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2.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3.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notesSlides/notesSlide4.xml" ContentType="application/vnd.openxmlformats-officedocument.presentationml.notesSlide+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notesSlides/notesSlide5.xml" ContentType="application/vnd.openxmlformats-officedocument.presentationml.notesSlide+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notesSlides/notesSlide6.xml" ContentType="application/vnd.openxmlformats-officedocument.presentationml.notesSlide+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notesSlides/notesSlide7.xml" ContentType="application/vnd.openxmlformats-officedocument.presentationml.notesSlide+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notesSlides/notesSlide8.xml" ContentType="application/vnd.openxmlformats-officedocument.presentationml.notesSlide+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notesSlides/notesSlide9.xml" ContentType="application/vnd.openxmlformats-officedocument.presentationml.notesSlide+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notesSlides/notesSlide10.xml" ContentType="application/vnd.openxmlformats-officedocument.presentationml.notesSlide+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notesSlides/notesSlide11.xml" ContentType="application/vnd.openxmlformats-officedocument.presentationml.notesSlide+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notesSlides/notesSlide12.xml" ContentType="application/vnd.openxmlformats-officedocument.presentationml.notesSlide+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notesSlides/notesSlide13.xml" ContentType="application/vnd.openxmlformats-officedocument.presentationml.notesSlide+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notesSlides/notesSlide14.xml" ContentType="application/vnd.openxmlformats-officedocument.presentationml.notesSlide+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notesSlides/notesSlide15.xml" ContentType="application/vnd.openxmlformats-officedocument.presentationml.notesSlide+xml"/>
  <Override PartName="/ppt/ink/ink328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28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1341" r:id="rId3"/>
    <p:sldId id="1342" r:id="rId4"/>
    <p:sldId id="1343" r:id="rId5"/>
    <p:sldId id="1344" r:id="rId6"/>
    <p:sldId id="1345" r:id="rId7"/>
    <p:sldId id="1346" r:id="rId8"/>
    <p:sldId id="1347" r:id="rId9"/>
    <p:sldId id="1348" r:id="rId10"/>
    <p:sldId id="1436" r:id="rId11"/>
    <p:sldId id="1350" r:id="rId12"/>
    <p:sldId id="1379" r:id="rId13"/>
    <p:sldId id="1380" r:id="rId14"/>
    <p:sldId id="1377" r:id="rId15"/>
    <p:sldId id="1437" r:id="rId16"/>
    <p:sldId id="1382" r:id="rId17"/>
    <p:sldId id="1381" r:id="rId18"/>
    <p:sldId id="1351" r:id="rId19"/>
    <p:sldId id="1427" r:id="rId20"/>
    <p:sldId id="1352" r:id="rId21"/>
    <p:sldId id="1354" r:id="rId22"/>
    <p:sldId id="1355" r:id="rId23"/>
    <p:sldId id="1356" r:id="rId24"/>
    <p:sldId id="900" r:id="rId25"/>
    <p:sldId id="1358" r:id="rId26"/>
    <p:sldId id="1428" r:id="rId27"/>
    <p:sldId id="1359" r:id="rId28"/>
    <p:sldId id="1368" r:id="rId29"/>
    <p:sldId id="1435"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4660"/>
  </p:normalViewPr>
  <p:slideViewPr>
    <p:cSldViewPr snapToGrid="0">
      <p:cViewPr varScale="1">
        <p:scale>
          <a:sx n="120" d="100"/>
          <a:sy n="120"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1.146"/>
    </inkml:context>
    <inkml:brush xml:id="br0">
      <inkml:brushProperty name="width" value="0.025" units="cm"/>
      <inkml:brushProperty name="height" value="0.025" units="cm"/>
    </inkml:brush>
  </inkml:definitions>
  <inkml:trace contextRef="#ctx0" brushRef="#br0">1 48 13901,'0'0'7239,"11"6"-7132,-6-3-90,0 1 0,0-2-1,0 1 1,1-1 0,-1 0 0,1 0 0,-1 0 0,1-1 0,0 1 0,0-2 0,0 1 0,-1-1 0,1 1-1,0-2 1,0 1 0,0-1 0,0 0 0,0 0 0,-1 0 0,1-1 0,0 0 0,-1 0 0,6-3-1,-10 4 5,2 0 25,0 0 0,-1 0 0,1-1 1,0 0-1,-1 1 0,0-1 0,1 0 0,-1 0 0,0 0 0,0 0 1,0-1-1,0 1 0,0-1 0,-1 1 0,1-1 0,-1 1 0,1-1 1,-1 0-1,0 0 0,0 0 0,1-5 0,-3 8 7,1-1 1,0 0-1,-1 1 0,1-1 1,-1 1-1,1-1 0,-1 1 1,0-1-1,1 1 0,-1-1 1,1 1-1,-1 0 0,0-1 1,1 1-1,-1 0 0,0 0 0,1-1 1,-1 1-1,0 0 0,0 0 1,1 0-1,-1 0 0,0 0 1,0 0-1,1 0 0,-1 0 1,0 0-1,0 1 0,-25 3 222,18 0-238,0 1 0,0 0 0,0 0 0,1 1 0,0 0 0,0 0 0,0 0 0,1 1 0,0 1 1,-10 13-1,9-9 84,0-1-1,0 1 1,1 1 0,1-1 0,0 1 0,-6 25 0,10-36-110,0 1 0,1 0 0,-1 0 0,1 0 0,0 0-1,-1 0 1,1 0 0,1 0 0,-1 0 0,0 0 0,1 0 0,0 0 0,-1 0 0,1 0-1,0 0 1,0-1 0,1 1 0,-1 0 0,1-1 0,-1 1 0,1-1 0,0 1 0,2 2 0,0-3 3,-1 0 0,1 0 0,-1-1 0,1 1 0,0-1 0,0 0 0,0 0 1,0 0-1,0 0 0,0-1 0,0 1 0,0-1 0,0 0 0,0 0 1,0-1-1,7-1 0,-10 2-123,0 0 0,0 0 1,-1 0-1,1 0 0,0 0 0,0-1 1,-1 1-1,1 0 0,0-1 1,0 1-1,-1 0 0,1-1 0,0 1 1,-1-1-1,1 1 0,0-1 1,-1 1-1,1-1 0,-1 1 0,1-1 1,-1 0-1,1 1 0,-1-1 0,0 0 1,1 0-1,-1 1 0,0-1 1,1 0-1,-1-1 0,1-12-4701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41.416"/>
    </inkml:context>
    <inkml:brush xml:id="br0">
      <inkml:brushProperty name="width" value="0.035" units="cm"/>
      <inkml:brushProperty name="height" value="0.035" units="cm"/>
    </inkml:brush>
  </inkml:definitions>
  <inkml:trace contextRef="#ctx0" brushRef="#br0">0 108 13259,'20'-9'2172,"72"12"-1470,29 0-672,242 5 675,-120 1-213,196-14-181,30 1-252,-393 6-42,397 3-13,-1-20 122,-324 4-38,401-22 326,-535 33-471,-4 0-39,0 0 0,0-1 0,14-3 0,-22 4 83,0 0 1,0-1 0,0 0-1,0 1 1,-1-1-1,1 0 1,0 0-1,0 0 1,-1 0-1,1 0 1,-1 0-1,1 0 1,-1-1-1,1 1 1,-1-1-1,0 1 1,0-1-1,0 1 1,0-1-1,0 0 1,0 1-1,0-1 1,1-2-1,0-22-133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7.260"/>
    </inkml:context>
    <inkml:brush xml:id="br0">
      <inkml:brushProperty name="width" value="0.035" units="cm"/>
      <inkml:brushProperty name="height" value="0.035" units="cm"/>
      <inkml:brushProperty name="color" value="#66CC00"/>
    </inkml:brush>
  </inkml:definitions>
  <inkml:trace contextRef="#ctx0" brushRef="#br0">53 128 16363,'3'1'230,"0"-1"0,0 0 0,0 0 0,0 0 0,0 0 0,0-1 0,0 1 0,0-1 0,0 0 0,0 0 0,0 0 0,0 0 0,-1 0 0,1 0 0,0-1 0,-1 1 0,1-1-1,-1 0 1,0 0 0,1 0 0,-1 0 0,0 0 0,0-1 0,0 1 0,-1 0 0,1-1 0,0 0 0,-1 1 0,0-1 0,2-5 0,-2 6-170,0 1 0,0-1 0,-1 1 1,1-1-1,-1 1 0,1-1 0,-1 1 1,0-1-1,0 0 0,0 1 0,1-1 1,-1 0-1,-1-2 0,1 3-40,0 1 1,0-1-1,-1 1 0,1-1 0,0 1 1,-1-1-1,1 0 0,0 1 0,-1-1 1,1 1-1,-1-1 0,1 1 0,-1 0 1,1-1-1,-1 1 0,1-1 0,-1 1 1,1 0-1,-1 0 0,1-1 1,-1 1-1,0 0 0,0-1 0,-2 1-1,1 0 0,-1 0 1,1 0-1,0 0 0,-1 1 0,1-1 0,-1 0 0,1 1 0,0 0 0,0 0 0,-1-1 0,1 1 0,0 1 0,0-1 0,0 0 0,-3 3 0,-7 5 24,1 0-1,-15 18 1,22-23-37,1 0 0,-1 0 1,1 1-1,0 0 0,0-1 1,1 1-1,-1 0 0,1 0 1,-3 11-1,5-15-9,0 0 0,0-1 0,0 1 0,0 0 0,0 0 0,0 0 1,0-1-1,0 1 0,1 0 0,-1 0 0,0 0 0,0-1 0,1 1 0,-1 0 0,0 0 0,1-1 0,-1 1 0,1 0 0,-1-1 0,1 1 1,-1 0-1,1-1 0,-1 1 0,1-1 0,0 1 0,-1-1 0,1 1 0,0-1 0,-1 0 0,1 1 0,0-1 0,0 0 0,-1 1 0,1-1 0,0 0 1,0 0-1,0 0 0,-1 0 0,1 0 0,0 0 0,0 0 0,0 0 0,-1 0 0,2 0 0,6-1-77,-1 1-1,1-1 1,11-3 0,71-25-896,13-3-283,-92 29 1156,-1 1 0,1 1 0,-1 0 0,1 0 0,0 1 0,-1 1-1,19 2 1,-27-3 211,0 1-1,0-1 1,0 1-1,0-1 0,0 1 1,0 0-1,0 0 1,0 0-1,0 0 1,-1 0-1,1 0 1,0 0-1,-1 1 0,1-1 1,-1 1-1,1-1 1,-1 1-1,0-1 1,0 1-1,0 0 0,0 0 1,0-1-1,0 1 1,0 0-1,0 0 1,0 3-1,-16-45 2989,12 36-3216,1-1-1,0 1 0,0-1 1,0 0-1,1 1 1,-1-1-1,1 0 0,0 0 1,0 0-1,1 0 0,0 0 1,0 0-1,0 0 1,2-9-1,-2 12 92,1 1 0,-1 0 0,1 0-1,0-1 1,-1 1 0,1 0 0,0 0 0,0 0 0,0 0 0,0 0-1,0 0 1,0 0 0,0 0 0,0 1 0,0-1 0,0 0 0,1 1 0,0-1-1,14-5-438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8.999"/>
    </inkml:context>
    <inkml:brush xml:id="br0">
      <inkml:brushProperty name="width" value="0.035" units="cm"/>
      <inkml:brushProperty name="height" value="0.035" units="cm"/>
      <inkml:brushProperty name="color" value="#66CC00"/>
    </inkml:brush>
  </inkml:definitions>
  <inkml:trace contextRef="#ctx0" brushRef="#br0">138 17 14643,'2'3'111,"-1"-1"1,0 0-1,0 1 0,0-1 1,0 1-1,0 0 0,-1-1 1,1 1-1,-1 0 0,0-1 1,0 1-1,0 0 0,0-1 1,0 1-1,0 0 0,-1-1 1,1 1-1,-2 3 0,1 4 148,-17 200 2367,1-3-1190,11-161-814,-3 0 0,-17 60 0,25-103-571,-19 48 858,19-48-827,0-1 1,0 1-1,0-1 0,-1 1 0,1-1 1,-1 0-1,1 0 0,-1 0 1,0 0-1,0 0 0,0 0 0,0 0 1,0-1-1,-1 1 0,-3 1 0,5-2-70,1-1 0,0 0-1,-1 0 1,1 0 0,0 0-1,-1 0 1,1 0 0,0 0-1,-1-1 1,1 1-1,0 0 1,-1 0 0,1 0-1,0 0 1,-1 0 0,1 0-1,0-1 1,-1 1 0,1 0-1,0 0 1,0 0 0,-1-1-1,1 1 1,0 0-1,0 0 1,0-1 0,-1 1-1,1 0 1,0-1 0,0 1-1,0 0 1,0-1 0,-1 1-1,1-1 1,-3-14 187,2-3-113,1-1 1,0 1-1,2 0 0,6-34 0,26-74-15,-13 58-120,38-81 0,-41 112 6,1 1 0,2 1 0,40-54 0,-51 79 31,-1-1 0,1 1 0,1 0 0,0 1 0,0 1 0,24-14 0,-29 19 9,0 0-1,-1 1 0,1 0 0,0 0 0,1 0 1,-1 1-1,12-2 0,-14 3 2,0 0 1,0 0-1,-1 1 1,1-1-1,0 1 0,0 0 1,-1 0-1,1 0 0,-1 0 1,1 1-1,-1 0 0,1-1 1,-1 1-1,4 3 1,-4-2 6,0-1 1,-1 1 0,1 0-1,-1-1 1,1 1 0,-1 1 0,0-1-1,0 0 1,0 0 0,0 1 0,-1-1-1,0 1 1,1-1 0,-1 1 0,0 0-1,-1 0 1,1-1 0,-1 1-1,0 0 1,0 0 0,0 0 0,0-1-1,0 1 1,-1 0 0,0 0 0,0-1-1,0 1 1,-2 5 0,-2 2 59,0 0 0,0 0 0,-1 0 0,0-1 0,-1 0 0,0 0 0,-16 16 0,7-10 80,-1-1 0,-1 0 0,0-1 0,-29 16-1,38-25-152,0-1 0,0 1 0,0-1 0,0-1 0,-1 0 0,1 0 0,-1-1 0,0 0 0,0-1-1,0 0 1,1 0 0,-16-2 0,23 1-54,1 0-1,-1 0 1,1 0 0,-1 0-1,1-1 1,0 1 0,-1-1-1,1 1 1,0-1-1,-1 1 1,1-1 0,0 0-1,0 0 1,-1 1 0,1-1-1,0 0 1,0 0-1,0 0 1,0 0 0,0-1-1,0 1 1,0 0 0,1 0-1,-1 0 1,0-1 0,1 1-1,-1 0 1,1-1-1,-1 1 1,1-1 0,0 1-1,-1 0 1,1-3 0,0 0-2,1 1 0,-1 0 1,1 0-1,0 0 1,0 0-1,0 0 0,0 0 1,0 0-1,0 1 1,1-1-1,0 0 1,-1 1-1,1-1 0,0 1 1,3-3-1,30-23-668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9.842"/>
    </inkml:context>
    <inkml:brush xml:id="br0">
      <inkml:brushProperty name="width" value="0.035" units="cm"/>
      <inkml:brushProperty name="height" value="0.035" units="cm"/>
      <inkml:brushProperty name="color" value="#66CC00"/>
    </inkml:brush>
  </inkml:definitions>
  <inkml:trace contextRef="#ctx0" brushRef="#br0">11 232 14003,'-2'6'993,"-6"20"2229,9-19-1208,9-13 351,101-114 639,6-6-2197,-93 109-654,-15 15-27,-9 3-118,0-1-1,1 1 1,-1-1 0,0 0 0,0 1-1,0-1 1,0 1 0,0-1 0,1 1-1,-1-1 1,0 1 0,0-1 0,0 0-1,0 1 1,0-1 0,0 1 0,-1-1-1,1 1 1,0-1 0,0 1-1,0-1 1,0 1 0,0-1 0,-1 1-1,-73 191 657,-6 21-1040,63-152 779,14-57-425,1-12-9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8.561"/>
    </inkml:context>
    <inkml:brush xml:id="br0">
      <inkml:brushProperty name="width" value="0.035" units="cm"/>
      <inkml:brushProperty name="height" value="0.035" units="cm"/>
      <inkml:brushProperty name="color" value="#66CC00"/>
    </inkml:brush>
  </inkml:definitions>
  <inkml:trace contextRef="#ctx0" brushRef="#br0">1 260 16484,'2'-2'176,"1"-1"1,0 1 0,-1 0-1,1 0 1,0 0 0,0 0 0,0 0-1,1 1 1,-1-1 0,0 1 0,1 0-1,-1 0 1,0 0 0,1 1 0,-1-1-1,1 1 1,-1-1 0,1 1-1,0 0 1,-1 1 0,1-1 0,-1 1-1,1-1 1,-1 1 0,0 0 0,1 0-1,-1 1 1,6 2 0,-4-1-97,-1-1 1,1 1 0,-1 0-1,0 0 1,0 0 0,0 0-1,-1 1 1,1 0 0,-1-1 0,0 1-1,0 0 1,0 1 0,0-1-1,-1 1 1,0-1 0,0 1-1,0 0 1,0-1 0,1 11-1,-1 67 59,-2-81-139,0-1 1,0 1-1,0-1 1,0 1-1,0 0 0,1-1 1,-1 1-1,0-1 1,0 1-1,0 0 0,1-1 1,-1 1-1,0-1 1,1 1-1,-1-1 0,1 1 1,-1-1-1,0 0 1,1 1-1,-1-1 0,1 1 1,-1-1-1,1 0 1,-1 0-1,1 1 0,-1-1 1,1 0-1,0 0 1,-1 1-1,1-1 0,-1 0 1,2 0-1,0 0 0,0 0-1,0-1 0,0 1 0,0 0 1,0-1-1,0 1 0,-1-1 1,1 0-1,0 0 0,2-1 1,4-3-14,0 0 1,0-1 0,9-8 0,-2-1-21,0 0 1,-2-1-1,0-1 0,-1 0 0,0-1 0,-1 0 0,9-23 1,-25 56 20,-1 0 0,2 0 1,0 0-1,1 1 0,1-1 1,0 1-1,1 30 0,1-44 25,0 0 0,0-1 0,0 1 0,1 0 0,-1 0 0,0-1 0,1 1-1,0 0 1,-1-1 0,1 1 0,0-1 0,0 1 0,0-1 0,0 1 0,0-1 0,0 0-1,0 1 1,3 1 0,-3-2 4,1-1 0,-1 1 0,1-1 0,-1 1 1,0-1-1,1 0 0,-1 0 0,1 1 0,-1-1 0,0 0 0,1 0 0,-1-1 0,1 1 0,-1 0 0,1 0 0,-1-1 0,0 1 0,2-1 0,3-2 40,0 0 0,0 0 0,0-1 0,0 0 0,-1 0 0,1 0 0,-1 0 0,5-6 0,-3 1-15,1 0 1,-1-1-1,-1 1 0,0-1 0,0 0 1,-1-1-1,0 0 0,-1 1 0,0-1 1,-1-1-1,0 1 0,-1 0 0,2-20 1,-5 21-62,-4 11 5,-4 16-5,6-9 17,1-1 0,0 1 0,1 0 1,0 0-1,0 0 0,1 0 0,0 0 0,1 9 1,-1-16 6,0 0-1,0 0 1,1-1 0,-1 1 0,0 0 0,1-1 0,-1 1 0,1 0 0,-1-1 0,1 1 0,-1 0 0,1-1 0,-1 1 0,1-1 0,0 1 0,-1-1 0,1 1 0,-1-1 0,1 0 0,0 1 0,0-1 0,-1 0 0,1 0 0,0 1-1,0-1 1,-1 0 0,1 0 0,0 0 0,0 0 0,0 0 0,-1 0 0,1 0 0,0 0 0,0 0 0,-1 0 0,1-1 0,0 1 0,0 0 0,-1 0 0,1-1 0,0 1 0,1-1 0,3-2 19,1 1 0,-1-1 0,0-1 0,7-3 0,9-12 24,0 0 0,-1-1 1,-1-1-1,-1-1 0,-1-1 0,17-29 1,-41 67-76,0 1-1,1-1 1,1 2 0,1-1 0,0 1 0,-3 26-1,7-41 30,0 0 0,0 0 0,0 0-1,0 0 1,0 0 0,0 0 0,1 0 0,-1 0-1,1 0 1,-1 0 0,1 0 0,0 0 0,-1 0-1,1 0 1,0 0 0,0-1 0,3 4-1,-3-4 2,1 0 0,-1 0 0,1 0 0,-1 0 0,0 0-1,1-1 1,-1 1 0,1-1 0,0 1 0,-1-1-1,1 0 1,-1 1 0,1-1 0,0 0 0,-1 0 0,1 0-1,2-1 1,4 0 4,-1-1-1,1 0 1,-1 0 0,0-1-1,0 0 1,0 0-1,0-1 1,7-5 0,2-2-28,-1-1 1,0-1-1,0-1 0,-2 0 1,1 0-1,-2-1 1,0-1-1,-1 0 0,-1-1 1,11-22-1,-24 45 22,1-1 0,0 0-1,1 1 1,-1 0 0,1-1-1,0 1 1,0 0 0,1 0-1,0 0 1,0 0 0,1 5-1,-1-10 4,0-1 0,0 1 0,0 0 0,1-1 0,-1 1 0,0-1 0,0 1 0,1-1 0,-1 1 0,0-1 0,1 1 0,-1-1 0,0 1 0,1-1 0,-1 0 0,1 1 0,-1-1 0,1 0 0,-1 1 0,1-1 0,-1 0-1,1 1 1,-1-1 0,1 0 0,-1 0 0,1 0 0,-1 0 0,1 1 0,0-1 0,-1 0 0,1 0 0,-1 0 0,1 0 0,-1 0 0,1 0 0,0 0 0,-1-1 0,1 1 0,-1 0 0,1 0 0,-1 0 0,1-1 0,-1 1 0,1 0 0,-1 0 0,2-1 0,1-1 11,1 0 1,-1 0-1,1-1 1,-1 1-1,5-6 1,1-1 3,-2 0-1,1 0 1,-1-1-1,10-19 1,-15 24-14,1 0 0,-1-1 0,0 1 0,0-1 0,-1 1 0,0-1 0,0 0 0,0 1 0,-1-1 0,1 0 0,-2 0 0,0-6 0,2 11-4,-1 1 0,0-1 0,0 1 0,0-1 0,0 1 0,0 0-1,0-1 1,-1 1 0,1-1 0,0 1 0,0-1 0,0 1 0,0 0 0,0-1 0,-1 1 0,1-1 0,0 1-1,0 0 1,-1-1 0,1 1 0,0 0 0,-1-1 0,1 1 0,0 0 0,-1-1 0,1 1 0,0 0 0,-1 0 0,1-1-1,-1 1 1,1 0 0,-1 0 0,-10 9-23,-6 23 36,16-28-11,-1 1 1,-1-1 0,1 0-1,0 0 1,-1-1 0,0 1-1,0 0 1,0-1 0,-5 5-1,-11 13 124,15-14-67,0 1 0,0-1-1,1 0 1,0 1 0,1 0 0,-1 0 0,1-1 0,1 1 0,0 1 0,0-1 0,0 11 0,2-16-48,-1 1 0,0-1 1,1 1-1,-1-1 0,1 1 1,0-1-1,0 0 0,1 0 1,-1 1-1,1-1 0,-1 0 1,4 4-1,-3-5-33,0 0 1,0 0-1,-1-1 1,2 1-1,-1-1 0,0 1 1,0-1-1,0 0 1,1 0-1,-1 0 1,0 0-1,1 0 0,-1 0 1,1-1-1,-1 1 1,1-1-1,-1 0 1,1 0-1,2 0 0,-1 0-177,0-1 0,1 0 0,-1 0 0,0 0 0,0 0 0,0-1 0,0 1 0,0-1 0,-1 0 0,1 0 0,0-1 0,-1 1-1,1-1 1,-1 1 0,0-1 0,0 0 0,4-7 0,6-4-562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9.093"/>
    </inkml:context>
    <inkml:brush xml:id="br0">
      <inkml:brushProperty name="width" value="0.035" units="cm"/>
      <inkml:brushProperty name="height" value="0.035" units="cm"/>
      <inkml:brushProperty name="color" value="#66CC00"/>
    </inkml:brush>
  </inkml:definitions>
  <inkml:trace contextRef="#ctx0" brushRef="#br0">6 22 21853,'-3'0'1752,"0"0"-1296,3-1-240,2-2 624,5-1-560,1-1 745,5 0-889,6 2-48,1 3 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9.563"/>
    </inkml:context>
    <inkml:brush xml:id="br0">
      <inkml:brushProperty name="width" value="0.035" units="cm"/>
      <inkml:brushProperty name="height" value="0.035" units="cm"/>
      <inkml:brushProperty name="color" value="#66CC00"/>
    </inkml:brush>
  </inkml:definitions>
  <inkml:trace contextRef="#ctx0" brushRef="#br0">75 222 16275,'-9'9'461,"1"0"0,0 1 0,0 0 0,1 0 0,-10 21 0,13-25-316,2 1 0,-1 1 0,1-1 0,0 0 0,0 0 0,1 1 0,0-1 0,0 1 0,1-1 0,1 15 0,-1-20-109,0 0-1,0 0 0,0 1 0,1-1 0,-1 0 1,1 0-1,0 0 0,-1 0 0,1 1 1,0-1-1,0 0 0,0-1 0,0 1 0,1 0 1,-1 0-1,0 0 0,1-1 0,-1 1 1,1 0-1,0-1 0,-1 0 0,1 1 0,0-1 1,0 0-1,0 0 0,0 0 0,0 0 0,0 0 1,0-1-1,1 1 0,-1 0 0,0-1 1,0 0-1,0 0 0,5 1 0,0-2 6,-1 0-1,1 0 0,0-1 0,0 1 1,0-1-1,-1-1 0,1 1 1,-1-1-1,0-1 0,8-4 0,5-6-5,-1 0-1,-1-1 0,0-1 1,-1 0-1,-1-1 0,22-31 1,-22 25-9,0-1 0,-2-1 0,-1 0 0,0-1 0,7-28 0,-18 51-22,11-47 56,-11 47-52,-1 1-1,1-1 0,-1 0 0,0 1 1,0-1-1,0 0 0,0 0 1,0 1-1,-1-1 0,1 0 0,-1 1 1,0-1-1,0 0 0,0 1 1,-2-4-1,3 5-5,-1 1 1,1 0-1,0-1 1,-1 1-1,1 0 1,0 0-1,-1 0 1,1-1-1,-1 1 1,1 0-1,-1 0 1,1 0-1,-1 0 1,1 0-1,-1 0 1,1-1-1,-1 1 1,1 0 0,-1 1-1,1-1 1,0 0-1,-1 0 1,1 0-1,-1 0 1,1 0-1,-1 0 1,1 1-1,-1-1 1,1 0-1,0 0 1,-1 0-1,1 1 1,-1-1-1,1 1 1,-15 13 64,3 3-5,1 0 0,1 1 1,0 0-1,2 1 0,0 0 1,1 0-1,1 1 0,1 0 0,1 0 1,-3 21-1,6-33-35,1 0-1,0 0 1,0 0 0,0-1-1,1 1 1,0 0 0,0 0-1,5 14 1,-5-20-31,0 0 1,0 0 0,1 0-1,-1 0 1,0 0 0,1 0-1,-1 0 1,1 0 0,0 0-1,0-1 1,0 1 0,0 0-1,0-1 1,0 0 0,0 0-1,0 1 1,0-1 0,1 0-1,-1-1 1,0 1 0,1 0-1,-1-1 1,0 1 0,1-1-1,-1 0 1,1 0 0,-1 0-1,1 0 1,-1 0-1,1-1 1,-1 1 0,3-1-1,9-3-74,0 0-1,-1-1 1,0 0-1,0-1 0,0 0 1,-1-1-1,0-1 1,0 0-1,-1 0 0,0-1 1,0-1-1,-1 1 1,-1-2-1,13-16 1,-9 7 70,-12 19 22,0 0 1,-1 0-1,1 0 1,-1 0-1,1 0 1,-1 0 0,0 0-1,1 0 1,-1 0-1,0 0 1,0 0-1,1 0 1,-1 0-1,0 0 1,0 0-1,0 0 1,0 0-1,-1-3 1,1 4-5,-1 0 1,1 0 0,-1 0 0,1 0-1,-1 0 1,1-1 0,-1 1-1,1 0 1,0 0 0,-1 0 0,1 0-1,-1 0 1,1 0 0,-1 0 0,1 1-1,-1-1 1,1 0 0,0 0-1,-1 0 1,1 0 0,-1 0 0,1 1-1,0-1 1,-1 0 0,1 0 0,-1 1-1,1-1 1,0 0 0,-1 1 0,1-1-1,0 0 1,0 1 0,-1-1-1,1 0 1,0 1 0,-1 0 0,-11 15 198,7-9-165,2 1-1,-1-1 1,1 0-1,0 1 1,0 0-1,1 0 1,0 0-1,0 0 1,0 13-1,2-18-59,0 0 1,0 0-1,0 0 1,0 0-1,1 0 0,-1 0 1,1 0-1,0-1 0,0 1 1,0 0-1,0 0 0,0-1 1,1 1-1,-1-1 0,1 1 1,0-1-1,0 0 0,-1 0 1,2 1-1,-1-1 1,0 0-1,0-1 0,0 1 1,1 0-1,-1-1 0,1 1 1,0-1-1,-1 0 0,6 2 1,10 1-46,-1-1 0,0-1 0,1-1 1,-1 0-1,1-1 0,-1 0 1,0-2-1,1 0 0,-1-1 0,19-6 1,-34 8 105,-1 1 0,1-1 0,-1 0 0,0 1 0,0-1 1,1 0-1,-1 0 0,0 0 0,0 0 0,0 0 0,0 0 1,0 0-1,0 0 0,0 0 0,0 0 0,0-1 0,-1 1 0,1 0 1,0-1-1,-1 1 0,1 0 0,-1-1 0,0 1 0,1-1 1,-1 1-1,0 0 0,0-1 0,0 1 0,0-1 0,0 1 1,0-1-1,0 1 0,-1-2 0,-1-8 277,0 0 0,-1 1 0,-8-18 0,2 1 106,5 14-292,1 2 3,0 0 0,1 0 0,0 0 0,0-16 0,2 24-147,0 1-1,0-1 0,0 1 0,0-1 0,1 1 1,-1-1-1,1 1 0,0-1 0,0 1 0,0 0 1,0-1-1,0 1 0,0 0 0,1 0 0,-1-1 1,1 1-1,-1 1 0,1-1 0,0 0 0,0 0 1,0 0-1,0 1 0,0-1 0,0 1 0,3-2 1,9-2-247,1 0 1,-1 1 0,1 1 0,25-3-1,-37 6 229,44-6-293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0.578"/>
    </inkml:context>
    <inkml:brush xml:id="br0">
      <inkml:brushProperty name="width" value="0.035" units="cm"/>
      <inkml:brushProperty name="height" value="0.035" units="cm"/>
      <inkml:brushProperty name="color" value="#66CC00"/>
    </inkml:brush>
  </inkml:definitions>
  <inkml:trace contextRef="#ctx0" brushRef="#br0">148 1 15739,'1'2'110,"0"-1"0,-1 1 0,1 0 0,0 0 0,0 0 0,-1-1 0,1 1 0,-1 0 0,0 0 0,0 0 0,1 0 0,-1 0 0,0 0 0,-1 0 0,1 0 0,-1 3 0,-12 33 59,8-26 45,-113 393 2685,112-382-2773,3-16-55,1 1-1,0-1 0,1 1 1,0-1-1,0 1 0,0-1 1,1 1-1,0 0 0,2 12 1,-1-19-55,-1-1 1,0 1 0,0 0-1,1-1 1,-1 0 0,0 1 0,1-1-1,-1 1 1,1-1 0,-1 1-1,0-1 1,1 0 0,-1 1 0,1-1-1,-1 0 1,1 1 0,-1-1-1,1 0 1,-1 0 0,1 0 0,0 1-1,-1-1 1,1 0 0,-1 0-1,1 0 1,-1 0 0,1 0 0,0 0-1,-1 0 1,1 0 0,-1 0-1,1 0 1,-1 0 0,1-1 0,0 1-1,-1 0 1,1 0 0,0-1-1,26-13 343,-21 11-260,24-14 29,1 2 0,1 1 0,0 1 0,1 2 0,1 1 0,-1 2 0,67-8 0,-22 9-28,-44 0-177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1.053"/>
    </inkml:context>
    <inkml:brush xml:id="br0">
      <inkml:brushProperty name="width" value="0.035" units="cm"/>
      <inkml:brushProperty name="height" value="0.035" units="cm"/>
      <inkml:brushProperty name="color" value="#66CC00"/>
    </inkml:brush>
  </inkml:definitions>
  <inkml:trace contextRef="#ctx0" brushRef="#br0">137 84 14475,'-36'46'6163,"19"-14"-5802,2 0 1,2 0-1,0 1 1,3 1 0,1 0-1,1 1 1,2-1-1,-3 44 1,9-69-349,-1 1 0,1 0 1,0 0-1,3 12 0,-3-22-11,0 0 0,0 1 0,0-1 0,0 0-1,0 1 1,0-1 0,0 0 0,0 1 0,0-1-1,0 1 1,0-1 0,0 0 0,0 1 0,0-1-1,0 0 1,1 1 0,-1-1 0,0 0 0,0 1 0,0-1-1,1 0 1,-1 0 0,0 1 0,0-1 0,1 0-1,-1 0 1,0 1 0,1-1 0,-1 0 0,0 0-1,1 0 1,-1 0 0,0 1 0,1-1 0,-1 0-1,0 0 1,1 0 0,-1 0 0,1 0 0,-1 0-1,0 0 1,1 0 0,-1 0 0,0 0 0,1 0-1,-1 0 1,0 0 0,1 0 0,-1-1 0,0 1-1,1 0 1,-1 0 0,0 0 0,1 0 0,-1-1-1,0 1 1,1 0 0,-1 0 0,0-1 0,0 1-1,1 0 1,-1 0 0,0-1 0,0 1 0,1-1-1,12-20 76,0-12 2,-1 0-1,-2-1 0,-1 0 0,5-37 0,3-141 225,-16 195-285,0 10-12,0 0 0,-1 0-1,0 0 1,-1 0-1,1 0 1,-1 0 0,0 0-1,-1 0 1,0 0-1,-3-8 1,5 16-6,0-1 0,0 0 0,0 0 0,0 0 0,0 1 0,0-1 0,0 0 0,0 0 0,0 0 0,0 1 0,0-1 0,-1 0 0,1 0-1,0 0 1,0 1 0,0-1 0,0 0 0,0 0 0,0 0 0,0 0 0,-1 0 0,1 1 0,0-1 0,0 0 0,0 0 0,0 0 0,-1 0 0,1 0 0,0 0 0,0 0 0,0 0 0,-1 0 0,1 1 0,0-1 0,0 0 0,0 0 0,-1 0 0,1 0 0,0 0 0,0 0-1,0 0 1,-1 0 0,1-1 0,0 1 0,0 0 0,0 0 0,-1 0 0,1 0 0,0 0 0,0 0 0,0 0 0,0 0 0,-1 0 0,1-1 0,0 1 0,0 0 0,0 0 0,0 0 0,0 0 0,-1 0 0,1-1 0,-2 22-7,2-14 3,1 0 0,0 1 0,0-1 0,0 0 0,1 1 0,0-1 0,0 0 0,1 0 1,0-1-1,0 1 0,9 12 0,-9-15 3,1 0 1,0 0-1,0 0 1,0 0 0,0-1-1,0 1 1,1-1-1,0 0 1,0-1-1,0 1 1,0-1-1,0 0 1,0 0-1,0 0 1,1-1-1,10 2 1,-5-3 6,0 1 0,1-1 1,-1-1-1,1 0 0,-1 0 0,0-1 0,0-1 0,0 0 1,0 0-1,0-1 0,12-6 0,3-4 105,0-1 0,-1-1 1,24-21-1,-48 36-102,-1 0 0,1 1-1,-1-1 1,1 1 0,0-1 0,-1 1 0,1-1 0,0 1 0,-1 0 0,1-1 0,0 1 0,-1 0-1,1-1 1,0 1 0,0 0 0,-1 0 0,1 0 0,0 0 0,1 0 0,-1 1 0,-1 0 1,0 0-1,1 0 1,-1 0-1,0 0 1,0 0-1,1 0 1,-1 0 0,0 0-1,0 0 1,0 0-1,0 1 1,-1-1-1,1 0 1,0 0-1,-1 1 1,-8 64-94,-13 119 498,19-143-228,3 0 0,5 60 0,4-44-31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3.010"/>
    </inkml:context>
    <inkml:brush xml:id="br0">
      <inkml:brushProperty name="width" value="0.035" units="cm"/>
      <inkml:brushProperty name="height" value="0.035" units="cm"/>
      <inkml:brushProperty name="color" value="#66CC00"/>
    </inkml:brush>
  </inkml:definitions>
  <inkml:trace contextRef="#ctx0" brushRef="#br0">37 74 13275,'8'-23'1514,"-5"13"-796,0 1 0,1 0 0,6-12 0,-10 21-667,0 0 0,0 0 0,0 0 0,0 0 0,0 0 0,0 0 0,0-1 0,1 1 0,-1 0 1,0 0-1,0 0 0,0 0 0,0 0 0,0 0 0,0 0 0,0 0 0,0 0 0,1 0 0,-1-1 0,0 1 0,0 0 0,0 0 0,0 0 0,0 0 0,1 0 0,-1 0 0,0 0 0,0 0 0,0 0 0,0 0 0,0 0 0,1 0 0,-1 0 0,0 0 0,0 0 1,0 0-1,0 0 0,0 0 0,0 1 0,1-1 0,-1 0 0,0 0 0,0 0 0,0 0 0,0 0 0,0 0 0,0 0 0,0 0 0,1 0 0,-1 0 0,0 1 0,0-1 0,4 8 1026,-1 14-430,0-1 0,-2 0-1,-1 32 1,1 1-352,6 91 159,3 81-745,-33-298-3072,20 61 3021,-14-46-1690,-34-78-1,45 124 2959,10 20-16,9 18 323,-10-22-1149,0 0 1,0-1 0,0 1-1,1-1 1,0 0-1,0 0 1,0 0-1,0 0 1,0-1 0,1 0-1,0 1 1,0-2-1,0 1 1,0-1-1,0 1 1,0-2 0,0 1-1,1 0 1,-1-1-1,1 0 1,-1 0 0,1-1-1,0 0 1,-1 0-1,1 0 1,-1 0-1,1-1 1,0 0 0,-1 0-1,0-1 1,1 1-1,-1-1 1,0 0-1,0-1 1,6-2 0,11-7 13,-1-1 1,-1-1 0,0-1-1,26-25 1,-46 40-93,1 0 1,-1 0-1,0 0 0,0 0 1,0 0-1,0 0 0,0 0 1,0 0-1,0 0 0,0-1 1,1 1-1,-1 0 0,0 0 1,0 0-1,0 0 0,0 0 1,0 0-1,0 0 0,0 0 1,0-1-1,0 1 0,0 0 1,0 0-1,0 0 0,0 0 1,0 0-1,0 0 0,0-1 0,0 1 1,0 0-1,0 0 0,0 0 1,0 0-1,0 0 0,0 0 1,0-1-1,0 1 0,0 0 1,0 0-1,0 0 0,0 0 1,0 0-1,0 0 0,0-1 1,0 1-1,0 0 0,0 0 1,0 0-1,-1 0 0,1 0 1,0 0-1,-9-1 247,-12 6 69,18-2-302,0 0 0,0 0 0,0 0-1,0 0 1,0 1 0,1 0 0,-1-1 0,1 1-1,0 0 1,0 0 0,1 0 0,-1 0 0,1 1-1,0-1 1,0 0 0,0 1 0,1-1 0,-1 1-1,1-1 1,0 0 0,1 9 0,-1-10-19,1 0 0,-1-1-1,0 1 1,1 0 0,-1 0 0,1-1 0,0 1 0,0-1 0,0 1 0,0-1 0,1 1-1,-1-1 1,1 0 0,-1 1 0,1-1 0,0 0 0,0 0 0,-1 0 0,2 0-1,-1-1 1,0 1 0,0 0 0,0-1 0,1 0 0,-1 1 0,1-1 0,-1 0-1,1 0 1,0-1 0,-1 1 0,1 0 0,0-1 0,-1 0 0,1 1 0,0-1-1,3-1 1,3 0 2,-1-1-1,1-1 0,-1 1 1,1-2-1,-1 1 0,0-1 1,0 0-1,-1-1 0,1 1 1,-1-2-1,0 1 0,0-1 1,7-8-1,8-8 98,-2-1 0,25-38 1,-26 27 109,-11 19 216,-12 39-101,-1-3-284,2 0 0,0 1 1,1-1-1,1 0 0,3 25 0,-2-44-37,0-1 0,0 1 0,0 0 0,1 0 0,-1-1 0,0 1 0,1 0 0,0-1 0,-1 1 0,1 0 0,0-1 0,0 1 0,0-1 0,0 1 0,0-1 0,0 1 0,0-1 0,1 0 0,-1 0 0,0 0 0,1 0 0,-1 0-1,4 2 1,-3-2 5,1-1-1,-1 1 1,1 0-1,-1-1 1,1 0-1,0 0 0,-1 0 1,1 0-1,-1 0 1,1 0-1,0-1 1,-1 1-1,1-1 0,-1 0 1,1 0-1,2-1 1,23-12-115,50-31 1,-78 45 49,1 0 1,-1-1-1,1 1 1,-1 0-1,1-1 1,-1 1-1,0 0 1,1-1-1,-1 1 1,1 0-1,-1-1 1,0 1-1,0-1 1,1 1-1,-1-1 1,0 1-1,0-1 0,1 1 1,-1-1-1,0 1 1,0-1-1,0 1 1,0-1-1,0 1 1,0-1-1,0 0 1,0 1-1,0-1 1,0 1-1,0-1 1,0 1-1,-1-2 1,-11-14-1805,5 8 1030,-42-72-2372,28 42 2175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3.490"/>
    </inkml:context>
    <inkml:brush xml:id="br0">
      <inkml:brushProperty name="width" value="0.035" units="cm"/>
      <inkml:brushProperty name="height" value="0.035" units="cm"/>
      <inkml:brushProperty name="color" value="#66CC00"/>
    </inkml:brush>
  </inkml:definitions>
  <inkml:trace contextRef="#ctx0" brushRef="#br0">11 78 18852,'1'-7'1968,"0"4"-1191,-1-2-329,-1 5 1016,0 0-16,-1 3-1752,-1-1 224,-3-2-168</inkml:trace>
  <inkml:trace contextRef="#ctx0" brushRef="#br0" timeOffset="1">254 8 16844,'3'-8'2755,"-1"14"-1347,-1 17 690,-7 179 252,2 93-2368,4-292-142,1 0-1,-1 1 0,0-1 0,1 0 0,-1 0 0,1 0 0,0-1 0,0 1 0,0 0 0,2 3 0,-3-6 85,1 0 0,-1 1 0,0-1-1,0 0 1,0 0 0,1 0-1,-1 1 1,0-1 0,0 0-1,1 0 1,-1 0 0,0 1 0,1-1-1,-1 0 1,0 0 0,1 0-1,-1 0 1,0 0 0,1 0-1,-1 0 1,0 0 0,1 0 0,-1 0-1,0 0 1,1 0 0,-1 0-1,0 0 1,1 0 0,-1 0-1,0 0 1,0 0 0,1-1 0,1 1-59,-1-1 0,0-1 0,0 1 0,1 0 1,-1 0-1,0 0 0,0-1 0,0 1 0,0-1 1,1-2-1,8-15-1040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47.938"/>
    </inkml:context>
    <inkml:brush xml:id="br0">
      <inkml:brushProperty name="width" value="0.035" units="cm"/>
      <inkml:brushProperty name="height" value="0.035" units="cm"/>
    </inkml:brush>
  </inkml:definitions>
  <inkml:trace contextRef="#ctx0" brushRef="#br0">5 251 10738,'0'0'40,"-1"-1"1,1 1-1,-1-1 0,1 1 0,-1-1 0,1 0 1,0 1-1,0-1 0,-1 1 0,1-1 0,0 0 1,0 0-1,0 1 0,-1-1 0,1 0 0,0 1 0,0-1 1,0 0-1,0 1 0,0-1 0,1 0 0,-1 0 1,0 1-1,0-1 0,0 0 0,1 1 0,-1-2 1,2 2 14,-1-1 1,0 1 0,1 0 0,-1-1 0,0 1 0,1 0 0,-1 0 0,1 0 0,-1 0 0,0 0 0,3 1 0,10-1 278,55-2 564,109-17 0,68-28-614,28-5-200,44 28 2,2 26-10,114-4 10,15-41-18,-69 3-38,-347 38-74,0 1-1,0 1 0,0 2 1,0 2-1,0 0 0,33 10 0,-49-9-114,0 1 0,0 1-1,-1 0 1,0 1-1,0 0 1,-1 2-1,0 0 1,-1 0-1,0 2 1,0-1-1,-1 2 1,18 23-1,0 6-262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4.541"/>
    </inkml:context>
    <inkml:brush xml:id="br0">
      <inkml:brushProperty name="width" value="0.035" units="cm"/>
      <inkml:brushProperty name="height" value="0.035" units="cm"/>
      <inkml:brushProperty name="color" value="#66CC00"/>
    </inkml:brush>
  </inkml:definitions>
  <inkml:trace contextRef="#ctx0" brushRef="#br0">30 106 20052,'-1'6'380,"0"-1"-1,0 0 0,0 1 1,-1-1-1,-2 7 0,-5 14 207,5-5-100,-2 39 0,5-54-464,1 1 0,0-1 0,1 0 0,-1 0 0,1 1 0,1-1 0,-1 0 0,1 0 0,0 0 0,4 9 0,-5-14-19,0 1 1,0-1-1,0 0 1,0 1 0,0-1-1,0 0 1,0 0-1,0 0 1,0 0-1,1 0 1,-1 0-1,0 0 1,1 0-1,-1 0 1,1-1-1,-1 1 1,1-1 0,-1 1-1,1-1 1,2 1-1,-1-1 0,0 0 0,-1 0 0,1-1 0,0 1-1,-1-1 1,1 1 0,0-1 0,-1 0 0,1 0 0,-1 0-1,4-2 1,3-3-1,-1 0 1,1 0-1,-1-1 0,0 0 0,7-9 0,1-3-30,-1-1-1,0 0 1,-2-2 0,0 1-1,-2-1 1,17-44-1,-38 92 41,1 2-1,2 0 1,0 0-1,2 0 1,1 0-1,0 45 0,4-71-3,0 0 0,0-1 0,0 1 0,0 0 0,1-1-1,-1 1 1,0 0 0,1-1 0,-1 1 0,1-1 0,0 1-1,0-1 1,-1 1 0,1-1 0,0 1 0,0-1-1,0 0 1,0 1 0,1-1 0,-1 0 0,2 2 0,-1-3 2,0 1 1,-1-1 0,1 1 0,-1-1-1,1 0 1,0 0 0,-1 0-1,1 0 1,0 0 0,-1 0 0,1 0-1,0 0 1,-1-1 0,1 1-1,0-1 1,-1 1 0,1-1 0,-1 1-1,1-1 1,-1 0 0,0 0 0,2-1-1,7-5 20,-1 0 0,-1 0-1,1-1 1,-1 0 0,-1-1-1,1 1 1,-1-1 0,6-12-1,1-3 15,-1 0-1,12-33 1,-11 11-12,-18 55-7,0 1 0,2-1 0,-1 1 1,1 0-1,-1 16 0,0 53 234,3-76-233,0 0 0,0 1 0,1-1 0,-1 0 0,1 0 0,0 1 0,0-1-1,0 0 1,0 0 0,2 3 0,-2-5-14,0 0 0,0 0-1,-1 0 1,1 0 0,0 0-1,0-1 1,0 1 0,0 0-1,0-1 1,0 1 0,0 0-1,0-1 1,0 1 0,0-1-1,0 0 1,0 1 0,0-1 0,0 0-1,0 0 1,1 0 0,-1 1-1,0-1 1,0 0 0,0-1-1,0 1 1,1 0 0,-1 0-1,0 0 1,0-1 0,0 1 0,1-1-1,6-2 22,-1-1 0,0 1-1,0-1 1,0-1 0,0 0-1,-1 0 1,0 0 0,10-11-1,-1 0-3,-2 0 0,15-22-1,-23 30-23,1 0 0,-1-1 0,-1 1-1,1-1 1,-1 0 0,-1 0-1,0-1 1,0 1 0,-1-1 0,2-14-1,-4 24-3,0 0-1,0-1 0,0 1 0,0-1 1,0 1-1,1-1 0,-1 1 0,0 0 1,0-1-1,0 1 0,-1-1 0,1 1 1,0-1-1,0 1 0,0-1 0,0 1 1,0 0-1,0-1 0,-1 1 0,1-1 1,0 1-1,0 0 0,-1-1 0,1 1 1,0 0-1,0-1 0,-1 1 0,1 0 1,0-1-1,-1 1 0,1 0 0,-1 0 1,1-1-1,0 1 0,-1 0 0,1 0 1,-1 0-1,1 0 0,-1-1 0,1 1 1,0 0-1,-1 0 0,1 0 0,-1 0 1,1 0-1,-1 0 0,1 0 1,-1 0-1,1 0 0,0 1 0,-1-1 1,1 0-1,-1 0 0,1 0 0,-1 0 1,1 1-1,0-1 0,-1 0 0,-21 18 29,17-13-22,1 0 0,0 1 0,0-1 0,1 1 0,0 0 0,0 0-1,0 0 1,1 0 0,0 1 0,0-1 0,0 1 0,-1 11 0,3-18-6,0 0 1,0 0 0,0 1-1,0-1 1,0 0 0,0 0-1,0 1 1,0-1 0,0 0-1,0 0 1,1 1 0,-1-1-1,0 0 1,0 0 0,0 1-1,0-1 1,0 0 0,0 0-1,1 0 1,-1 1 0,0-1-1,0 0 1,0 0-1,1 0 1,-1 0 0,0 1-1,0-1 1,0 0 0,1 0-1,-1 0 1,0 0 0,0 0-1,1 0 1,-1 0 0,0 0-1,0 0 1,1 0 0,-1 0-1,13-4 47,10-13-4,-4-3-105,0 0 1,-1-1 0,17-26-1,-15 19-116,-29 40 84,-41 60 59,46-64 76,-1 0 1,1 0 0,0 1 0,1-1 0,0 1 0,0 0 0,-2 16 0,5-22-22,0 0 0,0-1 0,0 1 1,0 0-1,0 0 0,1 0 0,-1 0 0,1 0 0,0-1 1,-1 1-1,2 0 0,-1 0 0,0-1 0,0 1 0,1-1 1,-1 1-1,1-1 0,0 0 0,2 3 0,0-2-4,0 1 1,0-1-1,1 0 0,-1-1 0,1 1 1,0-1-1,-1 0 0,1 0 0,0 0 0,6 0 1,2 1-7,0-1 1,0 0-1,1-1 0,-1-1 1,0 0-1,1-1 1,21-4-1,-26 3-11,0-1 1,0-1-1,0 0 0,0 0 0,-1-1 1,0 0-1,0 0 0,0-1 1,0 0-1,-1 0 0,0-1 0,0 0 1,-1 0-1,0-1 0,0 0 0,-1 0 1,6-10-1,-3 2-45,0 0-1,-1 0 1,-1-1 0,0 0 0,-1 0-1,-1 0 1,-1 0 0,2-28-1,-7 35-111,-4 19 31,-4 20 12,5-7 103,0 0-1,2 0 1,1 1-1,1-1 1,0 1-1,6 44 1,-4-65 8,0 1-1,-1 0 1,1-1-1,0 1 1,0 0-1,1-1 1,-1 1-1,0-1 1,1 0 0,-1 1-1,3 1 1,-4-4-18,1 1 1,-1-1 0,1 0-1,-1 1 1,0-1 0,1 0-1,-1 0 1,1 1 0,-1-1-1,0 0 1,1 0 0,-1 0-1,1 1 1,-1-1 0,1 0-1,-1 0 1,1 0 0,-1 0-1,1 0 1,-1 0 0,1 0-1,-1 0 1,1 0 0,-1-1-1,1 1 1,0-1-56,0 1 0,0-1 0,0 0 0,0 0 0,0 0 0,0 0 0,0 0 0,0 0 0,-1 0 0,1 0 0,0 0 0,-1 0 0,1 0 0,0-3 0,2-6-125,0-1 0,3-18 0,-5 19 81,7-35-385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5.027"/>
    </inkml:context>
    <inkml:brush xml:id="br0">
      <inkml:brushProperty name="width" value="0.035" units="cm"/>
      <inkml:brushProperty name="height" value="0.035" units="cm"/>
      <inkml:brushProperty name="color" value="#66CC00"/>
    </inkml:brush>
  </inkml:definitions>
  <inkml:trace contextRef="#ctx0" brushRef="#br0">1 0 18356,'0'16'1840,"1"1"-1392,0 0-208,2-1 833,6-2-1457,2-4 368,5-5-24,3-4-128,4-4-177</inkml:trace>
  <inkml:trace contextRef="#ctx0" brushRef="#br0" timeOffset="1">226 120 15803,'-3'17'950,"-1"-1"0,0 1-1,-1-1 1,-13 30-1,11-31-246,1 1 0,0 0 0,1 0 0,-4 28 0,9-43-678,-1 0-1,1 0 0,0 0 0,0 0 0,0 0 0,0 0 0,0-1 0,0 1 0,0 0 0,1 0 0,-1 0 0,0 0 1,0 0-1,1 0 0,-1-1 0,0 1 0,1 0 0,-1 0 0,2 1 0,-2-2-24,1 0 0,-1 1 0,1-1-1,0 0 1,-1 0 0,1 1 0,-1-1-1,1 0 1,0 0 0,-1 0 0,1 0 0,0 0-1,-1 0 1,1 0 0,-1 0 0,1 0 0,0 0-1,-1-1 1,1 1 0,0 0 0,0-1 0,6-2-154,0-1 1,0 0 0,11-9 0,-4 3-26,-8 7 96,-1 0 1,0 1 0,1-1 0,0 1-1,0 0 1,-1 1 0,11-2 0,-15 2 79,1 1 1,-1 0 0,0 0 0,0 0 0,0 0 0,1 1 0,-1-1 0,0 0-1,0 0 1,0 1 0,0-1 0,0 1 0,0-1 0,0 1 0,1-1 0,-1 1-1,-1 0 1,3 1 0,-2-1 32,0 0-1,-1 1 1,1-1-1,0 1 1,-1-1-1,1 0 0,-1 1 1,1 0-1,-1-1 1,0 1-1,0-1 1,1 1-1,-1-1 1,0 1-1,-1 0 1,1-1-1,0 1 1,-1 1-1,-1 5 128,0 0-1,-1-1 1,1 0-1,-2 1 1,1-1-1,-1 0 1,0-1-1,-1 1 1,1-1-1,-8 8 1,4-5 7,0-1 0,-1 0 0,0 0 0,0-1 0,0 0 0,-16 8 0,21-13-172,-1 0 0,1 0 0,-1 0 0,1-1 0,-1 0 1,0 0-1,1 0 0,-1 0 0,0-1 0,0 0 0,0 0 0,-8-1 0,-2-7-78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5.842"/>
    </inkml:context>
    <inkml:brush xml:id="br0">
      <inkml:brushProperty name="width" value="0.035" units="cm"/>
      <inkml:brushProperty name="height" value="0.035" units="cm"/>
      <inkml:brushProperty name="color" value="#66CC00"/>
    </inkml:brush>
  </inkml:definitions>
  <inkml:trace contextRef="#ctx0" brushRef="#br0">16 207 15339,'6'18'2619,"-4"-13"-2065,-1 0 0,1-1 0,0 1 0,0 0 1,3 5-1,-4-9-512,-1-1 0,1 1 1,-1-1-1,1 1 0,-1-1 1,1 0-1,-1 1 1,1-1-1,-1 1 0,1-1 1,-1 0-1,1 0 0,-1 1 1,1-1-1,0 0 0,-1 0 1,1 1-1,0-1 0,-1 0 1,1 0-1,0 0 0,-1 0 1,1 0-1,0 0 0,-1 0 1,1 0-1,0-1 0,-1 1 1,1 0-1,-1 0 0,1 0 1,0-1-1,-1 1 0,1 0 1,-1-1-1,1 1 0,-1 0 1,1-1-1,-1 1 0,1-1 1,-1 1-1,1-1 0,-1 1 1,1-1-1,0 0 0,7-10 106,0 1 0,0-1 0,-1-1 0,0 1 0,-1-1 0,0 0 1,-1-1-1,0 1 0,-1-1 0,-1 0 0,0 0 0,-1 0 0,0-1 0,-1 1 0,0-15 0,-1 25-120,-1 0 1,1 1-1,-1-1 1,1 1-1,-1-1 1,0 0-1,0 1 1,0 0-1,0-1 1,0 1-1,0 0 1,-1-1-1,-2-2 1,3 4-21,0 0 1,0 0 0,0 0-1,0 1 1,0-1-1,-1 1 1,1-1 0,0 1-1,0-1 1,0 1 0,0 0-1,0-1 1,-1 1-1,1 0 1,0 0 0,0 0-1,-1 0 1,1 0 0,0 0-1,0 0 1,0 0-1,-1 1 1,1-1 0,0 0-1,0 1 1,0-1-1,0 1 1,-1-1 0,1 1-1,0 0 1,-1 0 0,-3 4 0,-1-1 1,1 1-1,0 0 0,0 0 1,0 1-1,1-1 1,0 1-1,0 0 1,1 0-1,-1 1 1,1-1-1,-3 13 0,-1 0-1,2 0-1,0 1 0,-2 25 1,6-34 2,0 1 1,0 0 0,1 0 0,1 0-1,3 23 1,-3-33-16,-1 1-1,1-1 1,0 1-1,-1-1 1,1 0-1,0 0 1,0 1-1,0-1 1,1 0 0,-1 0-1,0 0 1,1 0-1,0 0 1,-1-1-1,1 1 1,0 0-1,0-1 1,0 1-1,0-1 1,0 0 0,0 0-1,0 0 1,0 0-1,1 0 1,-1 0-1,0 0 1,1-1-1,-1 1 1,0-1-1,1 1 1,-1-1-1,1 0 1,-1 0 0,0 0-1,3-1 1,6-1-253,0 0 0,0-1 0,-1 0 0,0-1 0,1 0 0,-1 0 0,16-11 0,-6 2-72,0-1 1,26-24-1,2-8-274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7.397"/>
    </inkml:context>
    <inkml:brush xml:id="br0">
      <inkml:brushProperty name="width" value="0.035" units="cm"/>
      <inkml:brushProperty name="height" value="0.035" units="cm"/>
      <inkml:brushProperty name="color" value="#66CC00"/>
    </inkml:brush>
  </inkml:definitions>
  <inkml:trace contextRef="#ctx0" brushRef="#br0">10 213 13043,'-1'0'101,"1"0"0,-1-1 0,1 1 0,0 0 0,-1 0 1,1 0-1,-1-1 0,1 1 0,-1 0 0,1 0 0,0-1 0,-1 1 0,1 0 0,0-1 1,-1 1-1,1 0 0,0-1 0,-1 1 0,1-1 0,0 1 0,0 0 0,0-1 1,-1 1-1,1-1 0,0 1 0,0-1 0,0 1 0,0-1 0,0 1 0,0-1 1,7-16 1851,23-17 99,-24 28-1576,4-4 106,0 1 0,1 0 0,20-14 0,-27 21-512,-1-1-1,1 1 1,0 0-1,0 1 0,0-1 1,0 1-1,0-1 1,0 1-1,0 0 1,0 0-1,0 1 1,0 0-1,1-1 0,-1 1 1,0 1-1,9 0 1,-11 0-66,0 1 1,0-1-1,0 0 1,0 1-1,0-1 1,0 1 0,0 0-1,0 0 1,-1-1-1,1 1 1,-1 0-1,1 1 1,-1-1-1,0 0 1,0 0-1,0 0 1,0 1-1,0-1 1,0 1-1,-1-1 1,1 1-1,-1-1 1,1 1-1,-1 4 1,1 8-4,-1 0 0,-4 27 0,4-37 2,-29 165 357,29-169-349,-1 0-1,1 0 1,0 0 0,0 0 0,0 0 0,0 0 0,0 1 0,0-1 0,0 0 0,0 0 0,0 0 0,0 0 0,1 0 0,-1 0 0,0 0-1,1 0 1,-1 0 0,1 0 0,-1 0 0,2 1 0,-2-2-3,1 0 1,0 0-1,-1 1 0,1-1 1,0-1-1,-1 1 1,1 0-1,-1 0 0,1 0 1,0 0-1,-1 0 0,1 0 1,0-1-1,-1 1 0,1 0 1,-1-1-1,1 1 0,-1 0 1,1-1-1,-1 1 0,1 0 1,-1-1-1,1 0 0,6-6 42,-1 1 0,0-1-1,6-11 1,7-11-19,-3-1 0,17-37 0,-27 50-59,1 0-1,-2 0 1,0-1-1,-1 0 1,3-31-1,-9 42-61,-2 12 44,-4 12 10,1 9 9,-7 49 0,12-65 25,1 0 0,1 0 0,0 0 0,0 0-1,1 0 1,0 0 0,1 0 0,3 10 0,-5-19 4,0-1 0,0 1 0,1 0 0,-1 0 0,0 0 1,1 0-1,-1-1 0,1 1 0,-1 0 0,1 0 0,-1-1 0,1 1 0,0 0 0,-1-1 0,1 1 0,0-1 0,0 1 1,-1-1-1,1 1 0,0-1 0,0 0 0,0 1 0,-1-1 0,1 0 0,0 1 0,0-1 0,0 0 0,0 0 0,0 0 1,0 0-1,0 0 0,0 0 0,-1 0 0,1 0 0,0 0 0,0-1 0,0 1 0,0 0 0,0 0 0,0-1 0,-1 1 1,1-1-1,0 1 0,0-1 0,0 0 0,5-2 14,-1-1 0,1 0 1,-1 0-1,8-10 0,13-16 8,-2-1-1,-1-1 0,-2-1 0,19-38 0,-32 57-52,-4 14-31,-4 23-25,0-20 86,-3 33-46,1-26 42,0 1 0,1-1-1,1 1 1,0-1 0,0 1 0,1-1 0,0 0 0,4 13 0,-5-22 4,1 0 1,0 0 0,-1 0-1,1 0 1,0 0 0,0 0-1,0 0 1,0 0 0,0 0-1,0-1 1,0 1 0,0 0-1,0-1 1,0 1 0,0 0-1,0-1 1,0 1 0,1-1-1,-1 0 1,0 1 0,0-1-1,1 0 1,-1 0 0,0 0-1,0 0 1,1 0 0,-1 0-1,3-1 1,4 0-3,0 0 0,0-1 0,11-5 0,-7 4-17,3-2-40,89-22-391,-92 25 365,-1 0-1,1 1 1,-1 1-1,1 0 1,-1 0-1,1 1 1,14 3-1,-23-3 47,1 0 0,0 0 0,-1 1 0,1 0 0,-1-1-1,4 3 1,-6-3 61,0 0-1,0-1 0,1 1 0,-1 0 1,-1 0-1,1 0 0,0 0 0,0 0 0,0 0 1,0 0-1,-1 0 0,1 0 0,0 0 1,-1 0-1,1 1 0,-1-1 0,0 0 1,1 0-1,-1 0 0,1 2 0,-3-1 743,-3-6-491,-2-6-4,-4-18 147,1 0 1,1-1-1,-5-32 1,8 35-420,27 61-265,-17-28 232,0-1 1,0 0-1,1 0 0,-1 0 0,1-1 0,1 1 0,-1-1 0,1 0 0,11 7 0,-14-10 18,1 0-1,0-1 0,0 1 0,0-1 1,0 0-1,0 0 0,0 0 1,0 0-1,0-1 0,1 1 1,-1-1-1,0 0 0,0-1 1,0 1-1,0-1 0,0 1 1,1-1-1,-1-1 0,4-1 1,4-2-6,-1-2 1,0 1 0,0-2-1,0 1 1,-1-1 0,0-1 0,-1 0-1,0 0 1,0-1 0,-1 0-1,0-1 1,-1 1 0,0-1 0,-1-1-1,0 0 1,4-13 0,-25 55 66,8-10-17,1 0 0,0 1 0,2-1 0,0 1 0,2 0 0,-1 39 0,3-58-17,1 0 0,-1 0 0,0 0-1,1 0 1,-1 0 0,1 0 0,0 0-1,-1 0 1,1 0 0,0-1 0,0 1-1,0 0 1,3 2 0,-4-3-3,1 0 1,0-1-1,0 1 0,0-1 1,1 1-1,-1 0 0,0-1 0,0 0 1,0 1-1,0-1 0,0 0 1,0 1-1,1-1 0,-1 0 1,0 0-1,0 0 0,0 0 0,1 0 1,-1 0-1,0-1 0,0 1 1,0 0-1,0-1 0,1 1 1,0-1-1,7-3 24,-1 0-1,1-1 1,-1 0-1,0 0 1,-1-1 0,1 0-1,-1 0 1,10-12-1,49-63 52,-60 72-82,61-94-242,-72 142 62,3-25 180,-2 9 67,1 0 0,1 1 0,1-1 0,1 1 0,3 23 0,-3-45-71,0 0-1,1-1 1,-1 1-1,0 0 1,1 0-1,0 0 1,0-1 0,-1 1-1,1 0 1,0-1-1,0 1 1,0-1-1,1 1 1,-1-1-1,0 1 1,2 0-1,-2-1-11,0-1 0,0 1 1,0-1-1,0 0 0,0 0 0,0 1 0,0-1 0,0 0 0,0 0 1,0 0-1,0 0 0,0 0 0,0 0 0,0-1 0,0 1 0,0 0 0,0 0 1,0-1-1,0 1 0,0-1 0,0 1 0,0-1 0,0 1 0,0-1 0,0 1 1,-1-1-1,1 0 0,0 1 0,0-1 0,1-2 0,17-21-93,3-8-89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8.067"/>
    </inkml:context>
    <inkml:brush xml:id="br0">
      <inkml:brushProperty name="width" value="0.035" units="cm"/>
      <inkml:brushProperty name="height" value="0.035" units="cm"/>
      <inkml:brushProperty name="color" value="#66CC00"/>
    </inkml:brush>
  </inkml:definitions>
  <inkml:trace contextRef="#ctx0" brushRef="#br0">61 87 13131,'1'-2'223,"1"0"1,-1-1-1,0 1 0,0 0 1,-1 0-1,1 0 1,0-1-1,-1 1 1,1 0-1,-1 0 0,0-1 1,0 1-1,0 0 1,0-1-1,0 1 0,0 0 1,-1-1-1,1 1 1,-1 0-1,0-1 1,1 1-1,-1 0 0,0 0 1,0 0-1,0 0 1,-1 0-1,1 0 0,0 0 1,-1 0-1,0 1 1,1-1-1,-1 0 1,0 1-1,0-1 0,0 1 1,1 0-1,-5-2 1,5 3-181,-1 0 1,0 0-1,1 0 1,-1 1-1,1-1 1,-1 0-1,0 1 1,1 0 0,-1-1-1,1 1 1,-1 0-1,1-1 1,-1 1-1,1 0 1,0 0-1,0 0 1,-1 0 0,1 1-1,0-1 1,0 0-1,0 0 1,0 1-1,0-1 1,0 1-1,1-1 1,-1 1 0,0-1-1,1 1 1,-1-1-1,1 1 1,-1 2-1,3-6-220,0 0-1,0 0 1,0 0-1,-1-1 1,1 1-1,-1 0 1,1-1-1,-1 1 1,2-6-1,-2-4-153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8.507"/>
    </inkml:context>
    <inkml:brush xml:id="br0">
      <inkml:brushProperty name="width" value="0.035" units="cm"/>
      <inkml:brushProperty name="height" value="0.035" units="cm"/>
      <inkml:brushProperty name="color" value="#66CC00"/>
    </inkml:brush>
  </inkml:definitions>
  <inkml:trace contextRef="#ctx0" brushRef="#br0">166 0 14147,'4'4'8369,"-8"-4"-5526,-3 1-3310,-2 2 697,0 0 0,-1 1 0,1 0 1,1 1-1,-1 0 0,1 0 0,0 1 0,0 0 0,1 0 1,-1 1-1,1 0 0,-10 14 0,12-15-235,0 1 0,1-1-1,0 1 1,0 0 0,1 1 0,0-1 0,0 1-1,0-1 1,1 1 0,0 0 0,1 0-1,0 0 1,0 0 0,1 0 0,0 16 0,1-22-11,-1 0 1,0-1 0,0 1-1,1 0 1,-1 0-1,1 0 1,0-1 0,-1 1-1,1 0 1,0-1 0,0 1-1,0-1 1,0 1 0,0-1-1,0 1 1,1-1 0,-1 0-1,0 1 1,1-1 0,-1 0-1,1 0 1,0 0-1,-1 0 1,1 0 0,-1-1-1,1 1 1,0 0 0,0-1-1,0 1 1,-1-1 0,1 0-1,0 1 1,0-1 0,0 0-1,0 0 1,2-1 0,4 0-188,-1 0 1,1-1 0,-1 1 0,1-2 0,-1 1 0,0-1 0,0 0 0,6-4-1,18-14-894,-1 0-1,48-46 0,-69 59 924,46-41-864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8.995"/>
    </inkml:context>
    <inkml:brush xml:id="br0">
      <inkml:brushProperty name="width" value="0.035" units="cm"/>
      <inkml:brushProperty name="height" value="0.035" units="cm"/>
      <inkml:brushProperty name="color" value="#66CC00"/>
    </inkml:brush>
  </inkml:definitions>
  <inkml:trace contextRef="#ctx0" brushRef="#br0">131 0 17188,'-21'34'1316,"2"0"1,2 1-1,1 1 1,-21 70-1,31-79-1109,1 1 0,1 0 0,1 0-1,1 37 1,2-63-192,0-1-1,0 0 1,0 1 0,0-1-1,0 1 1,0-1-1,0 1 1,1-1 0,-1 0-1,0 1 1,1-1 0,-1 0-1,1 1 1,0-1 0,-1 0-1,1 1 1,0-1-1,0 0 1,0 0 0,0 0-1,0 0 1,0 0 0,2 1-1,-1-1 0,-1-1 0,1 0 0,-1 0 0,1-1 0,-1 1 0,1 0 0,-1 0 0,1-1 0,-1 1 0,0-1 0,1 1 0,-1-1 0,0 0 0,1 0 0,-1 1 0,0-1 0,0 0 0,0 0 0,1 0 0,-1 0 0,0 0 0,0 0 0,1-2 0,109-136 505,-11 14-351,-46 70-1007,-52 52-48,-4 2 631,-7 5 56,-5 5-215</inkml:trace>
  <inkml:trace contextRef="#ctx0" brushRef="#br0" timeOffset="1">178 316 14331,'2'27'2185,"3"2"-1185,4-6-432,4 1 2088,3-7-1935,2-1-633,1-15 184,-2-5-128,-1-12-232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29.555"/>
    </inkml:context>
    <inkml:brush xml:id="br0">
      <inkml:brushProperty name="width" value="0.035" units="cm"/>
      <inkml:brushProperty name="height" value="0.035" units="cm"/>
      <inkml:brushProperty name="color" value="#66CC00"/>
    </inkml:brush>
  </inkml:definitions>
  <inkml:trace contextRef="#ctx0" brushRef="#br0">3 65 19644,'-1'15'2233,"0"-13"-2029,1 0 1,0 0-1,0 0 0,-1 0 1,1 0-1,1 0 0,-1 0 1,0 0-1,0 0 1,2 2-1,-2-3-177,1 0 0,0-1-1,-1 1 1,1 0 0,0-1 0,-1 1 0,1-1-1,0 1 1,0-1 0,0 0 0,0 1 0,-1-1-1,1 0 1,0 0 0,0 1 0,0-1 0,0 0 0,0 0-1,0 0 1,0 0 0,0 0 0,-1 0 0,1-1-1,0 1 1,0 0 0,0 0 0,0-1 0,0 1 0,1-1-1,12-4-12,1 0-1,-1-2 1,0 1-1,0-2 1,-1 0-1,18-14 0,-10 8-168,25-14 0,-45 28 143,0-1-1,1 0 1,-1 1-1,1-1 1,-1 1-1,0-1 1,1 1-1,-1-1 1,1 1-1,-1 0 1,1 0-1,-1 0 1,1 0-1,2 0 1,-3 0 5,0 1 0,-1-1 1,1 0-1,-1 1 0,1-1 1,-1 0-1,1 1 1,-1-1-1,1 1 0,-1-1 1,0 1-1,1-1 0,-1 1 1,1-1-1,-1 1 0,0-1 1,0 1-1,1 0 1,-1-1-1,0 1 0,0-1 1,0 1-1,1 1 0,-1 4-86,0 0 0,0 0 0,-1 0 0,0 0 0,-2 10 0,1-7-117,-5 49-114,7-31 159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0.917"/>
    </inkml:context>
    <inkml:brush xml:id="br0">
      <inkml:brushProperty name="width" value="0.035" units="cm"/>
      <inkml:brushProperty name="height" value="0.035" units="cm"/>
      <inkml:brushProperty name="color" value="#66CC00"/>
    </inkml:brush>
  </inkml:definitions>
  <inkml:trace contextRef="#ctx0" brushRef="#br0">213 95 6713,'73'-85'8349,"-69"76"-4824,-14 16-1737,-6 16-1117,0 0-1,1 0 1,1 2-1,-13 32 1,14-29-419,-23 54 101,2 2-1,5 1 1,-33 156 0,56-217-431,2 0 0,0 1 0,2 0 0,1-1 0,0 1 0,2 0 0,6 33 0,-6-53-6,0 1 1,1-1 0,-1 1-1,1-1 1,1 0 0,-1 0-1,1 0 1,4 7 0,-5-10 58,0 0 0,-1 0 0,1-1 0,0 1 0,0 0 0,0-1 0,0 1-1,0-1 1,1 0 0,-1 0 0,0 0 0,0 0 0,1 0 0,-1 0 0,1 0 0,-1-1 0,1 0 0,-1 1 0,1-1 0,-1 0 0,6 0 0,29-11-388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1.618"/>
    </inkml:context>
    <inkml:brush xml:id="br0">
      <inkml:brushProperty name="width" value="0.035" units="cm"/>
      <inkml:brushProperty name="height" value="0.035" units="cm"/>
      <inkml:brushProperty name="color" value="#66CC00"/>
    </inkml:brush>
  </inkml:definitions>
  <inkml:trace contextRef="#ctx0" brushRef="#br0">76 253 16508,'5'-23'2165,"-4"20"-1042,-1 5-53,-8 35 1456,6-27-2604,-67 291 946,69-299-854,-1-1 0,1 1-1,-1 0 1,1-1 0,0 1-1,-1 0 1,1 0-1,0-1 1,0 1 0,0 0-1,0-1 1,1 3-1,0-4-3,-1 0-1,1 0 1,0-1-1,-1 1 0,1 0 1,-1-1-1,1 1 1,-1-1-1,1 1 0,-1-1 1,1 1-1,-1-1 1,1 1-1,-1-1 1,1 1-1,-1-1 0,0 1 1,0-1-1,1-1 1,23-44 215,-5-2-136,-3-1 0,-3 0-1,-1-1 1,-2 0 0,4-91-1,-12 124-85,0-38-2,-2 52 0,0-1 0,0 0-1,-1 0 1,1 0-1,-1 0 1,0 1 0,0-1-1,0 0 1,-1 1-1,-1-5 1,2 8-1,1 0 0,0 0 0,0-1 0,0 1 0,0 0 0,-1 0 0,1 0 0,0 0-1,0 0 1,-1 0 0,1 0 0,0 0 0,0 0 0,0 0 0,-1 0 0,1 0 0,0 0 0,0 0 0,-1 0 0,1 0 0,0 0 0,0 0-1,0 0 1,-1 0 0,1 0 0,0 0 0,0 1 0,0-1 0,-1 0 0,1 0 0,0 0 0,0 0 0,0 0 0,0 1 0,0-1-1,-1 0 1,1 0 0,0 0 0,0 0 0,0 1 0,0-1 0,0 0 0,0 0 0,0 1 0,0-1 0,0 0 0,-1 0 0,1 0 0,0 1-1,0-1 1,0 0 0,0 1 0,-5 14-12,3 1 9,0 0 0,0 1 0,2-1 0,0 0 0,1 1 0,0-1 0,2 0 0,0 0 0,0 0 0,2 0 0,7 18 0,-11-31 3,1 0 0,-1 0 0,1 0 0,0 0 0,0 0 0,0 0 0,1 0 0,-1-1 0,1 1 0,-1-1 0,1 0 0,0 0 0,0 0 0,0 0 0,0 0-1,0-1 1,1 1 0,-1-1 0,6 2 0,-4-3 4,0 1-1,0-1 1,0 0 0,-1 0-1,1 0 1,0-1-1,0 0 1,0 0 0,0 0-1,-1 0 1,1-1-1,-1 0 1,9-4-1,6-6 19,0 0 0,-2-1-1,0 0 1,0-2 0,-1 0 0,26-32-1,-16 13 54,-1-1 0,30-58-1,-47 77-46,-7 14-13,-2 4 1,-10 26 20,-1 22-1,1 2-1,3-1 0,2 1 1,2 80-1,4-123-70,5 56 61,-5-62-114,1 0 0,-1 1 0,1-1 0,0 0-1,0 0 1,1 1 0,-1-1 0,0 0 0,1 0 0,0 0-1,0 0 1,0-1 0,0 1 0,0 0 0,4 2 0,-5-4 44,1-1 0,-1 1 0,1 0 0,0-1 0,-1 1 0,1-1 0,0 1 0,0-1 0,3 0 0,1 1-104,7 2-262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04.079"/>
    </inkml:context>
    <inkml:brush xml:id="br0">
      <inkml:brushProperty name="width" value="0.035" units="cm"/>
      <inkml:brushProperty name="height" value="0.035" units="cm"/>
    </inkml:brush>
  </inkml:definitions>
  <inkml:trace contextRef="#ctx0" brushRef="#br0">447 967 12075,'104'-19'1793,"-62"9"-1407,1 3 1,51-2-1,-52 8-75,142-4 235,212 23-1,-190 7-533,177 18-43,-76-30 141,-112-7 140,816-12 47,-664-4-306,655-56 265,-662 26-295,146-15-8,314-31-36,-367 53-47,3 28 201,-237 4-36,524 11-87,-6 69 4,218 45 55,-769-115 22,1-7 0,197-24 1,62-14-5,-340 27-86,143-33 1,-172 27 36,-1-2 0,-1-3 0,75-38 0,-113 48 46,0 0 0,25-20 0,-34 24 26,-1-1 1,1 0-1,-1 0 1,-1-1-1,1 0 1,9-16-1,-15 21-22,0 0-1,0 0 1,0 0 0,-1 0 0,1 1-1,-1-1 1,1 0 0,-1 0 0,0 0-1,0 0 1,-1 0 0,1 0-1,-1 0 1,1 0 0,-1 0 0,0 0-1,0 1 1,0-1 0,0 0-1,-1 0 1,1 1 0,-1-1 0,1 1-1,-1 0 1,-3-4 0,-7-7 7,1 1 0,-2 0 0,-17-12 1,18 14-34,-23-16-43,0 1 1,-2 2 0,0 1-1,-2 2 1,0 1-1,-1 3 1,-66-19 0,-80-14-13,-2 8 1,-1 8 0,-2 9-1,-202 0 1,-262 42-106,596-15 199,-928 77-106,801-57 58,-214 22 97,279-37-173,-158-9 0,-360-20-991,21 1 208,-1075 9 1445,827 66-719,778-49 120,-903 20-402,497-84 232,319 32 219,18 11 8,13 1-116,114 10 50,-315-47-605,133 6 647,-129-21 308,290 58-305,-22-3-14,-124-4 1,175 15 37,-1 1 1,1 1 0,-1 1-1,1 1 1,0 1 0,0 1-1,1 0 1,-1 2 0,-36 19-1,53-24-42,-1 1 1,1-1-1,0 1 0,0 0 0,0 0 0,1 0 1,0 1-1,0 0 0,0 0 0,0 0 0,1 0 1,-1 0-1,1 1 0,-2 7 0,2-5-7,1 0-1,0 0 0,0 1 1,1-1-1,0 1 1,1-1-1,0 1 0,0-1 1,3 12-1,3 9-38,1 0 0,2 0 0,0-1 0,26 49 0,13 19 331,109 164-1,-135-228-250,2-1 1,2-1 0,0-1-1,2-1 1,1-2 0,39 28-1,-1-11-22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2.104"/>
    </inkml:context>
    <inkml:brush xml:id="br0">
      <inkml:brushProperty name="width" value="0.035" units="cm"/>
      <inkml:brushProperty name="height" value="0.035" units="cm"/>
      <inkml:brushProperty name="color" value="#66CC00"/>
    </inkml:brush>
  </inkml:definitions>
  <inkml:trace contextRef="#ctx0" brushRef="#br0">80 48 11114,'-9'4'696,"0"1"1,0 0-1,0 1 0,-12 10 0,19-15-491,0 1 1,0-1-1,1 1 0,-1 0 1,0-1-1,1 1 0,0 0 1,-1 0-1,1 0 1,0 0-1,0 0 0,0 0 1,0 0-1,1 0 1,-1 1-1,0-1 0,1 0 1,0 0-1,-1 1 1,1-1-1,0 0 0,0 1 1,0-1-1,1 0 1,-1 0-1,0 1 0,2 1 1,-1-1-55,0-1 1,1 0-1,0 0 0,-1 0 1,1 0-1,0 0 1,0 0-1,0-1 0,0 1 1,0 0-1,1-1 1,-1 0-1,0 0 1,1 1-1,-1-1 0,1-1 1,-1 1-1,1 0 1,-1-1-1,1 1 0,-1-1 1,4 1-1,9 0 293,1 0 0,22-2 1,-33 1-338,50-5 746,106-22 0,53-30-260,19-4-1453,-209 56 357,20-5-2289,-44 9 2745,1 1 0,-1 0 0,0 0 0,1 0 1,-1 0-1,0 0 0,0-1 0,1 1 0,-1 0 1,0 0-1,0 0 0,0-1 0,1 1 0,-1 0 1,0 0-1,0 0 0,0-1 0,1 1 0,-1 0 1,0-1-1,0 1 0,0 0 0,0 0 0,0-1 1,0 1-1,0 0 0,0-1 0,0 1 0,0 0 1,0-1-1,0 1 0,-5-3-823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2.562"/>
    </inkml:context>
    <inkml:brush xml:id="br0">
      <inkml:brushProperty name="width" value="0.035" units="cm"/>
      <inkml:brushProperty name="height" value="0.035" units="cm"/>
      <inkml:brushProperty name="color" value="#66CC00"/>
    </inkml:brush>
  </inkml:definitions>
  <inkml:trace contextRef="#ctx0" brushRef="#br0">209 0 18164,'1'28'1167,"-2"0"1,0-1-1,-7 35 1,1-8-122,-76 450 840,59-417-1843,20-75-30,0-1 0,-1 1 0,0-1 0,-1-1 0,-8 12 0,14-21-9,-1 0 0,0 0-1,1 0 1,-1 0 0,0 0 0,0 0 0,0 0 0,0 0-1,0 0 1,0 0 0,0 0 0,-1-1 0,1 1 0,0 0 0,0-1-1,0 1 1,-1-1 0,-2 1 0,3-1 0,1 0 0,-1-1 0,0 1-1,0 0 1,1 0 0,-1-1 0,0 1 0,1-1 0,-1 1 0,0 0 0,1-1-1,-1 0 1,1 1 0,-1-1 0,1 1 0,-1-1 0,1 0 0,-1 1 0,1-1-1,-1 0 1,1 1 0,0-1 0,-1-1 0,-1-4 22,0-1-1,0 0 1,0 0 0,1 0-1,0-11 1,-1-28 64,3 0 1,2 0 0,2 0-1,18-77 1,-6 59-35,2 2 1,49-105 0,-57 143-57,2 0 1,1 1 0,21-27 0,-29 42-5,1 0 1,-1 1-1,1 0 1,1 0-1,0 1 1,-1-1-1,2 2 1,-1-1-1,1 1 1,0 1 0,16-7-1,-22 10 2,1 0 0,0 0-1,0 0 1,0 1 0,0 0 0,0-1-1,0 1 1,0 1 0,0-1 0,0 1-1,0-1 1,0 1 0,0 0 0,0 0-1,0 1 1,0-1 0,-1 1 0,1 0-1,-1 0 1,1 0 0,-1 0 0,0 1-1,0 0 1,0-1 0,0 1 0,0 0-1,-1 0 1,1 0 0,-1 1 0,0-1-1,0 1 1,3 5 0,-2-2 2,0 0 0,-1 0 0,0 0 0,0 0 0,0 0 0,-1 0 0,0 1 0,0-1 0,0 1 0,-1-1 0,-1 0 0,1 1 1,-1-1-1,-1 1 0,1-1 0,-5 13 0,1-11 30,1-1 1,-1 0 0,0 0-1,-1-1 1,0 1 0,0-1-1,-1 0 1,0-1 0,0 0-1,-1 0 1,1 0 0,-1-1-1,-14 7 1,10-6-49,-1-1 1,0 0-1,0 0 0,0-2 0,0 1 0,-1-2 1,0 0-1,-22 1 0,30-3-114,-1 0 1,1-1-1,0 0 1,-10-2-1,15 3 119,-1-1-1,1 1 1,0 0 0,0-1-1,-1 1 1,1-1 0,0 0-1,0 1 1,0-1 0,0 0 0,0 0-1,0 1 1,0-1 0,0 0-1,0 0 1,0 0 0,0 0-1,1 0 1,-1-1 0,0 1-1,1 0 1,-1 0 0,1 0-1,-1-1 1,1 1 0,0 0-1,-1 0 1,1-3 0,7-27-309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3.327"/>
    </inkml:context>
    <inkml:brush xml:id="br0">
      <inkml:brushProperty name="width" value="0.035" units="cm"/>
      <inkml:brushProperty name="height" value="0.035" units="cm"/>
      <inkml:brushProperty name="color" value="#66CC00"/>
    </inkml:brush>
  </inkml:definitions>
  <inkml:trace contextRef="#ctx0" brushRef="#br0">202 43 12659,'0'-2'341,"11"-30"2442,-11 31-2707,0 1 0,0-1 0,1 1 0,-1-1 0,0 1 0,1-1 0,-1 1 0,0-1 0,1 1 0,-1 0 0,1-1 0,-1 1 0,1-1 0,-1 1 0,1 0 1,-1 0-1,1-1 0,-1 1 0,1 0 0,0 0 0,0 0 15,-1 0 0,1 0 0,0 0 0,-1 1 1,1-1-1,0 0 0,-1 1 0,1-1 0,0 0 0,-1 1 1,1-1-1,-1 1 0,1-1 0,-1 1 0,1-1 0,-1 1 1,1-1-1,-1 1 0,1-1 0,-1 1 0,1 0 0,4 9 282,0-1 0,0 1 0,-1-1 0,0 1 0,3 15 0,9 56 325,-12-61-537,11 79 171,-4 0 1,-4 0-1,-5 1 0,-3 0 0,-6-1 1,-23 128-1,19-176-184,-2-1 0,-37 94 0,41-123-230,-1-1 0,-1 1 0,0-2 1,-2 1-1,0-2 0,-2 0 0,0 0 1,-34 30-1,46-45 141,-1-1 0,0 1 0,0-1 0,0 1 0,0-1 0,0-1 0,0 1 1,0 0-1,-8 1 0,11-3-63,1 0 0,-1 0 0,1 0 0,-1 0 1,1 0-1,-1 0 0,1 0 0,-1 0 0,1 0 1,-1 0-1,1 0 0,-1 0 0,1-1 0,-1 1 1,1 0-1,-1 0 0,1 0 0,-1-1 0,1 1 0,-1-1 1,-2-8-123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4.159"/>
    </inkml:context>
    <inkml:brush xml:id="br0">
      <inkml:brushProperty name="width" value="0.035" units="cm"/>
      <inkml:brushProperty name="height" value="0.035" units="cm"/>
      <inkml:brushProperty name="color" value="#66CC00"/>
    </inkml:brush>
  </inkml:definitions>
  <inkml:trace contextRef="#ctx0" brushRef="#br0">112 18 12899,'10'-17'6156,"-15"31"-5344,0 1 0,1 0 0,1 0 1,-2 26-1,-2 6-152,-50 317 1140,33 6-3599,16-203 1802,5-127-402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4.610"/>
    </inkml:context>
    <inkml:brush xml:id="br0">
      <inkml:brushProperty name="width" value="0.035" units="cm"/>
      <inkml:brushProperty name="height" value="0.035" units="cm"/>
      <inkml:brushProperty name="color" value="#66CC00"/>
    </inkml:brush>
  </inkml:definitions>
  <inkml:trace contextRef="#ctx0" brushRef="#br0">10 0 15843,'-1'42'1817,"-2"-6"-945,0-5-312,0-5 896,5-2-247,1-7-433,-1-4-208,3-13-680,-2-7-408,-3-13 440,-3-11-152,-6-12-80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5.069"/>
    </inkml:context>
    <inkml:brush xml:id="br0">
      <inkml:brushProperty name="width" value="0.035" units="cm"/>
      <inkml:brushProperty name="height" value="0.035" units="cm"/>
      <inkml:brushProperty name="color" value="#66CC00"/>
    </inkml:brush>
  </inkml:definitions>
  <inkml:trace contextRef="#ctx0" brushRef="#br0">41 1 14667,'0'0'112,"0"0"1,0 0-1,1 0 0,-1 0 0,0 0 0,0-1 0,1 1 1,-1 0-1,0 0 0,0 0 0,1 0 0,-1 0 1,0 0-1,0 1 0,1-1 0,-1 0 0,0 0 1,0 0-1,1 0 0,-1 0 0,0 0 0,0 0 1,1 0-1,-1 1 0,0-1 0,0 0 0,0 0 1,1 0-1,-1 0 0,0 1 0,0-1 0,0 0 1,0 0-1,1 1 0,-1-1 0,0 0 0,0 0 1,0 0-1,0 1 0,0-1 0,4 19 1740,-4 21-464,-6 12-231,-14 62-1,10-68-1142,-6 90 1,17-119-473,4-21-589,6-28-538,-5 4 608,-2 1 0,0-1 0,-2 0-1,-1 0 1,-1 0 0,-2 0 0,-5-35 0,-1 31 110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5.586"/>
    </inkml:context>
    <inkml:brush xml:id="br0">
      <inkml:brushProperty name="width" value="0.035" units="cm"/>
      <inkml:brushProperty name="height" value="0.035" units="cm"/>
      <inkml:brushProperty name="color" value="#66CC00"/>
    </inkml:brush>
  </inkml:definitions>
  <inkml:trace contextRef="#ctx0" brushRef="#br0">5 439 14443,'-4'-2'7585,"4"2"-7509,0 0 0,1 1 0,-1-1-1,0 0 1,0 0 0,0 0 0,1 1 0,-1-1 0,0 0-1,1 0 1,-1 0 0,0 0 0,0 0 0,1 0 0,-1 1 0,0-1-1,1 0 1,-1 0 0,0 0 0,1 0 0,-1 0 0,0 0-1,0 0 1,1 0 0,-1 0 0,0-1 0,1 1 0,-1 0-1,0 0 1,0 0 0,1 0 0,-1 0 0,0 0 0,1-1 0,-1 1-1,0 0 1,0 0 0,0 0 0,1-1 0,-1 1 0,0 0-1,6-5 150,-1 1 0,0-1 0,-1 0 0,1 0 0,-1-1 0,6-9 0,2-3 50,32-48 247,41-85-1,-9 14-353,-76 135-169,1 0 1,0 0-1,0 1 0,1-1 1,-1 0-1,0 1 0,0 0 1,1-1-1,-1 1 0,3-2 1,-3 3-1,-1 0 0,0 0 0,0 0 1,0 0-1,1 0 0,-1 0 0,0 0 1,0 0-1,0 0 0,1 0 0,-1 0 1,0 0-1,0 0 0,0 0 0,1 0 1,-1 0-1,0 0 0,0 0 0,0 0 1,1 1-1,-1-1 0,0 0 0,0 0 0,0 0 1,0 0-1,1 0 0,-1 1 0,0-1 1,0 0-1,0 0 0,0 0 0,0 1 1,0-1-1,4 17-51,0 79-744,-4-60 250,9 65-1,2-61 205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7.809"/>
    </inkml:context>
    <inkml:brush xml:id="br0">
      <inkml:brushProperty name="width" value="0.035" units="cm"/>
      <inkml:brushProperty name="height" value="0.035" units="cm"/>
      <inkml:brushProperty name="color" value="#66CC00"/>
    </inkml:brush>
  </inkml:definitions>
  <inkml:trace contextRef="#ctx0" brushRef="#br0">47 88 13827,'1'0'88,"-1"0"-1,1 0 1,-1 0 0,1 0-1,0 1 1,-1-1 0,1 0-1,-1 0 1,1 1 0,-1-1-1,1 0 1,-1 1 0,1-1 0,-1 0-1,1 1 1,-1-1 0,1 1-1,-1-1 1,1 1 0,-1-1-1,0 1 1,0-1 0,1 1-1,-1-1 1,0 1 0,0 0-1,1-1 1,-1 1 0,0-1-1,0 1 1,0 0 0,0-1-1,0 1 1,0 0 0,-1 27 1351,0-20-721,-5 80 1500,-31 157-1,34-290-1142,-2-116-347,-2-71-615,7 232-113,0 0 0,0 0 0,0 0 0,0 0 0,0 0 0,1 0 0,-1 0-1,0 0 1,0 0 0,0 0 0,0 1 0,0-1 0,0 0 0,0 0 0,0 0 0,0 0 0,0 0 0,0 0 0,0 0-1,0 0 1,1 0 0,-1 0 0,0 0 0,0 0 0,0 0 0,0 0 0,0 0 0,0 0 0,0 0 0,0-1 0,0 1-1,0 0 1,0 0 0,0 0 0,1 0 0,-1 0 0,0 0 0,0 0 0,0 0 0,0 0 0,0 0 0,0 0 0,0 0-1,0 0 1,0 0 0,0 0 0,0 0 0,0 0 0,0-1 0,0 1 0,0 0 0,0 0 0,0 0 0,0 0 0,0 0 0,0 0-1,0 0 1,0 0 0,0 0 0,0 0 0,0 0 0,8 10-2,12 27 3,-10-17 2,-3-7 4,1 0 0,1 0 0,0-1-1,0 0 1,1 0 0,1-1-1,20 17 1,-25-25 9,-1 1 1,1-1-1,-1 1 1,1-2-1,0 1 0,0-1 1,0 1-1,0-2 0,1 1 1,-1-1-1,0 0 1,1 0-1,-1-1 0,1 1 1,-1-2-1,1 1 0,-1-1 1,1 0-1,-1 0 0,12-4 1,-6 0 68,1-1 0,-2 0 0,1-1 0,0-1 0,-1 0 1,-1 0-1,0-1 0,0 0 0,0-1 0,-1 0 0,0 0 0,-1-1 0,-1 0 0,0-1 1,0 0-1,6-16 0,-2-6 226,-11 32-296,0 1 0,1 0 0,-1 0 0,0 0 0,0-1 0,0 1 0,0 0 0,0 0 0,0-1 0,0 1 0,0 0 0,-1 0 0,1-1 0,0 1 0,-1 0 0,1 0 0,-1 0 0,1 0 0,-1-1 0,0 1 0,1 0 0,-1 0 0,-2-1 0,3 1-11,-1 1 0,0 0 0,0 0 0,0 0 0,0-1 0,0 1 0,1 0 0,-1 0 0,0 0 0,0 0 0,0 0 0,0 1 1,0-1-1,0 0 0,0 0 0,1 0 0,-1 1 0,0-1 0,0 1 0,0-1 0,1 0 0,-1 1 0,0 0 0,0-1 0,1 1 0,-1-1 1,1 1-1,-1 0 0,0-1 0,0 2 0,-18 26 11,5 2-187,1 2 0,2-1-1,0 2 1,3-1 0,0 2 0,2-1 0,2 1 0,0 35-1,3-65 51,1 0-1,0 0 1,0 0-1,0-1 1,0 1-1,1 0 1,0 0-1,0 0 1,0 0-1,0 0 1,0-1-1,1 1 0,-1 0 1,1-1-1,3 5 1,1 2-241,-2 1 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38.786"/>
    </inkml:context>
    <inkml:brush xml:id="br0">
      <inkml:brushProperty name="width" value="0.035" units="cm"/>
      <inkml:brushProperty name="height" value="0.035" units="cm"/>
      <inkml:brushProperty name="color" value="#66CC00"/>
    </inkml:brush>
  </inkml:definitions>
  <inkml:trace contextRef="#ctx0" brushRef="#br0">125 47 15907,'0'0'83,"0"0"0,1-1 0,-1 1 0,1-1 0,-1 1 0,0 0 0,1-1 0,-1 1 0,1 0 0,-1-1 0,1 1 0,-1 0 0,1 0 0,-1 0 0,1-1 0,-1 1 0,1 0 0,-1 0 0,1 0 0,-1 0 0,1 0 0,-1 0 0,1 0 0,-1 0 0,1 0 0,-1 0 0,1 0 0,-1 0 0,1 0-1,-1 1 1,2-1 0,-2 1 33,1 0 0,0 0 0,-1 0 0,1 0 0,-1 0 0,1 0 0,-1 0 0,1 0 0,-1 0 0,0 0 0,1 0 0,-1 1 0,0-1 0,0 1 0,-1 51 1826,0-45-1603,-19 381 1810,16-360-2213,4-29 37,-1 0 0,1 0 0,0 0 0,-1 0 0,1 0 0,0 0 0,-1 0 0,1 0 0,0 0 0,-1 0-1,1 0 1,-1 0 0,1 0 0,0 0 0,-1 0 0,1 0 0,0 0 0,-1-1 0,1 1 0,0 0 0,-1 0 0,1 0 0,0-1 0,0 1 0,-1 0 0,1 0 0,0 0 0,-1-1 0,-4-7-523,-1 1 0,2-1 0,-1 0 0,1-1 0,-6-15 0,2 4-291,-6-9 164,2 0 0,2-1-1,0 0 1,2-1 0,-5-41 0,12 62 821,0 0 0,1 0-1,1-1 1,0 1 0,0 0 0,1 0 0,0 0-1,6-18 1,-5 21 88,0 1 0,1-1 0,0 1 0,0 0 0,0 0 0,1 0 1,0 1-1,0-1 0,0 1 0,1 0 0,-1 1 0,1-1 0,11-5 0,-6 4 62,0 1 0,1 0 0,-1 0 0,1 2 0,0-1 0,1 1 0,-1 1 0,1 0 0,14 0 0,-20 2-241,-1 0 0,1 0 1,-1 1-1,1 0 0,-1 0 1,0 0-1,1 1 0,-1 0 1,0 0-1,0 0 0,0 1 1,0 0-1,-1 0 0,1 0 1,-1 1-1,0 0 0,0 0 1,0 1-1,6 7 0,-9-10-27,0 0-1,-1 0 1,1 1-1,-1-1 1,0 1-1,0-1 1,0 1-1,0-1 1,0 1-1,0 0 1,-1 0-1,1-1 1,-1 1-1,0 0 1,0 0-1,0-1 1,0 1-1,-1 5 1,-1-3 32,1 0 0,-1 0 0,0-1 1,-1 1-1,1 0 0,-1-1 0,0 1 0,0-1 0,-5 5 0,-6 5 171,0 0-1,-1-1 1,-1-1-1,-19 12 1,34-24-227,-32 20 39,31-19-131,0 0 1,-1 0-1,1 0 1,-1 0 0,1 0-1,-1-1 1,1 1 0,-1-1-1,1 1 1,-1-1-1,-4 0 1,7-1 79,0 1 1,-1 0-1,1 0 0,0 0 1,-1 0-1,1-1 0,0 1 0,-1 0 1,1 0-1,0 0 0,0-1 1,0 1-1,-1 0 0,1 0 1,0-1-1,0 1 0,0 0 0,-1-1 1,1 1-1,0 0 0,0-1 1,0 1-1,0 0 0,0-1 1,0 1-1,0 0 0,0-1 0,0 1 1,0 0-1,0-1 0,0 1 1,0 0-1,0-1 0,0 1 1,0 0-1,0-1 0,1 0 0,4-13-185,11-15-180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0.076"/>
    </inkml:context>
    <inkml:brush xml:id="br0">
      <inkml:brushProperty name="width" value="0.035" units="cm"/>
      <inkml:brushProperty name="height" value="0.035" units="cm"/>
      <inkml:brushProperty name="color" value="#66CC00"/>
    </inkml:brush>
  </inkml:definitions>
  <inkml:trace contextRef="#ctx0" brushRef="#br0">21 102 13891,'-17'-4'3843,"14"4"-1299,13 0-1225,81-5 252,-1-4 1,117-26 0,-2 0-1044,-149 28-921,94 1 0,-119 8-219,-27 1 687,-18 1-291,-9-2-88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1.559"/>
    </inkml:context>
    <inkml:brush xml:id="br0">
      <inkml:brushProperty name="width" value="0.035" units="cm"/>
      <inkml:brushProperty name="height" value="0.035" units="cm"/>
    </inkml:brush>
  </inkml:definitions>
  <inkml:trace contextRef="#ctx0" brushRef="#br0">385 156 14203,'1'-8'374,"1"-1"0,-1 0 1,-1 0-1,1 0 0,-2 0 0,1 0 0,-1 0 1,-4-15-1,4 21-221,0-1 1,-1 1-1,1-1 0,-1 1 1,0 0-1,0 0 0,0 0 1,0 0-1,-1 0 0,1 1 1,-1-1-1,0 1 0,1-1 1,-1 1-1,0 0 0,-1 0 1,1 0-1,0 1 1,0-1-1,-1 1 0,1 0 1,-1-1-1,1 2 0,-5-2 1,2 1-49,0 1 0,0 0 0,1 0 0,-1 0 0,0 1 0,0 0 0,1 0 1,-1 0-1,0 1 0,1-1 0,-1 2 0,1-1 0,0 0 0,0 1 0,0 0 1,0 0-1,0 1 0,1-1 0,-1 1 0,1 0 0,-7 9 0,-4 4 22,1 2-1,0 0 0,2 0 1,-12 24-1,6-7-9,1 0 0,2 1-1,1 1 1,2 0 0,2 1-1,2 0 1,1 1 0,2-1-1,0 46 1,5-77-95,0 1-1,1 0 1,0-1-1,0 1 1,1-1-1,0 1 1,6 13 0,-7-19-18,1-1 0,-1 1 0,1-1 1,-1 1-1,1-1 0,0 0 1,0 0-1,0 0 0,0 0 0,0 0 1,1 0-1,-1 0 0,1-1 1,-1 1-1,1-1 0,-1 0 0,1 1 1,0-1-1,0-1 0,-1 1 0,1 0 1,0-1-1,0 1 0,0-1 1,0 0-1,4 0 0,1-1 4,0 0 1,1-1-1,-1 0 0,0 0 0,0-1 0,0 0 0,0 0 1,0-1-1,-1 0 0,1-1 0,-1 1 0,0-1 0,-1-1 1,1 1-1,-1-1 0,0 0 0,9-12 0,-11 12-3,1 0 1,-1 0-1,0-1 0,0 1 0,-1-1 0,0 0 1,0 0-1,-1 0 0,1 0 0,-1 0 0,-1 0 1,0-1-1,0 1 0,0-1 0,-1 1 0,0-1 0,0 1 1,-1-1-1,0 1 0,-3-9 0,3 15-19,-1 6-3,1 7-10,4-2 19,1-1 0,-1 1 0,2-1 0,-1 0 0,1 0 0,9 11 1,-8-12 5,0 2 1,-1-1-1,0 0 1,0 1-1,5 19 1,-3 29-1197,-6-56 1003,-1-2 90,-1-2-58,-1-4-157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1.324"/>
    </inkml:context>
    <inkml:brush xml:id="br0">
      <inkml:brushProperty name="width" value="0.035" units="cm"/>
      <inkml:brushProperty name="height" value="0.035" units="cm"/>
      <inkml:brushProperty name="color" value="#66CC00"/>
    </inkml:brush>
  </inkml:definitions>
  <inkml:trace contextRef="#ctx0" brushRef="#br0">270 18 12891,'0'-1'112,"-1"0"0,1 1 0,0-1 0,0 1-1,0-1 1,-1 0 0,1 1 0,0-1 0,0 0 0,0 1 0,0-1 0,0 0 0,0 1 0,0-1 0,1 1 0,-1-1 0,0 0 0,0 1 0,0-1 0,1 1-1,-1-1 1,0 0 0,0 1 0,1-1 0,-1 1 0,1-1 0,0 0 0,0 1 16,0 0 0,-1 1 1,1-1-1,0 0 0,0 0 0,0 1 0,0-1 0,-1 1 0,1-1 1,0 0-1,0 1 0,-1 0 0,1-1 0,0 1 0,-1-1 0,2 2 1,26 33 1757,4 17-1306,-1 1 1,-3 1 0,-3 2-1,29 86 1,-49-121-557,0-1 0,-1 1-1,-1 0 1,-1 0 0,0 1 0,-2-1 0,-1 0 0,0 0-1,-2 0 1,0 0 0,-2 0 0,0-1 0,-1 1-1,-17 36 1,-6 3-89,-2-2 0,-3-2-1,-2-1 1,-3-1 0,-51 53-1,69-84 87,-2-1 0,0-1 0,-41 29 0,-5-10-106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1.797"/>
    </inkml:context>
    <inkml:brush xml:id="br0">
      <inkml:brushProperty name="width" value="0.035" units="cm"/>
      <inkml:brushProperty name="height" value="0.035" units="cm"/>
      <inkml:brushProperty name="color" value="#66CC00"/>
    </inkml:brush>
  </inkml:definitions>
  <inkml:trace contextRef="#ctx0" brushRef="#br0">257 0 13531,'-5'4'244,"-1"1"1,2-1 0,-1 1-1,0 0 1,1 0-1,0 0 1,-5 9-1,-21 43 393,23-42-406,-26 51 434,4 1 0,2 2 0,4 1 0,2 1 0,-11 77 0,27-112-549,1 0 0,2 1 0,1-1 0,2 1 1,1 0-1,2-1 0,2 0 0,1 0 1,2-1-1,2 1 0,0-2 0,20 38 0,-23-56-306,1 0 0,0 0 0,2-1 0,0-1 0,0 0 0,19 18 0,-23-26 57,0 0-1,0 0 1,1-1 0,-1 0 0,1 0 0,0-1 0,1 0 0,-1 0 0,1-1 0,-1 0-1,1-1 1,0 0 0,0 0 0,14 1 0,22-7-519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2.281"/>
    </inkml:context>
    <inkml:brush xml:id="br0">
      <inkml:brushProperty name="width" value="0.035" units="cm"/>
      <inkml:brushProperty name="height" value="0.035" units="cm"/>
      <inkml:brushProperty name="color" value="#66CC00"/>
    </inkml:brush>
  </inkml:definitions>
  <inkml:trace contextRef="#ctx0" brushRef="#br0">25 13 17028,'5'-13'3820,"-7"27"-1127,-2 14-1782,3 146-136,2-88-1122,-15-118-1564,5 12 1467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2.704"/>
    </inkml:context>
    <inkml:brush xml:id="br0">
      <inkml:brushProperty name="width" value="0.035" units="cm"/>
      <inkml:brushProperty name="height" value="0.035" units="cm"/>
      <inkml:brushProperty name="color" value="#66CC00"/>
    </inkml:brush>
  </inkml:definitions>
  <inkml:trace contextRef="#ctx0" brushRef="#br0">28 281 14707,'-3'2'499,"0"0"-1,0 1 1,0 0-1,0 0 1,-5 5 0,8-7-436,-1-1 0,1 0 0,0 1 0,-1-1 0,1 1 0,0-1 0,-1 1 1,1-1-1,0 1 0,-1-1 0,1 1 0,0-1 0,0 1 0,0-1 0,0 1 1,-1 0-1,1-1 0,0 1 0,0-1 0,0 1 0,0-1 0,0 1 0,1 0 1,-1-1-1,0 1 0,0-1 0,0 1 0,0-1 0,1 1 0,-1-1 0,0 1 1,0-1-1,1 1 0,-1-1 0,0 1 0,1-1 0,-1 1 0,1-1 0,-1 1 0,0-1 1,1 0-1,-1 1 0,1-1 0,-1 0 0,1 0 0,-1 1 0,1-1 0,-1 0 1,1 0-1,0 0 0,-1 1 0,1-1 0,0 0 0,3 0 95,0 1-1,0-1 1,0 0-1,0 0 1,1 0-1,-1-1 1,0 1-1,0-1 1,0 0-1,0 0 1,-1 0 0,1-1-1,0 1 1,0-1-1,-1 0 1,6-4-1,6-4 222,0-1 0,16-16 0,-28 25-316,19-21 236,-1-1 0,0-1 0,-2 0-1,-1-2 1,-1 0 0,-1-1-1,21-51 1,-37 79-295,0 0-1,0 0 1,0 0-1,0 0 1,0 0-1,0 0 1,0 1-1,0-1 1,0 0-1,0 0 1,0 0-1,0 0 1,1 0-1,-1 0 1,0 0-1,0 0 1,0 0 0,0 0-1,0 1 1,0-1-1,0 0 1,1 0-1,-1 0 1,0 0-1,0 0 1,0 0-1,0 0 1,0 0-1,0 0 1,1 0-1,-1 0 1,0 0-1,0 0 1,0 0-1,0 0 1,0 0-1,0 0 1,1 0-1,-1 0 1,0-1-1,0 1 1,0 0 0,0 0-1,0 0 1,0 0-1,1 0 1,3 58 129,-3-27-469,8 42 1,-7-65 208,0 0-1,0 1 1,1-2-1,0 1 1,0 0-1,0-1 0,1 1 1,1-1-1,-1 0 1,6 7-1,-7-12 82,-1 1-1,1 0 1,0-1-1,0 1 1,0-1-1,4 2 1,20 5-384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7.412"/>
    </inkml:context>
    <inkml:brush xml:id="br0">
      <inkml:brushProperty name="width" value="0.035" units="cm"/>
      <inkml:brushProperty name="height" value="0.035" units="cm"/>
      <inkml:brushProperty name="color" value="#66CC00"/>
    </inkml:brush>
  </inkml:definitions>
  <inkml:trace contextRef="#ctx0" brushRef="#br0">0 6148 12107,'12'-6'447,"-1"-1"0,0 0 0,0 0 1,11-12-1,18-11 26,150-83 464,-102 64-716,89-67-1,-23-8 182,33-26 300,-118 101-354,220-174 1238,-35 10-1260,-73 44-150,-130 116 30,3 2-1,95-68 1,358-242 988,-439 310-1120,3 3 0,129-67 0,-8 12-30,205-145-1,-280 169-32,184-133 66,-66 42-75,15-13-37,103-82 78,160-128-26,-94 65-49,51-42 26,-82 54-13,-42 35 22,90-60 105,-62 50 144,93-48 375,-285 199 85,-170 131-478,-11 10-277,-1-1-1,0 0 1,0 1 0,0-1-1,0 1 1,0-1-1,0 1 1,0-1 0,0 0-1,0 1 1,0-1 0,0 1-1,0-1 1,0 1 0,0-1-1,0 0 1,0 1 0,0-1-1,0 1 1,-1-1 0,1 0-1,0 1 1,0-1 0,-1 1-1,1-1 1,0 1 10,0-1 1,-1 0-1,1 0 1,0 0-1,0 1 1,0-1 0,0 0-1,0 0 1,0 0-1,0 0 1,0 1-1,0-1 1,-1 0-1,1 0 1,0 0-1,0 0 1,0 0-1,0 1 1,0-1-1,-1 0 1,1 0-1,0 0 1,0 0 0,0 0-1,-1 0 1,1 0-1,0 0 1,0 0-1,0 0 1,0 0-1,-1 0 1,1 0-1,0 0 1,0 0-1,0 0 1,-1 0-1,1 0 1,0 0-1,0 0 1,0 0 0,-1 0-1,1 0 1,-2-10-489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7.908"/>
    </inkml:context>
    <inkml:brush xml:id="br0">
      <inkml:brushProperty name="width" value="0.035" units="cm"/>
      <inkml:brushProperty name="height" value="0.035" units="cm"/>
      <inkml:brushProperty name="color" value="#66CC00"/>
    </inkml:brush>
  </inkml:definitions>
  <inkml:trace contextRef="#ctx0" brushRef="#br0">70 0 14027,'1'0'103,"1"1"0,-1-1 1,0 0-1,0 0 0,1 0 0,-1 1 1,0-1-1,0 1 0,0-1 0,0 1 0,0-1 1,1 1-1,-1-1 0,0 1 0,0 0 1,-1 0-1,1 0 0,0-1 0,0 1 0,0 0 1,0 0-1,-1 0 0,1 0 0,0 1 1,-1-1-1,1 0 0,-1 0 0,0 0 0,1 0 1,-1 0-1,0 1 0,1-1 0,-1 0 1,0 0-1,0 1 0,0 1 0,0 7 453,-1 0 0,0 0-1,-4 17 1,3-16-169,-44 166 2731,5-26-2129,40-148-974,1 0 0,-1 1 0,1 0 0,-1-1 1,1 1-1,0-1 0,1 1 0,-1-1 1,0 1-1,1-1 0,0 1 0,0-1 1,0 1-1,0-1 0,4 6 0,-1-4-10,-1 0 1,1 0-1,1-1 0,-1 0 0,1 0 1,-1 0-1,1 0 0,8 4 0,-9-6-20,0 0-1,0 0 1,0-1-1,1 1 1,-1-1 0,0 0-1,1 0 1,-1 0-1,1-1 1,-1 0-1,1 0 1,0 0-1,-1 0 1,1-1-1,-1 1 1,1-1 0,-1 0-1,0-1 1,1 1-1,-1-1 1,0 0-1,0 0 1,0 0-1,0 0 1,4-4-1,4-2-292,0-1 0,-1-1 0,0 0 0,-1 0 0,0-1 0,14-20 0,-10 9-154,17-36 0,-13 20-129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8.441"/>
    </inkml:context>
    <inkml:brush xml:id="br0">
      <inkml:brushProperty name="width" value="0.035" units="cm"/>
      <inkml:brushProperty name="height" value="0.035" units="cm"/>
      <inkml:brushProperty name="color" value="#66CC00"/>
    </inkml:brush>
  </inkml:definitions>
  <inkml:trace contextRef="#ctx0" brushRef="#br0">96 84 17548,'1'2'173,"0"-1"1,-1 1-1,1-1 0,-1 1 1,1-1-1,-1 1 1,0-1-1,1 1 1,-1-1-1,0 1 1,0 0-1,0-1 0,-1 1 1,1-1-1,0 1 1,-1 2-1,-11 30 700,8-23-179,-46 164 2533,37-127-2805,11-40-372,-3 6-11,2 0 0,0 1 0,0-1-1,1 0 1,1 20 0,13-74-445,7-42-1012,15-148 0,-32 209 1239,1-41-158,-3 73 468,0-1 1,1 1-1,1-1 0,0 1 1,0-1-1,1 0 1,7 16-1,-9-22-101,1-1 1,-1 1-1,1-1 0,0 0 0,0 0 1,0 0-1,1 0 0,-1-1 0,1 1 1,0 0-1,-1-1 0,1 0 0,0 0 1,0 0-1,1 0 0,-1 0 1,0 0-1,1-1 0,-1 0 0,1 0 1,-1 0-1,1 0 0,-1 0 0,1-1 1,0 1-1,4-1 0,0-1-11,1 0 1,0-1-1,0 0 0,-1-1 0,0 0 1,1 0-1,-1 0 0,0-1 0,-1-1 1,1 1-1,-1-1 0,1 0 0,-2-1 1,8-6-1,10-12-109,-1-1 0,25-34 0,-43 51 65,22-25-218,-27 32 238,1 1-1,-1 0 1,0-1 0,0 1 0,1 0 0,-1 0 0,0-1-1,0 1 1,1 0 0,-1 0 0,0 0 0,1-1-1,-1 1 1,0 0 0,1 0 0,-1 0 0,0 0-1,1 0 1,-1 0 0,0 0 0,1 0 0,-1 0 0,0 0-1,1 0 1,-1 0 0,0 0 0,1 0 0,-1 0-1,1 0 1,-1 0 0,1 1-4,-1 0 0,0 0 0,1 0 0,-1 0-1,0 1 1,0-1 0,1 0 0,-1 0 0,0 0 0,0 0 0,0 0 0,-1 0-1,1 1 1,0-1 0,-1 1 0,-12 81 200,-13 109 906,22-149-1537,2 0 1,5 61-1,0-88 130,-1-11 180,-1-6-242,2-13-129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9.210"/>
    </inkml:context>
    <inkml:brush xml:id="br0">
      <inkml:brushProperty name="width" value="0.035" units="cm"/>
      <inkml:brushProperty name="height" value="0.035" units="cm"/>
      <inkml:brushProperty name="color" value="#66CC00"/>
    </inkml:brush>
  </inkml:definitions>
  <inkml:trace contextRef="#ctx0" brushRef="#br0">0 0 19028,'5'6'1504,"-4"17"-1024,-1 7-199,0 14 455,0 12-184,4 9-256,2 2-464,7-1 240,1-3-24,4-20-192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8.181"/>
    </inkml:context>
    <inkml:brush xml:id="br0">
      <inkml:brushProperty name="width" value="0.035" units="cm"/>
      <inkml:brushProperty name="height" value="0.035" units="cm"/>
      <inkml:brushProperty name="color" value="#66CC00"/>
    </inkml:brush>
  </inkml:definitions>
  <inkml:trace contextRef="#ctx0" brushRef="#br0">1 6536 13867,'31'-37'2549,"16"-36"-508,-35 51-1766,2 1 0,0 1 0,1 0 0,19-19 0,10 1-64,85-58-1,-49 39-52,6-7 15,-3-4 0,78-82 0,-106 95-135,84-65 1,71-34-51,-46 27-57,40-28 67,-132 108 22,-3-4-1,119-115 0,-115 78 7,-53 62-8,0 2 0,1 0 0,28-24 1,70-61 150,-58 51-58,37-22 58,-64 55-2,52-50-1,-48 35-131,120-116 1,-128 130-16,1 2-1,2 0 0,55-30 0,103-53-74,-159 86 55,-2-1 1,-1-1-1,49-50 1,-77 72-1,155-159 36,-128 135-24,1 1 1,1 2-1,65-36 0,-15 17-17,-32 18-2,0-2 1,65-46-1,94-70 61,-125 89-40,7-13-19,89-82 1,-101 80 8,146-99 0,237-165 18,-384 275-35,3 4 1,118-59-1,-128 73-5,243-155 45,-138 80-19,43-31-21,112-65 17,-255 167 5,-3-3 0,-2-2 1,100-90-1,-97 71 9,3 2 0,3 5 0,85-51 0,367-244-135,-358 235 144,83-60 36,-107 81-35,36-29-89,-182 126 45,0 0 0,-1 0 0,1 0-1,-1-1 1,0 1 0,1-1 0,-1 1 0,0-1 0,0 1 0,0-1-1,0 0 1,2-3 0,-3 4 5,-1 0 0,1 1 0,0-1 0,-1 0 0,1 0 0,-1 0 0,1 1 0,-1-1 0,1 0 0,-1 0 0,1 1 0,-1-1 0,1 1 0,-1-1 1,0 0-1,0 1 0,1-1 0,-1 1 0,0-1 0,0 1 0,0 0 0,1-1 0,-1 1 0,0 0 0,0 0 0,0-1 0,0 1 0,-1 0 0,-24-8-62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49.801"/>
    </inkml:context>
    <inkml:brush xml:id="br0">
      <inkml:brushProperty name="width" value="0.035" units="cm"/>
      <inkml:brushProperty name="height" value="0.035" units="cm"/>
      <inkml:brushProperty name="color" value="#66CC00"/>
    </inkml:brush>
  </inkml:definitions>
  <inkml:trace contextRef="#ctx0" brushRef="#br0">70 56 16131,'9'-32'1817,"-2"9"734,-5 26-1404,-2 18-304,-8 95-2,-39 188 1,19-149-759,27-151-82,-2 31 7,3-34-8,0-1 1,0 1 0,0 0 0,0-1-1,0 1 1,0 0 0,0-1-1,0 1 1,0 0 0,0-1-1,1 1 1,-1 0 0,0-1 0,0 1-1,1-1 1,-1 1 0,0 0-1,1-1 1,-1 1 0,1-1-1,-1 1 1,1-1 0,-1 1 0,1-1-1,-1 0 1,1 1 0,-1-1-1,1 0 1,0 1 0,-1-1-1,1 0 1,0 1 0,-1-1 0,1 0-1,0 0 1,-1 0 0,1 0-1,0 0 1,-1 0 0,1 0-1,0 0 1,-1 0 0,2 0 0,5-3 14,1 0 1,-1-1 0,0 1 0,-1-1 0,1-1 0,-1 1 0,1-1 0,-1 0 0,8-10 0,2 0 15,239-199-868,-229 196 642,-7 7-53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2.027"/>
    </inkml:context>
    <inkml:brush xml:id="br0">
      <inkml:brushProperty name="width" value="0.035" units="cm"/>
      <inkml:brushProperty name="height" value="0.035" units="cm"/>
    </inkml:brush>
  </inkml:definitions>
  <inkml:trace contextRef="#ctx0" brushRef="#br0">2 256 18892,'0'0'42,"-1"1"-1,1 0 1,0-1 0,0 1-1,0-1 1,-1 1-1,1 0 1,0-1 0,0 1-1,0 0 1,0-1 0,0 1-1,0-1 1,0 1-1,1 0 1,-1-1 0,0 1-1,0-1 1,0 1 0,1 0-1,-1-1 1,0 1-1,1-1 1,-1 1 0,0-1-1,1 1 1,-1-1 0,0 1-1,1-1 1,-1 0-1,1 1 1,-1-1 0,1 1-1,-1-1 1,1 0-1,0 0 1,-1 1 0,1-1-1,-1 0 1,1 0 0,-1 0-1,1 1 1,0-1-1,-1 0 1,1 0 0,0 0-1,-1 0 1,1 0 0,-1 0-1,1 0 1,1-1-1,1 1 47,1-1 0,0 0-1,0 0 1,0 0-1,0 0 1,-1-1-1,7-2 1,1-4 1,0 0 1,-1 0 0,0-1 0,0-1 0,-1 1-1,0-1 1,0-1 0,-1 0 0,7-12-1,-7 8-47,1-1-1,-2 1 0,0-2 0,-1 1 0,0-1 0,4-25 0,-11 25 42,1 17-80,0 0 0,0-1 1,0 1-1,0 0 0,-1 0 0,1 0 1,0 0-1,0 0 0,0-1 0,-1 1 1,1 0-1,0 0 0,0 0 0,-1 0 1,1 0-1,0 0 0,0 0 0,-1 0 1,1 0-1,0 0 0,0 0 1,0 0-1,-1 0 0,1 0 0,0 0 1,0 0-1,-1 0 0,1 0 0,0 0 1,0 0-1,0 1 0,-1-1 0,1 0 1,0 0-1,0 0 0,-1 0 0,-1 2 26,0 0-1,0 0 0,-1 0 0,1 0 1,1 0-1,-1 1 0,0-1 0,-2 5 1,-10 20 190,2 1 1,1 0 0,1 0 0,1 1-1,2 1 1,1-1 0,-3 37-1,9-63-204,-1 1-1,1 0 0,0 0 0,0-1 1,1 1-1,-1 0 0,1-1 0,1 5 1,-1-7-35,-1-1 1,0 1 0,0-1 0,1 1-1,-1-1 1,0 1 0,1-1-1,-1 0 1,0 1 0,1-1 0,-1 1-1,1-1 1,-1 0 0,1 1 0,-1-1-1,1 0 1,-1 1 0,1-1 0,-1 0-1,1 0 1,-1 0 0,2 1-1,-1-1-58,0-1 0,0 1 0,1 0 0,-1 0 0,0 0 0,0-1-1,1 1 1,-1-1 0,0 1 0,0-1 0,0 1 0,0-1 0,0 0 0,2-1-1,5-4-332,1-1-1,-1-1 0,-1 1 0,13-17 0,-1-3-307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0.374"/>
    </inkml:context>
    <inkml:brush xml:id="br0">
      <inkml:brushProperty name="width" value="0.035" units="cm"/>
      <inkml:brushProperty name="height" value="0.035" units="cm"/>
      <inkml:brushProperty name="color" value="#66CC00"/>
    </inkml:brush>
  </inkml:definitions>
  <inkml:trace contextRef="#ctx0" brushRef="#br0">41 76 18796,'0'0'79,"1"0"0,-1 1 0,1-1-1,0 0 1,-1 1 0,1-1 0,-1 1 0,1-1 0,-1 1-1,1-1 1,-1 1 0,1-1 0,-1 1 0,1-1 0,-1 1 0,0 0-1,1-1 1,-1 1 0,0 0 0,0-1 0,1 1 0,-1 0-1,0-1 1,0 1 0,0 0 0,0 0 0,0 0 0,-3 24 31,1-17 161,-18 122 861,-5 154 1,27-263-917,-2-21-207,0 0 0,1 0 0,-1 0-1,0 0 1,0 0 0,0 1 0,0-1-1,0 0 1,1 0 0,-1 0 0,0 0-1,0 0 1,0 0 0,0 0 0,1 0-1,-1 0 1,0 0 0,0 0 0,0 0-1,1 0 1,-1 0 0,0 0 0,0 0-1,0 0 1,1 0 0,-1 0 0,0 0-1,0 0 1,0 0 0,0 0 0,1 0-1,-1 0 1,0 0 0,0 0 0,0 0-1,0-1 1,1 1 0,-1 0 0,0 0-1,0 0 1,0 0 0,0 0 0,0-1-1,0 1 1,1 0 0,1-3 63,1-1 0,-1 1 1,0-1-1,0 1 0,0-1 0,2-7 1,7-30 118,-1 0 0,-2-1 1,-2 0-1,-2-1 0,-2-81 1,-2 115-185,-3-38-8,3 45-1,-1-1-1,1 1 1,-1-1 0,1 0-1,-1 1 1,0-1 0,0 1-1,0 0 1,0-1 0,0 1-1,-1 0 1,1 0 0,-3-4-1,4 6 3,-1 0-1,1 0 0,0 0 1,0 0-1,-1 0 1,1 0-1,0 0 0,0 0 1,0 0-1,-1 0 1,1 0-1,0 0 0,0 0 1,-1 0-1,1 0 1,0 0-1,0 0 0,0 0 1,-1 0-1,1 0 1,0 0-1,0 0 0,0 1 1,-1-1-1,1 0 1,0 0-1,0 0 0,0 0 1,-1 0-1,1 1 1,0-1-1,0 0 0,0 0 1,0 0-1,0 1 1,0-1-1,-1 0 0,1 0 1,0 0-1,0 1 1,0-1-1,0 0 1,0 0-1,0 1 0,0-1 1,0 0-1,0 1 1,-3 13-6,3 1-18,0 0 0,1-1 0,4 25 1,-4-34 20,0 1 0,0 0 1,1-1-1,0 1 0,0-1 1,0 0-1,1 1 0,0-1 1,0 0-1,0-1 0,1 1 1,5 5-1,-8-8 7,1-1-1,-1 0 0,1 0 1,0 0-1,-1 0 0,1 0 1,0-1-1,0 1 0,0 0 1,0-1-1,0 1 1,0-1-1,0 0 0,0 0 1,0 0-1,0 0 0,-1 0 1,1 0-1,0 0 0,0-1 1,0 1-1,0-1 1,0 1-1,0-1 0,0 0 1,-1 1-1,1-1 0,0 0 1,3-3-1,2-1 20,1-2 0,-1 1-1,0-1 1,11-14 0,15-23 97,-3-1 1,36-71-1,-66 114-117,2 0-2,-1 0 1,0-1-1,0 1 0,1 0 1,0-1-1,-1 1 1,1 0-1,0 0 0,2-2 1,-3 4-2,-1 0 0,0 0 1,0 0-1,1 0 0,-1 0 1,0 0-1,1 0 1,-1 0-1,0 0 0,0 0 1,1 0-1,-1 0 0,0 0 1,0 0-1,1 0 0,-1 0 1,0 0-1,1 0 1,-1 1-1,0-1 0,0 0 1,0 0-1,1 0 0,-1 0 1,0 1-1,0-1 0,0 0 1,1 0-1,-1 0 1,0 1-1,0-1 0,0 0 1,0 0-1,0 1 0,1-1 1,-1 0-1,0 0 0,0 1 1,0-1-1,0 0 1,0 0-1,0 1 0,0-1 1,0 0-1,0 1 0,1 9 9,0 0-1,-1 0 1,0 13-1,-1-13-3,-1 64-4,-2-3-247,4 0 1,11 98-1,-10-160 159,-1-7 97,0 0 0,0 0 0,0 0 1,1 0-1,-1 1 0,0-1 0,1 0 1,0 0-1,-1 0 0,1 0 0,0 0 1,0 0-1,0 0 0,0-1 0,0 1 1,1 0-1,-1 0 0,1-1 0,2 3 0,-4-4-8,1 1-1,-1-1 1,0 0-1,1 0 1,-1 0-1,1 0 1,-1 0-1,1 0 1,-1 0-1,0 0 0,1-1 1,-1 1-1,1 0 1,-1 0-1,0 0 1,1 0-1,-1 0 1,1-1-1,-1 1 1,0 0-1,1 0 0,-1-1 1,0 1-1,1 0 1,-1 0-1,0-1 1,0 1-1,1 0 1,-1-1-1,0 1 0,0-1 1,1 1-1,-1-1 1,12-32-98,2-13-70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0.902"/>
    </inkml:context>
    <inkml:brush xml:id="br0">
      <inkml:brushProperty name="width" value="0.035" units="cm"/>
      <inkml:brushProperty name="height" value="0.035" units="cm"/>
      <inkml:brushProperty name="color" value="#66CC00"/>
    </inkml:brush>
  </inkml:definitions>
  <inkml:trace contextRef="#ctx0" brushRef="#br0">19 224 15435,'0'36'1545,"-1"-3"-1145,-7-7-224,1-3 872,4-6-952,3-7-104,10-14-440,6-12 48,3-13 224,1-8-144,1-16-80</inkml:trace>
  <inkml:trace contextRef="#ctx0" brushRef="#br0" timeOffset="1">179 1 16532,'-4'40'1712,"-2"13"-864,-1 7-264,3 3 881,1-4-273,5-7-344,2-12-224,4-19-704,2-17 664,8-21-512,-3-14-72,0-19-88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2.903"/>
    </inkml:context>
    <inkml:brush xml:id="br0">
      <inkml:brushProperty name="width" value="0.035" units="cm"/>
      <inkml:brushProperty name="height" value="0.035" units="cm"/>
      <inkml:brushProperty name="color" value="#66CC00"/>
    </inkml:brush>
  </inkml:definitions>
  <inkml:trace contextRef="#ctx0" brushRef="#br0">109 273 14059,'-1'0'167,"0"0"0,0-1 0,0 1 0,0 0 0,0 0 1,0 0-1,1 0 0,-1 0 0,0 0 0,0 0 0,0 0 0,0 0 0,0 0 0,0 0 0,0 1 0,1-1 1,-1 0-1,0 1 0,0-1 0,0 1 0,0-1 0,1 1 0,-1-1 0,-1 1 0,-23 17 1569,21-15-1429,-2 2-131,1 0-1,0-1 1,0 2 0,0-1-1,0 1 1,1-1-1,-4 8 1,6-10-132,0 1 0,0-1 0,1 1 0,-1-1-1,1 1 1,0 0 0,0-1 0,1 1 0,-1 0 0,1 0 0,0 0 0,0-1-1,0 1 1,0 0 0,1 4 0,-1-7-36,0 0 0,1 0 0,-1 0 0,0 0 0,1 0-1,-1 0 1,0 0 0,1 0 0,-1 0 0,1 0 0,0 0 0,-1 0 0,1 0 0,0 0-1,-1 0 1,1-1 0,0 1 0,0 0 0,0 0 0,0-1 0,-1 1 0,1-1-1,0 1 1,0-1 0,2 1 0,-1-1 0,0 1 1,0-1-1,0-1 1,0 1-1,0 0 0,0 0 1,0-1-1,0 1 0,-1-1 1,1 0-1,0 1 0,0-1 1,2-1-1,4-4 17,0 1 0,0-1 0,-1 0 0,12-11 0,4-13 293,30-49 0,-58 90-272,0 0 0,0 0 0,1 0 0,0 1 0,1 0 0,1-1 0,0 1 0,-1 23-1,2-34-41,1 0-1,0 0 0,0 0 0,0 0 0,0-1 0,0 1 0,0 0 0,0 0 1,1 0-1,-1 0 0,0 0 0,0-1 0,1 1 0,-1 0 0,0 0 1,1 0-1,-1-1 0,1 1 0,-1 0 0,1-1 0,-1 1 0,1 0 0,0-1 1,-1 1-1,1-1 0,0 1 0,-1-1 0,1 1 0,0-1 0,0 1 0,0-1 1,-1 0-1,1 1 0,0-1 0,0 0 0,0 0 0,0 0 0,-1 1 1,1-1-1,0 0 0,0 0 0,0-1 0,0 1 0,0 0 0,0 0 0,-1 0 1,2-1-1,3 0 10,-1-1 1,1 0-1,-1 0 0,0-1 1,0 1-1,0-1 0,6-5 1,10-11 32,-1-1 0,-1 0-1,-1-1 1,0-1 0,-2-1 0,-1 0 0,14-31 0,-23 42-9,-8 13 17,-9 19 7,-13 46-16,23-60-45,0 1 1,0 0-1,1 1 1,-1-1-1,2 0 1,-1 0-1,1 11 1,0-17-1,0-1-1,0 0 1,0 1-1,0-1 1,0 1-1,0-1 1,0 0-1,1 1 1,-1-1 0,0 1-1,0-1 1,0 0-1,0 1 1,0-1-1,1 0 1,-1 1-1,0-1 1,0 0 0,1 1-1,-1-1 1,0 0-1,0 1 1,1-1-1,-1 0 1,0 0 0,1 0-1,-1 1 1,0-1-1,1 0 1,-1 0-1,1 0 1,-1 0-1,0 1 1,1-1 0,-1 0-1,1 0 1,14-9-14,11-19-5,8-28 26,-26 42-2,0-1-1,1 2 1,22-26 0,-35 71 6,-1-15 2,-6 39-3,11-52-10,-1 1 1,1 0-1,0 0 0,0 0 0,0-1 0,1 1 0,-1 0 0,4 8 0,-4-12 1,0-1-1,0 1 1,0-1 0,0 0-1,1 1 1,-1-1-1,0 0 1,0 1 0,1-1-1,-1 0 1,0 1 0,0-1-1,1 0 1,-1 1 0,0-1-1,1 0 1,-1 0 0,0 1-1,1-1 1,-1 0-1,1 0 1,-1 0 0,0 0-1,1 0 1,-1 1 0,1-1-1,-1 0 1,1 0 0,-1 0-1,1 0 1,15-8 1,14-20-14,-26 24 13,59-62-157,105-143 0,-158 191 93,-3 7-161,-7 28 102,0-12 119,-2 9-7,1 1 1,0-1-1,1 1 0,1 0 1,2 14-1,3 10 9,-2 2 0,-1-1 1,-2 0-1,-6 45 0,-3-14 0,-24 99-1,30-161 10,-4 14 28,-10 30 0,13-47 16,1-1 1,-1 1-1,0 0 0,0-1 0,-1 1 1,1-1-1,-1 0 0,0 0 1,-1-1-1,-4 5 0,8-8-27,0 0-1,0 0 0,0-1 0,1 1 1,-1 0-1,0-1 0,0 1 1,0-1-1,0 1 0,0-1 0,0 1 1,0-1-1,0 0 0,0 1 1,-1-1-1,1 0 0,0 0 1,0 0-1,0 0 0,0 0 0,0 0 1,0 0-1,0 0 0,-1 0 1,1-1-1,0 1 0,0 0 0,0-1 1,0 1-1,0-1 0,0 1 1,0-1-1,0 0 0,1 1 0,-1-1 1,0 0-1,0 1 0,0-1 1,1 0-1,-1 0 0,0 0 1,1 0-1,-2-1 0,0-2 34,0-1-1,0 1 0,0-1 1,1 0-1,-1 0 1,1 0-1,0 1 1,0-8-1,1-7-42,0 0 0,1 0 0,1 1 0,1-1 0,1 1 0,1 0 0,0 0 0,1 0 1,9-18-1,-3 12-130,0-1 1,2 2-1,1 0 1,1 0-1,30-32 1,-37 46 75,1 0 0,0 0 0,1 1 0,-1 0 0,24-13 0,12 0-177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3.403"/>
    </inkml:context>
    <inkml:brush xml:id="br0">
      <inkml:brushProperty name="width" value="0.035" units="cm"/>
      <inkml:brushProperty name="height" value="0.035" units="cm"/>
      <inkml:brushProperty name="color" value="#66CC00"/>
    </inkml:brush>
  </inkml:definitions>
  <inkml:trace contextRef="#ctx0" brushRef="#br0">115 1 17012,'1'0'61,"-1"0"0,0 0 0,1 0 0,-1 0 0,0 0 0,0 0 0,1 0 0,-1 0 0,0 0 0,1 0 1,-1 0-1,0 1 0,0-1 0,1 0 0,-1 0 0,0 0 0,0 0 0,1 1 0,-1-1 0,0 0 0,0 0 1,0 1-1,1-1 0,-1 0 0,0 0 0,0 1 0,0-1 0,0 0 0,0 1 0,1-1 0,-1 1 0,-1 13 915,-9 18 309,8-28-822,-30 81 1830,7-25-1475,-18 73 1,43-133-818,-2 8 23,0-1 0,0 1 0,1 0 0,0-1 0,0 1 0,1 0 0,0 0 0,0 0 1,2 11-1,-1-18-15,-1 0 0,1 0 1,-1 0-1,1 0 0,0 0 1,-1 0-1,1 0 1,0 0-1,0 0 0,0 0 1,-1 0-1,1 0 1,0-1-1,0 1 0,0 0 1,1-1-1,-1 1 1,0-1-1,0 1 0,0-1 1,0 1-1,0-1 1,1 0-1,-1 0 0,0 0 1,0 1-1,0-1 1,1 0-1,-1-1 0,0 1 1,0 0-1,1 0 0,0-1 1,6 0 46,-1-1 0,1 0-1,13-6 1,26-14-744,78-50 0,-65 35 225,-22 14 55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3.918"/>
    </inkml:context>
    <inkml:brush xml:id="br0">
      <inkml:brushProperty name="width" value="0.035" units="cm"/>
      <inkml:brushProperty name="height" value="0.035" units="cm"/>
      <inkml:brushProperty name="color" value="#66CC00"/>
    </inkml:brush>
  </inkml:definitions>
  <inkml:trace contextRef="#ctx0" brushRef="#br0">143 90 18212,'0'0'57,"0"0"0,1 0 0,-1 0 0,0 0 0,0 0 0,0 0 0,0 1 0,1-1 0,-1 0 0,0 0-1,0 0 1,0 0 0,0 0 0,0 0 0,1 0 0,-1 1 0,0-1 0,0 0 0,0 0 0,0 0 0,0 0 0,0 0 0,0 1 0,0-1 0,0 0 0,0 0 0,0 0 0,0 0 0,0 1 0,0-1 0,0 0 0,0 0 0,0 0 0,0 0 0,0 1-1,0-1 1,0 0 0,0 0 0,0 0 0,0 0 0,0 1 0,-4 13 1239,-12 17-288,14-27-770,-25 49 204,3 0 0,2 2 0,-22 87-1,42-135-388,1 0 0,-1 0 0,2 0 0,-1 12-1,1-19-48,0 0 0,0 1-1,0-1 1,0 0-1,0 0 1,0 0-1,0 0 1,0 0 0,0 0-1,0 0 1,0 0-1,1 1 1,-1-1-1,0 0 1,0 0 0,0 0-1,0 0 1,0 0-1,0 0 1,0 0-1,0 0 1,1 0 0,-1 0-1,0 0 1,0 0-1,0 0 1,0 0-1,0 0 1,0 0 0,1 0-1,-1 0 1,0 0-1,0 0 1,0 0-1,0 0 1,0 0 0,0 0-1,1 0 1,-1 0-1,0 0 1,0 0-1,0 0 1,0 0 0,0 0-1,0 0 1,0 0-1,1 0 1,-1 0-1,0 0 1,0-1 0,0 1-1,0 0 1,0 0-1,0 0 1,0 0-1,0 0 1,0 0 0,0 0-1,0-1 1,0 1-1,0 0 1,0 0-1,0 0 1,7-10 109,14-39 165,-1 0-1,24-105 1,-40 138-269,-1 6-14,0 0 0,0 0 0,-1-1 0,-1 1 0,0 0 0,0-1-1,-2-17 1,1 28 3,0 0 1,0 0-1,0 0 0,0 0 0,0 0 0,0 0 0,0 1 0,0-1 1,0 0-1,0 0 0,-1 0 0,1 0 0,0 0 0,0 0 0,0 0 0,0 1 1,0-1-1,0 0 0,0 0 0,-1 0 0,1 0 0,0 0 0,0 0 1,0 0-1,0 0 0,0 0 0,0 0 0,-1 0 0,1 0 0,0 0 0,0 0 1,0 0-1,0 0 0,0 0 0,-1 0 0,1 0 0,0 0 0,0 0 1,0 0-1,0 0 0,0 0 0,-1 0 0,1 0 0,0 0 0,0-1 0,0 1 1,0 0-1,0 0 0,0 0 0,0 0 0,0 0 0,-1 0 0,1 0 1,0 0-1,0-1 0,0 1 0,0 0 0,-4 12-36,4-9 38,-1-1 0,1 0 0,0 1 0,0-1 0,0 1 0,0-1 0,1 1 0,-1-1 0,1 0 1,-1 1-1,1-1 0,0 0 0,0 1 0,0-1 0,0 0 0,0 0 0,1 0 0,-1 0 0,1 0 0,-1 0 1,1 0-1,0-1 0,-1 1 0,1 0 0,0-1 0,0 0 0,0 1 0,1-1 0,-1 0 0,0 0 1,0 0-1,0 0 0,5 0 0,0 1 11,-1-1-1,1 0 1,0-1 0,0 0-1,0 0 1,0 0 0,-1-1 0,1 0-1,0 0 1,-1-1 0,9-3 0,1-1 15,0-1 1,-1-1 0,0-1 0,-1 0-1,0-1 1,20-17 0,-10 4 18,-2 0 1,30-39 0,-48 58-21,-3 5 1,-4 11 29,-14 32 65,9-22-38,-2 5-33,-28 85 332,32-92-432,2 0-1,0 1 0,-2 33 1,6-53-1,0 0-1,0 1 1,0-1 0,0 0 0,0 0 0,0 0-1,0 0 1,0 1 0,1-1 0,-1 0-1,0 0 1,1 0 0,-1 0 0,1 0 0,-1 0-1,2 2 1,-1-3 38,-1 0-1,1 1 1,0-1-1,-1 0 1,1 1 0,0-1-1,-1 0 1,1 0-1,0 0 1,0 0-1,-1 0 1,1 1 0,0-1-1,-1 0 1,1-1-1,0 1 1,0 0-1,-1 0 1,1 0 0,0 0-1,-1 0 1,1-1-1,0 1 1,-1 0-1,2-1 1,15-9-320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4.434"/>
    </inkml:context>
    <inkml:brush xml:id="br0">
      <inkml:brushProperty name="width" value="0.035" units="cm"/>
      <inkml:brushProperty name="height" value="0.035" units="cm"/>
      <inkml:brushProperty name="color" value="#66CC00"/>
    </inkml:brush>
  </inkml:definitions>
  <inkml:trace contextRef="#ctx0" brushRef="#br0">1 19 16011,'2'6'399,"0"-1"0,0 1-1,-1-1 1,1 1-1,-1 0 1,0-1 0,-1 1-1,1 0 1,-1 0 0,0-1-1,-1 1 1,0 0-1,-1 7 1,1-7-209,0 0 0,0 0 0,1 0 0,-1 0 0,1 0 0,1 0 0,-1 0 0,1 0 0,0 0 0,1-1 0,-1 1 0,4 7 0,-5-12-172,1 0-1,0 0 0,0 0 0,-1 0 0,1 0 0,0 0 0,0 0 0,0 0 0,1 0 1,-1 0-1,0 0 0,0-1 0,0 1 0,0 0 0,1-1 0,-1 1 0,0-1 0,1 0 1,-1 1-1,0-1 0,1 0 0,-1 0 0,1 0 0,-1 0 0,0 0 0,1 0 0,-1 0 1,0 0-1,1 0 0,-1-1 0,0 1 0,1-1 0,1 0 0,5-3-44,0 1 0,0-2 0,0 1-1,8-7 1,-14 9 15,31-23-391,-1-3 1,54-59-1,-68 68 221,0 5-52,-18 14 232,0-1-1,0 1 1,1 0-1,-1 0 0,0 0 1,0 0-1,0 0 1,1 0-1,-1 0 0,0 0 1,0 0-1,1 0 1,-1 0-1,0 0 0,0 0 1,1 0-1,-1 0 0,0 0 1,0 0-1,0 0 1,1 1-1,-1-1 0,0 0 1,0 0-1,0 0 1,1 0-1,-1 0 0,0 1 1,0-1-1,0 0 1,0 0-1,1 0 0,-1 0 1,0 1-1,0-1 0,0 0 1,0 0-1,0 0 1,0 1-1,0-1 0,0 0 1,1 4 16,-1-1-1,0 0 1,0 1 0,-1-1 0,1 0 0,-1 0-1,1 1 1,-1-1 0,-2 4 0,-84 255-1020,85-257 620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8.577"/>
    </inkml:context>
    <inkml:brush xml:id="br0">
      <inkml:brushProperty name="width" value="0.035" units="cm"/>
      <inkml:brushProperty name="height" value="0.035" units="cm"/>
      <inkml:brushProperty name="color" value="#66CC00"/>
    </inkml:brush>
  </inkml:definitions>
  <inkml:trace contextRef="#ctx0" brushRef="#br0">0 1 8594,'6'94'1016,"-3"-4"-592,-2-5-176,-1-15 1024,0-5-1079,0-16-57,-1-9-8,-2-12-88</inkml:trace>
  <inkml:trace contextRef="#ctx0" brushRef="#br0" timeOffset="0.99">35 1187 8442,'1'89'1160,"-1"-6"-680,0-7-552,-3-4-200,-1-9 432,-3-6-88,1-11-312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8.977"/>
    </inkml:context>
    <inkml:brush xml:id="br0">
      <inkml:brushProperty name="width" value="0.035" units="cm"/>
      <inkml:brushProperty name="height" value="0.035" units="cm"/>
      <inkml:brushProperty name="color" value="#66CC00"/>
    </inkml:brush>
  </inkml:definitions>
  <inkml:trace contextRef="#ctx0" brushRef="#br0">12 0 11026,'5'55'1569,"-1"-2"-841,-3-9-216,1-5 1528,-2-13-1087,0-9-129,-3-17-160,0-3-88,-1-13-144,-1-1-136,3 1-416,0 2-200,-2 11 144,4 10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5.070"/>
    </inkml:context>
    <inkml:brush xml:id="br0">
      <inkml:brushProperty name="width" value="0.035" units="cm"/>
      <inkml:brushProperty name="height" value="0.035" units="cm"/>
      <inkml:brushProperty name="color" value="#66CC00"/>
    </inkml:brush>
  </inkml:definitions>
  <inkml:trace contextRef="#ctx0" brushRef="#br0">7 20 13923,'-7'-3'1536,"9"2"-776,0 0-287,16 1 1607,2 0-1200,10 0-312,4 0-56,11-2-424,5 1-320,0-5 256,2 2-40,-8 2-176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5.542"/>
    </inkml:context>
    <inkml:brush xml:id="br0">
      <inkml:brushProperty name="width" value="0.035" units="cm"/>
      <inkml:brushProperty name="height" value="0.035" units="cm"/>
      <inkml:brushProperty name="color" value="#66CC00"/>
    </inkml:brush>
  </inkml:definitions>
  <inkml:trace contextRef="#ctx0" brushRef="#br0">1 1 18868,'0'0'73,"0"1"-1,1 0 1,-1-1-1,0 1 1,1-1-1,-1 1 0,1-1 1,-1 1-1,0-1 1,1 1-1,-1-1 1,1 0-1,0 1 1,-1-1-1,1 0 1,-1 1-1,1-1 1,-1 0-1,1 0 1,0 1-1,-1-1 1,1 0-1,0 0 1,-1 0-1,1 0 1,0 0-1,-1 0 1,1 0-1,-1 0 1,2 0-1,27-3 298,-17 1-106,-4 2-227,-1-1 1,1 1-1,0 1 0,-1 0 1,1 0-1,-1 0 1,1 1-1,-1 0 1,0 0-1,0 1 0,0 0 1,8 4-1,-9-3-26,-1-1-1,0 1 1,-1 0-1,1 0 0,-1 1 1,1 0-1,-1-1 1,-1 1-1,1 1 1,-1-1-1,0 0 0,0 1 1,0 0-1,-1 0 1,3 7-1,-1 5 20,0 1-1,-1-1 1,-1 1-1,-1 0 1,-1 0 0,0 0-1,-1-1 1,-4 21-1,-4 8-18,-30 90-1,37-130-41,-3 8-81,-1 0 1,-13 26-1,10-29 31,4-15-52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2.448"/>
    </inkml:context>
    <inkml:brush xml:id="br0">
      <inkml:brushProperty name="width" value="0.035" units="cm"/>
      <inkml:brushProperty name="height" value="0.035" units="cm"/>
    </inkml:brush>
  </inkml:definitions>
  <inkml:trace contextRef="#ctx0" brushRef="#br0">75 1 18820,'-46'71'3135,"39"-54"-2579,-9 28 0,15-41-561,0 0-1,0 0 1,0 0 0,0 0-1,1 0 1,0 0 0,0 1 0,0-1-1,0 0 1,1 0 0,-1 0-1,1 0 1,2 6 0,-3-9-29,1 0 1,0 0-1,-1 0 1,1-1-1,0 1 0,0 0 1,0 0-1,-1 0 1,1-1-1,0 1 0,0 0 1,0-1-1,0 1 1,0-1-1,0 0 0,0 1 1,1-1-1,-1 0 1,0 1-1,0-1 1,0 0-1,0 0 0,0 0 1,0 0-1,1 0 1,-1 0-1,1 0 0,35-9-759,-24 5 504,-4 2 178,1 0 1,-1 1-1,1 0 1,0 1-1,-1 0 1,1 0-1,10 2 1,-18-2 126,0 1 1,0-1-1,0 1 1,0-1-1,0 1 1,0-1-1,-1 1 1,1 0-1,0 0 1,0 0-1,-1 0 0,1 0 1,0 1-1,-1-1 1,1 0-1,-1 1 1,1-1-1,-1 1 1,0 0-1,0-1 1,0 1-1,0 0 1,0 0-1,0 0 1,0-1-1,-1 1 1,1 0-1,0 0 1,-1 0-1,0 0 1,1 0-1,-1 0 1,0 0-1,0 0 1,0 0-1,-1 0 0,1 0 1,-1 4-1,-1 2 95,-1 0-1,0-1 0,0 1 0,0-1 0,-1 1 0,0-1 0,0 0 1,-1-1-1,-10 12 0,9-11-102,-1 0 0,0 0-1,0 0 1,-1-1 0,0 0 0,0-1 0,-16 9 0,21-13-89,0 0 1,0 0-1,0 0 1,0 0 0,0-1-1,-1 1 1,-4 0-1,7-1 66,0 0 0,0-1 0,0 1 0,0 0-1,-1 0 1,1 0 0,0-1 0,0 1 0,0-1-1,0 1 1,0-1 0,0 1 0,0-1 0,0 0 0,0 1-1,0-1 1,0 0 0,0 0 0,0 0 0,1 1 0,-1-1-1,0 0 1,1 0 0,-2-2 0,-3-16-315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7.228"/>
    </inkml:context>
    <inkml:brush xml:id="br0">
      <inkml:brushProperty name="width" value="0.035" units="cm"/>
      <inkml:brushProperty name="height" value="0.035" units="cm"/>
      <inkml:brushProperty name="color" value="#66CC00"/>
    </inkml:brush>
  </inkml:definitions>
  <inkml:trace contextRef="#ctx0" brushRef="#br0">40 1 15843,'-3'4'195,"1"0"0,-1 0 0,1 0 0,0 1 0,0-1 0,1 1 0,-1-1 0,1 1 0,0 0 0,0-1 0,1 1 0,-1 0 0,1 5 0,-2 10 417,-13 138 913,14-128-1353,1 1 1,2-1-1,6 36 0,-7-62-123,-1 1-1,2-1 1,-1 0-1,0 0 1,1 0-1,0 0 1,0 0 0,4 6-1,-6-10-29,1 1 0,0 0-1,0 0 1,-1-1 0,1 1 0,0 0 0,0-1-1,0 1 1,0-1 0,0 1 0,0-1-1,-1 1 1,1-1 0,0 1 0,0-1 0,1 0-1,-1 0 1,0 0 0,0 0 0,0 0 0,0 0-1,0 0 1,0 0 0,0 0 0,0 0-1,0 0 1,0 0 0,0-1 0,0 1 0,0-1-1,0 1 1,0 0 0,0-1 0,0 0 0,-1 1-1,1-1 1,0 1 0,0-1 0,1-1-1,5-5 83,0-1 0,0 1 0,-1-1 0,0 0 0,-1 0 0,1-1 0,-2 1 0,5-12 0,27-77 505,-34 88-544,15-51 228,-16 53-233,1 1 1,-1-1-1,-1 0 0,0 1 0,1-1 0,-3-12 1,2 19-55,0 0 0,0 0 1,0 0-1,0 0 0,0 0 1,0-1-1,0 1 0,0 0 1,0 0-1,0 0 0,0 0 1,0 0-1,0 0 0,0 0 1,0 0-1,0-1 0,0 1 1,0 0-1,0 0 0,0 0 1,0 0-1,0 0 0,0 0 1,0 0-1,0 0 0,0 0 1,0-1-1,0 1 1,0 0-1,0 0 0,-1 0 1,1 0-1,0 0 0,0 0 1,0 0-1,0 0 0,0 0 1,0 0-1,0 0 0,0 0 1,0 0-1,-1 0 0,1 0 1,0 0-1,0 0 0,0 0 1,0 0-1,0 0 0,0 0 1,0 0-1,0 0 0,-1 0 1,1 0-1,0 0 0,0 0 1,0 0-1,0 0 0,0 0 1,-5 8 107,-1 15 26,3-4-63,1 1 0,1 29 0,1-40-67,0-1-1,1 0 0,1 0 0,-1-1 0,1 1 0,1 0 0,-1 0 0,8 14 0,-8-20-4,-1 0 0,0 0 0,1 0 0,-1 0 0,1-1 0,0 1 0,0 0-1,0-1 1,0 1 0,0-1 0,0 0 0,0 1 0,0-1 0,0 0 0,1 0-1,-1-1 1,0 1 0,1 0 0,-1-1 0,0 1 0,1-1 0,-1 0-1,1 0 1,-1 0 0,1 0 0,-1 0 0,0-1 0,1 1 0,-1-1 0,1 1-1,-1-1 1,5-2 0,2-1 6,0-1-1,1 0 0,-2 0 1,1-1-1,-1 0 0,13-11 1,-9 6 3,-1 0 1,0-1-1,-1 0 1,0-1-1,0 0 1,-2-1-1,1 1 0,-2-2 1,0 1-1,-1-1 1,8-28-1,-13 42-8,-1-1 0,0 1 0,0 0-1,1-1 1,-1 1 0,0 0 0,0-1 0,0 1-1,0-1 1,-1 1 0,1 0 0,-1-2 0,1 3-3,0-1 1,0 1 0,0 0-1,-1 0 1,1 0 0,0 0-1,0 0 1,0-1 0,-1 1-1,1 0 1,0 0 0,0 0-1,-1 0 1,1 0 0,0 0-1,0 0 1,-1 0 0,1 0 0,0 0-1,0 0 1,-1 0 0,1 0-1,0 0 1,0 0 0,-1 0-1,1 0 1,0 0 0,0 0-1,0 0 1,-1 1 0,1-1-1,0 0 1,0 0 0,-1 0-1,1 0 1,0 0 0,0 1-1,-4 2 2,1 0 0,0 0-1,0 0 1,0 0-1,1 1 1,-4 4 0,-15 33 40,1 1 1,2 0 0,-15 54-1,32-93-38,-2 5 10,1 0 0,0 1 0,-2 13 0,4-21-12,0-1 1,0 1-1,-1 0 1,1 0-1,0 0 1,0 0-1,0 0 1,0-1-1,0 1 1,0 0-1,1 0 1,-1 0-1,0 0 1,0 0-1,0-1 0,1 1 1,-1 0-1,1 0 1,-1-1-1,0 1 1,1 0-1,-1 0 1,1-1-1,0 1 1,-1-1-1,1 1 1,-1 0-1,1-1 1,0 1-1,0-1 1,-1 1-1,1-1 1,0 0-1,0 1 1,-1-1-1,1 0 0,0 0 1,0 1-1,0-1 1,0 0-1,-1 0 1,1 0-1,0 0 1,0 0-1,0 0 1,1 0-1,10-4 19,1 1 1,-1-2-1,0 0 0,0 0 0,17-11 0,15-7 2,-29 16-26,-1 2 0,1-1 1,0 2-1,1 0 1,-1 0-1,26-1 0,-37 5 0,0 0-1,0 0 0,1 0 1,-1 0-1,0 1 0,0-1 0,0 1 1,0 0-1,0 1 0,0-1 1,-1 1-1,1-1 0,0 1 1,-1 0-1,1 1 0,-1-1 0,0 1 1,1-1-1,-1 1 0,0 0 1,-1 0-1,1 0 0,-1 0 1,1 1-1,-1-1 0,0 1 0,0-1 1,0 1-1,2 7 0,-9-60 244,4 42-218,-16-90 266,13 81-262,0 1 0,-1-1-1,-1 1 1,-7-14 0,11 25-139,0 0-293,3 6-190,14 17-1792,-12-17 2278,-1-1 0,0 0 0,0 1 0,1-1 1,-1 0-1,0 0 0,1 0 0,-1-1 0,1 1 1,-1-1-1,4 1 0,17-4-755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7.635"/>
    </inkml:context>
    <inkml:brush xml:id="br0">
      <inkml:brushProperty name="width" value="0.035" units="cm"/>
      <inkml:brushProperty name="height" value="0.035" units="cm"/>
      <inkml:brushProperty name="color" value="#66CC00"/>
    </inkml:brush>
  </inkml:definitions>
  <inkml:trace contextRef="#ctx0" brushRef="#br0">208 0 16908,'-5'7'402,"0"-1"0,0 0 0,-1 0 0,1 0 0,-1-1 1,-1 0-1,1 0 0,-8 4 0,-10 8 790,-15 12 291,-41 34 430,74-54-1887,14-8-147,21-11-290,-23 8 295,13-4-253,0 1 0,0 1 0,0 0 0,30-1 0,-42 5 286,0 0 1,0 1-1,-1-1 1,1 1-1,-1 1 0,1-1 1,9 5-1,-13-5 74,1 1 0,-1-1 1,0 1-1,0 0 0,0 0 0,-1 0 0,1 1 0,0-1 1,-1 1-1,0-1 0,1 1 0,-1 0 0,0 0 1,-1 0-1,3 4 0,-3-4 76,0-1 1,0 1-1,0 0 0,0 0 1,0 0-1,-1-1 0,0 1 0,1 0 1,-1 0-1,0 0 0,0 0 1,-1 0-1,1 0 0,-1 0 1,1 0-1,-1-1 0,-2 6 0,1-3 115,-1 0-1,0-1 1,0 1-1,0 0 1,0-1-1,-1 0 1,0 0-1,-8 7 0,3-4 89,-1-1 0,1 1 0,-1-2-1,0 0 1,-1 0 0,1 0-1,-1-1 1,-18 4 0,28-8-313,-1 0 1,1 0-1,0 1 1,0-1 0,0 0-1,-1 0 1,1 0-1,0 0 1,0-1-1,0 1 1,-1 0-1,1 0 1,0-1 0,-1 0-1,1 1 36,1 0 1,0-1-1,-1 1 0,1 0 0,0-1 0,-1 1 1,1 0-1,0-1 0,-1 1 0,1-1 1,0 1-1,0 0 0,0-1 0,-1 1 1,1-1-1,0 1 0,0-1 0,0 1 0,0-1 1,0 1-1,0-1 0,0 1 0,0-1 1,0 0-1,1-1-18,-1-1 1,1 0 0,0 1-1,0-1 1,0 1-1,1-1 1,-1 1-1,1-1 1,-1 1-1,3-3 1,13-14-326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8.119"/>
    </inkml:context>
    <inkml:brush xml:id="br0">
      <inkml:brushProperty name="width" value="0.035" units="cm"/>
      <inkml:brushProperty name="height" value="0.035" units="cm"/>
      <inkml:brushProperty name="color" value="#66CC00"/>
    </inkml:brush>
  </inkml:definitions>
  <inkml:trace contextRef="#ctx0" brushRef="#br0">56 276 18212,'0'2'185,"0"0"0,0 0 0,0 0 0,-1 0 0,1 0 0,-1 0 0,0 0 0,1 0 0,-1 0 0,0 0 0,0 0 0,-2 2 0,-1 5 152,-5 12 107,2 0 1,0 1-1,1 0 1,2 0-1,0 0 1,-1 31-1,5-49-414,0 0 0,0 0 0,1 0 0,-1 0 0,1 0 0,1 4 0,-1-7-27,-1 0 0,0 0 1,0 0-1,1-1 1,-1 1-1,1 0 0,-1 0 1,1-1-1,-1 1 0,1-1 1,-1 1-1,1 0 0,0-1 1,-1 1-1,1-1 1,0 1-1,-1-1 0,1 0 1,0 1-1,0-1 0,-1 0 1,1 1-1,0-1 0,0 0 1,0 0-1,-1 0 1,1 1-1,0-1 0,0 0 1,0 0-1,0 0 0,-1-1 1,1 1-1,0 0 0,0 0 1,0 0-1,1-1 1,2-1 1,1 0 1,0 0-1,-1-1 1,1 1 0,-1-1-1,0 0 1,0-1-1,0 1 1,4-6-1,30-38 7,-33 40-11,22-30 4,-2-1 0,28-61 1,-42 77 1,-2 0 0,0-1 0,-2-1 1,-1 1-1,0-1 0,2-31 0,-8 49-5,1 0-1,-2 0 1,1 0-1,0 0 1,-1 0-1,0 1 1,-1-1 0,-3-11-1,4 16 0,1 0 0,-1-1 1,0 1-1,1 0 0,-1-1 0,0 1 0,0 0 0,0 0 0,0-1 1,0 1-1,-1 0 0,1 0 0,0 1 0,0-1 0,-1 0 0,1 0 1,-1 0-1,1 1 0,0-1 0,-1 1 0,1-1 0,-1 1 0,1 0 1,-1 0-1,1-1 0,-1 1 0,0 0 0,1 0 0,-1 0 0,1 1 1,-1-1-1,1 0 0,-1 1 0,1-1 0,-1 0 0,1 1 0,-2 0 1,-3 2 6,0 0 0,0 1 0,1-1 0,-1 1 0,1 0 0,0 1 0,0-1 1,0 1-1,1 0 0,0 0 0,0 0 0,-5 9 0,-3 6 45,2 0 0,-11 28 0,11-24 35,-10 43 0,18-60-68,0 1 0,1-1-1,0 1 1,1 0 0,-1-1 0,2 1 0,-1 0 0,1 0 0,0-1 0,3 10-1,-4-16-15,0 0-1,1 1 1,-1-1-1,1 0 1,-1 0-1,1 0 1,-1-1-1,1 1 1,0 0-1,-1 0 1,1 0-1,0 0 1,0-1-1,0 1 1,0 0-1,-1 0 1,1-1-1,0 1 1,0-1-1,0 1 1,0-1-1,2 1 0,-1-1-5,0 0-1,0 1 1,0-1-1,1 0 0,-1-1 1,0 1-1,0 0 0,0-1 1,0 1-1,0-1 1,3 0-1,6-4-47,-1-1 0,1 1 0,14-12 0,-16 11 13,28-19-111,-23 14 77,0 1 1,1 0 0,0 1-1,1 1 1,0 1-1,0 0 1,25-7-1,-38 13 68,1 1 0,-1-1 0,1 1 0,-1 0 0,1 0 0,-1 0 0,1 1 0,0-1 1,-1 1-1,1-1 0,-1 1 0,0 1 0,1-1 0,-1 0 0,0 1 0,0-1 0,0 1 0,4 3 0,-3-2 27,-1 0 1,0 0 0,0 1-1,0-1 1,-1 1-1,1 0 1,-1 0 0,0 0-1,0 0 1,0 0-1,0 0 1,-1 1 0,2 8-1,0 4 111,-1 1-1,-2 0 0,1-1 0,-2 1 1,-3 20-1,-1 33 80,6-75-507,-1 0-1,1 0 0,0 1 0,1-1 0,-1 0 0,3-4 0,3-8-236,21-73-590,-10 37 315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8.634"/>
    </inkml:context>
    <inkml:brush xml:id="br0">
      <inkml:brushProperty name="width" value="0.035" units="cm"/>
      <inkml:brushProperty name="height" value="0.035" units="cm"/>
      <inkml:brushProperty name="color" value="#66CC00"/>
    </inkml:brush>
  </inkml:definitions>
  <inkml:trace contextRef="#ctx0" brushRef="#br0">41 1 18236,'1'33'1904,"-5"7"-1064,-5 4-271,1 5 807,1-3-216,1-2-304,0-5-112,5-13-463,2-10-201,5-16-633,4-3-407,1-14 1736,1-4-912,-1-6-80,4-1-128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9.145"/>
    </inkml:context>
    <inkml:brush xml:id="br0">
      <inkml:brushProperty name="width" value="0.035" units="cm"/>
      <inkml:brushProperty name="height" value="0.035" units="cm"/>
      <inkml:brushProperty name="color" value="#66CC00"/>
    </inkml:brush>
  </inkml:definitions>
  <inkml:trace contextRef="#ctx0" brushRef="#br0">0 372 16772,'1'0'134,"-1"-1"0,0 1 0,1-1 0,-1 1 0,1 0 0,-1-1 0,1 1 1,-1 0-1,1 0 0,-1-1 0,1 1 0,-1 0 0,1 0 0,-1 0 0,1-1 1,-1 1-1,1 0 0,0 0 0,-1 0 0,1 0 0,-1 0 0,1 0 1,-1 0-1,1 1 0,0-1 0,-1 0 0,1 0 0,-1 0 0,1 0 0,-1 1 1,1-1-1,-1 0 0,1 1 0,-1-1 0,1 0 0,-1 1 0,0-1 0,1 0 1,-1 1-1,1-1 0,-1 1 0,0-1 0,1 1 0,17 32 2099,-3-6-1165,-13-25-1036,0-1 0,-1 1 0,1-1 0,0 0 0,0 0 1,0 0-1,0 0 0,-1 0 0,2 0 0,-1-1 0,0 1 1,0 0-1,0-1 0,0 0 0,0 0 0,0 1 0,0-1 1,1 0-1,-1-1 0,0 1 0,0 0 0,0-1 0,0 1 1,0-1-1,0 1 0,0-1 0,3-2 0,4-1-8,0-2-1,0 1 1,-1-1-1,11-9 1,-16 12-13,16-12-24,0-1-1,-1-1 1,-1 0-1,0-2 0,-1 0 1,18-29-1,-33 46 10,0 0-1,0 0 1,0 0-1,0 0 0,-1-1 1,1 1-1,0 0 1,0-5-1,-1 7 3,0-1 1,0 1-1,0-1 0,0 1 1,0-1-1,-1 1 1,1-1-1,0 1 0,0-1 1,0 1-1,0-1 0,-1 1 1,1-1-1,0 1 0,0 0 1,-1-1-1,1 1 0,0-1 1,-1 1-1,1 0 0,-1-1 1,1 1-1,0 0 0,-1-1 1,0 1-1,-1-1-1,0 1 0,0 0 0,0 0 0,0 0 0,0 0 0,0 0-1,0 0 1,0 0 0,1 0 0,-1 1 0,0-1 0,0 1 0,0 0 0,0-1 0,0 1 0,0 0-1,-2 2 1,-5 3-1,0 0-1,0 0 1,1 1-1,0 0 1,0 1-1,1 0 0,0 0 1,0 0-1,1 1 1,0 0-1,-8 17 1,8-14 8,1-1 1,1 1 0,0 0-1,0 0 1,2 0 0,-1 0-1,1 1 1,1-1 0,1 24-1,0-33-7,0-1-1,0 1 1,1 0-1,-1 0 1,1-1-1,0 1 1,-1-1-1,1 1 1,1-1-1,-1 1 1,0-1-1,0 1 1,1-1-1,0 0 1,-1 0-1,1 0 1,0 0-1,0 0 1,0 0-1,4 3 1,-3-4-47,-1 0-1,0-1 1,1 1 0,-1 0 0,1-1 0,-1 1 0,1-1 0,-1 0-1,1 0 1,-1 0 0,1 0 0,0 0 0,-1 0 0,1-1 0,-1 1-1,1-1 1,-1 0 0,0 0 0,1 0 0,-1 0 0,0 0 0,4-2-1,4-4-240,-1 0-1,-1 0 0,1-1 0,-1 0 0,0-1 0,-1 0 0,0 0 0,0 0 0,-1-1 0,0 0 0,7-16 0,2-16-557</inkml:trace>
  <inkml:trace contextRef="#ctx0" brushRef="#br0" timeOffset="1">139 9 19684,'-10'-8'1785,"3"8"-1225,1 3-264,6 4 992,5-1-560,6 2-976,2-1-600,3-2 720,4 0-144,4-2-160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9.615"/>
    </inkml:context>
    <inkml:brush xml:id="br0">
      <inkml:brushProperty name="width" value="0.035" units="cm"/>
      <inkml:brushProperty name="height" value="0.035" units="cm"/>
      <inkml:brushProperty name="color" value="#66CC00"/>
    </inkml:brush>
  </inkml:definitions>
  <inkml:trace contextRef="#ctx0" brushRef="#br0">67 0 17628,'-1'2'81,"-41"135"4380,35-109-3512,1 0 0,-4 54-1,10-80-934,-1 0-1,1 1 1,0-1-1,0 0 1,0 1-1,1-1 1,-1 1 0,1-1-1,-1 0 1,1 0-1,0 1 1,0-1-1,0 0 1,0 0-1,0 0 1,0 0 0,3 4-1,-2-5-48,-1 0 0,1 0 0,0-1 0,-1 1 0,1 0 0,0-1 0,-1 1 1,1-1-1,0 0 0,0 1 0,-1-1 0,1 0 0,0 0 0,0 0 0,0 0 0,-1-1 0,1 1 0,0 0 0,0-1 0,-1 1 0,1-1 0,0 0 0,2-1 0,21-10-651,-17 7 438,0 1 0,0 0 0,1 1 0,-1 0 0,10-2 1,-17 4 221,1 1 0,0 0 1,-1-1-1,1 1 0,0 0 0,-1 0 1,1 1-1,-1-1 0,1 0 1,0 0-1,-1 1 0,1-1 1,-1 1-1,1-1 0,-1 1 0,1 0 1,-1 0-1,1-1 0,-1 1 1,0 0-1,0 0 0,1 0 1,-1 1-1,0-1 0,0 0 0,0 0 1,0 1-1,0-1 0,0 0 1,-1 1-1,1-1 0,0 1 1,0 1-1,1 4 118,-1-1 0,1 1 0,-1-1 0,-1 1 0,1 0 1,-1-1-1,0 1 0,-1 0 0,0-1 0,0 1 0,0 0 0,-5 11 0,0 1 360,-1 0 0,-2 0 0,-9 16 0,12-26-195,0 0 1,0 0 0,-1-1 0,-10 11-1,15-17-202,0 0 0,-1 1 0,1-1-1,-1 0 1,0 0 0,0 0 0,1-1-1,-1 1 1,0-1 0,0 1-1,-1-1 1,1 0 0,0 0 0,0 0-1,-1-1 1,1 1 0,-6-1-1,7 0-92,1 0 1,-1-1-1,0 1 0,1-1 0,-1 1 0,1-1 0,0 1 0,-1-1 1,1 0-1,-1 0 0,1 0 0,0 0 0,0 0 0,-1 0 0,1 0 0,0 0 1,0 0-1,0-1 0,-1-1 0,1 0 7,-1 0 0,1-1 0,-1 1 0,1 0 0,0-1 0,0 1-1,1-1 1,-1-4 0,0-3-16,1 1-1,1-1 1,0 1 0,0 0-1,3-12 1,6-13-351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0.054"/>
    </inkml:context>
    <inkml:brush xml:id="br0">
      <inkml:brushProperty name="width" value="0.035" units="cm"/>
      <inkml:brushProperty name="height" value="0.035" units="cm"/>
      <inkml:brushProperty name="color" value="#66CC00"/>
    </inkml:brush>
  </inkml:definitions>
  <inkml:trace contextRef="#ctx0" brushRef="#br0">140 2 18524,'0'0'54,"1"0"0,-1-1-1,1 1 1,-1 0 0,1 0 0,-1 0 0,1-1-1,0 1 1,-1 0 0,1 0 0,-1 0-1,1 0 1,0 0 0,-1 0 0,1 0 0,-1 0-1,1 0 1,-1 1 0,1-1 0,0 0 0,-1 0-1,1 0 1,-1 1 0,1-1 0,-1 0 0,1 0-1,-1 1 1,1-1 0,-1 1 0,1-1 0,-1 0-1,0 1 1,1-1 0,-1 1 0,0-1 0,1 1-1,-1-1 1,0 1 0,0-1 0,1 1-1,-1-1 1,0 1 0,0 0 0,0-1 0,0 1-1,1-1 1,-1 1 0,0-1 0,0 1 0,-1 1-1,1 4 194,0 1 0,-1 0 0,-3 12-1,1-7 200,-32 213 2329,32-193-2667,2 0 1,1 0-1,1 0 1,2 0-1,7 35 1,-8-58-171,0 0 1,1-1 0,0 1 0,0-1 0,1 1-1,0-1 1,0 0 0,6 8 0,-10-15 23,1-1 0,-1 0 0,0 1 1,0-1-1,0 0 0,0 0 0,0 1 0,1-1 1,-1 0-1,0 1 0,0-1 0,0 0 0,1 0 1,-1 1-1,0-1 0,0 0 0,1 0 1,-1 0-1,0 1 0,1-1 0,-1 0 0,0 0 1,0 0-1,1 0 0,-1 0 0,0 0 0,1 0 1,-1 0-1,0 0 0,1 0 0,-1 0 0,0 0 1,1 0-1,-1 0 0,0 0 0,1 0 0,-1 0 1,0 0-1,1 0 0,-1 0 0,0 0 0,1-1 1,-1 1-1,0 0 0,1 0 0,-1-1 1,1 0-71,-1 1 0,0-1 0,1 0 0,-1 0 0,0 0 0,0 0 1,0 0-1,1 0 0,-1 0 0,0 0 0,0 0 0,0 1 0,-1-1 1,1-2-1,-5-13-875,0 1 1,-1 0-1,0 1 0,-2-1 1,1 1-1,-2 1 1,-10-15-1,-1 3 1564,-1 1-1,-37-34 1,57 57-383,0 1-1,0-1 1,1 1-1,-1-1 1,0 1-1,0-1 1,1 1-1,-1-1 1,0 0-1,1 1 1,-1-1-1,1 0 1,-1 0 0,1 1-1,-1-1 1,1 0-1,0 0 1,-1 0-1,1 0 1,0 0-1,0 0 1,0 1-1,-1-1 1,1 0-1,0 0 1,0 0-1,0-1 1,2 1-29,-1-1 0,1 1-1,-1 0 1,1 0 0,0 0 0,-1 1-1,1-1 1,0 0 0,0 1 0,0-1-1,-1 1 1,1-1 0,2 1 0,240-40-684,-201 34 183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0.668"/>
    </inkml:context>
    <inkml:brush xml:id="br0">
      <inkml:brushProperty name="width" value="0.035" units="cm"/>
      <inkml:brushProperty name="height" value="0.035" units="cm"/>
      <inkml:brushProperty name="color" value="#66CC00"/>
    </inkml:brush>
  </inkml:definitions>
  <inkml:trace contextRef="#ctx0" brushRef="#br0">169 48 13331,'15'-15'3522,"-10"16"-872,-6 12-678,-12 38-56,-35 85-1,-34 45-1641,76-167-195,4-11-81,0 3-35,-1 0 0,0 0 0,-1 0 0,0 0 1,1 0-1,-7 5 0,10-11 24,0 0 1,0 0-1,0 1 1,0-1-1,0 0 1,0 0-1,0 0 1,0 0 0,-1 0-1,1 0 1,0 0-1,0 1 1,0-1-1,0 0 1,0 0-1,0 0 1,-1 0-1,1 0 1,0 0-1,0 0 1,0 0-1,0 0 1,0 0 0,-1 0-1,1 0 1,0 0-1,0 0 1,0 0-1,0 0 1,-1 0-1,1 0 1,0 0-1,0 0 1,0 0-1,0 0 1,0 0-1,-1 0 1,1 0-1,0 0 1,0 0 0,0 0-1,0 0 1,0 0-1,0-1 1,-1 1-1,1 0 1,0 0-1,0 0 1,0 0-1,0 0 1,0 0-1,0-1 1,0 1-1,0 0 1,-1-14-583,6-18-478,8-14-1146,2 1 0,2 0 0,32-58 0,40-43 11,-85 139 2341,16-19 407,-19 25-376,0 0-1,0-1 0,0 1 0,1 0 1,-1 0-1,0 0 0,1 0 0,-1 0 0,1 1 1,-1-1-1,1 0 0,-1 1 0,1-1 1,-1 1-1,3-1 0,-3 1-64,-1 0 1,1 0-1,0 0 1,0 1-1,0-1 1,-1 0-1,1 0 0,0 1 1,0-1-1,-1 0 1,1 1-1,0-1 1,-1 1-1,1-1 0,0 1 1,-1-1-1,1 1 1,-1 0-1,1-1 1,-1 1-1,1 0 1,-1-1-1,1 1 0,-1 0 1,0-1-1,1 1 1,-1 1-1,8 25 1164,-8-24-1081,22 131 2355,-15-84-2383,1 0 0,3-1 0,17 48 0,-25-90-350,5 15-765,-8-22 944,0 1 0,0-1 0,0 0 0,0 0-1,1 1 1,-1-1 0,0 0 0,0 0 0,0 1-1,0-1 1,0 0 0,0 1 0,0-1 0,0 0 0,0 0-1,0 1 1,0-1 0,0 0 0,0 0 0,0 1 0,-1-1-1,1 0 1,0 0 0,0 1 0,0-1 0,0 0-1,0 0 1,0 1 0,-1-1 0,1 0 0,0 0 0,0 0-1,0 1 1,-1-1 0,1 0 0,0 0 0,0 0-1,-1 0 1,1 0 0,0 0 0,0 1 0,-1-1 0,1 0-1,0 0 1,0 0 0,-1 0 0,1 0 0,0 0 0,-1 0-1,1 0 1,0 0 0,0 0 0,-1 0 0,1 0-1,0 0 1,0 0 0,-1-1 0,1 1 0,-12-5-509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1.136"/>
    </inkml:context>
    <inkml:brush xml:id="br0">
      <inkml:brushProperty name="width" value="0.035" units="cm"/>
      <inkml:brushProperty name="height" value="0.035" units="cm"/>
      <inkml:brushProperty name="color" value="#66CC00"/>
    </inkml:brush>
  </inkml:definitions>
  <inkml:trace contextRef="#ctx0" brushRef="#br0">16 93 16492,'-7'-10'2088,"0"1"-1352,5 2-312,5 0 1201,7 1-761,5-1-120,7-2-720,7 0-576,1-2 464,0 2-72,0 1-120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1.602"/>
    </inkml:context>
    <inkml:brush xml:id="br0">
      <inkml:brushProperty name="width" value="0.035" units="cm"/>
      <inkml:brushProperty name="height" value="0.035" units="cm"/>
      <inkml:brushProperty name="color" value="#66CC00"/>
    </inkml:brush>
  </inkml:definitions>
  <inkml:trace contextRef="#ctx0" brushRef="#br0">285 8 17804,'8'-7'1640,"-3"8"-976,0 8-280,-3 11 809,1 6-257,-1 10-360,-1 7-128,-1 8-264,0 2-120,-1-1-408,-1-3-176,-1-11-432,1-5-153,-6-13 753,-3-10-240,-6-17-184</inkml:trace>
  <inkml:trace contextRef="#ctx0" brushRef="#br0" timeOffset="1">0 77 12731,'5'-5'376,"0"0"-1,0 1 1,0-1 0,0 1 0,1 1 0,-1-1 0,1 1-1,0 0 1,0 0 0,1 0 0,-1 1 0,13-3 0,5 0 327,1 1 1,27 0 0,-26 3-458,1 1-1,-1 1 1,1 1-1,31 7 1,-44-6-186,0 1 0,0 0 0,-1 0 0,0 1 0,0 1 0,0 1-1,-1-1 1,1 2 0,16 14 0,-24-19-36,-1 1-1,0 0 0,-1 0 1,1 1-1,-1-1 1,0 1-1,0 0 0,0 0 1,0 0-1,-1 0 1,0 0-1,0 0 0,-1 1 1,1-1-1,0 10 1,-2-8 46,0 1 0,0 0 0,-1 0 0,0 0 0,0 0 0,-1-1 0,0 1 0,0-1 0,-1 1 1,-3 6-1,-6 7 190,0 0 1,-1-2 0,-1 0-1,-1 0 1,0-1 0,-25 22-1,24-25 44,-1-1-1,-24 16 0,37-26-299,-1-2-1,1 1 0,-1-1 1,0 1-1,0-1 0,0-1 1,0 1-1,0-1 1,0 0-1,0 0 0,-1 0 1,1-1-1,0 1 1,0-2-1,-7 1 0,10-1-45,0 1 0,0-1-1,0 0 1,0 1-1,0-1 1,0 0 0,0 0-1,0 0 1,0-1 0,0 1-1,1 0 1,-1-1-1,0 1 1,1-1 0,-1 0-1,1 1 1,0-1-1,-1 0 1,1 0 0,0 0-1,-1-4 1,0 1 3,0 0 0,1-1 0,0 1 0,0-1 0,0 0 0,1 1 0,0-7 0,2-34-321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2.900"/>
    </inkml:context>
    <inkml:brush xml:id="br0">
      <inkml:brushProperty name="width" value="0.035" units="cm"/>
      <inkml:brushProperty name="height" value="0.035" units="cm"/>
    </inkml:brush>
  </inkml:definitions>
  <inkml:trace contextRef="#ctx0" brushRef="#br0">25 0 16748,'-2'28'1637,"-7"44"0,0 0 59,7-53-1244,-1 40 576,3-56-964,0 0-1,0 0 1,1 1 0,-1-1 0,1 0-1,0 0 1,-1 0 0,1 1 0,1-1-1,-1 0 1,0-1 0,1 1 0,2 4-1,-4-7-53,1 1 0,0-1-1,-1 1 1,1-1 0,-1 0-1,1 1 1,0-1 0,-1 0-1,1 1 1,0-1 0,-1 0-1,1 0 1,0 0 0,-1 0-1,1 0 1,0 0 0,-1 0-1,1 0 1,0 0 0,0 0-1,-1 0 1,1 0 0,0 0-1,-1 0 1,1-1 0,0 1-1,-1 0 1,1-1 0,-1 1-1,1 0 1,0-1 0,-1 1-1,1-1 1,-1 1 0,1-1-1,0 0 1,19-23 67,-18 22-69,16-28 19,22-42 0,-23 40-47,23-36 0,-40 68 16,1-1 0,-1 0 1,1 0-1,-1 0 0,1 0 0,0 0 1,-1 1-1,1-1 0,0 0 1,0 1-1,-1-1 0,1 0 1,0 1-1,0-1 0,0 1 1,0 0-1,0-1 0,0 1 1,0-1-1,0 1 0,1 0 0,-1 0 3,0 0-1,0 1 1,-1-1-1,1 0 1,0 1-1,-1-1 1,1 1-1,-1-1 1,1 1 0,0-1-1,-1 1 1,1 0-1,-1-1 1,0 1-1,1 0 1,-1-1-1,1 1 1,-1 0-1,0 0 1,0-1-1,1 2 1,2 9 1,-1-1 0,0 1 1,1 13-1,-1-11-1,-1-4 10,6 28 41,-6-35-43,-1-1 0,0 1-1,1-1 1,-1 0 0,1 1 0,0-1-1,-1 0 1,1 1 0,0-1-1,0 0 1,0 0 0,0 0 0,0 0-1,0 0 1,0 0 0,0 0-1,0 0 1,0 0 0,0 0 0,2 0-1,-2-1-1,0 0 0,0 0 0,1 0 1,-1 0-1,0 0 0,0 0 0,0 0 0,0 0 0,0-1 0,0 1 0,0 0 0,0-1 0,0 1 0,0-1 0,0 1 1,0-1-1,0 1 0,-1-1 0,1 0 0,1-1 0,17-18 28,-14 13-33,12-14-30,27-30-149,-42 48 143,1 0 1,0 1-1,1-1 1,-1 1-1,0 0 1,1 0-1,-1 0 1,1 0-1,0 0 1,0 1-1,-1 0 1,9-2-1,-9 3 12,-1 0-1,1 0 1,-1 1-1,0-1 1,1 1-1,-1-1 1,1 1-1,-1 0 0,0 0 1,1 0-1,-1 0 1,0 1-1,0-1 1,0 1-1,0-1 0,0 1 1,0 0-1,-1-1 1,1 1-1,0 0 1,-1 0-1,0 0 0,2 3 1,4 7-63,1 1 1,8 25-1,-7-18 35,-7-15 40,2 5 12,1 0-1,0 0 0,0-1 0,1 1 0,13 14 1,-18-22 3,1-1 0,0 1 1,-1-1-1,1 0 0,0 0 1,-1 0-1,1 0 0,0 0 1,0 0-1,0 0 1,0 0-1,0-1 0,0 1 1,0-1-1,3 1 0,-2-2 0,-1 1 0,1 0-1,-1-1 1,1 0-1,-1 1 1,1-1-1,-1 0 1,0 0 0,1 0-1,-1-1 1,0 1-1,0 0 1,0-1-1,0 0 1,3-3 0,9-10-65,-1 0 1,-1-1 0,0-1 0,14-27 0,-14 23-120,1 0 1,22-27 0,-34 47 179,-1 0-1,1 1 1,-1-1 0,1 0 0,-1 0-1,1 1 1,-1-1 0,1 0 0,0 1-1,-1-1 1,1 1 0,0-1 0,0 1-1,-1-1 1,1 1 0,0 0 0,0-1-1,0 1 1,0 0 0,-1-1 0,1 1-1,0 0 1,0 0 0,0 0 0,0 0-1,0 0 1,0 0 0,0 0-1,-1 0 1,1 0 0,0 1 0,0-1-1,0 0 1,0 0 0,0 1 0,-1-1-1,1 1 1,0-1 0,0 1 0,-1-1-1,1 1 1,0-1 0,0 1 0,-1 0-1,1-1 1,-1 1 0,1 0 0,-1-1-1,1 1 1,-1 0 0,1 0 0,-1 0-1,0-1 1,1 1 0,-1 0 0,0 1-1,5 9 139,-2 0 0,0 0 0,4 18 0,-5-15 6,0-7-72,0 4 79,1-1-1,0 0 1,1 0 0,4 10-1,-7-19-142,-1 0 0,0 0 1,1 0-1,-1 0 0,1 0 0,-1 0 0,1 0 1,0 0-1,-1 0 0,1-1 0,0 1 0,-1 0 1,1 0-1,0-1 0,0 1 0,0 0 0,0-1 1,0 1-1,0-1 0,0 1 0,0-1 0,0 0 1,0 1-1,0-1 0,0 0 0,0 0 0,0 0 1,0 0-1,0 0 0,0 0 0,0 0 0,0 0 0,0 0 1,0 0-1,0 0 0,0-1 0,0 1 0,0 0 1,0-1-1,0 1 0,0-1 0,0 1 0,0-1 1,0 0-1,0 1 0,0-1 0,-1 0 0,1 1 1,0-1-1,-1 0 0,2-2 0,7-8-211,0-1-1,-1 0 1,0-1 0,-1 0-1,-1 0 1,0-1 0,7-24-1,-2-1-168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2.577"/>
    </inkml:context>
    <inkml:brush xml:id="br0">
      <inkml:brushProperty name="width" value="0.035" units="cm"/>
      <inkml:brushProperty name="height" value="0.035" units="cm"/>
      <inkml:brushProperty name="color" value="#66CC00"/>
    </inkml:brush>
  </inkml:definitions>
  <inkml:trace contextRef="#ctx0" brushRef="#br0">1 6 16203,'1'-1'175,"1"1"-1,-1-1 0,1 0 0,-1 1 0,1-1 0,-1 1 0,1-1 0,0 1 0,-1 0 0,1 0 0,-1 0 1,1 0-1,0 0 0,-1 0 0,1 0 0,-1 0 0,1 1 0,2 0 0,-2 0-29,0 1 0,0-1 0,-1 1 0,1-1 0,-1 1 0,1 0 0,-1-1 0,1 1 0,-1 0 0,0 0 0,0 0 0,0 0 0,1 3 0,8 22 335,-1 0 1,9 45 0,-6-22-211,-12-48-256,0-1-1,1 1 1,-1-1 0,1 1-1,0-1 1,-1 1 0,1-1-1,0 1 1,0-1 0,0 0 0,0 1-1,0-1 1,2 1 0,-3-1-6,1-1 1,0 1-1,0-1 1,0 0-1,-1 0 1,1 1-1,0-1 1,0 0-1,0 0 1,0 0-1,0 0 1,-1 0-1,1 0 1,0 0-1,0 0 1,0 0-1,0-1 1,0 1 0,-1 0-1,1 0 1,0-1-1,0 1 1,0-1-1,-1 1 1,1-1-1,0 1 1,-1-1-1,2 0 1,10-10 68,0 0-1,0-1 1,-1 0 0,14-21 0,-17 21-48,0 1-1,2 0 1,-1 0-1,1 1 1,1 1-1,17-14 1,-27 22-29,0 0-1,0 1 1,1-1 0,-1 0-1,0 1 1,1-1 0,-1 1 0,0-1-1,1 1 1,-1 0 0,0 0-1,1-1 1,-1 1 0,1 0-1,-1 0 1,1 0 0,2 1 0,-3-1-1,-1 1 1,1-1 0,0 1-1,0 0 1,0-1 0,0 1-1,0 0 1,-1-1 0,1 1-1,0 0 1,-1 0 0,1 0-1,0 0 1,-1-1 0,1 1-1,-1 0 1,1 0-1,-1 2 1,2 4 0,0 1-1,-1 0 1,0 0 0,0-1-1,-1 10 1,0-11 2,-7 159 34,3-81 24,3-58-84,1-26 18,0 0 0,0 1 0,0-1 0,0 0 0,0 0 0,0 1 0,1-1 0,-1 0 0,0 1 0,0-1 0,0 0 0,0 0 0,0 1 0,0-1 0,1 0 0,-1 0 0,0 1 0,0-1 0,0 0 0,0 0 0,1 0 0,-1 1 0,0-1 0,0 0 0,1 0 0,-1 0 0,0 0 0,0 0 0,1 1 0,-1-1 0,0 0 0,1 0 0,-1 0 0,0 0 0,0 0 0,1 0 0,-1 0 0,0 0 0,1 0 0,-1 0 0,0 0 0,0 0 0,1 0 0,-1 0 0,0 0 0,1-1 0,-1 1 0,0 0 0,0 0 0,1 0 0,-1 0 0,0 0 0,0-1 0,1 1 0,-1 0 0,0 0 0,0 0 0,0-1 0,1 1 0,-1 0 0,0 0 0,0-1 0,0 1 0,0 0 0,0 0 0,0-1 0,1 1 0,-1 0 0,0-1 0,5-10 170,1 0 1,-2-1 0,1 1-1,2-16 1,3-5-137,7-18 18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3.026"/>
    </inkml:context>
    <inkml:brush xml:id="br0">
      <inkml:brushProperty name="width" value="0.035" units="cm"/>
      <inkml:brushProperty name="height" value="0.035" units="cm"/>
      <inkml:brushProperty name="color" value="#66CC00"/>
    </inkml:brush>
  </inkml:definitions>
  <inkml:trace contextRef="#ctx0" brushRef="#br0">145 61 18788,'-1'-3'217,"0"0"-1,0 1 1,-1-1-1,1 1 1,-1-1 0,1 1-1,-1 0 1,0 0 0,0 0-1,0 0 1,-1 0-1,1 0 1,0 0 0,-6-2-1,7 3-123,-1-1-1,0 1 1,0 0-1,0 0 1,0 0-1,0 0 1,0 1-1,-1-1 1,1 1-1,0-1 1,0 1 0,0 0-1,-1-1 1,1 1-1,0 0 1,0 1-1,-1-1 1,1 0-1,-3 1 1,2 2-54,-1-1 1,1 1 0,0 0-1,0 0 1,0 0-1,0 0 1,0 1-1,1-1 1,-1 1 0,1 0-1,0-1 1,0 1-1,0 0 1,-1 8 0,-3 7-23,-6 36 1,11-49-3,-1 5-10,0-5-3,1 0-1,0 0 1,0 0 0,1 0-1,-1 0 1,1-1 0,1 1 0,-1 0-1,1 0 1,0 0 0,2 7-1,-3-12-1,0-1 1,1 1-1,-1 0 0,0-1 0,1 1 0,-1-1 0,0 1 1,1 0-1,-1-1 0,1 1 0,-1-1 0,1 1 0,-1-1 1,1 1-1,-1-1 0,1 0 0,0 1 0,-1-1 0,1 0 0,-1 1 1,1-1-1,0 0 0,-1 0 0,1 0 0,0 1 0,0-1 1,0 0-1,1-1 1,0 1-1,-1 0 1,1-1 0,0 1 0,-1-1 0,1 0 0,-1 1-1,1-1 1,-1 0 0,1 0 0,1-1 0,4-5 3,0 1-1,0-1 1,7-8 0,-14 14-4,25-33 14,-2-1 0,-1-1 1,30-65-1,-49 97 14,-3 11-17,-15 69 78,8-48-135,2 0 1,0 1 0,0 41 0,5-65-34,0-1 0,0 0 0,1 0 1,0 0-1,1 7 0,-1-10 44,-1 0-1,0-1 0,0 1 1,1 0-1,-1-1 0,1 1 1,-1 0-1,0-1 0,1 1 1,-1 0-1,1-1 0,-1 1 1,1-1-1,0 1 0,-1-1 0,1 1 1,0-1-1,-1 0 0,1 1 1,0-1-1,-1 0 0,1 1 1,0-1-1,0 0 0,-1 0 1,1 0-1,0 0 0,0 0 1,-1 1-1,1-2 0,0 1 1,0 0-1,-1 0 0,1 0 1,0 0-1,0 0 0,-1 0 1,1-1-1,0 1 0,1-1 1,6-4-88,-1 0 1,0 0 0,0-1 0,0 0-1,0 0 1,-1-1 0,0 0 0,0 0 0,9-15-1,-6 9-72,27-37-463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3.496"/>
    </inkml:context>
    <inkml:brush xml:id="br0">
      <inkml:brushProperty name="width" value="0.035" units="cm"/>
      <inkml:brushProperty name="height" value="0.035" units="cm"/>
      <inkml:brushProperty name="color" value="#66CC00"/>
    </inkml:brush>
  </inkml:definitions>
  <inkml:trace contextRef="#ctx0" brushRef="#br0">88 142 16748,'-36'82'3033,"27"-65"-2544,1 0-1,1 0 1,0 0-1,1 1 1,1 0-1,-4 27 1,8-44-463,1 0-1,0 1 1,0-1-1,0 0 1,0 0-1,0 0 1,0 0 0,0 1-1,1-1 1,-1 0-1,0 0 1,1 0 0,-1 0-1,0 0 1,1 0-1,-1 0 1,2 2 0,-1-3-15,-1 0 0,1 1 0,-1-1 0,1 0 0,-1 0 0,1 1 0,-1-1 0,1 0 1,0 0-1,-1 0 0,1 0 0,-1 0 0,1 1 0,0-1 0,-1 0 0,1-1 1,0 1-1,-1 0 0,1 0 0,-1 0 0,1 0 0,1-1 0,3-1 6,0 0-1,0-1 1,0 0-1,0 0 0,6-6 1,12-11-23,-1-1 1,-1 0 0,19-28-1,50-76 53,-80 110 20,14-28 0,-22 39-46,0 0 1,0 0-1,-1 0 1,0-1-1,1 1 1,-1-1-1,-1 1 1,1 0-1,-1-1 1,0 1-1,0-1 1,-1-6 0,1 10-15,0 0-1,-1 1 1,1-1 0,0 0 0,-1 0 0,1 0 0,-1 0 0,1 0 0,-1 1 0,0-1 0,1 0 0,-1 1 0,0-1 0,1 0 0,-1 1 0,0-1 0,0 1 0,0-1 0,1 1 0,-1-1 0,0 1 0,0 0 0,0-1 0,0 1 0,0 0 0,0 0 0,0 0 0,0 0 0,0 0 0,0 0 0,0 0-1,0 0 1,0 0 0,0 0 0,0 0 0,1 0 0,-1 1 0,0-1 0,0 0 0,-1 1 0,-4 2 24,-1-1 0,1 1 0,1 0 0,-10 6 0,5-2-11,0 0 0,1 1 1,0 0-1,-10 12 0,16-16-20,-1 0 0,1 1 0,-1-1-1,1 1 1,1 0 0,-1 0 0,1 0-1,0 0 1,0 0 0,0 1 0,-1 7-1,3-12-3,0 1-1,0-1 0,0 1 1,0-1-1,0 1 0,1-1 1,-1 0-1,0 1 0,1-1 1,-1 1-1,1-1 0,-1 0 1,1 1-1,0-1 0,-1 0 1,1 1-1,0-1 0,2 2 1,-1-1-14,1 0 1,0 0-1,-1 0 1,1 0-1,0 0 1,0-1 0,0 1-1,4 0 1,8 3-83,0-2 0,0 0 0,16 1 0,-11-1-32,-2 0 4,0 0 0,0 1 0,0 2 0,0-1 1,22 12-1,-34-14 100,-1 0 1,0 0 0,0 1 0,0 0-1,0 0 1,-1 0 0,1 0-1,-1 1 1,0 0 0,-1 0-1,1 0 1,-1 0 0,0 1-1,0-1 1,0 1 0,-1 0-1,0-1 1,0 1 0,1 12-1,-1-10-102,-1 1 0,0 0 0,-1 14 0,0-20 117,-1 0 0,1-1 0,-1 1 0,1 0 0,-1 0 0,0 0 0,0-1 0,0 1 0,0 0 0,0-1 0,-1 1 0,1-1 0,-1 1 0,-2 2 0,-12 6-105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4.743"/>
    </inkml:context>
    <inkml:brush xml:id="br0">
      <inkml:brushProperty name="width" value="0.035" units="cm"/>
      <inkml:brushProperty name="height" value="0.035" units="cm"/>
      <inkml:brushProperty name="color" value="#66CC00"/>
    </inkml:brush>
  </inkml:definitions>
  <inkml:trace contextRef="#ctx0" brushRef="#br0">1 11 16347,'1'-1'112,"0"1"0,1 0 0,-1 0-1,0 0 1,0 0 0,1 0-1,-1 0 1,0 0 0,0 0-1,1 1 1,-1-1 0,0 0-1,0 1 1,1-1 0,-1 1-1,0-1 1,0 1 0,0 0 0,0-1-1,0 1 1,0 0 0,0 0-1,0 0 1,0 0 0,0 0-1,-1 0 1,1 0 0,0 0-1,-1 0 1,1 0 0,0 0-1,-1 0 1,0 0 0,1 1 0,-1-1-1,0 0 1,1 2 0,2 7 304,-1 0-1,-1 0 1,2 17 0,-2-18-186,0 206 1393,-2-192-1543,1-10-9,3-21 9,1-23 0,-4 30-80,3-32 32,-1-1 1,-2 1-1,-1-1 1,-10-65-1,13 107-33,1-1 1,0 0-1,0 0 0,1 0 0,0-1 0,0 1 1,1-1-1,0 0 0,0 0 0,0 0 0,1-1 1,0 0-1,0 0 0,11 7 0,-10-8 0,0 0 1,0 0-1,0 0 0,1-1 0,-1 0 0,1-1 1,0 0-1,0 0 0,0 0 0,0-1 0,0-1 1,0 1-1,0-1 0,16-2 0,-12-1 8,0-1 0,0 0 0,0-1-1,-1 0 1,1-1 0,-1 0 0,-1-1 0,1 0 0,-1-1-1,-1 0 1,1 0 0,-1-1 0,-1-1 0,1 1-1,-2-1 1,1-1 0,-2 1 0,11-21 0,-16 28-2,0 0 1,0 0 0,0 0-1,0 0 1,0 0 0,-1 0-1,0 0 1,1-1 0,-1-2-1,0 5-4,0 0 1,0 1-1,0-1 0,-1 1 0,1-1 0,0 0 0,0 1 0,0-1 0,-1 1 0,1-1 0,0 0 0,0 1 1,-1-1-1,1 1 0,-1-1 0,1 1 0,0-1 0,-1 1 0,1 0 0,-1-1 0,1 1 0,-1-1 1,1 1-1,-1 0 0,1-1 0,-1 1 0,0 0 0,1 0 0,-1 0 0,1-1 0,-1 1 0,0 0 1,1 0-1,-1 0 0,0 0 0,1 0 0,-1 0 0,1 0 0,-1 0 0,0 0 0,1 1 0,-1-1 0,1 0 1,-1 0-1,0 0 0,1 1 0,-2 0 0,-2 0 3,1 1 0,-1 0 0,0 1 1,1-1-1,-1 1 0,1-1 0,0 1 0,0 0 0,0 0 1,0 1-1,1-1 0,-4 6 0,-2 4 22,0 1 0,-6 15 0,8-14 19,0-1-1,1 1 1,1 0 0,0 0 0,1 0-1,1 0 1,0 1 0,0 20 0,2-34-40,0 0 1,0-1-1,1 1 1,-1 0-1,0-1 1,1 1-1,-1 0 1,1-1-1,-1 1 1,1 0-1,0-1 0,-1 1 1,1-1-1,0 1 1,0-1-1,0 0 1,0 1-1,2 1 1,-2-3-31,0 1-1,0-1 1,1 1 0,-1-1 0,0 0 0,0 0 0,0 1 0,0-1-1,0 0 1,0 0 0,1 0 0,-1 0 0,0 0 0,0-1-1,0 1 1,0 0 0,0 0 0,0-1 0,1 1 0,0-1-1,5-3-86,0 0-1,-1 0 1,1-1-1,-1 0 1,0 0-1,7-7 0,19-22-115,4-3-121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5.353"/>
    </inkml:context>
    <inkml:brush xml:id="br0">
      <inkml:brushProperty name="width" value="0.035" units="cm"/>
      <inkml:brushProperty name="height" value="0.035" units="cm"/>
      <inkml:brushProperty name="color" value="#66CC00"/>
    </inkml:brush>
  </inkml:definitions>
  <inkml:trace contextRef="#ctx0" brushRef="#br0">142 305 14947,'-3'1'526,"0"-1"0,0 0 0,0 1-1,-1 0 1,1-1 0,0 1 0,1 0 0,-1 1-1,0-1 1,-3 2 0,1 1-244,-1-1 0,1 1 1,0 1-1,-7 6 0,5-3-225,0 1 0,0 0 0,1 0 0,0 1 0,-6 13-1,6-9 128,1 1 0,1-1-1,-6 30 1,9-38-144,0 0 0,1 0 0,-1 0 0,1 0 0,1 0 0,-1 0 0,1 0-1,0 0 1,0 0 0,0 0 0,1 0 0,4 9 0,-5-13-30,1 0 1,-1 0-1,1 0 0,0 0 0,-1-1 0,1 1 1,0 0-1,0-1 0,0 0 0,0 1 1,0-1-1,1 0 0,-1 0 0,0 0 1,0 0-1,1 0 0,-1-1 0,1 1 1,-1-1-1,0 0 0,1 1 0,-1-1 1,1 0-1,-1-1 0,1 1 0,-1 0 0,1-1 1,-1 1-1,0-1 0,1 0 0,-1 1 1,3-3-1,7-2 26,0 0 0,-1-2 0,0 1 1,19-15-1,-8 3 13,0-2 0,-2 0 0,0-2 0,-1 0 0,-1-1 1,-1-1-1,-1 0 0,-1-1 0,-2-1 0,0 0 0,-2-1 0,-1 0 0,-1-1 1,-1 0-1,-2 0 0,0-1 0,1-30 0,-7 49-15,1 0 0,-1 1 0,-1-1 0,-1-10 1,1 19-27,1-1 0,0 1 0,-1-1 0,1 0 0,-1 1 0,0-1-1,1 1 1,-1-1 0,0 1 0,0 0 0,0-1 0,0 1 0,0 0 0,-1-1 0,1 1-2,0 1-1,0-1 0,0 1 0,0-1 1,0 1-1,0 0 0,0 0 0,0 0 1,0 0-1,0-1 0,0 1 0,0 0 1,0 0-1,0 1 0,0-1 0,0 0 1,0 0-1,0 0 0,0 1 0,0-1 1,0 1-1,0-1 0,1 0 0,-1 1 1,-1 0-1,-6 4 11,1 1 1,-1-1-1,1 1 0,1 1 1,-1-1-1,-5 9 0,-35 49 3,30-40-19,2-4 9,-22 33-15,34-49 4,1 0-1,0 1 1,0-1-1,0 0 1,0 1 0,1 0-1,-1-1 1,1 1-1,-1 8 1,3-13 1,-1 1 0,0-1 0,0 1-1,0-1 1,0 1 0,1-1 0,-1 1 0,0-1 0,0 1 0,1-1 0,-1 0 0,0 1 0,1-1-1,-1 1 1,0-1 0,1 0 0,-1 1 0,1-1 0,-1 0 0,1 1 0,-1-1 0,0 0-1,1 0 1,-1 0 0,1 1 0,-1-1 0,1 0 0,-1 0 0,1 0 0,0 0 0,-1 0 0,1 0-1,-1 0 1,1 0 0,-1 0 0,1 0 0,-1 0 0,1 0 0,-1 0 0,1-1 0,-1 1 0,2 0-1,23-9-63,-24 9 54,63-32-312,-51 25 239,-1-1 0,1 2 0,1 0 0,-1 1 0,1 0 0,0 1 0,29-5 0,-41 9 75,0 0 0,0 0 0,0 0 0,0 0-1,0 0 1,0 0 0,1 1 0,-1-1 0,0 1 0,0 0 0,0-1 0,0 1 0,-1 0 0,1 0 0,0 0 0,0 0-1,0 1 1,-1-1 0,3 3 0,-2-1 19,0-1 0,0 1 0,-1 0 0,1 0 0,-1-1 0,0 1 0,0 0 0,0 0 0,0 0 0,-1 1 0,1 5 0,0 4 61,-2 0 0,0 0-1,0 0 1,-1 0 0,-4 16 0,-18 52 286,-7 30-72,30-98-755,3-14 30,8-18-113,-7 13 543,8-15-333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6.315"/>
    </inkml:context>
    <inkml:brush xml:id="br0">
      <inkml:brushProperty name="width" value="0.035" units="cm"/>
      <inkml:brushProperty name="height" value="0.035" units="cm"/>
      <inkml:brushProperty name="color" value="#66CC00"/>
    </inkml:brush>
  </inkml:definitions>
  <inkml:trace contextRef="#ctx0" brushRef="#br0">152 0 15979,'2'18'4152,"3"38"-2506,-15 461 1476,8-527-3615,0 0 1,0 0-1,0 1 1,-2-1-1,1 0 1,-1 1-1,0 0 1,-7-11-1,-51-76-1698,40 71 2009,16 20 421,1-1 1,-1 0-1,2-1 0,-5-6 0,11 10 1204,8 4-479,21 5 63,-13-1-557,5-2-474,-1-1 0,1-1 0,1 0-1,-1-2 1,0-1 0,-1-1 0,1 0 0,35-12 0,-25 6-291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6.761"/>
    </inkml:context>
    <inkml:brush xml:id="br0">
      <inkml:brushProperty name="width" value="0.035" units="cm"/>
      <inkml:brushProperty name="height" value="0.035" units="cm"/>
      <inkml:brushProperty name="color" value="#66CC00"/>
    </inkml:brush>
  </inkml:definitions>
  <inkml:trace contextRef="#ctx0" brushRef="#br0">98 1 16940,'-1'3'246,"0"0"1,0 0 0,-1 0-1,1-1 1,-1 1 0,0 0-1,0-1 1,0 1-1,0-1 1,0 1 0,0-1-1,-1 0 1,1 0 0,-4 2-1,-4 5 741,7-6-704,-31 32 1613,32-32-1826,0-1 0,0 0 0,0 1 0,0 0 0,1 0 0,-1-1 0,1 1 1,0 0-1,0 0 0,0 0 0,0 0 0,0 5 0,1-7-86,0 0 0,1 0 0,-1 0 0,0 0 0,1 0 0,-1 0 0,1 0 0,-1 0 0,1 0 0,0 0 0,-1 0 0,1-1 0,0 1 1,0 0-1,-1 0 0,1-1 0,0 1 0,0-1 0,0 1 0,0-1 0,0 1 0,0-1 0,0 1 0,2 0 0,29 7-463,-27-7 363,38 7-571,22 4-85,-60-11 721,1 1 0,-1-1 0,0 1 0,1 1 0,-1-1 0,0 1 0,0 0-1,6 5 1,-10-7 69,0 0-1,0 0 0,0 0 0,-1 0 1,1 0-1,0 0 0,0 1 1,-1-1-1,1 0 0,-1 0 0,1 0 1,-1 1-1,0-1 0,1 0 0,-1 1 1,0-1-1,0 0 0,0 1 1,0-1-1,0 0 0,0 1 0,0-1 1,-1 0-1,1 1 0,0-1 0,-1 0 1,1 0-1,-1 1 0,1-1 1,-1 0-1,0 0 0,1 0 0,-1 0 1,0 0-1,0 0 0,0 0 0,-1 1 1,-5 5 166,1 0 0,-1-1 0,-15 11 1,18-14-134,-62 39 639,60-38-609,-1-1 0,1 0 0,-1 0 0,0-1 0,1 0 0,-1 0 0,0 0 0,-12 0 0,19-2-74,-1 0 0,1 0 0,-1 0 0,0 0 0,1 0 0,-1 0 0,1-1 0,-1 1 0,0 0 0,1 0 0,-1-1 0,1 1 0,-1 0 0,1-1 0,-1 1 0,1 0 0,-1-1 0,1 1 0,0-1 0,-1 1 0,1-1 0,-1 1 0,1-1 0,0 1 0,0-1 0,-1 0 0,1 1 0,0-1 0,0 1 0,0-1 0,0 0 0,-1 1 0,1-1 0,0 1 0,0-1 0,0 0 0,1 0 0,1-17 17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7.233"/>
    </inkml:context>
    <inkml:brush xml:id="br0">
      <inkml:brushProperty name="width" value="0.035" units="cm"/>
      <inkml:brushProperty name="height" value="0.035" units="cm"/>
      <inkml:brushProperty name="color" value="#66CC00"/>
    </inkml:brush>
  </inkml:definitions>
  <inkml:trace contextRef="#ctx0" brushRef="#br0">161 68 18236,'-1'-1'136,"-1"1"0,1-1 0,-1 0 0,1 0 0,-1 1 0,1-1 1,-1 1-1,0-1 0,1 1 0,-1-1 0,0 1 0,1 0 0,-1 0 0,0 0 0,0 0 0,1 0 0,-1 1 0,-2 0 1,0 0 62,0 0 1,0 1 0,1-1 0,-1 1-1,1 0 1,0 0 0,-6 5 0,0 1 154,1 0 1,1 0-1,-1 0 0,-10 18 1,11-14-191,0 1 0,1 0-1,0 0 1,-5 22 0,9-30-144,1 0 1,0 0-1,0 0 0,0 0 0,0 0 1,1 1-1,0-1 0,0 0 0,1 0 0,-1 0 1,1 0-1,0 0 0,0 0 0,1 0 1,3 8-1,-4-11-12,0-1 0,1 1 0,-1 0 0,1-1 1,-1 1-1,1-1 0,-1 0 0,1 1 0,0-1 1,0 0-1,0 0 0,0 0 0,0 0 0,-1 0 0,1-1 1,1 1-1,-1-1 0,0 1 0,0-1 0,0 0 1,0 0-1,0 0 0,0 0 0,0 0 0,1 0 1,2-1-1,3-1 18,0 0 1,0 0 0,-1-1 0,1 0-1,13-7 1,-3-1 19,-1 0 1,1-1-1,-2-1 0,0 0 0,15-17 0,-23 23-27,-1-1-1,-1 0 0,1-1 0,-1 0 1,0 0-1,-1 0 0,0 0 0,-1-1 1,0 0-1,0 0 0,3-20 0,-6 27-41,-1-1 0,0 1-1,1-1 1,-2 1 0,1-1 0,0 0-1,-1 1 1,1-1 0,-1 1-1,0 0 1,-1-1 0,1 1 0,0 0-1,-1 0 1,0-1 0,1 1-1,-1 1 1,-1-1 0,1 0 0,0 0-1,-1 1 1,1-1 0,-1 1-1,0 0 1,1 0 0,-1 0 0,0 0-1,-1 0 1,1 1 0,0-1 0,0 1-1,-1 0 1,1 0 0,-1 0-1,1 0 1,-1 1 0,1-1 0,-1 1-1,1 0 1,-1 0 0,1 1-1,-1-1 1,1 1 0,-1-1 0,1 1-1,-1 0 1,-3 2 0,4-2-154,0 0 1,1 1 0,-1-1 0,1 1 0,-1-1-1,1 1 1,-4 3 0,6-5 115,-1 1 0,0 0 0,1-1 0,-1 1 0,0 0 0,1 0 0,-1-1 0,1 1-1,-1 0 1,1 0 0,-1 0 0,1 0 0,0 0 0,-1 0 0,1 0 0,0 0 0,0 0 0,0 0 0,0 0 0,0 0 0,0 0 0,0 0-1,0 2 1,0-3 36,0 1-1,1-1 0,-1 0 0,0 1 0,0-1 0,0 1 1,1-1-1,-1 0 0,0 1 0,1-1 0,-1 0 1,0 1-1,1-1 0,-1 0 0,0 1 0,1-1 0,-1 0 1,0 0-1,1 0 0,-1 1 0,1-1 0,-1 0 1,1 0-1,0 0 0,19-1-752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7.671"/>
    </inkml:context>
    <inkml:brush xml:id="br0">
      <inkml:brushProperty name="width" value="0.035" units="cm"/>
      <inkml:brushProperty name="height" value="0.035" units="cm"/>
      <inkml:brushProperty name="color" value="#66CC00"/>
    </inkml:brush>
  </inkml:definitions>
  <inkml:trace contextRef="#ctx0" brushRef="#br0">69 0 16355,'0'4'227,"1"-1"-1,-1 1 0,0 0 0,0 0 0,0-1 0,-1 1 0,1 0 0,-1-1 0,0 1 0,0 0 1,0-1-1,-3 5 0,1 4 259,-7 22 767,-25 103 1403,31-117-2459,1-1 0,1 0 0,1 1 0,0 0 0,3 20 0,-2-38-199,0 1 1,1-1 0,-1 0-1,1 1 1,-1-1 0,1 0-1,0 0 1,0 1 0,0-1-1,0 0 1,0 0 0,0 0-1,0 0 1,1 0 0,-1 0-1,1-1 1,0 1 0,-1 0-1,1-1 1,0 1 0,0-1 0,0 0-1,0 0 1,0 0 0,0 0-1,0 0 1,1 0 0,-1 0-1,0 0 1,0-1 0,1 1-1,-1-1 1,0 0 0,1 0-1,2 0 1,8-1-155,-1 0 1,1-1-1,0-1 1,-1 0-1,15-5 1,-12 3 6,2 0-48,38-10-365,-51 14 531,1 0-1,0 0 1,-1 0-1,1 1 1,-1 0-1,1 0 1,0 0-1,7 2 1,-12-2 43,1 1 1,-1-1-1,1 0 1,-1 0-1,1 0 1,-1 1-1,0-1 1,1 0-1,-1 1 1,1-1-1,-1 0 1,0 1-1,1-1 0,-1 0 1,0 1-1,1-1 1,-1 1-1,0-1 1,0 1-1,1-1 1,-1 1-1,0-1 1,0 0-1,0 1 1,0-1-1,0 1 1,0-1-1,0 1 1,0-1-1,0 1 1,0-1-1,0 1 0,0-1 1,0 1-1,0-1 1,0 1-1,0-1 1,0 1-1,-1-1 1,1 1-1,0-1 1,0 1-1,-1-1 1,1 1-1,-1 0 1,-15 20 499,14-19-453,-25 27 732,-2-1 0,-2-2 0,-59 41 0,85-63-734,0 0-26,0-1-1,0 1 1,-1-1-1,1 0 0,-1 0 1,0-1-1,1 1 1,-1-1-1,-1-1 0,1 1 1,-11 1-1,16-4-72,0 1 0,1 0 0,-1 0 0,0 0 0,1-1-1,-1 1 1,0 0 0,1-1 0,-1 1 0,1-1 0,-1 1 0,0-1 0,1 1 0,-1-1-1,1 1 1,0-1 0,-1 1 0,1-1 0,-1 0 0,1 1 0,0-1 0,-1 1 0,1-1-1,0 0 1,0 0 0,0 1 0,-1-1 0,1 0 0,0 1 0,0-1 0,0 0 0,0 0-1,0 1 1,0-1 0,0 0 0,1 1 0,-1-2 0,8-29-1924,-3 21 1637,0 0-1,1 0 1,0 0 0,14-16-1,10-6-783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18.152"/>
    </inkml:context>
    <inkml:brush xml:id="br0">
      <inkml:brushProperty name="width" value="0.035" units="cm"/>
      <inkml:brushProperty name="height" value="0.035" units="cm"/>
      <inkml:brushProperty name="color" value="#66CC00"/>
    </inkml:brush>
  </inkml:definitions>
  <inkml:trace contextRef="#ctx0" brushRef="#br0">46 83 16267,'-4'2'319,"0"0"0,0 0 0,0 1-1,0 0 1,0-1 0,1 1-1,-1 1 1,-3 4 0,6-8-243,1 1 0,-1 0 0,0 0-1,1 0 1,-1 0 0,1-1 0,-1 1 0,1 0 0,-1 0 0,1 0 0,0 0 0,-1 0 0,1 0-1,0 0 1,0 0 0,0 1 0,0-1 0,0 0 0,0 0 0,0 0 0,0 0 0,0 0 0,1 0-1,-1 0 1,0 0 0,1 0 0,-1 0 0,1 0 0,-1 0 0,1-1 0,-1 1 0,1 0 0,0 0-1,-1 0 1,1 0 0,0-1 0,-1 1 0,1 0 0,0-1 0,0 1 0,0-1 0,0 1 0,2 0-1,2 2 45,0-1 0,1 0-1,-1 0 1,1-1 0,-1 1-1,1-1 1,0-1 0,0 1-1,0-1 1,-1 0-1,1 0 1,0 0 0,0-1-1,-1 0 1,1 0 0,0-1-1,8-3 1,3-1-57,0-1 0,0-1 1,-1-1-1,20-13 0,-27 16-40,0-1 0,0 1 0,-1-1 0,0-1-1,0 0 1,-1 0 0,0 0 0,0-1-1,-1 0 1,6-11 0,-11 20-22,-1-1 1,0 1-1,0 0 0,0 0 1,0 0-1,0 0 0,0 0 0,0 0 1,1 0-1,-1 0 0,0 0 1,0 0-1,0-1 0,0 1 1,0 0-1,0 0 0,0 0 0,0 0 1,0 0-1,0 0 0,0-1 1,0 1-1,0 0 0,0 0 0,0 0 1,0 0-1,0 0 0,0 0 1,0-1-1,0 1 0,0 0 1,0 0-1,0 0 0,0 0 0,0 0 1,0 0-1,0-1 0,0 1 1,0 0-1,0 0 0,0 0 1,-1 0-1,1 0 0,0 0 0,0 0 1,0 0-1,0 0 0,0-1 1,0 1-1,0 0 0,0 0 0,-1 0 1,1 0-1,0 0 0,0 0 1,0 0-1,0 0 0,0 0 1,0 0-1,-1 0 0,1 0 0,0 0 1,0 0-1,0 0 0,0 0 1,-1 0-1,-7 5 39,-4 9 41,0 1-1,1 1 1,0-1 0,1 2 0,1-1 0,1 2 0,-12 32 0,17-42-37,1 0 1,0 1-1,0 0 1,-1 9 0,3-17-37,0 1 1,-1-1 0,1 0-1,0 0 1,0 0-1,0 1 1,0-1 0,0 0-1,1 0 1,-1 0 0,0 1-1,1-1 1,-1 0 0,0 0-1,1 0 1,-1 0 0,1 0-1,0 0 1,-1 0-1,1 0 1,0 0 0,0 0-1,0 0 1,-1 0 0,1 0-1,0-1 1,0 1 0,0 0-1,0-1 1,0 1 0,1 0-1,-1-1 1,0 0-1,0 1 1,0-1 0,0 0-1,1 1 1,1-1 0,4 0 5,0 0 0,1-1 1,-1 0-1,0 0 0,1-1 0,-1 0 1,11-5-1,50-25-151,-43 20 57,0-1 4,83-35-247,-96 43 273,1 1 1,-1 0-1,1 1 1,0 0-1,0 1 1,21 0-1,-33 2 54,1 0 0,-1-1 0,1 1 0,0 1 0,-1-1 0,1 0 0,0 0 0,-1 0 0,1 1 0,-1-1 0,1 1 0,-1-1 0,1 1 0,-1 0 0,1 0-1,-1 0 1,0-1 0,1 1 0,-1 1 0,0-1 0,0 0 0,0 0 0,0 0 0,0 0 0,0 1 0,0-1 0,0 1 0,0-1 0,0 0 0,-1 1-1,1-1 1,-1 1 0,1 2 0,0 3 75,-1 0-1,0 0 1,-1 0-1,0 0 0,0 0 1,-3 11-1,-2 14 278,6-33-376,0 1 0,0-1-1,0 1 1,0-1 0,1 1 0,-1-1-1,0 1 1,0 0 0,1-1-1,-1 1 1,0-1 0,0 1-1,1 0 1,-1-1 0,0 1-1,1 0 1,-1-1 0,1 1-1,-1 0 1,0-1 0,1 1 0,-1 0-1,1 0 1,-1 0 0,1-1-1,-1 1 1,1 0 0,-1 0-1,1 0 1,-1 0 0,1 0-1,-1 0 1,1 0 0,-1 0 0,1 0-1,-1 0 1,1 0 0,-1 0-1,1 0 1,-1 0 0,1 1-1,-1-1 1,0 0 0,1 0-1,-1 1 1,1-1 0,-1 0 0,0 0-1,1 1 1,-1-1 0,1 0-1,-1 1 1,0-1 0,0 1-1,1-1 1,-1 0 0,0 1-1,0-1 1,1 1 0,-1 0-1,-7-8-271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3.340"/>
    </inkml:context>
    <inkml:brush xml:id="br0">
      <inkml:brushProperty name="width" value="0.035" units="cm"/>
      <inkml:brushProperty name="height" value="0.035" units="cm"/>
    </inkml:brush>
  </inkml:definitions>
  <inkml:trace contextRef="#ctx0" brushRef="#br0">52 1 16828,'4'6'413,"0"1"1,0 0 0,-1 1-1,0-1 1,0 0 0,-1 1-1,4 15 1,2 59 1898,-3-23-1060,71 323 600,3-137-4087,-79-245 2178,0 0-1,0 0 0,0 0 0,0 0 1,0 0-1,0 0 0,-1 0 0,1 0 1,0 0-1,0 0 0,0 0 0,0 0 1,0 0-1,-1 0 0,1 0 0,0 0 1,0 0-1,0 1 0,0-1 1,0 0-1,0 0 0,-1 0 0,1 0 1,0 0-1,0 0 0,0 0 0,0 0 1,0 0-1,0 0 0,0 1 0,0-1 1,-1 0-1,1 0 0,0 0 0,0 0 1,0 0-1,0 0 0,0 1 0,0-1 1,0 0-1,0 0 0,0 0 0,0 0 1,0 0-1,0 1 0,0-1 1,0 0-1,0 0 0,0 0 0,0 0 1,0 0-1,0 0 0,0 1 0,-10-9-606,-96-96-3524,3-2 6633,99 102-2174,-14-18 1439,17 21-1648,1 1-1,0-1 1,-1 1-1,1-1 1,0 1 0,0 0-1,-1-1 1,1 1-1,0-1 1,0 1 0,0-1-1,0 1 1,0-1-1,0 1 1,0-1 0,0 1-1,0-1 1,0 1-1,0-1 1,0 0-1,0 1 1,0-1 0,0 1-1,0 0 1,0-1-1,1 1 1,-1-1 0,0 1-1,0-1 1,1 1-1,-1-1 1,0 1 0,1 0-1,-1-1 1,0 1-1,1 0 1,-1-1 0,1 1-1,-1 0 1,1-1-1,-1 1 1,0 0 0,1 0-1,-1 0 1,1-1-1,0 1 1,28-8 720,31-5 0,10-2-1211,-24 4 302,-1 0-17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5.084"/>
    </inkml:context>
    <inkml:brush xml:id="br0">
      <inkml:brushProperty name="width" value="0.035" units="cm"/>
      <inkml:brushProperty name="height" value="0.035" units="cm"/>
      <inkml:brushProperty name="color" value="#66CC00"/>
    </inkml:brush>
  </inkml:definitions>
  <inkml:trace contextRef="#ctx0" brushRef="#br0">159 225 17732,'-3'-1'103,"1"1"0,-1-1 1,1 1-1,-1-1 0,0 1 1,1 0-1,-1 0 0,1 0 0,-1 0 1,1 0-1,-1 1 0,0-1 1,1 1-1,-1 0 0,1 0 0,0-1 1,-1 2-1,1-1 0,0 0 1,0 0-1,-1 1 0,1-1 0,0 1 1,0 0-1,1-1 0,-1 1 1,-2 3-1,-4 4 102,0 1 0,0 0 0,1 1 1,-7 12-1,7-11-146,1 0-1,0 0 1,1 1 0,0 0-1,1 0 1,1 0 0,0 0-1,0 1 1,1-1 0,1 1-1,0 14 1,1-26-57,0 0-1,0 0 1,1 0-1,-1 0 1,0 0 0,1 0-1,-1 0 1,1 0-1,-1-1 1,1 1 0,0 0-1,0 0 1,0-1-1,0 1 1,0 0 0,0-1-1,1 1 1,-1-1-1,0 0 1,1 1-1,-1-1 1,1 0 0,-1 0-1,1 0 1,0 0-1,-1 0 1,1 0 0,0 0-1,0-1 1,0 1-1,0-1 1,0 1 0,-1-1-1,1 0 1,0 1-1,4-1 1,0-1 0,-1 0 0,1 0 0,0 0 0,-1-1 0,1 1 1,-1-1-1,0-1 0,1 1 0,-1-1 0,0 0 0,9-7 0,2-4 3,-1-1 0,0 0-1,0-1 1,-2-1 0,0 0-1,12-22 1,-12 15-4,-1 1-1,-1-2 1,0 1-1,9-40 1,-15 33-11,-7 22 6,2 9 4,-1 0 0,1 0 0,0 0 0,-1 0 0,1 0 0,0 0 0,-1 0 0,1 1 0,0-1 0,-1 0 0,1 0 0,0 0-1,-1 0 1,1 1 0,0-1 0,-1 0 0,1 0 0,0 0 0,0 1 0,-1-1 0,1 0 0,0 0 0,0 1 0,0-1-1,0 0 1,-1 1 0,1-1 0,0 1 0,-5 7-4,0-1-1,1 2 0,0-1 1,0 0-1,-4 18 1,-9 49 8,14-62-1,2-7-1,-8 52 9,9-54-10,0 0-1,0 1 0,0-1 0,0 0 1,1 1-1,-1-1 0,1 0 0,0 1 1,1-1-1,2 6 0,-3-9 1,-1 1-1,1-1 0,0 0 1,-1 0-1,1-1 0,0 1 1,0 0-1,0 0 1,0 0-1,0 0 0,0-1 1,0 1-1,0-1 0,0 1 1,0 0-1,0-1 1,0 0-1,1 1 0,-1-1 1,0 0-1,0 1 0,0-1 1,1 0-1,-1 0 1,0 0-1,0 0 0,1 0 1,-1-1-1,0 1 0,0 0 1,0 0-1,2-2 0,3 0 1,0 0-1,0-1 1,-1 0-1,10-7 1,4-5-1,0 0-1,-1-2 1,0 0 0,22-30 0,54-83 26,-89 123-23,9-15 24,18-36 0,-29 46 4,-3 12-31,0 0 1,0 0 0,0 0-1,0-1 1,-1 1 0,1 0-1,0 0 1,0 0-1,0 0 1,-1 0 0,1 0-1,0 0 1,0 0-1,0 0 1,0 0 0,-1 0-1,1 0 1,0 0-1,0 0 1,0 0 0,-1 0-1,1 0 1,0 0-1,0 0 1,0 0 0,0 0-1,-1 1 1,1-1-1,0 0 1,0 0 0,0 0-1,0 0 1,-1 0 0,1 0-1,0 1 1,0-1-1,0 0 1,0 0 0,0 0-1,0 0 1,0 0-1,0 1 1,-1-1 0,1 0-1,0 0 1,0 0-1,0 1 1,0-1 0,0 0-1,0 0 1,-14 23 16,0-1 0,2 2 0,0-1 0,-11 35 0,22-53-16,-20 54 15,20-54-15,0 0 1,0 0 0,1 1-1,-1-1 1,1 0 0,0 0-1,0 0 1,1 0 0,0 0-1,1 6 1,-2-10-2,1 0 0,-1 1 0,1-1 0,-1 0 0,1 1 1,0-1-1,0 0 0,-1 0 0,1 0 0,0 0 0,0 0 0,0 0 0,0 0 1,0 0-1,1 0 0,-1 0 0,0 0 0,0-1 0,0 1 0,1 0 0,-1-1 0,0 1 1,1-1-1,-1 0 0,1 1 0,-1-1 0,0 0 0,1 0 0,-1 0 0,1 0 1,-1 0-1,0 0 0,1 0 0,-1-1 0,1 1 0,-1 0 0,0-1 0,3 0 1,2-1-1,1-1 0,0 0 0,-1 0 0,0-1 0,0 0 0,9-7 0,5-8-13,-1 0 0,0-2-1,-2 0 1,27-42 0,5-7-18,-48 73-15,-2 10 31,-3 16 2,-3-1 4,-14 79-48,19-94 50,0 1 1,2-1 0,0 0 0,0 1 0,5 25-1,-5-37 8,0 0-1,1 0 1,-1 0-1,1 0 0,-1 0 1,1 0-1,0-1 0,-1 1 1,1 0-1,0 0 0,0-1 1,1 1-1,-1 0 0,0-1 1,0 1-1,1-1 0,-1 0 1,1 1-1,-1-1 0,1 0 1,0 0-1,-1 0 0,1 0 1,0 0-1,0 0 1,0-1-1,-1 1 0,1-1 1,0 1-1,0-1 0,0 1 1,0-1-1,0 0 0,0 0 1,0 0-1,0 0 0,0-1 1,0 1-1,0 0 0,0-1 1,2 0-1,6-4 3,0 1-1,-1-2 1,0 1-1,0-1 1,0-1 0,0 0-1,-1 0 1,0 0-1,-1-1 1,13-17 0,-1 0 12,-2-1 1,22-45 0,14-53-15,-47 107-5,-1-1 0,-1 1 1,0-1-1,-1 0 0,0-24 1,-5 28-8,-3 16-8,-6 19-3,-10 63 13,-18 147 0,11-50 4,13-108 146,-25 76-1,31-121-61,-2-1 1,-1 0-1,-1 0 0,-1-1 0,-28 39 0,37-59 22,1-1-1,-1 0 1,0 0 0,-1 0-1,1 0 1,-7 3-1,11-7-75,0 0 0,0-1 0,0 1 0,0-1 0,0 1 0,0 0 0,0-1 0,0 0 0,0 1 0,0-1 0,0 0 0,0 0 0,0 1 0,-1-1 0,1 0 0,0 0 0,0 0 0,0 0 0,0 0 0,0-1 0,0 1 0,-1 0-1,1-1 1,0 1 0,0 0 0,0-1 0,0 1 0,0-1 0,0 1 0,0-1 0,0 0 0,0 0 0,1 1 0,-1-1 0,0 0 0,0 0 0,1 0 0,-1 0 0,0 0 0,1 0 0,-1 0 0,1 0 0,-1 0 0,1 0 0,-1-1 0,-1-6 62,-1-1 0,2 1 1,-1 0-1,1-1 1,0 0-1,1 1 0,0-1 1,1 1-1,2-16 0,2-5 65,15-44-1,-12 47-151,2 0-1,0 1 1,2 0 0,1 0-1,20-29 1,-24 42-136,0 0 1,1 1-1,0 0 0,1 1 1,0 0-1,0 1 0,1 0 1,0 0-1,1 1 1,0 1-1,22-9 0,-3 5-152,-6 2-88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5.969"/>
    </inkml:context>
    <inkml:brush xml:id="br0">
      <inkml:brushProperty name="width" value="0.035" units="cm"/>
      <inkml:brushProperty name="height" value="0.035" units="cm"/>
      <inkml:brushProperty name="color" value="#66CC00"/>
    </inkml:brush>
  </inkml:definitions>
  <inkml:trace contextRef="#ctx0" brushRef="#br0">215 30 17916,'49'-29'2980,"-49"39"-1084,-23 55-1145,-2-2 0,-53 94 0,27-57-505,13-28-116,-11 25-864,72-131-1642,-1-11 1843,4-13-176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6.458"/>
    </inkml:context>
    <inkml:brush xml:id="br0">
      <inkml:brushProperty name="width" value="0.035" units="cm"/>
      <inkml:brushProperty name="height" value="0.035" units="cm"/>
      <inkml:brushProperty name="color" value="#66CC00"/>
    </inkml:brush>
  </inkml:definitions>
  <inkml:trace contextRef="#ctx0" brushRef="#br0">240 7 14323,'19'-7'1528,"-6"14"-751,-5 9-289,1 16 840,-2 6-272,-1 14-144,1 5-103,-1 3-297,1 1-112,0-7-168,-1-4-40,-2-11-160,0-8-144,-4-13-504,-1-8 240,-10-9 232,-2 1-56,-10-7-137</inkml:trace>
  <inkml:trace contextRef="#ctx0" brushRef="#br0" timeOffset="1">1 328 16580,'7'-10'1592,"7"3"-920,8 1-264,9 1 856,7-1-287,9-4-425,2-4-264,4-4-720,-3-2 816,-4-4-392,-3 0-72,-7-1-128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6.901"/>
    </inkml:context>
    <inkml:brush xml:id="br0">
      <inkml:brushProperty name="width" value="0.035" units="cm"/>
      <inkml:brushProperty name="height" value="0.035" units="cm"/>
      <inkml:brushProperty name="color" value="#66CC00"/>
    </inkml:brush>
  </inkml:definitions>
  <inkml:trace contextRef="#ctx0" brushRef="#br0">361 0 19748,'-4'15'1561,"0"16"-1113,1 9-224,0 12 552,2 8-224,1 6-344,2 1-200,4-2-520,-1-9-248,0-15-400,-3-11 255,-1-17 449,-4-11-304,-5-14-128</inkml:trace>
  <inkml:trace contextRef="#ctx0" brushRef="#br0" timeOffset="1">2 98 17300,'-1'-2'86,"1"1"-1,0 0 1,0 0 0,0 0 0,0-1 0,0 1 0,0 0 0,0 0 0,0-1-1,1 1 1,-1 0 0,0 0 0,1-1 0,-1 1 0,1 0 0,-1 0 0,1 0 0,0 0-1,-1 0 1,1 0 0,0 0 0,0 0 0,0 0 0,0 0 0,0 1 0,0-1-1,0 0 1,0 0 0,0 1 0,0-1 0,0 1 0,0-1 0,2 0 0,5-1 140,0-1 1,-1 1-1,1 1 1,10-1-1,-13 1-61,37-4 196,1 3 1,73 4-1,-88 0-339,-1 2-1,0 1 1,0 1-1,0 1 1,34 15-1,-53-19-9,1 1 0,-1 1 0,0 0-1,0 0 1,0 0 0,-1 1 0,0 0 0,12 13-1,-15-14 18,-1-1-1,0 0 0,0 1 1,-1 0-1,1-1 0,-1 1 1,0 0-1,-1 0 0,1 0 1,-1 1-1,0-1 0,0 0 1,0 0-1,-1 1 0,0-1 1,0 1-1,-1 6 0,-2 1 74,0 0-1,-1-1 0,0 1 0,-1-1 0,0 0 1,-1-1-1,0 1 0,-1-1 0,-13 16 1,-4 3 388,-56 52 0,51-56-157,-34 24 0,50-40-383,-2-1 0,1-1 0,-1 0 0,-32 12 0,43-19-63,0 0 0,-1 0 1,1 0-1,0 0 0,-1-1 1,-6 1-1,10-1 100,0-1 0,0 1-1,0 0 1,-1 0 0,1 0-1,0-1 1,0 1 0,0 0 0,1-1-1,-1 1 1,0-1 0,0 1-1,0-1 1,0 0 0,0 1 0,0-1-1,1 0 1,-1 0 0,0 1-1,1-1 1,-1 0 0,1 0 0,-1 0-1,1 0 1,-1 0 0,1 0-1,-1 0 1,1 0 0,0 0 0,-1 0-1,1 0 1,0 0 0,0 0 0,0-2-1,5-39-402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7.399"/>
    </inkml:context>
    <inkml:brush xml:id="br0">
      <inkml:brushProperty name="width" value="0.035" units="cm"/>
      <inkml:brushProperty name="height" value="0.035" units="cm"/>
      <inkml:brushProperty name="color" value="#66CC00"/>
    </inkml:brush>
  </inkml:definitions>
  <inkml:trace contextRef="#ctx0" brushRef="#br0">0 1 19004,'9'1'1608,"-5"5"-967,1 4-225,0 8 648,4 5-208,-2 9-136,2 4-48,2 4-424,-1 0-464,-3-7 264,-5-7-32,-4-13-192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1.150"/>
    </inkml:context>
    <inkml:brush xml:id="br0">
      <inkml:brushProperty name="width" value="0.035" units="cm"/>
      <inkml:brushProperty name="height" value="0.035" units="cm"/>
      <inkml:brushProperty name="color" value="#66CC00"/>
    </inkml:brush>
  </inkml:definitions>
  <inkml:trace contextRef="#ctx0" brushRef="#br0">16 1 14955,'-2'21'3652,"-1"38"-2364,-1 47 4,-2 106 464,6-150-1128,13 84 0,-12-141-597,0-1 1,0 1 0,0-1 0,0 1-1,1-1 1,-1 0 0,5 8 0,-5-11-26,-1-1 0,0 1 0,1-1-1,-1 1 1,1-1 0,-1 1 0,1-1 0,0 1 0,-1-1 0,1 0 0,-1 1 0,1-1 0,0 0-1,-1 1 1,1-1 0,0 0 0,-1 0 0,1 0 0,0 1 0,-1-1 0,2 0 0,-1-1-1,1 1 0,-1 0 1,0-1-1,1 1 0,-1-1 1,0 1-1,0-1 0,1 0 1,-1 1-1,0-1 0,0 0 1,0 0-1,0 0 0,2-2 1,21-22 52,-13 12-44,2 0 0,0 1 0,0 0 1,1 1-1,22-14 0,-32 23-15,-1 0 0,1 1 1,0-1-1,0 1 0,0 0 0,0 0 0,0 0 1,0 0-1,0 1 0,0 0 0,0-1 1,0 1-1,0 1 0,0-1 0,0 1 0,0 0 1,0 0-1,0 0 0,0 0 0,0 0 1,-1 1-1,1 0 0,0 0 0,-1 0 1,1 0-1,-1 1 0,0-1 0,0 1 0,5 4 1,-2 1-6,1 0 0,11 17 1,-13-17 2,0 0 0,1-1 0,8 9 1,-13-15 2,0 0 0,0 0 0,0 0 0,0-1 1,1 1-1,-1-1 0,0 1 0,0-1 0,0 1 0,0-1 1,1 1-1,-1-1 0,0 0 0,0 0 0,1 0 0,-1 0 1,0 0-1,1 0 0,-1 0 0,0 0 0,0 0 0,1 0 1,-1-1-1,0 1 0,0-1 0,0 1 0,1-1 1,-1 1-1,0-1 0,0 0 0,0 1 0,0-1 0,1-1 1,5-4-2,-1 0 0,0 0 1,-1 0-1,6-8 1,-5 6-2,7-8 0,-8 8-2,0 1 0,0 0 0,1 1 1,0-1-1,0 1 0,1 0 0,0 1 0,0 0 1,13-8-1,-19 12 3,0 1 1,0-1-1,0 1 0,1 0 1,-1 0-1,0 0 0,0-1 1,0 1-1,0 0 0,0 0 1,0 1-1,0-1 0,0 0 1,0 0-1,1 0 0,-1 1 1,0-1-1,0 1 0,0-1 1,0 1-1,0-1 0,0 1 1,-1-1-1,1 1 0,0 0 1,0 0-1,0-1 0,-1 1 1,1 0-1,0 0 0,0 0 1,0 1-1,2 4 11,-1-1 1,1 1 0,-1 0-1,2 10 1,-2-10 5,12 73 159,-6-28-6,-8-50-167,0 0 1,0 0-1,0 0 1,0 0 0,0 0-1,0 0 1,1 0-1,-1 0 1,0 0-1,1 0 1,-1 0 0,1 0-1,-1 0 1,1 0-1,-1 0 1,1 0-1,0 0 1,-1-1-1,1 1 1,1 1 0,-1-2-29,0 0 1,0-1 0,-1 1 0,1-1 0,-1 1 0,1-1 0,0 1 0,-1-1-1,1 1 1,-1-1 0,1 0 0,-1 1 0,0-1 0,1 0 0,-1 1-1,1-1 1,-1 0 0,0 1 0,0-1 0,1-1 0,13-48-672,-14 50 717,4-23-275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1.682"/>
    </inkml:context>
    <inkml:brush xml:id="br0">
      <inkml:brushProperty name="width" value="0.035" units="cm"/>
      <inkml:brushProperty name="height" value="0.035" units="cm"/>
      <inkml:brushProperty name="color" value="#66CC00"/>
    </inkml:brush>
  </inkml:definitions>
  <inkml:trace contextRef="#ctx0" brushRef="#br0">54 24 11586,'7'-9'1569,"-4"1"-937,-6 5 360,-7 0 969,-13 10-1465,-4 2 48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2.743"/>
    </inkml:context>
    <inkml:brush xml:id="br0">
      <inkml:brushProperty name="width" value="0.035" units="cm"/>
      <inkml:brushProperty name="height" value="0.035" units="cm"/>
      <inkml:brushProperty name="color" value="#66CC00"/>
    </inkml:brush>
  </inkml:definitions>
  <inkml:trace contextRef="#ctx0" brushRef="#br0">173 97 14027,'2'-4'722,"15"-36"1895,-16 39-2466,-1 0 0,1-1 0,-1 1 0,1 0 0,-1 0-1,0-1 1,0 1 0,0 0 0,1-1 0,-1 1 0,0 0 0,-1-1 0,1 1 0,0 0 0,0 0 0,-1-1-1,1 1 1,0 0 0,-1 0 0,1-1 0,-1 1 0,0 0 0,1 0 0,-1 0 0,0 0 0,-1-2 0,0 2-46,1 1 1,-1-1 0,1 1-1,-1 0 1,0 0 0,1-1-1,-1 1 1,1 0 0,-1 0-1,0 1 1,1-1 0,-1 0-1,1 0 1,-1 1 0,1-1-1,-1 1 1,1-1 0,-1 1-1,1 0 1,-1 0 0,-1 1-1,-31 22 535,33-23-589,-11 8 21,2 1 0,0 0 0,0 1 0,0 0 0,2 1 0,-1 0 0,-11 22 0,16-26-66,0 1 0,0 0 0,1 0 1,0 0-1,1 1 0,0-1 0,0 1 0,1-1 0,0 1 1,1 0-1,0-1 0,2 16 0,-2-24-7,0 1 1,0 0-1,1 0 1,-1-1-1,1 1 1,-1 0-1,1-1 0,0 1 1,-1 0-1,1-1 1,0 1-1,0-1 1,0 1-1,0-1 0,1 0 1,-1 1-1,0-1 1,2 1-1,-1-1 0,-1-1 1,0 1-1,0-1 0,0 0 0,1 1 0,-1-1 0,0 0 1,0 0-1,1 0 0,-1 0 0,0 0 0,0 0 0,1-1 1,-1 1-1,0 0 0,0-1 0,0 1 0,0 0 1,2-2-1,3-1-7,-1 0 0,0-1-1,0 0 1,0 0 0,-1 0 0,1-1 0,-1 1 0,6-9 0,5-12-55,-2 0-1,0 0 1,-2-1-1,-1-1 1,-1 0-1,6-27 1,-15 54 60,0 0 0,0 0 0,0 0 0,0 0 1,0 0-1,0 0 0,0 0 0,0 1 0,0-1 0,0 0 0,0 0 0,0 0 1,0 0-1,0 0 0,1 0 0,-1 0 0,0 0 0,0 0 0,0 0 1,0 0-1,0 1 0,0-1 0,0 0 0,0 0 0,0 0 0,1 0 0,-1 0 1,0 0-1,0 0 0,0 0 0,0 0 0,0 0 0,0 0 0,0 0 0,0 0 1,1 0-1,-1 0 0,0 0 0,0 0 0,0 0 0,0 0 0,0 0 1,0 0-1,0 0 0,0 0 0,1 0 0,-1-1 0,0 1 0,0 0 0,0 0 1,0 0-1,0 0 0,3 20-69,2 32 1,-5-37 59,1 0-1,1 0 1,0 0 0,7 23 0,-9-37 12,1 0 0,-1 1 0,1-1 0,-1 0 0,1 0 0,-1 0 0,1 1 0,0-1 0,0 0 0,-1 0 0,1 0 0,0 0 0,0 0 0,0-1 0,0 1 0,0 0 0,0 0 0,2 0 0,-2 0 1,0-1 0,0 0-1,0 0 1,0 0 0,0 0-1,0 0 1,0 0 0,0 0-1,0 0 1,-1-1 0,1 1-1,0 0 1,0 0 0,0-1-1,0 1 1,0-1 0,0 1-1,1-2 1,4-2 1,-1-1 0,0 0 0,0 0 1,0 0-1,4-8 0,-7 11-4,25-37-13,-16 23-7,1 0 0,22-24-1,-33 39 21,0-1-1,1 1 0,-1 0 0,0 0 1,0 0-1,0 0 0,1 1 0,-1-1 1,1 0-1,-1 0 0,0 1 0,1-1 1,-1 1-1,1-1 0,0 1 0,-1 0 1,1 0-1,-1 0 0,1-1 0,-1 2 1,1-1-1,1 0 0,-1 1 3,-1-1 0,1 1 0,0 0 0,-1 0 0,1 0-1,-1 0 1,0 0 0,1 1 0,-1-1 0,0 0 0,0 0 0,0 1 0,1-1 0,-1 1 0,-1-1-1,1 1 1,0 0 0,1 3 0,2 8 28,0 1-1,4 20 1,-7-24 12,1 0 1,0 0 0,1 0 0,0 0-1,9 17 1,-11-26-36,-1 0 1,1-1-1,-1 1 1,1 0-1,-1-1 1,1 1-1,0-1 1,-1 1-1,1 0 1,0-1-1,0 0 1,-1 1-1,1-1 1,0 1-1,0-1 1,0 0-1,-1 1 1,1-1-1,0 0 1,0 0-1,0 0 1,0 0-1,0 0 1,-1 0-1,1 0 1,0 0-1,0 0 1,0 0-1,0 0 1,0-1-1,-1 1 1,1 0-1,0 0 0,0-1 1,0 1-1,-1-1 1,1 1-1,0-1 1,0 1-1,0-2 1,5-2 16,-1 0 0,0-1-1,9-10 1,-11 11-22,35-42-98,19-23-572,-51 63 471,0 0 1,1 0 0,-1 1 0,1 0 0,0 0 0,0 1 0,1 0 0,8-4 0,-15 8 119,1-1 1,-1 1 0,1-1-1,-1 1 1,1-1 0,-1 1 0,1 0-1,0 0 1,-1 0 0,1 0-1,-1 0 1,1 0 0,0 0-1,-1 0 1,1 1 0,-1-1-1,1 0 1,-1 1 0,1 0-1,-1-1 1,2 2 0,0 0-165,-1 0 1,1 1 0,-1-1-1,0 1 1,0 0-1,0-1 1,2 6 0,-1-4-44,-1 0 1,0-1 0,1 1 0,0-1 0,4 5 0,-6-7 239,0-1 0,0 1 1,-1-1-1,1 1 1,0-1-1,0 0 0,0 1 1,0-1-1,0 0 1,0 0-1,0 0 0,0 0 1,0 0-1,0 1 1,0-2-1,0 1 0,0 0 1,0 0-1,0 0 1,0 0-1,0-1 0,0 1 1,0 0-1,0-1 1,-1 1-1,1-1 0,0 1 1,0-1-1,0 1 1,0-1-1,-1 0 0,1 1 1,0-1-1,-1 0 1,1 0-1,-1 1 0,2-2 1,3-5-67,0 0 0,0 0 0,4-10 0,-5 10 31,4-10 66,-6 12 90,0 1-1,1-1 1,-1 0-1,1 1 1,0-1-1,0 1 1,0 0 0,1 0-1,5-5 1,-9 9-41,1 0 1,-1 0 0,1 1 0,-1-1-1,1 0 1,-1 0 0,1 1 0,-1-1-1,0 0 1,1 1 0,-1-1 0,0 1-1,1-1 1,-1 0 0,0 1 0,0-1 0,1 1-1,-1-1 1,0 1 0,0-1 0,0 1-1,0-1 1,1 1 0,-1-1 0,0 1-1,0-1 1,0 1 0,0-1 0,0 1-1,0 0 1,2 21 497,-2-22-522,8 152 2258,-5-70-1417,15 99 0,0-94-586,-9-46-19,-1 1 1,-2-1 0,-2 1 0,-1 49 0,-3-85-36,-1 1 1,-1 0-1,1 0 1,-1 0 0,-3 8-1,5-14-170,0-1 0,-1 1 0,1 0 0,0 0 1,-1 0-1,1-1 0,0 1 0,-1 0 0,1 0 0,-1-1 0,1 1 0,-1 0 0,1-1 0,-1 1 0,0-1 0,1 1 1,-1 0-1,0-1 0,1 1 0,-1-1 0,0 0 0,0 1 0,1-1 0,-1 0 0,0 1 0,0-1 0,0 0 0,0 0 1,1 0-1,-1 0 0,0 0 0,0 0 0,0 0 0,0 0 0,0 0 0,1 0 0,-1 0 0,0 0 0,0-1 1,0 1-1,1 0 0,-1-1 0,0 1 0,0-1 0,1 1 0,-1 0 0,0-1 0,1 0 0,-1 1 0,0-1 0,1 1 1,-1-1-1,1 0 0,-1 1 0,0-2 0,-4-5 102,0 1 1,1-1 0,-1 0-1,2 0 1,-1-1 0,1 1-1,0-1 1,-4-15-1,-10-68 63,12 48-458,2-1 1,3-70 0,2 87-294,1-1 0,1 0-1,2 1 1,1 0 0,11-30 0,1 21-97,1 10-155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3.713"/>
    </inkml:context>
    <inkml:brush xml:id="br0">
      <inkml:brushProperty name="width" value="0.035" units="cm"/>
      <inkml:brushProperty name="height" value="0.035" units="cm"/>
      <inkml:brushProperty name="color" value="#66CC00"/>
    </inkml:brush>
  </inkml:definitions>
  <inkml:trace contextRef="#ctx0" brushRef="#br0">1 11 16788,'5'-10'1636,"-6"14"-272,-2 21-276,9 82 637,31 173-1,-17-149-1294,-4-3 290,-6 0 1,-10 207-1,7-385-574,21-87 0,-12 66-315,-3 9-26,5-26-454,45-131 1,-47 183 300,-15 36 340,-1 0-1,0-1 1,0 1 0,0-1-1,1 1 1,-1 0 0,0-1-1,0 1 1,1 0 0,-1-1-1,0 1 1,1 0 0,-1-1 0,1 1-1,-1 0 1,0 0 0,1-1-1,-1 1 1,1 0 0,-1 0-1,0 0 1,2-1 0,-2 2-1,1 0 1,-1-1-1,0 1 1,1 0-1,-1 0 0,1-1 1,-1 1-1,0 0 1,0 0-1,0 0 1,1-1-1,-1 1 1,0 0-1,0 0 1,0 0-1,0 0 0,0-1 1,-1 2-1,0 17-89,-7 34-1,5-37 63,1 0 0,-1 31 0,3-46 36,0-1 0,0 0-1,-1 1 1,1-1 0,0 1 0,0-1 0,0 0 0,1 1-1,-1-1 1,0 0 0,0 1 0,0-1 0,0 1 0,0-1-1,0 0 1,0 1 0,1-1 0,-1 0 0,0 1 0,0-1-1,0 0 1,1 0 0,-1 1 0,0-1 0,0 0 0,1 0-1,-1 1 1,0-1 0,1 0 0,-1 0 0,0 0 0,1 1-1,10-7 8,8-18 13,-18 24-20,24-39 28,-2-2-1,19-44 0,3-5 2,-40 84-24,-2 7 8,1 17 31,-4 35 64,0-45-89,-1 12 33,0-9-7,0 0 0,1 0-1,1 0 1,0 0-1,0 0 1,1 0 0,0 0-1,4 12 1,-5-22-37,-1-1 1,1 1 0,-1 0-1,1 0 1,-1-1-1,1 1 1,-1-1 0,1 1-1,0 0 1,-1-1-1,1 1 1,0-1 0,-1 1-1,1-1 1,0 0-1,0 1 1,-1-1 0,1 0-1,0 1 1,0-1-1,0 0 1,0 0 0,-1 0-1,1 0 1,0 0 0,0 0-1,0 0 1,0 0-1,-1 0 1,1 0 0,0 0-1,0-1 1,0 1-1,0 0 1,-1-1 0,1 1-1,0 0 1,0-1-1,-1 1 1,1-1 0,0 1-1,-1-1 1,1 1-1,0-1 1,0-1 0,5-3 38,0-1 0,-1 1 1,8-11-1,9-16 38,-2 0 1,21-47-1,-5 10-171,-31 62-56,-4 8 41,-4 16-18,-10 27-48,7-26 47,-1 4-346,-1-1 1,-21 40-1,29-61 438,-1 1 1,1 0 0,0-1-1,-1 1 1,1-1 0,0 1 0,-1-1-1,1 1 1,-1 0 0,1-1-1,-1 0 1,1 1 0,-1-1-1,1 1 1,-1-1 0,0 0-1,1 1 1,-1-1 0,1 0-1,-1 1 1,-1-1 0,2 0 20,-1 0 1,1-1-1,-1 1 0,1 0 1,-1 0-1,1-1 1,0 1-1,-1 0 1,1-1-1,0 1 1,-1-1-1,1 1 0,0 0 1,-1-1-1,1 1 1,0-1-1,0 1 1,0-1-1,-1 1 1,1-1-1,0 0 0,-5-36-130,4 34 42,-1-37-218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4.141"/>
    </inkml:context>
    <inkml:brush xml:id="br0">
      <inkml:brushProperty name="width" value="0.035" units="cm"/>
      <inkml:brushProperty name="height" value="0.035" units="cm"/>
      <inkml:brushProperty name="color" value="#66CC00"/>
    </inkml:brush>
  </inkml:definitions>
  <inkml:trace contextRef="#ctx0" brushRef="#br0">0 1 15555,'2'4'197,"0"1"0,0 0 0,0 0-1,-1 0 1,0 0 0,0 0 0,0 0-1,-1 0 1,1 0 0,-1 0 0,-1 5-1,2 15 491,0-16-582,0 1 1,1-1 0,0 0 0,1 0-1,0 0 1,6 15 0,-8-22-178,1 0 0,-1 0 0,0 0 0,0 0 0,1 0 0,-1-1 0,1 1 0,0 0 0,-1-1 0,1 1 1,0-1-1,0 1 0,0-1 0,0 0 0,0 0 0,0 0 0,0 0 0,1 0 0,-1-1 0,0 1 0,1 0 0,-1-1 0,0 0 0,1 0 1,-1 0-1,0 0 0,1 0 0,-1 0 0,0 0 0,1-1 0,2 0 0,3-2-503,0 0 0,0-1 0,0 0 0,0 0 0,-1-1-1,0 1 1,10-10 0,-4 3 306,-12 11 296,0-1 0,0 0 0,-1 1 0,1-1 0,0 1 0,0-1 0,0 1 0,0-1 0,0 1 0,0 0 0,0-1 0,0 1 0,0 0 0,0 0 0,0 0 0,0 0 0,2 0 0,-3 0 29,1 0 1,0 0-1,-1 1 0,1-1 0,-1 0 1,1 1-1,-1-1 0,1 1 0,-1-1 1,1 1-1,-1-1 0,1 1 0,-1-1 1,1 1-1,-1-1 0,0 1 0,1-1 1,-1 1-1,0 0 0,1 0 0,1 5 500,-1 0-1,0 0 0,0 0 1,0 12-1,0-5 63,-1-10-486,18 121 3027,-15-108-2902,1 0 0,0 0 0,2 0 1,0-1-1,12 24 0,-17-37-239,0 0 0,1 0 0,-1-1 0,0 1 0,1 0 0,-1-1 0,1 1 0,-1-1 0,1 1 0,0-1 0,0 0 1,0 0-1,-1 0 0,1 0 0,0 0 0,0 0 0,1 0 0,-1-1 0,0 1 0,2-1 0,-2 1-19,-1 0 8,0-1 0,-1 1 1,1-1-1,0 1 1,-1-1-1,1 1 0,-1 0 1,1-1-1,-1 1 0,1 0 1,-1 0-1,1-1 0,-1 1 1,0 0-1,1 0 0,-1 0 1,0 0-1,0-1 0,0 1 1,0 0-1,0 0 0,0 0 1,0 0-1,0 0 1,0-1-1,0 1 0,0 0 1,0 0-1,-1 1 0,-7 25 192,5-24-132,1 1 1,-1-1-1,0 0 1,0 0-1,0 0 1,-1-1 0,1 1-1,-1-1 1,1 0-1,-1 0 1,0 0 0,0 0-1,0-1 1,0 1-1,-8 1 1,10-3-74,0 1 0,0-1 0,0 1 0,0-1 0,0 0 0,0 0 0,-1 0 0,1 0 0,0 0 0,0-1 0,0 1 0,0 0 0,-1-1 0,1 0 0,0 0 0,0 1 0,0-1 0,0 0 0,1 0 0,-1-1 0,0 1 0,0 0 0,1-1 0,-1 1 1,0-1-1,1 1 0,0-1 0,-1 0 0,1 0 0,0 1 0,0-1 0,-1-3 0,0-1-150,0-1 0,1 0 0,0 0 0,0-1 0,1 1 0,0 0 0,0 0 0,0 0 0,3-10 0,1-4-147,12-39 0,8 1-347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4.810"/>
    </inkml:context>
    <inkml:brush xml:id="br0">
      <inkml:brushProperty name="width" value="0.035" units="cm"/>
      <inkml:brushProperty name="height" value="0.035" units="cm"/>
    </inkml:brush>
  </inkml:definitions>
  <inkml:trace contextRef="#ctx0" brushRef="#br0">0 627 15843,'1'-6'403,"0"-1"-1,1 0 1,0 0-1,0 1 1,6-12-1,-7 16-324,-1 1-1,1-1 0,0 1 0,0 0 0,0-1 0,1 1 1,-1 0-1,0-1 0,0 1 0,1 0 0,-1 0 0,3-1 0,-3 1-20,0 1-1,0 0 0,0 0 0,0 0 0,0-1 0,0 1 0,0 0 0,0 0 0,0 0 0,0 1 0,0-1 0,0 0 0,0 0 0,0 0 0,0 1 0,0-1 0,0 0 0,0 1 0,0-1 0,0 1 0,-1-1 0,1 1 0,1 1 0,2 1-24,-1 0 1,-1 1 0,1-1-1,0 1 1,-1-1 0,0 1-1,0 0 1,0 0 0,0 0-1,-1 0 1,1 1 0,-1-1-1,1 8 1,1 6 42,0 35 0,-2 63 942,-1-115-995,0-1 0,0 1 0,0 0 1,0 0-1,0 0 0,0 0 0,0-1 0,0 1 0,1 0 0,-1 0 0,0 0 0,1 0 1,-1-1-1,0 1 0,1 0 0,-1 0 0,1-1 0,-1 1 0,1 0 0,-1-1 0,1 1 1,0-1-1,-1 1 0,1 0 0,0-1 0,1 1 0,-1-1-1,0 0 1,0 0-1,0 0 0,1 0 1,-1 0-1,0 0 0,0-1 1,0 1-1,0 0 0,1-1 0,-1 1 1,0-1-1,0 1 0,0-1 1,0 0-1,1 0 0,6-6 47,0 0-1,0 0 0,8-10 1,-15 15-63,27-34 100,-2-2 1,-1-1-1,36-77 1,-52 98-79,-9 18-26,0 0-1,0 0 0,0 0 1,0 0-1,0 0 0,0 0 1,0 0-1,0 0 1,0 0-1,0 0 0,0 0 1,0 0-1,0 0 1,0 0-1,0 0 0,0 0 1,1 0-1,-1 0 1,0 0-1,0 0 0,0 0 1,0 0-1,0 0 1,0 0-1,0 0 0,0 0 1,0 0-1,0 0 1,0 0-1,0 0 0,0 0 1,0 0-1,0 0 1,0 0-1,0 0 0,1 0 1,-1 0-1,0 0 1,0 0-1,0 0 0,0 0 1,0 0-1,0 0 1,0-1-1,0 1 0,0 0 1,0 0-1,0 0 1,0 0-1,0 0 0,0 0 1,0 0-1,0 0 1,0 0-1,0 0 0,0 6 10,0-4-7,0 34 4,8 65 1,-6-90 5,0 0 1,1 0-1,0 0 1,1 0-1,0-1 1,0 1 0,1-1-1,1 0 1,0 0-1,8 10 1,-13-18 6,1 0 1,-1 0-1,1 0 0,-1-1 1,1 1-1,0 0 0,0-1 1,0 1-1,0-1 1,0 0-1,0 1 0,0-1 1,1 0-1,-1 0 0,0-1 1,1 1-1,-1 0 1,0-1-1,1 1 0,-1-1 1,1 0-1,-1 0 0,1 0 1,-1 0-1,1 0 1,-1-1-1,0 1 0,1-1 1,-1 0-1,0 1 0,1-1 1,-1 0-1,0 0 1,0 0-1,0-1 0,1 1 1,2-3-1,1-2 68,1 0 0,-1-1 0,0 1 0,0-1 0,-1 0 1,0-1-1,-1 1 0,1-1 0,4-12 0,-3 4 9,-1 0 0,0-1 0,-1 1 0,-1-1 0,0 0 1,-1 0-1,-1 0 0,-1-1 0,0 1 0,-5-28 0,5 43-93,-1 0 1,1 0-1,-1 0 0,0 0 1,1 0-1,-1 0 0,0 0 1,0 0-1,-1 0 0,1 0 1,0 0-1,0 1 1,-3-3-1,3 3-4,1 1 0,0 0 1,-1 0-1,1-1 0,0 1 0,-1 0 1,1 0-1,-1 0 0,1 0 0,-1 0 1,1 0-1,0-1 0,-1 1 0,1 0 1,-1 0-1,1 0 0,-1 0 0,1 1 1,-1-1-1,1 0 0,0 0 0,-1 0 0,1 0 1,-1 1-1,0-1 0,0 1-1,0 0 1,0 0 0,0 0-1,0 0 1,0 0 0,0 0-1,0 0 1,1 0 0,-1 0-1,0 1 1,0 0 0,-3 11-11,0 0 0,1 1 0,0-1-1,1 0 1,0 1 0,2 0 0,-1-1 0,2 1 0,2 21 0,-3-33 11,0-1-1,0 0 1,1 1 0,-1-1-1,0 0 1,1 0-1,-1 1 1,1-1 0,-1 0-1,1 0 1,0 1 0,-1-1-1,1 0 1,0 0 0,0 0-1,0 0 1,0 0-1,1 1 1,-1-2 0,-1 0 0,1 1 0,0-1 0,0 0 0,0 0 0,-1 0 0,1 0 0,0 0 0,0 0 0,-1 0 0,1 0-1,0-1 1,0 1 0,-1 0 0,1 0 0,0-1 0,-1 1 0,1 0 0,0-1 0,-1 1 0,1 0 0,1-2 0,2-2 3,0 0 0,0 0 1,0 0-1,0-1 0,-1 0 0,6-9 1,15-35 9,-16 31-27,0 1 1,1 0-1,14-18 0,-23 35 12,0 0-1,1-1 0,-1 1 1,0-1-1,0 1 0,1 0 1,-1-1-1,0 1 0,1 0 1,-1 0-1,1-1 0,-1 1 0,0 0 1,1 0-1,-1-1 0,1 1 1,-1 0-1,0 0 0,1 0 1,-1 0-1,1 0 0,-1 0 1,1 0-1,-1-1 0,1 1 1,-1 1-1,1-1 0,0 0 1,9 11-68,4 28-38,-11-28 81,1 2-19,-2-6 44,0 0 0,0 0 0,1 0 0,0 0 0,6 8 0,-9-14-4,1 0 1,0 1-1,0-1 1,0 0-1,0 0 1,1 0 0,-1 0-1,0 0 1,0 0-1,1-1 1,-1 1-1,0 0 1,1-1-1,-1 1 1,0-1-1,1 1 1,-1-1-1,1 0 1,-1 1-1,1-1 1,-1 0-1,1 0 1,-1 0-1,1 0 1,-1 0-1,1-1 1,-1 1-1,1 0 1,-1-1-1,1 1 1,1-2-1,64-31-916,-54 26 230,0-1 1,1 2-1,0 0 0,0 0 0,27-6 0,-37 12 499,-1 0-1,0-1 1,1 1-1,-1-1 1,0 0-1,0 0 1,1 0-1,-1 0 1,0-1-1,0 0 0,0 1 1,-1-1-1,1 0 1,0 0-1,-1 0 1,1-1-1,-1 1 1,0 0-1,1-1 1,-1 0-1,-1 1 1,1-1-1,0 0 1,-1 0-1,1 0 1,-1 0-1,1-4 1,12-40-802,-2-1 0,-3 0 0,5-59-1,-11 85 936,1-20 644,-1 0 0,-5-78 0,-2 99 557,0 13-23,3 8-1071,1 0-1,0 0 1,0 0 0,0 0-1,-1 0 1,1 0-1,0 0 1,0 0-1,0 0 1,0 0 0,-1 0-1,1 0 1,0 0-1,0 0 1,0 0 0,0 0-1,-1 0 1,1 0-1,0 0 1,0 1 0,0-1-1,0 0 1,0 0-1,0 0 1,-1 0-1,1 0 1,0 0 0,0 1-1,0-1 1,0 0-1,0 0 1,0 0 0,0 0-1,0 1 1,0-1-1,0 0 1,0 0 0,0 0-1,-1 0 1,1 1-1,0-1 1,0 0-1,-3 15 419,-1-1 0,2 1 0,0 0-1,1 0 1,0-1 0,2 19-1,-1-12-180,2 51 352,10 77 0,-5-105-482,1-1 0,29 84 0,-28-105-190,-9-21 22,0 0 0,0 0 0,1-1-1,-1 1 1,0 0 0,1 0 0,-1-1-1,1 1 1,-1 0 0,1 0 0,0-1-1,-1 1 1,1-1 0,-1 1 0,1 0-1,0-1 1,0 1 0,-1-1 0,1 0-1,1 1 1,-2-3-42,0 0-1,0-1 1,0 1-1,0 0 1,0 0-1,0 0 0,-1-1 1,1 1-1,-1 0 1,1 0-1,-1 0 1,-1-3-1,-18-43-573,-38-67 0,4 10 1410,52 101-675,0 0 0,1 0-1,-1 0 1,1 0-1,0 0 1,0-5 0,0 8-73,1 0 0,0 0 1,0 0-1,0 0 0,0 0 0,1 0 1,-1 1-1,0-1 0,0 0 0,0 0 1,1 0-1,-1 0 0,1 1 1,-1-1-1,0 0 0,1 0 0,-1 0 1,1 1-1,0-1 0,-1 0 0,1 1 1,-1-1-1,1 1 0,0-1 1,0 1-1,-1-1 0,1 1 0,0-1 1,0 1-1,0 0 0,-1-1 0,1 1 1,2-1-1,40-5 587,-35 6-772,-1-1-1,1 0 1,-1 0-1,1-1 1,-1 0 0,0 0-1,1 0 1,-1-1 0,0 0-1,9-6 1,-8-2-130,-6-2-86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4.643"/>
    </inkml:context>
    <inkml:brush xml:id="br0">
      <inkml:brushProperty name="width" value="0.035" units="cm"/>
      <inkml:brushProperty name="height" value="0.035" units="cm"/>
      <inkml:brushProperty name="color" value="#66CC00"/>
    </inkml:brush>
  </inkml:definitions>
  <inkml:trace contextRef="#ctx0" brushRef="#br0">20 1 18844,'1'0'93,"-1"1"-1,0-1 1,1 1-1,-1-1 1,1 1 0,-1 0-1,0-1 1,1 1-1,-1-1 1,0 1 0,0 0-1,1-1 1,-1 1 0,0 0-1,0-1 1,0 1-1,0 0 1,0-1 0,0 1-1,0 0 1,0-1-1,0 1 1,0 0 0,-1 1-1,-1 25 153,1-22 17,-19 241 2984,19-187-2981,2 1 0,11 67 0,-11-119-251,1 0-1,-1 0 1,1-1 0,0 1-1,1-1 1,5 12 0,-8-19-13,0 1 1,1-1 0,-1 1-1,0-1 1,0 1-1,1-1 1,-1 1-1,1-1 1,-1 0 0,0 1-1,1-1 1,-1 0-1,1 1 1,-1-1 0,1 0-1,-1 1 1,1-1-1,-1 0 1,1 0-1,0 1 1,-1-1 0,1 0-1,-1 0 1,1 0-1,-1 0 1,1 0 0,0 0-1,-1 0 1,1 0-1,-1 0 1,1 0-1,0 0 1,-1 0 0,1-1-1,-1 1 1,1 0-1,-1 0 1,1-1-1,-1 1 1,1 0 0,-1-1-1,1 1 1,-1 0-1,1-2 1,15-20 39,-2-11-31,-2-2 0,-2 1 1,-1-1-1,6-48 0,-5 24-46,-8 46 18,4-12-62,-4 28 49,0 12 25,1 19 5,-2-20-8,0 6 23,0 0 0,7 25-1,-8-42-8,1 1 0,0-1 0,0 1 0,0 0 0,0-1 1,1 0-1,-1 1 0,1-1 0,0 0 0,0 0 0,0 0 0,1 0 0,-1 0 0,1 0 0,-1-1 0,1 1 0,0-1 0,0 0 0,4 3 0,-4-5-3,-1 1-1,1-1 1,-1 1 0,1-1-1,0 0 1,-1 0 0,1 0 0,-1 0-1,1-1 1,0 1 0,-1-1-1,1 1 1,-1-1 0,1 0-1,-1 0 1,1 0 0,-1 0 0,0 0-1,0-1 1,1 1 0,-1-1-1,0 0 1,2-1 0,6-7 4,1 0 1,15-22-1,-22 28-7,25-37-61,41-73 0,-57 94 10,-13 20 51,0 0 0,0 0 0,0 0 0,0-1 0,0 1 0,0 0 0,0 0 0,0 0 0,0 0 0,0 0 0,0 0 1,0-1-1,0 1 0,0 0 0,0 0 0,0 0 0,1 0 0,-1 0 0,0 0 0,0 0 0,0 0 0,0-1 0,0 1 1,0 0-1,0 0 0,1 0 0,-1 0 0,0 0 0,0 0 0,0 0 0,0 0 0,0 0 0,1 0 0,-1 0 1,0 0-1,0 0 0,0 0 0,0 0 0,0 0 0,1 0 0,-1 0 0,0 0 0,0 0 0,0 0 0,0 0 0,0 0 1,0 0-1,1 0 0,-1 0 0,0 1 0,0-1 0,0 0 0,0 0 0,0 0 0,0 0 0,0 0 0,0 0 1,1 0-1,-1 0 0,0 1 0,0-1 0,0 0 0,0 0 0,0 11-47,0-10 44,-3 38-36,-9 45 1,6-53 54,1 1 1,-1 57 0,6-88-42,0 0 1,0-1-1,0 1 1,0 0-1,1 0 1,-1 0-1,0 0 0,0 0 1,1 0-1,-1 0 1,0 0-1,1 0 1,-1-1-1,1 1 1,0 1-1,-1-2-10,1 0 0,-1 0 1,1 0-1,-1 0 0,1 0 0,-1 0 0,1-1 1,-1 1-1,0 0 0,1 0 0,-1 0 0,1-1 1,-1 1-1,0 0 0,1-1 0,-1 1 0,0 0 1,1-1-1,-1 1 0,0 0 0,1-1 0,-1 1 1,0 0-1,0-1 0,0 1 0,1-1 0,-1 1 1,0-1-1,0 1 0,0-1 0,0 1 0,0 0 1,0-1-1,0 0 0,20-69-659,-7 21 246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5.171"/>
    </inkml:context>
    <inkml:brush xml:id="br0">
      <inkml:brushProperty name="width" value="0.035" units="cm"/>
      <inkml:brushProperty name="height" value="0.035" units="cm"/>
      <inkml:brushProperty name="color" value="#66CC00"/>
    </inkml:brush>
  </inkml:definitions>
  <inkml:trace contextRef="#ctx0" brushRef="#br0">13 0 17084,'-5'22'1544,"-1"3"-1200,4-2-208,2-3 480,2-4-2296,4-6 1680,8-8-216,3-2-216</inkml:trace>
  <inkml:trace contextRef="#ctx0" brushRef="#br0" timeOffset="1">180 260 13043,'1'160'3445,"1"-137"-3001,1-1 0,1 1-1,1-1 1,1 0 0,9 22 0,2-2 62,-2 1 0,16 74 0,-27-101-218,-2 1 0,0-1 0,-1 1 0,-1-1 0,-1 1 1,0-1-1,-1 1 0,0-1 0,-2 0 0,-8 27 0,10-37-51,-1 1 0,-1-1 0,1 1 0,-1-1 0,-8 11 0,11-16-186,0 1 0,0-1 0,-1 0 0,1 0 0,0 0 0,0 0 0,0 0 0,-1 0-1,1 0 1,-1 0 0,1 0 0,-1-1 0,1 1 0,-1 0 0,1-1 0,-1 0 0,1 1 0,-1-1 0,0 0 0,1 0-1,-1 0 1,0 0 0,1 0 0,-1 0 0,1 0 0,-1 0 0,0-1 0,1 1 0,-1-1 0,1 1 0,-1-1 0,-1-1-1,-2-1 25,1-1-1,-1 0 1,1 0-1,0-1 0,0 1 1,0-1-1,1 0 0,0 0 1,0 0-1,0 0 1,0-1-1,-3-10 0,-1-5 17,1 1 1,-4-30-1,5 22-101,2 0 1,1 0 0,1 0 0,4-29 0,-1 40-178,0 0 0,1 0 1,1 0-1,1 1 1,0-1-1,2 1 0,14-28 1,26-33-422,-25 34 251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6.970"/>
    </inkml:context>
    <inkml:brush xml:id="br0">
      <inkml:brushProperty name="width" value="0.035" units="cm"/>
      <inkml:brushProperty name="height" value="0.035" units="cm"/>
      <inkml:brushProperty name="color" value="#66CC00"/>
    </inkml:brush>
  </inkml:definitions>
  <inkml:trace contextRef="#ctx0" brushRef="#br0">330 368 14099,'1'5'206,"0"1"1,0-1-1,0 1 1,-1 0-1,0-1 1,0 1-1,0-1 0,-1 1 1,0 0-1,0-1 1,0 0-1,-1 1 1,1-1-1,-1 0 0,-1 1 1,1-1-1,-1 0 1,0-1-1,0 1 0,0 0 1,-1-1-1,-6 7 1,-1-1 367,0-1 1,0 0 0,-1 0-1,0-1 1,-1-1-1,0 0 1,-20 8 0,15-8-204,0 1 0,1 2 0,0-1 1,-21 17-1,32-22-349,0 1 1,1 0-1,-1 0 0,1 0 1,0 1-1,1 0 0,-1 0 1,1 0-1,0 0 0,1 1 1,0-1-1,0 1 0,0 0 1,-2 10-1,4-16-29,1 0 0,-1 0-1,1 0 1,0 1 0,0-1 0,-1 0 0,1 0 0,0 0-1,0 1 1,0-1 0,0 0 0,0 0 0,1 0 0,-1 1-1,0-1 1,0 0 0,1 0 0,-1 0 0,1 0 0,-1 0 0,2 2-1,-1-3-7,0 0 0,0 1-1,-1-1 1,1 0 0,0-1 0,0 1-1,0 0 1,0 0 0,-1 0-1,1 0 1,0-1 0,0 1-1,0 0 1,-1-1 0,1 1-1,0-1 1,0 1 0,-1-1-1,1 1 1,0-1 0,0-1-1,8-5-158,-1-2-1,0 1 0,8-11 0,83-133-1616,-98 151 1785,19-23-329,-20 24 330,1-1 1,-1 1-1,1-1 1,-1 1-1,1 0 1,-1-1-1,1 1 1,-1 0-1,1 0 1,-1-1-1,1 1 1,-1 0-1,1 0 1,-1 0-1,1 0 1,0 0-1,-1 0 1,1 0-1,-1 0 1,1 0-1,0 0 1,-1 0-1,1 0 1,-1 0-1,1 0 1,-1 0-1,1 1 1,-1-1-1,1 0 1,-1 0-1,1 1 1,-1-1-1,1 0 1,-1 1-1,1-1 1,-1 0-1,1 1 1,-1-1-1,0 1 1,1-1-1,-1 1 1,0-1-1,1 1 1,-1-1-1,0 1 1,0-1-1,1 1 1,-1-1-1,0 1 1,0 0-1,0-1 1,0 2-1,7 23 127,-2 0 0,-1 1 0,-1 0 1,0 39-1,-1-19 55,9 290 1015,-13-247-742,-24 157 1,26-244-445,-11 45 120,10-44-111,0 0-1,0-1 1,0 1 0,0 0-1,-1 0 1,0-1-1,1 1 1,-1-1-1,0 1 1,0-1-1,0 0 1,0 0-1,-4 2 1,6-3-10,-1-1 0,0 1 0,0-1 0,1 0 0,-1 1 0,0-1 1,0 0-1,0 0 0,0 0 0,0 0 0,1 1 0,-1-1 0,0 0 0,0-1 0,0 1 0,0 0 1,0 0-1,0 0 0,1 0 0,-1-1 0,0 1 0,0 0 0,0-1 0,1 1 0,-1 0 1,0-1-1,0 1 0,1-1 0,-1 0 0,0 1 0,1-1 0,-1 0 0,1 1 0,-1-1 1,1 0-1,-2-1 0,0-2 10,-1-1 0,1 1 1,0-1-1,-4-9 0,1-6-7,1 0 0,1-1 1,1 0-1,0 1 0,2-1 0,0 0 0,1 0 1,1 0-1,1 1 0,9-32 0,7-12-92,53-121 1,52-63-124,-41 88 124,-79 152 81,-2 3-5,0 0 0,0 1 0,1 0 0,-1-1 0,5-3 0,-7 8 6,0 1 0,1-1-1,-1 0 1,0 0-1,1 0 1,-1 1 0,0-1-1,1 0 1,-1 1-1,0-1 1,0 0-1,0 1 1,1-1 0,-1 0-1,0 1 1,0-1-1,0 0 1,0 1 0,0-1-1,0 1 1,1-1-1,-1 0 1,0 1 0,0-1-1,0 1 1,0-1-1,0 0 1,-1 1 0,1-1-1,0 1 1,0-1-1,1 18-2,-1 14-14,-1-11 13,1 0 0,0-1 0,2 1 0,1 0 0,6 26 0,-9-46 4,1 1 1,-1-1-1,1 1 0,-1-1 1,1 1-1,0-1 0,0 1 1,-1-1-1,1 0 0,0 1 1,0-1-1,0 0 1,0 0-1,1 0 0,-1 1 1,0-1-1,0-1 0,1 1 1,-1 0-1,1 0 0,-1 0 1,2 0-1,-1-1 1,0 0 0,0 0 0,-1 0 0,1 0 0,0-1 0,-1 1 0,1 0 0,0-1 0,-1 0 0,1 1 0,0-1-1,-1 0 1,1 0 0,-1 1 0,0-1 0,1 0 0,-1-1 0,0 1 0,1 0 0,-1 0 0,1-2 0,16-18 11,0-1-1,-2-1 1,-1 0-1,14-29 1,40-105 28,-56 128-45,-3-2 1,0 1-1,-2-2 1,4-35-1,-13 49-50,1 17 54,0 1 1,-1 0-1,1 0 1,0 0-1,0 0 0,0 0 1,0 0-1,-1 0 1,1 0-1,0-1 0,0 1 1,0 0-1,0 0 1,-1 0-1,1 0 0,0 0 1,0 0-1,0 0 1,-1 0-1,1 0 0,0 0 1,0 0-1,0 0 1,0 0-1,-1 0 0,1 1 1,0-1-1,0 0 0,0 0 1,0 0-1,-1 0 1,1 0-1,0 0 0,0 0 1,0 0-1,0 1 1,0-1-1,-1 0 0,1 0 1,0 0-1,0 0 1,0 1-1,0-1 0,-3 3-4,1 1-1,-1-1 0,1 1 0,0-1 0,0 1 0,-1 5 0,-10 33-16,2 1-1,2 0 1,2 1-1,2 0 1,0 87-1,5-119 20,1 0 0,0 0 0,0 0 0,1 0 0,6 19 0,-7-30 4,-1 1-1,1-1 0,0 1 0,-1-1 1,1 1-1,0-1 0,0 0 1,0 1-1,0-1 0,0 0 0,0 0 1,1 1-1,-1-1 0,0 0 0,1 0 1,-1 0-1,0-1 0,1 1 0,-1 0 1,3 0-1,-2-1 2,0 0 0,1 0 0,-1 0 0,0 0-1,1-1 1,-1 1 0,0-1 0,0 0 0,1 1 0,-1-1 0,0 0 0,0 0-1,0-1 1,0 1 0,0 0 0,0-1 0,0 1 0,-1-1 0,3-1 0,17-18 4,0 0 1,-2-2 0,0 0 0,21-36 0,53-109 33,-61 100-11,-2-1 0,-4-1 1,19-79-1,-40 117-21,-7 29-4,-2 17-2,-10 46 2,2 0 0,3 1 0,3 1 0,2-1 0,7 90 0,3-109 36,2-1 0,23 72 1,-13-56-2,-56-113 52,-14-24-110,-41-69-39,93 149 59,-4-7 18,0-1 0,0 0 0,0 1 0,1-1 0,-3-11 0,6 18-10,0-1-1,-1 0 1,1 1 0,0-1 0,0 0-1,0 1 1,0-1 0,0 0 0,0 1 0,1-1-1,-1 0 1,0 1 0,1-1 0,-1 0 0,1 1-1,0-1 1,-1 1 0,1-1 0,0 1-1,0 0 1,0-1 0,0 1 0,0 0 0,1-1-1,-1 1 1,0 0 0,0 0 0,1 0-1,-1 0 1,1 0 0,-1 1 0,1-1 0,-1 0-1,3 0 1,18-5-281,0 2 1,0 0-1,0 2 0,1 0 1,43 3-1,-31-1-567,-25-1 385,-10-8-129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7.453"/>
    </inkml:context>
    <inkml:brush xml:id="br0">
      <inkml:brushProperty name="width" value="0.035" units="cm"/>
      <inkml:brushProperty name="height" value="0.035" units="cm"/>
      <inkml:brushProperty name="color" value="#66CC00"/>
    </inkml:brush>
  </inkml:definitions>
  <inkml:trace contextRef="#ctx0" brushRef="#br0">10 0 18652,'-10'0'1424,"10"5"-1080,2-2-376,3-3 1041,3 0-721,-1-5-264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8.270"/>
    </inkml:context>
    <inkml:brush xml:id="br0">
      <inkml:brushProperty name="width" value="0.035" units="cm"/>
      <inkml:brushProperty name="height" value="0.035" units="cm"/>
      <inkml:brushProperty name="color" value="#66CC00"/>
    </inkml:brush>
  </inkml:definitions>
  <inkml:trace contextRef="#ctx0" brushRef="#br0">234 401 17036,'-4'-6'350,"-1"-1"0,1 1 0,-1-1 0,0 1 0,-1 1 0,0-1 0,0 1 0,0 0 0,0 0 1,-1 1-1,1 0 0,-14-6 0,17 8-246,-1 1 0,1 0-1,0 0 1,-1 0 0,1 0 0,-1 0 0,1 1 0,-1 0 0,0 0-1,1 0 1,-1 0 0,1 0 0,-1 1 0,1-1 0,-1 1 0,1 0 0,-1 0-1,1 0 1,0 1 0,-1-1 0,1 1 0,0 0 0,0-1 0,0 2-1,0-1 1,1 0 0,-1 0 0,0 1 0,1 0 0,-4 4 0,0 2-54,1 1 0,-1 0-1,2 0 1,-1 0 0,1 1 0,1 0 0,0 0 0,1 0 0,0 0 0,0 0 0,1 0 0,1 16 0,0-8-47,1-1 1,1 0-1,1 0 1,0 0-1,2 0 1,12 32-1,-15-45-3,0 0 0,0 0 0,1 0 0,0 0-1,0-1 1,0 1 0,1-1 0,0 0 0,0 0 0,0 0-1,7 6 1,-8-9 0,0 1-1,0-1 1,0 1-1,0-1 0,0 0 1,0-1-1,0 1 1,0 0-1,0-1 0,0 0 1,1 1-1,-1-1 1,0 0-1,0-1 1,0 1-1,0-1 0,0 1 1,0-1-1,1 0 1,-1 0-1,5-3 0,0 0-15,0-1 0,0-1-1,-1 0 1,0 0-1,0 0 1,0-1-1,0 0 1,-1 0-1,0 0 1,-1-1-1,0 0 1,6-13-1,5-10-43,-2-1 0,10-34 0,12-76-364,-42 204 367,2 0 0,7 102 0,-3-159 55,0-1 1,0 0 0,1 0 0,-1-1 0,1 1 0,0 0-1,0-1 1,0 1 0,0 0 0,0-1 0,1 1 0,3 4 0,-5-7-7,1-1-1,-1 1 0,0-1 1,1 0-1,-1 1 1,1-1-1,-1 0 0,1 0 1,-1 1-1,0-1 1,1 0-1,-1 0 0,1 1 1,-1-1-1,1 0 1,0 0-1,-1 0 1,1 0-1,-1 0 0,1 0 1,-1 0-1,1 0 1,-1 0-1,1 0 0,-1 0 1,1 0-1,-1 0 1,1-1-1,-1 1 0,1 0 1,-1 0-1,1-1 1,-1 1-1,1 0 0,-1 0 1,0-1-1,1 1 1,-1 0-1,1-1 0,-1 1 1,0-1-1,1 1 1,-1-1-1,0 1 0,0 0 1,1-2-1,15-27-708,-6 1-174,-2 0 1,11-57-1,-1-64-1426,-14 119 1877,26-285-1098,-25 290 2220,-2 18 27,-2 15 340,-3 129 2178,-1-93-2720,3-1 0,7 77 0,-6-115-486,0 0 1,0 0-1,0 1 1,1-1-1,0 0 1,0 0-1,0-1 1,0 1-1,1 0 0,4 5 1,-5-8-17,0 0 0,0 0 0,0 0 1,1 0-1,-1 0 0,1-1 0,-1 1 0,1-1 0,0 0 0,0 0 1,-1 0-1,1 0 0,0 0 0,0-1 0,0 1 0,0-1 0,0 0 1,0 1-1,0-2 0,3 1 0,51-6-70,-32 3-10,0 0-1,39 2 1,-58 2 56,0-1 0,0 1 0,-1 0-1,1 0 1,0 0 0,-1 1 0,1 0-1,-1 0 1,0 1 0,1-1 0,-1 1 0,-1 0-1,1 0 1,0 1 0,-1 0 0,6 5 0,-8-6 40,0 0 0,0 0 1,0 1-1,0-1 1,0 0-1,-1 1 1,0 0-1,0-1 0,0 1 1,0 0-1,0-1 1,-1 1-1,0 0 1,0 0-1,0-1 0,0 1 1,0 0-1,-1 0 1,0-1-1,1 1 1,-1 0-1,-1-1 0,1 1 1,0-1-1,-1 1 1,-2 3-1,-2 3 159,0 0 0,0-1-1,-1 0 1,0 0 0,-1 0 0,0-1-1,-13 11 1,12-12 21,-1-1-1,1 0 1,-1-1-1,0 0 1,0 0-1,-21 6 1,27-10-229,1 0-1,-1 0 0,0 0 1,0-1-1,0 1 1,0-1-1,0 0 1,0 0-1,0 0 1,0 0-1,0-1 1,0 0-1,0 0 1,0 0-1,0 0 1,1-1-1,-1 1 1,0-1-1,1 0 1,-1 0-1,1 0 1,-4-4-1,5 4-194,0-1 0,0 0 0,0 1 0,1-1 0,-1 0 1,1 0-1,0 0 0,0 0 0,0 0 0,0-1 0,1 1 0,-1 0 0,1 0 0,0-1 0,0 1 0,0 0 0,0 0 0,0 0 0,1-1 0,-1 1 0,1 0 0,0 0 0,0 0 0,0 0 0,1 0 0,-1 0 1,4-5-1,10-13-1231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8.740"/>
    </inkml:context>
    <inkml:brush xml:id="br0">
      <inkml:brushProperty name="width" value="0.035" units="cm"/>
      <inkml:brushProperty name="height" value="0.035" units="cm"/>
      <inkml:brushProperty name="color" value="#66CC00"/>
    </inkml:brush>
  </inkml:definitions>
  <inkml:trace contextRef="#ctx0" brushRef="#br0">68 253 13051,'13'-1'1061,"-5"0"-147,0 0-1,0 0 1,0 0-1,15-7 2679,-30 7-2712,-8 1-378,6 2-311,-1 1 0,1 0 0,-1 0 0,1 1 0,-11 6 0,17-9-163,0 1 0,-1 0 0,1 0 0,0 0 0,0 1 0,0-1 0,0 1 0,1 0 0,-1-1 0,1 1 0,-1 0 0,1 1 0,0-1-1,0 0 1,1 1 0,-3 4 0,4-7-24,0-1 0,0 1 0,0-1 0,0 1 0,0 0 0,0-1 0,0 1 0,0 0 0,0-1 0,0 1 0,0 0 0,0-1 0,0 1 0,1 0 0,-1-1 0,0 1 0,0-1 0,1 1 0,-1 0 0,0-1 0,1 1 0,-1-1-1,1 1 1,-1-1 0,1 0 0,-1 1 0,1-1 0,-1 1 0,1-1 0,-1 0 0,1 1 0,0-1 0,-1 0 0,1 0 0,-1 1 0,1-1 0,0 0 0,-1 0 0,1 0 0,0 0 0,-1 0 0,1 0 0,0 0 0,0 0 0,32-4 1,66-30-481,-75 24 284,0 1-1,1 1 1,0 2-1,32-5 0,-40 9 59,0 1 0,-1 1 0,1 1 0,21 3 0,-32-3 210,-1 0-1,1 0 1,-1 0 0,0 1-1,0 0 1,0 0 0,0 0-1,0 1 1,0-1 0,-1 1-1,1 0 1,-1 1 0,0-1-1,0 1 1,0 0 0,7 8-1,-11-10 888,-3-3-474,-4-7 20,-9-25-58,2-2 1,1 1-1,-11-57 1,23 90-482,1 1 1,0-1-1,-1 0 1,1 0 0,0 0-1,0 0 1,0 0 0,0 0-1,0 0 1,0 0 0,0 0-1,0-1 1,0 2 0,1-1-1,-1 0 1,0 0 0,1 0-1,-1 0 1,0 0-1,1 0 1,-1 0 0,1 0-1,0 0 1,-1 1 0,1-1-1,0 0 1,-1 0 0,2 0-1,2-1-287,-1 0 0,0 1 0,1 0 0,-1 0 0,1 0 0,6-1 0,11-2-1667,0-4 930,38-20 0,-13 2-188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9.558"/>
    </inkml:context>
    <inkml:brush xml:id="br0">
      <inkml:brushProperty name="width" value="0.035" units="cm"/>
      <inkml:brushProperty name="height" value="0.035" units="cm"/>
      <inkml:brushProperty name="color" value="#66CC00"/>
    </inkml:brush>
  </inkml:definitions>
  <inkml:trace contextRef="#ctx0" brushRef="#br0">167 9 15483,'5'-2'705,"18"-5"1115,-23 7-1754,1 1 0,-1-1 0,1 0 0,-1 0-1,1 0 1,-1 0 0,1 0 0,-1 1 0,1-1 0,-1 0 0,1 0 0,-1 1 0,0-1-1,1 0 1,-1 1 0,1-1 0,-1 0 0,0 1 0,1-1 0,-1 0 0,0 1 0,0-1-1,1 1 1,-1-1 0,0 1 0,0-1 0,0 1 0,1-1 0,-1 1 0,0-1 0,0 1-1,0-1 1,0 1 0,0-1 0,0 1 0,0-1 0,0 1 0,0-1 0,0 1 0,0-1-1,-1 1 1,1-1 0,0 1 0,-10 48 996,-1 0 0,-3-1-1,-28 66 1,30-82-821,8-21-201,-98 234 511,93-230-1050,13-36-424,38-128 1054,-23 81-453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39.996"/>
    </inkml:context>
    <inkml:brush xml:id="br0">
      <inkml:brushProperty name="width" value="0.035" units="cm"/>
      <inkml:brushProperty name="height" value="0.035" units="cm"/>
      <inkml:brushProperty name="color" value="#66CC00"/>
    </inkml:brush>
  </inkml:definitions>
  <inkml:trace contextRef="#ctx0" brushRef="#br0">207 1 15771,'3'36'1265,"-3"9"-929,0 4-120,1 7 344,2-1-152,1-4-96,2-5-72,1-12-248,-4-5-216,-1-15 208,-2-11-72,-10 6-24</inkml:trace>
  <inkml:trace contextRef="#ctx0" brushRef="#br0" timeOffset="0.99">5 253 15123,'-4'-13'2097,"4"6"-1185,7 1-400,6 2 2265,11 4-1873,5-2-184,12-2-664,4-3-360,5-3 1560,0-6-1184,7-5 0,-2-5-32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0.353"/>
    </inkml:context>
    <inkml:brush xml:id="br0">
      <inkml:brushProperty name="width" value="0.035" units="cm"/>
      <inkml:brushProperty name="height" value="0.035" units="cm"/>
      <inkml:brushProperty name="color" value="#66CC00"/>
    </inkml:brush>
  </inkml:definitions>
  <inkml:trace contextRef="#ctx0" brushRef="#br0">122 7 15099,'0'0'71,"0"0"0,0-1 0,0 1-1,0 0 1,0 0 0,0-1 0,0 1 0,0 0 0,0 0-1,0 0 1,0-1 0,0 1 0,-1 0 0,1 0-1,0-1 1,0 1 0,0 0 0,0 0 0,0 0-1,0 0 1,0-1 0,-1 1 0,1 0 0,0 0 0,0 0-1,0 0 1,0-1 0,-1 1 0,1 0 0,0 0-1,0 0 1,0 0 0,-1 0 0,1 0 0,0 0-1,0 0 1,-1-1 0,-9 5 1128,-10 11 552,10-4-1278,1 0-1,0 1 0,1 0 0,0 0 0,1 1 0,-7 16 0,10-21-435,0 1 0,1 0 0,0 0 0,1 0 1,0 0-1,0 0 0,1 0 0,0 1 0,1-1 0,1 15 0,-1-22-75,0 0 1,1-1-1,-1 1 0,1-1 0,-1 1 1,1 0-1,0-1 0,0 1 0,-1-1 1,1 1-1,0-1 0,0 0 0,0 1 1,1-1-1,-1 0 0,0 0 0,0 0 1,1 0-1,-1 0 0,1 0 0,-1 0 0,1 0 1,-1-1-1,1 1 0,2 1 0,3-1-192,1 0 0,-1 0 0,0 0 0,14-1-1,9 0-339,-25 1 568,1 0 1,-1 0-1,0 0 1,1 1-1,-1-1 1,0 1-1,0 1 1,-1-1-1,1 1 1,0-1-1,-1 1 1,1 1-1,-1-1 1,0 0-1,0 1 1,-1 0-1,1 0 1,-1 0-1,1 1 1,-1-1-1,-1 1 1,1-1-1,-1 1 1,0 0-1,0 0 0,0 0 1,0 1-1,-1-1 1,0 0-1,0 0 1,-1 1-1,1-1 1,-1 0-1,0 1 1,-1-1-1,1 1 1,-1-1-1,0 0 1,0 0-1,-1 1 1,0-1-1,-2 6 1,-2 1 193,-1-1 1,0 0-1,0 0 1,-1 0-1,-17 16 1,20-22-385,0 0 0,-1 0 0,1-1 0,-1 0 0,0 0 0,0 0 0,-1-1 0,1 0 0,-1 0 0,1 0 0,-1-1 0,-7 1 0,14-3 188,-1 1-31,0-1 0,1 0 0,-1 0 0,0 1 0,0-1 0,1 0 0,-1 0 0,0 0 0,0 0 0,1 0 0,-1 0 0,0 0 0,0 0 0,1 0 0,-1 0 0,0-1 0,0 1 0,1 0 0,-1 0 0,0-1 0,0 1 0,1 0 0,-1-1 0,1 1 0,-1-1 0,0 1 0,1-1 1,-1 1-1,1-1 0,-1 1 0,1-1 0,-1 0 0,0-1 0,0-19-760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0.994"/>
    </inkml:context>
    <inkml:brush xml:id="br0">
      <inkml:brushProperty name="width" value="0.035" units="cm"/>
      <inkml:brushProperty name="height" value="0.035" units="cm"/>
      <inkml:brushProperty name="color" value="#66CC00"/>
    </inkml:brush>
  </inkml:definitions>
  <inkml:trace contextRef="#ctx0" brushRef="#br0">9 0 15595,'4'3'261,"-1"1"0,1-1 0,-1 1-1,0 0 1,0 0 0,0 0-1,-1 0 1,1 0 0,-1 0 0,0 1-1,0-1 1,-1 1 0,1 0 0,-1-1-1,0 1 1,1 8 0,0 11 599,0 1 1,-3 25 0,1-34-454,-3 25 64,-1-1 0,-3 1 0,-1-1 0,-22 64 0,30-104-469,0 0 1,0 0-1,0 0 0,0 1 0,-1-1 1,1 0-1,0 0 0,0 1 0,0-1 1,0 0-1,0 0 0,0 1 0,0-1 1,0 0-1,0 0 0,0 1 1,0-1-1,0 0 0,0 1 0,0-1 1,0 0-1,0 0 0,1 0 0,-1 1 1,0-1-1,0 0 0,0 0 0,0 1 1,0-1-1,1 0 0,-1 0 0,0 1 1,10-3-48,16-13-344,-20 11 153,79-46-1075,-50 33 922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5.354"/>
    </inkml:context>
    <inkml:brush xml:id="br0">
      <inkml:brushProperty name="width" value="0.035" units="cm"/>
      <inkml:brushProperty name="height" value="0.035" units="cm"/>
    </inkml:brush>
  </inkml:definitions>
  <inkml:trace contextRef="#ctx0" brushRef="#br0">1 0 15379,'7'0'1313,"4"2"-1217,4-1-160,3 1 592,2 3-392</inkml:trace>
  <inkml:trace contextRef="#ctx0" brushRef="#br0" timeOffset="1">790 142 18580,'0'1'85,"0"0"0,0 0-1,0 0 1,-1 0 0,1 0 0,0 0 0,-1 0-1,1 0 1,-1 0 0,1 0 0,-1 0-1,0 0 1,1 0 0,-1-1 0,0 1 0,0 0-1,1-1 1,-1 1 0,-1 1 0,-24 16 108,12-9 214,-60 56 457,67-58-834,-1 2 0,1-1-1,0 1 1,1 0-1,0 0 1,-8 18-1,13-27-37,1 0-1,0 1 1,0-1-1,0 0 1,-1 1-1,1-1 0,0 0 1,0 1-1,0-1 1,0 0-1,0 1 1,0-1-1,0 0 0,0 1 1,0-1-1,0 0 1,0 1-1,0-1 1,0 1-1,0-1 0,0 0 1,0 1-1,0-1 1,0 0-1,0 1 1,1-1-1,-1 0 1,0 1-1,0-1 0,1 1 1,10-2-340,22-16-396,-25 13 509,10-5-250,0 1-1,22-7 1,-34 14 389,0-1-1,0 1 1,0 0 0,0 0 0,0 0-1,0 1 1,0 0 0,0 0 0,0 1-1,0-1 1,10 4 0,-15-4 104,0 1 1,1-1-1,-1 1 1,0-1-1,0 1 1,0-1-1,1 1 1,-1 0-1,0 0 1,0 0-1,0 0 1,0 0-1,0 0 1,0 0-1,0 0 1,-1 0-1,1 0 1,0 0-1,-1 0 1,1 1-1,0-1 1,0 3-1,-1-2 23,0 0 0,0 1-1,0-1 1,0 0 0,0 1 0,-1-1 0,1 0-1,-1 1 1,1-1 0,-1 0 0,0 0 0,-1 3-1,-2 3 110,-1 0 0,0 0 0,0-1 0,-1 0 0,-12 12 0,13-13-115,-32 25 505,34-29-452,1 0 0,-1-1-1,1 1 1,-1-1 0,0 0 0,0 1-1,0-1 1,0 0 0,0-1-1,0 1 1,0-1 0,-5 1-1,7-1-69,1 0 0,-1 0 0,0 0 0,0 0 0,1 0 0,-1-1 0,0 1 0,1 0 0,-1-1 0,0 1 0,1 0-1,-1-1 1,1 1 0,-1 0 0,0-1 0,0 0 0,-7-12 165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1.460"/>
    </inkml:context>
    <inkml:brush xml:id="br0">
      <inkml:brushProperty name="width" value="0.035" units="cm"/>
      <inkml:brushProperty name="height" value="0.035" units="cm"/>
      <inkml:brushProperty name="color" value="#66CC00"/>
    </inkml:brush>
  </inkml:definitions>
  <inkml:trace contextRef="#ctx0" brushRef="#br0">61 32 17636,'-15'29'1377,"7"-17"-1017,2 1 0,0-1 0,0 1 0,1 1 0,1-1 0,-5 23 0,9-35-320,-1 0 0,1 0 0,0 0 1,0 0-1,0 0 0,0 1 0,0-1 1,0 0-1,0 0 0,1 0 1,-1 0-1,0 0 0,0 0 0,1 0 1,-1 0-1,1 0 0,-1 0 0,1 0 1,-1 0-1,1 0 0,0-1 0,1 3 1,-1-3-20,0 1 0,0-1 0,0 1 0,0-1 0,0 0 0,0 0 0,1 1 0,-1-1 1,0 0-1,0 0 0,0 0 0,0 0 0,1-1 0,-1 1 0,0 0 0,0 0 0,2-1 0,5-2-34,0 0-1,0-1 1,0 0-1,8-6 0,-16 10 14,78-59-460,-57 42 257,1 0 1,31-18 0,-51 34 186,1-1-1,-1 1 1,1 0-1,-1 0 0,1 0 1,0 0-1,0 1 1,-1-1-1,1 1 0,0-1 1,0 1-1,5 0 1,-7 0 28,1 1 0,-1-1 1,0 1-1,1 0 0,-1-1 1,0 1-1,1 0 0,-1 0 1,0 0-1,0 0 0,0 0 1,0 0-1,0 0 1,0 0-1,0 0 0,0 0 1,-1 1-1,1-1 0,0 0 1,-1 1-1,1-1 0,-1 0 1,1 1-1,-1-1 0,1 2 1,1 7 139,-1-1 1,0 0 0,-1 1 0,1-1 0,-3 15 0,1 19 565,1-42-684,0 1 1,0-1-1,0 1 1,1-1 0,-1 1-1,0-1 1,1 0-1,-1 1 1,0-1 0,1 1-1,0-1 1,-1 0 0,1 1-1,0-1 1,0 0-1,0 0 1,0 0 0,0 0-1,2 2 1,-2-2-10,0-1 0,0 1 0,1-1 1,-1 1-1,0-1 0,1 0 0,-1 0 0,0 1 1,1-1-1,-1 0 0,0 0 0,1 0 0,-1-1 1,0 1-1,1 0 0,-1 0 0,2-1 0,4-2-13,1-1-1,-1 1 0,0-1 1,0-1-1,10-7 0,64-57-885,28-20-815,-105 87 1620,0-1-1,0 1 1,0-1-1,1 1 1,-1 0-1,0 1 1,1-1-1,6-1 1,-10 3 86,1 0 0,-1 0 0,1 0 0,-1 0 0,0 0 0,1 0 0,-1 1 0,1-1 0,-1 0 0,0 1 0,1-1 0,-1 1 0,0-1 0,0 1 0,1 0 0,-1-1 0,0 1 0,0 0 0,0 0 0,0 0 0,0 0 0,0 0 0,0 0 0,0 0 0,0 0 1,0 1-1,-1-1 0,1 0 0,-1 0 0,2 3 0,1 5 280,-1 1 0,1-1 0,-2 1-1,1 0 1,-1 0 0,-1 13 0,4 26 1224,2-34-918,-6-15-606,0 0 0,0 1-1,1-1 1,-1 0 0,0 0 0,0 0 0,1 1 0,-1-1 0,0 0 0,1 0 0,-1 0-1,0 0 1,0 0 0,1 0 0,-1 0 0,0 0 0,1 0 0,-1 0 0,0 0 0,1 0 0,-1 0-1,0 0 1,1 0 0,-1 0 0,0 0 0,1 0 0,0-1-38,0 0 1,0 0-1,0 1 1,0-1-1,0 0 1,0 0-1,0 0 0,0 0 1,-1-1-1,1 1 1,0 0-1,-1 0 1,1 0-1,-1 0 0,1-1 1,-1 1-1,0 0 1,1-3-1,0-3-226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2.309"/>
    </inkml:context>
    <inkml:brush xml:id="br0">
      <inkml:brushProperty name="width" value="0.035" units="cm"/>
      <inkml:brushProperty name="height" value="0.035" units="cm"/>
      <inkml:brushProperty name="color" value="#66CC00"/>
    </inkml:brush>
  </inkml:definitions>
  <inkml:trace contextRef="#ctx0" brushRef="#br0">116 63 15323,'1'-3'303,"0"-1"-1,0 1 1,0-1-1,0 1 1,-1-1-1,0 1 1,0-1-1,0 0 1,0 1-1,-1-6 0,0 8-200,1 0 0,-1 0 0,1 0-1,-1 0 1,1 0 0,-1 0 0,0 0-1,0 0 1,0 0 0,1 0 0,-1 0-1,0 0 1,0 1 0,0-1-1,0 0 1,0 1 0,0-1 0,-1 1-1,1-1 1,0 1 0,0-1 0,0 1-1,0 0 1,-1 0 0,1-1-1,0 1 1,0 0 0,0 0 0,-1 0-1,1 0 1,0 1 0,0-1 0,0 0-1,-1 0 1,-1 2 0,-1-1 22,1 0 1,-1 1-1,1 0 1,-1 0-1,1 0 1,0 0 0,-1 1-1,1-1 1,0 1-1,1 0 1,-1-1-1,0 1 1,1 1-1,-4 4 1,1-1-61,0 1-1,1 0 1,0 0-1,0 1 1,-3 10 0,6-18-65,1 0 0,0 0 0,-1 0 0,1 0 0,0 0 0,0 0 0,-1 0 0,1-1-1,0 1 1,0 0 0,0 0 0,0 0 0,1 0 0,-1 0 0,0 0 0,0 0 0,0 0 0,1 0 0,-1 0 0,0 0 0,1-1 0,0 2 0,0-1-3,-1-1 0,1 0 0,0 1 0,-1-1-1,1 0 1,0 1 0,0-1 0,0 0-1,-1 0 1,1 0 0,0 0 0,0 0 0,-1 0-1,1 0 1,0 0 0,0 0 0,0 0 0,-1 0-1,1-1 1,1 1 0,5-3-47,0 0-1,0 0 1,12-8 0,-18 11 48,11-7-69,1 0 0,0 0 1,20-6-1,-30 12 59,0 0 0,1 0-1,-1 0 1,0 0 0,1 1-1,-1-1 1,1 1-1,-1 0 1,1 0 0,-1 1-1,1-1 1,-1 0 0,0 1-1,1 0 1,-1 0 0,0 0-1,1 0 1,-1 1-1,0-1 1,4 4 0,-2 0 4,0 0-1,0 0 1,-1 0 0,0 1 0,0 0 0,0 0 0,-1 0 0,0 0-1,0 0 1,-1 1 0,4 11 0,1 12 0,5 40-1,-10-55 7,9 74 103,-4 0 0,-7 149 0,0-230-42,-1 0-1,0 0 1,0 0 0,-4 11 0,5-18-46,0 0 1,-1 0 0,1 0-1,0 0 1,-1-1 0,1 1 0,-1 0-1,1 0 1,-1 0 0,1 0-1,-1 0 1,0-1 0,1 1 0,-1 0-1,0 0 1,0-1 0,0 1-1,1-1 1,-1 1 0,0 0 0,0-1-1,0 0 1,0 1 0,0-1-1,0 0 1,0 1 0,0-1 0,0 0-1,0 0 1,0 0 0,0 0-1,0 0 1,0 0 0,0 0 0,0 0-1,0 0 1,0-1 0,0 1-1,0 0 1,0 0 0,0-1 0,0 1-1,-1-1 1,-5-3 51,0-1 0,1 0 0,-1 0 0,1 0 0,0 0 0,0-1 0,-7-10 0,-34-51 89,38 51-158,0 0-1,0 0 0,2-1 0,0 0 0,1-1 0,0 0 1,-3-24-1,8 35-64,0 0 1,0 0-1,1 0 1,0 0-1,0 0 1,1 0 0,0 0-1,0 1 1,0-1-1,1 0 1,0 0-1,1 1 1,-1-1-1,1 1 1,0-1-1,1 1 1,0 0-1,0 1 1,0-1-1,0 1 1,1-1 0,7-5-1,-1 2-53,1 1 0,0 0 0,1 1 0,20-9 0,14-3-266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3.202"/>
    </inkml:context>
    <inkml:brush xml:id="br0">
      <inkml:brushProperty name="width" value="0.035" units="cm"/>
      <inkml:brushProperty name="height" value="0.035" units="cm"/>
      <inkml:brushProperty name="color" value="#66CC00"/>
    </inkml:brush>
  </inkml:definitions>
  <inkml:trace contextRef="#ctx0" brushRef="#br0">9 92 15619,'-6'-2'1801,"3"0"-1249,9 2-232,10 0 1312,18-3-1016,11-4-160,12-4-464,6-2-296,4-2 240,1 0 32,-7 2-104,-5 3-16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3.700"/>
    </inkml:context>
    <inkml:brush xml:id="br0">
      <inkml:brushProperty name="width" value="0.035" units="cm"/>
      <inkml:brushProperty name="height" value="0.035" units="cm"/>
      <inkml:brushProperty name="color" value="#66CC00"/>
    </inkml:brush>
  </inkml:definitions>
  <inkml:trace contextRef="#ctx0" brushRef="#br0">0 12 15403,'2'-10'1313,"2"8"-809,5 7-208,2 12 480,5 6-64,1 5-168,3 7-152,-1 3-136,-2 3-40,-5 0-120,-5 2-16,-7 3-24,-5 0-160,-9-7-1432,0-11 1432,1-16-200,-1-9-64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4.205"/>
    </inkml:context>
    <inkml:brush xml:id="br0">
      <inkml:brushProperty name="width" value="0.035" units="cm"/>
      <inkml:brushProperty name="height" value="0.035" units="cm"/>
      <inkml:brushProperty name="color" value="#66CC00"/>
    </inkml:brush>
  </inkml:definitions>
  <inkml:trace contextRef="#ctx0" brushRef="#br0">151 208 18532,'4'15'829,"-2"0"0,2 28 1,0-1-180,0-7-281,28 330 346,-32-358-951,-1 29-478,1-35 617,0 0 0,0 0 0,0 1 0,-1-1 0,1 0 0,0 0 0,-1 1 0,1-1 0,-1 0 0,1 0 1,-1 0-1,0 0 0,1 0 0,-1 0 0,0 0 0,0 0 0,0 0 0,1 0 0,-1 0 0,-2 1 0,2-1-33,-1-1-1,1 0 1,0 0-1,0 0 1,0 0-1,0 0 0,0-1 1,0 1-1,0 0 1,0 0-1,0-1 1,0 1-1,0 0 1,0-1-1,0 1 1,0-1-1,0 0 0,1 1 1,-1-1-1,0 0 1,0 1-1,1-1 1,-1 0-1,-1-1 1,-19-26-2008,19 25 1854,-18-30-963,1-2 1,-21-50-1,26 48 1517,1 0 0,-10-56 0,19 76 272,2-2-1,0 1 1,1 0 0,0 0-1,2 0 1,5-36-1,-3 42-260,0 0 0,1 0 0,0 0-1,1 1 1,0-1 0,1 1 0,0 0-1,1 1 1,0-1 0,1 1 0,8-8-1,-2 4-9,-1 1 0,2 1 0,0 1 0,0 0 0,1 0-1,28-12 1,-32 18-166,0 0-1,0 0 1,0 2-1,1-1 0,-1 2 1,1-1-1,0 2 1,0 0-1,-1 0 0,21 2 1,-30 0-85,1-1 0,-1 0 1,1 1-1,-1 0 0,0-1 0,1 1 1,-1 1-1,0-1 0,0 0 0,0 1 0,0 0 1,0 0-1,0 0 0,0 0 0,0 0 1,-1 0-1,1 1 0,-1-1 0,0 1 1,0 0-1,0-1 0,0 1 0,0 0 1,0 0-1,-1 1 0,0-1 0,1 0 0,-1 0 1,0 1-1,-1-1 0,1 1 0,-1-1 1,1 0-1,-1 6 0,-1 5 37,0 0 0,-1-1 1,0 1-1,-1-1 0,-1 1 0,0-1 0,-9 19 0,-12 21-17,-3-1 0,-2-2 1,-65 84-1,89-124-921,16-19 271,3-5 133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4.849"/>
    </inkml:context>
    <inkml:brush xml:id="br0">
      <inkml:brushProperty name="width" value="0.035" units="cm"/>
      <inkml:brushProperty name="height" value="0.035" units="cm"/>
      <inkml:brushProperty name="color" value="#66CC00"/>
    </inkml:brush>
  </inkml:definitions>
  <inkml:trace contextRef="#ctx0" brushRef="#br0">52 127 17636,'0'29'1198,"-1"0"0,-9 53 0,3-26 1064,9-99-2272,-1-1 0,-2 1 0,-2-1 0,-15-75 0,11 95-35,2 18-13,2 14 36,3 14 13,3-2 2,2 1 0,0-1 1,1 1-1,1-1 0,0-1 1,2 0-1,15 25 0,-23-41 8,1 0-1,0-1 0,0 1 0,1-1 1,-1 1-1,0-1 0,1 0 1,-1 0-1,1 0 0,0-1 1,3 3-1,-5-4 1,1 1 0,0 0 1,0-1-1,-1 0 0,1 1 1,0-1-1,0 0 0,0 0 1,0 0-1,-1 0 0,1 0 1,0 0-1,0-1 0,0 1 0,2-1 1,0-1 3,-1 0 0,1-1-1,0 1 1,-1-1 0,0 1 0,1-1 0,-1 0 0,0 0 0,0 0 0,-1-1 0,1 1-1,-1-1 1,0 0 0,0 1 0,3-7 0,3-10 33,-1-1 0,-1 0 0,3-22 0,-4 22 35,-6 30-29,0 1 0,1-1 0,2 13 0,-1 8 14,-1-9-8,0 1 1,2 0 0,1 0-1,0-1 1,12 41 0,-14-59-33,1 0 0,-1 0 0,1 1 1,-1-1-1,1 0 0,0 0 0,0-1 0,5 6 0,-6-7-7,0 0 0,0 0-1,1 0 1,-1 0-1,0-1 1,0 1 0,1-1-1,-1 1 1,0-1-1,1 1 1,-1-1-1,1 0 1,-1 1 0,1-1-1,-1 0 1,0 0-1,1 0 1,-1 0 0,1 0-1,-1-1 1,1 1-1,-1 0 1,0-1-1,1 1 1,1-2 0,5-2 25,1 0-1,-2-1 1,1-1 0,-1 1 0,1-1 0,-1 0 0,-1-1 0,10-11 0,44-65 162,-4-20-53,-5 8-223,-53 99 66,1 1 1,0-1 0,0 1-1,0 0 1,0 0 0,1 7-1,-2 8 1,-6 32 29,2 0 0,2 101-1,4-149-42,1-1 0,-1 1 0,1-1 0,0 1 0,0-1 0,0 1 0,0-1 0,3 7 0,-3-10 7,-1 0-1,0 1 1,0-1 0,0 0-1,1 0 1,-1 1-1,0-1 1,1 0 0,-1 0-1,0 1 1,0-1-1,1 0 1,-1 0 0,0 0-1,1 1 1,-1-1-1,0 0 1,1 0-1,-1 0 1,1 0 0,-1 0-1,0 0 1,1 0-1,-1 0 1,0 0 0,1 0-1,-1 0 1,1 0-1,-1 0 1,1 0 0,0-1-34,0 0 1,1 0 0,-1 0 0,0 0-1,0 0 1,0 0 0,0 0 0,0 0 0,0 0-1,0-1 1,-1 1 0,2-2 0,4-10 60,-1 0 1,0-1-1,-1 1 0,0-1 1,-1 0-1,1-17 1,1 2-119,8-44-171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5.283"/>
    </inkml:context>
    <inkml:brush xml:id="br0">
      <inkml:brushProperty name="width" value="0.035" units="cm"/>
      <inkml:brushProperty name="height" value="0.035" units="cm"/>
      <inkml:brushProperty name="color" value="#66CC00"/>
    </inkml:brush>
  </inkml:definitions>
  <inkml:trace contextRef="#ctx0" brushRef="#br0">17 0 19212,'-6'26'1667,"3"-18"-1446,1 0-1,0-1 1,1 1-1,0 0 1,0 0 0,0 0-1,1 0 1,1 0-1,1 13 1,-2-20-241,1 1 0,-1-1 1,1 0-1,-1 0 0,1 0 0,-1 0 1,1 0-1,0 0 0,0 0 0,-1 0 0,1 0 1,0 0-1,0 0 0,0 0 0,0-1 1,0 1-1,0 0 0,0-1 0,0 1 1,0-1-1,2 1 0,0 0-66,-1-1 0,1 1 0,-1-1 0,1 0 0,-1 0 0,1 0 1,-1 0-1,1-1 0,-1 1 0,4-2 0,6-2-454,1-1 1,-1 0 0,16-10-1,-16 9 156,2-2-25,30-13-889,-42 20 1274,1 0 0,-1 0 0,0 0 0,1 1 0,-1-1 0,1 1 0,-1-1 0,0 1 0,1 0 0,-1 0 0,1 0 0,-1 1 0,1-1 0,-1 0 0,5 2 0,-6-1 67,0 0 1,1 0-1,-1 0 1,0 0 0,0 0-1,0 0 1,0 0-1,0 0 1,-1 1 0,1-1-1,0 0 1,0 1-1,-1-1 1,1 0 0,-1 1-1,1-1 1,-1 1-1,0-1 1,1 0 0,-1 3-1,1 33 799,-2-28-623,-9 82 1728,6-66-1318,1-1-1,1 1 1,2 43-1,0-67-612,0-1 0,0 1 1,0 0-1,0-1 0,0 1 0,0-1 0,0 1 1,1-1-1,-1 1 0,0-1 0,0 1 0,0 0 1,1-1-1,-1 1 0,0-1 0,1 1 0,-1-1 1,0 0-1,1 1 0,-1-1 0,0 1 0,1-1 1,0 1-1,0-1-10,-1 0 0,1 0 0,-1 0 1,1 0-1,-1 0 0,1-1 0,-1 1 0,1 0 1,-1 0-1,1 0 0,-1-1 0,1 1 0,-1 0 1,0-1-1,1 1 0,-1 0 0,1-1 1,-1 1-1,0 0 0,1-1 0,19-28-141,-17 23 79,-3 5 38,1 0 0,0-1 0,0 1-1,0 0 1,-1 0 0,1 0 0,1 0 0,-1 0 0,0 0-1,0 0 1,0 0 0,0 0 0,1 0 0,-1 0 0,0 1-1,1-1 1,-1 0 0,0 1 0,1 0 0,-1-1 0,1 1 0,1-1-1,-2 2 12,0-1-1,0 1 0,0-1 0,1 1 1,-1 0-1,-1-1 0,1 1 0,0 0 1,0 0-1,0 0 0,0 0 0,0-1 1,-1 1-1,1 0 0,0 0 0,-1 1 1,1-1-1,-1 0 0,1 0 0,-1 0 1,0 0-1,1 0 0,-1 0 0,0 1 1,0-1-1,0 0 0,0 2 0,2 12 142,-1 0 0,0-1 0,-1 1 0,-1 0 0,0 0 0,-6 26 0,5-33-43,0 0 0,-1-1 0,1 1 0,-2-1 0,1 1 0,-1-1 1,0 0-1,0-1 0,-1 1 0,0-1 0,0 0 0,-1 0 0,1 0 1,-9 5-1,13-9-121,-1-1 1,0 0-1,1 0 1,-1 0-1,0 0 1,0 0-1,0 0 1,0-1 0,0 1-1,0-1 1,0 1-1,0-1 1,0 0-1,-1 1 1,1-1-1,0 0 1,0-1-1,0 1 1,0 0-1,-2-1 1,2 0 11,1 1 0,0-1 0,0 0 0,-1 0 0,1 0 0,0 0 0,0 0 0,0 0 0,0 0 1,0 0-1,0 0 0,0-1 0,1 1 0,-1 0 0,0-1 0,1 1 0,-1 0 0,1-1 0,-1 1 0,1-1 0,0 1 0,-1-1 0,1 1 1,0-1-1,0 1 0,0-1 0,0 1 0,1-3 0,1-22-313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5.770"/>
    </inkml:context>
    <inkml:brush xml:id="br0">
      <inkml:brushProperty name="width" value="0.035" units="cm"/>
      <inkml:brushProperty name="height" value="0.035" units="cm"/>
      <inkml:brushProperty name="color" value="#66CC00"/>
    </inkml:brush>
  </inkml:definitions>
  <inkml:trace contextRef="#ctx0" brushRef="#br0">0 173 15795,'6'2'242,"0"0"0,-1 0 0,1-1 0,0 1-1,0-2 1,0 1 0,0-1 0,0 1 0,0-2 0,0 1-1,0-1 1,0 0 0,0 0 0,8-3 0,-6 1-91,-1 0 0,0-1 0,-1 0 0,1-1-1,-1 1 1,0-1 0,0 0 0,0-1 0,0 1 0,7-11 0,20-32 370,-31 44-446,0 0 0,0 0 0,0 0 0,-1 0 0,1 0 0,-1-1 0,0 1 0,0 0 0,-1-1 0,1-7 0,-1 11-59,0 1-1,0-1 1,0 1 0,0-1 0,0 1-1,0-1 1,0 1 0,0-1 0,0 1-1,-1-1 1,1 1 0,0-1 0,0 1 0,0-1-1,-1 1 1,1 0 0,0-1 0,-1 1-1,1-1 1,0 1 0,-1 0 0,1-1-1,0 1 1,-1 0 0,1-1 0,0 1 0,-1 0-1,1 0 1,-1 0 0,1-1 0,-1 1-1,1 0 1,-1 0 0,0 0 0,-1 0 19,1 0 1,-1 0-1,0 1 1,1-1 0,-1 1-1,0-1 1,1 1-1,-1 0 1,1-1-1,-3 3 1,-33 27 430,21-13-365,1 1-1,0 1 0,2 0 0,-18 32 0,22-35-74,2 0-1,0 0 1,1 1-1,0 0 0,1 0 1,-4 29-1,9-42-49,-1 0 0,1 0 0,0 0 0,0-1 0,0 1 0,1 0 0,-1 0 0,1 0 0,0 0 0,0 0 0,0-1 0,1 1 0,-1-1 0,1 1 0,0-1 0,0 1 0,0-1 0,0 0 0,5 5 0,-4-5-64,1-1-1,-1 0 1,0 0 0,1 0-1,0 0 1,-1-1 0,1 1-1,0-1 1,0 0 0,-1 0-1,1-1 1,0 1-1,0-1 1,0 0 0,0 0-1,0 0 1,0 0 0,0-1-1,6-1 1,-3 0 16,1 0-1,-1 0 0,0-1 1,12-6-1,31-23-453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6.248"/>
    </inkml:context>
    <inkml:brush xml:id="br0">
      <inkml:brushProperty name="width" value="0.035" units="cm"/>
      <inkml:brushProperty name="height" value="0.035" units="cm"/>
      <inkml:brushProperty name="color" value="#66CC00"/>
    </inkml:brush>
  </inkml:definitions>
  <inkml:trace contextRef="#ctx0" brushRef="#br0">112 48 14027,'2'-9'1702,"3"-17"175,-5 25-1800,0 1-1,0 0 1,0-1 0,0 1 0,0-1-1,0 1 1,0 0 0,0-1 0,0 1 0,0-1-1,0 1 1,0 0 0,0-1 0,0 1-1,0-1 1,-1 1 0,1 0 0,0-1-1,0 1 1,0 0 0,-1-1 0,1 1-1,0 0 1,-1-1 0,1 1 0,0 0-1,0 0 1,-1-1 0,1 1 0,0 0-1,-1 0 1,1 0 0,-1 0 0,1-1-1,0 1 1,-1 0 0,1 0 0,-1 0-1,1 0 1,0 0 0,-1 0 0,1 0 0,-1 0-1,1 0 1,0 0 0,-1 0 0,1 0-1,0 0 1,-1 0 0,0 1 0,-2 0 101,0 1 0,0-1 0,0 1 0,1 0 0,-1 0 0,1 0 0,-1 0 0,1 1 0,-1-1 0,1 1 0,0-1 1,-3 7-1,-22 38 483,18-28-583,0 1 0,-7 25-1,14-38-123,0 0-1,1 0 0,0 1 0,0-1 1,0 0-1,1 0 0,0 0 0,0 1 0,1-1 1,2 10-1,-3-15 4,1-1 1,0 1 0,0-1-1,-1 0 1,1 1-1,0-1 1,0 0 0,0 1-1,0-1 1,0 0-1,1 0 1,-1 0 0,0 0-1,0 0 1,1 0-1,-1-1 1,1 1 0,-1 0-1,0-1 1,1 1-1,-1 0 1,1-1-1,0 0 1,-1 1 0,1-1-1,-1 0 1,1 0-1,0 0 1,-1 0 0,1 0-1,-1-1 1,1 1-1,2-1 1,7-1-302,1-1 1,-1 0-1,17-8 0,-18 7 106,8-3-84,1 0-53,1 0 0,0 1-1,21-4 1,-36 9 374,-1 1-1,1-1 1,0 1-1,0 0 1,-1 0 0,1 0-1,0 1 1,-1-1 0,1 1-1,0 0 1,-1 1 0,1-1-1,-1 1 1,0 0 0,1 0-1,-1 0 1,0 1-1,0-1 1,3 4 0,-4-3 82,-1-1 0,0 1 0,0 0-1,0-1 1,-1 1 0,1 0 0,0 0 0,-1 0 0,0 1 0,0-1 0,0 0 0,0 0 0,-1 1 0,1-1-1,-1 0 1,0 1 0,0-1 0,0 1 0,0-1 0,0 0 0,-1 1 0,0-1 0,-1 6 0,-2 2 201,0 1 1,-1-1-1,0 0 1,0-1-1,-9 13 1,0-3 265,-1 0 0,-19 20 0,28-33-496,-1-1-1,1 0 0,-1 0 0,-1 0 1,1-1-1,-1 0 0,0 0 0,-15 6 0,22-11-87,0 1-1,0-1 0,0 0 0,0 1 1,0-1-1,0 0 0,0 0 1,0 0-1,0 0 0,0 1 0,0-1 1,0-1-1,0 1 0,0 0 1,0 0-1,0 0 0,0 0 0,0-1 1,0 1-1,0-1 0,0 1 0,0 0 1,1-1-1,-1 0 0,0 1 1,0-1-1,0 1 0,1-1 0,-1 0 1,0 0-1,1 1 0,-1-1 1,0 0-1,1 0 0,-1 0 0,1 0 1,0 0-1,-1 1 0,1-1 0,0 0 1,-1 0-1,1 0 0,0 0 1,0 0-1,0-2 0,-1-5-76,1-1 0,0 0 0,0 1 0,2-13 0,-1 19 90,9-60-500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6.847"/>
    </inkml:context>
    <inkml:brush xml:id="br0">
      <inkml:brushProperty name="width" value="0.035" units="cm"/>
      <inkml:brushProperty name="height" value="0.035" units="cm"/>
      <inkml:brushProperty name="color" value="#66CC00"/>
    </inkml:brush>
  </inkml:definitions>
  <inkml:trace contextRef="#ctx0" brushRef="#br0">0 0 16972,'2'0'74,"-1"1"1,1-1 0,-1 0 0,0 1 0,1-1 0,-1 1-1,0 0 1,0-1 0,1 1 0,-1 0 0,0 0-1,0 0 1,0 0 0,0 0 0,0 0 0,0 0-1,0 0 1,-1 0 0,1 1 0,0-1 0,0 0 0,-1 0-1,1 1 1,-1-1 0,1 0 0,-1 1 0,0-1-1,0 1 1,1-1 0,-1 2 0,1 7 147,-1 0 1,0 0 0,-2 16-1,0-6 347,-2 310 2117,5-316-2642,0-1 1,0 0-1,1 0 1,1 0 0,0 0-1,1 0 1,0-1-1,11 21 1,-15-32-37,0 0 0,1 0 0,-1 0 1,1 0-1,-1 0 0,1 0 0,-1 0 0,1-1 0,-1 1 0,1 0 0,0 0 1,0-1-1,-1 1 0,1 0 0,0-1 0,0 1 0,0-1 0,-1 1 0,1-1 0,0 1 1,0-1-1,0 0 0,0 1 0,0-1 0,0 0 0,0 0 0,0 0 0,0 0 1,0 0-1,0 0 0,0 0 0,0 0 0,0 0 0,0 0 0,0 0 0,0-1 0,0 1 1,0 0-1,0-1 0,0 1 0,0-1 0,0 1 0,-1-1 0,3-1 0,1-1 23,-1-1-1,1 0 0,-1 0 0,1-1 0,-1 1 1,-1-1-1,4-6 0,3-12 11,0 0-1,-2-1 1,-1 0 0,-1 0-1,-1-1 1,-1 0 0,-1 1-1,-1-1 1,-3-31 0,-3 35-80,0 18 15,0 13 1,3 2 20,1 0 0,0-1 0,1 1-1,0 0 1,0 0 0,1-1 0,1 1-1,0-1 1,1 1 0,0-1 0,0 0-1,1 0 1,1 0 0,0 0 0,9 13-1,-13-22 5,0 0 0,1-1 0,-1 1 0,1 0 0,0-1 0,-1 1 0,1-1 0,0 1 0,0-1 0,0 0 0,0 0 0,0 0 0,0 0 0,0 0 0,0 0 0,1-1 0,-1 1 0,0-1 0,0 1 0,3-1 0,-1 0 1,-1-1 1,0 1 0,0-1 0,1 0 0,-1 0-1,0 0 1,0 0 0,0-1 0,0 1 0,0-1 0,0 0-1,3-2 1,6-6 8,-1 0-1,-1-1 0,1-1 0,14-20 0,-3-2-13,26-54-1,-37 67 3,-6 14 23,-5 17 0,-7 25 32,6-31-44,-21 107 251,19-93-179,2 0 1,0 0-1,0 1 0,4 21 0,-3-38-67,0 0 0,1-1 0,-1 1 0,0 0 0,1-1 0,0 1 0,-1 0 0,1-1-1,0 1 1,0-1 0,0 1 0,0-1 0,0 1 0,0-1 0,2 3 0,-2-4-6,0 1 0,0-1 0,1 1 1,-1-1-1,0 0 0,0 1 0,0-1 1,0 0-1,1 0 0,-1 0 0,0 0 1,0 0-1,0 0 0,1 0 0,-1 0 1,0 0-1,0-1 0,0 1 0,0 0 1,0-1-1,1 1 0,-1-1 1,0 1-1,0-1 0,0 0 0,1 0 1,10-8 13,-1-1 0,0-1 1,0 0-1,-1 0 0,0-1 1,13-21-1,-12 18-32,52-78-116,-33 45-109,38-44 0,-56 83 112,-12 9 120,0 0 0,1 0-1,-1 0 1,0 0-1,0 0 1,0 1-1,1-1 1,-1 0-1,0 0 1,0 0-1,1 0 1,-1 0-1,0 0 1,0 0-1,0 0 1,1 1 0,-1-1-1,0 0 1,0 0-1,0 0 1,0 1-1,1-1 1,-1 0-1,0 0 1,0 0-1,0 1 1,0-1-1,0 0 1,0 0-1,0 0 1,0 1-1,2 24-40,-2-22 48,-6 99 153,2-61 22,2 1 0,6 75 0,-3-114-177,-1 0 0,1 0 1,0-1-1,-1 1 1,1 0-1,0 0 0,1 0 1,-1-1-1,0 1 0,1-1 1,3 5-1,-5-7-13,0 0 1,0 1-1,1-1 0,-1 0 0,0 0 1,1 1-1,-1-1 0,0 0 0,1 0 1,-1 0-1,0 1 0,1-1 0,-1 0 1,1 0-1,-1 0 0,0 0 0,1 0 1,-1 0-1,1 0 0,-1 0 0,0 0 1,1 0-1,-1 0 0,1 0 0,-1 0 1,0 0-1,1-1 0,-1 1 0,0 0 1,1 0-1,1-1-39,-1 0-1,0-1 1,0 1 0,0 0-1,0 0 1,0-1 0,0 1-1,-1-1 1,1 1 0,0 0-1,-1-1 1,1-2 0,6-19-496,-1 0 0,-2-1 0,0 1-1,-1-1 1,-2 0 0,-1-35 0,-4-9-402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1.880"/>
    </inkml:context>
    <inkml:brush xml:id="br0">
      <inkml:brushProperty name="width" value="0.025" units="cm"/>
      <inkml:brushProperty name="height" value="0.025" units="cm"/>
    </inkml:brush>
  </inkml:definitions>
  <inkml:trace contextRef="#ctx0" brushRef="#br0">174 91 8104,'0'0'5770,"0"-10"-3052,3-33-1192,-4 41-1419,1 1-1,0-1 1,0 0-1,0 1 1,-1-1-1,1 1 0,-1-1 1,1 0-1,-1 1 1,0-1-1,1 1 0,-1 0 1,0-1-1,0 1 1,0 0-1,0-1 0,0 1 1,-1 0-1,1 0 1,0 0-1,0 0 0,-1 0 1,1 0-1,-1 1 1,1-1-1,-1 0 1,1 1-1,-1-1 0,1 1 1,-1-1-1,1 1 1,-1 0-1,0-1 0,1 1 1,-1 0-1,-2 0 1,-1 1-61,0-1 1,0 0 0,0 1-1,0 0 1,0 0 0,0 1 0,0-1-1,1 1 1,-8 4 0,-35 28 202,44-31-226,0 0 0,0-1 0,1 1 0,-1 0 1,1 1-1,-1-1 0,1 0 0,0 1 0,0-1 0,0 1 0,1-1 0,-2 6 0,3-8-24,0 0 0,1 0-1,-1-1 1,1 1 0,-1 0 0,0 0-1,1-1 1,-1 1 0,1 0-1,-1-1 1,1 1 0,0 0-1,-1-1 1,1 1 0,0-1-1,-1 1 1,1-1 0,0 1-1,0-1 1,0 0 0,-1 1-1,1-1 1,0 0 0,0 0-1,0 1 1,0-1 0,-1 0-1,1 0 1,0 0 0,1 0-1,35 4 119,-32-4-112,22 1 44,-21-2-46,1 0 0,-1 1-1,1 0 1,-1 1 0,1-1 0,-1 1-1,0 1 1,1-1 0,-1 1 0,0 0-1,0 0 1,7 4 0,-12-5-9,0 0 1,-1-1-1,1 1 0,0 0 1,0 0-1,0 0 1,-1 0-1,1 1 0,-1-1 1,1 0-1,-1 0 0,1 0 1,-1 0-1,0 0 0,1 1 1,-1-1-1,0 0 1,0 0-1,0 1 0,0-1 1,0 0-1,0 0 0,0 0 1,-1 2-1,0 1 18,0-1-1,-1 0 1,1 0 0,-1 0-1,0 0 1,0 0-1,0 0 1,-4 4 0,-4 4 91,0-2 1,-1 1 0,-13 8 0,13-10 3,-1 0 1,0-1-1,0-1 1,0 1-1,-1-2 1,0 0-1,-15 4 0,26-9-213,5-1-887,68-36-9145,-34 18 2761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5.839"/>
    </inkml:context>
    <inkml:brush xml:id="br0">
      <inkml:brushProperty name="width" value="0.035" units="cm"/>
      <inkml:brushProperty name="height" value="0.035" units="cm"/>
    </inkml:brush>
  </inkml:definitions>
  <inkml:trace contextRef="#ctx0" brushRef="#br0">35 361 15883,'-8'58'1281,"3"-28"-766,1 1 0,1 1 0,3 60 0,0-89-454,1 0 0,-1 0 0,1-1 0,0 1-1,-1 0 1,1 0 0,0-1 0,1 1 0,-1 0 0,2 2 0,-2-5-44,-1 1 0,1-1 0,-1 1 1,1-1-1,0 1 0,-1-1 0,1 1 0,-1-1 1,1 0-1,0 0 0,-1 1 0,1-1 0,0 0 1,0 0-1,-1 0 0,1 0 0,0 0 0,-1 1 1,1-2-1,0 1 0,0 0 0,-1 0 0,1 0 1,0 0-1,-1 0 0,1 0 0,0-1 0,-1 1 1,1 0-1,0-1 0,-1 1 0,1 0 0,0-1 1,-1 1-1,1-1 0,-1 1 0,1-1 0,-1 1 1,1-1-1,0 0 0,6-8 57,0 1 0,0-2 1,-1 1-1,0-1 0,-1 1 0,0-2 0,0 1 0,-1 0 0,3-14 1,-3 11-21,10-28 130,-2-1-1,12-79 0,-21 90-126,0 0 0,-2 0 0,-2 0 0,-6-54 0,5 76-57,0 0 0,-1 0 0,0 0 0,0 1 0,0-1-1,-10-15 1,12 22-4,0 1 1,0-1-1,0 1 0,1 0 0,-1 0 0,0-1 0,-1 1 0,1 0 0,0 0 0,0 0 0,0 0 1,-1 0-1,1 0 0,-1 1 0,1-1 0,0 0 0,-1 1 0,1-1 0,-1 1 0,1-1 0,-1 1 1,0 0-1,1-1 0,-1 1 0,1 0 0,-1 0 0,0 0 0,1 1 0,-1-1 0,1 0 0,-1 1 0,1-1 1,-1 0-1,1 1 0,-1 0 0,1-1 0,-1 1 0,1 0 0,0 0 0,-1 0 0,1 0 0,0 0 1,0 0-1,0 0 0,-1 0 0,1 0 0,-1 3 0,-3 2-16,-1 2 1,1-1-1,0 1 0,1-1 1,0 1-1,0 1 0,0-1 1,-2 13-1,-15 72-47,19-81 67,0 0 0,1 0 1,0 1-1,1-1 0,2 20 0,-2-30 5,0 1 0,1-1 0,-1 0-1,1 1 1,0-1 0,0 1-1,-1-1 1,2 0 0,-1 0-1,0 0 1,0 1 0,1-1 0,-1-1-1,1 1 1,-1 0 0,1 0-1,0 0 1,0-1 0,0 1 0,0-1-1,0 0 1,0 1 0,0-1-1,1 0 1,-1 0 0,0 0-1,1-1 1,-1 1 0,0 0 0,1-1-1,-1 0 1,1 1 0,4-1-1,29-2 15,-24 1-11,1 0-1,-1 1 0,0 1 0,1 0 0,15 3 1,-25-3-42,0 0 0,1 0 0,-1 1 0,0-1 0,0 1 0,0-1 0,-1 1 0,1 0 0,0 0 0,-1 0 0,1 1 0,-1-1 0,1 1 0,-1-1 0,0 1 0,0 0 0,0 0 0,-1-1 0,1 1 0,-1 0 0,0 1 0,1-1 0,-1 0 1,0 5-1,1 7-105,-4-7-51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7.377"/>
    </inkml:context>
    <inkml:brush xml:id="br0">
      <inkml:brushProperty name="width" value="0.035" units="cm"/>
      <inkml:brushProperty name="height" value="0.035" units="cm"/>
      <inkml:brushProperty name="color" value="#66CC00"/>
    </inkml:brush>
  </inkml:definitions>
  <inkml:trace contextRef="#ctx0" brushRef="#br0">6 1 12979,'-3'18'1352,"0"1"-968,6 0-264,6-2 1408,2-4-1415,5-5-89,7-6-32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7.782"/>
    </inkml:context>
    <inkml:brush xml:id="br0">
      <inkml:brushProperty name="width" value="0.035" units="cm"/>
      <inkml:brushProperty name="height" value="0.035" units="cm"/>
      <inkml:brushProperty name="color" value="#66CC00"/>
    </inkml:brush>
  </inkml:definitions>
  <inkml:trace contextRef="#ctx0" brushRef="#br0">26 1 16836,'-12'161'4264,"-1"-2"-2290,12-144-1984,1-1-1,1 1 1,0 0-1,1 0 1,1-1 0,1 1-1,-1-1 1,2 0-1,0 0 1,1-1-1,13 24 1,-11-24-88,-2 0 0,1 0 0,-2 0 0,0 0 0,0 1 0,-2 0 0,1 0 0,1 27 0,-4-30 176,0-1 0,-1 1 0,-1 0 0,1-1 0,-2 1 0,1 0 0,-2-1 0,1 0 0,-2 1 0,1-1 0,-1-1 0,-8 15 0,11-23-49,1 0 0,0 0-1,-1 0 1,0 0 0,1 0 0,-1 0-1,0 0 1,1 0 0,-1 0 0,0-1 0,0 1-1,1 0 1,-1-1 0,0 1 0,0 0 0,0-1-1,0 1 1,0-1 0,0 0 0,0 1 0,0-1-1,0 0 1,0 0 0,-2 1 0,2-2 0,0 1 0,0-1 0,0 1 0,0-1 0,0 1 0,1-1 0,-1 0-1,0 1 1,0-1 0,0 0 0,0 0 0,1 1 0,-1-1 0,0 0 0,1 0 0,-1 0 0,1 0 0,-1-2 0,-3-5 47,2 0 0,-1-1 0,1 1 0,0 0 0,0-11 0,-1-28-197,3-1 0,1 1 0,3 0 0,14-69 0,0 37-296,51-137 0,-60 193 476,19-36 0,-19 48 72,-9 11-128,0 0 1,0 0-1,0 0 0,0 0 0,1 0 1,-1 0-1,0 0 0,0 0 1,0 0-1,0 0 0,0 0 1,0 0-1,1 0 0,-1 0 1,0 0-1,0 0 0,0 0 1,0 0-1,0 0 0,1 1 1,-1-1-1,0 0 0,0 0 1,0 0-1,0 0 0,0 0 1,0 0-1,0 0 0,0 0 1,0 1-1,1-1 0,-1 0 1,0 0-1,0 0 0,0 0 1,0 0-1,0 0 0,0 1 1,0-1-1,0 0 0,0 0 1,0 0-1,0 0 0,0 23 158,-17 70 190,9-60-241,2 1-1,2-1 1,-1 61-1,5-91-98,0 1 0,0-1 0,1 0 1,-1 0-1,1 0 0,0 0 0,0 0 0,0 0 0,0-1 0,3 5 0,-3-6-6,0 0-1,0 0 0,-1 0 1,1 0-1,0 0 1,1-1-1,-1 1 1,0 0-1,0-1 1,0 1-1,0-1 0,0 1 1,1-1-1,-1 1 1,0-1-1,1 0 1,-1 0-1,0 1 1,0-1-1,1 0 0,-1 0 1,0 0-1,1-1 1,-1 1-1,0 0 1,0 0-1,1-1 1,0 0-1,8-2 6,0-1 0,-1 0-1,0 0 1,0-1 0,12-9 0,44-36-14,-32 23-8,-13 11 10,2-2-23,26-16 0,-42 31 22,0-1 1,0 1 0,1 0 0,-1 0 0,1 1 0,-1 0 0,1 0 0,0 1-1,12-2 1,-17 3 14,1 0 0,-1 1 0,1-1 0,-1 1 0,1-1-1,-1 1 1,1 0 0,-1 0 0,1 0 0,-1 0 0,0 0 0,1 0-1,-1 1 1,0-1 0,0 1 0,0 0 0,0-1 0,0 1 0,-1 0-1,1 0 1,0 0 0,-1 1 0,3 3 0,2 6 95,-1 0 0,-1 0 1,7 22-1,0 4 181,-10-36-273,-1-1 0,1 1 0,0-1-1,-1 1 1,1-1 0,0 0 0,0 1 0,0-1 0,0 0 0,0 0 0,0 1 0,0-1 0,0 0-1,1 0 1,-1 0 0,0-1 0,1 1 0,-1 0 0,1 0 0,-1-1 0,4 2 0,-4-2-37,1 0 0,-1-1 0,1 1 0,0 0 0,-1-1 0,1 1 0,-1-1 0,1 1 0,0-1 0,-1 0 0,0 0 0,1 0 0,-1 1 0,1-2 0,-1 1 0,0 0 0,0 0 0,0 0 0,0 0 0,0-1 0,2-1 0,3-7-30,-1 1 0,0-1 0,0 0 0,4-14 0,4-13-118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8.847"/>
    </inkml:context>
    <inkml:brush xml:id="br0">
      <inkml:brushProperty name="width" value="0.035" units="cm"/>
      <inkml:brushProperty name="height" value="0.035" units="cm"/>
      <inkml:brushProperty name="color" value="#66CC00"/>
    </inkml:brush>
  </inkml:definitions>
  <inkml:trace contextRef="#ctx0" brushRef="#br0">83 342 16644,'-17'35'1051,"2"0"1,-19 65 0,29-83-811,1 0-1,1 0 0,1 0 1,1 1-1,0-1 1,1 1-1,1-1 1,4 23-1,-5-37-208,0-1-1,1 1 0,0-1 0,-1 1 0,1-1 0,0 0 1,0 0-1,1 1 0,-1-1 0,0 0 0,1 0 1,-1 0-1,1 0 0,1 1 0,-1-2-16,-1 0 0,0-1 0,1 1 1,-1-1-1,0 1 0,1-1 0,-1 0 0,1 1 0,-1-1 0,1 0 0,-1 0 0,0 0 1,1 0-1,-1 0 0,1-1 0,-1 1 0,1 0 0,-1-1 0,0 1 0,1-1 0,-1 1 1,0-1-1,1 0 0,-1 1 0,0-1 0,0 0 0,2-2 0,12-8 20,-2 0-1,1-1 0,-2-1 1,23-27-1,37-67-36,-40 55-58,-2-2 0,26-63 1,-55 116 52,-1 0 0,1 0 0,-1 0 0,1-1 0,-1 1 1,1 0-1,-1-1 0,1 1 0,-1 0 0,0-1 0,0 1 0,0 0 0,0-1 0,0 1 0,0-3 1,-2 5 0,1 0 0,0 0 0,0 0 1,0 0-1,0 0 0,0 0 0,1 0 1,-1 0-1,0 0 0,0 0 0,1 0 1,-1 0-1,0 3 0,-10 22 3,1-1-1,2 2 1,0-1-1,2 1 0,-5 49 1,8-51 47,0 36 0,3-52-26,1 0 0,-1-1 0,2 1 0,-1 0 0,1 0 0,1 0 0,4 10 0,-7-17-11,1-1 0,0 1 0,-1 0 0,1-1 0,0 1 1,0 0-1,0-1 0,0 1 0,0-1 0,0 0 0,0 1 0,1-1 0,-1 0 0,0 0 1,1 1-1,-1-1 0,1 0 0,0-1 0,-1 1 0,1 0 0,0 0 0,-1-1 0,1 1 1,0-1-1,0 1 0,-1-1 0,1 0 0,0 0 0,0 0 0,0 0 0,-1 0 0,1 0 1,0 0-1,0 0 0,0-1 0,3-1 0,1 0 10,0-2 0,-1 1 0,1-1 0,-1 1 0,1-2 0,-1 1 0,0 0 0,0-1 0,3-5 0,17-23 19,-2 0-1,-1-1 0,-2-1 1,-2-2-1,-1 1 0,-1-2 1,19-74-1,-31 99 48,-7 33 35,-5 25 251,1 1 1,3-1-1,2 85 0,1-129-351,1 0 0,1 0 0,-1 1 0,0-1 1,0 0-1,0 1 0,1-1 0,-1 0 0,0 0 0,1 0 1,-1 1-1,1-1 0,0 0 0,-1 0 0,1 0 0,0 0 1,0 0-1,0 1 0,0-2-8,0 0-1,-1 1 1,1-1 0,0 0 0,-1 0-1,1 0 1,-1 0 0,1 0 0,0 0 0,-1 0-1,1 0 1,0 0 0,-1-1 0,1 1-1,-1 0 1,1 0 0,-1 0 0,1-1 0,0 1-1,-1 0 1,1-1 0,-1 1 0,1 0-1,-1-1 1,1 0 0,4-4 19,0 0 1,0-1-1,0 1 0,6-13 0,75-150-518,-38 65-139,-37 88 406,-11 15 218,0 0 0,0 1-1,0-1 1,0 0 0,1 0-1,-1 0 1,0 0 0,0 0 0,0 0-1,0 0 1,1 0 0,-1 0 0,0 1-1,0-1 1,0 0 0,0 0-1,0 0 1,0 0 0,0 0 0,1 1-1,-1-1 1,0 0 0,0 0 0,0 0-1,0 0 1,0 1 0,0-1 0,0 0-1,0 0 1,0 0 0,0 0-1,0 1 1,0-1 0,0 0 0,0 0-1,0 0 1,0 1 0,0-1 0,0 0-1,0 0 1,0 0 0,-1 1-1,-3 34-93,3-30 102,-22 137 222,20-112-109,1 0 0,3 52 0,-1-80-109,0-1 1,0 1-1,0-1 0,1 0 0,-1 1 1,0-1-1,0 1 0,1-1 0,-1 0 1,1 0-1,0 1 0,-1-1 0,1 0 1,0 0-1,0 1 0,1 0 0,-2-2-4,1 0-1,-1 1 1,1-1-1,-1 0 1,1 0-1,-1 0 0,1 0 1,-1 0-1,1 0 1,0 0-1,-1 0 0,1 0 1,-1 0-1,1 0 1,-1 0-1,1 0 1,-1 0-1,1-1 0,0 1 1,-1 0-1,1 0 1,-1-1-1,0 1 0,1 0 1,-1-1-1,2 0 1,3-4 7,1-1 1,-1 0 0,0 0-1,6-9 1,-8 11-15,76-112-241,121-244 0,-199 357 242,7-12-1,-1-1-1,-1 0 0,9-31 1,-25 71 31,-2 31 90,1 1-1,4 0 1,1 0 0,4 82 0,32 227 388,-23-312-482,-4 1 0,-3 67 0,-1-99 11,-2-1-1,0 1 1,-1-1-1,-1 0 1,-1 0-1,-1-1 1,-1 0-1,-14 27 1,20-43-9,0-1 0,0 0-1,-1 0 1,1 1 0,-1-2 0,1 1 0,-1 0 0,0 0 0,0-1 0,0 0 0,-5 4 0,7-6-17,0 0 0,0 1 0,0-1 0,0 0 0,0 0 0,0 1 0,0-1 0,0 0-1,0 0 1,0 0 0,0 0 0,0 0 0,0 0 0,0-1 0,0 1 0,0 0 0,1 0 0,-1-1 0,-1 0 0,0 0 1,0 0 0,1 0 0,-1-1 0,1 1 0,-1-1 1,1 1-1,0-1 0,0 1 0,0-1 0,0 0 0,0 1 0,0-1 1,-1-2-1,-4-13 30,1 1-1,0-1 1,1 0 0,1-1 0,-1-23-1,2 4-39,5-60 0,1 57-147,2 0-1,2 0 0,1 1 0,3 0 0,24-58 0,-24 69-86,1 1 0,2 1 0,1 1-1,0 0 1,2 1 0,1 0 0,1 2-1,28-25 1,2 6-266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0.357"/>
    </inkml:context>
    <inkml:brush xml:id="br0">
      <inkml:brushProperty name="width" value="0.035" units="cm"/>
      <inkml:brushProperty name="height" value="0.035" units="cm"/>
      <inkml:brushProperty name="color" value="#66CC00"/>
    </inkml:brush>
  </inkml:definitions>
  <inkml:trace contextRef="#ctx0" brushRef="#br0">14 239 13883,'-2'-9'2231,"-1"17"-1137,-2 18-606,5-24-450,-3 118 2625,3-106-2342,1 0 0,1 0 0,1 0 0,0-1 0,0 1 0,10 20 0,-13-32-308,1-1 0,-1 1 0,1-1 1,-1 1-1,1-1 0,0 0 0,0 0 1,0 1-1,0-1 0,-1 0 0,2 0 1,-1 0-1,0 0 0,0 0 0,0 0 1,0 0-1,1 0 0,-1-1 1,0 1-1,1 0 0,-1-1 0,3 1 1,-3-1-6,1 0 0,-1 0 0,1-1 0,-1 1 0,0 0 0,1-1 0,-1 1 0,1-1 0,-1 0 0,0 1 0,0-1 0,1 0 0,-1 0 0,0 0 1,0 0-1,0 0 0,0 0 0,1-2 0,4-4 18,-1-1-1,0 0 1,0 0 0,-1 0 0,6-18 0,21-83 667,-26 150-152,-4-29-501,4 46 33,-4-55-69,-1 0-1,1-1 0,-1 1 1,1 0-1,0-1 1,0 1-1,0-1 1,0 1-1,1-1 1,-1 1-1,1-1 0,-1 0 1,1 0-1,0 0 1,0 0-1,4 4 1,-5-6-1,1 1 0,0-1 0,-1 0 0,1 1 0,0-1 1,-1 0-1,1 0 0,0 0 0,-1 0 0,1 0 0,0 0 1,-1-1-1,1 1 0,0 0 0,-1-1 0,1 0 0,-1 1 1,1-1-1,-1 0 0,1 1 0,-1-1 0,0 0 0,1 0 0,0-2 1,35-31 53,-31 27-48,11-11 19,-3 2 14,2 0 0,0 1 0,22-16 0,-37 30-37,0 0 0,0 0-1,1 1 1,-1-1 0,0 0 0,1 0-1,-1 1 1,1-1 0,-1 1 0,1 0-1,-1-1 1,1 1 0,-1 0 0,1 0-1,-1 0 1,1 0 0,-1 0 0,1 0-1,-1 0 1,1 0 0,-1 1 0,1-1 0,-1 1-1,1-1 1,-1 1 0,0-1 0,1 1-1,-1 0 1,0 0 0,1 0 0,-1 0-1,0 0 1,0 0 0,0 0 0,0 0-1,0 0 1,0 0 0,0 1 0,0-1-1,0 2 1,5 8 34,-1-1 0,0 1 0,-1 0 0,4 17-1,-2-8 2,-5-17-25,0 1 0,0-1 0,0 0 0,1 0 0,-1 0 0,1 0-1,0-1 1,0 1 0,3 4 0,-4-7-10,-1 0 0,1 1 0,0-1 0,-1 1 0,1-1 0,-1 0 0,1 0 0,0 1 0,-1-1 0,1 0 0,-1 0 0,1 0 0,0 0 0,-1 0 0,1 0 0,0 0 0,-1 0 0,1 0 0,0 0 0,0 0 0,1-1 0,-1 1-1,1-1 1,-1 0 0,1 0-1,-1 0 1,0 1 0,1-1-1,-1-1 1,0 1 0,0 0-1,2-2 1,25-37-97,-22 30-141,0 1-1,0 0 1,14-14-1,-17 20-118,0 1 0,-1-1 0,1 1 0,0 0 0,1 1 0,-1-1 0,0 0 0,0 1-1,1 0 1,-1 0 0,0 0 0,1 0 0,0 0 0,-1 1 0,1-1 0,3 1 0,-2 0-328,0 0 0,1-1 0,-1 0 0,0 0 0,0 0 0,0-1 0,0 1 0,0-1 0,8-5 0,-6 3 164,0-1 1,-1 1-1,1-2 1,-1 1-1,9-10 1,-3 0 1042,-1-1 1,0 1-1,-1-2 0,12-25 1,-19 32 3431,-12 23-1722,-1 9-1546,0 0 1,2 0-1,1 1 0,1 0 1,1 1-1,-4 37 0,10-31-295,-1-30-389,0 0 0,0 1-1,0-1 1,1 1 0,-1-1-1,0 1 1,0-1 0,0 0-1,0 1 1,1-1 0,-1 1-1,0-1 1,0 0 0,1 1-1,-1-1 1,0 0-1,1 1 1,-1-1 0,0 0-1,1 1 1,-1-1 0,0 0-1,1 0 1,-1 0 0,1 1-1,-1-1 1,1 0 0,-1 0-1,0 0 1,1 0 0,-1 0-1,1 0 1,-1 0-1,1 0 1,-1 0 0,1 0-1,-1 0 1,1 0 0,-1 0-1,0 0 1,1 0 0,-1 0-1,1 0 1,-1-1 0,1 1-1,-1 0 1,0 0-1,1-1 1,-1 1 0,0 0-1,1 0 1,-1-1 0,0 1-1,1-1 1,6-5 22,-1 0 0,1-1 0,-1 0 0,-1 0-1,0 0 1,0 0 0,0-1 0,4-10 0,8-12 22,158-284 354,-168 296-260,-7 16-41,-3 5 8,-15 28 203,4 1-81,2 0 1,-13 54-1,21-67-200,0 1 0,1 0-1,1 0 1,1 0 0,3 38 0,-1-55-48,-1 0-1,0 0 1,1 0 0,0 0 0,0 0 0,-1-1-1,2 1 1,-1 0 0,0 0 0,1-1-1,-1 1 1,1-1 0,0 1 0,3 3 0,-5-6 20,1 1 1,-1-1 0,1 0-1,-1 0 1,1 1 0,-1-1-1,1 0 1,0 0 0,-1 0-1,1 0 1,-1 1 0,1-1 0,-1 0-1,1 0 1,0 0 0,-1 0-1,1 0 1,-1-1 0,1 1-1,0 0 1,-1 0 0,1 0-1,-1 0 1,1-1 0,-1 1-1,1-1 1,1 0-10,0-1 1,0 1-1,0-1 0,-1 0 1,1 0-1,-1 0 0,1 0 0,-1 0 1,0 0-1,1-2 0,14-31-76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0.967"/>
    </inkml:context>
    <inkml:brush xml:id="br0">
      <inkml:brushProperty name="width" value="0.035" units="cm"/>
      <inkml:brushProperty name="height" value="0.035" units="cm"/>
      <inkml:brushProperty name="color" value="#66CC00"/>
    </inkml:brush>
  </inkml:definitions>
  <inkml:trace contextRef="#ctx0" brushRef="#br0">50 125 18156,'-7'10'800,"0"0"0,1 0 0,0 1 0,-5 13 0,8-19-530,1 1 1,0 0 0,1 0-1,-1 0 1,1-1 0,0 1 0,1 0-1,-1 0 1,2 12 0,-1-17-259,0-1 0,0 1 0,0-1 0,0 0 1,0 1-1,0-1 0,1 1 0,-1-1 0,0 0 1,0 1-1,0-1 0,0 0 0,1 1 0,-1-1 1,0 0-1,0 1 0,1-1 0,-1 0 0,0 1 0,0-1 1,1 0-1,-1 0 0,0 1 0,1-1 0,-1 0 1,1 0-1,-1 0 0,0 0 0,1 1 0,-1-1 1,0 0-1,1 0 0,-1 0 0,1 0 0,-1 0 1,0 0-1,1 0 0,-1 0 0,1 0 0,-1 0 0,0 0 1,1 0-1,-1 0 0,1-1 0,-1 1 0,0 0 1,1 0-1,-1 0 0,0 0 0,1-1 0,-1 1 1,0 0-1,1-1 0,17-13 158,5-13-71,-1-1-1,-1-1 1,-2 0 0,31-64-1,-47 87-82,-1 2-4,0 1 1,-1-1-1,1 0 1,-1 1 0,1-1-1,-1 0 1,1-7-1,-2 11-11,0 0 1,0 0-1,0 0 0,0 0 0,0 0 1,0 0-1,0 0 0,0-1 0,0 1 0,0 0 1,0 0-1,0 0 0,0 0 0,0 0 0,0 0 1,0 0-1,0 0 0,0-1 0,0 1 0,0 0 1,0 0-1,0 0 0,0 0 0,0 0 0,0 0 1,0 0-1,0-1 0,0 1 0,-1 0 0,1 0 1,0 0-1,0 0 0,0 0 0,0 0 0,0 0 1,0 0-1,0 0 0,0 0 0,0 0 0,0 0 1,-1 0-1,1-1 0,0 1 0,0 0 0,0 0 1,0 0-1,0 0 0,0 0 0,0 0 0,-1 0 1,1 0-1,0 0 0,0 0 0,0 0 0,0 0 1,0 0-1,-1 1 0,-7 5 40,-7 16 4,0 7-25,1 1-1,2 1 0,1 0 0,1 0 0,2 1 0,1 0 1,-4 57-1,10-82-49,1 0-1,0 0 1,1 0 0,-1 0 0,1 0 0,3 12 0,-4-18 4,1-1 0,-1 1 0,0 0 0,1 0 0,-1 0-1,1 0 1,-1-1 0,1 1 0,-1 0 0,1-1 0,0 1 0,-1 0 0,1-1 0,0 1 0,0-1 0,-1 1 0,1-1 0,0 1 0,0-1 0,0 1 0,-1-1 0,3 1 0,-1-1-32,0 0 0,-1-1 0,1 1 1,0 0-1,0-1 0,0 1 1,-1-1-1,1 1 0,0-1 1,0 0-1,-1 0 0,1 0 0,-1 0 1,1 0-1,-1 0 0,2-2 1,10-8-113,0-2 0,17-21 0,-9 9-27,29-29-278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1.408"/>
    </inkml:context>
    <inkml:brush xml:id="br0">
      <inkml:brushProperty name="width" value="0.035" units="cm"/>
      <inkml:brushProperty name="height" value="0.035" units="cm"/>
      <inkml:brushProperty name="color" value="#66CC00"/>
    </inkml:brush>
  </inkml:definitions>
  <inkml:trace contextRef="#ctx0" brushRef="#br0">133 0 17724,'-33'51'2019,"9"-13"-183,-52 63-1,91-117-2120,1 1 0,0 1-1,0 0 1,2 2-1,-1 0 1,25-12 0,-38 22 211,0 0 1,0 1 0,1-1-1,-1 1 1,0 0 0,1 0-1,-1 1 1,0-1 0,1 1 0,6 1-1,-10-1 86,1 0-1,0 0 0,-1 1 1,1-1-1,0 1 1,-1 0-1,1-1 0,-1 1 1,1 0-1,-1 0 0,1 0 1,-1 0-1,0 0 1,1 0-1,-1 0 0,0 1 1,0-1-1,0 0 1,0 1-1,0-1 0,0 0 1,0 1-1,-1 0 0,1-1 1,0 1-1,-1-1 1,1 1-1,-1 0 0,0-1 1,1 4-1,-1 1 136,0 0-1,-1 0 0,1 0 1,-1 0-1,0 0 1,-1 0-1,1 0 0,-1-1 1,-1 1-1,1-1 1,-1 1-1,-4 6 0,-6 9 736,-25 29 1,27-36-408,0-1 0,-24 20 1,32-30-471,-1 0 1,0-1-1,1 1 1,-1 0-1,0-1 1,0 0-1,0 0 1,-1 0 0,1-1-1,0 1 1,-1-1-1,1 0 1,-1 0-1,1-1 1,-8 1 0,11-1-13,0 0 0,0-1 1,0 1-1,0 0 1,0-1-1,0 1 0,1-1 1,-1 1-1,0-1 1,0 1-1,0-1 1,1 1-1,-1-1 0,0 0 1,1 1-1,-1-1 1,0 0-1,1 0 0,-1 1 1,1-1-1,-1 0 1,1 0-1,0 0 0,-1 0 1,1 0-1,0 0 1,-1 0-1,1 0 0,0 0 1,0 0-1,0 0 1,0 0-1,0-1 1,2-24-231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4.289"/>
    </inkml:context>
    <inkml:brush xml:id="br0">
      <inkml:brushProperty name="width" value="0.035" units="cm"/>
      <inkml:brushProperty name="height" value="0.035" units="cm"/>
      <inkml:brushProperty name="color" value="#66CC00"/>
    </inkml:brush>
  </inkml:definitions>
  <inkml:trace contextRef="#ctx0" brushRef="#br0">101 519 12739,'1'-3'409,"0"0"-1,0 0 1,0 0 0,-1 0 0,1 0-1,-1 0 1,0 0 0,0 0 0,0 0 0,-1-5-1,1 7-315,0 1 0,0 0-1,0-1 1,0 1 0,0-1 0,0 1-1,-1 0 1,1-1 0,0 1-1,0 0 1,0-1 0,-1 1-1,1 0 1,0-1 0,0 1-1,-1 0 1,1 0 0,0-1 0,-1 1-1,1 0 1,0 0 0,-1 0-1,1-1 1,0 1 0,-1 0-1,1 0 1,0 0 0,-1 0 0,1 0-1,-1 0 1,-1 0 44,1 0 0,0 1 0,-1-1 0,1 1 1,0 0-1,-1-1 0,1 1 0,0 0 0,0 0 0,0 0 0,-1 0 0,1 0 1,-1 2-1,-7 7 46,1 1 1,0 0 0,1 1 0,0 0 0,1 0-1,0 0 1,1 1 0,0 0 0,1 0-1,1 0 1,0 0 0,0 1 0,2-1 0,-1 18-1,2-29-175,0 0 0,0 0 0,0-1 0,0 1 0,1 0-1,-1-1 1,0 1 0,1 0 0,-1-1 0,1 1 0,0-1 0,-1 1-1,1 0 1,0-1 0,0 0 0,2 3 0,-3-4-10,1 1 1,0-1 0,0 1-1,0-1 1,0 1-1,0-1 1,0 0 0,0 1-1,0-1 1,0 0 0,0 0-1,0 0 1,0 0-1,0 0 1,0 0 0,0 0-1,0 0 1,0 0-1,0 0 1,0-1 0,0 1-1,0 0 1,0-1 0,0 1-1,0-1 1,0 1-1,0-1 1,1 0 0,16-11-83,-12 8 35,0 1 0,0-1 0,0 1 0,0 0 0,12-4 0,-16 6 40,-1 1 0,0 0 0,1 0 0,-1 0 0,1 0 0,-1 0 0,0 0 0,1 0 0,-1 0 0,1 1 0,-1-1 0,1 0 0,-1 1 0,0-1 0,1 1 0,-1 0 0,0-1 0,0 1 0,0 0 0,1 0 0,-1 0 0,0-1 0,0 1 0,0 0 0,0 1 0,0-1 0,-1 0 0,1 0 0,0 0 0,0 1 0,-1-1 0,1 0-1,0 2 1,3 8 0,0 0 0,-1 1-1,0-1 1,-1 0 0,0 1-1,-1-1 1,-1 17 0,0 3 115,-9 48 0,5-53 152,-1 0 0,-1-1 0,-1 0 1,-13 30-1,19-52-205,0-1 1,0 0-1,-1 0 1,1 0-1,0 0 1,-1 0-1,0 0 1,1-1-1,-1 1 1,0 0 0,-2 1-1,3-2-38,1-1 1,-1 0-1,1 0 0,-1 0 0,1 0 1,0 1-1,-1-1 0,1 0 0,-1 0 1,1 0-1,-1 0 0,1 0 0,-1 0 1,1 0-1,-1 0 0,1 0 0,0 0 1,-1-1-1,1 1 0,-1 0 0,1 0 1,-1 0-1,0-1 0,0 0 4,1 1 0,-1-1 0,0 0 0,0 0 0,0 0 0,1 0 0,-1 0 0,0 0 0,1 0 0,-1-1 0,1 1 0,0 0-1,-1-1 1,-2-9-28,1 0 0,1 0-1,0 0 1,0 0 0,1 0-1,1 0 1,0 0 0,2-12-1,2-6-194,18-51 0,-15 57 159,1 0-1,1 1 1,1 0 0,1 0-1,1 1 1,1 1-1,1 0 1,1 1-1,0 1 1,1 0-1,1 1 1,1 1 0,29-19-1,-38 28 100,-10 7-33,0 1-22,0-1 0,0 1 0,0 0 0,0 0 0,1-1 0,-1 1-1,0 0 1,1 0 0,-1-1 0,0 1 0,1 0 0,-1-1 0,1 1 0,-1 0 0,1-1 0,-1 1 0,1-1 0,0 1 0,1 1-1,-1 0 1,1-1 0,-1 0-1,1 1 1,-1-1 0,1 0-1,0 0 1,0 1 0,-1-1-1,1-1 1,4 3-1,-5-3 2,0-1 0,0 1 0,0 0 0,0 0 0,0-1 0,0 1 0,0 0 0,0-1 0,0 1 0,0-1-1,0 0 1,0 1 0,0-1 0,-1 0 0,1 1 0,0-1 0,0 0 0,-1 0 0,1 0 0,0 1 0,-1-1-1,1 0 1,-1 0 0,1-2 0,13-21 11,-9 15 23,0-1 1,1 1-1,0 1 1,9-11-1,-14 17-26,0 0 0,-1 0 0,1 0 0,0-1-1,-1 1 1,0 0 0,1 0 0,-1-4 0,1-5 20,16-15-49,-14 22 23,0-1-1,0 1 0,0-1 0,0 1 0,-1-1 0,0 0 0,0 0 1,0 0-1,-1 0 0,0-1 0,1 1 0,-1-6 0,-1 11 2,0 0-1,0 0 1,0 0 0,0 0-1,0 0 1,0 0-1,0 0 1,0-1-1,0 1 1,0 0 0,0 0-1,0 0 1,0 0-1,0 0 1,0 0-1,0 0 1,0-1 0,0 1-1,0 0 1,0 0-1,0 0 1,0 0-1,0 0 1,0 0 0,0 0-1,0 0 1,0-1-1,0 1 1,0 0-1,0 0 1,0 0 0,0 0-1,0 0 1,0 0-1,0 0 1,-1 0-1,1 0 1,0 0 0,0 0-1,0 0 1,0-1-1,0 1 1,0 0 0,0 0-1,0 0 1,0 0-1,-1 0 1,1 0-1,0 0 1,0 0 0,0 0-1,0 0 1,0 0-1,0 0 1,0 0-1,-1 0 1,1 0 0,0 0-1,0 0 1,0 0-1,0 1 1,0-1-1,-7 8 85,-5 12 18,-19 49 116,28-63-80,1-11 21,1 0-59,-2 12-125,-6 24-37,5-22 65,1 1 0,1 0 0,-1 0 1,0 20-1,3-28-5,0 1 0,0-1 1,0 1-1,0-1 1,1 1-1,-1-1 0,1 1 1,0-1-1,0 0 0,0 1 1,0-1-1,0 0 0,0 0 1,1 0-1,-1 0 0,1 0 1,-1 0-1,1 0 0,0 0 1,0-1-1,0 1 0,0-1 1,0 1-1,0-1 0,3 2 1,-3-2 0,-1-1 0,0 0 0,1 1 0,-1-1 0,1 0 0,-1 0 0,0 0 0,1 0 0,-1 0 0,1 0 0,-1 0 0,0 0 0,1-1 1,-1 1-1,1 0 0,-1-1 0,0 1 0,0-1 0,1 0 0,-1 1 0,0-1 0,0 0 0,0 0 0,2-1 0,25-28 43,-24 26-39,26-36 25,-2-2-1,-1-1 1,-3 0-1,-1-2 1,31-91-1,-45 112-27,-2 0 0,8-44 1,-15 68-5,1-1 0,-1 0 1,0 1-1,0-1 0,0 1 1,0-1-1,0 1 0,0-1 1,1 0-1,-2 1 0,1-1 1,0 1-1,0-1 0,0 0 1,0 1-1,0-1 0,0 1 1,0-1-1,-1 1 0,1-1 1,0 0-1,-1 1 0,1-1 1,-1 0-1,-8 9-27,-11 25-2,2 7 14,3 0-1,-17 62 1,26-76 22,1 1 0,1-1 0,2 1 1,0 0-1,3 33 0,-1-56-6,1 0-1,-1 1 1,1-1 0,0 0-1,0 1 1,1-1 0,-1 0 0,1 0-1,0 0 1,3 5 0,-4-8 0,0 0 0,0 0 0,0 0 0,0 0 0,0-1 0,0 1 0,0 0 0,0 0 0,0-1 0,1 1 0,-1 0 0,0-1 0,0 1 0,1-1 0,-1 0 0,0 1 0,1-1 0,-1 0 0,0 0 0,1 0 0,-1 0 0,1 0 0,-1 0 0,0 0 0,1-1 0,-1 1 0,0 0 0,0-1 0,1 1 0,-1-1 0,0 1 0,0-1 0,1 0 0,-1 1 0,0-1 0,1-1 0,5-3-6,-1 0-1,0-1 0,0 0 1,0 0-1,-1 0 1,0 0-1,0-1 0,0 0 1,5-12-1,-3 6-2,-1-1-1,-1 1 1,0-1-1,4-22 1,-5 4-16,-7 17 5,3 15 19,0 0 0,0 0 0,0-1 0,-1 1-1,1 0 1,0 0 0,0 0 0,0-1 0,-1 1 0,1 0-1,0 0 1,0 0 0,-1 0 0,1 0 0,0 0 0,0 0-1,-1 0 1,1 0 0,0 0 0,0-1 0,-1 1 0,1 0-1,0 1 1,-1-1 0,1 0 0,0 0 0,0 0 0,-1 0 0,1 0-1,0 0 1,0 0 0,-1 0 0,1 0 0,0 0 0,0 1-1,0-1 1,-1 0 0,1 0 0,0 0 0,0 0 0,-1 1-1,-1 2 0,-1-1-1,0 1 1,1 1-1,0-1 1,0 0-1,0 0 0,0 1 1,0-1-1,1 1 1,-1 0-1,1-1 0,0 1 1,-1 4-1,0 4 4,0 0 0,0-1-1,1 14 1,1-23 0,-1 0-1,1 0 0,1-1 1,-1 1-1,0 0 1,0 0-1,1 0 1,-1 0-1,1-1 0,-1 1 1,1 0-1,0 0 1,0-1-1,0 1 1,0 0-1,0-1 0,1 2 1,-1-2 0,0 0 0,0-1 0,0 1 0,0-1 0,0 1 0,1-1 0,-1 1 0,0-1 0,0 0 1,0 1-1,1-1 0,-1 0 0,0 0 0,0 0 0,1 0 0,-1 0 0,0 0 0,0 0 0,2-1 0,5-1 5,-1-1-1,0 0 1,1 0-1,-1 0 1,-1-1 0,12-8-1,8-8-67,-1-1 0,-1 0 0,-1-2 0,35-44 0,-17 10-267,39-68 0,-72 112 272,27-52-248,-32 58 258,0 1 0,0-1 0,-1 0 0,0-1-1,0 1 1,-1 0 0,1-12 0,-26 62 179,8 2 260,-19 83 0,32-110-290,1 1 0,0-1 0,1 0 0,2 31 0,15 73 85,-9-81-178,4 74 0,-11-64 88,-3-44 4,0-10-50,0-4-19,1 0 0,-1-1-1,1 0 1,1 1 0,-2-14-1,-2-8 21,-13-36-8,-2 1-1,-3 1 1,-58-110 0,77 164-44,-8-18-8,12 27 7,-1 0 1,1-1-1,0 1 1,0 0-1,0 0 1,0 0-1,0 0 1,0 0-1,0-1 1,0 1-1,0 0 1,0 0-1,0 0 1,0 0-1,0 0 1,0-1-1,0 1 1,1 0-1,-1 0 1,0 0-1,0 0 1,0 0-1,0 0 1,0 0-1,0-1 1,0 1-1,0 0 1,0 0-1,0 0 1,1 0-1,-1 0 1,0 0-1,0 0 1,0 0-1,0 0 1,0-1-1,0 1 1,0 0-1,1 0 1,-1 0-1,0 0 1,0 0-1,0 0 1,0 0-1,0 0 1,1 0-1,-1 0 1,15 8-48,-15-8 52,57 33-820,-52-31 647,-1 0 0,1 0 0,0-1 1,0 1-1,0-1 0,0 0 0,0 0 0,0-1 1,0 1-1,10-2 0,-14 1 151,-1 0 0,1 0 0,0 0 1,-1 0-1,1 0 0,0 0 0,-1-1 0,1 1 0,0 0 1,-1 0-1,1-1 0,-1 1 0,1 0 0,-1-1 0,1 1 1,0-1-1,-1 1 0,1 0 0,-1-1 0,0 1 0,1-1 1,-1 0-1,1 0 0,-1-1-39,0 1 1,0-1-1,0 0 0,0 0 1,0 0-1,-1 0 0,1 0 0,-1 1 1,0-4-1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4.795"/>
    </inkml:context>
    <inkml:brush xml:id="br0">
      <inkml:brushProperty name="width" value="0.035" units="cm"/>
      <inkml:brushProperty name="height" value="0.035" units="cm"/>
      <inkml:brushProperty name="color" value="#66CC00"/>
    </inkml:brush>
  </inkml:definitions>
  <inkml:trace contextRef="#ctx0" brushRef="#br0">6 1 18860,'-6'6'1584,"6"-1"-1216,3-2 1065,6-3-209,2-4-912,3-5 40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49.680"/>
    </inkml:context>
    <inkml:brush xml:id="br0">
      <inkml:brushProperty name="width" value="0.035" units="cm"/>
      <inkml:brushProperty name="height" value="0.035" units="cm"/>
      <inkml:brushProperty name="color" value="#66CC00"/>
    </inkml:brush>
  </inkml:definitions>
  <inkml:trace contextRef="#ctx0" brushRef="#br0">1 1 15619,'8'12'486,"1"1"-1,-2 0 1,0 1-1,11 27 1,12 64 434,-29-100-836,22 103 787,15 160 0,-19 112 257,-21-328-583,1-47-291,0-5-2,0-28 145,0 12-312,-1-352 704,26 1-846,-21 346 48,0-3-17,6-28 1,-7 46 16,0 0 1,0 0 0,0 0-1,0 0 1,1 1 0,0-1-1,1 1 1,-1 0 0,7-7-1,-9 11 5,0-1 0,0 1 0,1 0 0,-1 0 0,0 0 0,1 0 0,-1 0 0,1 0 0,-1 0 0,1 0 0,0 1-1,-1-1 1,1 1 0,0-1 0,0 1 0,-1-1 0,1 1 0,0 0 0,0 0 0,-1 0 0,3 0 0,-1 1-3,1 0-1,-1 0 1,0 0 0,0 0 0,0 1 0,0-1 0,-1 1-1,1 0 1,0-1 0,4 6 0,0 0-9,0 0-1,0 0 1,-1 1 0,0 0-1,-1 1 1,9 15 0,-11-17 41,-1 0 0,0 0 0,0 0 1,0 0-1,-1 0 0,0 1 0,0-1 1,0 0-1,-1 1 0,-1-1 0,1 0 1,-1 1-1,0-1 0,-1 0 0,0 0 0,0 0 1,0 0-1,-1 0 0,-4 8 0,0-3 45,0-1 0,-1 1 0,-1-1 0,1-1 0,-2 0-1,1 0 1,-1-1 0,-1 0 0,-16 11 0,2-7-591,24-13 499,1 1 1,0-1-1,-1 0 1,1 1-1,-1-1 1,1 0-1,-1 0 1,1 0-1,-1 1 1,0-1-1,1 0 1,-1 0-1,1 0 1,-1 0-1,1 0 1,-1 0-1,1 0 1,-1 0-1,0 0 1,1 0-1,-1 0 0,1 0 1,-1 0-1,1-1 1,-1 1-1,1 0 1,-1 0-1,1 0 1,-1-1-1,1 1 1,-1 0-1,1-1 1,-1 1-1,1-1 1,0 1-1,-1 0 1,1-1-1,-1 1 1,1-1-1,4-9-259,10-7-94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0.182"/>
    </inkml:context>
    <inkml:brush xml:id="br0">
      <inkml:brushProperty name="width" value="0.035" units="cm"/>
      <inkml:brushProperty name="height" value="0.035" units="cm"/>
      <inkml:brushProperty name="color" value="#66CC00"/>
    </inkml:brush>
  </inkml:definitions>
  <inkml:trace contextRef="#ctx0" brushRef="#br0">11 117 15115,'-1'-1'136,"0"0"-1,0 0 1,0 0-1,1-1 1,-1 1-1,0 0 1,0 0-1,1-1 1,-1 1-1,1 0 1,-1-1-1,1 1 1,0-1-1,-1 1 1,1-1 0,0 1-1,0 0 1,0-1-1,0 1 1,0-1-1,0 1 1,1-3-1,0 1 59,0 1 0,0-1-1,1 1 1,-1 0 0,1 0 0,-1 0-1,1 0 1,0 0 0,0 0-1,0 0 1,4-2 0,3-3 246,1 1 0,1 1 1,-1-1-1,18-5 0,-15 7-255,1 0 1,-1 0-1,1 1 0,0 1 1,0 0-1,0 1 0,15 1 0,-25 0-155,0 0 0,0 0 0,0 1 0,-1 0 0,1 0 0,0 0 0,0 0 0,-1 0-1,1 1 1,0 0 0,-1-1 0,0 1 0,1 1 0,-1-1 0,0 0 0,0 1 0,0 0 0,0-1-1,-1 1 1,1 0 0,-1 1 0,0-1 0,0 0 0,0 1 0,0-1 0,0 1 0,-1-1 0,1 1-1,0 4 1,0 6 12,0-1-1,-1 0 1,0 1-1,-2-1 1,1 0-1,-1 1 1,-1-1-1,-1 0 1,0 0-1,-6 18 1,-8 16 166,-32 61 1,47-104-194,-3 5 23,-46 88 308,45-88-283,0 0 1,0-1-1,0 0 1,-1 0-1,0 0 1,-1-1-1,-16 12 1,23-18-51,0-1 1,1 1 0,-1 0-1,0-1 1,0 1 0,0-1-1,0 1 1,0-1 0,-1 0-1,1 1 1,0-1 0,0 0-1,0 0 1,-2 0 0,3 0-9,0 0-1,-1 0 1,1 0 0,0-1 0,0 1 0,0 0 0,-1 0 0,1 0-1,0-1 1,0 1 0,0 0 0,-1 0 0,1-1 0,0 1-1,0 0 1,0 0 0,0-1 0,0 1 0,0 0 0,0 0-1,0-1 1,0 1 0,-1 0 0,1-1 0,0 1 0,0 0 0,1 0-1,-1-1 1,0 1 0,0 0 0,0 0 0,0-1 0,0 1-1,1-3 4,0 1-1,-1-1 0,2 1 0,-1-1 1,0 1-1,0 0 0,1 0 0,-1-1 1,1 1-1,3-3 0,1 0-68,1 0-1,0 0 0,0 1 1,0 0-1,1 0 1,-1 1-1,1 0 0,0 0 1,0 1-1,0 0 1,0 0-1,0 1 0,12-1 1,9 2-710,0 0 0,42 8 1,-61-7 445,-6 0 237,-1 0 0,0-1 0,1 1 1,-1-1-1,0 0 0,1 0 0,-1 0 1,0-1-1,1 1 0,-1-1 0,0 0 1,0 0-1,0 0 0,1 0 0,-1 0 1,0-1-1,0 1 0,-1-1 0,1 0 1,0 0-1,0 0 0,-1 0 0,0-1 0,1 1 1,2-4-1,16-31-542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6.920"/>
    </inkml:context>
    <inkml:brush xml:id="br0">
      <inkml:brushProperty name="width" value="0.035" units="cm"/>
      <inkml:brushProperty name="height" value="0.035" units="cm"/>
    </inkml:brush>
  </inkml:definitions>
  <inkml:trace contextRef="#ctx0" brushRef="#br0">141 574 17172,'-3'0'133,"1"-1"1,0 1-1,-1 0 1,0 0 0,1 0-1,-1 0 1,1 0-1,-1 1 1,1-1 0,0 1-1,-1-1 1,1 1-1,-1 0 1,1 0 0,0 0-1,0 0 1,-1 1-1,1-1 1,0 1 0,0-1-1,0 1 1,-2 3-1,-3 1 140,1 1 0,0 0-1,0 1 1,-8 14-1,7-9-181,0 0 0,1 1-1,1-1 1,0 1 0,1 0-1,1 0 1,0 1 0,1-1-1,0 1 1,1 0 0,1-1 0,0 1-1,4 21 1,-4-34-83,1 0 0,-1 0 1,1 1-1,0-1 0,0 0 1,0 0-1,0 0 0,0 0 0,0 0 1,1 0-1,-1 0 0,0 0 0,4 2 1,-4-4-5,0 1 0,0 0 0,0-1 0,0 1 0,0-1 0,0 0 0,0 1 1,0-1-1,0 0 0,0 0 0,1 1 0,-1-1 0,0 0 0,0 0 0,0 0 0,0-1 0,1 1 0,-1 0 1,0 0-1,0-1 0,0 1 0,0 0 0,0-1 0,0 1 0,0-1 0,0 0 0,0 1 0,0-1 1,2-1-1,4-4 10,-1 0 0,0-1 0,0 0 1,0 0-1,0 0 0,-1-1 1,-1 0-1,7-14 0,26-71 92,-21 38-17,10-61-1,-22 94-99,-10 71-53,2 0 0,3 82 0,2-98 57,-1-14 6,1 1 0,6 36 0,-6-55 1,-1 1 0,0 0 0,1-1 0,-1 1 0,1 0 0,-1-1 0,1 1 0,0-1 0,0 1 0,-1-1 0,1 1 0,0-1 0,0 0 0,1 0 0,-1 1 0,2 1 0,-2-3 0,0 0 0,-1 0 0,1 0 0,0 0 0,-1 0 0,1 0 0,0 0 0,-1 0 0,1 0 0,0 0 0,0 0 0,-1 0 0,1 0 0,0-1 0,-1 1 0,1 0 0,-1-1 0,1 1 0,0 0 0,-1-1 0,1 1 0,-1-1 0,1 1 0,-1-1 0,1 1 0,0-2 0,4-4 2,0 0-1,-1-1 1,0 0 0,0 0 0,4-11 0,18-49 38,-3-1-1,21-99 1,3-144-166,-45 270 33,-3 27 7,-1 13 20,1 4-21,-8 37 21,2 0 0,-3 49 0,4-32 70,-14 236 341,20-249-229,2-1 1,2 1-1,2 0 0,19 70 0,-22-103-81,16 43 59,-18-52-81,0 1 1,0-1-1,0 0 0,0 1 0,1-1 0,-1 0 1,1 0-1,-1 0 0,1 0 0,0 0 1,0-1-1,0 1 0,0 0 0,0-1 0,0 1 1,0-1-1,4 2 0,-5-3-1,0 0 1,0 0-1,1 0 0,-1 0 0,0 0 0,0-1 0,0 1 1,0 0-1,1 0 0,-1-1 0,0 1 0,0-1 0,0 1 1,0-1-1,0 0 0,0 1 0,0-1 0,0 0 0,0 1 1,0-1-1,-1 0 0,1 0 0,0 0 0,0 0 0,-1 0 1,1 0-1,0-2 0,16-34 171,-16 35-172,32-99 294,32-162-1,-4-111-473,-49 290 113,13-121-311,-24 194 286,-1 24 30,-4 34-15,2-28 49,-15 262-36,16-219 90,3 0 1,15 93-1,-14-140-26,8 42 22,-10-53-25,0 0 0,1 0 0,-1 0 0,1 0 0,0 0 0,0 0 0,0-1 0,0 1 0,1-1 0,2 4 0,-5-7-7,1 0-1,-1 0 0,0 0 0,0 0 1,0 0-1,0 0 0,0 1 0,0-1 1,0 0-1,0 0 0,0 0 0,0 0 1,0 0-1,0 0 0,0 0 0,0 0 1,0 0-1,1 0 0,-1 0 1,0 0-1,0 0 0,0 0 0,0 0 1,0 0-1,0 0 0,0 0 0,0 0 1,0 0-1,1 0 0,-1 0 0,0 0 1,0 0-1,0 0 0,0 0 0,0 0 1,0 0-1,0 0 0,0 0 0,0 0 1,0 0-1,1 0 0,-1 0 1,0 0-1,0 0 0,0 0 0,0 0 1,0 0-1,0 0 0,0 0 0,0-1 1,0 1-1,0 0 0,0 0 0,0 0 1,0 0-1,0 0 0,0 0 0,0-9-16,-3-7-44,-2 3 0,0 2-1,-1-1 1,-1 1-1,0 0 1,0 0 0,-17-19-1,-61-52-49,66 65 209,18 17-87,0-1 0,0 0 0,1 1 0,-1-1-1,0 0 1,0 1 0,1-1 0,-1 0 0,0 0-1,1 1 1,-1-1 0,1 0 0,-1 0 0,1 0-1,-1 0 1,1 0 0,0 0 0,-1 0-1,1 0 1,0 0 0,0 0 0,0 0 0,-1 0-1,1 0 1,0 0 0,0 0 0,1 0 0,-1 0-1,0 0 1,0 0 0,0 0 0,1 0 0,-1 0-1,1 0 1,-1 0 0,1 0 0,-1 1-1,1-1 1,-1 0 0,1 0 0,0 0 0,-1 1-1,1-1 1,0 0 0,1-1 0,5-2 10,0 0-1,1 0 1,-1 0 0,16-5 0,-7 3-120,111-52 962,-84 35-779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5.230"/>
    </inkml:context>
    <inkml:brush xml:id="br0">
      <inkml:brushProperty name="width" value="0.035" units="cm"/>
      <inkml:brushProperty name="height" value="0.035" units="cm"/>
      <inkml:brushProperty name="color" value="#66CC00"/>
    </inkml:brush>
  </inkml:definitions>
  <inkml:trace contextRef="#ctx0" brushRef="#br0">0 59 13099,'3'-8'958,"8"-20"2109,-11 28-3000,1-1 0,-1 1-1,0 0 1,0-1 0,1 1-1,-1 0 1,0-1 0,1 1-1,-1 0 1,0 0 0,1-1-1,-1 1 1,1 0 0,-1 0 0,0-1-1,1 1 1,-1 0 0,1 0-1,-1 0 1,1 0 0,-1 0-1,0 0 1,1 0 0,-1 0 0,1 0-1,-1 0 1,1 0 0,-1 0-1,1 0 1,-1 0 0,0 0-1,1 0 1,-1 0 0,1 1 0,-1-1-1,0 0 1,1 0 0,-1 1-1,1-1 1,-1 0 0,0 0-1,1 1 1,-1-1 0,0 0-1,0 1 1,1-1 0,-1 0 0,0 1-1,0-1 1,1 1 0,-1-1-1,0 1 1,0-1 0,0 1-1,5 7 238,-1 1-1,0 0 0,-1 0 1,0 0-1,-1 0 0,1 0 1,0 17-1,1-2 20,22 201 950,-12-74-867,-14-149-401,0 3 24,1 0 0,0 0 0,0-1 0,3 11 0,-3-15-25,-1 1 1,0-1 0,0 0-1,0 1 1,1-1-1,-1 1 1,0-1 0,1 0-1,-1 1 1,0-1 0,1 0-1,-1 1 1,0-1 0,1 0-1,-1 0 1,1 1-1,-1-1 1,0 0 0,1 0-1,-1 0 1,1 0 0,0 1-1,0-2 4,0 1-1,0 0 0,0 0 1,-1 0-1,1-1 0,0 1 0,0 0 1,0-1-1,-1 1 0,1-1 1,0 1-1,0-1 0,-1 1 1,1-1-1,0 0 0,0 0 0,7-8 37,0-1-1,-1 0 1,-1 0 0,1-1-1,-2 0 1,1 0-1,5-19 1,1 0 33,79-194 193,-25 59-472,-53 140 4,-8 23-60,-3 14-145,-4 13-138,-1-1 1,-1 1-1,-1-1 0,-1-1 1,-1 1-1,-20 42 0,5-22-162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5.761"/>
    </inkml:context>
    <inkml:brush xml:id="br0">
      <inkml:brushProperty name="width" value="0.035" units="cm"/>
      <inkml:brushProperty name="height" value="0.035" units="cm"/>
      <inkml:brushProperty name="color" value="#66CC00"/>
    </inkml:brush>
  </inkml:definitions>
  <inkml:trace contextRef="#ctx0" brushRef="#br0">1 1 15659,'16'21'1817,"-6"1"-1201,3 4-216,2 2 792,0-2-384,-1 0-135,-1-6-673,0-4-297,-2-14 297,1-6-88,-2-9-136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6.157"/>
    </inkml:context>
    <inkml:brush xml:id="br0">
      <inkml:brushProperty name="width" value="0.035" units="cm"/>
      <inkml:brushProperty name="height" value="0.035" units="cm"/>
      <inkml:brushProperty name="color" value="#66CC00"/>
    </inkml:brush>
  </inkml:definitions>
  <inkml:trace contextRef="#ctx0" brushRef="#br0">1 62 17268,'1'15'1008,"-1"-7"-747,0 0 0,0-1 0,1 1 0,0 0 0,1-1 0,0 1 0,0-1 0,0 1 0,1-1 0,4 8 0,-7-15-235,0 1 0,1-1-1,-1 1 1,0-1 0,1 0 0,-1 1-1,0-1 1,1 1 0,-1-1 0,1 0-1,-1 1 1,1-1 0,-1 0 0,1 0-1,-1 1 1,1-1 0,-1 0 0,1 0-1,-1 0 1,1 0 0,0 0 0,-1 0-1,1 0 1,-1 0 0,1 0 0,-1 0-1,1 0 1,0 0 0,-1 0 0,1 0-1,-1 0 1,1 0 0,-1-1 0,1 1-1,-1 0 1,1 0 0,-1-1 0,1 1-1,-1 0 1,1-1 0,-1 1 0,0 0-1,1-2 1,1 0 19,0 0-1,0 0 1,0 0 0,-1-1-1,1 1 1,-1-1-1,2-4 1,1-2 31,-2-1 1,1 1 0,-1-1-1,1-14 1,-3 19-34,1 0-1,-1 0 1,0 0 0,-1-1 0,1 1-1,-1 0 1,0 0 0,0 0 0,-1 0 0,-2-6-1,4 10-35,-1 1-1,1-1 1,0 0-1,0 1 1,0-1-1,-1 1 0,1-1 1,0 1-1,-1-1 1,1 1-1,0-1 1,-1 1-1,1 0 0,-1-1 1,1 1-1,0-1 1,-1 1-1,1 0 1,-1 0-1,1-1 0,-1 1 1,0 0-1,1 0 1,-1-1-1,1 1 1,-1 0-1,1 0 0,-1 0 1,0 0-1,1 0 1,-1 0-1,1 0 1,-1 0-1,1 0 0,-1 0 1,0 0-1,1 0 1,-1 1-1,1-1 1,-1 0-1,1 0 0,-1 0 1,1 1-1,-1-1 1,1 0-1,-1 1 1,1-1-1,-1 1 0,1-1 1,0 0-1,-1 1 1,0 0-1,-1 2 14,-1 1-1,1-1 1,0 1-1,0 0 1,0-1-1,-2 6 1,-1 7-8,1-1 1,0 0-1,1 1 1,1 0 0,1 0-1,0 0 1,1 0-1,0-1 1,1 1-1,1 0 1,7 29-1,-8-44-9,-1 1-1,1-1 0,-1 1 0,1-1 0,0 0 0,-1 0 0,1 1 0,0-1 0,0 0 0,0 0 0,0 0 0,0 0 0,0 0 0,0 0 0,2 1 0,-2-2-1,0 1-1,0-1 1,0 0 0,0 0-1,0 0 1,0 0 0,0 0 0,1 0-1,-1 0 1,0 0 0,0 0-1,0 0 1,0-1 0,0 1-1,0 0 1,0-1 0,0 1 0,0-1-1,0 1 1,0-1 0,0 0-1,0 1 1,1-2 0,8-8-96,0-1-1,0 0 1,-1-1 0,0 1 0,-1-2 0,12-22-1,5-8-225,-10 18 111,28-39-308,-40 60 452,0 0 0,1 0 0,0 0 0,0 0 0,0 1 1,0-1-1,0 1 0,1 0 0,-1 1 0,10-5 0,-13 7 59,0-1 0,1 1 0,-1 0 0,0 0 0,1 0 0,-1 0 0,0 0-1,1 0 1,-1 0 0,0 1 0,1-1 0,-1 0 0,0 1 0,1-1 0,-1 1 0,0-1-1,0 1 1,0 0 0,1-1 0,-1 1 0,0 0 0,0 0 0,0 0 0,0 0 0,0 0 0,0 0-1,-1 0 1,1 0 0,0 0 0,0 0 0,-1 1 0,1-1 0,-1 0 0,1 0 0,-1 1-1,0-1 1,1 2 0,2 7 56,0 0-1,-1 1 0,2 16 0,-4-22-29,3 57 351,-3-44-149,1-1 0,0 1-1,6 24 1,-7-41-195,0 0-1,0 0 1,1 0-1,-1 0 1,0 0-1,1 0 1,-1 0-1,0 0 1,1 0-1,-1 0 1,1 0-1,0-1 1,-1 1-1,1 0 1,0 0-1,0 0 1,-1-1-1,1 1 1,0 0-1,0-1 1,0 1-1,1 0 1,-1-1-7,0 0 0,0 0 0,0 0 0,0 0 0,0 0 0,0 0 0,0-1 0,0 1 0,0 0 0,0-1 0,0 1 0,0-1 0,0 1 0,0-1 0,0 1 0,0-1 0,-1 1 1,2-2-1,6-6 62,-1 0 0,0 0 1,9-16-1,-9 14-25,12-16 13,-5 4-57,2 1 1,0 1-1,35-33 1,-49 51-18,0 0 1,0 1-1,1-1 1,-1 1-1,1-1 1,-1 1-1,1 0 1,0 0-1,-1 0 1,1 0-1,3 0 1,-5 1 0,1 0 0,-1 0 1,1 0-1,-1 0 0,1 0 1,-1 0-1,0 1 1,1-1-1,-1 1 0,1-1 1,-1 1-1,0-1 0,1 1 1,-1 0-1,0 0 0,0-1 1,0 1-1,1 0 0,-1 0 1,0 0-1,0 0 0,0 0 1,1 3-1,3 5 0,0 1 0,-1 0 0,0-1 1,-1 1-1,0 1 0,0-1 0,-1 0 0,1 20 0,-1-17 62,0-1 1,0 1-1,1-1 0,0 1 1,7 14-1,-10-27-51,0 1 0,1-1 0,-1 1 0,0-1 0,0 1-1,0-1 1,1 0 0,-1 1 0,0-1 0,0 1 0,1-1 0,-1 0 0,0 1 0,1-1 0,-1 0 0,0 0 0,1 1 0,-1-1-1,0 0 1,1 0 0,-1 1 0,1-1 0,-1 0 0,0 0 0,1 0 0,-1 0 0,1 0 0,-1 0 0,1 0 0,-1 0-1,1 1 1,-1-2 0,0 1 0,1 0 0,-1 0 0,1 0 0,-1 0 0,1 0 0,-1 0 0,0 0 0,1-1 0,-1 1 0,1 0-1,-1 0 1,0 0 0,1-1 0,-1 1 0,0 0 0,1-1 0,0 0 0,13-18 163,-14 19-166,35-70 188,-27 51-246,1 0-1,2 0 1,-1 1 0,2 0 0,23-27-1,-34 44 44,0 0 0,0-1-1,0 1 1,0 1 0,0-1 0,0 0-1,0 0 1,0 0 0,1 0-1,-1 1 1,0-1 0,0 1 0,1-1-1,-1 1 1,0-1 0,1 1-1,-1 0 1,0 0 0,4-1-1,-4 2 4,-1-1-1,1 1 0,0-1 0,0 0 0,0 1 1,0 0-1,0-1 0,-1 1 0,1 0 0,0-1 1,-1 1-1,1 0 0,0 0 0,-1-1 0,1 1 0,-1 0 1,1 0-1,-1 0 0,1 0 0,-1 2 0,2 4-13,0 0 0,0 1 0,-1-1 0,-1 1-1,1 12 1,-1-6-22,-1-1 0,0 0 0,-1 1 0,-1-1-1,0 0 1,0 0 0,-9 21 0,11-34 31,1 1 1,0 0-1,-1 0 0,1-1 1,-1 1-1,1 0 1,-1 0-1,1-1 0,-1 1 1,1 0-1,-1-1 1,0 1-1,1-1 0,-1 1 1,0-1-1,0 1 1,1-1-1,-1 1 0,-1-1 1,1 0 24,0 0 1,1 0-1,-1 0 1,1 0 0,-1 0-1,1 0 1,-1-1-1,0 1 1,1 0-1,-1 0 1,1-1-1,-1 1 1,1 0 0,0-1-1,-1 1 1,1 0-1,-1-1 1,1 1-1,-1-1 1,1 1-1,-1-2 1,-1-2 14,-1-1 0,1 1 0,0-1 0,0 0 0,-2-7 1,-5-27-66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6.628"/>
    </inkml:context>
    <inkml:brush xml:id="br0">
      <inkml:brushProperty name="width" value="0.035" units="cm"/>
      <inkml:brushProperty name="height" value="0.035" units="cm"/>
      <inkml:brushProperty name="color" value="#66CC00"/>
    </inkml:brush>
  </inkml:definitions>
  <inkml:trace contextRef="#ctx0" brushRef="#br0">0 0 16556,'5'6'1456,"-4"4"-1192,2 6-280,-2 0 552,1-2-408,2-1-72,0-5-104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7.034"/>
    </inkml:context>
    <inkml:brush xml:id="br0">
      <inkml:brushProperty name="width" value="0.035" units="cm"/>
      <inkml:brushProperty name="height" value="0.035" units="cm"/>
      <inkml:brushProperty name="color" value="#66CC00"/>
    </inkml:brush>
  </inkml:definitions>
  <inkml:trace contextRef="#ctx0" brushRef="#br0">15 66 17548,'3'13'1104,"-2"-9"-877,-1-1 1,1 0 0,0 0 0,0 1 0,0-1-1,1 0 1,-1 0 0,4 5 0,-5-8-194,1 0 1,-1 0-1,0 0 0,1 0 1,-1 0-1,0 1 0,1-1 1,-1 0-1,0 0 1,1-1-1,-1 1 0,0 0 1,1 0-1,-1 0 1,0 0-1,1 0 0,-1 0 1,0 0-1,1 0 0,-1-1 1,0 1-1,1 0 1,-1 0-1,0-1 0,0 1 1,1 0-1,-1 0 1,0-1-1,0 1 0,1 0 1,-1 0-1,0-1 0,0 1 1,0-1-1,8-12 240,-4 4-228,-1 0-1,0 0 0,0-1 1,-1 1-1,0-1 0,-1 1 1,1-19-1,-2 28-44,0 0-1,0-1 1,0 1 0,0 0-1,0 0 1,0 0-1,0 0 1,-1 0 0,1 0-1,0 0 1,0 0 0,0 0-1,0 0 1,0 0-1,0 0 1,0 0 0,0 0-1,0-1 1,0 1 0,0 0-1,0 0 1,0 0-1,0 0 1,0 0 0,0 0-1,0 0 1,0 0 0,-1 0-1,1 0 1,0 0-1,0 0 1,0 0 0,0 0-1,0 0 1,0 0 0,0 0-1,0 0 1,0 0-1,0 0 1,0 0 0,0 0-1,-1 0 1,1 0-1,0 0 1,0 0 0,0 0-1,0 0 1,0 0 0,0 0-1,0 0 1,0 0-1,0 1 1,0-1 0,0 0-1,0 0 1,0 0 0,0 0-1,0 0 1,0 0-1,0 0 1,0 0 0,-1 0-1,1 0 1,0 0 0,0 0-1,0 0 1,0 0-1,0 1 1,-6 8 22,-6 12 6,1 7 6,2 1 1,1 0-1,2 0 1,-5 47-1,10-75-27,1 1 0,0 0 1,0-1-1,0 1 0,0 0 0,0-1 0,0 1 0,0 0 0,1-1 0,-1 1 0,0 0 1,1-1-1,0 1 0,-1-1 0,1 1 0,0-1 0,0 1 0,0-1 0,1 3 0,-1-4-2,-1 0 0,1 0 0,-1 1 0,1-1 0,-1 0 0,1 0 0,-1 0 0,1 0 0,-1 0 0,1 0 0,0 0 0,-1 0 0,1 0 0,-1 0 0,1 0 0,-1 0 0,1 0 0,-1 0 0,1 0 0,-1-1 0,1 1 0,0 0 0,16-15 89,45-73 95,-50 68-199,2-1 0,0 2 1,1-1-1,32-29 1,-46 48 7,0 0-1,0-1 1,1 1 0,-1 0 0,1 0 0,-1 0 0,1 0 0,-1 0-1,1 1 1,0-1 0,-1 0 0,1 1 0,0-1 0,0 1 0,0 0-1,-1-1 1,1 1 0,0 0 0,0 0 0,0 0 0,-1 1 0,1-1-1,2 1 1,-2 0 10,0 0 0,-1 0 1,1 1-1,0-1 0,-1 0 0,1 1 0,-1 0 0,1-1 0,-1 1 0,0 0 0,0 0 0,0 0 0,0 0 1,0 0-1,0 0 0,0 0 0,-1 0 0,2 4 0,2 16 252,0 1 1,-2 0-1,0 27 1,-1-43-170,-1-6-61,-1 0 0,1 0 0,0 0 0,0 0 1,1 0-1,-1 0 0,0 0 0,0 0 1,0 0-1,1 0 0,-1 0 0,1 0 0,-1 0 1,0 0-1,2 1 0,-2-2-19,0 0 1,1 0-1,-1 0 0,1 0 0,-1 0 1,0 0-1,1 0 0,-1 0 0,0 0 1,1 0-1,-1 0 0,0 0 1,0-1-1,1 1 0,-1 0 0,0 0 1,1 0-1,-1 0 0,0-1 0,0 1 1,1 0-1,-1 0 0,0-1 1,0 1-1,1 0 0,-1 0 0,0-1 1,0 1-1,0-1 0,21-37 336,-16 27-351,-2 5 2,6-12-63,1 1-1,12-16 1,-21 30 32,2 0 0,-1 1 1,0-1-1,1 0 0,-1 1 0,1-1 1,0 1-1,-1 0 0,1-1 0,0 1 0,1 1 1,-1-1-1,0 0 0,0 1 0,1 0 1,-1 0-1,1 0 0,4-1 0,-6 2-14,0 1 0,-1-1 0,1 1 0,-1-1 0,1 1 0,0 0 0,-1 0-1,1 0 1,-1 0 0,1 0 0,-1 0 0,0 0 0,1 0 0,-1 0 0,0 1 0,0-1-1,0 0 1,0 1 0,0-1 0,0 1 0,0-1 0,-1 1 0,1 0 0,0-1 0,-1 1-1,1 0 1,-1-1 0,0 1 0,1 3 0,-1-1-25,1 0 0,0 0 1,-1 1-1,0-1 0,0 0 0,0 1 1,0-1-1,-1 0 0,0 0 0,-2 8 1,3-11 54,-1-1 1,1 1-1,-1 0 1,1-1-1,-1 1 1,1-1-1,-1 1 1,1-1-1,-1 0 1,1 1-1,-1-1 1,1 0-1,-1 1 1,0-1-1,1 0 1,-1 1-1,0-1 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7.473"/>
    </inkml:context>
    <inkml:brush xml:id="br0">
      <inkml:brushProperty name="width" value="0.035" units="cm"/>
      <inkml:brushProperty name="height" value="0.035" units="cm"/>
      <inkml:brushProperty name="color" value="#66CC00"/>
    </inkml:brush>
  </inkml:definitions>
  <inkml:trace contextRef="#ctx0" brushRef="#br0">1 1 18148,'3'7'296,"0"-1"1,0 1-1,-1 0 1,0 1-1,0-1 1,0 0-1,-1 1 0,0-1 1,-1 0-1,0 14 1,1-2 355,3 134 1531,1 17-956,-5-161-1184,0-6-44,0-1-1,0 1 1,0-1-1,0 1 0,1-1 1,-1 1-1,1-1 1,-1 1-1,1-1 1,0 1-1,0-1 0,0 0 1,2 4-1,-2-6-11,-1 0 0,0 0-1,0 0 1,1 0 0,-1 0-1,0 0 1,0 0 0,1 0-1,-1 0 1,0 0 0,0 0 0,1 0-1,-1 0 1,0 0 0,0 0-1,1 0 1,-1 0 0,0 0 0,0 0-1,1 0 1,-1 0 0,0 0-1,0-1 1,0 1 0,1 0 0,-1 0-1,0 0 1,0 0 0,0-1-1,1 1 1,-1 0 0,0 0-1,0 0 1,0-1 0,0 1 0,0 0-1,0 0 1,1-1 0,-1 1-1,0 0 1,0 0 0,0-1 0,0 1-1,0 0 1,0 0 0,0-1-1,0 1 1,0 0 0,4-17-499,-4 16 447,4-25-790,-1 0 1,-1 0 0,-1-1-1,-5-44 1,-25-103-5432,18 136 5311,8 31 1433,1 0 1,0 0 0,0 0 0,0-1 0,1 1-1,-1-13 1,2 19-419,0 1 0,0 0 0,0 0 0,0-1 0,0 1 0,0 0 0,1 0 0,-1-1 0,0 1-1,0 0 1,0 0 0,0 0 0,0-1 0,0 1 0,1 0 0,-1 0 0,0 0 0,0-1 0,0 1 0,1 0 0,-1 0 0,0 0 0,0 0 0,0-1 0,1 1 0,-1 0-1,0 0 1,0 0 0,1 0 0,-1 0 0,0 0 0,0 0 0,1 0 0,-1 0 0,0 0 0,0 0 0,1 0 0,-1 0 0,0 0 0,0 0 0,1 0 0,-1 0 0,1 0-1,12 6 1527,-10-5-939,13 5-75,1 0-1,0-1 1,0-1-1,1-1 0,-1-1 1,1 0-1,22-1 1,10-3-1615,62-10 0,-107 12 626,-5 1-163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7.958"/>
    </inkml:context>
    <inkml:brush xml:id="br0">
      <inkml:brushProperty name="width" value="0.035" units="cm"/>
      <inkml:brushProperty name="height" value="0.035" units="cm"/>
      <inkml:brushProperty name="color" value="#66CC00"/>
    </inkml:brush>
  </inkml:definitions>
  <inkml:trace contextRef="#ctx0" brushRef="#br0">61 1 17332,'-3'11'1648,"6"-1"-952,5-3-264,12-3 849,5 1-265,6-5-312,1 0-112,4-5-528,-3 1-368,-6 0 200,-9-2 88,-9 6-168,-9 2-104</inkml:trace>
  <inkml:trace contextRef="#ctx0" brushRef="#br0" timeOffset="1">9 317 16347,'-7'32'1817,"6"-11"-961,2-5-344,13-9 1065,6-4-361,12-7-360,2-11-288,6-6-760,5-3-360,2-6-848,-1-2 1200,-6-1-305,-3-1-199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8.633"/>
    </inkml:context>
    <inkml:brush xml:id="br0">
      <inkml:brushProperty name="width" value="0.035" units="cm"/>
      <inkml:brushProperty name="height" value="0.035" units="cm"/>
      <inkml:brushProperty name="color" value="#66CC00"/>
    </inkml:brush>
  </inkml:definitions>
  <inkml:trace contextRef="#ctx0" brushRef="#br0">69 186 14739,'0'-2'106,"0"1"-1,-1 0 1,1-1 0,-1 1-1,1 0 1,-1 0 0,1-1-1,-1 1 1,0 0-1,0 0 1,1 0 0,-1 0-1,0 0 1,0 0-1,0 0 1,0 0 0,0 0-1,0 1 1,0-1 0,-2-1-1,2 2-42,0 0-1,0 0 1,0 0-1,-1 0 1,1 1-1,0-1 1,0 0-1,1 0 1,-1 1 0,0-1-1,0 0 1,0 1-1,0-1 1,0 1-1,0 0 1,0-1-1,1 1 1,-1 0-1,0-1 1,0 1-1,1 0 1,-1 0-1,0-1 1,1 1 0,-1 0-1,1 0 1,-1 0-1,1 1 1,-4 6 248,0 0 0,0 0 0,1 1-1,0 0 1,1-1 0,0 1 0,-1 17 0,0 66 829,3-85-1044,2 49 325,2 0-1,3 0 1,2 0-1,2-1 1,20 57-1,-28-104-402,0 0-1,1 0 0,-1 0 1,10 13-1,-18-29 18,1 0 1,1-1-1,-1 0 1,-2-12-1,0 1-16,-39-141-83,41 138 34,0 0 0,2-1 0,0 1-1,1-1 1,4-26 0,-3 48 28,0 0 0,0-1 0,1 1 1,-1 0-1,1 0 0,-1-1 0,1 1 0,0 0 1,0 0-1,0 0 0,0 0 0,0 0 1,1 0-1,-1 0 0,0 0 0,1 1 1,0-1-1,2-2 0,-2 3 6,1 0 1,-1 0-1,1 0 0,-1 1 1,0-1-1,1 0 0,-1 1 1,1 0-1,-1 0 0,1 0 1,0 0-1,-1 0 0,1 0 1,-1 1-1,1-1 0,4 2 1,-2 0-20,1 0 1,0-1 0,0 0 0,0 0 0,0-1-1,0 1 1,0-1 0,0-1 0,0 1-1,0-1 1,0 0 0,-1 0 0,1-1 0,0 1-1,0-1 1,-1-1 0,1 1 0,-1-1-1,0 0 1,0 0 0,0 0 0,0-1 0,-1 0-1,1 0 1,-1 0 0,7-9 0,4-7-214,-1-1 0,0-1 1,-2 0-1,0 0 1,-2-2-1,-1 1 1,0-1-1,-2 0 1,-1-1-1,4-26 0,-8 25-104,-4 19 121,-5 14 33,-2 14 184,1 0 0,1 1 1,1 0-1,1 1 0,-3 35 0,5-39 40,-24 219 765,24-188-408,3 1 0,11 87 0,-10-128-396,0 0 0,1 0 1,0 0-1,1-1 0,0 1 0,1-1 0,0 1 1,0-1-1,10 15 0,-14-24-17,0-1 1,0 1-1,0 0 0,0 0 0,0-1 0,0 1 1,0 0-1,1 0 0,-1 0 0,0-1 1,0 1-1,0 0 0,0 0 0,0 0 0,0-1 1,0 1-1,1 0 0,-1 0 0,0 0 1,0 0-1,0 0 0,0-1 0,1 1 1,-1 0-1,0 0 0,0 0 0,0 0 0,1 0 1,-1 0-1,0 0 0,0 0 0,0 0 1,1 0-1,-1 0 0,0 0 0,0 0 1,1 0-1,-1 0 0,0 0 0,0 0 0,0 0 1,1 0-1,-1 0 0,0 0 0,0 0 1,0 0-1,1 0 0,-1 0 0,0 0 0,0 1 1,0-1-1,1 0 0,-1 0 0,0 0 1,0 0-1,0 1 0,-2-23-204,-17-53-135,9 38 313,-7-49 0,12 56 60,3 17 78,0-1-1,0 1 0,2-1 0,-1 1 1,2-1-1,3-21 0,-4 34-79,0 0-1,0 0 0,1 0 0,-1 0 1,1 0-1,-1 0 0,1 0 0,-1 0 1,1 0-1,-1 0 0,1 0 0,0 0 1,0 1-1,-1-1 0,1 0 0,0 0 1,0 1-1,0-1 0,0 1 0,0-1 1,0 1-1,0-1 0,0 1 1,0-1-1,0 1 0,0 0 0,0 0 1,0-1-1,0 1 0,0 0 0,0 0 1,0 0-1,0 0 0,0 0 0,3 1 1,3 1 92,1 0 0,0 0 0,0 1 0,9 4 0,10 4 7,-19-10-115,-1 0 0,0 0 0,1 0 0,0-1 0,-1-1 1,0 1-1,1-1 0,-1 0 0,1-1 0,-1 0 1,0 0-1,0-1 0,0 1 0,0-2 0,0 1 0,-1-1 1,12-8-1,-10 6-2,-1 0-1,0 0 1,0 0 0,-1-1 0,0 0-1,0-1 1,0 1 0,-1-1 0,-1 0 0,1 0-1,-1-1 1,0 1 0,4-19 0,-7 13 17,-1 14-20,0 0 0,0 0-1,0 0 1,0-1 0,0 1 0,0 0 0,0 0 0,0 0 0,-1 0 0,1 0-1,0 0 1,0-1 0,0 1 0,0 0 0,0 0 0,0 0 0,-1 0 0,1 0 0,0 0-1,0 0 1,0 0 0,0 0 0,-1 0 0,1 0 0,0 0 0,0 0 0,0 0-1,0 0 1,0 0 0,-1 0 0,1 0 0,0 0 0,0 0 0,0 0 0,0 0-1,-1 0 1,1 0 0,0 0 0,0 0 0,-2 1 4,0 0 1,1 0-1,-1 1 1,1-1-1,-1 0 1,1 1-1,0-1 0,0 1 1,-1-1-1,0 4 1,-7 12 16,1 0 1,1 1 0,1 0-1,0 0 1,1 1 0,1-1-1,1 1 1,1 0 0,0 21-1,2-38-18,-1-1 1,1 0-1,0 0 0,0 1 0,0-1 0,0 0 0,1 1 0,-1-1 0,0 0 1,0 1-1,1-1 0,-1 0 0,1 0 0,-1 1 0,1-1 0,-1 0 0,1 0 0,0 0 1,0 0-1,0 1 0,0-1-12,0-1 0,0 0 1,-1 0-1,1 0 0,0 0 1,0 0-1,0 0 0,-1-1 0,1 1 1,0 0-1,-1 0 0,1 0 1,0-1-1,0 1 0,-1 0 0,1-1 1,0 1-1,-1-1 0,1 1 1,-1-1-1,1 1 0,-1-1 1,1 1-1,0-1 0,6-7-258,-1 1 0,0-1 0,9-15-1,1-5-180,-2 0-1,-1-1 0,13-45 0,-6 1-158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09.386"/>
    </inkml:context>
    <inkml:brush xml:id="br0">
      <inkml:brushProperty name="width" value="0.035" units="cm"/>
      <inkml:brushProperty name="height" value="0.035" units="cm"/>
      <inkml:brushProperty name="color" value="#66CC00"/>
    </inkml:brush>
  </inkml:definitions>
  <inkml:trace contextRef="#ctx0" brushRef="#br0">30 98 17380,'-14'112'1370,"7"-66"-64,2 0 0,2 75 0,4-108-1157,0 0 0,0 0 0,2-1-1,-1 1 1,2-1 0,0 1-1,0-1 1,1 0 0,1-1-1,0 1 1,0-1 0,1 0-1,0-1 1,10 11 0,-17-20-150,1-1 0,-1 1 0,1-1 0,-1 0 0,0 1 0,1-1 0,-1 1 0,1-1 0,-1 0 0,1 1 0,0-1 0,-1 0 0,1 1 0,-1-1 0,1 0 0,-1 0 0,1 0 0,0 0 0,-1 1 0,1-1 0,-1 0 0,1 0 0,0 0 0,-1 0 0,1 0 1,0 0-1,-1-1 0,1 1 0,-1 0 0,1 0 0,-1 0 0,1-1 0,0 1 0,-1 0 0,1 0 0,-1-1 0,1 1 0,-1-1 0,1 1 0,-1 0 0,1-1 0,-1 1 0,0-1 0,1 1 0,-1-1 0,0 1 0,1-2 0,15-32-158,-13 26 90,53-157-2163,-33 95 574,-31 101 1634,1 0 0,2 1 1,1 0-1,0 47 0,4-74 95,0 0 1,0 0-1,1 0 0,0 0 1,0 0-1,3 8 0,-4-12-56,0 0-1,1 0 0,-1 0 1,1 0-1,-1-1 0,1 1 1,-1 0-1,1 0 0,0-1 1,-1 1-1,1 0 0,0-1 1,-1 1-1,1 0 0,0-1 1,0 1-1,0-1 0,0 0 1,-1 1-1,1-1 0,0 0 1,0 1-1,0-1 0,0 0 1,0 0-1,0 0 0,0 0 1,0 0-1,0 0 0,0 0 1,0 0-1,0 0 0,0 0 1,0 0-1,-1-1 0,1 1 1,0 0-1,0-1 0,0 1 1,1-2-1,5-1-35,0-1 0,-1-1-1,1 1 1,-1-1 0,0 0 0,-1-1 0,11-11 0,-1-3-346,15-25 1,-4 0-406,-2-1-1,31-87 0,16-104 67,-66 221 1271,-6 39 291,-10 55 348,-10 120 758,20-169-1720,1 1 1,1-1 0,1 1-1,12 47 1,-13-71-311,0 0 0,1-1 0,-1 0 1,1 1-1,1-1 0,-1 0 0,1 0 0,0 0 1,0 0-1,0-1 0,7 8 0,-10-12 47,0 0-1,0 0 0,0 0 1,0 0-1,0 0 1,0 0-1,0 0 1,0 0-1,0 0 0,0-1 1,0 1-1,0 0 1,-1 0-1,1 0 1,0 0-1,0 0 0,0 0 1,0 0-1,0 0 1,0-1-1,0 1 1,0 0-1,0 0 0,0 0 1,0 0-1,0 0 1,1 0-1,-1 0 1,0 0-1,0-1 0,0 1 1,0 0-1,0 0 1,0 0-1,0 0 1,0 0-1,0 0 0,0 0 1,0 0-1,0 0 1,0 0-1,0 0 1,0 0-1,1 0 0,-1-1 1,0 1-1,0 0 1,0 0-1,0 0 1,0 0-1,0 0 0,0 0 1,0 0-1,1 0 1,-1 0-1,0 0 1,0 0-1,0 0 0,0 0 1,0 0-1,0 0 1,0 0-1,0 0 0,0 0 1,1 0-1,-1 0 1,0 1-1,-3-11-685,-15-15-243,-1 1 0,-34-35 0,-6-6 3774,59 65-2744,0-1 0,-1 1 0,1 0 0,0-1 0,-1 1-1,1 0 1,0-1 0,0 1 0,0 0 0,-1-1 0,1 1 0,0-1 0,0 1 0,0 0 0,0-1 0,0 1 0,0-1 0,0 1 0,0-1 0,0 1 0,0 0 0,0-1 0,0 1 0,0-1 0,0 1 0,0 0 0,0-1 0,1 0 0,11-6 1208,31 1-604,-20 3-668,-13 1-75,-1-1 0,1-1 0,-1 0 0,0 0 0,0-1-1,0 0 1,-1 0 0,0-1 0,0-1 0,9-8 0,14-19-163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0.443"/>
    </inkml:context>
    <inkml:brush xml:id="br0">
      <inkml:brushProperty name="width" value="0.035" units="cm"/>
      <inkml:brushProperty name="height" value="0.035" units="cm"/>
      <inkml:brushProperty name="color" value="#66CC00"/>
    </inkml:brush>
  </inkml:definitions>
  <inkml:trace contextRef="#ctx0" brushRef="#br0">1 57 13187,'5'-8'547,"0"2"-31,-1 0 0,1 0 1,-1 1-1,2 0 0,-1-1 1,7-4-1,-11 10-411,0-1 0,0 1 1,0-1-1,0 1 0,0-1 1,0 1-1,0-1 0,0 1 1,1 0-1,-1 0 0,0 0 0,0 0 1,0 0-1,0 0 0,1 0 1,-1 0-1,0 0 0,2 1 1,-2-1 21,1 1 0,0 0 0,-1 0 0,1 0 0,-1 1 0,1-1 0,-1 0 0,0 0 0,1 1 0,-1-1 0,0 1 0,0-1 0,0 1 0,0 0 0,1 1 0,4 12 283,0 0 0,-1 1 1,-1-1-1,3 27 1,1-3-98,-3-14-121,5 26 90,-9-48-259,0 0 0,-1 0 0,2-1 0,-1 1 0,0 0 0,0-1 1,1 1-1,0-1 0,-1 1 0,1-1 0,0 0 0,4 4 0,-5-5-12,1 0 0,-1-1 0,0 1 1,1-1-1,-1 0 0,1 1 0,-1-1 0,1 0 0,-1 0 1,1 0-1,-1 0 0,1 0 0,-1 0 0,1 0 0,-1-1 1,1 1-1,-1 0 0,1-1 0,-1 1 0,0-1 0,1 0 1,-1 1-1,0-1 0,1 0 0,-1 0 0,0 0 0,0 0 1,0 0-1,2-1 0,4-5 34,0-1 1,0 0 0,6-8-1,-11 13-26,29-42 138,-16 22-96,0 2 0,24-26 0,-38 46-62,0 0 0,1-1 0,-1 1 0,0 0 0,0 0 0,1 0 0,-1 0 1,1 0-1,-1 0 0,1 0 0,0 1 0,-1-1 0,1 0 0,0 1 0,-1-1 0,4 1 0,-5 0 0,1 0 0,0 0 0,0 1 0,0-1 1,-1 0-1,1 1 0,0-1 0,-1 0 0,1 1 0,0-1 0,-1 1 0,1-1 1,-1 1-1,1-1 0,0 1 0,-1 0 0,1-1 0,-1 1 0,0 0 0,1-1 0,-1 1 1,0 0-1,1 0 0,-1 1 0,2 6-4,0 0 0,-1 1 1,0-1-1,0 0 0,-1 10 0,0-17 5,-5 150 51,8-133-4,-3-18-45,0 0-1,0 0 1,1 0-1,-1 0 1,0 0-1,0 0 1,0 0-1,1 0 1,-1 1-1,0-1 1,0 0-1,1 0 0,-1 0 1,0 0-1,0 0 1,1 0-1,-1 0 1,0 0-1,0 0 1,0 0-1,1-1 1,-1 1-1,0 0 1,0 0-1,1 0 0,-1 0 1,0 0-1,0 0 1,0 0-1,1-1 1,-1 1-1,0 0 1,0 0-1,0 0 1,0 0-1,1-1 1,19-26 31,4-14-90,46-74-211,-56 95 157,1 0 0,1 2 0,24-24 1,-36 38 82,0 0 1,1 1-1,-1 0 1,1 0-1,5-3 1,-9 5 23,0 1 1,0-1 0,1 1 0,-1-1 0,0 1 0,0 0 0,0 0 0,1-1-1,-1 1 1,0 0 0,0 0 0,1 0 0,-1 0 0,0 0 0,0 0 0,1 1-1,-1-1 1,0 0 0,0 1 0,0-1 0,0 1 0,1-1 0,-1 1 0,0-1 0,0 1-1,0 0 1,0 0 0,0-1 0,1 3 0,0 0 17,0-1-1,0 1 1,-1 0-1,1 0 1,-1 1 0,0-1-1,0 0 1,0 0 0,0 1-1,0-1 1,0 5 0,0 41 170,-1-36-129,-3 46 171,2-35 23,1 46 0,0-69-251,0 0 0,0 0 0,1-1 0,-1 1 0,0 0 0,0 0-1,0-1 1,0 1 0,1 0 0,-1 0 0,0-1 0,1 1 0,-1 0 0,0-1 0,1 1 0,-1-1 0,1 1 0,-1 0 0,2 0 0,-2-1-22,1 0 1,-1 0 0,1 0-1,-1 0 1,0 0-1,1 0 1,-1 0 0,1 0-1,-1 0 1,1 0 0,-1 0-1,1 0 1,-1 0-1,1 0 1,-1 0 0,0-1-1,1 1 1,-1 0-1,1 0 1,-1-1 0,0 1-1,1 0 1,0-1 0,1-2-58,1 1 1,0-1 0,-1 0-1,1 0 1,-1 0 0,3-6 0,10-25-106,3-14-122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7.654"/>
    </inkml:context>
    <inkml:brush xml:id="br0">
      <inkml:brushProperty name="width" value="0.035" units="cm"/>
      <inkml:brushProperty name="height" value="0.035" units="cm"/>
    </inkml:brush>
  </inkml:definitions>
  <inkml:trace contextRef="#ctx0" brushRef="#br0">16 0 15299,'-7'88'3323,"1"-16"-2307,4 132 186,4-176-1127,0 0 0,2 0 0,2-1 0,0 0 0,13 34 0,-17-55-52,1-1-1,-1 0 1,1 0 0,0 0 0,1 0 0,-1 0-1,1 0 1,0-1 0,7 7 0,-8-9-9,-1 0 0,0-1 0,0 0 0,1 1 0,-1-1 1,0 0-1,1 0 0,-1 0 0,1 0 0,0-1 0,-1 1 0,1-1 0,-1 0 0,1 1 1,0-1-1,-1 0 0,1-1 0,0 1 0,-1 0 0,1-1 0,0 0 0,-1 1 1,3-2-1,2-2 20,0 1 0,-1-1 1,0-1-1,0 1 0,0-1 1,0 0-1,-1-1 0,0 1 0,0-1 1,0 0-1,-1 0 0,0-1 1,6-10-1,0-3 103,-1 0 0,-1-1 0,7-29 0,-12 22 128,-3 28-262,0 0 0,0 0 0,0 0 0,0 1 0,0-1 0,0 0 0,0 0 0,0 0 0,0 0 0,0 0 0,0 0 0,0 0 0,0 0 0,0 0 0,-1 0 0,1 0 0,0 0 0,0 0 0,0 0 0,0 0 0,0 0 0,0 0 0,0 0 0,0 0 0,0 0 0,0 0 0,0 0 0,0 0 0,0 0 0,0 0 1,0 0-1,-1 0 0,1 0 0,0 0 0,0 0 0,0 0 0,0 0 0,0 0 0,0 0 0,0 0 0,0 0 0,0 0 0,0 0 0,0 0 0,0 0 0,0 0 0,0 0 0,0 0 0,0 0 0,0 0 0,0-1 0,0 1 0,0 0 0,0 0 0,0 0 0,-1 0 0,1 0 0,0 0 0,-4 16 121,1-1-97,1 1 0,0-1 1,1 1-1,1 0 1,1-1-1,0 1 0,1 0 1,1-1-1,0 0 1,7 19-1,-9-31-20,0-1-1,0 1 1,0-1-1,0 1 1,1-1-1,-1 1 1,1-1 0,0 0-1,0 0 1,-1 0-1,1 0 1,1 0-1,-1 0 1,0 0 0,0-1-1,1 1 1,-1-1-1,1 0 1,-1 0-1,1 0 1,-1 0 0,1 0-1,3 0 1,-2 0 5,-1-1-1,1 0 1,-1-1 0,1 1 0,-1-1-1,0 1 1,1-1 0,-1 0 0,1 0 0,-1-1-1,0 1 1,0-1 0,0 1 0,0-1-1,0 0 1,0 0 0,0-1 0,3-3 0,4-4-20,-1-1 1,0 0 0,-1-1 0,0 1-1,-1-2 1,0 1 0,-1-1 0,0 0-1,-1-1 1,-1 1 0,5-21 0,-9 32-77,1 0-1,-1 0 1,0 1 0,0-1 0,0 0-1,0 0 1,0 0 0,0 0 0,0 0-1,-1 1 1,1-1 0,-1 0 0,1 0 0,-1 1-1,0-1 1,1 0 0,-2-1 0,1 3 33,1-1 1,0 1 0,-1 0 0,1-1-1,-1 1 1,1 0 0,-1 0 0,1-1-1,0 1 1,-1 0 0,1 0 0,-1 0-1,1 0 1,-1 0 0,1-1 0,-1 1 0,1 0-1,-1 0 1,0 0 0,1 0 0,-1 0-1,1 1 1,-1-1 0,-1 0-8,0 1 0,1 0 1,-1 0-1,1-1 0,-1 1 0,0 0 1,1 0-1,0 1 0,-3 1 0,-10 12-622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0.887"/>
    </inkml:context>
    <inkml:brush xml:id="br0">
      <inkml:brushProperty name="width" value="0.035" units="cm"/>
      <inkml:brushProperty name="height" value="0.035" units="cm"/>
      <inkml:brushProperty name="color" value="#66CC00"/>
    </inkml:brush>
  </inkml:definitions>
  <inkml:trace contextRef="#ctx0" brushRef="#br0">17 181 19052,'-4'12'782,"2"-5"-407,-1 1 0,1-1 0,1 1 0,-1-1-1,1 1 1,1 0 0,-1-1 0,2 10 0,-1-17-349,0 1 0,0-1 0,0 0 1,0 0-1,0 0 0,0 0 0,0 1 0,0-1 1,0 0-1,0 0 0,0 0 0,0 0 1,0 1-1,1-1 0,-1 0 0,0 0 1,0 0-1,0 0 0,0 0 0,0 0 0,0 0 1,1 1-1,-1-1 0,0 0 0,0 0 1,0 0-1,0 0 0,0 0 0,1 0 1,-1 0-1,0 0 0,0 0 0,0 0 0,0 0 1,1 0-1,-1 0 0,0 0 0,0 0 1,0 0-1,0 0 0,1 0 0,-1 0 0,9-6 446,5-12-140,-1-2-265,-1 0 1,16-37 0,-24 45-78,1 0 0,-1-1-1,-1 1 1,0 0 0,-1-1 0,1-20 0,-3 33 8,0-1 1,0 0 0,0 0-1,0 0 1,0 0-1,0 0 1,0 0 0,0 0-1,0 0 1,0 0-1,-1 0 1,1 0 0,0 0-1,-1 0 1,1 0-1,-1 1 1,1-1 0,-1 0-1,1 0 1,-2 0-1,2 0 2,-1 1-1,0 0 1,1 0-1,-1 0 1,1 0-1,-1 0 1,1 0-1,-1 0 1,0 0-1,1 0 1,-1 0-1,1 1 1,-1-1-1,1 0 1,-1 0-1,1 0 1,-1 1-1,1-1 0,-1 0 1,1 1-1,-1-1 1,1 0-1,-1 1 1,-3 3 0,0 0 0,0 0 1,1 0-1,0 0 0,0 0 0,-3 5 1,-5 14 29,2 1 0,0 0 0,1 0 0,1 0 0,2 1 0,0 0 0,-2 44 0,7-63-10,0 0 0,0-1-1,1 1 1,0 0 0,0 0 0,0 0 0,3 8 0,-4-13-14,1 0 1,0 0-1,-1 1 1,1-1-1,0 0 0,-1 0 1,1 0-1,0 0 0,0 0 1,0 0-1,0 0 1,0-1-1,0 1 0,0 0 1,0 0-1,0-1 0,1 1 1,-1-1-1,0 1 1,0-1-1,1 1 0,-1-1 1,0 0-1,0 1 1,1-1-1,-1 0 0,0 0 1,1 0-1,-1 0 0,0 0 1,1-1-1,-1 1 1,0 0-1,1-1 0,-1 1 1,0-1-1,0 1 0,2-1 1,8-4 9,-1-1 1,0 0 0,0 0-1,0-1 1,16-15-1,6-4-40,-12 11 5,10-8-66,33-19 0,-55 37 56,1 1 1,0-1 0,0 2-1,0-1 1,0 1 0,0 0-1,1 1 1,0 0 0,11 0-1,-19 2 54,1 0 0,-1 0 0,1 0 0,-1 1 0,1-1 0,-1 1 0,0 0 0,1-1 0,-1 1 0,0 0 0,0 0 0,0 1 0,0-1 0,1 0 0,-2 1 0,1-1 0,0 1 0,0 0 0,0-1 0,-1 1 0,1 0 0,-1 0 0,0 0 0,1 0 0,-1 1 0,0-1 0,0 0 0,0 0 0,-1 1 0,1-1 0,0 0-1,-1 1 1,0-1 0,1 1 0,-1-1 0,0 1 0,0-1 0,0 0 0,-1 1 0,1-1 0,-1 1 0,1-1 0,-1 0 0,0 1 0,0-1 0,-1 3 0,2-5-4,0 1-1,0-1 1,0 0 0,0 0 0,0 1-1,0-1 1,0 0 0,-1 0-1,1 1 1,0-1 0,0 0-1,0 0 1,0 1 0,0-1 0,0 0-1,-1 0 1,1 0 0,0 0-1,0 1 1,0-1 0,-1 0-1,1 0 1,0 0 0,0 0-1,0 1 1,-1-1 0,1 0 0,0 0-1,0 0 1,-1 0 0,1 0-1,0 0 1,0 0 0,-1 0-1,1 0 1,0 0 0,0 0 0,-1 0-1,1 0 1,0 0 0,0 0-1,-1 0 1,1 0 0,0 0-1,-1-1 1,-6-13 570,0-26-30,7 38-522,-4-26 154,-14-136-314,18 163 84,0 1-1,-1-1 0,1 0 1,0 1-1,0-1 1,0 0-1,0 1 1,0-1-1,0 0 1,0 1-1,0-1 0,0 0 1,1 1-1,-1-1 1,0 0-1,0 1 1,1-1-1,-1 1 1,0-1-1,0 1 0,1-1 1,-1 0-1,1 1 1,-1-1-1,1 1 1,-1-1-1,1 1 1,-1 0-1,1-1 0,-1 1 1,1 0-1,-1-1 1,1 1-1,0 0 1,-1-1-1,1 1 1,-1 0-1,2 0 0,1 0-240,0 0 0,1 1 0,-1 0 0,0-1-1,0 1 1,6 3 0,13 2-204,8-4-177,8-1-109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2.030"/>
    </inkml:context>
    <inkml:brush xml:id="br0">
      <inkml:brushProperty name="width" value="0.035" units="cm"/>
      <inkml:brushProperty name="height" value="0.035" units="cm"/>
      <inkml:brushProperty name="color" value="#66CC00"/>
    </inkml:brush>
  </inkml:definitions>
  <inkml:trace contextRef="#ctx0" brushRef="#br0">1 114 12435,'9'-19'1839,"1"0"1,1 0 0,20-25 0,-30 43-1758,-1 0 1,1 0 0,0 0-1,-1 0 1,1 1 0,0-1-1,0 0 1,-1 1 0,1-1 0,0 0-1,0 1 1,0-1 0,0 1-1,0 0 1,0-1 0,0 1-1,0 0 1,0-1 0,0 1-1,0 0 1,0 0 0,0 0 0,0 0-1,0 0 1,0 0 0,0 0-1,0 0 1,0 1 0,0-1-1,0 0 1,0 0 0,0 1 0,0-1-1,0 1 1,0-1 0,0 1-1,0-1 1,-1 1 0,1 0-1,0-1 1,0 1 0,-1 0 0,1 0-1,0 0 1,0 1 0,4 3 73,-1 1 1,-1 0 0,1 0 0,-1 0 0,5 12 0,0 6 27,-1 1 1,-1 1-1,-2-1 1,3 29-1,-1 105 561,-6-149-688,0 25 91,-1-22-74,0-1 1,2 1-1,-1 0 1,6 22-1,-6-34-70,0-1-1,0 0 1,0 1 0,0-1-1,0 0 1,0 1 0,0-1-1,1 0 1,-1 1 0,0-1-1,0 0 1,0 1 0,1-1-1,-1 0 1,0 1 0,0-1-1,1 0 1,-1 0 0,0 1-1,0-1 1,1 0 0,-1 0-1,0 0 1,1 1 0,-1-1-1,0 0 1,1 0 0,-1 0-1,0 0 1,1 0 0,-1 0-1,1 0 1,0 0 0,11-8 54,6-16-28,84-159 13,-101 180-45,1 0-1,0 0 1,0 1 0,0-1-1,0 1 1,0-1-1,1 1 1,-1 0 0,4-3-1,-6 5 3,0 0-1,1 0 0,-1 0 1,0 0-1,0 0 0,1-1 1,-1 1-1,0 0 0,1 0 0,-1 0 1,0 0-1,1 0 0,-1 0 1,0 0-1,1 0 0,-1 0 1,0 1-1,1-1 0,-1 0 1,0 0-1,1 0 0,-1 0 1,0 0-1,1 1 0,-1-1 1,0 0-1,0 0 0,1 0 1,-1 1-1,0-1 0,0 0 1,7 20-14,-1 43-5,-5-39 56,9 47 0,-10-71-33,0 1 0,0 0 0,1 0 0,-1 0 0,0 0 0,0 0 0,1 0 0,-1 0 0,0 0 0,1 0 0,-1-1 1,1 1-1,-1 0 0,1 0 0,0-1 0,-1 1 0,1 0 0,0-1 0,0 1 0,-1 0 0,1-1 0,1 1 0,-1-1 0,0 0 1,0 0-1,0 0 1,0 0-1,0 0 1,0 0-1,-1 0 1,1-1-1,0 1 1,0 0-1,0-1 1,-1 1-1,1-1 1,0 1-1,0-1 1,-1 1-1,1-1 1,0 1-1,0-2 1,5-5 27,1-1 0,-2 1 0,8-14 1,-10 17-25,7-13 44,-7 10-47,1-1 0,0 1 1,1 0-1,0 1 1,0-1-1,0 1 0,1 0 1,0 0-1,8-6 1,-13 12-7,-1-1 0,1 1 1,-1 0-1,1 0 1,-1 0-1,1 0 1,-1 0-1,1 0 0,-1 0 1,1 0-1,-1 0 1,0 0-1,1 0 1,-1 0-1,1 0 0,-1 0 1,1 1-1,-1-1 1,1 0-1,-1 0 1,0 0-1,1 1 0,-1-1 1,1 0-1,-1 0 1,0 1-1,1-1 1,-1 0-1,0 1 0,1-1 1,-1 1-1,0-1 1,0 0-1,1 1 1,-1-1-1,0 1 1,0-1-1,0 1 0,0-1 1,1 1-1,-1-1 1,0 0-1,0 1 1,0-1-1,0 2 0,2 23-21,-2-24 20,1 20 35,-2-1-1,0 0 1,-9 39 0,12-116 792,2-13-433,9-71-72,-13 140-326,0 1 0,0-1-1,0 1 1,0-1 0,0 1-1,0-1 1,0 1 0,0-1-1,0 1 1,0-1 0,1 1-1,-1 0 1,0-1 0,0 1 0,1-1-1,-1 1 1,0-1 0,0 1-1,1 0 1,-1-1 0,0 1-1,1 0 1,-1-1 0,1 1-1,-1 0 1,0 0 0,1-1 0,-1 1-1,1 0 1,-1 0 0,1 0-1,-1 0 1,1-1 0,-1 1-1,1 0 1,-1 0 0,1 0-1,-1 0 1,1 0 0,-1 0-1,1 0 1,0 0 0,21 13-679,-7-5 18,-10-6 535,1-1 0,-1 1 0,1-1 0,-1-1 1,1 1-1,-1-1 0,1 0 0,0 0 0,-1-1 0,1 1 0,-1-1 0,1-1 0,7-2 0,14-8-463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3.670"/>
    </inkml:context>
    <inkml:brush xml:id="br0">
      <inkml:brushProperty name="width" value="0.035" units="cm"/>
      <inkml:brushProperty name="height" value="0.035" units="cm"/>
      <inkml:brushProperty name="color" value="#66CC00"/>
    </inkml:brush>
  </inkml:definitions>
  <inkml:trace contextRef="#ctx0" brushRef="#br0">84 260 14859,'0'0'87,"-1"0"-1,1 0 0,-1 0 1,1-1-1,0 1 0,-1 0 1,1 0-1,-1 0 1,1 0-1,-1 0 0,1 0 1,-1 0-1,1 0 0,0 0 1,-1 1-1,1-1 1,-1 0-1,1 0 0,0 0 1,-1 0-1,1 1 1,-1-1-1,1 0 0,0 0 1,-1 1-1,1-1 0,0 0 1,-1 0-1,1 1 1,0-1-1,0 1 0,-1-1 1,1 1-1,-10 12 814,-4 10 325,-12 28 1,22-43-1138,1 0 0,0 0 0,0 1 1,1 0-1,0 0 0,1-1 0,-1 11 1,2-18-86,0-1 1,0 0 0,0 0-1,-1 0 1,1 0 0,0 1-1,0-1 1,0 0-1,0 0 1,0 0 0,0 1-1,0-1 1,0 0 0,0 0-1,0 0 1,0 0 0,0 1-1,0-1 1,0 0-1,1 0 1,-1 0 0,0 0-1,0 1 1,0-1 0,0 0-1,0 0 1,0 0 0,0 0-1,0 1 1,1-1-1,-1 0 1,0 0 0,0 0-1,0 0 1,0 0 0,0 0-1,1 0 1,-1 0 0,0 1-1,0-1 1,0 0-1,0 0 1,1 0 0,-1 0-1,0 0 1,0 0 0,0 0-1,1 0 1,8-8 50,7-18-14,1-12 20,-3-2 1,20-79-1,-31 104-45,8 85-46,-9-53 28,16 93-22,-14-94 50,0 0-1,1 0 0,0-1 0,12 22 0,-17-35-10,1 0 1,0 0-1,0 0 0,1-1 0,-1 1 0,0 0 0,0-1 0,1 1 0,-1-1 0,1 1 0,0-1 0,-1 0 0,1 1 0,0-1 0,0 0 0,0 0 0,0-1 0,2 2 0,-3-2 3,1 0 0,-1 0 0,1 0 0,0 0 0,-1 0 0,1 0 0,0-1 0,-1 1-1,1-1 1,-1 1 0,1-1 0,-1 1 0,1-1 0,-1 0 0,0 0 0,1 0 0,-1 0 0,2-1 0,3-4 51,1-1-1,-1 0 1,-1 0 0,1-1 0,-1 1 0,6-15-1,3-6 66,-1-1-1,-2 0 0,-1-1 0,-2 0 0,0 0 1,3-37-1,-11 64-113,1-1-1,-1 1 1,0 0 0,-1 0 0,1-1 0,0 1-1,-1 0 1,-1-5 0,2 8-17,0 0 1,0-1 0,0 1-1,-1 0 1,1 0-1,0 0 1,0 0 0,0-1-1,0 1 1,0 0-1,0 0 1,0 0 0,0 0-1,-1-1 1,1 1-1,0 0 1,0 0 0,0 0-1,0 0 1,-1 0-1,1 0 1,0-1 0,0 1-1,0 0 1,0 0-1,-1 0 1,1 0 0,0 0-1,0 0 1,0 0-1,-1 0 1,1 0-1,0 0 1,0 0 0,0 0-1,-1 0 1,1 0-1,0 0 1,0 0 0,-1 0-1,-8 16 83,3 8-50,1 0-1,1 1 1,1 0 0,1 0-1,1 0 1,3 30 0,-2-46-18,1 1 0,0-1 0,3 13 0,-4-20-9,1-1 0,-1 0 0,1 0 0,-1 1 0,1-1 0,-1 0-1,1 0 1,0 0 0,0 1 0,0-1 0,-1 0 0,1 0 0,0 0-1,2 1 1,-3-2-2,1 0 0,0 0 1,0 1-1,-1-1 0,1 0 0,0 0 0,0 0 0,-1 0 0,1 0 0,0 0 0,0 0 0,-1 0 0,1 0 0,0-1 0,0 1 0,-1 0 0,1 0 0,0-1 0,-1 1 0,1 0 0,0-1 0,-1 1 0,1-1 1,0 1-1,-1-1 0,1 1 0,0-2 0,6-5 32,0 0 0,-1 0 1,0-1-1,-1 0 0,1 0 0,5-14 1,23-56 118,-32 73-146,56-143 48,-58 148-62,0 0 1,0 0-1,0 0 1,0 0-1,0 0 1,1 0 0,-1 1-1,0-1 1,0 0-1,0 0 1,0 0 0,0 0-1,0 0 1,1 0-1,-1 0 1,0 0 0,0 0-1,0 0 1,0 1-1,0-1 1,1 0-1,-1 0 1,0 0 0,0 0-1,0 0 1,0 0-1,0 0 1,1 0 0,-1 0-1,0 0 1,0 0-1,0 0 1,0 0 0,1-1-1,-1 1 1,0 0-1,0 0 1,0 0 0,0 0-1,0 0 1,1 0-1,-1 0 1,0 0-1,0 0 1,0 0 0,0-1-1,0 1 1,0 0-1,0 0 1,0 0 0,1 0-1,-1 0 1,0-1-1,0 1 1,0 0 0,0 0-1,2 14-46,-2-14 49,4 41-62,13 128-24,-16-160 91,1 0 1,0-1 0,0 1-1,7 15 1,-9-23-3,1 0-1,-1 0 1,1 0-1,-1-1 1,1 1-1,-1 0 1,1 0 0,0 0-1,-1 0 1,1-1-1,0 1 1,0 0 0,0-1-1,-1 1 1,1-1-1,0 1 1,0-1-1,0 1 1,0-1 0,0 0-1,1 1 1,-1-1 1,1-1-1,-1 1 1,1 0 0,-1-1 0,0 1 0,1-1 0,-1 0-1,0 1 1,0-1 0,0 0 0,1 0 0,-1 0 0,0 0-1,0 0 1,0 0 0,0 0 0,0 0 0,-1 0-1,1 0 1,1-3 0,21-34-1,-2-1-1,-1-1 1,-3 0 0,21-68-1,-31 86-88,-1 0-1,-1-1 0,0 0 1,1-40-1,-6 63 86,0 0 1,0 0-1,0 0 0,0 0 1,0 0-1,0-1 0,0 1 1,0 0-1,0 0 0,0 0 1,0 0-1,0-1 0,0 1 1,0 0-1,0 0 0,0 0 1,-1 0-1,1 0 0,0 0 1,0-1-1,0 1 0,0 0 1,0 0-1,0 0 0,-1 0 0,1 0 1,0 0-1,0 0 0,0 0 1,0 0-1,0 0 0,-1 0 1,1 0-1,0 0 0,0 0 1,0-1-1,0 1 0,0 0 1,-1 0-1,1 1 0,0-1 1,0 0-1,0 0 0,0 0 1,-1 0-1,1 0 0,0 0 1,0 0-1,0 0 0,-1 0 1,1 0 0,0 0 0,0 0 0,0 1 0,0-1 1,0 0-1,-1 0 0,1 0 0,0 0 0,0 0 1,0 0-1,0 0 0,0 0 0,-1 0 0,1 0 1,0 0-1,0 0 0,0 0 0,0 0 0,-1 0 1,1 0-1,0 0 0,0 0 0,0-1 0,0 1 0,0 0 1,-1 0-1,1 0 0,0 0 0,0 0 0,0 0 1,0 0-1,0 0 0,0-1 0,-1 1 0,1 0 1,0 0-1,0 0 0,0 0 0,0-1 0,15 72-70,27 146 2,-6 254 443,-32-392 6,-4-62-38,-2-22 267,-3-30-28,-2-33-682,3 0 0,2-1 1,10-79-1,-8 139-230,1-1 1,1 1-1,-1 0 0,2-1 1,-1 1-1,1 0 0,1 0 1,0 1-1,7-14 0,-1 10-387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5.626"/>
    </inkml:context>
    <inkml:brush xml:id="br0">
      <inkml:brushProperty name="width" value="0.035" units="cm"/>
      <inkml:brushProperty name="height" value="0.035" units="cm"/>
      <inkml:brushProperty name="color" value="#66CC00"/>
    </inkml:brush>
  </inkml:definitions>
  <inkml:trace contextRef="#ctx0" brushRef="#br0">1 9 14267,'0'-1'96,"0"1"0,0-1 0,1 1 0,-1-1 0,0 1 0,0-1 0,1 1 0,-1 0-1,1-1 1,-1 1 0,0-1 0,1 1 0,-1 0 0,1 0 0,-1-1 0,1 1 0,-1 0 0,1 0 0,-1-1 0,1 1 0,-1 0 0,1 0-1,0 0 1,-1 0 0,1 0 0,-1 0 0,1 0 0,-1 0 0,1 0 0,-1 0 0,1 0 0,-1 0 0,1 0 0,0 0 0,-1 1 0,1-1 0,-1 0-1,1 0 1,-1 1 0,1-1 0,-1 0 0,0 1 0,1-1 0,-1 0 0,1 1 0,-1-1 0,0 1 0,1-1 0,-1 0 0,0 1 0,1-1-1,-1 1 1,0-1 0,0 1 0,1 0 0,18 36 1733,-15-28-1484,12 26 580,-8-15-607,1-1 0,0 0 1,2-1-1,0 0 0,0-1 0,18 20 0,-27-35-321,0-1-1,0 1 1,0-1-1,-1 1 1,2-1 0,-1 1-1,0-1 1,0 0-1,0 0 1,0 0-1,1 0 1,-1-1-1,0 1 1,1-1-1,-1 1 1,1-1 0,-1 0-1,0 0 1,6 0-1,-5-1-85,1 0-1,-1 0 1,0 0-1,1-1 1,-1 1 0,0-1-1,0 0 1,0 0-1,0 0 1,0 0 0,0-1-1,2-2 1,2-3-98,-1 1 1,0-1 0,0 0-1,-1 0 1,0-1 0,0 0-1,-1 1 1,0-2-1,2-8 1,2-20-479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6.094"/>
    </inkml:context>
    <inkml:brush xml:id="br0">
      <inkml:brushProperty name="width" value="0.035" units="cm"/>
      <inkml:brushProperty name="height" value="0.035" units="cm"/>
      <inkml:brushProperty name="color" value="#66CC00"/>
    </inkml:brush>
  </inkml:definitions>
  <inkml:trace contextRef="#ctx0" brushRef="#br0">45 1 16227,'4'1'1985,"0"6"-1129,-2 12-192,-1 4 1225,-1 13-649,0 8-104,-1 12-240,-4 7-136,-2 13-199,-1 4-113,-1 2-216,-1-2-104,3-14-456,0-8-328,5-18 1344,2-17-752,0-30-8,2-15-104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8.628"/>
    </inkml:context>
    <inkml:brush xml:id="br0">
      <inkml:brushProperty name="width" value="0.035" units="cm"/>
      <inkml:brushProperty name="height" value="0.035" units="cm"/>
      <inkml:brushProperty name="color" value="#66CC00"/>
    </inkml:brush>
  </inkml:definitions>
  <inkml:trace contextRef="#ctx0" brushRef="#br0">1 17 17996,'1'-15'1928,"3"14"-1288,1 11-184,0 9 1017,3 11-577,-1 4-120,1 11-288,2 2-96,-2 6-256,0-3-256,-2-6-632,0-2-288,-6-12 832,1-6-200,-1-12-192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9.066"/>
    </inkml:context>
    <inkml:brush xml:id="br0">
      <inkml:brushProperty name="width" value="0.035" units="cm"/>
      <inkml:brushProperty name="height" value="0.035" units="cm"/>
      <inkml:brushProperty name="color" value="#66CC00"/>
    </inkml:brush>
  </inkml:definitions>
  <inkml:trace contextRef="#ctx0" brushRef="#br0">7 1 17036,'4'18'1856,"-3"-5"-1016,-1-3-304,0-1 865,0-1-433,0-5-736,0-1-544,-3 1 400,1-3-168,-4-2-272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19.490"/>
    </inkml:context>
    <inkml:brush xml:id="br0">
      <inkml:brushProperty name="width" value="0.035" units="cm"/>
      <inkml:brushProperty name="height" value="0.035" units="cm"/>
      <inkml:brushProperty name="color" value="#66CC00"/>
    </inkml:brush>
  </inkml:definitions>
  <inkml:trace contextRef="#ctx0" brushRef="#br0">19 8 18892,'0'0'82,"0"-1"0,0 1 0,-1 0 0,1-1 0,0 1 0,0 0 0,0-1 0,0 1 0,0 0 0,0 0 0,0-1 0,-1 1 0,1 0 0,0-1 0,0 1 0,-1 0 0,1 0 0,0-1 0,0 1 0,-1 0 0,1 0 0,0 0 0,0 0 0,-1-1 0,1 1 0,0 0 0,-1 0 1,1 0-1,0 0 0,-1 0 0,1 0 0,0 0 0,-1 0 0,1 0 0,0 0 0,-1 0 0,1 0 0,0 0 0,-1 0 0,1 0 0,-1 0 0,-4 17 1657,2 33-563,3-44-921,3 86 563,-2-82-804,1 1 0,0-1 1,0 0-1,1-1 0,0 1 0,7 15 0,-9-24-15,-1 0 0,0 0 0,1 0 0,-1-1 0,1 1-1,-1 0 1,1 0 0,-1-1 0,1 1 0,-1 0 0,1-1 0,0 1-1,-1-1 1,1 1 0,0-1 0,0 1 0,-1-1 0,1 1 0,0-1-1,0 0 1,0 1 0,-1-1 0,1 0 0,0 0 0,0 0-1,0 0 1,0 1 0,0-1 0,-1 0 0,1-1 0,0 1 0,0 0-1,0 0 1,0 0 0,0 0 0,-1-1 0,1 1 0,0 0 0,0-1-1,0 1 1,-1-1 0,1 1 0,0-1 0,-1 1 0,1-1-1,0 1 1,0-2 0,3-2-58,1 0-1,-1-1 1,-1 0-1,1 0 1,4-8-1,43-93-1122,-14 26-56,-25 64 785,-12 16 445,0 0-1,0 0 0,0-1 0,0 1 0,1 0 0,-1 0 0,0 0 0,0 0 0,0 0 0,1 0 0,-1 0 0,0 0 0,0 0 0,0 0 0,1 0 0,-1-1 1,0 1-1,0 0 0,0 0 0,1 0 0,-1 1 0,0-1 0,0 0 0,0 0 0,1 0 0,-1 0 0,0 0 0,0 0 0,0 0 0,0 0 0,1 0 0,-1 0 1,0 0-1,0 1 0,0-1 0,0 0 0,1 0 0,-1 0 0,0 0 0,0 1 0,1 2 4,0 0-1,0 0 1,0 0-1,0 0 1,-1 0-1,1 0 1,-1 0-1,0 6 1,-8 218 1849,1-96-130,7-126-1721,0-1 1,0 0 0,1 0 0,0 1-1,0-1 1,0 0 0,1 0 0,-1 0 0,1 0-1,0 0 1,0 0 0,0-1 0,3 5-1,-2-4-231,0 1-1,0-1 0,-1 1 1,0 0-1,0 0 1,2 6-1,-4-6-264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0.929"/>
    </inkml:context>
    <inkml:brush xml:id="br0">
      <inkml:brushProperty name="width" value="0.035" units="cm"/>
      <inkml:brushProperty name="height" value="0.035" units="cm"/>
      <inkml:brushProperty name="color" value="#66CC00"/>
    </inkml:brush>
  </inkml:definitions>
  <inkml:trace contextRef="#ctx0" brushRef="#br0">2 239 11578,'-1'-8'726,"1"0"-1,-1 0 1,2 0-1,-1 1 1,1-1-1,1 0 1,-1 0-1,5-12 1,-4 16-455,-1-1 0,1 1 0,1 0 0,-1-1 0,1 1 0,-1 0 0,1 1 0,0-1 0,0 0 0,1 1 0,-1 0 0,1-1 0,0 1 0,0 1-1,5-4 1,-8 5-242,0 1-1,0-1 0,0 1 0,0 0 1,0-1-1,0 1 0,0 0 0,0 0 0,0-1 1,0 1-1,0 0 0,0 0 0,0 0 1,0 0-1,0 1 0,0-1 0,0 0 0,0 0 1,0 0-1,0 1 0,0-1 0,-1 1 1,1-1-1,0 1 0,0-1 0,0 1 0,0-1 1,-1 1-1,1 0 0,0-1 0,0 1 0,-1 0 1,1 0-1,-1-1 0,1 1 0,-1 0 1,1 0-1,-1 0 0,1 0 0,-1 0 0,0 0 1,1 0-1,-1 0 0,0 0 0,0 1 1,2 8 8,0-1 1,-1 0 0,1 18 0,-2-22 1,0 81 68,2 26 7,-2-110-105,0 0 0,0 0 0,0 0 1,1 0-1,-1-1 0,1 1 0,-1 0 0,1 0 0,0 0 0,-1 0 0,1-1 0,2 4 0,-2-4-2,-1-1-1,0 0 1,1 1-1,-1-1 1,1 0-1,-1 0 0,1 0 1,-1 1-1,1-1 1,-1 0-1,1 0 0,-1 0 1,0 0-1,1 0 1,-1 0-1,1 0 1,-1 0-1,1 0 0,-1 0 1,1 0-1,-1 0 1,1 0-1,-1 0 1,1-1-1,-1 1 0,1 0 1,-1 0-1,1-1 1,-1 1-1,1-1 1,4-2 34,-1-2 1,0 1 0,0 0 0,0-1 0,0 1 0,4-8 0,9-19 71,-1 0 1,-1-1-1,-2 0 1,10-40-1,-12 39-56,-13 42-53,1-1-1,0 1 1,0 0 0,1 0-1,0-1 1,2 10-1,-1 5 4,-1-21-4,3 67 25,-2-61-24,0-1 0,1 1 1,0 0-1,0-1 0,0 0 0,6 12 0,-7-18-1,-1 0 0,0 0 0,1-1 0,-1 1 0,1 0 0,-1-1 0,1 1 0,-1 0 0,1-1 0,0 1 0,-1-1 0,1 1 0,0-1 0,-1 1 0,1-1 0,0 0 0,-1 1 0,1-1 0,0 0 0,0 1 0,-1-1 0,1 0 0,0 0 0,0 0 1,1 0-1,0 0 2,-1 0 0,1-1 0,-1 1 0,1-1 0,-1 1 0,1-1 0,-1 0 0,0 0 1,1 0-1,-1 1 0,0-1 0,2-2 0,3-4 17,0 0 1,0 0-1,7-13 1,1-4 21,-2 0-1,0-1 1,-2 0 0,-1-1 0,10-41 0,-18 40-6,-1 27-38,0 0 0,0 0 0,0 0 0,0 0 0,0 0 1,0 0-1,0 0 0,-1 0 0,1 0 0,0 1 1,0-1-1,0 0 0,0 0 0,0 0 0,0 0 1,0 0-1,0 0 0,0 0 0,0 0 0,0 0 1,0 0-1,0 0 0,0 0 0,-1 0 0,1 0 1,0 0-1,0 0 0,0 0 0,0 0 0,0 0 1,0 0-1,0 0 0,0 0 0,0 0 0,0 0 0,0 0 1,0 0-1,0 0 0,-1 0 0,1 0 0,0 0 1,0 0-1,0 0 0,0-1 0,0 1 0,0 0 1,0 0-1,0 0 0,0 0 0,0 0 0,0 0 1,0 0-1,0 0 0,0 0 0,0 0 0,0 0 1,0 0-1,0 0 0,0 0 0,0-1 0,0 1 0,0 0 1,0 0-1,0 0 0,0 0 0,0 0 0,0 0 1,0 0-1,0 0 0,-5 14 7,-2 24-19,3 0-1,-1 72 1,5-102 23,1 0 0,-1-1 0,4 15 0,-4-22-8,0 1-1,0 0 1,0 0 0,0-1-1,0 1 1,0 0-1,1-1 1,-1 1-1,0 0 1,0-1 0,1 1-1,-1 0 1,0-1-1,1 1 1,-1 0 0,1-1-1,-1 1 1,1-1-1,-1 1 1,1-1 0,-1 1-1,1-1 1,-1 1-1,1-1 1,0 0-1,-1 1 1,1-1 0,0 0-1,-1 0 1,1 1-1,0-1 1,-1 0 0,1 0-1,0 0 1,0 0-1,-1 0 1,1 0 0,0 0-1,-1 0 1,1 0-1,0 0 1,0 0-1,-1-1 1,1 1 0,0 0-1,-1 0 1,1-1-1,0 1 1,-1 0 0,1-1-1,-1 1 1,1-1-1,0 0 1,9-7 29,-1 0 0,0-1 0,13-19-1,-17 22-28,0-1 0,0 1 0,0 0 1,1 0-1,0 0 0,0 1 0,0 0 0,1 0 0,0 0 0,0 1 0,0 0 0,8-3 0,-13 7-8,0-1 1,0 1 0,0 0 0,0-1-1,0 1 1,1 0 0,-1 0 0,0 1-1,0-1 1,0 0 0,0 1 0,0-1-1,0 1 1,0 0 0,0-1 0,0 1-1,0 0 1,0 0 0,0 1 0,-1-1-1,1 0 1,0 0 0,-1 1 0,1-1-1,-1 1 1,0 0 0,1-1 0,-1 1-1,0 0 1,2 3 0,0 2-2,0 0 1,0 0-1,0-1 1,-1 2-1,0-1 1,-1 0-1,1 11 1,-36-223 851,31 193-808,2 16-10,3 19-34,0-13-5,0 1 0,1-1-1,0 0 1,0 0-1,1 0 1,1-1 0,-1 1-1,11 14 1,-14-23 10,0 0 0,0 0 0,0 0-1,0 0 1,0 0 0,0 0 0,0 0 0,0 0 0,1 0 0,-1-1 0,0 1 0,0 0 0,1-1 0,-1 1 0,1-1 0,-1 0 0,0 1-1,1-1 1,-1 0 0,1 0 0,-1 0 0,0 0 0,1 0 0,2 0 0,-1-1-2,0-1-1,0 1 1,0 0-1,-1-1 1,1 1 0,0-1-1,-1 0 1,1 0-1,-1 0 1,0 0 0,3-3-1,4-6-7,-1 0 1,0-1-1,0 0 0,6-14 0,26-58 31,-37 80-43,-1 5 1,-1 12-20,-2 30-24,0-34 51,-1 22-2,1-17 22,0 0 0,1 0-1,0 0 1,1 0-1,4 19 1,-5-32-2,0-1 1,0 1-1,0 0 0,0-1 1,0 1-1,1-1 0,-1 1 1,0-1-1,0 1 0,0 0 1,1-1-1,-1 1 0,0-1 1,1 1-1,-1-1 0,1 0 1,-1 1-1,0-1 0,1 1 1,-1-1-1,1 0 0,-1 1 1,1-1-1,-1 0 0,1 1 1,0-1-1,-1 0 0,1 0 1,-1 0-1,2 1 0,-1-2 4,0 1 0,0 0 0,0-1 0,0 1 0,1-1 0,-1 1 0,0-1 0,0 1 0,0-1 0,0 0 0,0 0 0,-1 1 0,1-1 0,1-1 0,26-36 127,-28 38-133,60-114 169,-3 5-126,-57 108-46,1 0-1,-1 0 0,1 1 1,-1-1-1,1 0 0,0 0 0,-1 0 1,1 0-1,0 0 0,0 1 1,0-1-1,-1 0 0,1 1 0,2-2 1,-3 2 1,0 1 0,1-1 0,-1 0 0,0 0 0,0 0 0,1 0 0,-1 0 0,0 0 0,1 0 0,-1 1 0,0-1 0,0 0 0,0 0 0,1 0 0,-1 1 0,0-1 0,0 0 0,0 0 1,1 0-1,-1 1 0,0-1 0,0 0 0,0 0 0,0 1 0,0-1 0,1 0 0,-1 1 0,0-1 0,0 0 0,0 1 0,0-1 0,0 0 0,2 38-45,-2-29 35,1 3-8,-1 14 48,1 1-1,1-1 0,9 36 1,-11-61-27,0 0 1,0-1-1,0 1 1,0 0 0,0 0-1,0-1 1,1 1-1,-1 0 1,0-1-1,1 1 1,-1-1 0,0 1-1,1 0 1,-1-1-1,1 1 1,-1-1-1,1 1 1,-1-1-1,1 1 1,-1-1 0,1 0-1,-1 1 1,1-1-1,0 1 1,0-1-18,-1-1 0,1 1 0,0 0 0,-1 0 1,1-1-1,-1 1 0,1 0 0,-1-1 0,1 1 0,-1 0 1,1-1-1,-1 1 0,1-1 0,-1 1 0,0-1 0,1 1 1,-1-1-1,0 1 0,1-1 0,-1 0 0,15-36-1699,-12 21 877,0-1 0,-1 1 0,0-28-1,-2 12-209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1.379"/>
    </inkml:context>
    <inkml:brush xml:id="br0">
      <inkml:brushProperty name="width" value="0.035" units="cm"/>
      <inkml:brushProperty name="height" value="0.035" units="cm"/>
      <inkml:brushProperty name="color" value="#66CC00"/>
    </inkml:brush>
  </inkml:definitions>
  <inkml:trace contextRef="#ctx0" brushRef="#br0">1 0 19516,'3'0'1729,"-2"3"-1201,2 0-216,0 1 808,0-2-552,4 2-944,1-1-480,5 3 760,3-2-200,6 0-192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8.140"/>
    </inkml:context>
    <inkml:brush xml:id="br0">
      <inkml:brushProperty name="width" value="0.035" units="cm"/>
      <inkml:brushProperty name="height" value="0.035" units="cm"/>
    </inkml:brush>
  </inkml:definitions>
  <inkml:trace contextRef="#ctx0" brushRef="#br0">24 15 15731,'-7'-11'1257,"1"8"-929,1 4-232,2 11 160,0 1 464,3 1-536,3 2-80,3-3-136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1.817"/>
    </inkml:context>
    <inkml:brush xml:id="br0">
      <inkml:brushProperty name="width" value="0.035" units="cm"/>
      <inkml:brushProperty name="height" value="0.035" units="cm"/>
      <inkml:brushProperty name="color" value="#66CC00"/>
    </inkml:brush>
  </inkml:definitions>
  <inkml:trace contextRef="#ctx0" brushRef="#br0">42 308 15411,'0'1'189,"1"0"-1,-1 0 0,0 0 0,1 0 0,-1 0 1,0 1-1,0-1 0,0 0 0,0 0 1,0 0-1,0 0 0,-1 0 0,1 0 1,0 0-1,0 1 0,-2 1 0,-8 23 1104,3-10-320,1 2-538,1 0 0,1 1 0,1 0 1,0 0-1,1 27 0,2-45-426,-1-1 0,1 0 0,0 1 0,0-1 0,0 0 0,0 1 0,0-1 0,0 1 0,0-1 0,0 0 0,0 1 0,0-1 0,0 1 0,0-1 0,1 0 0,-1 1 0,0-1 0,0 0 0,0 1 0,0-1 0,1 0 0,-1 1 0,0-1 0,0 0 0,1 1 0,-1-1 0,0 0 0,0 0 0,1 1 0,-1-1 0,0 0 0,1 0 0,-1 0 0,0 1 0,1-1 0,10-10 173,10-24-24,0-11-61,-2-1 0,-2-1 0,-3-1 0,-1 0 0,-3-1-1,7-68 1,-16 108-48,-1 0 0,1 0 0,-1 0 0,-1 0 0,-2-16 0,3 25-43,0-1 0,0 1-1,0 0 1,0-1 0,0 1-1,0 0 1,-1-1 0,1 1-1,0 0 1,0-1 0,0 1-1,-1 0 1,1-1 0,0 1-1,0 0 1,0 0 0,-1-1-1,1 1 1,0 0 0,-1 0 0,1-1-1,0 1 1,-1 0 0,1 0-1,0 0 1,-1 0 0,1 0-1,0-1 1,-1 1 0,1 0-1,0 0 1,-1 0 0,1 0-1,-1 0 1,1 0 0,0 0-1,-1 0 1,-11 10 117,0 10-31,2 0-1,0 1 1,1 0-1,-11 38 1,11-33-19,-4 12 18,4-15 30,1 0-1,-8 46 1,16-69-117,-1 1-1,1-1 1,0 1-1,0-1 1,0 1 0,0-1-1,0 0 1,0 1-1,0-1 1,0 1 0,0-1-1,0 1 1,0-1-1,0 1 1,0-1 0,0 1-1,1-1 1,-1 1-1,0-1 1,0 0 0,0 1-1,1-1 1,-1 1-1,0-1 1,1 0 0,-1 1-1,0-1 1,0 0-1,1 1 1,-1-1 0,1 0-1,-1 0 1,0 1-1,1-1 1,-1 0 0,1 0-1,-1 0 1,1 1-1,-1-1 1,0 0 0,1 0-1,-1 0 1,1 0 0,-1 0-1,1 0 1,-1 0-1,1 0 1,-1 0 0,1 0-1,26-9-99,-19 5 56,9-2-36,-1 1-1,1 1 1,0 0-1,0 2 1,0-1 0,1 2-1,-1 1 1,0 0 0,24 3-1,-34-2 68,-1 0-1,1 1 1,0 0-1,0 0 1,-1 0-1,1 1 1,-1 0 0,1 0-1,-1 1 1,0-1-1,-1 1 1,1 1-1,-1-1 1,1 1-1,-1 0 1,-1 0-1,1 0 1,-1 1 0,0 0-1,0 0 1,-1 0-1,1 0 1,-1 0-1,-1 1 1,4 10-1,3 32-1376,-9-46 1163,-1-4-93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2.789"/>
    </inkml:context>
    <inkml:brush xml:id="br0">
      <inkml:brushProperty name="width" value="0.035" units="cm"/>
      <inkml:brushProperty name="height" value="0.035" units="cm"/>
      <inkml:brushProperty name="color" value="#66CC00"/>
    </inkml:brush>
  </inkml:definitions>
  <inkml:trace contextRef="#ctx0" brushRef="#br0">79 261 16323,'-1'-1'103,"1"1"-1,-1-1 0,0 0 0,1 0 0,-1 0 0,0 1 0,0-1 0,1 0 0,-1 1 0,0-1 0,0 1 1,0-1-1,0 1 0,0-1 0,0 1 0,0 0 0,0 0 0,0-1 0,0 1 0,0 0 0,0 0 0,0 0 0,0 0 1,0 0-1,0 0 0,0 0 0,0 0 0,0 1 0,0-1 0,0 0 0,0 1 0,0-1 0,0 0 0,0 1 1,0-1-1,0 1 0,1 0 0,-1-1 0,0 1 0,0 0 0,0-1 0,1 1 0,-1 0 0,0 0 0,1-1 0,-1 1 1,0 1-1,-3 4 167,1-1 0,0 1-1,0 0 1,0 0 0,0 0 0,-2 9 0,2-3-136,0 1-1,1 0 0,0 0 0,0 0 1,2 0-1,0 0 0,0 0 0,1 0 1,1-1-1,0 1 0,5 18 0,-7-30-126,1 1 1,-1-1-1,0 0 0,1 0 0,-1 0 0,1 0 0,-1 0 0,1 1 0,-1-1 0,1 0 1,0 0-1,0 0 0,-1-1 0,1 1 0,0 0 0,0 0 0,0 0 0,0-1 0,0 1 1,0 0-1,0-1 0,0 1 0,1-1 0,-1 1 0,0-1 0,0 1 0,0-1 0,0 0 1,1 0-1,0 0 0,0 0-2,0-1 0,0 1 0,0-1 0,0 0 0,0 0 0,0 0 0,0 0 0,-1 0 0,1-1 0,0 1 0,-1 0 0,1-1 0,-1 1 0,0-1 0,1 1 0,-1-1 0,2-3 0,7-13 11,0 0 0,-1 0 0,-1-1 0,7-24 1,15-78-41,-27 109 14,-1 62-101,-1-30 112,3 75-1,-3-84 20,1 1 1,0-1 0,1 0 0,0 1-1,9 19 1,-12-29-12,1-1 1,-1 0-1,1 0 0,0 1 1,0-1-1,0 0 0,-1 0 1,1 0-1,0 0 0,0 0 1,1 0-1,-1 0 0,0 0 1,0 0-1,0-1 0,3 2 1,-3-2-1,0 1 0,0-1 0,0 0 1,0 0-1,0 0 0,0 0 0,0 0 0,0-1 1,0 1-1,0 0 0,0 0 0,0-1 1,0 1-1,0 0 0,0-1 0,0 1 0,0-1 1,1 0-1,2-3 21,1-1 1,-1 1 0,1-1-1,-1 1 1,-1-1 0,6-8-1,9-16 49,-2-1-1,0-1 1,-2 0-1,-2-1 0,0-1 1,10-51-1,-41 143-12,14-34-52,1 0 0,1 0 0,0 36 0,3-60-8,0-1 0,0 1 0,0 0 0,0 0 0,0-1 0,0 1 0,0 0-1,0 0 1,0-1 0,1 1 0,-1 0 0,0-1 0,0 1 0,1 0 0,-1-1 0,1 1-1,-1 0 1,0-1 0,1 1 0,-1-1 0,1 1 0,1 0 0,-2 0-1,1-1 1,-1-1-1,1 1 1,0 0-1,-1 0 1,1 0-1,0 0 1,-1 0-1,1 0 1,-1-1-1,1 1 1,-1 0-1,1-1 0,0 1 1,-1 0-1,1-1 1,-1 1-1,1 0 1,-1-1-1,1 0 1,23-31 103,-23 31-105,60-114 123,-42 76-241,30-46 0,-49 84 103,0 0-1,1 1 1,-1-1 0,1 0 0,-1 0 0,1 1 0,-1-1 0,1 0 0,-1 1 0,1-1 0,0 1 0,-1-1 0,1 1 0,0-1 0,-1 1-1,1-1 1,0 1 0,0 0 0,-1-1 0,1 1 0,0 0 0,1-1 0,-2 2 3,1-1 1,-1 1-1,1-1 0,-1 0 0,1 1 1,-1-1-1,1 1 0,-1-1 1,0 1-1,1-1 0,-1 1 1,0 0-1,0-1 0,1 1 1,-1-1-1,0 1 0,0 0 1,0-1-1,0 1 0,1 0 1,-1 0-1,0 46-172,0-42 170,1 144 34,-2-148-15,1 0-1,0 0 1,0 0-1,0 0 1,0 0-1,0 1 1,0-1-1,1 0 1,-1 0-1,0 0 0,0 0 1,1 0-1,-1 0 1,1 0-1,-1 0 1,1 0-1,-1 0 1,1 0-1,0 0 1,-1 0-1,1-1 1,0 1-1,0 0 1,-1 0-1,1-1 1,0 1-1,1 0 1,0-1 4,-1-1 0,1 1-1,-1-1 1,1 1 0,-1-1 0,0 1 0,1-1 0,-1 0 0,0 0 0,0 0 0,0 0 0,0 0 0,1 0 0,-1 0 0,0 0 0,-1-1 0,1 1-1,0 0 1,0 0 0,0-2 0,22-35 30,-2-1 0,-2 0 0,-2-2 0,17-55 0,-28 74-184,6-36 1,-13 56-69,-3 10 137,-6 14 45,5 2 81,1 1 0,0-1 0,2 1-1,1 0 1,1-1 0,1 1 0,1 0-1,1-1 1,2 1 0,0-1 0,15 39 0,5 4-10,22 65 35,-40-108-10,-1 1 0,-1-1 0,2 39 0,-7-58-26,0 0 0,0-1 0,0 1 0,-1-1 1,0 1-1,0-1 0,0 1 0,-2 3 0,3-7-27,-1 0 0,1 0 0,-1 0 0,1 0 0,-1-1 0,1 1 0,-1 0 0,1 0 0,-1-1 0,0 1 0,1 0 0,-1-1 0,0 1 0,0-1 0,1 1 0,-1-1 0,0 1 0,0-1 0,0 1 0,0-1 0,0 0 0,0 1 0,0-1 0,0 0 0,0 0 0,1 0 0,-1 0 0,0 0 0,0 0 0,0 0 0,0 0 0,0 0 0,0 0 0,0-1 0,0 1 0,0 0 0,0-1 1,0 1-1,0-1 0,1 1 0,-1-1 0,0 1 0,0-1 0,1 1 0,-2-2 0,-5-3 27,1-1 0,0 1 0,1-1 0,0-1 1,0 1-1,0 0 0,0-1 0,1 0 0,0 0 1,1-1-1,-4-9 0,-1-7-17,0-1 1,-5-32-1,10 41-139,1 0 0,0 0 0,1 0 0,1 0 0,0-1 0,1 1 0,5-25 0,-4 33-48,0 0 1,1 0-1,0 1 0,0-1 1,1 1-1,0 0 0,0 0 1,0 0-1,1 0 0,0 1 1,1 0-1,-1 0 0,1 0 1,1 1-1,-1-1 0,13-7 1,11-3-485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3.332"/>
    </inkml:context>
    <inkml:brush xml:id="br0">
      <inkml:brushProperty name="width" value="0.035" units="cm"/>
      <inkml:brushProperty name="height" value="0.035" units="cm"/>
      <inkml:brushProperty name="color" value="#66CC00"/>
    </inkml:brush>
  </inkml:definitions>
  <inkml:trace contextRef="#ctx0" brushRef="#br0">2 228 19972,'0'0'61,"0"0"-1,0 0 0,0 0 1,-1 0-1,1 0 0,0 0 1,0-1-1,0 1 0,0 0 0,0 0 1,0 0-1,0 0 0,0-1 1,0 1-1,0 0 0,0 0 1,0 0-1,0 0 0,0-1 1,0 1-1,0 0 0,0 0 1,0 0-1,0 0 0,0-1 1,0 1-1,0 0 0,0 0 1,0 0-1,0 0 0,0-1 1,0 1-1,0 0 0,1 0 1,-1 0-1,0 0 0,0 0 1,0-1-1,0 1 0,0 0 0,0 0 1,1 0-1,-1 0 0,0 0 1,0 0-1,0 0 0,0 0 1,1-1-1,10 6 1652,18 17-377,-23-17-1066,-3-3-320,0 1 1,1-1-1,0 0 0,-1 1 0,1-2 0,0 1 0,0 0 1,0-1-1,0 0 0,0 0 0,0 0 0,0 0 0,1-1 1,-1 0-1,0 0 0,0 0 0,5-1 0,-3 0-210,1-1 0,-1 0 0,0 0 0,0 0 0,0-1 0,0 0 0,0-1 0,-1 1 0,1-1 0,6-6 0,5-6-592,0 0 0,-1-1 0,25-35 0,31-62-3996,-64 102 4643,1 1 1843,-7 22-710,-9 27 243,6-35-983,-27 124 3992,-56 322-30,83-436-4344,0 5-155,0-16 142,0-11-18,-1-22-126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4.023"/>
    </inkml:context>
    <inkml:brush xml:id="br0">
      <inkml:brushProperty name="width" value="0.035" units="cm"/>
      <inkml:brushProperty name="height" value="0.035" units="cm"/>
      <inkml:brushProperty name="color" value="#66CC00"/>
    </inkml:brush>
  </inkml:definitions>
  <inkml:trace contextRef="#ctx0" brushRef="#br0">0 47 17740,'5'7'610,"-1"0"0,1 0 0,-2 1 0,1 0 0,-1-1 1,0 1-1,0 0 0,-1 0 0,0 1 0,0 9 0,5 14 158,-2-15-400,-5-11-256,2 0 0,-1 0 0,1-1 0,0 1 1,0 0-1,0-1 0,1 0 0,0 1 0,0-1 0,4 6 0,-6-11-98,0 1-1,0 0 0,0-1 0,0 1 0,0-1 1,0 1-1,0-1 0,0 1 0,0-1 1,0 1-1,0-1 0,0 0 0,0 0 0,0 0 1,0 1-1,0-1 0,1 0 0,-1 0 1,0-1-1,0 1 0,0 0 0,0 0 0,0 0 1,0-1-1,0 1 0,0-1 0,0 1 0,0-1 1,2 0-1,28-24 111,-30 24-120,86-95 26,10-11-158,-96 107 126,31-24-59,-32 23 60,1 0 1,0 1 0,0-1-1,0 1 1,0-1 0,0 1-1,0-1 1,0 1-1,-1 0 1,1-1 0,0 1-1,0 0 1,1 0 0,-1 0-1,0-1 1,0 1 0,0 0-1,0 1 1,0-1 0,0 0-1,0 0 1,0 0 0,0 1-1,0-1 1,0 0 0,0 1-1,-1-1 1,1 1 0,0-1-1,0 1 1,0-1 0,0 1-1,0 0 1,-1-1-1,2 2 1,0 4 8,-1 0 0,1 0 1,-1 0-1,0 1 0,-1-1 0,1 0 0,-1 1 0,-1-1 0,1 0 0,-2 9 0,0 4 30,1-9-2,0 23 117,-8 40 1,10-73-149,-1 1 1,-1 0 0,1 0-1,0-1 1,0 1 0,0 0 0,0-1-1,0 1 1,-1 0 0,1-1-1,0 1 1,-1 0 0,1-1 0,0 1-1,-1-1 1,1 1 0,-1 0-1,1-1 1,-1 1 0,1-1 0,-1 0-1,1 1 1,-1-1 0,1 1-1,-1-1 1,0 0 0,1 1 0,-1-1-1,0 0 1,1 0 0,-1 1-1,0-1 1,1 0 0,-2 0 0,-2-9 55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6.668"/>
    </inkml:context>
    <inkml:brush xml:id="br0">
      <inkml:brushProperty name="width" value="0.035" units="cm"/>
      <inkml:brushProperty name="height" value="0.035" units="cm"/>
      <inkml:brushProperty name="color" value="#66CC00"/>
    </inkml:brush>
  </inkml:definitions>
  <inkml:trace contextRef="#ctx0" brushRef="#br0">0 1 7258,'0'0'134,"0"0"1,1 0-1,-1 0 1,0 0 0,0 0-1,0 0 1,0 0 0,1 0-1,-1 0 1,0 0 0,0 0-1,0 0 1,0 0 0,1 0-1,-1 0 1,0 0 0,0 0-1,0 0 1,0 0 0,1 0-1,-1 0 1,0 0-1,0 0 1,0 0 0,0 1-1,1-1 1,-1 0 0,0 0-1,0 0 1,0 0 0,0 0-1,0 0 1,0 0 0,1 1-1,-1-1 1,0 0 0,0 0-1,0 0 1,0 0-1,0 1 1,0-1 0,0 0-1,0 0 1,0 0 0,0 0-1,0 1 1,0-1 0,0 0-1,0 0 1,0 0 0,0 1-1,4 18 1291,0 24-1700,5 148-101,-9-168 258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7.162"/>
    </inkml:context>
    <inkml:brush xml:id="br0">
      <inkml:brushProperty name="width" value="0.035" units="cm"/>
      <inkml:brushProperty name="height" value="0.035" units="cm"/>
      <inkml:brushProperty name="color" value="#66CC00"/>
    </inkml:brush>
  </inkml:definitions>
  <inkml:trace contextRef="#ctx0" brushRef="#br0">1 1 9842,'4'298'-255,"-1"-65"-1860,-3-79 4017,-1-114-1859,5 129-901,-1-145 709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7.569"/>
    </inkml:context>
    <inkml:brush xml:id="br0">
      <inkml:brushProperty name="width" value="0.035" units="cm"/>
      <inkml:brushProperty name="height" value="0.035" units="cm"/>
      <inkml:brushProperty name="color" value="#66CC00"/>
    </inkml:brush>
  </inkml:definitions>
  <inkml:trace contextRef="#ctx0" brushRef="#br0">17 1 9770,'-8'233'2840,"2"-20"-1561,4-71-4235,4 73 634,0-2 4155,1 36-334,-3-226-1423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58.117"/>
    </inkml:context>
    <inkml:brush xml:id="br0">
      <inkml:brushProperty name="width" value="0.035" units="cm"/>
      <inkml:brushProperty name="height" value="0.035" units="cm"/>
      <inkml:brushProperty name="color" value="#66CC00"/>
    </inkml:brush>
  </inkml:definitions>
  <inkml:trace contextRef="#ctx0" brushRef="#br0">7 0 12211,'-6'463'1415,"13"-292"-5175,0-30 4930,-6 111 2014,1 89-2307,4 226 91,-4-128-1864,1-285-2018,1 76 2979,3 77 1972,-3-102-3769,-3-177 1358,1-2-130</inkml:trace>
  <inkml:trace contextRef="#ctx0" brushRef="#br0" timeOffset="1">91 3959 8930,'3'77'976,"-1"-11"-712,-1-3-360,-1-10 488,0-7-48,-3-7-40</inkml:trace>
  <inkml:trace contextRef="#ctx0" brushRef="#br0" timeOffset="2">101 4753 11410,'0'84'1241,"0"2"-825,-1-2-200,-2-3 960,-1-9-920,1-3-192,-3-16 64,2-5-88,-2-10-32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5.450"/>
    </inkml:context>
    <inkml:brush xml:id="br0">
      <inkml:brushProperty name="width" value="0.035" units="cm"/>
      <inkml:brushProperty name="height" value="0.035" units="cm"/>
      <inkml:brushProperty name="color" value="#66CC00"/>
    </inkml:brush>
  </inkml:definitions>
  <inkml:trace contextRef="#ctx0" brushRef="#br0">1 8 13363,'6'-8'1672,"8"10"-664,3 8-359,7 3 1847,7 1-1280,9 0-319,3 1-33,4-4-144,2-4-136,-3-7-248,-2-2-80,-4-7-280,-4-3-272,-9 4-632,-1-1-104,-10-1 776,-2 5-200,-7 3-209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5.888"/>
    </inkml:context>
    <inkml:brush xml:id="br0">
      <inkml:brushProperty name="width" value="0.035" units="cm"/>
      <inkml:brushProperty name="height" value="0.035" units="cm"/>
      <inkml:brushProperty name="color" value="#66CC00"/>
    </inkml:brush>
  </inkml:definitions>
  <inkml:trace contextRef="#ctx0" brushRef="#br0">1 1 15459,'20'9'2032,"44"12"-1,-9-4-1033,-13-1-526,-16-8-380,-1 2 0,-1 0 0,1 2-1,38 25 1,-58-34-90,-1 1 0,-1 0 0,1 0 0,0 0 0,-1 0-1,0 1 1,0-1 0,0 1 0,-1 0 0,1 0 0,-1 0-1,0 0 1,-1 0 0,1 1 0,-1-1 0,0 0 0,0 1 0,-1-1-1,0 1 1,0-1 0,0 8 0,-3 8 10,0-1 0,-1 0 0,-1 0-1,-11 27 1,15-42-43,-1 1-1,0 0 1,0-1-1,-1 0 1,1 1 0,-1-1-1,0 0 1,-1 0-1,1 0 1,-1-1-1,0 1 1,0-1-1,0 0 1,-1 0-1,1-1 1,-8 5-1,-15 5-44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8.579"/>
    </inkml:context>
    <inkml:brush xml:id="br0">
      <inkml:brushProperty name="width" value="0.035" units="cm"/>
      <inkml:brushProperty name="height" value="0.035" units="cm"/>
    </inkml:brush>
  </inkml:definitions>
  <inkml:trace contextRef="#ctx0" brushRef="#br0">20 489 13619,'-10'76'1806,"6"-50"-1146,1 1 1,0-1-1,3 46 1,0-71-607,1 1 0,-1 0 1,0-1-1,0 1 0,0-1 1,1 1-1,-1-1 1,1 1-1,0-1 0,-1 1 1,1-1-1,0 1 1,0-1-1,0 1 0,0-1 1,0 0-1,0 0 0,0 0 1,0 1-1,0-1 1,2 1-1,-2-2-11,1 0-1,-1 1 1,1-1-1,-1 0 1,1 0-1,-1 0 1,1 0-1,-1 0 1,1 0-1,-1-1 1,1 1-1,-1 0 1,1-1-1,-1 1 1,0-1-1,1 1 1,-1-1-1,0 0 1,1 0-1,-1 0 1,0 1-1,0-1 1,2-2-1,7-6 99,-1 0 0,0-1 0,0 0 0,-1 0 0,11-20 1,30-63 292,-40 75-349,22-45 18,-3-2 1,-3 0-1,-2-2 1,-4 0 0,13-80-1,-30 135-62,-1 9-28,0 0 1,-1 0-1,1 0 0,-1 0 0,1 0 0,-1 0 1,0 0-1,0 0 0,-1 0 0,1 0 0,0 0 1,-1 0-1,0 0 0,0 0 0,0 0 0,0 0 1,-2-4-1,2 7-9,1-1 0,-1 1 0,1 0 0,0-1 0,-1 1 0,1-1 0,-1 1 0,1 0 0,-1 0 0,1-1 0,-1 1 1,0 0-1,1 0 0,-1 0 0,1-1 0,-1 1 0,1 0 0,-1 0 0,0 0 0,1 0 0,-1 0 0,1 0 0,-1 0 0,0 0 0,1 1 0,-1-1 0,1 0 1,-1 0-1,1 0 0,-1 1 0,0-1 0,1 0 0,-1 0 0,0 1 0,-16 16 75,8-4-34,1-1 0,0 2 0,1-1 0,0 1-1,1 0 1,-8 26 0,-16 94 105,22-90-99,-3 58-1,10-86-24,1 0 1,0 0-1,2 0 1,0 0-1,1 0 1,0 0-1,6 16 0,-7-27-15,0-1 0,0 1 0,0-1 0,1 1 0,0-1 0,-1 0 0,1 0 0,1 0 0,-1-1 0,7 7 0,-7-8-5,-1-1 1,1 1-1,0 0 0,0-1 0,0 1 1,1-1-1,-1 0 0,0 0 0,0 0 1,0-1-1,1 1 0,-1-1 0,0 0 1,1 0-1,-1 0 0,1 0 0,3-1 1,2-2 5,1 1 1,-1-2-1,0 1 1,0-1 0,-1-1-1,1 1 1,-1-1-1,0-1 1,0 0-1,-1 0 1,0 0 0,0-1-1,7-9 1,3-3 22,-2-1 1,0-1 0,22-42-1,-28 44 20,0 1 0,-1-2 0,-1 1-1,0-1 1,-2 0 0,0-1-1,3-38 1,-8 56-40,0 1 0,0-1 1,0 1-1,0-1 0,-1 1 0,1 0 1,-1-1-1,-1-2 0,2 5-11,0 0 0,0 0 0,0-1 0,0 1-1,-1 0 1,1 0 0,0-1 0,0 1 0,0 0 0,-1 0-1,1 0 1,0-1 0,0 1 0,-1 0 0,1 0 0,0 0-1,0 0 1,-1-1 0,1 1 0,0 0 0,0 0 0,-1 0-1,1 0 1,0 0 0,-1 0 0,1 0 0,0 0 0,-1 0-1,-12 9 110,5 3-80,-1 0 1,1 0-1,1 1 0,1 0 0,-1 0 0,-3 15 0,-25 88 55,32-104-77,-3 9 9,-4 35 0,9-51-15,1-1-1,-1 1 0,1 0 1,0-1-1,1 1 0,-1 0 1,1-1-1,0 1 1,0 0-1,0-1 0,1 0 1,0 1-1,3 7 0,-3-10-8,0 0-1,0 0 0,0 0 0,0-1 0,1 1 0,-1 0 0,0-1 0,1 0 0,-1 1 0,1-1 0,-1 0 1,1 0-1,0 0 0,0-1 0,-1 1 0,1-1 0,0 1 0,0-1 0,-1 0 0,1 0 0,0 0 0,0-1 1,5 0-1,3-1-260,0-1 1,0 0 0,0 0 0,16-8-1,-16 6-211,-1-1 0,1 0 0,-1-1 0,0 1 0,0-2 0,-1 0 0,0 0 0,0 0 0,12-16-1,-2-6-680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1.111"/>
    </inkml:context>
    <inkml:brush xml:id="br0">
      <inkml:brushProperty name="width" value="0.035" units="cm"/>
      <inkml:brushProperty name="height" value="0.035" units="cm"/>
      <inkml:brushProperty name="color" value="#66CC00"/>
    </inkml:brush>
  </inkml:definitions>
  <inkml:trace contextRef="#ctx0" brushRef="#br0">1 1 11178,'39'24'1174,"-10"-6"-879,39 24 118,-2 4 1,84 75-1,-137-110-378,52 37 354,1-3 1,97 50 0,29 18 117,-136-76-466,235 142 61,-218-139-8,-3 2 1,-1 4 0,77 66-1,-80-62 456,144 83 0,-113-75 41,263 150 741,-105-62-1291,-164-89 95,113 95 0,-129-98-36,3-3 0,129 63 0,-197-109-100,75 44 22,81 62 0,12 8 185,284 174 366,-84-78-508,-126-78-39,465 256 31,-82-48-14,-110-90 869,-421-204 988,-104-51-1915,0 0-1,0 0 0,-1 0 0,1 0 0,0 0 0,0 0 1,0 0-1,0 0 0,0 1 0,0-1 0,0 0 0,0 0 1,0 0-1,0 0 0,0 0 0,0 0 0,0 0 0,0 0 0,0 0 1,0 0-1,0 0 0,0 0 0,0 0 0,0 0 0,0 0 1,0 0-1,0 0 0,0 0 0,0 0 0,0 0 0,1 0 1,-11-2-370,-13-8-20,8-1 92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1.979"/>
    </inkml:context>
    <inkml:brush xml:id="br0">
      <inkml:brushProperty name="width" value="0.035" units="cm"/>
      <inkml:brushProperty name="height" value="0.035" units="cm"/>
      <inkml:brushProperty name="color" value="#66CC00"/>
    </inkml:brush>
  </inkml:definitions>
  <inkml:trace contextRef="#ctx0" brushRef="#br0">95 3 18276,'0'-1'62,"1"1"0,-1 0-1,0-1 1,1 1 0,-1 0 0,1 0 0,-1 0-1,1 0 1,-1-1 0,1 1 0,-1 0 0,0 0-1,1 0 1,-1 0 0,1 0 0,-1 0 0,1 0-1,-1 0 1,1 0 0,-1 0 0,1 0 0,-1 1-1,1-1 1,-1 0 0,0 0 0,1 0 0,-1 0-1,1 1 1,-1-1 0,0 0 0,1 1 0,-1-1 0,1 1-1,-2 17 1578,-2-1-1224,-46 247 1450,30-182-2177,3 0 1,-5 101-1,21-151-558,0-32 805,0 1 0,0-1-1,0 1 1,0-1 0,0 1-1,0-1 1,0 0-1,0 1 1,0-1 0,1 1-1,-1-1 1,0 1 0,0-1-1,0 0 1,0 1-1,1-1 1,-1 0 0,0 1-1,0-1 1,1 1 0,-1-1-1,0 0 1,1 0-1,-1 1 1,0-1 0,1 1-1,6-9-1034,4-17 351,0-19-141,-1-12-197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2.472"/>
    </inkml:context>
    <inkml:brush xml:id="br0">
      <inkml:brushProperty name="width" value="0.035" units="cm"/>
      <inkml:brushProperty name="height" value="0.035" units="cm"/>
      <inkml:brushProperty name="color" value="#66CC00"/>
    </inkml:brush>
  </inkml:definitions>
  <inkml:trace contextRef="#ctx0" brushRef="#br0">12 12 15339,'10'-12'1699,"-10"12"-1671,0 0-1,1 0 1,-1 0-1,0 0 1,0 0 0,1 0-1,-1 0 1,0 0-1,1 0 1,-1 0-1,0 0 1,0 1 0,1-1-1,-1 0 1,0 0-1,1 0 1,-1 0 0,0 0-1,0 1 1,1-1-1,-1 0 1,0 0 0,0 0-1,0 1 1,0-1-1,1 0 1,-1 0-1,0 1 1,0-1 0,0 1-1,11 31 805,-8-20-304,22 68-100,3 0-1,4-2 1,49 87-1,-80-163-581,1 0 0,-1 1 0,0-1-1,0 0 1,0 0 0,0 1 0,-1-1-1,1 1 1,-1-1 0,1 5 0,-1-6 55,-1 0 1,1 0 0,-1 0 0,1 0-1,-1 0 1,1 0 0,-1 0-1,0-1 1,1 1 0,-1 0 0,0 0-1,0-1 1,1 1 0,-1-1-1,0 1 1,0-1 0,0 1 0,0-1-1,0 1 1,0-1 0,0 0-1,0 1 1,0-1 0,0 0 0,0 0-1,0 0 1,0 0 0,0 0-1,-1 0 1,-18 2-729</inkml:trace>
  <inkml:trace contextRef="#ctx0" brushRef="#br0" timeOffset="1">25 474 14203,'-16'-7'1568,"9"-3"-895,5-2-217,9-2 968,8 0-288,6-5-360,4 0-112,5-4-552,1-2-328,1-5-1136,-4-1 1280,2-6-296,-4-3-184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2.898"/>
    </inkml:context>
    <inkml:brush xml:id="br0">
      <inkml:brushProperty name="width" value="0.035" units="cm"/>
      <inkml:brushProperty name="height" value="0.035" units="cm"/>
      <inkml:brushProperty name="color" value="#66CC00"/>
    </inkml:brush>
  </inkml:definitions>
  <inkml:trace contextRef="#ctx0" brushRef="#br0">194 40 14939,'6'23'1465,"-1"15"-857,1 3-240,3 9 920,2 2-544,2-2-368,3 2-208,0-6-512,-2-2 632,-4-7-328,-1 1-88,-7-8-40</inkml:trace>
  <inkml:trace contextRef="#ctx0" brushRef="#br0" timeOffset="1">12 243 16532,'-2'-3'129,"1"0"0,-1 0 1,1 0-1,0 1 1,0-1-1,0 0 1,0 0-1,1-1 0,-1 1 1,1 0-1,0 0 1,0 0-1,0 0 0,0 0 1,0 0-1,1 0 1,0 0-1,-1-1 1,1 1-1,0 1 0,0-1 1,3-6-1,2-2 145,0 0-1,1 0 0,0 1 1,11-13-1,-9 13-176,-1 1 1,1 0-1,0 0 0,1 1 1,0 1-1,1-1 0,-1 2 0,1-1 1,1 1-1,19-7 0,-23 11-70,0 0 0,1 0 0,-1 0 0,1 1 0,-1 1 0,1-1 0,-1 2 0,1-1 1,-1 1-1,1 0 0,-1 1 0,0 0 0,0 0 0,1 0 0,-1 1 0,14 8 0,-9-3-3,1 1 0,-1 0 0,0 0 0,-1 2 0,0 0 0,-1 0 0,0 1 1,-1 0-1,0 1 0,-1 0 0,0 0 0,-1 1 0,-1 0 0,0 1 0,-1 0 0,-1 0 0,0 0 1,-1 0-1,0 1 0,-1 0 0,-1 0 0,-1 0 0,0 0 0,-1 0 0,-1 0 0,0 0 0,-1-1 0,-9 32 1,2-17 177,-2 0 1,-1-1-1,-19 34 0,21-44-45,-2-1 0,0-1-1,0 0 1,-2 0 0,-25 24-1,32-36-150,1 0-1,0 0 1,-1-1 0,0 0-1,0 0 1,0 0-1,-1-1 1,-7 2 0,11-4-74,1 0 1,-1 0 0,1 0 0,0-1-1,-1 0 1,1 0 0,-1 0 0,1 0-1,-1 0 1,1-1 0,-1 1 0,1-1 0,0 0-1,-1 0 1,1-1 0,0 1 0,0 0-1,0-1 1,0 0 0,-5-3 0,2-2-23,-1 1 1,2-1-1,-1 0 1,1 0-1,0-1 1,0 1-1,-4-12 1,-4-19-442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3.410"/>
    </inkml:context>
    <inkml:brush xml:id="br0">
      <inkml:brushProperty name="width" value="0.035" units="cm"/>
      <inkml:brushProperty name="height" value="0.035" units="cm"/>
      <inkml:brushProperty name="color" value="#66CC00"/>
    </inkml:brush>
  </inkml:definitions>
  <inkml:trace contextRef="#ctx0" brushRef="#br0">1 1 18452,'11'2'1280,"-4"13"-1024,-2 3-168,9 14 632,2 2-536,4 9-264,-2 6-224,7 5 264,-2 2 0,-5-7-112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1.172"/>
    </inkml:context>
    <inkml:brush xml:id="br0">
      <inkml:brushProperty name="width" value="0.035" units="cm"/>
      <inkml:brushProperty name="height" value="0.035" units="cm"/>
      <inkml:brushProperty name="color" value="#66CC00"/>
    </inkml:brush>
  </inkml:definitions>
  <inkml:trace contextRef="#ctx0" brushRef="#br0">111 9 13067,'-5'-2'1152,"0"2"-848,-2 0-104,1 0 600,-1 0-440,0 0-104,1-1-16,-2-1-288,-4 1-152,-1 0 200,-4-1-48,0 4-40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1.705"/>
    </inkml:context>
    <inkml:brush xml:id="br0">
      <inkml:brushProperty name="width" value="0.035" units="cm"/>
      <inkml:brushProperty name="height" value="0.035" units="cm"/>
      <inkml:brushProperty name="color" value="#66CC00"/>
    </inkml:brush>
  </inkml:definitions>
  <inkml:trace contextRef="#ctx0" brushRef="#br0">259 27 13963,'-16'-1'832,"-4"-2"-880,-4 0-8,2-1-104,-1 1-128,3 0-80,2 0-16,0 0 8,0 1-216,-1 0-1169,0 2 1361,-1 0-56,-1 2-48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2.239"/>
    </inkml:context>
    <inkml:brush xml:id="br0">
      <inkml:brushProperty name="width" value="0.035" units="cm"/>
      <inkml:brushProperty name="height" value="0.035" units="cm"/>
      <inkml:brushProperty name="color" value="#66CC00"/>
    </inkml:brush>
  </inkml:definitions>
  <inkml:trace contextRef="#ctx0" brushRef="#br0">1550 11 9306,'-37'0'864,"2"-2"-648,2 1-48,3-1 952,0 1-767,3 0 39,0-2 24,-2 3-32,0 1 0,-2 2-112,-2 3-560,-10-2 408,0 0-88,-6-1-136</inkml:trace>
  <inkml:trace contextRef="#ctx0" brushRef="#br0" timeOffset="1">565 49 8930,'-38'8'-352,"-3"-3"-696,0-5 1192,-1 0-296,1-4-353</inkml:trace>
  <inkml:trace contextRef="#ctx0" brushRef="#br0" timeOffset="2">124 29 3057,'-39'5'128,"-1"2"-88,-4 4-16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2.043"/>
    </inkml:context>
    <inkml:brush xml:id="br0">
      <inkml:brushProperty name="width" value="0.035" units="cm"/>
      <inkml:brushProperty name="height" value="0.035" units="cm"/>
      <inkml:brushProperty name="color" value="#66CC00"/>
    </inkml:brush>
  </inkml:definitions>
  <inkml:trace contextRef="#ctx0" brushRef="#br0">88 35 13619,'2'13'760,"-4"-3"-912,-1-1-8,-1-6-40,0-3-80,-4-10-152,-2-2-560,-7-5 736,-1 1-153,-5 2 73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2.558"/>
    </inkml:context>
    <inkml:brush xml:id="br0">
      <inkml:brushProperty name="width" value="0.035" units="cm"/>
      <inkml:brushProperty name="height" value="0.035" units="cm"/>
      <inkml:brushProperty name="color" value="#66CC00"/>
    </inkml:brush>
  </inkml:definitions>
  <inkml:trace contextRef="#ctx0" brushRef="#br0">1383 17 13115,'-20'-3'1024,"-7"-2"-952,-2 1-120,-4 1-176,-3 2-792,-4 1 920,0 3-232,-3 1-200</inkml:trace>
  <inkml:trace contextRef="#ctx0" brushRef="#br0" timeOffset="1">844 61 5593,'-24'4'440,"2"-2"-48,1-2-24,-2 1 713,1-1-529,-3 0 48,-3-1 56,-3 1 128,-4 0-160,-6 0-1608,-2 1 1112,-6-1-88,-1 2-144</inkml:trace>
  <inkml:trace contextRef="#ctx0" brushRef="#br0" timeOffset="2">161 110 8778,'-33'10'-96,"-5"0"112,-3-4 24,-8-2 56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9.003"/>
    </inkml:context>
    <inkml:brush xml:id="br0">
      <inkml:brushProperty name="width" value="0.035" units="cm"/>
      <inkml:brushProperty name="height" value="0.035" units="cm"/>
    </inkml:brush>
  </inkml:definitions>
  <inkml:trace contextRef="#ctx0" brushRef="#br0">131 1 14955,'-7'8'418,"0"0"-1,1 1 1,0-1 0,1 1-1,-1 1 1,2-1-1,0 1 1,0-1-1,0 1 1,1 1 0,1-1-1,0 0 1,0 1-1,1-1 1,0 1-1,2 15 1,19-78 925,-12 24-1119,-7 22 28,-8 19 15,4-6-206,-6 13 62,0 2 0,1-1 0,2 1 0,-7 32 0,13-52-120,0-1 0,0 1 0,0-1 0,0 1 0,0-1-1,1 1 1,-1 0 0,0-1 0,1 1 0,-1-1 0,1 1 0,0-1 0,-1 0 0,1 1 0,0-1 0,0 0-1,0 1 1,0-1 0,0 0 0,0 0 0,0 0 0,0 0 0,0 0 0,1 0 0,-1 0 0,0 0 0,1 0 0,1 0-1,5 2 11,0 0-1,0 0 0,0-1 0,11 1 0,-1 1 6,-2 0-11,9 1 10,46 18 1,-70-23-12,0 0 1,0 1-1,0-1 0,0 0 0,0 1 0,-1-1 0,1 1 0,0-1 0,0 1 0,0 0 1,-1-1-1,1 1 0,0 0 0,-1-1 0,1 1 0,0 0 0,-1 0 0,1 0 0,-1-1 0,1 1 1,-1 0-1,0 0 0,1 0 0,-1 0 0,0 0 0,0 0 0,0 0 0,1 0 0,-1 0 1,0 0-1,0 0 0,0 0 0,-1 0 0,1 0 0,0 0 0,0 0 0,0 0 0,-1 0 0,1 0 1,0-1-1,-1 1 0,1 0 0,-1 0 0,1 0 0,-1 0 0,0-1 0,1 1 0,-1 0 1,0 0-1,1-1 0,-2 2 0,-4 4 59,0-1 0,-1 1 1,0-1-1,-9 6 0,-6 4 10,-63 36 570,72-44-741,0-1-1,-1 0 0,0-1 0,-20 5 1,34-9 85,-1-1 0,0 0 0,1 0 0,-1 0 0,0 0 1,1 0-1,-1 0 0,1 0 0,-1 0 0,0 0 1,1 0-1,-1 0 0,1 0 0,-1 0 0,0 0 0,1-1 1,-1 1-1,1 0 0,-1 0 0,0-1 0,1 1 1,-1 0-1,1-1 0,-1 1 0,1-1 0,-1 0 0,0-7-169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7.012"/>
    </inkml:context>
    <inkml:brush xml:id="br0">
      <inkml:brushProperty name="width" value="0.035" units="cm"/>
      <inkml:brushProperty name="height" value="0.035" units="cm"/>
      <inkml:brushProperty name="color" value="#66CC00"/>
    </inkml:brush>
  </inkml:definitions>
  <inkml:trace contextRef="#ctx0" brushRef="#br0">11 37 22597,'-11'-37'-1256,"24"67"151,-3 9 841,-3 2-192,-4-1-144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7.546"/>
    </inkml:context>
    <inkml:brush xml:id="br0">
      <inkml:brushProperty name="width" value="0.035" units="cm"/>
      <inkml:brushProperty name="height" value="0.035" units="cm"/>
      <inkml:brushProperty name="color" value="#66CC00"/>
    </inkml:brush>
  </inkml:definitions>
  <inkml:trace contextRef="#ctx0" brushRef="#br0">0 0 13459,'3'60'1168,"0"-2"-1008,-3-5-296,2-2 0,0-2 192,-2-3-80,2-6-168</inkml:trace>
  <inkml:trace contextRef="#ctx0" brushRef="#br0" timeOffset="1">69 910 15667,'0'232'4030,"-3"-96"-1814,4-122-2099,1-18-199,3-6-140,-1 12 159,2 11 89,25 141 63,-20-91-69,-25-112-1302,0 4 1010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8.543"/>
    </inkml:context>
    <inkml:brush xml:id="br0">
      <inkml:brushProperty name="width" value="0.035" units="cm"/>
      <inkml:brushProperty name="height" value="0.035" units="cm"/>
      <inkml:brushProperty name="color" value="#66CC00"/>
    </inkml:brush>
  </inkml:definitions>
  <inkml:trace contextRef="#ctx0" brushRef="#br0">8 678 15971,'-3'-11'496,"1"1"0,1-1-1,0 1 1,1-1 0,0 0-1,0 0 1,1 1 0,0-1-1,6-20 1,-2 17-307,0 0-1,1 0 1,0 1 0,1-1 0,0 2-1,16-22 1,-10 19-202,0 0 0,1 0 0,1 1-1,0 1 1,1 1 0,0 0 0,1 1 0,0 1 0,0 0 0,1 1 0,20-6-1,-5 5-6,1 1-1,57-6 0,72 2-241,-56 6 58,417-4 366,-449 12 781,130-15 1,-160 7-585,-1-2-1,0-1 0,0-3 1,48-20-1,-76 26-182,-1-1 0,0 0 0,14-11-1,-22 14-258,-1 0 0,0 0-1,-1 0 1,1-1 0,-1 0-1,0 0 1,0 0 0,6-12-1,-4-11-2264,-7 27 1680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9.199"/>
    </inkml:context>
    <inkml:brush xml:id="br0">
      <inkml:brushProperty name="width" value="0.035" units="cm"/>
      <inkml:brushProperty name="height" value="0.035" units="cm"/>
      <inkml:brushProperty name="color" value="#66CC00"/>
    </inkml:brush>
  </inkml:definitions>
  <inkml:trace contextRef="#ctx0" brushRef="#br0">5 80 14723,'-1'-3'338,"0"0"0,1 1 0,-1-1 0,0 0 0,1 0 0,0 0 0,0 1 0,0-1 0,0 0 0,0 0 0,1-5-1,0 6-138,0 1 0,0-1-1,0 1 1,1 0 0,-1-1-1,0 1 1,1 0 0,-1 0-1,1 0 1,-1 0 0,1 0-1,-1 0 1,1 0 0,0 1-1,0-1 1,-1 0 0,1 1-1,0 0 1,3-1 0,35-7 55,0 2 1,0 2 0,0 2 0,0 1 0,0 2 0,50 8 0,-73-6-247,1 0 0,-1 1 0,-1 1-1,1 0 1,26 13 0,-34-13-7,1 1 0,-1 0-1,0 0 1,-1 1 0,1 0-1,-1 0 1,0 1 0,-1 0-1,0 1 1,7 10 0,48 90 13,-43-72 132,1-1 0,44 57 0,-49-74-184,0 0 0,11 21 0,-22-32-101,1 1 0,-1 0 0,0 0 1,-1 0-1,0 0 0,-1 0 0,3 17 0,-5-13-122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29.963"/>
    </inkml:context>
    <inkml:brush xml:id="br0">
      <inkml:brushProperty name="width" value="0.035" units="cm"/>
      <inkml:brushProperty name="height" value="0.035" units="cm"/>
      <inkml:brushProperty name="color" value="#66CC00"/>
    </inkml:brush>
  </inkml:definitions>
  <inkml:trace contextRef="#ctx0" brushRef="#br0">0 2649 16347,'0'-3'117,"1"1"0,-1 0 0,1-1 0,-1 1-1,1 0 1,0 0 0,0-1 0,0 1-1,0 0 1,0 0 0,0 0 0,1 0 0,-1 0-1,1 0 1,2-2 0,1-1 86,19-24 429,2 1 1,35-29-1,65-45 108,-103 84-622,111-80-177,5 6 0,170-86-1,319-111-866,-438 214 937,223-54 1,209-14-9,519-116-900,-544 97 774,-11-36 803,149-112 232,-287 110-702,-79 36-1049,-248 106 512,-91 40 131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0.602"/>
    </inkml:context>
    <inkml:brush xml:id="br0">
      <inkml:brushProperty name="width" value="0.035" units="cm"/>
      <inkml:brushProperty name="height" value="0.035" units="cm"/>
      <inkml:brushProperty name="color" value="#66CC00"/>
    </inkml:brush>
  </inkml:definitions>
  <inkml:trace contextRef="#ctx0" brushRef="#br0">359 84 11490,'111'-77'5356,"-97"71"-3558,-14 6-1745,0 0 0,0 0 1,1 0-1,-1 0 0,0 0 1,0 0-1,0 0 0,1 0 0,-1 0 1,0 1-1,0-1 0,0 0 1,0 0-1,1 0 0,-1 0 1,0 0-1,0 1 0,0-1 1,0 0-1,0 0 0,0 0 1,1 1-1,-1-1 0,0 0 1,0 0-1,0 0 0,0 1 1,0-1-1,0 0 0,0 0 1,0 0-1,0 1 0,0-1 1,0 0-1,0 1 0,-8 28 1611,-12 14-989,-3 0 0,-35 51-1,30-49-449,-22 35 61,-209 366 368,252-432-636,-20 48 36,25-58-49,1 1 0,-1 0 0,1 0 1,0 0-1,1 0 0,-1 0 0,1 0 1,0-1-1,0 1 0,2 10 0,-1-14-3,-1 1 0,1 0 0,0-1 0,0 1-1,0 0 1,0-1 0,0 1 0,0-1 0,0 1-1,1-1 1,-1 0 0,1 1 0,-1-1 0,0 0-1,1 0 1,0 0 0,-1 0 0,1 0-1,0-1 1,-1 1 0,1 0 0,2 0 0,4 1 1,1-1 1,-1 1-1,13 0 1,-13-2-5,54 3 94,1-3 0,0-2 1,0-3-1,0-3 0,-1-3 0,80-24 0,-26-4 13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2.746"/>
    </inkml:context>
    <inkml:brush xml:id="br0">
      <inkml:brushProperty name="width" value="0.035" units="cm"/>
      <inkml:brushProperty name="height" value="0.035" units="cm"/>
      <inkml:brushProperty name="color" value="#66CC00"/>
    </inkml:brush>
  </inkml:definitions>
  <inkml:trace contextRef="#ctx0" brushRef="#br0">1 44 16916,'0'-1'93,"1"1"0,-1-1 0,1 1 0,0-1 0,-1 0 0,1 1 0,-1 0 0,1-1 0,0 1 0,0-1 0,-1 1 0,1 0 0,0-1 0,0 1 0,-1 0 0,1 0 0,0 0 0,0-1 0,-1 1 0,1 0 0,0 0 0,0 0 0,0 0 1,-1 1-1,1-1 0,0 0 0,0 0 0,0 0 0,-1 1 0,1-1 0,0 0 0,0 1 0,-1-1 0,1 0 0,0 1 0,-1-1 0,1 1 0,-1-1 0,1 1 0,0 0 0,3 4 200,-1-1 1,1 1-1,-1 0 0,4 10 0,-2-6 62,82 148 1494,33 62-5415,-120-218 3509,0-1 1,0 0 0,0 0-1,0 1 1,0-1 0,0 0 0,0 1-1,0-1 1,0 0 0,0 1-1,0-1 1,-1 0 0,1 0-1,0 1 1,0-1 0,0 0-1,0 1 1,0-1 0,0 0-1,-1 0 1,1 0 0,0 1-1,0-1 1,-1 0 0,1 0-1,0 1 1,0-1 0,0 0-1,-1 0 1,1 0 0,0 0-1,-1 0 1,1 1 0,0-1-1,0 0 1,-1 0 0,1 0-1,0 0 1,-1 0 0,1 0-1,0 0 1,-1 0 0,1 0-1,0 0 1,0 0 0,-1 0-1,1 0 1,0 0 0,-1-1-1,1 1 1,-10-3-376,0 0-1,0-1 1,1 0-1,0 0 1,0-1-1,0-1 1,1 1-1,-9-8 1,-7-3-123,-2 0 205,-29-20 277,50 32 258,1 1 0,-1-1-1,1 0 1,0 0 0,1-1 0,-1 1-1,1-1 1,-6-9 0,8 12-46,1 0-1,-1 0 1,1 0 0,0 0 0,0 1 0,-1-1-1,1 0 1,0 0 0,1 0 0,-1 0 0,0 0-1,0 0 1,1 0 0,-1 0 0,1 1 0,0-1-1,-1 0 1,1 0 0,0 1 0,0-1 0,0 0 0,0 1-1,0-1 1,1 1 0,-1 0 0,0-1 0,3-1-1,5-5 288,1 1 1,0 0-1,14-8 0,-12 8-195,244-175 895,-219 152-1183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3.277"/>
    </inkml:context>
    <inkml:brush xml:id="br0">
      <inkml:brushProperty name="width" value="0.035" units="cm"/>
      <inkml:brushProperty name="height" value="0.035" units="cm"/>
      <inkml:brushProperty name="color" value="#66CC00"/>
    </inkml:brush>
  </inkml:definitions>
  <inkml:trace contextRef="#ctx0" brushRef="#br0">67 16 17948,'5'-6'1912,"-2"16"-1000,-3 10-383,-5 13 951,-1 7-264,-3 9-352,1 3-184,-1 5-568,0-3-264,1-9-544,1-6-168,2-18-384,4-18-192,-3 0-585,2-22 1193,1-18-192,1-6-89</inkml:trace>
  <inkml:trace contextRef="#ctx0" brushRef="#br0" timeOffset="1">25 7 16259,'0'0'36,"0"0"0,0 0-1,0-1 1,0 1 0,0 0-1,0 0 1,0 0 0,0-1-1,0 1 1,0 0 0,0 0-1,0-1 1,0 1-1,0 0 1,0 0 0,0 0-1,0-1 1,1 1 0,-1 0-1,0 0 1,0 0 0,0 0-1,0-1 1,0 1 0,0 0-1,1 0 1,-1 0-1,0 0 1,0 0 0,0-1-1,1 1 1,-1 0 0,0 0-1,0 0 1,0 0 0,1 0-1,-1 0 1,0 0-1,0 0 1,0 0 0,1 0-1,-1 0 1,0 0 0,0 0-1,1 0 1,-1 0 0,0 0-1,0 0 1,0 0 0,1 0-1,-1 0 1,0 0-1,1 1 1,5 15 1007,5 40 59,-10-45-665,2 4-192,25 132 1284,-22-122-1363,2 0-1,0-1 1,21 41-1,-26-59-132,1 0-1,0 0 0,0 0 0,1-1 1,-1 1-1,8 5 0,-11-10-58,0 0 0,0 0 0,0 0 0,0 0 0,1 0 0,-1 0 0,0-1 0,0 1 0,1 0 0,-1-1 0,1 1 0,-1-1 0,1 1 0,-1-1 0,1 0 0,-1 1-1,1-1 1,-1 0 0,1 0 0,-1 0 0,1 0 0,-1-1 0,1 1 0,-1 0 0,1 0 0,-1-1 0,1 1 0,-1-1 0,0 0 0,1 1 0,-1-1 0,0 0 0,0 0 0,2-1 0,-2 1-16,0 0-1,0 0 1,-1 0 0,1 0-1,0 0 1,-1 0 0,1 0-1,-1 0 1,1 0 0,-1 0-1,1 0 1,-1-1 0,0 1-1,1 0 1,-1 0 0,0-1 0,0 1-1,0 0 1,0 0 0,0 0-1,-1-1 1,1 1 0,0 0-1,0 0 1,-1-1 0,1 1-1,-1 0 1,1 0 0,-1 0-1,1 0 1,-1 0 0,-1-2 0,-11-9-411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3.735"/>
    </inkml:context>
    <inkml:brush xml:id="br0">
      <inkml:brushProperty name="width" value="0.035" units="cm"/>
      <inkml:brushProperty name="height" value="0.035" units="cm"/>
      <inkml:brushProperty name="color" value="#66CC00"/>
    </inkml:brush>
  </inkml:definitions>
  <inkml:trace contextRef="#ctx0" brushRef="#br0">1 141 14771,'0'5'1905,"3"0"-1113,5-5-184,4 0 1424,5-6-935,3-1-121,6-3-256,1-3-24,3-4-368,-1 1-296,-3-3-760,-3 2-192,-12 0 712,-4 1-192,-8 3-240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4.174"/>
    </inkml:context>
    <inkml:brush xml:id="br0">
      <inkml:brushProperty name="width" value="0.035" units="cm"/>
      <inkml:brushProperty name="height" value="0.035" units="cm"/>
      <inkml:brushProperty name="color" value="#66CC00"/>
    </inkml:brush>
  </inkml:definitions>
  <inkml:trace contextRef="#ctx0" brushRef="#br0">1 151 19372,'9'23'1448,"13"38"1,-1 1-540,3-5-202,53 91 0,-76-145-692,0-1 0,1 0 0,0 0 0,-1 0 0,1 0 0,0 0 0,0 0 0,0 0 0,3 2 0,-4-4-12,-1 0 1,0 0 0,0 0-1,1 0 1,-1 0 0,0 1-1,1-1 1,-1 0 0,0 0 0,0 0-1,1 0 1,-1 0 0,0 0-1,0 0 1,1 0 0,-1 0-1,0 0 1,1 0 0,-1-1-1,0 1 1,0 0 0,1 0 0,-1 0-1,0 0 1,0 0 0,1 0-1,-1-1 1,0 1 0,0 0-1,0 0 1,1-1 0,2-15 77,-3-4-22,-2 1-1,-1 0 1,-8-33-1,-22-55 99,21 73-126,8 22-25,-30-82 85,30 85-77,-1-1 0,0 0 0,0 1 0,-1 0 0,0 0 0,-12-12-1,17 20-10,0 0-1,1 1 0,-1-1 0,1 1 1,-1-1-1,0 1 0,1-1 0,-1 1 1,0-1-1,0 1 0,1 0 0,-1-1 1,0 1-1,0 0 0,0 0 0,1-1 1,-1 1-1,-1 0 0,1 0-1,1 0 0,-1 1 0,1-1 1,-1 0-1,1 0 0,-1 1 0,1-1 0,0 0 0,-1 0 1,1 1-1,-1-1 0,1 0 0,0 1 0,-1-1 0,1 1 1,0-1-1,-1 1 0,1-1 0,0 0 0,0 1 0,-1 0 1,0 2 0,0 1 1,0-1 0,1 0-1,-1 0 1,1 1 0,0 4-1,0 11 5,1 0 0,2-1 0,6 32 0,-6-41-5,-1 0 1,1 0 0,1 0 0,-1-1-1,2 1 1,-1-1 0,1 0-1,0 0 1,8 9 0,-11-15 3,0 0 1,1 0-1,-1 0 1,0 0-1,1 0 1,-1 0-1,1-1 1,0 1-1,0-1 1,-1 1-1,1-1 1,0 0-1,0 0 1,0-1-1,0 1 1,0-1-1,0 1 1,6-1-1,-5-1 5,0 0 0,1 0-1,-1 0 1,0 0-1,0-1 1,-1 1-1,1-1 1,0 0-1,-1 0 1,1-1-1,-1 1 1,4-4 0,7-8 41,-1 0 1,-1-1 0,0 0 0,16-28-1,-28 43-51,54-103 189,-12 22-130,-42 80-62,1 0 1,-1 0 0,1 0-1,0 0 1,-1 0 0,1 0-1,0 0 1,-1 0 0,1 0-1,0 0 1,0 1 0,0-1-1,0 0 1,0 0 0,0 1-1,1-1 1,-1 1 0,-1 0 1,1 0-1,-1 0 1,1 0-1,-1 0 1,0 1-1,1-1 1,-1 0-1,0 0 1,1 0-1,-1 1 1,1-1 0,-1 0-1,0 1 1,0-1-1,1 0 1,-1 1-1,0-1 1,0 0-1,1 1 1,-1-1-1,0 0 1,0 1-1,0-1 1,1 1-1,-1-1 1,0 0-1,0 2 1,2 7-8,0-1 0,-1 2 0,0 9 0,0-8-10,4 58-21,20 153-1146,-23-211 942,-2-8 114,0 0 0,0 0 0,1 0 1,-1 0-1,1 0 0,0 0 0,0-1 0,0 1 0,0 0 0,1 0 0,-1-1 0,1 1 0,2 2 1,-4-4 107,0-1 0,0 0 0,1 0 1,-1 0-1,0 0 0,0 1 1,0-1-1,0 0 0,1 0 0,-1 0 1,0 0-1,0 0 0,1 0 1,-1 0-1,0 1 0,0-1 0,0 0 1,1 0-1,-1 0 0,0 0 1,0 0-1,1 0 0,-1 0 0,0 0 1,0 0-1,0 0 0,1-1 1,-1 1-1,0 0 0,0 0 0,1 0 1,-1 0-1,0 0 0,0 0 1,0 0-1,1 0 0,-1-1 0,0 1 1,0 0-1,0 0 0,0 0 1,0 0-1,1-1 0,-1 1 0,0 0 1,0 0-1,0 0 0,0-1 1,0 1-1,5-15-315,-4 13 223,5-32-640,2-12-73</inkml:trace>
  <inkml:trace contextRef="#ctx0" brushRef="#br0" timeOffset="1">538 134 16596,'7'16'1904,"3"-9"-880,-3-4-344,5-9 1241,2-4-593,2-8-632,3-4-480,-4-4 80,-5-1-40,-5 0-304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9.708"/>
    </inkml:context>
    <inkml:brush xml:id="br0">
      <inkml:brushProperty name="width" value="0.035" units="cm"/>
      <inkml:brushProperty name="height" value="0.035" units="cm"/>
    </inkml:brush>
  </inkml:definitions>
  <inkml:trace contextRef="#ctx0" brushRef="#br0">312 10 16139,'-4'-2'79,"-1"1"0,1-1 0,0 1 0,-1 0 0,1 0 0,-1 0 0,1 1 0,0 0 0,-1-1 0,1 2 0,-1-1 0,1 0 0,-1 1-1,1 0 1,-1 0 0,1 0 0,0 1 0,0-1 0,-1 1 0,1 0 0,0 0 0,1 1 0,-1-1 0,-4 4 0,-6 5 134,1 2 1,0 0 0,1 0 0,-17 24-1,13-16 15,2 1 0,1 0-1,0 0 1,2 1-1,1 1 1,1 0-1,0 0 1,2 1 0,1 0-1,-3 28 1,8-39-129,0 0 0,1 0 1,0 1-1,1-1 0,1 0 1,1 0-1,0 0 0,7 21 1,-6-25-73,1 1 1,0-1 0,1 0 0,0-1 0,0 1 0,1-1 0,0 0-1,1-1 1,0 0 0,0 0 0,16 11 0,-18-14-16,1-1-1,-1-1 1,1 1 0,0-1-1,-1 0 1,1 0 0,1-1-1,-1 0 1,0 0 0,0-1-1,1 0 1,13 0 0,-18-1-3,1 0 0,-1-1 0,1 1 0,-1-1 1,1 0-1,-1 0 0,0 0 0,1 0 0,-1-1 0,0 1 0,0-1 1,0 0-1,0 0 0,0 0 0,-1-1 0,1 1 0,0 0 1,-1-1-1,0 0 0,0 1 0,0-1 0,0 0 0,0 0 1,0-1-1,-1 1 0,1 0 0,-1 0 0,1-7 0,0 4 16,-1-1 0,0 1 0,0-1 0,-1 1 0,0-1 0,0 1 0,-2-11 0,2 15-19,0 1-1,0-1 1,-1 0 0,1 0-1,0 1 1,-1-1-1,1 0 1,-1 1 0,0-1-1,0 0 1,0 1 0,1-1-1,-2 1 1,1-1-1,0 1 1,0 0 0,0-1-1,0 1 1,-1 0 0,1 0-1,-1 0 1,1 0-1,-1 0 1,1 0 0,-1 0-1,0 1 1,1-1 0,-1 1-1,0-1 1,1 1-1,-1-1 1,-2 1 0,3 0-8,0 0 0,-1 0 0,1 1 0,0-1 0,0 0 0,-1 1 0,1-1 0,0 1 0,0 0 0,0-1 0,0 1 0,0 0 0,0-1 0,0 1 0,0 0 0,0 0 0,0 0 0,0 0 0,1 0 0,-1 0 0,0 0 0,1 0 0,-1 0 0,1 1 0,-1-1 0,1 0 0,-1 0 0,1 0 0,0 1 0,-1-1 0,1 0 0,0 0 0,0 1 0,0 1 0,0-1-2,0-1-1,0 0 1,1 0-1,-1 1 1,0-1-1,0 0 1,1 0-1,-1 0 1,0 1 0,1-1-1,-1 0 1,1 0-1,0 0 1,-1 0-1,1 0 1,0 0-1,0 0 1,-1 0-1,1 0 1,0 0-1,0-1 1,0 1-1,0 0 1,0 0-1,0-1 1,0 1-1,1-1 1,-1 1-1,0-1 1,0 1 0,0-1-1,0 0 1,1 0-1,-1 1 1,0-1-1,0 0 1,1 0-1,1-1 1,1 1 0,1-1 0,-1 0 1,1 0-1,-1 0 0,0-1 1,0 1-1,0-1 1,1 0-1,-2-1 0,1 1 1,7-6-1,1-2 13,-1-1 0,12-15-1,-15 17 20,0 0 0,1 0 0,0 0-1,11-7 1,-19 16-19,-1-1 0,1 1-1,-1-1 1,1 1 0,-1 0 0,1-1-1,-1 1 1,1 0 0,-1 0 0,1-1-1,0 1 1,-1 0 0,1 0 0,-1 0-1,1 0 1,0 0 0,-1 0 0,1 0-1,0 0 1,-1 0 0,1 0 0,-1 0-1,1 0 1,0 1 0,-1-1 0,1 0-1,0 1 1,0 0 8,0 0 1,0-1-1,-1 1 0,1 0 0,0 0 1,-1 0-1,1 1 0,-1-1 0,1 0 1,-1 0-1,0 0 0,1 0 1,-1 3-1,1 5 98,0 1 1,-2 19 0,1-23-90,-12 105 537,6-68-1134,0 76 0,7-115-229,1-4 282,3-11 63,5-21 24,1-11-275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4.831"/>
    </inkml:context>
    <inkml:brush xml:id="br0">
      <inkml:brushProperty name="width" value="0.035" units="cm"/>
      <inkml:brushProperty name="height" value="0.035" units="cm"/>
      <inkml:brushProperty name="color" value="#66CC00"/>
    </inkml:brush>
  </inkml:definitions>
  <inkml:trace contextRef="#ctx0" brushRef="#br0">1 180 18220,'0'0'92,"1"0"1,-1 0-1,1 0 0,0 0 1,-1 0-1,1 0 1,-1 0-1,1 1 0,-1-1 1,1 0-1,-1 0 1,1 0-1,-1 1 0,1-1 1,-1 0-1,1 1 1,-1-1-1,1 0 0,-1 1 1,1-1-1,-1 0 1,0 1-1,1-1 0,-1 1 1,0-1-1,1 1 1,-1-1-1,0 1 0,0-1 1,0 1-1,1 0 1,4 24 552,-2-13 148,10 40-87,2-1-1,39 90 1,-54-140-746,1 0-1,-1 0 1,1 0-1,-1 0 1,1 0 0,0 0-1,-1 0 1,1 0-1,0 0 1,0 0 0,0 0-1,-1 0 1,3 1-1,-3-3 0,0 1-1,1 0 1,-1 0-1,0 0 0,0 0 1,1 0-1,-1 0 1,0-1-1,0 1 1,1 0-1,-1 0 0,0 0 1,0-1-1,0 1 1,1 0-1,-1 0 0,0-1 1,0 1-1,0 0 1,0 0-1,0-1 1,0 1-1,0 0 0,0 0 1,1-1-1,-1 1 1,0 0-1,0 0 1,0-1-1,0 1 0,0 0 1,0-1-1,-1 1 1,2-5-360,-1 0 1,0-1-1,-1 1 1,0 0-1,-1-6 1,-7-18-1020,-2 0 1,-2 1 0,-15-27-1,-19-45 2625,46 98-1007,0 0 1,1 0 0,-1 0-1,1 0 1,0 0 0,0 0 0,0 0-1,-1 0 1,2 0 0,-1 0-1,0 0 1,0 0 0,1 0-1,-1 0 1,1 0 0,-1 0-1,1 0 1,0 0 0,0 0-1,0 0 1,0 1 0,0-1-1,0 0 1,1 1 0,-1-1 0,3-1-1,3-4 434,1 1 0,0 0 0,1 1 0,11-7 0,2-1-76,56-41 791,-32 14-3255,-46 39 1871,0 1 1,0 0 0,0 0-1,0 0 1,0 0-1,0 0 1,0 0 0,0 0-1,0-1 1,0 1-1,1 0 1,-1 0 0,0 0-1,0 0 1,0 0-1,0 0 1,0 0 0,0-1-1,0 1 1,0 0-1,0 0 1,0 0 0,1 0-1,-1 0 1,0 0-1,0 0 1,0 0 0,0 0-1,0 0 1,0 0-1,0 0 1,1 0 0,-1 0-1,0 0 1,0 0-1,0 0 1,0 0 0,0 0-1,0 0 1,1 0-1,-1 0 1,0 0 0,0 0-1,0 0 1,0 0-1,0 0 1,0 0 0,0 0-1,1 0 1,-1 0-1,0 0 1,0 0 0,0 0-1,0 0 1,0 0-1,0 1 1,0-1 0,0 0-1,0 0 1,1 0-1,-1 0 1,0 0 0,0 0-1,-1 9-411,1-9 427,-5 19-940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5.337"/>
    </inkml:context>
    <inkml:brush xml:id="br0">
      <inkml:brushProperty name="width" value="0.035" units="cm"/>
      <inkml:brushProperty name="height" value="0.035" units="cm"/>
      <inkml:brushProperty name="color" value="#66CC00"/>
    </inkml:brush>
  </inkml:definitions>
  <inkml:trace contextRef="#ctx0" brushRef="#br0">0 159 17804,'12'5'1816,"5"-7"-936,-1-6-287,7-9 687,-2-5-128,3-5-232,-1 0-296,-4 2-744,-3 4-464,-9 11 512,-4 5-200,-6 15-96</inkml:trace>
  <inkml:trace contextRef="#ctx0" brushRef="#br0" timeOffset="1">68 354 17508,'7'5'2200,"3"-5"-1280,1-13-375,4-2 1247,2-6-784,1-5-280,1-1-864,-2 0-496,-2 4 600,-5 4-272,-3 6-144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7.132"/>
    </inkml:context>
    <inkml:brush xml:id="br0">
      <inkml:brushProperty name="width" value="0.035" units="cm"/>
      <inkml:brushProperty name="height" value="0.035" units="cm"/>
      <inkml:brushProperty name="color" value="#66CC00"/>
    </inkml:brush>
  </inkml:definitions>
  <inkml:trace contextRef="#ctx0" brushRef="#br0">1 639 15763,'0'-3'844,"4"-18"602,-4 21-1409,0 0 0,1 0 0,-1 1 0,0-1 0,0 0 0,0 0 1,0 0-1,0 1 0,0-1 0,0 0 0,0 0 0,0 0 0,1 1 0,-1-1 1,0 0-1,0 0 0,0 0 0,0 0 0,1 1 0,-1-1 0,0 0 1,0 0-1,0 0 0,1 0 0,-1 0 0,0 0 0,0 0 0,1 0 1,-1 0-1,0 0 0,0 0 0,0 0 0,1 1 0,-1-2 0,0 1 1,0 0-1,1 0 0,-1 0 0,0 0 0,0 0 0,1 0 0,-1 0 1,0 0-1,0 0 0,0 0 0,1 0 0,-1 0 0,0-1 0,0 1 1,0 0-1,0 0 0,1 0 0,-1 0 0,0-1 0,0 1 0,0 0 1,0 0-1,0 0 0,1-1 0,-1 1 0,0 0 0,0 0 0,0 0 1,0-1-1,0 1 0,0 0 0,0 0 0,0-1 0,0 1 0,13 24 1024,-2 0 0,16 46-1,-15-38-732,159 420 1175,-160-427-1326,-7-18 13,-7-14 256,-81-162 361,21 45-819,61 122 4,1 0 0,0 0 0,1 0 1,-1 0-1,0 0 0,0 0 0,1 0 1,-1 0-1,1 0 0,0-4 0,6 2-59,10 7 14,-12-2 22,-1 0 1,1 0-1,-1-1 1,1 1-1,0-1 0,-1 0 1,1 0-1,0 0 0,-1 0 1,1 0-1,-1-1 0,1 0 1,0 0-1,-1 0 0,1 0 1,5-3-1,-5 1-59,0 0 1,0 0-1,0 0 0,0-1 0,0 1 1,-1-1-1,0 0 0,1 0 1,-1 0-1,-1-1 0,5-7 0,2-7-444,-2-1 0,0 0-1,-1 0 1,-1 0-1,0 0 1,1-24 0,-3 5-812,-1 1 0,-6-57 1,0 64 624,-9-33 1,6 41 3934,26 59-1892,-1 1-1,-2 0 0,15 54 0,23 121 121,5 19-1082,-59-228-356,1-1-4,0 1 0,0-1 0,0 1 0,0-1 0,0 1 0,0-1-1,0 0 1,1 0 0,2 3 0,-3-7 16,-1 0 0,1 0 0,0 0 0,-1 0 0,1-1 0,-1 1 0,0 0 0,0-3 0,-2-9-66,-1 1 0,0 0 0,-1-1 1,-1 1-1,0 1 0,-1-1 0,0 1 0,-1 0 0,-10-13 0,-14-30-127,30 53 186,0-1 0,1 1 0,-1 0 0,1-1 0,-1 1 0,1 0 0,0-1 0,0 1 0,0 0 1,1-1-1,-1 1 0,0 0 0,1 0 0,0-1 0,-1 1 0,1 0 0,1-3 0,23-39 149,-17 31-100,15-23 39,-15 26-77,-1-1 1,0 0-1,-1 0 1,0 0-1,5-17 1,-10 24-11,-1 0 0,1 0 0,-1 0 0,0 0 1,0 0-1,-2-7 0,2 9-7,0 0 0,-1 1-1,1-1 1,0 0 0,-1 1 0,1-1-1,-1 0 1,0 1 0,0-1 0,0 1 0,0-1-1,0 1 1,0 0 0,0-1 0,0 1-1,0 0 1,-2-2 0,3 3-4,-1 0 0,1 0 0,0 0 0,-1 0 1,1 1-1,0-1 0,-1 0 0,1 0 0,0 0 0,0 0 0,-1 0 0,1 1 0,0-1 0,-1 0 1,1 0-1,0 0 0,0 1 0,0-1 0,-1 0 0,1 1 0,0-1 0,0 0 0,0 0 1,-1 1-1,1-1 0,0 0 0,0 1 0,0-1 0,0 0 0,0 1 0,0-1 0,0 0 0,0 1 1,0-1-1,0 0 0,0 1 0,0-1 0,0 1 0,-1 15-26,1-15 26,-1 18-24,2 1 0,3 21 0,-3-34 22,0 1-1,1-1 1,-1 0 0,2 0 0,-1 0 0,1 0 0,0 0 0,7 10-1,-10-16 5,1-1 0,-1 1 0,0 0 0,1-1 0,-1 1 0,1-1 0,0 1 0,-1-1 0,1 1 0,-1-1 0,1 1 0,0-1 0,-1 0 0,1 1 0,0-1 0,0 0 0,-1 0 0,1 1 0,0-1 0,0 0 0,-1 0 0,1 0 0,0 0 0,0 0 0,0 0 0,-1 0 0,1 0 0,0 0 0,0 0 0,-1-1 0,1 1 0,0 0 0,0 0 0,-1-1 0,1 1 0,0-1 0,-1 1 0,1 0 0,-1-1 0,1 1 0,0-1 0,-1 1 0,1-1 0,-1 0 0,1 1 0,-1-1 0,1 0 0,-1 0 0,5-5 8,-1 0 0,-1 0 0,7-13 0,-10 19-8,13-30-32,-2-1 0,-1 0 0,-1-1 0,-2 0 1,7-62-1,-13 67-64,0 0 0,-1 0 0,-2 0 0,-1 0-1,-1 0 1,-1 1 0,-13-41 0,7 45-4,11 22 98,0 0-1,0-1 0,-1 1 0,1 0 0,0 0 0,0 0 1,0-1-1,0 1 0,-1 0 0,1 0 0,0 0 0,0 0 0,0-1 1,-1 1-1,1 0 0,0 0 0,0 0 0,0 0 0,-1 0 0,1 0 1,0 0-1,0 0 0,-1 0 0,1-1 0,0 1 0,0 0 1,-1 0-1,1 0 0,0 1 0,0-1 0,-1 0 0,1 0 0,0 0 1,0 0-1,-1 0 0,1 0 0,0 0 0,0 0 0,0 0 0,-1 0 1,1 1-1,0-1 0,0 0 0,0 0 0,-1 0 0,1 0 1,0 1-1,0-1 0,-5 13-42,3 4 48,0 0 0,2-1-1,0 1 1,1 0 0,3 17 0,21 83 91,-23-112-91,2 13 17,15 33-1,-17-47-9,0 0 0,0 0 0,0-1 0,0 1 0,1-1-1,0 1 1,-1-1 0,1 0 0,0 0 0,0 0 0,1 0 0,-1-1 0,1 1 0,5 2 0,-7-4-7,0 0 1,0-1 0,0 1 0,0-1 0,0 1 0,0-1 0,0 0 0,0 1 0,0-1 0,0 0 0,1-1 0,-1 1 0,0 0-1,0-1 1,0 1 0,0-1 0,0 1 0,4-3 0,-3 1-4,1 0-1,-1 0 1,0-1-1,0 0 1,0 1-1,0-1 1,0 0-1,-1-1 1,4-3-1,1-5-6,0 0-1,-2 0 1,1-1 0,7-25-1,-7 10-18,0 1-1,-2-1 1,-1-1-1,-2 1 1,-2-33-1,-22-140-113,12 159 181,7 34-10,5 29-8,7 31 25,3-1 1,1 0 0,3-1 0,2 0-1,43 85 1,-57-129-45,31 53 28,-31-54-22,0 0 1,1-1-1,-1 1 0,1-1 1,0 0-1,1 0 0,-1-1 0,1 1 1,7 4-1,-11-8-8,0 1-1,0-1 1,0 1-1,0-1 1,0 1 0,0-1-1,0 0 1,0 1-1,0-1 1,0 0 0,0 0-1,0 0 1,0 0-1,0 0 1,0 0 0,1 0-1,-1 0 1,0-1-1,0 1 1,1-1 0,-1 1 1,0-1 1,-1 1-1,1-1 1,-1 0-1,1 1 0,-1-1 1,1 0-1,-1 1 1,1-1-1,-1 0 1,0 0-1,1 0 1,-1 1-1,0-1 1,0 0-1,0 0 1,1 0-1,-1 0 0,0-1 1,0-2 7,-1 0 0,1 0 0,-1 0 0,1 0 0,-1 0 0,0 0 0,-1 0 0,1 0 0,-3-4 0,-2-2 5,-1 1 0,0 0 0,0 0 0,-1 0 0,0 1 1,-14-11-1,-60-38 236,20 17-70,62 40-165,0 0 0,-1-1 1,1 1-1,-1 0 0,1 0 0,-1-1 0,1 1 1,0 0-1,-1-1 0,1 1 0,0 0 0,-1-1 0,1 1 1,0-1-1,0 1 0,-1-1 0,1 1 0,0 0 1,0-1-1,0 1 0,-1-1 0,1 1 0,0-1 1,0 1-1,0-1 0,0 1 0,0-1 0,0 1 0,0-1 1,0 1-1,0-1 0,0 1 0,0-1 0,1 1 1,-1-1-1,0 1 0,0-1 0,0 1 0,1 0 0,-1-1 1,0 1-1,0-1 0,1 1 0,-1 0 0,0-1 1,1 1-1,-1 0 0,1-1 0,-1 1 0,1-1 0,27-13 274,-17 9-224,11-6-274,1-1 0,-2-1 0,0-1 0,0-1 0,35-35 0,-28 15-38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8.236"/>
    </inkml:context>
    <inkml:brush xml:id="br0">
      <inkml:brushProperty name="width" value="0.035" units="cm"/>
      <inkml:brushProperty name="height" value="0.035" units="cm"/>
      <inkml:brushProperty name="color" value="#66CC00"/>
    </inkml:brush>
  </inkml:definitions>
  <inkml:trace contextRef="#ctx0" brushRef="#br0">1 366 15883,'0'-5'612,"5"-25"1519,-5 29-2071,0 1 0,0-1 0,0 1-1,1-1 1,-1 1 0,0-1-1,0 1 1,1-1 0,-1 1-1,0-1 1,1 1 0,-1 0 0,0-1-1,1 1 1,-1 0 0,1-1-1,-1 1 1,1 0 0,-1-1-1,0 1 1,1 0 0,-1 0-1,1-1 1,0 1 0,-1 0 0,1 0-1,-1 0 1,1 0 0,-1 0-1,1 0 1,-1 0 0,1 0-1,-1 0 1,1 0 0,-1 0 0,1 0-1,-1 0 1,1 0 0,0 1-1,-1-1 1,0 0 0,1 0-1,-1 1 1,1-1 0,-1 0 0,1 1-1,-1-1 1,1 0 0,0 1-1,9 9 344,0 0 0,0 1-1,-1 0 1,0 0-1,-1 1 1,-1 0 0,9 16-1,2 4-69,-7-15-172,-7-9-100,0 0 0,1-1 0,-1 0 0,2 0 1,-1 0-1,1-1 0,9 8 0,-14-13-57,0 0 1,0-1-1,0 0 1,0 1-1,0-1 1,0 1 0,0-1-1,-1 0 1,1 0-1,0 0 1,0 1-1,0-1 1,0 0-1,0 0 1,0 0-1,0-1 1,0 1-1,0 0 1,0 0-1,0 0 1,0-1-1,0 1 1,0-1-1,0 1 1,0 0-1,0-1 1,0 0-1,-1 1 1,1-1 0,0 1-1,0-1 1,-1 0-1,1 0 1,0 1-1,-1-1 1,1 0-1,-1 0 1,1 0-1,-1 0 1,1 0-1,-1-1 1,4-6 22,0 0 1,-1 0 0,4-14-1,-6 17-8,12-49 129,-11 39-91,1 0-1,1 1 1,0-1-1,1 1 1,0 0-1,10-18 1,-14 32-53,-1-1 1,0 1 0,1 0 0,-1-1 0,0 1-1,1-1 1,-1 1 0,1 0 0,-1-1 0,1 1-1,-1 0 1,0-1 0,1 1 0,-1 0 0,1 0-1,0-1 1,-1 1 0,1 0 0,-1 0-1,1 0 1,-1 0 0,1 0 0,-1 0 0,1 0-1,0 0 1,-1 0 0,1 0 0,-1 0 0,1 0-1,-1 0 1,1 0 0,-1 0 0,1 1-1,-1-1 1,1 0 0,-1 0 0,1 1 0,-1-1-1,1 0 1,-1 1 0,1-1 0,-1 0 0,1 1-1,-1-1 1,0 1 0,1-1 0,-1 1-1,0-1 1,0 1 0,1-1 0,-1 1 0,19 33 107,-16-28-99,11 25 12,-11-22-16,0-1 0,1 1 0,0-1 0,1 0 0,0 0 0,0-1 0,7 8-1,-12-14-5,1-1-1,-1 1 0,1-1 1,-1 1-1,1-1 0,-1 0 0,1 1 1,-1-1-1,1 0 0,-1 1 0,1-1 1,0 0-1,-1 0 0,1 0 0,0 1 1,-1-1-1,1 0 0,-1 0 1,1 0-1,0 0 0,-1 0 0,1 0 1,0 0-1,-1 0 0,1-1 0,0 1 1,-1 0-1,1 0 0,0-1 0,1 0 3,-1 0-1,1 0 0,-1-1 0,1 1 1,-1 0-1,0-1 0,0 1 0,0-1 0,0 1 1,1-4-1,3-4 15,-1-1 0,5-18 0,5-28 53,-10 35-55,1 0 1,1 1-1,1 0 1,0 0-1,15-26 1,-22 45-20,1 0 1,0 0 0,-1 0 0,1 0-1,0 0 1,0 0 0,0 0 0,0 0-1,0 0 1,0 0 0,0 0 0,0 1-1,0-1 1,0 0 0,0 1 0,1-1-1,-1 1 1,2-1 0,-2 1 0,0 0 1,0 0-1,0 0 0,-1 0 1,1 1-1,0-1 1,0 0-1,0 0 0,0 1 1,0-1-1,0 1 1,-1-1-1,1 1 0,0-1 1,0 1-1,-1-1 1,1 1-1,0 0 0,0 0 1,3 5-3,0 0 1,0 0-1,0 1 0,-1-1 1,3 8-1,-4-8-1,7 16 3,-4-10 26,1 1 1,9 15 0,-15-27-22,0-1 0,1 1 1,-1 0-1,0-1 1,1 1-1,-1-1 0,1 1 1,-1-1-1,1 1 1,-1-1-1,1 1 0,-1-1 1,1 0-1,-1 1 1,1-1-1,0 0 0,-1 1 1,1-1-1,-1 0 1,1 0-1,0 1 0,-1-1 1,1 0-1,0 0 1,0 0-1,-1 0 0,1 0 1,0 0-1,-1 0 0,1 0 1,0 0-1,-1 0 1,1-1-1,0 1 0,-1 0 1,1 0-1,0-1 1,-1 1-1,1 0 0,-1-1 1,1 1-1,-1-1 1,1 1-1,-1 0 0,1-1 1,-1 1-1,1-1 1,-1 0-1,1 0 0,3-5 20,0 1 0,0-1 0,-1 0-1,4-7 1,-5 8-9,24-52 102,25-49-96,-44 95-78,0-1-1,0 1 0,1 1 1,1-1-1,0 1 0,14-12 1,-22 21 31,1-1 0,-1 1 1,1 0-1,-1-1 0,1 1 1,0 0-1,0 0 0,0 0 1,0 0-1,0 0 1,-1 1-1,1-1 0,0 1 1,1-1-1,-1 1 0,0 0 1,0-1-1,0 1 0,0 0 1,0 1-1,0-1 1,0 0-1,0 0 0,0 1 1,0-1-1,0 1 0,0 0 1,0 0-1,0 0 0,0 0 1,0 0-1,-1 0 1,1 0-1,0 0 0,-1 1 1,1-1-1,-1 1 0,1-1 1,-1 1-1,0-1 0,0 1 1,1 0-1,0 3 0,2 3-205,0-1 0,0 1-1,-1 0 1,-1 0-1,1 0 1,-1 1 0,0-1-1,-1 0 1,1 13-1,-2-21 239,0 0-1,0 1 0,0-1 0,0 0 0,0 1 0,0-1 0,0 0 0,0 0 1,0 1-1,0-1 0,0 0 0,0 0 0,0 1 0,0-1 0,-1 0 0,1 1 0,0-1 1,0 0-1,0 0 0,0 1 0,0-1 0,-1 0 0,1 0 0,0 0 0,0 1 1,0-1-1,-1 0 0,1 0 0,0 0 0,0 0 0,-1 1 0,1-1 0,0 0 0,0 0 1,-1 0-1,1 0 0,0 0 0,0 0 0,-1 0 0,1 0 0,0 0 0,0 0 1,-1 0-1,0 0 0,-11-5-306,9 3 296,-16-7-197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8.759"/>
    </inkml:context>
    <inkml:brush xml:id="br0">
      <inkml:brushProperty name="width" value="0.035" units="cm"/>
      <inkml:brushProperty name="height" value="0.035" units="cm"/>
      <inkml:brushProperty name="color" value="#66CC00"/>
    </inkml:brush>
  </inkml:definitions>
  <inkml:trace contextRef="#ctx0" brushRef="#br0">19 0 21421,'6'0'2104,"-2"2"-1408,-2-2-328,-1 2 1433,-1 0-1161,-1 2-1392,-7-2 896,-2 0-312,-3 1-152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9.212"/>
    </inkml:context>
    <inkml:brush xml:id="br0">
      <inkml:brushProperty name="width" value="0.035" units="cm"/>
      <inkml:brushProperty name="height" value="0.035" units="cm"/>
      <inkml:brushProperty name="color" value="#66CC00"/>
    </inkml:brush>
  </inkml:definitions>
  <inkml:trace contextRef="#ctx0" brushRef="#br0">1 8 20916,'0'-7'1857,"2"11"-1241,4 7-280,1 15 864,3 4-343,2 9-337,1 4-200,1 4-328,0-4-192,-1-8-521,-1-4-231,-6-15 1688,-5-15-944,0-4-88,-1-14-136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39.618"/>
    </inkml:context>
    <inkml:brush xml:id="br0">
      <inkml:brushProperty name="width" value="0.035" units="cm"/>
      <inkml:brushProperty name="height" value="0.035" units="cm"/>
      <inkml:brushProperty name="color" value="#66CC00"/>
    </inkml:brush>
  </inkml:definitions>
  <inkml:trace contextRef="#ctx0" brushRef="#br0">162 34 17548,'1'-1'172,"-1"0"0,1 0 0,-1 0 0,1 0 1,-1 0-1,0 0 0,0 0 0,1 0 0,-1 0 1,0 0-1,0 0 0,0 0 0,0-1 0,0 1 0,0 0 1,0 0-1,0 0 0,-1 0 0,1 0 0,0 0 1,0 0-1,-1 0 0,1 0 0,-1 0 0,1 0 0,-2-1 1,1 1-49,0 1-1,0-1 1,0 1 0,0 0 0,0-1 0,0 1 0,0 0 0,0 0 0,0 0 0,0-1 0,0 1 0,0 0 0,0 1 0,0-1 0,0 0 0,0 0-1,-1 0 1,1 0 0,0 1 0,0-1 0,0 1 0,0-1 0,0 1 0,1-1 0,-1 1 0,-2 1 0,-5 3 162,1 1 1,0 0-1,0 0 0,0 1 1,1 0-1,0 0 0,-9 13 1,5-3-208,0 0 1,-12 28 0,1 17-104,19-56 1,1 0 0,0 1 0,0-1 1,1 0-1,0 0 0,0 0 0,0 0 0,2 9 0,-2-14 14,1 0-1,-1 0 0,1 0 0,-1 0 0,1 1 1,-1-1-1,1 0 0,0-1 0,-1 1 1,1 0-1,0 0 0,0 0 0,0 0 1,0-1-1,0 1 0,0 0 0,0-1 1,0 1-1,0 0 0,0-1 0,0 0 1,0 1-1,0-1 0,0 0 0,1 1 0,-1-1 1,0 0-1,0 0 0,0 0 0,0 0 1,1 0-1,-1 0 0,0 0 0,0-1 1,0 1-1,3-1 0,6-2-67,-1 0 0,1 0 0,13-7 0,-10 4-58,5 0-1,-1 0-1,0 1 1,1 1 0,0 1-1,33-2 1,-45 5 106,0 0 0,0 0 0,0 1 0,0 0 0,0 0 0,0 0-1,-1 1 1,1 0 0,9 5 0,-12-6 32,0 1 0,0 1 0,-1-1-1,1 0 1,0 1 0,-1-1 0,1 1-1,-1 0 1,0 0 0,0 0 0,0 0 0,0 0-1,-1 0 1,1 0 0,-1 1 0,0-1-1,2 5 1,-3-3 76,1-1 0,-1 1-1,0-1 1,0 1 0,0 0-1,-1-1 1,1 1 0,-1-1 0,0 1-1,-1-1 1,1 0 0,-1 1-1,1-1 1,-1 0 0,-1 0 0,1 0-1,0 0 1,-1-1 0,0 1-1,0-1 1,0 1 0,0-1 0,-1 0-1,-4 4 1,1-2-120,0 0 1,-1 0-1,1-1 0,-1 1 0,0-1 1,0-1-1,0 0 0,0 0 0,-1-1 1,1 0-1,-1 0 0,-8 0 1,15-1-32,1-1 1,-1 0-1,1 0 1,-1 0-1,0 0 1,1-1-1,-1 1 1,1 0-1,-1-1 1,1 1-1,-1 0 1,1-1-1,-1 0 1,1 1-1,-1-1 1,1 0-1,0 0 1,-1 0-1,1 0 1,0 0-1,0 0 1,0 0-1,0-1 1,-2-1-1,2-7-590</inkml:trace>
  <inkml:trace contextRef="#ctx0" brushRef="#br0" timeOffset="1">449 151 18828,'10'-7'2152,"1"-3"-1447,2-6-297,1 0 968,5-2-744,0-4-336,-2 4 984,-4 0-1055,-7 5-113,-4 1-32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0.122"/>
    </inkml:context>
    <inkml:brush xml:id="br0">
      <inkml:brushProperty name="width" value="0.035" units="cm"/>
      <inkml:brushProperty name="height" value="0.035" units="cm"/>
      <inkml:brushProperty name="color" value="#66CC00"/>
    </inkml:brush>
  </inkml:definitions>
  <inkml:trace contextRef="#ctx0" brushRef="#br0">1 36 15227,'0'-2'318,"-1"-24"1872,4 18-816,5 15 718,-3 4-1462,-1 0 1,0 0-1,-1 0 1,0 0-1,0 1 1,1 22-1,0-3-137,9 74 524,-9-63-818,1-1-1,16 57 0,-21-96-190,1 0 0,-1 0-1,1 0 1,0 0 0,0 0-1,0-1 1,0 1 0,0 0 0,0 0-1,0-1 1,1 1 0,-1 0-1,1-1 1,-1 0 0,3 3-1,-2-4 1,-1 1-1,0-1 0,1 0 0,-1 1 1,0-1-1,1 0 0,-1 0 0,0 0 1,1 0-1,-1 0 0,1 0 0,-1-1 0,0 1 1,1 0-1,-1-1 0,0 1 0,1-1 1,-1 1-1,0-1 0,0 0 0,0 1 1,1-1-1,-1 0 0,1-2 0,23-18-398,-1-2 0,-1 0 0,36-50 0,-54 66 195,0 0-1,0-1 1,6-15-1,-2 2-295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0.641"/>
    </inkml:context>
    <inkml:brush xml:id="br0">
      <inkml:brushProperty name="width" value="0.035" units="cm"/>
      <inkml:brushProperty name="height" value="0.035" units="cm"/>
      <inkml:brushProperty name="color" value="#66CC00"/>
    </inkml:brush>
  </inkml:definitions>
  <inkml:trace contextRef="#ctx0" brushRef="#br0">0 152 19196,'19'148'3585,"-9"-96"-3249,3 0-1,21 57 1,-23-89-26,-11-19-301,0-1 0,1 0 0,-1 0 0,0 0-1,0 0 1,0 0 0,1 0 0,-1 0 0,0 0-1,0 0 1,0 0 0,1 0 0,-1 0-1,0 0 1,0 0 0,0 0 0,0 0 0,1 0-1,-1 0 1,0 0 0,0 0 0,0 0 0,1 0-1,-1-1 1,0 1 0,0 0 0,0 0-1,0 0 1,0 0 0,1 0 0,-1 0 0,0-1-1,0 1 1,0 0 0,0 0 0,0 0 0,0 0-1,0-1 1,1 1 0,-1 0 0,0 0-1,0 0 1,0 0 0,0-1 0,0 1 0,0 0-1,0 0 1,0-1 0,1-5 98,0-1 0,0 1 0,0-1 0,-1-7 0,0-20 43,-2 0 0,-2 0-1,0 0 1,-3 0 0,0 1 0,-14-35-1,20 65-128,0 0 0,-1-1 0,0 1 0,1 0-1,-1 1 1,0-1 0,0 0 0,-4-4 0,5 7-16,1 0-1,0 0 1,0 0 0,-1-1 0,1 1-1,0 0 1,0 0 0,-1 0 0,1 0-1,0-1 1,-1 1 0,1 0-1,0 0 1,-1 0 0,1 0 0,0 0-1,-1 0 1,1 0 0,0 0 0,-1 0-1,1 0 1,0 0 0,0 0 0,-1 0-1,1 0 1,0 1 0,-1-1 0,1 0-1,0 0 1,-1 0 0,1 1 0,-1 0 2,0 0 1,0 0 0,1 0 0,-1 0 0,1 0 0,-1 1 0,1-1 0,-1 0-1,1 0 1,-1 1 0,1-1 0,0 0 0,0 2 0,-2 8 31,1 1-1,1-1 1,0 1 0,1-1 0,0 0 0,0 1 0,1-1 0,1 0 0,0 0 0,0 0 0,7 15-1,-9-26-34,-1 1 0,0 0-1,1 0 1,-1-1 0,1 1-1,-1 0 1,1-1 0,-1 1-1,1 0 1,-1-1 0,1 1-1,0-1 1,-1 1 0,1-1-1,0 0 1,0 1 0,-1-1-1,1 1 1,0-1 0,0 0-1,-1 0 1,1 0-1,0 1 1,0-1 0,0 0-1,0 0 1,-1 0 0,1 0-1,0 0 1,0 0 0,0 0-1,0-1 1,-1 1 0,1 0-1,0 0 1,0-1 0,-1 1-1,1 0 1,0-1 0,0 1-1,-1-1 1,1 1 0,0-1-1,-1 1 1,1-1 0,-1 1-1,1-1 1,0-1 0,3-3 13,1 0 1,-2 0 0,1 0 0,-1-1 0,4-6 0,14-35 64,15-51 0,-21 53-72,30-62 0,-45 105-15,1 0 0,0 0-1,0 0 1,1 1 0,-1-1-1,0 0 1,0 1 0,1-1-1,-1 1 1,1-1 0,2-1-1,-3 3 4,-1 0 0,1 0-1,-1-1 1,1 1 0,-1 0-1,1 0 1,-1 0 0,1 0-1,-1 0 1,1 0-1,-1 0 1,1 0 0,-1 0-1,1 0 1,-1 0 0,1 0-1,-1 1 1,1-1 0,-1 0-1,0 0 1,1 0-1,-1 1 1,1-1 0,-1 0-1,1 1 1,-1-1 0,0 0-1,1 1 1,-1-1 0,3 4-10,0 1 0,-1-1 0,0 0 0,0 0 0,0 1 0,-1-1-1,1 1 1,1 7 1,27 191-70,3 12-1199,-26-187 379,-7-28 886,0 0 0,0 1 1,0-1-1,0 0 1,0 1-1,1-1 0,-1 0 1,0 1-1,0-1 0,0 1 1,0-1-1,0 0 1,0 1-1,1-1 0,-1 0 1,0 0-1,0 1 1,0-1-1,1 0 0,-1 1 1,0-1-1,0 0 0,1 0 1,-1 1-1,0-1 1,1 0-1,-1 0 0,0 0 1,1 0-1,-1 1 0,0-1 1,1 0-1,-1 0 1,0 0-1,1 0 0,-1 0 1,1 0-1,-1 0 0,0 0 1,1 0-1,-1 0 1,0 0-1,1 0 0,-1 0 1,0 0-1,1 0 1,-1-1-1,0 1 0,1 0 1,-1 0-1,0 0 0,1 0 1,0-1-1,4-11-513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1.117"/>
    </inkml:context>
    <inkml:brush xml:id="br0">
      <inkml:brushProperty name="width" value="0.035" units="cm"/>
      <inkml:brushProperty name="height" value="0.035" units="cm"/>
      <inkml:brushProperty name="color" value="#66CC00"/>
    </inkml:brush>
  </inkml:definitions>
  <inkml:trace contextRef="#ctx0" brushRef="#br0">1 205 21933,'2'0'1840,"8"-8"-1352,2-8-184,2-10 448,2-1-576,1-5 329,-1 0-297,0-3-176,-3 6-96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0.174"/>
    </inkml:context>
    <inkml:brush xml:id="br0">
      <inkml:brushProperty name="width" value="0.035" units="cm"/>
      <inkml:brushProperty name="height" value="0.035" units="cm"/>
    </inkml:brush>
  </inkml:definitions>
  <inkml:trace contextRef="#ctx0" brushRef="#br0">16 1 15387,'0'1'137,"1"0"-1,-1 0 1,0 0-1,0 0 1,0 0-1,0 0 1,0 0-1,0 0 1,0 0-1,0 0 1,0 0-1,0 0 1,-1 0-1,1 0 0,0 0 1,-1 0-1,0 1 1,-2 9 348,-3 55 2094,3 131-1,4-103-1812,-3 28-227,2 74 98,2-145-1229,15 91 0,-16-141 528,-1 0 1,0 1-1,0-1 0,1 0 1,-1 1-1,1-1 1,-1 0-1,1 1 0,-1-1 1,1 0-1,0 0 1,-1 0-1,1 0 0,1 2 1,3-6-348,-2-12 113,1-14-246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1.949"/>
    </inkml:context>
    <inkml:brush xml:id="br0">
      <inkml:brushProperty name="width" value="0.035" units="cm"/>
      <inkml:brushProperty name="height" value="0.035" units="cm"/>
      <inkml:brushProperty name="color" value="#66CC00"/>
    </inkml:brush>
  </inkml:definitions>
  <inkml:trace contextRef="#ctx0" brushRef="#br0">1 387 13587,'0'-7'1108,"-1"-10"273,2 15-104,2 10 958,24 91 1670,-19-65-3343,1 1-1,17 37 0,-26-71-548,0 0 0,0 0-1,1 0 1,-1-1 0,0 1-1,1 0 1,-1 0-1,1-1 1,-1 1 0,1 0-1,-1-1 1,1 1 0,-1 0-1,1-1 1,0 1 0,-1-1-1,1 1 1,0-1-1,1 1 1,-2-1-8,0 0 0,1 0-1,-1-1 1,1 1 0,-1 0 0,0 0-1,1-1 1,-1 1 0,0 0 0,1-1 0,-1 1-1,0-1 1,1 1 0,-1 0 0,0-1-1,0 1 1,0-1 0,0 1 0,1-1-1,-1 1 1,0-1 0,0 1 0,0 0-1,0-1 1,4-38 98,-5-38 62,-4 0-1,-24-121 1,13 129-121,13 65-41,3 13 2,2 13-8,4 5-48,14 39 0,-16-57 43,-1 0-1,1 0 0,0-1 0,1 0 1,0 0-1,0 0 0,1 0 1,6 6-1,-10-13 10,-1 0 0,0 1 0,0-1-1,0 0 1,1 0 0,-1 0 0,1-1 0,-1 1 0,0 0 0,1 0 0,0-1-1,-1 1 1,1-1 0,-1 1 0,1-1 0,0 0 0,-1 0 0,1 1 0,-1-1-1,1 0 1,0-1 0,-1 1 0,3 0 0,-2-1 4,0-1 0,1 1 0,-1 0 0,0 0 0,0-1 0,0 0 0,0 1 0,0-1-1,0 0 1,0 0 0,-1 0 0,1 0 0,1-3 0,4-7 21,0-1-1,-2 0 0,1-1 1,3-14-1,-8 26-23,10-41 139,9-64 1,-3 11-20,-11 82-156,-6 14 33,1 0 1,-1 0-1,0 0 1,0 0-1,1 0 1,-1 0-1,0 0 0,0 0 1,1 0-1,-1 0 1,0 0-1,0 0 1,1 0-1,-1 1 0,0-1 1,0 0-1,0 0 1,1 0-1,-1 0 1,0 0-1,0 0 0,0 1 1,1-1-1,-1 0 1,0 0-1,0 0 1,0 0-1,0 1 0,1-1 1,-1 0-1,0 1 1,11 22-19,29 110-437,-25-77-828,2-1-1,42 89 1,-46-124 784,-13-19 469,1-1 0,-1 1 0,0-1 0,1 1 1,-1-1-1,1 1 0,-1-1 0,1 1 0,0-1 0,-1 0 0,1 1 1,-1-1-1,1 0 0,0 1 0,-1-1 0,1 0 0,0 0 0,-1 0 1,1 1-1,0-1 0,-1 0 0,1 0 0,0 0 0,-1 0 0,2-1 0,13-13-785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2.480"/>
    </inkml:context>
    <inkml:brush xml:id="br0">
      <inkml:brushProperty name="width" value="0.035" units="cm"/>
      <inkml:brushProperty name="height" value="0.035" units="cm"/>
      <inkml:brushProperty name="color" value="#66CC00"/>
    </inkml:brush>
  </inkml:definitions>
  <inkml:trace contextRef="#ctx0" brushRef="#br0">10 1 13323,'4'110'3664,"-4"-61"-2161,2 0 0,13 73-1,-11-111-1114,-1-12 16,2-21-13,-1-11-210,-2-1 0,-1 0 1,-2 0-1,-1 1 0,-12-59 0,2 59-136,3 23-36,9 10-9,-1 1 0,1-1-1,-1 0 1,1 0 0,0 0 0,-1 1-1,1-1 1,0 0 0,-1 0 0,1 1-1,0-1 1,-1 0 0,1 1 0,0-1 0,-1 0-1,1 1 1,0-1 0,0 1 0,0-1-1,-1 0 1,1 1 0,0-1 0,0 1-1,0-1 1,0 1 0,0-1 0,0 1-1,0-1 1,0 0 0,0 2 0,-2 10-32,1 0 1,0 0-1,1 0 1,0 0 0,4 20-1,-3-24-169,0 1 0,1-1-1,0 1 1,1-1 0,0 0-1,0 0 1,1 0 0,7 11-1,-11-18 186,1 0-1,-1-1 0,0 1 1,1-1-1,-1 1 0,1-1 1,-1 1-1,1-1 0,-1 1 0,1-1 1,-1 1-1,1-1 0,0 0 1,-1 1-1,1-1 0,0 0 1,-1 1-1,1-1 0,0 0 1,-1 0-1,1 0 0,0 0 1,-1 0-1,1 0 0,0 0 1,0 0-1,-1 0 0,1 0 0,0 0 1,-1 0-1,1 0 0,0 0 1,-1-1-1,1 1 0,0 0 1,-1-1-1,1 1 0,0 0 1,-1-1-1,1 1 0,-1-1 1,1 0-1,16-19-457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2.935"/>
    </inkml:context>
    <inkml:brush xml:id="br0">
      <inkml:brushProperty name="width" value="0.035" units="cm"/>
      <inkml:brushProperty name="height" value="0.035" units="cm"/>
      <inkml:brushProperty name="color" value="#66CC00"/>
    </inkml:brush>
  </inkml:definitions>
  <inkml:trace contextRef="#ctx0" brushRef="#br0">41 232 17812,'-16'115'2351,"-6"66"-279,21-156-1766,0-8-63,1-1-1,0 1 1,1 0 0,5 31-1,-6-48-232,0 1 0,0-1 0,1 1 0,-1-1 0,0 1 0,0-1 0,0 0-1,0 1 1,0-1 0,0 1 0,1-1 0,-1 1 0,0-1 0,0 0 0,1 1 0,-1-1-1,0 1 1,1-1 0,-1 0 0,0 1 0,1-1 0,-1 0 0,0 0 0,1 1 0,-1-1-1,1 0 1,7-8 97,3-26-87,1-26-68,-2 0 1,4-113-1,-24-122 251,6 258-61,3 26-17,1 20 79,5 35 283,19 70 1,-12-59-206,-5-23-154,33 141 673,-30-138-616,2-1 1,28 60 0,-39-93-228,0 1-1,-1-1 1,1 0 0,0 1-1,0-1 1,0 1 0,0-1-1,0 0 1,1 0 0,-1 0-1,0 0 1,0 0 0,3 1 0,-4-2 11,0 1 1,1-1 0,-1 0-1,0 0 1,0 0 0,1 0 0,-1 0-1,0 0 1,1 0 0,-1 0 0,0 0-1,0-1 1,1 1 0,-1 0 0,0 0-1,1 0 1,-1 0 0,0 0 0,0 0-1,1-1 1,-1 1 0,0 0 0,0 0-1,0 0 1,1 0 0,-1-1 0,0 1-1,6-16-875,-5 7 736,0 0 0,-1 0 0,0 0 0,-1 0 0,-2-13 0,-8-17-521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3.514"/>
    </inkml:context>
    <inkml:brush xml:id="br0">
      <inkml:brushProperty name="width" value="0.035" units="cm"/>
      <inkml:brushProperty name="height" value="0.035" units="cm"/>
      <inkml:brushProperty name="color" value="#66CC00"/>
    </inkml:brush>
  </inkml:definitions>
  <inkml:trace contextRef="#ctx0" brushRef="#br0">103 388 18012,'1'-6'393,"0"-1"1,0 0-1,-1 0 0,0 1 1,0-1-1,-1 0 0,0 0 1,0 1-1,0-1 0,-1 0 1,0 1-1,0-1 0,-1 1 1,0 0-1,0 0 0,0 0 1,-1 0-1,0 0 1,-5-6-1,8 11-377,0 1 1,0-1-1,1 0 0,-1 0 1,0 1-1,0-1 0,0 1 1,0-1-1,0 1 0,0-1 1,0 1-1,0-1 0,0 1 1,0 0-1,0-1 0,0 1 1,0 0-1,0 0 0,0 0 1,0 0-1,0 0 1,0 0-1,0 0 0,-2 1 1,1 0-7,1-1 1,-1 1 0,1 0-1,0 0 1,-1 0 0,1 1-1,0-1 1,0 0 0,-1 0-1,1 1 1,0-1 0,0 1-1,-1 2 1,-1 3-1,-1 0 0,2 0 0,-1 1-1,1-1 1,0 1 0,0 7 0,0 7 5,0-1 0,2 1 0,1-1 1,1 1-1,1-1 0,0 1 1,2-1-1,0-1 0,1 1 0,11 21 1,-15-36-10,1-1 0,0 1 0,1-1 0,7 10 0,-10-14-4,-1 0 0,1 0 0,0 0 0,0 0 0,0 0 0,0-1 0,0 1 0,0 0 0,0 0 0,0-1 0,1 1 0,-1-1 0,0 1 0,0-1 0,0 1 0,1-1 0,-1 0 0,0 0 0,1 0 0,-1 1 0,0-1 0,0 0 0,1-1 0,-1 1 0,0 0 0,1 0 0,-1 0 0,0-1 0,0 1 0,0-1 0,1 1 0,0-2 0,2 0-6,0-1 1,-1 0 0,0-1 0,1 1-1,-1-1 1,0 1 0,-1-1 0,1 0-1,-1 0 1,1 0 0,1-7 0,18-54-302,-19 56 229,12-52-938,-3-1 1,-3-1-1,-2 0 0,-3-112 1,-6 99-25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3.924"/>
    </inkml:context>
    <inkml:brush xml:id="br0">
      <inkml:brushProperty name="width" value="0.035" units="cm"/>
      <inkml:brushProperty name="height" value="0.035" units="cm"/>
      <inkml:brushProperty name="color" value="#66CC00"/>
    </inkml:brush>
  </inkml:definitions>
  <inkml:trace contextRef="#ctx0" brushRef="#br0">1 283 15371,'7'54'1101,"-5"-32"-840,1-1 0,0-1 0,2 1 0,0 0 0,1-1 0,11 22 0,-17-41-227,1 0 0,-1 1 0,1-1 0,0 0 1,-1 0-1,1 0 0,0 0 0,0 0 1,0 1-1,0-2 0,0 1 0,0 0 1,0 0-1,0 0 0,0 0 0,1-1 0,-1 1 1,0 0-1,0-1 0,1 1 0,-1-1 1,0 0-1,2 1 0,-1-1-6,-1-1-1,1 1 0,-1-1 1,1 1-1,0-1 1,-1 1-1,1-1 1,-1 0-1,0 0 1,1 1-1,-1-1 1,0 0-1,1 0 1,-1-1-1,0 1 1,1-2-1,5-6 15,0-1 0,-1 1 0,0-1-1,6-15 1,5-16-83,-2-1 0,17-74 0,4-91-228,-31 174 369,-1 26 304,-1 17-32,-3-9-334,30 204 2626,-15-84-1347,-11-91-1060,2 16 49,2 0 0,20 63 1,-21-97-783,-7-12 469,0 0 0,0 0 0,1 0 1,-1 0-1,0 0 0,0 0 1,0 0-1,1 0 0,-1 0 0,0-1 1,0 1-1,0 0 0,0 0 1,1 0-1,-1 0 0,0 0 0,0 0 1,0 0-1,0 0 0,0-1 1,1 1-1,-1 0 0,0 0 0,0 0 1,0 0-1,0 0 0,0-1 1,0 1-1,0 0 0,0 0 0,0 0 1,0 0-1,0-1 0,0 1 1,1 0-1,-1 0 0,0 0 0,0-1 1,0-2-43,1-1 0,-1 0 1,1 1-1,-1-1 0,0 1 1,-1-7-1,-9-37-430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5.763"/>
    </inkml:context>
    <inkml:brush xml:id="br0">
      <inkml:brushProperty name="width" value="0.035" units="cm"/>
      <inkml:brushProperty name="height" value="0.035" units="cm"/>
      <inkml:brushProperty name="color" value="#66CC00"/>
    </inkml:brush>
  </inkml:definitions>
  <inkml:trace contextRef="#ctx0" brushRef="#br0">1 207 15875,'5'-11'374,"1"-1"0,1 1 0,0 1-1,0-1 1,1 1 0,0 0 0,1 1-1,0 0 1,13-9 0,-2 2-13,1 1 0,1 1 1,37-18-1,-52 29-348,1 0-1,-1 0 1,1 1 0,0 0 0,0 0-1,0 1 1,0 0 0,0 0 0,0 1 0,0 0-1,0 0 1,15 3 0,-1 3-124,0 1 1,0 0-1,25 14 1,-46-21 106,24 11-75,1-1 0,0-1 1,1-2-1,32 6 0,-42-11 127,0 0 1,0-1-1,-1-1 0,1-1 0,0 0 0,0-1 0,-1-1 1,19-6-1,-16 3 36,-6 2-27,0 0 0,1 1 0,14-2-1,-23 5-47,0 0 0,0 0-1,0 0 1,0 0 0,0 1-1,0 0 1,0 0 0,0 1-1,0-1 1,0 1 0,0 0-1,4 3 1,49 29 57,-27-15-22,44 20 1,-64-34-6,0-1 0,0 0 1,0-1-1,1 0 0,0-1 0,-1 0 1,1-1-1,15-1 0,38-7 280,-47 4-159,0 1 1,1 1-1,23 1 1,-36 0-124,0 1 0,-1 0 0,1 0 0,-1 0-1,1 1 1,-1 0 0,1 0 0,-1 1 0,0-1 0,0 1 0,0 0 0,-1 0-1,1 1 1,-1-1 0,4 5 0,-3-4-83,-1 1-1,0-1 1,0 1 0,-1-1 0,1 1-1,-1 0 1,0 1 0,-1-1 0,1 0-1,-1 1 1,0 0 0,1 6 0,-3-9-56,-4-8-67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6.602"/>
    </inkml:context>
    <inkml:brush xml:id="br0">
      <inkml:brushProperty name="width" value="0.035" units="cm"/>
      <inkml:brushProperty name="height" value="0.035" units="cm"/>
      <inkml:brushProperty name="color" value="#66CC00"/>
    </inkml:brush>
  </inkml:definitions>
  <inkml:trace contextRef="#ctx0" brushRef="#br0">29 4267 17588,'-29'21'3538,"35"-45"-1606,15-57-1536,19-62-228,-31 118-170,1 0 1,1 1-1,23-38 1,9 2 0,84-89 0,-17 22-21,104-172-431,23-27-592,276-223 25,-291 329 1015,190-181 8,-270 275 52,161-110 1,-245 196-31,316-227 180,134-115 376,-425 321-264,2 4 0,2 4-1,148-67 1,-97 60-78,-3-6 0,130-85 0,-210 115-269,-17 13-447,43-35 0,-65 39 316,-10 1-59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47.267"/>
    </inkml:context>
    <inkml:brush xml:id="br0">
      <inkml:brushProperty name="width" value="0.035" units="cm"/>
      <inkml:brushProperty name="height" value="0.035" units="cm"/>
      <inkml:brushProperty name="color" value="#66CC00"/>
    </inkml:brush>
  </inkml:definitions>
  <inkml:trace contextRef="#ctx0" brushRef="#br0">6 120 14675,'9'-119'5799,"-17"425"-3499,2 112-2257,6-412-40,0 0 0,0 0 0,0 0 0,1 0-1,0 0 1,0-1 0,3 8 0,-4-12-3,1 0 1,-1 0-1,1 0 1,0 0-1,0 0 0,-1 0 1,1 0-1,0 0 1,0 0-1,0 0 1,0 0-1,0 0 0,0-1 1,0 1-1,1 0 1,-1-1-1,0 1 1,0-1-1,0 1 1,1-1-1,-1 0 0,0 1 1,0-1-1,1 0 1,-1 0-1,0 0 1,1 0-1,-1 0 0,0 0 1,1 0-1,-1-1 1,2 0-1,14-3-17,-1-1 0,0 0-1,-1-1 1,26-14 0,60-41 807,55-53-338,-77 50-233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9.012"/>
    </inkml:context>
    <inkml:brush xml:id="br0">
      <inkml:brushProperty name="width" value="0.035" units="cm"/>
      <inkml:brushProperty name="height" value="0.035" units="cm"/>
      <inkml:brushProperty name="color" value="#66CC00"/>
    </inkml:brush>
  </inkml:definitions>
  <inkml:trace contextRef="#ctx0" brushRef="#br0">1 27 16532,'4'0'1824,"0"0"-1264,11 3-240,6 0 1553,15 0-1481,10-2-176,13-1-568,2-2-313,2-8 577,-1-2-128,-2-1-160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29.434"/>
    </inkml:context>
    <inkml:brush xml:id="br0">
      <inkml:brushProperty name="width" value="0.035" units="cm"/>
      <inkml:brushProperty name="height" value="0.035" units="cm"/>
      <inkml:brushProperty name="color" value="#66CC00"/>
    </inkml:brush>
  </inkml:definitions>
  <inkml:trace contextRef="#ctx0" brushRef="#br0">4 0 16428,'-4'0'1904,"7"6"-1632,4 5 944,2 2-656,4 4-248,2 6-112,1 3-56,-1 6-55,-5 8-1,-3 3-32,-6 13 0,-1 2-216,-11 5-833,-2 0 921,-4-7-120,-6-13-64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0.661"/>
    </inkml:context>
    <inkml:brush xml:id="br0">
      <inkml:brushProperty name="width" value="0.035" units="cm"/>
      <inkml:brushProperty name="height" value="0.035" units="cm"/>
    </inkml:brush>
  </inkml:definitions>
  <inkml:trace contextRef="#ctx0" brushRef="#br0">0 247 14011,'14'8'823,"-1"-1"1,2 0-1,-1-1 0,0-1 1,1 0-1,0-1 0,1-1 1,22 3-1,-31-6-667,0 0 0,0 0 0,1 0 0,-1-1 0,0 0 0,0-1 1,0 0-1,0 0 0,0 0 0,0-1 0,-1 0 0,1 0 0,-1 0 0,0-1 0,0 0 0,0-1 0,0 1 0,-1-1 0,0 0 1,6-8-1,-5 6-54,-1 0 0,-1 0 0,1-1 0,-1 1 1,-1-1-1,6-16 0,-8 21-67,0 0-1,0-1 1,0 1-1,-1-1 1,1 1-1,-1-1 1,0 1 0,0 0-1,0-1 1,0 1-1,0-1 1,-1 1 0,0-1-1,0 1 1,0 0-1,0-1 1,0 1-1,-1 0 1,-2-5 0,3 7-28,0 0 1,0 0 0,1 0 0,-1 0 0,0 0 0,0 1 0,0-1 0,0 0 0,0 0-1,0 1 1,-1-1 0,1 1 0,0-1 0,0 1 0,0 0 0,0-1 0,-1 1-1,1 0 1,0 0 0,0 0 0,-1 0 0,-1 0 0,1 0-2,-1 1-1,1 0 1,0-1 0,-1 1 0,1 0 0,0 1-1,0-1 1,-1 0 0,1 1 0,-3 2-1,-2 2-7,1 1 0,0-1-1,1 1 1,-1 0 0,-6 14-1,4-5-7,0 1 0,2 0 0,0 0 0,0 1 0,2-1 0,0 1 0,1 0 0,1 0 0,1 31 0,1-47 10,0 1 0,0-1-1,0 1 1,1-1 0,-1 1-1,1-1 1,0 0 0,-1 1-1,1-1 1,0 0 0,0 1-1,1-1 1,-1 0 0,0 0-1,3 3 1,-3-4-1,1-1 0,-1 1 0,0 0 0,0-1 1,1 1-1,-1-1 0,0 1 0,1-1 0,-1 0 0,0 1 0,1-1 0,-1 0 0,0 0 1,1 0-1,-1 0 0,1 0 0,-1-1 0,0 1 0,1 0 0,-1-1 0,0 1 0,1 0 1,-1-1-1,0 0 0,0 1 0,1-1 0,-1 0 0,0 1 0,1-3 0,9-5-15,0 0-1,-1-1 1,0 0-1,-1-1 1,0 0-1,12-17 1,41-72-117,-59 93 124,50-86-152,-53 93 159,0-1 0,0 0 0,0 0 1,0 0-1,0 0 0,0 1 1,0-1-1,0 0 0,0 0 1,0 0-1,0 0 0,0 0 1,0 1-1,0-1 0,0 0 1,0 0-1,1 0 0,-1 0 1,0 0-1,0 0 0,0 1 1,0-1-1,0 0 0,0 0 1,0 0-1,0 0 0,1 0 1,-1 0-1,0 0 0,0 0 1,0 0-1,0 1 0,0-1 0,1 0 1,-1 0-1,0 0 0,0 0 1,0 0-1,0 0 0,0 0 1,1 0-1,-1 0 0,0 0 1,0 0-1,0 0 0,0 0 1,1 0-1,-1-1 0,0 1 1,0 0-1,0 0 0,0 0 1,0 0-1,0 0 0,1 0 1,-1 0-1,0 0 0,0 12-8,-1 0 0,0 1 0,-3 13 0,-3 18-13,4 64-37,3-96 72,1 0 0,0 0 1,1 0-1,1-1 0,0 1 1,8 21-1,-9-30-5,-1 0-1,0 0 1,1-1 0,-1 1 0,1 0-1,0-1 1,0 1 0,0-1 0,0 0-1,1 1 1,-1-1 0,0 0 0,1 0-1,0-1 1,-1 1 0,1-1 0,0 1-1,3 0 1,-3-1 3,0-1 1,1 1-1,-1-1 1,0 0-1,0 0 0,0 0 1,0-1-1,1 1 0,-1-1 1,0 1-1,0-1 1,0 0-1,0 0 0,5-4 1,2-1 10,0 0 1,-1-1 0,0 0 0,0 0 0,-1-1 0,0 0-1,-1-1 1,11-15 0,-11 14-139,-1 0 0,-1 0 0,1 0 0,-2-1 0,1 0 0,-2 0 0,1 0 0,-2 0 1,1 0-1,-2-1 0,1 1 0,-2-1 0,0-13 0,-1 8-101,-2 0 1,0 0-1,-1 0 1,-1 0 0,0 1-1,-1 0 1,-1 0-1,-11-19 1,-15-22-531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0.494"/>
    </inkml:context>
    <inkml:brush xml:id="br0">
      <inkml:brushProperty name="width" value="0.035" units="cm"/>
      <inkml:brushProperty name="height" value="0.035" units="cm"/>
      <inkml:brushProperty name="color" value="#66CC00"/>
    </inkml:brush>
  </inkml:definitions>
  <inkml:trace contextRef="#ctx0" brushRef="#br0">3 17 17676,'-3'-10'1904,"3"3"-1280,12 9-280,5 12 1073,9 15-593,1 4-176,3 8-408,2 4-136,-5-1-296,0-4-176,-7-10-272,-7-7-56,-7-11-337,-6-8-111,-10-10 608,-9-7-224,-9-4 136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0.994"/>
    </inkml:context>
    <inkml:brush xml:id="br0">
      <inkml:brushProperty name="width" value="0.035" units="cm"/>
      <inkml:brushProperty name="height" value="0.035" units="cm"/>
      <inkml:brushProperty name="color" value="#66CC00"/>
    </inkml:brush>
  </inkml:definitions>
  <inkml:trace contextRef="#ctx0" brushRef="#br0">7 266 12771,'-7'-6'1520,"7"1"-704,4 0-192,8-2 1241,2-1-505,9-7-272,0-5-128,4-6-151,2-1-145,-3-6-616,-2 2-368,-2 1 360,-4-1-112,0 10-152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1.460"/>
    </inkml:context>
    <inkml:brush xml:id="br0">
      <inkml:brushProperty name="width" value="0.035" units="cm"/>
      <inkml:brushProperty name="height" value="0.035" units="cm"/>
      <inkml:brushProperty name="color" value="#66CC00"/>
    </inkml:brush>
  </inkml:definitions>
  <inkml:trace contextRef="#ctx0" brushRef="#br0">7 102 17220,'1'-4'708,"4"-16"921,0 17-770,0 13 338,11 50-52,13 111-1,-17-92-1030,13 110-1507,-38-256-1301,2 19 2021,-9-50-281,-41-258 1357,61 341 146,5 19 73,10 29 312,-10-23-869,12 24 135,1-1 0,1-1 1,2-1-1,2-1 0,0 0 0,2-2 0,2-1 1,0-1-1,49 36 0,-59-50-135,46 35-164,-57-41-120,0-1-1,0 1 1,-1 0-1,0 1 1,0-1-1,0 1 1,4 10-1,-8-16 102,0 0 1,-1 1-1,1-1 0,0 1 0,-1-1 0,1 1 1,-1 0-1,0-1 0,1 1 0,-1-1 1,0 1-1,0 0 0,0-1 0,0 1 0,0-1 1,-1 1-1,1-1 0,0 1 0,-1 0 0,1-1 1,-1 1-1,0-1 0,1 0 0,-1 1 0,0-1 1,0 1-1,0-1 0,0 0 0,0 0 1,0 0-1,0 1 0,0-1 0,-1 0 0,1 0 1,0-1-1,-1 1 0,1 0 0,-1 0 0,1-1 1,-1 1-1,1-1 0,-1 1 0,1-1 1,-2 1-1,-8 2-488,0-1 0,-1 0 0,1-1 0,-21 0 0,4-1 1401,1-1-1,-48-8 1,75 9-735,-1 0 1,1 0 0,0 0 0,-1 0-1,1 0 1,-1 0 0,1 0 0,0 0 0,-1 0-1,1 0 1,0 0 0,-1-1 0,1 1 0,0 0-1,-1 0 1,1 0 0,0 0 0,-1-1 0,1 1-1,0 0 1,-1 0 0,1-1 0,0 1-1,0 0 1,-1 0 0,1-1 0,0 1 0,0 0-1,0-1 1,-1 1 0,1 0 0,0-1 0,0 1-1,0 0 1,0-1 0,0 1 0,0 0-1,0-1 1,0 1 0,0-1 0,0 1 0,0 0-1,0-1 1,0 1 0,0 0 0,0-1-1,0 1 1,0-1 0,0 1 0,0 0 0,0-1-1,1 1 1,-1 0 0,0-1 0,0 1 0,0 0-1,1 0 1,-1-1 0,0 1 0,1-1 0,22-17 1239,-17 14-994,21-17 577,-4 4-1254,42-40 0,-59 50 185,0 0-1,0 0 0,-1-1 1,0 1-1,0-1 0,-1 0 0,0 0 1,0-1-1,-1 1 0,4-15 1,-2-15-545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1.849"/>
    </inkml:context>
    <inkml:brush xml:id="br0">
      <inkml:brushProperty name="width" value="0.035" units="cm"/>
      <inkml:brushProperty name="height" value="0.035" units="cm"/>
      <inkml:brushProperty name="color" value="#66CC00"/>
    </inkml:brush>
  </inkml:definitions>
  <inkml:trace contextRef="#ctx0" brushRef="#br0">75 218 16379,'-2'-1'1749,"4"8"-513,10 22 114,19 44-207,95 184 173,-122-249-1277,-2-4-2,0 0-1,0 0 0,0 0 0,1-1 0,-1 1 1,1-1-1,0 0 0,0 0 0,4 3 0,-7-6-30,0 1 0,0-1 0,0 0 0,0 0 0,1 0 0,-1 0 0,0 1-1,0-1 1,0 0 0,1 0 0,-1 0 0,0 0 0,0 0 0,1 0 0,-1 0-1,0 0 1,0 0 0,1 0 0,-1 0 0,0 0 0,0 0 0,0 0 0,1 0-1,-1 0 1,0 0 0,0 0 0,1 0 0,-1 0 0,0 0 0,0 0 0,1 0 0,-1 0-1,0-1 1,0 1 0,0 0 0,1 0 0,-1 0 0,0 0 0,0 0 0,0-1-1,3-12 137,-7-19 29,-5 0-89,-2 1 1,0 0 0,-2 1-1,-2 1 1,-1 0-1,0 1 1,-3 0-1,0 2 1,-1 0-1,-42-40 1,59 63-77,-2-2 4,0 0 0,0 0-1,0 1 1,-1 0 0,0 0 0,1 1-1,-11-5 1,16 7-8,0 1-1,-1 0 1,1-1-1,-1 1 1,1 0 0,-1 0-1,0 0 1,1-1-1,-1 1 1,1 0 0,-1 0-1,1 0 1,-1 0-1,0 0 1,1 0 0,-1 0-1,1 0 1,-1 0-1,1 0 1,-1 0 0,1 1-1,-1-1 1,0 0-1,1 0 1,-1 0-1,1 1 1,-1-1 0,1 0-1,-1 1 1,1 0-1,0 0 1,-1-1 0,1 1-1,0 0 1,0 0 0,0 0-1,0 0 1,0 0-1,0-1 1,1 1 0,-1 0-1,0 0 1,0 0 0,1 0-1,-1-1 1,1 2 0,20 33 5,-13-26-9,0 0 0,1 0 0,0-1 0,0 0 0,18 11 0,-25-18 8,0 1 1,0-1-1,0 0 1,0 0-1,1 0 0,-1 0 1,0 0-1,1-1 1,-1 1-1,0-1 1,1 1-1,-1-1 1,1 0-1,-1 0 0,0 0 1,1 0-1,-1-1 1,1 1-1,-1 0 1,0-1-1,1 0 1,-1 0-1,0 0 0,0 0 1,1 0-1,-1 0 1,0 0-1,0-1 1,0 1-1,0-1 1,-1 1-1,1-1 0,0 0 1,-1 1-1,2-3 1,3-4 30,-1-1 0,-1 1-1,1-1 1,-1 0 0,-1 0 0,0 0 0,4-16 0,6-72 257,-4 25-96,-3 48-124,-6 23-72,0 1 0,0 0 0,0-1 0,0 1-1,1 0 1,-1 0 0,0-1 0,0 1 0,0 0 0,0 0-1,0-1 1,0 1 0,1 0 0,-1 0 0,0-1-1,0 1 1,0 0 0,1 0 0,-1 0 0,0 0 0,0-1-1,0 1 1,1 0 0,-1 0 0,0 0 0,1 0 0,-1 0-1,0 0 1,0 0 0,1-1 0,-1 1 0,0 0-1,0 0 1,1 0 0,-1 0 0,0 0 0,1 1 0,7 8 42,4 17 7,-12-26-50,11 31 24,95 248 84,-105-277-117,2 6-158,1 0 0,0 0 0,0-1 0,1 1 0,6 8 0,-3-10-577,-4-9 306,-3-17 26,-2 14 302,0-24-382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2.362"/>
    </inkml:context>
    <inkml:brush xml:id="br0">
      <inkml:brushProperty name="width" value="0.035" units="cm"/>
      <inkml:brushProperty name="height" value="0.035" units="cm"/>
      <inkml:brushProperty name="color" value="#66CC00"/>
    </inkml:brush>
  </inkml:definitions>
  <inkml:trace contextRef="#ctx0" brushRef="#br0">1 133 17564,'10'5'1744,"1"-3"-1040,-2-5-248,2-11 441,2-3-513,-2-12 88,-1-7-80,-8-4-232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2.816"/>
    </inkml:context>
    <inkml:brush xml:id="br0">
      <inkml:brushProperty name="width" value="0.035" units="cm"/>
      <inkml:brushProperty name="height" value="0.035" units="cm"/>
      <inkml:brushProperty name="color" value="#66CC00"/>
    </inkml:brush>
  </inkml:definitions>
  <inkml:trace contextRef="#ctx0" brushRef="#br0">59 182 19284,'2'22'856,"1"1"1,1-1-1,1 1 0,14 38 0,-7-23-413,-1 1-157,2 8-164,32 74-1,-40-113-616,-4-13-124,-3-15-247,-9-22-285,-2 0 0,-2 1 0,-40-76 1,34 73 853,0 5 353,14 29 244,1-1 0,1 0 0,-1 0 0,2-1-1,0 1 1,-4-17 0,8 27-232,0 0 0,0 0 0,0 0 0,0 1 0,0-1 0,1 0 0,-1 0-1,0 0 1,1 0 0,-1 0 0,0 0 0,1 1 0,-1-1 0,1 0 0,-1 0 0,1 1 0,0-1-1,-1 0 1,1 1 0,0-1 0,-1 0 0,1 1 0,0-1 0,0 1 0,-1-1 0,1 1-1,0 0 1,0-1 0,0 1 0,0 0 0,0 0 0,0-1 0,-1 1 0,1 0 0,0 0 0,1 0-1,46-2 1146,-26 2-945,-16-1-373,0 1-1,0-2 1,0 1-1,-1-1 1,1 1-1,-1-2 1,1 1-1,-1-1 1,0 1-1,0-1 1,0-1-1,0 1 1,0-1-1,-1 0 1,0 0-1,0 0 1,0-1-1,0 1 1,0-1-1,-1 0 1,0 0-1,0 0 1,-1 0-1,1-1 1,-1 1-1,0-1 1,1-6-1,-3 12 84,0 0 0,0 0 0,1-1 0,-1 1 0,0 0 0,0-1 0,0 1 0,0 0 0,0-1 0,0 1 0,0 0 0,0-1 0,0 1-1,0 0 1,0-1 0,0 1 0,0 0 0,0-1 0,0 1 0,0 0 0,0-1 0,0 1 0,0 0 0,-1-1 0,1 1 0,0 0 0,0 0 0,0-1 0,-1 1 0,1 0 0,0-1 0,0 1 0,-1 0 0,1 0 0,0 0-1,0-1 1,-1 1 0,1 0 0,0 0 0,-1 0 0,1 0 0,0 0 0,-1 0 0,1-1 0,0 1 0,-1 0 0,1 0 0,-1 0 0,-8 8-689</inkml:trace>
  <inkml:trace contextRef="#ctx0" brushRef="#br0" timeOffset="1">123 335 15771,'6'4'1833,"9"-15"-961,-1-9-304,4-10 1160,4-5-671,2-5-329,2 0-256,0 4-856,-2 7-320,-6 17 576,-7 6-208,-8 17-121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3.255"/>
    </inkml:context>
    <inkml:brush xml:id="br0">
      <inkml:brushProperty name="width" value="0.035" units="cm"/>
      <inkml:brushProperty name="height" value="0.035" units="cm"/>
      <inkml:brushProperty name="color" value="#66CC00"/>
    </inkml:brush>
  </inkml:definitions>
  <inkml:trace contextRef="#ctx0" brushRef="#br0">1 258 15155,'10'22'1873,"6"-12"-889,2-7-352,5-8 1632,3-3-1175,6-9-369,1-5-240,-2-8-656,-1-3-328,-3-7-208,-4-2 488,-8-2-208,-5-8-193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4.213"/>
    </inkml:context>
    <inkml:brush xml:id="br0">
      <inkml:brushProperty name="width" value="0.035" units="cm"/>
      <inkml:brushProperty name="height" value="0.035" units="cm"/>
      <inkml:brushProperty name="color" value="#66CC00"/>
    </inkml:brush>
  </inkml:definitions>
  <inkml:trace contextRef="#ctx0" brushRef="#br0">14 565 15931,'-3'8'265,"1"-1"-1,0 0 1,0 0-1,0 1 0,1-1 1,0 1-1,0 0 0,2 12 1,7 62 816,-8-80-1018,8 42 546,1-2 0,2 1 1,3-1-1,32 72 0,-17-57-103,3-1-1,63 85 0,-89-128-499,-6-13-6,0 0 1,0 0-1,0 1 0,0-1 1,0 0-1,0 0 0,0 0 1,0 0-1,-1 0 0,1 0 1,0 1-1,0-1 0,0 0 1,0 0-1,0 0 0,0 0 1,-1 0-1,1 0 0,0 0 1,0 0-1,0 0 0,0 0 1,0 0-1,-1 0 0,1 0 1,0 0-1,0 0 0,0 0 1,0 0-1,0 0 0,-1 0 0,1 0 1,0 0-1,0 0 0,0 0 1,0 0-1,0 0 0,-1 0 1,1 0-1,0 0 0,0-1 1,-23-11 54,16 5-37,0 0 0,0-1 0,1 0 0,0 0 0,0 0-1,1 0 1,0-1 0,1 0 0,-1 0 0,2 0 0,-1-1 0,1 1 0,1-1 0,0 0 0,0 0 0,0-14 0,0-8 32,2 0 1,1 0-1,10-59 1,1 20 53,13-91 42,-22 126-149,-1 0-1,-3-53 1,1 88 0,-5-29-53,5 28 52,0 1-1,0 0 1,-1 0 0,1 0-1,0 0 1,-1 0 0,1 0-1,-1 1 1,1-1-1,-1 0 1,1 0 0,-1 0-1,0 0 1,1 0 0,-1 1-1,0-1 1,0 0 0,1 1-1,-1-1 1,0 0 0,0 1-1,-1-1 1,1 1 4,0 0-1,1 0 1,-1 0 0,1 1-1,-1-1 1,1 0 0,-1 0 0,1 1-1,-1-1 1,1 0 0,0 1-1,-1-1 1,1 1 0,-1-1 0,1 0-1,0 1 1,-1-1 0,1 1-1,0-1 1,-1 1 0,1-1 0,0 1-1,0-1 1,0 1 0,-1-1-1,1 1 1,0 0 0,0-1 0,0 1-1,0-1 1,0 2 0,-2 20 56,2 3 46,2-1 1,0 0 0,2 0 0,1 0-1,7 24 1,47 116 656,-53-149-697,112 255 682,-111-260-714,-5-13-18,-6-22-60,-16-63-244,-24-124-703,42 192 802,2 19 191,0 1-1,0 0 0,0 0 0,0 0 0,0 0 0,0 0 1,0 0-1,0 0 0,0 0 0,0-1 0,0 1 0,0 0 1,0 0-1,0 0 0,0 0 0,0 0 0,0 0 1,0 0-1,0-1 0,0 1 0,0 0 0,0 0 0,1 0 1,-1 0-1,0 0 0,0 0 0,0 0 0,0 0 1,0 0-1,0-1 0,0 1 0,0 0 0,0 0 0,0 0 1,0 0-1,1 0 0,-1 0 0,0 0 0,0 0 0,0 0 1,0 0-1,0 0 0,0 0 0,0 0 0,1 0 1,-1 0-1,0 0 0,0 0 0,0 0 0,0 0 0,0 0 1,0 0-1,0 0 0,1 0 0,-1 0 0,15 21-212,-1 0 137,-13-19 70,20 17-37,-20-18 46,-1-1 0,1 0 0,0 1 0,-1-1 0,1 0-1,0 0 1,-1 1 0,1-1 0,0 0 0,0 0 0,-1 0 0,1 0 0,0 0 0,-1 0-1,1 0 1,0 0 0,0 0 0,-1 0 0,1 0 0,0-1 0,-1 1 0,1 0 0,0 0 0,-1-1-1,1 1 1,0 0 0,-1-1 0,1 1 0,0-1 0,-1 1 0,1-1 0,-1 1 0,1-1-1,-1 1 1,0-1 0,1 0 0,0 0 0,2-4 12,-1-1 0,1 1 0,-1 0 1,0-1-1,0 0 0,-1 0 0,1 1 0,-1-1 0,0-8 0,0-59 123,-1 62-116,-6-53 288,9 101-248,2 1 0,1-1 0,2 0 0,15 42 0,-21-72-52,-1-1 1,1-1 0,0 1 0,0 0 0,0 0 0,1-1 0,0 0 0,6 9 0,-9-13-6,1 0 0,-1-1 0,0 1 0,1-1 0,-1 0 0,1 1 1,-1-1-1,1 1 0,-1-1 0,1 0 0,-1 1 0,1-1 0,-1 0 0,1 1 0,-1-1 1,1 0-1,-1 0 0,1 0 0,0 1 0,-1-1 0,1 0 0,0 0 0,-1 0 0,1 0 0,-1 0 1,1 0-1,0 0 0,-1 0 0,1-1 0,0 1 0,-1 0 0,1 0 0,-1 0 0,1-1 0,-1 1 1,1 0-1,-1-1 0,1 1 0,-1 0 0,1-1 0,-1 1 0,1-1 0,-1 1 0,1-1 0,-1 1 1,0-1-1,1 1 0,-1-1 0,3-4 16,0 0 1,0 0-1,-1-1 1,3-7-1,10-35-1,-2-1-1,8-66 1,1-101-313,-20 147 106,-3 46-20,2 0 0,4-28-1,4 70-102,13 76 254,-13-49 212,2-1-1,22 57 1,-31-98-122,0 1-1,0-1 1,0 0 0,1 0-1,-1 0 1,1 0 0,0 0-1,6 5 1,-8-8-24,-1-1 1,1 1-1,-1-1 0,1 1 1,0-1-1,0 0 0,-1 1 1,1-1-1,0 0 0,0 0 1,-1 0-1,1 1 0,0-1 1,0 0-1,0 0 0,-1 0 1,1 0-1,0 0 0,0 0 1,0-1-1,1 1 0,-1-1 0,1 0-1,-1 0 0,0 0 0,1 0 0,-1 0 0,0 0 0,1 0 0,-1 0 0,0-1 0,0 1 0,0-1 1,0 1-1,-1 0 0,2-3 0,7-14-4,-2 0 0,0-1-1,-1 0 1,-1 0 0,0 0 0,1-21 0,5-121-71,-11 152 64,1-25-25,2-15-60,-2-1-1,-3 1 1,-10-70-1,11 118 12,-1 5 47,1 12-9,6 85 71,5 1 0,41 182 0,-47-270-8,9 35 61,-12-46-80,0 1 0,1-1 0,-1 1 1,1-1-1,0 1 0,0-1 0,0 0 0,0 0 0,1 0 0,2 2 0,-4-5-6,-1 1 1,0-1-1,1 0 1,-1 0-1,0 1 0,1-1 1,-1 0-1,1 0 0,-1 0 1,0 0-1,1 1 1,-1-1-1,1 0 0,-1 0 1,0 0-1,1 0 0,-1 0 1,1 0-1,-1 0 0,1 0 1,-1 0-1,0 0 1,1-1-1,-1 1 0,1 0 1,-1 0-1,0 0 0,1 0 1,-1-1-1,1 1 1,-1 0-1,0 0 0,1-1 1,-1 1-1,0 0 0,0-1 1,1 1-1,-1 0 0,0-1 1,0 1-1,1 0 1,-1-1-1,0 1 0,0-1 1,0 1-1,0 0 0,1-1 1,-1 1-1,0-1 1,0 1-1,0 0 0,0-1 1,0 0-1,3-23-134,-3 11 110,-1 0-1,-1 0 1,-1 0-1,1 0 1,-2 1-1,0-1 1,0 1-1,-1 0 0,-12-21 1,4 12 395,-1 0 1,-1 1-1,-1 0 0,-21-20 1,40 41-500,1-1 0,0 1 1,-1-1-1,1 0 1,0-1-1,-1 1 0,1-1 1,0 1-1,5-3 0,-4 1 68,-1 0 0,0 0 0,0 0-1,0 0 1,0-1 0,0 0-1,0 0 1,-1 0 0,5-4 0,15-26-332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4.997"/>
    </inkml:context>
    <inkml:brush xml:id="br0">
      <inkml:brushProperty name="width" value="0.035" units="cm"/>
      <inkml:brushProperty name="height" value="0.035" units="cm"/>
      <inkml:brushProperty name="color" value="#66CC00"/>
    </inkml:brush>
  </inkml:definitions>
  <inkml:trace contextRef="#ctx0" brushRef="#br0">0 264 18268,'12'27'1745,"1"0"0,33 48 1,-35-60-1571,0-1 1,0 0 0,2-1-1,-1-1 1,2 0 0,15 11-1,-26-20-158,0-1 0,0-1 0,0 1 0,1 0 0,-1-1 0,0 1 0,1-1 0,-1 0 0,1 0 0,-1 0 0,1-1 0,0 1 0,-1-1 0,8 0 0,-8-1-6,0 0 0,0 0 0,1 0 0,-1 0-1,-1 0 1,1 0 0,0-1 0,0 0 0,0 1 0,-1-1 0,1 0 0,-1 0 0,0-1 0,3-1 0,2-6 10,0 1-1,-1-1 1,0-1 0,-1 1-1,0-1 1,0 0 0,5-21-1,9-53 51,-13 53-28,13-41-1,-19 72-38,1 0 0,-1 0-1,0 0 1,1 0 0,-1-1 0,0 1-1,1 0 1,0 0 0,-1 0-1,1 0 1,0 0 0,-1 0-1,1 0 1,0 1 0,0-1-1,0 0 1,0 0 0,0 0-1,1 0 1,-2 1-2,1 0 0,0 1 1,-1-1-1,1 0 0,-1 0 0,1 1 0,-1-1 0,1 0 0,0 1 0,-1-1 0,1 0 1,-1 1-1,0-1 0,1 1 0,-1-1 0,1 1 0,-1-1 0,0 1 0,1-1 1,-1 1-1,0-1 0,1 1 0,-1-1 0,0 2 0,5 10 25,-2 0 0,5 19-1,-6-23-6,10 52 65,8 31 134,-20-90-208,1 0 1,-1 1-1,0-1 0,0 0 1,1 0-1,-1 0 0,0 0 0,1 0 1,-1-1-1,1 1 0,-1 0 1,1 0-1,0 0 0,-1 0 0,1 0 1,0-1-1,0 1 0,-1 0 1,2 0-1,-1-1-1,0 0-1,-1 0 1,1-1-1,-1 1 1,1 0 0,-1-1-1,1 1 1,-1 0 0,1-1-1,-1 1 1,0-1 0,1 1-1,-1-1 1,0 1 0,1-1-1,-1 1 1,0-1-1,1 1 1,-1-1 0,0 1-1,0-1 1,0 0 0,1 0-1,10-50 298,-10 45-295,4-18 46,0-11 53,3 0 0,12-37 0,-20 70-112,1 0 1,0 1-1,-1-1 1,1 0-1,0 0 0,0 1 1,0-1-1,0 0 0,0 1 1,1-1-1,-1 1 0,0 0 1,1-1-1,1-1 1,-2 3-1,-1 0 0,1 0 0,0 0 0,-1 0 1,1-1-1,0 1 0,-1 0 0,1 0 0,-1 0 1,1 0-1,0 0 0,-1 1 0,1-1 1,0 0-1,-1 0 0,1 0 0,0 0 0,-1 1 1,1-1-1,-1 0 0,1 1 0,-1-1 0,1 0 1,-1 1-1,1-1 0,-1 1 0,1 0 0,3 3-4,-1 0 0,0 1 0,0-1 0,0 1-1,-1 0 1,0 0 0,4 9 0,5 28-30,-9-31 55,1-1 0,0 1 0,0 0 0,9 16 0,-12-26-17,1-1-1,-1 0 1,0 0-1,0 0 1,0 1-1,0-1 1,0 0-1,0 0 1,0 0 0,0 0-1,0 1 1,1-1-1,-1 0 1,0 0-1,0 0 1,0 0-1,0 0 1,0 0-1,1 1 1,-1-1-1,0 0 1,0 0-1,0 0 1,1 0 0,-1 0-1,0 0 1,0 0-1,0 0 1,0 0-1,1 0 1,-1 0-1,0 0 1,0 0-1,0 0 1,1 0-1,-1 0 1,0 0 0,0 0-1,0 0 1,1 0-1,-1 0 1,0 0-1,0-1 1,1 1-1,5-11 70,2-17 24,3-34 30,10-45-138,-17 93-109,0 0 0,2 0 1,-1 0-1,15-25 0,-19 38 95,-1-1 0,1 1-1,0-1 1,0 1 0,0 0 0,0 0-1,0 0 1,0-1 0,0 1 0,0 0-1,0 0 1,1 0 0,-1 1 0,0-1-1,1 0 1,-1 0 0,1 1 0,-1-1 0,1 1-1,1-1 1,-2 1-4,0 0 1,1 0-1,-1 1 1,0-1-1,0 0 1,0 1-1,0-1 1,0 1-1,0 0 1,1-1-1,-1 1 1,0 0-1,-1-1 1,1 1-1,0 0 1,0 0-1,0 0 1,0 0-1,1 2 1,1 2-105,0 0 1,0 1-1,0 0 1,-1 0-1,0 0 1,0 0-1,0 0 0,0 7 1,-2-12 122,1 3-201,-1 1 1,1-1-1,-1 0 1,-1 1-1,0 5 1,1-9 183,0 0-1,0-1 1,0 1-1,0 0 1,-1-1-1,1 1 1,0-1 0,0 1-1,-1 0 1,1-1-1,-1 1 1,1-1 0,0 1-1,-1-1 1,1 1-1,-1-1 1,1 1-1,-1-1 1,0 1 0,1-1-1,-1 0 1,1 1-1,-1-1 1,0 0 0,1 0-1,-1 1 1,0-1-1,1 0 1,-1 0-1,0 0 1,1 0 0,-1 0-1,0 0 1,1 0-1,-1 0 1,0 0 0,1 0-1,-1 0 1,0-1-1,1 1 1,-1 0-1,-1-1 1,-13-6-493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5.504"/>
    </inkml:context>
    <inkml:brush xml:id="br0">
      <inkml:brushProperty name="width" value="0.035" units="cm"/>
      <inkml:brushProperty name="height" value="0.035" units="cm"/>
      <inkml:brushProperty name="color" value="#66CC00"/>
    </inkml:brush>
  </inkml:definitions>
  <inkml:trace contextRef="#ctx0" brushRef="#br0">11 9 22637,'-3'-4'1608,"0"3"-1432,2-1-368,-2 2 1048,3-1-832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1.126"/>
    </inkml:context>
    <inkml:brush xml:id="br0">
      <inkml:brushProperty name="width" value="0.035" units="cm"/>
      <inkml:brushProperty name="height" value="0.035" units="cm"/>
    </inkml:brush>
  </inkml:definitions>
  <inkml:trace contextRef="#ctx0" brushRef="#br0">19 5 13691,'-3'-3'2344,"2"2"-1223,-2 2-409,0 3 2048,2 4-1431,1 0-249,-2 1-480,2-2-480,-1-4 48,-3-9-224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6.346"/>
    </inkml:context>
    <inkml:brush xml:id="br0">
      <inkml:brushProperty name="width" value="0.035" units="cm"/>
      <inkml:brushProperty name="height" value="0.035" units="cm"/>
      <inkml:brushProperty name="color" value="#66CC00"/>
    </inkml:brush>
  </inkml:definitions>
  <inkml:trace contextRef="#ctx0" brushRef="#br0">0 53 18868,'1'-2'201,"-1"0"-1,1 1 1,-1-1 0,1 0-1,0 0 1,0 0-1,-1 0 1,1 1 0,1-1-1,1-3 1,5 6 745,3 11-173,4 18-309,-1 0-1,-2 1 0,0 1 1,10 52-1,-18-72-407,-2-3-53,1-1-33,-1 0 0,0 0-1,-1 1 1,0-1-1,0 13 1,-11-34-988,-12-36-948,1-1 0,3 0-1,-22-99 1,40 148 1990,-1 0 0,1 0 0,0 0 0,0 0 0,0 0 0,-1 0 0,1 0 0,0 0 0,0 0 0,0 0-1,0 0 1,1 0 0,-1 0 0,0 0 0,0 0 0,1 0 0,-1 1 0,0-1 0,1 0 0,0-1 0,0 1 12,-1 1 0,1 0 0,0 0 0,-1 0 0,1 0 0,-1 0 0,1 1 0,0-1 0,-1 0 0,1 0 0,-1 0 0,1 0 0,-1 1 0,1-1 0,-1 0 0,1 0 0,-1 1 0,1-1 0,-1 0 0,1 1 0,-1-1 0,1 1 0,0 0-1,29 32 1368,-29-32-1378,43 56 1334,3 4-555,70 71 0,-112-127-1123,1 1 1,0-1-1,12 7 0,-15-12-1425,-7-7 751,-8-8-324,-16-7-559,-55-34 0,26 20 4062,57 35-2020,-1 1 0,0-1 0,1 1 0,-1 0 0,0-1-1,1 1 1,-1-1 0,1 0 0,-1 1 0,1-1 0,-1 1 0,1-1 0,-1 0 0,1 1-1,0-1 1,-1 0 0,1-1 0,0 2-72,0-1 0,0 1-1,0-1 1,0 1 0,0 0 0,0-1-1,1 1 1,-1 0 0,0-1 0,0 1 0,0 0-1,1-1 1,-1 1 0,0 0 0,1-1-1,-1 1 1,0 0 0,0 0 0,1-1-1,-1 1 1,1 0 0,-1 0 0,0 0-1,1-1 1,32-6 2460,-24 6-2400,-1-1-115,1 0 1,-2 0-1,1 0 1,0-1-1,0 0 1,-1 0-1,0-1 1,1 0-1,-1-1 1,-1 1-1,1-1 1,-1-1-1,0 1 1,9-11-1,3-10-123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6.862"/>
    </inkml:context>
    <inkml:brush xml:id="br0">
      <inkml:brushProperty name="width" value="0.035" units="cm"/>
      <inkml:brushProperty name="height" value="0.035" units="cm"/>
      <inkml:brushProperty name="color" value="#66CC00"/>
    </inkml:brush>
  </inkml:definitions>
  <inkml:trace contextRef="#ctx0" brushRef="#br0">0 1 16764,'15'27'1880,"-1"3"-1176,-2 13-240,2 6 1265,6 7-1049,-1 4-48,-1-3-304,1-5-312,-3-12-584,-3-7-328,-5-16 688,-6-14-192,0 0-137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7.305"/>
    </inkml:context>
    <inkml:brush xml:id="br0">
      <inkml:brushProperty name="width" value="0.035" units="cm"/>
      <inkml:brushProperty name="height" value="0.035" units="cm"/>
      <inkml:brushProperty name="color" value="#66CC00"/>
    </inkml:brush>
  </inkml:definitions>
  <inkml:trace contextRef="#ctx0" brushRef="#br0">0 241 17004,'1'-4'200,"-1"0"1,1-1-1,0 1 1,0 0-1,0 0 1,0 0-1,1 0 1,0 0-1,0 0 1,0 0 0,0 1-1,1-1 1,-1 1-1,1-1 1,0 1-1,0 0 1,4-4-1,8-5 116,0 1-1,28-16 1,-23 15-287,80-45 57,-87 50-95,1 1 1,0 1 0,0 1-1,0 0 1,26-4 0,-8 9 46,-31-1-7,1 0 0,-1 0 0,0 1 0,0-1 0,1 0 0,-1 1 0,0-1 0,0 1 0,0-1 0,1 1-1,-1 0 1,0-1 0,0 1 0,0 0 0,0 0 0,0 0 0,0 0 0,-1 0 0,1 0 0,1 2 0,-2-3-2,0 0-1,0 0 1,1 1 0,-1-1 0,0 0 0,0 1 0,0-1-1,0 0 1,0 1 0,0-1 0,0 0 0,0 1 0,0-1-1,0 0 1,0 1 0,0-1 0,0 1 0,0-1-1,0 0 1,0 1 0,0-1 0,-1 0 0,1 0 0,0 1-1,0-1 1,0 0 0,0 1 0,-1-1 0,1 0 0,0 0-1,0 1 1,-1-1 0,1 0 0,0 0 0,0 0 0,-1 1-1,1-1 1,0 0 0,-1 0 0,1 0 0,0 0 0,-1 0-1,1 1 1,0-1 0,-1 0 0,1 0 0,0 0-1,-1 0 1,1 0 0,0 0 0,-1 0 0,1 0 0,0 0-1,-1 0 1,1-1 0,0 1 0,-1 0 0,1 0 0,0 0-1,-1 0 1,1 0 0,0-1 0,0 1 0,-1 0 0,-20-8 1140,4-5-334,14 10-729,-1 0 0,0 0-1,0 0 1,0 1 0,-9-5 0,13 10-271,-1-1 1,1 1-1,-1-1 0,1 1 1,0-1-1,0 1 0,0-1 1,0 1-1,0-1 1,0 1-1,2 2 0,-1 9-841,-4 26-65,-2-19 431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7.822"/>
    </inkml:context>
    <inkml:brush xml:id="br0">
      <inkml:brushProperty name="width" value="0.035" units="cm"/>
      <inkml:brushProperty name="height" value="0.035" units="cm"/>
      <inkml:brushProperty name="color" value="#66CC00"/>
    </inkml:brush>
  </inkml:definitions>
  <inkml:trace contextRef="#ctx0" brushRef="#br0">71 45 16900,'9'-14'3069,"-8"11"-2623,1 1 0,-1-1 1,1 0-1,0 1 0,0-1 0,0 1 0,0 0 1,0 0-1,1 0 0,2-3 0,-13 23 771,-7 0-975,1 1 1,1 0 0,1 0-1,-13 31 1,21-43-213,2 1 0,-1 0 0,1 1 1,0-1-1,1 0 0,-2 15 0,3-18-26,1 0 0,-1 0 1,1 0-1,0 0 0,0 0 0,0 0 0,1 0 1,-1-1-1,1 1 0,0 0 0,1-1 0,3 6 1,-4-8-4,-1 1 1,1-1-1,0 0 1,0 0 0,0 0-1,1 0 1,-1-1-1,0 1 1,1-1 0,-1 1-1,1-1 1,0 0-1,-1 0 1,1 0-1,0 0 1,0 0 0,-1-1-1,1 1 1,0-1-1,0 0 1,0 0 0,5 0-1,6-2 2,-1 0-1,0-1 0,24-9 1,-25 8-8,1 1 0,21-5 1,-30 8 3,-1-1 0,1 1 1,0 0-1,-1 1 0,1-1 1,-1 0-1,1 1 0,-1 0 1,1 0-1,-1 0 1,0 0-1,1 1 0,-1-1 1,0 1-1,0 0 0,0 0 1,0 0-1,0 0 0,3 4 1,-4-4 25,0 1 1,0-1-1,-1 1 1,1 0-1,-1-1 0,0 1 1,0 0-1,0 0 1,0 0-1,0 0 1,0 0-1,-1 0 0,0 0 1,1 0-1,-1 0 1,0 1-1,0-1 1,-1 0-1,1 0 0,-1 0 1,0 0-1,-1 5 1,-1-2 76,1 0 1,-1 0-1,0-1 1,-1 1-1,1-1 1,-1 0-1,0 1 1,0-2-1,-1 1 1,0 0-1,1-1 0,-2 0 1,1 0-1,0-1 1,-10 6-1,7-5-114,1-1-1,-1 0 1,1 0-1,-1-1 1,0 0-1,0 0 1,0-1-1,0 1 1,0-2-1,-1 0 1,-15-1-1,22-1-1824,7-3 1232,11-3 339,-15 7 112,18-7-460</inkml:trace>
  <inkml:trace contextRef="#ctx0" brushRef="#br0" timeOffset="1">389 167 17204,'10'-7'2360,"1"3"-1408,2-2-367,1-4 1767,5-3-1392,0-3-32,1-1-471,-2-2-497,1 4-961,-2-1-1271,-7 1 1904,-7 1-384,-3 0-265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8.248"/>
    </inkml:context>
    <inkml:brush xml:id="br0">
      <inkml:brushProperty name="width" value="0.035" units="cm"/>
      <inkml:brushProperty name="height" value="0.035" units="cm"/>
      <inkml:brushProperty name="color" value="#66CC00"/>
    </inkml:brush>
  </inkml:definitions>
  <inkml:trace contextRef="#ctx0" brushRef="#br0">50 22 18852,'1'0'114,"-1"-1"1,0 1-1,0-1 1,0 0-1,0 1 1,0-1-1,1 1 1,-1-1-1,0 1 1,0-1-1,1 1 1,-1-1-1,0 1 1,1-1-1,-1 1 1,1-1-1,-1 1 0,1-1 1,-1 1-1,1-1 1,4 10 1512,-1 29 232,-3-31-1505,34 452 1414,-35-444-2258,-6-36-576,4 12 816,-85-420-8602,85 419 8940,-3-28 252,5 37-256,0-1 1,0 0-1,0 0 1,0 1 0,0-1-1,1 0 1,-1 1-1,0-1 1,1 0 0,0 1-1,-1-1 1,1 1-1,0-1 1,-1 1 0,1-1-1,2-2 1,-2 4-25,-1 0 1,1-1-1,0 1 1,-1 0-1,1 0 1,0 0-1,-1-1 1,1 1-1,0 0 1,-1 0-1,1 0 0,0 0 1,-1 0-1,1 0 1,0 0-1,-1 0 1,1 1-1,0-1 1,-1 0-1,1 0 1,0 0-1,-1 1 1,1-1-1,0 0 1,-1 1-1,1-1 1,-1 1-1,1-1 0,-1 1 1,1-1-1,-1 1 1,1-1-1,0 1 1,16 20 1042,80 147 1572,-45-71-3263,-50-93 337,-1-3 188,0 0-1,0 1 1,0-1-1,-1 1 1,1-1-1,0 1 1,-1-1-1,1 1 1,-1 0-1,1-1 1,-1 1-1,0-1 1,1 1-1,-1 0 1,0 0-1,0-1 1,0 1-1,-1 2 1,-5 5-393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8.730"/>
    </inkml:context>
    <inkml:brush xml:id="br0">
      <inkml:brushProperty name="width" value="0.035" units="cm"/>
      <inkml:brushProperty name="height" value="0.035" units="cm"/>
      <inkml:brushProperty name="color" value="#66CC00"/>
    </inkml:brush>
  </inkml:definitions>
  <inkml:trace contextRef="#ctx0" brushRef="#br0">8 464 15299,'-5'-6'2209,"2"-2"-1241,6-4-400,4-2 1777,5-3-1257,1-2-264,4-3-920,2-1-320,-5-4 400,5 1-168,-4 1-144</inkml:trace>
  <inkml:trace contextRef="#ctx0" brushRef="#br0" timeOffset="1">197 1 17284,'10'24'1648,"3"6"-1216,0 6-208,2 2 672,3-1-536,-1 0-143,0-7-314,-3-1 161,-8-12-88,-3-4-104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9.197"/>
    </inkml:context>
    <inkml:brush xml:id="br0">
      <inkml:brushProperty name="width" value="0.035" units="cm"/>
      <inkml:brushProperty name="height" value="0.035" units="cm"/>
      <inkml:brushProperty name="color" value="#66CC00"/>
    </inkml:brush>
  </inkml:definitions>
  <inkml:trace contextRef="#ctx0" brushRef="#br0">5 350 19932,'-2'-6'207,"1"0"0,0 0 0,1 0 0,-1 0-1,1 0 1,0 0 0,1 0 0,-1 0 0,1 0 0,0 0-1,1 0 1,0 0 0,0 0 0,0 0 0,0 1 0,1-1-1,0 1 1,0 0 0,0 0 0,1 0 0,0 0 0,0 0-1,0 1 1,1 0 0,8-7 0,-5 5-193,0 0-1,0 0 1,1 1 0,0 0-1,0 0 1,1 1 0,-1 0-1,1 1 1,0 0 0,0 1-1,0 0 1,0 0-1,0 1 1,18 0 0,-21 2-27,0 0 1,1 0 0,-1 0-1,0 1 1,0 0 0,0 1-1,0-1 1,0 1 0,0 1-1,-1-1 1,0 1 0,0 0-1,0 1 1,0-1 0,0 1-1,-1 0 1,0 1 0,7 8-1,-7-6 45,0 1 1,0-1-1,-1 1 0,0 0 0,-1 0 0,0 0 0,0 0 1,-1 1-1,0-1 0,-1 1 0,0-1 0,-1 1 1,0 17-1,-2-15 56,0 0 1,0 0 0,-1 0 0,-1 0-1,0 0 1,-1-1 0,0 0-1,-12 21 1,14-27-84,-1-1 0,1 1 0,-1-1-1,0 0 1,0 0 0,0-1 0,0 1 0,-1-1 0,-8 5 0,10-6-35,0-1 1,0 0-1,0 0 0,-1 0 1,1 0-1,0 0 0,-1-1 1,1 0-1,0 1 0,-1-1 1,1-1-1,-1 1 0,1 0 1,0-1-1,-1 0 1,1 1-1,-4-3 0,3 1 16,0 0 0,0 0 0,0 0 0,0-1 0,0 1 0,1-1 0,0 0 0,-1 0 0,-3-5 0,-6-13-229</inkml:trace>
  <inkml:trace contextRef="#ctx0" brushRef="#br0" timeOffset="1">465 256 18596,'24'-18'2473,"-4"3"-1521,-3-8-432,2 0 1968,1-5-1519,-1 0-361,-3-2-1128,-2-2 592,-1 2-208,-3 1-112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0:59.714"/>
    </inkml:context>
    <inkml:brush xml:id="br0">
      <inkml:brushProperty name="width" value="0.035" units="cm"/>
      <inkml:brushProperty name="height" value="0.035" units="cm"/>
      <inkml:brushProperty name="color" value="#66CC00"/>
    </inkml:brush>
  </inkml:definitions>
  <inkml:trace contextRef="#ctx0" brushRef="#br0">1 383 15715,'0'-1'68,"0"1"-1,0 0 1,0 0 0,0 0-1,0 0 1,0 0-1,0 0 1,0-1-1,0 1 1,0 0 0,0 0-1,0 0 1,0 0-1,0 0 1,0-1-1,0 1 1,0 0 0,0 0-1,0 0 1,0 0-1,0 0 1,0-1-1,0 1 1,0 0-1,0 0 1,0 0 0,0 0-1,0 0 1,1 0-1,-1 0 1,0-1-1,0 1 1,0 0 0,0 0-1,0 0 1,0 0-1,0 0 1,1 0-1,-1 0 1,0 0-1,0 0 1,0 0 0,0 0-1,0 0 1,1 0-1,-1 0 1,0 0-1,0 0 1,0 0 0,0 0-1,0 0 1,1 0-1,-1 0 1,0 0-1,0 0 1,0 0 0,0 0-1,0 0 1,0 0-1,1 0 1,-1 0-1,0 0 1,0 0-1,0 0 1,0 0 0,0 1-1,0-1 1,0 0-1,1 0 1,11 15 1884,15 25-477,126 242 655,-137-256-1994,-16-25-131,1-1 1,-1 0 0,0 1-1,0-1 1,1 0 0,-1 1-1,0-1 1,0 0 0,1 0-1,-1 1 1,0-1-1,1 0 1,-1 0 0,0 1-1,1-1 1,-1 0 0,0 0-1,1 0 1,-1 0 0,1 0-1,-1 0 1,0 0 0,1 1-1,-1-1 1,1 0 0,-1 0-1,0-1 1,1 1 0,-1 0-1,1 0 1,-1 0 0,0 0-1,1 0 1,0 0 0,6-15 110,-3-19 25,-4 34-138,-1-39 196,0 0 0,-14-72-1,-28-72 96,40 172-282,-5-18 38,0 1 0,-2 0 1,-25-52-1,19 56-23,16 24-27,0 0 0,0 0 1,0 0-1,-1 0 0,1 0 1,0-1-1,0 1 0,0 0 0,0 0 1,0 0-1,0 0 0,-1 0 0,1 0 1,0-1-1,0 1 0,0 0 0,0 0 1,-1 0-1,1 0 0,0 0 0,0 0 1,0 0-1,0 0 0,-1 0 1,1 0-1,0 0 0,0 0 0,0 0 1,-1 0-1,1 0 0,0 0 0,0 0 1,0 0-1,0 0 0,-1 0 0,1 0 1,0 0-1,0 0 0,0 1 0,0-1 1,-1 0-1,1 0 0,0 0 1,0 0-1,0 0 0,0 0 0,0 1 1,-1-1-1,1 0 0,0 0 0,0 0 1,0 0-1,0 0 0,0 1 0,0-1 1,0 0-1,0 0 0,0 0 0,0 1 1,0-1-1,0 0 0,0 0 1,0 0-1,0 0 0,0 1 0,0-1 1,0 0-1,0 16 6,7 13-7,0-1-1,2-1 1,0 1 0,2-1-1,2-1 1,15 26 0,-25-46 2,0-1 0,1 0 0,0-1 0,6 8 0,-9-11-1,0 0 0,0-1 1,0 1-1,0 0 0,0 0 0,0-1 0,0 1 0,0-1 0,0 1 0,0-1 0,0 1 1,0-1-1,0 1 0,0-1 0,0 0 0,0 0 0,1 1 0,-1-1 0,0 0 0,0 0 1,0 0-1,1-1 0,-1 1 0,0 0 0,0 0 0,0 0 0,0-1 0,0 1 0,0-1 1,0 1-1,1-1 0,0 0 0,1-2 1,-1 1 0,1-1-1,-1 0 1,0 0 0,0 0 0,0 0 0,0 0-1,0 0 1,-1-1 0,1 1 0,1-7 0,9-45 15,-9 38-13,25-174 23,-22 149-68,-5 30 17,-1 10 15,0-1 0,0 1-1,0 0 1,0-1 0,1 1 0,-1-1 0,1 1-1,0 0 1,-1-1 0,1 1 0,0 0-1,1 0 1,-1-1 0,2-2 0,-2 5 8,-1 0 0,0 0 0,0 0 0,0 0 0,1 0 0,-1 0 0,0 0 0,0 0 0,0 0 0,1 0 0,-1 0 1,0 0-1,0 0 0,0 0 0,1 0 0,-1 0 0,0 0 0,0 0 0,0 0 0,0 0 0,1 0 0,-1 0 0,0 0 1,0 1-1,0-1 0,0 0 0,1 0 0,-1 0 0,0 0 0,0 0 0,0 1 0,0-1 0,0 0 0,0 0 0,1 0 1,-1 0-1,0 1 0,0-1 0,0 0 0,0 0 0,0 0 0,0 1 0,0-1 0,0 0 0,0 0 0,0 0 0,0 1 1,8 22-69,-2 1 1,0 0 0,-2 0 0,2 25 0,1 1-31,-2-19 24,34 187-1883,-30-187 1065,-2-20 465,-7-11 417,0 0 0,0 0 1,0 0-1,0 1 0,0-1 0,1 0 0,-1 0 0,0 0 0,0 0 1,0 0-1,0 0 0,0 0 0,0 0 0,1 0 0,-1 0 0,0 0 1,0 0-1,0 0 0,0 0 0,0 0 0,0 0 0,1 0 0,-1 0 1,0 0-1,0 0 0,0 0 0,0 0 0,0 0 0,1 0 0,-1 0 1,0 0-1,0 0 0,0 0 0,0 0 0,0 0 0,0 0 0,1 0 1,-1-1-1,0 1 0,0 0 0,0 0 0,0 0 0,0 0 0,0 0 1,0 0-1,0 0 0,0-1 0,0 1 0,0 0 0,0 0 0,1 0 1,-1 0-1,0-1 0,5-15-720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0.168"/>
    </inkml:context>
    <inkml:brush xml:id="br0">
      <inkml:brushProperty name="width" value="0.035" units="cm"/>
      <inkml:brushProperty name="height" value="0.035" units="cm"/>
      <inkml:brushProperty name="color" value="#66CC00"/>
    </inkml:brush>
  </inkml:definitions>
  <inkml:trace contextRef="#ctx0" brushRef="#br0">1 34 15859,'1'105'2303,"5"84"1545,-2-172-3054,1-25-40,3-29-224,-4-27-268,-2 1-1,-12-110 1,17 221 276,22 77-1,-29-123-542,0-1-1,0 0 0,1 1 1,-1-1-1,0 0 0,1 0 1,-1 0-1,1 1 0,0-1 1,-1 0-1,1 0 1,0 0-1,0 0 0,-1 0 1,1 0-1,0 0 0,1 0 1,-1-1-27,-1 0-1,1 0 1,-1 0 0,1-1 0,-1 1 0,1 0-1,-1 0 1,1-1 0,-1 1 0,0 0 0,1-1 0,-1 1-1,0-1 1,1 1 0,-1-1 0,0 1 0,1 0-1,-1-1 1,0 1 0,0-1 0,0 1 0,1-1 0,-1 1-1,0-1 1,0 1 0,0-2 0,8-45-912,-6 3 586,-1-7-137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0.669"/>
    </inkml:context>
    <inkml:brush xml:id="br0">
      <inkml:brushProperty name="width" value="0.035" units="cm"/>
      <inkml:brushProperty name="height" value="0.035" units="cm"/>
      <inkml:brushProperty name="color" value="#66CC00"/>
    </inkml:brush>
  </inkml:definitions>
  <inkml:trace contextRef="#ctx0" brushRef="#br0">41 277 16307,'-3'20'837,"-1"-1"0,-6 21 0,-7 26 461,15-51-1023,0 1 1,1-1-1,0 1 0,1-1 0,1 1 0,0-1 0,1 0 0,1 1 0,5 15 1,-7-27-228,0-1 1,1 0 0,-1 0 0,1 0-1,0 0 1,0 0 0,0 0 0,4 3-1,-5-5-34,-1 0-1,1-1 1,0 1-1,0 0 1,0-1-1,0 1 1,0-1-1,0 1 0,0-1 1,0 0-1,-1 1 1,1-1-1,0 0 1,1 0-1,-1 0 1,0 0-1,0 0 0,0 0 1,0 0-1,0 0 1,0 0-1,0 0 1,0 0-1,0-1 1,0 1-1,0 0 0,0-1 1,-1 1-1,1-1 1,0 1-1,0-1 1,0 1-1,0-1 1,0 0-1,0 0 0,4-4 28,-1 1 0,0-1 0,0 0 0,0 0 0,-1-1 0,1 1 0,-1-1 0,3-9 0,17-55 203,-20 63-218,13-60 176,-3 0 1,-2-1-1,-4-1 0,-2-127 0,-6 174-116,-1 29-39,-1 38-3,2 63 209,20 155-1,-17-250-257,-2-7-54,1 0 0,0 0-1,0 0 1,1 0 0,3 9-1,-5-15 53,0 1-1,0-1 0,0 0 0,0 0 1,0 0-1,0 0 0,0 1 0,0-1 0,1 0 1,-1 0-1,0 0 0,0 0 0,0 0 0,0 1 1,0-1-1,0 0 0,1 0 0,-1 0 0,0 0 1,0 0-1,0 0 0,0 0 0,0 0 0,1 0 1,-1 0-1,0 0 0,0 0 0,0 0 1,0 1-1,1-1 0,-1 0 0,0 0 0,0-1 1,0 1-1,1 0 0,-1 0 0,0 0 0,0 0 1,0 0-1,0 0 0,0 0 0,1 0 0,-1 0 1,0 0-1,0 0 0,0 0 0,0 0 0,0-1 1,1 1-1,-1 0 0,0 0 0,0 0 0,0 0 1,0 0-1,0-1 0,0 1 0,0 0 1,0 0-1,0 0 0,1 0 0,-1-1 0,0 1 1,0 0-1,5-14 349,11-58-397,-5 26-111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2.388"/>
    </inkml:context>
    <inkml:brush xml:id="br0">
      <inkml:brushProperty name="width" value="0.025" units="cm"/>
      <inkml:brushProperty name="height" value="0.025" units="cm"/>
    </inkml:brush>
  </inkml:definitions>
  <inkml:trace contextRef="#ctx0" brushRef="#br0">220 48 17681,'0'0'1857,"0"-8"65,0 5-1734,-1 0 1,1 1-1,-1-1 0,1 0 0,-1 0 0,0 1 0,0-1 0,0 0 1,0 1-1,-3-5 0,3 7-138,1-1-1,-1 1 1,1-1 0,-1 1-1,1-1 1,-1 1 0,1 0-1,-1-1 1,1 1 0,-1 0-1,1-1 1,-1 1 0,0 0-1,1 0 1,-1 0 0,0-1-1,1 1 1,-1 0 0,0 0-1,1 0 1,-1 0 0,0 0-1,0 1 1,-1-1-33,0 1 1,0 0-1,0 0 0,0 0 1,0 0-1,0 0 0,0 1 1,1-1-1,-1 1 1,1-1-1,-4 4 0,-16 22-20,0 0-1,2 2 1,1 1-1,1 0 0,2 1 1,1 0-1,1 2 1,-11 47-1,22-73 10,0 0 1,1 1-1,0-1 0,0 0 0,1 1 0,0-1 0,0 1 0,1-1 1,0 1-1,0-1 0,1 0 0,0 0 0,0 1 0,1-1 0,4 7 1,-5-9 4,1-1 1,1 0 0,-1 0-1,0 0 1,1-1 0,0 1-1,0-1 1,0 0 0,0 0-1,1 0 1,-1-1 0,1 0 0,-1 1-1,1-1 1,0-1 0,0 1-1,0-1 1,0 0 0,0 0-1,0 0 1,0-1 0,0 0 0,6 0-1,-8 0 61,1-1 0,-1 1-1,1-1 1,-1 0-1,0 1 1,1-1 0,-1-1-1,0 1 1,0 0 0,0-1-1,3-2 1,-5 4-16,0-1-1,0 0 1,0 1-1,0-1 1,-1 0-1,1 0 1,0 0 0,-1 1-1,1-1 1,-1 0-1,1 0 1,-1 0-1,1 0 1,-1 0-1,0 0 1,1 0 0,-1 0-1,0 0 1,0 0-1,0 0 1,0 0-1,0 0 1,0 0-1,0 0 1,0 0 0,0 0-1,0 0 1,-1 0-1,1 0 1,0 0-1,-1 0 1,1 0 0,-1 0-1,1 0 1,-1 0-1,1 0 1,-1 0-1,0 0 1,1 1-1,-1-1 1,0 0 0,0 1-1,-1-2 1,0 0-62,-1 0 0,1 1 1,-1-1-1,1 1 0,-1 0 1,0 0-1,1 0 0,-1 0 1,0 0-1,0 0 0,0 1 1,0 0-1,1-1 0,-1 1 1,-4 0-1,20 0-117,0-1-1,0-1 1,0 0-1,0-1 1,0 0-1,0-1 1,-1-1 0,14-6-1,11-9-71,43-30 1,-80 88-212,-5-17 519,0 0-1,-13 30 1,-9 33 136,27-83-251,0-1-1,0 0 0,0 0 0,-1 1 0,1-1 0,0 0 0,0 0 0,0 1 0,0-1 1,0 0-1,0 1 0,0-1 0,0 0 0,0 0 0,0 1 0,0-1 0,0 0 1,0 1-1,0-1 0,1 0 0,-1 0 0,0 1 0,0-1 0,0 0 0,0 0 1,0 1-1,0-1 0,1 0 0,-1 0 0,0 1 0,0-1 0,1 0 0,-1 0 1,0 0-1,0 0 0,0 1 0,1-1 0,-1 0 0,0 0 0,1 0 0,-1 0 1,0 0-1,0 0 0,1 0 0,-1 0 0,0 0 0,1 0 0,-1 0 0,0 0 1,0 0-1,1 0 0,-1 0 0,0 0 0,1 0 0,-1 0 0,0 0 0,1 0 1,16-9-1086,4-17-2275,-3-8-3433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1.551"/>
    </inkml:context>
    <inkml:brush xml:id="br0">
      <inkml:brushProperty name="width" value="0.035" units="cm"/>
      <inkml:brushProperty name="height" value="0.035" units="cm"/>
    </inkml:brush>
  </inkml:definitions>
  <inkml:trace contextRef="#ctx0" brushRef="#br0">118 467 13947,'7'-7'598,"0"1"0,0-1 0,0-1 0,-1 1 1,0-1-1,0 0 0,-1 0 0,0-1 0,6-14 0,-11 23-558,0 0-1,0 0 0,0 0 0,1-1 1,-1 1-1,0 0 0,0 0 0,0 0 1,0-1-1,0 1 0,0 0 0,0 0 1,0-1-1,0 1 0,0 0 0,0 0 1,0 0-1,0-1 0,0 1 0,0 0 1,0 0-1,-1-1 0,1 1 0,0 0 1,0 0-1,0 0 0,0 0 0,0-1 1,0 1-1,-1 0 0,1 0 0,0 0 1,0 0-1,0-1 0,0 1 0,-1 0 1,1 0-1,0 0 0,0 0 1,0 0-1,-1 0 0,1 0 0,0 0 1,0 0-1,0-1 0,-1 1 0,1 0 1,0 0-1,0 0 0,-1 0 0,1 0 1,0 0-1,0 1 0,0-1 0,-1 0 1,1 0-1,0 0 0,0 0 0,-1 0 1,1 0-1,0 0 0,0 0 0,0 0 1,0 1-1,-1-1 0,1 0 0,0 0 1,0 0-1,0 1 0,-15 7 794,4 3-525,0 0 1,1 0-1,0 1 0,1 0 1,-15 27-1,9-11-233,-20 54 0,26-55-65,1-1 0,-6 38-1,12-52-7,0 0 0,1 0 0,1 1 0,0-1 0,0 0 0,2 0 0,3 21-1,-4-31 1,-1 0-1,1 0 0,-1 0 1,1-1-1,-1 1 0,1 0 1,0 0-1,0-1 0,0 1 1,0 0-1,0-1 0,0 1 0,0-1 1,1 1-1,-1-1 0,0 0 1,1 1-1,-1-1 0,1 0 1,0 0-1,-1 0 0,1 0 1,0-1-1,0 1 0,-1 0 0,1-1 1,0 1-1,0-1 0,0 1 1,0-1-1,0 0 0,0 0 1,0 0-1,0 0 0,3-1 1,1 0 3,-1-1 1,1 0-1,-1 0 1,1-1-1,-1 1 1,0-1-1,0-1 1,0 1-1,-1 0 1,1-1-1,4-5 1,8-10 23,0 0-1,-2-2 1,0 0 0,-1-1-1,-2 0 1,18-42 0,-10 12 64,-2 0 0,13-62 0,-22 68-16,-1 0 0,2-56-1,-9 85-65,-1 0-1,0-1 0,-2 1 1,0 0-1,-1-1 0,0 1 0,-2 0 1,0 1-1,-7-17 0,11 31-14,0 0 0,1 0-1,-1 0 1,-1 0 0,1 0-1,0 0 1,0 0 0,-1 0-1,1 1 1,-1-1 0,0 1 0,1-1-1,-1 1 1,0-1 0,0 1-1,0 0 1,0 0 0,0 0-1,-2-1 1,2 2-2,1 0 1,-1 0-1,1 0 1,-1 0-1,1 1 0,-1-1 1,0 0-1,1 1 1,-1-1-1,1 1 1,0 0-1,-1-1 0,1 1 1,-1 0-1,1 0 1,0 0-1,0 0 0,-1 0 1,1 0-1,-1 1 1,-4 6-21,0-1-1,1 1 1,0 0 0,0 0 0,1 0 0,-7 18 0,3-3-24,2 0 1,0 1 0,2 0 0,0 0 0,0 47 0,4-69 42,3 28-89,-3-29 93,0 0-1,0-1 1,1 1 0,-1 0-1,0-1 1,0 1 0,0-1-1,1 1 1,-1 0 0,0-1-1,1 1 1,-1-1 0,0 1-1,1-1 1,-1 1 0,1-1-1,-1 1 1,1-1 0,-1 1-1,1-1 1,-1 0 0,1 1-1,-1-1 1,1 0 0,0 1-1,-1-1 1,1 0 0,-1 0-1,1 0 1,0 0 0,-1 1-1,1-1 1,0 0 0,-1 0-1,1 0 1,0 0 0,-1 0-1,1-1 1,0 1 0,-1 0-1,2 0 1,3-3-8,0 1-1,0-1 1,-1 0-1,1 0 1,0 0 0,6-8-1,-8 8 6,0 0 0,0 0 1,0 0-1,0 1 0,1 0 0,-1-1 0,1 1 0,-1 0 0,1 1 0,0-1 0,-1 0 1,1 1-1,0 0 0,0 0 0,0 0 0,6 0 0,-7 2 7,-1 0-1,0-1 1,1 1-1,-1 0 1,0 0-1,0 0 1,1 1-1,-1-1 1,0 1 0,0-1-1,0 1 1,-1-1-1,1 1 1,0 0-1,-1 0 1,1 0-1,-1 0 1,1 0-1,-1 0 1,0 1 0,0-1-1,0 0 1,0 1-1,0-1 1,0 4-1,3 9 5,-1 0 0,3 28 0,-5-40-5,2 34-104,-2 1 0,-2-1 0,-1 1 0,-10 55 0,7-70-16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1.187"/>
    </inkml:context>
    <inkml:brush xml:id="br0">
      <inkml:brushProperty name="width" value="0.035" units="cm"/>
      <inkml:brushProperty name="height" value="0.035" units="cm"/>
      <inkml:brushProperty name="color" value="#66CC00"/>
    </inkml:brush>
  </inkml:definitions>
  <inkml:trace contextRef="#ctx0" brushRef="#br0">1 567 17132,'1'21'1296,"-1"-6"-607,0 0 0,2 0-1,4 19 1,-6-34-663,0 0-1,-1 1 0,1-1 0,0 0 1,0 0-1,0 0 0,0 1 1,0-1-1,0 0 0,0 0 1,0 1-1,0-1 0,0 0 1,0 0-1,1 1 0,-1-1 0,0 0 1,0 0-1,0 0 0,0 1 1,0-1-1,0 0 0,0 0 1,1 0-1,-1 0 0,0 1 1,0-1-1,0 0 0,0 0 0,1 0 1,-1 0-1,0 0 0,0 1 1,0-1-1,1 0 0,-1 0 1,0 0-1,0 0 0,0 0 1,1 0-1,-1 0 0,0 0 0,0 0 1,1 0-1,-1 0 0,0 0 1,0 0-1,1 0 0,-1 0 1,0 0-1,0 0 0,0 0 1,1 0-1,-1 0 0,0-1 0,0 1 1,0 0-1,1 0 0,-1 0 1,0 0-1,0 0 0,1-1 1,5-12 538,1-11-370,-1-1-1,-1 1 0,-1-1 1,-2 0-1,0-41 1,-4 49-164,2 17-29,0 0 0,0 0-1,-1 0 1,1 0 0,0 0-1,0 0 1,0 0 0,0 0-1,0-1 1,0 1 0,0 0-1,0 0 1,0 0 0,0 0-1,0 0 1,0 0 0,0 0-1,0 0 1,0 0 0,0 0 0,-1 0-1,1 0 1,0-1 0,0 1-1,0 0 1,0 0 0,0 0-1,0 0 1,0 0 0,0 0-1,0 0 1,-1 0 0,1 0-1,0 0 1,0 0 0,0 0-1,0 0 1,0 0 0,0 0-1,0 0 1,0 0 0,0 0-1,-1 0 1,1 0 0,0 1-1,0-1 1,0 0 0,0 0-1,0 0 1,0 0 0,0 0-1,0 0 1,0 0 0,0 0-1,-1 0 1,1 0 0,0 0-1,-1 3 7,0-1 0,-1 1-1,1 0 1,0-1-1,1 1 1,-1 0 0,-1 4-1,-4 36 227,2 0 1,1 0-1,3 0 0,5 55 0,-4-92-179,-1-2-3,0-1 0,0 1 0,1-1 0,-1 1-1,1-1 1,0 0 0,0 1 0,0-1 0,1 0-1,-1 0 1,4 6 0,-4-8-38,-1-1 1,0 0-1,1 0 0,-1 1 1,0-1-1,1 0 0,-1 0 1,0 1-1,1-1 0,-1 0 1,0 0-1,1 0 0,-1 0 1,0 0-1,1 1 0,-1-1 1,1 0-1,-1 0 0,0 0 1,1 0-1,-1 0 0,1 0 0,-1 0 1,1 0-1,-1-1 0,0 1 1,1 0-1,-1 0 0,0 0 1,1 0-1,0-1 0,11-11 217,6-22-6,4-20-171,-3-1 0,18-85 0,8-119-693,-40 223 327,0-37 0,-11 220 180,2-78 478,6 112-1,-2-176-310,1 0 0,0 0 0,0-1 0,0 1-1,0 0 1,1 0 0,0-1 0,2 6 0,-4-9-27,1-1 0,-1 1 0,1-1 1,-1 1-1,1-1 0,-1 1 0,1-1 1,-1 1-1,1-1 0,-1 1 1,1-1-1,-1 0 0,1 1 0,0-1 1,-1 0-1,1 0 0,0 1 0,-1-1 1,1 0-1,0 0 0,-1 0 1,1 0-1,0 0 0,0 0 0,1 0 2,-1-1-1,1 0 0,0 1 1,-1-1-1,1 0 0,0 0 1,-1 0-1,0 0 0,1 0 1,-1 0-1,1 0 1,-1-1-1,2-1 0,9-13-23,0 1 0,-1-2 0,-1 0-1,-1 0 1,11-27 0,30-96-165,-6-9-37,-36 117 221,-2-1 0,4-54 0,-11 77 109,-4 21-38,-4 21-18,3-1-15,2 0 0,1 0-1,2 1 1,1-1-1,6 52 1,-4-71-22,1 0 0,0 0 0,1 0 1,5 11-1,-8-20-24,0 0 1,0 0 0,1 0-1,-1-1 1,1 1 0,0 0-1,-1-1 1,1 1 0,0-1-1,1 0 1,-1 0 0,0 0-1,1 0 1,-1 0 0,1 0-1,-1 0 1,1-1 0,0 0-1,0 1 1,4 0 0,-6-2 1,1 0 1,-1 0-1,1 0 1,-1 0-1,1-1 1,-1 1 0,1 0-1,-1-1 1,1 1-1,-1-1 1,0 0-1,1 1 1,-1-1 0,0 0-1,0 0 1,3-2-1,16-18-1,3-13-24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4.450"/>
    </inkml:context>
    <inkml:brush xml:id="br0">
      <inkml:brushProperty name="width" value="0.035" units="cm"/>
      <inkml:brushProperty name="height" value="0.035" units="cm"/>
      <inkml:brushProperty name="color" value="#66CC00"/>
    </inkml:brush>
  </inkml:definitions>
  <inkml:trace contextRef="#ctx0" brushRef="#br0">1 14 14259,'0'-1'75,"-1"1"0,1-1 1,0 1-1,0-1 0,0 1 0,0-1 1,0 0-1,0 1 0,0-1 0,1 1 0,-1-1 1,0 1-1,0-1 0,0 0 0,1 1 0,-1-1 1,0 1-1,0-1 0,1 1 0,-1-1 1,0 1-1,1 0 0,-1-1 0,2 0 0,-2 1-18,1 0 0,-1 0 0,1 0 0,0 0 0,-1 0 0,1 0 0,-1 1-1,1-1 1,-1 0 0,1 0 0,0 0 0,-1 1 0,1-1 0,-1 0 0,1 1-1,-1-1 1,1 0 0,-1 1 0,1 0 0,22 27 1759,161 303 1062,-136-236-2568,-48-94-310,12 25 315,-10-19 5,-12-15 68,-174-219 741,189 230-1084,-1 1-1,0-1 0,1 0 1,-1 0-1,1-1 0,0 0 1,0 1-1,0-2 0,0 1 1,0 0-1,1-1 0,-1 0 1,0 0-1,1-1 0,-1 0 1,10 0-1,-8 0-12,1 0 0,0-1-1,0 0 1,0-1 0,0 1 0,-1-1 0,1-1-1,-1 0 1,1 0 0,-1 0 0,0-1-1,9-6 1,-6 3-673,0-2 0,-1 1-1,0-1 1,0 0 0,-1-1-1,0 0 1,12-22 0,-15 23-337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4.932"/>
    </inkml:context>
    <inkml:brush xml:id="br0">
      <inkml:brushProperty name="width" value="0.035" units="cm"/>
      <inkml:brushProperty name="height" value="0.035" units="cm"/>
      <inkml:brushProperty name="color" value="#66CC00"/>
    </inkml:brush>
  </inkml:definitions>
  <inkml:trace contextRef="#ctx0" brushRef="#br0">3 142 15091,'-1'0'58,"1"0"0,0 0-1,0 0 1,0 0 0,0 0-1,0 0 1,0-1-1,0 1 1,-1 0 0,1 0-1,0 0 1,0 0 0,0 0-1,0-1 1,0 1 0,0 0-1,0 0 1,0 0 0,0 0-1,0 0 1,0-1 0,0 1-1,0 0 1,0 0 0,0 0-1,0 0 1,0-1 0,0 1-1,0 0 1,0 0 0,0 0-1,0 0 1,0 0 0,0-1-1,0 1 1,1 0-1,-1 0 1,0 0 0,0 0-1,0 0 1,0 0 0,0-1-1,0 1 1,0 0 0,1 0-1,-1 0 1,0 0 0,0 0-1,0 0 1,0 0 0,11 3 1692,15 11-280,-25-14-1363,6 5-64,14 6 1106,-21-11-1136,0 0 0,1 1 0,-1-1-1,0 0 1,0 0 0,0 0 0,0 0 0,0 0-1,0 0 1,0 0 0,0 0 0,0 0-1,0 0 1,0 0 0,1 0 0,-1 0-1,0 0 1,0 0 0,0 0 0,0 0 0,0 0-1,0 0 1,0 0 0,0 0 0,0 0-1,0 0 1,0 0 0,0 0 0,1 0-1,-1-1 1,0 1 0,0 0 0,0 0 0,0 0-1,0 0 1,0 0 0,0 0 0,0 0-1,0 0 1,0 0 0,0 0 0,0 0-1,0 0 1,0 0 0,0 0 0,0-1-1,0 1 1,0 0 0,0 0 0,0 0 0,0 0-1,0 0 1,0 0 0,0 0 0,0 0-1,0 0 1,0 0 0,0 0 0,0-1-1,0 1 1,0 0 0,-8-12 657,-17-20 689,41 70-1206,-5-17-157,-2-5-10,0 1 0,2-1 0,-1-1 0,23 25 0,-32-39 17,0 0 1,0 0-1,0 0 1,0 0 0,0 0-1,0 0 1,0 0-1,1 0 1,-1-1-1,0 1 1,0-1-1,1 1 1,-1-1-1,0 1 1,1-1 0,-1 1-1,0-1 1,1 0-1,-1 0 1,0 0-1,1 0 1,-1 0-1,1 0 1,-1 0 0,2-1-1,-1 0 2,0 0 0,-1 0-1,1-1 1,0 1 0,-1 0 0,1-1 0,-1 1-1,1-1 1,-1 0 0,0 1 0,1-1-1,-1 0 1,0 0 0,1-3 0,3-8 30,0-1-1,-1 1 1,4-25 0,-8 37-33,16-123 382,-10 65-173,-6 59-205,0 0-1,0-1 1,0 1 0,0 0 0,0-1-1,0 1 1,0-1 0,0 1 0,0 0-1,0-1 1,0 1 0,0 0 0,0-1-1,0 1 1,1 0 0,-1 0 0,0-1-1,0 1 1,0 0 0,0-1 0,0 1-1,1 0 1,-1 0 0,0-1 0,0 1-1,1 0 1,-1 0 0,0-1 0,0 1-1,1 0 1,-1 0 0,0 0 0,1-1-1,6 11 85,6 24-44,-12-31-37,41 113-574,-73-194-1873,18 48 1819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5.448"/>
    </inkml:context>
    <inkml:brush xml:id="br0">
      <inkml:brushProperty name="width" value="0.035" units="cm"/>
      <inkml:brushProperty name="height" value="0.035" units="cm"/>
      <inkml:brushProperty name="color" value="#66CC00"/>
    </inkml:brush>
  </inkml:definitions>
  <inkml:trace contextRef="#ctx0" brushRef="#br0">6 12 17116,'-4'-7'1928,"4"4"-1072,-2 2-336,4 2 1049,-1 1-289,2 1-456,0-2-424,0 2-1064,-2-2 728,0 1-176,7 2-96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5.937"/>
    </inkml:context>
    <inkml:brush xml:id="br0">
      <inkml:brushProperty name="width" value="0.035" units="cm"/>
      <inkml:brushProperty name="height" value="0.035" units="cm"/>
      <inkml:brushProperty name="color" value="#66CC00"/>
    </inkml:brush>
  </inkml:definitions>
  <inkml:trace contextRef="#ctx0" brushRef="#br0">1 8 19324,'0'-7'2008,"2"8"-557,9 19 191,12 34-490,37 106-340,38 93-789,-92-242-731,-4-11-216,-2-1 871,-1 0 0,1 1 0,0-1 0,0 0 0,-1 1-1,1-1 1,0 0 0,-1 1 0,1-1 0,0 1 0,-1-1-1,1 1 1,-1-1 0,1 1 0,-1-1 0,1 1 0,-1-1-1,1 1 1,-2-1 0,-6-2-475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6.563"/>
    </inkml:context>
    <inkml:brush xml:id="br0">
      <inkml:brushProperty name="width" value="0.035" units="cm"/>
      <inkml:brushProperty name="height" value="0.035" units="cm"/>
      <inkml:brushProperty name="color" value="#66CC00"/>
    </inkml:brush>
  </inkml:definitions>
  <inkml:trace contextRef="#ctx0" brushRef="#br0">1 400 16764,'28'46'2879,"-21"-32"-2544,1 0 0,1-1 0,0-1 0,0 1 0,14 12 0,-22-24-320,-1-1-1,1 1 1,0 0 0,0 0 0,0-1 0,-1 1 0,1 0 0,0-1 0,0 1 0,0-1 0,0 1-1,0-1 1,0 1 0,0-1 0,0 0 0,1 0 0,-1 1 0,0-1 0,0 0 0,0 0 0,0 0 0,0 0-1,0 0 1,0-1 0,0 1 0,1 0 0,-1 0 0,0-1 0,0 1 0,0 0 0,0-1 0,0 1-1,0-1 1,0 0 0,-1 1 0,1-1 0,0 0 0,0 1 0,0-1 0,0 0 0,-1 0 0,1 0-1,0 0 1,-1 0 0,1 0 0,-1 0 0,1 0 0,0-1 0,2-6 63,0 1 1,0 0-1,-1-1 0,0 0 1,2-13-1,0-22 462,-2 1-1,-6-82 1,4 110-320,2 15 17,7 23-2,-7-19-270,16 56 105,-7-23-50,1 0-1,26 53 0,-37-90-18,-1 0 0,0 0-1,1 0 1,-1-1-1,1 1 1,-1 0-1,1 0 1,0 0-1,-1-1 1,1 1 0,0 0-1,-1-1 1,1 1-1,0-1 1,0 1-1,0-1 1,1 2 0,-2-2 0,1 0 0,-1-1 0,1 1 1,-1 0-1,0 0 0,1 0 0,-1 0 0,1-1 1,-1 1-1,0 0 0,1 0 0,-1-1 1,0 1-1,1 0 0,-1 0 0,0-1 1,0 1-1,1 0 0,-1-1 0,0 1 0,0-1 1,1 1-1,-1 0 0,0-1 0,0 1 1,0-1-1,8-38 71,-3-41 251,-10-141 0,6 211-233,0 9-34,6 15-13,6 26-37,-3-4 27,18 41 0,-28-76-30,0-1 0,0 1 0,0-1 0,0 1 0,0-1 0,1 0 0,-1 1 0,0-1 0,0 1 0,0-1 0,0 0 0,1 1 0,-1-1 0,0 0 0,1 1 0,-1-1 0,0 0 0,0 1 0,1-1 0,-1 0 0,0 0 0,1 1 0,-1-1 0,1 0 0,-1 0 0,0 0 0,1 1 0,-1-1 0,1 0 0,0 0 0,4-12 83,1-35 25,-6 36-105,4-28 41,-2 12-3,1 0 0,1 0 1,8-28-1,-12 54-45,0 0 0,0 0 0,1 0 0,-1 0 0,0 0 0,1 1 0,-1-1 0,0 0 0,1 0-1,-1 0 1,1 0 0,-1 1 0,1-1 0,0 0 0,-1 0 0,1 1 0,0-1 0,0 0 0,-1 1-1,1-1 1,0 1 0,0-1 0,1 0 0,-1 1 1,0 1 0,0-1 0,0 0 0,0 0-1,0 1 1,0-1 0,0 0 0,-1 1 0,1-1 0,0 1-1,0-1 1,0 1 0,-1-1 0,1 1 0,0 0 0,-1-1 0,1 1-1,0 0 1,0 1 0,5 6-2,-1 1 0,0 0 0,6 13 0,-9-17-7,5 12-14,-5-11 20,0 0 1,1-1-1,-1 1 1,1-1-1,0 1 1,1-1-1,-1 0 1,5 4-1,-8-9 3,0 0 0,0 0 1,1 1-1,-1-1 0,0 0 0,0 0 0,0 0 0,0 0 0,1 0 0,-1 0 0,0 0 0,0 0 0,0 0 0,0 0 0,0 0 0,1 0 0,-1 0 1,0-1-1,0 1 0,0 0 0,0 0 0,0 0 0,1 0 0,-1 0 0,0 0 0,0 0 0,0 0 0,0 0 0,0 0 0,0-1 0,0 1 0,0 0 1,1 0-1,-1 0 0,0 0 0,0 0 0,0 0 0,0-1 0,0 1 0,0 0 0,0 0 0,0 0 0,0 0 0,0 0 0,0-1 0,0 1 0,0 0 1,0 0-1,3-15 9,-2-15 15,-1 30-23,0-41 40,-3-76 42,6 138-80,0 0 0,2-1 0,0 1 0,1-1 0,1 0 0,1-1-1,1 1 1,15 24 0,-23-43-15,0 1-1,0-1 1,0 0-1,0 1 0,0-1 1,0 0-1,0 0 1,1 0-1,-1 0 0,0 0 1,1 0-1,-1 0 1,0-1-1,3 2 0,-3-2 6,-1 0 0,1 0-1,0 0 1,0 0-1,-1 0 1,1 0 0,0 0-1,-1 0 1,1 0-1,0 0 1,-1-1 0,1 1-1,-1 0 1,1 0-1,0-1 1,-1 1 0,1 0-1,-1-1 1,1 1-1,-1 0 1,1-1 0,-1 1-1,2-2 1,-1 0 12,0 1 0,0-1 1,0 0-1,0 0 0,0 0 1,-1 0-1,1 0 0,0 0 1,-1-1-1,0 1 0,1 0 1,-1 0-1,0 0 0,0 0 1,0-1-1,-1 1 0,1 0 1,0 0-1,-2-3 0,-4-11-83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7.353"/>
    </inkml:context>
    <inkml:brush xml:id="br0">
      <inkml:brushProperty name="width" value="0.035" units="cm"/>
      <inkml:brushProperty name="height" value="0.035" units="cm"/>
      <inkml:brushProperty name="color" value="#66CC00"/>
    </inkml:brush>
  </inkml:definitions>
  <inkml:trace contextRef="#ctx0" brushRef="#br0">124 181 14547,'-7'-10'808,"4"5"-292,0 1 1,0-1-1,-1 1 0,1-1 0,-1 1 0,-5-4 0,8 7-412,0 1 0,1-1 0,-1 1 0,0 0 0,0-1 0,1 1 0,-1 0 0,0-1-1,0 1 1,0 0 0,1 0 0,-1 0 0,0 0 0,0 0 0,0 0 0,1 0 0,-1 0 0,0 0-1,-1 1 1,1-1 39,-1 1-1,1 0 0,0 0 1,-1-1-1,1 1 0,0 0 1,0 0-1,0 1 0,0-1 0,0 0 1,0 0-1,0 0 0,0 1 1,0 1-1,-6 10 301,0 1 0,2 0-1,0 1 1,-6 28 0,-6 63-262,17-103-181,0-3-14,-1 1-1,1-1 1,0 1-1,0-1 1,0 1 0,0-1-1,0 1 1,-1-1-1,1 1 1,0-1 0,0 1-1,0-1 1,0 1-1,1-1 1,-1 1 0,0 0-1,0-1 1,0 1-1,0-1 1,0 1 0,1-1-1,-1 1 1,0-1-1,1 1 1,8-10-537,-3 1 479,0 2-16,-1 0-1,0 1 1,1 0 0,0 0-1,0 1 1,1-1-1,-1 1 1,1 1-1,13-6 1,-18 8 78,1 0 0,-1 0-1,1 1 1,-1-1 0,1 1 0,-1-1 0,1 1 0,-1 0-1,1 0 1,0 0 0,-1 1 0,1-1 0,-1 0-1,1 1 1,0 0 0,-1-1 0,0 1 0,1 0 0,-1 0-1,1 1 1,-1-1 0,0 0 0,0 1 0,0 0-1,0-1 1,0 1 0,0 0 0,0 0 0,-1 0 0,1 0-1,-1 0 1,3 4 0,-3-3 42,0 0 0,0-1 0,0 1 0,0 0 0,0 0 0,-1 0 0,0 0-1,1-1 1,-1 1 0,0 0 0,0 0 0,-1 0 0,1 0 0,0 0 0,-1 0 0,0 0 0,0-1 0,0 1 0,0 0 0,0-1 0,-3 5 0,3-5-25,0-1 0,0 1 0,0-1 0,0 1 1,0-1-1,0 0 0,-1 0 0,1 1 0,0-1 1,-1 0-1,1 0 0,-1 0 0,1-1 1,-1 1-1,1 0 0,-1 0 0,0-1 0,1 1 1,-1-1-1,0 0 0,1 1 0,-1-1 1,0 0-1,0 0 0,1 0 0,-1 0 0,0 0 1,1-1-1,-1 1 0,0 0 0,0-1 0,1 0 1,-1 1-1,1-1 0,-1 0 0,-2-1 1,3 1-64,0 1 1,0-1-1,0 1 1,0-1-1,0 0 1,0 0 0,0 0-1,1 1 1,-1-1-1,0 0 1,0 0 0,1 0-1,-1 0 1,1 0-1,-1 0 1,1 0-1,-1-1 1,1 1 0,-1 0-1,1 0 1,0 0-1,0 0 1,0 0 0,0-1-1,0 1 1,0 0-1,0 0 1,0 0-1,0-1 1,0 1 0,1 0-1,-1 0 1,0 0-1,1 0 1,-1 0-1,1 0 1,-1 0 0,1 0-1,0 0 1,-1 0-1,1 0 1,0 0 0,1-1-1,3-4-185,0 1-1,0 0 1,1 0-1,0 1 1,10-7-1,-7 4 234,1 0-1,-1 0 1,-1 0-1,1-2 1,-1 1 0,-1-1-1,0 0 1,0 0-1,0-1 1,-1 0-1,-1 0 1,8-17 0,-7 9 282,0 0 1,-1-1 0,0 0 0,-2 1-1,0-1 1,0-35 0,-3 48-128,0 4-90,0 0 0,0 1 0,1-1 0,-2 0 0,1 1 0,0-1 0,0 1 0,0-1 0,-1 0 0,1 1 0,-1-1 0,1 1 0,-1-1 0,0 1 0,-1-3 0,2 4-44,0 0 0,0-1 1,-1 1-1,1 0 0,0 0 1,0 0-1,0 0 0,0 0 1,0 0-1,-1 0 0,1 0 1,0 0-1,0 0 0,0 0 1,0 0-1,-1 0 0,1 0 1,0 0-1,0 0 0,0 0 1,0 0-1,-1 0 0,1 0 1,0 0-1,0 0 0,0 0 1,0 0-1,0 0 0,-1 1 1,1-1-1,0 0 0,0 0 1,0 0-1,0 0 0,0 0 1,0 0-1,0 1 0,-1-1 1,1 0-1,0 0 0,0 0 1,0 0-1,-6 12 253,-2 14 2,4-6-181,1 0 0,1 0 0,1 32 0,1-43-83,0 1 0,1 0 0,1-1 1,0 1-1,0-1 0,0 0 1,1 0-1,1 0 0,7 14 0,-10-21-5,0 0 0,0 0 0,0-1 0,0 1 0,1 0 0,-1-1 0,1 1 0,-1-1 0,1 0 0,-1 1 0,1-1 0,0 0 0,0 0 0,0 0 0,3 1 0,-4-1 25,1-1 0,-1 0 0,0 0-1,0 0 1,1 0 0,-1 0 0,0-1 0,0 1 0,1 0 0,-1 0 0,0-1-1,0 1 1,0-1 0,1 1 0,-1-1 0,0 0 0,0 1 0,0-1 0,1-1-1,2-2 20,0 0-1,-1 0 0,1 0 0,-1-1 1,0 1-1,-1-1 0,1 0 0,-1 0 0,0 0 1,2-6-1,9-35 93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8.494"/>
    </inkml:context>
    <inkml:brush xml:id="br0">
      <inkml:brushProperty name="width" value="0.035" units="cm"/>
      <inkml:brushProperty name="height" value="0.035" units="cm"/>
      <inkml:brushProperty name="color" value="#66CC00"/>
    </inkml:brush>
  </inkml:definitions>
  <inkml:trace contextRef="#ctx0" brushRef="#br0">1 172 19812,'0'-1'89,"-1"1"-1,1-1 1,0 0-1,0 0 1,0 0 0,1 1-1,-1-1 1,0 0-1,0 0 1,0 1-1,0-1 1,1 0-1,-1 1 1,0-1 0,1 0-1,-1 0 1,1 0-1,-1 1-56,1 0-1,-1 0 0,0 0 1,1 0-1,-1 0 0,0 0 1,1 0-1,-1 0 1,0 0-1,0 0 0,1 0 1,-1 0-1,0 0 1,1 0-1,-1 0 0,0 0 1,1 0-1,-1 0 0,0 0 1,0 1-1,1-1 1,-1 0-1,0 0 0,0 0 1,1 1-1,-1-1 0,0 0 1,18 25 996,8 25-410,-3 2 0,27 89 0,-129-346 327,159 292-785,-78-85-160,0 0 0,1 0 0,0 0 0,-1 0 0,1 0 0,0-1 0,0 1-1,0-1 1,0 0 0,0 0 0,0 0 0,5 0 0,-6-1 0,-1 0 0,1 0 1,0 0-1,-1 0 0,1-1 1,0 1-1,-1 0 0,1-1 0,0 0 1,-1 1-1,1-1 0,-1 0 0,1 0 1,-1 0-1,1 0 0,-1 0 0,0 0 1,0 0-1,1 0 0,-1 0 1,0-1-1,0 1 0,0-1 0,1-2 1,3-5 14,-1 0 1,0 0-1,-1-1 1,0 0-1,0 0 1,-1 1-1,-1-2 1,2-13-1,-2-8 76,-3-41 0,1 57-40,-1 1 0,0-1 0,-1 1 0,-6-19 0,6 28-37,1 7-7,0 16-11,2 27-7,5 1-101,2-1 0,2 1 0,2-2 0,26 66 0,-36-106 15,0 0 0,1 0 0,-1 0 0,1-1 0,0 1 0,3 4 0,-4-7 58,-1 1 0,1-1 0,-1 0 0,1 1 0,-1-1-1,1 0 1,-1 1 0,1-1 0,-1 0 0,1 0 0,-1 0 0,1 1 0,-1-1 0,1 0-1,0 0 1,-1 0 0,1 0 0,-1 0 0,1 0 0,0 0 0,-1 0 0,1 0 0,-1 0-1,1-1 1,-1 1 0,1 0 0,0 0 0,-1 0 0,1-1 0,-1 1 0,1 0 0,-1-1-1,1 1 1,-1 0 0,1-1 0,-1 1 0,0-1 0,1 1 0,-1-1 0,0 1-1,1-1 1,-1 1 0,0-1 0,1 1 0,-1-1 0,0 1 0,0-2 0,6-10-206,-1 0 0,0 0 0,4-18 0,-6 20 99,14-48-579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09.162"/>
    </inkml:context>
    <inkml:brush xml:id="br0">
      <inkml:brushProperty name="width" value="0.035" units="cm"/>
      <inkml:brushProperty name="height" value="0.035" units="cm"/>
      <inkml:brushProperty name="color" value="#66CC00"/>
    </inkml:brush>
  </inkml:definitions>
  <inkml:trace contextRef="#ctx0" brushRef="#br0">49 204 13859,'2'19'992,"0"0"0,-1 0 0,-2 34-1,0-1 841,14 167 1024,-7-195-2585,-6-24-267,1 0 0,-1 0 0,0 0 0,0 0 0,0 1 0,0-1 0,0 0 0,1 0 0,-1 0 0,0 0 0,0 0 0,0 0-1,1 0 1,-1 0 0,0 0 0,0 0 0,0 0 0,0 0 0,1 0 0,-1 0 0,0 0 0,0 0 0,0 0 0,0 0 0,1 0 0,-1 0 0,0 0 0,0 0-1,0 0 1,0-1 0,1 1 0,-1 0 0,0 0 0,0 0 0,0 0 0,0 0 0,0 0 0,0-1 0,1 1 0,-1 0 0,0 0 0,0 0 0,0 0-1,0-1 1,0 1 0,0 0 0,0 0 0,0 0 0,0 0 0,0-1 0,0 1 0,0 0 0,0 0 0,3-7 22,-1 1 0,-1-1 1,1 0-1,0-11 0,1-36 36,-3 0 1,-3 0-1,-1 0 1,-3 0-1,-3 1 1,-29-96-1,36 140-34,1 0 16,-1-1 1,0 1-1,-1 0 0,-6-9 1,10 18-42,0 0 0,0 0 0,0 0 1,0 0-1,0 0 0,0 0 0,0 0 0,0 0 1,0 0-1,0 0 0,0 0 0,0 0 0,0 1 1,0-1-1,0 0 0,0 0 0,0 0 0,0 0 1,0 0-1,0 0 0,0 0 0,0 0 0,-1 0 1,1 0-1,0 0 0,0 0 0,0 0 0,0 0 1,0 0-1,0 0 0,0 0 0,0 0 0,0 0 1,0 0-1,0 0 0,0 0 0,-1 0 0,1 0 1,0 0-1,0 0 0,0 0 0,0 0 0,0 0 1,0 0-1,0 0 0,0 0 0,0 0 0,0 0 1,0 0-1,0 0 0,0 14 77,7 23 9,21 64 184,76 185 1,-101-280-254,0 0 1,0 0-1,0 0 0,1-1 1,0 1-1,0-1 1,8 7-1,-11-11-15,-1-1-1,1 1 0,0-1 1,0 1-1,0 0 0,0-1 1,0 0-1,0 1 0,0-1 1,0 0-1,0 1 1,0-1-1,0 0 0,0 0 1,0 0-1,0 0 0,0 0 1,0 0-1,0 0 0,0 0 1,1 0-1,-1-1 1,1 0-1,0 0 0,-1 0 1,0 0-1,1 0 1,-1-1-1,0 1 0,1 0 1,-1-1-1,0 1 1,0-1-1,0 1 1,0-1-1,0 1 0,-1-1 1,2-2-1,4-11 15,-1 0 0,-1 0 0,0 0 0,2-25 0,2-68 32,-7 79-35,0-54 32,2-20 2,-3 103-50,0 0 0,0 0 0,0 0 0,0 0 0,0 0 0,0 0 0,0 0-1,0 1 1,0-1 0,0 0 0,0 0 0,1 0 0,-1 0 0,0 0 0,0 0-1,0 0 1,0 0 0,0 0 0,0 0 0,0 0 0,0 0 0,0 0 0,0 0 0,0 0-1,1 0 1,-1 0 0,0 0 0,0 0 0,0 0 0,0 0 0,0 0 0,0 0-1,0 0 1,0 0 0,0 0 0,0 0 0,1 0 0,-1 0 0,0 0 0,0 0 0,0 0-1,0 0 1,0 0 0,0 0 0,0 0 0,0 0 0,0 0 0,0 0 0,0-1-1,0 1 1,0 0 0,1 0 0,-1 0 0,0 0 0,0 0 0,0 0 0,0 0-1,0 0 1,4 10-5,27 138 23,3 11 43,-29-146-4,-5-13-55,0 0 0,0 0 0,1 0 0,-1 0 0,0 0 0,0 1-1,0-1 1,0 0 0,0 0 0,0 0 0,0 0 0,0 0 0,1 0 0,-1 0 0,0 0 0,0 0 0,0 0 0,0 0 0,0 0 0,0 0 0,1 0 0,-1 0 0,0 0 0,0 0 0,0 0 0,0 0 0,0 0-1,0 0 1,1 0 0,-1 0 0,0 0 0,0 0 0,0 0 0,0 0 0,0 0 0,0 0 0,1 0 0,-1-1 0,0 1 0,0 0 0,0 0 0,0 0 0,0 0 0,0 0 0,8-26 166,0-28 78,0-70-1,-6 66-167,10-60 0,-11 117-82,-1-1 1,0 1-1,0-1 0,0 1 0,1 0 0,-1-1 0,0 1 0,1-1 0,0 1 0,-1 0 1,1 0-1,0-1 0,0 1 0,-1 0 0,1 0 0,1-1 0,-1 1 2,-1 1-1,1 0 1,-1 0 0,1 0-1,-1 0 1,1 1-1,-1-1 1,1 0 0,-1 0-1,1 0 1,-1 0-1,1 0 1,-1 1 0,1-1-1,-1 0 1,0 0-1,1 1 1,-1-1 0,1 0-1,-1 1 1,0-1-1,1 0 1,-1 1-1,0-1 1,1 0 0,-1 1-1,0-1 1,0 1-1,1 0 1,4 9-34,1 0 0,6 20 1,-8-21 26,27 73-64,21 47 80,-52-128-26,12 19 56,-5-13-206,-7-7 154,0 0-1,0 0 0,1 0 1,-1 0-1,0-1 1,0 1-1,1 0 1,-1 0-1,0 0 1,0 0-1,0 0 1,1 0-1,-1 0 0,0 0 1,0 0-1,0 0 1,0-1-1,1 1 1,-1 0-1,0 0 1,0 0-1,0 0 0,0-1 1,0 1-1,1 0 1,-1 0-1,0 0 1,0-1-1,0 1 1,0 0-1,0 0 1,0 0-1,0-1 0,0 1 1,0 0-1,0 0 1,0 0-1,0-1 1,2-12-702,-1-1 0,-1 1 0,0-1 0,-1 1 1,-1-1-1,0 1 0,-7-25 0,-1-5-455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0.268"/>
    </inkml:context>
    <inkml:brush xml:id="br0">
      <inkml:brushProperty name="width" value="0.035" units="cm"/>
      <inkml:brushProperty name="height" value="0.035" units="cm"/>
      <inkml:brushProperty name="color" value="#66CC00"/>
    </inkml:brush>
  </inkml:definitions>
  <inkml:trace contextRef="#ctx0" brushRef="#br0">0 585 17796,'2'-2'324,"0"0"1,0-1 0,0 1-1,0 0 1,0 0-1,0 0 1,0 0 0,1 1-1,-1-1 1,1 0-1,0 1 1,-1 0 0,1 0-1,0 0 1,0 0-1,4-1 1,-3 2-205,-1 0 0,1 0-1,-1 0 1,1 0 0,-1 1 0,0-1-1,1 1 1,-1 0 0,0 0 0,0 0 0,1 1-1,4 2 1,-1 1-125,0-1 0,0 2-1,0-1 1,-1 1 0,0 0 0,0 1-1,0-1 1,-1 1 0,0 0 0,7 14-1,-4-2 41,-1 1 0,-1 0-1,-1 1 1,0-1 0,-2 1 0,2 38-1,2 10 383,-7-69-408,0 0-1,0 1 1,0-1-1,0 1 0,0-1 1,0 1-1,0-1 0,0 0 1,0 1-1,0-1 0,0 1 1,1-1-1,-1 0 1,0 1-1,0-1 0,0 1 1,1-1-1,-1 0 0,0 1 1,0-1-1,1 0 0,-1 0 1,0 1-1,1-1 1,-1 0-1,0 1 0,1-1 1,-1 0-1,0 0 0,1 0 1,-1 1-1,1-1 0,-1 0 1,0 0-1,1 0 1,-1 0-1,1 0 0,-1 0 1,1 0-1,-1 0 0,1 0 1,1-1 11,0 0-1,0 1 1,0-1 0,0 0 0,0-1-1,-1 1 1,1 0 0,0-1 0,1-1 0,32-36-51,-28 30-374,-1-1 0,1 0 0,-2 0 0,1 0 0,5-16 0,-10 24 231,0 0 0,0 1 0,-1-1 0,1 0 0,-1 0 0,0 0 0,1 0 0,-1 0 0,0 0 0,0 0 0,0 0 0,0 0 0,-1 0 0,1 0 0,0 0 0,-1 0 0,0 0 0,1 0 0,-1 0 0,0 0 0,0 0 0,0 1 0,0-1 0,0 0 0,0 1 0,-1-1 0,1 1 0,-1-1 0,1 1 0,-1 0 0,1-1 0,-1 1 0,0 0 0,1 0 0,-1 0 0,0 0 0,0 1 0,-3-2 0,-2 0-120,0 0 0,0 1 1,0-1-1,0 2 0,0-1 0,0 1 1,-12 1-1,13-1 399,0 1 0,1 0 0,-1 0 0,0 1 0,1 0 0,-1 0 0,1 0-1,0 1 1,-9 5 0,13-8-38,0 1 0,0-1 0,0 1 0,1 0 0,-1-1 0,0 1 0,1 0 0,-1-1 0,0 1 0,1 0 0,-1 0 0,1-1 0,-1 1 0,1 0 0,-1 0 0,1 0 0,0 0 0,-1 1 0,1-2-20,0 0 0,0 1 1,0-1-1,1 1 0,-1-1 1,0 0-1,0 1 0,0-1 1,1 0-1,-1 1 0,0-1 1,0 0-1,1 1 0,-1-1 1,0 0-1,1 0 0,-1 1 1,0-1-1,1 0 0,-1 0 1,1 1-1,-1-1 0,0 0 1,1 0-1,-1 0 0,1 0 1,0 0-1,1 1 49,1-1 1,0 1-1,0-1 1,0 0-1,-1 0 1,1 0-1,0-1 1,0 1-1,0 0 1,-1-1-1,5-1 1,-1-2-214,-1 1 0,0-1-1,0 1 1,0-1 0,0-1 0,-1 1 0,0-1 0,0 0 0,0 0 0,0 0 0,-1 0-1,0-1 1,0 1 0,0-1 0,-1 0 0,3-9 0,3-10-1191,-2 0 0,5-41 0,0-20 896,-9 82 1877,0 6-290,2 17 508,6 35 448,-9-48-1751,5 38 755,-5-24-740,2-1 0,0 1-1,1-1 1,1 0 0,14 33 0,-19-51-385,0-1 0,0 1 0,0-1 0,1 0 0,-1 1 0,0-1 0,0 1 0,0-1 0,0 0 0,1 1 0,-1-1 0,0 0 0,0 1 0,1-1 0,-1 0 0,0 1 0,1-1 0,-1 0 0,0 0 0,1 1 0,-1-1 0,0 0 0,1 0 0,-1 0 0,0 1 0,1-1 0,-1 0 0,1 0 0,-1 0 0,0 0 0,1 0 0,-1 0 0,1 0 0,-1 0 0,1 0 1,-1 0-1,0 0 0,1 0 0,-1 0 0,1 0 0,-1 0 0,0-1 0,1 1 0,-1 0 0,1 0 0,-1 0 0,0-1 0,1 1 0,-1 0 0,0 0 0,1-1 0,1-1 8,-1-1 1,1 1-1,0-1 1,-1 0-1,0 1 0,0-1 1,2-3-1,6-29-138,-1-1 0,-2 1 0,2-42 0,-4 32-501,14-60-1,-12 91 243,-5 14 368,-1 0 0,0 0 0,0 0 0,1 0 0,-1 0 0,0 0 0,0 0 0,0 0 0,1 0 0,-1 1 0,0-1 0,0 0 0,1 0 0,-1 0 0,0 0 0,0 1 0,0-1 0,0 0 0,1 0 0,-1 0 0,0 1 0,0-1 0,0 0 0,0 0 0,0 0 0,0 1 0,0-1 0,1 0 0,-1 0 0,0 1-1,0-1 1,0 0 0,7 33-327,-6-27 390,7 42 37,-6-30 120,0 0 0,2 0 0,0 0 0,12 30-1,-16-48-197,0 1-1,0-1 0,0 0 0,0 0 1,0 1-1,0-1 0,0 0 0,0 1 0,1-1 1,-1 0-1,0 1 0,0-1 0,0 0 0,0 0 1,0 1-1,1-1 0,-1 0 0,0 0 1,0 0-1,1 1 0,-1-1 0,0 0 0,0 0 1,1 0-1,-1 0 0,0 1 0,0-1 1,1 0-1,-1 0 0,0 0 0,1 0 0,-1 0 1,0 0-1,1 0 0,-1 0 0,0 0 1,1 0-1,-1 0 0,0 0 0,0 0 0,1 0 1,-1 0-1,0 0 0,1 0 0,-1 0 0,0-1 1,0 1-1,1 0 0,-1 0 0,0 0 1,1 0-1,-1-1 0,0 1 0,0 0 0,0 0 1,1 0-1,-1-1 0,0 1 0,0 0 1,0 0-1,0-1 0,1 1 0,-1 0 0,0-1 1,0 1-1,7-21 221,4-29-147,-3 0 1,3-53-1,-5-102-648,-6 196 531,1-25-114,0 10-107,-1 0 1,-5-32-1,10 142 246,-1-61 54,0-1 0,2 1 0,1-1 1,0 0-1,2-1 0,1 0 1,1 0-1,0-1 0,2-1 0,1 0 1,0 0-1,1-2 0,2 0 0,0 0 1,20 15-1,-11-9-129,-26-25 83,0 0 1,0 0-1,0 0 0,0 0 0,0 0 0,0 0 0,0 0 1,0 1-1,0-1 0,0 0 0,0 0 0,0 0 0,0 0 1,0 0-1,0 0 0,0 0 0,0 1 0,0-1 1,0 0-1,0 0 0,0 0 0,0 0 0,0 0 0,0 0 1,-1 0-1,1 0 0,0 0 0,0 1 0,0-1 1,0 0-1,0 0 0,0 0 0,0 0 0,0 0 0,0 0 1,0 0-1,-1 0 0,1 0 0,0 0 0,0 0 1,0 0-1,0 0 0,0 0 0,0 0 0,0 0 0,0 0 1,-1 0-1,1 0 0,0 0 0,0 0 0,0 0 1,0 0-1,0 0 0,0 0 0,0 0 0,-1 0 0,1 0 1,0 0-1,0 0 0,0 0 0,0 0 0,0 0 0,0 0 1,0 0-1,-1 0 1,-9-3 22,-1 1 0,1-1 0,0-1 0,-1 0-1,2 0 1,-15-10 0,-9-2 27,11 7 6,7 3 59,-1-1 0,1 0 0,0-2 0,0 1-1,1-2 1,-16-12 0,29 20-89,1 1-1,-1 0 1,0-1 0,0 1-1,1 0 1,-1-1 0,0 1-1,1-1 1,-1 1 0,1-1-1,0 1 1,0-1 0,-1 1-1,1-1 1,0 1 0,0-1-1,1 1 1,-1-1 0,0 0-1,0 1 1,1-1 0,-1 1 0,1 0-1,-1-1 1,1 1 0,0-1-1,-1 1 1,1 0 0,2-3-1,3-5 43,0 1 0,1-1-1,9-8 1,-10 10-27,13-11 5,21-18 1,-23 23-586,-1-1-1,16-19 1,-31 32 517,-1 1 0,1-1 0,-1 0 0,1 1 0,-1-1 0,0 1 0,1-1 0,-1 0 0,1 1 0,-1-1 0,0 0 0,0 0 0,1 1 0,-1-1 0,0 0 0,0 0 0,0 1-1,0-1 1,0 0 0,0 0 0,0 1 0,0-1 0,0 0 0,0 0 0,0 1 0,-1-1 0,1 0 0,0 0 0,0 1 0,-1-1 0,1 0 0,-13-5-430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3.230"/>
    </inkml:context>
    <inkml:brush xml:id="br0">
      <inkml:brushProperty name="width" value="0.035" units="cm"/>
      <inkml:brushProperty name="height" value="0.035" units="cm"/>
    </inkml:brush>
  </inkml:definitions>
  <inkml:trace contextRef="#ctx0" brushRef="#br0">202 502 17180,'-4'1'245,"0"1"1,0 0 0,-1 0 0,1 0-1,1 0 1,-1 0 0,0 1 0,1 0-1,-1 0 1,1 0 0,0 0-1,-4 4 1,-1 2 376,-60 62 1490,3-1-1111,58-66-976,5-8-63,5-9-61,17-47-200,-14 37 123,1 1-1,19-39 1,-26 61 171,0-1-1,0 1 1,0 0 0,0-1 0,0 1 0,0-1-1,1 1 1,-1 0 0,0-1 0,0 1-1,0 0 1,0-1 0,1 1 0,-1 0-1,0-1 1,0 1 0,1 0 0,-1 0 0,0-1-1,0 1 1,1 0 0,-1 0 0,0-1-1,1 1 1,-1 0 0,0 0 0,1 0-1,-1 0 1,1 0 0,-1-1 0,0 1 0,1 0-1,-1 0 1,1 0 0,-1 0 0,0 0-1,1 0 1,-1 0 0,0 0 0,1 0-1,-1 1 1,1-1 0,-1 0 0,0 0 0,1 0-1,-1 0 1,0 0 0,1 1 0,-1-1-1,0 0 1,1 0 0,-1 1 0,0-1-1,0 0 1,1 0 0,-1 1 0,0-1-1,0 0 1,1 1 0,-1-1 0,0 0 0,0 1-1,0-1 1,0 1 0,10 29-131,-8-24 96,87 377-390,-43-103 682,-43-239-55,-1 0-1,-2 0 1,-2 0 0,-13 76-1,11-97-37,-11 29 0,13-43-119,0 0 0,-1 0 1,0-1-1,0 1 0,-1-1 1,0 1-1,0-1 0,-8 8 0,11-12-31,0 0-1,0 0 0,0 0 0,-1 0 0,1 0 0,0 0 0,-1 0 1,1-1-1,0 1 0,-1-1 0,1 1 0,-1-1 0,1 1 0,0-1 0,-1 0 1,1 0-1,-1 0 0,1 1 0,-1-2 0,1 1 0,-1 0 0,1 0 1,-1 0-1,1-1 0,-1 1 0,1-1 0,-1 1 0,1-1 0,0 1 0,-1-1 1,1 0-1,0 0 0,0 0 0,-1 0 0,1 0 0,0 0 0,0 0 1,0 0-1,0 0 0,0 0 0,0 0 0,1-1 0,-2-1 0,-2-4 4,0-1-1,0 1 1,1-1-1,0 1 1,0-1-1,1 0 0,-2-10 1,0-14-24,2 0-1,1 0 1,1-1 0,8-59-1,36-130-150,-39 202 147,129-505-377,-100 401 208,-28 103 93,-6 21 90,0 0 1,0 1-1,0-1 0,0 0 1,0 0-1,0 0 1,0 0-1,0 0 0,0 0 1,0 0-1,0 0 0,0 0 1,0 1-1,0-1 1,0 0-1,0 0 0,0 0 1,0 0-1,0 0 0,0 0 1,0 0-1,0 0 1,0 0-1,0 1 0,0-1 1,0 0-1,0 0 0,0 0 1,0 0-1,0 0 1,0 0-1,0 0 0,0 0 1,0 0-1,0 0 0,1 1 1,-1-1-1,0 0 1,0 0-1,0 0 0,0 0 1,0 0-1,0 0 0,0 0 1,0 0-1,0 0 1,0 0-1,1 0 0,-1 0 1,0 0-1,0 0 0,0 0 1,0 0-1,0 0 1,0 0-1,0 0 0,0 0 1,0 0-1,1 0 0,-1 0 1,0 0-1,0 0 1,0 0-1,0 0 0,0 0 1,-1 37-119,-7 56-16,3-44 118,1 96-1,5-138 24,0-1 0,0 1 0,0-1-1,0 1 1,4 7 0,-5-13 0,1 0-1,-1 0 1,1 0 0,-1 0-1,1 0 1,-1 0-1,1 0 1,-1 0 0,1 0-1,0 0 1,0 0 0,-1-1-1,1 1 1,0 0-1,0 0 1,0-1 0,0 1-1,0-1 1,0 1-1,0-1 1,0 1 0,0-1-1,0 0 1,0 1 0,0-1-1,0 0 1,0 0-1,0 0 1,0 0 0,1 0-1,-1 0 1,0 0 0,0 0-1,0 0 1,0-1-1,0 1 1,0 0 0,2-1-1,3-3 18,0 1 0,0-1 0,-1 0-1,0 0 1,1 0 0,-2-1 0,1 0-1,0 0 1,-1 0 0,4-7 0,37-63 154,-41 69-157,16-32 70,-3 0-1,0-1 1,-3-1-1,13-52 1,-25 74-71,-2 18-18,0 0 0,0 0 0,0 0 0,0 0 0,0 0 0,0 0 0,0 1 0,0-1 0,0 0 0,0 0 0,0 0-1,0 0 1,0 0 0,0 0 0,0 0 0,0 0 0,0 0 0,0 0 0,0 0 0,0 0 0,0 0 0,0 1 0,0-1 0,0 0 0,0 0 0,0 0 0,0 0 0,-1 0 0,1 0 0,0 0 0,0 0 0,0 0 0,0 0 0,0 0 0,0 0 0,0 0 0,0 0 0,0 0 0,0 0 0,0 0 0,0 0 0,-1 0 0,1 0 0,0 0 0,0 0 0,0 0 0,0 0 0,0 0-1,0 0 1,0 0 0,0 0 0,0 0 0,0 0 0,0 0 0,0 0 0,-1 0 0,1 0 0,0-1 0,-10 33-29,-2 83-30,11-98 50,1 1 0,1-1 1,1 0-1,5 27 0,-6-40 17,0 1 1,1-1-1,-1 0 1,1 1-1,0-1 1,1 0-1,-1 0 0,1 0 1,-1 0-1,7 6 1,-7-8-3,0-1 0,0 1-1,0-1 1,0 0 0,0 1 0,0-1 0,1 0 0,-1-1 0,0 1 0,1 0-1,-1-1 1,0 1 0,1-1 0,-1 1 0,1-1 0,-1 0 0,0 0 0,1 0-1,-1-1 1,1 1 0,-1-1 0,4 0 0,3-3 17,-1 1 0,0-1 0,1-1 0,-1 0 0,-1 0 1,1 0-1,-1-1 0,0 0 0,0-1 0,-1 1 0,0-1 0,0 0 0,7-13 0,1-1 65,-1-1 0,-2-1 0,16-41 0,-19 43-41,-4 11 9,0-1 0,0 1 0,3-22-1,-12 159 4,5-108-60,1-1 0,1 1 1,1-1-1,9 34 0,-11-50 6,-1 0-1,1-1 1,-1 1-1,1 0 1,0-1 0,0 1-1,-1-1 1,1 1-1,0-1 1,1 0 0,-1 1-1,0-1 1,0 0-1,0 0 1,1 1 0,-1-1-1,1 0 1,-1-1-1,1 1 1,2 1-1,-3-2 2,1 0-1,-1 0 1,1 0-1,-1 0 0,1 0 1,-1 0-1,0 0 0,1-1 1,-1 1-1,1-1 1,-1 1-1,1-1 0,-1 0 1,0 1-1,0-1 0,1 0 1,-1 0-1,0 0 1,0 0-1,0 0 0,0 0 1,0 0-1,2-2 0,5-9 41,0 1 0,0-1 0,-1 0 0,-1-1-1,0 0 1,-1 0 0,0 0 0,6-26-1,-5 5 43,0-1 1,0-48-1,-5 75-74,-1-25 24,0 32-40,0-1 1,0 1 0,0 0 0,0-1 0,0 1 0,-1 0 0,1-1 0,-1 1 0,1 0 0,-1 0-1,1-1 1,-1 1 0,1 0 0,-1 0 0,0 0 0,0 0 0,-1-2 0,2 3-1,-1 0 1,1 0 0,0 0 0,0 0 0,0 0-1,-1 0 1,1 0 0,0 0 0,0 0 0,-1 0-1,1 0 1,0 0 0,0 0 0,0 0 0,-1 0-1,1 0 1,0 0 0,0 1 0,0-1 0,-1 0-1,1 0 1,0 0 0,0 0 0,0 0-1,-1 0 1,1 1 0,0-1 0,0 0 0,0 0-1,0 0 1,0 1 0,0-1 0,-1 0 0,1 0-1,0 0 1,0 1 0,0-1 0,0 0 0,0 0-1,0 1 1,0-1 0,0 0 0,0 1 0,-3 12-11,3-12 7,-2 17-13,1-1-1,0 29 0,2-38 13,0 0 1,0 1-1,0-1 1,1 0-1,0 0 0,1 0 1,5 12-1,-8-19 8,1 0-1,0 1 1,-1-1 0,1 0-1,0 0 1,-1 1-1,1-1 1,0 0 0,0 0-1,0 0 1,0 0 0,0 0-1,0 0 1,1 0 0,-1-1-1,0 1 1,0 0-1,0-1 1,1 1 0,-1-1-1,0 1 1,1-1 0,-1 1-1,1-1 1,-1 0 0,1 0-1,-1 0 1,0 0 0,1 0-1,-1 0 1,1 0-1,-1 0 1,0-1 0,1 1-1,-1 0 1,1-1 0,-1 1-1,0-1 1,0 0 0,1 1-1,-1-1 1,0 0 0,0 0-1,0 0 1,2-1-1,5-5 4,0 0-1,-1-1 1,1 0-1,9-15 1,-15 20-6,20-28 27,-2 0 1,-1-2-1,-2-1 0,20-54 0,-45 119-31,1 0 0,-3 45 1,6-47-5,1-4-1,-6 52-11,9-69 28,0 0 0,0 0-1,0-1 1,1 1 0,1 0 0,-1 0-1,4 9 1,-5-16-8,1 0 0,-1 0 1,0 0-1,1 0 0,-1 0 0,0 0 1,1 0-1,-1 0 0,1 0 1,0-1-1,-1 1 0,1 0 0,0 0 1,-1-1-1,1 1 0,0 0 0,0-1 1,0 1-1,0-1 0,-1 1 0,1-1 1,0 1-1,0-1 0,0 1 0,0-1 1,0 0-1,0 0 0,0 0 0,0 1 1,0-1-1,0 0 0,0 0 0,0 0 1,0-1-1,2 1 0,0-1-21,-1 0 0,0 0-1,0-1 1,1 1 0,-1 0-1,0-1 1,0 1 0,0-1 0,0 0-1,-1 0 1,1 0 0,0 0 0,1-3-1,5-8-452,-1-1 0,-1-1-1,0 1 1,0-1 0,-2 0-1,0 0 1,0 0-1,-2-1 1,2-30 0,-3-9-3318,-9-78 0,7 127 3564,0-9-153,-1-18 72,-2 0 0,-15-58 0,19 89 529,-1 0 0,1 0 0,-1 0 0,0 0 0,0 0 0,1 1 0,-1-1 0,0 0 0,-1 1 0,1-1 0,0 0 0,0 1 0,-1 0 0,1-1 0,-1 1 0,1 0 0,-1-1 0,-2 0 0,3 2-66,0 0 1,0 0-1,0 0 0,0 0 0,0 0 0,-1 1 1,1-1-1,0 0 0,0 1 0,0-1 0,0 0 0,0 1 1,0-1-1,0 1 0,0 0 0,0-1 0,0 1 1,0 0-1,0 0 0,0-1 0,1 1 0,-1 0 1,0 0-1,0 0 0,1 0 0,-1 0 0,1 0 0,-1 0 1,1 0-1,-1 0 0,1 2 0,-1-2-141,-1 1 0,1 0 0,1 0 0,-1-1 0,0 1 0,0 0 0,1 0 0,-1 0 0,1 0 0,-1 0 0,1 0 0,0 0 0,0 0 0,0 0 0,0 0 0,0 0 0,0 0 0,0 0 0,1 0 0,-1 0 0,1 0 0,0 0 0,-1 0 0,2 2-1,1-1-159,-1-1-1,1 0 0,0 1 0,-1-1 0,1 0 0,0-1 1,0 1-1,0 0 0,1-1 0,-1 0 0,0 0 1,0 0-1,7 1 0,51 9-927,-24-7 341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0.784"/>
    </inkml:context>
    <inkml:brush xml:id="br0">
      <inkml:brushProperty name="width" value="0.035" units="cm"/>
      <inkml:brushProperty name="height" value="0.035" units="cm"/>
      <inkml:brushProperty name="color" value="#66CC00"/>
    </inkml:brush>
  </inkml:definitions>
  <inkml:trace contextRef="#ctx0" brushRef="#br0">1 49 19540,'5'-4'1641,"8"-2"-1217,0 0-144,4-2 520,1-1 744,-3 3-1264,1 0 56,-6 2-8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1.807"/>
    </inkml:context>
    <inkml:brush xml:id="br0">
      <inkml:brushProperty name="width" value="0.035" units="cm"/>
      <inkml:brushProperty name="height" value="0.035" units="cm"/>
      <inkml:brushProperty name="color" value="#66CC00"/>
    </inkml:brush>
  </inkml:definitions>
  <inkml:trace contextRef="#ctx0" brushRef="#br0">25 230 17572,'0'0'92,"-1"0"0,0 0 0,1 0 0,-1 0 0,0 1-1,1-1 1,-1 0 0,0 0 0,1 1 0,-1-1 0,1 0 0,-1 1 0,1-1 0,-1 0 0,1 1 0,-1-1 0,1 1 0,-1-1 0,1 1 0,-1-1 0,1 1 0,0-1 0,-1 1 0,1 0 0,-1 0 0,-4 18 111,5-17-74,-3 15 197,2 0 0,0 1 0,0-1 0,2 0 0,0 0 0,7 34-1,-1-24-313,0-1 0,2 0 0,19 40 0,-25-59-9,14 25-2,-16-31 0,0 0-1,-1 0 1,1 0-1,0 0 1,0 0-1,-1 0 1,1-1-1,0 1 1,0 0-1,0 0 1,0-1-1,0 1 0,0 0 1,0-1-1,0 1 1,1-1-1,-1 0 1,0 1-1,0-1 1,0 0-1,0 0 1,1 1-1,0-1 1,-1 0 0,0-1 0,0 1 0,0 0 0,-1-1 0,1 1 1,0 0-1,0-1 0,-1 1 0,1-1 0,0 1 0,-1-1 1,1 1-1,-1-1 0,1 0 0,-1 1 0,1-1 0,-1 0 1,1 1-1,-1-1 0,1 0 0,-1 0 0,1-1 1,3-20 12,-3 19-10,1-32 48,-1-1 0,-1 1 0,-2 0 0,-10-47 0,8 50-4,-2-15 63,-3-1 0,-1 2 0,-26-70 0,24 90-31,12 26-79,0 0 0,0 0 0,0 0 0,0 1 0,0-1 0,0 0 0,0 0 0,0 0 0,0 0 0,0 0 0,0 0 0,0 0 0,-1 0 0,1 0 0,0 0 0,0 1 0,0-1 0,0 0 0,0 0 0,0 0 0,0 0 0,0 0 1,0 0-1,0 0 0,-1 0 0,1 0 0,0 0 0,0 0 0,0 0 0,0 0 0,0 0 0,0 0 0,0 0 0,0 0 0,0 0 0,-1 0 0,1 0 0,0 0 0,0 0 0,0 0 0,0 0 0,0 0 0,0 0 0,0 0 0,0 0 0,-1 0 0,1 0 0,0 0 0,0 0 0,0-1 0,2 16 2,10 21-9,1 0 0,24 45 0,43 68-30,-80-149 36,14 26 3,2 0 0,0-1-1,2-1 1,27 29 0,-44-51 1,0 0 0,1-1 0,-1 1-1,1-1 1,0 0 0,-1 1 0,1-1 0,0 0 0,0 0 0,0 0 0,0 0 0,0 0 0,0-1 0,0 1 0,0 0 0,0-1 0,0 0 0,1 1-1,-1-1 1,3 0 0,-3-1 1,-1 0 0,1 0 0,-1 1 0,1-1 1,-1 0-1,1 0 0,-1 0 0,1-1 0,-1 1 0,0 0 0,0 0 0,1-1 0,-1 1 0,0-1 0,0 1 0,-1-1 0,1 1 0,0-1 0,0-2 0,3-8 36,0-1 0,-1 0 0,0 0 0,1-26 0,-2-8 112,-4-72 0,-1 94-108,0 1-1,-1-1 1,-2 1 0,-13-40-1,13 53-41,2 10-18,3 2 13,1 0 0,-1 1 0,1-1 0,-1 1-1,1-1 1,0 0 0,0 1 0,0-1 0,0 1 0,0-1 0,0 1-1,0 1 1,6 44-31,1-1-1,3-1 0,19 58 1,-28-99 41,0-1 1,0 0 0,1 1 0,-1-1 0,1 0 0,4 5 0,-6-8-7,0 1 0,0-1 0,0 0-1,0 0 1,0 0 0,0 0 0,1 1 0,-1-1 0,0 0 0,0 0 0,0 0 0,0 0 0,1 0 0,-1 0 0,0 0 0,0 0 0,0 0 0,1 0 0,-1 0-1,0 0 1,0 0 0,0 0 0,0 1 0,1-2 0,-1 1 0,0 0 0,0 0 0,0 0 0,1 0 0,-1 0 0,0 0 0,0 0 0,0 0 0,1 0-1,-1 0 1,0 0 0,0 0 0,0-1 0,6-14 71,-4-6 10,0-35 0,-3 39-59,2 1 0,-1 0 0,2 0 1,4-18-1,-6 33-24,0 1-1,0 0 1,0-1-1,0 1 1,1-1-1,-1 1 1,0-1-1,0 1 1,0 0 0,0-1-1,1 1 1,-1 0-1,0-1 1,1 1-1,-1 0 1,0-1 0,0 1-1,1 0 1,-1-1-1,0 1 1,1 0-1,-1 0 1,1-1 0,-1 1-1,0 0 1,1 0-1,-1 0 1,1 0-1,0-1 1,11 8-13,10 20-4,-20-25 16,22 34-32,-14-19 19,2-1 1,0 0-1,0-1 0,21 20 1,-32-34 17,0 0 1,0-1 0,0 1 0,0 0-1,0 0 1,0-1 0,0 1 0,0-1 0,0 1-1,0-1 1,0 1 0,1-1 0,-1 0-1,0 1 1,0-1 0,0 0 0,1 0 0,-1 0-1,1 0 1,-1 0 5,0-1 0,0 1-1,0 0 1,-1-1 0,1 1 0,0-1 0,-1 1 0,1-1-1,0 0 1,-1 1 0,1-1 0,-1 0 0,1 1-1,0-1 1,-1 0 0,0 0 0,1 1 0,-1-1-1,0 0 1,1-1 0,1-5 70,0-1 1,-1 1-1,0-1 1,0-12-1,-1 19-75,1-29 156,-1 0 0,-1 0 0,-2 1 0,-1-1 0,-1 1 0,-1 0 0,-12-32 0,13 53-139,3 10 12,3 15-62,1-11-152,1-1-1,-1 1 1,1 0-1,0-1 1,0 1-1,1-1 1,0 0-1,0 0 1,4 4-1,-7-7 131,1-1-1,-1 0 0,0 0 1,1 0-1,-1-1 0,1 1 1,-1 0-1,1 0 0,-1-1 0,1 1 1,0-1-1,-1 1 0,1-1 1,0 0-1,-1 0 0,1 0 0,0 1 1,-1-2-1,1 1 0,0 0 1,0 0-1,-1 0 0,1-1 0,-1 1 1,1-1-1,0 0 0,-1 1 1,1-1-1,-1 0 0,1 0 1,-1 0-1,0 0 0,1 0 0,-1 0 1,0 0-1,0 0 0,2-3 1,20-20-529,2-9-5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2.253"/>
    </inkml:context>
    <inkml:brush xml:id="br0">
      <inkml:brushProperty name="width" value="0.035" units="cm"/>
      <inkml:brushProperty name="height" value="0.035" units="cm"/>
      <inkml:brushProperty name="color" value="#66CC00"/>
    </inkml:brush>
  </inkml:definitions>
  <inkml:trace contextRef="#ctx0" brushRef="#br0">36 300 13403,'-1'1'238,"-1"1"-1,1-1 1,0 0 0,-1 1-1,1-1 1,0 1 0,0 0-1,0-1 1,0 1 0,0 0-1,0-1 1,0 1 0,-1 3-1,-2 9 410,0 0 0,1 0 0,0 1-1,1-1 1,0 27 0,2-25-507,0 0-1,1 0 1,1 0 0,1 0 0,0 0-1,1-1 1,1 1 0,11 25 0,-15-39-121,1 0-1,-1 0 1,0 0 0,0 0 0,1 0 0,-1 0 0,1-1-1,-1 1 1,1-1 0,0 1 0,0-1 0,2 2-1,-3-2-5,0-1-1,0 0 0,0 0 0,0 0 1,0 0-1,0 0 0,0 0 0,0 0 0,0 0 1,0 0-1,0 0 0,-1 0 0,1 0 0,0-1 1,0 1-1,0 0 0,0-1 0,0 1 1,0-1-1,-1 1 0,1-1 0,0 1 0,0-1 1,-1 0-1,1 1 0,0-1 0,-1 0 1,1 0-1,0 1 0,-1-1 0,1 0 0,-1 0 1,1-1-1,5-8 53,-1-1-1,0 0 1,-1 0 0,0 0 0,-1 0-1,0 0 1,2-14 0,6-86 291,-11 108-346,3-186 541,-4 164-504,-2 1 0,0-1 1,-2 1-1,-1 0 0,-14-37 1,20 59-47,-1 0 1,1 0 0,-1 1-1,0-1 1,1 0 0,-1 1-1,0-1 1,0 1-1,0-1 1,-1 1 0,1-1-1,0 1 1,0 0-1,-1-1 1,1 1 0,-1 0-1,1 0 1,-2-1-1,2 2-1,0 0 0,0 1 0,0-1 0,0 0 0,1 0 0,-1 0 0,0 1 0,0-1 0,1 0-1,-1 1 1,0-1 0,0 1 0,1-1 0,-1 1 0,0-1 0,1 1 0,-1-1 0,1 1 0,-1 0-1,1-1 1,-1 1 0,1 0 0,-1-1 0,1 1 0,0 0 0,-1 1 0,-3 6-6,1 1 1,-1 0 0,2 1 0,-4 18-1,2 2-6,1 0-1,1 0 0,2 0 1,1 0-1,6 41 0,-7-69 12,1-1 0,-1 0 0,0 1 0,0-1 0,1 1 0,-1-1 0,1 1 0,-1-1 0,1 0 0,0 1 1,-1-1-1,1 0 0,0 0 0,0 0 0,0 1 0,0-1 0,0 0 0,0 0 0,0 0 0,0 0 0,1-1 0,-1 1 0,0 0 0,1 0 0,-1-1 0,0 1 0,1-1 0,2 1 0,1-1-9,-1 0-1,1 0 1,0-1 0,0 1-1,-1-1 1,1-1-1,6-1 1,17-4-110,-21 6 33,0 1 0,0-1 0,0 2 0,-1-1-1,1 1 1,0 0 0,0 0 0,-1 1-1,1 0 1,6 2 0,-9-2 7,0 0-1,0 0 1,0 0 0,-1 0-1,1 1 1,-1 0-1,0-1 1,1 1 0,-1 0-1,-1 1 1,1-1 0,0 0-1,-1 1 1,1 0 0,-1-1-1,0 1 1,1 4 0,0 9-340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4.048"/>
    </inkml:context>
    <inkml:brush xml:id="br0">
      <inkml:brushProperty name="width" value="0.035" units="cm"/>
      <inkml:brushProperty name="height" value="0.035" units="cm"/>
      <inkml:brushProperty name="color" value="#66CC00"/>
    </inkml:brush>
  </inkml:definitions>
  <inkml:trace contextRef="#ctx0" brushRef="#br0">1 9 14795,'1'-9'1432,"4"9"-855,-1 8-209,6 13 792,3 9-312,6 15-176,2 3-128,3 8-224,4 2-32,-3-1-63,1-3-65,-3-4-192,-3-5-208,-5-6-505,-7-8 1834,-8-11-1145,-8-3 40,-11-9-72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4.578"/>
    </inkml:context>
    <inkml:brush xml:id="br0">
      <inkml:brushProperty name="width" value="0.035" units="cm"/>
      <inkml:brushProperty name="height" value="0.035" units="cm"/>
      <inkml:brushProperty name="color" value="#66CC00"/>
    </inkml:brush>
  </inkml:definitions>
  <inkml:trace contextRef="#ctx0" brushRef="#br0">1 345 14995,'-1'-20'391,"1"1"-1,1-1 0,1 1 1,1 0-1,0-1 0,2 1 0,6-20 1,-6 27-199,0 0 0,0 0-1,1 0 1,1 1 0,0-1 0,0 2 0,1-1 0,0 1 0,1 0 0,0 1-1,15-12 1,-20 18-162,0 0-1,0 0 1,1 0-1,-1 1 1,1 0-1,-1 0 0,1 0 1,0 0-1,0 1 1,0 0-1,0 0 1,0 0-1,0 0 0,0 1 1,0 0-1,0 0 1,1 0-1,-1 1 1,0 0-1,0 0 1,0 0-1,0 0 0,0 1 1,-1 0-1,1 0 1,0 0-1,5 4 1,-3-1 8,0 0 1,-1 1 0,0 0-1,0 0 1,0 0 0,0 1-1,-1 0 1,0 0 0,-1 0-1,1 0 1,-1 1 0,-1 0-1,0 0 1,0 0 0,3 15-1,-3-9 49,-2 1 0,0-1 0,0 1 0,-2 0-1,0-1 1,0 1 0,-7 26 0,1-15-177,-1 0 0,-1 0 0,-17 32 0,14-39-480,12-18 559,0-1 1,0 0-1,-1 1 1,1-1-1,0 0 1,0 1-1,0-1 1,-1 0-1,1 1 1,0-1-1,0 0 1,-1 1 0,1-1-1,0 0 1,-1 1-1,1-1 1,0 0-1,-1 0 1,1 0-1,0 1 1,-1-1-1,1 0 1,0 0-1,-1 0 1,1 0-1,-1 0 1,1 0-1,0 0 1,-1 0 0,1 0-1,-1 0 1,1 0-1,-1 0 1,1 0-1,0 0 1,-1 0-1,1 0 1,0 0-1,-1 0 1,1-1-1,-1 1 1,1 0-1,0 0 1,-1 0-1,1-1 1,0 1 0,-1 0-1,1-1 1,0 1-1,0 0 1,-1-1-1,-3-16-348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5.072"/>
    </inkml:context>
    <inkml:brush xml:id="br0">
      <inkml:brushProperty name="width" value="0.035" units="cm"/>
      <inkml:brushProperty name="height" value="0.035" units="cm"/>
      <inkml:brushProperty name="color" value="#66CC00"/>
    </inkml:brush>
  </inkml:definitions>
  <inkml:trace contextRef="#ctx0" brushRef="#br0">0 243 12659,'9'8'535,"0"0"0,0 1-1,-1 0 1,0 0 0,0 1 0,8 15 0,33 70 2513,-19-34-1469,-18-37-1108,-6-10-44,2 0 0,15 22 0,-23-36-416,0 0-1,1 1 1,-1-1-1,0 0 1,0 0-1,0 0 1,0 0-1,0 1 1,0-1-1,0 0 1,0 0-1,0 0 1,0 0-1,1 0 1,-1 1 0,0-1-1,0 0 1,0 0-1,0 0 1,0 0-1,1 0 1,-1 0-1,0 0 1,0 0-1,0 0 1,0 1-1,1-1 1,-1 0-1,0 0 1,0 0-1,0 0 1,0 0-1,1 0 1,-1 0-1,0 0 1,0 0-1,0 0 1,0 0-1,1 0 1,-1-1-1,0 1 1,0 0 0,1-9 215,-6-13-42,-10-20 61,-1 0 1,-3 1-1,-36-58 1,49 88-199,0 0 1,-1 1 0,-12-13-1,12 19 64,9 12-57,8 13-21,62 87 6,-63-97-41,0 0 0,0 0 0,1-1 0,1-1 0,-1 1 0,2-2 1,13 9-1,-24-16 1,1 0 1,-1 0 0,1 0 0,-1-1 0,1 1-1,-1 0 1,1-1 0,-1 1 0,1-1-1,0 0 1,-1 0 0,1 1 0,0-1-1,0 0 1,-1 0 0,1-1 0,0 1 0,-1 0-1,1 0 1,0-1 0,-1 1 0,1-1-1,2-1 1,-2 0 1,0 1 0,0-1 1,0 0-1,-1 0 0,1 0 0,0 0 0,-1-1 0,0 1 0,1 0 1,-1-1-1,0 1 0,0-1 0,1-3 0,1-10 7,0 0 1,-1 1-1,0-32 1,-2 45-9,0-27 27,-1 1-1,-2-1 1,-1 1 0,0 0 0,-16-48 0,15 70-30,2 14 1,2 16-5,9 26-12,2 0 1,30 86-1,-39-133 18,1 3 5,-1 0 1,1 0 0,1-1 0,-1 1-1,1-1 1,0 0 0,0 0 0,6 7-1,-9-11-2,0-1 0,0 0 0,1 0 0,-1 1 0,0-1-1,1 0 1,-1 0 0,0 0 0,0 0 0,1 1 0,-1-1 0,0 0-1,1 0 1,-1 0 0,0 0 0,1 0 0,-1 0 0,0 0-1,1 0 1,-1 0 0,1 0 0,-1 0 0,0 0 0,1 0-1,-1 0 1,0 0 0,1 0 0,-1 0 0,0 0 0,1-1 0,-1 1-1,0 0 1,0 0 0,1 0 0,-1-1 0,0 1 0,1 0-1,-1 0 1,0-1 0,1 1 0,6-16 45,1-16 8,-2 0 0,-1 0-1,1-47 1,-2 35-14,-1-20 0,-3 41-40,1 1 0,1-1 0,0 1 0,10-35-1,-12 57 0,0 0-1,0-1 0,0 1 0,1-1 0,-1 1 0,0 0 0,0-1 0,0 1 0,0 0 0,0-1 0,1 1 0,-1 0 0,0 0 1,0-1-1,0 1 0,1 0 0,-1-1 0,0 1 0,1 0 0,-1 0 0,0 0 0,0-1 0,1 1 0,-1 0 0,0 0 0,1 0 0,-1 0 1,1 0-1,-1-1 0,1 1 0,7 8-14,3 18-3,-10-25 15,101 338-81,-99-318-430,-3-21 502,0 0-1,0 0 0,-1 0 1,1 0-1,0 1 1,0-1-1,0 0 0,0 0 1,0 0-1,0 0 0,0 0 1,0 0-1,0 0 1,0 0-1,-1 1 0,1-1 1,0 0-1,0 0 0,0 0 1,0 0-1,0 0 1,0 0-1,0 0 0,-1 0 1,1 0-1,0 0 0,0 0 1,0 0-1,0 0 1,0 0-1,-1 0 0,1 0 1,0 0-1,0 0 0,0 0 1,0 0-1,0 0 1,0 0-1,-1 0 0,1 0 1,0 0-1,0 0 0,0 0 1,0 0-1,0 0 1,0-1-1,0 1 0,-1 0 1,1 0-1,0 0 0,0 0 1,0 0-1,0 0 1,0 0-1,0-1 0,0 1 1,0 0-1,-4-4-91,1 0-1,0 0 1,0-1 0,0 1-1,-2-6 1,-10-22-244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5.480"/>
    </inkml:context>
    <inkml:brush xml:id="br0">
      <inkml:brushProperty name="width" value="0.035" units="cm"/>
      <inkml:brushProperty name="height" value="0.035" units="cm"/>
      <inkml:brushProperty name="color" value="#66CC00"/>
    </inkml:brush>
  </inkml:definitions>
  <inkml:trace contextRef="#ctx0" brushRef="#br0">0 31 17788,'5'4'1336,"0"2"-1040,1-1-96,1 2 8,2-1-488,0-1 368,-1-3-72,5-6-184</inkml:trace>
  <inkml:trace contextRef="#ctx0" brushRef="#br0" timeOffset="1">218 0 15883,'5'18'740,"-1"0"0,-1 0 0,-1 0 0,0 30 0,-1-26 72,0-1-1,7 34 1,-8-54-805,0 0 0,0-1 0,1 1 0,-1 0 0,0 0 0,0-1 0,1 1 0,-1 0 0,0-1 0,1 1 0,-1 0 0,1-1 0,-1 1 0,1-1 0,-1 1 0,1 0 0,-1-1 0,1 1 0,0-1 0,-1 0 0,1 1 0,0-1 0,-1 1 0,1-1 0,0 0 0,-1 0 0,1 1 0,0-1 0,0 0 0,-1 0 0,1 0 0,0 0 0,0 0 0,0 0 0,-1 0 0,1 0 0,0 0 0,0 0 0,-1-1 0,1 1 0,0 0 0,0 0 0,-1-1 0,2 1 0,4-3-59,1-1 0,-1 1 1,1-1-1,5-5 0,3-2-21,-8 8 39,0-1 1,1 1-1,0 0 0,0 0 1,-1 1-1,1 0 1,1 0-1,-1 1 1,0 0-1,0 1 0,16 0 1,-19 1 44,-1 0-1,1 0 1,-1 0 0,1 0-1,-1 0 1,0 1 0,0 0-1,0 0 1,0 0 0,0 0-1,0 1 1,0-1 0,-1 1-1,1 0 1,-1 0 0,0 1-1,0-1 1,0 0 0,0 1-1,-1 0 1,0 0 0,1 0-1,1 5 1,-1-1 148,-1 1-1,0-1 1,0 1 0,-1-1-1,0 1 1,0-1 0,-1 1-1,0 0 1,-1-1 0,0 1-1,-3 11 1,3-16-87,0-1 0,0 1 0,0 0 0,-1-1 0,1 1 0,-1-1 0,0 0 1,0 1-1,-1-1 0,1 0 0,-1 0 0,-2 3 0,3-5-87,-1 1 0,1-1 0,0 0 0,-1 1 1,1-1-1,0 0 0,-1 0 0,0-1 0,1 1 0,-1 0 0,1-1 0,-1 1 0,0-1 1,1 0-1,-1 0 0,0 0 0,1-1 0,-1 1 0,-3-1 0,-1-1-94,0-1 0,0 0 0,0 0 0,1 0 0,-1-1 0,1 0 0,0 0 0,0-1 0,0 0-1,0 0 1,1 0 0,0 0 0,-7-10 0,-16-26-444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5.954"/>
    </inkml:context>
    <inkml:brush xml:id="br0">
      <inkml:brushProperty name="width" value="0.035" units="cm"/>
      <inkml:brushProperty name="height" value="0.035" units="cm"/>
      <inkml:brushProperty name="color" value="#66CC00"/>
    </inkml:brush>
  </inkml:definitions>
  <inkml:trace contextRef="#ctx0" brushRef="#br0">1 158 17788,'27'-25'1744,"-6"1"-1160,-4 0-248,2-1 329,-2 0 1447,-1 9-1624,-2 3 0,-4 7-264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6.878"/>
    </inkml:context>
    <inkml:brush xml:id="br0">
      <inkml:brushProperty name="width" value="0.035" units="cm"/>
      <inkml:brushProperty name="height" value="0.035" units="cm"/>
      <inkml:brushProperty name="color" value="#66CC00"/>
    </inkml:brush>
  </inkml:definitions>
  <inkml:trace contextRef="#ctx0" brushRef="#br0">32 273 15747,'0'9'1232,"0"-6"-919,0 0 0,0 0 0,0-1 1,0 1-1,0 0 0,0 0 1,1 0-1,-1-1 0,1 1 0,0 0 1,0-1-1,1 4 0,-1-7-225,0 0-1,-1 1 1,0-1-1,1 0 0,-1 0 1,1 0-1,-1 0 1,0 0-1,0 0 1,0 0-1,1 0 1,-1 0-1,0 0 1,0 0-1,0 0 0,-1 0 1,1 0-1,0-1 1,-3-20 153,-2 0 1,0 1-1,-14-39 0,15 53-227,1 7-7,1 15-3,2 24-5,24 126 13,-24-164-14,0-1 0,0 0-1,0 1 1,0-1-1,0 0 1,0 1 0,0-1-1,1 0 1,-1 1 0,0-1-1,0 0 1,0 1-1,0-1 1,1 0 0,-1 1-1,0-1 1,0 0-1,0 0 1,1 1 0,-1-1-1,0 0 1,1 0 0,-1 1-1,0-1 1,0 0-1,1 0 1,-1 0 0,0 0-1,1 0 1,-1 1-1,0-1 1,1 0 0,-1 0-1,0 0 1,1 0-1,-1 0 1,1 0 0,-1 0-1,0 0 1,1 0 0,-1 0-1,0 0 1,1-1-1,-1 1 1,0 0 0,1 0-1,-1 0 1,0 0-1,1 0 1,-1-1 0,0 1-1,0 0 1,1 0 0,-1-1-1,0 1 1,0 0-1,1 0 1,-1-1 0,0 1-1,21-23-92,-14 14 77,6-5-15,0 0-1,2 1 1,-1 0-1,2 1 1,28-17-1,-37 25 30,0 1-1,1-1 0,-1 1 0,1 1 0,0-1 1,-1 1-1,1 1 0,0-1 0,0 1 0,0 1 0,0-1 1,1 2-1,-1-1 0,0 1 0,0 0 0,12 3 1,-12 1 66,1-1 0,-1 1 1,0 1-1,0-1 0,0 1 0,12 14 1,-41-48 306,2 0 0,-18-34 0,3 6-28,23 39-256,6 11-59,1 1 1,0-1-1,0-1 0,1 1 0,0 0 0,0-1 1,-3-13-1,11 21-367,20 4-831,-24-5 1158,0 1 0,0-1 0,0 0 0,0 0 0,1-1 0,-1 1 0,0 0 0,0 0-1,0 0 1,0-1 0,0 1 0,1-1 0,-1 1 0,0-1 0,0 1 0,0-1 0,0 0 0,0 1 0,0-1 0,-1 0 0,2-1 0,7-14-293,0-10-98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7.728"/>
    </inkml:context>
    <inkml:brush xml:id="br0">
      <inkml:brushProperty name="width" value="0.035" units="cm"/>
      <inkml:brushProperty name="height" value="0.035" units="cm"/>
      <inkml:brushProperty name="color" value="#66CC00"/>
    </inkml:brush>
  </inkml:definitions>
  <inkml:trace contextRef="#ctx0" brushRef="#br0">0 44 14699,'4'3'186,"-1"0"1,0 1-1,0-1 0,0 1 1,0 0-1,-1 0 0,1 0 1,-1 0-1,0 0 0,0 1 0,2 7 1,2 4 192,57 146 2370,25 54-1399,-84-207-1303,-4-6-30,1-1-1,1 1 1,-1 0 0,0-1 0,1 1-1,-1-1 1,1 1 0,0-1 0,0 0 0,0 1-1,0-1 1,3 2 0,-5-4-17,0 0-1,1 0 1,-1 0 0,0 0 0,0 1-1,1-1 1,-1 0 0,0 0 0,0 0 0,1 0-1,-1 0 1,0 0 0,0 0 0,1 0-1,-1 0 1,0 0 0,0 0 0,1 0-1,-1 0 1,0 0 0,0-1 0,1 1-1,-1 0 1,0 0 0,0 0 0,1 0-1,-1 0 1,0-1 0,0 1 0,0 0-1,1 0 1,-1 0 0,0-1 0,0 1-1,1 0 1,4-14-52,-1-16-89,-4 29 135,2-56-281,-2 40 185,0 0 0,1 0 1,1 1-1,1-1 0,6-24 0,-9 40 100,0 1 0,0-1-1,0 0 1,1 0-1,-1 0 1,0 1-1,0-1 1,1 0 0,-1 1-1,0-1 1,1 0-1,-1 0 1,1 1-1,-1-1 1,1 1 0,-1-1-1,1 1 1,-1-1-1,1 1 1,0-1 0,-1 1-1,1-1 1,0 1-1,-1-1 1,1 1-1,0 0 1,0 0 0,-1-1-1,1 1 1,0 0-1,0 0 1,-1 0-1,1 0 1,0 0 0,0 0-1,0 0 1,-1 0-1,1 0 1,0 0 0,0 0-1,-1 1 1,1-1-1,0 0 1,0 0-1,-1 1 1,1-1 0,0 1-1,-1-1 1,1 0-1,0 1 1,-1-1-1,1 1 1,0 1 0,5 4 38,0 0 0,0 1 0,0 0-1,4 8 1,-4-6-11,48 71 253,15 21-386,-69-101 119,0 0-1,0-1 1,1 1-1,-1 0 0,0 0 1,0 0-1,0 0 1,0 0-1,0 0 0,0 0 1,0 0-1,0 0 1,0-1-1,0 1 0,0 0 1,0 0-1,0 0 0,1 0 1,-1 0-1,0 0 1,0 0-1,0 0 0,0 0 1,0 0-1,0 0 1,0 0-1,0 0 0,1 0 1,-1 0-1,0 0 1,0 0-1,0 0 0,0 0 1,0 0-1,0 0 1,0 0-1,0 0 0,1 0 1,-6-13-48,-6-9 17</inkml:trace>
  <inkml:trace contextRef="#ctx0" brushRef="#br0" timeOffset="1">569 148 16323,'-2'1'168,"0"1"-1,0-1 0,-1 0 0,1 1 0,0-1 0,0 1 0,0-1 0,0 1 0,0 0 0,1 0 0,-1 0 0,1 0 0,-1 0 0,-1 3 0,-2 4-10,1 0-1,-1 0 0,1 0 1,1 0-1,0 1 0,0 0 1,1-1-1,0 1 0,1 0 1,0 0-1,1 0 0,-1 1 0,2-1 1,2 14-1,-2-12-119,2 1 0,-1-1-1,2 0 1,-1 0 0,2 0 0,0 0-1,0-1 1,1 1 0,0-1 0,1-1 0,9 11-1,-14-18-19,0-1 0,0 1 1,1-1-1,-1 0 0,1 0 0,0 0 0,0 0 0,-1 0 0,1-1 0,1 1 0,-1-1 0,0 0 1,0 0-1,0 0 0,6 1 0,-7-2-2,0 0 0,1 0 0,-1-1 0,0 1 1,0 0-1,0-1 0,0 0 0,0 1 0,0-1 0,0 0 1,-1 0-1,1 0 0,0 0 0,0 0 0,-1-1 0,1 1 1,0 0-1,-1-1 0,1 1 0,-1-1 0,0 0 0,0 1 0,1-1 1,-1 0-1,0 0 0,0-2 0,5-8 69,-2-1-1,0 1 1,0-1-1,-1 0 1,-1 0 0,2-22-1,-3-83 491,-1 88-373,-3-1 0,0 0 0,-2 1 1,-1 0-1,-14-42 0,9 53-98,11 18-99,-1 1 1,1-1-1,0 1 0,0 0 1,-1-1-1,1 1 1,-1 0-1,1-1 0,0 1 1,-1 0-1,1 0 1,-1-1-1,1 1 0,-1 0 1,1 0-1,-1 0 1,1 0-1,0-1 0,-1 1 1,1 0-1,-1 0 1,0 0-1,0 1 0,0 0 1,0 0-1,0 0 1,0 0-1,0 0 1,1 0 0,-1 0-1,0 0 1,0 0-1,1 0 1,-1 1-1,1-1 1,-1 0-1,1 0 1,0 1-1,-1-1 1,1 0-1,0 0 1,0 1-1,0-1 1,0 0-1,0 1 1,0 1-1,0 23-11,1 0-1,1 0 1,1 0-1,1 0 1,1 0 0,2 0-1,1-1 1,10 25-1,-17-49 7,-1 1 0,1 0 0,0-1 0,-1 1 1,1-1-1,0 1 0,0-1 0,0 1 0,0-1 0,0 0 0,1 1 0,-1-1 0,0 0 0,1 0 0,-1 0 0,3 2 0,-4-3-7,1 0 0,0 0 0,-1-1 0,1 1 0,0 0 0,-1 0 1,1 0-1,0 0 0,-1-1 0,1 1 0,-1 0 0,1 0 0,-1-1 0,1 1 0,0-1 0,-1 1 0,1 0 0,-1-1 0,0 1 1,1-1-1,-1 1 0,1-1 0,-1 1 0,0-1 0,1 0 0,-1 1 0,0-1 0,1 0 0,2-7-157,0 1 0,-1-1-1,0 0 1,0 0 0,1-10 0,2-27-148,-3 0 1,-4-65-1,-3 62-104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4.172"/>
    </inkml:context>
    <inkml:brush xml:id="br0">
      <inkml:brushProperty name="width" value="0.035" units="cm"/>
      <inkml:brushProperty name="height" value="0.035" units="cm"/>
    </inkml:brush>
  </inkml:definitions>
  <inkml:trace contextRef="#ctx0" brushRef="#br0">54 606 13899,'0'11'3947,"-8"20"-2736,-5 19-386,-5 77 584,17-109-1210,0 0 0,1 1 1,1-1-1,1 0 0,4 18 0,-5-32-151,-1-1 0,1 0 0,0 0 0,1 0 0,-1 0 0,0 0 0,1 0 0,0-1 0,0 1 0,3 4 0,-4-7-33,0 1 1,0 0 0,0-1-1,0 1 1,0 0 0,0-1-1,0 1 1,0-1 0,0 0-1,0 1 1,0-1 0,0 0-1,1 0 1,-1 0 0,0 0-1,0 0 1,0 0 0,0 0-1,1 0 1,-1 0 0,0 0-1,0 0 1,0-1 0,0 1-1,0-1 1,0 1 0,0-1-1,0 1 1,0-1 0,0 0-1,0 1 1,0-1 0,2-1-1,4-4 25,0-1-1,0 0 0,-1 0 0,0 0 1,10-17-1,23-45 133,-38 66-164,15-28 79,-2-1-1,-2 0 0,0-1 0,7-42 0,-14 48-59,-1 1 0,-1 0 0,-1-1 0,-2 0 0,-1 1-1,-4-31 1,3 44-26,-1 1-1,0 0 0,-1 0 1,0 0-1,-1 1 1,-9-16-1,12 23-7,0 1-1,0 0 1,0 1-1,0-1 1,-1 0-1,0 0 1,1 1-1,-1 0 1,0-1-1,0 1 1,-6-3-1,7 4 0,0 1-1,-1-1 0,1 1 0,0-1 0,0 1 0,-1 0 0,1 0 0,0 0 0,-1 0 1,1 0-1,0 0 0,-1 1 0,1-1 0,0 1 0,0 0 0,-1-1 0,1 1 1,0 0-1,0 0 0,-3 2 0,-2 2-8,0 1 0,1-1 1,-1 1-1,1 1 0,0-1 1,1 1-1,0 0 0,0 0 0,-6 11 1,0 3-44,1 0 1,-9 30-1,14-39 3,1 1-1,0 0 0,1 0 1,1 0-1,0 1 0,1-1 1,1 22-1,0-33 40,0 0 0,0 0 0,1 0 0,-1 0 0,1 0 0,0-1 0,-1 1 0,1 0 0,0 0 0,0-1 0,0 1 0,0 0 0,1-1 0,-1 1 1,0-1-1,1 1 0,-1-1 0,1 0 0,-1 0 0,1 1 0,-1-1 0,1 0 0,0 0 0,0-1 0,0 1 0,-1 0 0,1-1 0,0 1 0,3 0 0,6 0-61,0 0 0,0 0 0,0-1 0,15-2 0,9 1-6,-30 1 80,-1 0 0,0 1 0,0 0 1,0 0-1,0 0 0,0 0 0,-1 0 0,1 1 0,0-1 0,-1 1 0,1 0 0,0 0 0,-1 1 1,0-1-1,5 5 0,-4-2 0,0-1-1,-1 1 1,0 0 0,0 0-1,0 0 1,0 1 0,-1-1 0,0 1-1,3 9 1,-1 8-12,-1-1 0,-1 1 0,0 0-1,-3 31 1,0-53 17,-1 41-41,0-23-347,2 32 1,0-51 353,0 1 0,0 0 0,0-1 0,0 1 0,0-1 0,0 1 0,0-1 0,0 1 0,0 0 0,0-1 0,1 1 0,-1-1 0,0 1 0,0-1 0,1 1 0,-1-1 0,0 1 0,1-1 0,0 1 0,7-4-759,9-23-1010,13-28-1928,36-92 0,-42 78 1927,17-77-1,-2-75 2368,-24-3 4487,-15 201-3963,0-1 0,-5-33 1,0 41 471,5 15-1530,0 0 1,-1 0 0,1-1 0,0 1 0,0 0 0,0 0-1,0 0 1,-1 0 0,1 0 0,0 0 0,0 0 0,0 0-1,0 0 1,-1 0 0,1 0 0,0 1 0,0-1 0,0 0 0,0 0-1,0 0 1,-1 0 0,1 0 0,0 0 0,0 0 0,0 0-1,0 0 1,0 0 0,0 1 0,-1-1 0,1 0 0,0 0-1,0 0 1,0 0 0,0 0 0,0 0 0,0 1 0,0-1 0,0 0-1,0 0 1,0 0 0,0 0 0,0 0 0,0 1 0,-9 30 1259,-8 64-185,5 0 1,-1 178 0,16-194-795,4 0 0,2-1 0,39 147 0,-28-151-395,-15-63-151,-2-11-197,-4-15-308,-13-25-715,-3 0-1,-1 1 1,-34-55 0,36 64 1038,-2 2 0,-1 0 1,-1 1-1,-29-32 0,33 49 1200,15 10-724,1-1 0,0 1 0,0 0 0,0 0 0,-1-1 0,1 1 0,0 0 0,0 0 0,-1 0-1,1 0 1,0-1 0,0 1 0,-1 0 0,1 0 0,0 0 0,-1 0 0,1 0 0,0 0 0,0 0-1,-1 0 1,1 0 0,0 0 0,-1 0 0,1 0 0,0 0 0,-1 0 0,1 0 0,0 0-1,-1 0 1,1 0 0,0 0 0,0 0 0,-1 0 0,1 1 0,0-1 0,0 0 0,-1 0 0,1 0-1,0 0 1,0 1 0,-1-1 0,1 0 0,0 0 0,0 1 0,0-1 0,-1 0 0,1 0 0,0 1-1,0-1 1,0 0 0,0 1 0,0-1 1,0 1-1,1-1 1,-1 1-1,0-1 1,0 0-1,1 1 1,-1-1-1,1 1 1,-1-1-1,0 0 1,1 1-1,-1-1 1,1 0-1,-1 0 0,1 1 1,-1-1-1,1 0 1,-1 0-1,1 0 1,-1 0-1,1 0 1,-1 0-1,1 1 1,-1-1-1,1 0 1,-1 0-1,1-1 1,-1 1-1,1 0 1,-1 0-1,1 0 1,-1 0-1,1 0 1,-1 0-1,1-1 1,-1 1-1,1-1 1,25-7 448,-23 7-347,243-79 52,-230 74-387,-5-2-79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8.218"/>
    </inkml:context>
    <inkml:brush xml:id="br0">
      <inkml:brushProperty name="width" value="0.035" units="cm"/>
      <inkml:brushProperty name="height" value="0.035" units="cm"/>
      <inkml:brushProperty name="color" value="#66CC00"/>
    </inkml:brush>
  </inkml:definitions>
  <inkml:trace contextRef="#ctx0" brushRef="#br0">0 0 14323,'5'79'3813,"86"359"-945,-88-426-2776,0-2 52,-1 0 0,1 0 0,9 19 1,-12-29-139,0 0 0,0 0 0,0 1 0,0-1 1,0 0-1,0 0 0,0 0 0,0 1 0,0-1 1,0 0-1,1 0 0,-1 0 0,0 0 0,0 1 0,0-1 1,0 0-1,0 0 0,0 0 0,1 0 0,-1 0 1,0 0-1,0 1 0,0-1 0,0 0 0,1 0 1,-1 0-1,0 0 0,0 0 0,0 0 0,1 0 1,-1 0-1,0 0 0,0 0 0,0 0 0,1 0 1,-1 0-1,0 0 0,0 0 0,0 0 0,1 0 0,-1 0 1,0 0-1,0 0 0,0 0 0,1 0 0,4-11 129,0-21-4,1-52 61,-5 48-83,13-71 0,-14 106-106,0-1 0,0 1 0,1 0 0,-1 0 0,0 0 0,1-1 0,-1 1 0,1 0 0,0 0 0,-1 0 1,1 0-1,0 0 0,-1 0 0,3-2 0,-3 3-1,0 0 1,1 0 0,-1 0-1,0 0 1,1 0 0,-1 0-1,1 0 1,-1 0 0,0 0-1,1 0 1,-1 0 0,0 0-1,1 0 1,-1 0-1,0 0 1,1 1 0,-1-1-1,0 0 1,1 0 0,-1 0-1,0 0 1,0 1 0,1-1-1,-1 0 1,0 0 0,1 1-1,-1-1 1,0 0-1,0 1 1,0-1 0,1 1-1,2 4 20,0 0-1,0 0 0,-1 0 1,3 11-1,16 56 104,-15-46-64,2 1 1,14 32 0,-14-48-27,-2-13-3,0-17-1,8-89 6,-10 70-129,1 1-1,12-44 1,-16 78 71,0 0 0,0 0 0,0-1 1,1 1-1,-1 0 0,1 0 0,0 1 0,0-1 0,0 0 0,3-3 0,-4 5 13,0 1-1,0-1 1,0 1 0,-1-1 0,1 1-1,0-1 1,0 1 0,0 0-1,0-1 1,0 1 0,0 0-1,0 0 1,0 0 0,0 0-1,0 0 1,0 0 0,0 0 0,0 0-1,0 0 1,0 1 0,0-1-1,0 0 1,0 0 0,0 1-1,0-1 1,0 1 0,0-1 0,0 1-1,-1-1 1,1 1 0,0 0-1,0-1 1,-1 1 0,1 0-1,0 0 1,0 1 0,8 8-25,0 1 0,11 17 0,-15-19 48,0-1 0,1 0 0,0 0 0,0-1 0,1 0 0,12 10 0,-18-16-7,0 0 0,0-1 0,0 1 0,1 0 0,-1-1-1,0 1 1,0-1 0,0 0 0,1 1 0,-1-1 0,0 0-1,1 0 1,-1 0 0,0 1 0,0-1 0,1-1 0,-1 1-1,0 0 1,1 0 0,-1 0 0,0-1 0,0 1-1,1-1 1,-1 1 0,0-1 0,0 1 0,0-1 0,0 0-1,0 0 1,0 1 0,0-1 0,0 0 0,0 0 0,0 0-1,1-2 1,3-3 29,-1 0 0,0-1-1,0 1 1,5-14 0,19-54-76,-18 44-243,2 1-1,26-49 0,-36 75 230,0 0 0,0 0-1,1 0 1,-1 0 0,1 0 0,-1 1 0,1-1 0,0 1-1,0 0 1,0-1 0,4-1 0,-5 3 29,0 1 1,0-1 0,-1 1-1,1-1 1,0 1 0,0 0-1,0-1 1,0 1 0,0 0-1,0 0 1,0 1 0,0-1-1,0 0 1,-1 1 0,1-1-1,0 1 1,0-1 0,0 1-1,0 0 1,-1 0 0,1 0-1,2 2 1,8 5 101,-2 2 0,1-1 0,-1 2 0,0-1-1,10 16 1,-12-15 90,0-1-1,0 0 1,1 0-1,1-1 1,-1 0-1,2-1 1,12 9-1,10 1 110,-10-6-213,0 0-1,-1 2 1,27 22 0,-44-32-54,0 0 0,-1 1 0,1-1 0,-1 1 0,0 0 0,-1 0 0,1 0 0,-1 0 0,0 1 0,0 0 0,-1-1 0,1 1 0,-1 0 0,-1 0 0,1 0 0,-1 0 0,0 1 0,0-1 0,-1 8 0,0-9 41,-1 0 0,0 0 0,0 0 0,-1 0-1,1 0 1,-1 0 0,0 0 0,-1 0 0,1 0 0,-1-1-1,0 1 1,0-1 0,0 0 0,0 0 0,-1 0 0,0-1-1,0 1 1,0-1 0,0 1 0,0-2 0,-1 1 0,1 0-1,-1-1 1,0 0 0,0 0 0,0 0 0,0 0 0,0-1-1,0 0 1,0 0 0,-1-1 0,1 1 0,0-1 0,0 0-1,-1 0 1,1-1 0,0 0 0,0 0 0,0 0-1,-1 0 1,1-1 0,1 0 0,-10-4 0,5-1-10,0 1 0,1-1 0,0 0 0,0-1 0,1 0 0,0 0 0,1-1-1,-1 0 1,2 0 0,-1 0 0,1-1 0,1 1 0,0-1 0,0 0 0,1-1 0,0 1 0,-3-21 0,4 17-74,1 0-1,0-1 0,0 1 1,2 0-1,0-1 1,0 1-1,2 0 1,0 0-1,0 0 1,1 0-1,1 0 1,12-24-1,37-41-195,-53 75 115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8.712"/>
    </inkml:context>
    <inkml:brush xml:id="br0">
      <inkml:brushProperty name="width" value="0.035" units="cm"/>
      <inkml:brushProperty name="height" value="0.035" units="cm"/>
      <inkml:brushProperty name="color" value="#66CC00"/>
    </inkml:brush>
  </inkml:definitions>
  <inkml:trace contextRef="#ctx0" brushRef="#br0">1 106 18332,'8'-1'1688,"-3"-6"-1200,0 0-224,5-3 969,5-2-961,5-4-312,4-2 112,5 1-152,2-1-112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9.199"/>
    </inkml:context>
    <inkml:brush xml:id="br0">
      <inkml:brushProperty name="width" value="0.035" units="cm"/>
      <inkml:brushProperty name="height" value="0.035" units="cm"/>
      <inkml:brushProperty name="color" value="#66CC00"/>
    </inkml:brush>
  </inkml:definitions>
  <inkml:trace contextRef="#ctx0" brushRef="#br0">6 507 21141,'-5'4'3232,"15"-15"-2525,-2-3-662,-1-1 0,0 1 1,-1-2-1,-1 1 0,0-1 0,2-19 0,9-101 104,-13 112-145,1 8 0,-4 16-4,0 0 1,0 0-1,1 0 0,-1 0 0,0 0 0,0 0 1,0 0-1,1 0 0,-1 0 0,0 0 0,0 0 1,0 0-1,1 0 0,-1 0 0,0 0 1,0 0-1,0 0 0,1 0 0,-1 0 0,0 0 1,0 0-1,0 0 0,1 1 0,-1-1 0,0 0 1,0 0-1,0 0 0,0 0 0,0 0 1,1 1-1,-1-1 0,0 0 0,0 0 0,0 0 1,0 0-1,0 1 0,0-1 0,15 30 14,-13-25-14,9 22 15,1 0 0,2-1 1,28 41-1,-40-64-9,1 1-1,0-1 0,0 0 1,0 0-1,0-1 1,0 1-1,7 4 0,-9-7-2,0 1 0,1-1-1,-1 1 1,1-1 0,-1 1 0,0-1-1,1 0 1,-1 1 0,1-1-1,-1 0 1,1 0 0,-1 0-1,1 0 1,-1 0 0,0-1-1,1 1 1,-1 0 0,1-1 0,-1 1-1,0-1 1,1 1 0,-1-1-1,0 0 1,1 0 0,-1 1-1,0-1 1,1-1 0,2-2 6,0 0 1,0-1-1,0 1 1,-1-1-1,0 0 1,0 0-1,4-9 1,15-43 39,-12 29-22,18-52 15,-15 40-36,33-70-1,-45 108-5,2-4-2,0 1-1,0-1 0,1 1 0,4-6 1,-7 10 3,0 1-1,-1-1 1,1 0 0,-1 0 0,1 1 0,0-1 0,0 0 0,-1 1 0,1-1 0,0 1 0,0-1 0,0 1 0,0 0 0,0-1 0,0 1 0,0 0 0,0-1 0,-1 1 0,1 0-1,0 0 1,0 0 0,0 0 0,0 0 0,0 0 0,0 0 0,0 0 0,0 0 0,0 1 0,0-1 0,0 0 0,0 1 0,0-1 0,0 0 0,0 1 0,-1-1 0,3 2 0,0 3 9,1 0 1,0 0 0,-1 0-1,0 1 1,0-1 0,0 1-1,-1 0 1,0-1 0,0 1-1,-1 0 1,2 9 0,2 3 22,5 22 18,-5-18 17,15 40 1,-16-57-390,-3-12-222,-1-16-399,-5-56 194,1 29 272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19.698"/>
    </inkml:context>
    <inkml:brush xml:id="br0">
      <inkml:brushProperty name="width" value="0.035" units="cm"/>
      <inkml:brushProperty name="height" value="0.035" units="cm"/>
      <inkml:brushProperty name="color" value="#66CC00"/>
    </inkml:brush>
  </inkml:definitions>
  <inkml:trace contextRef="#ctx0" brushRef="#br0">0 0 20396,'6'26'1785,"1"4"-1329,-1 2-200,2 1 720,1 0-704,1-3-1424,-1 1 1168,1 0-272,0-3-216</inkml:trace>
  <inkml:trace contextRef="#ctx0" brushRef="#br0" timeOffset="1">242 667 25229,'9'21'1649,"-9"-15"-1689,-3-4-328,-3-17 568,-1-3-120,-4-8-136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5.787"/>
    </inkml:context>
    <inkml:brush xml:id="br0">
      <inkml:brushProperty name="width" value="0.035" units="cm"/>
      <inkml:brushProperty name="height" value="0.035" units="cm"/>
      <inkml:brushProperty name="color" value="#66CC00"/>
    </inkml:brush>
  </inkml:definitions>
  <inkml:trace contextRef="#ctx0" brushRef="#br0">49 161 7234,'-2'-7'415,"-9"-16"1751,2-1-1,1-1 0,1 1 1,-4-32-1,11 56-2134,0 0 0,0 1 1,0-1-1,0 0 0,0 0 0,0 0 0,0 0 1,0 0-1,0 0 0,0 0 0,0 0 0,0 0 1,0 0-1,1 0 0,-1 0 0,0 0 0,0 0 1,0 0-1,0 0 0,0 0 0,0 0 0,0 0 1,0 0-1,0 0 0,0 0 0,0 0 0,0 0 0,0 0 1,0 0-1,0 0 0,0 0 0,1-1 0,-1 1 1,0 0-1,0 0 0,0 0 0,0 0 0,0 0 1,0 0-1,0 0 0,0 0 0,0 0 0,0 0 1,0 0-1,0 0 0,0 0 0,0 0 0,0 0 1,0 0-1,0 0 0,0-1 0,0 1 0,0 0 1,0 0-1,0 0 0,0 0 0,0 0 0,0 0 1,0 0-1,0 0 0,0 0 0,0 0 0,0 0 1,4 5 593,67 116 2312,-21-32-2276,109 156 161,-70-111-691,-77-118-69,-9-11-38,-6-11-155,2 5-155,-1-1 0,1 1 0,-1 0 1,0 0-1,1 0 0,-1 0 0,0 0 0,1 0 0,-1 0 0,0 0 0,-3 0 0,-9-5-306,-7-6-137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6.343"/>
    </inkml:context>
    <inkml:brush xml:id="br0">
      <inkml:brushProperty name="width" value="0.035" units="cm"/>
      <inkml:brushProperty name="height" value="0.035" units="cm"/>
      <inkml:brushProperty name="color" value="#66CC00"/>
    </inkml:brush>
  </inkml:definitions>
  <inkml:trace contextRef="#ctx0" brushRef="#br0">38 430 15299,'-1'0'138,"0"0"1,0 1-1,0-1 0,0 0 0,-1 1 0,1-1 0,0 0 1,0 0-1,0 0 0,0 0 0,0 0 0,0 0 1,0 0-1,0 0 0,0-1 0,0 1 0,0 0 0,0-1 1,0 1-1,0 0 0,0-1 0,0 0 0,0 1 0,0-1 1,1 1-1,-1-1 0,0 0 0,0 0 0,0 1 0,1-1 1,-1 0-1,1 0 0,-1 0 0,0 0 0,1 0 1,0 0-1,-1 0 0,1 0 0,-1 0 0,1 0 0,0 0 1,0 0-1,0-2 0,-2-6 184,1-1 1,1 1 0,0 0-1,1-12 1,0 10-319,0-3 82,1-48 222,3 1-1,17-79 1,-21 135-304,0 0 0,1 1-1,-1-1 1,1 0 0,0 1-1,0-1 1,1 1 0,4-7-1,-6 10-2,0 0-1,1-1 1,-1 1-1,1 0 0,-1 0 1,1 0-1,-1 0 0,1 0 1,0 1-1,-1-1 0,1 0 1,0 1-1,0-1 0,0 1 1,-1 0-1,1 0 0,0-1 1,0 1-1,0 0 0,0 0 1,0 1-1,-1-1 0,1 0 1,0 1-1,0-1 0,3 2 1,21 9-93,0 1 0,-1 1 0,0 1-1,29 21 1,-14-8 129,-28-20 223,-7-4-203,1 0 0,-1 1 0,0-1 0,0 1 0,0 0 0,0 0 0,-1 1 1,0 0-1,0-1 0,6 10 0,-2 3 20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8.442"/>
    </inkml:context>
    <inkml:brush xml:id="br0">
      <inkml:brushProperty name="width" value="0.035" units="cm"/>
      <inkml:brushProperty name="height" value="0.035" units="cm"/>
      <inkml:brushProperty name="color" value="#66CC00"/>
    </inkml:brush>
  </inkml:definitions>
  <inkml:trace contextRef="#ctx0" brushRef="#br0">0 3927 13547,'16'-20'549,"0"0"-1,2 2 1,0 0 0,30-24 0,11-9 12,26-29-62,4 4 0,160-105 0,-76 68-43,193-114 1045,-7 26-943,-242 144-395,88-50 129,-75 32-30,255-106-1,-50 9 149,-78 35-348,31 15-10,56-28-13,-184 51-4,5-1-24,23 1-8,-137 69 7,75-58 0,-53 30 15,3 3 0,132-71 0,160-82-64,-280 158 46,2 4 0,117-43 0,-158 69-13,-16 6 9,-1-3 1,53-35-1,53-51 17,-8 5-10,254-154 691,-345 228-498,1 1 0,67-28 0,93-17-2195,-185 63 1483,0 0-1,-1 0 0,0-1 0,0-1 1,-1 0-1,1-1 0,-2-1 0,23-19 1,-7-1-231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9.374"/>
    </inkml:context>
    <inkml:brush xml:id="br0">
      <inkml:brushProperty name="width" value="0.035" units="cm"/>
      <inkml:brushProperty name="height" value="0.035" units="cm"/>
      <inkml:brushProperty name="color" value="#66CC00"/>
    </inkml:brush>
  </inkml:definitions>
  <inkml:trace contextRef="#ctx0" brushRef="#br0">155 35 16019,'1'-6'485,"5"-18"1495,-5 20-844,-5 14 0,-46 150 2788,-52 216-3175,95-349-2620,46-196-3666,-20 104 4248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49.876"/>
    </inkml:context>
    <inkml:brush xml:id="br0">
      <inkml:brushProperty name="width" value="0.035" units="cm"/>
      <inkml:brushProperty name="height" value="0.035" units="cm"/>
      <inkml:brushProperty name="color" value="#66CC00"/>
    </inkml:brush>
  </inkml:definitions>
  <inkml:trace contextRef="#ctx0" brushRef="#br0">168 17 14819,'1'-1'108,"-1"0"-1,1 0 0,-1 0 1,1 0-1,-1 0 1,1 0-1,-1 0 0,1 0 1,0 0-1,0 0 1,0 0-1,-1 1 1,1-1-1,0 0 0,0 0 1,0 1-1,2-2 1,-2 3-39,0-1 1,-1 1 0,1-1-1,0 1 1,0 0-1,-1-1 1,1 1 0,-1-1-1,1 1 1,0 0 0,-1 0-1,1-1 1,-1 1 0,1 0-1,-1 0 1,0 0-1,1 0 1,-1 0 0,0-1-1,0 1 1,0 0 0,1 0-1,-1 1 1,13 43 577,3-2 1,2 0-1,1 0 0,42 65 1,-57-103-562,12 25-1076,-16-29 958,0 0 0,0-1 1,0 1-1,1-1 0,-1 1 0,0 0 0,0-1 0,0 1 0,0-1 0,0 1 0,0 0 0,0-1 0,0 1 1,-1-1-1,1 1 0,0 0 0,0-1 0,0 1 0,-1-1 0,1 1 0,0-1 0,-1 1 0,1-1 0,0 1 1,-1-1-1,1 1 0,-1-1 0,1 1 0,0-1 0,-1 0 0,1 1 0,-1-1 0,1 0 0,-1 1 0,0-1 1,1 0-1,-1 0 0,1 1 0,-1-1 0,0 0 0,1 0 0,-1 0 0,1 0 0,-1 0 0,-1 0 0,-10 1-397</inkml:trace>
  <inkml:trace contextRef="#ctx0" brushRef="#br0" timeOffset="1">9 263 16692,'-8'-5'1664,"19"3"-808,5 1-288,11-5 1089,3-3-593,12-5-256,4-2-200,1-1-728,3-4-328,-10-2 416,-5 6-152,-10 5-160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0.335"/>
    </inkml:context>
    <inkml:brush xml:id="br0">
      <inkml:brushProperty name="width" value="0.035" units="cm"/>
      <inkml:brushProperty name="height" value="0.035" units="cm"/>
      <inkml:brushProperty name="color" value="#66CC00"/>
    </inkml:brush>
  </inkml:definitions>
  <inkml:trace contextRef="#ctx0" brushRef="#br0">125 15 18676,'0'-1'126,"0"1"0,0-1 0,0 0 0,0 1 0,-1-1 0,1 0 1,0 0-1,0 1 0,0-1 0,-1 0 0,1 1 0,0-1 0,-1 0 0,1 1 0,-1-1 0,1 1 0,-1-1 0,1 1 1,-1-1-1,1 1 0,-2-1 0,2 1-58,-1 0 0,1 0 0,-1 0 0,1 0 0,-1 0 1,1 0-1,-1 0 0,0 0 0,1 0 0,-1 0 0,1 0 0,-1 1 0,1-1 0,-1 0 1,1 0-1,0 1 0,-1-1 0,1 0 0,-1 1 0,1-1 0,-1 1 0,-2 2 159,0 1 0,0 0-1,0-1 1,1 1-1,-4 6 1,-13 30 586,-24 76 1,37-95-764,1-1-1,1 1 1,1 1 0,1-1 0,0 39 0,2-58-50,0-1 0,0 0 0,0 1 0,0-1 0,0 0 0,1 1 0,-1-1 0,0 0 0,1 1 0,-1-1 1,1 0-1,-1 0 0,1 1 0,0-1 0,0 0 0,-1 0 0,1 0 0,0 0 0,0 0 0,0 0 0,0 0 1,0 0-1,0 0 0,0-1 0,1 1 0,-1 0 0,0-1 0,0 1 0,0 0 0,1-1 0,-1 0 0,0 1 1,1-1-1,-1 0 0,0 0 0,1 0 0,-1 1 0,1-1 0,-1-1 0,2 1 0,6-1-19,1-1-1,-1 0 0,1-1 0,16-7 0,-5 2-31,-13 6-1,0-1 0,1 1 0,-1 0 0,1 1 1,0 0-1,-1 1 0,1 0 0,10 1 0,-17-1 35,0 0 0,1 1 0,-1 0 0,0-1 0,0 1 0,0 0 0,0 0 0,0 0 0,0 0 0,0 0 0,-1 1 0,1-1 0,0 1 0,-1-1 0,3 3 0,-3-2 12,1 1 1,-1-1-1,0 1 0,0-1 1,0 1-1,0-1 0,-1 1 1,1 0-1,-1 0 0,1-1 1,-1 1-1,0 0 0,0-1 1,0 1-1,-1 4 0,-1 3 99,0 0 0,0-1 0,-1 1 0,-1 0 0,0-1 0,0 0 0,0 0 0,-1 0-1,-1-1 1,0 0 0,-10 12 0,12-14-60,-1-1 0,-1 0 0,1 0 0,-1 0 0,1-1 0,-2 1 0,1-1 1,0-1-1,-1 1 0,1-1 0,-1 0 0,0-1 0,0 0 0,0 0 0,0 0 0,-12 0 0,16-2-102,-1 0 0,0-1 1,1 0-1,-1 1 0,0-1 0,1-1 0,-1 1 0,1 0 0,0-1 0,-1 0 1,1 0-1,0 0 0,0 0 0,0 0 0,0-1 0,0 1 0,-4-6 1,-7-12-302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4.687"/>
    </inkml:context>
    <inkml:brush xml:id="br0">
      <inkml:brushProperty name="width" value="0.035" units="cm"/>
      <inkml:brushProperty name="height" value="0.035" units="cm"/>
    </inkml:brush>
  </inkml:definitions>
  <inkml:trace contextRef="#ctx0" brushRef="#br0">1 0 18260,'0'23'1440,"0"15"-992,0 8-136,0 14 593,0 7-201,0 12-168,1 3 0,6 2-136,2 1-192,4-11-752,1-5 600,-2-4-128,-2-7-72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2.259"/>
    </inkml:context>
    <inkml:brush xml:id="br0">
      <inkml:brushProperty name="width" value="0.035" units="cm"/>
      <inkml:brushProperty name="height" value="0.035" units="cm"/>
      <inkml:brushProperty name="color" value="#66CC00"/>
    </inkml:brush>
  </inkml:definitions>
  <inkml:trace contextRef="#ctx0" brushRef="#br0">0 51 16123,'3'-21'2041,"2"5"-1137,-1 3-424,0 22 1809,0 16-1161,5 15-488,2 8-192,4 11-304,-1 4-88,5 3-24,-1-2 16,-2-8-88,1-6-128,-5-14-592,-4-10 680,-9-31-96,-6-7-40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7.361"/>
    </inkml:context>
    <inkml:brush xml:id="br0">
      <inkml:brushProperty name="width" value="0.035" units="cm"/>
      <inkml:brushProperty name="height" value="0.035" units="cm"/>
      <inkml:brushProperty name="color" value="#66CC00"/>
    </inkml:brush>
  </inkml:definitions>
  <inkml:trace contextRef="#ctx0" brushRef="#br0">1 1122 17612,'0'0'33,"0"0"0,0 0 0,0 1 0,0-1 0,0 0 0,0 0 0,0 1 0,0-1-1,0 0 1,0 0 0,0 0 0,0 1 0,0-1 0,0 0 0,0 0 0,0 0 0,1 1 0,-1-1 0,0 0 0,0 0 0,0 0 0,0 0 0,0 1 0,1-1 0,-1 0 0,0 0 0,0 0 0,0 0 0,0 0 0,1 1 0,-1-1 0,0 0 0,0 0 0,0 0 0,1 0 0,-1 0 0,0 0 0,0 0 0,1 0 0,10-4 636,10-10-99,2-9-81,-1-1 0,0-1 0,-2 0 0,31-54 1,-43 67-393,161-264 652,1-1-715,16 13-448,-177 253 347,-2 0-117,1 0-1,1 1 1,0 0 0,0 1-1,1 0 1,0 1-1,0-1 1,12-5-1,-22 14 167,0-1-1,0 1 1,0 0 0,0 0-1,0 0 1,1 0 0,-1 0-1,0 0 1,0 0-1,0-1 1,0 1 0,0 0-1,0 0 1,1 0 0,-1 0-1,0 0 1,0 0-1,0 0 1,0 0 0,0 0-1,1 0 1,-1 0-1,0 0 1,0 0 0,0 0-1,0 0 1,0 0 0,1 0-1,-1 0 1,0 0-1,0 0 1,0 0 0,0 0-1,0 0 1,1 0-1,-1 0 1,0 0 0,0 1-1,0-1 1,0 0 0,0 0-1,0 0 1,0 0-1,1 0 1,-1 0 0,0 0-1,0 0 1,0 1 0,0-1-1,0 0 1,0 0-1,0 0 1,0 0 0,0 0-1,0 1 1,0-1-1,0 0 1,0 0 0,0 0-1,0 0 1,0 0 0,0 1-1,0-1 1,0 0-1,0 0 1,0 0 0,-4 11-599,-1-5 428,-1 1 1,0-1-1,0 1 1,0-1-1,-12 8 1,-29 17-488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7.750"/>
    </inkml:context>
    <inkml:brush xml:id="br0">
      <inkml:brushProperty name="width" value="0.035" units="cm"/>
      <inkml:brushProperty name="height" value="0.035" units="cm"/>
      <inkml:brushProperty name="color" value="#66CC00"/>
    </inkml:brush>
  </inkml:definitions>
  <inkml:trace contextRef="#ctx0" brushRef="#br0">151 1 14235,'-5'1'468,"-32"16"2109,36-17-2437,0 1 0,0 0-1,-1 0 1,1-1 0,0 1-1,0 0 1,0 0-1,0 0 1,0 0 0,1 1-1,-1-1 1,0 0 0,0 0-1,1 0 1,-1 1 0,1-1-1,-1 0 1,1 1 0,-1-1-1,1 0 1,0 1 0,0-1-1,-1 0 1,1 1-1,0 1 1,6 49 231,-3 0 1,-3 0-1,-9 88 0,-41 154-320,15-102 288,35-190-333,-2 7 15,1-1 1,0 1 0,0 0 0,1-1 0,0 1 0,1 11 0,0-19-19,-1 0 0,0 0 0,0-1 0,1 1 0,-1 0 0,1 0 0,-1 0 0,1 0 0,-1 0 0,1-1 0,-1 1 0,1 0 0,0 0 0,-1-1 0,1 1 0,0 0 0,0-1 1,-1 1-1,1-1 0,0 1 0,0-1 0,0 1 0,1-1 0,1 1 1,-1-1 1,1 0 0,0 0-1,-1-1 1,1 1-1,-1 0 1,1-1 0,-1 0-1,1 1 1,-1-1-1,1 0 1,-1 0 0,3-2-1,21-13-20,-1 0-1,0-2 1,27-25-1,-11 9 61,179-158 1148,-156 130-951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8.502"/>
    </inkml:context>
    <inkml:brush xml:id="br0">
      <inkml:brushProperty name="width" value="0.035" units="cm"/>
      <inkml:brushProperty name="height" value="0.035" units="cm"/>
      <inkml:brushProperty name="color" value="#66CC00"/>
    </inkml:brush>
  </inkml:definitions>
  <inkml:trace contextRef="#ctx0" brushRef="#br0">1 47 14483,'2'-10'565,"0"5"-227,-1 0 1,1 0-1,-1 0 1,2 0-1,2-6 0,-2 10 940,-1 9-246,-1 15 256,-1-17-1114,5 543 3207,-2-596-5723,9-49 0,-1 17 359,34-238-2199,-45 316 4230,0 0 1,0 0 0,0 0-1,0 1 1,0-1 0,0 0-1,0 0 1,0 0-1,1 0 1,-1 0 0,0 1-1,0-1 1,1 0 0,-1 0-1,1 1 1,-1-1 0,1 0-1,-1 1 1,1-1 0,0-1-1,2 27 1950,0 39-273,9 132 1125,-8-157-2593,3 0 0,22 76 0,-27-109-328,11 29-81,-12-33 74,0 0 0,-1 0-1,1-1 1,0 1 0,0 0-1,1-1 1,-1 1 0,0-1-1,0 1 1,1-1 0,-1 0 0,1 0-1,-1 1 1,3 0 0,-4-2 57,0 0 1,1 0-1,-1 0 1,0 0-1,0 0 1,0 0-1,0 0 1,0 1-1,1-1 1,-1 0-1,0 0 1,0 0-1,0 0 1,0-1-1,1 1 1,-1 0-1,0 0 1,0 0-1,0 0 1,0 0-1,1 0 1,-1 0 0,0 0-1,0 0 1,0 0-1,0 0 1,0 0-1,0 0 1,1-1-1,-1 1 1,0 0-1,0 0 1,0 0-1,0 0 1,0 0-1,0-1 1,0 1-1,0 0 1,0 0-1,1 0 1,-1 0-1,0 0 1,0-1-1,-1-10-340,-5-13-107,-4-1-139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1:59.034"/>
    </inkml:context>
    <inkml:brush xml:id="br0">
      <inkml:brushProperty name="width" value="0.035" units="cm"/>
      <inkml:brushProperty name="height" value="0.035" units="cm"/>
      <inkml:brushProperty name="color" value="#66CC00"/>
    </inkml:brush>
  </inkml:definitions>
  <inkml:trace contextRef="#ctx0" brushRef="#br0">55 444 13603,'-22'-10'1816,"5"1"-920,6 3-351,6 2 1119,5 0-440,12-1-440,2-2-167,8-4-457,-1-4-344,7-6-625,-3-3 321,1-8 304,0-2-136,-5-2-104</inkml:trace>
  <inkml:trace contextRef="#ctx0" brushRef="#br0" timeOffset="1">309 4 16428,'0'0'30,"0"0"0,0-1 0,0 1 0,0 0 0,0 0 0,0 0 0,0 0 0,0 0 0,0 0 0,0 0 0,0 0 1,0 0-1,0 0 0,0-1 0,0 1 0,0 0 0,0 0 0,0 0 0,0 0 0,0 0 0,0 0 0,0 0 0,0 0 1,0 0-1,0 0 0,0-1 0,0 1 0,0 0 0,-1 0 0,1 0 0,0 0 0,0 0 0,0 0 0,0 0 0,0 0 1,0 0-1,0 0 0,0 0 0,0 0 0,0 0 0,0 0 0,0 0 0,-1 0 0,1 0 0,0 0 0,0 0 1,0 0-1,0 0 0,0 0 0,0 0 0,0 0 0,0 0 0,0 0 0,0 0 0,-1 0 0,1 0 0,0 0 0,0 0 1,0 0-1,0 0 0,0 0 0,0 0 0,0 0 0,0 0 0,0 0 0,0 0 0,-8 8 725,-4 13 319,8-12-844,1 0-1,1 0 0,-1 0 0,1 1 0,1-1 1,0 0-1,0 1 0,1-1 0,0 1 1,1-1-1,2 17 0,-1-21-217,-1 0 0,1 0-1,0 0 1,0 0 0,0 0 0,0-1 0,1 1-1,0-1 1,0 0 0,0 1 0,1-1 0,-1-1-1,1 1 1,0 0 0,0-1 0,1 0 0,-1 0-1,0 0 1,1-1 0,0 1 0,-1-1 0,9 2-1,62 14-75,-56-15 55,1 1 0,-1 1 0,0 1 0,24 10 0,-38-13 34,0-1 0,-1 1 0,1 0 0,-1 1 0,1-1 1,-1 1-1,0-1 0,-1 1 0,1 1 0,0-1 0,-1 0 0,0 1 0,0-1 0,-1 1 0,1 0 0,-1 0 0,0 0 0,0 1 1,-1-1-1,2 7 0,-2-5 39,-1 0 0,1 1 0,-1-1 1,-1 1-1,1-1 0,-1 1 0,0-1 0,-1 1 1,0-1-1,0 0 0,-1 0 0,0 0 0,0 0 1,0-1-1,-1 1 0,0-1 0,-9 11 0,10-14-65,1 0 0,-1 1 0,0-2 0,0 1 0,-1 0 0,1-1 0,-1 1 0,1-1 0,-1 0 0,0 0 0,0 0 0,0-1 0,0 0 0,0 1 0,0-1 0,0-1 0,0 1 0,0 0 0,0-1 0,-1 0 0,1 0 0,0 0 0,0-1 0,-1 0 0,1 1 0,0-1-1,0-1 1,0 1 0,0-1 0,0 1 0,1-1 0,-5-3 0,-26-20-65,3-7-40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0.368"/>
    </inkml:context>
    <inkml:brush xml:id="br0">
      <inkml:brushProperty name="width" value="0.035" units="cm"/>
      <inkml:brushProperty name="height" value="0.035" units="cm"/>
      <inkml:brushProperty name="color" value="#66CC00"/>
    </inkml:brush>
  </inkml:definitions>
  <inkml:trace contextRef="#ctx0" brushRef="#br0">1 102 16235,'2'-25'1357,"1"7"402,-3 19-1666,1 0 0,0-1 0,-1 1 0,1 0 0,-1-1 1,1 1-1,-1 0 0,1 0 0,-1-1 0,0 1 0,1 0 1,-1 0-1,0 0 0,1 0 0,-1 0 0,0-1 1,0 1-1,0 0 0,0 0 0,0 1 0,9 31 724,32 104 524,-34-117-1272,2 0 0,0 0 0,1-1 0,20 28 0,-27-43-48,1 1 0,-1-1 0,1 0 0,0 0 0,0 0 0,1 0 0,5 3 0,-8-6-10,-1 0-1,0-1 1,1 1-1,-1-1 0,0 1 1,1-1-1,-1 1 1,1-1-1,-1 0 1,1 0-1,-1 0 0,1 0 1,-1 0-1,1 0 1,-1 0-1,0 0 1,1 0-1,-1-1 0,1 1 1,-1-1-1,0 1 1,1-1-1,-1 1 0,0-1 1,1 0-1,-1 0 1,0 0-1,0 0 1,0 1-1,0-1 0,2-3 1,2-2 30,0-1 0,-1 1 0,0-1 0,0 0-1,-1-1 1,0 1 0,0-1 0,0 1 0,-1-1 0,2-15 0,0-7 107,-1-44-1,-3 66-134,1-4 8,-1 0 0,0 0 0,-1 1 0,0-1 0,-1 0 0,-6-20 0,8 31-20,0 1 0,0-1 0,0 1 0,0-1 0,-1 0 0,1 1 0,0-1 0,0 1 0,0-1 0,-1 1 0,1-1 0,0 1 0,-1-1 0,1 1 0,0-1 0,-1 1 0,1 0 0,-1-1 0,1 1 0,-1-1-1,1 1 1,-1 0 0,1-1 0,-1 1 0,0 0 0,-5 11 31,3 26-11,3-14-2,8 41 0,-7-57-15,1 1-1,0-1 1,0 1 0,1-1-1,0 0 1,0 0 0,1 0-1,-1-1 1,6 8-1,-8-13-1,0 0 0,0 0 0,0 0 0,0 0 0,0 0-1,0-1 1,0 1 0,0 0 0,0 0 0,0-1-1,0 1 1,1 0 0,-1-1 0,0 1 0,0-1-1,1 0 1,-1 1 0,0-1 0,1 0 0,-1 0 0,0 0-1,1 0 1,0 0 0,1-1 4,-1 1-1,0-1 1,0 0-1,0 0 1,1 0-1,-1 0 1,0-1-1,-1 1 1,1 0-1,0-1 1,0 1-1,1-3 1,4-4 13,0 0 0,-1-1 1,0 0-1,7-14 0,-1-3 33,-1 1-1,8-31 0,-15 43-24,-1-1-1,0 0 1,-1 0 0,0 0 0,-2 0 0,0-15 0,1 28-24,-1 0 0,0 1-1,0-1 1,0 1 0,0-1 0,0 1 0,-1-1 0,1 1-1,0-1 1,0 0 0,0 1 0,0-1 0,-1 1-1,1-1 1,0 1 0,0-1 0,-1 1 0,1-1 0,0 1-1,-1-1 1,0 1 0,-5 6 62,-4 22 1,-1 8-46,2 0 0,2 1-1,-5 73 1,12-110-19,0 1 0,0 0-1,0 0 1,0-1 0,0 1 0,0 0 0,1-1-1,-1 1 1,0 0 0,0-1 0,0 1 0,1 0 0,-1-1-1,0 1 1,1 0 0,-1-1 0,1 1 0,-1-1-1,1 1 1,-1-1 0,1 1 0,-1-1 0,1 1 0,-1-1-1,1 1 1,0-1 0,-1 0 0,1 1 0,0-1-1,-1 0 1,1 0 0,0 1 0,-1-1 0,1 0 0,0 0-1,-1 0 1,1 0 0,0 0 0,0 0 0,-1 0-1,1 0 1,1 0 0,4-1 6,0-1-1,0 1 1,0-1-1,7-2 1,-3 0-3,5-1-1,1 1 0,0 1 0,0 0 0,0 1 0,0 1 0,1 0 0,-1 1 0,26 4 0,-30-2-7,-1 1 0,0 0 0,1 1-1,-1 0 1,0 0 0,-1 1-1,1 1 1,-1 0 0,0 0 0,-1 1-1,1 0 1,11 13 0,-9-5-2,-10-12 13,0 0 0,0-1 0,1 1 0,-1 0 0,1-1 0,-1 1 0,1-1 0,0 0 0,4 3 0,-7-5-4,0-1 0,0 1-1,1 0 1,-1 0 0,0 0 0,0 0 0,1 0-1,-1 0 1,0 0 0,0-1 0,0 1 0,1 0 0,-1 0-1,0 0 1,0 0 0,0-1 0,0 1 0,0 0-1,1 0 1,-1 0 0,0-1 0,0 1 0,0 0 0,0 0-1,0-1 1,0 1 0,0 0 0,0 0 0,0-1-1,0 1 1,0 0 0,0 0 0,0-1 0,0 1 0,0 0-1,0 0 1,0-1 0,0 1 0,0 0 0,-2-13 54,2 12-51,-8-36 152,-2 1-1,-1 0 1,-26-54 0,35 86-152,-1-3 2,1 0 0,-1 0-1,-1 0 1,1 1 0,-1 0-1,-1 0 1,1 0 0,-1 0-1,0 0 1,-9-8-1,13 14-27,1-1 0,-1 1-1,1-1 1,-1 1-1,1 0 1,-1-1-1,1 1 1,-1 0-1,1 0 1,-1-1-1,0 1 1,1 0 0,-1 0-1,1 0 1,-1 0-1,0-1 1,1 1-1,-1 0 1,1 0-1,-1 0 1,0 1-1,1-1 1,-1 0-1,0 0 1,1 0 0,-1 0-1,1 0 1,-2 1-1,1 0-7,1 0 0,-1 0 0,1 0 0,-1-1 1,1 1-1,0 0 0,-1 0 0,1 0 0,0 0 0,0 0 0,0 0 0,-1 0 0,1 0 0,0 0 0,1 2 0,-1 3 26,1 0 0,-1 0 0,2 0-1,-1 0 1,3 6 0,7 9-206,4-2-30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0.894"/>
    </inkml:context>
    <inkml:brush xml:id="br0">
      <inkml:brushProperty name="width" value="0.035" units="cm"/>
      <inkml:brushProperty name="height" value="0.035" units="cm"/>
      <inkml:brushProperty name="color" value="#66CC00"/>
    </inkml:brush>
  </inkml:definitions>
  <inkml:trace contextRef="#ctx0" brushRef="#br0">103 1 15219,'-2'0'245,"0"1"-1,0-1 1,1 0-1,-1 1 1,0 0 0,0-1-1,0 1 1,1 0-1,-1 0 1,0 0-1,1 0 1,-1 0 0,1 1-1,-3 1 1,-19 24 1399,18-21-770,0 0-707,0 1 1,0 1-1,0-1 1,1 1-1,0 0 1,0 0-1,1 0 1,0 0-1,1 1 0,0-1 1,0 1-1,1 0 1,0-1-1,0 1 1,1 13-1,0-21-171,0 0 0,0 0 1,0 0-1,0 0 0,0 0 0,1 0 0,-1-1 0,0 1 0,0 0 0,1 0 1,-1 0-1,1 0 0,-1 0 0,0-1 0,1 1 0,0 0 0,-1 0 0,1-1 1,-1 1-1,1 0 0,0-1 0,-1 1 0,1-1 0,0 1 0,0-1 0,1 1 1,-1 0-19,1-1 0,-1 0 0,1 0 0,-1 0 0,0 0 0,1-1 0,-1 1 0,1 0 0,-1-1 0,1 1 0,-1 0 0,0-1 0,1 0 0,1-1 0,7-4-169,-1 0 1,0-1 0,11-10 0,-17 14 136,2-1-27,3-4-86,1 0-1,0 1 0,0 1 0,17-10 0,-24 15 162,-1 0 1,0 0-1,1 0 1,0 1-1,-1-1 1,1 1-1,-1-1 1,1 1-1,0 0 1,-1-1-1,1 1 1,0 0-1,-1 0 1,1 0-1,0 0 1,-1 1-1,1-1 1,0 0-1,-1 1 1,1-1-1,-1 1 1,1-1-1,-1 1 1,1 0-1,-1 0 1,1 0-1,-1 0 1,0 0-1,1 0 1,-1 0-1,0 0 1,0 0-1,0 1 1,0-1-1,0 0 1,0 1-1,0-1 0,0 1 1,0-1-1,0 3 1,1 2 103,-1-1 1,1 1-1,-1-1 1,0 1-1,-1 0 1,1 0-1,-1-1 1,-1 1-1,1 0 1,-1 0-1,0-1 1,-2 8-1,1-4 137,-1 0 0,0 0-1,0-1 1,-1 1 0,0-1 0,-11 15-1,15-22-248,-1 0 0,0 0-1,1 0 1,-1 0 0,0 0-1,0 0 1,0 0 0,1 0-1,-1 0 1,0 0 0,0-1-1,0 1 1,0 0 0,-1-1-1,1 1 1,0-1 0,0 1-1,0-1 1,0 1 0,-1-1-1,1 0 1,0 0 0,0 1-1,-1-1 1,1 0 0,0 0-1,0 0 1,-3-1 0,3 0-27,0 0 0,0 0 1,0 0-1,0 0 1,0 0-1,0 0 1,0 0-1,0 0 1,0-1-1,1 1 1,-1 0-1,0-1 1,1 1-1,-1 0 1,1-1-1,0 1 1,-1-1-1,1 1 1,0-1-1,0 1 1,0-1-1,0 1 0,0-3 1,0-17-348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1.459"/>
    </inkml:context>
    <inkml:brush xml:id="br0">
      <inkml:brushProperty name="width" value="0.035" units="cm"/>
      <inkml:brushProperty name="height" value="0.035" units="cm"/>
      <inkml:brushProperty name="color" value="#66CC00"/>
    </inkml:brush>
  </inkml:definitions>
  <inkml:trace contextRef="#ctx0" brushRef="#br0">71 346 16428,'1'6'225,"0"0"1,0 0-1,-1 0 1,0 0 0,0 0-1,0 0 1,-1 0 0,0 0-1,-3 11 1,-1 13 493,5-28-662,-4 66 1178,4-62-1126,0 1 0,1-1 0,0 1 0,0-1 0,1 0 0,0 0 1,0 0-1,3 8 0,-4-12-91,0-1 1,-1 1 0,1-1-1,0 0 1,0 0 0,0 1-1,-1-1 1,1 0 0,1 0 0,-1 0-1,0 0 1,0 0 0,0 0-1,0 0 1,1-1 0,-1 1-1,0 0 1,1-1 0,-1 1-1,1-1 1,-1 1 0,1-1 0,-1 0-1,1 1 1,-1-1 0,1 0-1,-1 0 1,1 0 0,-1 0-1,1-1 1,-1 1 0,0 0 0,1 0-1,-1-1 1,1 1 0,-1-1-1,1 0 1,-1 1 0,0-1-1,1 0 1,-1 0 0,0 1-1,0-1 1,2-3 0,4-1 2,-1-1 0,0 1-1,-1-2 1,1 1 0,-1-1 0,-1 0 0,6-8 0,-1-5-11,-1 0 1,0 0-1,-2 0 0,0-1 1,-2 0-1,0 0 0,-1 0 1,-1-1-1,-1 1 0,-1-1 1,-1 1-1,-1 0 0,-1-1 1,-1 1-1,0 0 0,-2 1 1,0-1-1,-2 1 1,0 0-1,-14-24 0,18 36-9,-1 1 0,-1 0 0,1 0 0,-1 0 0,0 0 0,-14-11 0,19 17 0,-1 0-1,0-1 1,0 1-1,1 0 1,-1 0-1,0 0 0,0 0 1,0 0-1,0 1 1,0-1-1,0 1 0,0-1 1,0 1-1,0 0 1,-1-1-1,1 1 1,0 0-1,0 1 0,0-1 1,0 0-1,0 0 1,0 1-1,0-1 0,0 1 1,0 0-1,0 0 1,0 0-1,0 0 0,0 0 1,0 0-1,1 0 1,-1 0-1,-3 4 1,1 0 4,0 0 1,0 1-1,0 0 1,1 0-1,0 0 1,0 0-1,0 0 0,1 0 1,0 1-1,0-1 1,-1 11-1,0 8 86,-1 42-1,3-64-82,1 14 54,0 1 0,0 0 1,2-1-1,4 22 1,-6-36-49,1 0 0,0 1 0,0-1 0,0 0 0,0 0 0,0 0 0,1 0 0,-1 0 0,1 0 0,0-1 0,0 1 0,0 0 0,0-1 1,0 0-1,0 1 0,1-1 0,-1 0 0,1 0 0,0 0 0,0-1 0,0 1 0,-1-1 0,1 1 0,1-1 0,-1 0 0,0 0 1,0 0-1,0-1 0,6 1 0,53-1 57,-45-1-86,0 1-1,0 0 1,31 6 0,-41-5 0,-1 1 1,0 0-1,0 0 0,0 1 1,-1 0-1,1 0 1,0 0-1,-1 0 0,0 1 1,0 0-1,0 0 0,0 1 1,-1-1-1,5 7 0,-3-3-98,-1 0 0,0 0-1,-1 0 1,0 0 0,0 1-1,-1 0 1,4 13 0,-2 0 259,3 43 1,-6-52-215,1-12-28</inkml:trace>
  <inkml:trace contextRef="#ctx0" brushRef="#br0" timeOffset="1">475 215 15651,'2'44'1609,"-1"5"-793,1-1-288,1 1 648,4-3-128,-1-9-319,-1-5-265,2-14-704,-1-5-416,-2-16 527,1-4-191,-1-14-136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2.001"/>
    </inkml:context>
    <inkml:brush xml:id="br0">
      <inkml:brushProperty name="width" value="0.035" units="cm"/>
      <inkml:brushProperty name="height" value="0.035" units="cm"/>
      <inkml:brushProperty name="color" value="#66CC00"/>
    </inkml:brush>
  </inkml:definitions>
  <inkml:trace contextRef="#ctx0" brushRef="#br0">0 405 15275,'1'2'203,"0"1"-1,0-1 0,1 0 0,-1 0 1,0 0-1,1 0 0,0 0 0,-1 0 1,1 0-1,3 2 0,-4-3-152,0-1 0,0 0-1,0 0 1,0 0 0,0 0-1,0 0 1,-1 0 0,1 0-1,0 0 1,0 0 0,0-1-1,0 1 1,0 0 0,0-1-1,0 1 1,0 0 0,0-1-1,0 1 1,-1-1-1,1 0 1,0 1 0,0-1-1,-1 1 1,1-1 0,0 0-1,-1 0 1,1 1 0,-1-1-1,1 0 1,-1 0 0,1-1-1,13-18 186,-1-1 0,-1 0 0,-1-1 0,-2 0 0,0-1 0,9-34 0,-14 43-45,-7 20 85,-5 25 127,-15 110 801,21-119-951,1-1 0,1 1 0,1 0 0,6 33 0,-6-51-207,-1-1 1,1 1-1,0-1 1,1 1 0,-1-1-1,0 0 1,1 0-1,0 0 1,0 0-1,0 0 1,3 3-1,-4-5-34,-1-1 0,1 1-1,0 0 1,0-1-1,0 1 1,0-1-1,0 1 1,0-1-1,0 0 1,0 1-1,0-1 1,0 0-1,1 0 1,-1 0-1,0 0 1,0 0 0,0 0-1,0 0 1,0 0-1,0 0 1,0 0-1,0-1 1,0 1-1,0 0 1,0-1-1,0 1 1,0-1-1,0 1 1,0-1 0,0 1-1,0-1 1,0 0-1,0 1 1,-1-1-1,1 0 1,0 0-1,0 0 1,0-1-1,6-7-172,0 0 0,0 0-1,-1 0 1,-1-1-1,1 0 1,-2 0 0,1-1-1,-1 1 1,-1-1-1,4-19 1,-4 12-103,0-1 0,-2 0 1,0 1-1,-1-1 0,-4-32 0,-10-6-449</inkml:trace>
  <inkml:trace contextRef="#ctx0" brushRef="#br0" timeOffset="1">43 1 14419,'-8'0'1928,"5"5"-1015,-1 4-433,2 1 1992,4 0-1399,2-1-873,5-1-496,-1-5 320,4-1-120,-1-4-145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2.475"/>
    </inkml:context>
    <inkml:brush xml:id="br0">
      <inkml:brushProperty name="width" value="0.035" units="cm"/>
      <inkml:brushProperty name="height" value="0.035" units="cm"/>
      <inkml:brushProperty name="color" value="#66CC00"/>
    </inkml:brush>
  </inkml:definitions>
  <inkml:trace contextRef="#ctx0" brushRef="#br0">0 1 15851,'4'8'373,"0"2"-1,-1-1 1,0 0 0,-1 0-1,0 1 1,0 0-1,-1-1 1,-1 1-1,0 18 1,1 10 996,2-3-248,12 51 0,-13-75-982,1 1 0,0-2 0,1 1 0,1 0 0,0-1 0,0 1 0,1-2 0,9 14 0,-14-21-155,0 0 0,1-1 0,-1 1 0,1-1 0,-1 1 0,1-1 0,-1 0 0,1 0 0,0 0 1,0 0-1,-1 0 0,1 0 0,0 0 0,0 0 0,0-1 0,0 1 0,0-1 0,0 1 0,0-1 1,0 0-1,0 0 0,0 0 0,0 0 0,0 0 0,0 0 0,3-1 0,2-2-160,0 0-1,0 0 1,-1-1-1,1 0 1,-1 0-1,6-5 1,-5 4-91,0 0 0,0 0 0,0 1 1,13-6-1,-18 10 224,0-1 0,0 0 0,0 1 0,0 0 0,0-1 1,0 1-1,0 0 0,0 0 0,0 0 0,0 0 0,0 1 0,0-1 1,0 1-1,0-1 0,0 1 0,0-1 0,0 1 0,0 0 0,0 0 0,-1 0 1,1 0-1,0 0 0,2 3 0,0 0 79,0 0 0,0 1 0,-1 0 0,1 0 0,-1 0 0,0 1 0,0-1 0,-1 1 0,0-1 0,0 1 0,0 0 0,-1 0 0,0 0 0,0 0 0,0 0 0,0 7 0,-1 3 285,0-1 0,-1 1 0,-1-1 1,0 1-1,-5 16 0,4-22-67,0-1 0,0 0-1,-1-1 1,0 1-1,0-1 1,-1 0 0,-8 12-1,11-18-226,1 0 0,-1 0 0,0-1 0,1 1 0,-1 0 0,0 0-1,0-1 1,0 1 0,0-1 0,-1 0 0,1 0 0,0 1-1,-1-2 1,1 1 0,0 0 0,-1 0 0,1-1 0,-1 1 0,1-1-1,-1 0 1,1 0 0,-1 0 0,1 0 0,-1 0 0,1 0 0,-1-1-1,1 1 1,-1-1 0,1 0 0,-1 1 0,1-1 0,-4-3 0,2 2-113,1-1 1,-1 0-1,1 0 1,0 0-1,0 0 1,0-1 0,0 1-1,1-1 1,0 0-1,-1 0 1,1 0-1,1 0 1,-1 0 0,0 0-1,1 0 1,0-1-1,-1-3 1,0-2-14,1 0 1,0 0-1,0 0 0,1 0 0,0 0 1,3-17-1,8-11-461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35.153"/>
    </inkml:context>
    <inkml:brush xml:id="br0">
      <inkml:brushProperty name="width" value="0.035" units="cm"/>
      <inkml:brushProperty name="height" value="0.035" units="cm"/>
    </inkml:brush>
  </inkml:definitions>
  <inkml:trace contextRef="#ctx0" brushRef="#br0">61 0 19580,'-6'30'1697,"-4"-2"-1553,-4-3-448,3-10 79,2-10 514,3-13-514,2-8-191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2.976"/>
    </inkml:context>
    <inkml:brush xml:id="br0">
      <inkml:brushProperty name="width" value="0.035" units="cm"/>
      <inkml:brushProperty name="height" value="0.035" units="cm"/>
      <inkml:brushProperty name="color" value="#66CC00"/>
    </inkml:brush>
  </inkml:definitions>
  <inkml:trace contextRef="#ctx0" brushRef="#br0">82 11 19044,'6'-10'2234,"-6"23"-743,0-7-1436,-1 67 1382,12 100 0,-5-130-1644,1-1 1,2 0-1,26 70 1,-33-107-197,0 1 0,1-1 0,0 1 0,5 6 0,-8-12 317,0 0 0,0 0 0,0 0 0,0 0 0,0 0 0,0 0 0,0 0 0,0 0 0,0-1 1,0 1-1,0 0 0,0 0 0,0 0 0,0 0 0,0 0 0,0 0 0,0 0 0,0 0 0,0 0 0,0 0 0,1-1 0,-1 1 0,0 0 0,0 0 1,0 0-1,0 0 0,0 0 0,0 0 0,0 0 0,0 0 0,0 0 0,1 0 0,-1 0 0,0 0 0,0 0 0,0 0 0,0 0 0,0 0 0,0 0 0,0 0 1,0 0-1,1 0 0,-1 0 0,0 0 0,-3-12-1111,-13-21 68,-1 1 0,-24-34-1,-53-53 8259,94 119-7022,-1-1-1,1 1 1,-1-1 0,1 1-1,0-1 1,-1 1 0,1-1 0,0 1-1,0-1 1,-1 1 0,1-1-1,0 1 1,0-1 0,0 1-1,0-1 1,-1 0 0,1 1 0,0-1-1,0 1 1,0-1 0,0 0-1,0 1 1,1-1 0,-1 1-1,0-1 1,0 1 0,0-2-1,1 1-7,0 0 0,0 0-1,0 0 1,0 0 0,0 0-1,0 0 1,0 0 0,0 1-1,0-1 1,0 0 0,3-1-1,6-2-228,0 0-1,19-3 1,-14 3-120,64-24-189,-36 12 211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3.492"/>
    </inkml:context>
    <inkml:brush xml:id="br0">
      <inkml:brushProperty name="width" value="0.035" units="cm"/>
      <inkml:brushProperty name="height" value="0.035" units="cm"/>
      <inkml:brushProperty name="color" value="#66CC00"/>
    </inkml:brush>
  </inkml:definitions>
  <inkml:trace contextRef="#ctx0" brushRef="#br0">86 172 15531,'1'-7'979,"0"-7"322,-3 12-477,-2 7 329,-6 13-693,2 0-1,0 1 0,1 0 1,1 1-1,1-1 1,-4 25-1,4-19-191,2-12-178,-13 70 409,14-72-424,1 1 0,0-1 0,1 1 0,2 21 0,-2-33-75,0 1 1,0-1-1,0 1 0,0-1 1,0 0-1,0 1 0,0-1 1,0 1-1,0-1 0,0 0 1,0 1-1,0-1 1,0 1-1,0-1 0,0 0 1,1 1-1,-1-1 0,0 0 1,0 1-1,0-1 0,1 0 1,-1 1-1,0-1 1,1 0-1,-1 1 0,0-1 1,0 0-1,1 0 0,-1 1 1,0-1-1,1 0 0,-1 0 1,1 0-1,-1 0 1,0 0-1,1 1 0,-1-1 1,0 0-1,1 0 0,-1 0 1,1 0-1,-1 0 0,0 0 1,1 0-1,-1 0 1,1 0-1,-1 0 0,0-1 1,1 1-1,-1 0 0,1 0 1,-1 0-1,0 0 0,1 0 1,-1-1-1,0 1 1,1 0-1,-1 0 0,1-1 1,15-17-81,-15 17 76,15-21-73,-1 0-8,0 2 0,25-25 0,-36 41 64,1-1 0,0 1 0,0 0 0,1 0 0,-1 0 1,1 1-1,0 0 0,-1 0 0,2 0 0,-1 1 0,0 0 1,0 0-1,1 1 0,7-1 0,-10 1 17,0 1 1,0 1-1,0-1 0,0 1 1,0-1-1,-1 1 0,1 0 1,0 1-1,0-1 0,-1 0 1,1 1-1,-1 0 1,1 0-1,-1 0 0,0 0 1,0 1-1,0-1 0,0 1 1,0 0-1,-1 0 0,1 0 1,-1 0-1,0 0 0,0 1 1,0-1-1,0 1 0,0-1 1,-1 1-1,2 5 0,0-1 57,-1 1 0,0-1 0,0 1 0,-1 0 0,0 0 0,-1 0-1,0 0 1,0-1 0,-1 1 0,0 0 0,0 0 0,-4 11-1,1-9 110,0 0 0,-1-1 0,0 1 0,-1-1 0,-10 14 0,12-18-68,-1-1 0,1 0 0,-1-1 1,1 1-1,-1-1 0,0 0 0,-1 0 0,1 0 1,-1-1-1,0 1 0,-7 1 0,12-4-89,1-1-1,-1 1 1,1-1 0,-1 0-1,0 0 1,0 1-1,1-1 1,-1 0-1,0 0 1,1 0 0,-1 0-1,0 0 1,0 0-1,1 0 1,-1 0 0,0 0-1,1 0 1,-1 0-1,0 0 1,0 0-1,1-1 1,-1 1 0,0 0-1,1-1 1,-1 1-1,0-1 1,1 0-16,-1 1 1,1-1-1,0 0 1,0 0-1,0 0 1,0 1-1,0-1 1,0 0-1,0 0 1,0 0-1,0 0 0,0 1 1,0-1-1,0 0 1,0 0-1,1 0 1,-1 1-1,1-2 1,20-35-737,39-45-1751,13-19-785,-52 69 2406,-2-1-1,27-67 1,-43 97 1632,-1 9-259,1 22 701,-2 47 1,-1-44-674,4 37 0,-2-54-528,1 0-1,0 0 1,8 21 0,-11-34-27,0 0 1,0 0-1,1 0 1,-1 0-1,1 0 1,-1 0-1,1 0 1,-1 0-1,1-1 1,-1 1-1,1 0 1,0 0-1,0 0 1,-1-1-1,1 1 1,0 0-1,0-1 1,0 1-1,0-1 1,-1 1-1,1-1 1,2 1 0,-2-1-18,0 0 1,0 0 0,0-1-1,0 1 1,0 0 0,-1-1 0,1 1-1,0-1 1,0 1 0,0-1 0,-1 1-1,1-1 1,0 1 0,0-1 0,-1 0-1,1 1 1,-1-1 0,1 0 0,0-1-1,3-4-218,0-1-1,-1 1 0,0-1 1,0 0-1,2-8 1,1-10-337,-2 0 1,-1 0-1,0 0 1,-2 0-1,-4-48 1,-1 35 448,-2 0 1,-1 0-1,-15-43 1,18 68 332,2 5 35,0 0-1,-1 0 1,0 0 0,0 1-1,0-1 1,-1 1 0,0 0-1,-1 0 1,0 0 0,0 1-1,-8-9 1,13 15-154,-1-1 0,1 1 1,-1-1-1,1 1 0,-1-1 0,0 1 0,1 0 0,-1-1 1,0 1-1,1 0 0,-1-1 0,0 1 0,1 0 1,-1 0-1,0 0 0,0-1 0,1 1 0,-1 0 1,0 0-1,0 0 0,1 0 0,-1 1 0,0-1 1,0 0-1,-1 0 0,1 1 22,1 0-1,-1 0 1,0-1 0,0 1-1,0 0 1,1 0 0,-1 0 0,0 0-1,1 0 1,-1 0 0,1 0-1,-1 0 1,1 0 0,0 0 0,-1 2-1,0 5 235,-1 0-1,1 0 1,1 14-1,0-6-391,1 1-1,1-1 1,6 28-1,-6-37-19,0 0 1,0 0-1,1-1 0,0 1 0,0 0 1,0-1-1,1 0 0,0 0 1,0 0-1,10 10 0,11 0-360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3.898"/>
    </inkml:context>
    <inkml:brush xml:id="br0">
      <inkml:brushProperty name="width" value="0.035" units="cm"/>
      <inkml:brushProperty name="height" value="0.035" units="cm"/>
      <inkml:brushProperty name="color" value="#66CC00"/>
    </inkml:brush>
  </inkml:definitions>
  <inkml:trace contextRef="#ctx0" brushRef="#br0">65 462 17524,'-3'83'1908,"1"-53"-1428,0 0 0,3 0 0,5 45 1,3-45-71,-9-29-401,1-1 0,-1 1 0,0-1 0,0 1 0,0-1 0,1 1 0,-1-1 0,0 1 0,1-1 0,-1 1 0,0-1 0,1 1 0,-1-1 0,1 1 0,-1-1 0,1 0 0,-1 1 0,1-1 1,-1 0-1,1 1 0,-1-1 0,1 0 0,-1 0 0,1 0 0,-1 1 0,1-1 0,0 0 0,-1 0 0,1 0 0,-1 0 0,1 0 0,0 0 0,-1 0 0,1 0 0,-1 0 0,1 0 0,0-1 0,-1 1 0,1 0 0,-1 0 0,1 0 0,-1-1 0,1 1 0,-1 0 0,1-1 1,-1 1-1,1 0 0,-1-1 0,1 1 0,-1-1 0,1 0 0,5-6 8,0 0 0,-1-1 0,1 0 0,-2 0 0,1 0 0,-1 0 0,0-1 0,3-12 1,20-81 6,-17 53-11,-2-1 0,2-93 0,-10 112-13,-1 1 1,-2-1 0,-1 1-1,-1 0 1,-1 1 0,-12-31-1,16 53 0,-1 1 0,0-1 0,0 1 0,0 0 0,-1 0 0,0 0 0,0 0 0,-9-8 0,12 13 1,-1 0 0,1 0 1,0 0-1,-1 0 0,1 0 0,0 0 0,-1 0 0,1 1 0,-1-1 0,0 1 1,1-1-1,-1 1 0,1-1 0,-1 1 0,0 0 0,1 0 0,-1 0 1,0 0-1,1 0 0,-1 0 0,0 0 0,1 1 0,-1-1 0,0 1 0,1-1 1,-1 1-1,1-1 0,-1 1 0,1 0 0,-1 0 0,1 0 0,0 0 1,-1 0-1,1 0 0,0 0 0,0 0 0,0 0 0,-1 1 0,0 2 0,-4 4 14,0 0 0,1 0 0,0 1-1,1 0 1,0 0 0,0 0-1,1 0 1,-3 12 0,-1 9 115,-3 39 0,7-51-53,2-1 0,0 1 1,1 0-1,1 0 0,4 24 1,-3-34-64,0 0 0,0 0 1,1-1-1,0 1 0,0-1 1,1 0-1,0 0 0,0 0 1,1 0-1,0-1 0,0 0 0,0 0 1,1 0-1,6 5 0,1-1-110,-1 0 0,0 0-1,-1 2 1,0-1-1,-1 1 1,0 1 0,0 0-1,-2 0 1,0 1 0,12 29-1,-10-15-144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5.014"/>
    </inkml:context>
    <inkml:brush xml:id="br0">
      <inkml:brushProperty name="width" value="0.035" units="cm"/>
      <inkml:brushProperty name="height" value="0.035" units="cm"/>
      <inkml:brushProperty name="color" value="#66CC00"/>
    </inkml:brush>
  </inkml:definitions>
  <inkml:trace contextRef="#ctx0" brushRef="#br0">26 210 13771,'0'-1'97,"0"1"0,0-1 1,0 1-1,0-1 0,-1 1 1,1-1-1,0 1 0,0-1 0,-1 1 1,1-1-1,0 1 0,-1-1 0,1 1 1,0-1-1,-1 1 0,1 0 0,-1-1 1,1 1-1,0 0 0,-1-1 0,1 1 1,-1 0-1,1 0 0,-1-1 0,1 1 1,-1 0-1,1 0 0,-1 0 1,1 0-1,-1 0 0,0 0 0,1 0 1,-1 0-1,0 0 0,0 1 52,0 0-1,1 0 0,-1 0 1,0 0-1,1 0 1,-1 1-1,1-1 1,-1 0-1,1 0 1,0 1-1,-1-1 1,1 0-1,0 2 0,-3 50 1354,3-53-1495,-1 14 213,1-1 1,0 1-1,2 0 1,-1-1-1,1 0 1,1 1-1,1-1 1,9 25-1,-12-37-203,-1 0 0,0 1 0,1-1 0,-1 0 0,1 0 0,-1 0 0,1 0 0,0 0 0,-1 0 0,1-1 0,0 1 0,0 0 0,0 0 0,0 0 0,0-1 0,-1 1 0,1 0 1,0-1-1,1 1 0,-1-1 0,0 1 0,0-1 0,0 0 0,0 1 0,0-1 0,0 0 0,0 0 0,1 0 0,-1 0 0,0 0 0,0 0 0,0 0 0,0 0 0,0 0 0,1 0 0,-1-1 0,0 1 0,0-1 0,0 1 0,0 0 0,0-1 0,0 0 0,0 1 0,2-2 0,2-3 23,0 1 1,0-1-1,0-1 0,-1 1 1,0-1-1,6-8 0,0-5-9,-1 0-1,0-1 0,-1 0 1,-1 0-1,-1-1 0,-1 0 0,-1 0 1,-1 0-1,1-41 0,-7 29-51,-2 21-9,4 12 28,1-1 0,0 1 0,0 0 0,-1 0 1,1 0-1,0 0 0,-1 0 0,1-1 0,0 1 0,-1 0 0,1 0 0,0 0 0,-1 0 0,1 0 0,0 0 1,0 0-1,-1 0 0,1 0 0,0 0 0,-1 0 0,1 0 0,0 0 0,-1 1 0,1-1 0,0 0 0,-1 0 0,1 0 1,0 0-1,0 1 0,-1-1 0,1 0 0,0 0 0,-1 1 0,0 1-6,-1-1 1,0 1-1,1 0 0,0 0 0,0 0 0,-1 0 0,1 0 1,0 0-1,1 1 0,-1-1 0,0 0 0,0 0 1,1 1-1,-1 2 0,-1 39-37,2-36 38,0 14 12,1 1 1,1-1-1,5 26 1,-6-41 11,1 0 0,0 1 0,0-1-1,1 0 1,0 0 0,0 0 0,0-1 0,1 1 0,0-1 0,0 0 0,1 0 0,0 0 0,6 6-1,-9-11-5,0 0 0,-1 1 0,1-1-1,0 0 1,0 0 0,0-1-1,0 1 1,0 0 0,1-1 0,-1 1-1,0-1 1,0 0 0,0 1-1,0-1 1,0 0 0,1-1 0,-1 1-1,0 0 1,0 0 0,0-1-1,0 1 1,0-1 0,0 0 0,0 0-1,0 0 1,0 0 0,0 0-1,0 0 1,0 0 0,0-1 0,1-1-1,4-3 26,1-1 1,-2 0-1,1-1 0,-1 1 0,9-14 1,-4 1 4,0 0 0,0-1 0,-2 0 0,-1 0 1,-1-1-1,0 0 0,-2-1 0,5-37 0,-11 41-38,1 19-3,0 0 0,0 0 0,0 0 0,0 0-1,0 0 1,0-1 0,0 1 0,0 0 0,0 0 0,0 0 0,0 0 0,0 0 0,0 0-1,0 0 1,0-1 0,0 1 0,-1 0 0,1 0 0,0 0 0,0 0 0,0 0 0,0 0-1,0 0 1,0 0 0,0 0 0,0 0 0,-1 0 0,1 0 0,0 0 0,0 0 0,0 0-1,0 0 1,0 0 0,0 0 0,0 0 0,-1 0 0,1 0 0,0 0 0,0 0 0,0 0-1,0 0 1,0 0 0,0 0 0,0 0 0,-1 0 0,1 0 0,0 0 0,0 0-1,0 0 1,0 0 0,0 0 0,0 0 0,0 0 0,0 0 0,-1 0 0,1 1 0,-1 1-3,-1 0 0,1 0 1,0 1-1,0-1 0,0 0 0,0 1 1,0-1-1,0 1 0,0 4 1,-3 17-2,2 0 1,0 0 0,1 0-1,2 0 1,0 0 0,2 0-1,7 32 1,-9-51 5,1 0 0,0 0 0,0 0 0,4 8 0,-5-12-1,-1 0 1,1 0-1,-1-1 0,0 1 0,1 0 1,-1-1-1,1 1 0,-1 0 1,1-1-1,0 1 0,-1-1 1,1 1-1,0-1 0,-1 1 1,1-1-1,0 1 0,-1-1 1,1 0-1,0 1 0,0-1 1,0 0-1,-1 0 0,1 0 1,0 0-1,0 1 0,0-1 1,-1 0-1,1 0 0,0-1 1,0 1-1,0 0 0,0 0 0,-1 0 1,1 0-1,0-1 0,0 1 1,-1 0-1,1-1 0,0 1 1,0-1-1,0 0 0,3-2 7,0-1-1,-1 0 1,1 0-1,-1-1 0,0 1 1,-1 0-1,1-1 1,3-8-1,15-43 38,-20 50-43,13-37 27,-1-1-1,8-63 1,-24 143-29,1 0-1,2 0 0,1 0 0,11 61 0,-11-91 9,0-1-1,1 1 1,0-1-1,0 0 1,5 10 0,-7-15-7,1 1 1,-1-1 0,1 1 0,-1-1-1,1 1 1,-1 0 0,1-1 0,-1 1 0,1-1-1,-1 0 1,1 1 0,-1-1 0,1 1-1,0-1 1,-1 0 0,1 0 0,0 1 0,-1-1-1,1 0 1,0 0 0,1 0 0,-1 0 0,0 0 1,0-1-1,0 1 1,0 0-1,0-1 0,-1 0 1,1 1-1,0-1 1,0 1-1,0-1 1,0 0-1,-1 0 1,1 1-1,0-1 0,0 0 1,-1 0-1,1 0 1,-1 0-1,1-1 1,7-12 11,-1-1 1,0 0-1,-2 0 1,1 0 0,2-17-1,13-84-97,-17 92 17,0-7-150,2-41-1,-7 66-90,-1 14 201,-2 12 83,3 21 49,2 0 0,1 0 1,9 45-1,32 117 73,-13-74-92,-24-98 4,5 62 1,-10-85 23,-1 1 0,0-1 1,-1 0-1,0 1 0,0-1 1,-1 0-1,0 0 1,0 0-1,-1 0 0,0 0 1,0 0-1,-7 11 0,9-18-23,1 0-1,0 0 0,-1 0 1,0 0-1,1-1 0,-1 1 0,1 0 1,-1 0-1,0-1 0,0 1 1,1 0-1,-1-1 0,0 1 1,0-1-1,0 1 0,0-1 0,0 1 1,0-1-1,0 0 0,0 1 1,0-1-1,0 0 0,0 0 0,0 0 1,0 0-1,0 0 0,0 0 1,0 0-1,0 0 0,0 0 1,0 0-1,0-1 0,0 1 0,0 0 1,0-1-1,1 1 0,-1 0 1,0-1-1,0 1 0,0-1 1,0 0-1,0 1 0,1-1 0,-1 0 1,0 1-1,1-1 0,-1 0 1,0 0-1,1 0 0,-1-1 1,-4-4 33,2 0 0,-1 0 1,1-1-1,0 1 0,-4-13 1,-1-8-50,2-1 0,1 0 0,1-1 0,1 1 0,2-1 0,0 1 0,2-1 0,2 1 1,0-1-1,2 1 0,9-30 0,-8 40-333,0 1 0,2-1 0,0 1 1,1 0-1,0 1 0,1 0 0,1 1 0,26-28 1,-10 18-235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5.580"/>
    </inkml:context>
    <inkml:brush xml:id="br0">
      <inkml:brushProperty name="width" value="0.035" units="cm"/>
      <inkml:brushProperty name="height" value="0.035" units="cm"/>
      <inkml:brushProperty name="color" value="#66CC00"/>
    </inkml:brush>
  </inkml:definitions>
  <inkml:trace contextRef="#ctx0" brushRef="#br0">248 1 16676,'1'0'88,"1"1"0,-1 0 0,1 0 0,-1-1 0,0 1 0,0 0 0,1 0 0,-1 0 0,0 0 0,0 1 0,0-1 0,0 0 0,0 0 0,0 1 0,0-1 0,0 0 0,-1 1 0,1-1 0,0 1 0,-1-1 0,1 1 0,-1-1 0,0 1 0,0 0 0,1-1 0,-1 1 0,0-1 0,0 1 1,0 0-1,-1 2 0,0 7 185,-1 1 0,0 0 0,-5 13 0,5-15 84,-37 119 427,-6-2-1,-5-1 1,-72 127 0,138-314-3266,27-72 1406,-16 47 289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6.106"/>
    </inkml:context>
    <inkml:brush xml:id="br0">
      <inkml:brushProperty name="width" value="0.035" units="cm"/>
      <inkml:brushProperty name="height" value="0.035" units="cm"/>
      <inkml:brushProperty name="color" value="#66CC00"/>
    </inkml:brush>
  </inkml:definitions>
  <inkml:trace contextRef="#ctx0" brushRef="#br0">176 75 14203,'6'18'1616,"-4"14"-1104,-7 15-119,-1 6 1319,2 12-1144,3 1-48,5-3-224,2-5-200,5-12-368,-1-4-176,0-11-224,-1-8 456,-3-17-168,-3-6-128</inkml:trace>
  <inkml:trace contextRef="#ctx0" brushRef="#br0" timeOffset="1">0 456 17804,'6'-6'1496,"8"2"-1032,6-3-200,12 1 632,5-3-423,6-1-906,1-1 570,4-1-177,-2 0-73</inkml:trace>
  <inkml:trace contextRef="#ctx0" brushRef="#br0" timeOffset="2">611 0 17508,'-1'3'120,"0"0"0,1-1 0,-1 1 0,0 0 0,-1-1 0,1 1 0,0-1 0,-1 1 0,1-1 1,-1 0-1,0 0 0,0 1 0,1-1 0,-4 2 0,-4 6 142,-1 3 79,1 0 0,0 0-1,-13 29 1,19-36-343,0 0-1,1 0 0,0 0 0,1 0 1,-1 0-1,1 1 0,0-1 1,1 0-1,-1 1 0,1-1 1,0 0-1,1 1 0,1 7 0,-1-11-32,1 1 0,0 0-1,0 0 1,0-1-1,0 1 1,1-1-1,-1 0 1,1 1 0,0-1-1,0 0 1,0-1-1,0 1 1,0-1-1,1 1 1,-1-1-1,5 3 1,8 2-106,0 0 1,25 8-1,-32-13 111,6 3-40,-3-2 171,-1 1 1,0 0 0,0 0-1,-1 1 1,16 10 0,-24-14-45,0 1-1,0-1 1,0 1 0,-1 0 0,1 0 0,0-1 0,-1 1 0,0 0 0,1 0 0,-1 1 0,0-1-1,0 0 1,0 0 0,0 1 0,0-1 0,-1 0 0,1 1 0,-1-1 0,1 1 0,-1-1 0,0 1-1,0-1 1,0 1 0,0-1 0,-1 0 0,1 1 0,0-1 0,-1 1 0,0-1 0,0 0 0,0 1 0,-1 1-1,-4 8 178,0-1 0,-1 0 0,0 0 0,-1-1 0,0 0 0,0 0 0,-15 12 0,7-8 67,-1 0 0,-1-1 0,-30 17 0,38-25-253,0 0 0,0 0 1,-1-1-1,-17 4 0,25-7-96,0-1-1,1 1 1,-1-1-1,0 1 1,1-1-1,-1 0 1,0 0-1,1 0 0,-1 0 1,0-1-1,1 1 1,-1-1-1,0 0 1,1 0-1,-1 0 1,1 0-1,-1 0 0,1 0 1,-1 0-1,1-1 1,0 1-1,0-1 1,0 0-1,-3-3 1,2 0-7,1 1 0,0-1 1,0 0-1,0-1 0,0 1 0,1 0 1,0 0-1,0-1 0,1 1 1,-1-8-1,3-25-421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06.605"/>
    </inkml:context>
    <inkml:brush xml:id="br0">
      <inkml:brushProperty name="width" value="0.035" units="cm"/>
      <inkml:brushProperty name="height" value="0.035" units="cm"/>
      <inkml:brushProperty name="color" value="#66CC00"/>
    </inkml:brush>
  </inkml:definitions>
  <inkml:trace contextRef="#ctx0" brushRef="#br0">1 16 18196,'4'-16'1896,"3"25"-1000,-1 6-343,-3 23 1255,-2 9-592,1 19-416,-1 6-87,2 5-441,1-1-712,5-4 456,2-8-48,2-29-185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54.644"/>
    </inkml:context>
    <inkml:brush xml:id="br0">
      <inkml:brushProperty name="width" value="0.025" units="cm"/>
      <inkml:brushProperty name="height" value="0.025" units="cm"/>
    </inkml:brush>
  </inkml:definitions>
  <inkml:trace contextRef="#ctx0" brushRef="#br0">11 78 4132,'0'0'10116,"-1"-9"-9123,-2-1-663,1 7-201,1-1-1,0 1 1,0-1 0,1 1 0,-1-1-1,1 1 1,-1-1 0,1 0-1,0 1 1,1-5 0,-1 8-68,0-1 1,0 0 0,0 0-1,0 1 1,0-1-1,0 0 1,0 1-1,1-1 1,-1 0 0,0 1-1,0-1 1,1 0-1,-1 1 1,0-1 0,1 0-1,-1 1 1,1-1-1,-1 1 1,0-1 0,1 1-1,0-1 1,0 0-1,11 7 874,8 25 238,-19-29-1019,7 11 82,1 0 0,0 0 0,0-1 0,1 0 0,1-1 0,0 0 0,0 0 0,1-2-1,14 10 1,8 8-43,-1 1 0,-1 2 0,-1 1 0,-2 2 0,-1 1 0,43 69 0,-10-20 306,3-2 1,146 139-1,-186-196-433,-1 1-40,-2 1 0,0 1 0,21 39 0,29 39 260,-61-95-202,-1-1 1,2 1-1,-1-1 0,1-1 1,22 13-1,-22-15 13,0 1 0,-1 0 0,0 0 0,0 1-1,-1 1 1,0 0 0,11 13 0,14 28 115,-15-21-160,36 43-1,-2-8-34,14 16 697,-65-78-530,-3-13-14578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7.541"/>
    </inkml:context>
    <inkml:brush xml:id="br0">
      <inkml:brushProperty name="width" value="0.025" units="cm"/>
      <inkml:brushProperty name="height" value="0.025" units="cm"/>
    </inkml:brush>
  </inkml:definitions>
  <inkml:trace contextRef="#ctx0" brushRef="#br0">0 110 3812,'0'0'14125,"5"-2"-11073,17-6-2234,272-8 1232,-130 0-1988,-105 7-45,70 0 0,-100 10-4,35-2-15,-14-9 42,-50 10-43,-1 0 1,1 0 0,0 0 0,0 0 0,0 0 0,0 0 0,0 0 0,0 0 0,0 0 0,0 0 0,0 0 0,0 0-1,0 0 1,0 0 0,0 0 0,0-1 0,0 1 0,0 0 0,0 0 0,0 0 0,0 0 0,0 0 0,0 0-1,0 0 1,0 0 0,0 0 0,0-1 0,-32 2-86,-20 0 20,-95-12-1,-16-1 41,-202 16-111,618-13 62,76-3-17,-224 17 281,-104-5-75,-36 11-2738,-2-3-2467,22-7-75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10.720"/>
    </inkml:context>
    <inkml:brush xml:id="br0">
      <inkml:brushProperty name="width" value="0.025" units="cm"/>
      <inkml:brushProperty name="height" value="0.025" units="cm"/>
    </inkml:brush>
  </inkml:definitions>
  <inkml:trace contextRef="#ctx0" brushRef="#br0">148 13 4356,'0'0'1708,"-4"-2"-955,0 1-693,0 1-1,0-1 1,0 0-1,0 1 1,0 0-1,1 0 1,-1 0-1,0 1 1,0-1-1,0 1 1,0 0-1,1 0 0,-1 0 1,-6 3-1,9-4-65,-23 5 1453,19-4-833,1-1 0,-1 1 0,0 0 0,1 1 0,-1-1 0,1 1 0,-1-1-1,1 2 1,-8 3 0,12-5-554,0-1 0,0 0-1,-1 0 1,1 0 0,0 0 0,0 0-1,0 1 1,0-1 0,0 0-1,0 0 1,0 0 0,-1 0 0,1 1-1,0-1 1,0 0 0,0 0 0,0 0-1,0 1 1,0-1 0,0 0-1,0 0 1,0 0 0,0 1 0,0-1-1,0 0 1,0 0 0,0 0 0,1 1-1,-1-1 1,0 0 0,0 0-1,0 0 1,0 0 0,0 1 0,0-1-1,0 0 1,0 0 0,1 0 0,-1 0-1,0 0 1,0 1 0,0-1-1,0 0 1,0 0 0,1 0 0,-1 0-1,0 0 1,0 0 0,0 0 0,1 0-1,16 6 1067,23-1-351,-39-5-565,108 4 790,110-9 0,-17-1-955,-202 6 147,-52-9 313,34 5-536,0 1-1,-34-2 1,26 5-77,17-2 106,0 2 1,0-1 0,0 1 0,0 0 0,0 1-1,0 0 1,0 1 0,1 0 0,-1 0-1,0 1 1,-9 4 0,17-7 33,26-3-304,-20 2 209,59-14-1107,117-11 1,-242 29 1512,-121 22 0,-16 3-271,198-28-157,0 0 0,0 0-1,0-1 1,0 1 0,0 0 0,1 0 0,-1 0 0,0 0 0,0 0 0,0 0 0,0 0 0,0 0 0,0-1 0,0 1 0,0 0 0,0 0 0,0 0 0,0 0 0,0 0 0,0 0 0,0 0 0,0-1 0,0 1 0,0 0 0,0 0 0,0 0-1,0 0 1,0 0 0,0 0 0,0 0 0,0-1 0,0 1 0,0 0 0,0 0 0,0 0 0,-1 0 0,1 0 0,0 0 0,0 0 0,0 0 0,0 0 0,0 0 0,0-1 0,0 1 0,0 0 0,0 0 0,0 0 0,-1 0 0,1 0-1,0 0 1,0 0 0,0 0 0,0 0 0,0 0 0,0 0 0,0 0 0,-1 0 0,1 0 0,0 0 0,0 0 0,0 0 0,0 0 0,0 0-269,7-16-8839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0.092"/>
    </inkml:context>
    <inkml:brush xml:id="br0">
      <inkml:brushProperty name="width" value="0.035" units="cm"/>
      <inkml:brushProperty name="height" value="0.035" units="cm"/>
    </inkml:brush>
  </inkml:definitions>
  <inkml:trace contextRef="#ctx0" brushRef="#br0">4 71 14267,'-1'-18'781,"0"13"-558,0 0-1,1 0 1,0-1 0,0 1-1,0 0 1,1 0-1,0 0 1,1-7 0,3 34 1709,17 163 437,6 32-350,-28-214-1938,1 0 0,0 0 0,-1 0 0,1 0 0,0 0 0,1 0 0,-1 0 0,0 0 0,1-1 0,3 6 0,-5-8-57,1 0 0,-1 1-1,1-1 1,-1 1 0,1-1-1,-1 0 1,1 0-1,0 1 1,-1-1 0,1 0-1,-1 0 1,1 0 0,-1 0-1,1 1 1,0-1 0,-1 0-1,1 0 1,0 0-1,-1 0 1,1 0 0,-1-1-1,2 1 1,-1 0-1,1-1 0,-1 0 0,1 0 0,0 0 0,-1 0 0,0 0 0,1 0 0,-1 0 0,1 0 0,-1-1 0,1 0 0,5-7-155,0 0 0,-1 0 0,0-1 0,0 1 1,-1-1-1,-1 0 0,0-1 0,0 1 0,-1-1 0,0 0 0,-1 0 1,0 0-1,0-12 0,-1 23 81,-1 0 0,0-1 0,0 1-1,0 0 1,0 0 0,0 0 0,0-1 0,0 1 0,0 0-1,0 0 1,0-1 0,0 1 0,0 0 0,0 0 0,0-1 0,0 1-1,0 0 1,0 0 0,0-1 0,0 1 0,0 0 0,-1 0-1,1 0 1,0-1 0,0 1 0,0 0 0,0 0 0,0 0 0,-1 0-1,1-1 1,0 1 0,0 0 0,0 0 0,-1 0 0,1 0-1,0 0 1,0-1 0,0 1 0,-1 0 0,1 0 0,0 0 0,0 0-1,-1 0 1,1 0 0,0 0 0,0 0 0,-1 0 0,1 0-1,0 0 1,-12 11-1426,-7 21 172,8-9 540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14.722"/>
    </inkml:context>
    <inkml:brush xml:id="br0">
      <inkml:brushProperty name="width" value="0.025" units="cm"/>
      <inkml:brushProperty name="height" value="0.025" units="cm"/>
      <inkml:brushProperty name="color" value="#E71224"/>
    </inkml:brush>
  </inkml:definitions>
  <inkml:trace contextRef="#ctx0" brushRef="#br0">1 77 5317,'0'0'14563,"7"3"-13298,5 2-1015,0-1 0,-1-1-1,1 0 1,1-1-1,-1-1 1,18 1 0,89-3 826,-44-2-286,168-1-240,-242 4-75,-5-2-465,1 0 0,-1 0-1,0 0 1,0 1 0,0 0-1,0-1 1,-6 0 0,6 1-24,-46-8 6,0 3 0,0 1 0,-81 3 0,116 2 8,-36 2-22,29-2-13,52-2 2,282-31-37,-342 35 63,0 1 0,1 2 0,-48 14 0,-17 2 30,41-10-43,54-11 15,-1 0-1,0 0 1,0 1 0,0-1 0,0 0-1,0 0 1,0 0 0,0 0 0,0 0-1,0 0 1,0 0 0,0 0-1,0 0 1,0 0 0,0 0 0,0 1-1,31-6-66,124-24-658,-52 8-295,126-8-1,-260 31 1238,1 1 0,-1 2-1,1 1 1,-32 11 0,23-6-1977,-64 9-1,87-20-3364,7-6-4479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16.712"/>
    </inkml:context>
    <inkml:brush xml:id="br0">
      <inkml:brushProperty name="width" value="0.025" units="cm"/>
      <inkml:brushProperty name="height" value="0.025" units="cm"/>
      <inkml:brushProperty name="color" value="#E71224"/>
    </inkml:brush>
  </inkml:definitions>
  <inkml:trace contextRef="#ctx0" brushRef="#br0">1 52 7751,'0'0'11659,"11"0"-9609,142 10 449,5 1-1645,108-19-619,-531-23-219,227 29 15,17 2-69,50-1 34,360-9 84,-388 10-107,-38 0-133,-75-2 192,-186 10-53,433-8-388,-47 3 49,17-3-190,-63 0 458,-35 0 91,-13 0 30,-154 2-172,-160-5 308,312 2-55,8-1-45,16-4-32,29-4-92,57 3-1032,0 4 1,129 13-1,-218-6 952,-20 0 189,-23 4 370,-91 7 518,-238-3 0,300-13-962,80-9-6178,-11 3 2581,22-9-8411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05.950"/>
    </inkml:context>
    <inkml:brush xml:id="br0">
      <inkml:brushProperty name="width" value="0.025" units="cm"/>
      <inkml:brushProperty name="height" value="0.025" units="cm"/>
    </inkml:brush>
  </inkml:definitions>
  <inkml:trace contextRef="#ctx0" brushRef="#br0">2 168 2018,'0'0'17168,"-1"4"-16410,1-3-723,0 0 1,0-1-1,0 1 0,-1-1 0,1 1 0,0-1 1,0 1-1,1 0 0,-1-1 0,0 1 1,0-1-1,0 1 0,0-1 0,0 1 0,1 0 1,-1-1-1,0 1 0,1-1 0,-1 1 0,0-1 1,1 1-1,-1-1 0,0 0 0,1 1 1,-1-1-1,1 1 0,-1-1 0,1 0 0,-1 1 1,1-1-1,-1 0 0,2 1 0,28 6 854,56-7 206,-54-2-830,93 4 526,200-8-204,-289 1-408,58-15 1,-65 13-54,0 0 1,0 2-1,46-2 1,216 8 95,299-2-60,-574 1-161,143-3 44,216-31 0,1-3 5,-217 26-31,72 1-55,-98 6 72,-25-5 1,-109-5-6629,-8-2-1656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0.468"/>
    </inkml:context>
    <inkml:brush xml:id="br0">
      <inkml:brushProperty name="width" value="0.025" units="cm"/>
      <inkml:brushProperty name="height" value="0.025" units="cm"/>
    </inkml:brush>
  </inkml:definitions>
  <inkml:trace contextRef="#ctx0" brushRef="#br0">219 1 5765,'0'0'19315,"-8"9"-18963,-199 186 2307,207-195-2659,0 0 1,0 0 0,0 0 0,0 0 0,0-1-1,0 1 1,0 0 0,0 0 0,0 0 0,0 0-1,0 0 1,0 0 0,0 0 0,-1 0 0,1 0-1,0 0 1,0 0 0,0 0 0,0 0 0,0 0-1,0-1 1,0 1 0,0 0 0,0 0 0,0 0 0,-1 0-1,1 0 1,0 0 0,0 0 0,0 0 0,0 0-1,0 0 1,0 0 0,0 0 0,0 0 0,0 0-1,0 0 1,-1 0 0,1 0 0,0 1 0,0-1-1,0 0 1,0 0 0,0 0 0,0 0 0,0 0-1,0 0 1,0 0 0,7-15-898,15-18-3301,9-6-4546,-16 18 2140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0.813"/>
    </inkml:context>
    <inkml:brush xml:id="br0">
      <inkml:brushProperty name="width" value="0.025" units="cm"/>
      <inkml:brushProperty name="height" value="0.025" units="cm"/>
    </inkml:brush>
  </inkml:definitions>
  <inkml:trace contextRef="#ctx0" brushRef="#br0">0 0 7207,'0'0'14755,"5"6"-13767,1 5-616,-1 1 0,0-1 0,-1 1 0,-1 0 0,1 0 0,2 24 0,2 4-371,-5-27-146,1 0 0,0 0 0,1 0 1,1-1-1,0 1 0,0-2 0,11 16 0,-15-22-2024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1.144"/>
    </inkml:context>
    <inkml:brush xml:id="br0">
      <inkml:brushProperty name="width" value="0.025" units="cm"/>
      <inkml:brushProperty name="height" value="0.025" units="cm"/>
    </inkml:brush>
  </inkml:definitions>
  <inkml:trace contextRef="#ctx0" brushRef="#br0">0 48 7271,'0'0'14611,"12"2"-12620,8 1-1323,0-1-1,0-1 0,0-1 0,0-1 1,36-6-1,54-15-259,-62 17-8284,-47 5 7427,0 0 0,0-1 0,0 1 0,0 0 0,0 0 0,0-1 0,0 1 0,0 0-1,0-1 1,0 1 0,0-1 0,0 1 0,0-1 0,0 0 0,-1 1 0,1-1 0,1-1 0,8-9-5311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1.518"/>
    </inkml:context>
    <inkml:brush xml:id="br0">
      <inkml:brushProperty name="width" value="0.025" units="cm"/>
      <inkml:brushProperty name="height" value="0.025" units="cm"/>
    </inkml:brush>
  </inkml:definitions>
  <inkml:trace contextRef="#ctx0" brushRef="#br0">5 9 13100,'0'0'12818,"-1"6"-12071,0-2-666,0 0 0,0 1 0,1-1 0,0 0 0,0 0 0,0 1 1,0-1-1,2 5 0,-2-7-83,1-1 1,-1 1 0,1-1 0,0 1 0,0-1 0,0 1-1,0-1 1,0 0 0,0 0 0,0 1 0,0-1-1,0 0 1,0 0 0,1 0 0,-1 0 0,0 0 0,1 0-1,-1-1 1,1 1 0,-1 0 0,1-1 0,0 1-1,-1-1 1,1 0 0,-1 1 0,1-1 0,0 0 0,-1 0-1,3 0 1,1 0-559,1 0 0,-1 0 0,1-1 0,-1 0-1,0 0 1,1 0 0,-1-1 0,0 1 0,0-1 0,0 0 0,0-1-1,0 1 1,-1-1 0,1 0 0,-1 0 0,0-1 0,0 1 0,0-1-1,0 0 1,0 0 0,-1 0 0,0-1 0,0 1 0,0-1-1,0 0 1,-1 1 0,3-9 0,-16 37 7600,-12 16-3628,-9 17-678,-14 47 1032,40-88-6443,3-8-3436,7-18-528,1-1-5498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1.880"/>
    </inkml:context>
    <inkml:brush xml:id="br0">
      <inkml:brushProperty name="width" value="0.025" units="cm"/>
      <inkml:brushProperty name="height" value="0.025" units="cm"/>
    </inkml:brush>
  </inkml:definitions>
  <inkml:trace contextRef="#ctx0" brushRef="#br0">54 0 5637,'0'0'22251,"0"1"-22229,1-1 0,-1 0 0,1 0 0,0 0 0,-1 1 0,1-1 0,-1 0 0,1 1 1,-1-1-1,1 1 0,-1-1 0,1 0 0,-1 1 0,1-1 0,-1 1 0,0-1 0,1 1 0,-1-1 0,0 1 1,1 0-1,-1-1 0,0 1 0,0-1 0,1 1 0,-1 0 0,0-1 0,0 1 0,0 1 0,-1 6 75,0 0-1,0 1 0,-1-1 1,0 0-1,-1 1 1,0-1-1,0-1 0,-8 15 1,-10 27 39,4 9 110,38-66 757,148-119-238,-142 105-713,-14 6-1453,-11 10-4087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2.235"/>
    </inkml:context>
    <inkml:brush xml:id="br0">
      <inkml:brushProperty name="width" value="0.025" units="cm"/>
      <inkml:brushProperty name="height" value="0.025" units="cm"/>
    </inkml:brush>
  </inkml:definitions>
  <inkml:trace contextRef="#ctx0" brushRef="#br0">2 0 4228,'0'0'17168,"0"9"-15294,-1-4-1601,1 0 0,0 0 0,0-1 0,0 1 0,1 0 0,0 0 0,0-1 0,0 1 0,0 0 0,1-1 0,0 1 0,0-1 0,0 0 0,0 1 0,1-1 0,0 0 0,0 0 0,0-1 0,0 1 0,7 6 0,11 6 609,-15-12-837,-1 0 1,0-1 0,0 2 0,0-1 0,-1 1-1,1-1 1,-1 1 0,0 1 0,0-1 0,-1 0-1,4 7 1,-7-8-719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36.259"/>
    </inkml:context>
    <inkml:brush xml:id="br0">
      <inkml:brushProperty name="width" value="0.025" units="cm"/>
      <inkml:brushProperty name="height" value="0.025" units="cm"/>
    </inkml:brush>
  </inkml:definitions>
  <inkml:trace contextRef="#ctx0" brushRef="#br0">0 0 12588,'0'0'6924,"13"2"-5953,84 11 9,262 50 517,-360-63-1484,1 0 0,-1 0-1,1 1 1,-1-1-1,1 0 1,0 0 0,-1 0-1,1 0 1,-1 1-1,1-1 1,0 0-1,-1 1 1,1-1 0,0 0-1,-1 0 1,1 1-1,0-1 1,0 0 0,-1 1-1,1-1 1,0 1-1,0-1 1,0 0-1,-1 1 1,1-1 0,0 1-1,0-1 1,0 1-1,0-1 1,0 0 0,0 1-1,0-1 1,0 1-1,0-1 1,0 1 0,0-1-1,0 1 1,0-1-1,0 0 1,1 1-1,-1-1 1,0 1 0,0-1-1,0 0 1,1 1-1,-1-1 1,0 0 0,0 1-1,1-1 1,-1 0-1,0 1 1,1-1 0,-1 0-1,0 1 1,1-1-1,-1 0 1,0 0-1,1 0 1,-1 1 0,1-1-1,-1 0 1,1 0-1,-1 0 1,0 0 0,1 0-1,-1 0 1,1 0-1,0 0 1,-34 17 837,20-12-594,-28 10 413,1 2-1,1 2 1,-54 34 0,93-53-715,0 0 0,-1 0 0,1 0 0,0 1 0,-1-1 0,1 0 0,0 0 0,-1 0 0,1 0 0,0 0 0,-1 0 0,1 1 0,0-1 0,-1 0 0,1 0 0,0 0 0,0 1 0,-1-1 0,1 0 0,0 0 0,0 1 0,0-1 0,-1 0 0,1 1 0,0-1 0,0 0-1,0 0 1,0 1 0,0-1 0,0 0 0,0 1 0,-1-1 0,1 0 0,0 1 0,0-1 0,0 0 0,0 1 0,0-1 0,0 0 0,1 1 0,-1-1 0,0 0 0,0 1 0,0-1 0,0 0 0,0 1 0,0-1 0,1 0 0,-1 1 0,18 0-4470,4-10-3689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0.655"/>
    </inkml:context>
    <inkml:brush xml:id="br0">
      <inkml:brushProperty name="width" value="0.035" units="cm"/>
      <inkml:brushProperty name="height" value="0.035" units="cm"/>
    </inkml:brush>
  </inkml:definitions>
  <inkml:trace contextRef="#ctx0" brushRef="#br0">0 1 12963,'4'1'1608,"1"1"-712,-1-1-264,5 3 1369,-1 2-585,1 4-256,2 3-111,2 3-233,1 2-112,1 2-352,-1 1-304,-1-4-784,1-4-264,-4-11 776,0-2-208,-4-8-185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37.251"/>
    </inkml:context>
    <inkml:brush xml:id="br0">
      <inkml:brushProperty name="width" value="0.025" units="cm"/>
      <inkml:brushProperty name="height" value="0.025" units="cm"/>
    </inkml:brush>
  </inkml:definitions>
  <inkml:trace contextRef="#ctx0" brushRef="#br0">13 1 4740,'0'0'17275,"114"33"-16041,158 31-1074,-272-64-161,1 0 1,0 0-1,-1 0 1,1 0-1,0 0 1,-1 0 0,1 0-1,0 1 1,-1-1-1,1 0 1,0 0-1,-1 1 1,1-1-1,-1 0 1,1 1-1,0-1 1,-1 0-1,1 1 1,-1-1 0,1 1-1,-1-1 1,1 1-1,-1-1 1,0 1-1,1 0 1,-1-1-1,0 1 1,1 0-1,-16 9 360,-44 5 535,50-13-804,-7 1 52,-25 6 100,0 1 1,1 1-1,0 3 1,0 1-1,-38 22 0,76-36-417,-24 18 315,18-2-5849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1.575"/>
    </inkml:context>
    <inkml:brush xml:id="br0">
      <inkml:brushProperty name="width" value="0.025" units="cm"/>
      <inkml:brushProperty name="height" value="0.025" units="cm"/>
    </inkml:brush>
  </inkml:definitions>
  <inkml:trace contextRef="#ctx0" brushRef="#br0">99 0 11659,'0'0'6977,"-4"10"-6512,-10 24-274,2 1-1,2 0 1,1 1 0,1 0 0,2 0 0,2 0 0,0 52 0,-11-123-10057,2 8 1442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1.907"/>
    </inkml:context>
    <inkml:brush xml:id="br0">
      <inkml:brushProperty name="width" value="0.025" units="cm"/>
      <inkml:brushProperty name="height" value="0.025" units="cm"/>
    </inkml:brush>
  </inkml:definitions>
  <inkml:trace contextRef="#ctx0" brushRef="#br0">1 78 11563,'0'0'9961,"65"-13"-9000,-26 5-256,7-1-321,4-3-192,-4-1-127,-7 3-33,-2 1-321,-9 5-1088,-10 4-1698,-11 0-1249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2.253"/>
    </inkml:context>
    <inkml:brush xml:id="br0">
      <inkml:brushProperty name="width" value="0.025" units="cm"/>
      <inkml:brushProperty name="height" value="0.025" units="cm"/>
    </inkml:brush>
  </inkml:definitions>
  <inkml:trace contextRef="#ctx0" brushRef="#br0">1 75 13100,'0'0'5349,"51"-8"-3587,-14-5-256,7-2-514,1 0-639,2 3-289,1 3-64,-7 7-641,-4 2-1473,-12 0-1569,-9 5-3300</inkml:trace>
  <inkml:trace contextRef="#ctx0" brushRef="#br0" timeOffset="1">558 21 9737,'0'0'9769,"0"54"-8808,0-28-544,-9-1-385,9-2 32,-1-1-96,1-5-449,0-6-576,1-6-672,8-5-706,4-6 738,-1-13-289,-1-5-576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2.630"/>
    </inkml:context>
    <inkml:brush xml:id="br0">
      <inkml:brushProperty name="width" value="0.025" units="cm"/>
      <inkml:brushProperty name="height" value="0.025" units="cm"/>
    </inkml:brush>
  </inkml:definitions>
  <inkml:trace contextRef="#ctx0" brushRef="#br0">2 0 10698,'0'0'8232,"-1"18"-16015,8-14 3138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2.991"/>
    </inkml:context>
    <inkml:brush xml:id="br0">
      <inkml:brushProperty name="width" value="0.025" units="cm"/>
      <inkml:brushProperty name="height" value="0.025" units="cm"/>
    </inkml:brush>
  </inkml:definitions>
  <inkml:trace contextRef="#ctx0" brushRef="#br0">99 0 6919,'0'0'6875,"-5"9"-4286,-53 76 2408,58-84-4994,0-1 0,0 0 0,0 0 0,0 0 0,-1 1 0,1-1 0,0 0 0,0 0 0,0 0 0,0 1 0,0-1 0,0 0 0,0 0 0,0 0 0,0 1 0,0-1 0,0 0 0,0 0 0,0 1 0,0-1 0,0 0 0,0 0 0,0 0 0,0 1 0,0-1 0,0 0 0,0 0 0,0 1-1,0-1 1,0 0 0,1 0 0,-1 0 0,0 0 0,0 1 0,0-1 0,0 0 0,0 0 0,1 0 0,-1 0 0,0 1 0,0-1 0,1 0 0,13 3-153,27-6-649,-28 1 334,-4 2 244,-4 0 92,1 0 0,0 0 0,0 0 0,0 0 0,-1 1-1,1 0 1,6 2 0,-11-2 129,1-1 1,-1 1-1,0 0 0,0 0 1,1 0-1,-1 0 0,0 0 0,0 0 1,0 0-1,0 1 0,0-1 1,0 0-1,-1 0 0,1 1 1,0-1-1,-1 0 0,1 1 0,-1-1 1,1 1-1,-1-1 0,0 1 1,1-1-1,-1 1 0,0-1 0,0 1 1,0-1-1,0 1 0,0-1 1,-1 1-1,1-1 0,0 1 1,-1 1-1,-1 2 196,0-1 1,1 0 0,-2 1-1,1-1 1,0 0-1,-1 0 1,0 0 0,0-1-1,0 1 1,0-1-1,-1 1 1,1-1 0,-1 0-1,0-1 1,0 1-1,0-1 1,0 1 0,-6 1-1,-3 2 467,1 0 0,-1-1 1,0-1-1,-1 0 0,-13 2 0,26-6-668,0 0-1,0 1 1,0-1 0,0 0-1,1 0 1,-1 0 0,0 0 0,0 0-1,0 0 1,0 0 0,0 0 0,0 0-1,0 0 1,0-1 0,0 1 0,0 0-1,1 0 1,-1-1 0,0 1-1,0-1 1,0 1 0,1-1 0,-1 1-1,0-1 1,0 1 0,1-1 0,-1 0-1,0 1 1,1-1 0,-1 0 0,1 0-1,-1 1 1,0-2 0,1-1-195,0 1 1,0-1-1,0 1 1,0-1-1,0 1 1,0-1-1,0 1 1,1-1-1,0 1 1,-1-1-1,1 1 1,1-3-1,4-8-1572,0 0 0,1 0 1,13-17-1,7-5-3983,2-2-1927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3.320"/>
    </inkml:context>
    <inkml:brush xml:id="br0">
      <inkml:brushProperty name="width" value="0.025" units="cm"/>
      <inkml:brushProperty name="height" value="0.025" units="cm"/>
    </inkml:brush>
  </inkml:definitions>
  <inkml:trace contextRef="#ctx0" brushRef="#br0">73 1 7175,'0'0'10153,"-2"11"-9096,-23 78 734,14-58-1413,2-1-1,1 2 1,1-1-1,-3 51 1,10-81-330,0 0 1,0 0-1,0-1 1,1 1-1,-1 0 1,0 0 0,1 0-1,-1 0 1,1 0-1,-1 0 1,1 0 0,-1-1-1,1 1 1,-1 0-1,1 0 1,0-1-1,-1 1 1,1 0 0,0-1-1,0 1 1,0-1-1,-1 1 1,1-1-1,0 1 1,0-1 0,0 0-1,0 1 1,0-1-1,0 0 1,0 0 0,0 1-1,0-1 1,0 0-1,0 0 1,0 0-1,0 0 1,0-1 0,0 1-1,-1 0 1,1 0-1,0 0 1,0-1 0,1 0-1,45-15 1140,-15-5-1159,0-2 0,-1 0 0,-2-2 0,37-40-1,-54 51-1640,-12 13 1462,0 1 0,0 0 0,0 0 0,0-1 0,0 1-1,0 0 1,0 0 0,0-1 0,0 1 0,0 0 0,0 0-1,-1-1 1,1 1 0,0 0 0,0 0 0,0-1 0,0 1-1,0 0 1,0 0 0,0-1 0,-1 1 0,1 0 0,0 0-1,0 0 1,0 0 0,-1-1 0,1 1 0,0 0 0,0 0-1,0 0 1,-1 0 0,1 0 0,0-1 0,0 1 0,-1 0-1,1 0 1,0 0 0,0 0 0,-1 0 0,1 0-1,0 0 1,0 0 0,-1 0 0,1 0 0,0 0 0,0 0-1,-1 0 1,1 0 0,0 0 0,0 1 0,-1-1 0,1 0-1,0 0 1,-15 0-6854</inkml:trace>
  <inkml:trace contextRef="#ctx0" brushRef="#br0" timeOffset="1">146 227 6182,'0'0'15118,"21"48"-13709,-5-41-255,5-2-834,-6 1-256,4-2-64,-1 4-865,-2-1-1217,-7-2-2082,-4 0-3299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3.667"/>
    </inkml:context>
    <inkml:brush xml:id="br0">
      <inkml:brushProperty name="width" value="0.025" units="cm"/>
      <inkml:brushProperty name="height" value="0.025" units="cm"/>
    </inkml:brush>
  </inkml:definitions>
  <inkml:trace contextRef="#ctx0" brushRef="#br0">149 74 4837,'0'0'20323,"-9"-2"-19923,6 1-401,-1-1 0,1 1 1,-1 0-1,1 1 0,-1-1 0,1 1 0,-1-1 0,0 1 0,1 0 0,-1 0 0,1 1 0,-1-1 1,0 1-1,1 0 0,-1 0 0,1 0 0,0 0 0,-1 0 0,1 1 0,0 0 0,0-1 1,0 1-1,0 0 0,0 1 0,0-1 0,0 1 0,1-1 0,-1 1 0,-2 4 0,1-3 15,0 1-1,0-1 1,1 1-1,0 0 0,0 1 1,0-1-1,0 1 0,1-1 1,0 1-1,0 0 0,0-1 1,1 1-1,0 0 0,0 0 1,0 10-1,2-15-8,-1 0 1,1-1-1,-1 1 0,1 0 0,-1-1 1,1 1-1,0-1 0,-1 1 0,1-1 1,0 1-1,-1-1 0,1 0 0,0 1 0,0-1 1,-1 0-1,1 1 0,0-1 0,0 0 1,0 0-1,-1 0 0,1 0 0,0 0 1,0 0-1,0 0 0,-1 0 0,1 0 1,0 0-1,0 0 0,1-1 0,27-5 190,-17 1-243,0-2 0,-1 0 0,0 0 0,0-1 0,0 0 0,-1-1 0,0 0 0,-1 0 0,0-1 0,0-1 0,-1 1 0,0-1 0,-1-1 0,-1 1 0,1-1 0,-2-1 0,7-20 0,-12 33 37,0 0 0,0 0 0,0 0 0,0 0 0,-1 0 0,1 0 0,0 0 0,0 0 0,0 0 0,0 0 0,-1 0 0,1 0 0,0 0 0,0 0 0,0 0 0,0 0 0,0 0 0,-1 0 0,1 0 0,0 0 0,0 0 1,0 0-1,0 0 0,0 0 0,-1 0 0,1-1 0,0 1 0,0 0 0,0 0 0,0 0 0,0 0 0,0 0 0,0 0 0,0 0 0,-1-1 0,1 1 0,0 0 0,0 0 0,0 0 0,0 0 0,0 0 0,0-1 0,0 1 1,0 0-1,0 0 0,0 0 0,0 0 0,0-1 0,0 1 0,0 0 0,0 0 0,0 0 0,0 0 0,0 0 0,0-1 0,0 1 0,0 0 0,1 0 0,-1 0 0,0 0 0,0 0 0,0-1 0,0 1 0,0 0 0,0 0 1,0 0-1,0 0 0,1 0 0,-15 13-254,-11 23 229,8 4-95,13-17-1839,4-23 1799,0 1 0,0-1 0,0 0 0,0 1 0,0-1 0,0 0 0,0 1 0,0-1 0,0 1 0,1-1 0,-1 0 0,0 1 0,0-1-1,0 0 1,0 1 0,1-1 0,-1 0 0,0 1 0,0-1 0,1 0 0,-1 0 0,0 1 0,0-1 0,1 0 0,-1 0 0,0 1 0,1-1 0,-1 0 0,0 0 0,1 0 0,-1 0 0,1 1 0,-1-1 0,0 0 0,1 0 0,-1 0-1,1 0 1,13 0-5028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4.031"/>
    </inkml:context>
    <inkml:brush xml:id="br0">
      <inkml:brushProperty name="width" value="0.025" units="cm"/>
      <inkml:brushProperty name="height" value="0.025" units="cm"/>
    </inkml:brush>
  </inkml:definitions>
  <inkml:trace contextRef="#ctx0" brushRef="#br0">68 1 13453,'0'0'5931,"-4"10"-5056,-11 39-76,1 0 0,3 0 0,2 1 0,2 1 0,0 59 0,7-109-773,0 0-1,1-1 1,-1 1-1,1 0 1,0-1 0,-1 1-1,1 0 1,0-1-1,-1 1 1,1-1 0,0 1-1,0-1 1,-1 1-1,1-1 1,0 1 0,0-1-1,0 0 1,0 0-1,-1 1 1,1-1 0,0 0-1,0 0 1,0 0-1,0 0 1,0 0 0,0 0-1,0 0 1,-1 0-1,3-1 1,32-4-645,-13-8-2183,3-5-2654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4.438"/>
    </inkml:context>
    <inkml:brush xml:id="br0">
      <inkml:brushProperty name="width" value="0.025" units="cm"/>
      <inkml:brushProperty name="height" value="0.025" units="cm"/>
    </inkml:brush>
  </inkml:definitions>
  <inkml:trace contextRef="#ctx0" brushRef="#br0">1 0 3683,'0'0'-224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1.528"/>
    </inkml:context>
    <inkml:brush xml:id="br0">
      <inkml:brushProperty name="width" value="0.035" units="cm"/>
      <inkml:brushProperty name="height" value="0.035" units="cm"/>
    </inkml:brush>
  </inkml:definitions>
  <inkml:trace contextRef="#ctx0" brushRef="#br0">0 524 17772,'10'0'431,"0"-1"0,-1 0 0,1-1 0,0 0 0,-1 0 1,0-1-1,0 0 0,0-1 0,12-6 0,-12 5-364,0 0-1,-1-1 1,1 0 0,-1-1-1,0 0 1,-1 0-1,0-1 1,0 0 0,0 0-1,-1 0 1,0-1-1,-1 0 1,8-17 0,-12 24-58,-1 0 1,1-1-1,0 1 1,-1 0-1,1 0 1,-1 0-1,0-1 1,0 1-1,0 0 1,0-1-1,0 1 1,0 0-1,0 0 1,-1-1-1,1 1 1,-1 0-1,-1-3 1,1 4-7,1 0 0,-1 0 0,0 0 1,0 0-1,0 0 0,1 1 0,-1-1 1,0 0-1,0 1 0,0-1 0,0 0 0,0 1 1,0-1-1,0 1 0,0 0 0,0-1 1,-1 1-1,1 0 0,0 0 0,0 0 0,0 0 1,0 0-1,0 0 0,0 0 0,-1 0 1,1 0-1,0 0 0,0 0 0,0 1 1,0-1-1,0 1 0,0-1 0,0 1 0,-2 0 1,-4 3 10,1 0 1,0 0-1,0 1 1,0 0-1,0 0 1,1 1-1,0-1 1,0 1 0,0 0-1,1 0 1,0 1-1,0-1 1,0 1-1,1 0 1,0 0-1,0 0 1,1 1-1,0-1 1,0 0-1,-1 16 1,3-21-6,0 0 0,0 0 0,0 0 0,0-1 0,0 1 0,0 0 0,1 0 0,-1 0-1,1 0 1,-1 0 0,1 0 0,0-1 0,0 1 0,-1 0 0,1 0 0,0-1 0,1 1 0,-1-1 0,0 1 0,0-1 0,1 1 0,-1-1 0,1 0 0,-1 0-1,1 0 1,-1 1 0,1-2 0,0 1 0,0 0 0,-1 0 0,4 0 0,-1 0 7,0 0-1,0-1 1,0 1-1,0-1 1,0 0-1,0 0 1,0-1-1,0 1 1,0-1-1,0 0 1,0 0-1,0 0 1,0-1-1,5-2 1,2-3-5,0 0 0,-1 0 1,0-1-1,0 0 0,-1-1 0,0 0 1,-1-1-1,12-16 0,-10 11-22,-1 0 0,0-1-1,-1 0 1,-1 0 0,9-26-1,-15 36-8,1-1-1,-1 1 0,1-1 0,-2 1 1,1-12-1,-1 18 20,0 0 0,0 0-1,0 0 1,0 0 0,0-1 0,0 1 0,0 0-1,0 0 1,0 0 0,0 0 0,0 0-1,0 0 1,0 0 0,0-1 0,0 1 0,0 0-1,0 0 1,0 0 0,0 0 0,0 0-1,0 0 1,0 0 0,0-1 0,0 1 0,0 0-1,0 0 1,0 0 0,0 0 0,0 0-1,0 0 1,0 0 0,-1 0 0,1 0-1,0 0 1,0 0 0,0 0 0,0-1 0,0 1-1,0 0 1,0 0 0,0 0 0,-1 0-1,1 0 1,0 0 0,0 0 0,0 0 0,0 0-1,0 0 1,0 0 0,0 0 0,-1 0-1,1 0 1,0 0 0,0 0 0,0 0 0,0 0-1,0 0 1,0 1 0,0-1 0,0 0-1,-1 0 1,1 0 0,0 0 0,0 0 0,0 0-1,0 0 1,0 0 0,0 0 0,-5 9-39,-4 14 53,2 1 1,0 0-1,2 1 0,1-1 1,1 1-1,1 0 0,1 25 1,1-48-4,0 0 1,0 1-1,0-1 1,0 0 0,0 0-1,1 0 1,-1 0-1,1 0 1,-1 0-1,1 0 1,0 0 0,0 0-1,0-1 1,0 1-1,0 0 1,1 2-1,-1-4-5,-1 0 0,1 0 0,-1 1-1,0-1 1,1 0 0,-1 0 0,1 0-1,-1 0 1,1 0 0,-1 0 0,1 0 0,-1 0-1,0 0 1,1 0 0,-1 0 0,1 0-1,-1 0 1,1 0 0,-1 0 0,1 0-1,-1 0 1,0-1 0,1 1 0,-1 0-1,1-1 1,16-16 85,1-13 10,-1-1 0,25-63-1,11-23-155,-44 107-70,-5 19 23,-4 25-25,-1-27 110,-2 83-137,0 73 137,4-126 75,2 0 0,11 52 1,-11-75-27,1 3 4,0 1 0,1 24 1,-5-39-29,0 1 0,0 0 1,0-1-1,0 1 1,0 0-1,-1-1 1,0 1-1,0 0 1,0-1-1,0 1 0,0-1 1,-1 1-1,1-1 1,-1 0-1,0 0 1,0 0-1,-4 5 1,5-7-7,0-1 1,0 1-1,1 0 1,-1 0 0,0-1-1,0 1 1,0 0 0,0-1-1,0 1 1,0-1 0,0 1-1,-1-1 1,1 0 0,0 1-1,0-1 1,0 0-1,0 0 1,0 0 0,-1 0-1,1 0 1,0 0 0,0 0-1,0 0 1,0 0 0,-1-1-1,1 1 1,0 0-1,0-1 1,0 1 0,0-1-1,0 1 1,0-1 0,0 1-1,0-1 1,0 0 0,0 0-1,0 1 1,1-1-1,-1 0 1,0 0 0,0 0-1,1 0 1,-1 0 0,1 0-1,-2-2 1,-1-3 7,-1-1 0,1 1 1,0-1-1,1 0 0,-4-13 0,3-1-28,1 0 0,1 0 0,0 0 0,2 0 0,0 0 0,2 0 1,0 0-1,12-39 0,1 11-46,2 1 0,36-68 0,-36 80 35,2 0 1,1 2-1,2 1 0,50-57 1,-70 86 24,1 1 0,0-1 0,-1 1 0,2 0 0,-1 1 0,0-1 0,8-3 0,-11 6 7,0-1 0,0 1 0,0 0 0,1 0-1,-1-1 1,0 1 0,0 0 0,0 0 0,1 0 0,-1 0-1,0 0 1,0 1 0,0-1 0,1 0 0,-1 0 0,0 1-1,0-1 1,0 1 0,0-1 0,0 1 0,0-1-1,0 1 1,0 0 0,0 0 0,0-1 0,0 1 0,0 0-1,-1 0 1,1 0 0,0 0 0,0 0 0,-1 0 0,1 1-1,3 5 23,-2 0 0,1-1 0,-1 1 0,0 0 0,0 0 0,-1 0 0,0 0 0,0 0 0,0 8 0,-5 70 288,1-54-171,0 7 37,1-16 11,1 0-1,1 32 1,0-53-177,0 0 0,0-1 0,0 1 0,1 0 0,-1 0 0,0-1 0,0 1 0,0 0 0,1 0 0,-1-1 0,0 1 0,1 0 0,-1-1 0,0 1 0,1-1 0,-1 1 0,1 0 0,0 0 0,0-1-6,-1 0 1,0 0-1,1 0 0,-1 0 1,0 0-1,1 0 1,-1 0-1,1 0 1,-1 0-1,0 0 1,1 0-1,-1 0 1,0 0-1,1 0 1,-1 0-1,0-1 1,1 1-1,-1 0 0,0 0 1,1 0-1,-1-1 1,0 1-1,1 0 1,-1-1-1,17-21 135,-17 21-140,29-55 78,-2-1 0,30-91 0,-33 82-138,-16 51-61,-6 26 57,-6 37 10,4-42 39,-6 35-5,3-17 73,-2 30 0,5-54-52,0 0-1,0 0 1,0 0 0,0 1 0,0-1-1,0 0 1,0 0 0,0 1 0,0-1-1,0 0 1,0 0 0,0 1 0,0-1-1,0 0 1,0 1 0,0-1 0,0 0-1,0 0 1,0 0 0,0 1 0,0-1-1,0 0 1,0 0 0,0 1 0,1-1-1,-1 0 1,0 0 0,0 0 0,0 1-1,0-1 1,1 0 0,-1 0-1,0 0 1,0 0 0,0 1 0,1-1-1,-1 0 1,0 0 0,0 0 0,1 0-1,-1 0 1,9-9 79,7-22 32,-15 30-111,88-174 77,-88 173-88,15-23-56,-16 24 57,1 0 0,0 1 1,-1-1-1,1 0 0,-1 0 0,1 0 0,0 1 1,0-1-1,-1 0 0,1 1 0,0-1 0,0 1 1,0-1-1,0 1 0,0-1 0,0 1 1,-1 0-1,1-1 0,0 1 0,0 0 0,2 0 1,-3 0 3,1 0 0,-1 1 0,1-1 0,-1 1 1,1-1-1,-1 1 0,0-1 0,1 1 1,-1-1-1,0 1 0,1-1 0,-1 1 0,0 0 1,0-1-1,1 1 0,-1-1 0,0 1 0,0 0 1,0-1-1,0 1 0,0 0 0,0 1 0,0 19-28,0-15 6,-8 84 136,8-85-80,9-48-384,-6 63-3410,-1-20 3011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4.810"/>
    </inkml:context>
    <inkml:brush xml:id="br0">
      <inkml:brushProperty name="width" value="0.025" units="cm"/>
      <inkml:brushProperty name="height" value="0.025" units="cm"/>
    </inkml:brush>
  </inkml:definitions>
  <inkml:trace contextRef="#ctx0" brushRef="#br0">0 0 2338,'0'0'993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5.138"/>
    </inkml:context>
    <inkml:brush xml:id="br0">
      <inkml:brushProperty name="width" value="0.025" units="cm"/>
      <inkml:brushProperty name="height" value="0.025" units="cm"/>
    </inkml:brush>
  </inkml:definitions>
  <inkml:trace contextRef="#ctx0" brushRef="#br0">137 1 5189,'0'0'13202,"-2"9"-12337,-9 43 662,1 1 0,-3 103 0,15 123-32,1-107-781,-12 14 244,-50 292 0,45-355-907,6 225 0,9-234-19,-9 12 409,0-2-4566,8-133 47,0-15-2227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6.253"/>
    </inkml:context>
    <inkml:brush xml:id="br0">
      <inkml:brushProperty name="width" value="0.025" units="cm"/>
      <inkml:brushProperty name="height" value="0.025" units="cm"/>
    </inkml:brush>
  </inkml:definitions>
  <inkml:trace contextRef="#ctx0" brushRef="#br0">50 15 5285,'0'0'13864,"8"-2"-13293,19-2-212,1 0 0,0 1 1,0 2-1,0 1 0,0 1 0,32 6 0,-58-7-279,1 0 0,-1 1-1,1 0 1,-1 0-1,1-1 1,-1 1 0,0 1-1,0-1 1,1 0-1,-1 0 1,0 1-1,0 0 1,0-1 0,0 1-1,0 0 1,2 4-1,-3-5 3,0 1 0,0 0 0,-1 0 0,1 0-1,-1 0 1,1 0 0,-1 0 0,0 0 0,0 0-1,1 0 1,-2 0 0,1-1 0,0 1 0,0 0-1,-1 0 1,1 0 0,-2 3 0,-1 2 136,0 1 0,-1-1 0,0 0 0,-1 0 0,0 0 1,0 0-1,0-1 0,-13 11 0,-38 30 267,-63 38 0,71-52-1194,20-16-2328,5-8-2953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7.051"/>
    </inkml:context>
    <inkml:brush xml:id="br0">
      <inkml:brushProperty name="width" value="0.025" units="cm"/>
      <inkml:brushProperty name="height" value="0.025" units="cm"/>
    </inkml:brush>
  </inkml:definitions>
  <inkml:trace contextRef="#ctx0" brushRef="#br0">0 393 7111,'0'0'14926,"6"-10"-14168,31-44-27,67-76 0,1 1-586,-89 104-115,18-18 89,-34 42-122,1 1 0,-1 0 0,0 0 0,1 0-1,-1 0 1,1 0 0,-1 0 0,0 0 0,1 0 0,-1 0-1,1 0 1,-1 0 0,0 0 0,1 0 0,-1 0 0,1 0-1,-1 1 1,0-1 0,1 0 0,-1 0 0,0 0 0,1 1-1,-1-1 1,0 0 0,1 0 0,-1 1 0,0-1 0,1 0-1,-1 0 1,0 1 0,0-1 0,0 0 0,1 1 0,-1-1-1,0 1 1,0-1 0,0 0 0,0 1 0,0-1 0,1 0-1,-1 1 1,0-1 0,0 1 0,0-1 0,0 0 0,0 1-1,0-1 1,0 1 0,-1 0 0,7 30 23,-5-23 43,4 19 121,1 0 0,1 0 0,19 47 0,-22-67-235,0 1 1,0-1 0,0 0 0,1 0-1,0 0 1,1-1 0,9 10 0,-11-13-118,-1-1 1,0 0-1,0 0 1,1 0-1,-1 0 1,1 0-1,0-1 1,-1 1-1,1-1 1,0 0-1,0 0 1,0 0-1,0-1 1,0 0-1,0 1 1,7-2-1,13-3-5555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8.943"/>
    </inkml:context>
    <inkml:brush xml:id="br0">
      <inkml:brushProperty name="width" value="0.025" units="cm"/>
      <inkml:brushProperty name="height" value="0.025" units="cm"/>
    </inkml:brush>
  </inkml:definitions>
  <inkml:trace contextRef="#ctx0" brushRef="#br0">30 0 6182,'-21'3'8262,"13"7"-4895,8-8-3312,0 1 0,1-1 0,-1 1 0,1-1 0,0 0 0,0 1 0,0-1 0,0 0 0,0 0 0,0 0 0,1 1 0,-1-1 0,1-1 0,1 3 0,3 3-8,-1-1 0,1 0 0,0-1-1,0 1 1,1-1 0,-1 0 0,1-1 0,0 0-1,1 0 1,-1 0 0,1-1 0,-1 0-1,1-1 1,0 0 0,0 0 0,14 1 0,-16-2-298,0-1 0,-1 0 1,1 0-1,0-1 0,-1 1 0,1-1 1,-1-1-1,1 1 0,-1-1 1,0 0-1,1 0 0,-1 0 1,0-1-1,0 0 0,0 0 1,-1 0-1,1 0 0,-1-1 1,0 0-1,0 0 0,0 0 1,0 0-1,-1-1 0,6-9 0,-1-8-244,-13 13 1424,4 9-861,0 0 0,-1 0 0,1 1 0,-1-1 0,1 0 0,0 1 0,-1-1 0,1 1 0,0 0 0,-1-1 0,1 1 0,0 0-1,0 0 1,-1 0 0,1 0 0,0 0 0,0 0 0,0 0 0,0 0 0,1 0 0,-1 0 0,-1 2 0,-9 13 149,1 0 0,1 0 0,1 1 0,0 1 0,1-1 1,1 1-1,0 0 0,2 0 0,0 1 0,1 0 0,-1 36 0,4-54-253,0 0-1,0 0 0,0 0 1,0 0-1,0 0 0,0 0 1,0-1-1,0 1 0,0 0 1,0 0-1,1 0 1,-1 0-1,0 0 0,1 0 1,-1-1-1,1 1 0,-1 0 1,1 0-1,-1-1 0,1 1 1,-1 0-1,1-1 1,0 1-1,-1 0 0,1-1 1,0 1-1,-1-1 0,1 1 1,0-1-1,0 0 1,0 1-1,0-1 0,-1 0 1,1 1-1,0-1 0,0 0 1,1 0-1,0 0-200,0 0 1,0 0-1,-1-1 1,1 1-1,0-1 0,-1 1 1,1-1-1,0 0 0,-1 1 1,1-1-1,-1 0 0,1 0 1,-1 0-1,1 0 0,-1 0 1,0-1-1,0 1 1,2-3-1,9-16-3986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9.289"/>
    </inkml:context>
    <inkml:brush xml:id="br0">
      <inkml:brushProperty name="width" value="0.025" units="cm"/>
      <inkml:brushProperty name="height" value="0.025" units="cm"/>
    </inkml:brush>
  </inkml:definitions>
  <inkml:trace contextRef="#ctx0" brushRef="#br0">6 1 11275,'0'0'4740,"9"59"-4612,-9-30-64,0-3 0,0-1-32,0-3-480,0-2-449,0-5-993,-4-7-1024,-6-4-514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59.650"/>
    </inkml:context>
    <inkml:brush xml:id="br0">
      <inkml:brushProperty name="width" value="0.025" units="cm"/>
      <inkml:brushProperty name="height" value="0.025" units="cm"/>
    </inkml:brush>
  </inkml:definitions>
  <inkml:trace contextRef="#ctx0" brushRef="#br0">0 50 5765,'0'0'3364,"8"-8"-1843,-4 4-1382,0 0 0,0 1 0,1-1 0,-1 1 1,1 0-1,-1 0 0,1 0 0,0 1 0,0-1 0,0 1 0,0 1 0,1-1 0,-1 1 0,0 0 0,1 0 1,-1 0-1,7 1 0,-1 0-38,0 1 1,0 0 0,0 0-1,0 2 1,0-1-1,0 1 1,-1 1-1,1 0 1,-1 0 0,19 12-1,-25-13-12,-1-1 0,0 0 0,0 1 0,0-1 0,0 1 0,0 0 0,0 0 0,-1 0 0,0 0 0,1 1 0,-1-1 0,0 1 0,-1-1 0,1 1 0,-1 0 0,1 0 0,-1-1 0,0 1 0,-1 0 0,1 0 0,-1 0 0,1 0 0,-1 0 0,0 0 0,-1 0 0,1 0 0,-1 0 0,0 0 0,0 0-1,0 0 1,0-1 0,-1 1 0,-2 6 0,-5 5 333,0 1 0,-2-1 0,1-1 0,-2 0 0,1-1 0,-21 18 0,1-4 226,-57 39 0,92-84-2698,20-17-4020,5-14-6619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0.104"/>
    </inkml:context>
    <inkml:brush xml:id="br0">
      <inkml:brushProperty name="width" value="0.025" units="cm"/>
      <inkml:brushProperty name="height" value="0.025" units="cm"/>
    </inkml:brush>
  </inkml:definitions>
  <inkml:trace contextRef="#ctx0" brushRef="#br0">21 66 4965,'0'0'14734,"-21"47"-14510,21-35 64,5 0-192,11-6-64,2-6-32,9 0 32,3-14 32,3-11-576,6-9-1602,-5-1-3011,-2 0-2786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0.495"/>
    </inkml:context>
    <inkml:brush xml:id="br0">
      <inkml:brushProperty name="width" value="0.025" units="cm"/>
      <inkml:brushProperty name="height" value="0.025" units="cm"/>
    </inkml:brush>
  </inkml:definitions>
  <inkml:trace contextRef="#ctx0" brushRef="#br0">128 1 11883,'0'0'2755,"-43"69"-673,25-31-833,-3-1-256,9-3-96,-4-5 128,5-6 0,6-3-673,3-7-320,2-4-96,0 2-705,0-1-832,2 3-385,2 4-993,-4-3-1601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1.285"/>
    </inkml:context>
    <inkml:brush xml:id="br0">
      <inkml:brushProperty name="width" value="0.025" units="cm"/>
      <inkml:brushProperty name="height" value="0.025" units="cm"/>
    </inkml:brush>
  </inkml:definitions>
  <inkml:trace contextRef="#ctx0" brushRef="#br0">1 2079 3940,'0'0'10372,"8"-8"-9422,312-258 3371,-196 169-3410,169-131 176,312-260-60,269-247-232,-731 633-677,45-36 1612,-188 138-1711,1 0 0,-1 0 0,1-1 1,-1 1-1,1 0 0,-1 0 0,1-1 1,-1 1-1,1 0 0,-1 0 0,1-1 1,-1 1-1,0-1 0,1 1 0,-1 0 1,0-1-1,1 1 0,-1-1 0,0 1 1,1-1-1,-1 1 0,0-1 0,0 1 1,0-1-1,1 1 0,-1-1 0,0 1 1,0-1-1,0 1 0,0-1 0,0 0 1,0 1-1,0-2 0,-20 1-3589,15 1 2300,-13 0-4645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2.029"/>
    </inkml:context>
    <inkml:brush xml:id="br0">
      <inkml:brushProperty name="width" value="0.035" units="cm"/>
      <inkml:brushProperty name="height" value="0.035" units="cm"/>
    </inkml:brush>
  </inkml:definitions>
  <inkml:trace contextRef="#ctx0" brushRef="#br0">126 5 17724,'0'0'33,"0"0"0,0 0 0,0 0 0,0 0 0,0 0 0,0 0 0,-1 0 0,1 0 0,0 0 0,0-1 0,0 1 0,0 0 0,0 0 0,0 0 0,0 0 0,0 0 0,0 0 0,0 0 0,0 0 0,0 0 0,0 0 0,0 0 0,0-1 0,0 1 0,0 0 0,0 0 0,0 0 0,0 0 0,-1 0 0,1 0 0,0 0 0,0 0 0,1 0 0,-1-1 0,0 1 0,0 0 0,0 0 0,0 0 0,0 0 0,0 0 0,0 0 0,0 0 0,0 0 0,0 0 0,0 0 0,0-1 0,0 1 0,0 0 0,0 0 0,0 0 0,0 0 0,0 0 0,0 0 0,1 0 0,-1 0 0,0 0 0,0 0 0,0 0 0,0 0-1,0 0 1,0 0 0,0 0 0,0 0 0,0 0 0,1 0 1,-13 3 831,-14 8 350,21-8-953,-43 28 1510,44-28-1765,1-1 1,0 1-1,0 0 0,0 0 0,0 0 0,0 0 0,1 0 0,-1 1 0,1-1 0,0 1 0,-2 5 0,4-9-24,0 1 1,0-1-1,0 0 0,0 1 0,0-1 1,0 0-1,0 1 0,0-1 0,0 0 1,1 1-1,-1-1 0,0 0 0,0 1 1,0-1-1,1 0 0,-1 1 0,0-1 1,0 0-1,1 0 0,-1 1 1,0-1-1,1 0 0,-1 0 0,0 0 1,0 1-1,1-1 0,-1 0 0,0 0 1,1 0-1,-1 0 0,1 0 0,-1 0 1,0 0-1,1 0 0,-1 0 0,0 0 1,1 0-1,-1 0 0,0 0 0,1 0 1,-1 0-1,1 0 0,-1 0 0,0 0 1,1 0-1,21-3-452,-21 2 428,0 1 23,17-3-295,1 0 0,25 0 0,-41 2 305,1 1-1,0 0 0,0 0 0,-1 1 0,1-1 0,0 1 0,-1 0 1,1 0-1,0 0 0,-1 0 0,1 1 0,-1-1 0,0 1 0,1 0 1,-1 0-1,0 0 0,0 0 0,0 1 0,2 2 0,-4-3 25,0 0 0,0 0 0,0 0-1,0 0 1,-1 0 0,1 0 0,-1 0 0,1 0-1,-1 0 1,0 0 0,0 0 0,0 1 0,0-1-1,0 0 1,0 0 0,-1 0 0,1 0-1,-1 0 1,1 0 0,-1 0 0,0 0 0,0 0-1,0 0 1,-2 3 0,-3 5 45,0-1 0,-1 0 1,-10 10-1,16-18-62,-1 2-5,-1 0 1,0 0-1,0 0 0,0 0 1,-1-1-1,1 1 0,0-1 0,-1 0 1,0 0-1,1-1 0,-1 1 1,0-1-1,0 1 0,0-1 1,0 0-1,0-1 0,-5 1 0,-14-2-36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1.908"/>
    </inkml:context>
    <inkml:brush xml:id="br0">
      <inkml:brushProperty name="width" value="0.025" units="cm"/>
      <inkml:brushProperty name="height" value="0.025" units="cm"/>
    </inkml:brush>
  </inkml:definitions>
  <inkml:trace contextRef="#ctx0" brushRef="#br0">0 4 8552,'0'0'14478,"59"22"-14446,-40-18-192,1-4-801,1 0-1185,0-5-1249,0-7-1378,-7 0-288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2.257"/>
    </inkml:context>
    <inkml:brush xml:id="br0">
      <inkml:brushProperty name="width" value="0.025" units="cm"/>
      <inkml:brushProperty name="height" value="0.025" units="cm"/>
    </inkml:brush>
  </inkml:definitions>
  <inkml:trace contextRef="#ctx0" brushRef="#br0">89 0 8648,'0'0'6342,"-34"51"-4196,24-29-1249,-3 3-192,3 0-33,1-2-159,2-3-289,1-4-128,6-5-64,0-7-32,0-2-576,9-2-1026,0-2-1409,2-11-1857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2.587"/>
    </inkml:context>
    <inkml:brush xml:id="br0">
      <inkml:brushProperty name="width" value="0.025" units="cm"/>
      <inkml:brushProperty name="height" value="0.025" units="cm"/>
    </inkml:brush>
  </inkml:definitions>
  <inkml:trace contextRef="#ctx0" brushRef="#br0">0 22 4708,'0'0'16624,"68"9"-16271,-30-15-289,0-1 0,-8 1-96,-4 2-897,-4 0-1217,-10 2-961,-7 1-1185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2.919"/>
    </inkml:context>
    <inkml:brush xml:id="br0">
      <inkml:brushProperty name="width" value="0.025" units="cm"/>
      <inkml:brushProperty name="height" value="0.025" units="cm"/>
    </inkml:brush>
  </inkml:definitions>
  <inkml:trace contextRef="#ctx0" brushRef="#br0">0 49 8072,'0'0'8263,"57"13"-7334,-23-22-544,-1-3-321,3 0-865,-8-1-2722,0-2-1090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3.310"/>
    </inkml:context>
    <inkml:brush xml:id="br0">
      <inkml:brushProperty name="width" value="0.025" units="cm"/>
      <inkml:brushProperty name="height" value="0.025" units="cm"/>
    </inkml:brush>
  </inkml:definitions>
  <inkml:trace contextRef="#ctx0" brushRef="#br0">14 166 4484,'0'0'15337,"-3"9"-14445,-8 29-476,11-37-409,0 0-1,0-1 1,0 1 0,0 0-1,0 0 1,0-1-1,0 1 1,0 0 0,0 0-1,1 0 1,-1-1-1,0 1 1,0 0-1,1-1 1,-1 1 0,0 0-1,1-1 1,-1 1-1,1 0 1,-1-1-1,1 1 1,-1-1 0,1 1-1,-1 0 1,1-1-1,-1 0 1,1 1 0,0-1-1,-1 1 1,1-1-1,0 0 1,-1 1-1,1-1 1,0 0 0,0 0-1,1 1 1,28 0 97,-24-1-62,1-1-209,0 0 0,-1 0 0,1-1 0,0 0 1,0 0-1,-1 0 0,1-1 0,9-5 0,-9 4-946,0 0-1,-1-1 1,1 1-1,-1-1 1,0 0-1,0-1 1,7-8-1,-75 112 7317,56-88-5890,0 1-1,1 0 1,1 0 0,0 1-1,0-1 1,1 1-1,1 0 1,-2 17 0,4-28-311,0-1-1,0 1 1,0-1 0,0 1 0,1-1 0,-1 0 0,0 1-1,0-1 1,1 1 0,-1-1 0,0 0 0,1 1-1,-1-1 1,0 1 0,1-1 0,-1 0 0,0 0 0,1 1-1,-1-1 1,1 0 0,-1 0 0,1 1 0,-1-1 0,1 0-1,-1 0 1,1 0 0,-1 0 0,1 0 0,-1 0 0,1 0-1,-1 0 1,1 0 0,-1 0 0,1 0 0,-1 0 0,1 0-1,-1 0 1,1 0 0,-1 0 0,0-1 0,1 1-1,-1 0 1,1 0 0,-1-1 0,1 1 0,-1 0 0,0 0-1,1-1 1,-1 1 0,0-1 0,1 1 0,0-1 0,24-18-2598,-16 0-2283,-4-4-2904</inkml:trace>
  <inkml:trace contextRef="#ctx0" brushRef="#br0" timeOffset="1">327 0 11115,'0'0'10089,"-28"65"-10089,21-44 0,2-1 32,-4-3-705,5-3-512,1-4-128,-4-2-545,1-4-960,-3-4-738,2 0-6277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3.637"/>
    </inkml:context>
    <inkml:brush xml:id="br0">
      <inkml:brushProperty name="width" value="0.025" units="cm"/>
      <inkml:brushProperty name="height" value="0.025" units="cm"/>
    </inkml:brush>
  </inkml:definitions>
  <inkml:trace contextRef="#ctx0" brushRef="#br0">0 42 8488,'0'0'977,"10"-6"630,-2 1-1222,0 1 0,0-1-1,1 1 1,0 1 0,0 0 0,0 0 0,0 1 0,0 0-1,0 0 1,13 0 0,-5 2 237,65 2 423,-77-1-1002,-1-1-1,0 1 1,1 0 0,-1 0-1,0 1 1,0-1-1,0 1 1,0 0 0,0 0-1,0 0 1,0 1 0,-1-1-1,1 1 1,-1 0-1,5 4 1,-7-5 70,-1-1 0,1 1 0,0-1 0,-1 1 1,1-1-1,-1 1 0,1 0 0,-1-1 0,0 1 0,1 0 0,-1-1 0,0 1 0,0 0 0,0-1 1,0 1-1,-1 0 0,1-1 0,0 1 0,-1 0 0,1-1 0,-1 1 0,0-1 0,1 1 0,-1-1 1,0 1-1,0-1 0,0 1 0,0-1 0,0 0 0,0 0 0,0 1 0,-1-1 0,1 0 1,0 0-1,-4 1 0,-5 6 397,0 0 0,-1-1 0,-16 7 0,23-11-413,-13 6 127,0-1 0,0 0 0,0-1 0,-1-1 1,0 0-1,-1-1 0,1-1 0,-31 2 0,47-6-277,2 0-44,-1 0-1,1 0 1,-1 0-1,1 0 1,-1 0 0,1 0-1,-1 0 1,1 0-1,-1 0 1,1 0-1,-1 0 1,1 0 0,-1 0-1,1 0 1,-1 0-1,1-1 1,0 1-1,-1 0 1,1 0 0,-1-1-1,1 1 1,-1 0-1,1 0 1,0-1-1,-1 1 1,1-1 0,0 1-1,-1 0 1,1-1-1,0 1 1,0-1-1,-1 1 1,1 0 0,0-1-1,0 0 1,-1-14-5087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4.598"/>
    </inkml:context>
    <inkml:brush xml:id="br0">
      <inkml:brushProperty name="width" value="0.025" units="cm"/>
      <inkml:brushProperty name="height" value="0.025" units="cm"/>
    </inkml:brush>
  </inkml:definitions>
  <inkml:trace contextRef="#ctx0" brushRef="#br0">1 951 4452,'0'0'9700,"9"-3"-8024,294-112 4522,-47 14-5579,144-30-555,509-178 3268,-593 215-3323,27-10 927,-304 88-820,15-6 274,65-17 0,-110 37-92,-13 0-887,-10-3-6636,8-3-457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6.594"/>
    </inkml:context>
    <inkml:brush xml:id="br0">
      <inkml:brushProperty name="width" value="0.025" units="cm"/>
      <inkml:brushProperty name="height" value="0.025" units="cm"/>
    </inkml:brush>
  </inkml:definitions>
  <inkml:trace contextRef="#ctx0" brushRef="#br0">0 123 5573,'0'0'14094,"57"25"-13005,-30-25-449,-3-4-448,5-9-95,-1-3-33,0-2 0,-3-3-225,-5 4-1376,-4-4-1346,-4 3-2498,-7-1-3011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6.940"/>
    </inkml:context>
    <inkml:brush xml:id="br0">
      <inkml:brushProperty name="width" value="0.025" units="cm"/>
      <inkml:brushProperty name="height" value="0.025" units="cm"/>
    </inkml:brush>
  </inkml:definitions>
  <inkml:trace contextRef="#ctx0" brushRef="#br0">100 1 5637,'0'0'10026,"-22"63"-8232,14-37-449,-1 3-192,-5 4-160,3 7-513,2 0-320,-5 0-96,7-3-31,2-2-1,5-9-32,0-3-289,0-11-1376,7-7-1859,7-7-3298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7.734"/>
    </inkml:context>
    <inkml:brush xml:id="br0">
      <inkml:brushProperty name="width" value="0.025" units="cm"/>
      <inkml:brushProperty name="height" value="0.025" units="cm"/>
    </inkml:brush>
  </inkml:definitions>
  <inkml:trace contextRef="#ctx0" brushRef="#br0">20 0 6438,'0'0'6086,"-3"49"-4997,-6-25-224,4 4-321,3 0-256,2-6-127,0-2-97,0-4-96,0-7-1282,0-4-479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2.554"/>
    </inkml:context>
    <inkml:brush xml:id="br0">
      <inkml:brushProperty name="width" value="0.035" units="cm"/>
      <inkml:brushProperty name="height" value="0.035" units="cm"/>
    </inkml:brush>
  </inkml:definitions>
  <inkml:trace contextRef="#ctx0" brushRef="#br0">5 29 15107,'-1'-3'2121,"1"0"-1281,0-1 2345,-2 1-1529,1-3-1408,2 2-72,2-2-72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8.110"/>
    </inkml:context>
    <inkml:brush xml:id="br0">
      <inkml:brushProperty name="width" value="0.025" units="cm"/>
      <inkml:brushProperty name="height" value="0.025" units="cm"/>
    </inkml:brush>
  </inkml:definitions>
  <inkml:trace contextRef="#ctx0" brushRef="#br0">0 55 5061,'0'0'8440,"9"-8"-7068,-4 3-1235,-1 1 0,1 0 1,-1 0-1,1 0 0,1 1 1,-1 0-1,0 0 0,1 0 1,-1 0-1,1 1 0,0 0 1,0 1-1,0-1 0,0 1 0,0 0 1,0 0-1,7 1 0,3-1-10,0 2-1,0 0 0,0 1 0,0 0 0,26 8 0,-39-9-40,0 0 0,0 0 1,0 0-1,0 1 0,-1-1 0,1 1 0,0-1 0,-1 1 0,1 0 0,-1 0 0,1 0 0,-1 0 0,0 1 0,0-1 0,0 1 0,0-1 0,0 1 0,-1 0 0,1 0 0,-1 0 0,0 0 0,0 0 0,0 0 0,0 0 0,0 0 0,-1 0 0,1 0 0,-1 0 0,0 0 0,0 1 1,0-1-1,0 0 0,-1 0 0,1 0 0,-3 6 0,1-4 118,0 0 0,0 0-1,-1-1 1,0 1 0,1-1 0,-2 0 0,1 0 0,-1 0 0,1 0 0,-1 0 0,0-1 0,0 0 0,-9 6 0,-2 1 333,-1-1 1,-26 11 0,35-17-529,1 0 1,-1-1-1,0 1 0,-1-1 1,1-1-1,0 1 0,-1-1 1,1-1-1,0 1 0,-1-1 1,-10-1-1,17 0-157,1 1-1,0 0 1,-1-1-1,1 1 1,-1 0-1,1-1 1,0 1-1,-1-1 1,1 1 0,0-1-1,-1 1 1,1-1-1,0 1 1,0-1-1,0 1 1,-1-1-1,1 1 1,0-1-1,0 1 1,0-1 0,0 1-1,0-1 1,0 1-1,0-1 1,0 1-1,0-1 1,0 1-1,0-1 1,1 0-1,-1-3-1189,0-15-5965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9.206"/>
    </inkml:context>
    <inkml:brush xml:id="br0">
      <inkml:brushProperty name="width" value="0.025" units="cm"/>
      <inkml:brushProperty name="height" value="0.025" units="cm"/>
    </inkml:brush>
  </inkml:definitions>
  <inkml:trace contextRef="#ctx0" brushRef="#br0">149 21 4773,'0'0'16693,"-7"-4"-15946,5 2-737,0 0 0,0 1 0,0-1 0,-1 1 0,1 0 0,0 0 0,-1-1 0,1 2 0,-1-1 0,1 0 0,-1 0 0,1 1 0,-1-1 0,1 1 0,-1 0 0,0 0 0,1 0 0,-1 0 0,1 0 0,-1 1 0,1-1 0,-1 1 0,1 0 0,-1 0 0,1 0 0,-1 0 0,1 0 0,0 0 0,-1 0 0,1 1 0,0-1 0,0 1 0,0 0 0,0 0 0,0-1 0,1 1 0,-1 0 0,1 1 0,-3 3 0,-2 1 19,1 0 0,0 0 0,0 1 0,1 0 0,0 0 0,0 1 0,1-1 0,0 1 0,0-1 0,1 1 0,0 0 0,1 0 0,-1 17 0,2-25-26,1 0 0,-1 0 0,0 0 0,1 0 0,-1 0-1,1 0 1,-1 0 0,1 0 0,0 0 0,-1 0 0,1 0 0,0 0 0,-1 0-1,1 0 1,0-1 0,0 1 0,0 0 0,0-1 0,0 1 0,0 0 0,0-1 0,0 1-1,0-1 1,0 0 0,0 1 0,0-1 0,0 0 0,1 0 0,-1 1 0,0-1-1,0 0 1,2-1 0,47 1-1102,-41-1 368,26-5-3041,-11-3-1846,3-4-4931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9.550"/>
    </inkml:context>
    <inkml:brush xml:id="br0">
      <inkml:brushProperty name="width" value="0.025" units="cm"/>
      <inkml:brushProperty name="height" value="0.025" units="cm"/>
    </inkml:brush>
  </inkml:definitions>
  <inkml:trace contextRef="#ctx0" brushRef="#br0">87 1 5733,'0'0'5435,"-8"5"-2285,3-1-2933,-42 35 3365,45-36-3382,-1 0-1,0 0 0,1 0 0,0 1 1,0-1-1,0 1 0,0-1 0,0 1 1,1 0-1,0 0 0,0 0 0,0 0 1,0 0-1,0 0 0,1 5 0,-1-8-183,1 0 0,0 1 0,0-1 0,0 1 0,0-1 0,0 1 0,1-1-1,-1 0 1,0 1 0,1-1 0,-1 1 0,1-1 0,-1 0 0,1 0-1,0 1 1,-1-1 0,1 0 0,0 0 0,0 0 0,0 1 0,0-1-1,0 0 1,0-1 0,0 1 0,0 0 0,0 0 0,3 1 0,1-1 59,0 0 1,0 0 0,0 0-1,0-1 1,0 0 0,0 0 0,5-1-1,-6 1-25,-1-1-17,1 1 0,-1-1 0,1 0 0,-1 0 0,1 0 0,-1-1 0,0 1 0,0-1 0,0 0 0,0 1-1,0-2 1,0 1 0,0 0 0,-1 0 0,1-1 0,-1 0 0,1 1 0,-1-1 0,2-4 0,-3 6-8,0 0 0,-1 0 0,1-1 0,-1 1 0,1 0 1,-1-1-1,1 1 0,-1 0 0,0-1 0,0 1 0,0-1 0,0 1 0,0-1 0,0 1 0,0 0 1,0-1-1,0 1 0,0-1 0,-2-1 0,1 1 6,0 1-1,0-1 1,0 1-1,0-1 1,-1 1-1,1 0 1,-1-1 0,1 1-1,-1 0 1,1 0-1,-1 0 1,0 0-1,1 1 1,-1-1 0,0 0-1,0 1 1,1-1-1,-1 1 1,-2-1 0,-44-4 114,46 4-283,0 1 1,-1 0-1,1 0 1,0 0 0,0 0-1,-1 0 1,1 0 0,0 1-1,0-1 1,0 1 0,-1 0-1,1-1 1,0 1-1,0 0 1,0 0 0,0 0-1,-3 3 1,5-4-17,0 0-1,0 0 1,0 1-1,0-1 1,0 0-1,0 0 1,0 0-1,0 1 1,0-1-1,0 0 1,0 0-1,0 0 1,0 1-1,0-1 1,0 0-1,0 0 1,0 0-1,0 1 1,0-1-1,0 0 1,0 0-1,0 0 1,0 1-1,0-1 1,0 0-1,1 0 1,-1 0-1,0 0 1,0 1-1,0-1 1,0 0-1,0 0 1,1 0-1,-1 0 1,0 0-1,0 1 1,0-1-1,1 0 1,-1 0-1,0 0 1,0 0-1,0 0 1,1 0-1,-1 0 1,0 0-1,0 0 1,0 0 0,1 0-1,-1 0 1,0 0-1,0 0 1,0 0-1,1 0 1,-1 0-1,0 0 1,0 0-1,0 0 1,1 0-1,-1 0 1,0-1-1,0 1 1,0 0-1,1 0 1,-1 0-1,0 0 1,14-3-5574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09.928"/>
    </inkml:context>
    <inkml:brush xml:id="br0">
      <inkml:brushProperty name="width" value="0.025" units="cm"/>
      <inkml:brushProperty name="height" value="0.025" units="cm"/>
    </inkml:brush>
  </inkml:definitions>
  <inkml:trace contextRef="#ctx0" brushRef="#br0">63 1 4676,'0'0'6855</inkml:trace>
  <inkml:trace contextRef="#ctx0" brushRef="#br0" timeOffset="1">63 1 2594,'0'1'470,"3"15"151,-1-9 7401,-5-4-3535,-12 18-2717,8-11-1183,1 1 1,0 0 0,1 1-1,0 0 1,-6 23 0,4-2-2292,5-1-4101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0.308"/>
    </inkml:context>
    <inkml:brush xml:id="br0">
      <inkml:brushProperty name="width" value="0.025" units="cm"/>
      <inkml:brushProperty name="height" value="0.025" units="cm"/>
    </inkml:brush>
  </inkml:definitions>
  <inkml:trace contextRef="#ctx0" brushRef="#br0">1 140 4965,'0'0'9673,"49"0"-9097,-19-4-415,2-4-514,0-6-2530,2-1-1761</inkml:trace>
  <inkml:trace contextRef="#ctx0" brushRef="#br0" timeOffset="1">293 1 4612,'0'0'11243,"-20"55"-9834,12-36-448,2 2-352,4-2-385,2 2-192,0-4 0,0-2-512,0-3-1090,2-5-1537,-2-3-833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0.650"/>
    </inkml:context>
    <inkml:brush xml:id="br0">
      <inkml:brushProperty name="width" value="0.025" units="cm"/>
      <inkml:brushProperty name="height" value="0.025" units="cm"/>
    </inkml:brush>
  </inkml:definitions>
  <inkml:trace contextRef="#ctx0" brushRef="#br0">43 226 4548,'0'0'10602,"60"8"-9737,-37-9-256,-5-6-417,1-1-96,-4 2-64,-5-2-576,-6-1-1827,-4-3-2305</inkml:trace>
  <inkml:trace contextRef="#ctx0" brushRef="#br0" timeOffset="1">1 44 10090,'0'0'6021,"46"-22"-5508,-22 19-289,6-2-160,-1 1-32,-4 2-1121,-2 0-2755,-4-4-1216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1.024"/>
    </inkml:context>
    <inkml:brush xml:id="br0">
      <inkml:brushProperty name="width" value="0.025" units="cm"/>
      <inkml:brushProperty name="height" value="0.025" units="cm"/>
    </inkml:brush>
  </inkml:definitions>
  <inkml:trace contextRef="#ctx0" brushRef="#br0">93 0 9769,'0'0'5381,"-11"51"-4067,11-34-418,0 3-511,0 0-257,0-2-32,0 1-96,0-3 0,0-3-480,4-1-609,-2-7-1250</inkml:trace>
  <inkml:trace contextRef="#ctx0" brushRef="#br0" timeOffset="1">1 139 7559,'0'0'7880,"57"-15"-7784,-27 8-64,2-4-2018,-4-3-1954,0-3-4164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1.386"/>
    </inkml:context>
    <inkml:brush xml:id="br0">
      <inkml:brushProperty name="width" value="0.025" units="cm"/>
      <inkml:brushProperty name="height" value="0.025" units="cm"/>
    </inkml:brush>
  </inkml:definitions>
  <inkml:trace contextRef="#ctx0" brushRef="#br0">150 0 6951,'0'0'5802,"-10"4"-4168,3-2-1429,1 1 1,-1 0 0,1 0-1,-1 0 1,1 1-1,0 0 1,1 0-1,-1 1 1,1-1-1,0 1 1,0 1-1,0-1 1,-5 8-1,0 2 394,1 1-1,-12 24 1,18-34-458,1-1 0,0 1 1,0 0-1,1 0 0,0-1 1,0 1-1,0 0 0,1 0 1,-1 0-1,1 0 0,2 10 1,-1-15-120,0 0 1,-1 0-1,1-1 1,0 1 0,0 0-1,0-1 1,0 1-1,0 0 1,0-1 0,1 1-1,-1-1 1,0 0-1,0 1 1,0-1 0,0 0-1,0 0 1,1 0 0,-1 0-1,0 0 1,0 0-1,0 0 1,1 0 0,0 0-1,31-6 354,-5-16-283,-27 22-87,-1-1 1,1 1 0,0-1 0,0 0 0,0 1 0,0-1-1,-1 0 1,1 0 0,0 1 0,-1-1 0,1 0-1,-1 0 1,1 0 0,-1 0 0,1 0 0,-1 0 0,1 0-1,-1 0 1,0 0 0,0 0 0,0 0 0,1 0 0,-1 0-1,0 0 1,0 0 0,0 0 0,-1-1 0,1 1-1,0 0 1,-1-1 0,0 1-5,0 1 1,0-1-1,0 0 0,0 1 1,0 0-1,-1-1 0,1 1 1,0 0-1,0-1 0,-1 1 1,1 0-1,0 0 0,0 0 1,-1 0-1,1 0 0,0 0 1,0 0-1,-1 1 0,1-1 0,0 0 1,0 1-1,-1-1 0,1 1 1,0-1-1,-2 2 0,-30 20 28,28-19-29,4-3 0,1 1 1,-1-1-1,0 1 1,0-1-1,0 1 1,1-1-1,-1 1 0,0-1 1,0 1-1,1 0 1,-1-1-1,1 1 1,-1 0-1,1 0 0,-1 0 1,1-1-1,-1 1 1,1 0-1,-1 0 1,1 0-1,0 1 1,14 2 67,33-13 33,-21-3-579,-18 8 243,-1 0-1,1 1 0,0-1 0,0 2 1,1-1-1,-1 1 0,10-1 1,-33 27 1461,-15 24 27,28-45-1251,0 0-1,1 0 1,-1 0-1,1 1 1,0-1 0,0 0-1,1 0 1,-1 1-1,0-1 1,1 0-1,0 1 1,0-1-1,0 0 1,1 6-1,1-10-2901,5-4-4467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2.917"/>
    </inkml:context>
    <inkml:brush xml:id="br0">
      <inkml:brushProperty name="width" value="0.025" units="cm"/>
      <inkml:brushProperty name="height" value="0.025" units="cm"/>
    </inkml:brush>
  </inkml:definitions>
  <inkml:trace contextRef="#ctx0" brushRef="#br0">1 1 673,'0'0'-673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4.247"/>
    </inkml:context>
    <inkml:brush xml:id="br0">
      <inkml:brushProperty name="width" value="0.025" units="cm"/>
      <inkml:brushProperty name="height" value="0.025" units="cm"/>
    </inkml:brush>
  </inkml:definitions>
  <inkml:trace contextRef="#ctx0" brushRef="#br0">16 902 352,'0'0'5467,"-4"-1"-4015,-8-5 865,16-1 2800,12-4-554,-2 4-5472,76-32 1895,163-47 0,-182 64-860,37-9-29,87-31 484,-43 6-311,2 7 1,201-38-1,-285 75-239,-1-4-1,0-3 1,127-55 0,-130 47 194,137-37 0,10-3-168,-156 47-36,85-16-1,37-12 8,-29 4 26,-139 43-450,5-2-1274,-16 3 1597,0 0 1,0 0-1,0 0 1,0 0-1,0 0 1,0 0 0,0 0-1,0 0 1,0 0-1,0-1 1,0 1-1,0 0 1,0 0-1,0 0 1,0 0 0,0 0-1,0 0 1,0 0-1,0 0 1,0 0-1,0-1 1,0 1-1,0 0 1,0 0 0,0 0-1,0 0 1,0 0-1,0 0 1,0 0-1,0 0 1,0 0-1,0 0 1,0 0 0,0 0-1,1 0 1,-1-1-1,0 1 1,0 0-1,0 0 1,0 0-1,0 0 1,-8-3-6820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3.570"/>
    </inkml:context>
    <inkml:brush xml:id="br0">
      <inkml:brushProperty name="width" value="0.025" units="cm"/>
      <inkml:brushProperty name="height" value="0.025" units="cm"/>
    </inkml:brush>
  </inkml:definitions>
  <inkml:trace contextRef="#ctx0" brushRef="#br0">43 361 3972,'0'0'15940,"-5"8"-15294,-1 3-637,1 0 0,0 0 0,1 0 0,-6 21 0,8-25-12,0 0 1,1 1 0,0-1 0,0 0 0,1 0 0,0 0 0,0 1 0,0-1 0,1 0 0,3 14-1,-3-20 18,0 1 0,0-1-1,-1 0 1,1 1-1,0-1 1,0 0-1,0 0 1,0 0-1,0 0 1,1 0-1,-1 0 1,0 0-1,0 0 1,1 0 0,-1 0-1,0-1 1,1 1-1,-1 0 1,1-1-1,-1 0 1,1 1-1,-1-1 1,1 0-1,-1 0 1,1 1-1,-1-1 1,1 0 0,-1-1-1,1 1 1,-1 0-1,1 0 1,-1-1-1,1 1 1,-1-1-1,1 1 1,-1-1-1,1 0 1,-1 1-1,0-1 1,3-2 0,4-1 296,0-1 1,0 0 0,0 0-1,-1-1 1,9-7 0,-2-2-103,-1-1 0,0 0 0,-1 0 0,0-1 0,-2-1 0,11-22 0,-20 40-226,-1 0 0,0 0 1,0 0-1,0 1 1,0-1-1,0 0 1,0 0-1,1 0 1,-1 0-1,0 0 1,0 1-1,0-1 0,1 0 1,-1 0-1,0 0 1,0 0-1,0 0 1,1 0-1,-1 0 1,0 0-1,0 0 1,0 0-1,1 0 1,-1 0-1,0 0 0,0 0 1,0 0-1,1 0 1,-1 0-1,0 0 1,0 0-1,1 0 1,-1 0-1,0 0 1,0 0-1,0 0 0,1 0 1,-1-1-1,0 1 1,0 0-1,-1 42-70,1-2-1347,0-40 1395,1 1 0,-1-1 0,0 1-1,1-1 1,-1 1 0,1-1 0,-1 0 0,1 1-1,-1-1 1,1 1 0,-1-1 0,1 0 0,-1 0-1,1 1 1,0-1 0,-1 0 0,1 0 0,-1 0-1,1 0 1,0 1 0,-1-1 0,1 0 0,0 0-1,-1 0 1,1-1 0,-1 1 0,1 0 0,0 0-1,-1 0 1,1 0 0,-1 0 0,1-1 0,0 1 0,-1 0-1,1-1 1,-1 1 0,1 0 0,-1-1 0,1 1-1,-1 0 1,1-1 0,-1 1 0,0-1 0,2 0-1,24-19 128,6-15 336,-2-1 0,-1-2 0,-2 0 0,-1-2 0,-2-1 0,-2-1 1,-2-1-1,27-82 0,-63 180-558,-78 311 236,92-330 459,7-29 392,8-18 234,-5-3-989,0 0-1,0-1 1,-2 0-1,0 0 1,0-1-1,-2 0 1,0 0-1,2-21 1,-3 41-255,-1 0 1,0-1-1,1 0 1,0 1-1,0-1 1,0 0-1,0-1 1,0 1-1,1 0 1,-1-1-1,7 4 1,-5-5 74,0 1 0,0-1 0,0 0 0,0 0 0,1 0 0,-1-1 0,0 0 0,1 0 0,-1 0 0,0-1 0,0 0 0,1 0 0,-1 0 0,0 0 0,0-1 0,0 0 0,0 0 0,-1 0 0,1-1 1,0 0-1,-1 0 0,0 0 0,0 0 0,0-1 0,0 1 0,0-1 0,-1 0 0,5-6 0,-30 38-391,-12 19 217,31-43 143,1 1-1,-1-1 0,1 0 0,1 1 0,-1 0 0,1-1 1,0 1-1,0 0 0,0-1 0,0 1 0,1 0 1,0 0-1,0 0 0,1 8 0,0-11 4,0 0 1,1 1-1,-1-1 0,1 0 0,-1 0 1,1 0-1,-1 0 0,1 0 0,0 0 1,0 0-1,0-1 0,0 1 0,1-1 1,-1 1-1,0-1 0,0 0 0,1 0 1,-1 0-1,1 0 0,-1 0 0,1-1 0,-1 1 1,1-1-1,0 1 0,-1-1 0,1 0 1,4-1-1,9 3 9,0-2-1,1 0 1,-1-1 0,0-1 0,0 0-1,22-6 1,-33 6 62,0 1 0,0-1 1,0-1-1,-1 1 0,1 0 0,-1-1 0,1 0 0,-1 0 0,0 0 0,0-1 0,0 0 0,-1 1 0,1-1 0,-1 0 1,0-1-1,0 1 0,-1 0 0,1-1 0,-1 0 0,0 0 0,0 1 0,0-1 0,1-9 0,-1 5 81,-1-1-1,0 0 0,0 0 0,-1 0 0,-2-10 1,2 18-151,0-1 0,0 0 0,-1 0 1,1 1-1,-1-1 0,0 0 0,1 1 1,-1-1-1,-1 1 0,1-1 0,0 1 1,-1-1-1,1 1 0,-1 0 0,1 0 1,-1 0-1,0 0 0,0 0 0,0 0 1,0 0-1,-1 1 0,-3-3 0,6 4-51,0 0 0,0 0 0,0 0-1,-1 0 1,1 0 0,0 0 0,0 0 0,0 0 0,0 0-1,0 0 1,-1 0 0,1 0 0,0 0 0,0 0-1,0 0 1,0 0 0,0 0 0,-1 0 0,1 1-1,0-1 1,0 0 0,0 0 0,0 0 0,0 0-1,0 0 1,0 0 0,-1 0 0,1 1 0,0-1 0,0 0-1,0 0 1,0 0 0,0 0 0,0 0 0,0 1-1,0-1 1,0 0 0,0 0 0,0 0 0,0 0-1,0 1 1,0-1 0,0 0 0,0 0 0,0 0 0,0 0-1,0 0 1,0 1 0,0-1 0,0 0 0,0 0-1,0 0 1,0 0 0,1 0 0,-1 1 0,0-1-1,0 0 1,0 0 0,0 0 0,0 0 0,0 0-1,0 0 1,1 1 0,5 10-2013,-1-6 784,0-1 0,0 0 1,1-1-1,0 1 0,-1-1 1,1 0-1,0-1 0,1 1 0,11 2 1,13 2-5796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3.077"/>
    </inkml:context>
    <inkml:brush xml:id="br0">
      <inkml:brushProperty name="width" value="0.035" units="cm"/>
      <inkml:brushProperty name="height" value="0.035" units="cm"/>
    </inkml:brush>
  </inkml:definitions>
  <inkml:trace contextRef="#ctx0" brushRef="#br0">11 0 14835,'-3'29'1176,"-2"15"-872,3 7-111,2 9 279,1 1-40,3 2-112,2-4-48,0-9-136,2-2-56,-2-17-232,-2-6-120,-4-13-328,-1-6 488,-10-14-80,-4-7-88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7.405"/>
    </inkml:context>
    <inkml:brush xml:id="br0">
      <inkml:brushProperty name="width" value="0.025" units="cm"/>
      <inkml:brushProperty name="height" value="0.025" units="cm"/>
    </inkml:brush>
  </inkml:definitions>
  <inkml:trace contextRef="#ctx0" brushRef="#br0">81 65 3876,'0'0'11878,"7"-8"-10629,3-5-719,9-11 153,2 5 2641,-20 18-2336,-8 24-6,-10 11-850,-43 77-663,52-100-341,0 1 0,-1-1 1,-16 16-1,25-27 778,0 0 0,0 0-1,0-1 1,0 1 0,0 0 0,0 0 0,0 0 0,0 0-1,0 0 1,0 0 0,0 0 0,0-1 0,0 1 0,0 0-1,0 0 1,0 0 0,0 0 0,0 0 0,0 0 0,0 0 0,0 0-1,0 0 1,0-1 0,0 1 0,0 0 0,0 0 0,-1 0-1,1 0 1,0 0 0,0 0 0,0 0 0,0 0 0,0 0-1,0 0 1,0 0 0,0 0 0,0 0 0,-1 0 0,1 0-1,0 0 1,0 0 0,0 0 0,0 0 0,0 0 0,0 0-1,0 0 1,-1 0 0,1 0 0,0 0 0,0 0 0,0 0-1,0 0 1,0 0 0,0 0 0,0 0 0,0 0 0,-1 0 0,1 0-1,0 0 1,0 0 0,0 0 0,0 1 0,3-12-1741,10-11-2783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7.735"/>
    </inkml:context>
    <inkml:brush xml:id="br0">
      <inkml:brushProperty name="width" value="0.025" units="cm"/>
      <inkml:brushProperty name="height" value="0.025" units="cm"/>
    </inkml:brush>
  </inkml:definitions>
  <inkml:trace contextRef="#ctx0" brushRef="#br0">40 0 4548,'0'0'15193,"-5"6"-14888,0 1-445,1 1 1,0 0-1,0 0 0,0 0 1,1 0-1,1 0 1,-1 1-1,1-1 1,1 1-1,0 0 0,0 0 1,0 0-1,2 10 1,-1 26-6945,0-40 4596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8.127"/>
    </inkml:context>
    <inkml:brush xml:id="br0">
      <inkml:brushProperty name="width" value="0.025" units="cm"/>
      <inkml:brushProperty name="height" value="0.025" units="cm"/>
    </inkml:brush>
  </inkml:definitions>
  <inkml:trace contextRef="#ctx0" brushRef="#br0">0 47 5317,'0'0'13933,"62"3"-13356,-28-10-321,-1-2-192,-1 0-64,-3 1-480,-3 3-1218,-8 2-1217,-2-1-928,-4 0-161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8.491"/>
    </inkml:context>
    <inkml:brush xml:id="br0">
      <inkml:brushProperty name="width" value="0.025" units="cm"/>
      <inkml:brushProperty name="height" value="0.025" units="cm"/>
    </inkml:brush>
  </inkml:definitions>
  <inkml:trace contextRef="#ctx0" brushRef="#br0">89 0 4548,'0'0'10907,"-8"1"-10891,5-1 29,-1 0 0,1 1 1,0-1-1,0 1 0,-1 0 0,1 0 1,0 0-1,0 1 0,0-1 1,0 1-1,0 0 0,0-1 0,1 1 1,-1 0-1,0 1 0,1-1 1,0 0-1,-1 1 0,1 0 0,0-1 1,0 1-1,1 0 0,-1 0 1,0 0-1,1 0 0,0 0 0,0 0 1,0 0-1,0 1 0,0 3 1,-1-4 76,1-1 1,0 1-1,0 0 1,1 0-1,-1 0 1,0 0-1,1 0 1,0 0-1,0 1 1,0-1-1,0 0 1,0 0-1,1 0 1,-1 0-1,1 0 1,0 0-1,0 0 1,0 0-1,2 3 1,-1-4-94,0 0 0,1 0 0,-1 0 0,1 0 0,0-1 0,-1 1 0,1-1 1,0 1-1,0-1 0,0 0 0,0 0 0,0-1 0,0 1 0,0-1 0,0 1 0,0-1 1,0 0-1,0 0 0,4-1 0,-7 2 3,1-1 0,0 0 0,-1 0 0,1 0 1,-1 1-1,1-1 0,0 0 0,-1 0 0,1 0 0,-1 0 0,1 0 0,0 0 1,-1 0-1,1 0 0,0-1 0,-1 1 0,1 0 0,-1 0 0,1 0 1,0-1-1,-1 1 0,1 0 0,-1-1 0,1 1 0,-1 0 0,1-1 1,-1 1-1,1-1 0,-1 1 0,0 0 0,1-1 0,-1 1 0,0-1 1,1 0-1,-1 1 0,0-1 0,1 1 0,-1-1 0,0 1 0,0-1 0,0 0 1,0 1-1,0-1 0,1 0 0,-1 1 0,0-1 0,0 1 0,0-1 1,-1 0-1,1 1 0,0-1 0,0 1 0,0-1 0,0 0 0,-1 1 1,1-1-1,0 1 0,0-1 0,-1 1 0,1-1 0,-1 1 0,1-1 1,0 1-1,-1-1 0,1 1 0,-1-1 0,1 1 0,-2-1 0,0-2 9,-1 0 0,0 0 0,0 0 0,0 0 0,-1 1 0,1-1 0,-1 1 0,1 0-1,-7-3 1,9 5-121,34 0-165,60 0-92,-92 1 318,0-1 0,0 1 0,-1 0 0,1 0 0,0 0 0,-1-1-1,1 1 1,-1 0 0,1 0 0,-1 0 0,1 0 0,-1 0 0,0 0-1,0 0 1,1 0 0,-1 0 0,0 0 0,0 0 0,0 1 0,0-1 0,0 0-1,0 0 1,0 0 0,-1 0 0,1 0 0,-1 1 0,-3 29 279,-1-18-177,4-11-92,0 0 0,0 1 0,0-1 0,0 0 0,1 0 0,-1 1 0,0-1-1,1 0 1,0 1 0,-1-1 0,1 0 0,0 1 0,1-1 0,-1 4 0,3-7-2340,5-5-3283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8.834"/>
    </inkml:context>
    <inkml:brush xml:id="br0">
      <inkml:brushProperty name="width" value="0.025" units="cm"/>
      <inkml:brushProperty name="height" value="0.025" units="cm"/>
    </inkml:brush>
  </inkml:definitions>
  <inkml:trace contextRef="#ctx0" brushRef="#br0">91 0 4548,'0'0'13805,"-48"62"-13100,39-41-353,4 3-256,0-3-31,3-1-33,-2-5-257,4 1-928,-5-6-672,3-4-546,1-4-1312,-8-2-5478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19.164"/>
    </inkml:context>
    <inkml:brush xml:id="br0">
      <inkml:brushProperty name="width" value="0.025" units="cm"/>
      <inkml:brushProperty name="height" value="0.025" units="cm"/>
    </inkml:brush>
  </inkml:definitions>
  <inkml:trace contextRef="#ctx0" brushRef="#br0">0 82 3619,'0'0'15749,"9"2"-14885,-1-1-760,0 1 0,0-1 0,0-1 0,1 1 0,-1-1 0,0-1 0,0 0 0,0 0 0,0 0 0,0-1 0,-1 0 0,1 0 0,0-1 0,-1 0 0,0-1 0,1 0 0,-1 0 0,10-8 0,-12 7-82,-1 0 0,1-1 0,-1 0 1,0 1-1,6-13 0,-8 14-49,-5 15 6,-1 4 21,2-5 43,0 1 1,0 0-1,0 22 0,6 2-1175,8-8-3530,-2-17-2337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0.819"/>
    </inkml:context>
    <inkml:brush xml:id="br0">
      <inkml:brushProperty name="width" value="0.025" units="cm"/>
      <inkml:brushProperty name="height" value="0.025" units="cm"/>
    </inkml:brush>
  </inkml:definitions>
  <inkml:trace contextRef="#ctx0" brushRef="#br0">1 108 4036,'0'0'11200,"8"6"-10474,-7-6-725,3 4 148,1 0 0,0 0 0,0-1 0,1 0 0,-1 0 0,11 3-1,-13-5-92,0 0 0,0-1 0,0 1 0,0-1 0,0 0 0,0 0 0,-1 0 0,1-1 0,0 1 0,0-1 0,0 1 0,0-1 0,0 0-1,-1 0 1,1 0 0,0 0 0,-1-1 0,1 1 0,-1-1 0,1 0 0,2-2 0,11-11-518,0-1 0,0-1 0,-2 0 1,20-30-1,-24 33 390,-24 39 685,1 1 1,1 0-1,-11 38 0,4-11 132,14-31-34,8-16-2055,7-12-3207,1-7-3424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1.169"/>
    </inkml:context>
    <inkml:brush xml:id="br0">
      <inkml:brushProperty name="width" value="0.025" units="cm"/>
      <inkml:brushProperty name="height" value="0.025" units="cm"/>
    </inkml:brush>
  </inkml:definitions>
  <inkml:trace contextRef="#ctx0" brushRef="#br0">41 0 5765,'0'0'15055,"-16"68"-14735,9-39-224,0-4-64,2-1-32,1-6 0,3-5-480,1-6-802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1.500"/>
    </inkml:context>
    <inkml:brush xml:id="br0">
      <inkml:brushProperty name="width" value="0.025" units="cm"/>
      <inkml:brushProperty name="height" value="0.025" units="cm"/>
    </inkml:brush>
  </inkml:definitions>
  <inkml:trace contextRef="#ctx0" brushRef="#br0">5 75 8936,'0'0'4234,"3"-9"-2451,-2 6-1672,0-1 1,0 1-1,0 0 0,0 0 1,1 0-1,-1-1 1,1 1-1,0 1 1,0-1-1,0 0 0,0 0 1,1 1-1,-1-1 1,1 1-1,-1 0 0,1 0 1,0 0-1,0 0 1,0 0-1,0 1 1,0-1-1,0 1 0,0 0 1,1 0-1,-1 0 1,0 0-1,1 0 0,-1 1 1,1 0-1,4 0 1,3-2 29,0 2 1,0 0-1,0 0 1,0 1-1,0 0 0,0 1 1,0 0-1,12 5 1,-20-6-94,0 0 1,0 0 0,-1 1-1,1-1 1,0 1-1,-1 0 1,0 0-1,1 0 1,-1 0 0,0 0-1,0 1 1,0-1-1,0 1 1,-1-1 0,1 1-1,-1 0 1,1-1-1,-1 1 1,0 0-1,0 0 1,0 0 0,0 0-1,-1 0 1,1 0-1,-1 0 1,0 0 0,0 0-1,0 0 1,0 1-1,-1-1 1,1 0-1,-1 0 1,0 0 0,-1 3-1,0 0 143,0-1 0,-1 1 0,0-1-1,0 0 1,0 0 0,-1 0 0,0-1-1,1 1 1,-2-1 0,1 0 0,0 0 0,-1 0-1,-10 5 1,-4 4 237,-2-2 1,-24 12-1,37-19-368,1-1 0,-1 0 0,0 0 0,0 0 0,0-1-1,-1 0 1,1-1 0,-17 1 0,25-2-119,-1-1 0,1 1 0,-1 0 0,1 0-1,0-1 1,-1 1 0,1 0 0,0-1 0,-1 1 0,1-1 0,0 1 0,-1 0-1,1-1 1,0 1 0,0-1 0,0 1 0,-1-1 0,1 1 0,0-1-1,0 1 1,0 0 0,0-1 0,0 1 0,0-1 0,0 1 0,0-1-1,0 1 1,0-1 0,0 1 0,0-1 0,0 1 0,1-1 0,-1 0-1,6-18-2942,8-3-2395,5-1-3918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1.861"/>
    </inkml:context>
    <inkml:brush xml:id="br0">
      <inkml:brushProperty name="width" value="0.025" units="cm"/>
      <inkml:brushProperty name="height" value="0.025" units="cm"/>
    </inkml:brush>
  </inkml:definitions>
  <inkml:trace contextRef="#ctx0" brushRef="#br0">1 15 3812,'0'0'12251,"3"-14"-2722,-2 35-9799,-1-11-758,0 1 1,0-1-1,-1 0 1,-2 14-1,6-34-6920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3.604"/>
    </inkml:context>
    <inkml:brush xml:id="br0">
      <inkml:brushProperty name="width" value="0.035" units="cm"/>
      <inkml:brushProperty name="height" value="0.035" units="cm"/>
    </inkml:brush>
  </inkml:definitions>
  <inkml:trace contextRef="#ctx0" brushRef="#br0">25 251 14547,'-13'-12'1616,"3"0"-1071,9 1-145,2-2 736,18-3-320,5-3-80,12-4-224,1-1-144,6 1-96,2-3-87,-2 5-346,-3 1-215,-7 4-320,-6 4 560,-8 10-144,-1 2-72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3.288"/>
    </inkml:context>
    <inkml:brush xml:id="br0">
      <inkml:brushProperty name="width" value="0.025" units="cm"/>
      <inkml:brushProperty name="height" value="0.025" units="cm"/>
    </inkml:brush>
  </inkml:definitions>
  <inkml:trace contextRef="#ctx0" brushRef="#br0">69 0 4773,'0'0'14029,"-49"31"-13196,42-7-33,0 6-159,1 3-353,6 3-192,0 2-96,0 1 32,0 3-1185,0 2-1185,6 0-2114,-3 1-1922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2.553"/>
    </inkml:context>
    <inkml:brush xml:id="br0">
      <inkml:brushProperty name="width" value="0.025" units="cm"/>
      <inkml:brushProperty name="height" value="0.025" units="cm"/>
    </inkml:brush>
  </inkml:definitions>
  <inkml:trace contextRef="#ctx0" brushRef="#br0">60 0 4965,'0'0'12459,"0"50"-11626,-9-16 0,4 8-320,-2 5-321,0 2-160,3-2 0,-1 0-32,3-5-288,-3-3-1122,-4-9-1793,2-4-2530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3.616"/>
    </inkml:context>
    <inkml:brush xml:id="br0">
      <inkml:brushProperty name="width" value="0.025" units="cm"/>
      <inkml:brushProperty name="height" value="0.025" units="cm"/>
    </inkml:brush>
  </inkml:definitions>
  <inkml:trace contextRef="#ctx0" brushRef="#br0">99 1 8520,'0'0'1505,"-17"64"97,2-27-609,8 5-256,0-2-481,-2 0-448,2-3-3844</inkml:trace>
  <inkml:trace contextRef="#ctx0" brushRef="#br0" timeOffset="1">34 616 2947,'0'0'8776,"-14"54"-6886,5-33-449,4 0-576,-1-2-96,6 0-289,0-3-320,0 2-128,0-2 32,0-1-31,0-2-1,0-3 32,0 2 384,0-6-160,4-1-256,-2-5-929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5.958"/>
    </inkml:context>
    <inkml:brush xml:id="br0">
      <inkml:brushProperty name="width" value="0.025" units="cm"/>
      <inkml:brushProperty name="height" value="0.025" units="cm"/>
    </inkml:brush>
  </inkml:definitions>
  <inkml:trace contextRef="#ctx0" brushRef="#br0">0 0 7143,'13'6'12845,"3"17"-8873,-15-20-4036,0-1 0,1 1 1,-1 0-1,1-1 0,0 0 0,0 1 0,0-1 1,0 0-1,0 0 0,0 0 0,0 0 1,1 0-1,2 1 0,-1-2 25,0 0 0,0 0 1,0-1-1,0 1 0,0-1 0,0 0 0,0 0 0,0 0 0,5-1 0,-2-1-472,-1 1 0,0-1 0,1 0 0,-1-1 0,0 0 0,0 0 0,-1 0-1,1 0 1,-1-1 0,1 0 0,-1 0 0,0-1 0,-1 1 0,9-10 0,-13 10 3704,-8 8-2092,-13 12-297,-8 18-218,2 2-1,1 0 1,-34 64 0,56-90-1373,7-16-4944,3-11-531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6.662"/>
    </inkml:context>
    <inkml:brush xml:id="br0">
      <inkml:brushProperty name="width" value="0.025" units="cm"/>
      <inkml:brushProperty name="height" value="0.025" units="cm"/>
    </inkml:brush>
  </inkml:definitions>
  <inkml:trace contextRef="#ctx0" brushRef="#br0">202 1 12396,'0'0'8424,"-9"8"-7565,-27 32-473,1 1 0,-41 64 1,76-105-373,0 0 1,1 0 0,-1 0 0,0 0 0,0 0-1,0 0 1,0 0 0,0 0 0,1 0-1,-1 0 1,0 0 0,0 0 0,0 0 0,0 0-1,0 0 1,1 0 0,-1 0 0,0 1 0,0-1-1,0 0 1,0 0 0,0 0 0,0 0-1,1 0 1,-1 0 0,0 0 0,0 0 0,0 0-1,0 1 1,0-1 0,0 0 0,0 0 0,0 0-1,0 0 1,0 0 0,0 0 0,1 1-1,-1-1 1,0 0 0,0 0 0,0 0 0,0 0-1,0 1 1,25-21-540,-15 12 247,0-2 0,0 1-1,12-17 1,-29 37 390,1 0-1,0 0 1,1 1-1,0 0 1,1 0-1,0 1 1,1-1 0,0 1-1,-1 18 1,4-30 123,-15-34 304,-12-8-601,19 31 44,0-1 0,1 0 0,-9-19 0,23 30 22,-1 0-1,0 1 1,0 0 0,0 0-1,10 3 1,0 1-93,19 6-2524,-1-1 0,44 7 0,-62-17-7418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7.929"/>
    </inkml:context>
    <inkml:brush xml:id="br0">
      <inkml:brushProperty name="width" value="0.025" units="cm"/>
      <inkml:brushProperty name="height" value="0.025" units="cm"/>
    </inkml:brush>
  </inkml:definitions>
  <inkml:trace contextRef="#ctx0" brushRef="#br0">0 0 5285,'3'21'9434,"5"5"-3780,-5-18-5042,1 0-1,0 0 1,0-1-1,0 0 1,7 8-1,-10-13-748,1 0 0,-1 0 0,1 0 0,-1 0 0,1 0-1,-1-1 1,1 1 0,0-1 0,0 1 0,0-1 0,0 1 0,0-1 0,0 0-1,1 0 1,-1 0 0,0 0 0,0-1 0,1 1 0,-1-1 0,0 1-1,1-1 1,-1 0 0,1 0 0,-1 0 0,0 0 0,1 0 0,-1 0 0,1-1-1,-1 1 1,0-1 0,1 0 0,-1 0 0,0 0 0,0 0 0,0 0-1,0 0 1,0 0 0,0-1 0,0 1 0,0-1 0,0 1 0,0-1-1,-1 0 1,1 0 0,2-3 0,11-14-6162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8.271"/>
    </inkml:context>
    <inkml:brush xml:id="br0">
      <inkml:brushProperty name="width" value="0.025" units="cm"/>
      <inkml:brushProperty name="height" value="0.025" units="cm"/>
    </inkml:brush>
  </inkml:definitions>
  <inkml:trace contextRef="#ctx0" brushRef="#br0">139 0 11499,'0'0'4132,"-46"48"-2563,26-26-127,3 3-449,1 0-193,3-3-351,3-1-257,-1-3-128,6-3 32,5-6-64,0-5-64,10-4-2082,5-5-192,-1-11-2146,2-2-801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8.669"/>
    </inkml:context>
    <inkml:brush xml:id="br0">
      <inkml:brushProperty name="width" value="0.025" units="cm"/>
      <inkml:brushProperty name="height" value="0.025" units="cm"/>
    </inkml:brush>
  </inkml:definitions>
  <inkml:trace contextRef="#ctx0" brushRef="#br0">149 0 11147,'0'0'7607,"-5"10"-6609,-8 14-184,-2-1-1,0-1 1,-1 0-1,-37 37 1,54-60-812,45-45-3647,-43 43 3471,0-1 0,1 0 0,-1 0 0,-1 0 0,1 0 0,-1-1 0,1 1 0,-1-1 0,0 1 0,-1-1 0,1 0 1,0-7-1,-3 12 303,-1 1 1,0-1-1,1 1 1,-1 0-1,0-1 1,1 1-1,-1 0 1,1 0 0,-1 0-1,1 0 1,-1 0-1,1 0 1,0 1-1,-3 1 1,-1 4-15,0 0 1,0 0-1,1 0 0,0 1 1,-5 10-1,8-15-82,-1 1 0,1-1 1,0 1-1,0 0 0,0-1 0,0 1 0,1 0 1,0 0-1,-1 0 0,1-1 0,1 1 1,-1 0-1,0 0 0,3 6 0,-3-10-18,-1-1 0,1 1 0,0-1 0,0 0 1,0 1-1,0-1 0,0 1 0,1-1 0,-1 1 0,0-1 0,0 1 0,0-1 0,0 0 0,1 1 0,-1-1 0,0 1 0,0 0 0,1-1 0,-1 1 0,0-1 0,1 1 0,-1-1 0,1 1 1,-1 0-1,0-1 0,1 1 0,-1 0 0,1-1 0,-1 1 0,1 0 0,-1 0 0,1-1 0,-1 1 0,1 0 0,-1 0 0,1 0 0,0 0 0,-1 0 0,1 0 0,-1 0 0,1 0 0,-1 0 1,1 0-1,-1 0 0,1 0 0,0 0 0,-1 0 0,1 0 0,-1 1 0,1-1 0,-1 0 0,1 0 0,-1 1 0,1-1 0,-1 0 0,1 1 0,-1-1 0,0 0 0,1 1 0,0 0 0,-4-7 0,-1 0-1,1 0 1,-1 0-1,0 0 1,0 1-1,-1-1 1,0 1-1,0 0 1,0 1-1,-6-5 1,-7-8 658,20 17-596,0-1 0,0 1 0,0-1-1,0 1 1,0 0 0,0-1 0,0 1 0,0 0-1,0 0 1,0 1 0,0-1 0,3 1 0,95 29-6105,-81-25-372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9.217"/>
    </inkml:context>
    <inkml:brush xml:id="br0">
      <inkml:brushProperty name="width" value="0.025" units="cm"/>
      <inkml:brushProperty name="height" value="0.025" units="cm"/>
    </inkml:brush>
  </inkml:definitions>
  <inkml:trace contextRef="#ctx0" brushRef="#br0">1 2 6246,'0'0'15956,"7"2"-15246,17 2-185,46 0 0,-27-3-3037,-56-14-17240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29.607"/>
    </inkml:context>
    <inkml:brush xml:id="br0">
      <inkml:brushProperty name="width" value="0.025" units="cm"/>
      <inkml:brushProperty name="height" value="0.025" units="cm"/>
    </inkml:brush>
  </inkml:definitions>
  <inkml:trace contextRef="#ctx0" brushRef="#br0">18 30 8872,'0'0'8478,"9"-5"-7138,-7 4-1257,46-18 1366,-45 18-1323,-1 1-1,1-1 1,-1 0 0,1 1 0,0-1 0,-1 1 0,1 0-1,0 0 1,-1 0 0,1 0 0,0 0 0,-1 1 0,1-1-1,0 1 1,-1 0 0,1-1 0,-1 1 0,1 0 0,-1 1-1,3 0 1,-4 0-54,0-1 1,0 1-1,0 0 0,0-1 0,0 1 0,-1-1 1,1 1-1,0 0 0,-1 0 0,0-1 0,1 1 1,-1 0-1,0 0 0,0 0 0,0 0 0,0-1 1,0 1-1,0 0 0,0 0 0,-1 0 0,1-1 1,-1 1-1,1 0 0,-1-1 0,-1 3 0,-21 39 1217,-6 4-976,-11 15-334,12-25-2855,18-28-1405,2-6-3065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4.056"/>
    </inkml:context>
    <inkml:brush xml:id="br0">
      <inkml:brushProperty name="width" value="0.035" units="cm"/>
      <inkml:brushProperty name="height" value="0.035" units="cm"/>
    </inkml:brush>
  </inkml:definitions>
  <inkml:trace contextRef="#ctx0" brushRef="#br0">9 1 14843,'-5'119'4891,"1"21"-3789,12 11-488,-6-121-425,3 0 1,15 57-1,-20-85-177,0 0 0,1-1 1,0 1-1,-1 0 0,1 0 0,0 0 0,0-1 0,-1 1 0,1 0 1,1-1-1,-1 1 0,0-1 0,0 1 0,1-1 0,-1 0 1,0 1-1,1-1 0,-1 0 0,3 1 0,-3-2-5,1 0-1,-1 0 0,0 0 1,0 0-1,0 0 1,0 0-1,0 0 1,0-1-1,0 1 0,0-1 1,1 1-1,-1-1 1,0 1-1,-1-1 1,1 1-1,0-1 0,0 0 1,0 1-1,0-1 1,0 0-1,-1 0 1,1 0-1,0-1 1,6-7 26,-1 0 0,0-1 0,0 0 0,6-18 0,55-153 206,-73 203-252,1 1 0,0 0 0,2 1 0,0 25 0,1-25 3,-1-1-19,2-12-68,0-1-1,0 1 0,1 0 1,1 0-1,2 15 0,-3-26 85,0 1 0,0 0 0,0-1 0,0 1 0,0-1 0,0 1-1,0 0 1,0-1 0,1 1 0,-1 0 0,0-1 0,0 1 0,1-1 0,-1 1 0,1-1 0,-1 1 0,0-1-1,1 1 1,-1-1 0,1 1 0,-1-1 0,1 0 0,-1 1 0,1-1 0,-1 0 0,1 1 0,0-1 0,0 1-1,0-2 12,0 1-1,0 0 1,0 0-1,0-1 0,0 1 1,0-1-1,0 1 0,0-1 1,0 1-1,0-1 0,0 1 1,-1-1-1,1 0 1,0 0-1,1-1 0,24-36-106,-25 37 80,19-36-232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31.496"/>
    </inkml:context>
    <inkml:brush xml:id="br0">
      <inkml:brushProperty name="width" value="0.025" units="cm"/>
      <inkml:brushProperty name="height" value="0.025" units="cm"/>
    </inkml:brush>
  </inkml:definitions>
  <inkml:trace contextRef="#ctx0" brushRef="#br0">11 5 4260,'0'0'17521,"3"-2"-17377,-3 2-131,0-1 1,1 1-1,-1 0 1,0 0 0,1 0-1,-1-1 1,0 1-1,0 0 1,1 0-1,-1 0 1,0 0 0,1 0-1,-1 0 1,0-1-1,1 1 1,-1 0 0,0 0-1,1 0 1,-1 0-1,1 0 1,-1 0-1,0 0 1,1 1 0,-1-1-1,0 0 1,1 0-1,-1 0 1,0 0-1,0 0 1,1 0 0,-1 1-1,0-1 1,1 0-1,-1 0 1,0 0-1,0 1 1,1-1 0,-1 0-1,0 1 1,0-1-1,0 0 1,1 0-1,-1 1 1,0-1 0,0 0-1,0 1 1,0-1-1,0 0 1,0 1-1,1-1 1,-1 0 0,0 1-1,0 32 687,-15 52 29,12-75-774,-6 51-115,8-34-6465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7.156"/>
    </inkml:context>
    <inkml:brush xml:id="br0">
      <inkml:brushProperty name="width" value="0.025" units="cm"/>
      <inkml:brushProperty name="height" value="0.025" units="cm"/>
    </inkml:brush>
  </inkml:definitions>
  <inkml:trace contextRef="#ctx0" brushRef="#br0">32 0 7431,'0'0'9161,"-3"9"-8926,-6 31 557,1 1 0,2 0 0,2 0 0,3 80 1,11-71-487,-10-48-425,1 0 0,0 0 0,0 0 0,0 0 1,0 0-1,0 0 0,0 0 0,1 0 0,-1 0 0,1 0 0,-1-1 0,1 1 1,0-1-1,-1 1 0,1-1 0,0 1 0,0-1 0,0 0 0,3 1 0,-5-2-44,0 0 0,0 0 0,0 0-1,1 0 1,-1 0 0,0 0 0,0 0-1,1 0 1,-1 0 0,0 0 0,0 0-1,1 0 1,-1 0 0,0 0 0,0 0-1,0 0 1,1 0 0,-1 0 0,0 0-1,0 0 1,1 0 0,-1 0 0,0-1-1,0 1 1,0 0 0,0 0-1,1 0 1,-1 0 0,0-1 0,0 1-1,0 0 1,0 0 0,1 0 0,-1 0-1,0-1 1,0 1 0,0 0 0,0 0-1,0-1 1,0 1 0,0 0 0,0-1-1,2-10-4421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7.535"/>
    </inkml:context>
    <inkml:brush xml:id="br0">
      <inkml:brushProperty name="width" value="0.025" units="cm"/>
      <inkml:brushProperty name="height" value="0.025" units="cm"/>
    </inkml:brush>
  </inkml:definitions>
  <inkml:trace contextRef="#ctx0" brushRef="#br0">1 109 12204,'0'0'6438,"72"-24"-5958,-33 15-320,2-2-128,-4 1 32,2-2-864,-5-2-1827,-10 1-1152,-1-3-1442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7.897"/>
    </inkml:context>
    <inkml:brush xml:id="br0">
      <inkml:brushProperty name="width" value="0.025" units="cm"/>
      <inkml:brushProperty name="height" value="0.025" units="cm"/>
    </inkml:brush>
  </inkml:definitions>
  <inkml:trace contextRef="#ctx0" brushRef="#br0">124 0 8552,'0'0'9556,"-3"12"-8782,-7 17-303,-2 1 1,-27 48 0,25-56-463,1-2 16,-19 42-1,55-110-8896,-8 18 3571</inkml:trace>
  <inkml:trace contextRef="#ctx0" brushRef="#br0" timeOffset="1">107 34 4452,'0'0'11702,"0"8"-11211,-1 3-170,2-1 0,-1 0 0,1 0 0,1 1 0,0-1-1,0 0 1,1 0 0,4 11 0,17 22-301,-14-26 90,-1 1 0,9 23 0,-15-34-1216,-1 0 1,-1 0-1,1 1 1,-1-1-1,0 12 1,-6-18-5675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8.290"/>
    </inkml:context>
    <inkml:brush xml:id="br0">
      <inkml:brushProperty name="width" value="0.025" units="cm"/>
      <inkml:brushProperty name="height" value="0.025" units="cm"/>
    </inkml:brush>
  </inkml:definitions>
  <inkml:trace contextRef="#ctx0" brushRef="#br0">0 109 4324,'0'0'11115,"76"-14"-10347,-40 4-319,3-2-353,3-2-64,-3-2-1602,4-3-1889,-6-4-897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8.652"/>
    </inkml:context>
    <inkml:brush xml:id="br0">
      <inkml:brushProperty name="width" value="0.025" units="cm"/>
      <inkml:brushProperty name="height" value="0.025" units="cm"/>
    </inkml:brush>
  </inkml:definitions>
  <inkml:trace contextRef="#ctx0" brushRef="#br0">201 1 3876,'0'0'9817,"-9"0"-8082,2 0-1569,-1 1 0,1 0 0,-1 1 0,1 0 1,-1 0-1,1 0 0,0 1 0,0 0 0,0 1 0,0-1 0,1 1 0,-1 1 0,1-1 1,0 1-1,0 0 0,-6 8 0,5-6 6,0 0 0,1 0-1,1 0 1,-1 1 0,1 0 0,0 0 0,1 0 0,0 0-1,0 1 1,1 0 0,0 0 0,0 0 0,1 0 0,1 0-1,-2 17 1,3-25-157,0 0 0,0 0 0,0 0 0,1 0 0,-1 0 0,0 0 1,0 0-1,1 0 0,-1 0 0,1 0 0,-1 0 0,1 0 0,-1 0 0,1 0 0,0 0 0,-1 0 0,1 0 0,0-1 0,0 1 0,0 0 0,0-1 0,-1 1 0,1 0 0,0-1 0,0 1 0,0-1 0,1 1 0,3 0 21,-1 0-1,0 0 0,0 0 1,0 0-1,1-1 0,-1 0 0,7 0 1,-1 0 3,0-1 0,0-1 1,0 0-1,-1 0 0,18-7 1,-25 9-25,-1-1 1,1 1-1,0-1 0,-1 1 1,1-1-1,0 0 0,-1 0 1,1 0-1,-1 0 0,1 0 1,-1 0-1,1 0 1,-1 0-1,0-1 0,0 1 1,0 0-1,0-1 0,0 1 1,0-1-1,0 1 1,0-1-1,0 0 0,-1 1 1,1-1-1,-1 0 0,1 1 1,-1-1-1,0 0 0,1 0 1,-1 0-1,0 1 1,0-4-1,-1 4 25,0 0-1,0 1 1,0-1 0,0 0 0,1 1-1,-1-1 1,0 1 0,0-1 0,0 1-1,0-1 1,0 1 0,0-1 0,-1 1-1,1 0 1,0 0 0,0-1 0,0 1 0,0 0-1,0 0 1,0 0 0,-2 1 0,-33-1 21,25 1 39,10-2-88,0 1 1,-1 0 0,1 0 0,0 0 0,0 0 0,0 0 0,-1 0 0,1 0 0,0 0-1,0 1 1,-1-1 0,1 0 0,0 1 0,0-1 0,0 1 0,0-1 0,0 1 0,0 0-1,0-1 1,0 1 0,0 0 0,0 0 0,0-1 0,0 1 0,0 0 0,1 0-1,-1 0 1,-1 2 0,4-3-8,-1 1 0,1 0-1,-1-1 1,1 1 0,0-1-1,-1 1 1,1-1 0,0 0-1,-1 0 1,1 1 0,0-1 0,-1 0-1,1-1 1,-1 1 0,3 0-1,2-1 28,11 0-35,0-1-1,-1-1 1,1 0-1,0-1 1,18-8-1,21-4-23,-56 16 26,0 0 0,1 0 1,-1 0-1,0 0 0,0 0 0,1 0 1,-1 0-1,0 0 0,0 1 0,1-1 0,-1 0 1,0 0-1,0 0 0,1 0 0,-1 1 1,0-1-1,0 0 0,0 0 0,0 1 1,1-1-1,-1 0 0,0 0 0,0 1 0,0-1 1,0 0-1,0 0 0,0 1 0,0-1 1,0 0-1,1 0 0,-1 1 0,0-1 1,0 0-1,0 1 0,0-1 0,-1 0 0,1 0 1,0 1-1,0-1 0,0 0 0,0 0 1,0 1-1,0-1 0,0 0 0,0 1 1,-1-1-1,1 0 0,0 0 0,0 0 0,0 1 1,-1-1-1,-4 14 41,-9 12 208,8-17-226,1 0 1,0 0-1,0 0 0,1 1 0,1 0 0,0 0 0,0 0 0,1 0 1,-2 17-1,4-27-61,0 1-1,0-1 1,0 1 0,0-1 0,0 1-1,0-1 1,0 1 0,0-1 0,1 1-1,-1-1 1,0 1 0,0-1 0,1 1 0,-1-1-1,0 1 1,1-1 0,-1 0 0,0 1-1,1-1 1,-1 0 0,0 1 0,1-1-1,-1 0 1,1 1 0,-1-1 0,1 0 0,-1 0-1,1 0 1,-1 1 0,1-1 0,0 0-1,13-2-4555,-1-6-2761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39.623"/>
    </inkml:context>
    <inkml:brush xml:id="br0">
      <inkml:brushProperty name="width" value="0.025" units="cm"/>
      <inkml:brushProperty name="height" value="0.025" units="cm"/>
    </inkml:brush>
  </inkml:definitions>
  <inkml:trace contextRef="#ctx0" brushRef="#br0">260 25 4036,'0'0'14045,"5"-6"-13922,-1 0-163,11-7 479,-14 15-353,-1-1 1,1 1-1,0-1 0,-1 1 1,1 0-1,0-1 1,-1 1-1,0 0 1,1-1-1,-1 1 1,0 0-1,0 0 1,0-1-1,0 1 0,-1 0 1,1 2-1,-3 39 579,-1 1 0,-11 45 1,-4 27-286,-18 351 173,-22 175 789,-22 169-733,74-625-193,5-174-411,-1-1 1,0 1-1,0-1 1,-6 13-1,5-14 1,0-1 0,1 1 0,0-1 0,1 1 0,0 0 0,-1 13 0,-9-27-2976,5-1-4998,3-4 1861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0.954"/>
    </inkml:context>
    <inkml:brush xml:id="br0">
      <inkml:brushProperty name="width" value="0.025" units="cm"/>
      <inkml:brushProperty name="height" value="0.025" units="cm"/>
    </inkml:brush>
  </inkml:definitions>
  <inkml:trace contextRef="#ctx0" brushRef="#br0">0 119 4869,'0'0'9924,"10"1"-8414,96 3 750,123-10 0,-76 0-1479,230 0-495,597-30 566,-504 22 95,-200 11-779,235 2 204,-240 4 441,-258-14-2229,-1-1-1919,20 2-4238,10-6-1152,-33 10 4988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1.286"/>
    </inkml:context>
    <inkml:brush xml:id="br0">
      <inkml:brushProperty name="width" value="0.025" units="cm"/>
      <inkml:brushProperty name="height" value="0.025" units="cm"/>
    </inkml:brush>
  </inkml:definitions>
  <inkml:trace contextRef="#ctx0" brushRef="#br0">88 0 9513,'0'0'13357,"8"1"-13149,12 4-130,-1 0-1,0 1 1,0 1 0,-1 1-1,1 1 1,-2 0 0,0 1-1,22 17 1,-37-25-34,-1-1 0,1 1 1,-1-1-1,0 1 0,0-1 0,0 1 0,0 0 0,0 0 0,0-1 1,0 1-1,0 0 0,-1 0 0,1 0 0,-1 0 0,0 0 0,1 0 1,-1 0-1,0 0 0,0 0 0,0 0 0,0 0 0,-1 0 0,1 0 1,0 0-1,-1 0 0,0 0 0,1 0 0,-1-1 0,0 1 0,0 0 1,0 0-1,0-1 0,0 1 0,0 0 0,-1-1 0,1 1 0,0-1 1,-3 2-1,-8 9 255,-1-1-1,1 0 1,-27 15 0,20-13-221,-11 9-231,-49 34 513,24-31-4880,34-20-2821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2.131"/>
    </inkml:context>
    <inkml:brush xml:id="br0">
      <inkml:brushProperty name="width" value="0.025" units="cm"/>
      <inkml:brushProperty name="height" value="0.025" units="cm"/>
    </inkml:brush>
  </inkml:definitions>
  <inkml:trace contextRef="#ctx0" brushRef="#br0">56 290 5157,'0'0'4543,"-7"8"-1981,-3 1-1895,7-7-391,0 1-1,-1 0 1,1 1 0,0-1 0,1 0-1,-1 1 1,0 0 0,1 0-1,0-1 1,-2 6 0,3-8-42,0 1-1,0-1 1,1 0 0,-1 1 0,0-1 0,1 1 0,0-1-1,-1 1 1,1-1 0,0 1 0,-1 0 0,1-1 0,0 1 0,0-1-1,0 1 1,1-1 0,-1 1 0,0 0 0,1-1 0,0 3-1,0-3-97,-1-1 0,1 1 1,0-1-1,0 1 0,0-1 0,0 0 0,-1 1 0,1-1 0,0 0 0,0 1 0,0-1 0,0 0 0,0 0 0,0 0 0,0 0 0,0 0 0,0 0 0,0 0 0,0 0 0,0 0 0,0-1 0,0 1 1,1-1-1,5-1 216,0-1 1,0 0 0,0 0-1,0-1 1,0 1 0,10-10-1,63-64 159,97-121-1,-113 124-393,-64 73-118,0 1 1,0 0 0,1-1-1,-1 1 1,0 0-1,1-1 1,-1 1 0,0 0-1,1 0 1,-1-1 0,0 1-1,1 0 1,-1 0 0,0-1-1,1 1 1,-1 0-1,1 0 1,-1 0 0,0 0-1,1 0 1,-1 0 0,1 0-1,-1 0 1,1 0 0,-1 0-1,0 0 1,1 0 0,-1 0-1,1 0 1,-1 0-1,0 0 1,2 1 0,9 13-38,6 39-54,-9-26 68,-6-21-165,1 0 0,-1 0 0,2 0-1,-1 0 1,1 0 0,-1-1 0,2 0 0,-1 0-1,0 0 1,9 6 0,-7-6-389,0-1 0,1-1 0,-1 1 0,1-1 0,0 0 0,0-1 0,0 0 0,1 0 0,-1 0 0,0-1 0,1 0 0,-1-1 0,1 1 0,8-2 0,21 0-10580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4.704"/>
    </inkml:context>
    <inkml:brush xml:id="br0">
      <inkml:brushProperty name="width" value="0.035" units="cm"/>
      <inkml:brushProperty name="height" value="0.035" units="cm"/>
    </inkml:brush>
  </inkml:definitions>
  <inkml:trace contextRef="#ctx0" brushRef="#br0">86 321 14211,'6'18'3167,"-6"-17"-2936,0 0-1,0 1 1,1-1 0,-1 0 0,1 0-1,-1 1 1,1-1 0,-1 0 0,1 0 0,-1 0-1,3 2 1,-3-2-191,1-1-1,0 0 0,-1 0 1,1 0-1,0 0 0,0 0 1,-1 0-1,1 0 1,0 0-1,-1 0 0,1-1 1,0 1-1,-1 0 0,1 0 1,0-1-1,-1 1 1,1 0-1,0-1 0,-1 1 1,1-1-1,-1 1 1,1 0-1,-1-1 0,1 1 1,-1-1-1,1 0 0,-1 1 1,1-1-1,0 0 1,2-3 71,-1 1 1,1 0-1,0-1 1,-1 1-1,0-1 1,0 0 0,0 1-1,0-1 1,-1 0-1,1 0 1,-1-1 0,0 1-1,0 0 1,-1 0-1,1 0 1,-1-1-1,0-4 1,0 9-100,0-1 1,0 1-1,0-1 0,0 1 0,-1 0 1,1-1-1,0 1 0,0-1 1,0 1-1,-1 0 0,1-1 1,0 1-1,0-1 0,-1 1 0,1 0 1,0-1-1,-1 1 0,1 0 1,0 0-1,-1-1 0,1 1 0,-1 0 1,1 0-1,0-1 0,-1 1 1,1 0-1,-1 0 0,1 0 1,-1 0-1,0 0 0,-14 5 144,-11 18-69,14-8-82,1 1 1,1 0-1,1 1 0,0-1 0,1 2 1,1-1-1,1 1 0,0 0 0,1 1 0,1-1 1,1 1-1,-1 26 0,4-40-3,0-1 0,0 1 0,0 0 0,1 0 1,-1-1-1,1 1 0,1 0 0,-1-1 0,3 8 0,-3-11-10,-1 0 0,1 0 0,0 0 0,-1 0 0,1 0-1,0 0 1,0-1 0,0 1 0,-1 0 0,1 0 0,0-1 0,0 1 0,0 0 0,0-1 0,1 1 0,-1-1 0,0 1-1,0-1 1,0 0 0,0 1 0,0-1 0,1 0 0,-1 0 0,0 0 0,0 0 0,0 0 0,1 0 0,-1 0-1,0 0 1,0 0 0,0-1 0,1 1 0,-1 0 0,0-1 0,0 1 0,0-1 0,0 1 0,0-1 0,0 0 0,2-1-1,7-4-226,0-2 0,0 1 0,-1-1 0,0-1 0,-1 0 0,15-18 0,39-67-1804,-53 78 1659,64-101-2821,-78 129 3844,1 0 1,0 1-1,1-1 0,-2 19 1,5-31-620,0 1 0,-1-1 0,1 1 0,0-1 0,0 1 0,0-1 0,0 1 1,0-1-1,0 1 0,0-1 0,0 1 0,0-1 0,0 1 0,0-1 1,0 1-1,1-1 0,-1 1 0,0-1 0,0 1 0,0-1 0,1 0 0,-1 1 1,0-1-1,1 1 0,-1-1 0,0 0 0,1 1 0,-1-1 0,0 0 1,1 1-1,-1-1 0,1 1 0,0-1-4,0-1 0,0 1 1,0 0-1,0 0 0,0 0 0,1-1 0,-1 1 1,0 0-1,0-1 0,0 1 0,-1-1 1,1 1-1,0-1 0,1 0 0,36-32 23,-33 27 24,5-3-33,26-23 49,-34 31-81,-1 0 0,1-1 0,0 1 0,0 0 0,0 0-1,0 0 1,0 1 0,0-1 0,0 0 0,0 1 0,1-1 0,-1 1 0,0 0-1,0 0 1,0 0 0,1 0 0,3 0 0,-5 1 3,0-1 1,0 1 0,1 0-1,-1-1 1,0 1 0,0 0-1,0 0 1,0 0-1,-1 0 1,1 0 0,0 0-1,0 0 1,0 0-1,-1 0 1,1 0 0,-1 0-1,1 0 1,0 2 0,-1-2 1,0 0 0,1 0 0,-1 0 0,0 0 0,0 0 0,1-1 0,-1 1 0,1 0 0,-1 0 0,1-1 0,-1 1 0,1 0 0,-1-1 0,1 1 0,0 0 0,-1-1 0,1 1 0,0-1 0,-1 1 0,1-1 0,0 1 0,0-1 0,0 0 0,-1 1 0,1-1 0,0 0 0,0 0 1,0 0-1,0 0 0,0 1 0,-1-1 0,1 0 0,0 0 0,0 0 0,0-1 0,0 1 0,0 0 0,0 0 0,1-1 0,3-1 18,1-1 0,-1 0 0,1 0 0,-1 0-1,0 0 1,0-1 0,0 0 0,-1 0 0,6-7 0,36-47 57,-35 43-65,1-2-32,-1 0 0,0-1 0,9-23 0,-22 51-27,1 1 0,0 0 0,1 0 0,0 14 0,1-9 15,-1-11 29,0 0 1,0 0 0,1 0-1,0 0 1,0-1 0,0 1-1,0 0 1,1 0 0,0-1-1,0 0 1,0 1 0,5 7-1,-6-11 5,0 0-1,0 0 0,1 1 0,-1-1 1,0 0-1,0 0 0,1 0 0,-1-1 1,1 1-1,-1 0 0,1 0 0,0-1 0,-1 1 1,1-1-1,-1 1 0,3-1 0,-1 0 1,-1 0-1,1 0 0,-1 0 0,1-1 0,0 1 0,-1-1 0,1 0 1,-1 1-1,0-1 0,1 0 0,-1-1 0,0 1 0,4-3 0,4-3 17,-1-1-1,1 0 0,-2 0 0,1-1 0,-1 0 1,-1-1-1,13-20 0,-2-2-67,18-44 0,-33 73-50,-2 7 57,-2 10 3,-1 3 6,-6 56-52,8-63 93,0-1 0,0 0 0,1 0 0,0 0 0,5 17 0,-6-25-8,0 0 0,1 1 0,-1-1 0,1 1 0,-1-1 0,1 0 0,0 0 0,-1 1 0,1-1 0,0 0 0,0 0 0,0 0 0,0 0 0,0 0 0,0 0 0,0 0 0,0 0 0,1 0 0,-1 0 0,0-1 0,0 1 0,1 0 0,-1-1 0,0 0 0,3 1 0,-1-1 3,-1 0 0,1 0 1,0 0-1,-1-1 0,1 1 1,0-1-1,-1 0 0,1 0 1,-1 0-1,1 0 0,-1 0 1,4-3-1,5-3 28,0-1-1,-1-1 1,0 0-1,13-14 1,-9 6-3,-1-1 0,0 0 1,-1-1-1,-1 0 1,-1 0-1,-1-1 1,0-1-1,-2 0 0,8-32 1,-21 81 234,-4 26-77,10-48-155,0 0 1,0 0-1,0 0 0,1 0 0,0 0 1,0 0-1,1 0 0,2 6 0,-4-11-34,1 0 0,-1 0 0,1 0 0,0 0 0,-1 1 0,1-1-1,0 0 1,0 0 0,0-1 0,0 1 0,0 0 0,0 0-1,0 0 1,0 0 0,0-1 0,0 1 0,2 0 0,-1 0-30,-1-1 1,1 0 0,-1 0 0,1 0-1,-1 0 1,1-1 0,-1 1-1,1 0 1,-1-1 0,0 1-1,1 0 1,-1-1 0,1 0 0,-1 1-1,0-1 1,0 0 0,1 0-1,-1 0 1,2-1 0,-1 0-34,1-1-1,-1 0 1,0 1 0,0-1 0,0 0-1,0 0 1,0 0 0,0 0-1,-1-1 1,0 1 0,1 0 0,-1-1-1,-1 1 1,1-1 0,0 1 0,-1-1-1,0 1 1,0-7 0,-5-25-296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3.152"/>
    </inkml:context>
    <inkml:brush xml:id="br0">
      <inkml:brushProperty name="width" value="0.025" units="cm"/>
      <inkml:brushProperty name="height" value="0.025" units="cm"/>
    </inkml:brush>
  </inkml:definitions>
  <inkml:trace contextRef="#ctx0" brushRef="#br0">43 80 6086,'0'0'4649,"0"-9"-1558,1 5-2186,5-35 1196,-10 14 4065,4 24-6112,-1 1-1,1 0 1,0 0 0,0 0 0,0 0 0,-1-1 0,1 1 0,0 0-1,0 0 1,-1 0 0,1 0 0,0 0 0,-1 0 0,1 0 0,0 0-1,0 0 1,-1 0 0,1 0 0,0 0 0,0 0 0,-1 0 0,1 0-1,0 0 1,-1 0 0,1 0 0,0 0 0,0 0 0,-1 0 0,1 0-1,0 0 1,0 1 0,-1-1 0,1 0 0,0 0 0,0 0 0,0 0-1,-1 1 1,1-1 0,0 0 0,0 0 0,0 1 0,0-1 0,-1 0-1,1 0 1,0 1 0,0-1 0,0 0 0,0 0 0,0 1 0,0-1-1,0 0 1,0 0 0,0 1 0,0-1 0,-8 17-97,8-16 119,-6 17-44,0 0 1,2 0 0,0 0-1,1 0 1,1 1 0,1 0-1,1 28 1,0-46-38,0 0-1,0 0 0,0 0 1,0 0-1,0 0 0,0 0 1,0 0-1,1 0 0,-1 0 1,0 0-1,1 0 0,-1 0 1,1 0-1,-1-1 0,1 1 1,-1 0-1,1 0 0,-1 0 1,1 0-1,0-1 0,0 1 1,-1 0-1,1-1 0,0 1 1,0-1-1,0 1 0,0-1 1,0 1-1,0-1 0,-1 1 1,1-1-1,0 0 0,0 0 1,0 1-1,0-1 0,0 0 1,0 0-1,0 0 0,0 0 1,1 0-1,-1 0 0,0 0 1,0-1-1,0 1 0,0 0 1,-1-1-1,1 1 0,1-1 1,2 0-405,0-1 0,0 0-1,0 0 1,-1 0 0,1-1 0,-1 1 0,1-1 0,-1 0 0,0 0 0,4-5 0,15-24-5521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3.485"/>
    </inkml:context>
    <inkml:brush xml:id="br0">
      <inkml:brushProperty name="width" value="0.025" units="cm"/>
      <inkml:brushProperty name="height" value="0.025" units="cm"/>
    </inkml:brush>
  </inkml:definitions>
  <inkml:trace contextRef="#ctx0" brushRef="#br0">63 0 7495,'0'0'11915,"-52"15"-10185,42-3-1153,10 1-513,0-6-128,10-7-2115,6-5-7430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4.365"/>
    </inkml:context>
    <inkml:brush xml:id="br0">
      <inkml:brushProperty name="width" value="0.025" units="cm"/>
      <inkml:brushProperty name="height" value="0.025" units="cm"/>
    </inkml:brush>
  </inkml:definitions>
  <inkml:trace contextRef="#ctx0" brushRef="#br0">0 0 10442,'0'0'12300,"45"25"-11564,-30-13-351,5 0-321,-1-3 0,4-3 0,2-3-96,5-3-1057,-1 0-641,1-9-993,-7-4-2113,1-2-2083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4.725"/>
    </inkml:context>
    <inkml:brush xml:id="br0">
      <inkml:brushProperty name="width" value="0.025" units="cm"/>
      <inkml:brushProperty name="height" value="0.025" units="cm"/>
    </inkml:brush>
  </inkml:definitions>
  <inkml:trace contextRef="#ctx0" brushRef="#br0">118 1 10890,'0'0'6631,"-50"61"-4678,34-38-832,0 3-128,4-1-288,0 1-385,3-2-256,7-2-32,2-5-320,0-9-2595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5.806"/>
    </inkml:context>
    <inkml:brush xml:id="br0">
      <inkml:brushProperty name="width" value="0.025" units="cm"/>
      <inkml:brushProperty name="height" value="0.025" units="cm"/>
    </inkml:brush>
  </inkml:definitions>
  <inkml:trace contextRef="#ctx0" brushRef="#br0">76 1649 2402,'0'0'2344,"-8"8"581,-3 0-1974,-25 20 326,16-4 3435,20-24-4650,0 0 0,0 0 1,0 1-1,0-1 0,1 0 0,-1 0 0,0 0 0,0 1 0,0-1 1,0 0-1,1 0 0,-1 0 0,0 1 0,0-1 0,0 0 0,1 0 1,-1 0-1,0 0 0,0 1 0,1-1 0,-1 0 0,0 0 0,0 0 1,1 0-1,-1 0 0,0 0 0,1 0 0,-1 0 0,0 0 0,0 0 1,1 0-1,-1 0 0,0 0 0,0 0 0,1 0 0,-1 0 0,0 0 1,0 0-1,1-1 0,-1 1 0,0 0 0,0 0 0,1 0 0,-1 0 1,0 0-1,0-1 0,1 1 0,-1 0 0,0-1 0,20-5 483,8-11 138,0-1 0,-1-1 0,25-23 1,1-1-289,348-256 737,488-401-599,-858 672-536,294-255 216,-239 216 131,180-108-1,-225 159-283,-27 11-1246,-32 7-3015,0 1-1164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6.547"/>
    </inkml:context>
    <inkml:brush xml:id="br0">
      <inkml:brushProperty name="width" value="0.025" units="cm"/>
      <inkml:brushProperty name="height" value="0.025" units="cm"/>
    </inkml:brush>
  </inkml:definitions>
  <inkml:trace contextRef="#ctx0" brushRef="#br0">1 0 9577,'0'0'5039,"8"8"-4072,505 487 4745,-265-282-5370,-151-135-179,134 139-1,-123-100 1178,155 129 0,-224-216-878,77 46 0,-112-76-2622,-8-8-2143,2 5 3676,-9-18-7759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8.490"/>
    </inkml:context>
    <inkml:brush xml:id="br0">
      <inkml:brushProperty name="width" value="0.025" units="cm"/>
      <inkml:brushProperty name="height" value="0.025" units="cm"/>
    </inkml:brush>
  </inkml:definitions>
  <inkml:trace contextRef="#ctx0" brushRef="#br0">1 56 7495,'10'-23'4022,"5"-9"2873,-15 32-6846,1 0 0,-1 0 0,1 0-1,-1 0 1,0 0 0,1 0 0,-1 1 0,0-1-1,1 0 1,-1 0 0,0 0 0,1 1 0,-1-1 0,0 0-1,1 0 1,-1 1 0,0-1 0,0 0 0,1 1 0,-1-1-1,0 0 1,0 1 0,0-1 0,0 0 0,1 1-1,-1-1 1,0 0 0,0 1 0,0-1 0,0 1 0,0-1-1,0 0 1,0 1 0,0-1 0,0 1 0,0-1 0,0 0-1,0 1 1,0-1 0,0 0 0,-1 1 0,3 20 228,-4 41 499,-14 93 1,14-143-860,1-9 143,0 0 0,1 0 0,0 1 1,-1-1-1,1 0 0,0 0 0,0 1 0,1-1 0,0 4 0,-1-6-29,1 0-1,0 0 1,0 0-1,0 0 0,0 0 1,0-1-1,0 1 1,0 0-1,0 0 1,0-1-1,0 1 0,0-1 1,0 1-1,0-1 1,0 1-1,1-1 1,-1 0-1,0 1 1,0-1-1,1 0 0,-1 0 1,0 0-1,0 0 1,1 0-1,-1 0 1,2-1-1,25 2-184,36-2-259,-60 1-566,-1-1 0,0 0 0,1 0 0,-1 0 0,0 0 0,0-1 0,0 1 1,0-1-1,5-3 0,3-7-8999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9.007"/>
    </inkml:context>
    <inkml:brush xml:id="br0">
      <inkml:brushProperty name="width" value="0.025" units="cm"/>
      <inkml:brushProperty name="height" value="0.025" units="cm"/>
    </inkml:brush>
  </inkml:definitions>
  <inkml:trace contextRef="#ctx0" brushRef="#br0">59 12 14542,'0'0'6774,"-5"12"-6624,3-6-143,-9 20 29,1 1 0,1 0 0,2 1 0,-8 56-1,15-84 8,30-128-353,-26 115 231,-1 0 0,-1 0 0,0 0 0,-1-19 1,1 34 104,0 1 1,0-1-1,1-1 1,-1 1-1,0 0 1,1 0 0,-1-1-1,1 1 1,-1-1-1,1 0 1,0 0-1,0 0 1,-1 0 0,1 0-1,0-1 1,0 1-1,0-1 1,0 0-1,0 0 1,0 0 0,0 0-1,-1 0 1,7-2-1,-3 1 69,0 0 0,0-1 0,1 1 0,-1-1 0,0 0 0,-1-1 0,1 0-1,0 0 1,-1 0 0,6-4 0,-11 7-90,0-1 0,0 1 0,0 0 0,0 0 0,0 0 0,1-1 0,-1 1 0,0 0 0,0 0 0,0 0 0,1 0 0,-1 0 1,0-1-1,0 1 0,0 0 0,1 0 0,-1 0 0,0 0 0,0 0 0,0 0 0,1 0 0,-1 0 0,0 0 0,0 0 0,1 0 0,-1 0 0,0 0 0,0 0 0,1 0 0,-1 0 0,0 0 0,0 0 0,0 0 0,1 0 0,-1 0 0,0 0 0,0 0 0,1 1 0,-1-1 0,0 0 0,0 0 0,0 0 0,0 0 0,1 1 1,-1-1-1,0 0 0,0 0 0,0 0 0,0 0 0,0 1 0,0-1 0,1 0 0,-1 0 0,0 1 0,1 20 113,-7 27 53,-5 0-271,-9 47 365,20-88-889,-1 1 1,1 0-1,1-1 0,-1 1 1,4 13-1,2-12-5622,3-8-5984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9.555"/>
    </inkml:context>
    <inkml:brush xml:id="br0">
      <inkml:brushProperty name="width" value="0.025" units="cm"/>
      <inkml:brushProperty name="height" value="0.025" units="cm"/>
    </inkml:brush>
  </inkml:definitions>
  <inkml:trace contextRef="#ctx0" brushRef="#br0">1 1 9321,'0'0'13196,"5"49"-12651,-5-27-481,4-1-32,-3-2-32,3-4 32,-2-4-480,8-8-1026,-3-3-608,8-5-1057,0-12-2274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49.935"/>
    </inkml:context>
    <inkml:brush xml:id="br0">
      <inkml:brushProperty name="width" value="0.025" units="cm"/>
      <inkml:brushProperty name="height" value="0.025" units="cm"/>
    </inkml:brush>
  </inkml:definitions>
  <inkml:trace contextRef="#ctx0" brushRef="#br0">76 0 10826,'0'0'11953,"-5"9"-11804,-7 10-114,4-8 8,1 0 0,-1 0 0,2 1 0,0 0 0,0 1 0,1-1 0,1 1 0,-5 18 0,10-30-29,-1 0-1,1 0 1,-1 0 0,1 0-1,0-1 1,-1 1-1,1 0 1,0-1 0,-1 1-1,1 0 1,0-1 0,0 1-1,-1-1 1,1 1-1,0-1 1,0 1 0,0-1-1,0 0 1,0 0 0,0 1-1,0-1 1,0 0 0,0 0-1,-1 0 1,1 0-1,0 0 1,0 0 0,0 0-1,2 0 1,35-2 175,-34 2-189,33-5 9,-23 3-25,0 0 0,-1 1 1,1 1-1,0 0 0,19 2 1,-32-1 23,-1-1 0,1 0 0,0 0 0,0 0 0,0 1 1,0-1-1,0 0 0,0 1 0,0-1 0,-1 1 0,1-1 0,0 1 1,0-1-1,-1 1 0,1-1 0,0 1 0,-1 0 0,1 0 1,-1-1-1,1 1 0,0 0 0,-1 0 0,0 0 0,1-1 0,-1 1 1,0 0-1,1 0 0,-1 0 0,0 0 0,0 0 0,0 0 1,1 0-1,-1 0 0,0 0 0,-1 0 0,1 0 0,0-1 1,0 1-1,0 0 0,0 0 0,-1 0 0,1 0 0,0 0 0,-2 1 1,1 1 142,0 0 1,-1 0 0,1 0 0,-1 0 0,0 0-1,0-1 1,0 1 0,0-1 0,-1 1 0,1-1-1,-5 3 1,-4 1 103,-1-1-1,0-1 0,-1 0 1,1 0-1,-1-1 0,1-1 0,-1 0 1,0-1-1,0 0 0,-15-1 1,27 0-416,1 0 1,-1 0 0,1 0 0,-1-1-1,1 1 1,-1 0 0,1 0 0,-1 0-1,1 0 1,-1-1 0,1 1 0,-1 0-1,1 0 1,0-1 0,-1 1-1,1 0 1,0-1 0,-1 1 0,1 0-1,0-1 1,-1 1 0,1-1 0,0 1-1,-1-1 1,1 1 0,0-1 0,0 1-1,0 0 1,0-1 0,-1 1 0,1-1-1,0 1 1,0-1 0,0 1 0,0-1-1,0 0 1,0 1 0,0-1 0,0 1-1,0-1 1,1 1 0,-1-1 0,0 1-1,0 0 1,0-1 0,1 1-1,-1-1 1,0 1 0,1-1 0,3-15-8184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5.157"/>
    </inkml:context>
    <inkml:brush xml:id="br0">
      <inkml:brushProperty name="width" value="0.035" units="cm"/>
      <inkml:brushProperty name="height" value="0.035" units="cm"/>
    </inkml:brush>
  </inkml:definitions>
  <inkml:trace contextRef="#ctx0" brushRef="#br0">47 1 19404,'-8'0'1769,"-1"5"-1377,2 2-408,-2 1 464,4-1-224,0 1-32,1 0-256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58.098"/>
    </inkml:context>
    <inkml:brush xml:id="br0">
      <inkml:brushProperty name="width" value="0.025" units="cm"/>
      <inkml:brushProperty name="height" value="0.025" units="cm"/>
    </inkml:brush>
  </inkml:definitions>
  <inkml:trace contextRef="#ctx0" brushRef="#br0">1 1 4740,'0'0'16170,"2"8"-15363,4 20-113,-2 0 0,-1 0 0,-1 38 0,-1 3-2084,-1-43-306,11-47-5383,4-1 566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5:58.472"/>
    </inkml:context>
    <inkml:brush xml:id="br0">
      <inkml:brushProperty name="width" value="0.025" units="cm"/>
      <inkml:brushProperty name="height" value="0.025" units="cm"/>
    </inkml:brush>
  </inkml:definitions>
  <inkml:trace contextRef="#ctx0" brushRef="#br0">89 0 13004,'0'0'11280,"-2"6"-11162,-2 2-100,2-4 1,0 0-1,-1 1 1,1-1 0,1 1 0,-1-1-1,1 1 1,0 0 0,0-1-1,0 1 1,1 0 0,-1 0 0,2 7-1,2-10 0,1-1 0,0 0 0,0 1 1,0-1-1,0 0 0,0-1 0,0 1 0,0-1 0,0 0 0,4 0 0,4 1 2,-4 0-31,0 1 0,0 0 0,-1 0 0,1 1 0,-1 0-1,1 0 1,-1 1 0,8 5 0,-13-8 34,-1 0 0,0-1 0,0 1 0,1 0 0,-1 0 0,0 0 0,0 1 0,0-1 0,0 0 0,0 0 0,-1 0 0,1 1 0,0-1 0,0 0 0,-1 1 0,1-1-1,-1 1 1,0-1 0,1 1 0,-1-1 0,0 1 0,0-1 0,0 1 0,0-1 0,0 1 0,0-1 0,0 1 0,0-1 0,0 1 0,-1-1 0,1 1 0,-1-1 0,1 1 0,-1-1 0,0 0 0,0 1 0,1-1 0,-1 0 0,0 0 0,0 0 0,0 1-1,0-1 1,0 0 0,0 0 0,-1 0 0,1-1 0,0 1 0,-2 1 0,-13 10 274,-1 0 1,0-1-1,0-1 0,-1 0 0,-1-2 0,1 0 0,-1-1 1,-38 9-1,57-16-332,0 0 1,0-1-1,0 1 1,0 0-1,0 0 1,0 0 0,0 0-1,0 0 1,0 0-1,0 0 1,0 0-1,0 0 1,0 0-1,0 0 1,0-1-1,0 1 1,0 0 0,0 0-1,0 0 1,0 0-1,0 0 1,0 0-1,0 0 1,-1 0-1,1 0 1,0 0 0,0 0-1,0 0 1,0 0-1,0 0 1,0 0-1,0 0 1,0 0-1,0 0 1,0 0-1,0 0 1,0 0 0,-1 0-1,1 0 1,0 0-1,0 0 1,0 0-1,0 0 1,0 0-1,11-8-2485,4-3-1342,6-10-4103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0.279"/>
    </inkml:context>
    <inkml:brush xml:id="br0">
      <inkml:brushProperty name="width" value="0.025" units="cm"/>
      <inkml:brushProperty name="height" value="0.025" units="cm"/>
    </inkml:brush>
  </inkml:definitions>
  <inkml:trace contextRef="#ctx0" brushRef="#br0">37 0 7944,'0'0'13548,"-1"14"-13222,0-9-377,-13 151 993,11-85-3045,-4-74-3838,-4-8 1141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0.669"/>
    </inkml:context>
    <inkml:brush xml:id="br0">
      <inkml:brushProperty name="width" value="0.025" units="cm"/>
      <inkml:brushProperty name="height" value="0.025" units="cm"/>
    </inkml:brush>
  </inkml:definitions>
  <inkml:trace contextRef="#ctx0" brushRef="#br0">0 49 9993,'0'0'7752,"57"-13"-7080,-23 7-479,5 1-129,5 1-128,-2-1-2307,-3-1-1985,-5-3-640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1.019"/>
    </inkml:context>
    <inkml:brush xml:id="br0">
      <inkml:brushProperty name="width" value="0.025" units="cm"/>
      <inkml:brushProperty name="height" value="0.025" units="cm"/>
    </inkml:brush>
  </inkml:definitions>
  <inkml:trace contextRef="#ctx0" brushRef="#br0">144 1 9289,'0'0'12807,"-10"8"-12722,-60 53-12,61-52-89,0 1-1,1-1 1,0 1-1,0 1 0,1-1 1,-8 18-1,21-31-4130,23-23-50,-12 4 210,5 0-727</inkml:trace>
  <inkml:trace contextRef="#ctx0" brushRef="#br0" timeOffset="1">144 1 6726,'-3'5'9599,"-7"13"-9075,5-10 292,-8 15-105,1 0 0,1 1 0,-8 26 0,15-37-545,1-1 0,0 1-1,0-1 1,2 1-1,-1 0 1,2 0-1,0 0 1,2 16-1,11-5 684,-3-8-2831,-8-7-5431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1.349"/>
    </inkml:context>
    <inkml:brush xml:id="br0">
      <inkml:brushProperty name="width" value="0.025" units="cm"/>
      <inkml:brushProperty name="height" value="0.025" units="cm"/>
    </inkml:brush>
  </inkml:definitions>
  <inkml:trace contextRef="#ctx0" brushRef="#br0">0 21 5285,'0'0'12844,"73"15"-12331,-29-15-385,4-1-96,0-2-320,1-5-2307,-4-3-1217,-10-2-512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1.693"/>
    </inkml:context>
    <inkml:brush xml:id="br0">
      <inkml:brushProperty name="width" value="0.025" units="cm"/>
      <inkml:brushProperty name="height" value="0.025" units="cm"/>
    </inkml:brush>
  </inkml:definitions>
  <inkml:trace contextRef="#ctx0" brushRef="#br0">262 1 10794,'0'0'1911,"-12"0"294,2 0-1860,-3-1 109,-1 1 0,0 1 0,0 0 0,1 0 0,-1 1 0,0 1 0,1 1 0,-16 5 0,19-4-158,0 0 0,1 1 0,-1 0 0,1 1 0,0-1 0,-8 10 0,14-13-231,1-1 0,-1 1 0,1 0 0,0 0 0,0 0 0,0 0 0,0 0 0,0 1 0,1-1-1,0 1 1,-1-1 0,1 1 0,1-1 0,-1 1 0,0-1 0,1 1 0,0 0 0,0-1 0,0 1 0,0 0 0,0-1 0,2 7 0,0-7-48,-1 0 1,1-1-1,0 1 0,0 0 0,0-1 1,0 1-1,0-1 0,1 0 0,-1 0 1,1 0-1,-1 0 0,1 0 0,0-1 1,-1 1-1,1-1 0,0 1 0,0-1 1,0 0-1,1 0 0,-1-1 0,5 2 1,7 1 36,1-1 1,-1-1-1,16 1 1,-23-2-11,0-1 1,0 1-1,0-1 1,14-3-1,-20 3-29,-1 1-1,0 0 0,0 0 1,0-1-1,0 1 0,0-1 1,0 1-1,0-1 0,0 1 1,0-1-1,0 0 1,0 0-1,0 1 0,0-1 1,-1 0-1,1 0 0,0 0 1,0 0-1,-1 0 0,1 0 1,-1 0-1,1 0 1,-1 0-1,1 0 0,-1 0 1,0 0-1,1 0 0,-1 0 1,0-1-1,0 1 0,0 0 1,0 0-1,0 0 0,0 0 1,0 0-1,0-1 1,-1 1-1,1 0 0,0 0 1,-1 0-1,1 0 0,0 0 1,-2-1-1,1 0-14,0 2 1,0-1-1,0 0 1,-1 0-1,1 0 1,0 0-1,0 1 0,-1-1 1,1 1-1,-1-1 1,1 1-1,0-1 1,-1 1-1,1 0 0,-3 0 1,1-1-106,12 0-112,20-3 260,-22 2-110,0 1-1,1 0 1,-1 0-1,0 1 1,0 0 0,0 0-1,11 2 1,-18-1 56,1-1-1,-1 1 1,0 0 0,1-1 0,-1 1 0,0 0 0,1-1 0,-1 1 0,0 0 0,0 0 0,1 0 0,-1-1 0,0 1 0,0 0-1,0 0 1,0-1 0,0 1 0,0 0 0,-1 0 0,1 0 0,0-1 0,0 1 0,0 0 0,-1 0 0,1 0 0,-7 21 58,-24 30 744,26-46-714,1 0 1,0 0-1,0 0 0,0 1 0,1-1 0,0 1 0,0 0 0,0 0 0,1 0 0,-2 15 0,4-21-142,0-1 0,0 1 0,0-1 0,1 1 0,-1 0 0,0-1 0,0 1 0,1-1 0,-1 1 0,0-1 0,1 1 0,-1-1 0,1 0 0,-1 1 0,0-1 0,1 1-1,-1-1 1,1 0 0,-1 1 0,1-1 0,0 0 0,-1 0 0,1 1 0,-1-1 0,1 0 0,-1 0 0,1 0 0,0 0 0,-1 0 0,1 0 0,-1 0 0,1 0 0,0 0 0,-1 0 0,1 0 0,-1 0-1,1 0 1,0 0 0,-1 0 0,1-1 0,-1 1 0,1 0 0,-1-1 0,1 1 0,-1 0 0,1-1 0,-1 1 0,1 0 0,-1-1 0,0 1 0,1-1 0,-1 1 0,1-1 0,18-19-6091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03.765"/>
    </inkml:context>
    <inkml:brush xml:id="br0">
      <inkml:brushProperty name="width" value="0.025" units="cm"/>
      <inkml:brushProperty name="height" value="0.025" units="cm"/>
    </inkml:brush>
  </inkml:definitions>
  <inkml:trace contextRef="#ctx0" brushRef="#br0">96 1 4901,'0'0'12267,"-17"5"-12016,10 3-210,0 0 0,0 0-1,1 1 1,0 0 0,1 0-1,-6 14 1,2-8-6,1-1-69,7-13-44,-1 1 0,1 0 0,-1 0-1,1 0 1,0 1 0,0-1-1,0 0 1,1 0 0,-1 1 0,0-1-1,1 0 1,-1 5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1.286"/>
    </inkml:context>
    <inkml:brush xml:id="br0">
      <inkml:brushProperty name="width" value="0.025" units="cm"/>
      <inkml:brushProperty name="height" value="0.025" units="cm"/>
    </inkml:brush>
  </inkml:definitions>
  <inkml:trace contextRef="#ctx0" brushRef="#br0">1 1 7175,'0'0'6443,"0"8"-6058,2 158-1816,1 23 3977,2-114-6710,-5-49 289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1.742"/>
    </inkml:context>
    <inkml:brush xml:id="br0">
      <inkml:brushProperty name="width" value="0.025" units="cm"/>
      <inkml:brushProperty name="height" value="0.025" units="cm"/>
    </inkml:brush>
  </inkml:definitions>
  <inkml:trace contextRef="#ctx0" brushRef="#br0">6 0 5477,'0'0'294,"0"8"-241,0 38-859,4 108 6765,-2-74-6924,-1-1-5780,1 56 7711,-11 230 13603,8-384-13839,0-14-5069,-2 4-2270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6.689"/>
    </inkml:context>
    <inkml:brush xml:id="br0">
      <inkml:brushProperty name="width" value="0.035" units="cm"/>
      <inkml:brushProperty name="height" value="0.035" units="cm"/>
    </inkml:brush>
  </inkml:definitions>
  <inkml:trace contextRef="#ctx0" brushRef="#br0">128 21 13843,'-3'-1'130,"0"1"1,0-1-1,0 1 1,1-1-1,-1 1 0,0 0 1,0 0-1,0 1 1,0-1-1,0 0 1,1 1-1,-1 0 0,0 0 1,0 0-1,1 0 1,-1 0-1,0 0 0,1 1 1,-1-1-1,1 1 1,0 0-1,0 0 1,-1-1-1,-2 5 0,-3 3 26,0-1-1,0 1 1,1 1 0,-10 17-1,15-25-151,1 0 0,0 0 0,0 0 0,0 1 0,0-1 0,1 0 0,-1 0 0,0 1 0,1-1 0,-1 4-1,1-6-2,0 0-1,1 1 1,-1-1-1,0 0 1,0 1-1,0-1 1,0 1-1,0-1 1,0 0-1,1 1 1,-1-1-1,0 0 1,0 1-1,1-1 1,-1 0-1,0 1 1,0-1-1,1 0 1,-1 0-1,0 1 1,1-1-1,-1 0 0,1 0 1,15 1 3,36-14-2,-28 6 9,1 1 0,30-3 0,-48 9-2,0-1 0,0 1-1,0 0 1,0 1 0,0 0-1,0 0 1,0 0 0,0 1-1,0 0 1,-1 1 0,1-1-1,9 6 1,-13-6 31,0 0 1,-1 0 0,1 0-1,-1 0 1,0 0-1,0 0 1,0 0-1,0 1 1,0-1 0,0 1-1,0 0 1,-1-1-1,1 1 1,-1 0-1,0 0 1,0 0 0,1 4-1,-1-2 48,-1 0 1,1 1-1,-1-1 0,0 0 1,-1 1-1,1-1 0,-1 0 0,0 0 1,-3 8-1,-1 0 150,0 0 0,-1-1 0,0 0 0,-1-1 0,0 1 0,-1-1 0,-12 13 0,17-20-157,-1 0 1,0-1 0,0 1 0,0-1 0,0 0 0,0 0 0,-1 0-1,-8 3 1,12-6-94,-1 1 0,1-1 1,-1 1-1,1-1 0,0 0 0,-1 0 0,1 0 0,-1 0 0,1 0 0,-1 0 0,1 0 0,-1 0 0,1-1 1,-1 1-1,1-1 0,0 1 0,-1-1 0,1 1 0,0-1 0,-1 0 0,1 1 0,0-1 0,0 0 0,0 0 1,0 0-1,0 0 0,0 0 0,0 0 0,0 0 0,0-1 0,0 1 0,0 0 0,1 0 0,-1-1 0,0 1 1,0-3-1,-3-11-233,-1 0 0,2 0 0,0-1 0,1 1 0,1-1 0,0 0 0,2-23 0,-1 19 184,1-65-440,2-14-202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2.262"/>
    </inkml:context>
    <inkml:brush xml:id="br0">
      <inkml:brushProperty name="width" value="0.025" units="cm"/>
      <inkml:brushProperty name="height" value="0.025" units="cm"/>
    </inkml:brush>
  </inkml:definitions>
  <inkml:trace contextRef="#ctx0" brushRef="#br0">11 0 4869,'0'0'13132,"-8"47"-11979,6-28-833,2 6-191,0 1-97,0 2 0,0 1-96,0-2-225,0-2-127,0-1-161,0-1-384,5-4-992,0 0-866,-3-2-256,3-2-1153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2.714"/>
    </inkml:context>
    <inkml:brush xml:id="br0">
      <inkml:brushProperty name="width" value="0.025" units="cm"/>
      <inkml:brushProperty name="height" value="0.025" units="cm"/>
    </inkml:brush>
  </inkml:definitions>
  <inkml:trace contextRef="#ctx0" brushRef="#br0">0 1 6726,'0'10'1282,"0"283"7414,1-287-9540,0 0 1,0 1 0,1-1-1,-1 0 1,2 0 0,3 10-1,8 23-2493,-3 17 3675,-2 1 0,2 97 0,2-50 7211,-4-42-5820,-9-71-13238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3.952"/>
    </inkml:context>
    <inkml:brush xml:id="br0">
      <inkml:brushProperty name="width" value="0.025" units="cm"/>
      <inkml:brushProperty name="height" value="0.025" units="cm"/>
    </inkml:brush>
  </inkml:definitions>
  <inkml:trace contextRef="#ctx0" brushRef="#br0">7 0 7623,'0'0'14126,"0"8"-13358,4 92 1368,-4-99-2130,-1-1 0,1 1 0,1 0 0,-1 0 1,0-1-1,0 1 0,0 0 0,0-1 0,0 1 0,1 0 1,-1-1-1,0 1 0,0-1 0,1 1 0,-1 0 0,1-1 1,-1 1-1,0-1 0,1 1 0,-1-1 0,1 1 0,-1-1 1,1 1-1,0-1 0,-1 0 0,1 1 0,-1-1 1,1 0-1,0 1 0,0-1 0,22-5-616,17-24-2970,7-15-4967,-47 43 8547,-2 10 2536,-60 88 4836,-4 8-5621,64-103-3578,3-6 49,6-11-2542,-3 7 21,1-7-6314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4.594"/>
    </inkml:context>
    <inkml:brush xml:id="br0">
      <inkml:brushProperty name="width" value="0.025" units="cm"/>
      <inkml:brushProperty name="height" value="0.025" units="cm"/>
    </inkml:brush>
  </inkml:definitions>
  <inkml:trace contextRef="#ctx0" brushRef="#br0">102 1 10570,'0'0'15722,"-6"9"-15354,-85 119 1730,87-126-2071,13-23-769,3 1 93,-9 15 513,0 0 0,0 0 1,0 0-1,0 0 0,1 1 0,0-1 0,0 1 0,0 0 0,6-5 0,-9 10 120,-1-1 0,1 1-1,-1 0 1,1-1 0,-1 1 0,1 0-1,-1-1 1,1 1 0,-1 0-1,0-1 1,1 1 0,-1 0-1,0 0 1,0-1 0,0 1 0,1 0-1,-1 0 1,0 0 0,0-1-1,0 1 1,0 0 0,0 0-1,-1 0 1,1-1 0,0 1 0,-1 1-1,-1 27 52,-8 4 10,8-28 36,0 0 0,0 0 1,0 0-1,1 0 0,0 0 0,-1 9 0,2-13 218,-6-30 32,6 24-363,-2 1 0,1-1 0,0 1 0,-1 0 0,0-1 0,0 1 0,0 0 0,-1 0 0,1 0 0,-1 0 0,-5-5 0,47 23-187,10-8-1898,-16-2-3314,-14-2-991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5.077"/>
    </inkml:context>
    <inkml:brush xml:id="br0">
      <inkml:brushProperty name="width" value="0.025" units="cm"/>
      <inkml:brushProperty name="height" value="0.025" units="cm"/>
    </inkml:brush>
  </inkml:definitions>
  <inkml:trace contextRef="#ctx0" brushRef="#br0">11 0 14638,'0'0'5050,"-1"8"-2968,-9 81 1927,10-88-4017,0-1 1,0 0-1,0 1 0,0-1 0,1 1 1,-1-1-1,0 0 0,0 1 0,0-1 1,0 0-1,0 1 0,0-1 0,1 0 1,-1 1-1,0-1 0,0 0 0,0 1 1,1-1-1,-1 0 0,0 1 0,0-1 1,1 0-1,-1 0 0,0 1 1,1-1-1,-1 0 0,0 0 0,1 0 1,-1 0-1,0 1 0,1-1 0,-1 0 1,1 0-1,-1 0 0,1 0 0,18-3-840,15-13-1708,18-29-5190,-49 48 12026,-6 8-2404,-7 12-543,-11 6-193,14-20-890,0 0 1,0 1 0,1-1-1,0 2 1,1-1-1,-7 19 1,12-22-199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5.718"/>
    </inkml:context>
    <inkml:brush xml:id="br0">
      <inkml:brushProperty name="width" value="0.025" units="cm"/>
      <inkml:brushProperty name="height" value="0.025" units="cm"/>
    </inkml:brush>
  </inkml:definitions>
  <inkml:trace contextRef="#ctx0" brushRef="#br0">88 1 14574,'0'0'9780,"-4"10"-9332,-77 127 2931,81-136-3341,5-26-802,11-9-1148,-12 27 1551,0-1 0,-1 0 0,0 0 0,0 0 1,-1 0-1,0 0 0,2-14 0,-4 22 463,-12 40 688,11-39-779,-6 39 493,7-39-486,0 0 0,0 0 0,0 0 1,0-1-1,0 1 0,0 0 0,0 0 0,0 0 0,0 0 0,0 0 0,1-1 0,-1 1 0,0 0 0,1 0 0,-1 0 0,0-1 0,1 1 1,-1 0-1,1-1 0,-1 1 0,1 0 0,0-1 0,-1 1 0,1-1 0,0 1 0,-1-1 0,1 1 0,0-1 0,0 1 0,-1-1 0,1 0 1,0 1-1,0-1 0,0 0 0,-1 0 0,1 1 0,0-1 0,0 0 0,1 0 0,-1 0-18,-1 0 0,0 0 0,1 0 0,-1 0 0,1 0 0,-1 0 0,1 0 0,-1 0 0,1 0 0,-1 0 0,1 0 0,-1 0-1,1 0 1,-1 0 0,0-1 0,1 1 0,-1 0 0,1 0 0,-1-1 0,0 1 0,1 0 0,-1 0 0,0-1 0,1 1 0,-1 0 0,0-1 0,1 1 0,-1-1 0,0 1 0,0 0 0,1-1-1,-1 0 1,-6-14-55,4 11 43,-1 1-1,0 0 1,0 0 0,0 0 0,0 1 0,0-1-1,-7-3 1,-5 0 111,4 1 231,28 7-107,5 3-418,18 1 132,-14-6-7036,-20-2 480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6.098"/>
    </inkml:context>
    <inkml:brush xml:id="br0">
      <inkml:brushProperty name="width" value="0.025" units="cm"/>
      <inkml:brushProperty name="height" value="0.025" units="cm"/>
    </inkml:brush>
  </inkml:definitions>
  <inkml:trace contextRef="#ctx0" brushRef="#br0">32 1 17168,'0'0'8264,"-9"53"-8072,2-37-96,2 0-128,1-2-416,-1-2-673,5-3-929,0-1-833,-2-3-1217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6.947"/>
    </inkml:context>
    <inkml:brush xml:id="br0">
      <inkml:brushProperty name="width" value="0.025" units="cm"/>
      <inkml:brushProperty name="height" value="0.025" units="cm"/>
    </inkml:brush>
  </inkml:definitions>
  <inkml:trace contextRef="#ctx0" brushRef="#br0">48 37 1890,'0'0'22586,"1"0"-22561,0 0 0,-1 1 0,1-1 0,-1 0 0,1 1 0,0-1 0,-1 0 0,1 1 0,-1-1 0,1 1 0,-1-1-1,0 1 1,1-1 0,-1 1 0,1-1 0,-1 1 0,0-1 0,1 1 0,-1-1 0,0 1 0,0 0 0,0-1-1,1 2 1,-1 0 9,-1 1 0,1-1 0,-1 1 0,1-1 0,-1 1 0,0-1 0,0 1 0,0-1 0,0 0 0,-1 1 0,1-1 0,0 0 0,-4 4 0,-28 33 313,23-28-310,75-99-19533,-48 62 19997,-3 5 4272,-13 29 4307,1 14-6637,5 39-2856,-4-46 110,2 12 213,-4-19-3887,0 1-3675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7.275"/>
    </inkml:context>
    <inkml:brush xml:id="br0">
      <inkml:brushProperty name="width" value="0.025" units="cm"/>
      <inkml:brushProperty name="height" value="0.025" units="cm"/>
    </inkml:brush>
  </inkml:definitions>
  <inkml:trace contextRef="#ctx0" brushRef="#br0">1 0 9961,'0'0'11852,"60"1"-10859,-39-1-449,-3 0-288,0 0-128,-2 0-128,0 0-96,-4 0-768,0 0-450,-1 4-543,-2-4-802,-2 0-2274,0 0-1056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47.619"/>
    </inkml:context>
    <inkml:brush xml:id="br0">
      <inkml:brushProperty name="width" value="0.025" units="cm"/>
      <inkml:brushProperty name="height" value="0.025" units="cm"/>
    </inkml:brush>
  </inkml:definitions>
  <inkml:trace contextRef="#ctx0" brushRef="#br0">1 1 10794,'0'0'11051,"0"6"-10902,-1-4-152,1-1-1,0 1 0,0 0 1,0 0-1,0 0 0,1-1 1,-1 1-1,0 0 1,1 0-1,0-1 0,-1 1 1,1 0-1,0-1 1,-1 1-1,1-1 0,0 1 1,0-1-1,3 3 1,-2-3-62,0 0 1,0 0-1,0-1 1,0 1 0,0-1-1,1 1 1,-1-1 0,0 0-1,0 0 1,1 0-1,-1 0 1,0 0 0,0 0-1,1-1 1,-1 1 0,0-1-1,0 0 1,0 1 0,3-3-1,29-13-1971,11-4-1592,-45 38 6634,-7 0-1910,-1-1 0,0 0 0,-20 29 0,-11 22-697,32-55-400,6-10-50,-1-1 0,1 0 1,0 1-1,0-1 1,0 1-1,0 0 0,0-1 1,0 1-1,0 5 1,6-11-6992,4-13-2246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7.821"/>
    </inkml:context>
    <inkml:brush xml:id="br0">
      <inkml:brushProperty name="width" value="0.035" units="cm"/>
      <inkml:brushProperty name="height" value="0.035" units="cm"/>
    </inkml:brush>
  </inkml:definitions>
  <inkml:trace contextRef="#ctx0" brushRef="#br0">0 60 13075,'7'22'542,"-1"-1"-1,0 1 1,-2 0 0,-1 0 0,1 24-1,4 19 575,32 145 800,-34-186-1899,2 0 1,0 0-1,2-1 0,1 0 0,0 0 0,22 29 0,-24-42-835,-15-21 412,-15-22 77,9 15 319,-14-27 1,22 37 85,1 1-1,0 0 1,0-1-1,1 0 1,0 0-1,0 0 1,0-9-1,2 16-55,0 0-1,0 0 0,0 0 1,0 0-1,0 0 1,0 1-1,0-1 0,0 0 1,0 0-1,1 0 1,-1 0-1,0 0 0,1 1 1,-1-1-1,1 0 0,-1 0 1,1 1-1,-1-1 1,1 0-1,-1 1 0,1-1 1,0 0-1,0 0 1,1 0 6,0 0 1,0 1-1,-1-1 1,1 1-1,0-1 1,0 1-1,0-1 1,-1 1 0,1 0-1,0 0 1,2 0-1,8 1 0,0 1 0,0 0 0,13 4-1,-6-1-234,-8-3-8,1-1-1,-1 1 1,1-2 0,-1 0 0,1 0 0,11-3 0,-21 3 198,1 0 1,-1 0-1,1-1 1,-1 1-1,0-1 1,1 0-1,-1 0 1,0 0-1,0 0 1,0 0-1,0 0 0,0-1 1,0 1-1,0-1 1,0 1-1,0-1 1,0 0-1,-1 0 1,1 1-1,-1-1 1,0 0-1,1-1 1,-1 1-1,0 0 1,0 0-1,0 0 1,-1-1-1,1 1 0,0 0 1,-1-1-1,1 1 1,-1-1-1,0 1 1,0-5-1,0 7 52,0-1 0,0 1 0,0-1-1,0 1 1,0-1 0,0 1-1,0 0 1,0-1 0,0 1 0,0-1-1,0 1 1,0-1 0,0 1 0,0-1-1,-1 1 1,1 0 0,0-1 0,0 1-1,0-1 1,-1 1 0,1 0 0,0-1-1,-1 1 1,1 0 0,0-1 0,-1 1-1,1 0 1,0-1 0,-1 1-1,1 0 1,-1 0 0,1-1 0,0 1-1,-1 0 1,1 0 0,-1 0 0,0 0 35,-1 0 1,1 1 0,0-1 0,0 1 0,0-1-1,0 1 1,0 0 0,0 0 0,0-1 0,0 1 0,0 0-1,-2 1 1,-22 32 1099,18-20-750,1 1 0,-7 21 1,12-30-322,-1 1 0,1-1 0,0 0 0,0 1-1,0-1 1,1 1 0,0-1 0,2 10 0,-2-16-87,0 1 0,0-1 0,0 1 0,0-1 0,0 0 0,1 1-1,-1-1 1,0 1 0,0-1 0,0 0 0,1 1 0,-1-1 0,0 1-1,1-1 1,-1 0 0,0 0 0,0 1 0,1-1 0,-1 0 0,1 1-1,-1-1 1,0 0 0,1 0 0,-1 0 0,1 0 0,-1 1 0,0-1 0,1 0-1,-1 0 1,1 0 0,-1 0 0,1 0 0,-1 0 0,1 0 0,-1 0-1,0 0 1,1 0 0,-1 0 0,1 0 0,-1-1 0,1 1 0,-1 0-1,0 0 1,1 0 0,-1 0 0,1-1 0,-1 1 0,0 0 0,1-1-1,-1 1 1,20-16 197,0-7-45,0-2 0,-2-1 0,-1 0 0,17-33 0,-4 5 11,-30 54-173,0 1 0,0-1 0,0 0 1,0 0-1,0 0 0,0 0 0,0 0 0,0 0 1,0 0-1,0 0 0,0 1 0,1-1 0,-1 0 1,0 0-1,0 0 0,0 0 0,0 0 1,0 0-1,0 0 0,0 0 0,0 0 0,0 1 1,0-1-1,0 0 0,0 0 0,1 0 0,-1 0 1,0 0-1,0 0 0,0 0 0,0 0 0,0 0 1,0 0-1,0 0 0,1 0 0,-1 0 0,0 0 1,0 0-1,0 0 0,0 0 0,0 0 0,0 0 1,0 0-1,1 0 0,-1 0 0,0 0 0,0 0 1,0 0-1,0 0 0,0 0 0,0 0 0,0 0 1,0 0-1,1-1 0,-1 13-9,-5 23-32,2-12 25,-1 43-1,4-65 18,-1-1 1,1 1-1,0-1 1,0 1-1,0 0 0,1-1 1,-1 1-1,0-1 1,0 1-1,0-1 1,0 1-1,0-1 0,1 1 1,-1-1-1,0 1 1,0-1-1,1 1 1,-1-1-1,0 0 0,1 1 1,-1-1-1,0 1 1,1-1-1,-1 0 1,1 1-1,-1-1 0,1 0 1,0 1-1,0-1 1,-1 0 0,1 0 0,0 0 0,0 0 0,0 0 0,0-1 0,0 1 0,0 0 0,0 0 0,0-1 0,0 1 0,-1 0 0,1-1-1,2 0 1,28-24 29,-29 23-30,60-58 35,-37 33-31,2 1 0,0 1 1,2 2-1,40-26 0,-66 48-10,-1-1 1,1 1 0,-1 0-1,1-1 1,0 1 0,0 0-1,-1 1 1,1-1-1,0 0 1,0 1 0,0 0-1,0 0 1,0 0 0,0 0-1,3 0 1,-5 1 2,1 0-1,-1-1 1,1 1 0,-1 0 0,0 0-1,1 0 1,-1 0 0,0 0 0,0 0 0,1 1-1,-1-1 1,0 0 0,0 1 0,0-1-1,-1 0 1,1 1 0,0-1 0,-1 1-1,1 0 1,0-1 0,-1 1 0,0-1-1,1 1 1,-1 0 0,0 3 0,1 16 168,-2 0 1,0-1-1,-1 1 1,-6 24-1,48-179 259,-6 18-541,-37 128 87,0 0-1,1 0 1,0 0-1,1 1 1,0-1-1,1 0 1,1 14-1,-1-26 30,0 0 0,0 0 0,0 1 0,0-1 0,1 0 1,-1 0-1,0 0 0,0 0 0,0 1 0,0-1 0,0 0 0,0 0 0,0 0 0,0 0 0,0 0 0,0 1 0,1-1 0,-1 0 0,0 0 0,0 0 0,0 0 0,0 0 0,0 0 0,0 0 0,1 0 0,-1 1 0,0-1 0,0 0 0,0 0 0,0 0 0,1 0 0,-1 0 0,0 0 0,0 0 0,0 0 0,0 0 0,1 0 1,-1 0-1,0 0 0,0 0 0,0 0 0,0 0 0,1-1 0,7-5 3,5-12 10,-13 17-12,69-128 94,0 0-50,-68 127-48,0 0-1,0 1 1,0-1-1,0 1 1,0 0-1,0-1 1,0 1 0,0 0-1,1 0 1,-1 0-1,2-1 1,-3 2 1,1 0 1,-1 0-1,0 0 1,0 0 0,1 0-1,-1 0 1,0 0-1,0 0 1,0 0-1,1 0 1,-1 0-1,0 1 1,0-1 0,1 0-1,-1 0 1,0 0-1,0 0 1,0 1-1,0-1 1,1 0 0,-1 0-1,0 0 1,0 1-1,0-1 1,0 0-1,0 0 1,0 1-1,0-1 1,1 0 0,-1 0-1,0 0 1,0 1-1,0-1 1,0 0-1,0 1 1,0-1-1,0 0 1,0 0 0,0 1-1,-1-1 1,-2 42-93,2-35 89,0 5-11,0-6 12,0 0 0,0 0 0,1 0 0,0 1 0,1 5 0,-1-12 5,0 0 0,0 0 0,0 1-1,-1-1 1,1 0 0,0 0 0,0 0-1,1 1 1,-1-1 0,0 0 0,0 0-1,0 0 1,0 0 0,0 1 0,0-1 0,0 0-1,0 0 1,0 0 0,0 0 0,0 1-1,0-1 1,1 0 0,-1 0 0,0 0-1,0 0 1,0 0 0,0 1 0,0-1-1,1 0 1,-1 0 0,0 0 0,0 0 0,0 0-1,0 0 1,1 0 0,-1 0 0,0 0-1,0 0 1,0 0 0,0 0 0,1 0-1,-1 0 1,0 0 0,0 0 0,0 0-1,1 0 1,-1 0 0,0 0 0,10-9 36,6-16 11,23-56 79,-32 65-122,-13 54-150,5-20 118,0-9-16,-7 74-5,8-77-9,0 1 1,0-1-1,1 1 0,0-1 0,0 0 0,0 1 0,1-1 0,0 0 1,0 0-1,4 7 0,-6-12 28,1 0 0,0 0 1,-1 0-1,1 0 0,0 0 0,0 0 1,-1 0-1,1 0 0,0 0 0,0 0 1,0-1-1,0 1 0,0 0 0,0-1 1,1 1-1,-1-1 0,0 1 0,0-1 1,0 0-1,0 1 0,1-1 0,1 0 1,-1 0 10,-1 0 1,1-1-1,0 1 1,0-1 0,0 1-1,-1-1 1,1 0-1,0 1 1,-1-1-1,1 0 1,-1 0-1,1 0 1,-1 0 0,1-1-1,1-1 1,18-20-250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56.397"/>
    </inkml:context>
    <inkml:brush xml:id="br0">
      <inkml:brushProperty name="width" value="0.025" units="cm"/>
      <inkml:brushProperty name="height" value="0.025" units="cm"/>
    </inkml:brush>
  </inkml:definitions>
  <inkml:trace contextRef="#ctx0" brushRef="#br0">21 84 4036,'0'0'2856,"4"-9"-1703,5-9-694,6-15 1563,-5 9 4449,-11 32-5848,0 0 0,0 0 0,1 0-1,0 0 1,3 13 0,-2 10 77,-13 502 1217,4-252-557,25 222-158,-11-343-1101,-29 301 1,16-368-87,-22 305 978,29-350-694,-4-78-7383,4 6 646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57.672"/>
    </inkml:context>
    <inkml:brush xml:id="br0">
      <inkml:brushProperty name="width" value="0.025" units="cm"/>
      <inkml:brushProperty name="height" value="0.025" units="cm"/>
    </inkml:brush>
  </inkml:definitions>
  <inkml:trace contextRef="#ctx0" brushRef="#br0">1 0 865,'0'0'12908,"0"11"-9049,0 15-2705,0 210 3859,0-233-4999,0-1 1,0 1 0,1-1 0,-1 0 0,1 1 0,-1-1 0,1 1 0,0-1 0,0 0 0,2 4 0,4-3-2357,1-18-5026,-5 6 1219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58.941"/>
    </inkml:context>
    <inkml:brush xml:id="br0">
      <inkml:brushProperty name="width" value="0.025" units="cm"/>
      <inkml:brushProperty name="height" value="0.025" units="cm"/>
    </inkml:brush>
  </inkml:definitions>
  <inkml:trace contextRef="#ctx0" brushRef="#br0">1 392 7559,'0'0'8857,"10"0"-7539,94-3 157,0-6 0,144-29 1,-104 12-1387,2 6 1,0 7 0,1 6-1,260 21 1,11 20-40,-322-32 22,0-4 1,131-20-1,-99 1 629,525-62 1251,-52 66-1861,-252 9 165,-347 7-807,1 1 0,-1-1 0,1 0-1,-1 0 1,1 0 0,-1 0 0,1 0 0,-1-1 0,0 1 0,0-1-1,0 1 1,1-1 0,-2 0 0,1 0 0,0 0 0,0 0-1,2-5 1,28-46-4518,-22 34 6158,-1 0-570,-6 13-758,0 1-1,0-1 0,0 1 1,0 0-1,9-10 1,7 5 2390,6 15 4816,-9 1-6545,1-1 0,-1-1-1,1-1 1,-1 0 0,1-1 0,26 0 0,-29-3-364,1 2 0,-1 0 0,1 1 0,-1 0 0,1 1 0,-1 1 1,0 0-1,0 1 0,16 8 0,-28-12-5,0 0 0,-1 0 0,1 0 0,-1 0 1,1 0-1,-1 0 0,1 1 0,-1-1 0,0 1 0,0-1 1,1 1-1,-1-1 0,0 1 0,0-1 0,-1 1 0,1 0 0,0 0 1,-1-1-1,1 1 0,-1 0 0,1 0 0,-1 0 0,0 0 1,0 3-1,0-1 75,-1 0 1,0-1-1,0 1 1,-1 0-1,1-1 1,-1 1 0,0-1-1,1 1 1,-2-1-1,1 0 1,-4 5-1,-7 6 368,-1-1-1,0 0 0,-30 19 0,-50 26 377,-6 4-1247,41-13-5145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6:59.840"/>
    </inkml:context>
    <inkml:brush xml:id="br0">
      <inkml:brushProperty name="width" value="0.025" units="cm"/>
      <inkml:brushProperty name="height" value="0.025" units="cm"/>
    </inkml:brush>
  </inkml:definitions>
  <inkml:trace contextRef="#ctx0" brushRef="#br0">0 391 12396,'0'0'9999,"5"-2"-9215,16-12-394,0-1-1,-1 0 1,0-2-1,-1 0 1,18-22-1,79-107-238,-101 124 128,-1 0 0,-1-1 0,14-36 0,-27 70-306,1 0 0,0-1 1,1 1-1,5 18 0,-5-22-111,1 0-1,0 0 1,1-1-1,-1 1 1,1-1-1,1 0 0,-1 0 1,1-1-1,0 1 1,0-1-1,1 0 1,-1 0-1,1-1 1,0 1-1,0-1 1,1-1-1,-1 1 1,1-1-1,9 3 1,4 1-1045,0-1 1,0-1-1,1-1 1,-1 0-1,36 0 1,-37-4-9837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04.781"/>
    </inkml:context>
    <inkml:brush xml:id="br0">
      <inkml:brushProperty name="width" value="0.025" units="cm"/>
      <inkml:brushProperty name="height" value="0.025" units="cm"/>
    </inkml:brush>
  </inkml:definitions>
  <inkml:trace contextRef="#ctx0" brushRef="#br0">69 0 14029,'0'6'311,"-1"0"0,0-1 0,0 1 0,-1-1 0,1 1 0,-4 6 0,-7 30 699,5 93 551,-4 38 1640,4-149-2510,0-36 543,-2-37-580,5 7-795,4-56 0,0 87 110,1-1 0,0 1 0,1 0-1,0 0 1,1 1 0,0-1 0,1 0 0,0 1-1,0 0 1,10-15 0,-10 20 22,1 0 0,1 1-1,-1-1 1,0 1 0,1 0 0,0 0 0,0 0-1,0 1 1,1 0 0,-1 1 0,1-1 0,0 1 0,-1 0-1,1 1 1,0-1 0,8 1 0,-5 0-5,1 0 1,-1 0-1,0 1 1,1 1 0,-1 0-1,1 0 1,-1 1-1,0 1 1,0-1-1,12 6 1,-21-8 17,0 1 0,1-1 0,-1 1 0,0 0 0,1-1 1,-1 1-1,0 0 0,0 0 0,1-1 0,-1 1 0,0 0 1,0 0-1,0 0 0,0 1 0,-1-1 0,1 0 0,0 0 1,0 0-1,-1 1 0,1-1 0,0 0 0,-1 1 0,0-1 0,1 0 1,-1 3-1,0-2 11,0 0 0,-1 0 1,0 0-1,1 0 0,-1 0 0,0 0 1,0-1-1,0 1 0,0 0 0,0-1 1,-1 1-1,1-1 0,0 1 0,-1-1 1,-2 3-1,-7 4 68,1-1 1,-2 0-1,1 0 0,-15 5 0,15-7-51,0-1-1,-1 0 1,0 0-1,0-1 0,0-1 1,0 0-1,-23 1 0,35-4-138,-1 1 1,1 0-1,0-1 0,-1 1 0,1 0 0,0-1 0,0 1 1,0 0-1,-1-1 0,1 1 0,0 0 0,0-1 0,0 1 0,0-1 1,0 1-1,0 0 0,0-1 0,-1 1 0,1-1 0,0 1 1,0 0-1,1-1 0,-1 1 0,0-1 0,0 1 0,0 0 1,0-1-1,0 1 0,0-1 0,0 1 0,1 0 0,-1-1 0,0 1 1,0 0-1,1-1 0,-1 1 0,0 0 0,0-1 0,1 1 1,-1 0-1,0 0 0,1-1 0,-1 1 0,1 0 0,13-19-4982,9-4-4152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05.697"/>
    </inkml:context>
    <inkml:brush xml:id="br0">
      <inkml:brushProperty name="width" value="0.025" units="cm"/>
      <inkml:brushProperty name="height" value="0.025" units="cm"/>
    </inkml:brush>
  </inkml:definitions>
  <inkml:trace contextRef="#ctx0" brushRef="#br0">24 1 13901,'0'0'8744,"-23"58"-8071,37-29-289,0-3-63,7 0-193,2-3-64,0-4 32,5-2-96,3-6 0,2-7-769,1-4-1505,-1 0-1634,-4-8-3010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06.041"/>
    </inkml:context>
    <inkml:brush xml:id="br0">
      <inkml:brushProperty name="width" value="0.025" units="cm"/>
      <inkml:brushProperty name="height" value="0.025" units="cm"/>
    </inkml:brush>
  </inkml:definitions>
  <inkml:trace contextRef="#ctx0" brushRef="#br0">216 0 13549,'0'0'4228,"-62"67"-2467,36-38-447,-1 2 31,2 5-288,2 0-897,4 2-128,5-4-96,3-4-1537,2-11-2179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06.864"/>
    </inkml:context>
    <inkml:brush xml:id="br0">
      <inkml:brushProperty name="width" value="0.025" units="cm"/>
      <inkml:brushProperty name="height" value="0.025" units="cm"/>
    </inkml:brush>
  </inkml:definitions>
  <inkml:trace contextRef="#ctx0" brushRef="#br0">1 2007 8840,'0'0'8771,"13"-9"-7452,332-271 2175,-194 151-3059,709-679 328,-714 656-663,6 6 0,250-184-1,-194 177 841,-214 159-11147,-7 1 1959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08.024"/>
    </inkml:context>
    <inkml:brush xml:id="br0">
      <inkml:brushProperty name="width" value="0.025" units="cm"/>
      <inkml:brushProperty name="height" value="0.025" units="cm"/>
    </inkml:brush>
  </inkml:definitions>
  <inkml:trace contextRef="#ctx0" brushRef="#br0">0 0 7303,'0'0'7677,"5"9"-6658,3 2-732,0 0 1,2 0-1,-1-1 0,1 0 1,1-1-1,0 0 0,0-1 1,0 0-1,1-1 0,15 7 0,77 40 1139,-55-32-1219,-2 3 0,-1 2 0,-1 1 0,80 67 0,116 120 1084,101 101-750,-296-271-110,2-3 1,97 67 0,-79-62-190,-36-23-171,-1 3 0,-1 0 1,-2 2-1,25 33 0,-24-28-41,1-2-1,1 0 1,35 27 0,-8-19 138,1-4 0,97 47 0,-85-47 2,95 62 0,-133-69-26,-27-23-74,1-1 0,1 0 1,-1 0-1,1-1 0,11 8 0,-17-12-143,0 0 0,0 0-1,0 0 1,1 1 0,-1-1-1,0 0 1,0 0-1,0 0 1,1 0 0,-1 0-1,0 0 1,0 0 0,0 0-1,1 1 1,-1-1-1,0 0 1,0 0 0,1 0-1,-1 0 1,0 0 0,0 0-1,0 0 1,1 0 0,-1-1-1,0 1 1,0 0-1,0 0 1,1 0 0,-1 0-1,0 0 1,0 0 0,0 0-1,1 0 1,-1 0-1,0-1 1,0 1 0,0 0-1,0 0 1,1 0 0,-1 0-1,0-1 1,0 1-1,0 0 1,0 0 0,0-1-1,-2-12-6533,-12-8-6793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09.862"/>
    </inkml:context>
    <inkml:brush xml:id="br0">
      <inkml:brushProperty name="width" value="0.025" units="cm"/>
      <inkml:brushProperty name="height" value="0.025" units="cm"/>
    </inkml:brush>
  </inkml:definitions>
  <inkml:trace contextRef="#ctx0" brushRef="#br0">188 1 13485,'2'1'7718,"-1"-1"-7432,-15 23 1117,-23 29-1959,22-34 605,-20 25-55,-50 47 0,85-90-87,0 0-1,0 0 1,1-1 0,-1 1-1,0 0 1,0 0-1,0 0 1,0 0 0,0-1-1,0 1 1,0 0-1,0 0 1,0 0 0,0 0-1,0-1 1,-1 1-1,1 0 1,0 0 0,0 0-1,0 0 1,0 0 0,0-1-1,0 1 1,0 0-1,0 0 1,0 0 0,0 0-1,-1 0 1,1 0-1,0-1 1,0 1 0,0 0-1,0 0 1,0 0-1,-1 0 1,1 0 0,0 0-1,0 0 1,0 0-1,0 0 1,0 0 0,-1 0-1,1 0 1,0 0-1,0 0 1,0 0 0,0 0-1,-1 0 1,1 0-1,0 0 1,0 0 0,0 0-1,-1 0 1,6-15-2594,20-35-4456,-7 23 2814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9.089"/>
    </inkml:context>
    <inkml:brush xml:id="br0">
      <inkml:brushProperty name="width" value="0.035" units="cm"/>
      <inkml:brushProperty name="height" value="0.035" units="cm"/>
    </inkml:brush>
  </inkml:definitions>
  <inkml:trace contextRef="#ctx0" brushRef="#br0">0 1 11658,'1'0'107,"-1"0"0,1 0 0,-1 0-1,1 1 1,-1-1 0,1 0 0,0 1-1,-1-1 1,1 0 0,-1 1 0,0-1-1,1 0 1,-1 1 0,1-1 0,-1 1-1,0-1 1,1 1 0,-1-1 0,0 1-1,1-1 1,-1 1 0,0-1 0,0 1-1,1-1 1,-1 1 0,0-1 0,0 1-1,0 0 1,0-1 0,0 1 0,0 0-1,1 26 1503,-1-19-1087,0 56 975,3 1 0,15 81-1,-16-139-1371,-1-1 0,1 1 0,0-1 1,1 0-1,3 8 0,-5-13-98,-1 0 1,1-1 0,-1 1-1,0 0 1,1-1 0,-1 1-1,1-1 1,0 1 0,-1-1-1,1 1 1,-1-1 0,1 1-1,0-1 1,-1 1 0,1-1-1,0 0 1,-1 1 0,1-1-1,0 0 1,0 0 0,1 1-1,-1-2 2,0 1-1,0 0 1,0-1-1,0 1 1,0-1-1,-1 1 0,1-1 1,0 0-1,0 1 1,0-1-1,0 0 0,-1 0 1,1 1-1,0-1 1,-1 0-1,1 0 1,-1 0-1,1 0 0,-1 0 1,1 0-1,0-1 1,4-10 117,0 0-1,-1 0 1,0-1 0,-1 1 0,0-1 0,-1 0 0,0 0 0,-1 0-1,-1 0 1,0-13 0,-4-18 24,-15-69-1,15 98-219,5 14-43,-1 0-1,1 1 1,-1-1-1,0 1 0,1-1 1,-1 0-1,1 1 1,-1-1-1,1 1 1,-1-1-1,1 1 0,0 0 1,-1-1-1,1 1 1,-1-1-1,1 1 0,0 0 1,0 0-1,-1-1 1,1 1-1,0 0 0,-1 0 1,1 0-1,0 0 1,0 0-1,-1 0 0,1 0 1,1 0-1,3-1-532,24-11-696,-7 2 543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10.207"/>
    </inkml:context>
    <inkml:brush xml:id="br0">
      <inkml:brushProperty name="width" value="0.025" units="cm"/>
      <inkml:brushProperty name="height" value="0.025" units="cm"/>
    </inkml:brush>
  </inkml:definitions>
  <inkml:trace contextRef="#ctx0" brushRef="#br0">29 54 2947,'0'0'5883,"8"-9"-3625,23-25-64,-30 33-2080,-1 0 0,1 0-1,0 0 1,0 1 0,0-1 0,-1 0 0,1 1 0,0-1-1,0 0 1,0 1 0,0 0 0,0-1 0,0 1-1,0-1 1,0 1 0,0 0 0,1 0 0,-1 0 0,0-1-1,0 1 1,0 0 0,0 0 0,0 0 0,0 1 0,0-1-1,0 0 1,0 0 0,0 1 0,0-1 0,1 0 0,-1 1-1,-1-1 1,1 1 0,0 0 0,0-1 0,0 1 0,0 0-1,0-1 1,0 1 0,-1 0 0,1 0 0,0 0 0,0 1-1,22 39-146,-21-38 268,24 75 282,-25-71-578,1 0 1,-1 0 0,0 0 0,-1 0 0,1 0 0,-2 0-1,1 0 1,-1 0 0,-2 10 0,3-16-204,0-1 0,0 1 0,-1-1 1,1 1-1,-1 0 0,1-1 0,0 1 0,-1-1 1,1 1-1,-1-1 0,1 1 0,-1-1 0,0 1 0,1-1 1,-1 0-1,1 1 0,-1-1 0,0 0 0,1 1 1,-1-1-1,0 0 0,1 0 0,-2 0 0,-10 1-5469</inkml:trace>
  <inkml:trace contextRef="#ctx0" brushRef="#br0" timeOffset="1">1 142 9161,'0'0'9320,"46"-1"-8359,-16-2-640,0 1-257,7-3-801,-2-3-2722,2-4-1314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10.554"/>
    </inkml:context>
    <inkml:brush xml:id="br0">
      <inkml:brushProperty name="width" value="0.025" units="cm"/>
      <inkml:brushProperty name="height" value="0.025" units="cm"/>
    </inkml:brush>
  </inkml:definitions>
  <inkml:trace contextRef="#ctx0" brushRef="#br0">247 1 13132,'0'0'2435,"-8"0"-225,-3 0-1934,-1 0 0,1 2 1,-1-1-1,1 1 1,0 1-1,0 0 0,0 1 1,0 0-1,0 0 0,1 1 1,0 1-1,0-1 0,0 2 1,1-1-1,0 2 0,-12 11 1,20-19-279,1 1 0,-1 0 1,0-1-1,0 1 0,1 0 0,-1 0 1,1 0-1,-1 0 0,1 0 1,-1 0-1,1 0 0,-1 0 1,1 0-1,0 0 0,0 0 1,-1 0-1,1 0 0,0 0 1,0 0-1,0 0 0,0 0 1,0 0-1,0 0 0,1 0 1,-1 0-1,0 1 0,0-1 0,1 0 1,-1 0-1,1-1 0,-1 1 1,1 0-1,-1 0 0,1 0 1,-1 0-1,1 0 0,0 0 1,0-1-1,-1 1 0,1 0 1,0-1-1,0 1 0,0 0 1,0-1-1,0 1 0,0-1 0,0 0 1,1 1-1,8 4 45,1-2 0,-1 1 0,22 3-1,-10-1-210,-13-3 120,0 0 1,0 1 0,-1 0 0,1 1 0,-1 0 0,13 11 0,-20-15 75,1 0 1,-1 0-1,0 0 1,0 0 0,0 0-1,0 0 1,0 0 0,0 1-1,0-1 1,0 0 0,0 1-1,0-1 1,-1 0-1,1 1 1,-1-1 0,1 1-1,-1-1 1,0 1 0,1 0-1,-1-1 1,0 1-1,0-1 1,0 1 0,0 0-1,0-1 1,-1 1 0,1-1-1,0 1 1,-1-1 0,1 1-1,-1-1 1,1 1-1,-1-1 1,0 1 0,0-1-1,0 0 1,0 0 0,0 1-1,0-1 1,0 0-1,0 0 1,0 0 0,0 0-1,-1 0 1,1 0 0,0 0-1,-1 0 1,-2 0 0,-15 12 481,-2-1 0,0-1 0,-31 12 1,42-19-1318,0-1 1,-1 0 0,1-1-1,-1 0 1,-18 1-1,16-3-5674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11.195"/>
    </inkml:context>
    <inkml:brush xml:id="br0">
      <inkml:brushProperty name="width" value="0.025" units="cm"/>
      <inkml:brushProperty name="height" value="0.025" units="cm"/>
    </inkml:brush>
  </inkml:definitions>
  <inkml:trace contextRef="#ctx0" brushRef="#br0">105 72 9769,'0'0'1938,"9"-10"438,9-9-1092,1-2 418,2-1 2524,-26 39-665,-4 13-3850,-24 29 120,-3-1 0,-51 63 0,86-120-1753,3-3 1244,1 1-1,-1-1 1,0 0-1,0 0 1,0 0-1,0 0 1,-1 0-1,1-1 1,0 1-1,-1-1 1,0 1-1,3-5 1,-1 0-1664,17-24-6232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11.542"/>
    </inkml:context>
    <inkml:brush xml:id="br0">
      <inkml:brushProperty name="width" value="0.025" units="cm"/>
      <inkml:brushProperty name="height" value="0.025" units="cm"/>
    </inkml:brush>
  </inkml:definitions>
  <inkml:trace contextRef="#ctx0" brushRef="#br0">0 0 13229,'0'0'5130,"0"8"-4474,0 13-145,1 1-1,1-1 0,0 0 1,9 31-1,2-17 38,31 59-1,-31-69-750,-12-20-1800,-7-3-8295,3-3 10037,-9-3-5888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11.884"/>
    </inkml:context>
    <inkml:brush xml:id="br0">
      <inkml:brushProperty name="width" value="0.025" units="cm"/>
      <inkml:brushProperty name="height" value="0.025" units="cm"/>
    </inkml:brush>
  </inkml:definitions>
  <inkml:trace contextRef="#ctx0" brushRef="#br0">1 40 11147,'0'0'6310,"57"-1"-4965,-24-4-64,6 2-512,0-2-545,-5 0-128,-1 2-32,-8-2-1185,-5 1-1537,-10-4-3460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12.234"/>
    </inkml:context>
    <inkml:brush xml:id="br0">
      <inkml:brushProperty name="width" value="0.025" units="cm"/>
      <inkml:brushProperty name="height" value="0.025" units="cm"/>
    </inkml:brush>
  </inkml:definitions>
  <inkml:trace contextRef="#ctx0" brushRef="#br0">149 15 17649,'0'0'3950,"2"8"-3640,11 98 416,0 6-3892,-13-101 1608</inkml:trace>
  <inkml:trace contextRef="#ctx0" brushRef="#br0" timeOffset="1">100 131 4708,'-5'-9'1666,"-2"-1"-1059,-25-48 2877,30 54-2302,0-1 0,0 0-1,1 0 1,0 0 0,0 0 0,-1-10 0,3 14-1096,0 0 0,0 0 1,0 1-1,0-1 0,0 0 1,0 1-1,0-1 0,0 0 1,0 1-1,1-1 0,-1 1 1,0 0-1,0-1 0,0 1 1,1 0-1,-1 0 0,0 0 1,0 0-1,1 0 0,-1 0 1,0 0-1,1 0 0,-1 0 1,0 1-1,1-1 0,38 6-51,-18 0-4,-1 2 1,0 0-1,25 14 0,-37-17-16,-1-1 0,1 2 0,-1-1 0,-1 1-1,1 1 1,-1-1 0,0 1 0,0 0 0,-1 1 0,6 8-1,-11-14 72,1 1 0,-1 0 0,1 0 0,-1 0 0,0 0 0,0 0 0,0 0 0,-1 1 0,1-1 0,-1 0 0,0 0 0,0 0 0,0 1-1,0-1 1,0 0 0,-1 0 0,1 0 0,-1 0 0,0 1 0,-2 4 0,0-3 78,0 1 0,-1-1 0,0 0 0,0 0 0,0 0 0,0-1 0,-1 1 0,1-1 0,-1 0 0,-6 3 0,-6 4 287,0-2 0,-1 0 0,0-1 1,0 0-1,-37 9 0,48-15-301,0-1 0,-1 1-1,1-1 1,-1 0 0,1-1 0,-1 0 0,-12-1 0,18 0-339,0 1 1,-1-1-1,1 0 1,0 0-1,0 0 1,-1 0-1,1 0 1,0-1-1,0 1 1,-3-3-1,3 1-894,-1 0 0,1 1-1,0-1 1,0 0 0,0 0 0,0-1 0,1 1 0,-3-6-1,-1-6-10019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3.598"/>
    </inkml:context>
    <inkml:brush xml:id="br0">
      <inkml:brushProperty name="width" value="0.025" units="cm"/>
      <inkml:brushProperty name="height" value="0.025" units="cm"/>
    </inkml:brush>
  </inkml:definitions>
  <inkml:trace contextRef="#ctx0" brushRef="#br0">31 25 1986,'0'0'12833,"-6"-5"-11968,-19-15-59,65 47 7022,-8-8-7207,64 26 0,-54-27-515,-1 2 0,-1 2 0,-1 1 0,-1 2 0,-1 1 0,47 45 0,-64-51-78,-1 1 0,-1 1 0,20 30-1,-17-21-15,-2-8 55,2-1 0,0 0 0,28 21 0,-14-12-20,-15-15-34,39 25 0,-39-29-6,0 1 1,33 31-1,-12-3 52,126 118 443,57 27-300,-182-150-11,-1 2-1,47 56 1,-53-53-170,1-2 0,66 54 1,-44-41 6,-27-25-29,50 36 0,-63-49-4,1 1 1,23 25-1,18 16 19,-54-52-327,29 27 911,-34-30-887,0 0 1,0 0 0,0 1-1,0-1 1,0 0 0,0 1-1,0-1 1,0 1-1,-1-1 1,1 1 0,-1-1-1,1 1 1,0 2-1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4.905"/>
    </inkml:context>
    <inkml:brush xml:id="br0">
      <inkml:brushProperty name="width" value="0.025" units="cm"/>
      <inkml:brushProperty name="height" value="0.025" units="cm"/>
    </inkml:brush>
  </inkml:definitions>
  <inkml:trace contextRef="#ctx0" brushRef="#br0">106 38 6983,'0'0'8989,"9"-6"-6971,36-25 3849,-57 57-5018,-135 173 288,194-264-11792,-29 37 5268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5.250"/>
    </inkml:context>
    <inkml:brush xml:id="br0">
      <inkml:brushProperty name="width" value="0.025" units="cm"/>
      <inkml:brushProperty name="height" value="0.025" units="cm"/>
    </inkml:brush>
  </inkml:definitions>
  <inkml:trace contextRef="#ctx0" brushRef="#br0">0 63 8648,'14'-22'1033,"0"0"319,2 4 4249,-16 55-1204,1-27-3749,-1 10-384,1-1-1,1 0 1,1 0 0,0 0-1,2 0 1,0 0-1,13 28 1,-17-42-1606,-7-6-9523,1-2 10164,-8-6-5471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5.607"/>
    </inkml:context>
    <inkml:brush xml:id="br0">
      <inkml:brushProperty name="width" value="0.025" units="cm"/>
      <inkml:brushProperty name="height" value="0.025" units="cm"/>
    </inkml:brush>
  </inkml:definitions>
  <inkml:trace contextRef="#ctx0" brushRef="#br0">48 26 3395,'0'0'8088,"1"-5"-7448,1-16 1875,-4 23-2312,1-1 0,-1 1 0,0-1 0,0 1 0,1-1 0,-1 0 0,0 0 0,0 0 0,0 0 0,-1 0 0,1 0 0,0-1 0,0 1 0,0-1 0,-1 0 0,1 1 0,0-1 0,-3 0 0,-5 0 3287,35-1-1773,-9 2-1485,-1 0-1,0 1 1,21 5-1,-10-1-1306,-14-5-1671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19.562"/>
    </inkml:context>
    <inkml:brush xml:id="br0">
      <inkml:brushProperty name="width" value="0.035" units="cm"/>
      <inkml:brushProperty name="height" value="0.035" units="cm"/>
    </inkml:brush>
  </inkml:definitions>
  <inkml:trace contextRef="#ctx0" brushRef="#br0">0 0 15995,'1'0'76,"0"0"1,-1 0-1,1 0 0,0 0 0,-1 0 0,1 1 0,-1-1 0,1 0 0,0 0 0,-1 0 0,1 1 0,-1-1 0,1 0 1,0 0-1,-1 1 0,1-1 0,-1 1 0,1-1 0,-1 0 0,1 1 0,-1-1 0,0 1 0,1-1 0,-1 1 0,0-1 1,1 1-1,-1-1 0,0 1 0,1 0 0,-1-1 0,0 1 0,0-1 0,0 2 0,5 24 461,-4-20-161,6 74 1144,-6 142 0,-3-101-1145,1-88-330,0-18-96,1 1-1,1-1 1,0 1-1,1-1 1,4 16-1,-6-29 11,0-1 1,0 0-1,0 0 0,1 1 1,-1-1-1,1 0 0,-1 0 1,1 1-1,-1-1 0,1 0 0,0 0 1,-1 0-1,1 0 0,0 0 1,0 0-1,0 0 0,0 0 1,0 0-1,0-1 0,0 1 0,0 0 1,0-1-1,0 1 0,1 0 1,-1-1-1,0 0 0,0 1 1,1-1-1,-1 0 0,0 1 0,0-1 1,1 0-1,-1 0 0,0 0 1,1 0-1,-1 0 0,0 0 1,3-1-1,0-1-58,0 1 1,0-1-1,0 0 1,-1 0-1,1-1 1,-1 1-1,1-1 0,-1 0 1,0 0-1,0 0 1,4-4-1,14-22-461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5.954"/>
    </inkml:context>
    <inkml:brush xml:id="br0">
      <inkml:brushProperty name="width" value="0.025" units="cm"/>
      <inkml:brushProperty name="height" value="0.025" units="cm"/>
    </inkml:brush>
  </inkml:definitions>
  <inkml:trace contextRef="#ctx0" brushRef="#br0">0 1 6919,'0'0'13676,"4"67"-13003,-4-45-449,0-1-160,0-3-32,2-2-128,3-4-576,-1-3-321,1-4-609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6.326"/>
    </inkml:context>
    <inkml:brush xml:id="br0">
      <inkml:brushProperty name="width" value="0.025" units="cm"/>
      <inkml:brushProperty name="height" value="0.025" units="cm"/>
    </inkml:brush>
  </inkml:definitions>
  <inkml:trace contextRef="#ctx0" brushRef="#br0">1 20 12043,'0'0'9337,"12"-4"-8984,-2 0-269,1 1 1,0 0-1,0 1 1,0 0 0,1 1-1,-1 0 1,0 1-1,1 0 1,-1 1-1,0 0 1,0 1 0,16 4-1,-18-3-59,-1-1-1,0 2 1,0-1-1,0 1 0,0 1 1,-1-1-1,0 1 1,0 0-1,0 1 1,12 12-1,-16-15 73,-1 1 0,1 0 0,-1 0 0,0 0 0,0 0-1,0 0 1,0 0 0,-1 0 0,0 1 0,0-1 0,0 0 0,0 1 0,-1-1 0,1 1 0,-1-1 0,0 1-1,-1-1 1,1 1 0,-1-1 0,0 1 0,0-1 0,0 0 0,-3 7 0,0-5 164,0 0 1,0 0 0,0 0-1,-1-1 1,0 1-1,0-1 1,0-1 0,-1 1-1,0-1 1,0 1-1,0-2 1,0 1 0,-1-1-1,1 0 1,-1 0-1,0-1 1,-12 3 0,14-3-209,0-1 1,0 0-1,-1-1 1,1 1-1,0-1 0,0 0 1,0 0-1,-1-1 1,1 0-1,0 1 1,-8-4-1,11 3-147,-1 0-1,0 0 0,1-1 0,-1 1 1,1-1-1,-1 0 0,1 0 1,0 0-1,0 0 0,0 0 1,0 0-1,0-1 0,0 1 0,1 0 1,-1-1-1,1 0 0,0 1 1,-1-1-1,1 0 0,0 1 1,0-5-1,1 6-283,-1 0 1,1 0-1,0 0 1,0 0-1,-1 0 1,1 0-1,0 0 1,0 0-1,0 0 1,0 0-1,1 0 0,-1 0 1,0-1-1,0 1 1,1 0-1,-1 0 1,0 0-1,1 0 1,-1 0-1,1 1 1,0-1-1,-1 0 1,1 0-1,1-1 1,10-7-6355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6.670"/>
    </inkml:context>
    <inkml:brush xml:id="br0">
      <inkml:brushProperty name="width" value="0.025" units="cm"/>
      <inkml:brushProperty name="height" value="0.025" units="cm"/>
    </inkml:brush>
  </inkml:definitions>
  <inkml:trace contextRef="#ctx0" brushRef="#br0">1 1 14958,'0'0'12652,"1"54"-12300,-1-32-223,0-2-97,0-2-32,-1-4-641,1-7-2850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8.602"/>
    </inkml:context>
    <inkml:brush xml:id="br0">
      <inkml:brushProperty name="width" value="0.025" units="cm"/>
      <inkml:brushProperty name="height" value="0.025" units="cm"/>
    </inkml:brush>
  </inkml:definitions>
  <inkml:trace contextRef="#ctx0" brushRef="#br0">0 0 11531,'0'0'7506,"1"9"-7202,6 73 180,1-2-3115,-6-29-6363,0 58 7973,13 146 5698,-10-184-5269,2 35-1944,-2-77-715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8.966"/>
    </inkml:context>
    <inkml:brush xml:id="br0">
      <inkml:brushProperty name="width" value="0.025" units="cm"/>
      <inkml:brushProperty name="height" value="0.025" units="cm"/>
    </inkml:brush>
  </inkml:definitions>
  <inkml:trace contextRef="#ctx0" brushRef="#br0">10 1 5285,'-1'10'1559,"0"1"-1346,-1 0 124,1 0 1,0 0 0,1 0 0,0 0-1,1 0 1,0 0 0,1-1-1,0 1 1,1 0 0,0 0-1,6 12 1,-6-13 51,0 0 0,0 0 0,-1 0-1,0 0 1,0 0 0,-1 1 0,-1-1 0,0 0 0,0 1-1,-4 18 1,2 25 1313,0-43-1897,-1 1 0,0-1 0,0 0 0,-1 0 0,-8 16 0,5-15-7246,7-35-491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39.702"/>
    </inkml:context>
    <inkml:brush xml:id="br0">
      <inkml:brushProperty name="width" value="0.025" units="cm"/>
      <inkml:brushProperty name="height" value="0.025" units="cm"/>
    </inkml:brush>
  </inkml:definitions>
  <inkml:trace contextRef="#ctx0" brushRef="#br0">15 1 8968,'0'0'10378,"-12"50"-10057,10-31-225,2 4-64,0 2-32,0 0-128,0 2-1090,5-1-1216,0 1-865,-1-2 448,1-2 65,1-1-642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0.091"/>
    </inkml:context>
    <inkml:brush xml:id="br0">
      <inkml:brushProperty name="width" value="0.025" units="cm"/>
      <inkml:brushProperty name="height" value="0.025" units="cm"/>
    </inkml:brush>
  </inkml:definitions>
  <inkml:trace contextRef="#ctx0" brushRef="#br0">1 1 3812,'0'0'3683,"0"57"-2818,0-39-224,3 0 95,-1 0-31,0 0-417,1 0-224,-1 2-32,1 0-160,-1 2-320,-2 0-161,0 2-64,0-2-159,0 0-1410</inkml:trace>
  <inkml:trace contextRef="#ctx0" brushRef="#br0" timeOffset="1">47 511 3844,'0'0'2018,"0"47"-1314,-2-24 353,-2 0-224,4 2-192,-2-1 255,2 1 1,0 1-288,0 1-289,0 1-224,0-1-32,0-1-1409,0-5-2947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0.437"/>
    </inkml:context>
    <inkml:brush xml:id="br0">
      <inkml:brushProperty name="width" value="0.025" units="cm"/>
      <inkml:brushProperty name="height" value="0.025" units="cm"/>
    </inkml:brush>
  </inkml:definitions>
  <inkml:trace contextRef="#ctx0" brushRef="#br0">0 1 609,'0'8'3603,"7"111"-501,9 8 4564,-16-19-9380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1.780"/>
    </inkml:context>
    <inkml:brush xml:id="br0">
      <inkml:brushProperty name="width" value="0.025" units="cm"/>
      <inkml:brushProperty name="height" value="0.025" units="cm"/>
    </inkml:brush>
  </inkml:definitions>
  <inkml:trace contextRef="#ctx0" brushRef="#br0">1 0 9513,'0'0'12177,"1"9"-11531,3 3-333,0 1 0,0-1 0,1 0-1,10 18 1,-12-25-334,0-1 0,0 0-1,0 0 1,0 0 0,1 0 0,0 0-1,7 5 1,-9-7-154,-1-1 0,1 0 0,0 0 0,0 0 1,0-1-1,0 1 0,0 0 0,1-1 0,-1 1 0,0-1 0,0 1 0,0-1 1,0 0-1,0 0 0,1 0 0,-1-1 0,0 1 0,0 0 0,4-2 0,-5 1-365,1 1 0,0-1 0,0 0-1,-1 0 1,1-1 0,0 1-1,-1 0 1,1-1 0,-1 1-1,0 0 1,0-1 0,1 0-1,0-2 1,9-11-4537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2.174"/>
    </inkml:context>
    <inkml:brush xml:id="br0">
      <inkml:brushProperty name="width" value="0.025" units="cm"/>
      <inkml:brushProperty name="height" value="0.025" units="cm"/>
    </inkml:brush>
  </inkml:definitions>
  <inkml:trace contextRef="#ctx0" brushRef="#br0">126 0 10346,'0'0'9812,"-3"11"-8883,-36 97 1040,-14 43-171,24-50-3617,28-96 516,1-3-1710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0.110"/>
    </inkml:context>
    <inkml:brush xml:id="br0">
      <inkml:brushProperty name="width" value="0.035" units="cm"/>
      <inkml:brushProperty name="height" value="0.035" units="cm"/>
    </inkml:brush>
  </inkml:definitions>
  <inkml:trace contextRef="#ctx0" brushRef="#br0">123 289 15403,'-18'25'971,"1"0"0,1 0 1,2 2-1,0 0 0,-18 53 0,29-72-810,1 1 0,0-1 0,0 1 0,1 0 1,0-1-1,0 11 0,1-18-122,0 1 1,0-1-1,1 1 1,-1-1-1,0 1 0,1-1 1,-1 1-1,1-1 1,-1 1-1,1-1 1,0 1-1,0-1 0,0 0 1,-1 1-1,1-1 1,2 2-1,-1-2-11,-1 0 0,1-1 0,-1 1 0,0-1-1,1 1 1,-1-1 0,1 1 0,0-1 0,-1 0 0,1 0-1,-1 0 1,1 0 0,-1 0 0,1 0 0,-1 0 0,1 0 0,0-1-1,-1 1 1,1 0 0,1-2 0,7-2 43,-1 0 0,1-1 0,-1 0 0,-1 0 0,1-1 0,-1 0 0,0-1 1,0 1-1,0-2 0,-1 1 0,10-15 0,-5 5 14,0 0 0,-1-1 0,-1-1 1,14-34-1,-18 36-48,-1 0 0,4-19 1,-8 31-34,0 1 1,0 0 0,-1-1-1,0 1 1,1 0 0,-2-1 0,1 1-1,0-1 1,-1 1 0,0 0-1,0 0 1,0-1 0,-4-7-1,5 12-4,0-1 0,-1 1 0,1-1 0,0 1-1,-1 0 1,1-1 0,0 1 0,0 0 0,-1-1-1,1 1 1,-1 0 0,1-1 0,0 1 0,-1 0 0,1 0-1,-1 0 1,1-1 0,-1 1 0,1 0 0,0 0-1,-1 0 1,1 0 0,-1 0 0,1 0 0,-1 0-1,1 0 1,-1 0 0,1 0 0,-1 0 0,1 0 0,-1 0-1,1 0 1,-1 0 0,-15 14-15,12-8 6,0 0 0,0 0 0,-6 13 0,-3 25-158,12-19-137,1-25 278,0 1 0,0 0 0,0-1 0,1 1 0,-1 0 0,0-1 0,0 1 0,1 0 0,-1-1 0,0 1 0,1-1 0,-1 1 0,1 0 0,-1-1 0,0 1 0,1-1 0,-1 1 0,1-1 0,0 0 0,-1 1 0,1-1 0,-1 1 0,2-1 0,0 1-32,-1-1 0,0 0 0,1 0 0,-1 0 0,1-1 0,-1 1 0,1 0 1,-1 0-1,1-1 0,-1 1 0,0-1 0,1 0 0,-1 1 0,0-1 0,1 0 0,-1 1 0,0-1 0,0 0 0,0 0 0,0 0 0,2-2 0,24-29-942,-22 27 769,14-21-308,-1-1 0,-1-1 0,-1-1 0,-1 0 0,-2-1 0,-1 0-1,12-46 1,-23 70 597,0 1-1,0-1 0,0 0 1,0 1-1,-1-1 0,-1-6 1,1 12-44,1 0 0,-1 0 0,0-1 0,0 1 1,0 0-1,-1 0 0,1 0 0,0 0 0,0-1 0,0 1 1,0 0-1,0 0 0,0 0 0,0-1 0,0 1 1,0 0-1,0 0 0,0 0 0,0 0 0,-1 0 0,1-1 1,0 1-1,0 0 0,0 0 0,0 0 0,0 0 0,-1 0 1,1 0-1,0 0 0,0 0 0,0-1 0,0 1 0,-1 0 1,1 0-1,0 0 0,0 0 0,0 0 0,-1 0 1,1 0-1,0 0 0,0 0 0,0 0 0,0 0 0,-1 0 1,1 0-1,-9 8 399,-5 13 145,4-1-231,1 1-1,1 1 1,0-1 0,2 1 0,1 0 0,1 1 0,0-1 0,2 1-1,1 0 1,1 24 0,0-44-293,1-1 0,-1 1-1,1-1 1,-1 1 0,1-1-1,0 1 1,0-1 0,0 1 0,0-1-1,0 0 1,1 1 0,-1-1-1,1 0 1,-1 0 0,1 0-1,4 3 1,-5-4-23,0 0 0,1 0 0,0-1-1,-1 1 1,1-1 0,-1 1 0,1-1 0,0 1 0,-1-1-1,1 0 1,0 0 0,-1 0 0,1 0 0,0 0 0,0 0 0,-1-1-1,1 1 1,-1 0 0,1-1 0,0 0 0,-1 1 0,1-1-1,-1 0 1,1 0 0,-1 1 0,3-3 0,8-6-48,-1-1-1,0 0 1,0 0 0,-1-1 0,11-15 0,22-23-322,-43 49 345,1-1 0,-1 0 0,0 1 0,1-1 0,-1 1 0,1 0 0,-1-1 0,1 1 0,-1-1 0,1 1 0,0 0 0,-1-1 0,1 1 0,-1 0 0,1 0 0,0-1 0,-1 1 0,1 0 0,0 0 0,-1 0 0,1 0 0,0 0 0,-1 0 0,1 0 0,0 0 0,0 0 0,0 1 4,-1 0 0,1-1 1,0 1-1,-1 0 0,1-1 0,-1 1 0,0 0 0,1-1 1,-1 1-1,0 0 0,1 0 0,-1 0 0,0 0 0,0-1 1,1 1-1,-1 0 0,0 1 0,-2 44-10,2-42 30,-2 12 38,1-9-4,0 1 0,0 0 0,1 0 0,0 0 0,0 0 0,3 12 0,-3-19-34,0 0 0,0-1 0,1 1 0,-1 0 0,0-1 0,1 1 0,-1 0 0,0-1 0,1 1 0,-1-1 0,1 1 0,-1-1 0,1 1 0,0-1 1,-1 1-1,1-1 0,-1 0 0,1 1 0,0-1 0,-1 0 0,1 1 0,0-1 0,-1 0 0,1 0 0,0 0 0,-1 1 0,1-1 0,0 0 0,0 0 0,-1 0 0,1 0 0,0 0 0,0-1 0,-1 1 0,1 0 0,0 0 0,-1 0 0,2-1 1,25-13 186,-25 13-190,30-23 158,-1-1 0,35-37 1,26-21-113,-92 83-53,34-23-82,-33 23 77,-1-1 0,1 1 0,0 0 0,-1-1 0,1 1 1,0 0-1,-1-1 0,1 1 0,0 0 0,-1 0 0,1 0 0,0-1 1,0 1-1,-1 0 0,1 0 0,0 0 0,-1 0 0,1 0 1,0 0-1,0 1 0,-1-1 0,1 0 0,0 0 0,-1 0 0,1 1 1,0-1-1,-1 0 0,1 1 0,0-1 0,-1 0 0,1 1 0,-1-1 1,1 1-1,-1-1 0,1 1 0,-1 0 0,1-1 0,-1 1 1,1-1-1,-1 1 0,0 0 0,1-1 0,-1 1 0,0 0 0,0-1 1,1 2-1,14 82-31,-14-83 46,-1 0 0,0 0 0,0 0 0,1 0 0,-1 0 0,1 0 0,-1 0 0,1 0 0,-1 0 0,1 0 0,0 0 0,-1 0 0,1 0 0,0 0 1,0-1-1,-1 1 0,1 0 0,0 0 0,0-1 0,0 1 0,0-1 0,0 1 0,0-1 0,0 1 0,0-1 0,2 0 0,-1 0 9,0 0-1,-1 0 1,1 0 0,0-1-1,0 1 1,0 0 0,0-1-1,0 0 1,0 0 0,-1 1-1,1-1 1,0 0 0,2-3-1,2 0-59,-1 0 0,1-1 1,-1 0-1,0-1 0,-1 1 0,1-1 0,4-8 0,-7 11 0,0 0 1,-1 0-1,0 0 0,1 0 1,-1 0-1,0 0 1,0 0-1,-1 0 0,1 0 1,-1-1-1,1 1 0,-1 0 1,0-1-1,-1 1 0,1 0 1,0 0-1,-1-1 0,0 1 1,1 0-1,-1 0 0,-1 0 1,1 0-1,0 0 0,-4-5 1,-27-18-288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3.213"/>
    </inkml:context>
    <inkml:brush xml:id="br0">
      <inkml:brushProperty name="width" value="0.025" units="cm"/>
      <inkml:brushProperty name="height" value="0.025" units="cm"/>
    </inkml:brush>
  </inkml:definitions>
  <inkml:trace contextRef="#ctx0" brushRef="#br0">1 9 9545,'0'0'12951,"9"7"-12641,1 2-503,-2-3 317,0 0 1,0 0 0,0 0 0,15 6 0,-20-10-214,-1-1 0,0 0 0,1-1 1,-1 1-1,1 0 0,-1-1 0,1 1 0,0-1 0,-1 0 0,1 0 1,-1 0-1,1 0 0,-1 0 0,1-1 0,-1 1 0,1-1 0,-1 0 0,1 1 1,-1-1-1,1 0 0,-1-1 0,0 1 0,0 0 0,1-1 0,2-1 0,26-30-7630,-16 13 1943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3.545"/>
    </inkml:context>
    <inkml:brush xml:id="br0">
      <inkml:brushProperty name="width" value="0.025" units="cm"/>
      <inkml:brushProperty name="height" value="0.025" units="cm"/>
    </inkml:brush>
  </inkml:definitions>
  <inkml:trace contextRef="#ctx0" brushRef="#br0">121 1 10954,'0'0'7047,"-37"66"-5606,21-37-255,2 0-290,-1 2-383,3-2-321,1-3-96,1-1 0,4-8-128,6-4 32,0-5-737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4.126"/>
    </inkml:context>
    <inkml:brush xml:id="br0">
      <inkml:brushProperty name="width" value="0.025" units="cm"/>
      <inkml:brushProperty name="height" value="0.025" units="cm"/>
    </inkml:brush>
  </inkml:definitions>
  <inkml:trace contextRef="#ctx0" brushRef="#br0">88 0 12139,'0'0'9599,"-2"9"-9530,-5 12 268,0-1-1,-1 0 0,-2-1 1,-16 29-1,15-30 310,-1-1-246,12-18-417,-1 0 0,0 0 0,1 0 1,-1 0-1,1 0 0,-1 0 0,1 0 0,0-1 1,0 1-1,-1 0 0,1 0 0,0 0 0,0 0 1,0 0-1,0-1 0,0 1 0,0 0 0,1 0 1,-1-2-1,10-40-599,-10 42 605,0 0 1,0-1-1,1 1 0,-1 0 0,1 0 0,-1 0 1,1-1-1,0 1 0,-1 0 0,1 0 0,0 0 1,0 0-1,0 0 0,-1 0 0,1 0 1,0 0-1,0 1 0,0-1 0,1 0 0,-1 0 1,0 1-1,0-1 0,0 1 0,0-1 0,1 1 1,-1-1-1,0 1 0,1 0 0,-1 0 1,0 0-1,2 0 0,-2 0 3,0 1 0,0 0 0,1 0 0,-1 0 0,0 0 0,0 0 0,0 0 0,0 1 0,-1-1 0,1 0 0,0 1 0,0-1 0,-1 0 0,1 1 0,-1-1 0,1 0 0,0 3 0,8 35 118,-6-26-71,1 4 262,-9-27 54,-14-25-199,-21 0-466,102 37 72,51-2 474,-41-11-5967,-56 6-1519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5.147"/>
    </inkml:context>
    <inkml:brush xml:id="br0">
      <inkml:brushProperty name="width" value="0.025" units="cm"/>
      <inkml:brushProperty name="height" value="0.025" units="cm"/>
    </inkml:brush>
  </inkml:definitions>
  <inkml:trace contextRef="#ctx0" brushRef="#br0">99 1 6342,'0'0'14568,"-7"11"-14439,-83 139 100,89-148-864,2-6-91,10-14-1057,17-26-3550,-20 33 3912,30-41-8208,-28 34 9399,-2 4 10967,-17 31-4831,5-8-5942,-1 1 0,1-1 0,1 1 0,-3 13 0,4-12 144,0-1-93,0-1 0,0 0 0,1 0 1,0 1-1,1-1 0,0 1 0,0-1 1,1 0-1,1 1 0,-1-1 1,1 0-1,1 0 0,0 0 0,4 9 1,-2-7-2584,-1-1-2765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5.504"/>
    </inkml:context>
    <inkml:brush xml:id="br0">
      <inkml:brushProperty name="width" value="0.025" units="cm"/>
      <inkml:brushProperty name="height" value="0.025" units="cm"/>
    </inkml:brush>
  </inkml:definitions>
  <inkml:trace contextRef="#ctx0" brushRef="#br0">0 35 13196,'0'0'7143,"55"-18"-6438,-26 14-609,2 2-64,-6-2-1057,-2 2-2082,-3-3-3235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6.051"/>
    </inkml:context>
    <inkml:brush xml:id="br0">
      <inkml:brushProperty name="width" value="0.025" units="cm"/>
      <inkml:brushProperty name="height" value="0.025" units="cm"/>
    </inkml:brush>
  </inkml:definitions>
  <inkml:trace contextRef="#ctx0" brushRef="#br0">155 12 6502,'0'0'13474,"-10"-3"-12662,3 1-706,5 1-91,-1 0 0,1 0 0,0 0 1,-1 1-1,1-1 0,-1 1 0,1-1 1,-1 1-1,1 0 0,-1 0 0,1 0 1,-1 0-1,1 0 0,-1 1 0,1-1 1,0 1-1,-1 0 0,1-1 0,0 1 1,-1 0-1,1 0 0,0 1 1,0-1-1,0 0 0,0 1 0,-2 1 0,-3 3 57,1 1-1,-1-1 0,2 1 0,-1 0 0,1 1 1,0 0-1,0-1 0,1 1 0,0 1 0,0-1 0,1 0 1,0 1-1,1 0 0,0 0 0,0 0 0,1 0 1,0 0-1,1 0 0,0 0 0,1 14 0,0-21-45,0 1-1,1-1 0,-1 0 0,0 1 1,1-1-1,-1 0 0,1 0 1,0 0-1,0 0 0,0-1 1,0 1-1,0 0 0,0-1 0,0 1 1,0-1-1,1 0 0,-1 0 1,0 0-1,1 0 0,-1 0 1,1 0-1,0-1 0,-1 1 0,1-1 1,-1 0-1,1 0 0,0 0 1,4 0-1,-5 0-1,1 0-1,0 0 1,0 0-1,0 0 1,-1-1-1,1 1 1,0-1-1,0 1 1,-1-1 0,1 0-1,-1 0 1,1 0-1,-1-1 1,1 1-1,-1-1 1,0 1-1,1-1 1,-1 0 0,0 1-1,0-1 1,0 0-1,0-1 1,-1 1-1,1 0 1,-1 0-1,1-1 1,0-2 0,-1 4-6,-1 0 1,1 0 0,-1 0 0,0 0 0,0 0 0,0 0 0,1 0-1,-1 0 1,0 0 0,0 0 0,0 0 0,-1 0 0,1 0 0,0 0-1,0 0 1,0 0 0,-1 0 0,1 0 0,-1 0 0,1 0 0,-1 0-1,1 0 1,-1 0 0,1 0 0,-1 0 0,0 0 0,1 1 0,-1-1-1,0 0 1,0 1 0,0-1 0,0 0 0,0 1 0,1-1 0,-1 1-1,0-1 1,0 1 0,0 0 0,0-1 0,0 1 0,0 0 0,0 0-1,-1 0 1,1 0 0,0 0 0,0 0 0,0 0 0,0 0 0,0 0-1,0 0 1,0 0 0,0 1 0,0-1 0,0 0 0,0 1 0,0-1-1,0 1 1,0-1 0,0 1 0,0 0 0,0 0 0,1-1-22,0 0 0,1 0-1,-1 0 1,0 1 0,1-1 0,-1 0 0,0 0 0,0 0 0,1 0 0,-1 1 0,0-1 0,0 0 0,0 0 0,1 0 0,-1 1 0,0-1 0,0 0-1,0 0 1,1 1 0,-1-1 0,0 0 0,0 1 0,0-1 0,0 0 0,0 0 0,0 1 0,0-1 0,0 0 0,0 1 0,0-1 0,0 0-1,0 1 1,0-1 0,0 0 0,0 1 0,0-1 0,0 0 0,0 0 0,0 1 0,0-1 0,0 0 0,-1 1 0,1-1 0,0 0 0,0 0 0,0 1-1,0-1 1,-1 0 0,1 0 0,0 1 0,0-1 0,-1 0 0,1 0 0,0 0 0,0 0 0,-1 1 0,1-1 0,0 0 0,-1 0 0,29 4 75,-22-5-49,0 0 1,0 0 0,0 0-1,0-1 1,0 1 0,9-5 0,-10 3-69,1 1 0,0 0-1,-1 1 1,1-1 0,0 1 0,9-1 0,-15 3 35,1-1 0,-1 1 0,1-1 0,-1 1 0,1 0 1,-1-1-1,1 1 0,-1 0 0,0 0 0,1-1 0,-1 1 0,0 0 0,0 0 0,1-1 0,-1 1 0,0 0 0,0 0 1,0 0-1,0-1 0,0 1 0,0 0 0,0 0 0,0-1 0,-1 1 0,1 0 0,0 0 0,0 0 0,-1-1 0,1 1 1,-1 0-1,-6 27 445,2-16-356,3-5-204,-1 0 0,1 0 0,0 0 0,0 0 0,1 1 1,-1 12-1,8-19-8070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6.759"/>
    </inkml:context>
    <inkml:brush xml:id="br0">
      <inkml:brushProperty name="width" value="0.025" units="cm"/>
      <inkml:brushProperty name="height" value="0.025" units="cm"/>
    </inkml:brush>
  </inkml:definitions>
  <inkml:trace contextRef="#ctx0" brushRef="#br0">15 0 6662,'0'0'14126,"-14"62"-13902,14-37-160,5 2-64,4-2 64,-2-3-192,-2-2-961,0-3-609,-3-5-1088,-2-5-994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7.123"/>
    </inkml:context>
    <inkml:brush xml:id="br0">
      <inkml:brushProperty name="width" value="0.025" units="cm"/>
      <inkml:brushProperty name="height" value="0.025" units="cm"/>
    </inkml:brush>
  </inkml:definitions>
  <inkml:trace contextRef="#ctx0" brushRef="#br0">0 62 9513,'0'0'10122,"62"-25"-9738,-23 21-256,5-3-32,-1-3-448,-1-6-5029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8.362"/>
    </inkml:context>
    <inkml:brush xml:id="br0">
      <inkml:brushProperty name="width" value="0.025" units="cm"/>
      <inkml:brushProperty name="height" value="0.025" units="cm"/>
    </inkml:brush>
  </inkml:definitions>
  <inkml:trace contextRef="#ctx0" brushRef="#br0">54 1 6150,'0'0'13234,"-8"6"-12439,-23 23-154,17-6-657,14-23 90,0 1 0,0-1 0,0 1 0,0-1 0,0 1 0,0-1 0,0 1 0,0 0-1,0-1 1,0 1 0,0-1 0,1 1 0,-1-1 0,0 1 0,0-1 0,1 0 0,-1 1 0,0-1 0,0 1 0,1-1 0,-1 1-1,1-1 1,-1 0 0,0 1 0,1-1 0,2 2 264,0-1 0,-1 0-1,1 0 1,0-1 0,0 1-1,-1-1 1,1 1 0,0-1 0,0 0-1,3 0 1,-3 0-28,8 0-1461,-3-4-4804,-6-2-686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8.962"/>
    </inkml:context>
    <inkml:brush xml:id="br0">
      <inkml:brushProperty name="width" value="0.025" units="cm"/>
      <inkml:brushProperty name="height" value="0.025" units="cm"/>
    </inkml:brush>
  </inkml:definitions>
  <inkml:trace contextRef="#ctx0" brushRef="#br0">136 17 12620,'0'0'8883,"-6"6"-8974,-99 117 1645,104-122-1458,4-11 101,9-11-899,2 0-1,0 2 1,2-1-1,31-30 1,-39 45 691,-32 48 721,9-16-455,10-20-114,0 1-1,0 0 1,1-1-1,1 1 1,-1 1-1,1-1 1,1 1-1,-1-1 1,0 11-1,3-19 42,-1-35-2499,0 32 2356,1 0-1,-1 0 1,0 0 0,-1 0 0,1 0-1,0 0 1,-1 0 0,0 0 0,0 1-1,1-1 1,-1 1 0,-1 0 0,1-1-1,0 1 1,-1 0 0,1 0 0,-1 0-1,1 1 1,-1-1 0,0 1 0,0-1-1,0 1 1,0 0 0,0 0 0,0 0-1,-4 0 1,8 2 28,-1 0 0,1 0 0,-1 1 0,1-1 0,0 0 0,0 0 0,0 0 0,0 0 0,-1 0 0,1 0 1,1 0-1,-1 0 0,0 0 0,0-1 0,0 1 0,0 0 0,2 0 0,6 1-223,-1-1 1,1 0 0,0 0 0,0-1 0,0 0-1,-1 0 1,18-4 0,-18 3-1100,-1-1 0,1-1 0,-1 1 0,1-1 1,8-6-1,7-4-4575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3.534"/>
    </inkml:context>
    <inkml:brush xml:id="br0">
      <inkml:brushProperty name="width" value="0.025" units="cm"/>
      <inkml:brushProperty name="height" value="0.025" units="cm"/>
    </inkml:brush>
  </inkml:definitions>
  <inkml:trace contextRef="#ctx0" brushRef="#br0">75 28 3203,'-29'-1'676,"-10"-3"6516,33 1-514,44 3-4205,108-9-1295,-103 5-1171,-16 3-399,-4 0-1822,-2-2-4554,-9 1-941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0.595"/>
    </inkml:context>
    <inkml:brush xml:id="br0">
      <inkml:brushProperty name="width" value="0.035" units="cm"/>
      <inkml:brushProperty name="height" value="0.035" units="cm"/>
    </inkml:brush>
  </inkml:definitions>
  <inkml:trace contextRef="#ctx0" brushRef="#br0">16 15 17684,'-11'6'1888,"7"-5"-1360,8-5-232,3 1 1177,9-3-1065,-5-2-40,-5 10-312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9.356"/>
    </inkml:context>
    <inkml:brush xml:id="br0">
      <inkml:brushProperty name="width" value="0.025" units="cm"/>
      <inkml:brushProperty name="height" value="0.025" units="cm"/>
    </inkml:brush>
  </inkml:definitions>
  <inkml:trace contextRef="#ctx0" brushRef="#br0">9 0 8520,'0'0'12294,"-1"8"-11786,0-1-417,-4 48 234,4-52-326,1 0 0,0 0 1,0 0-1,0 0 0,0 0 1,1 0-1,-1 0 0,1 0 1,0-1-1,0 1 0,0 0 1,0 0-1,0 0 1,0-1-1,4 5 0,-4-6-130,0-9-12561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49.966"/>
    </inkml:context>
    <inkml:brush xml:id="br0">
      <inkml:brushProperty name="width" value="0.025" units="cm"/>
      <inkml:brushProperty name="height" value="0.025" units="cm"/>
    </inkml:brush>
  </inkml:definitions>
  <inkml:trace contextRef="#ctx0" brushRef="#br0">93 1 9705,'0'0'13063,"-3"11"-12630,-3 12-365,-1 0 1,-2-1-1,0 0 1,-1 0-1,-23 33 1,33-54-60,0 0 0,-1 0 0,1 0 0,-1 0 0,1 0 0,-1 0 0,1-1 0,-1 1 0,0 0 0,1 0 0,-1-1 0,0 1 1,0 0-1,1-1 0,-1 1 0,0-1 0,0 1 0,0-1 0,0 0 0,0 1 0,-1-1 0,3-17-1612,14-32-4120,-1 19 22,1 1-2424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50.373"/>
    </inkml:context>
    <inkml:brush xml:id="br0">
      <inkml:brushProperty name="width" value="0.025" units="cm"/>
      <inkml:brushProperty name="height" value="0.025" units="cm"/>
    </inkml:brush>
  </inkml:definitions>
  <inkml:trace contextRef="#ctx0" brushRef="#br0">125 16 9033,'4'-16'5424,"-2"17"-1977,-1 32-527,1 14-1595,18 9-805,-1-5-3724,-14-14-6065,-5-29 4230</inkml:trace>
  <inkml:trace contextRef="#ctx0" brushRef="#br0" timeOffset="1">1 255 9449,'0'0'9000,"51"4"-7750,-21-10-610,-1-2-448,4-2-128,-8 4-31,-2-1-1090,-2 2-2211,-8 1-3138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7:51.435"/>
    </inkml:context>
    <inkml:brush xml:id="br0">
      <inkml:brushProperty name="width" value="0.025" units="cm"/>
      <inkml:brushProperty name="height" value="0.025" units="cm"/>
    </inkml:brush>
  </inkml:definitions>
  <inkml:trace contextRef="#ctx0" brushRef="#br0">0 18 10250,'0'0'12000,"9"7"-11546,0 2-242,-1 0-111,0-1 0,1-1 0,0 1-1,0-1 1,19 10 0,-26-16-347,0-1-1,0 1 1,1-1-1,-1 1 1,0-1 0,0 0-1,1 0 1,-1 0 0,0 0-1,1-1 1,-1 1 0,0 0-1,0-1 1,0 0-1,1 1 1,-1-1 0,0 0-1,0 0 1,0 0 0,0-1-1,0 1 1,-1 0 0,1-1-1,0 1 1,0-1-1,-1 1 1,1-1 0,-1 0-1,2-2 1,0 0-502,0 0 1,0-1-1,-1 0 1,1 1-1,-1-1 1,2-8-1,0-14 207,-7 28 6762,-11 11-3745,1 7-1118,2 0 0,0 1 0,-13 35 0,18-40-1322,1 0 0,1 0 1,0 0-1,1 1 0,1 0 0,0 15 0,9-37-5833,2-10-1485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16.539"/>
    </inkml:context>
    <inkml:brush xml:id="br0">
      <inkml:brushProperty name="width" value="0.025" units="cm"/>
      <inkml:brushProperty name="height" value="0.025" units="cm"/>
    </inkml:brush>
  </inkml:definitions>
  <inkml:trace contextRef="#ctx0" brushRef="#br0">29 1 8456,'0'0'3470,"-4"10"-2685,-1 0-620,1 1 1,0 0-1,1 0 1,1 0-1,0 0 1,0 0-1,0 17 1,16 210 1721,0 2 288,-25 5-712,-1 1-1335,24 66-72,-1 0 0,-16 184-376,7-455 329,12 64 0,-1-5 90,-7-49 59,-3-30-77,-1-1-1,0 1 0,-1 0 1,-2-1-1,-3 30 1,0-36 91,-1 0 0,-1 0 0,-8 15 0,14-29-123,1 0-108,0-1 1,0 0 0,1 0 0,-1 0 0,0 0 0,0 0 0,0 0 0,0 0 0,0 0 0,-1 0 0,1 0 0,0-1-1,0 1 1,-1 0 0,1-1 0,0-1 0,1-2-358,13-27-3108,0-9-4067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17.623"/>
    </inkml:context>
    <inkml:brush xml:id="br0">
      <inkml:brushProperty name="width" value="0.025" units="cm"/>
      <inkml:brushProperty name="height" value="0.025" units="cm"/>
    </inkml:brush>
  </inkml:definitions>
  <inkml:trace contextRef="#ctx0" brushRef="#br0">88 39 4484,'0'0'529,"-8"-1"2386,-2 1-2150,-30-4 307,11 1 4089,71 6-793,25-5-3444,-7 0-573,546 0 579,1017 11 1204,-1249-9-1292,79 3-792,-420-1-125,40 1 438,-30-12-2952,-32 0-1248,-8-6-4242,-3 4-179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17.968"/>
    </inkml:context>
    <inkml:brush xml:id="br0">
      <inkml:brushProperty name="width" value="0.025" units="cm"/>
      <inkml:brushProperty name="height" value="0.025" units="cm"/>
    </inkml:brush>
  </inkml:definitions>
  <inkml:trace contextRef="#ctx0" brushRef="#br0">63 49 10314,'0'0'8087,"3"-8"-6923,-2 5-1096,-1 1-13,0 0 0,1 0-1,-1 1 1,1-1 0,0 0 0,0 0 0,-1 1 0,1-1 0,0 0 0,0 1 0,1-1 0,-1 1 0,0-1 0,0 1 0,1 0 0,-1-1 0,1 1 0,-1 0 0,1 0 0,0 0 0,-1 0 0,1 0 0,0 1 0,0-1 0,-1 0 0,1 1 0,0 0 0,0-1 0,0 1 0,0 0 0,0 0 0,0 0-1,-1 0 1,4 0 0,12 0-41,0 1 1,1 1-1,-1 0 0,0 2 0,-1 0 0,1 0 0,-1 2 0,0 0 0,0 0 0,22 14 0,-36-19 23,-1-1 0,0 1-1,1 0 1,-1 0 0,0 0 0,0 0-1,0 0 1,1 0 0,-1 0-1,0 0 1,0 0 0,-1 1 0,1-1-1,0 0 1,0 0 0,-1 1-1,1-1 1,0 1 0,-1-1 0,1 1-1,-1-1 1,0 1 0,0-1 0,1 1-1,-1-1 1,0 1 0,0-1-1,0 1 1,-1-1 0,1 1 0,0-1-1,-1 1 1,1-1 0,-1 1-1,1-1 1,-1 1 0,1-1 0,-1 0-1,0 1 1,0-1 0,0 0 0,0 0-1,0 0 1,-1 2 0,-6 6 369,-1-1 1,1 0 0,-2 0-1,-13 9 1,17-12-473,-16 10 63,-101 77 657,46-25-3483,52-43-1917,5-9-3475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18.745"/>
    </inkml:context>
    <inkml:brush xml:id="br0">
      <inkml:brushProperty name="width" value="0.025" units="cm"/>
      <inkml:brushProperty name="height" value="0.025" units="cm"/>
    </inkml:brush>
  </inkml:definitions>
  <inkml:trace contextRef="#ctx0" brushRef="#br0">0 314 4388,'0'0'14681,"10"4"-13421,-7-3-1189,0 1 0,1-1 1,-1 0-1,1 0 1,-1 0-1,1-1 1,-1 1-1,1-1 1,-1 0-1,1 0 1,-1 0-1,1 0 0,0 0 1,-1-1-1,1 0 1,-1 0-1,1 0 1,-1 0-1,0 0 1,1-1-1,-1 1 1,0-1-1,0 0 0,0 0 1,4-4-1,40-35 292,0-2 0,75-93 1,-62 66-263,-59 68-112,0 1 1,0 0-1,0 0 1,0 0-1,0 0 1,0 0 0,1 0-1,-1 0 1,0 1-1,1-1 1,-1 0-1,0 1 1,1-1-1,-1 1 1,1-1-1,-1 1 1,1 0 0,-1-1-1,1 1 1,-1 0-1,1 0 1,-1 0-1,1 0 1,-1 1-1,1-1 1,0 0-1,-1 0 1,0 1-1,1-1 1,-1 1 0,1 0-1,-1-1 1,0 1-1,1 0 1,-1 0-1,2 1 1,5 5-15,-1 0 1,1 0-1,-1 1 1,9 13 0,0-1 63,133 142-1267,-130-145-1671,-4-7-2524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19.989"/>
    </inkml:context>
    <inkml:brush xml:id="br0">
      <inkml:brushProperty name="width" value="0.025" units="cm"/>
      <inkml:brushProperty name="height" value="0.025" units="cm"/>
    </inkml:brush>
  </inkml:definitions>
  <inkml:trace contextRef="#ctx0" brushRef="#br0">36 0 13837,'0'0'2376,"0"10"-2061,-1 160-1394,0-169 810,1 0-1,-1-1 1,1 1 0,-1-1-1,1 1 1,-1-1-1,1 1 1,-1-1-1,1 1 1,-1-1-1,1 0 1,-1 1 0,0-1-1,1 0 1,-1 1-1,0-1 1,0 0-1,1 0 1,-1 0-1,0 1 1,1-1 0,-1 0-1,0 0 1,0 0-1,1 0 1,-1 0-1,0 0 1,1-1 0,-1 1-1,0 0 1,0 0-1,1 0 1,-1-1-1,0 1 1,0-1-1,-9-6-4422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0.317"/>
    </inkml:context>
    <inkml:brush xml:id="br0">
      <inkml:brushProperty name="width" value="0.025" units="cm"/>
      <inkml:brushProperty name="height" value="0.025" units="cm"/>
    </inkml:brush>
  </inkml:definitions>
  <inkml:trace contextRef="#ctx0" brushRef="#br0">34 107 2114,'-11'-16'3043,"8"3"-705,-6 1-480,3 2 32,1 2 160,5 2-257,0 0-223,0 1-609,0-1-577,14 3-288,-1-1-64,4 1-32,5-1-608,1 3-1282,0 0-737,5-1-287,-2-4-1731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1.301"/>
    </inkml:context>
    <inkml:brush xml:id="br0">
      <inkml:brushProperty name="width" value="0.035" units="cm"/>
      <inkml:brushProperty name="height" value="0.035" units="cm"/>
    </inkml:brush>
  </inkml:definitions>
  <inkml:trace contextRef="#ctx0" brushRef="#br0">1 56 10842,'3'4'522,"-1"0"0,1 0 0,-1 0 0,1 0 0,-1 0 0,2 7 0,12 20 539,-15-29-1020,1 1 1,0-1 0,0 0 0,0 0 0,0 0-1,0 0 1,0 0 0,1-1 0,-1 1 0,1-1-1,-1 1 1,1-1 0,-1 0 0,1 0 0,0 0-1,0 0 1,0-1 0,-1 1 0,5 0-1,-3-2-38,0 1 0,-1-1 0,1 1-1,-1-1 1,1 0 0,0 0-1,-1-1 1,0 1 0,1-1-1,-1 0 1,0 0 0,0 0-1,0 0 1,0 0 0,3-3 0,4-6-2,0-1 0,-1 1 1,0-1-1,0-1 1,7-15-1,7-11 247,-22 39-237,-1 0 1,0 0 0,0 0-1,0 0 1,0-1 0,0 1-1,1 0 1,-1 0 0,0 0-1,0 0 1,0 0 0,0 0 0,1 0-1,-1 0 1,0 0 0,0 0-1,0 0 1,0 0 0,0 0-1,1 0 1,-1 0 0,0 0-1,0 0 1,0 0 0,0 0-1,1 0 1,-1 1 0,0-1 0,0 0-1,0 0 1,0 0 0,0 0-1,0 0 1,1 0 0,-1 0-1,0 0 1,0 1 0,0-1-1,0 0 1,0 0 0,0 0 0,0 0-1,0 0 1,0 1 0,0-1-1,0 0 1,0 0 0,1 0-1,-1 0 1,0 1 0,0-1-1,0 0 1,0 0 0,0 0-1,0 0 1,-1 0 0,1 1 0,0-1-1,0 0 1,0 0 0,0 0-1,0 1 1,4 18 264,-2-9-95,-1-5-116,0 0 0,1 1 1,0-1-1,0 0 0,0-1 0,1 1 0,0 0 0,-1-1 0,7 7 0,-7-9-64,-1-1 0,1 1-1,0-1 1,0 0-1,0 0 1,0 0-1,0 0 1,0 0-1,0-1 1,0 1-1,1-1 1,-1 1 0,0-1-1,0 0 1,0 0-1,1 0 1,-1 0-1,0 0 1,0 0-1,1 0 1,-1-1-1,0 1 1,0-1 0,0 0-1,3-1 1,18-8-20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0.658"/>
    </inkml:context>
    <inkml:brush xml:id="br0">
      <inkml:brushProperty name="width" value="0.025" units="cm"/>
      <inkml:brushProperty name="height" value="0.025" units="cm"/>
    </inkml:brush>
  </inkml:definitions>
  <inkml:trace contextRef="#ctx0" brushRef="#br0">93 26 10634,'0'0'5349,"-7"8"-5125,-3 2-194,1 0-1,0 0 0,1 1 1,0 0-1,0 1 1,1 0-1,-7 17 0,5-9 186,5-14-5069,7-10 1507</inkml:trace>
  <inkml:trace contextRef="#ctx0" brushRef="#br0" timeOffset="1">95 1 2787,'0'0'11776,"-1"11"-11322,-1 7-115,1-1 1,0 1-1,2 0 1,0 0-1,0 0 1,2 0 0,0 0-1,2-1 1,6 19-1,-6-25-517,6 12 471,-8-7-3472,-5-16 136,-7 0-966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1.005"/>
    </inkml:context>
    <inkml:brush xml:id="br0">
      <inkml:brushProperty name="width" value="0.025" units="cm"/>
      <inkml:brushProperty name="height" value="0.025" units="cm"/>
    </inkml:brush>
  </inkml:definitions>
  <inkml:trace contextRef="#ctx0" brushRef="#br0">0 69 10346,'0'0'8520,"73"-24"-8552,-40 19-385,6-2-1568,4-2-1283,-2 0-479,-1-5-3844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1.352"/>
    </inkml:context>
    <inkml:brush xml:id="br0">
      <inkml:brushProperty name="width" value="0.025" units="cm"/>
      <inkml:brushProperty name="height" value="0.025" units="cm"/>
    </inkml:brush>
  </inkml:definitions>
  <inkml:trace contextRef="#ctx0" brushRef="#br0">239 5 9993,'0'0'6567,"-10"-2"-5462,2 1-1029,0 0 1,0 0 0,-1 1-1,1 0 1,0 1-1,-1 0 1,1 0 0,0 1-1,0 0 1,0 0 0,0 1-1,0 0 1,0 0-1,1 1 1,0 0 0,-11 7-1,11-5-35,-1 0 0,1 0 0,0 1 0,0 0 0,1 0 0,0 0 0,0 1 0,1 0 0,0 0 0,-5 12 0,8-18-28,1 1 0,0-1 1,0 1-1,0-1 0,0 1 0,1-1 1,-1 1-1,1 0 0,-1-1 0,1 1 0,0 0 1,0 0-1,0-1 0,1 1 0,-1 0 1,1-1-1,-1 1 0,1 0 0,0-1 0,0 1 1,0-1-1,0 1 0,0-1 0,1 0 1,-1 1-1,1-1 0,-1 0 0,1 0 1,0 0-1,0 0 0,0 0 0,0-1 0,0 1 1,1-1-1,-1 1 0,0-1 0,1 0 1,-1 0-1,1 0 0,4 2 0,4 0 65,0 0 0,1-1-1,-1 0 1,0-1 0,24 1-1,-32-2 5,0 0 0,0 0 0,1 0 0,-1 0 0,0 0-1,0-1 1,1 0 0,-1 1 0,0-1 0,0 0 0,0-1 0,0 1-1,0 0 1,0-1 0,0 0 0,-1 0 0,1 1 0,0-2 0,-1 1-1,0 0 1,1 0 0,-1-1 0,0 1 0,0-1 0,2-4 0,-4 7-62,0-1-1,1 1 1,-1-1 0,0 1 0,0-1 0,0 1 0,0-1-1,0 1 1,0-1 0,1 0 0,-1 1 0,0-1 0,-1 1 0,1-1-1,0 1 1,0-1 0,0 0 0,0 1 0,0-1 0,0 1-1,-1-1 1,1 1 0,0-1 0,-1 1 0,1-1 0,0 1 0,-1-1-1,1 1 1,0 0 0,-1-1 0,1 1 0,-1-1 0,1 1-1,-1 0 1,1 0 0,-1-1 0,1 1 0,-1 0 0,0-1 0,-24-1-164,20 2 102,32 17-118,-3-10 207,16 7 46,-38-13-99,-1 0 0,1 0 0,-1 0 0,0 1 0,1-1 1,-1 1-1,0-1 0,0 0 0,0 1 0,0 0 0,-1-1 1,1 1-1,0-1 0,0 1 0,-1 0 0,0 0 0,1-1 1,-1 1-1,0 0 0,1 0 0,-1 0 0,-1 2 0,-3 53 206,0-5-3357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2.514"/>
    </inkml:context>
    <inkml:brush xml:id="br0">
      <inkml:brushProperty name="width" value="0.025" units="cm"/>
      <inkml:brushProperty name="height" value="0.025" units="cm"/>
    </inkml:brush>
  </inkml:definitions>
  <inkml:trace contextRef="#ctx0" brushRef="#br0">29 1 6598,'0'0'7335,"-18"49"-6918,9-23-257,8 4-96,1 2 0,0-2-32,1-3 32,5-3-64,4-6-64,-3-2 128,4-6 32,0-4-673,-8-6-2561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2.910"/>
    </inkml:context>
    <inkml:brush xml:id="br0">
      <inkml:brushProperty name="width" value="0.025" units="cm"/>
      <inkml:brushProperty name="height" value="0.025" units="cm"/>
    </inkml:brush>
  </inkml:definitions>
  <inkml:trace contextRef="#ctx0" brushRef="#br0">1 119 10922,'0'0'1025,"0"-11"593,0 6-1385,0 2-150,-1 0 0,1 0-1,0-1 1,0 1 0,1 0-1,-1 0 1,0 0 0,1 0 0,0-1-1,0 1 1,0 0 0,0 0-1,0 1 1,1-1 0,0 0-1,-1 0 1,1 1 0,0-1 0,0 1-1,0-1 1,0 1 0,1 0-1,-1 0 1,1 0 0,-1 0-1,5-2 1,7-1 44,1 0 0,0 0 0,0 2 0,0 0-1,1 0 1,-1 2 0,1 0 0,-1 0 0,1 2 0,0 0 0,-1 1 0,0 0-1,1 1 1,-1 1 0,0 0 0,27 13 0,-40-17-112,0 1 1,-1 0-1,1-1 1,-1 1 0,1 0-1,-1 0 1,1 0-1,-1 0 1,1 0-1,-1 0 1,0 0-1,0 1 1,1-1-1,-1 0 1,0 1-1,0-1 1,0 1 0,-1-1-1,1 1 1,0-1-1,-1 1 1,1 0-1,-1-1 1,1 1-1,0 3 1,-2-3 38,0 0 0,0 0 0,1 1 0,-1-1 0,-1 0 0,1 0 0,0 0 0,0-1 0,-1 1 0,1 0 0,-1 0 0,0-1 0,1 1 0,-1-1 0,0 1 0,-3 1 0,-11 6 141,0 0 0,0-1 1,-27 9-1,14-6-440,-43 14 486,25-18-4577,41-7-308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3.631"/>
    </inkml:context>
    <inkml:brush xml:id="br0">
      <inkml:brushProperty name="width" value="0.025" units="cm"/>
      <inkml:brushProperty name="height" value="0.025" units="cm"/>
    </inkml:brush>
  </inkml:definitions>
  <inkml:trace contextRef="#ctx0" brushRef="#br0">0 1 12844,'0'0'8905,"50"70"-8809,-38-44-32,6-3-32,7-6 32,-1-5 0,5-5-64,4-7-705,-1 0-1409,-2-8-3139,-1-7-4388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4.010"/>
    </inkml:context>
    <inkml:brush xml:id="br0">
      <inkml:brushProperty name="width" value="0.025" units="cm"/>
      <inkml:brushProperty name="height" value="0.025" units="cm"/>
    </inkml:brush>
  </inkml:definitions>
  <inkml:trace contextRef="#ctx0" brushRef="#br0">98 1 15471,'0'0'1986,"-48"48"-1474,30-15-224,1 1-96,6 5-127,7-1-1,4-9-417,0-12-4419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25.648"/>
    </inkml:context>
    <inkml:brush xml:id="br0">
      <inkml:brushProperty name="width" value="0.025" units="cm"/>
      <inkml:brushProperty name="height" value="0.025" units="cm"/>
    </inkml:brush>
  </inkml:definitions>
  <inkml:trace contextRef="#ctx0" brushRef="#br0">68 10 4548,'0'0'13554,"0"-9"-11893,2 157 696,1-38-1709,-5 1 1,-20 144-1,15-196-419,0 75-1,2-29-119,2 277 210,5-201-221,-22 434 89,11-119-329,10-348 118,1-106 75,3 1 1,1-2-1,2 1 0,18 54 0,-23-92-879,-2-14-1361,1-5-1355,5-13-3305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0.168"/>
    </inkml:context>
    <inkml:brush xml:id="br0">
      <inkml:brushProperty name="width" value="0.025" units="cm"/>
      <inkml:brushProperty name="height" value="0.025" units="cm"/>
    </inkml:brush>
  </inkml:definitions>
  <inkml:trace contextRef="#ctx0" brushRef="#br0">0 1 5029,'15'3'8600,"5"7"-4147,-9-3-4259,0 0 0,-1 0 0,0 1 0,0 0-1,-1 1 1,0 0 0,0 1 0,7 11 0,39 72 821,5-1 1,3-4 0,111 121-1,-11-55-266,-66-65-569,-66-62-139,-23-21 20,0 1 0,0-1 0,-1 2 0,0-1-1,0 1 1,0 0 0,-1 0 0,-1 1 0,1 0-1,5 13 1,5 16 63,37 67 0,-12-28-52,-25-51 11,1-1 0,2 0-1,0-2 1,2 0-1,0-1 1,28 22 0,-42-38-80,259 219 718,-51-42-294,-202-170-339,1 0 0,0-2 0,31 20 0,-43-28-2179,-2-8-4893,0-12-3799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2.364"/>
    </inkml:context>
    <inkml:brush xml:id="br0">
      <inkml:brushProperty name="width" value="0.025" units="cm"/>
      <inkml:brushProperty name="height" value="0.025" units="cm"/>
    </inkml:brush>
  </inkml:definitions>
  <inkml:trace contextRef="#ctx0" brushRef="#br0">98 1 13229,'0'1'2338,"0"4"-929,0 1-1249,-3 5-192,-8 7 64,0 3 160,2 4 65,-5 1-193,2-2-32,0-3-32,1-6 32,2-3-32,4-5 64,5-6-32,0-5-1730,0-13-1729,5-5-1634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2.739"/>
    </inkml:context>
    <inkml:brush xml:id="br0">
      <inkml:brushProperty name="width" value="0.035" units="cm"/>
      <inkml:brushProperty name="height" value="0.035" units="cm"/>
    </inkml:brush>
  </inkml:definitions>
  <inkml:trace contextRef="#ctx0" brushRef="#br0">3 1 13043,'-1'23'1512,"-1"7"-984,5 7-288,-1 10 1585,2 2-1497,2 0-72,-1-8-72,1-8-88,0-14-184,-2-6-104,0-15-200,-1-8-136,-3-11-665,-1-8 921,-8-14-184,-1-4-176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2.759"/>
    </inkml:context>
    <inkml:brush xml:id="br0">
      <inkml:brushProperty name="width" value="0.025" units="cm"/>
      <inkml:brushProperty name="height" value="0.025" units="cm"/>
    </inkml:brush>
  </inkml:definitions>
  <inkml:trace contextRef="#ctx0" brushRef="#br0">48 0 10442,'0'0'7623,"0"51"-7527,4-30-32,7-2 0,-1-1-32,1 0-96,-4-3-672,-2 0-450,-1-4-575,-4-1-1186,-4-2-1089</inkml:trace>
  <inkml:trace contextRef="#ctx0" brushRef="#br0" timeOffset="1">1 135 5157,'0'0'14606,"51"-28"-14606,-24 26-353,-1-3-2017,-1-2-1954,-2-3-545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3.106"/>
    </inkml:context>
    <inkml:brush xml:id="br0">
      <inkml:brushProperty name="width" value="0.025" units="cm"/>
      <inkml:brushProperty name="height" value="0.025" units="cm"/>
    </inkml:brush>
  </inkml:definitions>
  <inkml:trace contextRef="#ctx0" brushRef="#br0">114 18 11082,'0'0'5472,"-9"-4"-4239,7 3-1209,0 0 15,0-1 0,-1 1 0,1-1 0,-1 1 0,1 0 0,-1 0 0,1 0 0,-1 1 0,1-1 1,-1 1-1,0-1 0,0 1 0,1 0 0,-1 0 0,0 0 0,1 0 0,-1 0 0,0 1 1,1 0-1,-1-1 0,0 1 0,1 0 0,-1 0 0,1 0 0,-1 0 0,1 1 0,0-1 0,-1 1 1,1-1-1,0 1 0,0 0 0,0 0 0,0 0 0,1 0 0,-4 4 0,4-5-38,0 0 1,0 0-1,0 0 0,0 0 0,0 0 0,0 1 0,0-1 1,1 0-1,-1 0 0,0 1 0,1-1 0,-1 1 0,1-1 1,-1 0-1,1 1 0,0-1 0,0 1 0,-1-1 0,1 1 1,0-1-1,0 1 0,0-1 0,1 1 0,-1-1 0,0 1 1,1-1-1,-1 1 0,1-1 0,-1 0 0,1 1 0,-1-1 1,1 0-1,0 1 0,0-1 0,0 0 0,0 0 0,0 0 1,0 0-1,0 0 0,0 0 0,0 0 0,0 0 0,1 0 1,-1 0-1,0-1 0,1 1 0,-1 0 0,2 0 1,10 3 87,0 0 1,1-1-1,-1 0 1,22 1-1,-2 1-140,-32-5 20,31 11 453,-29-3 555,-19 4-98,-123 34-1669,158-46-9694,-5-5 6437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3.454"/>
    </inkml:context>
    <inkml:brush xml:id="br0">
      <inkml:brushProperty name="width" value="0.025" units="cm"/>
      <inkml:brushProperty name="height" value="0.025" units="cm"/>
    </inkml:brush>
  </inkml:definitions>
  <inkml:trace contextRef="#ctx0" brushRef="#br0">0 1 8648,'0'0'12706,"0"8"-12578,0 135 80,1-142-228,0-1 0,-1 1 0,1-1 0,-1 0 0,1 0 0,-1 1 0,1-1 0,0 0 0,-1 0-1,1 0 1,0 0 0,-1 0 0,1 0 0,0 0 0,-1 0 0,1 0 0,0 0 0,-1 0 0,1 0 0,-1 0 0,1 0 0,0-1 0,-1 1 0,1 0 0,-1 0 0,1-1 0,0 1 0,-1 0 0,2-2 0,19-8-1829,12-27-6586,-25 25 4741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3.801"/>
    </inkml:context>
    <inkml:brush xml:id="br0">
      <inkml:brushProperty name="width" value="0.025" units="cm"/>
      <inkml:brushProperty name="height" value="0.025" units="cm"/>
    </inkml:brush>
  </inkml:definitions>
  <inkml:trace contextRef="#ctx0" brushRef="#br0">1 1 6726,'0'0'10624,"9"19"-10379,-10-17-170,1 0-1,0 0 1,0 0-1,0 0 1,1 0-1,-1 0 0,0 0 1,1 0-1,-1 0 1,1 0-1,0 0 1,-1 0-1,1 0 1,0 0-1,0-1 0,1 1 1,-1 0-1,0-1 1,0 1-1,1-1 1,-1 1-1,1-1 1,-1 0-1,1 1 1,0-1-1,-1 0 0,1 0 1,3 1-1,0-1 63,0 0-1,1 0 0,-1 0 0,1-1 0,-1 0 0,0 0 0,1 0 1,-1-1-1,1 0 0,6-2 0,17-8-60,-25 9-94,0 0 1,0 0-1,0 0 1,0 1-1,1 0 1,-1 0 0,7-1-1,-11 3 30,0-1-1,0 1 1,0 0 0,0-1-1,0 1 1,0 0-1,0-1 1,0 1 0,0 0-1,0-1 1,1 1-1,-1 0 1,0-1 0,0 1-1,1 0 1,-1-1 0,0 1-1,1-1 1,-1 1-1,0 0 1,1-1 0,-1 1-1,1-1 1,-1 1 0,1-1-1,0 0 1,-1 1-1,1-1 1,-1 1 0,1-1-1,0 0 1,-1 0-1,2 1 1,14-1 122,0-1 1,-1 0-1,20-4 0,37-3-228,-71 8 92,0 0 0,-1 1 0,1-1-1,0 0 1,0 0 0,-1 1 0,1-1-1,0 0 1,-1 1 0,1-1 0,-1 0 0,1 1-1,0-1 1,-1 1 0,1-1 0,-1 1 0,1-1-1,-1 1 1,0 0 0,1-1 0,-1 1-1,1-1 1,-1 1 0,0 0 0,0-1 0,1 1-1,-1 0 1,0 1 0,0-2-88,0 1-1,1 0 1,-1 0-1,0-1 1,0 1 0,1 0-1,-1 0 1,1-1 0,-1 1-1,0 0 1,1-1-1,-1 1 1,1-1 0,0 1-1,-1 0 1,1-1-1,-1 1 1,1-1 0,0 0-1,-1 1 1,1-1 0,0 1-1,0-1 1,-1 0-1,1 0 1,0 1 0,0-1-1,1 0 1,7 0-4805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4.710"/>
    </inkml:context>
    <inkml:brush xml:id="br0">
      <inkml:brushProperty name="width" value="0.025" units="cm"/>
      <inkml:brushProperty name="height" value="0.025" units="cm"/>
    </inkml:brush>
  </inkml:definitions>
  <inkml:trace contextRef="#ctx0" brushRef="#br0">0 123 416,'0'0'2130,"10"-8"-197,12-11-967,39-33 3538,3 9 4424,-63 43-8853,-1 0 1,0 0 0,1 0 0,-1 0 0,0 1 0,1-1-1,-1 0 1,0 0 0,1 0 0,-1 0 0,0 1 0,1-1-1,-1 0 1,0 0 0,0 1 0,1-1 0,-1 0 0,0 0-1,0 1 1,0-1 0,1 0 0,-1 1 0,0-1 0,0 0-1,0 1 1,0-1 0,0 0 0,0 1 0,1-1 0,-1 0-1,0 1 1,0-1 0,0 1 0,0-1 0,0 0 0,0 1 0,-1-1-1,1 0 1,0 1 0,0-1 0,0 0 0,0 1 0,0-1-1,-1 1 1,-3 22 328,-14 16 248,-2 0-1,-46 68 0,62-103-2164,7-10-83,14-27-2097,15-31-5434,-21 38 3420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5.056"/>
    </inkml:context>
    <inkml:brush xml:id="br0">
      <inkml:brushProperty name="width" value="0.025" units="cm"/>
      <inkml:brushProperty name="height" value="0.025" units="cm"/>
    </inkml:brush>
  </inkml:definitions>
  <inkml:trace contextRef="#ctx0" brushRef="#br0">13 0 6438,'0'0'12983,"-3"7"-12599,1 0-253,0 0 0,0 0 0,1 0 0,0 0 0,0 0 0,0 0 0,1 1 0,0-1 0,1 0 0,-1 0 0,1 0 0,1 0 0,-1 0 0,1 0 0,1 0 0,5 12 0,-3-9-560,9 17 1102,-10-16-8375,-4-17 2641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5.387"/>
    </inkml:context>
    <inkml:brush xml:id="br0">
      <inkml:brushProperty name="width" value="0.025" units="cm"/>
      <inkml:brushProperty name="height" value="0.025" units="cm"/>
    </inkml:brush>
  </inkml:definitions>
  <inkml:trace contextRef="#ctx0" brushRef="#br0">1 219 8904,'0'0'13069,"67"-24"-12845,-48 18-224,1 2 32,-6 0-288,-3 2-1442,-1-3-1441,-4 2-3107</inkml:trace>
  <inkml:trace contextRef="#ctx0" brushRef="#br0" timeOffset="1">355 1 16816,'0'0'3523,"0"63"-3459,3-43-32,-1-1-128,-2-1-1345,0-3-2403,0-2-1473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35.735"/>
    </inkml:context>
    <inkml:brush xml:id="br0">
      <inkml:brushProperty name="width" value="0.025" units="cm"/>
      <inkml:brushProperty name="height" value="0.025" units="cm"/>
    </inkml:brush>
  </inkml:definitions>
  <inkml:trace contextRef="#ctx0" brushRef="#br0">0 2 11819,'0'0'5200,"12"-1"-4175,16 1-476,0 0 1,0 2-1,42 7 1,-55-6-520,0 0 1,-1 1-1,1 1 1,-1 0-1,0 0 1,-1 2 0,1 0-1,-1 0 1,14 12-1,-25-19-14,-1 1-1,1 0 0,-1 0 1,1 0-1,-1 0 0,0 1 0,1-1 1,-1 0-1,0 1 0,0-1 1,0 0-1,0 1 0,0 0 0,0-1 1,0 1-1,0-1 0,-1 1 0,1 0 1,-1 0-1,1-1 0,-1 1 1,0 0-1,0 0 0,0-1 0,0 1 1,0 0-1,0 0 0,0 0 1,0-1-1,-1 1 0,1 0 0,-1 0 1,1-1-1,-1 1 0,0 0 1,1-1-1,-1 1 0,0-1 0,0 1 1,0-1-1,-1 1 0,1-1 1,0 0-1,0 0 0,-1 1 0,1-1 1,-1 0-1,-2 1 0,-9 6 274,0-1 0,0 0 0,0-1 0,-24 8 0,33-13-256,-181 53 2743,180-50-3511,13-7-2022,8-10-2485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0.170"/>
    </inkml:context>
    <inkml:brush xml:id="br0">
      <inkml:brushProperty name="width" value="0.025" units="cm"/>
      <inkml:brushProperty name="height" value="0.025" units="cm"/>
    </inkml:brush>
  </inkml:definitions>
  <inkml:trace contextRef="#ctx0" brushRef="#br0">311 415 384,'0'0'369,"-5"-8"-108,-26-37 465,-71-81 0,89 112-237,1 0 0,0-2 0,1 1 0,-14-26 0,9 15-617,-37-45 2424,23 33 971,57 82 1658,-18-28-4655,0-1 1,1 0 0,1-1-1,21 24 1,158 147 538,26 22-492,-126-134-283,-57-48 12,-1 2 0,-1 1 1,38 44-1,-1 4-6,138 120 0,25 26 3,-119-110-173,6 7-50,-67-77 127,-43-36 45,1 0 0,-1 0 0,-1 1 0,1 0 0,11 14 0,-15-17-1158,-6-12-8174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1.412"/>
    </inkml:context>
    <inkml:brush xml:id="br0">
      <inkml:brushProperty name="width" value="0.025" units="cm"/>
      <inkml:brushProperty name="height" value="0.025" units="cm"/>
    </inkml:brush>
  </inkml:definitions>
  <inkml:trace contextRef="#ctx0" brushRef="#br0">77 105 7687,'0'0'1201,"5"-10"-298,-1 3-679,24-45 1670,-1 17 3210,-27 35-5073,0 0 0,0 0-1,0 0 1,0 0-1,0 0 1,0 1 0,0-1-1,0 0 1,0 0 0,0 0-1,0 0 1,0 0-1,0 0 1,0 0 0,0 1-1,0-1 1,0 0-1,0 0 1,0 0 0,1 0-1,-1 0 1,0 0-1,0 0 1,0 0 0,0 0-1,0 0 1,0 1-1,0-1 1,0 0 0,1 0-1,-1 0 1,0 0 0,0 0-1,0 0 1,0 0-1,0 0 1,0 0 0,1 0-1,-1 0 1,0 0-1,0 0 1,0 0 0,0 0-1,0 0 1,0 0-1,1 0 1,-1 0 0,0 0-1,0 0 1,0-1-1,0 1 1,0 0 0,0 0-1,0 0 1,0 0 0,1 0-1,-1 0 1,0 0-1,0 0 1,0 0 0,0-1-1,0 1 1,0 0-1,0 0 1,0 0 0,0 0-1,0 0 1,0 0-1,0-1 1,-1 17 403,-9 18-421,-4 2 198,-25 45 0,32-67-315,-1-1-1,-1 0 0,0 0 1,-1-1-1,0 0 1,-14 12-1,21-22-789,2-19-9465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3.174"/>
    </inkml:context>
    <inkml:brush xml:id="br0">
      <inkml:brushProperty name="width" value="0.035" units="cm"/>
      <inkml:brushProperty name="height" value="0.035" units="cm"/>
    </inkml:brush>
  </inkml:definitions>
  <inkml:trace contextRef="#ctx0" brushRef="#br0">0 69 12299,'3'25'499,"1"-1"1,1 0-1,1-1 1,1 1-1,1-1 1,14 30-1,-20-50-417,0 1-1,0 0 0,1-1 0,-1 1 0,1-1 0,0 0 0,-1 0 0,1 0 0,1 0 1,-1 0-1,6 4 0,-8-7-44,0 0 0,0 1 1,0-1-1,0 0 0,0 1 0,0-1 0,0 0 1,0 0-1,0 0 0,0 0 0,0 0 1,0 0-1,0 0 0,0 0 0,0 0 0,0-1 1,0 1-1,0 0 0,0 0 0,1-2 1,0 1 10,0 0 0,-1-1 1,1 1-1,-1-1 0,1 0 1,-1 1-1,1-1 1,-1 0-1,0 0 0,0 0 1,0 0-1,0 0 1,1-3-1,3-11 188,0-1 0,-1 1 0,-1-1 1,3-31-1,-4-72 439,-3 74-573,2 59-100,1-1 0,-1 1 0,2-1 0,5 17 0,1 5-4,-6-19 1,1 7 33,1 1-1,2-1 1,0 0 0,1-1-1,13 26 1,-20-46-9,0 1 1,0 0-1,0-1 0,0 1 0,0-1 1,1 0-1,-1 1 0,0-1 1,1 0-1,-1 1 0,1-1 0,-1 0 1,1 0-1,0 0 0,-1-1 1,1 1-1,3 1 0,-4-2 3,0 0 1,0 0-1,1 0 0,-1 0 0,0-1 0,0 1 1,1 0-1,-1-1 0,0 1 0,0 0 1,0-1-1,0 0 0,0 1 0,0-1 0,0 0 1,0 1-1,0-1 0,0 0 0,2-1 1,1-4 94,1 0 0,-1 0 0,0-1 0,0 1 0,-1-1 0,5-14 0,-2 3-2,-1-1-1,-1 0 1,-1 0-1,0 0 1,-2-1-1,0 1 1,-1 0-1,-4-33 1,-1 36-650,5 15 515,0 1 0,0 0 0,-1 0 0,1 0-1,0 0 1,0-1 0,0 1 0,0 0 0,0 0 0,0 0-1,0 0 1,-1 0 0,1 0 0,0-1 0,0 1-1,0 0 1,0 0 0,0 0 0,-1 0 0,1 0 0,0 0-1,0 0 1,0 0 0,0 0 0,-1 0 0,1 0 0,0 0-1,0 0 1,0 0 0,-1 0 0,1 0 0,0 0 0,0 0-1,0 0 1,0 0 0,-1 0 0,1 0 0,0 0 0,-1 2-28,0-1 0,0 0 0,0 1 0,1-1 0,-1 0 0,0 1 0,1 0 0,-1-1 0,1 1 0,-1-1 0,1 1 0,0-1 0,0 1 1,0 2-1,-1 26-373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1.774"/>
    </inkml:context>
    <inkml:brush xml:id="br0">
      <inkml:brushProperty name="width" value="0.025" units="cm"/>
      <inkml:brushProperty name="height" value="0.025" units="cm"/>
    </inkml:brush>
  </inkml:definitions>
  <inkml:trace contextRef="#ctx0" brushRef="#br0">29 0 9513,'0'0'8403,"-5"9"-7854,-15 31 23,19-37-542,0-1 1,1 1 0,-1-1 0,1 1 0,0 0-1,-1-1 1,1 1 0,1-1 0,-1 1 0,0 0-1,0-1 1,1 1 0,0-1 0,-1 1-1,1-1 1,0 0 0,0 1 0,0-1 0,3 3-1,32 41 124,-20-28-64,10 26 294,-17-17-2274,-9-25 1456,0-1 0,0 0 0,0 0-1,0 0 1,0 0 0,0 1-1,0-1 1,0 0 0,-1 0 0,1 0-1,0 1 1,-1-1 0,1 0 0,-1 0-1,1 0 1,-2 2 0,-6 0-3880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2.104"/>
    </inkml:context>
    <inkml:brush xml:id="br0">
      <inkml:brushProperty name="width" value="0.025" units="cm"/>
      <inkml:brushProperty name="height" value="0.025" units="cm"/>
    </inkml:brush>
  </inkml:definitions>
  <inkml:trace contextRef="#ctx0" brushRef="#br0">22 7 7495,'0'0'8360,"-21"22"-8072,36-21 385,3-1-193,3 0-352,-3 0-63,0-7 31,-2 1 0,0-1-128,-9 3-2723,-6-2-2978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2.715"/>
    </inkml:context>
    <inkml:brush xml:id="br0">
      <inkml:brushProperty name="width" value="0.025" units="cm"/>
      <inkml:brushProperty name="height" value="0.025" units="cm"/>
    </inkml:brush>
  </inkml:definitions>
  <inkml:trace contextRef="#ctx0" brushRef="#br0">6 0 4132,'0'0'14360,"2"9"-14056,4 35-242,-1 89-1,-6-127-1743,-8-4-5097,1-2 2599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3.088"/>
    </inkml:context>
    <inkml:brush xml:id="br0">
      <inkml:brushProperty name="width" value="0.025" units="cm"/>
      <inkml:brushProperty name="height" value="0.025" units="cm"/>
    </inkml:brush>
  </inkml:definitions>
  <inkml:trace contextRef="#ctx0" brushRef="#br0">0 29 9161,'0'0'6705,"10"-4"-6001,20-3-518,0 1-1,0 1 0,0 2 1,1 1-1,0 1 0,40 4 1,-69-3-183,1 0 1,-1 1-1,1-1 1,-1 0-1,0 1 1,1-1-1,-1 1 1,0 0-1,1 0 1,-1 0-1,0 0 1,0 0-1,0 1 1,0-1-1,0 0 1,0 1-1,0 0 1,2 1-1,-3-1 31,0 0 0,0-1 0,-1 1 0,1 0 0,0 0 0,-1 0 0,1 0 0,-1-1 0,0 1 0,0 0 0,1 0 0,-1 0 0,0 0 0,-1 0 0,1 0 0,0 0 0,0 0-1,-2 2 1,0 2 21,0-1 0,0 1 0,-1 0 0,0-1-1,0 0 1,0 0 0,-1 0 0,0 0-1,0 0 1,0-1 0,0 0 0,-1 1 0,-5 2-1,-7 4 146,0-2 0,0 0 0,-1-1 0,0-1 0,-1-1 0,1 0 0,-1-2 0,0 0 0,0-1 0,-23 1 0,41-4-334,15-8-2044,29-22-4554,-19 8 1052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3.418"/>
    </inkml:context>
    <inkml:brush xml:id="br0">
      <inkml:brushProperty name="width" value="0.025" units="cm"/>
      <inkml:brushProperty name="height" value="0.025" units="cm"/>
    </inkml:brush>
  </inkml:definitions>
  <inkml:trace contextRef="#ctx0" brushRef="#br0">54 0 14029,'0'0'5413,"-44"16"-4964,38-1 159,3 5-63,3 2-449,0 1-32,0 1-32,9-1-32,5-4-480,-4-7-1891,-6-5-3971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4.820"/>
    </inkml:context>
    <inkml:brush xml:id="br0">
      <inkml:brushProperty name="width" value="0.025" units="cm"/>
      <inkml:brushProperty name="height" value="0.025" units="cm"/>
    </inkml:brush>
  </inkml:definitions>
  <inkml:trace contextRef="#ctx0" brushRef="#br0">0 36 9065,'0'0'3779,"55"1"-3683,-14-4 0,14-2-64,9 0 32,8-1-128,11-2-1825,0-2-2564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5.149"/>
    </inkml:context>
    <inkml:brush xml:id="br0">
      <inkml:brushProperty name="width" value="0.025" units="cm"/>
      <inkml:brushProperty name="height" value="0.025" units="cm"/>
    </inkml:brush>
  </inkml:definitions>
  <inkml:trace contextRef="#ctx0" brushRef="#br0">1 1 8456,'0'0'7442,"8"3"-6999,11 5-678,0-2 0,1 0 0,0-1 0,0-2 0,0 0 0,26 1-1,141-4-2720,-88-2 2267,-96 2 730,0 0 0,0 1 0,0-1 0,0 1-1,0 0 1,0 0 0,0 0 0,0 0 0,4 4-1,-4-4-99,-1 0-1,1 1 1,0-1-1,-1 0 1,1 0 0,0 0-1,-1-1 1,1 1-1,4 0 1,1-1-3246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5.869"/>
    </inkml:context>
    <inkml:brush xml:id="br0">
      <inkml:brushProperty name="width" value="0.025" units="cm"/>
      <inkml:brushProperty name="height" value="0.025" units="cm"/>
    </inkml:brush>
  </inkml:definitions>
  <inkml:trace contextRef="#ctx0" brushRef="#br0">0 46 9033,'0'0'2498,"50"-3"-736,-40 3 255,6 0-799,2-1-674,3 0-448,2-2-32,0-3-32,-5-7-2562,-4-6-10763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9.595"/>
    </inkml:context>
    <inkml:brush xml:id="br0">
      <inkml:brushProperty name="width" value="0.025" units="cm"/>
      <inkml:brushProperty name="height" value="0.025" units="cm"/>
    </inkml:brush>
  </inkml:definitions>
  <inkml:trace contextRef="#ctx0" brushRef="#br0">0 4 7335,'1'-1'543,"0"1"-1,0-1 1,0 1 0,0 0-1,-1-1 1,1 1 0,0 0-1,0 0 1,0-1 0,0 1 0,0 0-1,0 0 1,0 0 0,0 0-1,0 0 1,0 1 0,0-1-1,0 0 1,1 1 0,21 13 3743,23 35-5025,-20-21 1953,-22-24-1155,0-1 1,-1 0 0,1 0 0,1 0 0,-1 0-1,0-1 1,1 1 0,-1-1 0,1 0-1,0-1 1,-1 1 0,7 0 0,-8-1-299,-1-1 0,0 0 1,1-1-1,-1 1 0,0 0 1,0-1-1,0 1 0,1-1 1,-1 1-1,0-1 0,4-2 1,-3 1-748,-1 0 0,1 0 0,0 0 0,0 0 0,-1-1 0,1 1-1,-1-1 1,0 0 0,2-3 0,7-11-9504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9.988"/>
    </inkml:context>
    <inkml:brush xml:id="br0">
      <inkml:brushProperty name="width" value="0.025" units="cm"/>
      <inkml:brushProperty name="height" value="0.025" units="cm"/>
    </inkml:brush>
  </inkml:definitions>
  <inkml:trace contextRef="#ctx0" brushRef="#br0">163 1 11563,'0'0'7661,"-8"10"-6818,-26 38 99,3 1 0,2 1 1,-27 67-1,55-115-976,0 0-1,0 0 1,1 1 0,-1-1 0,1 1 0,0-1-1,-1 0 1,1 1 0,0-1 0,0 1 0,1 2-1,6 0-3187,8-16-3320,-3-3-1962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3.784"/>
    </inkml:context>
    <inkml:brush xml:id="br0">
      <inkml:brushProperty name="width" value="0.035" units="cm"/>
      <inkml:brushProperty name="height" value="0.035" units="cm"/>
    </inkml:brush>
  </inkml:definitions>
  <inkml:trace contextRef="#ctx0" brushRef="#br0">70 270 14587,'0'0'49,"0"0"-1,1 0 1,-1 0 0,0 0-1,0 1 1,0-1 0,0 0-1,0 0 1,0 0-1,0 0 1,0 1 0,0-1-1,1 0 1,-1 0 0,0 0-1,0 0 1,0 0-1,0 1 1,0-1 0,1 0-1,-1 0 1,0 0 0,0 0-1,0 0 1,0 0-1,1 0 1,-1 0 0,0 0-1,0 0 1,0 0 0,1 0-1,-1 0 1,0 0-1,0 0 1,0 0 0,0 0-1,1 0 1,-1 0 0,0 0-1,0 0 1,0 0-1,1 0 1,-1 0 0,0 0-1,0 0 1,0 0 0,0-1-1,1 1 1,-1 0-1,0 0 1,0 0 0,0 0-1,0 0 1,0-1 0,0 1-1,1 0 1,-1 0-1,0 0 1,0-1 0,2-17 1541,-4-25-213,1 38-1209,-12-47 807,12 50-944,1 0 0,-1 1 0,1-1 0,-1 0 0,0 0 0,0 0 0,0 1 0,0-1 0,0 0 0,0 1 0,-1-1 0,1 1 0,0-1 0,-1 1 0,1 0 0,-1 0 0,0-1 1,1 1-1,-1 0 0,0 0 0,0 1 0,-2-2 0,3 2-24,0 0 0,0 1 0,-1-1 0,1 0 0,0 1 0,0-1 1,0 1-1,-1-1 0,1 1 0,0-1 0,0 1 0,0 0 0,0 0 0,0-1 0,0 1 1,0 0-1,0 0 0,1 0 0,-1 0 0,0 0 0,0 0 0,1 0 0,-1 0 0,1 1 1,-1-1-1,1 0 0,-1 0 0,1 0 0,0 1 0,-1 1 0,-1 6-2,1 0 0,-1-1 0,1 12 0,0-1-22,2 0 1,4 34-1,-4-45 14,1 0-1,0 0 1,0 0 0,1 0-1,0-1 1,0 1-1,1-1 1,8 13 0,-11-19 3,-1 0 1,1 0 0,0 0-1,-1 0 1,1-1 0,0 1-1,0 0 1,0 0 0,0-1-1,0 1 1,-1-1 0,1 1-1,0-1 1,1 1 0,-1-1-1,0 1 1,0-1 0,0 0-1,0 0 1,0 0 0,0 1-1,0-1 1,0 0 0,0 0-1,1-1 1,-1 1 0,0 0-1,0 0 1,0 0 0,0-1-1,0 1 1,0 0 0,0-1-1,0 1 1,0-1 0,0 0-1,0 1 1,0-1 0,1-1-1,2-1 2,0-1 0,0 0 0,0-1 0,0 1 0,-1-1 0,5-7 0,4-13 28,-2 0 0,0 0 0,-1-1 1,9-51-1,3-8 27,-19 131-86,-2-25 13,0 15 21,2 0 0,12 68 1,-14-103 0,0 0 1,0 0 0,0 0 0,0 0 0,1 0 0,-1 0-1,0-1 1,1 1 0,-1 0 0,1 0 0,-1 0 0,1 0-1,-1-1 1,1 1 0,-1 0 0,1 0 0,0-1 0,-1 1 0,1-1-1,0 1 1,1 0 0,-2-1 1,1 0 0,0 0 1,-1 0-1,1 0 0,0 0 0,-1-1 0,1 1 0,0 0 1,-1 0-1,1-1 0,-1 1 0,1-1 0,0 1 0,-1 0 1,1-1-1,-1 1 0,0-1 0,1 1 0,-1-1 0,1 1 1,-1-1-1,1 0 0,4-8 80,0 1 0,7-19 1,-11 24-84,37-110 380,-27 76-279,1 0 0,21-42-1,-33 79-105,0 0-1,0-1 0,0 1 0,1-1 0,-1 1 0,0-1 1,0 1-1,0 0 0,1-1 0,-1 1 0,0-1 0,0 1 1,1 0-1,-1-1 0,0 1 0,1 0 0,-1 0 0,0-1 1,1 1-1,-1 0 0,0 0 0,1-1 0,-1 1 0,1 0 1,-1 0-1,1 0 0,-1 0 0,0 0 0,1 0 0,-1 0 1,1-1-1,6 14-18,0 31-7,-6-37 20,5 44-39,-4-22 17,2-1-1,1 1 1,9 31-1,-13-59-7,-1 0 0,0 0 0,0 0 0,1 1 0,-1-1 0,1 0-1,-1 0 1,1 0 0,-1 0 0,1 0 0,0 0 0,-1 0 0,1-1-1,0 1 1,0 0 0,0 0 0,0-1 0,0 1 0,0 0-1,0-1 1,0 1 0,1 0 0,-1-1-4,0 0-1,0 0 1,0-1 0,0 1 0,0 0-1,0 0 1,-1-1 0,1 1-1,0-1 1,0 1 0,0 0 0,0-1-1,-1 0 1,1 1 0,0-1-1,0 0 1,-1 1 0,1-1-1,0 0 1,0 0 0,4-7-155,0 1 0,-1-1 0,7-16 0,2-9-310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0.600"/>
    </inkml:context>
    <inkml:brush xml:id="br0">
      <inkml:brushProperty name="width" value="0.025" units="cm"/>
      <inkml:brushProperty name="height" value="0.025" units="cm"/>
    </inkml:brush>
  </inkml:definitions>
  <inkml:trace contextRef="#ctx0" brushRef="#br0">1 1 12780,'0'0'9401,"0"8"-9081,3 100 737,-3-108-1029,1 1 0,-1-1 0,0 1-1,1-1 1,-1 0 0,1 1 0,-1-1 0,0 1-1,1-1 1,-1 0 0,1 1 0,-1-1 0,1 0-1,-1 0 1,1 1 0,-1-1 0,1 0 0,0 0-1,-1 0 1,1 0 0,-1 0 0,1 1 0,-1-1-1,1 0 1,0 0 0,-1-1 0,1 1 0,-1 0-1,1 0 1,-1 0 0,1 0 0,-1 0 0,1-1-1,-1 1 1,1 0 0,0 0 0,-1-1 0,0 1-1,1 0 1,-1-1 0,1 1 0,0-1-1,26-14 700,47-57-492,-83 114-256,7-38-191,-7 42 1306,12-25-1755,9-2-3895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1.290"/>
    </inkml:context>
    <inkml:brush xml:id="br0">
      <inkml:brushProperty name="width" value="0.025" units="cm"/>
      <inkml:brushProperty name="height" value="0.025" units="cm"/>
    </inkml:brush>
  </inkml:definitions>
  <inkml:trace contextRef="#ctx0" brushRef="#br0">1 1 7976,'0'0'11498,"9"0"-10238,149 0 1434,-48 0-3706,-99 2-1086,-10-2 1962,-1 0 0,0 0-1,0 0 1,0 0 0,0 0-1,1 1 1,-1-1 0,0 0-1,0 0 1,0 0 0,0 0-1,0 0 1,0 1 0,0-1-1,1 0 1,-1 0 0,0 0-1,0 1 1,0-1 0,0 0-1,0 0 1,0 0 0,0 1-1,0-1 1,0 0-1,0 0 1,0 0 0,0 0-1,0 1 1,0-1 0,0 0-1,0 0 1,0 0 0,-1 1-1,1-1 1,0 0 0,0 0-1,0 0 1,0 0 0,0 1-1,0-1 1,0 0 0,-1 0-1,1 0 1,0 0 0,0 0-1,0 0 1,0 1 0,-1-1-1,1 0 1,0 0 0,-11 5-6174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1.637"/>
    </inkml:context>
    <inkml:brush xml:id="br0">
      <inkml:brushProperty name="width" value="0.025" units="cm"/>
      <inkml:brushProperty name="height" value="0.025" units="cm"/>
    </inkml:brush>
  </inkml:definitions>
  <inkml:trace contextRef="#ctx0" brushRef="#br0">1 11 7751,'0'0'11659,"76"4"-11210,-43-5-225,3 1-192,3 0 32,-2 0-64,-2-2-1473,-1-4-3268,-6 0-1088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1.983"/>
    </inkml:context>
    <inkml:brush xml:id="br0">
      <inkml:brushProperty name="width" value="0.025" units="cm"/>
      <inkml:brushProperty name="height" value="0.025" units="cm"/>
    </inkml:brush>
  </inkml:definitions>
  <inkml:trace contextRef="#ctx0" brushRef="#br0">33 16 5541,'0'0'13912,"10"-5"-13640,-6 3-230,1 1 0,0-1 0,0 1 0,-1-1 1,1 1-1,0 1 0,0-1 0,0 1 0,0 0 0,0 0 0,0 0 0,5 1 0,-7 0-15,0 0-1,0 0 1,0 0 0,0 0 0,0 1 0,0-1 0,0 1-1,0 0 1,-1 0 0,1 0 0,-1 0 0,0 0 0,1 0-1,-1 1 1,0-1 0,0 1 0,0-1 0,-1 1 0,1 0-1,-1 0 1,1 0 0,-1 0 0,0 0 0,1 5-1,-1-5 1,0 1-1,0 0 0,-1-1 0,1 1 0,-1-1 0,0 1 0,0 0 0,0-1 0,-1 1 0,1-1 0,-1 1 1,0-1-1,0 1 0,0-1 0,0 1 0,-1-1 0,1 0 0,-1 1 0,0-1 0,0 0 0,0 0 0,0-1 0,-1 1 1,1 0-1,-6 3 0,-4 4 39,-1-1 1,-1-1-1,1 0 1,-27 10-1,10-3-366,20-11-1166,3-1-2506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3.219"/>
    </inkml:context>
    <inkml:brush xml:id="br0">
      <inkml:brushProperty name="width" value="0.025" units="cm"/>
      <inkml:brushProperty name="height" value="0.025" units="cm"/>
    </inkml:brush>
  </inkml:definitions>
  <inkml:trace contextRef="#ctx0" brushRef="#br0">145 1 12876,'0'0'10170,"-3"4"-9583,-54 61 1872,40-48-2294,2-1-1,0 2 1,-23 36 0,39-49-3138,9-13 847,13-17-2011,13-27-4628,-19 23 3602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3.552"/>
    </inkml:context>
    <inkml:brush xml:id="br0">
      <inkml:brushProperty name="width" value="0.025" units="cm"/>
      <inkml:brushProperty name="height" value="0.025" units="cm"/>
    </inkml:brush>
  </inkml:definitions>
  <inkml:trace contextRef="#ctx0" brushRef="#br0">17 40 3491,'-8'-15'215,"0"-9"15661,8 36-13830,0-9-2390,2 19 574,1-1 1,1 0-1,1 0 0,0-1 1,2 1-1,13 28 0,-3-6-1100,-13-24-2301,-4-7-3461,0-11 6266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3.895"/>
    </inkml:context>
    <inkml:brush xml:id="br0">
      <inkml:brushProperty name="width" value="0.025" units="cm"/>
      <inkml:brushProperty name="height" value="0.025" units="cm"/>
    </inkml:brush>
  </inkml:definitions>
  <inkml:trace contextRef="#ctx0" brushRef="#br0">0 0 11018,'0'0'11019,"59"4"-10347,-26-2-127,1 2-225,0-3-160,-1 2-95,-10 0-65,2-1-1250,-6-2-1536,-4 0-1859,-1 0-1152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4.253"/>
    </inkml:context>
    <inkml:brush xml:id="br0">
      <inkml:brushProperty name="width" value="0.025" units="cm"/>
      <inkml:brushProperty name="height" value="0.025" units="cm"/>
    </inkml:brush>
  </inkml:definitions>
  <inkml:trace contextRef="#ctx0" brushRef="#br0">40 1 14029,'0'0'7837,"-7"8"-6801,7-8-1012,-27 37 731,27-37-737,-1 1-1,1 0 1,-1 0-1,1-1 1,-1 1-1,1 0 1,-1 0-1,1 0 1,0 0 0,-1 0-1,1-1 1,0 1-1,0 0 1,0 0-1,0 0 1,0 0-1,0 0 1,0 0-1,0 0 1,0 0-1,0 0 1,0 0-1,1 0 1,-1 0-1,0-1 1,1 1-1,-1 0 1,0 0-1,1 0 1,-1 0-1,1-1 1,0 1-1,-1 0 1,1-1 0,-1 1-1,1 0 1,0-1-1,0 1 1,-1-1-1,1 1 1,0-1-1,0 1 1,0-1-1,0 1 1,-1-1-1,1 0 1,0 0-1,0 1 1,0-1-1,0 0 1,0 0-1,1 0 1,10 1-49,0 0 0,0 0 0,1-1 0,-1-1 0,0 0 0,22-6 0,-23 4-589,0 0 1,-1-1-1,0-1 1,1 1-1,-1-2 1,-1 1-1,15-12 1,-36 33 1145,0 0 1,1 1-1,0 0 0,2 1 0,0 0 1,1 0-1,1 1 0,0 0 1,2 1-1,0-1 0,-2 27 0,6-36-804,0 20 593,5-18-6117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5.019"/>
    </inkml:context>
    <inkml:brush xml:id="br0">
      <inkml:brushProperty name="width" value="0.025" units="cm"/>
      <inkml:brushProperty name="height" value="0.025" units="cm"/>
    </inkml:brush>
  </inkml:definitions>
  <inkml:trace contextRef="#ctx0" brushRef="#br0">118 1 10698,'0'0'14318,"-5"8"-13758,-108 147 124,198-258-14519,-38 52 18578,-49 58-1794,-10 17-1947,9-16-725,0 0 0,0-1 0,1 1 1,0 1-1,0-1 0,1 0 1,-1 0-1,2 1 0,0 9 0,1 22-1699,0 0-6302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5.377"/>
    </inkml:context>
    <inkml:brush xml:id="br0">
      <inkml:brushProperty name="width" value="0.025" units="cm"/>
      <inkml:brushProperty name="height" value="0.025" units="cm"/>
    </inkml:brush>
  </inkml:definitions>
  <inkml:trace contextRef="#ctx0" brushRef="#br0">0 31 9065,'0'0'14830,"9"-30"-14830,10 31 32,4 2-1314,-3-2-1344,-1-1-1666,1 0-2979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4.267"/>
    </inkml:context>
    <inkml:brush xml:id="br0">
      <inkml:brushProperty name="width" value="0.035" units="cm"/>
      <inkml:brushProperty name="height" value="0.035" units="cm"/>
    </inkml:brush>
  </inkml:definitions>
  <inkml:trace contextRef="#ctx0" brushRef="#br0">0 50 15627,'2'4'1452,"0"10"-977,-2 17 180,0-29-622,0 8 35,0 1-1,0 0 0,1-1 1,0 1-1,1 0 1,0-1-1,7 19 0,-9-28-90,1 0 0,-1-1 0,0 1 0,1 0-1,-1 0 1,1-1 0,-1 1 0,1 0-1,-1-1 1,1 1 0,-1 0 0,1-1 0,0 1-1,-1-1 1,1 1 0,0-1 0,0 1 0,-1-1-1,1 0 1,0 1 0,0-1 0,0 0 0,0 1-1,-1-1 1,1 0 0,2 0 0,-1 0-29,-1-1 1,1 1-1,0-1 1,-1 1-1,1-1 1,-1 0-1,1 1 1,-1-1-1,1 0 1,-1 0-1,1 0 1,1-3-1,3-2-160,0-1 1,0 0-1,0 0 0,5-10 0,8-19-121,-1-1 0,16-50 0,-33 86 1146,-1 4-173,0 14 243,-2 31 86,1-34-590,-1 16 455,2-1 0,1 1 0,10 56 0,-9-74-572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5.958"/>
    </inkml:context>
    <inkml:brush xml:id="br0">
      <inkml:brushProperty name="width" value="0.025" units="cm"/>
      <inkml:brushProperty name="height" value="0.025" units="cm"/>
    </inkml:brush>
  </inkml:definitions>
  <inkml:trace contextRef="#ctx0" brushRef="#br0">164 0 10922,'0'0'9401,"-4"5"-6738,-18 21-9710,15-18 14645,3-6-7406,0 0 0,0 0 1,-1 0-1,2 1 0,-1 0 0,0 0 1,0 0-1,1 0 0,0 0 1,0 1-1,0-1 0,-5 9 0,7-11-183,0 0 0,0 0 0,0 0 0,0 1 0,1-1 0,-1 0 0,0 1 0,1-1 0,-1 1 0,1-1 0,0 1 0,-1-1 0,1 1 0,0-1 0,0 1 0,0-1-1,0 1 1,0-1 0,0 1 0,1-1 0,-1 1 0,0-1 0,1 0 0,-1 1 0,1-1 0,-1 1 0,1-1 0,0 0 0,0 1 0,0-1 0,-1 0 0,1 0 0,0 0 0,1 0 0,-1 0 0,0 0-1,0 0 1,0 0 0,0 0 0,1 0 0,-1-1 0,0 1 0,1 0 0,-1-1 0,1 1 0,1-1 0,8 4-4,-1 0 0,0 1 0,0 0 0,0 1-1,10 7 1,-19-13-4,0 1-1,1 0 0,-1 0 0,0 0 1,0 0-1,0 0 0,0 0 0,0 0 1,0 0-1,0 0 0,0 0 0,-1 1 1,1-1-1,0 0 0,-1 1 0,1-1 1,-1 0-1,1 1 0,-1-1 1,0 1-1,0-1 0,1 0 0,-1 1 1,0-1-1,0 1 0,0-1 0,-1 1 1,1-1-1,0 1 0,-1-1 0,1 0 1,0 1-1,-1-1 0,0 0 0,1 1 1,-1-1-1,0 0 0,1 0 0,-1 1 1,0-1-1,0 0 0,0 0 0,0 0 1,0 0-1,-1 0 0,1-1 0,0 1 1,0 0-1,0 0 0,-1-1 0,-1 2 1,-8 4 17,1 0-1,-1-1 1,-1 0 0,1-1 0,-1 0 0,1-1-1,-1 0 1,0-1 0,0 0 0,0-1-1,-14 0 1,26-1-41,0 0-1,-1 0 0,1 0 0,-1 0 1,1 0-1,0 0 0,-1 0 1,1 0-1,-1 0 0,1 0 1,0 0-1,-1 0 0,1 0 0,0 0 1,-1 0-1,1-1 0,-1 1 1,1 0-1,0 0 0,-1 0 0,1-1 1,0 1-1,-1 0 0,1 0 1,0-1-1,0 1 0,-1 0 1,1-1-1,0 1 0,0 0 0,0-1 1,-1 1-1,1-1 0,0 1 1,0 0-1,0-1 0,0 1 1,0-1-1,7-18-2223,20-15-5024,-9 17 929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6.569"/>
    </inkml:context>
    <inkml:brush xml:id="br0">
      <inkml:brushProperty name="width" value="0.025" units="cm"/>
      <inkml:brushProperty name="height" value="0.025" units="cm"/>
    </inkml:brush>
  </inkml:definitions>
  <inkml:trace contextRef="#ctx0" brushRef="#br0">140 0 7207,'0'0'13335,"0"10"-12694,-3 11-70,-1 0 0,-1 0 0,0 0 1,-2-1-1,-1 0 0,-17 33 0,3-8 169,5-12-218,2 0 0,-13 42 0,61-124-10627,-24 33 3389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7.044"/>
    </inkml:context>
    <inkml:brush xml:id="br0">
      <inkml:brushProperty name="width" value="0.025" units="cm"/>
      <inkml:brushProperty name="height" value="0.025" units="cm"/>
    </inkml:brush>
  </inkml:definitions>
  <inkml:trace contextRef="#ctx0" brushRef="#br0">104 0 14830,'0'0'11018,"-4"9"-10964,-12 24 126,-2 0 0,-1-1 0,-27 34 1,87-124-17697,-32 40 13374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7.386"/>
    </inkml:context>
    <inkml:brush xml:id="br0">
      <inkml:brushProperty name="width" value="0.025" units="cm"/>
      <inkml:brushProperty name="height" value="0.025" units="cm"/>
    </inkml:brush>
  </inkml:definitions>
  <inkml:trace contextRef="#ctx0" brushRef="#br0">28 0 2947,'-3'3'990,"1"-1"0,-1 1 1,1 0-1,0 0 0,0 0 1,0 0-1,0 0 0,1 0 1,-1 1-1,1-1 0,-1 0 1,1 1-1,1-1 0,-2 8 0,7 28 6269,8-7-8590,-10-25 1081,5 9 682,-5-12-8936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7.747"/>
    </inkml:context>
    <inkml:brush xml:id="br0">
      <inkml:brushProperty name="width" value="0.025" units="cm"/>
      <inkml:brushProperty name="height" value="0.025" units="cm"/>
    </inkml:brush>
  </inkml:definitions>
  <inkml:trace contextRef="#ctx0" brushRef="#br0">1 115 8264,'0'0'15054,"35"-4"-14349,-15 3-385,-1-2-224,-3 2-96,0-3-544,-4 1-1378,2-3-1602,-7-2-2369,1 0-1955</inkml:trace>
  <inkml:trace contextRef="#ctx0" brushRef="#br0" timeOffset="1">192 0 11563,'0'0'7687,"0"59"-7270,-6-40-65,5-1-256,-5-1-64,3-4-288,-1-3-1025,1-2 128,1-7-833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8.138"/>
    </inkml:context>
    <inkml:brush xml:id="br0">
      <inkml:brushProperty name="width" value="0.025" units="cm"/>
      <inkml:brushProperty name="height" value="0.025" units="cm"/>
    </inkml:brush>
  </inkml:definitions>
  <inkml:trace contextRef="#ctx0" brushRef="#br0">24 78 6246,'0'0'4751,"0"-9"-1948,0-27-171,0 35-2530,0-1 1,0 1 0,0 0-1,1-1 1,-1 1 0,0 0-1,0-1 1,1 1 0,-1 0-1,1 0 1,0-1 0,-1 1-1,1 0 1,0 0 0,-1 0-1,1 0 1,0 0 0,0 0-1,0 0 1,0 0 0,0 0-1,0 0 1,0 0 0,0 1-1,1-1 1,-1 0 0,0 1-1,0-1 1,1 1 0,-1 0-1,0-1 1,1 1 0,-1 0-1,0 0 1,1-1 0,-1 1-1,0 0 1,1 1 0,-1-1-1,0 0 1,1 0 0,-1 0-1,2 2 1,3-2-25,0 2 0,0-1 0,-1 1 0,1 0 0,-1 0 0,1 1-1,8 5 1,-7-3 232,-1 0-1,0 0 0,-1 1 0,1 0 0,-1 0 1,7 11-1,-11-15-238,0-1 1,0 1 0,0-1-1,-1 1 1,1 0 0,0 0 0,-1-1-1,1 1 1,-1 0 0,1 0-1,-1 0 1,0 0 0,0 0-1,0-1 1,0 1 0,0 0-1,-1 0 1,1 0 0,0 0-1,-1 0 1,1-1 0,-1 1 0,0 0-1,0 0 1,1-1 0,-1 1-1,0-1 1,0 1 0,-1-1-1,1 1 1,0-1 0,0 1-1,-3 0 1,-3 4 132,0-1-1,-1 0 1,0 0-1,0-1 1,0 0-1,0-1 1,-1 1-1,1-2 1,-12 3-1,-47 2-2494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8.502"/>
    </inkml:context>
    <inkml:brush xml:id="br0">
      <inkml:brushProperty name="width" value="0.025" units="cm"/>
      <inkml:brushProperty name="height" value="0.025" units="cm"/>
    </inkml:brush>
  </inkml:definitions>
  <inkml:trace contextRef="#ctx0" brushRef="#br0">60 1 12043,'0'0'12444,"0"10"-11867,-1-1-456,1 0 1,-1 0-1,-1 0 1,0 0-1,0 0 0,-1-1 1,0 1-1,0-1 1,-1 1-1,0-1 1,-6 9-1,4-8-103,-12 21 1940,18-29-1953,0-1 1,0 0-1,0 0 1,0 0-1,0 0 1,0 0 0,0 1-1,0-1 1,0 0-1,0 0 1,0 0-1,0 0 1,0 0-1,0 0 1,0 1 0,0-1-1,0 0 1,0 0-1,0 0 1,0 0-1,0 0 1,0 0-1,1 0 1,-1 1-1,0-1 1,0 0 0,0 0-1,0 0 1,0 0-1,0 0 1,0 0-1,0 0 1,1 0-1,-1 0 1,0 0 0,0 0-1,0 0 1,0 0-1,0 0 1,0 0-1,1 0 1,-1 0-1,0 0 1,0 0 0,0 0-1,0 0 1,0 0-1,1 0 1,-1 0-1,0 0 1,0 0-1,0 0 1,0 0-1,0 0 1,0 0 0,0 0-1,1 0 1,-1 0-1,0-1 1,22-10-1498,13-11-6948,-19 10 240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8.862"/>
    </inkml:context>
    <inkml:brush xml:id="br0">
      <inkml:brushProperty name="width" value="0.025" units="cm"/>
      <inkml:brushProperty name="height" value="0.025" units="cm"/>
    </inkml:brush>
  </inkml:definitions>
  <inkml:trace contextRef="#ctx0" brushRef="#br0">74 0 9737,'0'0'10197,"-9"5"-7614,2-1-1919,1-1-115,-1-1 0,1 2 1,0-1-1,1 1 0,-1 0 0,1 0 0,-1 0 0,-5 7 0,58-11 433,-6-16-868,-34 12-164,0 1 0,1 0 0,0 0 0,0 1 1,0 0-1,15-2 0,-23 46-238,0-41 316,0 0 0,0-1 0,0 1 0,1-1 0,-1 1 0,0-1 1,0 1-1,0 0 0,1-1 0,-1 1 0,0-1 0,1 1 0,-1-1 1,0 1-1,1-1 0,-1 1 0,1-1 0,-1 0 0,1 1 0,-1-1 0,1 0 1,-1 1-1,1-1 0,-1 0 0,1 0 0,-1 1 0,1-1 0,-1 0 0,1 0 1,0 0-1,-1 0 0,1 0 0,-1 1 0,1-1 0,0 0 0,0-1 1,31-2 169,-13 1-903,-19 3 700,0 1 1,0-1 0,0 0 0,0 1 0,0-1-1,0 1 1,0-1 0,0 0 0,1 1 0,-1-1 0,0 0-1,1 1 1,-1-1 0,1 0 0,0 1 0,-1-1 0,1 0-1,0 0 1,0 0 0,0 0 0,0 0 0,1 2-1,0-3 49,-1 0-255,-1 0 0,1 0-1,-1 0 1,1 0 0,0 0 0,-1 0 0,1 0 0,0 0 0,-1-1 0,1 1 0,-1 0-1,1 0 1,-1 0 0,1-1 0,0 1 0,-1 0 0,1-1 0,-1 1 0,1 0 0,-1-1-1,1 1 1,-1-1 0,1 0 0,4-7-6328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9.238"/>
    </inkml:context>
    <inkml:brush xml:id="br0">
      <inkml:brushProperty name="width" value="0.025" units="cm"/>
      <inkml:brushProperty name="height" value="0.025" units="cm"/>
    </inkml:brush>
  </inkml:definitions>
  <inkml:trace contextRef="#ctx0" brushRef="#br0">0 6 12268,'0'0'16244,"12"0"-16132,98-3 1232,-55 2-6803,-21 0-5789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9.566"/>
    </inkml:context>
    <inkml:brush xml:id="br0">
      <inkml:brushProperty name="width" value="0.025" units="cm"/>
      <inkml:brushProperty name="height" value="0.025" units="cm"/>
    </inkml:brush>
  </inkml:definitions>
  <inkml:trace contextRef="#ctx0" brushRef="#br0">0 22 1409,'0'0'26489,"52"14"-26200,-29-19-193,3 3-32,-5-2-32,-1 1-993,-1-1-1537,-5 0-1666,2-2-2178,-3-1-4837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6.496"/>
    </inkml:context>
    <inkml:brush xml:id="br0">
      <inkml:brushProperty name="width" value="0.035" units="cm"/>
      <inkml:brushProperty name="height" value="0.035" units="cm"/>
    </inkml:brush>
  </inkml:definitions>
  <inkml:trace contextRef="#ctx0" brushRef="#br0">143 84 15755,'-1'-5'337,"-2"-4"-6,0-1 0,0 1 0,-1 0 0,-6-11 1,10 19-287,-1-1 0,0 1 1,0 0-1,1-1 1,-1 1-1,0 0 0,0 0 1,-1 0-1,1 0 0,0 0 1,0 0-1,0 0 1,-1 0-1,1 0 0,-1 0 1,1 1-1,0-1 1,-1 0-1,1 1 0,-1-1 1,1 1-1,-1 0 1,0 0-1,1-1 0,-1 1 1,1 0-1,-1 0 0,1 0 1,-1 1-1,0-1 1,1 0-1,-1 1 0,1-1 1,-3 2-1,1-1 3,0 1 1,1 0-1,-1 0 0,1 0 0,-1 0 1,1 0-1,0 0 0,0 1 1,0-1-1,0 1 0,0 0 0,-1 3 1,-17 40 8,12-26-64,-3 15-124,11-34 123,0 0-1,0-1 0,-1 1 1,1 0-1,0 0 1,0-1-1,0 1 0,0 0 1,0 0-1,0 0 1,0-1-1,1 1 1,-1 0-1,0 0 0,0-1 1,1 1-1,-1 0 1,0 0-1,1-1 1,-1 1-1,0 0 0,1-1 1,-1 1-1,1-1 1,0 1-1,-1-1 0,1 1 1,-1-1-1,1 1 1,0-1-1,-1 1 1,1-1-1,0 0 0,-1 1 1,1-1-1,0 0 1,0 0-1,-1 1 1,1-1-1,0 0 0,1 0 1,7 0-14,0 1 0,0 0 0,0 0 0,0 1 0,0 0 0,-1 1 0,1-1 0,0 2 0,-1-1 0,0 1 0,10 7 0,-8-4 14,1 1-1,-2 0 1,1 0 0,-1 1 0,0 1-1,-1-1 1,0 1 0,0 1 0,-2-1-1,7 13 1,-10-18 32,0 1 1,-1 0-1,1 0 0,-1 0 0,-1 0 0,1 0 0,-1 1 1,0-1-1,-1 0 0,1 1 0,-1-1 0,0 0 1,-1 1-1,0-1 0,0 0 0,0 1 0,-1-1 0,0 0 1,0 0-1,0 0 0,-5 9 0,1-8 97,1 0-1,-1 0 0,0 0 1,-1 0-1,1-1 0,-1 0 1,-1 0-1,1-1 0,-13 7 1,17-11-83,0 1 0,0-1 1,0 0-1,-1 0 0,1 0 1,0 0-1,-1 0 0,1-1 1,-1 1-1,1-1 0,-1 0 1,-4-1-1,6 1-41,0-1 1,0 0-1,-1 1 0,1-1 1,0 0-1,0 0 0,0-1 1,0 1-1,0 0 0,1-1 1,-1 1-1,0-1 0,0 1 1,1-1-1,-1 0 0,1 0 1,0 1-1,0-1 0,-1 0 1,0-3-1,-1-2 105,1-1 1,0 1-1,0 0 1,1 0-1,0-1 1,0 1-1,1-1 1,0 1-1,0-1 1,0 1-1,3-8 0,4-26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59.897"/>
    </inkml:context>
    <inkml:brush xml:id="br0">
      <inkml:brushProperty name="width" value="0.025" units="cm"/>
      <inkml:brushProperty name="height" value="0.025" units="cm"/>
    </inkml:brush>
  </inkml:definitions>
  <inkml:trace contextRef="#ctx0" brushRef="#br0">131 64 1505,'0'0'12914,"7"-7"-10026,17-26-107,-23 33-2680,-1 0-1,1-1 0,-1 1 0,1 0 0,-1-1 1,1 1-1,-1 0 0,0-1 0,1 1 0,-1-1 1,0 1-1,1 0 0,-1-1 0,0 1 1,0-1-1,1 1 0,-1-1 0,0 1 0,0-1 1,0 1-1,0-1 0,0 0 0,0 1 1,0-1-1,0 1 0,0-1 0,0 1 0,0-1 1,0 1-1,0-1 0,0 1 0,0-1 0,0 1 1,-1-1-1,1 1 0,0-1 0,0 1 1,-1-1-1,1 1 0,0-1 0,-1 1 0,1 0 1,0-1-1,-1 1 0,1-1 0,-1 1 0,1 0 1,-1-1-1,1 1 0,0 0 0,-1 0 1,1 0-1,-1-1 0,1 1 0,-1 0 0,0 0 1,1 0-1,-1 0 0,0 0 0,-29 2 135,29-2-151,-7 2-18,2 1 1,-1-1-1,0 1 1,0 0-1,1 1 1,-1 0-1,1 0 1,0 0-1,1 1 1,-1-1-1,1 1 1,0 1-1,0-1 1,0 1 0,1 0-1,-1 0 1,2 0-1,-1 1 1,1-1-1,0 1 1,0 0-1,1 0 1,-1 0-1,2 0 1,-2 12-1,3-18-47,0 0-1,0 0 1,0 0-1,0 0 1,0 0-1,1 0 1,-1 0-1,0-1 1,1 1-1,-1 0 1,1 0-1,-1 0 1,1 0-1,-1 0 1,1-1-1,0 1 1,-1 0-1,1-1 1,0 1-1,0 0 1,-1-1-1,1 1 1,0-1-1,0 1 1,1 0-1,31 6 427,-24-7-369,0 0-1,1-1 0,-1 0 0,0 0 0,10-3 1,-12 1-41,0 0 0,-1-1 1,1 0-1,-1 0 1,0 0-1,0-1 0,8-8 1,-12 12-44,-1 0 1,1 0-1,-1-1 1,1 1-1,-1-1 1,1 1-1,-1-1 1,0 0-1,0 0 1,0 1-1,0-1 1,0 0-1,0 0 1,0 0-1,-1 0 1,1 0-1,-1 0 1,1 0-1,-1 0 1,0 0-1,0 0 0,0 0 1,0 0-1,0 0 1,0-1-1,-1 1 1,1 0-1,-1 0 1,1 0-1,-1 0 1,-1-2-1,0 2-137,1 1-1,-1-1 1,0 1 0,0-1-1,0 1 1,0 0-1,0 0 1,0 0-1,0 0 1,0 1 0,0-1-1,0 1 1,0-1-1,-1 1 1,1-1-1,-4 1 1,-25 0-4293,20 0 1088,-13 0-6446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5.539"/>
    </inkml:context>
    <inkml:brush xml:id="br0">
      <inkml:brushProperty name="width" value="0.025" units="cm"/>
      <inkml:brushProperty name="height" value="0.025" units="cm"/>
    </inkml:brush>
  </inkml:definitions>
  <inkml:trace contextRef="#ctx0" brushRef="#br0">0 39 12588,'0'0'3139,"71"-1"-3107,-23-3 160,18 0 0,3 1-96,12 0-64,0-1-96,3-1-1633,4-3-1442,-8 1-1442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6.528"/>
    </inkml:context>
    <inkml:brush xml:id="br0">
      <inkml:brushProperty name="width" value="0.025" units="cm"/>
      <inkml:brushProperty name="height" value="0.025" units="cm"/>
    </inkml:brush>
  </inkml:definitions>
  <inkml:trace contextRef="#ctx0" brushRef="#br0">134 0 9865,'0'0'3839,"-3"10"-2382,-8 12-483,-1 0 1,-29 39-1,22-33-412,-28 52 0,70-95-1321,-2-8-885,-1 0 0,-1-1-1,20-32 1,-6 8 1693,-26 102 3654,-3-20-3194,39 135 169,-43-169-847,1 12-1718,-4-7-2682,-10-2-3151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6.921"/>
    </inkml:context>
    <inkml:brush xml:id="br0">
      <inkml:brushProperty name="width" value="0.025" units="cm"/>
      <inkml:brushProperty name="height" value="0.025" units="cm"/>
    </inkml:brush>
  </inkml:definitions>
  <inkml:trace contextRef="#ctx0" brushRef="#br0">1 106 11275,'0'0'5861,"72"-13"-5733,-31 9-96,5 0 0,7 0-96,-1-3-2050,-3-3-224,-6-2 256,1-3-640,-7-2 383,-7-2-1921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47.268"/>
    </inkml:context>
    <inkml:brush xml:id="br0">
      <inkml:brushProperty name="width" value="0.025" units="cm"/>
      <inkml:brushProperty name="height" value="0.025" units="cm"/>
    </inkml:brush>
  </inkml:definitions>
  <inkml:trace contextRef="#ctx0" brushRef="#br0">252 26 4132,'0'0'5717,"-8"-4"-3795,2 0-1734,1 1 0,-1 1-1,0-1 1,-1 1 0,1 0-1,0 0 1,-1 1 0,1 0-1,0 0 1,-1 0 0,0 1-1,1 0 1,-1 0 0,1 1-1,-1 0 1,1 0 0,0 1-1,-10 3 1,7-2-85,0 2 0,0-1 1,1 1-1,0 1 0,0-1 0,0 1 0,1 1 0,-11 11 1,15-15-23,0 1 1,0 0-1,0 0 1,0 1-1,1-1 1,0 0-1,0 1 1,0 0-1,0-1 1,1 1-1,-1 0 1,1 0-1,1 0 1,-1 0-1,1 0 1,0 0-1,0 0 1,1 8-1,0-11-54,0 0 1,1 0-1,-1 1 0,1-1 0,0 0 0,-1 0 1,1 0-1,0 0 0,0-1 0,0 1 0,0 0 1,1-1-1,-1 0 0,0 1 0,1-1 0,-1 0 1,1 0-1,-1 0 0,1-1 0,-1 1 0,1-1 1,0 1-1,-1-1 0,1 0 0,4 0 0,2 1 58,1 0 0,-1-1 1,0-1-1,0 1 0,0-1 0,14-4 0,-21 5-48,-1-1 1,1 1 0,-1-1 0,1 0-1,-1 1 1,0-1 0,1 0-1,-1 0 1,0 0 0,0 0 0,1 0-1,-1 0 1,0 0 0,0 0-1,0 0 1,0-1 0,-1 1 0,1 0-1,0-1 1,0 1 0,-1-1-1,1 1 1,-1-1 0,1 1 0,-1-1-1,0 1 1,1-1 0,-1 1-1,0-1 1,0-2 0,1 6-30,0 1 0,0-1 1,1 1-1,-1-1 0,1 0 0,0 1 0,-1-1 1,1 0-1,0 0 0,0 0 0,1 0 1,-1-1-1,0 1 0,1-1 0,-1 1 0,5 1 1,-5-2-10,1 0 1,-1 0-1,1 1 1,-1-1-1,1 1 1,-1-1-1,0 1 1,0 0-1,0 0 1,0 0-1,0 0 1,0 0-1,-1 0 1,1 1-1,-1-1 1,1 1-1,-1-1 1,0 1-1,0-1 1,0 1-1,0 0 0,0 3 1,-1-1-118,0 0 0,-1 0 0,0 0 0,0 0 0,0 0 0,-1 0 0,1 0 0,-1 0 0,0 0 0,-1-1 0,1 1 0,-1-1 0,0 0 0,0 1 0,0-2 0,-1 1 0,1 0 0,-6 4 0,-5 1-4057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02.363"/>
    </inkml:context>
    <inkml:brush xml:id="br0">
      <inkml:brushProperty name="width" value="0.025" units="cm"/>
      <inkml:brushProperty name="height" value="0.025" units="cm"/>
    </inkml:brush>
  </inkml:definitions>
  <inkml:trace contextRef="#ctx0" brushRef="#br0">1 53 4965,'0'0'4810,"5"-8"-2558,18-24 273,-15 20 3270,-9 15-2637,-1 10-3233,5 34 486,1 0 0,18 73 1,-4-22 495,-12-38 374,-6-84-11621,-2 5 3821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02.819"/>
    </inkml:context>
    <inkml:brush xml:id="br0">
      <inkml:brushProperty name="width" value="0.025" units="cm"/>
      <inkml:brushProperty name="height" value="0.025" units="cm"/>
    </inkml:brush>
  </inkml:definitions>
  <inkml:trace contextRef="#ctx0" brushRef="#br0">20 83 13613,'0'0'7153,"-4"-8"-5610,-11-27-134,14 34-1387,1 1 0,0-1-1,0 1 1,0-1-1,0 0 1,0 1 0,0-1-1,0 0 1,0 1-1,0-1 1,1 1 0,-1-1-1,0 0 1,0 1-1,0-1 1,1 1 0,-1-1-1,0 1 1,1-1-1,-1 1 1,0-1-1,1 1 1,-1-1 0,1 1-1,-1 0 1,1-1-1,-1 1 1,1-1 0,-1 1-1,1 0 1,-1 0-1,1-1 1,0 1 0,-1 0-1,2-1 1,22-4 300,-20 5-306,24-6 99,-1 1 0,1 2 1,0 1-1,0 2 0,0 0 0,49 7 0,-73-6-103,-1 0-1,1 0 1,0 0-1,-1 1 1,1-1-1,-1 1 1,1 0-1,-1 0 1,0 0-1,1 0 1,-1 1 0,0-1-1,-1 1 1,1 0-1,0 0 1,-1 0-1,0 0 1,1 0-1,-1 0 1,2 6-1,-3-6 5,0 0-1,-1 0 1,1-1 0,-1 1-1,0 0 1,0 0-1,0 0 1,0-1 0,0 1-1,-1 0 1,1 0-1,-1 0 1,0-1-1,0 1 1,0 0 0,0-1-1,0 1 1,-1-1-1,1 1 1,-1-1 0,1 0-1,-1 1 1,0-1-1,0 0 1,0 0-1,0 0 1,0-1 0,-4 3-1,-7 5 154,0-1 1,-1 0-1,-1-1 0,1-1 0,-1 0 0,0-1 1,0-1-1,-1 0 0,1-1 0,-1-1 0,0 0 0,-27-1 1,42-1-144,30-1-12432,-13-4 4420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03.350"/>
    </inkml:context>
    <inkml:brush xml:id="br0">
      <inkml:brushProperty name="width" value="0.025" units="cm"/>
      <inkml:brushProperty name="height" value="0.025" units="cm"/>
    </inkml:brush>
  </inkml:definitions>
  <inkml:trace contextRef="#ctx0" brushRef="#br0">53 1 9737,'0'0'11211,"-6"10"-10490,1-1-672,0-1 0,0 1 1,1 0-1,0 0 0,1 0 1,0 1-1,1-1 1,0 1-1,0 0 0,1-1 1,-1 14-1,5 106 1393,-4-75-1327,0-41-1669,-4-35-5175,0-3 1924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03.726"/>
    </inkml:context>
    <inkml:brush xml:id="br0">
      <inkml:brushProperty name="width" value="0.025" units="cm"/>
      <inkml:brushProperty name="height" value="0.025" units="cm"/>
    </inkml:brush>
  </inkml:definitions>
  <inkml:trace contextRef="#ctx0" brushRef="#br0">4 81 10666,'0'0'5451,"-1"-9"-3775,0 7-1584,1 0 0,-1 0 0,1 0 0,0-1 0,-1 1 0,1 0 0,0 0 0,0-1 0,1 1 0,-1 0 0,0 0 0,1 0 0,-1 0 0,1-1 0,0 1 0,0 0 0,0 0 0,0 0 0,0 0 0,0 1 0,0-1 0,0 0 0,1 0 0,-1 1 0,1-1 0,0 1 0,-1-1 0,1 1 0,0-1 0,0 1 0,0 0 0,0 0 0,0 0 0,0 0 0,0 1 0,0-1 0,0 0 0,0 1 0,0 0 0,1-1 0,-1 1 0,4 0 0,7-2 32,0 1 0,0 0 0,0 1 0,0 0 0,0 1 1,0 1-1,0 0 0,0 0 0,22 8 0,-30-8-79,-1 0 0,1 1 0,0-1 0,-1 1 1,1 0-1,-1 0 0,0 0 0,0 1 0,0-1 0,-1 1 0,1 0 0,-1 0 0,0 0 0,0 0 0,0 1 0,-1-1 0,1 1 1,-1 0-1,0 0 0,0 0 0,-1 0 0,0 0 0,0 0 0,0 0 0,0 0 0,-1 1 0,0 5 0,0-9-26,0 0 0,0 0-1,-1 0 1,1 0 0,-1-1-1,1 1 1,-1 0 0,0 0-1,0 0 1,1 0 0,-1-1-1,-1 1 1,1 0 0,0-1-1,0 1 1,-1-1 0,1 1-1,-4 1 1,1 1 52,-2-1 1,1 0-1,0 0 0,-1 0 0,1-1 1,-8 3-1,-6 0 157,1-1 1,-1 0-1,-21 0 0,38-4-265,-40-1 355,42 1-353,-1 0 0,1 0-1,0 0 1,-1 0-1,1 0 1,-1 0 0,1-1-1,0 1 1,-1 0-1,1 0 1,-1-1-1,1 1 1,0 0 0,-1-1-1,1 1 1,0 0-1,-1-1 1,1 1 0,0 0-1,0-1 1,-1 1-1,1-1 1,0 1-1,0 0 1,0-1 0,0 1-1,-1-1 1,12-19-3435,11 0-4436,5-3-5835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8.593"/>
    </inkml:context>
    <inkml:brush xml:id="br0">
      <inkml:brushProperty name="width" value="0.025" units="cm"/>
      <inkml:brushProperty name="height" value="0.025" units="cm"/>
    </inkml:brush>
  </inkml:definitions>
  <inkml:trace contextRef="#ctx0" brushRef="#br0">0 92 4004,'0'0'-112,"9"-3"176,20-8 259,88-33 3954,-43 10 4821,-74 35-8932,0-1 1,0 0-1,0 0 0,0 0 0,0 0 1,0 1-1,0-1 0,0 0 0,0 0 1,0 0-1,0 0 0,1 0 0,-1 1 1,0-1-1,0 0 0,0 0 0,0 0 1,0 0-1,0 0 0,0 1 0,0-1 1,1 0-1,-1 0 0,0 0 0,0 0 1,0 0-1,0 0 0,0 0 0,1 0 1,-1 0-1,0 1 0,0-1 0,0 0 1,0 0-1,0 0 0,1 0 0,-1 0 1,0 0-1,0 0 0,0 0 0,0 0 1,1 0-1,-1 0 0,0 0 1,0 0-1,0-1 0,0 1 0,1 0 1,-1 0-1,0 0 0,0 0 0,0 0 1,-16 24 1353,-30 30-2045,18-25 571,15-17-288,1 0 1,-19 26 0,41-51-7404,3-6 1655,2-3-2033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6.991"/>
    </inkml:context>
    <inkml:brush xml:id="br0">
      <inkml:brushProperty name="width" value="0.035" units="cm"/>
      <inkml:brushProperty name="height" value="0.035" units="cm"/>
    </inkml:brush>
  </inkml:definitions>
  <inkml:trace contextRef="#ctx0" brushRef="#br0">19 0 15131,'-6'73'1627,"5"101"0,19 73-894,-13-187-626,-4-43-99,13 101-60,-26-177-1444,-25-154 1469,37 211 71,0 0 0,0 0 0,0 0-1,0 0 1,0 0 0,0 0-1,0 0 1,1 0 0,-1 0-1,2-2 1,-2 4-27,0-1-1,0 1 1,0 0 0,1-1-1,-1 1 1,0 0 0,0-1-1,1 1 1,-1 0 0,0 0 0,1-1-1,-1 1 1,0 0 0,1 0-1,-1 0 1,0-1 0,1 1-1,-1 0 1,0 0 0,1 0-1,-1 0 1,1 0 0,-1 0-1,0 0 1,1 0 0,-1 0-1,0 0 1,1 0 0,-1 0-1,1 0 1,3 2 31,0 0 0,0 0 0,-1 0 0,1 0 1,-1 0-1,1 1 0,2 3 0,4 1-304,-3-1 115,-2-2 84,0 0 0,1 0 1,-1 0-1,1-1 0,0 0 0,0 0 0,0-1 0,7 3 0,10-1-183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8.941"/>
    </inkml:context>
    <inkml:brush xml:id="br0">
      <inkml:brushProperty name="width" value="0.025" units="cm"/>
      <inkml:brushProperty name="height" value="0.025" units="cm"/>
    </inkml:brush>
  </inkml:definitions>
  <inkml:trace contextRef="#ctx0" brushRef="#br0">0 1 11851,'0'0'11168,"1"9"-10901,3 26 89,2-1 1,14 50-1,3-18-2904,-21-61 68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9.282"/>
    </inkml:context>
    <inkml:brush xml:id="br0">
      <inkml:brushProperty name="width" value="0.025" units="cm"/>
      <inkml:brushProperty name="height" value="0.025" units="cm"/>
    </inkml:brush>
  </inkml:definitions>
  <inkml:trace contextRef="#ctx0" brushRef="#br0">0 9 13068,'0'0'9449,"69"4"-7655,-40-4-385,4-1-448,-1-3-576,-7 0-225,0 0-160,-11 4-385,-4 0-1568,-1 0-1186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0.654"/>
    </inkml:context>
    <inkml:brush xml:id="br0">
      <inkml:brushProperty name="width" value="0.025" units="cm"/>
      <inkml:brushProperty name="height" value="0.025" units="cm"/>
    </inkml:brush>
  </inkml:definitions>
  <inkml:trace contextRef="#ctx0" brushRef="#br0">1 0 4805,'0'4'1540,"1"1"1,-1-1-1,1 0 1,0 0-1,0 0 1,1 0-1,-1 0 1,1 0-1,0 0 1,2 3-1,0-1-693,-1-1-1,1 0 0,0 0 1,1 0-1,-1-1 0,11 8 1,-12-9-1027,0-1 0,1 0 1,-1 0-1,1 0 1,0 0-1,-1-1 0,1 1 1,0-1-1,0 0 0,0 0 1,5 0-1,-7-1-250,1 0 0,-1 0 0,1 0 0,0-1 0,-1 1 0,1-1 0,-1 0 0,1 1 0,-1-1 0,1 0 0,-1-1 0,0 1 1,1 0-1,-1-1 0,0 1 0,0-1 0,0 1 0,2-4 0,10-9-5240,4-1-1302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0.982"/>
    </inkml:context>
    <inkml:brush xml:id="br0">
      <inkml:brushProperty name="width" value="0.025" units="cm"/>
      <inkml:brushProperty name="height" value="0.025" units="cm"/>
    </inkml:brush>
  </inkml:definitions>
  <inkml:trace contextRef="#ctx0" brushRef="#br0">153 0 3651,'0'0'18509,"-9"9"-17442,-7 9-553,1 1-1,1 1 0,0 0 1,2 0-1,-14 30 1,9-16-538,-6 15 183,16-17-10395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1.876"/>
    </inkml:context>
    <inkml:brush xml:id="br0">
      <inkml:brushProperty name="width" value="0.025" units="cm"/>
      <inkml:brushProperty name="height" value="0.025" units="cm"/>
    </inkml:brush>
  </inkml:definitions>
  <inkml:trace contextRef="#ctx0" brushRef="#br0">80 0 4516,'0'0'20921,"-2"9"-20750,-6 10-94,-1-1-1,0-1 1,-1 1-1,-1-2 1,-20 24-1,58-76-14709,-1-2 8454,-6 5 6523,-8 4 7403,-20 54 797,-4 9-6278,8-21-2381,1 0-1,0 0 1,0 1 0,-1 20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2.210"/>
    </inkml:context>
    <inkml:brush xml:id="br0">
      <inkml:brushProperty name="width" value="0.025" units="cm"/>
      <inkml:brushProperty name="height" value="0.025" units="cm"/>
    </inkml:brush>
  </inkml:definitions>
  <inkml:trace contextRef="#ctx0" brushRef="#br0">0 2 15631,'0'0'8616,"53"0"-8296,-24 0-288,-5 1-96,5-1-1121,-5 0-961,-2 0-1249,-5 0-1634,1 0 321,-2-2-2852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2.603"/>
    </inkml:context>
    <inkml:brush xml:id="br0">
      <inkml:brushProperty name="width" value="0.025" units="cm"/>
      <inkml:brushProperty name="height" value="0.025" units="cm"/>
    </inkml:brush>
  </inkml:definitions>
  <inkml:trace contextRef="#ctx0" brushRef="#br0">95 17 6182,'0'0'11002,"-3"-4"-10094,3 3-845,-1 0 1,1 0-1,-1 1 0,1-1 1,-1 0-1,0 0 1,1 1-1,-1-1 1,0 0-1,1 1 0,-1-1 1,0 1-1,0-1 1,0 1-1,0-1 1,0 1-1,0 0 0,0-1 1,1 1-1,-1 0 1,0 0-1,0-1 1,0 1-1,0 0 0,0 0 1,0 0-1,0 0 1,0 1-1,0-1 1,0 0-1,0 0 0,0 0 1,0 1-1,-1 0 1,-3 1 219,1 0 0,0 1 0,1 0 0,-1-1 0,0 1 0,1 1 0,0-1 0,-4 5 0,-4 11 619,16-8-411,34-5-252,-10-4-227,-20 1-37,0 0-1,0 0 0,0 1 1,11 7-1,-18-11 26,-1 1 1,1 0-1,-1 0 0,0 0 0,1 0 1,-1 1-1,0-1 0,0 0 1,0 0-1,0 1 0,0-1 0,0 1 1,0-1-1,1 3 0,-2-3 12,0 0 0,0 0-1,0 0 1,0 0 0,-1 0-1,1 0 1,0 0 0,0 0-1,-1 0 1,1 0 0,0 0-1,-1 0 1,1 0 0,-1 0-1,1 0 1,-1 0 0,0 0-1,1-1 1,-1 1 0,0 0-1,0-1 1,1 1 0,-1 0-1,0-1 1,0 1 0,0-1-1,-1 1 1,-9 5 292,0-1 0,0 0-1,-1-1 1,1-1 0,-1 0 0,0 0 0,0-1-1,0-1 1,-1 0 0,-17 0 0,44-15-9545,-1 7 2509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3.216"/>
    </inkml:context>
    <inkml:brush xml:id="br0">
      <inkml:brushProperty name="width" value="0.025" units="cm"/>
      <inkml:brushProperty name="height" value="0.025" units="cm"/>
    </inkml:brush>
  </inkml:definitions>
  <inkml:trace contextRef="#ctx0" brushRef="#br0">53 1 9129,'0'0'18801,"0"6"-18320,0 18-75,-2 0 0,-1 0 1,-1 0-1,-8 24 0,5-15-300,-8 59-1,5-22 450,10-70-544,0-32-9391,0 21 2926,0 1-2044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3.952"/>
    </inkml:context>
    <inkml:brush xml:id="br0">
      <inkml:brushProperty name="width" value="0.025" units="cm"/>
      <inkml:brushProperty name="height" value="0.025" units="cm"/>
    </inkml:brush>
  </inkml:definitions>
  <inkml:trace contextRef="#ctx0" brushRef="#br0">161 9 12460,'0'0'14627,"-5"8"-14253,-27 42 29,-66 78 0,72-96-398,60-76-4166,20-31-10526,-33 40 11047,-2 0 4764,-2-3 12377,-17 58-10838,-4 27-856,1 23 193,3-65-1921,0-1 0,1 1-1,0-1 1,0 1 0,0-1 0,0 0 0,1 1 0,0-1-1,0 0 1,0 0 0,0 0 0,6 6 0,-3-6 1082,2-2-4310,-7-2 2930,0 0-1,1 0 1,-1 0-1,0 0 1,0 0-1,0 0 1,0-1-1,1 1 0,-1 0 1,0 0-1,0 0 1,0 0-1,1 0 1,-1 0-1,0 0 0,0 0 1,0-1-1,0 1 1,0 0-1,1 0 1,-1 0-1,0 0 1,0-1-1,0 1 0,0 0 1,0 0-1,0 0 1,0 0-1,0-1 1,0 1-1,0 0 0,1 0 1,-1 0-1,0-1 1,0 1-1,0 0 1,0 0-1,0 0 1,0-1-1,-1 1 0,1 0 1,0 0-1,0 0 1,0-1-1,0 1 1,0 0-1,0 0 0,0 0 1,0-1-1,0 1 1,0 0-1,-1 0 1,1 0-1,0 0 1,0 0-1,0-1 0,0 1 1,-1 0-1,1 0 1,-7-6-10250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4.296"/>
    </inkml:context>
    <inkml:brush xml:id="br0">
      <inkml:brushProperty name="width" value="0.025" units="cm"/>
      <inkml:brushProperty name="height" value="0.025" units="cm"/>
    </inkml:brush>
  </inkml:definitions>
  <inkml:trace contextRef="#ctx0" brushRef="#br0">0 36 7015,'0'0'21844,"53"-31"-21459,-42 31-257,1 0-128,1 0-385,-4 0-1632,-1 0-2308,3-5-3650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7.757"/>
    </inkml:context>
    <inkml:brush xml:id="br0">
      <inkml:brushProperty name="width" value="0.035" units="cm"/>
      <inkml:brushProperty name="height" value="0.035" units="cm"/>
    </inkml:brush>
  </inkml:definitions>
  <inkml:trace contextRef="#ctx0" brushRef="#br0">76 254 12371,'0'-1'65,"-1"1"1,1 0-1,-1 0 1,0-1 0,1 1-1,-1 0 1,1 0-1,-1 0 1,1 0 0,-1 0-1,0 0 1,1 0 0,-1 0-1,1 0 1,-1 0-1,0 0 1,1 0 0,-1 0-1,1 0 1,-1 0-1,1 1 1,-1-1 0,0 0-1,1 0 1,-1 1-1,0-1 1,-12 16 661,-4 23 245,17-37-876,-7 20 325,1 0 0,0 1 0,2 0 0,1 0 0,1 0 0,1 34 0,1-55-402,-1-1 0,1 1 0,0 0 1,1-1-1,-1 1 0,0-1 0,0 1 0,1 0 0,-1-1 0,1 1 0,0-1 1,-1 1-1,1-1 0,0 1 0,0-1 0,0 1 0,1 1 0,-1-3-6,0 0 0,-1 0-1,1 1 1,0-1-1,-1 0 1,1 0-1,0 0 1,0 0-1,-1 0 1,1 0 0,0 0-1,-1 0 1,1 0-1,0-1 1,0 1-1,-1 0 1,1 0-1,0-1 1,-1 1 0,1 0-1,0-1 1,-1 1-1,1-1 1,-1 1-1,1 0 1,0-2-1,7-5 90,-1 0 0,0-1-1,11-17 1,-16 22-97,65-102 438,17-23-41,-80 123-392,0-1-1,1 1 1,0 0-1,0 0 1,6-5-1,-10 10-7,0 0-1,-1-1 1,1 1-1,0-1 1,0 1-1,-1 0 1,1-1-1,0 1 1,0 0-1,-1 0 1,1 0-1,0 0 1,0-1-1,-1 1 1,1 0-1,0 0 0,0 0 1,0 1-1,-1-1 1,1 0-1,1 0 1,-1 1 0,0 0 1,0 0-1,-1-1 1,1 1-1,0 0 1,0 0-1,-1 0 1,1 0-1,0 0 1,-1 0-1,1 0 0,-1 0 1,1 1-1,-1-1 1,0 0-1,0 0 1,1 0-1,-1 0 1,0 2-1,3 26 14,-2 0-1,0 0 1,-5 34-1,1 17 109,2-79-124,1-1 1,0 0 0,0 0 0,0 0-1,0 0 1,0 1 0,0-1 0,0 0-1,0 0 1,0 0 0,0 1 0,0-1-1,0 0 1,0 0 0,0 0 0,0 1-1,0-1 1,0 0 0,0 0 0,0 0-1,0 0 1,0 1 0,0-1 0,0 0-1,0 0 1,0 0 0,0 1 0,0-1-1,0 0 1,1 0 0,-1 0 0,0 0-1,0 0 1,0 1 0,0-1 0,0 0-1,1 0 1,-1 0 0,0 0 0,0 0-1,0 0 1,0 0 0,1 0 0,-1 1-1,0-1 1,0 0 0,0 0 0,1 0-1,-1 0 1,0 0 0,0 0 0,0 0-1,1 0 1,-1 0 0,0 0 0,0 0-1,0 0 1,0-1 0,1 1 0,-1 0 0,0 0-1,0 0 1,0 0 0,1 0 0,7-10 40,0-3-24,-2 1-26,0 1 1,1 0-1,1 0 0,0 0 0,12-11 0,-20 21 6,1 1-1,-1-1 1,1 0-1,0 1 1,-1-1-1,1 1 1,0 0-1,-1-1 1,1 1-1,0-1 1,-1 1-1,1 0 1,0 0-1,0-1 1,0 1-1,-1 0 1,1 0-1,0 0 1,0 0-1,0 0 1,-1 0-1,1 0 1,0 0-1,0 0 1,0 0 0,1 1-1,-1 0 0,0 0-1,1 0 1,-1 0-1,0 0 1,0 0-1,0 0 1,0 0-1,0 1 1,-1-1 0,1 0-1,0 1 1,0-1-1,0 3 1,3 7-3,-1 1 0,-1 0 0,2 13 0,-2-14 22,2 4 16,-4-15-30,0 0-1,0 0 1,0 0-1,0 0 1,0 0 0,0 0-1,0 0 1,0 0-1,0 0 1,0-1 0,0 1-1,0 0 1,0 0 0,0 0-1,0 0 1,0 0-1,0 0 1,0 0 0,0 0-1,0 0 1,0 0-1,0 0 1,0 0 0,0 0-1,0 0 1,0-1 0,1 1-1,-1 0 1,0 0-1,0 0 1,0 0 0,0 0-1,0 0 1,0 0-1,0 0 1,0 0 0,0 0-1,0 0 1,0 0-1,0 0 1,0 0 0,0 0-1,1 0 1,-1 0 0,0 0-1,0 0 1,0 0-1,0 0 1,0 0 0,0 0-1,0 0 1,0 0-1,0 0 1,0 0 0,0 0-1,0 0 1,0 0 0,1 0-1,-1 0 1,0 0-1,0 0 1,0 0 0,0 0-1,0 1 1,0-1-1,0 0 1,4-29 66,-3 13-65,5-26 33,0-7-5,2-1 0,21-71-1,-29 121-29,0 0 0,0 0 0,0-1 0,0 1-1,0 0 1,0 0 0,0 0 0,0 0 0,0-1 0,0 1 0,0 0-1,0 0 1,0 0 0,0 0 0,0-1 0,0 1 0,0 0 0,1 0-1,-1 0 1,0 0 0,0 0 0,0-1 0,0 1 0,0 0 0,0 0-1,0 0 1,0 0 0,1 0 0,-1 0 0,0 0 0,0-1 0,0 1-1,0 0 1,0 0 0,1 0 0,-1 0 0,0 0 0,0 0 0,0 0-1,0 0 1,1 0 0,-1 0 0,0 0 0,0 0 0,0 0 0,0 0-1,1 0 1,-1 0 0,0 0 0,0 0 0,0 0 0,0 0 0,1 0-1,-1 1 1,5 11-24,3 27-22,-8-34 43,2 6 4,4 25 4,-6-35-4,0 0 0,0 0 0,1 0 0,-1 1 0,0-1 0,1 0 0,-1 0 0,1 0 0,-1 0 0,1 0 0,-1 0 0,1 0 0,0 0 0,0 0-1,-1 0 1,1-1 0,0 1 0,0 0 0,0 0 0,0-1 0,0 1 0,2 0 0,-3-1-2,1 0 1,0 0-1,0 0 1,0 0-1,0-1 1,-1 1-1,1 0 1,0-1-1,0 1 1,0 0-1,-1-1 1,1 1-1,0-1 1,-1 1-1,1-1 1,0 0-1,-1 1 1,1-1-1,-1 0 1,1 1-1,-1-1 1,1 0-1,-1 1 1,1-2-1,11-24 11,-8 18-3,24-65 12,-18 46-4,24-51 0,-34 78-15,0 0-1,0 1 0,0-1 1,0 0-1,0 0 0,0 0 0,1 0 1,-1 0-1,0 0 0,0 1 1,0-1-1,0 0 0,0 0 1,0 0-1,0 0 0,0 0 1,0 0-1,0 1 0,0-1 1,1 0-1,-1 0 0,0 0 1,0 0-1,0 0 0,0 0 1,0 0-1,0 0 0,0 0 1,1 0-1,-1 0 0,0 0 0,0 0 1,0 0-1,0 0 0,0 0 1,1 0-1,-1 0 0,0 0 1,0 0-1,0 0 0,0 0 1,0 0-1,1 0 0,-1 0 1,0 0-1,0 0 0,0 0 1,0 0-1,0 0 0,0 0 1,1 0-1,-1 0 0,0 0 1,0 0-1,0-1 0,0 1 0,0 0 1,1 13-5,-8 53-38,3-37 32,0 52 0,4-81 13,0 0-1,0 0 1,0 1 0,-1-1-1,1 0 1,0 0 0,0 1-1,0-1 1,0 0 0,0 0-1,0 1 1,0-1 0,0 0-1,0 0 1,0 1 0,0-1-1,0 0 1,0 0 0,1 1-1,-1-1 1,0 0 0,0 0-1,0 1 1,0-1 0,0 0-1,0 0 1,1 0 0,-1 1 0,0-1-1,0 0 1,0 0 0,0 0-1,1 0 1,-1 1 0,0-1-1,0 0 1,0 0 0,1 0-1,-1 0 1,0 0 0,0 0-1,1 0 1,-1 0 0,0 0-1,0 0 1,1 1 0,-1-1-1,1-1 1,10-11 81,11-24 27,-7 6-45,1 1 0,1 1 1,2 1-1,34-39 0,-52 65-64,0 0 0,0-1 0,0 1 0,0 0-1,0 0 1,1 0 0,-1 0 0,0 0 0,1 0-1,-1 0 1,0 0 0,1 1 0,-1-1 0,1 0 0,-1 1-1,1-1 1,0 1 0,-1 0 0,1-1 0,-1 1-1,1 0 1,0 0 0,-1 0 0,1 0 0,-1 1 0,4-1-1,-4 2 7,1-1 0,-1 0-1,1 1 1,-1-1 0,0 1-1,0-1 1,0 1-1,0 0 1,0-1 0,0 1-1,0 0 1,0 0 0,-1 0-1,1 0 1,-1 0 0,1-1-1,-1 1 1,0 0-1,0 0 1,0 4 0,-1 33 150,1-27-62,-1 0-1,3 18 1,-2-30-91,0 1 0,0-1 0,0 1 0,0-1 0,0 1 0,0-1 0,0 1 0,0-1 0,0 0 0,0 1 0,0-1 0,1 1 0,-1-1 0,0 1 0,0-1 0,0 0 0,1 1 0,-1-1 0,0 0 1,1 1-1,-1-1 0,0 0 0,1 1 0,-1-1 0,0 0 0,1 0 0,-1 1 0,0-1 0,1 0 0,-1 0 0,1 0 0,-1 1 0,1-1 0,-1 0 0,0 0 0,1 0 0,-1 0 0,1 0 0,-1 0 0,1 0 0,-1 0 0,1 0 0,-1 0 0,0 0 0,1 0 0,-1-1 0,1 1 0,-1 0 0,1 0 0,-1 0 0,0-1 0,1 1 0,-1 0 0,0 0 0,1-1 0,-1 1 0,0 0 0,1-1 0,22-21-171,-21 20 120,23-26-860,-5 4 167,29-26 1,-21 27 232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4.670"/>
    </inkml:context>
    <inkml:brush xml:id="br0">
      <inkml:brushProperty name="width" value="0.025" units="cm"/>
      <inkml:brushProperty name="height" value="0.025" units="cm"/>
    </inkml:brush>
  </inkml:definitions>
  <inkml:trace contextRef="#ctx0" brushRef="#br0">53 1 4612,'0'0'21904,"0"8"-21621,-11 101-191,-3-64-4402,3-33-428,1-11-1905,3-1-393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24.998"/>
    </inkml:context>
    <inkml:brush xml:id="br0">
      <inkml:brushProperty name="width" value="0.025" units="cm"/>
      <inkml:brushProperty name="height" value="0.025" units="cm"/>
    </inkml:brush>
  </inkml:definitions>
  <inkml:trace contextRef="#ctx0" brushRef="#br0">64 3 11243,'0'0'8995,"8"-1"-7282,4 0-1433,0 0 0,0 2 1,-1-1-1,1 1 0,0 1 0,0 0 0,-1 1 0,1 0 0,-1 1 0,18 8 0,-22-9-114,0 0 1,0 1 0,0 0-1,-1 0 1,1 1 0,-1 0-1,0 0 1,9 11 0,-13-15-103,-1 1 0,0 0 0,1 0 1,-1 0-1,0 0 0,0 0 0,-1 1 1,1-1-1,0 0 0,-1 0 0,1 0 0,-1 1 1,0-1-1,0 0 0,0 1 0,0-1 0,0 0 1,0 0-1,-1 1 0,1-1 0,-1 0 0,1 0 1,-1 0-1,0 1 0,0-1 0,0 0 1,0 0-1,0 0 0,0-1 0,-1 1 0,1 0 1,-1 0-1,1-1 0,-3 3 0,-16 14 233,-2 0-1,1-1 0,-2-1 0,0-1 1,-1-1-1,-1-1 0,-45 17 0,43-23-530,12-6-2067,7-8-5066,7-5-2798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1.175"/>
    </inkml:context>
    <inkml:brush xml:id="br0">
      <inkml:brushProperty name="width" value="0.025" units="cm"/>
      <inkml:brushProperty name="height" value="0.025" units="cm"/>
    </inkml:brush>
  </inkml:definitions>
  <inkml:trace contextRef="#ctx0" brushRef="#br0">0 60 6182,'0'0'7351,"4"-8"-5312,9-19-581,-12 26-1172,-1-1 0,1 1 1,-1 0-1,1-1 0,0 1 1,-1 0-1,1 0 0,0-1 1,0 1-1,0 0 1,0 0-1,0 0 0,0 0 1,0 0-1,0 0 0,0 1 1,1-1-1,-1 0 0,0 1 1,0-1-1,1 0 0,-1 1 1,0 0-1,3-1 0,-4 37 771,0-19-834,3 58 186,-3-70-358,1 0 1,0 0 0,0 0-1,0-1 1,1 1-1,-1 0 1,1-1 0,0 1-1,1-1 1,-1 0 0,1 1-1,3 3 1,-5-7 37,0 0 0,0 0 0,0 0 0,0 0 0,0 0 0,0-1 0,0 1 0,1 0 0,-1-1 0,0 1 0,0-1 0,1 1 0,-1-1 0,0 1 0,1-1 0,-1 0 0,0 0 0,1 0 0,-1 0 0,0 0 0,1 0 0,-1 0 0,3 0 0,-1-1 33,-1 0 1,1-1 0,0 1 0,-1 0-1,1-1 1,-1 0 0,0 1 0,1-1-1,-1 0 1,3-4 0,1 0 83,-1-1 0,0 0 0,0 0-1,-1-1 1,0 1 0,5-15 0,-6 12-119,-1 0-1,0 0 1,0 0-1,-1-17 1,16 24-11925,-13 3 9625,5-2-4594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2.261"/>
    </inkml:context>
    <inkml:brush xml:id="br0">
      <inkml:brushProperty name="width" value="0.025" units="cm"/>
      <inkml:brushProperty name="height" value="0.025" units="cm"/>
    </inkml:brush>
  </inkml:definitions>
  <inkml:trace contextRef="#ctx0" brushRef="#br0">44 71 10570,'0'0'16554,"6"-4"-16383,0 0-158,-3 2 1,0 0 0,0 0 0,0 0 0,0 0 0,0 0-1,-1-1 1,1 1 0,-1-1 0,1 0 0,-1 0 0,0 0 0,0 0 0,0 0-1,-1 0 1,1 0 0,-1-1 0,0 1 0,0 0 0,0-1 0,1-4-1,-25 9-189,16 3 166,1 0 0,1 1 0,-1 0 0,0 0 0,1 0 0,0 0 0,0 1 0,1 0 0,0 0 0,0 0 0,0 1 0,0-1 0,1 1 0,0 0 0,1 0-1,-3 8 1,6-14 15,-1 0-1,0-1 0,1 1 1,-1 0-1,0 0 0,1 0 1,-1-1-1,1 1 0,-1 0 1,1 0-1,-1-1 0,1 1 1,0 0-1,-1-1 0,1 1 0,0-1 1,0 1-1,-1-1 0,1 1 1,0-1-1,0 1 0,0-1 1,-1 0-1,1 1 0,0-1 1,0 0-1,0 0 0,0 0 1,0 0-1,0 0 0,0 0 1,0 0-1,-1 0 0,3 0 0,46 0 107,-36-1-127,27-1 75,-26 1-56,1 0 0,0 1 1,0 0-1,20 4 0,-34-3 9,0-1 1,0 1-1,0 0 1,0 0-1,0-1 1,0 1-1,-1 0 1,1 0-1,0 0 1,0 0-1,-1 0 1,1 0-1,0 0 1,-1 0-1,1 0 1,-1 0 0,1 1-1,-1-1 1,0 0-1,0 0 1,1 0-1,-1 1 1,0-1-1,0 0 1,0 0-1,0 0 1,0 1-1,-1-1 1,1 0-1,0 0 1,-1 2-1,2 6 894,10-22-216,-2 0-642,-4 5-50,1 1 0,-1-1 1,1 1-1,1 0 0,8-7 1,-14 13-6,0 0 0,0 0 0,0 1 0,1-1 1,-1 0-1,0 0 0,1 1 0,-1-1 0,1 1 1,-1 0-1,0-1 0,1 1 0,-1 0 0,1 0 1,-1-1-1,1 1 0,-1 0 0,1 1 0,-1-1 1,1 0-1,-1 0 0,0 1 0,1-1 0,-1 1 1,1-1-1,-1 1 0,0-1 0,1 1 0,-1 0 0,0 0 1,0 0-1,0-1 0,0 1 0,0 0 0,0 1 1,0-1-1,0 0 0,0 0 0,1 3 0,1-1 6,-1 0-1,0 0 0,-1 1 1,1-1-1,-1 1 0,1 0 0,-1-1 1,0 1-1,-1 0 0,1 0 0,0-1 1,-1 1-1,0 0 0,0 0 1,0 0-1,-1 0 0,1-1 0,-1 1 1,0 0-1,0 0 0,0-1 1,-3 6-1,0 8 36,26-52 238,-17 25-251,0 0 0,-2-1-1,1 1 1,-1-1-1,-1 0 1,3-21-1,34 30-302,-16 2 286,-2 1-2,0-2 1,0 0-1,0-1 0,31-7 1,-47 8-9,-4 47-346,-1-45 355,1 0 0,-1 0 0,1 0-1,0 0 1,0 0 0,-1 0 0,1 0 0,0 0 0,0 0 0,0 0 0,0 0-1,0 0 1,0 0 0,0-1 0,0 1 0,1 0 0,-1-1 0,0 1 0,0-1 0,0 0-1,1 1 1,-1-1 0,0 0 0,1 0 0,-1 0 0,0 0 0,0 0 0,1 0 0,-1 0-1,3 0 1,44-3 95,11-10-986,-44 8 398,0 2 1,1 0-1,-1 1 0,17-1 0,-31 3 42,1 0-1,-1 0 1,0-1-1,0 1 1,1 0-1,-1-1 1,0 1-1,0-1 1,0 1-1,0-1 1,0 1-1,0-1 1,0 0-1,0 0 1,0 1-1,1-3 1,0 2-160,8-7-5696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2.590"/>
    </inkml:context>
    <inkml:brush xml:id="br0">
      <inkml:brushProperty name="width" value="0.025" units="cm"/>
      <inkml:brushProperty name="height" value="0.025" units="cm"/>
    </inkml:brush>
  </inkml:definitions>
  <inkml:trace contextRef="#ctx0" brushRef="#br0">1 2 14798,'0'0'8968,"53"-1"-13676,-39 1 448,-5 0-1666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3.206"/>
    </inkml:context>
    <inkml:brush xml:id="br0">
      <inkml:brushProperty name="width" value="0.025" units="cm"/>
      <inkml:brushProperty name="height" value="0.025" units="cm"/>
    </inkml:brush>
  </inkml:definitions>
  <inkml:trace contextRef="#ctx0" brushRef="#br0">23 121 7399,'0'0'5616,"2"10"-3534,15 86 1713,-14-58-3267,-1 0 1,-4 51 0,-3-61 1471,5-27-1893,0 0 0,-1-1 0,1 1 0,0 0 0,0 0 0,-1 0 0,1 0 0,-1 0 0,1-1 0,-1 1 0,1 0 0,-1 0 1,1-1-1,-1 1 0,0 0 0,0-1 0,1 1 0,-1 0 0,0-1 0,0 1 0,1-1 0,-1 0 0,0 1 0,0-1 0,-1 1 0,0-3-42,1 1 0,0-1 1,0 1-1,0-1 0,0 0 0,1 1 0,-1-1 0,0 0 0,1 0 0,-1 1 0,1-1 1,0 0-1,-1-2 0,1 2-21,-4-12-175,1 0 1,1-1 0,0 1 0,1-23-1,1 34-15,0-1 0,1 1 1,-1-1-1,1 1 0,0 0 0,-1-1 0,2 1 0,-1-1 0,0 1 0,1 0 0,-1 0 0,1 0 0,0 0 1,0 0-1,0 0 0,1 1 0,-1-1 0,1 1 0,-1-1 0,1 1 0,0 0 0,0 0 0,6-3 1,18-7-832,-18 9 880,0 0 0,-1-1 1,0 0-1,0-1 0,0 1 0,11-10 0,-19 13 139,-10 36-15,10-33 8,0-1 1,0 0-1,-1 0 0,1 0 0,1 0 1,-1 1-1,0-1 0,0 0 1,0 0-1,0 0 0,1 0 0,-1 0 1,1 0-1,-1 0 0,1 1 1,-1-1-1,1 0 0,-1-1 0,1 1 1,0 0-1,0 0 0,0 0 1,-1 0-1,1 0 0,2 1 0,-1-2-6,0 1-1,1 0 0,-1-1 0,0 1 1,0-1-1,1 1 0,-1-1 0,0 0 1,1 0-1,-1 0 0,0 0 0,4-1 1,2-1-300,0 0 1,0 0-1,0-1 1,0 0-1,0-1 1,11-6-1,-9 3-902,-1 0-1,0 0 1,-1-1-1,0 0 1,0-1-1,10-15 1,12-33-926,-15 5 4905,-10-2 6677,-7 73-8949,2 5-838,0 0 0,2 0 1,1 0-1,1 0 0,0-1 1,2 1-1,10 24 1,-16-47-418,-12-8-5156,-6-12 5063,5 6 859,8 8 55,-29-26 3100,33 30-2897,0-1 1,-1 1-1,1 0 1,0 0-1,0-1 1,0 1-1,0-1 1,0 1-1,0-1 1,1 1-1,-1-1 1,0 1-1,1-1 0,-1 0 1,1 0-1,0 1 1,-1-1-1,1 0 1,0 1-1,0-4 1,29 3 1619,-23 2-1706,33 1 111,-20 0-1088,1-1-1,34-3 1,-30-5-4130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4.459"/>
    </inkml:context>
    <inkml:brush xml:id="br0">
      <inkml:brushProperty name="width" value="0.025" units="cm"/>
      <inkml:brushProperty name="height" value="0.025" units="cm"/>
    </inkml:brush>
  </inkml:definitions>
  <inkml:trace contextRef="#ctx0" brushRef="#br0">110 97 12043,'0'0'221,"0"-1"0,0 0 0,0 1 0,0-1 0,0 0 0,0 1 0,0-1 0,0 1 0,-1-1 0,1 0 0,0 1 0,0-1 0,-1 1 0,1-1 0,0 1 0,-1-1 0,1 1 0,0-1 0,-1 1 0,1-1 0,-1 1 0,1-1 0,-1 1 0,1 0 0,-1-1 0,0 1 0,1 0 0,-1 0 0,1-1 0,-1 1 0,1 0 0,-2 0 0,-27 3 2571,24-2-2681,0 1 1,0 0-1,0 0 1,0 0-1,0 1 1,1 0 0,-1 0-1,1 0 1,-4 4-1,6-5-80,0 0 0,1 0 0,-1 0 0,1 0-1,-1 1 1,1-1 0,0 0 0,0 1 0,0-1-1,0 1 1,0-1 0,1 1 0,-1 0 0,1-1 0,0 4-1,0-5-16,1 1-1,-1-1 0,1 0 1,0 0-1,-1 0 0,1-1 0,0 1 1,0 0-1,0 0 0,0 0 1,0-1-1,0 1 0,0 0 0,0-1 1,0 1-1,0-1 0,0 1 1,0-1-1,0 1 0,0-1 0,1 0 1,-1 0-1,0 1 0,0-1 1,0 0-1,0 0 0,1 0 0,-1 0 1,0-1-1,0 1 0,0 0 1,1 0-1,1-1 0,5-1 83,0 0-1,0 0 0,0-1 1,0 0-1,-1-1 1,1 0-1,-1 0 0,0 0 1,0-1-1,0 0 0,0 0 1,9-11-1,-2 3 265,-2-1-1,1-1 1,-2 0-1,15-26 1,-20 30-295,-19 31-130,-21 39-95,19-16 198,14-42-35,1 0 1,-1 0-1,1-1 0,-1 1 0,1 0 0,0 0 0,0 0 1,-1 0-1,1 0 0,0 0 0,0 0 0,0 0 1,0 0-1,0 0 0,0 0 0,0 0 0,0 0 0,1 0 1,-1 0-1,0 0 0,1 0 0,-1 0 0,0 0 0,1-1 1,-1 1-1,1 0 0,-1 0 0,1 0 0,0-1 0,-1 1 1,1 0-1,0-1 0,0 1 0,-1 0 0,1-1 0,0 1 1,0-1-1,0 1 0,1 0 0,5-1 40,-1 0-1,0 0 1,1 0 0,-1-1-1,0 0 1,0 0-1,1 0 1,-1-1 0,0 0-1,0 0 1,-1-1 0,9-4-1,1-3-24,-1-1-1,0 0 1,15-15 0,-5 3 3,-29 28-25,0 0 0,0 0-1,1 1 1,-1 0 0,2 0-1,-1 0 1,0 0 0,1 1 0,-4 12-1,7-19 12,0 1-1,0-1 0,0 1 1,0-1-1,1 1 1,-1 0-1,0-1 0,1 1 1,-1-1-1,0 0 1,1 1-1,-1-1 0,0 1 1,1-1-1,-1 0 1,1 1-1,-1-1 0,1 0 1,-1 1-1,1-1 0,-1 0 1,1 1-1,-1-1 1,1 0-1,-1 0 0,1 0 1,-1 0-1,1 0 1,0 0-1,-1 0 0,1 0 1,-1 0-1,1 0 0,-1 0 1,1 0-1,0 0 1,-1 0-1,1 0 0,-1 0 1,1-1-1,-1 1 1,1 0-1,-1 0 0,2-1 1,28-8 148,-23 5-135,-1 1 0,1-2 0,-1 1-1,1-1 1,-1 1 0,-1-2 0,1 1-1,-1-1 1,10-12 0,-27 53-452,11-34 435,1 0 1,0-1-1,-1 1 0,1 0 1,0 0-1,-1 0 1,1-1-1,0 1 0,0 0 1,0 0-1,0 0 0,0 0 1,0-1-1,0 1 1,0 0-1,0 0 0,0 0 1,0 0-1,0-1 0,1 1 1,-1 0-1,0 0 1,1 0-1,-1-1 0,0 1 1,1 0-1,-1 0 0,1-1 1,-1 1-1,1-1 1,0 1-1,-1 0 0,1-1 1,0 1-1,-1-1 0,1 1 1,0-1-1,-1 1 1,1-1-1,1 1 0,89-14 150,-55 3-131,-29 6 36,-12 1 56,3 2-105,-1 0-1,1 0 1,-1 0-1,1-1 0,0 1 1,-1-1-1,1 1 1,0-1-1,0 0 1,0 0-1,0 0 0,1 0 1,-1 0-1,1-1 1,-1 1-1,1 0 0,-1-1 1,1 1-1,0-1 1,0 1-1,1-1 1,-1 1-1,0-1 0,1 0 1,-1-4-1,7 5-64,0 2 0,-1-1 0,1 1 0,0 0 0,10 1 0,42 6-1524,-17-2-2487,0-2-3840,-15-3 257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5.058"/>
    </inkml:context>
    <inkml:brush xml:id="br0">
      <inkml:brushProperty name="width" value="0.025" units="cm"/>
      <inkml:brushProperty name="height" value="0.025" units="cm"/>
    </inkml:brush>
  </inkml:definitions>
  <inkml:trace contextRef="#ctx0" brushRef="#br0">89 202 9161,'0'0'15230,"-9"-5"-14963,6 3-232,0 0-9,-1 0 1,0 0 0,1 0 0,-1 1 0,0-1 0,0 1 0,-8-1 0,11 2 2,-1 0-1,1 0 0,-1 0 1,0 0-1,1 1 1,-1-1-1,1 0 1,-1 1-1,1-1 1,-1 1-1,1 0 0,0-1 1,-1 1-1,1 0 1,0 0-1,-1 0 1,1 0-1,0 0 0,0 0 1,0 1-1,0-1 1,0 0-1,0 0 1,0 1-1,1-1 1,-1 0-1,0 1 0,1-1 1,-1 1-1,0 2 1,1-3-17,0-1 1,-1 1 0,1-1 0,0 1-1,0-1 1,0 1 0,0 0 0,0-1-1,0 1 1,0-1 0,0 1-1,0-1 1,0 1 0,0 0 0,0-1-1,0 1 1,0-1 0,0 1 0,1-1-1,-1 1 1,0-1 0,0 1-1,1-1 1,-1 1 0,0-1 0,1 1-1,-1-1 1,0 0 0,1 1 0,-1-1-1,1 0 1,-1 1 0,1-1-1,-1 0 1,2 1 0,26 4 205,-18-6-183,0 0 1,-1 0 0,1 0-1,11-5 1,-10 2-18,1-1 0,-1-1 1,0 0-1,0-1 0,-1 0 1,0 0-1,0-1 0,14-16 1,-18 19 0,-1-1 0,0-1 1,-1 1-1,1-1 1,-1 1-1,-1-1 0,1 0 1,-1 0-1,0-1 1,-1 1-1,0-1 0,0 1 1,0-1-1,-1 0 1,0-8-1,-1 15-21,0 0 1,0 0-1,0 0 0,0 0 1,0 0-1,0 0 0,0 0 1,0 0-1,-1 0 1,1 0-1,0 0 0,-1 0 1,1 0-1,-1 0 0,1 0 1,-1 0-1,1 0 0,-1 0 1,0 0-1,1 0 0,-1 0 1,0 1-1,0-1 0,0 0 1,1 1-1,-1-1 1,0 1-1,-2-2 0,1 2-7,0-1-1,-1 1 0,1 0 1,-1 0-1,1 0 0,0 0 1,-1 0-1,1 1 0,0-1 1,0 1-1,-1-1 0,-3 3 1,-1 0-15,0 0 0,0 0 0,1 1 1,-1 0-1,1 0 0,0 1 1,-9 8-1,14-12 25,0-1-1,0 1 1,1 0 0,-1 0 0,1-1-1,-1 1 1,1 0 0,-1 0 0,1 0-1,-1 0 1,1 0 0,0 0 0,0 0-1,-1 0 1,1 0 0,0 0 0,0 0-1,0 0 1,0 0 0,0 0 0,0 0-1,0 0 1,0 0 0,1 0 0,-1 0-1,0 0 1,1 0 0,-1-1 0,0 1-1,1 0 1,-1 0 0,1 0 0,-1 0-1,1 0 1,0-1 0,-1 1 0,1 0-1,0-1 1,0 1 0,-1 0 0,1-1-1,0 1 1,0-1 0,0 1 0,0-1-1,0 1 1,0-1 0,0 0 0,0 0-1,1 1 1,10 3-27,0 0-1,1-1 0,17 3 0,-8-2-155,-15-2-11,-1 0-1,1 0 1,-1 1 0,0 0-1,1 0 1,-1 0 0,7 7-1,-11-9 185,0 0-1,-1 1 0,1-1 1,-1 1-1,0-1 0,1 1 1,-1-1-1,0 1 1,0 0-1,0 0 0,0 0 1,0 0-1,-1 0 0,1 0 1,0 0-1,-1 0 0,0 0 1,1 0-1,-1 0 0,0 0 1,0 0-1,0 0 0,0 0 1,-1 0-1,1 0 0,0 0 1,-1 0-1,0 0 0,0 2 1,-9 7-3744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5.715"/>
    </inkml:context>
    <inkml:brush xml:id="br0">
      <inkml:brushProperty name="width" value="0.025" units="cm"/>
      <inkml:brushProperty name="height" value="0.025" units="cm"/>
    </inkml:brush>
  </inkml:definitions>
  <inkml:trace contextRef="#ctx0" brushRef="#br0">43 0 11018,'0'0'6791,"-30"59"-6022,26-37-449,-1 0-128,1 0-96,4-3-32,0-2-288,0-6-1121,4-2-1506,-4-4-864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6.078"/>
    </inkml:context>
    <inkml:brush xml:id="br0">
      <inkml:brushProperty name="width" value="0.025" units="cm"/>
      <inkml:brushProperty name="height" value="0.025" units="cm"/>
    </inkml:brush>
  </inkml:definitions>
  <inkml:trace contextRef="#ctx0" brushRef="#br0">1 111 4773,'0'0'4986,"0"-7"-2114,0 3-2559,1 0 1,-1 1 0,0-1-1,1 1 1,0 0-1,0-1 1,0 1 0,0-1-1,1 1 1,-1 0 0,1 0-1,0 0 1,0 0-1,0 0 1,0 0 0,1 1-1,-1-1 1,1 1 0,-1-1-1,1 1 1,0 0-1,0 0 1,0 0 0,0 1-1,0-1 1,1 1 0,5-3-1,12-2 13,0 0 0,1 2-1,0 0 1,0 2-1,0 0 1,0 1 0,0 1-1,24 4 1,-44-4-330,-1 0 0,1 0 0,-1 0 0,1 1 0,-1-1-1,1 0 1,-1 1 0,1 0 0,-1-1 0,1 1 0,-1 0 0,1-1 0,-1 1 0,2 2 0,-3-3 28,1 1 0,-1-1 1,0 1-1,1-1 1,-1 1-1,0-1 1,0 1-1,0-1 1,1 1-1,-1 0 1,0-1-1,0 1 0,0-1 1,0 1-1,0 0 1,0-1-1,0 1 1,0-1-1,0 1 1,0-1-1,-1 1 0,1 0 1,0-1-1,0 1 1,-1 0-1,0 2 97,-1-1 0,0 1 0,0-1 0,0 0 0,0 0 0,0 1 0,0-1 0,0-1-1,-1 1 1,1 0 0,-1 0 0,-3 1 0,-47 14 761,43-14-885,1-1 0,-1 1 0,1 1 1,-1 0-1,-16 10 0,86-13-17480,-41-1 9310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8.257"/>
    </inkml:context>
    <inkml:brush xml:id="br0">
      <inkml:brushProperty name="width" value="0.035" units="cm"/>
      <inkml:brushProperty name="height" value="0.035" units="cm"/>
    </inkml:brush>
  </inkml:definitions>
  <inkml:trace contextRef="#ctx0" brushRef="#br0">26 0 17996,'-1'20'1360,"-5"15"-1000,0 5-120,2 10 416,0 5-191,1-1-137,2 0-56,1-5-288,1-3-112,0-13-409,2-7-255,0-12 192,-3-5 344,-3-9-192,-2-6-184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6.585"/>
    </inkml:context>
    <inkml:brush xml:id="br0">
      <inkml:brushProperty name="width" value="0.025" units="cm"/>
      <inkml:brushProperty name="height" value="0.025" units="cm"/>
    </inkml:brush>
  </inkml:definitions>
  <inkml:trace contextRef="#ctx0" brushRef="#br0">21 15 7399,'0'0'5872,"0"8"-3058,-18 78 3453,18-86-6211,0 1-1,-1-1 1,1 1 0,0-1-1,-1 1 1,1 0 0,0-1 0,0 1-1,0-1 1,-1 1 0,1-1-1,0 1 1,0 0 0,0-1 0,0 1-1,0-1 1,0 1 0,0 0-1,0-1 1,1 1 0,-1-1 0,0 1-1,0-1 1,0 1 0,1 0-1,-1-1 1,0 1 0,1-1-1,-1 1 1,0-1 0,1 1 0,-1-1-1,0 0 1,1 1 0,17-12 929,18-31-472,-33 38-396,-1 0-1,0 0 1,0 0-1,0 0 0,0 0 1,-1-1-1,0 1 0,1-1 1,-1-6-1,-1 10-105,0 4-24,1 0-1,-1 0 1,0-1-1,1 1 1,0 0 0,0 0-1,-1-1 1,2 1 0,-1-1-1,0 1 1,3 3 0,-2-4 32,1 1 0,0-1 0,0 0 1,0 0-1,0 0 0,0 0 0,0-1 1,0 1-1,0-1 0,1 0 0,-1 0 0,1 0 1,-1 0-1,1-1 0,-1 0 0,1 1 1,-1-1-1,1 0 0,-1-1 0,1 1 1,-1 0-1,7-3 0,-1 1 48,0 0 0,-1-1-1,1 0 1,-1 0 0,0-1 0,0 0 0,13-10 0,-18 13-55,0-1 0,-1 0 0,0 1 0,1-1 0,-1 0 1,0 0-1,0-1 0,0 1 0,0 0 0,-1-1 0,1 1 1,-1-1-1,1 1 0,-1-1 0,0 0 0,0 0 0,1-5 0,-21 15-337,15-3 337,-1 0 0,1 1 0,0-1 0,1 1 0,-1 0 0,1 0 1,-4 7-1,7-11-1,-1-1 1,1 1-1,-1 0 1,1 0-1,-1-1 1,1 1-1,0 0 1,-1 0-1,1 0 1,0-1-1,0 1 1,0 0-1,0 0 1,-1 0-1,1 0 1,0 0-1,0-1 1,1 1-1,-1 0 1,0 0-1,0 0 1,0 0-1,0 0 1,1-1-1,-1 1 1,0 0-1,1 0 1,-1-1-1,1 1 1,-1 0-1,1 0 1,-1-1-1,1 1 1,0 0-1,-1-1 1,1 1-1,0-1 1,-1 1-1,1-1 1,0 1-1,0-1 1,-1 0 0,1 1-1,0-1 1,0 0-1,0 0 1,-1 1-1,1-1 1,0 0-1,0 0 1,0 0-1,0 0 1,0 0-1,0 0 1,-1 0-1,3-1 1,3 1 13,1-1 1,0 1-1,-1-2 1,1 1-1,-1-1 1,1 0-1,-1 0 1,0 0-1,0-1 1,0 0-1,0-1 1,0 1-1,-1-1 1,1 0-1,-1 0 1,0-1-1,8-9 1,-19 89-1345,6-75 1187,0 0-1,0 1 1,0-1 0,0 0-1,0 0 1,0 0 0,0 0-1,-1 1 1,1-1 0,0 0-1,0 0 1,0 0 0,0 0 0,0 0-1,0 1 1,0-1 0,0 0-1,0 0 1,0 0 0,0 0-1,0 1 1,0-1 0,1 0-1,-1 0 1,0 0 0,0 0-1,0 1 1,0-1 0,0 0-1,0 0 1,0 0 0,0 0-1,0 0 1,1 0 0,-1 1-1,0-1 1,0 0 0,0 0-1,0 0 1,0 0 0,1 0-1,-1 0 1,0 0 0,0 0-1,0 0 1,0 0 0,0 0-1,1 0 1,-1 0 0,0 0-1,0 0 1,0 0 0,0 0-1,1 0 1,-1 0 0,0 0-1,0 0 1,0 0 0,0 0-1,1 0 1,-1 0 0,0 0-1,0 0 1,0 0 0,1 0-1,4-3-6636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6.950"/>
    </inkml:context>
    <inkml:brush xml:id="br0">
      <inkml:brushProperty name="width" value="0.025" units="cm"/>
      <inkml:brushProperty name="height" value="0.025" units="cm"/>
    </inkml:brush>
  </inkml:definitions>
  <inkml:trace contextRef="#ctx0" brushRef="#br0">0 1 16624,'0'0'5221,"58"42"-13517,-36-32 3555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7.291"/>
    </inkml:context>
    <inkml:brush xml:id="br0">
      <inkml:brushProperty name="width" value="0.025" units="cm"/>
      <inkml:brushProperty name="height" value="0.025" units="cm"/>
    </inkml:brush>
  </inkml:definitions>
  <inkml:trace contextRef="#ctx0" brushRef="#br0">139 0 9673,'0'0'8195,"-10"6"-6252,-11 3-1230,6-3 228,1 0 0,-1 1-1,1 1 1,0 0 0,-18 15 0,32-23-936,0 0 1,-1 0-1,1 1 1,0-1 0,0 0-1,-1 0 1,1 0-1,0 0 1,0 1 0,0-1-1,-1 0 1,1 0-1,0 1 1,0-1-1,0 0 1,0 0 0,0 1-1,-1-1 1,1 0-1,0 1 1,0-1-1,0 0 1,0 0 0,0 1-1,0-1 1,0 0-1,0 1 1,0-1-1,0 0 1,0 0 0,0 1-1,0-1 1,0 0-1,0 1 1,1-1-1,-1 0 1,0 0 0,0 1-1,0-1 1,0 0-1,0 0 1,1 1-1,-1-1 1,0 0 0,0 0-1,0 0 1,1 1-1,-1-1 1,0 0-1,0 0 1,1 0 0,-1 0-1,0 1 1,1-1-1,-1 0 1,0 0-1,0 0 1,1 0 0,-1 0-1,0 0 1,1 0-1,-1 0 1,0 0 0,1 0-1,26 1-8,-19-1-84,15 1-752,61 4-2517,-78-4 3127,0 0 0,0 0 1,0 0-1,0 1 1,0 0-1,0 0 0,-1 1 1,1 0-1,-1 0 0,9 6 1,-14-9 279,1 1 1,0-1-1,-1 1 1,1 0 0,0 0-1,-1-1 1,1 1 0,-1 0-1,1 0 1,-1 0-1,1 0 1,-1-1 0,0 1-1,0 0 1,1 0-1,-1 0 1,0 0 0,0 0-1,0 0 1,0 0-1,0 0 1,0 0 0,0 0-1,0 0 1,0 0-1,-1 0 1,1 0 0,0-1-1,0 1 1,-1 0 0,1 0-1,-1 0 1,1 0-1,-1 0 1,1-1 0,-1 1-1,1 0 1,-1-1-1,0 1 1,0 0 0,1-1-1,-1 1 1,0-1-1,0 1 1,1-1 0,-1 1-1,0-1 1,0 1-1,-1-1 1,-45 20 2589,37-17-2241,0-1 0,0 0 0,0-1 0,0 0 0,0-1 0,-14-1 0,22 1-493,1 0 0,-1 0 0,0-1 1,0 1-1,0-1 0,1 1 0,-1-1 0,0 0 0,1 1 1,-1-1-1,0 0 0,1 0 0,-1 0 0,1 0 0,0-1 1,-1 1-1,-1-3 0,2 3-297,1-1 0,-1 0 0,1 0 1,-1 0-1,1 0 0,0 0 0,-1 1 0,1-1 0,0 0 1,0 0-1,1 0 0,-1 0 0,0 0 0,1 0 0,-1 0 1,1 1-1,-1-1 0,1 0 0,0 0 0,0 1 0,1-3 1,9-10-6418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9:07.619"/>
    </inkml:context>
    <inkml:brush xml:id="br0">
      <inkml:brushProperty name="width" value="0.025" units="cm"/>
      <inkml:brushProperty name="height" value="0.025" units="cm"/>
    </inkml:brush>
  </inkml:definitions>
  <inkml:trace contextRef="#ctx0" brushRef="#br0">58 79 6951,'0'0'5279,"10"-3"-533,-5 1-4735,50-17 6935,-53 18-6712,0 0-1,0 0 1,1 0-1,-1-1 1,0 1-1,0-1 1,0 1-1,0-1 1,-1 0-1,1 1 1,0-1-1,-1 0 1,1 0-1,-1 0 1,0 0-1,0-1 1,0 1-1,0 0 1,0 0-1,0-1 1,0 1-1,-1-1 1,1-2-1,-2 4-213,1 1 0,-1-1 0,0 0 0,0 1 0,0-1 0,1 1 0,-1-1 0,0 1 0,0-1 0,0 1-1,0-1 1,0 1 0,0 0 0,0 0 0,0 0 0,0-1 0,0 1 0,0 0 0,0 0 0,0 0 0,0 0 0,0 1 0,0-1 0,0 0-1,-2 1 1,-30 4-4,26-1 16,0 0 0,0 0-1,1 0 1,-1 1 0,1 0 0,0 0 0,0 0-1,0 1 1,1 0 0,0 0 0,0 1-1,1-1 1,-1 1 0,2 0 0,-1 0 0,1 0-1,0 1 1,0-1 0,1 1 0,-3 13-1,5-19-22,0-1-1,0 1 0,0 0 0,1-1 0,-1 1 1,0-1-1,1 1 0,-1-1 0,1 1 0,-1-1 1,1 1-1,0-1 0,0 0 0,0 1 0,-1-1 1,1 0-1,1 0 0,-1 1 0,0-1 1,0 0-1,0 0 0,0 0 0,1 0 0,-1-1 1,1 1-1,-1 0 0,0 0 0,1-1 0,-1 1 1,1-1-1,-1 0 0,1 1 0,0-1 0,2 0 1,9 2-9,0-1 1,0 0 0,18-2-1,-16 1-172,44-5-2341,-22-8-2085,-5-5-2812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1.569"/>
    </inkml:context>
    <inkml:brush xml:id="br0">
      <inkml:brushProperty name="width" value="0.025" units="cm"/>
      <inkml:brushProperty name="height" value="0.025" units="cm"/>
    </inkml:brush>
  </inkml:definitions>
  <inkml:trace contextRef="#ctx0" brushRef="#br0">1 1 3716,'0'0'12593,"2"9"-12006,14 66 1172,10 127 1,-12 90-328,3 27-666,-12-265-412,76 583 2335,-68-465-1107,-12-136-3592,1-27-4080,3-35-3055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2.780"/>
    </inkml:context>
    <inkml:brush xml:id="br0">
      <inkml:brushProperty name="width" value="0.025" units="cm"/>
      <inkml:brushProperty name="height" value="0.025" units="cm"/>
    </inkml:brush>
  </inkml:definitions>
  <inkml:trace contextRef="#ctx0" brushRef="#br0">29 149 4901,'-28'-3'5452,"46"2"-732,49 3-1701,542-29-349,-238 1-2372,1608-23 3727,-1642 34-3504,132 3 298,-466 12-908,6 0-1178,-10-6-1915,-9-6-3395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3.570"/>
    </inkml:context>
    <inkml:brush xml:id="br0">
      <inkml:brushProperty name="width" value="0.025" units="cm"/>
      <inkml:brushProperty name="height" value="0.025" units="cm"/>
    </inkml:brush>
  </inkml:definitions>
  <inkml:trace contextRef="#ctx0" brushRef="#br0">4 7 4805,'-3'-5'8551,"10"3"-3453,27 4-2038,42 9-2884,61 8 895,126 27-375,-254-43-664,0-1 1,-1 1-1,1 1 1,-1 0-1,11 6 0,-18-9-18,0-1 0,0 1 0,0-1 0,0 1 0,0 0 0,-1-1 0,1 1 0,0 0 0,0 0 0,-1-1 0,1 1 0,0 0 0,-1 0 0,1 0 0,-1 0 0,1 0 0,-1 0 0,0 0 0,1 0 0,-1 0 0,0 0 0,1 0 0,-1 0 0,0 0 0,0 0 0,0 0 0,0 0 0,0 0 0,0 0 0,-1 1 0,1-1-1,0 0 1,0 0 0,-1 0 0,1 0 0,-1 0 0,1 0 0,-1 0 0,1-1 0,-1 1 0,1 0 0,-1 0 0,0 0 0,0 0 0,1-1 0,-1 1 0,0 0 0,0-1 0,0 1 0,0-1 0,0 1 0,0-1 0,0 1 0,0-1 0,-2 1 0,-24 14 550,-1-1 1,-59 20 0,57-24-361,1 2 0,-54 28 0,81-39-281,1 0 1,-1 0-1,0 0 1,0 0-1,1 0 0,-1 1 1,0-1-1,1 0 1,0 1-1,-1-1 0,1 1 1,0-1-1,-1 1 1,1 0-1,0 0 0,0 0 1,1-1-1,-1 1 1,0 0-1,1 0 1,-1 0-1,0 3 0,4-3-3163,12-2-2098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4.639"/>
    </inkml:context>
    <inkml:brush xml:id="br0">
      <inkml:brushProperty name="width" value="0.025" units="cm"/>
      <inkml:brushProperty name="height" value="0.025" units="cm"/>
    </inkml:brush>
  </inkml:definitions>
  <inkml:trace contextRef="#ctx0" brushRef="#br0">70 238 4420,'-20'14'5190,"16"-12"-4649,0 0 1,1 0-1,-1 0 1,1 1-1,0-1 1,0 1-1,0 0 1,0 0-1,0 0 1,0 0-1,1 0 0,0 1 1,-1-1-1,1 1 1,-3 6-1,41-35 2662,244-246-2354,-280 270-840,0 0-1,1 1 0,0-1 1,-1 1-1,1-1 0,-1 1 1,1 0-1,0-1 1,-1 1-1,1 0 0,0-1 1,-1 1-1,1 0 1,0 0-1,0-1 0,-1 1 1,1 0-1,0 0 1,-1 0-1,1 0 0,0 0 1,0 0-1,0 0 0,-1 0 1,1 0-1,0 1 1,-1-1-1,1 0 0,0 0 1,0 1-1,-1-1 1,1 0-1,0 1 0,-1-1 1,1 1-1,-1-1 1,1 1-1,-1-1 0,1 1 1,-1-1-1,1 2 1,25 34-4,-9-9 144,0-11-127,1-1-1,0 0 0,1-1 1,1-2-1,0 1 0,1-2 1,41 16-1,-41-21-2653,-5-5-3934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6.872"/>
    </inkml:context>
    <inkml:brush xml:id="br0">
      <inkml:brushProperty name="width" value="0.025" units="cm"/>
      <inkml:brushProperty name="height" value="0.025" units="cm"/>
    </inkml:brush>
  </inkml:definitions>
  <inkml:trace contextRef="#ctx0" brushRef="#br0">1 1098 11275,'0'0'8797,"16"-14"-8284,726-556 817,-224 185-1272,-475 354-49,-27 20 21,-1 0 0,-1 0 1,0-1-1,18-21 0,-31 23-4759,-2 7 2006,1-4-2605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9.730"/>
    </inkml:context>
    <inkml:brush xml:id="br0">
      <inkml:brushProperty name="width" value="0.025" units="cm"/>
      <inkml:brushProperty name="height" value="0.025" units="cm"/>
    </inkml:brush>
  </inkml:definitions>
  <inkml:trace contextRef="#ctx0" brushRef="#br0">11 25 3171,'-1'0'211,"1"0"0,-1 0 1,1 0-1,-1 0 0,1 0 0,0 0 0,-1 0 1,1-1-1,-1 1 0,1 0 0,-1 0 1,1-1-1,0 1 0,-1 0 0,1-1 0,0 1 1,-1 0-1,1-1 0,0 1 0,-1 0 0,1-1 1,0 1-1,0-1 0,-1 1 0,1-1 0,0 1 1,0-1-1,0 1 0,0 0 0,0-1 1,-1 1-1,1-1 0,0 1 0,0-1 0,0 1 1,0-1-1,1 1 0,-1-1 0,0 1 0,0-1 1,0 1-1,0-1 0,0 1 0,1-1 0,-1 1 1,0-1-1,1 0-34,0 0 0,0 1 0,1-1 0,-1 0-1,0 1 1,0-1 0,0 0 0,0 1 0,1 0 0,-1-1 0,0 1 0,0 0 0,1-1-1,-1 1 1,0 0 0,1 0 0,1 0 0,3 1 73,-1 1 0,1-1 0,0 1 1,-1 0-1,1 1 0,-1-1 0,0 1 0,0 0 0,0 0 0,9 8 0,48 47 1007,-47-43-1090,72 72 326,-21-20-282,2-2 0,111 80 0,14-30 178,-123-76-71,118 86 0,-103-64-86,171 95 0,-237-144-53,0 1 0,-1 1 0,25 25 0,-26-22-37,2-1 1,39 27-1,74 50 795,-92-63-59,-36-27-790,-1-1-93,-1-1 1,0 0 0,0 0-1,0 1 1,0-1-1,-1 1 1,1 0 0,0 0-1,-1-1 1,1 1-1,-1 0 1,0 0 0,1 0-1,-1 1 1,0-1 0,0 0-1,0 0 1,-1 1-1,2 4 1,-2-21-10048,0-8-1954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3.866"/>
    </inkml:context>
    <inkml:brush xml:id="br0">
      <inkml:brushProperty name="width" value="0.025" units="cm"/>
      <inkml:brushProperty name="height" value="0.025" units="cm"/>
    </inkml:brush>
  </inkml:definitions>
  <inkml:trace contextRef="#ctx0" brushRef="#br0">0 30 10410,'0'0'12460,"54"-2"-12268,-20-3-160,-2 1-32,3 0-481,-4 2-1697,-3-5-3139,-8 1-6950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8.696"/>
    </inkml:context>
    <inkml:brush xml:id="br0">
      <inkml:brushProperty name="width" value="0.035" units="cm"/>
      <inkml:brushProperty name="height" value="0.035" units="cm"/>
    </inkml:brush>
  </inkml:definitions>
  <inkml:trace contextRef="#ctx0" brushRef="#br0">7 295 12659,'-3'-21'585,"1"0"1,1-1 0,1 1 0,1-1-1,0 1 1,6-28 0,-5 43-424,-1 0-1,1 0 1,0 0-1,0 1 1,1-1-1,0 0 1,0 1 0,0 0-1,0 0 1,1 0-1,0 0 1,0 0 0,0 1-1,1-1 1,-1 1-1,1 0 1,0 1 0,0-1-1,1 1 1,-1 0-1,1 0 1,0 1-1,-1 0 1,1 0 0,0 0-1,8-1 1,-8 2-127,1 0 0,0 0 1,0 1-1,-1 0 0,1 1 1,0-1-1,-1 1 0,1 0 0,0 1 1,-1-1-1,1 2 0,5 2 0,-8-4-20,-1 1 0,0 0 0,0 0 0,0 0-1,0 0 1,0 1 0,0-1 0,-1 1 0,1-1-1,-1 1 1,0 0 0,0 0 0,0 0-1,0 1 1,0-1 0,-1 0 0,1 1 0,-1-1-1,0 1 1,0-1 0,0 1 0,-1 0 0,1 5-1,-1 4 87,-1 0 0,0 0 0,-1-1 0,0 1 0,-1-1 0,-1 0 0,0 1-1,-10 20 1,-54 90 857,-31 29-24,97-150-2068,4-8 503,5-11-56,32-61-427,-12 30 285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52.336"/>
    </inkml:context>
    <inkml:brush xml:id="br0">
      <inkml:brushProperty name="width" value="0.025" units="cm"/>
      <inkml:brushProperty name="height" value="0.025" units="cm"/>
    </inkml:brush>
  </inkml:definitions>
  <inkml:trace contextRef="#ctx0" brushRef="#br0">176 52 4164,'14'-25'8626,"1"-2"-334,-20 46-5469,-20 35-2725,-2-1 0,-2-2 0,-45 59 0,47-69-143,9-17-998,40-71-13721,-3 13 8625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52.699"/>
    </inkml:context>
    <inkml:brush xml:id="br0">
      <inkml:brushProperty name="width" value="0.025" units="cm"/>
      <inkml:brushProperty name="height" value="0.025" units="cm"/>
    </inkml:brush>
  </inkml:definitions>
  <inkml:trace contextRef="#ctx0" brushRef="#br0">95 0 8168,'0'0'13250,"4"7"-13122,-1 2-105,-1 0 0,0 0 0,0 0 0,-1 1 0,1 16 0,6 41 15,7-34 77,-2-5-1364,-10-9-3228,-8-17 190,-16-4 2115,11-1 2103,1-1 0,0 0 0,0-1 0,0 0 0,0 0-1,-13-12 1,-21-21 8133,43 38-7978,-1 0-1,1 0 1,0 0 0,0-1-1,-1 1 1,1 0-1,0 0 1,0 0-1,0-1 1,0 1-1,-1 0 1,1 0 0,0 0-1,0-1 1,0 1-1,0 0 1,0 0-1,0-1 1,0 1-1,0 0 1,0 0 0,0-1-1,0 1 1,0 0-1,0-1 1,0 1-1,0 0 1,0 0-1,0-1 1,0 1 0,0 0-1,0 0 1,0-1-1,0 1 1,0 0-1,0 0 1,0-1 0,1 1-1,-1 0 1,0 0-1,14-6 982,25 3-2020,-32 2 865,45-7-6873,-26-1 267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53.030"/>
    </inkml:context>
    <inkml:brush xml:id="br0">
      <inkml:brushProperty name="width" value="0.025" units="cm"/>
      <inkml:brushProperty name="height" value="0.025" units="cm"/>
    </inkml:brush>
  </inkml:definitions>
  <inkml:trace contextRef="#ctx0" brushRef="#br0">143 9 12684,'0'0'8627,"-9"-2"-7245,2 0-1180,1 0-1,-1 1 0,0 0 0,1 1 1,-1 0-1,-13 0 0,18 1-183,0-1 0,-1 0 0,1 1 0,0-1 0,0 1 0,0-1 0,0 1 0,0 0 0,0 0 0,0 0 0,1 0 0,-1 0 0,0 0 0,0 1 0,1-1 0,-1 1 0,1-1 0,-1 1 0,1-1 0,0 1 0,0 0 0,-1 0 0,1 0 0,0 0 0,1-1-1,-1 1 1,0 0 0,0 1 0,1-1 0,0 0 0,-1 0 0,1 3 0,0-4-29,0 1-1,0 0 1,1-1-1,-1 1 0,1-1 1,-1 1-1,1-1 0,0 1 1,0-1-1,-1 1 1,1-1-1,0 0 0,0 1 1,0-1-1,0 0 0,1 0 1,-1 0-1,0 0 1,0 0-1,1 0 0,-1 0 1,1 0-1,-1-1 1,0 1-1,4 1 0,50 16-126,-30-11 103,-20-5 37,-1 0-1,1 0 1,-1 0-1,1 1 0,-1 0 1,0 0-1,0 0 1,0 0-1,-1 0 0,1 1 1,-1 0-1,6 7 1,-8-9 26,0 0 1,-1-1 0,1 1 0,0 0 0,-1 0-1,1 0 1,-1 0 0,0 0 0,0 0-1,1 0 1,-1 0 0,0 0 0,-1 0-1,1 0 1,0 0 0,-1 0 0,1 0-1,-1 0 1,1-1 0,-1 1 0,0 0-1,0 0 1,0 0 0,0-1 0,0 1-1,0-1 1,-1 1 0,1-1 0,0 1-1,-1-1 1,1 0 0,-1 1 0,1-1-1,-4 1 1,-9 10-156,-2-1-1,1-1 1,-2 0-1,1-1 1,-1-1-1,0-1 1,-1 0-1,-18 4 0,30-11-3769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54.240"/>
    </inkml:context>
    <inkml:brush xml:id="br0">
      <inkml:brushProperty name="width" value="0.025" units="cm"/>
      <inkml:brushProperty name="height" value="0.025" units="cm"/>
    </inkml:brush>
  </inkml:definitions>
  <inkml:trace contextRef="#ctx0" brushRef="#br0">96 74 11883,'0'0'67,"0"-1"0,0 1-1,0 0 1,1-1-1,-1 1 1,0 0 0,0-1-1,0 1 1,0 0 0,0-1-1,0 1 1,0 0-1,0-1 1,0 1 0,0 0-1,0-1 1,0 1 0,-1 0-1,1-1 1,0 1 0,0 0-1,0 0 1,0-1-1,0 1 1,-1 0 0,1-1-1,0 1 1,0 0 0,-1 0-1,1 0 1,0-1-1,0 1 1,-1 0 0,1 0-1,0 0 1,0-1 0,-1 1-1,1 0 1,0 0 0,-1 0-1,1 0 1,0 0-1,-1 0 1,1 0 0,0 0-1,-1 0 1,1 0 0,0 0-1,-1 0 1,1 0-1,0 0 1,-1 0 0,1 0-1,0 0 1,-1 0 0,1 0-1,-1 1 1,-13 16 835,9-2-598,0 1-1,1 0 0,1 0 0,0 1 0,0 31 0,9 89 631,-1-32-761,-5-94-146,-1 39 35,2-49-56,-1 0-1,0 0 1,0 0-1,0 0 1,-1 1-1,1-1 1,0 0 0,0 0-1,-1 0 1,1 0-1,0 0 1,-1 0-1,1 0 1,-1 0-1,1 0 1,-1 0 0,0 0-1,0 0 1,1 0-1,-1 0 1,0 0-1,0-1 1,0 1 0,0 0-1,0 0 1,0-1-1,0 1 1,0-1-1,0 1 1,-2 0-1,2-3-5,-1 1-1,1-1 0,0 1 1,0-1-1,0 0 0,0 1 0,0-1 1,0 0-1,0 0 0,1 0 1,-1 0-1,0 0 0,1 0 0,0 0 1,-1 0-1,1 0 0,0 0 1,0 0-1,1-3 0,-2-4-161,-12-99-988,1-130-1,13 232 1201,-1 0 0,1-1 0,0 1 0,1 0 0,-1 0 0,1 0 0,0 1 0,1-1 0,-1 0 0,1 1 0,0 0 0,1-1 0,-1 1 0,1 0 0,0 1 0,0-1 0,1 1 0,-1 0 0,1 0 0,0 0 0,9-5 0,-7 5-33,-1 1 1,1-1 0,0 1 0,0 1-1,0-1 1,0 1 0,0 1-1,1-1 1,-1 1 0,0 1 0,1-1-1,-1 1 1,1 0 0,-1 1 0,0 0-1,1 0 1,-1 0 0,8 4-1,-14-5-4,1 1 0,0-1 0,-1 1-1,1 0 1,-1 0 0,1-1-1,-1 1 1,0 0 0,1 0 0,-1 1-1,0-1 1,0 0 0,0 0-1,0 1 1,0-1 0,0 0 0,0 1-1,0-1 1,0 1 0,-1-1 0,1 1-1,-1-1 1,1 1 0,-1 0-1,0-1 1,1 1 0,-1 0 0,0-1-1,0 1 1,0 0 0,0-1-1,0 1 1,-1 0 0,1-1 0,0 1-1,-1 0 1,0-1 0,0 3-1,-1 1 104,0 0 0,-1 0 1,0 0-1,0 0 0,0 0 0,0-1 0,0 1 0,-1-1 0,0 0 0,-5 4 0,-100 55 1747,106-58-2501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58.727"/>
    </inkml:context>
    <inkml:brush xml:id="br0">
      <inkml:brushProperty name="width" value="0.025" units="cm"/>
      <inkml:brushProperty name="height" value="0.025" units="cm"/>
    </inkml:brush>
  </inkml:definitions>
  <inkml:trace contextRef="#ctx0" brushRef="#br0">0 18 5189,'0'-12'5142,"0"6"1428,4 10-1713,13 12-3783,-3-3-339,-4-3-820,1-1 0,0 0 0,1-1 0,-1 0 0,21 9-1,-30-16-387,1-1-1,-1 1 1,0-1 0,1 0-1,-1 0 1,1 0-1,-1 0 1,1 0-1,-1 0 1,1-1-1,-1 1 1,0-1-1,1 1 1,-1-1-1,0 0 1,1 0-1,-1 0 1,0 0-1,0-1 1,0 1-1,0-1 1,0 1-1,0-1 1,0 0-1,2-2 1,17-26-1351,-9-1 4785,-19 53 4149,-5 3-3748,-35 53-2953,36-62 279,-6 16-490,3-7-3306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0.238"/>
    </inkml:context>
    <inkml:brush xml:id="br0">
      <inkml:brushProperty name="width" value="0.025" units="cm"/>
      <inkml:brushProperty name="height" value="0.025" units="cm"/>
    </inkml:brush>
  </inkml:definitions>
  <inkml:trace contextRef="#ctx0" brushRef="#br0">0 0 4837,'0'0'8909,"1"9"-8006,-1-5-816,1-1 1,-1 1-1,1-1 1,0 1-1,0-1 1,0 0-1,0 1 1,0-1-1,1 0 1,0 0 0,-1 0-1,1 0 1,1 0-1,-1-1 1,4 5-1,2 0 108,0-1-1,1 1 1,0-1-1,0-1 1,12 5-1,179 74 2523,-121-54-2068,78 42 0,-112-46-565,-1 2 0,-2 1-1,-1 3 1,-1 1 0,-2 2 0,62 74 0,-70-78 178,0-2-1,1-1 1,2-2 0,38 24 0,16 13-146,-52-40 69,1 0 0,1-3-1,0 0 1,43 13 0,72 39 749,-114-42-427,-33-26-456,0 1 0,0-1-1,1 1 1,-1-1 0,1-1 0,0 1-1,7 2 1,-10-3-4228,-12-3-2275,-9 0-2751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0.615"/>
    </inkml:context>
    <inkml:brush xml:id="br0">
      <inkml:brushProperty name="width" value="0.025" units="cm"/>
      <inkml:brushProperty name="height" value="0.025" units="cm"/>
    </inkml:brush>
  </inkml:definitions>
  <inkml:trace contextRef="#ctx0" brushRef="#br0">122 0 5733,'0'0'15348,"-2"11"-15001,-5 8-283,0 1 0,-2-1 0,0 0 1,-1-1-1,0 0 0,-21 26 0,24-34-453,-12 18 561,8-20-8897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0.945"/>
    </inkml:context>
    <inkml:brush xml:id="br0">
      <inkml:brushProperty name="width" value="0.025" units="cm"/>
      <inkml:brushProperty name="height" value="0.025" units="cm"/>
    </inkml:brush>
  </inkml:definitions>
  <inkml:trace contextRef="#ctx0" brushRef="#br0">1 1 7623,'0'0'14521,"4"7"-14383,4 7-140,-1 0 0,0 1-1,-1 0 1,-1 0 0,0 0-1,-1 1 1,-1 0-1,2 30 1,1-32-442,0-9-1834,-1-7-4000,-4-3 1057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1.335"/>
    </inkml:context>
    <inkml:brush xml:id="br0">
      <inkml:brushProperty name="width" value="0.025" units="cm"/>
      <inkml:brushProperty name="height" value="0.025" units="cm"/>
    </inkml:brush>
  </inkml:definitions>
  <inkml:trace contextRef="#ctx0" brushRef="#br0">0 106 2210,'0'0'20307,"20"-14"-20050,13 10-193,3 0-32,1 2-321,2 1-1312,-5 1-898,-1-1-1184,-4-2-449,-10 2 385</inkml:trace>
  <inkml:trace contextRef="#ctx0" brushRef="#br0" timeOffset="1">386 1 11211,'0'0'9320,"6"54"-9320,-6-34 32,0-3-160,3 1-1153,-3-4-929,0-3-1441,0-5-866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1.678"/>
    </inkml:context>
    <inkml:brush xml:id="br0">
      <inkml:brushProperty name="width" value="0.025" units="cm"/>
      <inkml:brushProperty name="height" value="0.025" units="cm"/>
    </inkml:brush>
  </inkml:definitions>
  <inkml:trace contextRef="#ctx0" brushRef="#br0">0 43 12043,'0'0'6406,"10"-7"-5450,-3 2-890,0 1 0,0 0 0,1 0-1,-1 1 1,1 0 0,0 0 0,0 1 0,0-1 0,0 2-1,1-1 1,-1 1 0,0 1 0,1 0 0,-1 0 0,0 0-1,1 1 1,-1 0 0,0 1 0,0 0 0,13 4 0,-13-2 6,0-1-1,0 1 1,0 0 0,-1 1 0,0 0 0,0 0 0,0 1-1,-1-1 1,0 2 0,7 6 0,-12-11-12,1 1 1,-1-1 0,0 0-1,0 1 1,0-1-1,0 0 1,0 1 0,0-1-1,0 1 1,-1 0-1,0-1 1,1 1 0,-1 0-1,0-1 1,0 1-1,0-1 1,-1 1 0,1 0-1,-1-1 1,1 1-1,-1-1 1,0 1 0,0-1-1,0 1 1,0-1-1,0 1 1,-1-1 0,1 0-1,-1 0 1,1 0-1,-1 0 1,0 0-1,0 0 1,0 0 0,0-1-1,-4 3 1,-6 6 15,0-1 1,-1-1-1,0 0 0,-1-1 1,-18 7-1,23-10-44,1-1 1,0 0 0,-1-1-1,0 0 1,1-1 0,-1 0-1,0 0 1,0-1-1,0 0 1,-15-2 0,23 2-129,0-1 0,0 1 0,1-1 0,-1 1 0,0-1 0,0 0 1,0 1-1,1-1 0,-1 0 0,0 1 0,1-1 0,-1 0 0,1 0 0,-1 0 0,1 0 1,-1 0-1,1 0 0,0 0 0,-1 0 0,1 0 0,0 0 0,0 0 0,0 0 1,0 0-1,0 0 0,0 0 0,0 0 0,0 0 0,0 0 0,0 0 0,0 0 1,1 0-1,-1 0 0,1-1 0,12-36-8175,1 15 194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9.168"/>
    </inkml:context>
    <inkml:brush xml:id="br0">
      <inkml:brushProperty name="width" value="0.035" units="cm"/>
      <inkml:brushProperty name="height" value="0.035" units="cm"/>
    </inkml:brush>
  </inkml:definitions>
  <inkml:trace contextRef="#ctx0" brushRef="#br0">98 301 15531,'-10'33'1093,"0"-1"0,-16 33-1,15-41-472,1 0 0,2 1 0,0 0 0,-6 36 0,14-59-571,0 1-1,-1-1 1,1 0 0,0 0 0,0 0 0,0 0 0,1 1 0,-1-1-1,0 0 1,1 0 0,-1 0 0,1 0 0,0 0 0,0 0 0,1 2 0,-1-3-36,0 0 1,-1-1 0,1 1 0,0-1 0,0 1 0,0-1 0,0 1 0,0-1 0,0 0 0,0 0 0,0 1 0,0-1 0,0 0 0,0 0 0,0 0 0,0 0 0,0 0 0,0 0 0,0 0 0,0-1 0,0 1 0,0 0-1,0 0 1,0-1 0,0 1 0,0-1 0,0 1 0,0-1 0,0 1 0,0-1 0,-1 0 0,1 1 0,1-2 0,7-5 18,-1 0 0,1 0 0,-1-1 0,-1 0 0,1-1 0,-1 1 0,7-14 0,0-1 39,22-47-1,-32 60-59,1 0-1,-1 0 1,-1 0-1,0-1 0,0 1 1,-1-1-1,-1 0 1,1 0-1,-2-20 0,0 30-10,0 1-1,0 0 1,0-1-1,0 1 0,0 0 1,0 0-1,0-1 1,0 1-1,0 0 0,0-1 1,0 1-1,0 0 1,0 0-1,0-1 1,0 1-1,0 0 0,0 0 1,0-1-1,-1 1 1,1 0-1,0 0 0,0-1 1,0 1-1,-1 0 1,1 0-1,0-1 0,0 1 1,0 0-1,-1 0 1,1 0-1,0 0 0,0 0 1,-1-1-1,1 1 1,0 0-1,-1 0 0,1 0 1,0 0-1,0 0 1,-1 0-1,-9 10-29,-5 21-17,12-20 39,0-1 0,1 1 0,0-1-1,1 1 1,1 0 0,-1-1 0,2 1 0,1 16 0,-2-26 13,0 0 0,0 0 0,0 0 0,1 0 0,-1 0 0,0 0 1,0 0-1,1 0 0,-1 0 0,1 0 0,-1 0 0,1 0 0,-1 0 1,1 0-1,-1 0 0,1 0 0,0 0 0,-1-1 0,1 1 0,0 0 1,0-1-1,0 1 0,0 0 0,0-1 0,-1 1 0,1-1 0,0 0 0,0 1 1,0-1-1,0 0 0,0 1 0,0-1 0,0 0 0,1 0 0,-1 0 1,0 0-1,0 0 0,0 0 0,0 0 0,0 0 0,0 0 0,0-1 0,0 1 1,0 0-1,0-1 0,0 1 0,0-1 0,0 1 0,0-1 0,0 1 1,-1-1-1,2 0 0,5-4 37,0 0 1,0 0 0,0-1-1,-1 0 1,7-8 0,9-14 87,-1 0 0,-1-1 0,-2-1 0,27-61 1,-40 78-77,-10 19-29,-10 21-8,0 7-33,2 0 0,-19 72 0,32-104 17,-1-1 1,1 1 0,0-1 0,0 1 0,-1-1-1,1 1 1,0-1 0,1 1 0,-1-1-1,0 1 1,1 2 0,-1-4-1,0 0 1,0 0-1,1 0 1,-1 0-1,0 1 0,0-1 1,0 0-1,1 0 1,-1 0-1,0 0 1,0 0-1,1 0 0,-1 0 1,0 0-1,0 0 1,1 0-1,-1 0 0,0 0 1,0 0-1,0 0 1,1 0-1,-1 0 0,0 0 1,0 0-1,1 0 1,-1 0-1,0 0 1,0 0-1,1 0 0,-1 0 1,0-1-1,0 1 1,0 0-1,1 0 0,-1 0 1,0 0-1,0 0 1,1-1-1,3-3 11,-1 0-1,1 0 1,-1 0-1,1 0 0,2-5 1,89-158 159,-51 87-166,-30 59-26,-8 16-29,-5 11 18,-3 14 0,2-19 30,-26 113-11,13-61 134,-7 61 0,21-102-957,4-21 21,5-24-465,9-45 134,-10 29 343</inkml:trace>
  <inkml:trace contextRef="#ctx0" brushRef="#br0" timeOffset="1">477 21 14739,'-2'-13'1697,"-3"5"-1193,1 10-216,1 2 888,2 3-832,1 1-392,2-1-152,3 0 112,-1-4-152,2 0-64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2.053"/>
    </inkml:context>
    <inkml:brush xml:id="br0">
      <inkml:brushProperty name="width" value="0.025" units="cm"/>
      <inkml:brushProperty name="height" value="0.025" units="cm"/>
    </inkml:brush>
  </inkml:definitions>
  <inkml:trace contextRef="#ctx0" brushRef="#br0">200 0 4933,'0'0'17985,"-18"4"-15177,9 2-2798,0 0 1,0 1-1,1 0 1,0 1 0,1-1-1,0 1 1,-12 17-1,7-9 2,-8 11 5,1 1 1,-15 32 0,14-23-77,38-45-2903,8-27-4443,-13 11 1597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2.381"/>
    </inkml:context>
    <inkml:brush xml:id="br0">
      <inkml:brushProperty name="width" value="0.025" units="cm"/>
      <inkml:brushProperty name="height" value="0.025" units="cm"/>
    </inkml:brush>
  </inkml:definitions>
  <inkml:trace contextRef="#ctx0" brushRef="#br0">73 0 12172,'0'0'8237,"2"8"-7949,47 224-806,-46-225-370</inkml:trace>
  <inkml:trace contextRef="#ctx0" brushRef="#br0" timeOffset="1">0 149 6566,'0'0'13325,"58"-5"-13197,-29 5-64,-1-4-993,2 0-1473,-5-2-1250,-2-1-159,-4-2-1634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2.771"/>
    </inkml:context>
    <inkml:brush xml:id="br0">
      <inkml:brushProperty name="width" value="0.025" units="cm"/>
      <inkml:brushProperty name="height" value="0.025" units="cm"/>
    </inkml:brush>
  </inkml:definitions>
  <inkml:trace contextRef="#ctx0" brushRef="#br0">0 14 2466,'0'0'15647,"7"-4"-14611,-4 2-986,18-5 437,-20 8-472,0-1 1,0 1 0,-1 0-1,1 0 1,0-1 0,-1 1 0,1 0-1,-1 0 1,1 0 0,-1 0-1,1 0 1,-1 0 0,0 0-1,1 0 1,-1 0 0,0 0 0,0 0-1,0 0 1,0 0 0,0 0-1,0 0 1,0 0 0,0 0 0,0 0-1,0 0 1,-1 2 0,-3 56 272,0-9-870,3-18-2621,1-25-101,-3-6-748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3.135"/>
    </inkml:context>
    <inkml:brush xml:id="br0">
      <inkml:brushProperty name="width" value="0.025" units="cm"/>
      <inkml:brushProperty name="height" value="0.025" units="cm"/>
    </inkml:brush>
  </inkml:definitions>
  <inkml:trace contextRef="#ctx0" brushRef="#br0">12 42 10762,'0'0'8942,"8"-7"-8227,-4 3-688,1 0 1,0 1-1,0 0 0,0 0 0,0 0 0,0 1 1,1-1-1,-1 1 0,1 0 0,0 1 0,-1-1 0,1 1 1,0 1-1,0-1 0,0 1 0,0 0 0,0 0 1,-1 0-1,1 1 0,0 0 0,11 3 0,-9-1-7,0-1 0,0 2-1,0-1 1,0 1 0,0 0 0,-1 1-1,0 0 1,0 0 0,9 8-1,-14-11 34,0-1-1,-1 1 0,1 0 1,-1 0-1,1-1 0,-1 1 1,0 0-1,0 0 0,0 1 1,0-1-1,0 0 0,0 0 1,-1 0-1,1 0 0,-1 1 1,1-1-1,-1 0 0,0 1 1,0-1-1,0 0 0,0 1 1,0-1-1,-1 0 0,1 0 1,-1 1-1,1-1 0,-1 0 0,0 0 1,0 0-1,0 1 0,0-1 1,0 0-1,0-1 0,-1 1 1,1 0-1,-1 0 0,1 0 1,-1-1-1,-3 3 0,-7 6 37,0 0-1,0-2 0,-1 1 0,0-1 1,-1-1-1,1-1 0,-1 0 0,-1 0 1,1-2-1,-1 1 0,0-2 1,0 0-1,0-1 0,-27 0 0,52-14-7197,-4 4 3611,9-9-4793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3.466"/>
    </inkml:context>
    <inkml:brush xml:id="br0">
      <inkml:brushProperty name="width" value="0.025" units="cm"/>
      <inkml:brushProperty name="height" value="0.025" units="cm"/>
    </inkml:brush>
  </inkml:definitions>
  <inkml:trace contextRef="#ctx0" brushRef="#br0">13 1 4388,'0'0'15535,"-13"57"-14702,13-39-545,2-1-160,9-3-32,-2 1-32,3-5 32,0-7-608,3-3-2403,-7-7-5573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4.482"/>
    </inkml:context>
    <inkml:brush xml:id="br0">
      <inkml:brushProperty name="width" value="0.025" units="cm"/>
      <inkml:brushProperty name="height" value="0.025" units="cm"/>
    </inkml:brush>
  </inkml:definitions>
  <inkml:trace contextRef="#ctx0" brushRef="#br0">18 1 4805,'1'10'13917,"1"27"-8997,4 119-9152,-6-156 4102,0 0 0,0 1 0,0-1 0,0 1 0,0-1 0,0 0-1,0 1 1,0-1 0,-1 0 0,1 1 0,0-1 0,0 0 0,0 1 0,-1-1 0,1 0-1,0 1 1,0-1 0,-1 0 0,1 1 0,0-1 0,0 0 0,-1 0 0,1 0-1,0 1 1,-1-1 0,1 0 0,0 0 0,-1 0 0,1 0 0,-1 1 0,1-1-1,0 0 1,-1 0 0,1 0 0,-1 0 0,1 0 0,0 0 0,-1 0 0,1 0-1,0 0 1,-2-1 0,1 2-181,-12-1-4547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4.857"/>
    </inkml:context>
    <inkml:brush xml:id="br0">
      <inkml:brushProperty name="width" value="0.025" units="cm"/>
      <inkml:brushProperty name="height" value="0.025" units="cm"/>
    </inkml:brush>
  </inkml:definitions>
  <inkml:trace contextRef="#ctx0" brushRef="#br0">1 44 6438,'0'0'10218,"48"-29"-8745,-24 26-384,10 2-608,0 1-417,3 0-577,-4 0-1537,-4-3-2306,-5-4-2306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5.232"/>
    </inkml:context>
    <inkml:brush xml:id="br0">
      <inkml:brushProperty name="width" value="0.025" units="cm"/>
      <inkml:brushProperty name="height" value="0.025" units="cm"/>
    </inkml:brush>
  </inkml:definitions>
  <inkml:trace contextRef="#ctx0" brushRef="#br0">154 50 4260,'0'0'9823,"0"-5"-9268,0-12 165,0 30 3674,18-52-1687,-18 38-2709,1 1 0,-1 0 0,1 0 0,-1 0 0,1 0 0,-1 0 0,1-1 0,-1 1 0,1 0 0,-1 0 0,1 0 0,-1 0 0,1 0 0,-1 1 0,1-1 1,-1 0-1,0 0 0,1 0 0,-1 0 0,1 0 0,-1 1 0,1-1 0,-1 0 0,1 0 0,-1 1 0,0-1 0,1 0 0,-1 1 0,0-1 0,1 0 0,-1 1 0,0-1 1,1 1-1,-1-1 0,0 0 0,0 1 0,1-1 0,-1 1 0,0-1 0,0 1 0,0-1 0,0 1 0,0-1 0,0 1 0,0-1 0,0 1 0,0-1 0,0 1 0,0-1 1,0 1-1,0-1 0,0 1 0,0-1 0,0 1 0,0-1 0,-1 1 0,1-1 0,0 0 0,0 1 0,-1-1 0,1 1 0,0-1 0,-1 1 0,-12 28 207,-12 7-97,-2-1 0,-1-1 0,-64 60 0,110-121-6434,-5 8 924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5.620"/>
    </inkml:context>
    <inkml:brush xml:id="br0">
      <inkml:brushProperty name="width" value="0.025" units="cm"/>
      <inkml:brushProperty name="height" value="0.025" units="cm"/>
    </inkml:brush>
  </inkml:definitions>
  <inkml:trace contextRef="#ctx0" brushRef="#br0">10 1 12908,'0'0'5739,"-1"10"-4837,1-10-900,-8 82 1665,8-75-1592,0 1-1,0-1 0,1 0 1,0 0-1,1 0 1,0 0-1,0 0 1,0 0-1,1 0 1,0-1-1,4 8 1,-2-8-418,12 20 604,-12-13-2992,-9-4-4364,-6-5 1265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5.967"/>
    </inkml:context>
    <inkml:brush xml:id="br0">
      <inkml:brushProperty name="width" value="0.025" units="cm"/>
      <inkml:brushProperty name="height" value="0.025" units="cm"/>
    </inkml:brush>
  </inkml:definitions>
  <inkml:trace contextRef="#ctx0" brushRef="#br0">1 71 10378,'0'0'9726,"9"1"-8503,20-2-1006,1-2 1,0-1-1,-1-1 1,52-16-1,8-2-5687,-71 15-1486,-11 1 1356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29.668"/>
    </inkml:context>
    <inkml:brush xml:id="br0">
      <inkml:brushProperty name="width" value="0.035" units="cm"/>
      <inkml:brushProperty name="height" value="0.035" units="cm"/>
    </inkml:brush>
  </inkml:definitions>
  <inkml:trace contextRef="#ctx0" brushRef="#br0">77 0 13003,'0'6'534,"0"-1"0,0 0 1,-1 0-1,1 0 0,-1 1 0,0-1 1,-1 0-1,1 0 0,-1 0 0,0-1 1,-5 10-1,4-8-303,0 0 1,1 1-1,0-1 1,0 1 0,-2 11-1,4-17-260,0 0 0,0-1 0,0 1 0,0-1 0,0 1 0,1 0 0,-1-1-1,0 1 1,0-1 0,1 1 0,-1 0 0,0-1 0,1 1 0,-1-1 0,0 1 0,1-1 0,-1 0 0,1 1-1,-1-1 1,1 1 0,-1-1 0,1 0 0,-1 1 0,1-1 0,-1 0 0,1 0 0,0 1 0,-1-1 0,1 0 0,-1 0-1,1 0 1,0 0 0,0 0 0,31 3-893,-6-1 329,-23-1 645,-1 0 0,0 0 1,0 1-1,0-1 1,0 1-1,0-1 0,0 1 1,0 0-1,-1 0 0,1-1 1,-1 1-1,1 0 1,-1 1-1,0-1 0,0 0 1,0 0-1,0 0 1,0 1-1,0-1 0,0 1 1,-1-1-1,0 0 1,1 1-1,-1-1 0,0 1 1,0-1-1,0 1 1,0-1-1,-1 4 0,0 4 266,-1-1-1,0 1 0,-1-1 0,0 0 1,0 0-1,-6 12 0,-28 45 1280,33-60-1501,1-1-1,-1 0 1,0 0 0,-1-1-1,1 1 1,-1-1-1,0 0 1,0 0-1,-9 5 1,13-8-138,0-1-1,0 1 1,1-1-1,-1 1 1,0-1 0,0 0-1,0 1 1,0-1 0,1 0-1,-1 0 1,0 0-1,0 0 1,0 1 0,0-1-1,0 0 1,0-1 0,0 1-1,0 0 1,1 0-1,-1 0 1,0 0 0,0-1-1,0 1 1,0 0-1,0-1 1,1 1 0,-1-1-1,0 1 1,0-1 0,1 1-1,-1-1 1,0 0-1,1 1 1,-1-1 0,0 0-1,1 1 1,-1-1 0,1 0-1,-1 0 1,1 1-1,0-1 1,-1 0 0,1 0-1,0 0 1,0 0 0,-1 0-1,1 0 1,0 1-1,0-1 1,0-1 0,-1-7-429,1 1 0,0 0 0,0 0 1,1-11-1,0 17 528,5-33-840,4 1-288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06.296"/>
    </inkml:context>
    <inkml:brush xml:id="br0">
      <inkml:brushProperty name="width" value="0.025" units="cm"/>
      <inkml:brushProperty name="height" value="0.025" units="cm"/>
    </inkml:brush>
  </inkml:definitions>
  <inkml:trace contextRef="#ctx0" brushRef="#br0">19 59 5349,'0'0'16207,"-2"8"-16046,-5 34 805,-2 62 0,10-104-922,0-1 0,1 1 0,-1-1 0,0 1 0,0-1 0,0 0 0,0 1 0,1-1 0,-1 0 0,0 0 1,0 1-1,-1-1 0,1 0 0,0 0 0,1-1 0,4-9-36,0-1 0,-1 1 0,0-1 0,0 0 1,-2 0-1,1 0 0,-2 0 0,1-1 0,-2 1 1,0-1-1,0 0 0,-1 1 0,-1-1 0,-2-15 0,1 26-272,0 7 173,0 12 41,3-15 51,-1-1-1,1 1 1,0 0 0,-1 0 0,1 0 0,0-1 0,0 1 0,0 0-1,0-1 1,1 1 0,-1-1 0,0 1 0,1-1 0,-1 0-1,1 0 1,-1 1 0,1-1 0,-1 0 0,1 0 0,2 0-1,0 1 9,1 0 0,0-1 0,0 0-1,0 0 1,0 0 0,0 0 0,9-1-1,-7 0 9,1 0-1,-1 0 0,0-1 1,0-1-1,1 1 0,-1-1 0,0 0 1,-1-1-1,1 1 0,12-8 1,-19 10-15,1-1 0,-1 0 0,1 1 0,-1-1 0,1 0 0,0 1 0,0-1 0,-1 1 0,1-1 0,0 1 0,0 0 0,-1-1 0,1 1 0,0 0 1,0-1-1,0 1 0,0 0 0,0 0 0,0 0 0,-1 0 0,1 0 0,1 0 0,0 18 146,-2-7-50,-2 29 123,1-29-371,0 1 1,0-1-1,1 1 0,0-1 1,1 0-1,1 1 0,0-1 1,4 15-1,2-17-4484,-1-8-5076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0.927"/>
    </inkml:context>
    <inkml:brush xml:id="br0">
      <inkml:brushProperty name="width" value="0.025" units="cm"/>
      <inkml:brushProperty name="height" value="0.025" units="cm"/>
    </inkml:brush>
  </inkml:definitions>
  <inkml:trace contextRef="#ctx0" brushRef="#br0">24 1 4933,'0'0'10602,"-9"46"-9449,4-21-96,1 0-545,-1 5-288,5 1-159,0 3-33,0 2-32,0 0 32,0-3-257,0 0-543,0-6-321,5 1-289,-5-3-1280,0-4-1282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1.303"/>
    </inkml:context>
    <inkml:brush xml:id="br0">
      <inkml:brushProperty name="width" value="0.025" units="cm"/>
      <inkml:brushProperty name="height" value="0.025" units="cm"/>
    </inkml:brush>
  </inkml:definitions>
  <inkml:trace contextRef="#ctx0" brushRef="#br0">7 1 2691,'-1'9'2759,"-4"253"3755,4-242-4774,6-48-295,-2 8-2108,-2 7-2906,-1 8-4754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1.651"/>
    </inkml:context>
    <inkml:brush xml:id="br0">
      <inkml:brushProperty name="width" value="0.025" units="cm"/>
      <inkml:brushProperty name="height" value="0.025" units="cm"/>
    </inkml:brush>
  </inkml:definitions>
  <inkml:trace contextRef="#ctx0" brushRef="#br0">23 1 11435,'0'0'4356,"-23"72"-3363,23-39-353,0 5-319,0 2-257,0 1-288,4-1-1026,6 0-159,-6-4-737,1-4-64,1-2 1185,-6-4 481,0-1-2435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2"/>
    </inkml:context>
    <inkml:brush xml:id="br0">
      <inkml:brushProperty name="width" value="0.025" units="cm"/>
      <inkml:brushProperty name="height" value="0.025" units="cm"/>
    </inkml:brush>
  </inkml:definitions>
  <inkml:trace contextRef="#ctx0" brushRef="#br0">1 0 9737,'0'0'7495,"4"42"-7495,4-35 32,-6 1 0,3 5 32,-1 1 0,-2 2 1,1-1-65,3-5-801,-3-5-1666,1-5-2241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3.634"/>
    </inkml:context>
    <inkml:brush xml:id="br0">
      <inkml:brushProperty name="width" value="0.025" units="cm"/>
      <inkml:brushProperty name="height" value="0.025" units="cm"/>
    </inkml:brush>
  </inkml:definitions>
  <inkml:trace contextRef="#ctx0" brushRef="#br0">0 38 4292,'6'-15'3562,"-6"14"-3065,1-1 0,-1 1-1,1-1 1,-1 1 0,1-1-1,-1 1 1,1 0 0,0-1 0,0 1-1,0 0 1,0 0 0,0-1-1,0 1 1,0 0 0,2-1 795,0 29 459,-16 296 2376,3 165-2591,12-310-1167,35 493 918,-36-623-870,2 16-274,-3-63-170,1-1-1,-1 1 0,0-1 0,0 1 0,0-1 0,1 1 1,-1-1-1,0 1 0,1-1 0,-1 1 0,0-1 0,1 1 1,-1-1-1,0 0 0,1 1 0,-1-1 0,1 0 0,-1 1 0,1-1 1,-1 0-1,1 0 0,-1 0 0,1 1 0,-1-1 0,1 0 1,-1 0-1,1 0 0,0 0 0,-1 0 0,1 0 0,-1 0 0,1 0 1,-1 0-1,1 0 0,-1 0 0,2 0 0,10-10-3890,-2-11-2179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4.718"/>
    </inkml:context>
    <inkml:brush xml:id="br0">
      <inkml:brushProperty name="width" value="0.025" units="cm"/>
      <inkml:brushProperty name="height" value="0.025" units="cm"/>
    </inkml:brush>
  </inkml:definitions>
  <inkml:trace contextRef="#ctx0" brushRef="#br0">0 56 8616,'0'0'8568,"13"3"-7655,20 4-438,1-2-1,-1-2 1,60 0-1,118-16 661,-96 5-911,1272-31 603,-952 38-723,550 4 934,-434-20 617,-469 15-802,-47 2-4843,-21 0-218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5.066"/>
    </inkml:context>
    <inkml:brush xml:id="br0">
      <inkml:brushProperty name="width" value="0.025" units="cm"/>
      <inkml:brushProperty name="height" value="0.025" units="cm"/>
    </inkml:brush>
  </inkml:definitions>
  <inkml:trace contextRef="#ctx0" brushRef="#br0">39 1 12172,'0'0'4030,"8"5"-2674,21 12-691,1-2 0,49 17 0,-1-1 1087,-76-30-1654,0-1 0,-1 1 0,0-1 0,1 1 0,-1 0 0,1-1-1,-1 1 1,0 0 0,1 0 0,-1 0 0,0 0 0,0 0-1,0 0 1,0 0 0,0 1 0,0-1 0,0 0 0,0 1 0,0-1-1,-1 0 1,1 1 0,0-1 0,-1 1 0,1 2 0,-1-2 3,-1 0 0,1 0 0,-1 0 0,0 0 1,1-1-1,-1 1 0,0 0 0,0 0 1,0-1-1,0 1 0,0-1 0,-1 1 0,1-1 1,-1 1-1,1-1 0,-4 3 0,-10 7 286,-1-1-1,0-1 0,-24 11 1,26-13-345,-125 79-2001,120-78-3027,7-6-4079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3.268"/>
    </inkml:context>
    <inkml:brush xml:id="br0">
      <inkml:brushProperty name="width" value="0.025" units="cm"/>
      <inkml:brushProperty name="height" value="0.025" units="cm"/>
    </inkml:brush>
  </inkml:definitions>
  <inkml:trace contextRef="#ctx0" brushRef="#br0">185 3 6790,'0'0'19277,"0"0"-19229,1-1 0,0 1 0,0 0-1,-1 0 1,1-1 0,0 1 0,0 0 0,-1 0-1,1 0 1,0 0 0,0 0 0,-1 0-1,1 0 1,0 0 0,0 0 0,0 1 0,-1-1-1,1 0 1,1 1 0,-7 6 58,0 0 0,-1 0 0,0-1 0,-12 12 1,-1 1-19,-8 11-8,-6 7 86,-47 41-1,79-77-346,24-31-5248,12-18-3519,-15 20 2564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3.617"/>
    </inkml:context>
    <inkml:brush xml:id="br0">
      <inkml:brushProperty name="width" value="0.025" units="cm"/>
      <inkml:brushProperty name="height" value="0.025" units="cm"/>
    </inkml:brush>
  </inkml:definitions>
  <inkml:trace contextRef="#ctx0" brushRef="#br0">1 1 7687,'0'0'13869,"5"3"-13329,-2 1-366,1 0 1,-1 0 0,0 0-1,0 0 1,0 0 0,-1 0-1,1 1 1,-1 0 0,0-1-1,-1 1 1,1 0 0,-1 0-1,0 0 1,0 0 0,0 0 0,-1 0-1,0 6 1,2-2-70,0-1 1,0 1 0,0 0-1,1-1 1,1 0-1,-1 0 1,1 0 0,1 0-1,-1 0 1,1-1-1,9 10 1,9 15-2019,-17-15-2337,-8-8-5145,-5-8 5012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0.072"/>
    </inkml:context>
    <inkml:brush xml:id="br0">
      <inkml:brushProperty name="width" value="0.035" units="cm"/>
      <inkml:brushProperty name="height" value="0.035" units="cm"/>
    </inkml:brush>
  </inkml:definitions>
  <inkml:trace contextRef="#ctx0" brushRef="#br0">0 240 16155,'4'0'405,"1"-1"0,-1 1 0,0-1 0,0-1 0,0 1 0,0 0 0,0-1 0,-1 0 0,6-3 0,35-25 721,-24 16-794,-13 9-281,8-4 23,-1 0-1,0-1 1,-1-1-1,0 0 1,16-19-1,-29 29-68,0 1 0,0 0 0,0 0 1,0 0-1,0 0 0,0 0 0,0-1 0,0 1 0,0 0 0,0 0 0,0 0 0,0 0 0,0 0 0,0-1 0,0 1 0,0 0 0,0 0 0,0 0 0,0 0 0,0 0 0,0-1 0,0 1 0,0 0 0,-1 0 0,1 0 0,0 0 0,0 0 0,0 0 0,0 0 0,0 0 0,0-1 0,0 1 0,0 0 0,-1 0 0,1 0 0,0 0 0,0 0 0,0 0 0,0 0 0,0 0 1,-1 0-1,1 0 0,0 0 0,0 0 0,0 0 0,0 0 0,0 0 0,-1 0 0,1 0 0,0 0 0,0 0 0,0 0 0,0 0 0,0 0 0,-1 0 0,1 0 0,0 0 0,0 0 0,0 0 0,0 0 0,0 1 0,0-1 0,0 0 0,-1 0 0,-6 4 87,1 0 0,-1 1 0,1 0-1,0 0 1,0 0 0,1 1 0,-10 12 0,10-12-11,-15 18 226,1 1 1,1 0-1,1 1 0,2 1 0,-21 47 0,34-69-250,1 0 0,-1-1 0,1 1 0,0 0 0,0 0 0,1 0 0,-1 0 0,2 8 0,-1-12-53,0 0-1,0 0 1,1 0 0,-1 1-1,0-1 1,1 0-1,-1 0 1,1 0-1,-1 0 1,1 0 0,0 0-1,-1 0 1,1 0-1,0 0 1,0-1 0,-1 1-1,1 0 1,0 0-1,0-1 1,0 1-1,0 0 1,0-1 0,0 1-1,0-1 1,0 1-1,1-1 1,-1 0 0,0 1-1,0-1 1,0 0-1,0 0 1,0 0-1,1 0 1,-1 0 0,0 0-1,0 0 1,0 0-1,0-1 1,3 0 0,3 0-205,0-1 0,0 0 0,0-1 0,-1 0 0,1 0 0,0 0 0,-1-1 0,10-8 0,5-4-395,18-20 1,-2 1 34,-2-2-207</inkml:trace>
  <inkml:trace contextRef="#ctx0" brushRef="#br0" timeOffset="1">356 10 16916,'-2'-9'1751,"-3"9"-639,4 1-1028,1 0 0,-1 0 1,0-1-1,0 1 1,1 1-1,-1-1 1,1 0-1,-1 0 1,1 0-1,-1 0 1,1 0-1,-1 2 0,0 1-18,-1 5-22,1 0-1,-1-1 0,1 1 1,1 0-1,0 12 1,0-20-46,1 1 0,-1-1 0,0 1 1,0-1-1,1 0 0,-1 1 1,1-1-1,-1 1 0,1-1 1,0 0-1,0 1 0,-1-1 1,1 0-1,0 0 0,0 0 0,0 0 1,0 1-1,0-1 0,1-1 1,-1 1-1,0 0 0,0 0 1,1 0-1,-1-1 0,0 1 1,1 0-1,-1-1 0,1 0 0,-1 1 1,0-1-1,1 0 0,-1 1 1,1-1-1,-1 0 0,1 0 1,-1 0-1,1-1 0,2 1 1,7-2-6,-7 1-3,0 1-1,0-1 0,0 1 0,-1 0 0,1 0 1,7 1-1,-10 0 18,-1-1 1,1 0-1,0 1 1,0-1-1,0 1 1,-1-1-1,1 1 1,0-1-1,0 1 1,-1-1-1,1 1 1,-1 0-1,1 0 1,0-1-1,-1 1 1,1 0-1,-1 0 1,0-1-1,1 1 1,-1 0-1,0 0 1,1 0-1,-1 0 1,0 0-1,0-1 1,0 1-1,0 0 1,0 0-1,0 0 1,0 0-1,0 0 1,0 0-1,-1 1 1,0 8 153,-1-1 0,-1 1 0,1-1 1,-2 1-1,1-1 0,-1 0 0,-1-1 0,0 1 1,-5 7-1,-2 0 105,0 0-1,0-1 1,-22 20 0,31-32-287,0-1-1,-1 1 1,1-1 0,0 1-1,-1-1 1,0 0 0,1 0-1,-1-1 1,0 1 0,0-1-1,0 0 1,0 0 0,0 0-1,0 0 1,0-1 0,0 1-1,-8-2 1,-17-2-151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3.948"/>
    </inkml:context>
    <inkml:brush xml:id="br0">
      <inkml:brushProperty name="width" value="0.025" units="cm"/>
      <inkml:brushProperty name="height" value="0.025" units="cm"/>
    </inkml:brush>
  </inkml:definitions>
  <inkml:trace contextRef="#ctx0" brushRef="#br0">1 59 9321,'0'0'12556,"72"2"-11115,-34-2-416,-3-4-192,4-2-161,-6-1-383,-4-1-193,-1 3-256,-5 1-1154,-3 0-639,-6-3-994,-4 0-2530,5-1-4645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4.278"/>
    </inkml:context>
    <inkml:brush xml:id="br0">
      <inkml:brushProperty name="width" value="0.025" units="cm"/>
      <inkml:brushProperty name="height" value="0.025" units="cm"/>
    </inkml:brush>
  </inkml:definitions>
  <inkml:trace contextRef="#ctx0" brushRef="#br0">0 0 13485,'0'0'9838,"4"10"-9042,-3-7-739,0 1 0,1 0 1,-1-1-1,1 1 0,0 0 1,0-1-1,0 0 0,0 1 0,0-1 1,1 0-1,0 0 0,-1-1 1,1 1-1,0 0 0,0-1 0,1 0 1,-1 1-1,0-2 0,1 1 1,-1 0-1,1 0 0,0-1 0,0 0 1,-1 0-1,7 1 0,-6-2-10,41 3-2407,-43-4 1656,1 1 1,-1-1-1,0 1 0,0-1 1,0 0-1,1 1 0,-1-1 1,0-1-1,0 1 1,0 0-1,2-2 0,8-8-4794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4.634"/>
    </inkml:context>
    <inkml:brush xml:id="br0">
      <inkml:brushProperty name="width" value="0.025" units="cm"/>
      <inkml:brushProperty name="height" value="0.025" units="cm"/>
    </inkml:brush>
  </inkml:definitions>
  <inkml:trace contextRef="#ctx0" brushRef="#br0">160 0 9801,'0'0'9802,"-46"49"-7945,30-27-287,2 3-161,-6 0-288,6-2-192,0 3-288,4-5-353,1-3-224,-2-4-32,8-4 0,1-2-544,2-4-1090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5.321"/>
    </inkml:context>
    <inkml:brush xml:id="br0">
      <inkml:brushProperty name="width" value="0.025" units="cm"/>
      <inkml:brushProperty name="height" value="0.025" units="cm"/>
    </inkml:brush>
  </inkml:definitions>
  <inkml:trace contextRef="#ctx0" brushRef="#br0">11 1 4805,'0'0'21321,"2"9"-21193,1 6-305,-1 0-1,-1 0 1,0-1 0,-1 1-1,0 0 1,-1 0 0,-1 0-1,-5 22 1,1-34-6480,3-3 187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5.699"/>
    </inkml:context>
    <inkml:brush xml:id="br0">
      <inkml:brushProperty name="width" value="0.025" units="cm"/>
      <inkml:brushProperty name="height" value="0.025" units="cm"/>
    </inkml:brush>
  </inkml:definitions>
  <inkml:trace contextRef="#ctx0" brushRef="#br0">0 43 11819,'0'0'10757,"12"1"-9465,23-3-390,59-10-1,-41 5-761,-42 6-250,5-2-2560,-12-8-7794,-4 3 2509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6.071"/>
    </inkml:context>
    <inkml:brush xml:id="br0">
      <inkml:brushProperty name="width" value="0.025" units="cm"/>
      <inkml:brushProperty name="height" value="0.025" units="cm"/>
    </inkml:brush>
  </inkml:definitions>
  <inkml:trace contextRef="#ctx0" brushRef="#br0">0 58 6951,'0'0'12780,"46"-28"-11147,-16 21-608,0-1-288,2 3-321,-2 0-320,-3 2-32,-6 2-1089,-7 1-2049,0 0-3845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6.416"/>
    </inkml:context>
    <inkml:brush xml:id="br0">
      <inkml:brushProperty name="width" value="0.025" units="cm"/>
      <inkml:brushProperty name="height" value="0.025" units="cm"/>
    </inkml:brush>
  </inkml:definitions>
  <inkml:trace contextRef="#ctx0" brushRef="#br0">139 0 13933,'0'0'11755,"-9"3"-11728,1 0-26,0 0 0,1 0 1,-1 1-1,1 0 0,-12 9 0,16-11 12,0 0 0,1 0 0,-1 0 0,0 1 1,1 0-1,0-1 0,-1 1 0,1 0 0,0 0 0,0 0 0,1 1 0,-1-1 1,1 0-1,-1 1 0,1-1 0,0 1 0,0-1 0,0 8 0,1-10-8,1-1 0,0 1-1,-1 0 1,1 0 0,0-1 0,0 1-1,-1-1 1,1 1 0,0-1-1,0 1 1,0-1 0,0 1-1,0-1 1,0 0 0,-1 1 0,1-1-1,0 0 1,0 0 0,0 0-1,0 0 1,0 0 0,1 0 0,34 3 24,-25-2-28,-8-1-2,0 1 1,0-1-1,0 1 1,-1 0-1,1 0 1,0 0-1,0 0 1,-1 0-1,1 1 1,2 1-1,-4-3 0,0 1 0,-1 0 0,1-1 0,0 1 0,-1 0 0,1 0 0,0-1 0,-1 1 0,1 0 0,-1 0 0,1 0 0,-1 0 0,0-1 0,1 1 0,-1 0 0,0 0 0,0 0 0,0 0 0,1 0 0,-1 0 0,0 1 0,-1 1 13,0-1 1,0 0-1,0 1 0,0-1 1,0 0-1,-1 0 1,1 0-1,-1 0 1,1 0-1,-1 0 1,0 0-1,0 0 1,0-1-1,0 1 0,0-1 1,0 1-1,0-1 1,0 0-1,0 0 1,-1 0-1,-3 1 1,0 1 97,0 0 0,0-1 0,-1 0 0,1 0 0,0-1 0,-1 0 0,1 0 0,-1 0 0,1-1 0,-1 0 0,1 0 0,-13-3 0,18 3-218,1-1-1,-1 1 1,0-1-1,0 0 1,1 1 0,-1-1-1,1 0 1,-1 0-1,0 0 1,1 0-1,-1 1 1,1-1-1,0 0 1,-1 0-1,1 0 1,0 0-1,0 0 1,-1 0 0,1 0-1,0 0 1,0 0-1,0 0 1,0 0-1,0 0 1,0 0-1,1 0 1,-1 0-1,0 0 1,0 0 0,1 0-1,-1 0 1,1 0-1,-1 1 1,0-1-1,1 0 1,0 0-1,-1 0 1,1 0-1,-1 1 1,1-1-1,1 0 1,27-33-9184,-12 19 2175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6.804"/>
    </inkml:context>
    <inkml:brush xml:id="br0">
      <inkml:brushProperty name="width" value="0.025" units="cm"/>
      <inkml:brushProperty name="height" value="0.025" units="cm"/>
    </inkml:brush>
  </inkml:definitions>
  <inkml:trace contextRef="#ctx0" brushRef="#br0">109 1 14189,'0'0'10693,"-3"8"-9684,-40 87 997,24-54-1626,-20 55-1,35-74-2910,4-18-2396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7.148"/>
    </inkml:context>
    <inkml:brush xml:id="br0">
      <inkml:brushProperty name="width" value="0.025" units="cm"/>
      <inkml:brushProperty name="height" value="0.025" units="cm"/>
    </inkml:brush>
  </inkml:definitions>
  <inkml:trace contextRef="#ctx0" brushRef="#br0">126 1 9833,'0'0'13709,"-1"8"-12572,-2 6-935,-1-1-1,-1 1 0,0-1 0,-1-1 1,0 1-1,-1-1 0,0 0 0,-1 0 1,-16 17-1,12-15 15,7-10-3,1 0-1,0 1 1,0 0 0,0 0-1,0 0 1,1 1 0,0-1-1,-3 8 1,41-11 1623,-24-3-1703,1-1 0,-1 0-1,0 0 1,0-1-1,-1-1 1,17-6-1,-16 5-348,0 1-1,1 0 1,0 0-1,19-2 1,-25-2-12314,-5 2 5446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17.479"/>
    </inkml:context>
    <inkml:brush xml:id="br0">
      <inkml:brushProperty name="width" value="0.025" units="cm"/>
      <inkml:brushProperty name="height" value="0.025" units="cm"/>
    </inkml:brush>
  </inkml:definitions>
  <inkml:trace contextRef="#ctx0" brushRef="#br0">67 13 9673,'0'0'15807,"0"8"-15033,-2 2-645,0 0 0,-1 1 0,0-1 0,-1 0-1,0-1 1,-1 1 0,-10 16 0,5-7-1,-8 20 1287,17-37-954,3-4-95,10-22-201,-2 4-120,-4 9-111,-1 0 0,1-1 0,-2 1 0,0-1 0,0 0 0,-1 0 0,-1-1-1,2-14 1,-18 46-185,14-17 261,0 0 0,-1-1 0,1 1 0,0-1 0,0 1 0,0-1 0,0 1 0,0 0 0,0-1 0,0 1-1,0-1 1,1 1 0,-1-1 0,0 1 0,1-1 0,0 1 0,-1-1 0,1 1 0,0-1 0,0 0 0,0 1 0,0-1-1,0 0 1,0 0 0,0 1 0,0-1 0,0 0 0,0 0 0,1 0 0,-1-1 0,0 1 0,1 0 0,-1 0-1,3 0 1,1 0 28,1 0 0,-1-1 0,0 1 0,1-1 0,-1-1 0,1 1 0,-1-1 0,1 0 0,8-2-1,-3-1-30,-1 0-1,1 0 1,-1-1-1,-1-1 1,1 0 0,16-13-1,10-6-110,-60 73-83,14-32 250,1 1 0,1 0 0,0 0 0,-7 25 0,8 8-5829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1.280"/>
    </inkml:context>
    <inkml:brush xml:id="br0">
      <inkml:brushProperty name="width" value="0.035" units="cm"/>
      <inkml:brushProperty name="height" value="0.035" units="cm"/>
    </inkml:brush>
  </inkml:definitions>
  <inkml:trace contextRef="#ctx0" brushRef="#br0">11 1 13979,'11'65'3938,"35"363"-887,-80-540-2564,23 75-482,5 19-32,1 0 0,1-1-1,-3-24 1,7 43 26,0 0-1,0 0 1,0-1-1,0 1 0,0 0 1,0-1-1,0 1 1,0 0-1,0-1 1,0 1-1,0 0 0,0 0 1,0-1-1,1 1 1,-1 0-1,0 0 1,0-1-1,0 1 1,0 0-1,1 0 0,-1-1 1,0 1-1,0 0 1,1 0-1,-1 0 1,0 0-1,0-1 0,1 1 1,-1 0-1,0 0 1,0 0-1,1 0 1,-1 0-1,0 0 0,1 0 1,-1 0-1,0 0 1,1 0-1,-1 0 1,0 0-1,0 0 1,1 0-1,-1 0 0,0 0 1,1 0-1,-1 0 1,0 0-1,1 0 1,-1 0-1,0 1 0,0-1 1,1 0-1,-1 0 1,0 0-1,1 1 1,20 11-40,-15-9 24,-3-1 16,1-1 1,-1 1-1,0-1 1,0 0-1,1 0 0,-1 0 1,1 0-1,-1-1 1,1 0-1,-1 1 1,1-1-1,-1 0 1,1-1-1,-1 1 0,0-1 1,8-1-1,-6 0 7,0-1 0,0 1 0,0-1-1,0 0 1,-1 0 0,1-1 0,-1 1 0,1-1-1,5-7 1,0-1 28,-1-1 0,0 0 0,-1 0 0,0-1 0,-1 0 1,9-27-1,-15 39-26,1-3 17,0 0-1,0 0 1,-1-1-1,0 1 1,0 0-1,0 0 1,0-1-1,-1 1 1,0 0-1,0-1 1,-1-7-1,1 13-21,0 0-1,0 0 1,0 0-1,0 0 1,-1-1 0,1 1-1,0 0 1,0 0-1,0 0 1,0 0-1,0-1 1,0 1-1,0 0 1,0 0-1,0 0 1,-1 0-1,1 0 1,0-1-1,0 1 1,0 0 0,0 0-1,0 0 1,-1 0-1,1 0 1,0 0-1,0 0 1,0 0-1,0 0 1,-1 0-1,1 0 1,0 0-1,0 0 1,0 0-1,-1 0 1,1 0 0,0 0-1,0 0 1,0 0-1,0 0 1,-1 0-1,1 0 1,-7 7 64,-4 15 21,3 0-57,1 1 1,1 0 0,1 0 0,0 0-1,2 0 1,1 1 0,1 0-1,3 34 1,-2-57-27,0 1 0,0-1 0,0 0 0,1 1 0,-1-1 0,0 1 0,0-1 0,1 0 0,-1 1 0,1-1 0,-1 0 0,1 0 0,-1 1 0,1-1-1,0 0 1,0 0 0,0 0 0,0 0 0,0 0 0,0 0 0,0 0 0,2 1 0,-2-2 0,0 1-1,0-1 1,1 0-1,-1-1 1,0 1 0,0 0-1,0 0 1,1 0-1,-1-1 1,0 1 0,0-1-1,0 1 1,0-1-1,0 1 1,0-1 0,0 0-1,0 1 1,0-1-1,0 0 1,1-1-1,7-7 26,0-1 0,0 0-1,10-16 1,-16 21-24,42-64 127,39-85 1,-70 127-122,-8 17-18,-7 20 0,-1 0 2,-5 33-32,1-1 0,1 83 1,6-119 44,-1 0 0,1-1 1,0 1-1,0 0 0,1 0 1,0 0-1,3 5 0,-5-10-2,1 1 0,-1-1 0,1 0 0,-1 0 0,1 0 0,0 0 0,-1 0-1,1-1 1,0 1 0,0 0 0,0 0 0,0 0 0,0-1 0,0 1 0,0 0 0,0-1 0,0 1-1,0-1 1,0 1 0,0-1 0,0 0 0,0 1 0,1-1 0,-1 0 0,0 0 0,0 0 0,0 0 0,0 0-1,1 0 1,-1 0 0,0 0 0,0 0 0,0-1 0,0 1 0,1 0 0,-1-1 0,0 1 0,0-1 0,0 1-1,1-2 1,5-2 21,-1-1-1,0 0 1,0 0 0,0 0-1,-1-1 1,0 0-1,0 0 1,0 0-1,6-13 1,-4 6-192,-1 0 0,0 0 0,0 0 0,4-21 0,-8 27 113,0-1 0,-1 1 0,0-1-1,-1 1 1,0-1 0,0 1 0,-2-14 0,-10-8-253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5.722"/>
    </inkml:context>
    <inkml:brush xml:id="br0">
      <inkml:brushProperty name="width" value="0.025" units="cm"/>
      <inkml:brushProperty name="height" value="0.025" units="cm"/>
    </inkml:brush>
  </inkml:definitions>
  <inkml:trace contextRef="#ctx0" brushRef="#br0">12 23 6342,'1'3'8823,"-1"6"-4596,-6 47-3472,6-51-717,-3 9 310,1 1-1,1 0 1,1 0 0,0 0 0,4 29 0,-3-43-290,-1 0 0,1 1 0,0-1 0,-1 0 1,1 1-1,0-1 0,0 0 0,0 0 0,0 1 0,0-1 0,0 0 1,0 0-1,1-1 0,-1 1 0,0 0 0,1 0 0,-1 0 1,0-1-1,1 1 0,-1-1 0,1 1 0,-1-1 0,1 0 0,-1 1 1,1-1-1,-1 0 0,1 0 0,-1 0 0,1 0 0,-1 0 1,1 0-1,-1-1 0,1 1 0,-1 0 0,3-2 0,1 1 99,0-1 0,0 1 0,0-1 0,0 0 0,-1-1-1,1 1 1,-1-1 0,0 0 0,6-4 0,-5 1-87,0 0 0,0 0 0,0 0 0,-1 0 0,0 0 0,0-1 0,-1 0 0,0 0 0,0 0-1,0 0 1,-1-1 0,0 1 0,-1 0 0,0-1 0,0 0 0,0 1 0,-1-1 0,-1-10 0,1 18-65,0-1 1,0 1-1,0 0 0,0-1 1,0 1-1,0-1 0,0 1 1,0-1-1,0 1 0,0-1 1,0 1-1,-1-1 0,1 1 1,0-1-1,0 1 0,-1 0 1,1-1-1,0 1 0,0-1 0,-1 1 1,1 0-1,0-1 0,-1 1 1,1 0-1,-1-1 0,1 1 1,0 0-1,-1 0 0,1 0 1,-1-1-1,1 1 0,-1 0 1,1 0-1,-1 0 0,1 0 1,-1 0-1,1 0 0,-1 0 0,1 0 1,-1 0-1,1 0 0,-1 0 1,1 0-1,0 0 0,-1 0 1,1 0-1,-1 0 0,1 0 1,-1 1-1,1-1 0,-1 0 1,1 0-1,0 1 0,-1-1 1,-1 1-11,1 1 0,-1-1 1,1 0-1,0 0 1,-1 0-1,1 1 1,0-1-1,0 1 1,0-1-1,0 1 1,0-1-1,0 1 0,1 0 1,-2 1-1,2-2 7,0 1-1,-1-1 1,1 0 0,0 0-1,0 0 1,0 1-1,-1-1 1,1 0 0,0 0-1,1 1 1,-1-1-1,0 0 1,0 0-1,1 1 1,-1-1 0,0 0-1,1 0 1,-1 0-1,1 0 1,-1 0-1,1 0 1,0 0 0,0 0-1,-1 0 1,1 0-1,0 0 1,0 0-1,0 0 1,0 0 0,0-1-1,0 1 1,0 0-1,0-1 1,0 1-1,0-1 1,1 1 0,-1-1-1,0 1 1,0-1-1,0 0 1,1 0-1,-1 0 1,0 0 0,0 0-1,1 0 1,-1 0-1,0 0 1,0 0-1,1 0 1,-1-1 0,0 1-1,0 0 1,2-2-1,5 1 23,1-2 0,-1 1-1,0-1 1,0-1 0,0 1 0,14-9-1,18-22 50,-37 32-65,-1-1-1,0 1 1,-1 0-1,1-1 1,0 1-1,-1-1 0,1 0 1,-1 0-1,0 1 1,0-1-1,0 0 1,0 0-1,0 0 1,-1 0-1,1-3 0,-1 5-8,0 1 0,0 0 0,0 0 0,0-1 0,0 1 0,0 0 0,0 0 0,0-1 0,0 1-1,0 0 1,0 0 0,0-1 0,-1 1 0,1 0 0,0 0 0,0 0 0,0-1 0,0 1 0,0 0-1,-1 0 1,1 0 0,0 0 0,0-1 0,0 1 0,0 0 0,-1 0 0,1 0 0,0 0 0,0 0-1,-1 0 1,1-1 0,0 1 0,0 0 0,-1 0 0,1 0 0,0 0 0,0 0 0,0 0 0,-1 0 0,1 0-1,0 0 1,0 0 0,-1 0 0,1 0 0,0 0 0,0 1 0,-1-1 0,1 0 0,0 0 0,0 0-1,0 0 1,-1 0 0,1 0 0,0 1 0,0-1 0,0 0 0,-1 0 0,1 0 0,0 0 0,0 1-1,0-1 1,0 0 0,0 0 0,-1 1 0,-11 10-69,12-11 62,-23 41-88,22-40 94,1-1 1,-1 1-1,1 0 1,0 0-1,-1 0 1,1 0-1,0 0 1,-1 0-1,1 0 1,0 0-1,0 0 1,0 0-1,0 0 1,0 0 0,0 0-1,0 0 1,0 0-1,1-1 1,-1 1-1,0 0 1,1 0-1,-1 0 1,0 0-1,1 0 1,-1 0-1,1 0 1,-1-1-1,1 1 1,0 0-1,-1 0 1,1-1-1,0 1 1,-1 0-1,1-1 1,0 1-1,0-1 1,0 1-1,-1-1 1,1 1-1,0-1 1,0 0-1,2 1 1,45 5 25,-34-5 1,1 1 0,-1 0 0,0 1 1,25 7-1,-36-9-20,-1 1 1,1-1-1,0 0 1,0 1-1,-1 0 1,1-1-1,-1 1 1,0 0-1,1 0 1,-1 0-1,0 1 1,0-1-1,0 1 1,0-1-1,-1 1 1,1-1-1,-1 1 1,1 0-1,-1 0 1,0 0 0,0 0-1,-1 0 1,1 0-1,0 0 1,-1 0-1,0 0 1,0 4-1,0-6 273,0-36 1120,1 17-1369,0 13-22,-1 1 1,1-1-1,-1 1 0,0-1 1,-1 0-1,1 1 1,-1-1-1,0 1 1,0-1-1,0 1 0,-2-5 1,2 11-441,15 1 364,-4-4 60,-1 0-1,1-1 1,-1 0 0,0 0-1,12-5 1,-15 4-24,1 1 1,0-1-1,-1 1 0,1 1 0,0 0 1,0 0-1,0 0 0,0 0 1,0 1-1,0 1 0,10 0 1,-15 0 28,0 0 0,0 0 1,0 0-1,0 1 0,0-1 1,0 1-1,-1-1 0,1 1 1,0-1-1,-1 1 0,1 0 1,-1 0-1,0 0 0,0 0 1,1 0-1,-1 0 0,0 0 1,-1 0-1,1 0 0,0 0 1,-1 1-1,1-1 0,-1 0 1,1 5-1,1 64 34,-3-52-11,0-11 189,-1-9-76,-4-19-32,-4-34-86,4-16-84,6 69 1,0 2 48,1 1 1,-1-1-1,0 0 0,1 0 1,-1 1-1,0-1 0,1 0 1,0 0-1,-1 0 0,1 1 1,0-1-1,-1 0 0,1 0 1,1 1-1,1 0 22,-1 0 0,0 0 0,1 0 1,-1-1-1,1 1 0,0-1 0,-1 0 0,1 0 0,0 0 0,0 0 0,0 0 0,0 0 0,0-1 0,0 0 1,0 1-1,0-1 0,0 0 0,0 0 0,0-1 0,0 1 0,-1-1 0,1 1 0,0-1 0,0 0 0,3-1 1,5-4 16,0 0 0,0-1 0,0 0 0,17-16 0,-26 21-19,-5 50-272,3-46 273,-1-1 0,1 0 0,0 1 0,-1-1-1,1 0 1,0 1 0,0-1 0,0 0 0,0 1 0,0-1-1,0 0 1,0 1 0,1-1 0,-1 0 0,0 1 0,1-1-1,-1 0 1,1 0 0,-1 1 0,1-1 0,0 0 0,0 0-1,-1 0 1,1 0 0,0 0 0,0 0 0,0 0-1,0 0 1,0 0 0,0 0 0,0-1 0,0 1 0,1 0-1,-1-1 1,0 1 0,2 0 0,3 0 10,-1-1 0,1 0 0,0 0 1,-1 0-1,1 0 0,-1-1 0,1 0 1,7-3-1,35-16 2,-43 17-69,0 0-1,1 0 1,-1 0 0,1 1 0,0 0 0,-1 0 0,1 0-1,0 1 1,0 0 0,0 0 0,1 0 0,7 1-1,-12 41 0,-3-40 80,1 0 0,0 0 0,0 1 1,0-1-1,0 0 0,0 0 0,0 1 1,0-1-1,0 0 0,0 0 0,0 0 1,1 1-1,-1-1 0,1 0 0,-1 0 1,1 0-1,-1 0 0,1 0 0,-1 0 1,1 0-1,0 0 0,0 0 0,0 0 1,-1 0-1,1 0 0,0 0 0,0-1 1,0 1-1,0 0 0,0-1 0,3 2 1,-2-2-146,1-1 1,-1 1 0,1-1 0,0 1-1,-1-1 1,1 0 0,-1 0 0,0 0 0,1 0-1,-1 0 1,0-1 0,0 1 0,1-1-1,-1 1 1,3-4 0,13-16-8265,-13 9 940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6.095"/>
    </inkml:context>
    <inkml:brush xml:id="br0">
      <inkml:brushProperty name="width" value="0.025" units="cm"/>
      <inkml:brushProperty name="height" value="0.025" units="cm"/>
    </inkml:brush>
  </inkml:definitions>
  <inkml:trace contextRef="#ctx0" brushRef="#br0">2 30 12812,'-2'-9'3331,"2"0"-352,0 4-1185,0 0-801,2 4-705,7 1-288,-4 0-96,6 1-2082,-6 6-3171,-1 1-5093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6.753"/>
    </inkml:context>
    <inkml:brush xml:id="br0">
      <inkml:brushProperty name="width" value="0.025" units="cm"/>
      <inkml:brushProperty name="height" value="0.025" units="cm"/>
    </inkml:brush>
  </inkml:definitions>
  <inkml:trace contextRef="#ctx0" brushRef="#br0">57 199 3908,'0'0'17221,"3"9"-16116,3 8-1012,0 1 0,-2 0 0,0 1-1,-1-1 1,1 19 0,-3-31 21,-1-1 0,1 0 0,-1 0 0,0 0 0,-1 0 0,1 0 0,-1 0 0,0 1 0,-1-1 0,1-1 0,-1 1 0,0 0 0,0 0 0,0-1-1,-1 1 1,1-1 0,-1 1 0,0-1 0,-1 0 0,1 0 0,-1-1 0,1 1 0,-1-1 0,-8 6 0,11-9-98,0 1 0,1-1 0,-1 1 1,0-1-1,0 1 0,1-1 0,-1 0 0,0 1 0,0-1 0,1 0 0,-1 0 0,0 0 0,0 0 0,0 0 0,0 1 0,1-1 0,-1-1 0,0 1 1,0 0-1,0 0 0,0 0 0,1 0 0,-1-1 0,0 1 0,0 0 0,1-1 0,-1 1 0,0 0 0,0-1 0,1 1 0,-1-1 0,1 1 0,-1-1 0,-1-1 1,1 0-3,0 0-1,1-1 1,-1 1 0,0-1 0,1 1 0,-1-1 0,1 1 0,0-1 0,-1 1 0,1-1 0,1-3 0,0-5-181,1-1-1,0 1 1,0 1 0,8-22-1,3 8-506,1 1-1,1 1 0,27-33 0,-10 15 241,-30 36 614,-10 9 228,-10 16 301,17-20-693,0 0 0,1 0 0,-1 0-1,1 0 1,-1 0 0,0 0 0,1 0 0,0 0 0,-1 0-1,1 0 1,-1 0 0,1 0 0,0 0 0,0 1 0,0-1-1,0 0 1,0 0 0,0 0 0,0 0 0,0 0 0,0 0-1,0 1 1,1-1 0,-1 0 0,0 0 0,1 0 0,-1 0-1,1 0 1,-1 0 0,1 0 0,0 0 0,-1 0 0,1 0-1,0-1 1,0 1 0,0 0 0,-1 0 0,1-1 0,0 1-1,0 0 1,0-1 0,0 1 0,0-1 0,0 1 0,0-1-1,0 0 1,0 1 0,1-1 0,-1 0 0,0 0 0,0 0-1,0 0 1,0 0 0,0 0 0,0 0 0,2 0 0,11 0 16,-1 0 1,1-1 0,21-4 0,-29 4-15,11-2-84,0 0 0,0-1 0,-1-1 0,1 0 1,-1-1-1,0-1 0,-1 0 0,1-2 0,-1 1 0,-1-2 1,26-21-1,-28 20-123,0 0 0,-1-1 0,11-16 0,-18 23 314,-1 0 0,0 0-1,0 0 1,0 0 0,0-1 0,-1 0 0,0 1-1,0-1 1,-1 0 0,0 0 0,2-11 0,-5 17-60,1 0 1,0 0 0,0 0 0,0 0-1,0 1 1,-1-1 0,1 0 0,0 1-1,0-1 1,0 1 0,0-1-1,0 1 1,0-1 0,0 1 0,-2 1-1,-1 3-41,1 0-1,-1 0 0,1 0 0,0 1 0,0 0 1,1-1-1,0 1 0,0 0 0,0 0 0,0 0 1,1 0-1,0 0 0,0 1 0,1-1 1,0 0-1,0 0 0,0 0 0,1 1 0,0-1 1,2 6-1,-1-1-85,1 0-1,1 0 1,0-1 0,0 0-1,1 1 1,0-2 0,1 1 0,0-1-1,1 1 1,8 8 0,-5-11-1047,-7-13 598,-10-15 380,-13-4 813,-1 1 0,-1 1 0,-43-34 0,65 56-669,0 1 0,0 0 1,0 0-1,0 0 0,-1 0 1,1 0-1,0 0 0,0 0 0,0 0 1,0-1-1,0 1 0,0 0 1,0 0-1,0 0 0,-1 0 0,1 0 1,0 0-1,0-1 0,0 1 1,0 0-1,0 0 0,0 0 0,0 0 1,0-1-1,0 1 0,0 0 1,0 0-1,0 0 0,0 0 0,0-1 1,0 1-1,0 0 0,0 0 1,0 0-1,0 0 0,0 0 0,1-1 1,-1 1-1,0 0 0,0 0 1,0 0-1,0 0 0,0 0 0,0 0 1,0-1-1,0 1 0,1 0 1,-1 0-1,0 0 0,0 0 0,0 0 1,0 0-1,0 0 0,1 0 1,-1 0-1,0 0 0,0 0 1,0 0-1,0 0 0,1 0 0,17-4 201,31 3-776,-42 1 383,62 0-6969,-31 0-2878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7.902"/>
    </inkml:context>
    <inkml:brush xml:id="br0">
      <inkml:brushProperty name="width" value="0.025" units="cm"/>
      <inkml:brushProperty name="height" value="0.025" units="cm"/>
    </inkml:brush>
  </inkml:definitions>
  <inkml:trace contextRef="#ctx0" brushRef="#br0">103 146 7591,'-16'-19'8286,"-4"10"-3746,17 9-4465,1-1 1,-1 1-1,1 0 0,-1 1 0,1-1 0,-1 0 1,1 1-1,-1-1 0,1 1 0,-1 0 1,1 0-1,-1 0 0,1 0 0,0 0 0,0 0 1,-1 1-1,1-1 0,0 1 0,0 0 0,1-1 1,-1 1-1,0 0 0,0 0 0,1 0 1,-1 0-1,1 1 0,0-1 0,0 0 0,0 1 1,0-1-1,0 0 0,0 1 0,1-1 1,-1 1-1,1-1 0,-1 1 0,1 4 0,0-6-62,0 0-1,0-1 0,0 1 0,0-1 1,0 1-1,0 0 0,1-1 0,-1 1 1,0-1-1,0 1 0,0-1 0,1 1 1,-1-1-1,0 1 0,1-1 0,-1 1 1,0-1-1,1 1 0,-1-1 1,1 0-1,-1 1 0,1-1 0,-1 1 1,1-1-1,-1 0 0,1 0 0,-1 1 1,1-1-1,-1 0 0,1 0 0,0 1 1,24-2 366,23-17 243,-29 8-563,-1-2 1,-1 0 0,1-1 0,-2-1 0,0-1-1,-1 0 1,0-1 0,-2 0 0,17-25 0,-29 31-64,-13 17-36,-15 16-29,-21 52 507,44-69-389,1 1-1,0-1 1,1 1-1,0 0 1,0 0-1,0 0 1,1 0-1,0 1 1,1-1 0,-1 8-1,1-14-36,1 0 0,-1-1 0,0 1 0,0 0 1,0 0-1,0-1 0,1 1 0,-1 0 0,0-1 0,1 1 0,-1 0 0,1-1 0,-1 1 0,0-1 0,1 1 1,-1 0-1,1-1 0,0 1 0,-1-1 0,1 0 0,-1 1 0,1-1 0,0 1 0,-1-1 0,1 0 0,0 0 1,-1 1-1,3-1 0,27 1 329,-21-3-260,0 0-1,-1 0 1,0 0-1,16-8 0,33-29 85,-54 37-160,0-1 0,-1 1 0,1-1 0,-1 1 0,0-1 0,1 0 0,-1 0 0,0 0 1,-1 0-1,1 0 0,0 0 0,-1-1 0,0 1 0,0-1 0,0 1 0,1-7 0,-22 23-277,-11 26 196,29-37 89,1 0 1,-1 0-1,1 0 0,-1 0 0,1 1 1,0-1-1,0 0 0,0 1 0,0-1 1,0 1-1,1 0 0,-1-1 1,1 1-1,-1-1 0,1 1 0,0 3 1,3-5 5,0 0 1,0 0 0,0-1 0,0 1 0,0-1-1,0 0 1,0 1 0,0-1 0,0-1 0,0 1-1,6-1 1,-6 0-1,48-6 27,-34 4-257,0 0 0,29 1 0,-45 2 204,0 0 1,0 0 0,0 0 0,0 0-1,0 1 1,0-1 0,0 1 0,0-1-1,0 0 1,0 1 0,0-1 0,-1 1-1,1 0 1,0-1 0,0 1 0,0 0-1,-1 0 1,1-1 0,0 1-1,-1 0 1,1 0 0,-1 0 0,1 0-1,-1 0 1,1 0 0,-1-1 0,0 1-1,1 0 1,-1 0 0,0 0 0,0 1-1,0 0 1,1 40 195,-2-26 346,21-37 1158,-15 14-1675,0-1 1,-1 1-1,0-1 1,0 0-1,-1 0 1,0-1-1,0 1 1,-1 0-1,0-1 1,0 0-1,-1 0 1,0 1-1,-1-1 1,-1-15-1,1 23-637,30 1-10821,-12 0 4468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8.358"/>
    </inkml:context>
    <inkml:brush xml:id="br0">
      <inkml:brushProperty name="width" value="0.025" units="cm"/>
      <inkml:brushProperty name="height" value="0.025" units="cm"/>
    </inkml:brush>
  </inkml:definitions>
  <inkml:trace contextRef="#ctx0" brushRef="#br0">105 153 15663,'0'0'5312,"-8"-1"-3716,5 0-1524,0 0 0,0 0 1,-1 1-1,1 0 0,0-1 1,0 1-1,0 0 0,-1 1 1,1-1-1,0 0 0,0 1 1,0 0-1,-1 0 0,1 0 1,0 0-1,0 0 0,1 1 1,-1-1-1,0 1 0,0 0 1,1 0-1,-1 0 0,1 0 1,-1 0-1,1 0 0,0 1 1,0-1-1,0 1 0,0 0 1,1-1-1,-1 1 0,1 0 1,-1 0-1,1 0 0,0 0 1,0 0-1,0 0 0,1 1 1,-1 5-1,1-8-61,-1 0 0,1 0-1,1 0 1,-1 0 0,0 0 0,0 0-1,0 0 1,0 0 0,1 0 0,-1-1-1,0 1 1,1 0 0,-1 0 0,1 0-1,-1 0 1,1-1 0,-1 1 0,1 0-1,-1 0 1,1-1 0,0 1 0,0 0-1,-1-1 1,1 1 0,0-1 0,0 1-1,0-1 1,0 1 0,3 0 6,-1 0 1,0 0 0,0 0-1,1-1 1,-1 0 0,0 1-1,0-1 1,7-1-1,-1 0 3,0 0-1,0-1 1,0 0-1,0 0 1,15-7-1,-13 3-94,-1 0 0,1-1 0,-1 0 0,0-1 0,-1 0 0,1-1 0,-2 0 0,10-11 0,-14 14 67,0 0 0,0 0 1,0 0-1,0-1 0,-1 0 0,0 1 0,-1-1 0,0 0 0,0 0 1,0 0-1,-1-1 0,0 1 0,0 0 0,-1-1 0,0-7 1,-1 13 7,1 1 0,0-1 0,-1 0 0,0 1 1,1-1-1,-1 1 0,0-1 0,0 1 0,0 0 1,0-1-1,0 1 0,0 0 0,0-1 1,0 1-1,-1 0 0,1 0 0,0 0 0,-1 0 1,1 0-1,-1 1 0,1-1 0,-1 0 0,1 1 1,-1-1-1,1 1 0,-1-1 0,0 1 1,1 0-1,-1 0 0,0-1 0,1 1 0,-1 1 1,0-1-1,1 0 0,-1 0 0,0 0 0,-2 2 1,-4-1 6,1 0 0,-1 1 0,1 0 0,-1 0 0,1 1 0,0 0 0,-7 4 0,8-3-5,-42 28 361,46-30-332,-1 0-1,1-1 0,0 1 0,0 0 1,0 0-1,0 0 0,0 0 1,1 1-1,-1-1 0,1 0 1,-1 1-1,1-1 0,0 1 1,0 0-1,0-1 0,-1 4 0,3-5-28,-1 0 0,0 0 1,1 0-1,-1 0 0,1-1 0,-1 1 0,1 0 0,-1 0 0,1 0 0,0 0 0,-1-1 0,1 1 0,0 0 0,-1-1 0,1 1 0,0-1 0,0 1 0,0-1 0,0 1 0,0-1 0,0 1 0,-1-1 0,1 0 0,0 0 0,2 1 0,32 7-71,-26-7-64,4 1-373,0 1-1,0 0 1,-1 1 0,1 0 0,12 7-1,-22-9 541,0 0-1,0 0 0,0 0 1,-1 0-1,1 0 0,0 0 1,-1 1-1,1 0 0,-1-1 1,0 1-1,0 0 0,0 0 0,-1 0 1,1 0-1,-1 1 0,1-1 1,-1 0-1,0 1 0,0-1 1,0 0-1,-1 1 0,1-1 1,-1 1-1,0 4 0,4 9 139,9-13-5821,-2-4-3298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8.747"/>
    </inkml:context>
    <inkml:brush xml:id="br0">
      <inkml:brushProperty name="width" value="0.025" units="cm"/>
      <inkml:brushProperty name="height" value="0.025" units="cm"/>
    </inkml:brush>
  </inkml:definitions>
  <inkml:trace contextRef="#ctx0" brushRef="#br0">9 19 12492,'0'0'4238,"9"-3"-2065,3-1-1696,-1 1-1,1 0 1,-1 1-1,1 0 0,0 1 1,0 0-1,18 2 1,-29-1-454,0 0 1,0 1-1,0-1 1,0 0-1,0 1 1,0-1-1,0 1 1,0-1-1,0 1 1,0 0-1,0-1 1,0 1-1,0 0 1,-1 0-1,1 0 1,0-1-1,-1 1 1,1 0-1,0 0 1,-1 0-1,1 0 1,-1 0-1,0 0 1,1 0-1,-1 0 1,0 1-1,1-1 1,-1 0-1,0 0 1,0 0-1,0 0 1,0 0-1,0 0 1,0 0-1,0 1 1,-1-1-1,1 0 1,0 0-1,-1 0 1,0 2-1,-1 2 142,1 1 0,-1-1 1,-1 0-1,1 0 0,-1 0 0,-6 9 0,-39 36 821,37-40-771,0 0 0,1 0 1,1 1-1,0 1 0,0-1 1,-7 15-1,15-25-185,1-1 1,0 1-1,-1 0 0,1-1 1,0 1-1,0-1 0,-1 1 1,1 0-1,0-1 0,0 1 1,0 0-1,0-1 0,0 1 0,0 0 1,0-1-1,0 1 0,0 0 1,0-1-1,1 1 0,-1 0 1,0-1-1,0 1 0,1 0 1,-1-1-1,0 1 0,1-1 0,-1 1 1,0 0-1,2 0 0,21 7 326,40-8-316,-51-1 27,2 0-138,-1-1 1,1 0-1,-1-1 0,15-5 0,23-13-3098,-38 8-590,-14 2-3757,-4 5-1484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9.156"/>
    </inkml:context>
    <inkml:brush xml:id="br0">
      <inkml:brushProperty name="width" value="0.025" units="cm"/>
      <inkml:brushProperty name="height" value="0.025" units="cm"/>
    </inkml:brush>
  </inkml:definitions>
  <inkml:trace contextRef="#ctx0" brushRef="#br0">0 5 5317,'0'0'15006,"10"0"-13746,143-2-1941,-28 0-8808,-124 13 19040,-1 18-6866,0-26-1500,0-2-1104,0 0-1,0 0 1,0 1-1,0-1 1,0 0-1,0 0 1,0 0-1,1 0 1,-1 0-1,1 0 1,-1 0-1,1 0 1,-1 0-1,1 0 1,-1 0-1,1 0 1,0 0-1,-1 0 1,1 0-1,0 0 1,0-1-1,0 1 1,0 0-1,0-1 1,0 1-1,1 0 1,1 0-21,-1 0 0,1 0 1,0-1-1,0 1 1,0-1-1,0 0 0,0 0 1,0 0-1,-1 0 1,5-1-1,3-1-182,1 0-1,-1-1 1,-1 0-1,1-1 1,10-5-1,-11 4-272,-5 2 266,0 1 1,1-1-1,-1 1 0,0 0 1,1 1-1,-1-1 0,1 1 1,6-2-1,-11 45 2360,0-41-2235,0 0 0,-1-1 0,1 1 0,0 0 0,0 0 0,0 0 0,0 0 0,0-1 0,0 1 0,0 0 0,1 0 0,-1 0 0,0 0 0,0-1 0,1 1 0,-1 0 0,0 0 0,1 0 0,-1-1 0,1 1 0,-1 0 0,1-1 0,-1 1 0,1 0 0,0-1-1,-1 1 1,1-1 0,0 1 0,-1-1 0,1 1 0,0-1 0,0 0 0,-1 1 0,1-1 0,1 1 0,-1-2-311,0 1 0,1 0 0,-1-1 1,0 1-1,0-1 0,0 0 0,1 1 0,-1-1 0,0 0 0,0 1 0,0-1 0,0 0 0,0 0 0,0 0 0,0 0 1,-1 0-1,1 0 0,0 0 0,0 0 0,-1-1 0,1 1 0,0-2 0,6-15-6587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9.582"/>
    </inkml:context>
    <inkml:brush xml:id="br0">
      <inkml:brushProperty name="width" value="0.025" units="cm"/>
      <inkml:brushProperty name="height" value="0.025" units="cm"/>
    </inkml:brush>
  </inkml:definitions>
  <inkml:trace contextRef="#ctx0" brushRef="#br0">1 1 14061,'0'0'8755,"9"7"-13367,-4-4 4244,24 15-2678,14-1-3363,-49-15 14345,-3 6-4042,-18 15-648,25-22-3135,0 0 1,1 1-1,-1-1 0,1 0 1,-1 1-1,1-1 0,0 1 1,0-1-1,-1 1 1,1 0-1,0-1 0,1 1 1,-1 0-1,0 0 0,0 0 1,1 0-1,-1 0 1,1 0-1,-1 0 0,1 0 1,0 0-1,0 2 0,1-2-129,0-1-1,0 1 0,0-1 0,1 1 1,-1-1-1,0 1 0,1-1 0,-1 0 1,1 1-1,-1-1 0,1 0 0,0 0 0,-1 0 1,1 0-1,0-1 0,0 1 0,0 0 1,-1-1-1,1 1 0,0-1 0,0 0 1,2 0-1,0 1-170,6 1-183,-1-1 0,1 2 1,-1-1-1,0 1 0,0 1 1,0 0-1,0 0 1,15 10-1,-23-14 456,-1 1-1,1-1 1,-1 0 0,1 1 0,-1-1-1,1 0 1,-1 1 0,0-1 0,1 1-1,-1-1 1,0 1 0,1-1-1,-1 1 1,0-1 0,1 1 0,-1-1-1,0 1 1,0 0 0,0-1 0,0 1-1,1-1 1,-1 1 0,0 0 0,0-1-1,0 1 1,0-1 0,0 1 0,-1 0-1,1-1 1,0 1 0,0-1-1,0 1 1,-1 0 0,-17 11 1865,-25-4-451,41-8-1566,0 0 0,0 0 0,1 0-1,-1 0 1,0 0 0,0 0 0,0 0 0,1-1 0,-1 1 0,0-1 0,1 1 0,-1-1 0,0 0-1,1 0 1,-1 0 0,1 0 0,-1 0 0,1 0 0,-1 0 0,1 0 0,0 0 0,0-1-1,0 1 1,-1-1 0,0-1 0,2 1-645,-1 0 1,1 0-1,-1 0 0,1 0 0,0 0 0,0 0 1,0 0-1,0 0 0,0 0 0,0 0 1,1-1-1,-1 1 0,1 0 0,-1 0 0,2-2 1,9-12-11577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8:59.945"/>
    </inkml:context>
    <inkml:brush xml:id="br0">
      <inkml:brushProperty name="width" value="0.025" units="cm"/>
      <inkml:brushProperty name="height" value="0.025" units="cm"/>
    </inkml:brush>
  </inkml:definitions>
  <inkml:trace contextRef="#ctx0" brushRef="#br0">0 6 16688,'0'0'4986,"8"0"-2477,7 1-1580,-6 0-521,0 0 0,0-1 1,1 0-1,-1-1 1,0 1-1,1-2 0,16-3 1,-33 5-409,5 0-7,1 0 0,-1 0 1,0 0-1,0 0 0,0 1 0,0-1 1,0 1-1,0-1 0,1 1 0,-1-1 0,0 1 1,0 0-1,1 0 0,-3 1 0,3-1 13,0 0-1,0 0 1,-1 0-1,1-1 0,0 1 1,0 1-1,0-1 1,0 0-1,1 0 0,-1 0 1,0 0-1,0 0 1,1 1-1,-1-1 0,0 0 1,1 1-1,0-1 0,-1 1 1,1-1-1,0 0 1,0 1-1,-1-1 0,1 1 1,0 1-1,1-2 11,0 0-1,0 0 0,0 0 1,0 0-1,0 0 0,0 0 1,0 0-1,0 0 0,0-1 1,0 1-1,1 0 0,-1-1 1,0 1-1,1-1 0,-1 1 1,0-1-1,1 0 0,-1 1 1,2-1-1,11 2 98,-1-1-1,0-1 0,24-1 1,31-14-253,-56 11 158,1 1 1,0 0-1,0 1 0,17-1 1,-29 3 53,0 1-1,-1-1 1,1 1 0,0-1-1,-1 1 1,1 0 0,0-1-1,-1 1 1,1 0 0,-1-1-1,1 1 1,-1 0 0,1-1-1,-1 1 1,0 0 0,1 0-1,-1 0 1,0 0 0,1-1-1,-1 1 1,0 0 0,0 0 0,0 0-1,0 0 1,0 1 0,0 0-67,0-1 1,0 1-1,0-1 1,1 1 0,-1-1-1,1 1 1,-1-1-1,1 1 1,-1-1 0,1 1-1,0-1 1,0 0-1,-1 1 1,1-1 0,0 0-1,0 0 1,2 2-1,21 2-2338,-6-8-4905,5-8-6653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5.865"/>
    </inkml:context>
    <inkml:brush xml:id="br0">
      <inkml:brushProperty name="width" value="0.025" units="cm"/>
      <inkml:brushProperty name="height" value="0.025" units="cm"/>
    </inkml:brush>
  </inkml:definitions>
  <inkml:trace contextRef="#ctx0" brushRef="#br0">1 0 10954,'0'0'10250,"4"9"-9647,4 21-53,0-1-1,6 55 0,-10-54-428,1 1-1,1-1 1,20 56-1,-20-77-185,-1-11-2300,-5-18-3655,-10 0-178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1.730"/>
    </inkml:context>
    <inkml:brush xml:id="br0">
      <inkml:brushProperty name="width" value="0.035" units="cm"/>
      <inkml:brushProperty name="height" value="0.035" units="cm"/>
    </inkml:brush>
  </inkml:definitions>
  <inkml:trace contextRef="#ctx0" brushRef="#br0">62 3 18164,'0'-2'1576,"-7"3"-1160,2 9-192,-2 4 681,2 3-257,0 2-624,2-2-344,-1-1-369,1-4 553,-5-10-120,-7-3-112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6.215"/>
    </inkml:context>
    <inkml:brush xml:id="br0">
      <inkml:brushProperty name="width" value="0.025" units="cm"/>
      <inkml:brushProperty name="height" value="0.025" units="cm"/>
    </inkml:brush>
  </inkml:definitions>
  <inkml:trace contextRef="#ctx0" brushRef="#br0">0 37 9705,'0'0'10987,"64"0"-10379,-25 0-159,3 0-193,-3 0-224,-1 0 0,0-6-96,-4 1-1474,-6-3-1569,-3 0-2210,-5-2-1921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6.546"/>
    </inkml:context>
    <inkml:brush xml:id="br0">
      <inkml:brushProperty name="width" value="0.025" units="cm"/>
      <inkml:brushProperty name="height" value="0.025" units="cm"/>
    </inkml:brush>
  </inkml:definitions>
  <inkml:trace contextRef="#ctx0" brushRef="#br0">205 1 10442,'0'0'10330,"-9"5"-9578,-20 17-548,1 1 0,0 1 0,2 2 0,-37 46 0,59-68 707,-10 13-4186,10-15-679,6-12-661,5-6-2384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6.875"/>
    </inkml:context>
    <inkml:brush xml:id="br0">
      <inkml:brushProperty name="width" value="0.025" units="cm"/>
      <inkml:brushProperty name="height" value="0.025" units="cm"/>
    </inkml:brush>
  </inkml:definitions>
  <inkml:trace contextRef="#ctx0" brushRef="#br0">0 0 10090,'0'0'8893,"2"11"-8145,6 18-455,1 1 1,2-2 0,0 1-1,19 29 1,-26-51-591,9 20-447,-9-11-6020,-15-16-3043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7.223"/>
    </inkml:context>
    <inkml:brush xml:id="br0">
      <inkml:brushProperty name="width" value="0.025" units="cm"/>
      <inkml:brushProperty name="height" value="0.025" units="cm"/>
    </inkml:brush>
  </inkml:definitions>
  <inkml:trace contextRef="#ctx0" brushRef="#br0">1 16 5317,'0'0'13047,"8"2"-12273,35 4-305,0-1-1,82-3 0,-92-2-522,2-6-1678,-15-6-3524,-10 0-1871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7.582"/>
    </inkml:context>
    <inkml:brush xml:id="br0">
      <inkml:brushProperty name="width" value="0.025" units="cm"/>
      <inkml:brushProperty name="height" value="0.025" units="cm"/>
    </inkml:brush>
  </inkml:definitions>
  <inkml:trace contextRef="#ctx0" brushRef="#br0">9 25 9993,'0'0'10239,"-1"10"-9539,-7 113 2076,10-123-2690,-1-1 1,1 1 0,-1-1-1,1 0 1,-1 0 0,0 0-1,1 0 1,-1 0 0,0 0-1,0 0 1,1-1 0,0-1-1,3-8-61,0 0 0,-1 0-1,0-1 1,-1 1 0,0-1 0,-1 1-1,0-1 1,-1 0 0,-1 0 0,0-13-1,0 25-25,0 0-1,-1 0 0,1-1 1,0 1-1,0 0 0,-1-1 0,1 1 1,0 0-1,0 0 0,-1 0 0,1-1 1,0 1-1,-1 0 0,1 0 1,0 0-1,-1 0 0,1-1 0,0 1 1,-1 0-1,1 0 0,0 0 1,-1 0-1,1 0 0,0 0 0,-1 0 1,1 0-1,-1 0 0,1 0 0,0 0 1,-1 0-1,1 0 0,0 1 1,-1-1-1,1 0 0,0 0 0,-1 0 1,1 0-1,0 1 0,-1-1 1,1 0-1,0 0 0,0 0 0,-1 1 1,1-1-1,0 0 0,0 1 0,0-1 1,-1 0-1,1 1 0,0-1 1,0 0-1,0 1 0,0-1 0,0 0 1,-1 1-1,1-1 0,0 0 1,0 1-1,0-1 0,0 0 0,0 1 1,0 2 15,0-1 1,0 0 0,1 1-1,-1-1 1,0 0 0,1 1 0,-1-1-1,1 0 1,0 0 0,0 0-1,0 1 1,0-1 0,0 0 0,0 0-1,0-1 1,1 1 0,-1 0-1,1 0 1,0-1 0,-1 1 0,1 0-1,0-1 1,0 0 0,0 1-1,0-1 1,0 0 0,0 0 0,0 0-1,0-1 1,1 1 0,-1 0-1,0-1 1,0 1 0,5-1-1,10 3 48,-1-2-1,1 0 0,30-2 1,-32 0-43,-5 0-6,0 0 0,0-1 0,0 0 0,-1-1 0,1 0 0,11-6 0,26-7 40,-70 52-170,17-26-200,2 1 0,0 0-1,0 0 1,-3 16 0,6-25 160,0 0-1,1 0 0,-1 0 1,1 0-1,-1 1 0,1-1 1,0 0-1,0 0 0,0 0 1,0 0-1,0 0 0,0 1 1,1-1-1,-1 0 1,1 0-1,-1 0 0,1 0 1,0 0-1,0 0 0,0 0 1,0 0-1,0-1 0,0 1 1,0 0-1,1-1 0,-1 1 1,1 0-1,-1-1 0,1 0 1,0 1-1,2 0 0,14 0-8767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18.491"/>
    </inkml:context>
    <inkml:brush xml:id="br0">
      <inkml:brushProperty name="width" value="0.025" units="cm"/>
      <inkml:brushProperty name="height" value="0.025" units="cm"/>
    </inkml:brush>
  </inkml:definitions>
  <inkml:trace contextRef="#ctx0" brushRef="#br0">0 439 13036,'0'0'2344,"10"-2"-1074,10-4-1009,0-1-1,-1 0 0,0-2 0,-1 0 0,0-1 1,0-1-1,29-24 0,118-110-217,-150 131 21,68-70 2,-74 73 90,0 0 0,-1 0 0,-1 0 0,0-1 0,0 0 0,7-20 1,-17 46-67,1-1 1,0 1 0,1-1 0,1 1-1,0 0 1,1-1 0,0 1 0,1-1-1,1 1 1,5 18 0,-4-23-113,0 0 0,0 0 0,1-1 0,0 0 0,0 0 0,1 0 0,0 0 0,14 13 0,-16-17-346,1 0-1,0 0 0,1-1 0,-1 0 0,1 0 0,-1 0 0,1 0 0,0-1 0,7 2 1,29 1-5595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0.838"/>
    </inkml:context>
    <inkml:brush xml:id="br0">
      <inkml:brushProperty name="width" value="0.025" units="cm"/>
      <inkml:brushProperty name="height" value="0.025" units="cm"/>
    </inkml:brush>
  </inkml:definitions>
  <inkml:trace contextRef="#ctx0" brushRef="#br0">62 7 11211,'0'0'8482,"-9"-2"-7777,7 1-685,0 1-1,1-1 1,-1 0 0,0 1-1,0 0 1,0-1 0,0 1-1,0 0 1,0 0 0,0 0-1,1 0 1,-1 0-1,0 1 1,0-1 0,0 0-1,-2 1 1,3 1 32,-1 0-1,1 0 0,-1 0 1,1 0-1,0 0 1,0 1-1,0-1 1,0 0-1,0 0 0,0 1 1,1-1-1,-1 1 1,1-1-1,0 0 1,-1 1-1,1-1 0,1 4 1,-2 5 260,-1 6 56,1-1-1,0 1 0,4 22 0,-3-36-400,0 0 0,0 0 0,1 0-1,-1 0 1,1 0 0,0 0 0,0 0 0,0 0-1,1-1 1,-1 1 0,1 0 0,-1-1 0,1 1-1,0-1 1,0 0 0,0 1 0,0-1 0,0 0-1,0 0 1,1 0 0,-1-1 0,1 1 0,0 0-1,-1-1 1,4 2 0,-5-3-120,-1 0 0,0 0 0,0 0 0,1 0 0,-1 0 0,0 1 0,0-1 0,1 0 1,-1 0-1,0 0 0,0 0 0,1 0 0,-1 0 0,0 0 0,0 0 0,1 0 0,-1 0 0,0 0 0,1 0 0,-1 0 0,0 0 0,0 0 0,1 0 0,-1 0 0,0 0 0,0-1 1,1 1-1,-1 0 0,0 0 0,0 0 0,1 0 0,-1 0 0,0-1 0,0 1 0,0 0 0,0 0 0,1 0 0,-1-1 0,0 1 0,1-14-6408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1.183"/>
    </inkml:context>
    <inkml:brush xml:id="br0">
      <inkml:brushProperty name="width" value="0.025" units="cm"/>
      <inkml:brushProperty name="height" value="0.025" units="cm"/>
    </inkml:brush>
  </inkml:definitions>
  <inkml:trace contextRef="#ctx0" brushRef="#br0">0 0 13773,'0'0'769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4.131"/>
    </inkml:context>
    <inkml:brush xml:id="br0">
      <inkml:brushProperty name="width" value="0.025" units="cm"/>
      <inkml:brushProperty name="height" value="0.025" units="cm"/>
    </inkml:brush>
  </inkml:definitions>
  <inkml:trace contextRef="#ctx0" brushRef="#br0">0 0 12268,'6'9'1126,"1"0"0,0-1 0,0 1 0,1-2 0,12 11-1,-18-16-1148,1 0 0,-1 0 0,1 0 0,0-1 0,-1 1-1,1-1 1,0 1 0,0-1 0,0 0 0,0 0 0,0-1-1,0 1 1,0 0 0,0-1 0,1 0 0,-1 0 0,0 0-1,0 0 1,0 0 0,0-1 0,0 1 0,0-1-1,1 0 1,2-1 0,0-11-6388,-6 5 1136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4.871"/>
    </inkml:context>
    <inkml:brush xml:id="br0">
      <inkml:brushProperty name="width" value="0.025" units="cm"/>
      <inkml:brushProperty name="height" value="0.025" units="cm"/>
    </inkml:brush>
  </inkml:definitions>
  <inkml:trace contextRef="#ctx0" brushRef="#br0">243 1 3235,'0'0'14798,"-10"10"-14152,-92 89 1312,80-79-1320,0-1 0,-2-2 1,-38 24-1,70-45-1669,15-12-3816,-3-8-3881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2.282"/>
    </inkml:context>
    <inkml:brush xml:id="br0">
      <inkml:brushProperty name="width" value="0.035" units="cm"/>
      <inkml:brushProperty name="height" value="0.035" units="cm"/>
    </inkml:brush>
  </inkml:definitions>
  <inkml:trace contextRef="#ctx0" brushRef="#br0">46 251 10858,'19'-234'5048,"-21"218"-3594,-2 25-641,-5 29-147,-11 77 263,-8 203-1,28-310-875,-1-5-32,1-1 1,0 1-1,0-1 0,-1 1 1,2-1-1,-1 1 1,0-1-1,0 1 0,1 0 1,0-1-1,-1 0 1,1 1-1,0-1 0,0 1 1,2 2-1,-2-5-14,-1 0 1,1 1-1,-1-1 0,1 0 0,-1 0 1,1 0-1,-1 0 0,1 0 0,-1 0 1,1 0-1,-1-1 0,1 1 0,0 0 1,-1 0-1,1 0 0,-1 0 0,1-1 1,-1 1-1,0 0 0,1 0 0,-1-1 1,1 1-1,-1 0 0,1-1 0,-1 1 1,0-1-1,1 1 0,-1 0 0,0-1 1,0 1-1,1-1 0,-1 1 0,0-1 1,1 0-1,10-19 216,-10 18-186,-3 6-28,-2 9-42,-1 3 340,1 1 1,1 0 0,0 0-1,2 0 1,0 0 0,2 33-1,1-43-1315,1-8 248,4-14-135,-3 8 684,3-5-397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6.017"/>
    </inkml:context>
    <inkml:brush xml:id="br0">
      <inkml:brushProperty name="width" value="0.025" units="cm"/>
      <inkml:brushProperty name="height" value="0.025" units="cm"/>
    </inkml:brush>
  </inkml:definitions>
  <inkml:trace contextRef="#ctx0" brushRef="#br0">0 0 8808,'0'0'8867,"10"7"-8274,17 17-157,0 1 0,-2 1 0,-1 1 0,23 35 0,38 42 21,-21-39-328,81 62 0,-86-78-62,-2 2 0,70 81 0,-53-32 3,-42-55 581,48 53 0,-75-93-597,1 0 0,-1-1 0,1 1 0,0-1 0,0-1-1,0 1 1,1-1 0,9 4 0,-15-7-54,0 1 0,0-1 0,0 0 0,0 1 0,1-1 0,-1 0 0,0 0-1,0 1 1,0-1 0,1 0 0,-1 0 0,0 0 0,0-1 0,0 1 0,1 0 0,-1 0 0,0-1 0,0 1 0,0 0-1,0-1 1,0 1 0,0-1 0,0 0 0,0 1 0,0-1 0,0 0 0,0 0 0,0 1 0,0-1 0,0 0 0,0 0-1,-1 0 1,1 0 0,0 0 0,-1 0 0,1 0 0,-1 0 0,1 0 0,-1-1 0,0 1 0,1 0 0,-1 0 0,0 0 0,0-1-1,0 1 1,0 0 0,0 0 0,0 0 0,0-1 0,0 1 0,0 0 0,-1 0 0,1 0 0,-1-2 0,1 2-277,-1-1 0,0 1 0,0-1 0,1 1 0,-1-1 0,0 1 0,0 0 1,0-1-1,-1 1 0,1 0 0,0 0 0,0 0 0,-1 0 0,1 0 0,0 0 0,-1 0 1,1 1-1,-1-1 0,1 0 0,-1 1 0,1-1 0,-1 1 0,0 0 0,-2-1 1,-2-1-1653,-18-6-6095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6.704"/>
    </inkml:context>
    <inkml:brush xml:id="br0">
      <inkml:brushProperty name="width" value="0.025" units="cm"/>
      <inkml:brushProperty name="height" value="0.025" units="cm"/>
    </inkml:brush>
  </inkml:definitions>
  <inkml:trace contextRef="#ctx0" brushRef="#br0">48 1146 9225,'0'0'1217,"-8"4"171,-5 3-1800,-13 6 5274,45-30-1588,311-221-16,177-98-3014,242-172-211,-745 505-3,0 0 0,0 0 0,-1 0 0,1-1 1,-1 1-1,0-1 0,0 0 0,4-6 0,-2-11-5875,-5 9-940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8.084"/>
    </inkml:context>
    <inkml:brush xml:id="br0">
      <inkml:brushProperty name="width" value="0.025" units="cm"/>
      <inkml:brushProperty name="height" value="0.025" units="cm"/>
    </inkml:brush>
  </inkml:definitions>
  <inkml:trace contextRef="#ctx0" brushRef="#br0">42 58 8904,'0'0'4175,"4"-9"-2339,14-25 12,-18 33-1777,0 1 0,0-1 0,0 0 0,1 1 0,-1-1 0,0 0 0,1 1 0,-1-1 0,0 0 0,1 1 0,-1-1 0,1 1 0,-1-1 0,1 1 0,-1-1 0,1 1 0,-1-1 0,1 1 1,0-1-1,-1 1 0,1 0 0,-1-1 0,1 1 0,0 0 0,0-1 0,-1 1 0,1 0 0,0 0 0,-1 0 0,1 0 0,0 0 0,0 0 0,-1 0 0,1 0 0,0 0 0,0 0 0,-1 0 1,1 0-1,0 1 0,-1-1 0,1 0 0,1 1 0,-1 0 7,0 0 0,0 0 0,0 0 0,0 0 0,-1 0 0,1 0 0,0 0 0,0 1-1,-1-1 1,1 0 0,0 1 0,-1-1 0,0 0 0,1 1 0,-1 1 0,0 7 33,-1 0 0,0-1 0,-1 1 0,0-1 0,-1 1-1,0-1 1,0 0 0,-1 0 0,0 0 0,-1 0 0,0-1 0,0 0-1,0 0 1,-11 11 0,-24 42 1323,40-61-1422,0 0 1,0 1 0,0-1-1,0 0 1,0 0 0,0 0-1,0 0 1,0 1 0,0-1-1,-1 0 1,1 0 0,0 0-1,0 1 1,0-1 0,0 0-1,0 0 1,1 0 0,-1 1-1,0-1 1,0 0 0,0 0-1,0 0 1,0 0 0,0 1-1,0-1 1,0 0 0,0 0-1,0 0 1,0 0 0,1 1-1,-1-1 1,0 0 0,0 0-1,0 0 1,0 0 0,0 0-1,1 0 1,-1 1 0,0-1-1,0 0 1,0 0 0,1 0-1,-1 0 1,0 0 0,0 0-1,0 0 1,0 0 0,1 0-1,15 1 253,16-7-56,119-52-792,-92 26-6329,-43 21 778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8.608"/>
    </inkml:context>
    <inkml:brush xml:id="br0">
      <inkml:brushProperty name="width" value="0.025" units="cm"/>
      <inkml:brushProperty name="height" value="0.025" units="cm"/>
    </inkml:brush>
  </inkml:definitions>
  <inkml:trace contextRef="#ctx0" brushRef="#br0">52 35 11307,'0'0'9251,"-4"8"-9096,-38 99 2418,38-158-1479,4 34-1116,-1 11 20,1 0 0,-1 1 1,1-1-1,1 1 1,-1-1-1,1 0 1,0 1-1,0-1 1,0 1-1,1-1 1,0 1-1,5-10 1,33 47-725,-34-29 745,0 0 0,0 0 0,0-1 1,0 1-1,0-1 0,1-1 1,-1 1-1,1-1 0,-1 0 0,1-1 1,0 1-1,-1-1 0,1-1 0,0 1 1,-1-1-1,1 0 0,-1-1 0,1 1 1,-1-1-1,0-1 0,0 1 1,12-7-1,-18 9-19,0 0 1,0 0 0,0 0-1,0 1 1,0-1 0,0 0-1,0 0 1,0 0-1,-1 0 1,1 0 0,0 0-1,1 1 1,-1-1 0,0 0-1,0 0 1,0 0 0,0 0-1,0 0 1,0 0-1,0 1 1,0-1 0,0 0-1,0 0 1,0 0 0,0 0-1,0 0 1,0 0 0,0 0-1,0 0 1,1 1-1,-1-1 1,0 0 0,0 0-1,0 0 1,0 0 0,0 0-1,0 0 1,0 0 0,1 0-1,-1 0 1,0 0-1,0 0 1,0 0 0,0 0-1,0 0 1,0 0 0,1 0-1,-1 0 1,0 0-1,0 0 1,0 0 0,0 0-1,0 0 1,0 0 0,1 0-1,-1 0 1,0 0 0,0 0-1,0 0 1,0 0-1,0 0 1,0 0 0,0-1-1,1 1 1,-1 0 0,0 0-1,0 0 1,0 0 0,0 0-1,-4 19 80,-11 25 49,14-40-126,-2 5-675,1 1 1,0 0-1,1 0 1,0 0-1,1 1 0,0 9 1,0-12-292,0-2-5865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29.910"/>
    </inkml:context>
    <inkml:brush xml:id="br0">
      <inkml:brushProperty name="width" value="0.025" units="cm"/>
      <inkml:brushProperty name="height" value="0.025" units="cm"/>
    </inkml:brush>
  </inkml:definitions>
  <inkml:trace contextRef="#ctx0" brushRef="#br0">29 0 9929,'1'2'6829,"-1"7"-3373,-7 57-1745,0-23-488,1-15-826,2 1-1,-2 35 1,24-71-5586,-4-9 384,0-6-1692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0.321"/>
    </inkml:context>
    <inkml:brush xml:id="br0">
      <inkml:brushProperty name="width" value="0.025" units="cm"/>
      <inkml:brushProperty name="height" value="0.025" units="cm"/>
    </inkml:brush>
  </inkml:definitions>
  <inkml:trace contextRef="#ctx0" brushRef="#br0">62 1 12172,'0'0'10698,"-8"5"-10362,3-2-306,2-2-21,-1 1 0,0 1-1,1-1 1,0 0 0,-1 1 0,1 0 0,0 0-1,0 0 1,1 0 0,-1 0 0,0 0 0,1 1-1,0-1 1,0 1 0,-3 6 0,6-9-3,-1-1 0,0 1 0,1-1 0,-1 1 0,0 0 0,1-1 0,-1 1 0,0-1-1,1 1 1,-1-1 0,1 1 0,-1-1 0,1 0 0,-1 1 0,1-1 0,0 0 0,-1 1 0,1-1 0,-1 0 0,1 1 0,0-1 0,-1 0 0,1 0 0,0 0 0,-1 0 0,1 0 0,0 0 0,-1 0 0,1 0 0,0 0 0,0 0 0,33 3 107,-25-3-76,-6 0-26,15 2-19,1 0 1,-1 1-1,31 9 1,-46-11 21,0 0 0,0 0 0,1 0 1,-1 0-1,0 1 0,0-1 0,-1 1 1,1 0-1,0 0 0,0 0 0,-1 0 1,1 1-1,-1-1 0,0 0 0,0 1 1,0 0-1,0 0 0,0-1 0,-1 1 1,1 0-1,-1 0 0,1 1 0,-1-1 1,0 0-1,-1 0 0,1 1 0,0 5 0,-2-6 42,1 0-1,-1 0 0,0 0 0,-1 0 0,1 0 0,0 0 0,-1-1 0,0 1 0,1 0 0,-1-1 0,0 0 0,-1 1 0,1-1 0,0 0 0,0 0 0,-1 0 0,0 0 0,1-1 0,-1 1 0,0-1 0,0 1 0,1-1 0,-6 1 0,-7 4 37,0-1-1,0 0 1,-19 2-1,24-5-351,3-1 363,0 1 1,0-1-1,0-1 1,0 0 0,-9 0-1,-2-9-1622,17 8 1173,0 0-1,0-1 0,0 1 1,1 0-1,-1-1 0,1 1 1,-1 0-1,1-1 0,-1 1 1,1 0-1,0-1 0,0 1 1,-1-1-1,1-2 0,0-19-7452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1.443"/>
    </inkml:context>
    <inkml:brush xml:id="br0">
      <inkml:brushProperty name="width" value="0.025" units="cm"/>
      <inkml:brushProperty name="height" value="0.025" units="cm"/>
    </inkml:brush>
  </inkml:definitions>
  <inkml:trace contextRef="#ctx0" brushRef="#br0">1 1071 4036,'0'0'14760,"7"-5"-13857,417-249 3090,229-125-4202,-351 205 498,-255 144 141,-2-1-1,-1-3 1,67-66 0,-51 53-302,-60 47-202,0-1 0,0 1 0,0 0-1,-1 0 1,1-1 0,0 1 0,0 0 0,0-1 0,0 1 0,-1 0 0,1 0-1,0-1 1,0 1 0,-1 0 0,1 0 0,0 0 0,-1-1 0,1 1 0,0 0 0,0 0-1,-1 0 1,1 0 0,0 0 0,-1 0 0,1 0 0,0 0 0,-1 0 0,1 0-1,0 0 1,-1 0 0,1 0 0,0 0 0,-1 0 0,1 0 0,0 0 0,-1 0 0,1 0-1,-1 0 1,-6-1-2422,-3-9-4379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2.139"/>
    </inkml:context>
    <inkml:brush xml:id="br0">
      <inkml:brushProperty name="width" value="0.025" units="cm"/>
      <inkml:brushProperty name="height" value="0.025" units="cm"/>
    </inkml:brush>
  </inkml:definitions>
  <inkml:trace contextRef="#ctx0" brushRef="#br0">30 32 9545,'0'0'11430,"9"-7"-10843,24-17-139,-33 24-426,1 0 1,-1 0-1,1-1 0,-1 1 0,1 0 0,-1 0 0,0 0 1,1 0-1,-1 0 0,1 0 0,-1 0 0,1 1 0,-1-1 1,0 0-1,1 0 0,-1 0 0,1 0 0,-1 0 0,0 1 1,1-1-1,-1 0 0,1 0 0,-1 1 0,0-1 0,1 0 1,-1 1-1,0-1 0,0 0 0,1 1 0,-1-1 1,0 0-1,0 1 0,1-1 0,-1 1 0,0-1 0,0 0 1,0 1-1,0-1 0,0 1 0,0-1 0,0 1 0,0-1 1,0 0-1,0 1 0,0-1 0,0 1 0,0 0 0,2 24 648,-2-24-642,-1 10 52,-1 1 0,0-1-1,0 0 1,-1 0 0,-1 0 0,0 0 0,0 0 0,-1-1 0,0 0-1,-8 11 1,5-7 59,0 0-1,1 0 0,1 1 0,-6 19 0,12-34-120,0 1 0,0 0 0,0 0 0,0 0-1,-1 0 1,1 0 0,0 0 0,0-1 0,1 1-1,-1 0 1,0 0 0,0 0 0,0 0 0,0 0 0,1-1-1,-1 1 1,0 0 0,1 0 0,-1 0 0,1-1-1,-1 1 1,1 0 0,-1-1 0,1 1 0,0 0-1,-1-1 1,1 1 0,0 0 0,30 8 218,42-13-120,-67 4-99,66-16-706,-29-5-3741,-24 6-1111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2.701"/>
    </inkml:context>
    <inkml:brush xml:id="br0">
      <inkml:brushProperty name="width" value="0.025" units="cm"/>
      <inkml:brushProperty name="height" value="0.025" units="cm"/>
    </inkml:brush>
  </inkml:definitions>
  <inkml:trace contextRef="#ctx0" brushRef="#br0">89 1 11275,'0'0'12620,"-4"10"-12567,-31 95 592,-15 42 610,70-190-231,-9 24-1118,-2-1 1,0 0 0,-1-1 0,-1 0 0,-1 0-1,-1-1 1,4-31 0,-9 53 24,6 33-262,-5-31 334,1 0 0,0 0 0,0 0 0,0 0 0,0 0 1,0 0-1,1-1 0,-1 1 0,0-1 0,1 1 0,-1-1 0,1 0 1,0 0-1,-1 0 0,1-1 0,0 1 0,-1 0 0,1-1 0,0 0 1,0 0-1,0 0 0,-1 0 0,1 0 0,0 0 0,0-1 0,-1 1 1,5-2-1,1 0 20,0-1 1,0 1 0,0-1 0,-1-1-1,1 1 1,-1-1 0,13-10-1,-20 14-20,1-1-1,-1 1 1,0-1-1,1 1 0,-1-1 1,1 1-1,-1-1 1,1 1-1,-1 0 1,1-1-1,-1 1 1,1 0-1,-1-1 0,1 1 1,-1 0-1,1 0 1,-1-1-1,1 1 1,0 0-1,-1 0 1,1 0-1,-1 0 0,1 0 1,0 0-1,-1 0 1,1 0-1,-1 0 1,1 0-1,0 0 1,-1 0-1,1 0 0,-1 1 1,1-1-1,1 0 1,-2 24 146,-21 43 116,18-59-247,-2 6 7,0 1-1,1-1 1,1 1-1,-4 30 1,7-44-85,0-1 1,0 0-1,0 1 1,0-1-1,0 0 1,0 1-1,0-1 1,0 1-1,0-1 1,0 0-1,0 1 0,0-1 1,1 1-1,-1-1 1,0 0-1,0 1 1,0-1-1,0 0 1,1 1-1,-1-1 1,0 0-1,0 1 1,0-1-1,1 0 1,-1 0-1,0 1 1,1-1-1,-1 0 0,0 0 1,1 0-1,-1 1 1,0-1-1,1 0 1,-1 0-1,0 0 1,1 0-1,-1 0 1,1 0-1,-1 1 1,0-1-1,1 0 1,-1 0-1,0 0 0,1 0 1,-1-1-1,1 1 1,-1 0-1,0 0 1,1 0-1,-1 0 1,0 0-1,1 0 1,-1-1-1,0 1 1,1 0-1,-1 0 1,0 0-1,1-1 1,-1 1-1,0 0 0,1 0 1,-1-1-1,0 1 1,0 0-1,1-1 1,11-17-5328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3.485"/>
    </inkml:context>
    <inkml:brush xml:id="br0">
      <inkml:brushProperty name="width" value="0.025" units="cm"/>
      <inkml:brushProperty name="height" value="0.025" units="cm"/>
    </inkml:brush>
  </inkml:definitions>
  <inkml:trace contextRef="#ctx0" brushRef="#br0">1 13 9865,'0'-4'2659,"0"0"95,0-1 4101,0 13-6791,0 6 128,0 3 257,0 1 95,2 2-160,1-2-223,2-1-129,-3-1 32,3-3-32,-3-9-2146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3.240"/>
    </inkml:context>
    <inkml:brush xml:id="br0">
      <inkml:brushProperty name="width" value="0.035" units="cm"/>
      <inkml:brushProperty name="height" value="0.035" units="cm"/>
    </inkml:brush>
  </inkml:definitions>
  <inkml:trace contextRef="#ctx0" brushRef="#br0">115 263 11506,'-3'-5'674,"-15"-19"1283,17 23-1875,1 1 0,-1-1-1,1 1 1,-1 0 0,1-1 0,-1 1-1,0-1 1,1 1 0,-1 0-1,0-1 1,1 1 0,-1 0 0,0 0-1,1 0 1,-1 0 0,0-1 0,0 1-1,1 0 1,-1 0 0,0 0-1,1 0 1,-1 1 0,0-1 0,0 0-1,1 0 1,-1 0 0,0 1-1,1-1 1,-1 0 0,0 0 0,1 1-1,-1-1 1,0 1 0,1-1 0,-1 1-1,0 0 1,-4 4 202,1 1 1,0-1-1,0 1 0,0 0 0,0 1 1,1-1-1,0 1 0,-2 8 0,-15 57 856,17-63-1025,1-1-15,0 0 0,0 0 0,1 0 0,0 0-1,0 0 1,1 0 0,1 16 0,-1-23-90,0 0 1,0-1 0,1 1 0,-1-1-1,0 1 1,0 0 0,0-1 0,1 1-1,-1-1 1,0 1 0,1-1 0,-1 1-1,1-1 1,-1 1 0,0-1 0,1 1-1,-1-1 1,1 1 0,-1-1 0,1 0-1,0 1 1,-1-1 0,1 0 0,-1 0-1,1 1 1,-1-1 0,1 0 0,0 0 0,0 0-1,1 0 2,0 0 0,-1 0 0,1 0 0,0-1 0,-1 1 0,1-1 0,0 1 0,-1-1 0,1 0 0,2-1 0,3-3 10,0 0 0,0 0 0,9-9 0,9-14 27,-1-1-1,-2-1 0,-1-1 0,-1-1 0,-2 0 1,19-45-1,-27 45-47,-9 30-11,-2 4-3,-5 16-21,-1 6 16,1 1 1,2 1-1,-2 26 1,5-38 22,0 0 0,1 0 1,1 0-1,0-1 0,1 1 0,1 0 1,5 17-1,-7-28 1,0-1 0,0 1 0,0-1 0,0 1 1,0-1-1,0 0 0,1 1 0,-1-1 0,1 0 0,0 0 1,0 0-1,0 0 0,0-1 0,0 1 0,0 0 0,0-1 0,0 1 1,1-1-1,-1 0 0,0 0 0,1 0 0,-1 0 0,1 0 0,0 0 1,-1-1-1,1 1 0,-1-1 0,1 0 0,0 0 0,0 0 1,-1 0-1,1 0 0,3-1 0,1-1 6,0 0 0,-1 0-1,0-1 1,1 1 0,-1-1 0,0-1 0,0 1-1,-1-1 1,1 0 0,-1-1 0,10-9 0,-7 5 4,0-2 1,0 1-1,0-1 0,-2-1 1,7-12-1,-10 17-14,0 0 0,0 0 0,-1-1 0,0 1 0,0-1 0,0 0-1,-1 1 1,-1-1 0,1-14 0,-1 22-5,0-1 1,0 0-1,0 0 1,0 0-1,0 0 1,-1 0-1,1 0 1,0 0-1,0 0 1,-1 0-1,1 0 1,0 0-1,-1 0 1,1 1-1,-1-1 1,1 0-1,-1 0 1,1 1-1,-1-1 1,0 0-1,1 0 0,-1 1 1,0-1-1,0 1 1,1-1-1,-1 1 1,0-1-1,0 1 1,0-1-1,0 1 1,-1-1-1,1 2-2,0-1-1,0 0 1,-1 0 0,1 1-1,0-1 1,0 1-1,0-1 1,0 1 0,0-1-1,0 1 1,0 0-1,1-1 1,-1 1 0,0 0-1,0 0 1,0 0-1,1 0 1,-1 0-1,0 0 1,1 0 0,-1 0-1,1 0 1,-1 0-1,1 0 1,-1 0 0,1 1-1,-9 35-84,8-35 88,1 1-1,0-1 1,0 0 0,0 0-1,0 1 1,0-1 0,0 0-1,1 1 1,-1-1 0,1 0-1,-1 0 1,1 1 0,2 2 0,-3-4 7,1-1 1,-1 1 0,1-1 0,-1 0-1,1 1 1,0-1 0,-1 0 0,1 1-1,0-1 1,-1 0 0,1 1 0,0-1-1,0 0 1,-1 0 0,1 0 0,0 0-1,-1 0 1,1 0 0,0 0 0,0 0-1,-1 0 1,1 0 0,0 0 0,0 0-1,-1-1 1,1 1 0,0 0 0,-1-1-1,1 1 1,0 0 0,-1-1 0,1 1-1,-1-1 1,1 1 0,0 0 0,-1-1-1,1 0 1,-1 1 0,0-1 0,1 0-1,23-25 169,-23 24-165,16-22 76,-1-2 1,-1 1-1,-1-2 0,-2 0 0,-1-1 0,13-44 0,-38 118-82,-10 44-1,21-79 9,1 0 1,1 0-1,0 0 0,0 0 0,1 0 0,2 13 0,-2-23-8,0 0-1,0-1 1,0 1 0,0 0-1,0-1 1,0 1-1,0 0 1,0 0 0,0-1-1,1 1 1,-1 0 0,0-1-1,0 1 1,1 0-1,-1-1 1,1 1 0,-1-1-1,0 1 1,1 0 0,-1-1-1,1 1 1,-1-1 0,1 1-1,-1-1 1,1 0-1,0 1 1,-1-1 0,1 1-1,-1-1 1,1 0 0,0 0-1,-1 1 1,1-1-1,0 0 1,0 0 0,-1 0-1,1 0 1,0 0 0,-1 0-1,1 0 1,0 0-1,0 0 1,-1 0 0,1 0-1,0 0 1,-1 0 0,1-1-1,0 1 1,-1 0-1,1-1 1,0 1 0,-1 0-1,1-1 1,-1 1 0,2-1-1,3-3 16,0 0 0,0 0 0,0 0 0,7-9 0,10-16 24,-1 0 0,-1-1 0,-1-1 0,-2 0-1,22-57 1,-31 58-26,-8 30-15,0 0-1,0 0 0,0 0 0,-1 0 0,1 0 0,0 0 0,0 0 0,0 0 0,0 0 0,0 0 0,0 0 1,0 0-1,0 0 0,0 0 0,0 0 0,0 0 0,0 0 0,0 0 0,0 0 0,-1 0 0,1 0 0,0 0 1,0 0-1,0 0 0,0 0 0,0 0 0,0 0 0,0 0 0,0 0 0,0 0 0,0 0 0,0 0 1,0 0-1,0 0 0,0 0 0,0 0 0,-1 0 0,1 0 0,0 0 0,0 0 0,0 0 0,0-1 0,0 1 1,0 0-1,0 0 0,0 0 0,0 0 0,0 0 0,0 0 0,0 0 0,0 0 0,0 0 0,0 0 0,0 0 1,0 0-1,0 0 0,0 0 0,0-1 0,-8 17 2,-7 18 13,2 1-1,1 0 0,2 1 1,-10 70-1,19-102 1,1 0 0,0-1 0,-1 1 0,2 0 1,-1 0-1,0-1 0,1 1 0,2 7 0,-3-11-14,0 1-1,0-1 1,1 1 0,-1-1 0,0 0-1,0 1 1,1-1 0,-1 0 0,0 1-1,1-1 1,-1 0 0,1 1 0,-1-1-1,0 0 1,1 0 0,-1 1-1,1-1 1,-1 0 0,1 0 0,-1 0-1,0 0 1,1 1 0,-1-1 0,1 0-1,-1 0 1,1 0 0,1-1-26,0 1 1,-1 0-1,1-1 1,-1 0-1,1 1 1,-1-1-1,1 0 1,-1 0-1,1 1 1,-1-1-1,3-2 1,-1 0-83,0 0 1,0 1 0,0-1 0,0 0 0,0 0 0,0-1 0,-1 1 0,1-1 0,-1 1 0,0-1 0,0 0 0,-1 0 0,1 0 0,-1 0 0,0 0 0,0 0 0,1-5 0,-1-15-347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4.721"/>
    </inkml:context>
    <inkml:brush xml:id="br0">
      <inkml:brushProperty name="width" value="0.025" units="cm"/>
      <inkml:brushProperty name="height" value="0.025" units="cm"/>
    </inkml:brush>
  </inkml:definitions>
  <inkml:trace contextRef="#ctx0" brushRef="#br0">25 1 9545,'0'0'2301,"-3"9"-801,-2 9-626,0-1 1,1 1-1,1 0 1,-1 33-1,3-28-846,2 0 0,5 31 0,14 11-3454,-17-53 3501,-1-1-1,0 0 1,-1 1-1,0-1 1,-1 1-1,0 0 1,-1-1-1,-1 1 1,1-1-1,-2 0 1,-5 20 0,-7 47 1635,15 33-1331,0-110-533,0 0 0,0-1-1,0 1 1,0 0 0,1-1-1,-1 1 1,0 0-1,0-1 1,1 1 0,-1-1-1,0 1 1,1-1 0,-1 1-1,1-1 1,-1 1-1,1-1 1,-1 1 0,1-1-1,-1 1 1,1-1-1,-1 0 1,1 1 0,0-1-1,-1 0 1,1 1 0,-1-1-1,1 0 1,0 0-1,0 1 1,27 2-1747,-8 0 4168,-16 4-826,-4-7-1558,0 0 0,0 1 0,0-1 1,0 0-1,0 0 0,0 1 0,0-1 1,0 0-1,0 1 0,0-1 0,1 0 1,-1 0-1,0 1 0,0-1 1,0 0-1,0 0 0,1 1 0,-1-1 1,0 0-1,0 0 0,1 0 0,-1 1 1,0-1-1,0 0 0,1 0 0,-1 0 1,0 0-1,0 1 0,1-1 0,-1 0 1,0 0-1,0 0 0,1 0 0,-1 0 1,0 0-1,1 0 0,-1 0 1,1 0-1,2 0-3396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5.228"/>
    </inkml:context>
    <inkml:brush xml:id="br0">
      <inkml:brushProperty name="width" value="0.025" units="cm"/>
      <inkml:brushProperty name="height" value="0.025" units="cm"/>
    </inkml:brush>
  </inkml:definitions>
  <inkml:trace contextRef="#ctx0" brushRef="#br0">27 1 12139,'0'0'8553,"-5"10"-8148,1-3-389,1 0-1,0 0 0,1 0 1,-1 0-1,1 0 1,1 1-1,-1-1 0,1 1 1,1 0-1,-1-1 1,1 1-1,1-1 0,-1 1 1,1 0-1,1-1 0,3 12 1,18 32-1912,-16-37 937,0 1 1,0 0-1,4 21 0,-9-30 909,-1 1 0,0-1 0,-1 1 0,0-1 0,0 1 0,0 0 0,-1-1 0,1 1 0,-2-1 0,1 1 0,-5 10 0,-5 23 371,10-22 3457,-1-17-3147,1 0-1970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5.886"/>
    </inkml:context>
    <inkml:brush xml:id="br0">
      <inkml:brushProperty name="width" value="0.025" units="cm"/>
      <inkml:brushProperty name="height" value="0.025" units="cm"/>
    </inkml:brush>
  </inkml:definitions>
  <inkml:trace contextRef="#ctx0" brushRef="#br0">10 619 5221,'0'0'15060,"-3"-8"-14527,2 6-518,0 0-1,0 0 1,0-1-1,1 1 1,-1 0-1,0-1 0,1 1 1,0 0-1,-1-1 1,1 1-1,0-1 1,0 1-1,0 0 1,1-1-1,-1 1 0,1-1 1,-1 1-1,1 0 1,0-1-1,0 1 1,0 0-1,0 0 1,0 0-1,0 0 0,0 0 1,1 0-1,-1 0 1,1 0-1,0 0 1,0 1-1,-1-1 1,1 0-1,3-1 0,67-51 11,2 4-1,2 2 0,3 4 1,105-43-1,-81 47-137,1 4 0,2 4 0,121-18 0,-116 32 212,-37 7 595,-1-2 1,120-40 0,-200 59 596,-5 5-2585,-1-8-5040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6.563"/>
    </inkml:context>
    <inkml:brush xml:id="br0">
      <inkml:brushProperty name="width" value="0.025" units="cm"/>
      <inkml:brushProperty name="height" value="0.025" units="cm"/>
    </inkml:brush>
  </inkml:definitions>
  <inkml:trace contextRef="#ctx0" brushRef="#br0">202 1 10282,'0'0'12267,"-6"11"-11738,-20 29-186,-1-1 0,-3-1 0,-60 59 0,75-79-35,8-9-718,13-18-5408,6-10 1574,5-6-913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6.918"/>
    </inkml:context>
    <inkml:brush xml:id="br0">
      <inkml:brushProperty name="width" value="0.025" units="cm"/>
      <inkml:brushProperty name="height" value="0.025" units="cm"/>
    </inkml:brush>
  </inkml:definitions>
  <inkml:trace contextRef="#ctx0" brushRef="#br0">1 0 10218,'0'0'9032,"12"58"-8487,1-39-257,6-2-128,-1 1-128,1-1 32,1-1-448,-3-1-961,-4-1-353,-3 1-1089,-10-3-576,0-1-1249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7.264"/>
    </inkml:context>
    <inkml:brush xml:id="br0">
      <inkml:brushProperty name="width" value="0.025" units="cm"/>
      <inkml:brushProperty name="height" value="0.025" units="cm"/>
    </inkml:brush>
  </inkml:definitions>
  <inkml:trace contextRef="#ctx0" brushRef="#br0">0 69 10730,'0'0'9577,"43"-6"-9289,-10-2 1,6 0-193,0-4-96,-2 4-96,-5 1-1474,-5-2-2337,-4-2-2499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7.594"/>
    </inkml:context>
    <inkml:brush xml:id="br0">
      <inkml:brushProperty name="width" value="0.025" units="cm"/>
      <inkml:brushProperty name="height" value="0.025" units="cm"/>
    </inkml:brush>
  </inkml:definitions>
  <inkml:trace contextRef="#ctx0" brushRef="#br0">0 0 9097,'0'0'11541,"2"9"-10906,-1-2-452,0 0 0,1-1 0,0 1 0,0 0-1,1-1 1,6 13 0,-8-16-157,1-1 0,0 0-1,0 1 1,0-1 0,0 0 0,0 0 0,1 0 0,-1 0-1,1 0 1,-1-1 0,1 1 0,-1-1 0,1 1 0,0-1 0,0 0-1,0 0 1,0-1 0,0 1 0,0 0 0,0-1 0,0 0-1,4 0 1,27-2-1839,-3-10-3383,-10-2-1205</inkml:trace>
  <inkml:trace contextRef="#ctx0" brushRef="#br0" timeOffset="1">218 68 10698,'0'0'4741,"-64"68"-2980,41-42 65,4-1 0,1 0-737,6-6-545,3-1-416,9-7-96,0-4 0,16-7-1057,1 0-1985,3-13-4838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8.141"/>
    </inkml:context>
    <inkml:brush xml:id="br0">
      <inkml:brushProperty name="width" value="0.025" units="cm"/>
      <inkml:brushProperty name="height" value="0.025" units="cm"/>
    </inkml:brush>
  </inkml:definitions>
  <inkml:trace contextRef="#ctx0" brushRef="#br0">20 0 12011,'0'0'9433,"-3"11"-9096,-3 24-127,-3 62 0,8-65-3505,0-2-3605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8.520"/>
    </inkml:context>
    <inkml:brush xml:id="br0">
      <inkml:brushProperty name="width" value="0.025" units="cm"/>
      <inkml:brushProperty name="height" value="0.025" units="cm"/>
    </inkml:brush>
  </inkml:definitions>
  <inkml:trace contextRef="#ctx0" brushRef="#br0">1 32 12940,'0'0'8104,"58"1"-7720,-31-1-288,-1 0-32,-3 0-64,-3-4-256,-6 1-897,-3-1-416,-6-3-1122,-5 2-2274,0-5-3875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8.866"/>
    </inkml:context>
    <inkml:brush xml:id="br0">
      <inkml:brushProperty name="width" value="0.025" units="cm"/>
      <inkml:brushProperty name="height" value="0.025" units="cm"/>
    </inkml:brush>
  </inkml:definitions>
  <inkml:trace contextRef="#ctx0" brushRef="#br0">1 48 10954,'0'0'10538,"55"-33"-10442,-27 29-64,0 3 0,-5-3 1,2 1-322,-11 2-896,0 0-833,-8 1-1697,-3 0-770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3.709"/>
    </inkml:context>
    <inkml:brush xml:id="br0">
      <inkml:brushProperty name="width" value="0.035" units="cm"/>
      <inkml:brushProperty name="height" value="0.035" units="cm"/>
    </inkml:brush>
  </inkml:definitions>
  <inkml:trace contextRef="#ctx0" brushRef="#br0">36 0 15595,'-6'5'1993,"-2"5"-1241,-4 4-376,2 3 2233,10-1-2233,0-2-312,6-2 480,-2-5-464,-4-5-72,0 3-32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9.228"/>
    </inkml:context>
    <inkml:brush xml:id="br0">
      <inkml:brushProperty name="width" value="0.025" units="cm"/>
      <inkml:brushProperty name="height" value="0.025" units="cm"/>
    </inkml:brush>
  </inkml:definitions>
  <inkml:trace contextRef="#ctx0" brushRef="#br0">160 60 3235,'0'0'11131,"-2"-9"-8489,-6-26-352,8 34-2199,-1 0-1,0 0 1,1 0-1,-1 0 1,0 0-1,0 0 0,0 0 1,0 0-1,0 1 1,0-1-1,0 0 1,0 1-1,0-1 1,0 0-1,0 1 1,0 0-1,0-1 1,0 1-1,0 0 1,-1-1-1,1 1 0,0 0 1,0 0-1,0 0 1,-1 0-1,1 0 1,0 0-1,0 0 1,0 0-1,-2 1 1,-31 11 302,29-9-360,1 0 0,-1 1 0,0 0 0,1 0 0,0 0 0,0 1 0,0-1 0,1 1 0,-1 0 0,1 0 0,0 0 1,1 1-1,-1-1 0,1 1 0,0-1 0,0 1 0,1 0 0,0-1 0,0 1 0,0 7 0,1-11-26,0-1 0,1 1 1,-1-1-1,1 0 0,0 1 0,-1-1 1,1 0-1,0 1 0,0-1 0,0 0 1,0 0-1,0 0 0,0 0 0,0 0 1,0 0-1,0 0 0,1 0 1,-1 0-1,0 0 0,1-1 0,-1 1 1,0 0-1,1-1 0,-1 1 0,1-1 1,-1 0-1,1 0 0,-1 1 0,1-1 1,1 0-1,58 4 117,-47-4-137,42 9-251,-55-9 258,1 0 0,-1 1 0,0-1 0,0 1 0,1-1 0,-1 1-1,0 0 1,0-1 0,0 1 0,0 0 0,0 0 0,0 0 0,0 0 0,0 0-1,2 2 1,-3-2 14,0 0-1,0-1 0,0 1 1,0 0-1,0 0 0,0 0 1,-1 0-1,1 0 0,0-1 1,0 1-1,0 0 0,-1 0 1,1 0-1,-1 0 0,1-1 1,0 1-1,-1 0 0,1-1 1,-1 1-1,0 0 0,1-1 0,-1 1 1,0 0-1,1-1 0,-1 1 1,0-1-1,1 1 0,-2-1 1,-6 5 70,1 0 0,-1-1 1,0 0-1,0-1 0,0 1 0,0-2 1,0 1-1,-1-1 0,-9 1 1,-3 0-8,1-1 1,-35-2 0,54 0-133,1 0 0,-1 0 0,1 0 0,0 0 0,-1-1 0,1 1 0,0 0 0,-1 0 0,1 0 0,0-1 0,-1 1 0,1 0 0,0-1 0,0 1 0,-1 0 0,1 0 0,0-1 0,0 1 0,0 0 0,-1-1 0,1 1 0,0-1 0,0 1-1,0 0 1,0-1 0,0 1 0,0 0 0,0-1 0,0 1 0,0-1 0,0 1 0,0 0 0,0-1 0,0 1 0,0-1 0,0 1 0,0 0 0,0-1 0,0 1 0,0 0 0,0-1 0,1 1 0,-1-1 0,9-17-3906,8 2-1051,5-3-1537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39.620"/>
    </inkml:context>
    <inkml:brush xml:id="br0">
      <inkml:brushProperty name="width" value="0.025" units="cm"/>
      <inkml:brushProperty name="height" value="0.025" units="cm"/>
    </inkml:brush>
  </inkml:definitions>
  <inkml:trace contextRef="#ctx0" brushRef="#br0">34 0 7335,'0'0'16111,"6"48"-15630,-6-23-225,-2 1-96,-7 3-96,2 0-64,0 2 32,2-3-64,1-5-1762,-1-7-2209,5-8-6087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0.106"/>
    </inkml:context>
    <inkml:brush xml:id="br0">
      <inkml:brushProperty name="width" value="0.025" units="cm"/>
      <inkml:brushProperty name="height" value="0.025" units="cm"/>
    </inkml:brush>
  </inkml:definitions>
  <inkml:trace contextRef="#ctx0" brushRef="#br0">67 0 8584,'0'0'14013,"-2"11"-13575,1-1-300,-1-1 1,-1 1-1,1-1 0,-2 1 0,1-1 0,-1 0 1,-1-1-1,-8 14 0,8-16 16,3-3-110,0-1 0,0 0 0,0 0 1,0 1-1,0-1 0,1 1 0,-1-1 0,1 1 0,0 0 0,-1 0 0,1 0 0,1-1 0,-1 1 0,0 0 0,0 6 0,40-8 239,-23-1-423,1-1 0,0-1 0,-1 0 0,21-6-1,-4-5-3224,-3-5-4105,-14 3-3244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0:40.548"/>
    </inkml:context>
    <inkml:brush xml:id="br0">
      <inkml:brushProperty name="width" value="0.025" units="cm"/>
      <inkml:brushProperty name="height" value="0.025" units="cm"/>
    </inkml:brush>
  </inkml:definitions>
  <inkml:trace contextRef="#ctx0" brushRef="#br0">54 42 13004,'0'0'4559,"-7"9"-2920,2-3-1397,1-2-44,-1 1 1,1 1-1,0-1 0,1 0 0,0 1 0,-1 0 1,2 0-1,-1 0 0,1 0 0,0 0 0,0 1 1,-1 8-1,33-37 896,-29 20-1088,43-50-53,-41 48-5,0 0-1,-1-1 1,0 1 0,1-1 0,-2 1 0,1-1 0,0 0 0,-1 1-1,0-1 1,0 0 0,0-8 0,-2 13 37,-1 1 1,1 0 0,0-1-1,0 1 1,-1 0-1,1 0 1,0 0-1,0 0 1,0 0-1,0 0 1,0 0 0,0 0-1,0 0 1,1 0-1,-1 0 1,-1 3-1,2-3 13,-1 0 0,1 0 0,-1 0 0,1 0 0,0 0 0,-1 1 0,1-1 0,0 0 0,0 0 0,0 1 0,0-1 0,0 0 0,0 0 0,0 0 0,0 1 0,0-1 0,1 0 0,-1 0 0,0 0 0,1 0 0,-1 1 0,1-1 0,0 0 0,-1 0 0,1 0 0,0 0 0,1 1 0,-1-1 6,1 0 0,0 0 0,0-1 0,0 1 0,0 0 0,0-1 0,0 0 0,0 1 0,0-1 0,0 0-1,0 0 1,0 0 0,0 0 0,3-1 0,6-1 11,-1 0 0,1-1-1,-1 0 1,0 0-1,12-7 1,-15 6-14,2-1 4,1 0 0,-1 0 1,1 1-1,0 0 0,15-3 0,-24 7-4,-1 0 0,1 0 0,-1 0 0,1 0 0,-1 0 0,1 0 0,-1 0 0,1 1 0,-1-1 0,1 0 0,-1 0 0,0 0 0,1 1 0,-1-1 0,1 0 0,-1 0 0,0 1 0,1-1 0,-1 0 0,0 1 0,1-1 0,-1 0 0,0 1 0,1-1 0,-1 1 0,0-1 0,0 0 0,0 1 0,1-1 0,-1 1 0,0-1 1,0 2-2,3 23 82,-8 24 113,-17 51-847,21-96-2850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5.125"/>
    </inkml:context>
    <inkml:brush xml:id="br0">
      <inkml:brushProperty name="width" value="0.025" units="cm"/>
      <inkml:brushProperty name="height" value="0.025" units="cm"/>
    </inkml:brush>
  </inkml:definitions>
  <inkml:trace contextRef="#ctx0" brushRef="#br0">84 110 3908,'0'0'3165,"4"-8"-1611,1-3-1214,24-44 2914,-20 19 6647,1 45-8604,-9-5-1259,0 1 0,0 0 0,-1-1 0,1 1 0,-1 0 0,0-1 0,-1 1-1,1 0 1,-1-1 0,0 1 0,0-1 0,-1 1 0,1-1 0,-1 1 0,0-1 0,0 0-1,-3 5 1,-5 5 69,0-1 0,-1 1 0,-19 16 0,20-21 17,1 1 0,-1 0 0,2 1-1,-1 0 1,-8 15 0,17-26-114,0 1 1,0-1-1,-1 0 0,1 1 1,0-1-1,0 0 1,0 1-1,0-1 0,-1 0 1,1 1-1,0-1 1,0 1-1,0-1 0,0 0 1,0 1-1,0-1 0,0 1 1,0-1-1,0 1 1,0-1-1,0 0 0,0 1 1,0-1-1,1 0 1,-1 1-1,0-1 0,0 1 1,0-1-1,0 0 1,1 1-1,-1-1 0,0 0 1,0 1-1,1-1 0,-1 0 1,0 0-1,1 1 1,18 0 310,23-11 137,-21 1-387,69-21 31,-82 27-102,-1 2 0,1-1 1,0 1-1,0 0 1,0 1-1,0 0 0,0 0 1,0 0-1,11 3 1,-17-2 0,-1 0 0,1 1 1,0-1-1,0 0 0,-1 1 1,1-1-1,-1 1 0,0-1 1,1 1-1,-1 0 1,0 0-1,0-1 0,2 4 1,13 16-2393,-16-20 2145,1-1 1,-1 0 0,1 1 0,-1-1 0,1 0-1,0 1 1,-1-1 0,1 0 0,0 0 0,-1 0-1,1 1 1,0-1 0,0 0 0,-1 0 0,1 0 0,0 0-1,-1 0 1,1-1 0,0 1 0,-1 0 0,1 0-1,0 0 1,-1 0 0,1-1 0,0 1 0,-1 0-1,1-1 1,-1 1 0,1-1 0,0 1 0,-1 0 0,1-1-1,10-12-8418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6.106"/>
    </inkml:context>
    <inkml:brush xml:id="br0">
      <inkml:brushProperty name="width" value="0.025" units="cm"/>
      <inkml:brushProperty name="height" value="0.025" units="cm"/>
    </inkml:brush>
  </inkml:definitions>
  <inkml:trace contextRef="#ctx0" brushRef="#br0">119 63 5477,'0'0'5445,"0"-9"-3699,0-42 2247,-2 48-921,-3 9-2235,-4 9-352,-5 26 347,1 0 1,2 1 0,2 0 0,2 1 0,-2 52-1,9-94-266,-1-32 283,1 17-846,0-1 0,1 1 0,1 0 0,0-1 1,7-22-1,-4 18 9,-1 0 1,-1 0 0,2-29-1,-7 55-41,1 0 0,-1 0 0,0 0 0,-1 0 0,-4 9 0,-1 2-10,2-2 43,-2 3 26,1 0 1,1 1-1,1-1 1,0 1-1,-2 35 1,7-54 150,17-54 316,0 9-510,-1 3-90,-12 35-23,-4 17-70,-5 17 143,3-22-33,0 1-1,1 0 0,0 0 1,1 0-1,-1 0 0,1 0 1,0 0-1,3 13 0,-3-20-167,1 1 1,-1-1-1,1 1 0,-1 0 1,1-1-1,-1 1 0,1-1 0,-1 0 1,1 1-1,0-1 0,-1 1 1,1-1-1,0 0 0,-1 0 1,1 1-1,0-1 0,0 0 0,-1 0 1,1 0-1,0 0 0,0 0 1,-1 0-1,1 0 0,0 0 0,0 0 1,-1 0-1,2 0 0,1 0-1327,7 0-5632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6.886"/>
    </inkml:context>
    <inkml:brush xml:id="br0">
      <inkml:brushProperty name="width" value="0.025" units="cm"/>
      <inkml:brushProperty name="height" value="0.025" units="cm"/>
    </inkml:brush>
  </inkml:definitions>
  <inkml:trace contextRef="#ctx0" brushRef="#br0">94 62 6438,'0'0'2498,"1"-7"-175,1-4-1418,0-8 182,-2-2 3861,0 20-4850,0 1 0,0 0 0,0 0 0,-1-1 0,1 1 0,0 0 1,0 0-1,-1 0 0,1-1 0,0 1 0,0 0 0,-1 0 1,1 0-1,0 0 0,-1 0 0,1 0 0,0 0 0,0 0 0,-1 0 1,1 0-1,0-1 0,-1 1 0,1 1 0,0-1 0,-1 0 0,1 0 1,0 0-1,-1 0 0,1 0 0,0 0 0,0 0 0,-1 0 1,1 0-1,0 1 0,0-1 0,-1 0 0,1 0 0,0 0 0,0 1 1,-1-1-1,1 0 0,0 0 0,0 0 0,0 1 0,-1-1 1,1 0-1,0 1 0,0-1 0,0 0 0,0 1 0,-14 11 475,7-1-242,1 0-1,0 1 0,1-1 1,0 1-1,1 0 1,0 1-1,1-1 1,-2 18-1,1 9-47,1 54 0,3-89-278,11-29 555,5-65-419,-10 64-100,-1 1-1,2-49 0,-7 73-61,-5 8-1,1-1 0,1 1 0,-1 0 1,1 1-1,0-1 0,1 1 0,-3 14 1,0-5 2,-2 4 19,4-13 0,0 1 0,1-1 0,0 1 0,-2 16 0,23-41 64,-10 6-60,-1 0 0,-1 0 0,0-1 0,0 0 0,-1-1-1,0 1 1,-1-1 0,-1 0 0,1 0 0,-2-1-1,0 1 1,0-1 0,0-23 0,-4 36-12,0 0 0,0 1 0,-1-1 1,1 1-1,0-1 0,0 1 0,0-1 0,-1 1 0,1 0 1,0-1-1,0 1 0,0 0 0,0 0 0,-1 1 0,-5 6 8,1-1 0,0 1-1,0 0 1,1 0 0,0 1 0,1-1-1,-1 1 1,2 0 0,-1 0-1,1 1 1,1-1 0,-1 1-1,2-1 1,-1 1 0,1 0-1,1 12 1,-6-7-1735,-4-13-5525,1-5-2381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7.834"/>
    </inkml:context>
    <inkml:brush xml:id="br0">
      <inkml:brushProperty name="width" value="0.025" units="cm"/>
      <inkml:brushProperty name="height" value="0.025" units="cm"/>
    </inkml:brush>
  </inkml:definitions>
  <inkml:trace contextRef="#ctx0" brushRef="#br0">20 1 3459,'0'0'353,"-19"47"-514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18.957"/>
    </inkml:context>
    <inkml:brush xml:id="br0">
      <inkml:brushProperty name="width" value="0.025" units="cm"/>
      <inkml:brushProperty name="height" value="0.025" units="cm"/>
    </inkml:brush>
  </inkml:definitions>
  <inkml:trace contextRef="#ctx0" brushRef="#br0">1047 856 3171,'0'0'6502,"5"-1"-5199,5 0-756,1 0 328,2-1 2731,-7-14 1042,-5-28-3015,-1 37-1043,-1-15-173,-1 0-1,-2 0 1,0 0-1,-1 0 1,-1 1-1,-1 0 1,0 0-1,-16-28 1,-2 3-280,-2 1-1,-48-61 1,63 91-136,-2 1 1,1 0 0,-2 1 0,0 1 0,0 1 0,-1 0 0,-1 0-1,1 2 1,-2 0 0,-33-11 0,-15-2-25,-118-20 0,37 9 11,114 22 83,0-2 1,1-1-1,0-1 0,-37-25 1,62 36-71,-45-19-193,50 22 164,0 0 1,1 1 0,-1-1 0,0 1-1,0-1 1,0 1 0,0 0-1,1 0 1,-1 0 0,0 0 0,0 0-1,0 0 1,0 0 0,0 0-1,1 1 1,-1-1 0,0 1 0,0 0-1,0-1 1,1 1 0,-1 0-1,1 0 1,-1 0 0,0 0 0,1 0-1,-3 3 1,5-4-341,0 1-1,0-1 1,0 0 0,0 0-1,0 1 1,0-1 0,0 0-1,0 0 1,0 0 0,0 0-1,0 0 1,0 0-1,0 0 1,0-1 0,0 1-1,0 0 1,0-1 0,0 1-1,0 0 1,-1-1 0,3 0-1,17-15-5973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0.166"/>
    </inkml:context>
    <inkml:brush xml:id="br0">
      <inkml:brushProperty name="width" value="0.025" units="cm"/>
      <inkml:brushProperty name="height" value="0.025" units="cm"/>
    </inkml:brush>
  </inkml:definitions>
  <inkml:trace contextRef="#ctx0" brushRef="#br0">183 48 4068,'0'0'15188,"0"-8"-13811,1-24-352,0 24-331,-29 44 267,-7 9-758,-3-1-1,-46 42 1,96-103-3270,-2 1 0,0-1 0,8-19 0,2-4 3266,-3 2 3964,-21 65-214,10 26-3673,-1-13-182,-4 39-372,-2-44-6165,1-25-668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4.192"/>
    </inkml:context>
    <inkml:brush xml:id="br0">
      <inkml:brushProperty name="width" value="0.035" units="cm"/>
      <inkml:brushProperty name="height" value="0.035" units="cm"/>
    </inkml:brush>
  </inkml:definitions>
  <inkml:trace contextRef="#ctx0" brushRef="#br0">129 91 15827,'-12'8'743,"-8"4"658,-33 30 1,49-39-1227,0 1-1,0 0 0,1 0 0,-1 0 0,1 0 0,0 1 1,0-1-1,1 1 0,-1-1 0,1 1 0,0 0 0,0 0 1,1 0-1,-2 7 0,3-10-168,0-1 1,-1 1-1,1 0 1,0-1-1,0 1 1,0 0-1,1 0 0,-1-1 1,0 1-1,1 0 1,-1-1-1,1 1 0,-1 0 1,1-1-1,0 1 1,-1-1-1,1 1 1,0-1-1,0 0 0,0 1 1,2 1-1,-1-2-14,0 0-1,0 0 1,0 0-1,0 0 1,0 0-1,0 0 1,0-1-1,1 1 1,-1-1-1,0 1 1,0-1-1,0 0 0,1 0 1,2 0-1,8-2-72,0 0 0,0 0 0,0-1 0,17-7 0,-21 7 65,-5 2 10,0-1 0,0 1 0,0 0 0,0 0 0,0 1 0,1-1 1,-1 1-1,0 0 0,0 0 0,1 1 0,-1-1 0,0 1 0,6 1 0,-8-1 11,1 1 0,-1-1 0,0 1 0,0-1 0,1 1 1,-1-1-1,0 1 0,-1 0 0,1 0 0,0 0 0,0 0 0,-1 1 0,1-1 0,-1 0 0,0 1 0,0-1 0,0 1 0,0-1 0,0 1 0,0-1 0,-1 1 0,1 3 0,0 4 92,-1 0-1,1 1 1,-2-1-1,0 0 1,0 0 0,-1 0-1,0 0 1,-1 0-1,0 0 1,0-1-1,-1 1 1,0-1-1,-1 0 1,0 0 0,-1 0-1,0-1 1,0 0-1,0 0 1,-14 12-1,20-20-124,-1 1-1,1 0 0,-1-1 1,1 1-1,-1-1 1,1 1-1,-1-1 0,0 1 1,1-1-1,-1 1 0,0-1 1,0 0-1,1 1 0,-1-1 1,0 0-1,0 1 0,0-1 1,1 0-1,-1 0 1,0 0-1,0 0 0,0 0 1,1 0-1,-1 0 0,0 0 1,0 0-1,0-1 0,1 1 1,-1 0-1,-1-1 1,1 0-2,0 0 0,0 0 0,0-1 1,0 1-1,1 0 0,-1-1 1,0 1-1,1-1 0,-1 1 0,1-1 1,-1 1-1,1-1 0,0 1 0,0-3 1,-1-10-131,0 1-1,3-22 1,-2 34 157,8-48-469</inkml:trace>
  <inkml:trace contextRef="#ctx0" brushRef="#br0" timeOffset="1">301 72 13931,'10'-3'787,"5"0"312,0-1 1,18-8 0,-30 11-912,-1 0-1,1 0 1,0-1 0,0 1-1,-1-1 1,1 0 0,-1 0 0,0 0-1,1 0 1,-1 0 0,0 0-1,0 0 1,0-1 0,-1 1-1,1-1 1,-1 0 0,1 1 0,0-4-1,-2 6-166,1 0 0,-1-1-1,0 1 1,0 0 0,0 0 0,0 0-1,0-1 1,0 1 0,0 0 0,0 0-1,0-1 1,0 1 0,0 0 0,0 0-1,0-1 1,0 1 0,0 0-1,0 0 1,0-1 0,0 1 0,0 0-1,0 0 1,0-1 0,0 1 0,0 0-1,0 0 1,0 0 0,-1-1 0,1 1-1,0 0 1,0 0 0,0 0-1,0-1 1,-1 1 0,1 0 0,0 0-1,0 0 1,0 0 0,-1 0 0,1 0-1,0-1 1,0 1 0,-1 0-1,1 0 1,0 0 0,0 0 0,0 0-1,-1 0 1,1 0 0,0 0 0,0 0-1,-1 0 1,1 0 0,0 0 0,0 0-1,-1 0 1,1 0 0,0 0-1,0 1 1,-1-1 0,1 0 0,0 0-1,0 0 1,0 0 0,-1 0 0,1 0-1,0 1 1,0-1 0,-1 0 0,-15 11 500,9-4-465,0 1 0,1 1 0,0-1 1,1 1-1,-1 0 0,2 0 0,-1 1 0,2-1 1,-1 1-1,1 0 0,0 0 0,1 0 0,1 0 1,-1 1-1,1-1 0,1 0 0,0 1 1,1-1-1,2 17 0,-3-25-62,1 0 1,-1 1-1,1-1 1,0 0-1,-1 1 1,1-1-1,0 0 1,0 0-1,1 0 1,-1 0-1,0 0 1,1 0-1,-1 0 1,1 0-1,0-1 1,-1 1-1,1 0 0,0-1 1,0 1-1,0-1 1,0 0-1,0 0 1,1 0-1,-1 0 1,0 0-1,0 0 1,1-1-1,-1 1 1,0-1-1,1 1 1,-1-1-1,1 0 1,-1 0-1,3 0 1,1-1 28,-1 0 1,1-1 0,-1 0 0,0 0 0,1 0-1,-1 0 1,0-1 0,0 1 0,0-1 0,-1-1 0,1 1-1,-1-1 1,6-5 0,16-19-31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0.513"/>
    </inkml:context>
    <inkml:brush xml:id="br0">
      <inkml:brushProperty name="width" value="0.025" units="cm"/>
      <inkml:brushProperty name="height" value="0.025" units="cm"/>
    </inkml:brush>
  </inkml:definitions>
  <inkml:trace contextRef="#ctx0" brushRef="#br0">1 34 12268,'0'0'7078,"69"-14"-7046,-44 11 0,-1 1-32,-1 1 32,-1-2-288,-1 2-1345,-3-3-1955,-6-2-1889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0.964"/>
    </inkml:context>
    <inkml:brush xml:id="br0">
      <inkml:brushProperty name="width" value="0.025" units="cm"/>
      <inkml:brushProperty name="height" value="0.025" units="cm"/>
    </inkml:brush>
  </inkml:definitions>
  <inkml:trace contextRef="#ctx0" brushRef="#br0">18 1 10826,'0'0'8051,"-3"9"-6994,-10 27-315,13-35-724,0 0 0,-1 0 0,1 0 0,0-1 0,0 1 0,0 0 0,-1 0 0,1 0 1,0-1-1,0 1 0,0 0 0,1 0 0,-1 0 0,0 0 0,0-1 0,0 1 0,1 0 0,-1 0 1,0 0-1,1-1 0,-1 1 0,0 0 0,1 0 0,-1-1 0,1 1 0,-1 0 0,1-1 1,0 1-1,-1-1 0,1 1 0,0-1 0,-1 1 0,1-1 0,0 1 0,-1-1 0,1 0 0,0 1 1,0-1-1,0 0 0,-1 0 0,1 1 0,1-1 0,37 1-30,-32-1 46,1-1-339,-1 1 0,0-1 0,-1-1-1,1 1 1,0-1 0,8-4 0,-9 4-479,0-1 0,-1 1 0,1-2 1,0 1-1,-1-1 0,9-7 0,-78 85 6684,56-65-5698,1 1-1,0 0 0,1 1 1,0 0-1,1 0 1,0 0-1,-3 12 0,7-11-264,2-9-4294,3-3-2337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1.797"/>
    </inkml:context>
    <inkml:brush xml:id="br0">
      <inkml:brushProperty name="width" value="0.025" units="cm"/>
      <inkml:brushProperty name="height" value="0.025" units="cm"/>
    </inkml:brush>
  </inkml:definitions>
  <inkml:trace contextRef="#ctx0" brushRef="#br0">113 1 5029,'0'0'17777,"-5"10"-17366,-13 23-295,-1-2 0,-2 0 0,-29 32 0,91-126-12352,-17 37 6909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2.146"/>
    </inkml:context>
    <inkml:brush xml:id="br0">
      <inkml:brushProperty name="width" value="0.025" units="cm"/>
      <inkml:brushProperty name="height" value="0.025" units="cm"/>
    </inkml:brush>
  </inkml:definitions>
  <inkml:trace contextRef="#ctx0" brushRef="#br0">41 31 5894,'11'-7'1290,"-9"6"-929,0 0-1,0 0 0,0-1 1,0 1-1,0 0 1,0-1-1,-1 1 1,1-1-1,0 0 1,-1 1-1,0-1 0,1 0 1,0-2-1,-31 57 8353,23-43-8566,0 0 0,0 0 0,1 0 0,0 1 0,1-1 0,0 1 0,1 0 0,0 0 0,1 1 0,-2 20 0,4-24-549,0 0-1169,0-3-2787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2.519"/>
    </inkml:context>
    <inkml:brush xml:id="br0">
      <inkml:brushProperty name="width" value="0.025" units="cm"/>
      <inkml:brushProperty name="height" value="0.025" units="cm"/>
    </inkml:brush>
  </inkml:definitions>
  <inkml:trace contextRef="#ctx0" brushRef="#br0">0 98 10090,'0'0'11552,"7"-4"-11461,59-21-808,-48 20-1853,-1 0 0,0-2 0,27-14-1,-42 20 2783,-1 1 0,0-1 0,0 0 0,0 0 0,0 0 0,0 0 0,0 0 0,0 0-1,0 0 1,0 0 0,0 0 0,0 0 0,-1 0 0,1 0 0,0-1 0,0 0 0,-1 1-55,0 1 1,0-1 0,0 1 0,-1-1 0,1 1 0,0-1 0,0 1 0,0-1 0,0 1 0,0 0 0,-1-1-1,1 1 1,0-1 0,0 1 0,-1 0 0,1-1 0,0 1 0,0 0 0,-1-1 0,1 1 0,0 0 0,-1-1 0,1 1-1,-1 0 1,1 0 0,0-1 0,-1 1 0,1 0 0,-1 0 0,0 0 0,-25-1 3429,7 9-4851,16-7 1304,0 1-1,0 1 1,1-1-1,-1 0 0,1 1 1,-1-1-1,1 1 0,0 0 1,0 0-1,0 0 0,0 0 1,0 0-1,1 0 1,0 0-1,-2 5 0,6-6-40,0 0 1,0-1-1,1 0 0,-1 0 0,0 0 0,1 0 0,-1 0 0,1-1 0,-1 0 0,1 1 1,5-2-1,1 2-63,-8-1 55,0 1 1,0-1-1,0 0 0,0 1 1,0 0-1,0-1 1,0 1-1,0 0 1,-1 0-1,1 0 1,0 0-1,-1 0 1,1 1-1,0-1 0,-1 0 1,1 1-1,-1-1 1,0 1-1,0 0 1,1-1-1,-1 1 1,0 0-1,0 0 1,-1 0-1,1 0 0,0-1 1,-1 1-1,1 0 1,-1 0-1,1 0 1,-1 0-1,0 0 1,0 1-1,0-1 1,0 0-1,0 0 1,-1 0-1,1 0 0,-1 3 1,0-2 114,0 1 1,0-1-1,0 0 0,-1 0 0,1 1 1,-1-1-1,1 0 0,-1 0 1,0 0-1,0-1 0,-1 1 1,1 0-1,-1-1 0,1 1 1,-1-1-1,0 0 0,1 0 1,-1 0-1,0 0 0,0-1 1,-1 1-1,1-1 0,-4 1 1,3-1-15,0 0 0,0-1 1,0 1-1,-1-1 0,1 0 0,0 0 1,0-1-1,-6-1 0,9 2-179,1 0-1,-1 0 0,0-1 1,0 1-1,1 0 0,-1-1 1,0 1-1,1-1 0,-1 1 1,0-1-1,1 1 0,-1-1 1,1 1-1,-1-1 0,1 0 1,-1 1-1,1-1 0,-1 0 1,1 1-1,0-1 0,-1 0 1,1 0-1,0 1 0,0-1 0,0 0 1,-1 0-1,1 1 0,0-1 1,0 0-1,0 0 0,0 0 1,0 1-1,0-1 0,1 0 1,-1 0-1,0 0 0,0 1 1,1-1-1,-1 0 0,0 0 1,1 1-1,-1-1 0,0 0 1,1 1-1,-1-1 0,1 0 1,-1 1-1,1-1 0,0 1 1,0-1-1,24-25-9185,-13 13 1100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2.885"/>
    </inkml:context>
    <inkml:brush xml:id="br0">
      <inkml:brushProperty name="width" value="0.025" units="cm"/>
      <inkml:brushProperty name="height" value="0.025" units="cm"/>
    </inkml:brush>
  </inkml:definitions>
  <inkml:trace contextRef="#ctx0" brushRef="#br0">116 1 9545,'0'0'15065,"-2"7"-14611,-9 24 67,-28 58 1,25-61-237,0 1 0,3 0 0,-12 43 0,21-53-6706,10-31-3146,-1-3 2408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3.231"/>
    </inkml:context>
    <inkml:brush xml:id="br0">
      <inkml:brushProperty name="width" value="0.025" units="cm"/>
      <inkml:brushProperty name="height" value="0.025" units="cm"/>
    </inkml:brush>
  </inkml:definitions>
  <inkml:trace contextRef="#ctx0" brushRef="#br0">90 0 10890,'0'0'12513,"-1"8"-12294,-2 5-173,-1 1-1,0-1 0,-1 1 0,-1-2 0,0 1 1,-1 0-1,-12 16 0,-16 31 47,63-95-11975,-12 12 6929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3.577"/>
    </inkml:context>
    <inkml:brush xml:id="br0">
      <inkml:brushProperty name="width" value="0.025" units="cm"/>
      <inkml:brushProperty name="height" value="0.025" units="cm"/>
    </inkml:brush>
  </inkml:definitions>
  <inkml:trace contextRef="#ctx0" brushRef="#br0">46 1 6278,'0'0'15076,"-2"14"-14116,-7 26 96,-2 51-1,9-64-5697,1-1-4934,1-37 4494</inkml:trace>
  <inkml:trace contextRef="#ctx0" brushRef="#br0" timeOffset="1">11 127 4548,'0'0'12108,"-11"-47"-10411,11 45-672,2 0-576,8 2-193,1 0-224,1-2 0,4 1-64,2-3-1666,-7-2-2594,3-1-1761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3.956"/>
    </inkml:context>
    <inkml:brush xml:id="br0">
      <inkml:brushProperty name="width" value="0.025" units="cm"/>
      <inkml:brushProperty name="height" value="0.025" units="cm"/>
    </inkml:brush>
  </inkml:definitions>
  <inkml:trace contextRef="#ctx0" brushRef="#br0">115 1 12332,'0'0'9224,"-12"52"-9192,7-37-64,-1 2 32,1-2-352,0-3-321,3 0 33,-2-5-930,3-4-1857</inkml:trace>
  <inkml:trace contextRef="#ctx0" brushRef="#br0" timeOffset="1">34 33 5701,'0'0'14142,"10"-5"-13272,1 0-762,-1 1 1,1 0-1,0 1 0,0 0 1,0 1-1,14-1 0,-23 3-76,1 0 0,-1 0 0,1 0 0,0 0 0,-1 0 0,1 0 0,-1 1 0,1 0 0,-1-1 0,1 1 0,-1 0 0,0 0 0,1 0 0,-1 0 0,0 1 0,4 2 0,-5-2 50,0 0 0,1 0 0,-1 0-1,0 0 1,0 1 0,0-1-1,-1 0 1,1 0 0,0 1-1,-1-1 1,0 1 0,1-1 0,-1 0-1,0 1 1,0-1 0,-1 1-1,1-1 1,0 0 0,-1 1-1,1-1 1,-1 0 0,-1 4 0,-1-1 74,1 0 0,-1 0 1,0 0-1,0 0 1,-1-1-1,1 1 0,-1-1 1,0 0-1,0 0 1,-1-1-1,1 1 1,-9 4-1,-2 2-96,1-2 0,-1 0 1,-16 6-1,29-14-184,-24 8 403,25-8-446,0 1-1,0-1 1,1 0 0,-1 0-1,0 0 1,0 0 0,1 0 0,-1 0-1,0 0 1,0 0 0,0 0 0,1 0-1,-1 0 1,0-1 0,0 1-1,1 0 1,-1 0 0,0-1 0,1 1-1,-1-1 1,0 1 0,1 0-1,-1-1 1,0 1 0,1-1 0,-1 0-1,1 1 1,-1-1 0,0 0-1,-4-13-5282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25.235"/>
    </inkml:context>
    <inkml:brush xml:id="br0">
      <inkml:brushProperty name="width" value="0.025" units="cm"/>
      <inkml:brushProperty name="height" value="0.025" units="cm"/>
    </inkml:brush>
  </inkml:definitions>
  <inkml:trace contextRef="#ctx0" brushRef="#br0">1 3 5669,'0'0'17761,"2"-1"-17462,6 0-225,1 1 1,-1-1-1,0 1 1,1 1-1,-1 0 0,0 0 1,0 0-1,0 1 0,0 0 1,11 5-1,18 2 32,45 5-8,-45-9-61,0 1-1,46 15 1,-83-21-32,1 0 0,-1 0 0,0 0 0,1 0 0,-1 0 0,0 0 0,1 0 0,-1 0 1,0 1-1,0-1 0,1 0 0,-1 0 0,0 0 0,1 0 0,-1 0 0,0 1 0,0-1 0,1 0 0,-1 0 0,0 1 1,0-1-1,1 0 0,-1 0 0,0 1 0,0-1 0,0 0 0,0 0 0,0 1 0,1-1 0,-1 0 0,0 1 0,0-1 0,0 0 1,0 1-1,0-1 0,0 0 0,0 1 0,0-1 0,0 0 0,0 1 0,0-1 0,0 0 0,0 1 0,0-1 0,0 0 1,-1 1-1,-15 12 155,-30 6 17,44-18-166,-38 11 590,-48 9 0,46-12-190,-42 15-1,83-24-448,0 1 0,0-1 0,-1 1 0,1-1 0,0 1-1,0-1 1,0 1 0,0 0 0,0-1 0,0 1 0,0 0 0,0 0-1,1 0 1,-1 0 0,0 0 0,0 0 0,1 0 0,-2 1 0,2-1-99,0-1 0,0 1 0,1-1 0,-1 1 0,0-1 0,0 1 0,0-1 0,1 1 0,-1-1 0,0 1 0,0-1 0,1 0 1,-1 1-1,0-1 0,1 1 0,-1-1 0,1 0 0,-1 1 0,0-1 0,1 0 0,-1 0 0,1 1 0,-1-1 0,1 0 1,-1 0-1,1 0 0,-1 1 0,1-1 0,-1 0 0,1 0 0,-1 0 0,1 0 0,-1 0 0,1 0 0,-1 0 0,1 0 0,-1 0 1,1 0-1,-1-1 0,1 1 0,0 0 0,19 0-5613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287"/>
    </inkml:context>
    <inkml:brush xml:id="br0">
      <inkml:brushProperty name="width" value="0.025" units="cm"/>
      <inkml:brushProperty name="height" value="0.025" units="cm"/>
    </inkml:brush>
  </inkml:definitions>
  <inkml:trace contextRef="#ctx0" brushRef="#br0">2 0 7111,'4'0'12267,"-3"0"-10089,-1 6-1217,6 7-672,-6 4-97,9 7-64,-9 2-64,3 1 0,-3 0-32,0-1 0,0-3-64,0 1 96,0-4-224,0-2-545,-1-3-1345,-10-2-2178,-2-5-2466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7.850"/>
    </inkml:context>
    <inkml:brush xml:id="br0">
      <inkml:brushProperty name="width" value="0.035" units="cm"/>
      <inkml:brushProperty name="height" value="0.035" units="cm"/>
    </inkml:brush>
  </inkml:definitions>
  <inkml:trace contextRef="#ctx0" brushRef="#br0">1 157 13635,'0'8'509,"1"-2"-278,0 0 0,0 1 0,0-1 0,3 10-1,-4-15-194,1-1 0,-1 1 0,0 0 0,1 0 0,-1 0 0,0-1 0,1 1 0,-1 0 0,1-1 0,-1 1 0,1 0 0,-1-1 0,1 1 0,0-1-1,-1 1 1,1-1 0,0 1 0,-1-1 0,1 1 0,0-1 0,0 0 0,-1 1 0,1-1 0,0 0 0,0 0 0,0 1 0,0-1 0,-1 0 0,1 0-1,0 0 1,0 0 0,0 0 0,0 0 0,-1 0 0,1-1 0,0 1 0,0 0 0,0 0 0,-1-1 0,1 1 0,0 0 0,1-1 0,4-3 26,0 0 1,-1 0 0,1-1 0,-1 0-1,0 0 1,-1 0 0,1 0 0,-1-1-1,0 1 1,0-1 0,5-10 0,-4 4 9,1 0 1,-1 0 0,-1 0 0,0-1-1,3-16 1,-7 25-26,0 0-1,0 0 1,0 1-1,0-1 1,0 0-1,-1 0 0,0 1 1,1-1-1,-3-5 1,3 9-30,-1-1-1,1 0 1,0 0-1,-1 0 1,1 1 0,-1-1-1,1 0 1,0 0 0,-1 1-1,0-1 1,1 1 0,-1-1-1,1 0 1,-1 1 0,0-1-1,0 1 1,1-1 0,-1 1-1,0 0 1,0-1 0,1 1-1,-1 0 1,0-1 0,0 1-1,0 0 1,0 0 0,1 0-1,-1 0 1,0 0 0,0 0-1,0 0 1,0 0 0,0 0-1,1 0 1,-1 0 0,0 0-1,0 1 1,0-1 0,1 0-1,-1 1 1,0-1-1,0 1 1,1-1 0,-1 1-1,-1 0 1,1 0-12,-1 0 0,1 1 0,0-1-1,-1 0 1,1 1 0,0-1 0,0 1 0,0-1 0,0 1 0,0 0-1,0-1 1,0 1 0,1 0 0,-1 0 0,0 0 0,1 0-1,0-1 1,-1 1 0,1 0 0,0 0 0,0 0 0,0 0 0,0 0-1,1 0 1,-1 0 0,1 2 0,0 0-75,0 0-1,0 0 1,1 0 0,-1 0 0,1 0-1,0-1 1,0 1 0,0-1 0,0 1-1,1-1 1,4 5 0,1-1-166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0.187"/>
    </inkml:context>
    <inkml:brush xml:id="br0">
      <inkml:brushProperty name="width" value="0.025" units="cm"/>
      <inkml:brushProperty name="height" value="0.025" units="cm"/>
    </inkml:brush>
  </inkml:definitions>
  <inkml:trace contextRef="#ctx0" brushRef="#br0">15 97 4100,'0'0'1948,"-3"-10"-399,3 8-1408,-10-52 1563,8 23 2259,21 53-2421,-12 3-980,-1 1-1,-2 0 1,0 0-1,-2 0 0,-1 31 1,1-2-28,36 333 815,5 156-88,-41-401-1118,-8 193 88,-1-292 464,-17 64 0,1-13 8,20-68-654,1 0 1,1 0 0,3 33 0,0-2-340,-2-54 145,0 0 1,0 0-1,0 0 1,1 0 0,0 0-1,0 0 1,0 0-1,0 0 1,0-1-1,3 6 1,-3-8-227,0 1 0,1-1 0,-1 1 0,0-1 0,1 1 0,-1-1 0,1 0 0,-1 0 0,1 0 0,-1 0 0,1 0 0,0 0 0,-1 0 0,1 0 0,0-1 0,0 1 0,0-1 0,0 1 0,0-1 0,-1 0 0,1 0 0,4 0 0,10 0-6777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1.315"/>
    </inkml:context>
    <inkml:brush xml:id="br0">
      <inkml:brushProperty name="width" value="0.025" units="cm"/>
      <inkml:brushProperty name="height" value="0.025" units="cm"/>
    </inkml:brush>
  </inkml:definitions>
  <inkml:trace contextRef="#ctx0" brushRef="#br0">144 120 3716,'-52'-8'3859,"-3"0"128,20-2 1464,34 10-4404,45-3 64,80 4 1,-18 0-639,880-9-10,-307 6 269,-158-24 746,-133 2-1423,7 3 959,-383 20-1720,-14 0-2237,-15-2-5201,7-3-1358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1.660"/>
    </inkml:context>
    <inkml:brush xml:id="br0">
      <inkml:brushProperty name="width" value="0.025" units="cm"/>
      <inkml:brushProperty name="height" value="0.025" units="cm"/>
    </inkml:brush>
  </inkml:definitions>
  <inkml:trace contextRef="#ctx0" brushRef="#br0">29 4 13164,'0'0'6924,"10"-1"-6347,6-1-488,-1 2 1,1 0-1,28 4 0,-35-3-78,0 0 0,0 1-1,0 0 1,0 1 0,0 0 0,-1 0-1,1 1 1,-1 0 0,11 8-1,-17-11 23,-1 0 0,1 1-1,-1-1 1,1 1 0,-1-1-1,0 1 1,0 0 0,0 0-1,0-1 1,0 1 0,0 0-1,0 0 1,0 0 0,-1 0-1,1 0 1,-1 0 0,0 0-1,1 0 1,-1 0 0,0 0-1,0 0 1,0 0-1,-1 0 1,1 1 0,0-1-1,-1 0 1,1 0 0,-1-1-1,0 1 1,0 0 0,0 0-1,0 0 1,0 0 0,0-1-1,0 1 1,0 0 0,-3 1-1,-5 8 145,0 0 0,-2 0 0,1-1 0,-14 9 0,18-14-189,-40 36 157,20-19-815,-40 30 0,49-43-2886,10-8-3501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2.552"/>
    </inkml:context>
    <inkml:brush xml:id="br0">
      <inkml:brushProperty name="width" value="0.025" units="cm"/>
      <inkml:brushProperty name="height" value="0.025" units="cm"/>
    </inkml:brush>
  </inkml:definitions>
  <inkml:trace contextRef="#ctx0" brushRef="#br0">1 403 8296,'0'0'10629,"9"-3"-9909,15-8-506,-1-1-1,0-1 1,0-1 0,-1-1-1,-1 0 1,-1-2 0,0 0-1,24-29 1,-13 12-45,-2-2 1,-2-2 0,-1 0-1,28-55 1,-55 99-192,1-1-1,-1 1 1,1 0 0,1-1 0,-1 1-1,1 0 1,0-1 0,0 1 0,1-1 0,2 7-1,-1 0 22,2 4 58,0 1-1,0-2 1,2 1-1,0-1 0,1 1 1,0-2-1,18 24 1,-20-31-249,0 0 1,1 0 0,0 0-1,0-1 1,0 0-1,1-1 1,0 1 0,10 4-1,-11-7-477,-1 0 0,1-1 0,0 0-1,0 0 1,0-1 0,0 0 0,8 1-1,19-2-10263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3.653"/>
    </inkml:context>
    <inkml:brush xml:id="br0">
      <inkml:brushProperty name="width" value="0.025" units="cm"/>
      <inkml:brushProperty name="height" value="0.025" units="cm"/>
    </inkml:brush>
  </inkml:definitions>
  <inkml:trace contextRef="#ctx0" brushRef="#br0">9 85 3171,'0'0'1527,"-2"-8"1735,-3-33-964,3 6 3395,16 54-3611,-1 28-1640,-3 0-1,-1 0 0,3 76 1,-10 150 430,-3-150-307,-5 1016 1229,5-1057-1723,-1-28 254,3-1 0,7 56 0,3-75 32,-11-32-444,0-1 1,1 1 0,-1-1-1,1 0 1,0 1-1,-1-1 1,1 0 0,0 0-1,0 0 1,0 0 0,0 1-1,0-1 1,0 0-1,0-1 1,0 1 0,0 0-1,1 0 1,-1 0-1,0-1 1,2 2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4.236"/>
    </inkml:context>
    <inkml:brush xml:id="br0">
      <inkml:brushProperty name="width" value="0.025" units="cm"/>
      <inkml:brushProperty name="height" value="0.025" units="cm"/>
    </inkml:brush>
  </inkml:definitions>
  <inkml:trace contextRef="#ctx0" brushRef="#br0">1 2 4516,'0'0'18258,"1"5"-18056,-1-3-226,0-1-1,0 1 0,0 0 0,1 0 0,-1 0 0,1 0 0,-1 0 0,1 0 1,0-1-1,-1 1 0,1 0 0,0 0 0,0-1 0,1 1 0,-1-1 0,0 1 1,0-1-1,1 1 0,-1-1 0,1 0 0,-1 0 0,1 0 0,0 0 0,-1 0 1,1 0-1,0 0 0,0 0 0,0-1 0,-1 1 0,1-1 0,0 1 0,0-1 1,0 0-1,0 0 0,0 1 0,0-2 0,0 1 0,0 0 0,0 0 0,0 0 1,0-1-1,-1 1 0,1-1 0,0 0 0,0 0 0,2-1 0,2 0-926,-1-1-1,1 0 0,-1 0 0,0-1 1,1 1-1,4-6 0,8-9-4552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4.566"/>
    </inkml:context>
    <inkml:brush xml:id="br0">
      <inkml:brushProperty name="width" value="0.025" units="cm"/>
      <inkml:brushProperty name="height" value="0.025" units="cm"/>
    </inkml:brush>
  </inkml:definitions>
  <inkml:trace contextRef="#ctx0" brushRef="#br0">82 0 11082,'0'0'5862,"-46"40"-4517,35-26-256,-1 2-384,6-1-417,1-2-160,3-1-96,2-1-32,0-5 32,2-3-832,7-3-1378,0 0-2467,1-8-2369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5.034"/>
    </inkml:context>
    <inkml:brush xml:id="br0">
      <inkml:brushProperty name="width" value="0.025" units="cm"/>
      <inkml:brushProperty name="height" value="0.025" units="cm"/>
    </inkml:brush>
  </inkml:definitions>
  <inkml:trace contextRef="#ctx0" brushRef="#br0">7 8 4548,'0'0'17014,"0"5"-16539,-7 56 1185,8-60-1631,-1-1-1,1 0 1,-1 1-1,1-1 1,-1 0 0,1 0-1,0 0 1,-1 1-1,1-1 1,-1 0 0,1 0-1,-1 0 1,1 0-1,0 0 1,-1 0 0,1 0-1,-1 0 1,1 0-1,0-1 1,-1 1-1,1 0 1,-1 0 0,1 0-1,-1-1 1,1 1-1,-1 0 1,1 0 0,-1-1-1,1 1 1,0-1-1,19-9 180,6-6-98,-20 11-113,1 0 0,0 0 0,0 1 0,0 0 0,1 0 0,-1 1 0,1 0 0,0 0 0,15-2 1,-23 9 376,0-3-394,0-1 1,0 1-1,0 0 1,0-1-1,-1 1 1,1-1-1,0 1 1,0 0-1,0-1 1,0 1-1,0 0 1,1-1-1,-1 1 1,0-1-1,0 1 1,0 0-1,0-1 1,1 1-1,-1-1 1,0 1-1,1-1 1,-1 1-1,0-1 1,1 1-1,-1-1 1,0 1-1,1-1 1,-1 1-1,1-1 1,-1 0 0,1 1-1,-1-1 1,1 0-1,0 1 1,-1-1-1,2 0 1,-2 0-208,1 0 0,0 0 1,0 0-1,0 0 1,0 0-1,0 0 0,-1-1 1,1 1-1,0 0 1,0-1-1,0 1 0,-1 0 1,1-1-1,0 1 1,0-1-1,-1 1 1,1-1-1,-1 0 0,1 1 1,0-1-1,-1 1 1,1-1-1,-1 0 0,1 0 1,-1 1-1,1-2 1,8-15-8220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6.738"/>
    </inkml:context>
    <inkml:brush xml:id="br0">
      <inkml:brushProperty name="width" value="0.025" units="cm"/>
      <inkml:brushProperty name="height" value="0.025" units="cm"/>
    </inkml:brush>
  </inkml:definitions>
  <inkml:trace contextRef="#ctx0" brushRef="#br0">93 43 6758,'0'0'10955,"-2"8"-10886,-4 26 64,1 0 0,1 0 0,3 1 0,0-1 0,6 45 0,-1 24-45,-3-76-271,0 25 706,-4-40-1260,-4-19-1551,-34-88-4033,33 72 5614,0-1 1,-3-28-1,8 38 867,1-1 0,1 0 0,1 1-1,0-1 1,0 0 0,2 1 0,0-1 0,1 0-1,0 1 1,1 0 0,11-27 0,-11 31 207,1 1 1,0-1-1,0 1 1,1 0-1,0 0 1,11-10-1,-16 17-305,1 1-1,0-1 1,-1 1-1,1-1 1,0 1-1,0 0 1,0 0-1,0 0 1,0 0-1,0 0 0,0 0 1,1 1-1,-1-1 1,0 0-1,0 1 1,1 0-1,-1 0 1,0 0-1,0 0 1,1 0-1,-1 0 1,0 0-1,0 1 1,1-1-1,-1 1 1,0 0-1,0-1 1,0 1-1,0 0 1,0 0-1,0 1 0,0-1 1,0 0-1,0 1 1,0-1-1,2 3 1,0-1-22,-1 1-1,1 0 1,0 0-1,-1 0 1,0 0 0,0 0-1,0 1 1,0-1 0,-1 1-1,0 0 1,0 0 0,0-1-1,0 2 1,-1-1 0,0 0-1,0 0 1,0 0 0,-1 0-1,0 1 1,0-1 0,0 0-1,0 0 1,-3 10 0,1-7 174,-1-1 1,1 1 0,-1-1 0,-1 0-1,1 0 1,-1 0 0,-1-1 0,1 1 0,-1-1-1,0 0 1,-1 0 0,1 0 0,-1-1-1,0 0 1,-8 5 0,3-3 56,0 0 0,-1 0 1,1-1-1,-17 5 0,27-20-4093,4-11-3086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7.753"/>
    </inkml:context>
    <inkml:brush xml:id="br0">
      <inkml:brushProperty name="width" value="0.025" units="cm"/>
      <inkml:brushProperty name="height" value="0.025" units="cm"/>
    </inkml:brush>
  </inkml:definitions>
  <inkml:trace contextRef="#ctx0" brushRef="#br0">0 0 11691,'0'0'7842,"6"10"-7511,-4-5-290,1 2 43,-1-1 1,1 1 0,0-1-1,0 0 1,1 0 0,0-1 0,0 1-1,0-1 1,1 0 0,0 0-1,6 5 1,-7-9-159,0 0 0,0 0 0,0-1 0,0 1 0,0-1 0,0 0 0,0 0 0,0 0 0,1-1-1,-1 1 1,4-2 0,24-13-5155,-9-1-541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8.344"/>
    </inkml:context>
    <inkml:brush xml:id="br0">
      <inkml:brushProperty name="width" value="0.035" units="cm"/>
      <inkml:brushProperty name="height" value="0.035" units="cm"/>
    </inkml:brush>
  </inkml:definitions>
  <inkml:trace contextRef="#ctx0" brushRef="#br0">29 101 16203,'-2'0'400,"-1"-1"-1,1 0 0,-1 0 1,1 0-1,0 0 0,-1 0 1,1 0-1,0-1 1,0 1-1,-3-3 0,5 4-349,0-1-1,0 1 1,0 0 0,-1 0-1,1 0 1,0-1-1,0 1 1,0 0 0,0 0-1,0-1 1,0 1 0,0 0-1,0 0 1,0-1-1,0 1 1,0 0 0,0 0-1,0-1 1,1 1-1,-1 0 1,0 0 0,0-1-1,0 1 1,0 0 0,0 0-1,0 0 1,1-1-1,-1 1 1,0 0 0,0 0-1,0 0 1,0 0 0,1-1-1,16-7 690,33-14-646,-48 21-96,0 0 0,0 0 0,0 0 0,0 0 0,0-1 1,0 1-1,0 0 0,-1-1 0,1 0 0,-1 1 0,1-1 0,-1 0 0,1 0 1,-1 0-1,0 0 0,0 0 0,0 0 0,0 0 0,0 0 0,-1-1 0,1-1 1,-1 4 1,0-1-1,1 1 1,-1 0 0,0-1 0,0 1 0,0 0 0,0-1 0,0 1 0,0 0 0,0 0 0,0-1 0,-1 1 0,1 0 0,0-1-1,0 1 1,0 0 0,0 0 0,0-1 0,0 1 0,-1 0 0,1-1 0,0 1 0,0 0 0,0 0 0,-1 0 0,1-1 0,0 1 0,0 0-1,-1 0 1,1 0 0,0 0 0,0-1 0,-1 1 0,1 0 0,0 0 0,0 0 0,-1 0 0,1 0 0,0 0 0,-1 0 0,1 0-1,0 0 1,-1 0 0,1 0 0,0 0 0,0 0 0,-1 0 0,1 0 0,0 0 0,-1 0 0,1 0 0,0 0 0,-1 0 0,1 1 0,0-1-1,-15 13-44,13-10 3,1 0 0,0 0 0,0 0 1,0 0-1,0 0 0,0 0 0,1 1 0,-1-1 0,1 4 0,0-6 6,0 0-1,0 0 0,0 0 0,0 0 0,0 0 0,0 0 0,0 1 0,0-1 0,1 0 0,-1 0 0,0 0 0,1 0 0,-1 0 0,1 0 0,-1 0 0,1 0 0,0 0 0,-1 0 0,1 0 0,0-1 0,-1 1 0,1 0 0,0 0 0,0-1 0,0 1 0,0 0 0,0-1 0,0 1 0,0-1 0,1 1 0,4-1-240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38.102"/>
    </inkml:context>
    <inkml:brush xml:id="br0">
      <inkml:brushProperty name="width" value="0.025" units="cm"/>
      <inkml:brushProperty name="height" value="0.025" units="cm"/>
    </inkml:brush>
  </inkml:definitions>
  <inkml:trace contextRef="#ctx0" brushRef="#br0">149 0 11659,'0'0'7463,"-53"41"-7014,41-24 415,-4 3-287,1 1-257,1-3-192,7-1-96,-2-1-32,8-1-64,-1-3-801,2-1-896,-5 1-1410,-4 3-929,3-1-192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0.072"/>
    </inkml:context>
    <inkml:brush xml:id="br0">
      <inkml:brushProperty name="width" value="0.025" units="cm"/>
      <inkml:brushProperty name="height" value="0.025" units="cm"/>
    </inkml:brush>
  </inkml:definitions>
  <inkml:trace contextRef="#ctx0" brushRef="#br0">1 1 2274,'0'0'16661,"4"9"-15908,1 1-533,1-1 0,-1 1 0,2-1 0,-1-1 0,1 1 0,1-1 0,0 0 0,12 9 1,37 29 192,182 159-165,-157-129-145,-47-46 403,50 57 1,-68-68-425,0-1 0,2 0 0,0-2 0,1 0 0,34 20 0,117 53 468,-118-65 24,-1 3 1,69 47-1,221 168 697,-293-211-696,-37-25-377,-1 1-1,0 0 1,0 1 0,-1 0 0,17 17 0,-23-21-170,0 0 1,1 1-1,0-2 1,0 1-1,0-1 1,1 1-1,-1-1 0,11 3 1,9-4-2842,-24-6-1287,-1-9-2120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1.251"/>
    </inkml:context>
    <inkml:brush xml:id="br0">
      <inkml:brushProperty name="width" value="0.025" units="cm"/>
      <inkml:brushProperty name="height" value="0.025" units="cm"/>
    </inkml:brush>
  </inkml:definitions>
  <inkml:trace contextRef="#ctx0" brushRef="#br0">35 1 8392,'-3'-1'307,"1"1"-1,0 0 1,0 0-1,-1 1 1,1-1 0,0 0-1,0 1 1,-1-1 0,1 1-1,0 0 1,0-1-1,-3 3 1,5-3-173,0 0 0,0 1 0,-1-1-1,1 1 1,0-1 0,0 0 0,-1 1 0,1-1-1,0 1 1,0-1 0,0 1 0,0-1 0,0 0 0,-1 1-1,1-1 1,0 1 0,0-1 0,0 1 0,0-1 0,0 1-1,1-1 1,-1 1 0,0-1 0,0 1 0,0-1-1,0 0 1,0 1 0,1-1 0,-1 1 0,0-1 0,0 0-1,1 1 1,0 0 0,4 6 864,1-1 0,1 0 0,-1 0 0,13 8 0,-10-7-1445,375 260 2908,-260-184-1821,16 9-255,-83-56-4,-2 3 0,90 80 0,-70-54 328,-29-32-450,1-3-1,2-1 1,0-2-1,79 29 0,-43-19-204,-56-23 225,0 0 0,-1 2-1,30 22 1,-42-27-200,0-2 0,26 13-1,-21-12-52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2.376"/>
    </inkml:context>
    <inkml:brush xml:id="br0">
      <inkml:brushProperty name="width" value="0.025" units="cm"/>
      <inkml:brushProperty name="height" value="0.025" units="cm"/>
    </inkml:brush>
  </inkml:definitions>
  <inkml:trace contextRef="#ctx0" brushRef="#br0">114 7 7015,'0'0'17579,"-1"-2"-17403,-5 7-112,-12 21 159,-26 46-1,12-16-128,30-54-132,1 0 1,0-1-1,0 1 0,0 0 0,0 0 0,0 0 0,0 0 0,0 0 0,0 0 1,1 0-1,-1 0 0,0 4 0,2-6-124,0 0 0,-1 0-1,1 0 1,0 0 0,0 0 0,-1 0 0,1 0-1,0 0 1,-1 0 0,1 0 0,0-1 0,-1 1-1,1 0 1,0 0 0,-1-1 0,1 1 0,0-1-1,-1 1 1,1 0 0,-1-1 0,1 1 0,-1-1-1,1 0 1,47-42-7245,-39 32 6043,0 0 1,-1 0-1,0-1 1,-1 0 0,6-13-1,-3-6 3674,-6 0 7074,-22 55-6374,14-8-2581,0 1 0,2-1-1,0 1 1,-1 31 0,4-37-1104,-1 0 1,1 0 0,1 0 0,5 18 0,-6-27 234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2.770"/>
    </inkml:context>
    <inkml:brush xml:id="br0">
      <inkml:brushProperty name="width" value="0.025" units="cm"/>
      <inkml:brushProperty name="height" value="0.025" units="cm"/>
    </inkml:brush>
  </inkml:definitions>
  <inkml:trace contextRef="#ctx0" brushRef="#br0">0 100 7719,'0'0'13613,"34"-47"-13517,-9 44-64,6 0-64,-2 3-1761,-1 0-2115,-7-1-1409</inkml:trace>
  <inkml:trace contextRef="#ctx0" brushRef="#br0" timeOffset="1">275 1 8680,'0'0'12204,"1"46"-12204,-1-25 32,0 1-32,-1-1-96,-3-4-769,-1-5-416,5-3-769,-2-7-705,-2-2-192,-3-2-384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3.115"/>
    </inkml:context>
    <inkml:brush xml:id="br0">
      <inkml:brushProperty name="width" value="0.025" units="cm"/>
      <inkml:brushProperty name="height" value="0.025" units="cm"/>
    </inkml:brush>
  </inkml:definitions>
  <inkml:trace contextRef="#ctx0" brushRef="#br0">32 23 10602,'0'0'4639,"11"-4"-2989,6 0-1134,0 0 1,0 0-1,0 2 0,20-1 1,-31 2-411,-1 1 0,1 0 1,0 0-1,-1 0 0,1 1 1,0 0-1,-1 0 0,1 0 1,-1 1-1,1 0 0,-1 0 1,0 0-1,1 1 0,-1-1 1,-1 1-1,1 0 0,0 1 0,-1-1 1,6 6-1,-9-8-78,0 1 1,0 0-1,0-1 0,0 1 0,-1 0 1,1 0-1,0-1 0,-1 1 0,1 0 1,-1 0-1,0 0 0,0 0 0,1 0 0,-1 0 1,0 0-1,-1 0 0,1-1 0,0 1 1,-1 0-1,1 0 0,-1 0 0,1 0 1,-1 0-1,0-1 0,1 1 0,-1 0 1,0-1-1,-1 1 0,1-1 0,0 1 1,0-1-1,0 1 0,-1-1 0,1 0 1,-1 1-1,1-1 0,-1 0 0,0 0 1,1 0-1,-4 1 0,-6 4 201,-1 1-1,0-2 1,0 0-1,-17 5 1,17-6-85,-1 0 0,1-1 0,-1-1 0,0 0 1,0-1-1,0 0 0,-1-1 0,-24-3 0,37 3-182,0 0 0,0-1 0,0 1 0,0-1 0,0 1-1,0-1 1,0 1 0,0-1 0,0 1 0,0-1 0,0 0 0,0 0 0,0 1-1,1-1 1,-1 0 0,0 0 0,1 0 0,-1 0 0,0-1 0,0 0-280,0 0 1,1 0-1,0 0 0,-1 0 1,1 0-1,0 1 1,0-1-1,0 0 1,0 0-1,0 0 1,0 0-1,1 0 1,-1 0-1,1 0 1,-1 0-1,1 1 0,0-1 1,0-2-1,15-18-5143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3.458"/>
    </inkml:context>
    <inkml:brush xml:id="br0">
      <inkml:brushProperty name="width" value="0.025" units="cm"/>
      <inkml:brushProperty name="height" value="0.025" units="cm"/>
    </inkml:brush>
  </inkml:definitions>
  <inkml:trace contextRef="#ctx0" brushRef="#br0">153 0 11659,'0'0'12481,"-9"7"-12443,-9 9 7,-1 1 1,2 1 0,0 1 0,-17 25-1,-3 16-3594,36-57 1776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3.852"/>
    </inkml:context>
    <inkml:brush xml:id="br0">
      <inkml:brushProperty name="width" value="0.025" units="cm"/>
      <inkml:brushProperty name="height" value="0.025" units="cm"/>
    </inkml:brush>
  </inkml:definitions>
  <inkml:trace contextRef="#ctx0" brushRef="#br0">106 0 12588,'0'0'10815,"1"11"-10772,37 167-1576,-35-165 557,-2-2-3396</inkml:trace>
  <inkml:trace contextRef="#ctx0" brushRef="#br0" timeOffset="1">51 137 8840,'0'0'7527,"-46"-30"-5252,41 27-322,5 0-351,0 2-961,14-1-385,0 2-224,9 0-64,9 0-353,0 0 161,2 0-2018,-9 0-1153,-2 0-2787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4.357"/>
    </inkml:context>
    <inkml:brush xml:id="br0">
      <inkml:brushProperty name="width" value="0.025" units="cm"/>
      <inkml:brushProperty name="height" value="0.025" units="cm"/>
    </inkml:brush>
  </inkml:definitions>
  <inkml:trace contextRef="#ctx0" brushRef="#br0">45 1 11435,'0'0'10463,"-1"8"-10313,-5 48 327,2 66 1,-1-106-2369,-11-13-4428,4-3 430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4.735"/>
    </inkml:context>
    <inkml:brush xml:id="br0">
      <inkml:brushProperty name="width" value="0.025" units="cm"/>
      <inkml:brushProperty name="height" value="0.025" units="cm"/>
    </inkml:brush>
  </inkml:definitions>
  <inkml:trace contextRef="#ctx0" brushRef="#br0">1 10 12460,'0'0'6731,"10"-2"-5898,-9 2-829,121-7 1208,-111 7-1133,1 0-1,-1 0 1,1 2 0,-1-1-1,0 2 1,1-1-1,-1 2 1,0-1 0,17 9-1,-27-11-65,1 0 0,-1 0 1,1 0-1,-1 0 0,1 1 0,-1-1 0,0 0 0,1 1 0,-1-1 0,0 1 0,0-1 1,0 1-1,0 0 0,0-1 0,-1 1 0,1 0 0,0-1 0,-1 1 0,1 0 1,-1 0-1,1 3 0,-1-1 41,-1-1 0,1 0 0,-1 0-1,0 1 1,0-1 0,0 0 0,0 0 0,0 0 0,-1 0 0,1 0 0,-4 4 0,-2 3 122,-1-1 0,0 0 0,-1 0 0,0-1-1,-15 11 1,16-12-199,-1-1 0,0 0 0,0 0 0,0-1 0,-1 0 0,1-1-1,-1 0 1,0 0 0,-1-1 0,1-1 0,-16 3 0,26-5-136,-1 0 1,1 0-1,-1 0 0,1 0 1,-1 0-1,1 0 1,0 0-1,-1-1 0,1 1 1,-1 0-1,1 0 1,-1 0-1,1 0 1,-1-1-1,1 1 0,0 0 1,-1 0-1,1-1 1,-1 1-1,1 0 0,0-1 1,-1 1-1,1-1 1,0 1-1,0 0 0,-1-1 1,1 1-1,0-1 1,0 1-1,0 0 1,-1-1-1,1 1 0,0-1 1,0 1-1,0-1 1,0 1-1,0-1 0,0 1 1,0-1-1,0 0 1,-1-14-7311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8.802"/>
    </inkml:context>
    <inkml:brush xml:id="br0">
      <inkml:brushProperty name="width" value="0.035" units="cm"/>
      <inkml:brushProperty name="height" value="0.035" units="cm"/>
    </inkml:brush>
  </inkml:definitions>
  <inkml:trace contextRef="#ctx0" brushRef="#br0">65 119 19004,'-3'0'95,"1"0"1,-1 0-1,0 0 0,1 1 1,-1 0-1,1-1 0,-1 1 1,1 0-1,-1 0 0,1 0 1,0 0-1,-1 1 0,1-1 1,0 1-1,0-1 0,0 1 1,0 0-1,0 0 0,0 0 0,1 0 1,-1 0-1,1 0 0,-1 0 1,1 1-1,0-1 0,0 0 1,-2 5-1,2-4-52,0 0 0,0 0 0,0 0 0,1 0 0,-1 0 0,1 0 0,0 0 0,0 0 0,0 1 1,0-1-1,0 0 0,1 0 0,-1 0 0,1 0 0,0 0 0,0 0 0,0 0 0,0 0 0,0-1 0,1 1 0,-1 0 0,1-1 0,3 5 0,-4-6-40,0-1 0,-1 1 0,1 0 0,0-1 0,0 1 0,0 0 0,0-1 0,0 0 0,0 1 0,0-1 0,0 1 0,0-1 0,0 0 0,0 0 0,0 1 0,0-1 0,0 0 0,0 0 0,0 0 0,0 0 0,0 0 0,0 0 0,0-1 0,0 1 0,0 0 0,0-1 0,0 1 0,0 0 0,0-1 0,0 1 0,0-1 0,-1 1 0,1-1 0,0 0 0,0 1 0,0-1 0,-1 0 0,1 0 0,0 1 0,0-2 0,3-3 9,0 0-1,0-1 1,0 1-1,-1-1 1,3-6-1,-1 0 16,-1 0 0,0 0 0,0 0 0,-1 0 0,-1-1 0,0 1-1,-1-1 1,0 0 0,-1 1 0,0-1 0,-1 0 0,-3-16 0,3 28-23,1 0 1,0 0-1,0 0 1,0 1-1,-1-1 0,1 0 1,0 0-1,-1 0 1,1 0-1,0 0 1,-1 1-1,1-1 1,-1 0-1,0 0 1,1 1-1,-1-1 1,0 0-1,-1 0 1,2 1-3,-1 0 1,1 0 0,0 0 0,-1 0 0,1 0 0,-1 0-1,1 0 1,-1 0 0,1 1 0,0-1 0,-1 0-1,1 0 1,-1 1 0,1-1 0,0 0 0,-1 0 0,1 1-1,0-1 1,-1 0 0,1 1 0,0-1 0,0 0 0,-1 1-1,1-1 1,0 1 0,0-1 0,-3 5 8,1 0 1,0 0-1,0 0 0,0 0 1,-1 6-1,1 3-2,0-1-1,1 1 1,0 0 0,3 23 0,-2-29 52,1 0 1,1 0-1,0 0 1,0 0-1,0-1 1,1 1-1,1-1 1,-1 1-1,5 6 1,6 2 31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45.441"/>
    </inkml:context>
    <inkml:brush xml:id="br0">
      <inkml:brushProperty name="width" value="0.025" units="cm"/>
      <inkml:brushProperty name="height" value="0.025" units="cm"/>
    </inkml:brush>
  </inkml:definitions>
  <inkml:trace contextRef="#ctx0" brushRef="#br0">0 0 10698,'0'0'9385,"2"55"-9193,1-35 961,4 1-1025,-3-2-128,3 1 0,-2-4 32,2-8-1729,-1-8-3396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0.715"/>
    </inkml:context>
    <inkml:brush xml:id="br0">
      <inkml:brushProperty name="width" value="0.025" units="cm"/>
      <inkml:brushProperty name="height" value="0.025" units="cm"/>
    </inkml:brush>
  </inkml:definitions>
  <inkml:trace contextRef="#ctx0" brushRef="#br0">158 22 5830,'20'-18'9765,"-16"15"-3770,-9 13-4529,-11 15-907,-2 0-1,-30 33 0,31-39-466,1 0 0,1 0 0,1 2 1,-18 34-1,60-74-4763,34-52-6337,-43 44 5499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1.062"/>
    </inkml:context>
    <inkml:brush xml:id="br0">
      <inkml:brushProperty name="width" value="0.025" units="cm"/>
      <inkml:brushProperty name="height" value="0.025" units="cm"/>
    </inkml:brush>
  </inkml:definitions>
  <inkml:trace contextRef="#ctx0" brushRef="#br0">1 0 5894,'0'0'13650,"0"4"-13074,16 75 1009,0 5-2443,-11-27-8912,-5-52 3401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1.437"/>
    </inkml:context>
    <inkml:brush xml:id="br0">
      <inkml:brushProperty name="width" value="0.025" units="cm"/>
      <inkml:brushProperty name="height" value="0.025" units="cm"/>
    </inkml:brush>
  </inkml:definitions>
  <inkml:trace contextRef="#ctx0" brushRef="#br0">1 22 11531,'0'0'10858,"30"-4"-10089,2 6-353,-4-1-224,4-1-192,-4 0 65,-3 0-514,-2 0-1441,-2-1-768,-5-9-1058,-4 0-1056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1.768"/>
    </inkml:context>
    <inkml:brush xml:id="br0">
      <inkml:brushProperty name="width" value="0.025" units="cm"/>
      <inkml:brushProperty name="height" value="0.025" units="cm"/>
    </inkml:brush>
  </inkml:definitions>
  <inkml:trace contextRef="#ctx0" brushRef="#br0">0 12 10954,'0'0'10955,"1"4"-10832,-1-3-118,1 1 0,0 0 0,0 0 1,-1 0-1,1-1 0,0 1 1,0 0-1,1-1 0,-1 1 1,0-1-1,0 1 0,1-1 1,-1 1-1,1-1 0,-1 0 1,1 0-1,0 0 0,-1 0 1,1 0-1,3 1 0,-1 0-228,1-1 0,0 0 0,0 0 1,-1 0-1,1-1 0,0 1 0,0-1 0,9-1 0,-10 1-45,1 0 0,-1-1 0,0 0 0,0 0 0,0 0-1,1 0 1,-1 0 0,0-1 0,0 0 0,-1 0 0,1 0 0,0 0 0,-1 0 0,1-1-1,-1 0 1,0 0 0,0 0 0,0 0 0,0 0 0,0 0 0,-1-1 0,4-5 0,-13 16 5395,-14 14-3923,6 3-379,2 2-1,0-1 1,-11 34 0,19-46-1018,2 0 0,0-1 0,0 1 0,1 1 0,0 17 0,7-33-7997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2.116"/>
    </inkml:context>
    <inkml:brush xml:id="br0">
      <inkml:brushProperty name="width" value="0.025" units="cm"/>
      <inkml:brushProperty name="height" value="0.025" units="cm"/>
    </inkml:brush>
  </inkml:definitions>
  <inkml:trace contextRef="#ctx0" brushRef="#br0">149 1 10186,'0'0'13356,"-9"5"-13196,-12 12 3,1 1-1,-32 37 0,6-7-115,45-47-746,4-3 188,0 1 1,-1 0-1,1-1 1,-1 0-1,1 0 1,-1 0-1,0 0 1,1 0-1,-1 0 1,3-5-1,-1 3-583,16-19-3567,0-2-1451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2.449"/>
    </inkml:context>
    <inkml:brush xml:id="br0">
      <inkml:brushProperty name="width" value="0.025" units="cm"/>
      <inkml:brushProperty name="height" value="0.025" units="cm"/>
    </inkml:brush>
  </inkml:definitions>
  <inkml:trace contextRef="#ctx0" brushRef="#br0">40 38 9257,'20'-38'7895,"-24"41"-6255,-7 9-659,5-1-495,1 0-1,1 0 1,0 0-1,1 0 0,0 1 1,-2 15-1,1 40-2665,-1-60-5550,0-6 1195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2.776"/>
    </inkml:context>
    <inkml:brush xml:id="br0">
      <inkml:brushProperty name="width" value="0.025" units="cm"/>
      <inkml:brushProperty name="height" value="0.025" units="cm"/>
    </inkml:brush>
  </inkml:definitions>
  <inkml:trace contextRef="#ctx0" brushRef="#br0">1 17 8200,'0'0'12844,"39"-12"-12812,-15 12 32,-1 0-224,-3 0-1794,5 0-1922,-13-5-1633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3.151"/>
    </inkml:context>
    <inkml:brush xml:id="br0">
      <inkml:brushProperty name="width" value="0.025" units="cm"/>
      <inkml:brushProperty name="height" value="0.025" units="cm"/>
    </inkml:brush>
  </inkml:definitions>
  <inkml:trace contextRef="#ctx0" brushRef="#br0">82 14 10474,'0'0'12839,"4"-13"-12519,-51 68-192,44-51-122,-11 22 3,15-25-6,-1-1 0,1 1 1,-1 0-1,0-1 0,1 1 1,-1 0-1,1-1 0,0 1 1,-1-1-1,1 1 0,-1-1 1,1 1-1,0-1 0,-1 0 1,1 1-1,0-1 1,0 0-1,-1 1 0,1-1 1,0 0-1,0 0 0,-1 0 1,1 1-1,0-1 0,0 0 1,0 0-1,-1 0 0,1 0 1,0-1-1,0 1 0,-1 0 1,1 0-1,1-1 0,67 1-3,-69 0 0,1 1-1,-1-1 1,0 0-1,1 0 1,-1 1-1,0-1 1,0 0-1,1 0 1,-1 1-1,0-1 0,0 0 1,0 1-1,1-1 1,-1 0-1,0 1 1,0-1-1,0 0 1,0 1-1,0-1 1,0 0-1,0 1 1,0-1-1,0 0 1,0 1-1,0-1 1,0 1-1,0-1 1,0 0-1,0 1 1,0-1-1,0 0 0,0 1 1,-1-1-1,1 0 1,0 1-1,0-1 1,0 0-1,-1 1 1,1-1-1,0 0 1,0 0-1,0 1 1,-1-1-1,1 0 1,-1 1-1,-12 16 63,6-13-30,1-1 1,0 1 0,-1-1 0,0-1 0,1 1 0,-1-1 0,0 0-1,0-1 1,-1 0 0,1 0 0,0 0 0,-8-1 0,15 0-141,-1-1 1,1 1-1,0-1 1,-1 1 0,1 0-1,0-1 1,-1 1-1,1-1 1,0 1-1,-1-1 1,1 1-1,0-1 1,0 1 0,0-1-1,0 0 1,0 1-1,-1-1 1,1 1-1,0-1 1,0 1-1,0-1 1,0 1 0,1-1-1,-1 0 1,0 1-1,0-1 1,0 1-1,0-1 1,1 1 0,-1-1-1,0 1 1,0-1-1,1 1 1,-1-1-1,10-20-5639,8 1-835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3.477"/>
    </inkml:context>
    <inkml:brush xml:id="br0">
      <inkml:brushProperty name="width" value="0.025" units="cm"/>
      <inkml:brushProperty name="height" value="0.025" units="cm"/>
    </inkml:brush>
  </inkml:definitions>
  <inkml:trace contextRef="#ctx0" brushRef="#br0">117 1 12492,'0'0'9988,"-2"11"-9497,-5 25 355,-22 70 0,1-39-173,15-40-820,2 0 0,1 1 0,-6 30 1,15-49-2950,7-16-3263,4-8 898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39.677"/>
    </inkml:context>
    <inkml:brush xml:id="br0">
      <inkml:brushProperty name="width" value="0.035" units="cm"/>
      <inkml:brushProperty name="height" value="0.035" units="cm"/>
    </inkml:brush>
  </inkml:definitions>
  <inkml:trace contextRef="#ctx0" brushRef="#br0">19 171 14275,'0'0'57,"0"0"0,0 0 0,0-1 0,0 1-1,0 0 1,-1 0 0,1 0 0,0-1 0,0 1 0,0 0 0,0 0-1,0 0 1,0-1 0,0 1 0,0 0 0,-1 0 0,1 0 0,0-1 0,0 1-1,0 0 1,0 0 0,-1 0 0,1 0 0,0 0 0,0 0 0,0-1 0,-1 1-1,1 0 1,0 0 0,0 0 0,0 0 0,-1 0 0,1 0 0,0 0-1,0 0 1,-1 0 0,-3 8 684,-2 18 266,4 10-587,2 1 0,1 0 0,2-1 1,1 1-1,15 57 0,-17-86-384,11 36 74,-13-42-98,1 0 0,0-1 0,0 1 0,0 0 0,0 0 0,0 0 0,0-1 0,1 1 1,-1 0-1,1-1 0,-1 1 0,1-1 0,-1 0 0,1 1 0,0-1 0,-1 0 0,4 1 0,-4-2-2,0 0 0,1 0-1,-1 0 1,0 0 0,0 0 0,1 0-1,-1 0 1,0 0 0,0-1 0,0 1 0,1 0-1,-1-1 1,0 1 0,0-1 0,0 0-1,0 1 1,0-1 0,0 0 0,0 1-1,0-1 1,0 0 0,0 0 0,0 0-1,-1 0 1,1 0 0,0 0 0,1-2-1,16-35 143,-16 35-133,15-43 163,-2-1-1,-1-1 0,8-66 1,-22 126-116,-1 0 0,1 1 0,1-1 1,3 23-1,17 54 58,-16-73-97,0-1 0,1 0 1,1 0-1,0-1 0,1 1 1,17 22-1,-22-34-12,0 1-1,0-1 1,0 0 0,1 0-1,-1 0 1,1-1 0,-1 1-1,1-1 1,0 0 0,0 0-1,0 0 1,8 2 0,-9-3 4,1-1 1,-1 0 0,1 0 0,-1 0 0,1 0 0,-1 0-1,0-1 1,1 0 0,-1 0 0,1 1 0,-1-2 0,0 1-1,0 0 1,0-1 0,1 1 0,-2-1 0,1 0 0,5-4-1,1-2 44,0-1-1,-1 1 1,0-2-1,0 1 1,-1-1-1,0-1 1,-1 1-1,0-1 1,-1 0-1,8-20 1,-3 0 134,-1-1 1,8-59 0,-13 59-89,-1 0 0,-2-37 0,-1 55-89,-2 0 1,1 0-1,-2 0 0,0 0 0,0 0 1,-2 1-1,-6-17 0,11 29-21,-1-1 0,0 1-1,1 0 1,-1-1 0,0 1 0,0 0 0,1-1 0,-1 1-1,0 0 1,0 0 0,-1 0 0,1 0 0,0 0-1,0 0 1,-3-1 0,4 2-14,-1 0-1,1 0 0,-1 0 1,1 0-1,-1 0 0,1 0 1,-1 0-1,1 0 1,-1 0-1,1 1 0,-1-1 1,1 0-1,-1 0 0,1 1 1,-1-1-1,1 0 1,0 0-1,-1 1 0,1-1 1,-1 1-1,1-1 1,0 0-1,-1 1 0,1-1 1,0 1-1,0-1 0,-1 0 1,1 2-1,-2 2-160,0 0 0,0 1 0,1-1 0,0 1 0,0-1 0,0 1 0,0 7 0,1-4 24,0 0 1,1 0-1,0 0 1,3 11-1,3 5-305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3.854"/>
    </inkml:context>
    <inkml:brush xml:id="br0">
      <inkml:brushProperty name="width" value="0.025" units="cm"/>
      <inkml:brushProperty name="height" value="0.025" units="cm"/>
    </inkml:brush>
  </inkml:definitions>
  <inkml:trace contextRef="#ctx0" brushRef="#br0">145 1 8168,'0'0'14381,"3"5"-13164,-2-4-1141,0 1 0,0-1 0,0 1 0,-1 0 0,1 0 0,-1-1 0,1 1 0,-1 0 0,1 0 0,-1 0 0,0-1 0,0 1 0,0 0 0,0 0 0,0 0 0,0 0 0,-1-1 0,1 1 0,-1 0 0,1 0 0,-1 0 0,-1 1 0,-27 43 812,25-41-870,-113 139 478,128-179-10351,3 9 3898,0-3-2521</inkml:trace>
  <inkml:trace contextRef="#ctx0" brushRef="#br0" timeOffset="1">132 25 8712,'0'0'12620,"1"10"-11915,-1 29-60,2 51 802,6-37-3945,-7-52 1711,0 0-799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4.196"/>
    </inkml:context>
    <inkml:brush xml:id="br0">
      <inkml:brushProperty name="width" value="0.025" units="cm"/>
      <inkml:brushProperty name="height" value="0.025" units="cm"/>
    </inkml:brush>
  </inkml:definitions>
  <inkml:trace contextRef="#ctx0" brushRef="#br0">1 32 9961,'0'0'12396,"23"-3"-12108,-5 3-256,3 0-32,-5 0-480,0-2-1634,0-3-673,-4-2-928,-1 0-65,-1-1-4131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4.572"/>
    </inkml:context>
    <inkml:brush xml:id="br0">
      <inkml:brushProperty name="width" value="0.025" units="cm"/>
      <inkml:brushProperty name="height" value="0.025" units="cm"/>
    </inkml:brush>
  </inkml:definitions>
  <inkml:trace contextRef="#ctx0" brushRef="#br0">117 1 9993,'0'0'13288,"0"7"-12482,-1 12-515,-2-1 0,0 1 0,-7 22 0,-11 28-2865,21-69 2473,0 0-1,0 0 0,0 0 1,0 0-1,0 0 0,0 0 0,0 1 1,0-1-1,0 0 0,0 0 1,0 0-1,0 0 0,0 0 1,0 0-1,0 0 0,0 1 0,0-1 1,0 0-1,0 0 0,-1 0 1,1 0-1,0 0 0,0 0 0,0 0 1,0 0-1,0 0 0,0 1 1,0-1-1,0 0 0,-1 0 1,1 0-1,0 0 0,0 0 0,0 0 1,0 0-1,0 0 0,0 0 1,-1 0-1,1 0 0,0 0 0,0 0 1,0 0-1,0 0 0,0 0 1,0 0-1,-1 0 0,1 0 0,0 0 1,0 0-1,0 0 0,0-1 1,0 1-1,0 0 0,0 0 1,-1 0-1,1 0 0,0 0 0,0 0 1,0 0-1,0 0 0,0 0 1,0 0-1,0-1 0,0 1 0,0 0 1,0 0-1,0 0 0,0 0 1,0 0-1,-6-13-4101,3 6 2601,-3-9-2257</inkml:trace>
  <inkml:trace contextRef="#ctx0" brushRef="#br0" timeOffset="1">0 56 5061,'0'0'12161,"5"-7"-11099,-3 4-994,-1 0 0,1 1 0,-1-1 0,1 1 0,0-1 0,0 1 0,1 0 0,-1 0 0,0 0 0,1 0 0,-1 0 0,1 1-1,-1-1 1,1 1 0,0-1 0,0 1 0,-1 0 0,1 0 0,0 0 0,0 1 0,0-1 0,0 1 0,0-1 0,1 1 0,4 1 0,2-1-20,-1-1 190,1 1 1,-1 0-1,1 1 0,-1 0 0,0 1 1,16 4-1,-22-5-144,-1 0 1,0 0-1,0 1 1,0-1-1,0 1 1,0-1-1,0 1 1,0 0-1,-1-1 1,1 1 0,-1 0-1,1 0 1,-1 0-1,0 0 1,1 1-1,-1-1 1,0 0-1,0 0 1,-1 1-1,1-1 1,-1 1-1,1-1 1,-1 0-1,0 1 1,1-1-1,-1 1 1,0-1-1,-1 1 1,1-1-1,0 1 1,-2 3-1,1-3 12,0 0 0,0 0 0,-1 0 0,0 0 0,1 0 0,-1 0 0,0-1 0,0 1 0,0-1 0,0 1 0,-1-1 0,1 0 0,-1 0 0,1 0 0,-1 0 0,0 0 0,0-1 0,0 1 0,0-1 0,0 0 0,0 0 0,0 0 0,-4 1 0,-5 1-87,-1 0 1,1 0 0,-1-2 0,-21 2 0,32-3-1152,-15 0 1686,11-2-4256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4.915"/>
    </inkml:context>
    <inkml:brush xml:id="br0">
      <inkml:brushProperty name="width" value="0.025" units="cm"/>
      <inkml:brushProperty name="height" value="0.025" units="cm"/>
    </inkml:brush>
  </inkml:definitions>
  <inkml:trace contextRef="#ctx0" brushRef="#br0">93 0 13293,'0'0'12529,"-3"10"-12268,-4 10-81,-1 0 0,-1-1 0,0 0-1,-2 0 1,-12 17 0,22-35-142,-19 35 1100,19-36-1130,1 0 0,0 1-1,0-1 1,0 1 0,0-1-1,0 1 1,0-1 0,0 0-1,0 1 1,0-1 0,0 1-1,0-1 1,0 1-1,0-1 1,0 0 0,0 1-1,0-1 1,0 1 0,1-1-1,-1 0 1,0 1 0,0-1-1,0 1 1,1-1 0,-1 0-1,0 1 1,1-1 0,-1 1-1,22-1-391,10-17-3365,-3-6-6030,-27 21 8819,12-12-10518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5.370"/>
    </inkml:context>
    <inkml:brush xml:id="br0">
      <inkml:brushProperty name="width" value="0.025" units="cm"/>
      <inkml:brushProperty name="height" value="0.025" units="cm"/>
    </inkml:brush>
  </inkml:definitions>
  <inkml:trace contextRef="#ctx0" brushRef="#br0">43 0 13645,'0'0'9785,"-7"10"-8915,-22 28-229,29-38-628,-1 1 0,0 0 1,1-1-1,-1 1 0,1 0 0,-1-1 0,1 1 1,0 0-1,-1 0 0,1-1 0,0 1 0,-1 0 1,1 0-1,0 0 0,0 0 0,0-1 0,0 1 1,0 0-1,0 0 0,0 0 0,0 0 0,0 0 1,0 1-1,1-1 8,0-1 0,-1 1 0,1-1 1,0 0-1,-1 1 0,1-1 0,0 0 0,0 1 1,-1-1-1,1 0 0,0 0 0,0 0 0,-1 0 1,1 0-1,0 0 0,0 0 0,0 0 1,-1 0-1,3 0 0,45-13 669,-42 12-637,-5 0-37,1 0 1,-1 1-1,0 0 1,1-1-1,-1 1 1,0 0-1,1 0 0,-1 0 1,0 0-1,1 0 1,-1 0-1,1 0 1,-1 0-1,0 1 0,1-1 1,-1 0-1,0 1 1,0-1-1,1 1 0,-1-1 1,2 3-1,-2-2 30,0 1 0,-1 0-1,1 0 1,-1 0-1,1 0 1,-1 0 0,0 0-1,1 0 1,-1 0 0,0 0-1,0-1 1,-1 4-1,1 7 69,2-12-44,1 0 1,-1-1 0,1 1 0,0-1-1,-1 0 1,0 0 0,1 0 0,-1 0-1,1 0 1,-1 0 0,3-3-1,4-2-66,-6 3-17,0 1 0,0 0 0,0 0 0,0 0-1,0 1 1,0-1 0,0 1 0,0 0 0,7-2-1,-10 11-100,-1-7 133,1 1 0,0-1 0,0 0-1,-1 1 1,1-1 0,0 0 0,0 1 0,1-1-1,-1 1 1,0-1 0,0 0 0,1 1 0,-1-1-1,0 0 1,1 0 0,0 1 0,0 1 0,8-3-409,-3 0-6571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5.956"/>
    </inkml:context>
    <inkml:brush xml:id="br0">
      <inkml:brushProperty name="width" value="0.025" units="cm"/>
      <inkml:brushProperty name="height" value="0.025" units="cm"/>
    </inkml:brush>
  </inkml:definitions>
  <inkml:trace contextRef="#ctx0" brushRef="#br0">0 25 9513,'0'0'17771,"8"-2"-17221,16-4-330,0 1-1,43-4 0,-13 7-7640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6.284"/>
    </inkml:context>
    <inkml:brush xml:id="br0">
      <inkml:brushProperty name="width" value="0.025" units="cm"/>
      <inkml:brushProperty name="height" value="0.025" units="cm"/>
    </inkml:brush>
  </inkml:definitions>
  <inkml:trace contextRef="#ctx0" brushRef="#br0">0 11 11851,'0'0'11691,"50"8"-11306,-24-8-289,-3 0-64,2-4-192,0 1-1314,-6-1-1376,2 0-1603,-3 0-1440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6.742"/>
    </inkml:context>
    <inkml:brush xml:id="br0">
      <inkml:brushProperty name="width" value="0.025" units="cm"/>
      <inkml:brushProperty name="height" value="0.025" units="cm"/>
    </inkml:brush>
  </inkml:definitions>
  <inkml:trace contextRef="#ctx0" brushRef="#br0">135 22 6598,'0'0'15738,"-9"-6"-15300,7 5-423,0 0-2,1-1 1,-1 1-1,0-1 1,0 1 0,0 0-1,0 0 1,0 0-1,0 0 1,0 0-1,-1 1 1,1-1 0,0 0-1,0 1 1,0 0-1,-1 0 1,1-1-1,0 1 1,-1 1 0,1-1-1,0 0 1,0 0-1,-1 1 1,1-1-1,0 1 1,0 0 0,0 0-1,0 0 1,0 0-1,0 0 1,0 0-1,0 0 1,0 1 0,0-1-1,0 1 1,1-1-1,-1 1 1,1 0-1,-2 2 1,-3 3 78,0 0-1,1 0 1,0 0-1,-7 14 1,11-18-28,-1 0 0,1 0 0,0 1 0,0-1 0,0 0 1,0 0-1,1 0 0,-1 1 0,1-1 0,0 0 0,0 1 1,0-1-1,0 0 0,1 0 0,1 7 0,-1-9-23,0 0 0,1 0 0,-1 0 0,0 0-1,1 0 1,-1 0 0,1-1 0,-1 1 0,1 0 0,-1-1-1,1 1 1,0-1 0,-1 0 0,1 1 0,0-1 0,-1 0-1,1 0 1,0 0 0,-1 0 0,3-1 0,35-1 366,-28-1-363,0 0 0,0 0 0,-1 0 0,0-2 0,1 1 0,-1-1 0,9-7-1,-16 11 58,0-1 1,1 0-1,-1 0 0,0 0 0,0 0 0,0-1 0,-1 1 0,1-1 0,-1 0 0,1 0 0,-1 0 0,0 0 0,0 0 0,0 0 0,-1 0 0,1-1 0,-1 1 0,1-1 0,-1 1 0,0-1 1,-1 1-1,1-1 0,-1 0 0,1-4 0,-2 6-91,0 1 0,0 0 0,0 0 0,0-1-1,-1 1 1,1 0 0,0 0 0,-1 0 0,1 0 0,0 0 0,-1 1 0,1-1 0,-1 0 0,1 1 0,-1-1 0,0 1 0,1-1 0,-1 1 0,1 0 0,-1 0 0,0-1 0,1 1 0,-1 0 0,0 1 0,-2-1 0,-46 4-2090,11 6-6787,21-7-389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7.104"/>
    </inkml:context>
    <inkml:brush xml:id="br0">
      <inkml:brushProperty name="width" value="0.025" units="cm"/>
      <inkml:brushProperty name="height" value="0.025" units="cm"/>
    </inkml:brush>
  </inkml:definitions>
  <inkml:trace contextRef="#ctx0" brushRef="#br0">1 0 512,'0'0'545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1:57.653"/>
    </inkml:context>
    <inkml:brush xml:id="br0">
      <inkml:brushProperty name="width" value="0.025" units="cm"/>
      <inkml:brushProperty name="height" value="0.025" units="cm"/>
    </inkml:brush>
  </inkml:definitions>
  <inkml:trace contextRef="#ctx0" brushRef="#br0">183 20 192,'0'0'20233,"0"-3"-19657,1 2-549,-1 1-1,0-1 0,0 1 1,0-1-1,1 1 0,-1-1 1,0 1-1,0-1 0,0 1 1,0-1-1,0 1 1,0-1-1,0 1 0,0-1 1,0 1-1,0-1 0,0 1 1,-1-1-1,1 1 0,0-1 1,0 1-1,0-1 1,-1 1-1,1 0 0,0-1 1,0 1-1,-1-1 0,1 1 1,0 0-1,-1-1 1,1 1-1,-1 0 0,1-1 1,0 1-1,-2-1 0,-13 14 490,12-9-369,0 0-1,1 1 0,-1-1 0,1 1 1,0-1-1,0 1 0,0 0 0,-1 8 0,6-13-68,0-1-1,0 1 1,-1-1-1,1 0 1,0 0-1,0 0 0,0 0 1,0 0-1,4-4 1,13-3-178,-11 16-123,-10 32 139,0-27 346,0 3-86,-1-1-1,0 1 0,-1-1 1,0 0-1,-10 26 0,10-38-155,0 0-1,0 0 1,0 0 0,0 0-1,-1-1 1,1 1 0,-1-1-1,1 0 1,-1 0 0,0 0-1,0-1 1,0 1-1,0-1 1,-5 1 0,-59 12 75,63-13-98,-29 1 147,33-2-136,1 0 0,-1 0-1,1-1 1,-1 1-1,0 0 1,1 0 0,-1-1-1,1 1 1,-1 0-1,1 0 1,0-1 0,-1 1-1,1-1 1,-1 1-1,1 0 1,-1-1 0,1 1-1,0-1 1,-1 1-1,1-1 1,0 1 0,0-1-1,-1 1 1,1-1-1,0 1 1,0-1 0,0 1-1,0-1 1,0 1-1,-1-1 1,1 0 0,0 1-1,0-1 1,0 1-1,1-1 1,-1 1 0,0-1-1,0 0 1,0 1-1,0-1 1,0 1 0,1-1-1,-1 1 1,0-1 0,1 1-1,-1-1 1,0 1-1,1-1 1,-1 1 0,0 0-1,1-1 1,0 0-1,7-9-1,1-1 0,0 1 0,1 1 0,0 0 0,0 0 0,1 1 0,0 1 0,15-8 1,-4 0-67,22-13-911,-3 2-1666,-1-3-3983,-11 7-3780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1.557"/>
    </inkml:context>
    <inkml:brush xml:id="br0">
      <inkml:brushProperty name="width" value="0.035" units="cm"/>
      <inkml:brushProperty name="height" value="0.035" units="cm"/>
    </inkml:brush>
  </inkml:definitions>
  <inkml:trace contextRef="#ctx0" brushRef="#br0">35 187 13891,'-4'-5'267,"0"1"-1,1-1 1,-1 0-1,1 0 1,1 0 0,-1-1-1,0 1 1,1-1-1,0 1 1,-2-12 0,4 14-176,0 0 1,0-1 0,0 1-1,0 0 1,1 0-1,-1 0 1,1 0 0,0 0-1,0 0 1,0 0-1,0 0 1,0 1 0,1-1-1,-1 0 1,1 1-1,0-1 1,-1 1 0,1-1-1,0 1 1,1 0-1,-1 0 1,4-3 0,4-2 19,-1 1 1,1 0 0,0 1-1,0 0 1,1 1 0,0 0-1,-1 0 1,1 2 0,0-1-1,1 1 1,11 0 0,6 0 5,1 1 1,-1 2 0,31 4 0,-38-1-40,0 1 0,-1 0 0,0 2 1,0 0-1,30 16 0,96 60 1027,-129-72-920,39 26-88,-1 3 0,-3 1-1,-1 3 1,-2 3 0,-3 1 0,-1 2 0,69 102 0,-28 4-65,-65-111-24,2-2 1,1-1-1,32 40 0,20 8-2,38 49 15,-92-107-17,0 1 1,27 56-1,65 200 51,-25 11 34,-47-153-68,58 207 75,106 333 403,34-68-12,-221-571-400,40 69 1,-49-99-45,2 0 1,0 0 0,1-1 0,0-1 0,1 0 0,24 18-1,113 66 173,-107-73-188,-2 1 0,63 54 0,-55-34 9,49 44-38,-87-83 3,0 0 1,0-1 0,0-1 0,1 0 0,0 0-1,27 8 1,-9-8 19,1-1 0,0-1 0,0-2 0,0-1 0,42-3 0,-16-4 28,0-2 1,62-17 0,-64 6 0,-44 13-196,1 1 0,0 0 0,0 0 0,0 1 0,20-1 0,-33 4 104,-1 0-1,0 0 1,0 0-1,0 0 1,0 0-1,1 0 0,-1 0 1,0 0-1,0-1 1,0 1-1,0 0 1,1 0-1,-1 0 1,0 0-1,0 0 1,0 1-1,0-1 0,1 0 1,-1 0-1,0 0 1,0 0-1,0 0 1,0 0-1,1 0 1,-1 0-1,0 0 0,0 0 1,0 0-1,0 0 1,0 1-1,0-1 1,1 0-1,-1 0 1,0 0-1,0 0 1,0 0-1,0 1 0,0-1 1,0 0-1,0 0 1,0 0-1,0 0 1,0 0-1,0 1 1,0-1-1,0 0 1,1 0-1,-1 1 0,-9 0-1128,-1-6 612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2:14.810"/>
    </inkml:context>
    <inkml:brush xml:id="br0">
      <inkml:brushProperty name="width" value="0.025" units="cm"/>
      <inkml:brushProperty name="height" value="0.025" units="cm"/>
    </inkml:brush>
  </inkml:definitions>
  <inkml:trace contextRef="#ctx0" brushRef="#br0">851 255 3491,'0'0'1143,"-4"-9"-711,-1-2-382,0 0 0,1-1 0,0 1 0,1-1 0,0 0 0,1 0 0,-1-13 1,3-8-288,1 24 467,-1 1 1,0 0-1,-1-1 1,0 1-1,0 0 1,-4-15-1,4 21-163,0 0-1,0-1 1,-1 1-1,1 0 1,-1 0-1,1 0 1,-1 1 0,0-1-1,1 0 1,-1 1-1,0-1 1,0 1-1,0-1 1,0 1 0,0 0-1,-1 0 1,1 0-1,0 0 1,-1 0-1,1 1 1,0-1-1,-1 1 1,1-1 0,-1 1-1,1 0 1,0 0-1,-6 1 1,-16 0 21,1 1 0,-1 1 0,0 1 0,1 2 0,-1 0 0,-24 11 0,-133 65 9,150-66-68,-7 2-45,1 2 0,1 2 0,1 1-1,1 1 1,-32 31 0,56-46-9,1 0-1,0 0 1,1 1 0,0 0-1,1 1 1,0 0-1,0 0 1,1 0 0,0 1-1,1 0 1,1 0-1,0 0 1,1 0 0,0 1-1,0 0 1,2-1 0,-1 1-1,2 0 1,0 0-1,2 21 1,1-22 18,0 0 1,1 0-1,0 0 1,1-1-1,1 1 1,0-1-1,0 0 0,1-1 1,0 0-1,1 0 1,0 0-1,0-1 1,1 0-1,1-1 1,-1 0-1,1 0 0,1-1 1,14 8-1,-5-4 4,1-1-1,-1 0 1,1-2-1,1-1 1,0 0-1,0-2 0,0 0 1,1-1-1,28 0 1,-11-4 43,0-3-1,0-1 1,-1-2 0,1-1 0,-2-2 0,1-2-1,-1-2 1,-1-1 0,0-2 0,37-22 0,1-2-27,-2-4 0,-2-2 1,66-57-1,-125 93-5,-1 0-1,0-1 1,0-1-1,-1 0 1,-1 0 0,0-1-1,-1 0 1,13-27-1,-19 35 26,0 0 0,0 0 0,-1 0 0,0 0 0,0 0 0,0 0 0,0 0 0,-1 0 0,0-1 0,0 1 0,0 0 0,-1 0 0,0 0 0,0-1 0,0 1 0,0 0 0,-1 0 0,0 0-1,0 1 1,0-1 0,-1 0 0,1 1 0,-1-1 0,0 1 0,-1 0 0,1 0 0,-1 0 0,0 1 0,-5-5 0,-4-1 9,0 0-1,-1 1 1,0 1 0,0 0-1,-1 1 1,0 0 0,0 1-1,-1 1 1,0 0 0,1 1-1,-1 1 1,-18 0 0,7 1-143,1 1 1,-1 1 0,0 2 0,1 0-1,0 2 1,-41 13 0,-6 7-1470,-9 0-1334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0.413"/>
    </inkml:context>
    <inkml:brush xml:id="br0">
      <inkml:brushProperty name="width" value="0.025" units="cm"/>
      <inkml:brushProperty name="height" value="0.025" units="cm"/>
    </inkml:brush>
  </inkml:definitions>
  <inkml:trace contextRef="#ctx0" brushRef="#br0">0 69 8360,'0'0'7591,"9"0"-6667,230-25 3027,52-3-3568,657 13 1817,-259 75-1960,-443-31-181,1-10-1,281-16 1,-193-31-55,76-1-34,-410 30 31,-1-1 0,0 0 0,0 0 1,0 0-1,0 1 0,0-1 1,0 0-1,0 0 0,0 1 0,0-1 1,0 0-1,0 0 0,0 1 1,0-1-1,0 0 0,0 0 1,0 0-1,0 1 0,0-1 0,0 0 1,0 0-1,0 1 0,0-1 1,0 0-1,0 0 0,0 0 0,-1 1 1,1-1-1,0 0 0,0 0 1,0 0-1,0 1 0,-1-1 1,1 0-1,0 0 0,0 0 0,0 0 1,-1 0-1,1 0 0,0 1 1,0-1-1,0 0 0,-1 0 0,1 0 1,0 0-1,0 0 0,-1 0 1,1 0-1,0 0 0,-1 0 1,-13 10 6,9-8-564,-1 0 0,1 0-1,0 0 1,0-1 0,-1 0 0,1 0-1,-1 0 1,1-1 0,-8 0 0,-12 0-5712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44.233"/>
    </inkml:context>
    <inkml:brush xml:id="br0">
      <inkml:brushProperty name="width" value="0.025" units="cm"/>
      <inkml:brushProperty name="height" value="0.025" units="cm"/>
    </inkml:brush>
  </inkml:definitions>
  <inkml:trace contextRef="#ctx0" brushRef="#br0">0 274 4644,'0'0'3769,"9"-7"-3518,2-1-237,1 0 0,0 1 0,0 0 0,1 1 0,-1 1 0,1 0 0,1 0 0,-1 2 0,0 0 0,1 0 0,0 1 0,18 0 0,107 4 255,-28 0-73,121-12 1,487-25 2277,-438 28-1911,648 4-265,-683 6-265,493 24 368,108 0 100,-826-27-493,964-28 75,658-68 72,-1124 53-71,-127 8-35,-370 33-50,-13 0-20,0 1 0,0 0 0,1 1-1,-1 0 1,0 0 0,1 1 0,-1 0-1,0 1 1,0 0 0,17 6 0,-26-8 18,14 7-1098,-4-5-2531,1-2-4658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52.898"/>
    </inkml:context>
    <inkml:brush xml:id="br0">
      <inkml:brushProperty name="width" value="0.025" units="cm"/>
      <inkml:brushProperty name="height" value="0.025" units="cm"/>
    </inkml:brush>
  </inkml:definitions>
  <inkml:trace contextRef="#ctx0" brushRef="#br0">82 96 3171,'0'0'625,"-10"0"58,-61 0 2354,70 0-2684,31 2 175,73 18 192,-51-9-549,96 7 1,470-37 763,-125-2-611,1306-6-73,-1469 15 454,656-14 1105,-423 10-155,0 0-1234,-528 16-402,898-9 165,-906 8-281,0 1-1,1 1 1,-1 2 0,0 0-1,0 2 1,0 1-1,42 15 1,-67-20-447,3 1 673,-5-9-10727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02.528"/>
    </inkml:context>
    <inkml:brush xml:id="br0">
      <inkml:brushProperty name="width" value="0.025" units="cm"/>
      <inkml:brushProperty name="height" value="0.025" units="cm"/>
    </inkml:brush>
  </inkml:definitions>
  <inkml:trace contextRef="#ctx0" brushRef="#br0">44 195 3523,'0'-2'192,"0"0"-1,0 0 0,-1 1 0,2-1 1,-1 0-1,0 1 0,0-1 0,0 0 1,1 1-1,-1-1 0,1 0 1,-1 1-1,1-1 0,0 1 0,0-1 1,0 1-1,-1-1 0,1 1 0,1-1 1,-1 1-1,0 0 0,0 0 1,3-2-1,-1 2-128,0 0 0,0 0 0,0 1 0,0 0 0,0-1 0,0 1 0,0 0 0,0 0 0,0 1 0,0-1 0,0 1 0,-1-1 0,1 1 0,4 2 0,55 12-17,2-3 1,0-2-1,71 1 0,199-10 596,-162-3-86,378 21 1232,78-5-1689,-203-11 58,1159 9 1014,-1041-13-1146,252-30 117,-313 6-102,376-20 81,-22 2 25,-641 36-3,703-33 29,-724 36-242,-173 4 44,-40 0-188,-2130 25-2113,239-34 1808,1177-3 504,541 10 12,-1088 1 16,680 25 3,-211 3-37,667-24 66,-218-6-52,305-1 144,0-4 0,-141-34-1,199 38 94,0-2 0,0 0-1,1-1 1,0-1-1,-24-15 1,81 22-898,159 16-366,-13-1 696,1321-13 665,249 9 131,-1493 1-483,1486 41-494,-1339-50 494,1441-25-233,-1423 14 284,-405 10-144,46 7-1,-27-2-717,-9-4-1934</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10.785"/>
    </inkml:context>
    <inkml:brush xml:id="br0">
      <inkml:brushProperty name="width" value="0.025" units="cm"/>
      <inkml:brushProperty name="height" value="0.025" units="cm"/>
    </inkml:brush>
  </inkml:definitions>
  <inkml:trace contextRef="#ctx0" brushRef="#br0">1 68 4805,'0'0'4724,"13"1"-4078,531 12 1397,16-41-1066,25 0-426,-45 13 911,902 4 1288,-959 19-2610,-92-4-13,-353 2-77,-21-3-3997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12.121"/>
    </inkml:context>
    <inkml:brush xml:id="br0">
      <inkml:brushProperty name="width" value="0.025" units="cm"/>
      <inkml:brushProperty name="height" value="0.025" units="cm"/>
    </inkml:brush>
  </inkml:definitions>
  <inkml:trace contextRef="#ctx0" brushRef="#br0">1 289 3203,'0'0'5194,"8"0"-3875,79-5-30,110-20-1,-45 4-475,882-62 2256,-910 78-2318,432-26 491,-427 17-912,0-6 1,158-45-1,-265 57-269,-17 6-181,-1 0 1,0 0 0,1 1 0,-1-1 0,1 1 0,9-1-1,-23 2-11250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43.986"/>
    </inkml:context>
    <inkml:brush xml:id="br0">
      <inkml:brushProperty name="width" value="0.025" units="cm"/>
      <inkml:brushProperty name="height" value="0.025" units="cm"/>
    </inkml:brush>
  </inkml:definitions>
  <inkml:trace contextRef="#ctx0" brushRef="#br0">7 128 4452,'0'0'4533,"-2"-8"-3631,-2-26-267,4 33-602,1-1 0,0 1 0,0-1 0,0 1 0,0-1 0,0 1 0,0 0 0,0-1 0,0 1 0,1 0 0,-1 0 0,0 0 0,1 0 0,-1 0 0,1 0 0,-1 1 0,1-1 0,-1 0 0,1 1 0,0-1 0,-1 1 0,1-1 0,0 1 0,-1 0 0,1 0 0,0 0 0,2 0 0,2-1 52,61-9 117,1 3 0,1 3 0,86 5-1,-19 1-149,1960-13 269,-801 8 23,2328-7 1127,-1655 14-270,-1645-3-1345,-317-1-16,-5 0 19,0 0-1,0 0 1,1 0 0,-1 0 0,0 0 0,1 0 0,-1 0 0,0 0 0,1-1-1,-1 1 1,0 0 0,0-1 0,1 1 0,-1-1 0,0 1 0,0-1 0,0 0-1,0 1 1,0-1 0,0 0 0,0 0 0,2-2 0,3-9-3100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47.486"/>
    </inkml:context>
    <inkml:brush xml:id="br0">
      <inkml:brushProperty name="width" value="0.025" units="cm"/>
      <inkml:brushProperty name="height" value="0.025" units="cm"/>
    </inkml:brush>
  </inkml:definitions>
  <inkml:trace contextRef="#ctx0" brushRef="#br0">63 528 7847,'0'0'230,"-9"-9"395,5 4-624,-3-1 226,1-1 1,0 0-1,0 0 1,1-1-1,-8-13 0,12 19-190,0 0 0,1 0 1,-1 0-1,0-1 0,0 1 0,1 0 0,-1 0 0,1-1 0,0 1 0,0 0 0,0 0 0,0-1 0,0 1 0,0 0 0,1-1 0,-1 1 1,1 0-1,-1 0 0,1 0 0,0 0 0,0-1 0,0 1 0,0 0 0,0 0 0,1 1 0,-1-1 0,0 0 0,1 0 0,0 1 0,-1-1 1,1 1-1,3-3 0,8-5-29,0 2 1,0-1 0,1 2-1,0 0 1,0 0-1,23-5 1,97-14-22,-68 15 40,30-8-24,469-78 19,6 38-9,876-9 563,70 20 291,-984 35-805,754 11 281,0 34-200,-39 35-46,-2 37-7,-529-75 361,-203-13-133,-478-15-402,9-2-161,0 3 0,0 2 0,-1 2 0,0 1 0,59 20 0,-79-23-4970,-19-6-476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57.411"/>
    </inkml:context>
    <inkml:brush xml:id="br0">
      <inkml:brushProperty name="width" value="0.025" units="cm"/>
      <inkml:brushProperty name="height" value="0.025" units="cm"/>
    </inkml:brush>
  </inkml:definitions>
  <inkml:trace contextRef="#ctx0" brushRef="#br0">236 25 8840,'1'-1'200,"-1"0"-1,0 1 1,1-1-1,-1 0 1,0 0-1,1 0 1,-1 0-1,0 0 1,0 1-1,0-1 1,0 0 0,0 0-1,0 0 1,0 0-1,0 0 1,0 0-1,-1 1 1,1-1-1,0 0 1,0 0-1,-1 0 1,1 0-1,-1 1 1,1-1-1,-2-1 1,1 1-84,0 1 0,0 0 0,0 0 1,0-1-1,0 1 0,0 0 0,0 0 0,0 0 1,0 0-1,0 0 0,0 0 0,0 0 0,0 1 1,0-1-1,0 0 0,0 1 0,1-1 0,-3 1 1,-3 2 42,0 0 1,0 0 0,0 1 0,0 0 0,-9 8 0,-3 8 162,1 0 1,1 1-1,1 0 0,1 1 0,1 1 1,1 0-1,0 1 0,2 1 1,1-1-1,1 1 0,1 1 1,2-1-1,0 1 0,2 0 1,-1 38-1,4-58-315,0-1 1,0 1-1,1 0 1,0 0-1,0-1 1,0 1-1,1 0 1,0-1-1,0 0 1,0 1-1,1-1 0,0 0 1,0 0-1,0 0 1,0-1-1,1 1 1,0-1-1,0 0 1,0 0-1,0 0 1,1 0-1,-1-1 1,6 4-1,-1-3-396,0 1 0,0-1 0,0-1 0,0 1 0,13 1 0,52 4-6975,-40-8 457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2.043"/>
    </inkml:context>
    <inkml:brush xml:id="br0">
      <inkml:brushProperty name="width" value="0.035" units="cm"/>
      <inkml:brushProperty name="height" value="0.035" units="cm"/>
    </inkml:brush>
  </inkml:definitions>
  <inkml:trace contextRef="#ctx0" brushRef="#br0">7 55 20508,'0'0'50,"-1"0"0,1 0-1,0 0 1,0 0 0,-1 0-1,1 0 1,0 0 0,0 0-1,-1 0 1,1 0 0,0 0-1,0 0 1,-1 0 0,1-1-1,0 1 1,0 0 0,0 0 0,-1 0-1,1 0 1,0-1 0,0 1-1,0 0 1,-1 0 0,1 0-1,0-1 1,0 1 0,0 0-1,0 0 1,0-1 0,0 1-1,0 0 1,0 0 0,-1 0-1,1-1 1,0 1 0,0 0-1,0-1 1,0 1 0,0 0-1,0 0 1,0-1 0,0 1-1,1 0 1,-1 0 0,0-1-1,0 1 1,0 0 0,14-11 773,22-4-449,-20 10-335,2 0 0,-1 2 0,0 0-1,1 1 1,0 0 0,-1 2-1,1 0 1,0 1 0,-1 1-1,25 5 1,-39-6-21,1 0-1,-1 0 1,0 0 0,0 0 0,0 1 0,0 0-1,0 0 1,0-1 0,-1 1 0,1 1-1,0-1 1,-1 0 0,0 1 0,1-1-1,-1 1 1,0 0 0,0 0 0,-1 0 0,1 0-1,-1 0 1,1 0 0,-1 0 0,0 0-1,0 1 1,0-1 0,-1 0 0,1 1-1,-1 4 1,1 8 176,-2 1 0,0-1-1,0 0 1,-7 26 0,6-32-115,-11 52 680,-25 69 1,25-95-624,-1-1 1,-2 0 0,-24 39 0,38-71-188,-18 24-193,20-26 236,0-1 0,-1 1 0,1-1 0,-1 1 1,1 0-1,-1-1 0,1 1 0,-1-1 0,0 1 0,1-1 0,-1 1 0,0-1 0,1 0 1,-1 1-1,0-1 0,1 0 0,-1 0 0,0 1 0,0-1 0,1 0 0,-1 0 0,0 0 0,0 0 1,1 0-1,-1 0 0,0 0 0,0 0 0,1 0 0,-1 0 0,0 0 0,0-1 0,1 1 1,-1 0-1,0-1 0,-1 0 0,-8-11-176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33.700"/>
    </inkml:context>
    <inkml:brush xml:id="br0">
      <inkml:brushProperty name="width" value="0.025" units="cm"/>
      <inkml:brushProperty name="height" value="0.025" units="cm"/>
    </inkml:brush>
  </inkml:definitions>
  <inkml:trace contextRef="#ctx0" brushRef="#br0">193 294 3427,'-11'2'577,"-34"9"162,-85 33 1,130-44-690,0 0 1,0 0 0,0 0-1,0 0 1,-1 0 0,1 0-1,0 0 1,0 1 0,0-1-1,0 0 1,-1 0 0,1 0-1,0 0 1,0 0 0,0 0-1,0 0 1,-1 0 0,1 0-1,0 0 1,0 0 0,0 0-1,0-1 1,-1 1 0,1 0-1,0 0 1,0 0 0,0 0-1,0 0 1,-1 0 0,1 0-1,0 0 1,0 0 0,0-1-1,0 1 1,0 0 0,0 0-1,0 0 1,-1 0 0,1 0-1,0 0 1,0-1 0,0 1-1,0 0 1,0 0 0,0 0-1,0 0 1,0-1 0,0 1-1,0 0 1,0 0 0,0 0-1,0 0 1,0-1 0,0 1-1,0 0 1,0 0 0,0 0-1,0 0 1,0-1 0,0 1-1,0 0 1,0 0 0,0 0-1,1 0 1,-1-1 0,0 1-1,0 0 1,0 0 0,0 0-1,1-1 19,-1 0 0,1 1 0,-1-1 0,1 0 0,-1 1 0,1-1-1,0 1 1,-1-1 0,1 1 0,0-1 0,-1 1 0,1-1 0,0 1-1,0 0 1,-1-1 0,1 1 0,0 0 0,0 0 0,0 0 0,-1-1 0,1 1-1,0 0 1,1 0 0,114-5 1500,127-23 0,-140 14-1386,148-28 62,-150 22-241,1 4-1,137-3 1,-233 19-8,546-12 755,-116 3-573,-110 6-121,-153-1-66,0 8 0,193 28 0,-180-7 36,250 3 0,510-40-45,571 7-18,-334 45 15,395 53 69,-612-67-11,-490-66-28,142-3 4,-333 49-11,69 0 17,-342-7-11,0 0-1,-1-1 1,1 0-1,17-6 1,-27 7 29,1 0 0,0 0 0,-1 0 0,1-1 0,-1 1 0,1-1 0,-1 1 0,0-1-1,1 0 1,2-4 0,-4 6 5,-1-1 0,1 0 0,-1 0-1,1 0 1,-1 0 0,0 0 0,1 0-1,-1 0 1,0 0 0,0-1 0,1 1-1,-1 0 1,0 0 0,0 0 0,0 0-1,-1 0 1,1 0 0,0 0 0,0 0-1,0 0 1,-1 0 0,1 0 0,-1 0-1,1 0 1,-1 0 0,1 0 0,-1 0-1,0-1 1,-5-5-731,8 9-2133,20 10 733,63 1 5095,-54-9-2958,-1 0 1,1-2-1,0-1 1,-1-2-1,1-1 1,45-9-1,-54 8-46,1751-130 94,-620 122-113,-735 12 13,674 19-181,-517-6 183,657-47 56,-394-9 82,-246 18-107,-311 22-69,47-2 37,-130-22 74,-116 12-66,130-3-1,-193 17-76,-13-1-114,0 1-1,1 0 1,-1 0-1,0 1 0,1-1 1,-1 1-1,0 1 0,0-1 1,0 1-1,0 0 1,6 3-1,3 1-1612,1-6-1239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0.123"/>
    </inkml:context>
    <inkml:brush xml:id="br0">
      <inkml:brushProperty name="width" value="0.025" units="cm"/>
      <inkml:brushProperty name="height" value="0.025" units="cm"/>
    </inkml:brush>
  </inkml:definitions>
  <inkml:trace contextRef="#ctx0" brushRef="#br0">78 1 1057,'0'0'3641,"-10"0"-2942,-35 0 1558,23 0 3371,40 2-5609,1 0 0,-1 1-1,0 1 1,35 13 0,8 2-1,71 9 13,150 14 1,142-9 35,-272-23-37,583 14-1,5-32 7,-70 0-5,260-4 90,-1-1 426,68-25-238,-911 29-293,506-32-1132,-550 38-2108,-10-12-1922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1.540"/>
    </inkml:context>
    <inkml:brush xml:id="br0">
      <inkml:brushProperty name="width" value="0.025" units="cm"/>
      <inkml:brushProperty name="height" value="0.025" units="cm"/>
    </inkml:brush>
  </inkml:definitions>
  <inkml:trace contextRef="#ctx0" brushRef="#br0">0 65 14286,'0'0'11765,"2"11"-11551,8 83 416,-10-92-611,1-1 1,0 0-1,-1 0 1,1 0-1,0 0 0,0 0 1,-1 0-1,1 0 1,0 0-1,0-1 1,0 1-1,0 0 1,0 0-1,0-1 1,0 1-1,0-1 0,1 1 1,-1-1-1,0 1 1,0-1-1,0 0 1,1 0-1,-1 1 1,0-1-1,0 0 0,0 0 1,1 0-1,-1 0 1,0 0-1,2-1 1,42-7 866,-28 1-809,-1-2-1,0 0 0,0-1 1,-1 0-1,0-1 0,-1-1 1,0 0-1,-1-1 1,0-1-1,-1 0 0,-1 0 1,17-29-1,-53 103 243,13-25-318,10-31 1,-5 11 10,0 1 1,2 0 0,0 0 0,0 0 0,2 0-1,-3 25 1,6-40-12,0 0 0,0 0-1,0 0 1,0 0 0,0 1-1,0-1 1,0 0 0,0 0 0,1 0-1,-1 0 1,0 0 0,1 0-1,-1 0 1,1 0 0,0 0 0,-1 0-1,1 0 1,0 0 0,-1 0-1,1 0 1,0 0 0,0 0 0,0-1-1,0 1 1,0 0 0,0-1-1,0 1 1,1 0 0,1 0-5,0-1 1,0 1-1,0-1 0,0 0 1,0 0-1,0 0 1,0 0-1,0-1 0,0 1 1,-1-1-1,5-1 0,3-1-147,0-1-1,0 0 0,0-1 0,0 0 0,14-11 0,15-25-4177,-11-8-3572,-17 13-427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1.902"/>
    </inkml:context>
    <inkml:brush xml:id="br0">
      <inkml:brushProperty name="width" value="0.025" units="cm"/>
      <inkml:brushProperty name="height" value="0.025" units="cm"/>
    </inkml:brush>
  </inkml:definitions>
  <inkml:trace contextRef="#ctx0" brushRef="#br0">73 0 10666,'0'0'8851,"-6"11"-6694,-5 9-1190,1 0 0,1 0 0,1 0 0,1 1-1,1 1 1,0-1 0,-4 43 0,10-62-954,0 0 0,0-1 1,0 1-1,1-1 0,-1 1 0,0-1 0,1 1 0,-1 0 1,1-1-1,-1 1 0,1-1 0,0 0 0,-1 1 0,1-1 1,0 0-1,0 1 0,0-1 0,0 0 0,1 0 0,-1 0 1,0 0-1,0 0 0,1 0 0,-1 0 0,0 0 0,1 0 1,-1-1-1,1 1 0,-1 0 0,1-1 0,-1 0 0,1 1 0,-1-1 1,1 0-1,0 0 0,-1 0 0,1 0 0,-1 0 0,1 0 1,0 0-1,-1 0 0,1-1 0,1 0 0,12-1 54,-1-1 0,0-1 0,24-10 0,-25 9-92,-7 3-13,-1 0-1,1 0 1,-1 0 0,1 1-1,0 0 1,0 0-1,-1 1 1,9 0 0,-13 0 30,1 0 0,-1 1-1,1-1 1,-1 1 0,0-1 0,1 1 0,-1 0 0,0-1 0,1 1 0,-1 0 0,0 0 0,0 0 0,0 0 0,0 0 0,0 0 0,0 0 0,0 0 0,0 1 0,0-1 0,0 0 0,-1 1 0,1-1 0,0 0 0,-1 1-1,1-1 1,-1 1 0,0-1 0,1 1 0,-1-1 0,0 1 0,0-1 0,0 1 0,0-1 0,0 1 0,-1 1 0,1 5 93,0-1 0,0 1 1,-1 0-1,-1-1 0,1 1 0,-1-1 0,0 1 1,-1-1-1,0 0 0,0 0 0,0 0 1,-6 7-1,7-10-29,-2 0 1,1-1-1,0 1 1,-1-1 0,0 0-1,1 0 1,-1 0-1,0 0 1,-1-1-1,1 0 1,0 0-1,-1 0 1,1 0 0,-1-1-1,0 0 1,1 1-1,-1-2 1,0 1-1,0-1 1,-8 1 0,11-1-71,-1 0 1,0 0-1,0 0 1,0 0 0,0-1-1,1 1 1,-1-1-1,0 0 1,0 1 0,1-1-1,-1 0 1,0-1 0,1 1-1,-1 0 1,1-1-1,0 0 1,-1 1 0,1-1-1,0 0 1,0 0 0,0 0-1,-2-3 1,-7-25-3160,8-8-5016,5 25 2237,7 2-1720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2.464"/>
    </inkml:context>
    <inkml:brush xml:id="br0">
      <inkml:brushProperty name="width" value="0.025" units="cm"/>
      <inkml:brushProperty name="height" value="0.025" units="cm"/>
    </inkml:brush>
  </inkml:definitions>
  <inkml:trace contextRef="#ctx0" brushRef="#br0">1 199 6983,'0'0'5322,"8"1"-1105,4 0-2949,0 0 0,0-1 1,0 0-1,0 0 0,0-2 0,0 1 0,13-5 0,-20 5-1104,1-1-1,0-1 1,-1 1 0,1-1 0,-1 0-1,9-7 1,28-29 604,-39 37-675,-1-1 0,0 1 0,1-1 1,-1 0-1,0 1 0,-1-1 0,1 0 0,0-1 0,-1 1 0,0 0 0,0 0 0,0-1 0,1-5 0,-2 8 324,-19 30-150,-2 31-225,20-55-38,0-1-1,0 1 0,1-1 0,-1 1 1,1-1-1,0 1 0,0-1 1,1 1-1,-1-1 0,1 1 0,0-1 1,1 5-1,0-8-4,0 1 1,-1-1-1,1 1 1,0-1-1,0 0 1,0 1-1,0-1 1,0 0-1,0 0 1,0-1-1,0 1 1,0 0-1,0-1 1,1 1-1,-1-1 1,0 0-1,0 0 1,0 0-1,1 0 1,-1 0-1,0 0 0,0 0 1,3-1-1,3 0-38,0 0-1,0-1 0,-1 0 1,1 0-1,9-4 0,-16 6 56,0-1-1,1 0 1,-1 0 0,0 1-1,0-1 1,1 0 0,-1 0-1,0 0 1,0-1 0,0 1-1,0 0 1,0 0 0,-1-1-1,1 1 1,0 0 0,0-1-1,-1 1 1,1 0-1,-1-1 1,0 1 0,1-1-1,-1 1 1,0-1 0,0 1-1,0-1 1,0 1 0,0-1-1,0 1 1,0-1 0,0 1-1,0-1 1,-1 1 0,0-3-1,-2-5 126,-1-1 1,-1 1-1,1 0 0,-8-11 0,-7-15-92,18 32-49,-1 0 1,1-1 0,0 1-1,0-1 1,0 1 0,0-1-1,1 0 1,-1 1 0,1-1-1,0 0 1,0 1-1,1-1 1,0-4 0,0 7-5,0-1 0,1 1 0,-1-1 0,1 1 0,-1 0 0,1 0 0,-1-1 0,1 1 0,0 0 0,-1 1 0,1-1 0,0 0 0,0 0 0,0 1 0,0-1 0,0 1 0,-1 0 0,1-1 0,0 1 0,0 0 0,0 0 0,0 0 0,0 0 0,3 1 0,48 1-33,56-4-1864,-144-8-7926,18 3 5918,-16-3-4328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2.811"/>
    </inkml:context>
    <inkml:brush xml:id="br0">
      <inkml:brushProperty name="width" value="0.025" units="cm"/>
      <inkml:brushProperty name="height" value="0.025" units="cm"/>
    </inkml:brush>
  </inkml:definitions>
  <inkml:trace contextRef="#ctx0" brushRef="#br0">1 65 12107,'0'0'7848,"69"-28"-6535,-32 22-736,5-1-481,8 5-64,3-4-609,-5 1-3106,0-6-12044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3.496"/>
    </inkml:context>
    <inkml:brush xml:id="br0">
      <inkml:brushProperty name="width" value="0.025" units="cm"/>
      <inkml:brushProperty name="height" value="0.025" units="cm"/>
    </inkml:brush>
  </inkml:definitions>
  <inkml:trace contextRef="#ctx0" brushRef="#br0">89 237 7271,'0'0'4484,"2"-9"-1692,8-33 17,-6 4 2448,-4 38-5213,0-1 0,0 1-1,0 0 1,0 0-1,0 0 1,0-1-1,0 1 1,0 0 0,0 0-1,0 0 1,-1-1-1,1 1 1,0 0 0,0 0-1,0 0 1,0-1-1,0 1 1,0 0-1,0 0 1,-1 0 0,1 0-1,0-1 1,0 1-1,0 0 1,0 0 0,0 0-1,-1 0 1,1 0-1,0 0 1,0 0-1,0 0 1,-1-1 0,1 1-1,0 0 1,0 0-1,0 0 1,-1 0-1,1 0 1,0 0 0,0 0-1,0 0 1,-1 0-1,1 0 1,0 0 0,0 0-1,0 1 1,-1-1-1,-14 7 575,-11 13-466,20-12-71,-1 1 0,1 0 1,1 0-1,0 0 0,0 0 1,1 1-1,0 0 0,0-1 1,1 2-1,1-1 0,0 0 0,-2 15 1,4-24-78,0 0 0,0-1 1,0 1-1,0 0 0,0-1 1,0 1-1,1 0 0,-1-1 1,0 1-1,0 0 0,1-1 1,-1 1-1,0 0 0,0-1 1,1 1-1,-1 0 0,1-1 0,-1 1 1,1-1-1,-1 1 0,1-1 1,-1 1-1,1-1 0,-1 0 1,1 1-1,-1-1 0,1 0 1,0 1-1,-1-1 0,1 0 1,1 1-1,26-3 155,-18-2-94,0 1-1,0-2 0,17-9 1,1-4-6,-1-2 0,-1 0 0,33-35 0,-48 45-18,-2-1-1,0 1 1,0-2 0,-1 1-1,0-1 1,-1 0 0,0-1-1,-1 0 1,0 0 0,6-24-1,-12 35 16,1 0 0,-1 1-1,0-1 1,1 0-1,-1 0 1,0 1 0,0-1-1,-1 0 1,1 0-1,0 1 1,0-1 0,-1 0-1,0-1 1,1 2-36,0 1 0,-1 0 0,1-1 0,0 1 0,-1 0 0,1-1 0,0 1 0,-1 0 1,1 0-1,0-1 0,-1 1 0,1 0 0,0 0 0,-1 0 0,1 0 0,-1 0 0,1-1 0,0 1 0,-1 0 0,1 0 0,-1 0 0,1 0 0,0 0 1,-1 0-1,1 0 0,-1 0 0,1 1 0,0-1 0,-1 0 0,1 0 0,-1 0 0,0 1 0,-1 0 0,-1 0-1,1 1 0,-1 0 1,1 0-1,-1 0 0,1 0 1,0 0-1,0 0 0,0 1 1,0-1-1,0 1 0,-2 3 1,-2 9-26,0 0 1,0 1 0,2-1-1,0 1 1,1 0 0,0 0-1,1 0 1,1 0-1,1 19 1,0-33-13,0 0 0,0 0 1,1 0-1,-1 0 0,1 0 0,-1 0 0,1-1 0,0 1 1,-1 0-1,1 0 0,0 0 0,0-1 0,1 1 0,-1-1 1,0 1-1,0-1 0,1 1 0,-1-1 0,1 0 0,-1 1 1,1-1-1,0 0 0,-1 0 0,1 0 0,0 0 0,0-1 1,0 1-1,-1 0 0,1-1 0,3 1 0,29 3-2672,-2-10-3719,-11-6-2458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4.020"/>
    </inkml:context>
    <inkml:brush xml:id="br0">
      <inkml:brushProperty name="width" value="0.025" units="cm"/>
      <inkml:brushProperty name="height" value="0.025" units="cm"/>
    </inkml:brush>
  </inkml:definitions>
  <inkml:trace contextRef="#ctx0" brushRef="#br0">0 39 17489,'0'0'8274,"10"7"-7511,-9-6-745,4 2 41,-1 0 0,1 0 0,0-1 0,-1 1 0,1-1 0,0 0 1,10 3-1,-12-5-33,-1 0 1,1 0-1,0 0 1,0 0-1,0 0 1,0-1-1,0 1 1,-1-1-1,1 1 1,0-1-1,0 0 1,-1 0-1,1-1 1,0 1-1,-1 0 1,1-1-1,-1 0 1,0 1-1,0-1 1,1 0-1,-1 0 1,2-4-1,-3 5-1,1 0-1,-1 0 0,0 0 1,-1 0-1,1 0 1,0-1-1,0 1 0,0 0 1,-1 0-1,1-1 1,-1 1-1,1-1 0,-1 1 1,1 0-1,-1-1 1,0 1-1,0-1 0,0-1 1,0 2-2,0 0 0,0 0 0,-1 0 0,1 1 1,0-1-1,-1 0 0,1 0 0,-1 1 0,1-1 0,-1 0 1,1 1-1,-1-1 0,0 1 0,1-1 0,-1 1 0,0-1 1,1 1-1,-1-1 0,0 1 0,0-1 0,0 1 0,1 0 0,-2-1 1,-1 1-16,0-1 0,1 1 0,-1-1 0,0 1 0,0 0 1,0 0-1,1 0 0,-1 0 0,0 1 0,0-1 0,1 1 0,-1-1 1,0 1-1,1 0 0,-1 0 0,0 1 0,1-1 0,-4 3 1,-1 2-12,1-1 1,0 2 0,0-1-1,0 1 1,1 0-1,-6 9 1,9-13 13,1 0 1,-1 0-1,1 0 0,-1 0 0,1 0 0,0 0 1,0 0-1,0 0 0,0 0 0,1 0 1,0 1-1,-1-1 0,1 0 0,0 0 1,0 1-1,1-1 0,-1 0 0,1 0 1,1 6-1,0-7-2,0-1 1,0 1 0,-1-1-1,1 0 1,0 0-1,0 0 1,1 0 0,-1 0-1,0 0 1,0 0-1,0-1 1,1 1-1,-1-1 1,0 0 0,0 1-1,1-1 1,-1 0-1,5-1 1,44-3 133,-32 0-132,-1 0 0,32-14 0,-38 13-86,0 0-1,1 1 1,0 0-1,0 1 1,0 1-1,0 0 1,26-1-1,-38 3 83,-1 0 0,1 0-1,-1 0 1,1 1 0,-1-1 0,1 0-1,-1 0 1,1 0 0,-1 0-1,1 1 1,-1-1 0,1 0 0,-1 1-1,0-1 1,1 0 0,-1 1-1,1-1 1,-1 0 0,0 1 0,1-1-1,-1 1 1,0-1 0,0 1-1,1-1 1,-1 0 0,0 1 0,0-1-1,0 1 1,0-1 0,1 1-1,-1-1 1,0 2 0,-1 22 825,1 4 235,0-27-1054,1-1 1,-1 1-1,0 0 1,0-1 0,1 1-1,-1 0 1,0-1-1,1 1 1,-1 0-1,1-1 1,-1 1-1,0-1 1,1 1 0,0-1-1,-1 1 1,1-1-1,-1 1 1,1-1-1,0 0 1,-1 1-1,1-1 1,-1 0-1,1 1 1,0-1 0,0 0-1,-1 0 1,1 0-1,0 0 1,-1 0-1,1 0 1,0 0-1,1 0 1,5-1 27,1 0 1,0 0-1,0-1 1,-1-1-1,1 1 0,-1-1 1,0 0-1,0-1 0,0 0 1,10-7-1,-10 6-100,0 1 0,0 0 1,0 0-1,1 0 0,0 1 0,-1 0 0,1 0 0,0 1 1,0 0-1,14-1 0,-21 3 71,0 0 0,0 1 1,0-1-1,0 0 0,-1 0 1,1 1-1,0-1 0,0 1 1,0-1-1,-1 0 0,1 1 1,0 0-1,-1-1 0,1 1 1,0-1-1,-1 1 0,1 0 0,-1-1 1,1 1-1,-1 0 0,1 0 1,-1-1-1,1 1 0,-1 0 1,0 0-1,0 0 0,1-1 1,-1 1-1,0 0 0,0 0 1,0 0-1,0 0 0,0 0 1,0 0-1,0-1 0,0 1 0,0 0 1,0 0-1,-1 0 0,1 0 1,-1 1-1,3 16-1339,-2-18 1095,0 1 1,0-1-1,0 0 1,1 1-1,-1-1 1,0 1-1,0-1 1,1 1-1,-1-1 1,0 0-1,1 1 1,-1-1-1,0 0 1,1 1-1,-1-1 1,1 0-1,-1 0 1,0 1-1,1-1 1,-1 0-1,1 0 1,-1 0-1,1 0 1,-1 1 0,1-1-1,-1 0 1,1 0-1,-1 0 1,1 0-1,0 0 1,12 0-9822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4.556"/>
    </inkml:context>
    <inkml:brush xml:id="br0">
      <inkml:brushProperty name="width" value="0.025" units="cm"/>
      <inkml:brushProperty name="height" value="0.025" units="cm"/>
    </inkml:brush>
  </inkml:definitions>
  <inkml:trace contextRef="#ctx0" brushRef="#br0">0 0 6406,'0'0'15086,"5"54"-13036,-5-20-672,0 7-514,0 1-351,0-2-353,0-3-96,0-5-32,7-4 0,-1-4-640,-1-5-1218,-5-6-961,0-6-1953,-16-6-3396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4.904"/>
    </inkml:context>
    <inkml:brush xml:id="br0">
      <inkml:brushProperty name="width" value="0.025" units="cm"/>
      <inkml:brushProperty name="height" value="0.025" units="cm"/>
    </inkml:brush>
  </inkml:definitions>
  <inkml:trace contextRef="#ctx0" brushRef="#br0">0 200 14830,'3'-11'2504,"0"2"-2119,0 0 0,0 1 0,1-1 0,0 1 0,0 0 0,1 0 1,0 0-1,0 0 0,1 1 0,0 0 0,1 0 0,-1 1 0,9-7 1,0 3-134,1 1 1,0 0 0,0 2 0,1 0 0,0 0 0,0 2-1,1 0 1,-1 1 0,29-3 0,-34 5-232,1 1 1,-1 1-1,1 0 1,-1 0-1,0 1 1,1 1-1,-1 0 1,0 1-1,0 0 1,0 1-1,-1 0 1,1 1-1,-1 1 1,18 10-1,-26-14 34,0 0-1,-1-1 1,1 1-1,-1 0 1,1 0 0,-1 1-1,0-1 1,0 0-1,0 1 1,0-1-1,0 1 1,0 0 0,-1 0-1,1-1 1,-1 1-1,0 0 1,0 0-1,0 0 1,0 1 0,-1-1-1,1 0 1,-1 0-1,0 0 1,1 0 0,-2 1-1,1-1 1,0 0-1,-1 0 1,1 0-1,-1 0 1,0 1 0,0-1-1,0 0 1,0-1-1,-1 1 1,1 0-1,-1 0 1,0 0 0,0-1-1,0 1 1,0-1-1,0 0 1,-4 4-1,-8 7 111,0-2 0,0 1 0,-1-2 0,0 0 0,-1 0 0,-21 8 0,30-14-219,-7 3-59,1-1-1,-1 0 1,0-1-1,0 0 1,-1-1 0,1-1-1,-20 2 1,51-17-5108,14-2 363,4-2-1927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2.953"/>
    </inkml:context>
    <inkml:brush xml:id="br0">
      <inkml:brushProperty name="width" value="0.035" units="cm"/>
      <inkml:brushProperty name="height" value="0.035" units="cm"/>
    </inkml:brush>
  </inkml:definitions>
  <inkml:trace contextRef="#ctx0" brushRef="#br0">122 87 8666,'-3'-9'408,"-1"0"0,-1 1 1,1 0-1,-10-13 0,12 19-210,0-1 0,0 1-1,0 0 1,0-1 0,0 1-1,-1 0 1,1 0 0,-1 1-1,1-1 1,-1 0 0,1 1-1,-1 0 1,0-1 0,0 1-1,0 0 1,0 0 0,0 1-1,-3-1 1,5 1-121,0 0-1,0 0 1,0 1-1,-1-1 1,1 0-1,0 1 1,0-1 0,0 1-1,0-1 1,0 1-1,1 0 1,-1-1-1,0 1 1,0 0-1,0 0 1,0-1 0,1 1-1,-1 0 1,0 0-1,1 0 1,-1 0-1,1 0 1,-1 0-1,1 0 1,-1 0 0,1 1-1,-8 33 703,2 13-211,2 0 1,4 61-1,14 101 152,-6-115-435,19 270 427,46 552 646,-18-455-714,13 183-187,-67-627-468,5 139 106,-7-128-241,-1 0-1,-1 0 0,-9 38 1,12-65 65,-1 0 0,1 1 0,-1-1 1,0 0-1,0 0 0,0 1 1,0-1-1,0 0 0,-1 0 1,1 0-1,0 0 0,-1 0 1,0-1-1,1 1 0,-3 1 1,3-2 48,0-1-1,0 0 1,0 1 0,0-1 0,0 0 0,-1 0 0,1 0 0,0 0 0,0 0 0,0 0 0,0 0 0,0 0-1,0 0 1,0-1 0,-1 1 0,1 0 0,0-1 0,0 1 0,0-1 0,0 1 0,0-1 0,0 0 0,1 1-1,-1-1 1,0 0 0,0 0 0,0 1 0,0-1 0,1 0 0,-1 0 0,0-2 0,-15-18-502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5.487"/>
    </inkml:context>
    <inkml:brush xml:id="br0">
      <inkml:brushProperty name="width" value="0.025" units="cm"/>
      <inkml:brushProperty name="height" value="0.025" units="cm"/>
    </inkml:brush>
  </inkml:definitions>
  <inkml:trace contextRef="#ctx0" brushRef="#br0">34 21 14061,'0'0'4324,"-1"9"-624,-8 30-1232,2-11-860,1-1 0,-4 52 0,10-79-1601,0 1 1,0 0-1,0-1 0,0 1 1,0-1-1,1 1 0,-1-1 0,0 1 1,0-1-1,1 1 0,-1-1 0,0 1 1,1-1-1,-1 1 0,0-1 1,1 0-1,-1 1 0,0-1 0,1 1 1,-1-1-1,1 0 0,-1 1 1,1-1-1,-1 0 0,1 0 0,-1 0 1,1 1-1,-1-1 0,1 0 0,0 0 1,-1 0-1,1 0 0,-1 0 1,1 0-1,-1 0 0,1 0 0,0 0 1,-1 0-1,1 0 0,-1 0 1,1 0-1,-1-1 0,1 1 0,-1 0 1,1 0-1,-1-1 0,1 1 1,-1 0-1,1 0 0,-1-1 0,1 1 1,0-1-1,27-19 232,-23 9-229,1 1-1,-1-1 1,-1 0 0,0 0 0,0 0 0,-1-1 0,-1 1 0,0-1-1,0 0 1,-1 1 0,-1-1 0,-1-14 0,1 32-71,0 0 1,0 1-1,1-1 1,0 0-1,0 0 1,0 0-1,1 0 0,3 7 1,-4-10 63,1-1 0,-1 1 0,1-1 1,0 1-1,0-1 0,1 1 0,-1-1 0,0 0 0,1 0 1,-1 0-1,1 0 0,0-1 0,-1 1 0,1-1 0,0 0 1,0 1-1,0-1 0,0-1 0,0 1 0,0 0 1,6 0-1,-3 0-1,0-1 1,0 0 0,0 1-1,0-2 1,0 1-1,1-1 1,-1 0 0,0 0-1,0-1 1,-1 0-1,1 0 1,0 0-1,0-1 1,-1 1 0,0-2-1,1 1 1,-1 0-1,0-1 1,-1 0 0,1 0-1,-1 0 1,1-1-1,-1 0 1,-1 0 0,1 0-1,-1 0 1,0 0-1,0 0 1,0-1 0,-1 0-1,0 0 1,0 1-1,0-1 1,-1 0 0,0 0-1,1-8 1,-3 14-20,0 1 0,-1-1-1,1 1 1,0-1 0,0 1 0,0-1 0,0 1 0,0-1 0,0 1-1,0 0 1,0 0 0,0-1 0,0 1 0,1 0 0,-1 0 0,0 0-1,0 0 1,0 1 0,-3 8 23,0-1 0,0 1-1,1-1 1,0 1 0,1 0-1,-2 20 1,3-28 1,1 0-1,0 0 1,0 0-1,0 0 1,0 0 0,0 0-1,0 0 1,0 0-1,1 0 1,-1 0 0,1 0-1,0 0 1,-1 0 0,1 0-1,0 0 1,0 0-1,0-1 1,0 1 0,1-1-1,-1 1 1,0 0-1,1-1 1,-1 0 0,1 1-1,-1-1 1,1 0-1,0 0 1,-1 0 0,1 0-1,0 0 1,0 0 0,0 0-1,0-1 1,0 1-1,0-1 1,0 0 0,0 1-1,0-1 1,3 0-1,1 0-1,-1-1-1,1 0 1,-1 0-1,1 0 1,-1 0-1,0-1 1,1 0-1,-1 0 1,0-1-1,0 1 1,-1-1-1,1 0 1,0 0-1,-1-1 1,0 0-1,0 1 1,5-7-1,-4 5-24,-1-1-1,0 1 0,0-1 1,-1 1-1,1-1 0,-1 0 1,0 0-1,-1-1 0,0 1 0,0 0 1,0-1-1,-1 0 0,0 1 1,1-10-1,-3 21-28,1-1-1,-1 0 1,0 0 0,-1 0-1,1 0 1,-1 0 0,-2 5-1,-8 26 34,11-27 40,0-1 0,1 1 0,0 0 0,0 0 1,1-1-1,0 1 0,0 0 0,4 12 0,-4-18-137,0 1 0,1-1 0,-1 0-1,1 1 1,0-1 0,-1 0 0,1 0 0,0 0-1,0 0 1,0-1 0,0 1 0,1 0 0,-1-1-1,0 1 1,1-1 0,-1 0 0,1 0 0,0 0 0,-1 0-1,1 0 1,0-1 0,-1 1 0,1-1 0,0 0-1,-1 0 1,1 0 0,4 0 0,-6 0-287,1 0 0,-1 0 1,0 0-1,1 0 0,-1-1 1,0 1-1,1 0 1,-1-1-1,0 1 0,1-1 1,-1 1-1,0-1 0,0 1 1,1-1-1,-1 0 0,0 0 1,0 0-1,0 0 0,0 0 1,0 0-1,1-1 0,12-16-8232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5.833"/>
    </inkml:context>
    <inkml:brush xml:id="br0">
      <inkml:brushProperty name="width" value="0.025" units="cm"/>
      <inkml:brushProperty name="height" value="0.025" units="cm"/>
    </inkml:brush>
  </inkml:definitions>
  <inkml:trace contextRef="#ctx0" brushRef="#br0">8 1 17232,'0'0'7495,"-7"49"-7431,21-36-352,7 1-1922,0-2-1217,2-3-2595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6.207"/>
    </inkml:context>
    <inkml:brush xml:id="br0">
      <inkml:brushProperty name="width" value="0.025" units="cm"/>
      <inkml:brushProperty name="height" value="0.025" units="cm"/>
    </inkml:brush>
  </inkml:definitions>
  <inkml:trace contextRef="#ctx0" brushRef="#br0">110 0 14318,'0'0'6907,"-8"4"-4440,-3 0-1743,-39 17 1514,46-19-2164,1-1-1,-1 1 0,1 0 1,0 0-1,0 0 1,0 1-1,0-1 1,1 1-1,-1-1 1,1 1-1,-5 6 0,7-9-109,0 1 0,0-1 0,0 1 0,0 0 0,0-1 0,0 1 0,1-1 0,-1 1 0,0-1 0,0 1 0,0-1 0,1 1 0,-1-1 0,0 1 0,1-1 0,-1 1 0,0-1 0,1 1 0,-1-1 0,1 1 0,-1-1 0,1 0 0,-1 1 0,1-1 0,-1 0 0,1 1 0,-1-1 0,1 0 0,-1 0 0,1 0 0,-1 0 0,1 1 0,0-1 0,0 0 0,29 8-1060,-21-6 447,11 3-221,-6-1 743,0-1 1,0 2 0,-1-1 0,0 2 0,0 0 0,0 0 0,17 13 0,-30-19 196,1 1 0,0-1 0,-1 1 0,1 0 0,-1-1 0,1 1 0,-1 0 0,1-1 0,-1 1-1,0 0 1,1 0 0,-1-1 0,0 1 0,0 0 0,0 0 0,1-1 0,-1 1 0,0 0 0,0 0 0,0 0 0,0-1 0,0 1 0,0 0 0,-1 0 0,1 0 0,0-1 0,0 1 0,0 0 0,-1 0 0,1-1 0,-1 1 0,1 0 0,0 0 0,-1-1 0,1 1 0,-1-1 0,1 1 0,-1 0 0,0-1 0,1 1 0,-1-1 0,1 1 0,-1-1 0,0 0 0,0 1 0,0 0 0,-37 17 1289,35-17-1261,-12 6-180,1-2 0,-1 0 1,0-1-1,0 0 1,-1-1-1,-17 1 0,26-6-3617,6-8-3156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6.770"/>
    </inkml:context>
    <inkml:brush xml:id="br0">
      <inkml:brushProperty name="width" value="0.025" units="cm"/>
      <inkml:brushProperty name="height" value="0.025" units="cm"/>
    </inkml:brush>
  </inkml:definitions>
  <inkml:trace contextRef="#ctx0" brushRef="#br0">11 1 12396,'0'0'9326,"-1"10"-7821,-1 3-1056,-1-2-69,1-1-1,1 1 1,0 0 0,0 0 0,1 0-1,2 14 1,-2-23-346,1-1-1,0 0 0,0 0 1,0 0-1,0 0 1,0 0-1,0 0 1,1-1-1,-1 1 0,0 0 1,0 0-1,1-1 1,-1 1-1,0-1 0,1 1 1,-1-1-1,0 0 1,1 1-1,-1-1 1,1 0-1,-1 0 0,0 0 1,1 0-1,-1 0 1,1 0-1,-1 0 0,1-1 1,-1 1-1,0 0 1,3-2-1,42-12 367,-12-5-272,-28 15-121,0 0 1,1 0 0,-1 0-1,1 1 1,0 0-1,0 0 1,0 1 0,1 0-1,-1 0 1,0 1 0,16-2-1,-22 4-5,0-1 0,0 1 1,0-1-1,0 1 0,0-1 0,0 1 0,0 0 0,0-1 0,0 1 1,-1 0-1,1 0 0,0 0 0,0 0 0,-1-1 0,1 1 0,0 0 0,-1 0 1,1 0-1,-1 1 0,0-1 0,1 0 0,-1 0 0,0 0 0,1 0 1,-1 0-1,0 0 0,0 0 0,0 3 0,1 39 314,-1-34-277,-1 0-12,5 22 71,-4-30-92,1-1 1,-1 1 0,1 0 0,0-1 0,-1 1-1,1-1 1,0 0 0,-1 1 0,1-1-1,0 1 1,-1-1 0,1 0 0,0 0 0,0 1-1,0-1 1,-1 0 0,1 0 0,0 0 0,0 0-1,0 0 1,-1 0 0,1 0 0,0 0-1,0 0 1,0-1 0,-1 1 0,1 0 0,0 0-1,0-1 1,-1 1 0,1 0 0,0-1 0,-1 1-1,1-1 1,0 1 0,-1-1 0,1 1-1,0-2 1,76-53 202,-59 40-359,0 1 1,39-21-1,-57 34 145,1 1 0,-1 0 0,1-1 0,-1 1 1,1 0-1,0-1 0,-1 1 0,1 0 0,0 0 0,-1 0 0,1-1 0,0 1 0,-1 0 0,1 0 1,0 0-1,-1 0 0,1 0 0,0 0 0,-1 1 0,1-1 0,0 0 0,-1 0 0,1 0 1,0 1-1,-1-1 0,1 0 0,-1 0 0,1 1 0,0-1 0,-1 1 0,1-1 0,-1 0 0,1 1 1,-1-1-1,1 1 0,-1 0 0,0-1 0,1 1 0,-1-1 0,1 1 0,-1-1 0,0 1 1,0 0-1,1-1 0,-1 1 0,0 0 0,0-1 0,0 1 0,0 0 0,0-1 0,0 1 1,0 0-1,0-1 0,0 2 0,-4 52 251,1-33-383,19-24-9387,-4-5 1511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7.117"/>
    </inkml:context>
    <inkml:brush xml:id="br0">
      <inkml:brushProperty name="width" value="0.025" units="cm"/>
      <inkml:brushProperty name="height" value="0.025" units="cm"/>
    </inkml:brush>
  </inkml:definitions>
  <inkml:trace contextRef="#ctx0" brushRef="#br0">13 113 14606,'0'0'13111,"9"-1"-12823,12-1-151,-4 2-66,0-2 0,0 0 0,31-8-1,-45 9-54,-1 1-1,1-1 1,0 0 0,-1 0-1,1 0 1,-1 0-1,1 0 1,-1-1-1,0 1 1,0-1 0,1 1-1,-1-1 1,0 0-1,0 0 1,-1 0 0,1 0-1,0 0 1,-1 0-1,1 0 1,-1-1-1,0 1 1,1-1 0,-1 1-1,0-1 1,-1 1-1,1-1 1,0 1-1,-1-1 1,1 0 0,-1 1-1,0-1 1,0-5-1,-1 7-13,1-1 0,-1 1 0,0-1 0,1 1 0,-1-1 0,0 1 0,0-1 0,0 1 0,0 0 0,0-1 0,0 1 0,-1 0 0,1 0-1,0 0 1,-1 0 0,1 0 0,0 0 0,-1 1 0,1-1 0,-1 0 0,1 1 0,-1-1 0,0 1 0,1-1 0,-1 1 0,0 0 0,1 0 0,-1-1-1,1 1 1,-1 1 0,0-1 0,1 0 0,-1 0 0,-2 1 0,-1-1-23,0 1 1,0 0-1,-1 0 0,1 0 1,0 1-1,0-1 1,0 1-1,0 0 0,-7 5 1,5-2 8,0 0-1,0 1 1,1 0 0,0 0 0,0 1 0,0 0 0,1 0 0,0 0 0,0 1 0,1-1 0,0 1 0,0 0 0,1 0-1,0 1 1,0-1 0,1 1 0,0-1 0,-1 18 0,3-24-6,1 0-1,0 0 1,-1 0 0,1 0 0,0 0-1,0 0 1,0 0 0,1-1-1,-1 1 1,0 0 0,1-1 0,-1 1-1,1 0 1,-1-1 0,1 0-1,0 1 1,-1-1 0,1 0-1,0 0 1,0 0 0,0 0 0,0 0-1,0-1 1,0 1 0,0-1-1,0 1 1,0-1 0,1 0 0,-1 1-1,0-1 1,4-1 0,9 2-1030,1-1-1,-1 0 1,17-3 0,10-8-5139,-2-6-4981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7.462"/>
    </inkml:context>
    <inkml:brush xml:id="br0">
      <inkml:brushProperty name="width" value="0.025" units="cm"/>
      <inkml:brushProperty name="height" value="0.025" units="cm"/>
    </inkml:brush>
  </inkml:definitions>
  <inkml:trace contextRef="#ctx0" brushRef="#br0">239 1 14414,'-9'3'2439,"-13"6"-1262,-84 35 3787,96-40-4717,1 1-1,1 0 1,-1 1-1,1 0 1,0 0-1,0 1 0,1 0 1,-1 0-1,-7 11 1,14-17-235,0 1 0,0-1 1,0 1-1,-1 0 0,2-1 1,-1 1-1,0 0 0,0 0 0,1 0 1,-1 0-1,1 0 0,-1 0 1,1 0-1,0 0 0,0 0 1,0 0-1,0 0 0,0 0 0,0 0 1,1 3-1,0-3 8,0-1-1,0 0 1,0 1-1,0-1 1,1 0-1,-1 0 1,0 1-1,0-1 1,1 0-1,-1 0 1,1 0-1,-1-1 1,1 1-1,-1 0 1,1-1-1,0 1 1,-1-1-1,4 1 1,4 1-208,0-1 1,0-1-1,0 0 1,0 0 0,0 0-1,0-1 1,16-4 0,-13 0-1190,0 1 0,0-1 1,0-1-1,-1-1 0,1 1 1,-2-1-1,15-13 1,7-9-5858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7.825"/>
    </inkml:context>
    <inkml:brush xml:id="br0">
      <inkml:brushProperty name="width" value="0.025" units="cm"/>
      <inkml:brushProperty name="height" value="0.025" units="cm"/>
    </inkml:brush>
  </inkml:definitions>
  <inkml:trace contextRef="#ctx0" brushRef="#br0">139 0 13741,'0'0'2376,"-9"7"-76,0-2-1910,1 1 0,0 1 0,1-1-1,0 1 1,0 1 0,0-1-1,1 1 1,0 0 0,1 1-1,0-1 1,-7 16 0,4-4 243,0 1 0,1 0 0,1 1-1,2-1 1,0 1 0,1 0 0,1 0 0,2 44 0,0-64-614,1 1 1,-1 0-1,1-1 0,0 1 1,0-1-1,0 1 0,0-1 1,1 1-1,-1-1 1,1 0-1,-1 0 0,1 0 1,0 0-1,0 0 0,0 0 1,0 0-1,0-1 0,0 1 1,0 0-1,1-1 0,-1 0 1,1 0-1,-1 0 1,1 0-1,-1 0 0,1 0 1,-1-1-1,1 1 0,0-1 1,0 1-1,3-1 0,0 0-23,1 0-1,-1 0 1,0 0-1,1-1 1,-1 0-1,0 0 1,0-1-1,0 0 1,0 0-1,0 0 1,0-1-1,9-5 0,-5 1-162,0 0 0,0-1 0,-1 0-1,0 0 1,8-10 0,-23 52 599,3-27-423,0-1-36,0-1 1,1 1-1,0 0 1,0 0-1,0 0 1,1 0-1,0 0 1,0 1-1,0-1 1,1 8-1,0-13-231,1-1 0,-1 0 0,1 0 0,-1 1 0,1-1 0,-1 0 0,1 0 0,-1 1 0,1-1-1,-1 0 1,1 0 0,-1 0 0,1 0 0,-1 0 0,1 0 0,-1 0 0,1 0 0,-1 0 0,1 0 0,-1 0 0,1 0-1,-1 0 1,1-1 0,-1 1 0,1 0 0,-1 0 0,1 0 0,0-1 0,8-9-10024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8.849"/>
    </inkml:context>
    <inkml:brush xml:id="br0">
      <inkml:brushProperty name="width" value="0.025" units="cm"/>
      <inkml:brushProperty name="height" value="0.025" units="cm"/>
    </inkml:brush>
  </inkml:definitions>
  <inkml:trace contextRef="#ctx0" brushRef="#br0">197 81 4548,'0'0'10335,"1"-8"-7228,4-28-485,-5 35-2497,0 0 1,0-1 0,0 1 0,-1-1 0,1 1 0,0-1-1,0 1 1,-1-1 0,1 1 0,-1 0 0,1-1 0,-1 1 0,0 0-1,0 0 1,1-1 0,-1 1 0,0 0 0,0 0 0,0 0 0,0 0-1,0 0 1,0 0 0,-1 0 0,1 0 0,0 0 0,0 1 0,-1-1-1,1 1 1,0-1 0,-1 1 0,1-1 0,-1 1 0,1-1 0,0 1-1,-1 0 1,1 0 0,-1 0 0,1 0 0,-1 0 0,1 0-1,-3 1 1,-1-1-67,0 1 0,0-1-1,-1 1 1,1 0 0,0 1-1,0-1 1,0 1-1,0 0 1,-6 4 0,-3 4-33,1 1-1,1 0 1,-13 15 0,21-22-24,0 1 0,0 0 0,0 0 0,1 0 0,0 0 0,0 0 0,0 1 1,0 0-1,1-1 0,0 1 0,-2 10 0,4-16-1,0 1-1,0 0 1,0-1-1,0 1 1,0-1 0,0 1-1,0-1 1,0 1 0,0-1-1,0 1 1,1-1 0,-1 1-1,0-1 1,0 1 0,1-1-1,-1 1 1,0-1 0,0 0-1,1 1 1,-1-1 0,0 1-1,1-1 1,-1 0 0,1 1-1,-1-1 1,1 0 0,-1 0-1,0 1 1,1-1 0,-1 0-1,2 1 1,20-1 58,21-15 21,-29 7-114,0 0 0,-1 0-1,0-1 1,0-1 0,-1 0 0,-1-1 0,1 0 0,-2-1 0,17-22-1,-40 57-286,-21 47 134,32-65 213,1 0-1,-1 1 1,1-1-1,0 0 1,0 1-1,0-1 0,1 1 1,-1-1-1,1 1 1,1-1-1,1 10 0,-1-14-15,-1 1 0,1-1 0,0 1 0,1-1 0,-1 0 0,0 0 0,0 1 0,0-1 0,1 0 0,-1 0 0,0 0 0,1-1 0,-1 1 0,1 0 0,-1 0 0,1-1 0,0 1 0,-1-1 0,1 1 0,0-1 0,-1 0 0,1 0 0,0 0 0,-1 0 0,1 0 0,0 0 0,-1 0 0,1 0 0,1-1 0,53-10 144,-36 2-127,1 0 0,-1-1-1,30-22 1,-33 21-37,1 0 1,0 0-1,0 2 1,28-10-1,-45 19 5,-1 0-1,1 1 1,-1-1 0,1 0-1,-1 0 1,1 1-1,-1-1 1,0 1 0,1-1-1,-1 0 1,1 1 0,-1-1-1,0 1 1,0-1 0,1 1-1,-1-1 1,0 1 0,0-1-1,1 1 1,-1-1-1,0 1 1,0-1 0,0 1-1,0 0 1,0-1 0,0 1-1,0-1 1,0 1 0,0-1-1,0 1 1,0 0 0,0-1-1,0 1 1,0-1-1,-1 1 1,1-1 0,0 1-1,-1 0 1,-4 26 86,4-25-73,1 0-1,-1 0 1,1 0 0,-1 0 0,1 1 0,0-1-1,0 0 1,0 0 0,0 0 0,0 0 0,0 0-1,1 4 1,-1-5 3,1-1 0,-1 1 0,0 0 0,1-1 0,-1 1 0,1-1-1,-1 1 1,1-1 0,-1 1 0,1-1 0,-1 1 0,1-1 0,-1 1 0,1-1 0,0 0 0,-1 1-1,1-1 1,0 0 0,-1 0 0,1 1 0,0-1 0,-1 0 0,1 0 0,0 0 0,0 0 0,4 0 15,0-1 1,0 0 0,-1 0-1,1 0 1,0 0 0,-1-1-1,1 0 1,-1 0-1,0 0 1,5-3 0,80-59 33,-69 48-56,-14 20 17,-2 12 35,-4-13-44,1 0 0,-1 0 0,1-1 0,-1 1 0,1 0 0,0-1 0,0 1 0,0 0 0,0-1 0,1 1 0,-1-1 0,1 0 0,0 0 0,-1 1 0,1-1 0,0 0 0,4 3 0,-1-4 21,0 0-1,0 0 1,0-1-1,0 0 0,0 0 1,0 0-1,0 0 0,0-1 1,0 0-1,0 0 1,0 0-1,0 0 0,0-1 1,0 0-1,8-4 0,-7 3-41,-1-1 0,1 1-1,0-1 1,-1 0 0,0-1-1,0 1 1,0-1 0,-1 0-1,1 0 1,-1-1 0,6-9-1,-17 32-302,1 0 0,1 1 0,0 0 1,2 0-1,0 0 0,-1 34 0,11-52-5891,0-8 309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9.224"/>
    </inkml:context>
    <inkml:brush xml:id="br0">
      <inkml:brushProperty name="width" value="0.025" units="cm"/>
      <inkml:brushProperty name="height" value="0.025" units="cm"/>
    </inkml:brush>
  </inkml:definitions>
  <inkml:trace contextRef="#ctx0" brushRef="#br0">1 0 14798,'0'0'4740,"7"50"-5668,3-36-3717,10-1-3651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49.553"/>
    </inkml:context>
    <inkml:brush xml:id="br0">
      <inkml:brushProperty name="width" value="0.025" units="cm"/>
      <inkml:brushProperty name="height" value="0.025" units="cm"/>
    </inkml:brush>
  </inkml:definitions>
  <inkml:trace contextRef="#ctx0" brushRef="#br0">136 1 14061,'0'0'8947,"-11"0"-7665,8 0-1227,-61 4 1344,61-4-1332,0 0 0,0 1 1,0-1-1,0 1 0,0 0 0,0 0 1,0 0-1,0 0 0,0 0 0,1 1 1,-1-1-1,0 1 0,1 0 0,-1 0 1,1 0-1,0 0 0,0 0 1,0 0-1,0 1 0,-3 3 0,5-5-107,0 0-1,0 0 1,0 0-1,1-1 0,-1 1 1,0 0-1,0 0 1,1 0-1,-1-1 1,0 1-1,1 0 0,-1-1 1,1 1-1,-1 0 1,1-1-1,0 1 1,-1 0-1,1-1 0,-1 1 1,1-1-1,0 1 1,-1-1-1,1 0 1,0 1-1,0-1 0,-1 0 1,1 1-1,0-1 1,0 0-1,1 0 1,33 12-1246,-27-10 680,25 6-764,-25-7 1339,-1 0 0,0 0-1,1 1 1,-1 0 0,0 1-1,0-1 1,-1 1 0,1 0-1,0 1 1,-1 0-1,10 7 1,-16-10 115,1 0 0,-1 0 0,1 0 0,-1 0-1,0 0 1,1 0 0,-1-1 0,0 1 0,0 0 0,0 0 0,0 0 0,0 0 0,0 0-1,0 0 1,0 0 0,0 0 0,0 0 0,-1 0 0,1 0 0,0 0 0,-1 0 0,1 0-1,0 0 1,-1 0 0,1-1 0,-1 1 0,0 0 0,1 0 0,-1-1 0,0 1-1,1 0 1,-1-1 0,0 1 0,0 0 0,1-1 0,-1 1 0,0-1 0,0 0 0,0 1-1,-1 0 1,-42 18 639,37-16-507,3-1-311,-1 0 1,1 0-1,-1-1 1,0 0-1,0 0 1,0 0-1,1 0 1,-1-1-1,-9 1 1,14-2-79,-1 1 1,1 0-1,0-1 1,0 1 0,0-1-1,-1 1 1,1 0-1,0-1 1,0 1-1,0 0 1,0-1 0,0 1-1,0-1 1,0 1-1,0 0 1,0-1-1,0 1 1,0-1 0,0 1-1,0 0 1,0-1-1,0 1 1,0-1-1,1 1 1,-1 0 0,0-1-1,0 1 1,0 0-1,1-1 1,-1 1-1,0 0 1,0-1 0,1 1-1,-1 0 1,0 0-1,1-1 1,-1 1-1,0 0 1,1 0 0,-1 0-1,1-1 1,12-13-5121,10-4-3766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5.058"/>
    </inkml:context>
    <inkml:brush xml:id="br0">
      <inkml:brushProperty name="width" value="0.035" units="cm"/>
      <inkml:brushProperty name="height" value="0.035" units="cm"/>
    </inkml:brush>
  </inkml:definitions>
  <inkml:trace contextRef="#ctx0" brushRef="#br0">39 6243 14635,'3'3'169,"0"0"-1,0-1 1,0 1 0,1-1-1,-1 0 1,1 0 0,-1 0-1,1 0 1,0-1 0,-1 0-1,1 1 1,0-1 0,0 0-1,7 0 1,6 0 85,0 0 0,21-3 0,-5 1-68,42 1-75,1-3 0,-1-3 1,0-4-1,-1-3 0,89-27 0,92-43 265,300-93 276,349-131 71,-799 270-715,731-266 57,-377 153 6,-178 61 42,-241 75-49,59-10-1,-85 21-30,1 2 0,0-1-1,-1 2 1,1 0 0,0 0-1,-1 2 1,24 4 0,-37-5-12,-1-1 1,0 0-1,1 0 1,-1 0 0,1 0-1,-1 0 1,1 0-1,-1 0 1,0 0 0,1 0-1,-1 0 1,1 0 0,-1 0-1,1 0 1,-1 0-1,1 0 1,-1 0 0,0 0-1,1 0 1,-1-1-1,1 1 1,-1 0 0,0 0-1,1-1 1,-1 1 0,0 0-1,1 0 1,-1-1-1,0 1 1,1 0 0,-1-1-1,1-16 453,-16-27-10,11 35-405,-6-23-52,1 0 0,2 0 0,1 0 1,1-1-1,2 0 0,2 0 0,1 1 0,1-1 1,2 0-1,1 0 0,1 1 0,12-39 0,-6 43-51,0 0 0,2 1 1,1 0-1,1 1 0,1 1 0,35-42 0,-15 25-87,3 2 1,75-61-1,-70 69 72,1 1-1,77-38 1,104-35-15,-79 40 44,12-4 28,170-48 0,-277 100-51,-1-3 0,0-2 0,-2-2 1,-1-3-1,-1-1 0,50-39 0,-9-2-150,25-20-21,197-117 0,-65 52 170,-71 42 86,-144 91-24,0-1 1,43-40-1,44-57-82,-6 5-69,49-12 66,-121 98 64,-1-2 0,-1-2 1,-1-1-1,36-42 1,-7-11 31,-5-2 0,-3-3 0,82-176 0,-3-3-38,-44 94-13,-83 155 36,0-1 1,-2-1-1,0 1 1,-2-1-1,0 0 1,-1 0-1,-2-1 0,0 1 1,-1-1-1,-3-24 1,-2 7-1,-1 1 1,-3 1 0,0-1-1,-28-69 1,26 84-1,-1 1 0,0 0-1,-2 1 1,-1 0 0,-1 1-1,0 0 1,-2 2 0,0 0 0,-30-26-1,13 19-145,-1 1 0,-1 1 0,-1 2 0,-75-33 0,-10 2-343,-184-76 215,278 119 298,0 2 1,0 2-1,-1 0 1,1 2-1,-52-1 1,-145 15-232,151-4 123,25-2 34,-319 28-124,263-17 119,-153 41-1,-247 113-244,133-39-113,-618 243-85,45-14 370,381-150 52,-184 63 89,328-120 7,15 35-6,393-181-18,-493 285 2,26-5-278,272-156 158,115-66 30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50.104"/>
    </inkml:context>
    <inkml:brush xml:id="br0">
      <inkml:brushProperty name="width" value="0.025" units="cm"/>
      <inkml:brushProperty name="height" value="0.025" units="cm"/>
    </inkml:brush>
  </inkml:definitions>
  <inkml:trace contextRef="#ctx0" brushRef="#br0">73 0 15759,'0'0'3897,"-3"8"-1879,-19 37 609,15-34-2050,0 1 1,1 0-1,0 0 0,1 1 0,0-1 0,1 1 0,-3 19 0,7-31-569,0-1 0,0 1 0,0-1 0,0 1 0,0-1 0,0 1-1,0-1 1,1 1 0,-1-1 0,0 1 0,0-1 0,1 1 0,-1-1 0,0 1 0,0-1 0,1 1 0,-1-1 0,1 0-1,-1 1 1,0-1 0,1 0 0,-1 1 0,1-1 0,-1 0 0,1 0 0,-1 1 0,1-1 0,-1 0 0,1 0 0,-1 0-1,1 0 1,0 1 0,24-2 173,21-15-164,-33 9-181,-1-2 0,-1 0-1,1 0 1,-2-1 0,1 0-1,-1-1 1,-1 0 0,16-24-1,-28 43 309,0 0-1,0 1 1,1 0-1,0-1 0,1 1 1,-1 14-1,3-22-135,-1-1 0,1 1 0,0-1 0,0 1 1,-1-1-1,1 1 0,0-1 0,0 0 0,0 1 0,-1-1 0,1 0 0,0 0 1,0 0-1,0 0 0,0 0 0,0 0 0,0 0 0,-1 0 0,1 0 0,0 0 0,0 0 1,0-1-1,0 1 0,0-1 0,24-6 163,-14 2-376,0-2 0,-1 1 0,1-2 0,15-14 1,21-15-278,-46 41 502,0-1-1,0 0 1,0 0-1,0 1 1,-1-1-1,1 0 1,-1 1 0,0-1-1,0 7 1,0-10-13,-1 1 19,1 1 0,0-1 0,0 1-1,0-1 1,0 1 0,0-1 0,0 0 0,1 1-1,-1-1 1,0 1 0,1-1 0,-1 0 0,1 1 0,-1-1-1,1 0 1,0 1 0,0-1 0,-1 0 0,1 0-1,0 0 1,0 0 0,0 0 0,1 1 0,1-1 8,0 0 0,0 0-1,0 0 1,0-1 0,1 0 0,-1 1 0,0-1 0,0 0 0,4-1 0,2 1-11,5-2-30,0-1-1,0 0 0,0-1 0,0-1 0,0 0 1,-1-1-1,0 0 0,0-1 0,-1-1 0,0 0 1,0 0-1,13-14 0,-24 21 168,-3 4-107,-1-1 0,1 1 0,-1-1 0,1 1 0,0 0 0,0 0 0,0 0 0,0 0 0,1 0 0,-1 0 0,1 1 0,0-1 0,-1 5 0,1-7-32,1 0 0,-1 0 0,1 1 0,0-1 0,-1 0 0,1 0 0,0 0 0,0 0 0,0 0 0,0 1 0,0-1 0,0 0 0,0 0 0,0 0 0,1 0 0,-1 0 0,0 0 0,1 0 0,-1 0 0,1 1 0,-1-1 0,1 0 0,-1-1 0,1 1 0,0 0 0,0 0 0,1 2 0,0-3-1,0 1 0,-1 0 1,1-1-1,0 1 1,0-1-1,0 0 1,0 1-1,0-1 0,0 0 1,0 0-1,0 0 1,0-1-1,0 1 1,3-1-1,5-2-25,-1 1 0,1-2 0,-1 1 1,0-1-1,14-9 0,-3-1-296,0-2 1,25-25-1,-50 46 311,-1 0 0,1 0 1,0 1-1,1-1 1,-1 1-1,1 0 0,0 1 1,1-1-1,-1 1 0,1-1 1,1 1-1,-1 0 0,1 0 1,0 0-1,-1 11 0,3-17-52,1 0-1,-1 0 1,0-1 0,0 1-1,0 0 1,0 0-1,1 0 1,-1-1-1,0 1 1,1 0 0,-1 0-1,0-1 1,1 1-1,-1 0 1,1-1-1,-1 1 1,1 0-1,0-1 1,-1 1 0,1-1-1,0 1 1,-1-1-1,1 1 1,0-1-1,-1 1 1,1-1 0,1 1-1,30 2-2893,-23-3 1468,0-1-1,1-1 1,-1 1-1,15-6 0,8-8-5994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50.460"/>
    </inkml:context>
    <inkml:brush xml:id="br0">
      <inkml:brushProperty name="width" value="0.025" units="cm"/>
      <inkml:brushProperty name="height" value="0.025" units="cm"/>
    </inkml:brush>
  </inkml:definitions>
  <inkml:trace contextRef="#ctx0" brushRef="#br0">120 1 11339,'0'0'15609,"-9"0"-14130,1 0-1337,1 0 0,-1 0 0,0 1 0,1 0 0,-1 0 0,1 1 0,-1 0 1,1 0-1,0 1 0,0 0 0,0 0 0,-8 6 0,15-9-183,-1 0 0,1 0 0,0 1-1,-1-1 1,1 0 0,-1 1 0,1-1 0,0 0 0,-1 1-1,1-1 1,0 1 0,-1-1 0,1 0 0,0 1 0,0-1 0,0 1-1,-1-1 1,1 1 0,0-1 0,0 1 0,0-1 0,0 1 0,0-1-1,0 1 1,0-1 0,0 1 0,0-1 0,0 1 0,0-1 0,0 1-1,0-1 1,0 1 0,0-1 0,1 1 0,-1-1 0,0 1-1,0-1 1,1 1 0,-1-1 0,0 0 0,1 1 0,-1-1 0,0 0-1,1 1 1,-1-1 0,0 0 0,1 1 0,-1-1 0,1 0 0,-1 0-1,1 1 1,-1-1 0,1 0 0,-1 0 0,1 1 0,31 10-1084,-29-10 951,26 7-1059,3 1 553,0 1 0,31 15 0,-62-25 845,-1 0-1,1 0 1,-1 1-1,1-1 1,-1 0-1,0 0 1,1 0-1,-1 1 1,1-1-1,-1 0 1,1 0-1,-1 1 1,0-1-1,1 0 1,-1 1-1,1-1 1,-1 1-1,0-1 1,0 0-1,1 1 1,-1-1-1,0 1 1,0-1 0,1 1-1,-1-1 1,0 1-1,0-1 1,0 1-1,0-1 1,0 1-1,0-1 1,0 1-1,-14 8 1986,-31 1-1340,41-9-476,-72 7-23,44-7-7348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51.106"/>
    </inkml:context>
    <inkml:brush xml:id="br0">
      <inkml:brushProperty name="width" value="0.025" units="cm"/>
      <inkml:brushProperty name="height" value="0.025" units="cm"/>
    </inkml:brush>
  </inkml:definitions>
  <inkml:trace contextRef="#ctx0" brushRef="#br0">91 1 7399,'0'0'14894,"-23"72"-13613,7-25-96,3 7-320,-3 3-224,2-2-289,5-6-256,9-4-64,0-7-96,15-8-96,4-4-1153,4-9-1121,-3-9-2083,-8-3-8455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51.452"/>
    </inkml:context>
    <inkml:brush xml:id="br0">
      <inkml:brushProperty name="width" value="0.025" units="cm"/>
      <inkml:brushProperty name="height" value="0.025" units="cm"/>
    </inkml:brush>
  </inkml:definitions>
  <inkml:trace contextRef="#ctx0" brushRef="#br0">1 0 16015,'0'0'7816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51.939"/>
    </inkml:context>
    <inkml:brush xml:id="br0">
      <inkml:brushProperty name="width" value="0.025" units="cm"/>
      <inkml:brushProperty name="height" value="0.025" units="cm"/>
    </inkml:brush>
  </inkml:definitions>
  <inkml:trace contextRef="#ctx0" brushRef="#br0">129 86 12684,'-19'-6'867,"-40"-13"1177,55 18-1960,0-1 1,1 1-1,-1-1 1,1 0-1,0 0 1,0-1-1,0 1 1,0-1-1,0 1 1,0-1-1,0 0 1,-2-5-1,4 8-82,1-1-1,-1 1 1,1-1 0,-1 1-1,1-1 1,-1 1-1,1-1 1,0 1-1,-1-1 1,1 1 0,0-1-1,0 0 1,-1 1-1,1-1 1,0 0 0,0 1-1,0-1 1,0 1-1,0-1 1,0 0 0,0 1-1,0-1 1,0 0-1,0 1 1,0-1 0,0 0-1,1 1 1,-1-1-1,0 0 1,0 1 0,1-1-1,-1 1 1,0-1-1,1 1 1,-1-1 0,0 1-1,1-1 1,-1 1-1,1-1 1,-1 1 0,1-1-1,-1 1 1,1 0-1,-1-1 1,1 1 0,0 0-1,-1-1 1,1 1-1,-1 0 1,1 0 0,0 0-1,-1 0 1,1-1-1,0 1 1,-1 0-1,1 0 1,0 0 0,-1 0-1,1 1 1,0-1-1,-1 0 1,1 0 0,0 0-1,0 1 1,5-1 39,-1 1 1,1 0 0,-1 1-1,0-1 1,1 1 0,5 2-1,21 13-26,1-2-1,1-2 1,1 0-1,0-3 0,0-1 1,47 6-1,221 6 74,-244-19-69,1429 6 2143,0-59-1484,-215 19 4554,-727 30-9994,-522 2-854,-7-2-4281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1.247"/>
    </inkml:context>
    <inkml:brush xml:id="br0">
      <inkml:brushProperty name="width" value="0.025" units="cm"/>
      <inkml:brushProperty name="height" value="0.025" units="cm"/>
    </inkml:brush>
  </inkml:definitions>
  <inkml:trace contextRef="#ctx0" brushRef="#br0">24 66 4901,'0'0'6059,"1"-8"-2568,0-4-2342,1-8 231,-2-2 3357,0 21-3195,-7 39-42,1-2-1149,0-5 139,2 0 0,1 1 1,2 58-1,1-88-477,0-1 0,0 1-1,0 0 1,1-1 0,-1 1 0,1-1 0,-1 1-1,1-1 1,-1 1 0,1-1 0,0 0 0,0 1 0,0-1-1,0 0 1,0 1 0,0-1 0,0 0 0,0 0-1,0 0 1,1 0 0,-1 0 0,0 0 0,1-1-1,-1 1 1,0 0 0,1-1 0,-1 1 0,1-1 0,0 1-1,-1-1 1,1 0 0,-1 1 0,1-1 0,-1 0-1,1 0 1,0 0 0,-1 0 0,1-1 0,-1 1 0,3-1-1,3 0 73,-1-1 1,0 1-1,0-2 0,1 1 0,-1-1 0,-1 1 0,1-2 1,9-5-1,2-5-24,0 0 0,-1 0 0,0-2 0,-1 0 0,-1-1 0,-1 0 0,0-1 0,-2 0 0,0-1 0,-1-1 0,0 1 0,-2-2 0,7-24 0,-26 91-371,4-21 290,1 1-1,1 1 1,1-1-1,1 1 0,1 0 1,3 31-1,-1-56 3,1 1 1,0-1-1,-1 0 0,1 0 1,0 1-1,0-1 0,0 0 0,0 0 1,0 0-1,1 0 0,-1 0 0,1-1 1,-1 1-1,1 0 0,0 0 1,0-1-1,0 1 0,-1-1 0,1 0 1,1 0-1,-1 0 0,0 0 0,0 0 1,0 0-1,0 0 0,1 0 1,-1-1-1,0 0 0,1 1 0,-1-1 1,0 0-1,1 0 0,4-1 0,39-5-2906,-8-10-4300,-6-5-4510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1.622"/>
    </inkml:context>
    <inkml:brush xml:id="br0">
      <inkml:brushProperty name="width" value="0.025" units="cm"/>
      <inkml:brushProperty name="height" value="0.025" units="cm"/>
    </inkml:brush>
  </inkml:definitions>
  <inkml:trace contextRef="#ctx0" brushRef="#br0">71 0 15375,'0'0'4580,"-32"69"-2883,22-31-223,2 7-417,1 6 0,-1 4-513,2-1-415,6-5-97,0-6-32,0-6-32,16-11-33,2-11 97,5-7-64,5-7-608,2-1-1474,-1-7-1890,-5-10-5861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2.326"/>
    </inkml:context>
    <inkml:brush xml:id="br0">
      <inkml:brushProperty name="width" value="0.025" units="cm"/>
      <inkml:brushProperty name="height" value="0.025" units="cm"/>
    </inkml:brush>
  </inkml:definitions>
  <inkml:trace contextRef="#ctx0" brushRef="#br0">165 0 12492,'0'0'10388,"3"10"-9731,-2-3-621,1 0 0,-1 0-1,-1 0 1,1 0 0,-1 0 0,-1 0 0,1 0-1,-1 0 1,0 0 0,-1 0 0,0 0 0,0 0-1,0 0 1,-1-1 0,0 1 0,-6 9 0,-9 20-3,9-16-52,-1 0 0,-1 0 0,-1-1 0,-1 0 0,-23 26 0,19-34-2081,17-10 1857,-1-1 1,1 0 0,-1 0-1,0 1 1,1-1 0,-1 0-1,0 0 1,1 0 0,-1 0-1,0 1 1,1-1 0,-1 0-1,0 0 1,1-1 0,-1 1-1,0 0 1,1 0 0,-1 0-1,0 0 1,1-1 0,-1 1-1,0 0 1,0-1 0,-4-9-5657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2.666"/>
    </inkml:context>
    <inkml:brush xml:id="br0">
      <inkml:brushProperty name="width" value="0.025" units="cm"/>
      <inkml:brushProperty name="height" value="0.025" units="cm"/>
    </inkml:brush>
  </inkml:definitions>
  <inkml:trace contextRef="#ctx0" brushRef="#br0">1 1 13613,'0'0'6758,"49"49"-5412,-26-24-450,2 3-543,3 0-225,-3-3-96,9 0 32,-6-6-993,0-2-1858,-3-6-2337,-5-6-4325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3.117"/>
    </inkml:context>
    <inkml:brush xml:id="br0">
      <inkml:brushProperty name="width" value="0.025" units="cm"/>
      <inkml:brushProperty name="height" value="0.025" units="cm"/>
    </inkml:brush>
  </inkml:definitions>
  <inkml:trace contextRef="#ctx0" brushRef="#br0">0 222 10570,'0'0'14798,"9"-9"-14184,38-51-110,56-92 1,-101 203-916,-9 131-1009,7-182 1318,0 1-1,0-1 1,0 0 0,0 1-1,0-1 1,0 1 0,0-1-1,0 1 1,0-1 0,0 1 0,0-1-1,0 0 1,1 1 0,-1-1-1,0 1 1,0-1 0,0 0 0,0 1-1,1-1 1,-1 0 0,0 1-1,1-1 1,-1 0 0,0 1 0,0-1-1,1 0 1,-1 0 0,1 1-1,-1-1 1,0 0 0,1 0-1,-1 1 1,1-1 0,-1 0 0,0 0-1,1 0 1,-1 0 0,1 0-1,-1 0 1,1 0 0,-1 0 0,0 0-1,1 0 1,-1 0 0,1 0-1,-1 0 1,1 0 0,0 0 0,19-13-6470,-6-8-662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6.859"/>
    </inkml:context>
    <inkml:brush xml:id="br0">
      <inkml:brushProperty name="width" value="0.035" units="cm"/>
      <inkml:brushProperty name="height" value="0.035" units="cm"/>
    </inkml:brush>
  </inkml:definitions>
  <inkml:trace contextRef="#ctx0" brushRef="#br0">22 39 10610,'-15'-29'2221,"9"19"2093,18 58-3471,-1 0-1,6 65 1,-7-41-496,70 322 709,-56-310-731,3-1-1,62 127 1,-57-147-219,2-2 0,44 58 0,-58-93-103,0-1 0,2-1 0,1 0 0,1-2 0,1-1 0,45 30 0,-38-32-17,1-1 0,1-1 0,0-2 1,1-2-1,66 17 0,-70-24 4,0-1 0,1-1 0,-1-2 0,1-1 0,0-2 0,-1-1 0,40-7 0,95-30-34,35-4 30,-170 38 12,0 2 0,1 1 0,-1 1 0,47 6 0,-64-3-14,1 1 0,-1 1-1,0 0 1,0 1 0,19 9 0,61 41-3338,-94-55 3329,0-1 0,0 1 1,0 0-1,0 0 0,0 0 0,0-1 1,0 1-1,0 0 0,0 0 1,0 0-1,0-1 0,0 1 0,0 0 1,0 0-1,1 0 0,-1 0 1,0-1-1,0 1 0,0 0 0,0 0 1,0 0-1,0 0 0,1-1 1,-1 1-1,0 0 0,0 0 1,0 0-1,0 0 0,0 0 0,1 0 1,-1 0-1,0-1 0,0 1 1,0 0-1,1 0 0,-1 0 0,0 0 1,0 0-1,0 0 0,1 0 1,-1 0-1,0 0 0,0 0 1,0 0-1,1 0 0,-1 0 0,0 0 1,0 0-1,0 0 0,1 1 1,-1-1-1,0 0 0,0 0 0,0 0 1,-4-15-816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3.491"/>
    </inkml:context>
    <inkml:brush xml:id="br0">
      <inkml:brushProperty name="width" value="0.025" units="cm"/>
      <inkml:brushProperty name="height" value="0.025" units="cm"/>
    </inkml:brush>
  </inkml:definitions>
  <inkml:trace contextRef="#ctx0" brushRef="#br0">50 0 11755,'0'0'2979,"-13"51"-1217,-1-22-1,4 1-576,2 0 1,3-4-258,5-5-703,0-4-225,2-5-1025,9-11-1762,3-1-2946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3.832"/>
    </inkml:context>
    <inkml:brush xml:id="br0">
      <inkml:brushProperty name="width" value="0.025" units="cm"/>
      <inkml:brushProperty name="height" value="0.025" units="cm"/>
    </inkml:brush>
  </inkml:definitions>
  <inkml:trace contextRef="#ctx0" brushRef="#br0">212 1 15631,'0'0'6721,"-3"11"-5974,-10 32-579,-2-1 0,-1 0 0,-3-1-1,-1-1 1,-2-1 0,-39 53 0,61-92-297,0 1 1,-1 0-1,1-1 1,0 1-1,-1-1 1,1 1-1,-1-1 1,1 1-1,-1-1 1,1 1-1,-1-1 1,1 1-1,-1-1 1,1 0-1,-1 1 1,0-1-1,1 0 1,-1 1 0,1-1-1,-1 0 1,0 0-1,1 0 1,-1 1-1,0-1 1,1 0-1,-2 0 1,1-1-359,1 1 0,-1-1 1,0 0-1,1 1 0,-1-1 1,0 0-1,1 0 0,-1 0 0,1 1 1,-1-1-1,1 0 0,-1 0 1,1 0-1,0 0 0,-1 0 1,1 0-1,0 0 0,0-1 1,-6-22-10399</inkml:trace>
  <inkml:trace contextRef="#ctx0" brushRef="#br0" timeOffset="1">1 121 10570,'0'0'10954,"46"39"-9833,-20-22-576,6-1-385,-3 1-64,1 1-96,-2-4-1601,-5-1-2755,-2-3-3620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4.206"/>
    </inkml:context>
    <inkml:brush xml:id="br0">
      <inkml:brushProperty name="width" value="0.025" units="cm"/>
      <inkml:brushProperty name="height" value="0.025" units="cm"/>
    </inkml:brush>
  </inkml:definitions>
  <inkml:trace contextRef="#ctx0" brushRef="#br0">1 27 11563,'0'0'8306,"8"-5"-6816,-3 2-1243,0 0 0,1 0 0,0 1 0,0-1-1,0 1 1,0 1 0,10-3 0,-14 4-213,0 0 1,0 0-1,0 0 0,-1 0 0,1 0 0,0 0 1,0 1-1,0-1 0,0 1 0,-1-1 0,1 1 0,0 0 1,0-1-1,-1 1 0,1 0 0,-1 0 0,1 0 1,-1 0-1,1 1 0,-1-1 0,1 0 0,-1 1 1,0-1-1,0 1 0,0-1 0,0 1 0,0-1 1,0 1-1,0 0 0,-1 0 0,1-1 0,0 1 1,-1 0-1,0 0 0,1 0 0,-1 2 0,1 2 98,0 1-1,-1 0 0,1-1 0,-1 1 1,-1-1-1,0 1 0,0-1 0,0 1 1,0-1-1,-1 1 0,0-1 0,-5 9 1,-3 5 326,-1-1 1,-18 25-1,-5 6 192,34-49-648,-1 0-1,0-1 1,1 1 0,-1 0-1,1 0 1,-1 0 0,1-1 0,-1 1-1,1 0 1,-1 0 0,1 0 0,0 0-1,0 0 1,-1 0 0,1 0-1,0 0 1,0 0 0,0 0 0,0 0-1,0 0 1,0 0 0,0 0 0,1 0-1,-1 0 1,0 0 0,1 1-1,0-1 4,0-1 0,0 0 0,1 1 0,-1-1 0,0 0 0,0 0 0,0 0 0,0 0 0,1 0 0,-1 0 0,0 0 0,0 0 0,0 0 0,0-1 0,1 1 0,-1 0 0,2-2 0,52-24-413,-40 16-649,-1-1 0,25-22 1,0-11-4503,-5-3-3201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4.551"/>
    </inkml:context>
    <inkml:brush xml:id="br0">
      <inkml:brushProperty name="width" value="0.025" units="cm"/>
      <inkml:brushProperty name="height" value="0.025" units="cm"/>
    </inkml:brush>
  </inkml:definitions>
  <inkml:trace contextRef="#ctx0" brushRef="#br0">142 1 15791,'0'0'2237,"-2"12"-326,-2 1-1470,1 1 0,1 0 0,0-1 0,1 1 1,1 0-1,0 0 0,1 0 0,0 0 0,1 0 0,4 15 0,14 25 36,-8-24-329,-2 1 0,-1-1 0,8 45 1,-16-65-155,0 0 0,-1-1 0,0 1 1,0 0-1,-1-1 0,0 1 0,-1-1 0,0 1 1,-1-1-1,1 0 0,-2 1 0,1-2 1,-2 1-1,1 0 0,-10 13 0,5-10-607,-1 0-1,0-1 1,-1 0-1,-17 13 0,-26 11-6044,10-16-4291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6.814"/>
    </inkml:context>
    <inkml:brush xml:id="br0">
      <inkml:brushProperty name="width" value="0.025" units="cm"/>
      <inkml:brushProperty name="height" value="0.025" units="cm"/>
    </inkml:brush>
  </inkml:definitions>
  <inkml:trace contextRef="#ctx0" brushRef="#br0">0 1 8456,'0'0'10789,"2"10"-9796,3 27 74,0 63-1,-2-33-808,-3-62-195,0-1 0,1 1-1,0-1 1,0 0 0,0 1-1,0-1 1,0 0 0,3 5-1,-3-8-34,-1-1 0,1 1 0,-1 0 1,1 0-1,0 0 0,0-1 0,-1 1 0,1 0 0,0-1 0,0 1 0,0-1 0,0 1 0,-1-1 0,1 1 0,0-1 0,0 0 0,0 1 0,0-1 0,0 0 0,0 0 0,0 0 0,0 0 0,0 0 0,0 0 0,0 0 0,0 0 0,0 0 0,0 0 0,0 0 0,0-1 0,0 1 0,0 0 0,0-1 0,0 1 0,0-1 0,0 1 0,0-1 0,-1 1 0,1-1 0,0 0 0,1-1 0,10-8 60,-1-1 0,1 0 0,-2 0 1,0-1-1,0-1 0,-1 0 0,-1 0 0,8-17 1,30-41 46,-46 71-134,0 0 1,0 0-1,0 0 0,0-1 1,0 1-1,0 0 1,0 0-1,0 0 1,0 0-1,1 0 1,-1 0-1,0 0 1,0-1-1,0 1 0,0 0 1,0 0-1,1 0 1,-1 0-1,0 0 1,0 0-1,0 0 1,0 0-1,0 0 1,1 0-1,-1 0 0,0 0 1,0 0-1,0 0 1,0 0-1,0 0 1,1 0-1,-1 0 1,0 0-1,0 0 1,0 0-1,0 0 0,1 0 1,-1 0-1,0 0 1,0 0-1,0 1 1,0-1-1,0 0 1,0 0-1,1 0 1,-1 0-1,0 0 0,0 0 1,0 0-1,0 1 1,0-1-1,0 0 1,0 0-1,0 0 1,0 0-1,0 0 1,0 1-1,0-1 0,0 0 1,1 0-1,-1 0 1,3 19 247,0 20 319,-3 46 163,0-85-726,0 1-1,0-1 0,0 0 0,0 1 0,0-1 0,0 0 0,0 0 1,0 1-1,0-1 0,0 0 0,0 0 0,0 0 0,1 1 0,-1-1 1,0 0-1,0 0 0,0 1 0,0-1 0,1 0 0,-1 0 0,0 0 1,0 0-1,0 1 0,1-1 0,-1 0 0,0 0 0,0 0 0,0 0 1,1 0-1,-1 0 0,0 0 0,0 1 0,1-1 0,-1 0 0,0 0 1,0 0-1,1 0 0,-1 0 0,0 0 0,0 0 0,1 0 0,13-7 204,9-13 142,62-97-57,-85 116-301,0 1 0,1-1 0,-1 0 0,0 1 0,1-1 0,-1 1 0,1-1 0,-1 1 0,1-1 0,-1 1 0,1-1 0,-1 1 0,1 0 0,-1-1 0,1 1 0,0 0 0,-1-1 0,1 1 0,-1 0-1,1 0 1,0 0 0,-1-1 0,1 1 0,0 0 0,-1 0 0,1 0 0,1 0 0,5 17-82,-7 40 105,0-45-8,0-7 82,3 37-1130,-3-41 893,0 0-1,1-1 1,-1 1-1,0 0 1,0-1 0,1 1-1,-1 0 1,0-1-1,1 1 1,-1-1-1,0 1 1,1-1 0,-1 1-1,1-1 1,-1 1-1,1-1 1,-1 1 0,1-1-1,-1 1 1,1-1-1,-1 0 1,1 1-1,0-1 1,-1 0 0,1 0-1,0 0 1,-1 1-1,1-1 1,0 0 0,-1 0-1,1 0 1,0 0-1,-1 0 1,1 0-1,0 0 1,-1 0 0,1 0-1,0-1 1,-1 1-1,1 0 1,0 0 0,-1 0-1,1-1 1,-1 1-1,1 0 1,-1-1-1,1 1 1,0-1 0,-1 1-1,1 0 1,-1-1-1,0 1 1,1-1 0,-1 0-1,1 1 1,0-2-1,12-14-4821,-3-6-1751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7.204"/>
    </inkml:context>
    <inkml:brush xml:id="br0">
      <inkml:brushProperty name="width" value="0.025" units="cm"/>
      <inkml:brushProperty name="height" value="0.025" units="cm"/>
    </inkml:brush>
  </inkml:definitions>
  <inkml:trace contextRef="#ctx0" brushRef="#br0">66 0 4773,'0'0'17739,"-8"11"-16874,7-11-854,-40 65 1197,39-60-1114,-1 0-1,1 0 0,0 0 0,1 0 1,-1 0-1,1 0 0,0 0 1,0 0-1,1 1 0,-1-1 0,1 0 1,0 1-1,1-1 0,-1 0 0,2 7 1,-1-11-86,0 0 0,0 0 1,-1 0-1,1 0 1,0 0-1,0 0 0,0 0 1,0-1-1,0 1 0,0 0 1,0-1-1,1 1 0,-1-1 1,0 1-1,0-1 1,0 1-1,1-1 0,-1 0 1,0 1-1,0-1 0,1 0 1,-1 0-1,0 0 0,1 0 1,-1 0-1,0-1 1,0 1-1,1 0 0,1-1 1,37-13 258,-30 7-237,-1 0 1,0-1 0,0 0 0,-1 0-1,0-1 1,-1 0 0,0 0 0,0-1 0,-1 1-1,0-2 1,-1 1 0,4-12 0,-8 18-8,-5 8-7,-10 19-1,-16 34-5,29-56-11,-1 5-8,-1 0 0,1 0 0,0 0 0,1 0 0,-1 0 0,0 11 0,2-16-43,0-1 1,0 0-1,0 1 0,1-1 1,-1 0-1,0 0 0,0 1 1,0-1-1,1 0 0,-1 1 1,0-1-1,0 0 1,1 0-1,-1 0 0,0 1 1,1-1-1,-1 0 0,0 0 1,1 0-1,-1 0 0,0 0 1,1 1-1,-1-1 0,0 0 1,1 0-1,-1 0 1,0 0-1,1 0 0,-1 0 1,0 0-1,1 0 0,-1 0 1,0 0-1,1 0 0,-1-1 1,0 1-1,1 0 0,-1 0 1,0 0-1,1 0 1,-1 0-1,0-1 0,1 1 1,-1 0-1,17-9-2034,29-33-6546,-21 14 1009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7.537"/>
    </inkml:context>
    <inkml:brush xml:id="br0">
      <inkml:brushProperty name="width" value="0.025" units="cm"/>
      <inkml:brushProperty name="height" value="0.025" units="cm"/>
    </inkml:brush>
  </inkml:definitions>
  <inkml:trace contextRef="#ctx0" brushRef="#br0">167 1 11691,'0'0'12908,"-18"68"-11338,-2-33-257,1 3-672,3-4-289,4-4-256,-3-6-64,10-9-32,0-4-256,5-8-577,0-17-7719,0-5 1217</inkml:trace>
  <inkml:trace contextRef="#ctx0" brushRef="#br0" timeOffset="1">0 27 13869,'0'0'11659,"18"63"-10346,7-49-512,5-1-545,3-2-160,10-2-63,-2-1-1411,-3-4-2850,3-3-801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8.740"/>
    </inkml:context>
    <inkml:brush xml:id="br0">
      <inkml:brushProperty name="width" value="0.025" units="cm"/>
      <inkml:brushProperty name="height" value="0.025" units="cm"/>
    </inkml:brush>
  </inkml:definitions>
  <inkml:trace contextRef="#ctx0" brushRef="#br0">291 90 5157,'0'0'491,"2"-10"3908,-1 8-4433,1-6 1070,0-1-1,0 1 1,-1 0-1,0-16 1,-1 23-890,0 0 1,0 0-1,0 0 0,0 1 0,-1-1 1,1 0-1,0 0 0,0 0 0,-1 0 1,1 0-1,0 0 0,-1 0 0,1 0 1,-1 0-1,1 1 0,-1-1 0,0 0 1,1 0-1,-1 1 0,0-1 0,0 0 1,-1 0-1,0 0-78,1 1 0,-1 0 0,0 0 0,0 0 1,1 0-1,-1 0 0,0 1 0,1-1 0,-1 0 0,0 1 0,1-1 0,-1 1 1,0 0-1,1-1 0,-1 1 0,1 0 0,-1 0 0,1 0 0,-2 1 1,-8 7-31,0 0 1,1 0 0,0 1 0,1 0 0,0 1 0,0 0 0,-6 12 0,-48 88 472,56-99-435,0 1 1,2 0-1,-1 0 1,1 0-1,1 1 1,1-1-1,0 1 1,-2 26-1,5-39-94,0 1-1,0-1 1,0 1-1,1-1 1,-1 1-1,0-1 1,1 0-1,0 1 1,-1-1-1,1 0 1,0 1-1,0-1 1,-1 0-1,1 0 1,0 0-1,0 0 1,0 0-1,0 0 1,1 0-1,-1 0 1,0 0-1,0 0 1,0-1-1,1 1 1,-1 0-1,0-1 1,1 1 0,-1-1-1,1 0 1,-1 1-1,1-1 1,-1 0-1,3 0 1,60-1-963,-42 0 786,-21 1 189,-1 0 0,1 1 0,-1-1 0,0 0 0,1 1-1,-1-1 1,0 1 0,1-1 0,-1 1 0,0-1 0,0 0 0,1 1 0,-1-1 0,0 1 0,0-1 0,0 1 0,0-1 0,0 1 0,1-1 0,-1 1-1,0-1 1,0 1 0,0-1 0,0 1 0,-1-1 0,1 1 0,0 0 0,0-1 0,0 0 0,0 1 0,0-1 0,-1 1 0,1-1 0,0 1 0,0-1-1,-1 1 1,-8 22 139,9-23-127,-108 192 2821,44-85-2210,63-106-615,0 0 0,1 0 0,-1 0 1,1 0-1,-1 0 0,1 0 0,-1 0 1,1 0-1,-1 0 0,1 0 0,0 0 0,0 0 1,0 0-1,0 0 0,-1 0 0,1 0 1,0 0-1,1 0 0,-1 0 0,0 0 0,0 0 1,0 0-1,1 0 0,-1 0 0,0 0 1,1 0-1,-1 0 0,1 1 0,26 12 53,-4-5-41,-13-2-181,0 1 0,-1 0 0,0 0 0,0 1 0,-1 0 0,0 0 0,0 1 0,7 12 0,-6-8-722,2 0 1,22 23-1,-11-19-4188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8:59.388"/>
    </inkml:context>
    <inkml:brush xml:id="br0">
      <inkml:brushProperty name="width" value="0.025" units="cm"/>
      <inkml:brushProperty name="height" value="0.025" units="cm"/>
    </inkml:brush>
  </inkml:definitions>
  <inkml:trace contextRef="#ctx0" brushRef="#br0">4 1 14286,'0'0'4671,"0"11"-4202,-2 24-196,1-8-32,3 46 0,-1-65-230,0-1-1,0 1 1,0-1-1,1 1 1,1-1-1,-1 0 1,1 0-1,0 0 1,1 0-1,0 0 1,5 7-1,-3-7-37,-1 0-1,0 1 0,-1-1 1,0 1-1,0 0 1,-1 1-1,0-1 0,0 0 1,-1 1-1,0 0 1,0-1-1,-1 1 0,0 0 1,-1 0-1,0 13 1,-4 10 407,-1 0 0,-1-1-1,-11 33 1,8-35 7,2 1-1,-7 59 0,14-82-365,-1-1-1,1 1 1,1 0 0,-1-1-1,1 1 1,0 0 0,1-1-1,-1 1 1,1-1 0,0 0-1,4 7 1,-4-10-45,1 1 0,0-1 0,0 0 1,0 0-1,0 0 0,0 0 0,0 0 0,1-1 0,-1 1 0,1-1 1,0 0-1,0 0 0,0 0 0,0-1 0,0 1 0,0-1 0,7 1 0,-9-2-91,38 13-2603,-19 3-2867,-13 0-287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0.206"/>
    </inkml:context>
    <inkml:brush xml:id="br0">
      <inkml:brushProperty name="width" value="0.025" units="cm"/>
      <inkml:brushProperty name="height" value="0.025" units="cm"/>
    </inkml:brush>
  </inkml:definitions>
  <inkml:trace contextRef="#ctx0" brushRef="#br0">1 36 11531,'0'0'6897,"1"11"-5957,15 121 1529,-2 193 0,-3-346-2780,3-26-1023,-8-2-494,1-82 0,-7 112 1592,-1 0 1,-1 1-1,-1-1 0,0 1 1,-1 0-1,-1 0 1,-11-27-1,16 45 248,0 0 0,0 1 0,0-1 0,-1 0 0,1 0 0,0 0 0,0 0 0,0 0 0,0 0 0,0 0 0,0 1 0,0-1 0,0 0 0,0 0 0,-1 0 0,1 0 0,0 0 0,0 0 0,0 0 0,0 0 0,0 0 0,0 0 0,-1 0 0,1 0 0,0 0 0,0 0 0,0 0 0,0 0 0,0 0 0,0 0 0,-1 0 0,1 0 0,0 0 0,0 0 0,0 0 0,0 0 0,0 0 0,-1 0 0,1 0 0,0 0 0,0 0 0,0 0 0,0 0 0,0 0 0,0 0 0,0 0 0,-1-1 0,1 1 0,0 0 0,0 0 0,0 0 0,0 0 0,0 0 0,0 0 0,0 0 0,0-1 0,0 1-1,-3 24 296,5 34 213,1-34-118,1-1 0,2 1 0,0-1 0,1 0 0,1-1 0,2 0 1,11 22-1,-17-37-251,1 0 0,-1-1 1,1 0-1,0 0 0,0 0 0,1-1 1,0 1-1,0-1 0,0 0 1,1-1-1,7 5 0,-9-7-43,1 0-1,-1 0 1,0-1-1,1 0 0,-1 0 1,1 0-1,0 0 1,-1-1-1,1 0 1,-1 0-1,1-1 1,0 1-1,-1-1 0,1 0 1,-1-1-1,0 1 1,8-4-1,-8 2-11,0 1-1,0 0 1,0-1 0,-1 0-1,1 0 1,-1-1 0,0 1-1,1-1 1,-2 0-1,1 0 1,0 0 0,-1 0-1,0-1 1,3-6-1,-1 3-25,-1-1-1,-1 0 1,0 0-1,0-1 1,-1 1-1,0-1 1,1-15-1,-2 6-50,-1 1-1,-1-1 1,-1 0-1,0 1 1,-1 0-1,-1-1 1,-1 1-1,-7-18 1,9 29-73,-30-60 122,32 64-107,0 1 0,0 0-1,-1 0 1,1 0 0,0 0-1,-1 0 1,0 0 0,1 0-1,-1 1 1,0-1-1,0 1 1,0-1 0,0 1-1,0-1 1,0 1 0,0 0-1,-1 0 1,1 0 0,0 1-1,-1-1 1,1 0-1,0 1 1,-1 0 0,1-1-1,-4 1 1,5 1-96,0-1 0,0 1 0,-1 0 0,1 0 1,0 0-1,0 0 0,0 0 0,1 0 0,-1 0 0,0 0 0,0 0 0,0 0 1,1 0-1,-1 1 0,1-1 0,-1 0 0,1 0 0,-1 1 0,1-1 0,0 0 0,-1 1 1,1-1-1,0 0 0,0 1 0,0-1 0,0 0 0,0 1 0,1 2 0,7 39-4217,9-15-143,3-2-1975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7.343"/>
    </inkml:context>
    <inkml:brush xml:id="br0">
      <inkml:brushProperty name="width" value="0.035" units="cm"/>
      <inkml:brushProperty name="height" value="0.035" units="cm"/>
    </inkml:brush>
  </inkml:definitions>
  <inkml:trace contextRef="#ctx0" brushRef="#br0">1 5 18876,'0'-1'56,"1"1"0,-1-1-1,1 1 1,-1 0 0,1-1 0,-1 1-1,1 0 1,-1-1 0,1 1 0,-1 0-1,1 0 1,0 0 0,-1 0 0,1-1-1,-1 1 1,1 0 0,0 0 0,-1 0 0,1 0-1,0 0 1,-1 0 0,1 1 0,-1-1-1,1 0 1,0 0 0,-1 0 0,1 0-1,-1 1 1,1-1 0,-1 0 0,1 1-1,-1-1 1,1 0 0,-1 1 0,1-1 0,-1 1-1,1-1 1,-1 0 0,0 1 0,1 0-1,25 27 739,-16-16-588,8 6 34,-1 2 0,-1 0 0,-1 1-1,0 1 1,18 37 0,-26-43-167,-1 0-1,0 0 1,-2 1-1,1-1 1,-2 1-1,0 0 1,-1 0-1,-1 0 1,-1 26 0,-2-20-27,-1 0 0,-1-1 0,-1 0 0,-1 0 1,-1 0-1,0-1 0,-2 0 0,-1 0 0,0-1 1,-1 0-1,-2-1 0,0-1 0,-25 29 0,6-17-38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0.551"/>
    </inkml:context>
    <inkml:brush xml:id="br0">
      <inkml:brushProperty name="width" value="0.025" units="cm"/>
      <inkml:brushProperty name="height" value="0.025" units="cm"/>
    </inkml:brush>
  </inkml:definitions>
  <inkml:trace contextRef="#ctx0" brushRef="#br0">7 1 10314,'0'0'7078,"-7"72"-6309,7-27-481,0 4 321,5 5-193,2-1-319,6-4-1,1-9-64,-2-7-513,1-7-1889,-4-11-737,-8-11 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0.975"/>
    </inkml:context>
    <inkml:brush xml:id="br0">
      <inkml:brushProperty name="width" value="0.025" units="cm"/>
      <inkml:brushProperty name="height" value="0.025" units="cm"/>
    </inkml:brush>
  </inkml:definitions>
  <inkml:trace contextRef="#ctx0" brushRef="#br0">3 87 9129,'0'0'1777,"-1"-10"716,1 10-2456,0-3 88,-1 1 1,1 0-1,0-1 0,-1 1 1,1 0-1,0 0 0,0-1 1,1 1-1,-1 0 0,0-1 1,1 1-1,-1 0 0,1 0 1,0 0-1,0-1 0,0 1 1,0 0-1,0 0 0,0 0 1,1 0-1,-1 1 0,1-1 1,-1 0-1,1 1 0,0-1 1,-1 0-1,1 1 0,0 0 1,0 0-1,0-1 0,0 1 1,0 0-1,0 1 0,1-1 1,-1 0-1,0 0 0,0 1 1,1 0-1,2-1 0,19-3 351,1 2-1,-1 0 1,32 2-1,-42 1-418,-1 0-1,0 1 1,0 0-1,0 1 1,0 0 0,-1 1-1,22 10 1,-32-14-51,-1 1 1,1 0-1,0 0 1,-1 0-1,1 0 1,-1 0-1,1 0 1,-1 1-1,0-1 1,1 0 0,-1 1-1,0-1 1,0 1-1,0-1 1,0 1-1,0 0 1,0-1-1,-1 1 1,1 0-1,0 0 1,-1-1-1,1 4 1,-1-2 89,0 0 0,-1-1 0,1 1 0,-1-1-1,0 1 1,0-1 0,0 1 0,0-1 0,0 1 0,0-1 0,-1 0 0,1 0 0,-1 0 0,-2 3 0,-9 8 610,0-1-1,0-1 1,-30 19 0,28-19-730,15-11 17,0 1 0,1 0 0,-1 0-1,0 0 1,0 0 0,1 0 0,-1-1 0,1 1 0,-1 0 0,1 0 0,-1 0 0,1-1 0,-1 1-1,1 0 1,0-1 0,-1 1 0,1-1 0,0 1 0,-1 0 0,1-1 0,0 0 0,0 1 0,0-1-1,-1 1 1,1-1 0,0 0 0,2 1 0,40 22-313,-28-15 257,-2 0 97,0 0 1,0 2-1,-1-1 1,0 2-1,21 22 1,-30-29-6,1 0-1,-1 0 1,0 0 0,0 1-1,0-1 1,0 1 0,-1 0-1,0-1 1,0 1 0,0 0-1,-1 1 1,1-1 0,-1 0 0,-1 0-1,1 0 1,-1 1 0,0-1-1,0 0 1,0 1 0,-1-1-1,-1 7 1,0-8 130,0-1-1,0 0 1,0 0-1,0 0 1,-1 0-1,1 0 1,-1 0-1,0-1 1,0 1-1,0-1 1,0 0-1,0 0 1,0 0-1,-1 0 1,1-1-1,-1 1 1,1-1-1,-1 0 1,0 0-1,1 0 1,-1 0-1,-6 0 1,-5 1-14,0-1 0,0-1 1,0 0-1,-21-2 0,29 1-128,0-1-1,0 0 1,1 0-1,-1 0 1,1-1-1,-12-6 1,-7-11-3037,24 19 2033,-1-1 1,1 0-1,0 0 0,0 0 1,0 0-1,0 0 1,0 0-1,0 0 0,0 0 1,0-5-1,0-5-15012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1.899"/>
    </inkml:context>
    <inkml:brush xml:id="br0">
      <inkml:brushProperty name="width" value="0.025" units="cm"/>
      <inkml:brushProperty name="height" value="0.025" units="cm"/>
    </inkml:brush>
  </inkml:definitions>
  <inkml:trace contextRef="#ctx0" brushRef="#br0">0 40 13421,'0'0'5680,"2"-8"-4853,4-23-261,-3 31 187,1 10-608,3 13-13,0 15 604,-3-17-87,0-1 0,2 0 0,12 31 0,-17-49-601,0 0 0,0-1 0,0 1 0,0-1 0,0 0 0,1 1 0,-1-1 0,1 0 0,-1 0 0,1 1 1,-1-1-1,1-1 0,0 1 0,-1 0 0,1 0 0,0-1 0,0 1 0,0 0 0,0-1 0,-1 0 0,1 0 1,0 1-1,0-1 0,0 0 0,0 0 0,0-1 0,0 1 0,0 0 0,-1-1 0,1 1 0,0-1 0,0 1 1,0-1-1,2-2 0,5 0 103,0-1 0,0-1 0,-1 0 0,0 0 0,10-9 0,3-3-102,0-2 0,-2 0 0,-1-2 0,27-36 0,-45 57-53,0 0 0,0-1 0,0 1 0,0 0-1,0 0 1,0-1 0,0 1 0,0 0 0,0 0 0,0-1-1,0 1 1,0 0 0,0 0 0,0-1 0,0 1 0,0 0-1,0 0 1,1 0 0,-1-1 0,0 1 0,0 0 0,0 0 0,0 0-1,1 0 1,-1-1 0,0 1 0,0 0 0,0 0 0,1 0-1,-1 0 1,0 0 0,0 0 0,0-1 0,1 1 0,-1 0-1,0 0 1,0 0 0,1 0 0,-1 0 0,0 0 0,0 0-1,1 0 1,-1 0 0,0 0 0,0 0 0,1 0 0,-1 0 0,0 0-1,0 1 1,0-1 0,1 0 0,-1 0 0,0 0 0,0 0-1,1 0 1,-1 0 0,0 1 0,0-1 0,0 0 0,1 0-1,0 22-82,-9 31 161,5-42-37,1 0-1,1 0 1,-1-1 0,2 1-1,-1 0 1,3 19 0,-1-29-23,0 0 1,-1 0-1,1 0 1,0 0-1,0-1 1,0 1-1,0 0 1,0-1 0,0 1-1,0 0 1,0-1-1,0 1 1,0-1-1,0 0 1,1 1-1,-1-1 1,0 0 0,0 0-1,0 0 1,0 1-1,1-1 1,-1 0-1,0-1 1,0 1-1,0 0 1,0 0-1,1 0 1,-1-1 0,0 1-1,1-1 1,38-11 366,-19 0-313,-1 0 0,0-2-1,-1-1 1,0 0-1,26-28 1,-45 42-79,1 1-1,-1 0 1,0-1 0,0 1-1,1 0 1,-1-1-1,0 1 1,1 0 0,-1-1-1,0 1 1,1 0 0,-1 0-1,0-1 1,1 1-1,-1 0 1,0 0 0,1 0-1,-1-1 1,1 1 0,-1 0-1,1 0 1,-1 0-1,0 0 1,1 0 0,-1 0-1,1 0 1,-1 0 0,1 0-1,-1 0 1,0 0 0,1 0-1,-1 0 1,1 1-1,-1-1 1,1 0 0,-1 0-1,0 0 1,1 1 0,-1-1-1,7 22-118,-8 44 237,0-49-141,1-17-39,1 1 0,-1-1 1,0 1-1,0-1 1,0 1-1,1 0 0,-1-1 1,0 1-1,0-1 1,1 1-1,-1-1 0,1 1 1,-1-1-1,0 0 1,1 1-1,-1-1 0,1 1 1,-1-1-1,1 0 1,-1 0-1,1 1 0,-1-1 1,1 0-1,-1 0 1,1 1-1,0-1 1,-1 0-1,1 0 0,-1 0 1,1 0-1,-1 0 1,1 0-1,0 0 0,-1 0 1,1 0-1,-1 0 1,1 0-1,0 0 0,-1-1 1,1 1-1,26-9-7072,-11-2-2010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2.290"/>
    </inkml:context>
    <inkml:brush xml:id="br0">
      <inkml:brushProperty name="width" value="0.025" units="cm"/>
      <inkml:brushProperty name="height" value="0.025" units="cm"/>
    </inkml:brush>
  </inkml:definitions>
  <inkml:trace contextRef="#ctx0" brushRef="#br0">0 97 17617,'0'0'9449,"9"-6"-9081,13-7-335,1 0 0,1 1 0,1 2 0,-1 0 0,45-10 0,-52 16-809,0 1 1,0 1-1,20-1 1,-37 3 652,1 0 0,0 0 0,-1-1 0,1 1 0,-1 0 0,1 0 0,0 0 0,-1 0 0,1 0 0,0 0 0,-1 0 0,1 0 0,-1 0 0,1 1 0,0-1 0,-1 0 0,1 0 0,-1 1 0,1-1 0,0 0 0,-1 0 0,1 1 0,-1-1 0,1 1 0,-1-1 0,1 0 0,-1 1-1,0-1 1,1 1 0,-1-1 0,0 1 0,1-1 0,-1 1 0,0 0 0,1-1 0,-1 1 0,0-1 0,0 1 0,0 0 0,0-1 0,1 1 0,-1-1 0,0 1 0,0 0 0,0-1 0,0 1 0,0 0 0,-1-1 0,1 1 0,0-1 0,0 1 0,-1 1 0,0 1-772,-1 0-1,1 0 1,-1-1-1,0 1 1,0 0-1,0-1 1,0 1-1,-5 3 1,-12 9-7839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2.619"/>
    </inkml:context>
    <inkml:brush xml:id="br0">
      <inkml:brushProperty name="width" value="0.025" units="cm"/>
      <inkml:brushProperty name="height" value="0.025" units="cm"/>
    </inkml:brush>
  </inkml:definitions>
  <inkml:trace contextRef="#ctx0" brushRef="#br0">0 61 11307,'0'0'9833,"48"13"-8039,-11-13-545,11-6-833,1-3-288,-6 1-64,-4-3-32,-6 2-1825,-8-3-2948,-5-6-8007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3.169"/>
    </inkml:context>
    <inkml:brush xml:id="br0">
      <inkml:brushProperty name="width" value="0.025" units="cm"/>
      <inkml:brushProperty name="height" value="0.025" units="cm"/>
    </inkml:brush>
  </inkml:definitions>
  <inkml:trace contextRef="#ctx0" brushRef="#br0">1 17 5509,'0'0'14126,"1"9"-13384,28 127 2162,-12-60-2149,14 128 0,-27-190-41,3-25-98,7-35-26,-11 38-657,8-29 169,4-19-321,3 1 0,3 0 0,1 2 0,31-52 0,-52 103 210,0 0 0,0 0 0,1 0 0,-1 1 0,0-1 0,1 0 0,-1 1 0,1-1 0,0 1 0,0-1 0,-1 1 0,1 0 0,0-1 0,0 1 0,0 0 0,0 0 0,1 1 0,-1-1 0,0 0 0,0 1 0,0-1 0,1 1 0,-1 0 0,0 0 0,0 0 0,1 0 0,-1 0 0,3 1 0,-4-1-7,0 0 0,0 1 1,0-1-1,0 1 0,0 0 0,-1-1 1,1 1-1,0 0 0,0-1 1,0 1-1,-1 0 0,1 0 1,0 0-1,-1 0 0,1-1 1,-1 1-1,1 0 0,-1 0 1,1 0-1,-1 0 0,0 0 0,1 2 1,-1-1-31,0 1 0,0 0 0,0-1 0,0 1 0,0 0 0,-1-1 0,1 1 0,-1-1 0,0 1 0,1-1 1,-1 1-1,-1-1 0,0 3 0,-3 3 20,-1 1-1,0-2 1,0 1 0,-1-1 0,1 0 0,-2 0-1,1-1 1,-14 10 0,-75 42 157,74-46-96,4-1-70,13-7-35,0 0-1,-1-1 1,0 0-1,1 0 1,-1 0-1,0 0 1,-1-1-1,1 0 1,0 0-1,-1-1 1,-10 1 0,32-18-8493,11-3 1345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3.530"/>
    </inkml:context>
    <inkml:brush xml:id="br0">
      <inkml:brushProperty name="width" value="0.025" units="cm"/>
      <inkml:brushProperty name="height" value="0.025" units="cm"/>
    </inkml:brush>
  </inkml:definitions>
  <inkml:trace contextRef="#ctx0" brushRef="#br0">1 160 13997,'0'0'10485,"9"1"-9530,-4 0-929,1-1-1,-1 0 1,1-1-1,-1 1 1,1-1-1,-1 0 0,0-1 1,1 1-1,-1-1 1,0 0-1,0 0 0,0-1 1,0 0-1,-1 1 1,1-2-1,-1 1 1,0 0-1,0-1 0,0 0 1,6-7-1,10-9 20,-2 0-1,32-46 1,-44 59-214,-2 9 70,-4 21 57,-9 31 213,3-29-144,2-11-48,0 0-1,1 0 1,1 0-1,1 1 1,0-1 0,1 20-1,0-34-67,0 1-1,0-1 1,0 1 0,0 0-1,0-1 1,1 1-1,-1-1 1,0 1 0,0 0-1,1-1 1,-1 1-1,0-1 1,1 1 0,-1-1-1,0 1 1,1-1-1,-1 1 1,1-1 0,-1 0-1,1 1 1,-1-1-1,1 0 1,-1 1 0,1-1-1,-1 0 1,1 1-1,-1-1 1,1 0 0,-1 0-1,1 0 1,0 0-1,-1 1 1,1-1 0,-1 0-1,1 0 1,0 0-1,-1 0 1,1 0 0,0-1-1,-1 1 1,1 0 0,1 0-398,0-1 0,0 0 0,-1 1 0,1-1 0,0 0 1,-1 0-1,1 0 0,0 0 0,-1 0 0,1 0 1,-1 0-1,0-1 0,2-1 0,13-20-7355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3.904"/>
    </inkml:context>
    <inkml:brush xml:id="br0">
      <inkml:brushProperty name="width" value="0.025" units="cm"/>
      <inkml:brushProperty name="height" value="0.025" units="cm"/>
    </inkml:brush>
  </inkml:definitions>
  <inkml:trace contextRef="#ctx0" brushRef="#br0">190 0 13485,'0'0'4324,"-18"56"-1858,-3-27-1089,3 7-159,-5 1-642,2 0-384,5-1-128,2-3-32,3-8-64,2-4-576,4-10-289,5-8-672,0-8-2820,0-12 546,0-8-1795</inkml:trace>
  <inkml:trace contextRef="#ctx0" brushRef="#br0" timeOffset="1">0 86 7976,'0'0'10345,"21"51"-8775,1-38-161,2-5-512,7 1-352,-3-2-385,5-1-160,-8 0-961,2-1-2210,-6-1-4100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4.263"/>
    </inkml:context>
    <inkml:brush xml:id="br0">
      <inkml:brushProperty name="width" value="0.025" units="cm"/>
      <inkml:brushProperty name="height" value="0.025" units="cm"/>
    </inkml:brush>
  </inkml:definitions>
  <inkml:trace contextRef="#ctx0" brushRef="#br0">0 93 13805,'0'0'8493,"8"-2"-7409,13-7-886,-1-1-1,0 0 1,0-2-1,-1 0 1,28-25-1,-47 37-183,1 0 0,-1 0-1,0 0 1,0 0 0,0 0 0,0 0-1,0-1 1,0 1 0,1 0-1,-1 0 1,0 0 0,0 0 0,0 0-1,0 0 1,0 0 0,1 0 0,-1 0-1,0 0 1,0 0 0,0 0-1,0 0 1,1 0 0,-1 0 0,0 0-1,0 0 1,0 0 0,0 0-1,0 0 1,1 0 0,-1 0 0,0 1-1,0-1 1,0 0 0,0 0 0,0 0-1,0 0 1,1 0 0,-1 0-1,0 0 1,0 1 0,0-1 0,0 0-1,0 0 1,0 0 0,0 0-1,0 0 1,0 0 0,0 1 0,0-1-1,1 0 1,-1 0 0,0 0 0,0 0-1,0 1 1,0-1 0,0 0-1,0 0 1,0 18 631,-6 21 252,1-18-885,1-1 0,1 1 0,-1 26 1,4-47-107,0 1 1,0-1 0,0 1 0,0-1 0,0 1 0,1-1 0,-1 1 0,0-1 0,0 1 0,0-1 0,0 1 0,1-1 0,-1 1 0,0-1 0,1 1 0,-1-1 0,0 0 0,1 1 0,-1-1 0,0 1 0,1-1 0,-1 0 0,0 1 0,1-1 0,-1 0 0,1 0 0,-1 1 0,1-1 0,-1 0 0,1 0 0,-1 0 0,1 0 0,-1 0 0,1 0 0,-1 1-1,1-1 1,-1 0 0,1 0 0,-1-1 0,1 1 0,0 0 0,23-10-8048,-10-6-999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4.656"/>
    </inkml:context>
    <inkml:brush xml:id="br0">
      <inkml:brushProperty name="width" value="0.025" units="cm"/>
      <inkml:brushProperty name="height" value="0.025" units="cm"/>
    </inkml:brush>
  </inkml:definitions>
  <inkml:trace contextRef="#ctx0" brushRef="#br0">109 1 19506,'0'0'8040,"1"61"-7912,8-37-64,-2 1-64,4-1 0,-4-1-833,-2-2-992,1-2-738,-6-4-159,0-5-770</inkml:trace>
  <inkml:trace contextRef="#ctx0" brushRef="#br0" timeOffset="1">1 120 9737,'0'0'11980,"53"-12"-11564,-16 8 160,7-1-383,4-2-129,1-1-385,-4-5-2081,-5 2-1281,-6-5-2691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632"/>
    </inkml:context>
    <inkml:brush xml:id="br0">
      <inkml:brushProperty name="width" value="0.025" units="cm"/>
      <inkml:brushProperty name="height" value="0.025" units="cm"/>
    </inkml:brush>
  </inkml:definitions>
  <inkml:trace contextRef="#ctx0" brushRef="#br0">0 90 8008,'0'0'14541,"50"-6"-13676,-16-5-416,2-1-257,7 1-160,-8-1 0,-1 3-32,-10 2-1313,-3 2-1410,-10-2-1121,-11 2-1248,0 1-1987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2:59.667"/>
    </inkml:context>
    <inkml:brush xml:id="br0">
      <inkml:brushProperty name="width" value="0.035" units="cm"/>
      <inkml:brushProperty name="height" value="0.035" units="cm"/>
    </inkml:brush>
  </inkml:definitions>
  <inkml:trace contextRef="#ctx0" brushRef="#br0">1 19 15027,'4'-9'2145,"-1"5"-1273,4-2-296,-4 9 1953,0 12-1521,-1 5-160,1 10-232,3 7-160,0 12-192,1-1-32,0 5-360,0 0-264,-1-4-544,1-6-208,-5-8 848,-4-5-224,-4-7-217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5.003"/>
    </inkml:context>
    <inkml:brush xml:id="br0">
      <inkml:brushProperty name="width" value="0.025" units="cm"/>
      <inkml:brushProperty name="height" value="0.025" units="cm"/>
    </inkml:brush>
  </inkml:definitions>
  <inkml:trace contextRef="#ctx0" brushRef="#br0">38 11 13164,'0'0'3721,"-3"10"-2092,-5 14-709,1 0 0,1 0 1,2 1-1,-3 45 1,5-19-484,7 80 1,-5-122-472,5 29 802,-2-30 269,2-21 555,10-61-1353,-6 25-1747,1 1 1,2 0 0,3 1 0,30-68-1,-44 113 1533,-1 0-1,1 1 0,-1-1 1,1 1-1,0-1 1,0 1-1,0-1 0,0 1 1,0-1-1,0 1 0,0 0 1,0 0-1,1-1 1,-1 1-1,0 0 0,1 0 1,-1 0-1,1 0 0,-1 1 1,1-1-1,0 0 0,-1 1 1,1-1-1,0 1 1,-1-1-1,1 1 0,0 0 1,-1 0-1,1 0 0,0 0 1,0 0-1,-1 0 1,1 0-1,0 0 0,-1 1 1,1-1-1,0 1 0,2 1 1,1 1 105,0 0 1,0 1-1,-1 0 1,1 0-1,-1 0 1,0 1-1,0-1 1,-1 1 0,1 0-1,2 6 1,-5-9-82,1 0 1,-1 0-1,0 0 1,-1 0 0,1 0-1,0 0 1,0 0-1,-1 0 1,0 0-1,1 1 1,-1-1 0,0 0-1,0 0 1,0 1-1,0-1 1,0 0 0,-1 0-1,1 0 1,-1 1-1,1-1 1,-1 0 0,0 0-1,-1 2 1,-1 0 102,0 0 1,0 0-1,0 0 1,0-1-1,-1 1 0,0-1 1,1 0-1,-1 0 1,0 0-1,-6 2 1,-4 2 187,0 0 1,0-2 0,0 0-1,-1 0 1,-29 4 0,24-9-1010,19 0 528,1-1 0,0 1 0,0 0 0,-1 0 0,1-1-1,0 1 1,0 0 0,0-1 0,-1 1 0,1 0 0,0-1 0,0 1 0,0-1 0,0 1 0,0 0 0,0-1-1,0 1 1,0 0 0,0-1 0,0 1 0,0 0 0,0-1 0,0 1 0,0-1 0,0 1 0,0 0 0,0-1 0,0 1-1,0 0 1,1-1 0,-1 1 0,0 0 0,0-1 0,0 1 0,1 0 0,-1-1 0,0 1 0,0 0 0,1 0 0,-1-1-1,0 1 1,1 0 0,-1 0 0,0 0 0,1-1 0,13-13-7915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5.330"/>
    </inkml:context>
    <inkml:brush xml:id="br0">
      <inkml:brushProperty name="width" value="0.025" units="cm"/>
      <inkml:brushProperty name="height" value="0.025" units="cm"/>
    </inkml:brush>
  </inkml:definitions>
  <inkml:trace contextRef="#ctx0" brushRef="#br0">2 0 17168,'0'0'9673,"8"4"-9523,25 15-118,-32-18-33,0 0 0,0 1 0,0-1 1,0 0-1,0 0 0,0 0 0,0 1 0,0-1 0,-1 0 1,1 1-1,-1-1 0,1 1 0,-1-1 0,1 1 0,-1-1 1,0 1-1,1-1 0,-1 1 0,0-1 0,0 1 0,0-1 1,0 1-1,-1-1 0,1 1 0,0-1 0,-1 1 0,1-1 0,-1 1 1,0 1-1,-21 37 444,19-37-317,2-1-52,-3 3 99,0 1 1,0 0-1,1 1 1,0-1-1,-3 8 0,6-13-164,0 0 1,-1 0-1,1 0 0,0 0 1,0 0-1,0 0 0,0 0 0,0 0 1,0 0-1,0 0 0,0-1 0,0 1 1,0 0-1,0 0 0,1 0 1,-1 0-1,0 0 0,1 0 0,-1 0 1,1 0-1,-1-1 0,1 1 0,-1 0 1,1 0-1,0-1 0,-1 1 1,1 0-1,0-1 0,0 1 0,-1-1 1,1 1-1,0-1 0,0 1 0,0-1 1,0 1-1,-1-1 0,1 0 1,0 0-1,0 1 0,0-1 0,0 0 1,0 0-1,0 0 0,0 0 0,0 0 1,0 0-1,1 0 0,13 0-144,0 1-1,0-2 1,0 0 0,0-1-1,0 0 1,25-8-1,-26 5-1658,1-1 0,-1 0 0,23-14-1,-3-4-5625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5.687"/>
    </inkml:context>
    <inkml:brush xml:id="br0">
      <inkml:brushProperty name="width" value="0.025" units="cm"/>
      <inkml:brushProperty name="height" value="0.025" units="cm"/>
    </inkml:brush>
  </inkml:definitions>
  <inkml:trace contextRef="#ctx0" brushRef="#br0">243 1 18674,'0'0'7206,"-62"46"-6116,39-20-130,-3 7-479,3-3-193,3 0-224,1-2-32,5-5-32,3-6-160,2-5-609,4-4-608,-1-7-4420,3-4-1</inkml:trace>
  <inkml:trace contextRef="#ctx0" brushRef="#br0" timeOffset="1">1 92 13325,'0'0'9417,"51"48"-8264,-19-31-545,-2-1-448,12-2-96,-8-3-352,0-4-2306,-6-2-2787,-5-5-4164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06.034"/>
    </inkml:context>
    <inkml:brush xml:id="br0">
      <inkml:brushProperty name="width" value="0.025" units="cm"/>
      <inkml:brushProperty name="height" value="0.025" units="cm"/>
    </inkml:brush>
  </inkml:definitions>
  <inkml:trace contextRef="#ctx0" brushRef="#br0">0 37 15599,'0'0'4879,"9"-6"-3496,0 1-1168,0 1 1,0 0 0,0 0 0,0 1 0,1 1-1,15-4 1,-23 6-152,1-1 1,-1 0-1,1 1 0,-1 0 0,1 0 0,0 0 1,-1 0-1,1 0 0,0 0 0,-1 1 1,1-1-1,-1 1 0,1 0 0,-1-1 0,1 1 1,-1 0-1,1 1 0,-1-1 0,0 0 1,0 1-1,0-1 0,1 1 0,-2 0 0,1 0 1,0 0-1,0 0 0,0 0 0,-1 0 0,1 0 1,-1 0-1,0 1 0,0-1 0,0 0 1,0 1-1,1 3 0,-1-2 55,0 0 0,-1-1 0,0 1 0,0-1 0,0 1 0,0-1 0,0 1-1,-1 0 1,0-1 0,1 1 0,-1-1 0,-1 0 0,1 1 0,0-1 0,-1 0 0,1 1 0,-1-1 0,0 0 0,0 0 0,-4 3 0,-4 5 345,-2 0 1,0-1 0,-21 15 0,23-18-201,0 0 1,0 1 0,1 0-1,-16 18 1,26-25-259,1-1 1,-1 1-1,0 0 1,1-1-1,-1 1 1,0-1-1,1 1 1,-1-1-1,1 1 1,-1-1-1,1 0 1,-1 0-1,1 0 1,-1 0-1,0 0 1,1 0-1,1-1 1,-1 1 4,127-7-3014,-42-8-4900,-36 4-1600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4.556"/>
    </inkml:context>
    <inkml:brush xml:id="br0">
      <inkml:brushProperty name="width" value="0.025" units="cm"/>
      <inkml:brushProperty name="height" value="0.025" units="cm"/>
    </inkml:brush>
  </inkml:definitions>
  <inkml:trace contextRef="#ctx0" brushRef="#br0">0 93 10858,'0'0'2114,"8"0"-2071,292-2 2374,507 12 649,467-8-2255,210-75 567,-1056 56-1245,112 5-480,613 66 0,-983-34-1471,178 44 0,-316-57-181,49 5 0,-23-10-2678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6.227"/>
    </inkml:context>
    <inkml:brush xml:id="br0">
      <inkml:brushProperty name="width" value="0.025" units="cm"/>
      <inkml:brushProperty name="height" value="0.025" units="cm"/>
    </inkml:brush>
  </inkml:definitions>
  <inkml:trace contextRef="#ctx0" brushRef="#br0">0 316 12556,'0'0'10773,"0"9"-10554,1 11-214,1-1 1,0 0-1,1 1 1,12 35-1,-14-50 18,1 0 0,0-1 1,0 1-1,0-1 0,1 1 0,0-1 0,-1 0 1,1 0-1,1 0 0,-1-1 0,1 1 0,3 2 1,-4-4 54,-1-1 1,0 0 0,1 0 0,-1 0 0,1 0 0,-1-1 0,1 1 0,0-1-1,-1 1 1,1-1 0,0 0 0,-1 0 0,1 0 0,-1 0 0,1-1 0,0 1-1,-1-1 1,1 1 0,-1-1 0,1 0 0,-1 0 0,1 0 0,-1 0 0,4-3-1,1-1 147,0 0 0,0-1-1,-1 0 1,0 0 0,0 0-1,0-1 1,-1 1 0,0-1-1,0-1 1,-1 1 0,0-1-1,0 1 1,4-16 0,-4 12-136,0-1 0,-1 0 0,0 1 0,-1-1 0,-1 0 0,0-1 0,0 1 0,-1 0 0,-3-15 0,3 26-97,0 0 0,-1 1 0,1-1 0,0 1 0,-1-1 0,1 1 0,-1-1 0,1 1 0,-1 0 0,1-1 0,-1 1 0,1 0 0,-1-1-1,1 1 1,-1 0 0,0-1 0,1 1 0,-1 0 0,0 0 0,1 0 0,-1 0 0,1 0 0,-1 0 0,0 0 0,1 0 0,-1 0 0,0 0 0,1 0 0,-1 0 0,0 0 0,1 0-1,-1 0 1,1 1 0,-1-1 0,0 0 0,1 1 0,-1-1 0,1 0 0,-1 1 0,1-1 0,-1 1 0,1-1 0,-1 0 0,1 1 0,-1-1 0,1 1 0,0 0 0,-1-1 0,1 1-1,0-1 1,0 1 0,-1-1 0,1 1 0,0 0 0,-1 1-32,0 0 1,0 0-1,0 0 0,0 1 0,0-1 0,1 0 0,-1 0 1,1 0-1,0 1 0,-1-1 0,1 0 0,0 0 0,0 1 1,0-1-1,1 0 0,-1 0 0,1 0 0,-1 1 0,1-1 0,0 0 1,0 0-1,1 3 0,0-3-102,0-1 0,-1 1 0,1-1 0,0 0-1,0 1 1,0-1 0,0 0 0,1-1 0,-1 1 0,0 0 0,0 0 0,0-1-1,1 1 1,-1-1 0,0 0 0,1 0 0,-1 0 0,3 0 0,5-1-874,0 0 0,0 0 1,0-1-1,0-1 0,-1 0 1,1 0-1,-1 0 0,1-1 1,8-6-1,30-29-5494,-19 13 8467,-33 29 975,-3 3 1221,3 0-3053,6-5-1104,-1 0 1,0 0 0,1-1 0,-1 1 0,1-1 0,-1 1 0,1-1 0,-1 1 0,1-1 0,-1 0 0,1 0 0,-1 0-1,1 0 1,-1 0 0,3 0 0,-1 0 0,0 1-1,0 0 0,0 0 1,0 0-1,-1 0 1,1 1-1,0-1 0,-1 1 1,1 0-1,-1-1 1,0 1-1,1 0 0,-1 0 1,0 1-1,0-1 0,0 0 1,-1 1-1,1-1 1,-1 1-1,1 0 0,-1-1 1,0 1-1,0 0 1,0 0-1,1 6 0,3 6 26,-2 1 1,0 0-1,2 24 0,-3-12 27,-1 0 1,-2 0 0,-4 33-1,3-47 161,-1-1 0,-1 0 0,0 0 0,0-1 0,-2 1 0,1-1-1,-1 0 1,-13 18 0,16-25 7,-35 43 968,36-46-1132,1-1 0,-1 1 0,1 0 0,-1-1 0,1 1 0,-1-1 0,0 1 0,0-1 0,0 0 0,0 0 0,0 0 0,0 0 0,0 0 0,0-1 0,0 1 0,-1-1 0,1 1 0,0-1 0,0 0 0,-1 1 0,1-1 0,-3-1 0,3-1 5,1-1 1,0 0-1,0 0 0,0 0 0,0 1 0,0-1 1,1 0-1,-1 0 0,1 0 0,0 0 0,0 0 0,0 0 1,0 0-1,1 0 0,0-4 0,0-3-6,-1-5-59,1 1 0,1-1 1,0 1-1,2 0 0,-1 0 1,2 0-1,-1 0 0,2 0 1,0 1-1,1 0 0,0 1 1,1-1-1,0 1 0,11-11 1,15-15-25,2 2 0,71-55 0,-63 56 74,54-57 0,-87 80-14,-2 0 0,1 0 0,-2-1 0,12-21 0,-17 29 4,-1-1 1,1 1 0,-1-1 0,-1 0 0,1 1-1,-1-1 1,0 0 0,0 0 0,0 0-1,-1 0 1,0 0 0,0 1 0,-1-1-1,-2-10 1,3 15-21,-1-1 0,0 1 0,0 0 0,0 0 0,0 0 0,1 0 1,-2 0-1,1 0 0,0 0 0,0 0 0,0 1 0,0-1 0,0 0 0,-1 1 0,1-1 0,0 1 0,-1-1 0,1 1 0,0 0 0,-1-1 0,1 1 1,0 0-1,-1 0 0,1 0 0,-1 0 0,1 0 0,0 0 0,-3 1 0,-2 0-31,1-1-1,0 1 1,-1 0 0,1 1 0,0-1-1,-7 4 1,1 2 31,0 0 0,0 1 0,0 0 0,1 0 0,0 1-1,-14 18 1,21-23 11,-1 0 0,1 0-1,-1 1 1,1-1-1,0 1 1,1 0 0,-1 0-1,1 0 1,0 0 0,0 0-1,1 0 1,-1 0-1,1 1 1,1-1 0,-1 1-1,1-1 1,-1 1 0,3 10-1,-1-13-66,1 0-1,-1 0 1,1 0 0,0 0-1,0 0 1,0 0 0,1-1-1,-1 1 1,0-1-1,1 0 1,0 0 0,0 0-1,0 0 1,-1 0 0,2 0-1,-1-1 1,0 1-1,0-1 1,0 0 0,1 0-1,4 1 1,9 2-2024,1-1 1,28 2-1,-45-5 2004,40 1-6434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6.569"/>
    </inkml:context>
    <inkml:brush xml:id="br0">
      <inkml:brushProperty name="width" value="0.025" units="cm"/>
      <inkml:brushProperty name="height" value="0.025" units="cm"/>
    </inkml:brush>
  </inkml:definitions>
  <inkml:trace contextRef="#ctx0" brushRef="#br0">1 0 1057,'0'0'22645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7.236"/>
    </inkml:context>
    <inkml:brush xml:id="br0">
      <inkml:brushProperty name="width" value="0.025" units="cm"/>
      <inkml:brushProperty name="height" value="0.025" units="cm"/>
    </inkml:brush>
  </inkml:definitions>
  <inkml:trace contextRef="#ctx0" brushRef="#br0">277 113 6598,'-10'0'8755,"-2"-2"-8326,-1 2 0,0-1 1,1 2-1,-1 0 0,0 0 0,1 1 0,-1 1 0,1 0 0,0 1 0,0 0 1,0 0-1,-15 9 0,17-6-344,1 1 0,0-1 0,1 1 0,0 1 0,0 0 0,-8 12 0,13-17 4,1-1 1,-1 1-1,1-1 1,0 1 0,0 0-1,1 0 1,-1 0 0,1 0-1,0 0 1,0 0-1,0 0 1,1 0 0,-1 1-1,1-1 1,0 0 0,0 0-1,0 1 1,1-1 0,0 0-1,1 6 1,-1-8-45,0-1 0,0 1 0,0-1-1,0 1 1,1-1 0,-1 1 0,0-1 0,1 0 0,-1 0 0,1 0 0,-1 0 0,1 0 0,-1 0 0,1 0 0,0 0-1,-1-1 1,1 1 0,0-1 0,0 1 0,3-1 0,41 3 797,-36-3-599,12 0 79,-1-2 0,0 0 0,1-2 0,-1 0 0,0-1-1,38-16 1,-48 17-166,1-1 0,-2 0 0,1-1 0,-1 0 0,0-1 0,0 0 0,0-1 0,-1 0 0,0 0 0,-1-1 0,0 0 0,0 0 0,12-21 0,-18 25-141,-1 1 1,1 0-1,0-1 1,-1 0 0,0 1-1,0-1 1,-1 0 0,1 0-1,-1 1 1,0-1-1,0 0 1,-1 0 0,1 1-1,-1-1 1,0 0-1,0 1 1,-1-1 0,1 1-1,-1-1 1,0 1 0,0-1-1,-1 1 1,1 0-1,-1 0 1,0 1 0,0-1-1,0 0 1,0 1 0,-1 0-1,-6-5 1,5 4-247,1 0 0,-1 1 1,0 0-1,0 0 0,-1 1 0,1-1 1,0 1-1,-1 0 0,0 1 1,1-1-1,-1 1 0,0 0 0,0 1 1,1-1-1,-1 1 0,0 0 1,0 1-1,0-1 0,1 1 0,-1 0 1,0 1-1,1-1 0,-1 1 1,1 0-1,-7 4 0,9-4-470,-1 1 0,0 0 1,0 0-1,1 0 0,0 0 0,0 1 1,0-1-1,0 1 0,0 0 0,-2 4 0,-6 13-7429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7.754"/>
    </inkml:context>
    <inkml:brush xml:id="br0">
      <inkml:brushProperty name="width" value="0.025" units="cm"/>
      <inkml:brushProperty name="height" value="0.025" units="cm"/>
    </inkml:brush>
  </inkml:definitions>
  <inkml:trace contextRef="#ctx0" brushRef="#br0">0 53 19378,'0'0'4250,"2"8"-4122,-1-5-119,-1 0-1,1 0 1,0-1 0,-1 1-1,1 0 1,1 0 0,-1-1 0,0 1-1,1-1 1,-1 1 0,1-1 0,0 0-1,2 3 1,-1-3 9,0 0 0,0 0-1,0-1 1,1 1 0,-1-1 0,0 0 0,1 0 0,-1 0-1,1 0 1,-1-1 0,1 0 0,-1 1 0,1-1 0,3-1 0,1 1-7,-1 0 0,0 0 0,0-1 0,0 0 0,0-1 0,0 1 0,0-1 0,0-1 0,-1 1 0,1-1 0,-1 0 0,1-1 0,-1 0 0,0 0 0,-1 0 0,1 0 1,-1-1-1,0 0 0,0 0 0,0-1 0,-1 1 0,1-1 0,-1 0 0,-1 0 0,1-1 0,-1 1 0,4-12 0,-9 23-202,-2 6 170,0 0-1,1-1 1,0 1-1,0 1 1,2-1-1,-2 12 0,4-22 45,-1 1-1,1-1 1,-1 0-1,1 0 1,0 0-1,0 0 1,0 0-1,-1 0 1,1 0-1,0 0 0,0 0 1,0 0-1,0 0 1,1 0-1,-1-1 1,0 1-1,0 0 1,0-1-1,1 1 1,-1-1-1,0 1 0,0-1 1,1 0-1,-1 0 1,0 1-1,1-1 1,-1 0-1,0 0 1,1 0-1,-1-1 1,1 1-1,-1 0 0,2-1 1,4 0 117,-1 1 1,1-2-1,-1 1 0,0-1 0,0 0 1,8-3-1,2-5-55,-1-1-1,0 0 1,-1-1-1,0-1 1,17-19-1,-31 31-95,0 1 0,0 0 0,0 0 0,0-1 1,1 1-1,-1 0 0,0-1 0,0 1 0,0 0 0,1 0 0,-1 0 0,0-1 0,0 1 0,0 0 0,1 0 0,-1 0 0,0-1 0,1 1 0,-1 0 0,0 0 0,0 0 0,1 0 0,-1 0 1,0 0-1,1 0 0,-1 0 0,0 0 0,1 0 0,-1 0 0,0 0 0,1 0 0,-1 0 0,0 0 0,1 0 0,-1 0 0,0 0 0,0 0 0,1 0 0,1 15-186,-12 34 181,8-35 42,1-13-12,1 1-1,-1 0 0,1 0 0,0-1 0,0 1 0,0 0 0,0-1 1,0 1-1,0 0 0,0 0 0,0-1 0,1 1 0,-1 0 0,1-1 1,-1 1-1,1 0 0,0-1 0,0 1 0,0-1 0,0 1 0,0-1 1,0 1-1,0-1 0,0 0 0,0 0 0,1 1 0,-1-1 0,0 0 1,1 0-1,-1 0 0,1-1 0,2 2 0,0 0 87,1-2 0,-1 1-1,0 0 1,1-1 0,-1 0-1,0 0 1,1 0 0,-1-1-1,1 1 1,-1-1 0,0 0-1,7-3 1,-3 2-98,0-2 1,0 1-1,0-1 1,-1 0-1,0 0 1,0-1-1,10-8 1,-6 0-3934,-4-1-3918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8.177"/>
    </inkml:context>
    <inkml:brush xml:id="br0">
      <inkml:brushProperty name="width" value="0.025" units="cm"/>
      <inkml:brushProperty name="height" value="0.025" units="cm"/>
    </inkml:brush>
  </inkml:definitions>
  <inkml:trace contextRef="#ctx0" brushRef="#br0">156 13 9577,'0'0'7533,"-10"-3"-6258,5 2-1182,2-1-65,0 1-1,0 0 1,0 0-1,0 0 0,0 0 1,-1 1-1,1-1 1,0 1-1,-1 0 0,1 0 1,0 0-1,-1 0 1,1 0-1,0 1 0,-1 0 1,1-1-1,0 1 1,0 0-1,0 1 0,0-1 1,0 1-1,0-1 1,0 1-1,0 0 0,1 0 1,-4 3-1,-1 2 81,0 1 0,0 1 0,0 0 0,-4 9-1,9-15-62,0 1-1,0-1 1,0 1-1,1 0 1,0-1-1,-1 1 1,1 0-1,1 0 1,-1 0-1,1 0 1,-1 0-1,1 0 1,0 0-1,2 7 1,-2-10-12,1 0 0,0 1 0,0-1 0,0 0 0,0 0 0,0 1 1,1-1-1,-1 0 0,0 0 0,1 0 0,-1 0 0,0-1 0,1 1 0,-1 0 1,1-1-1,-1 1 0,1-1 0,-1 1 0,1-1 0,0 0 0,-1 1 0,1-1 1,0 0-1,-1 0 0,4 0 0,46-3 461,-48 3-483,7-2-72,-1 1 0,1-2 0,-1 0 0,0 0 0,0 0 0,0-1 0,0 0 1,-1-1-1,0 0 0,0-1 0,0 1 0,0-1 0,-1-1 0,0 0 0,0 0 0,-1 0 0,0 0 0,5-10 0,-19 23 766,-4 13-641,12-18-49,-1 0 1,1 0 0,-1 1-1,1-1 1,-1 0 0,1 0 0,0 1-1,-1-1 1,1 0 0,0 1-1,0-1 1,0 0 0,0 1 0,0-1-1,0 0 1,0 1 0,1-1 0,-1 0-1,0 0 1,1 1 0,-1-1-1,1 0 1,0 0 0,-1 0 0,1 1-1,0-1 1,0 0 0,-1 0-1,1 0 1,0 0 0,0 0 0,0 0-1,0-1 1,0 1 0,0 0-1,1 0 1,-1-1 0,0 1 0,0-1-1,0 1 1,3 0 0,3-1 72,-1 1 0,1-1 1,0 0-1,-1 0 0,1-1 1,-1 0-1,13-4 0,4-1-411,1-1-1,-1-2 1,25-13-1,-38 17-989,0 0 0,-1-1 0,0-1 1,0 1-1,11-12 0,-14 11-1618,-4-1-528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0.054"/>
    </inkml:context>
    <inkml:brush xml:id="br0">
      <inkml:brushProperty name="width" value="0.035" units="cm"/>
      <inkml:brushProperty name="height" value="0.035" units="cm"/>
    </inkml:brush>
  </inkml:definitions>
  <inkml:trace contextRef="#ctx0" brushRef="#br0">5 148 14051,'-5'7'1536,"8"1"-768,3-3-199,4-2 1071,4-3-432,6-3-256,5-2-47,3-7-201,5-1-128,2-4-344,-2-3-328,-3-2-656,-5 0-160,-9 0 688,-9 3-225,-9 4-159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8.698"/>
    </inkml:context>
    <inkml:brush xml:id="br0">
      <inkml:brushProperty name="width" value="0.025" units="cm"/>
      <inkml:brushProperty name="height" value="0.025" units="cm"/>
    </inkml:brush>
  </inkml:definitions>
  <inkml:trace contextRef="#ctx0" brushRef="#br0">87 1 11050,'0'0'6786,"-6"10"-6429,-8 19 30,2 1 0,0 0 0,2 1 0,1 0 0,2 0 0,1 1 0,1-1 0,2 1 1,1 34-1,2-63-387,0 0 0,0 0 0,0 0 0,0 0 0,1-1 0,0 1 0,-1 0 0,1 0 0,0-1 0,2 5 0,-2-6 13,-1-1-1,1 1 1,-1 0 0,1-1-1,-1 1 1,1 0 0,0-1-1,-1 1 1,1 0 0,0-1-1,0 1 1,-1-1 0,1 0-1,0 1 1,0-1 0,0 1-1,0-1 1,-1 0 0,1 0-1,0 0 1,0 1 0,1-1-1,0-1 11,0 1-1,0-1 1,-1 0-1,1 1 0,0-1 1,0 0-1,0 0 1,-1 0-1,1-1 0,-1 1 1,1 0-1,-1-1 1,1 1-1,-1-1 0,0 1 1,0-1-1,1 1 1,-1-1-1,-1 0 1,1 0-1,0 1 0,0-1 1,0 0-1,-1 0 1,1 0-1,-1-3 0,3-8 21,0 0 0,-1 0 0,-1 0 0,0-18 0,-1 27-23,0 1 0,0-1 0,0 1-1,-1-1 1,1 0 0,-1 1 0,0 0-1,0-1 1,0 1 0,0 0 0,-1-1 0,1 1-1,-1 0 1,0 0 0,0 0 0,0 0-1,0 0 1,0 1 0,-1-1 0,-4-3-1,7 6-19,0 0 0,0-1-1,0 1 1,-1 0 0,1 0 0,0 0-1,-1 0 1,1-1 0,0 1-1,0 0 1,-1 0 0,1 0-1,0 0 1,-1 0 0,1 0 0,0 0-1,-1 0 1,1 0 0,0 0-1,-1 0 1,1 0 0,0 0 0,0 0-1,-1 0 1,1 0 0,0 0-1,-1 0 1,1 1 0,0-1 0,0 0-1,-1 0 1,1 0 0,0 0-1,0 1 1,-1-1 0,1 0-1,0 0 1,0 0 0,-1 1 0,1-1-1,0 0 1,0 0 0,0 1-1,0-1 1,0 0 0,-1 1 0,1-1-1,0 0 1,0 1 0,0-1-1,0 0 1,0 1 0,4 17-38,-2-16 45,1 1 0,0-1-1,0 1 1,0-1 0,0 0 0,0 0 0,1-1 0,-1 1 0,0-1-1,1 0 1,0 1 0,-1-1 0,1-1 0,-1 1 0,1-1-1,0 1 1,5-1 0,66-2 286,-65 1-228,-1 0 0,1-1-1,-1-1 1,1 1 0,-1-2-1,0 1 1,0-1 0,0 0-1,-1-1 1,1 0 0,-1 0-1,0-1 1,-1 0 0,1-1-1,-1 1 1,0-2-1,6-8 1,-12 15 901,-19 33 11,16-26-937,-1 0 0,0 0 0,1 0 0,0 0 0,1 0 0,0 1 0,-1-1 0,2 1 0,-1-1 0,1 0 0,0 1 0,2 12 0,-2-17-20,1 1 0,-1-1-1,1 0 1,0 0 0,0 0 0,0 1 0,0-1-1,0 0 1,0 0 0,0 0 0,1-1 0,-1 1-1,1 0 1,-1 0 0,1-1 0,0 1 0,0-1-1,-1 0 1,1 1 0,0-1 0,0 0 0,0 0-1,1 0 1,-1 0 0,0 0 0,0-1 0,0 1-1,1-1 1,-1 0 0,0 1 0,1-1 0,-1 0-1,0 0 1,1 0 0,-1-1 0,0 1 0,0 0-1,3-2 1,-3 1-139,0 1-1,0-1 1,0 0-1,0 0 1,0 0-1,0 0 1,0 0-1,-1 0 1,1-1-1,-1 1 1,1-1-1,-1 1 1,1-1-1,-1 0 1,0 1-1,0-1 1,0 0-1,0 0 1,0 0-1,0 0 1,0 1-1,0-4 1,9-48-7270,-7 11-480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19.029"/>
    </inkml:context>
    <inkml:brush xml:id="br0">
      <inkml:brushProperty name="width" value="0.025" units="cm"/>
      <inkml:brushProperty name="height" value="0.025" units="cm"/>
    </inkml:brush>
  </inkml:definitions>
  <inkml:trace contextRef="#ctx0" brushRef="#br0">0 0 19731,'0'0'4964,"43"50"-19089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0.113"/>
    </inkml:context>
    <inkml:brush xml:id="br0">
      <inkml:brushProperty name="width" value="0.025" units="cm"/>
      <inkml:brushProperty name="height" value="0.025" units="cm"/>
    </inkml:brush>
  </inkml:definitions>
  <inkml:trace contextRef="#ctx0" brushRef="#br0">73 95 5990,'0'0'12091,"0"9"-11819,-2 535 5750,2-542-5937,0-43 780,-2 13-936,-2 0-1,-2 0 0,0 0 1,-2 0-1,-1 1 0,-14-31 0,11 36-77,11 22-321,6 12-1505,-1-7 1683,0 0 1,1-1-1,-1 0 1,1 1-1,-1-1 0,1-1 1,1 1-1,-1-1 1,0 0-1,1 0 0,-1-1 1,1 1-1,0-1 0,0 0 1,0-1-1,9 2 1,13 1-944,-1-1 1,36-1 0,-58-2 1064,18 1-319,42-1-711,-62 0 1396,0 0 0,1 0 0,-1-1 0,0 0 0,0 1 0,0-1 0,0 0 0,0 0 0,0-1 0,0 1 0,0-1 0,0 1 0,-1-1 0,1 0 0,3-3 0,-6 5-13,1-1-1,-1 1 1,1-1-1,-1 1 1,0-1-1,1 1 1,-1-1-1,0 1 1,1-1-1,-1 1 1,0-1-1,0 1 1,0-1-1,1 0 1,-1 1-1,0-1 1,0 1-1,0-1 1,0 1-1,0-1 1,0 0-1,0 1 1,0-1-1,0 1 1,0-1-1,-1 0 1,1 1-1,0-1 1,-15-7 1682,11 7-1834,0 1-1,0 0 1,0-1 0,0 1 0,0 1 0,0-1 0,-7 2-1,7 0-34,1 0 0,0 0 0,-1 0 0,1 1 0,0-1 0,0 1 0,1 0-1,-1 0 1,0 0 0,1 0 0,0 0 0,0 1 0,0-1 0,0 0 0,0 1-1,1 0 1,0-1 0,-1 1 0,1 0 0,1 0 0,-2 7 0,3-10 17,-1-1 1,1 1 0,-1 0-1,1 0 1,-1 0 0,1 0-1,0 0 1,-1-1 0,1 1-1,0 0 1,0-1 0,-1 1-1,1 0 1,0-1 0,0 1-1,0-1 1,0 0 0,0 1-1,0-1 1,0 0 0,0 1-1,0-1 1,0 0 0,0 0-1,0 0 1,0 0 0,0 0-1,0 0 1,0 0 0,0 0-1,0 0 1,2-1 0,38-5 501,-30 1-447,0 0 1,0 0-1,-1 0 1,1-2-1,16-12 0,33-19-1952,-59 38 1738,-1 0 0,1 0-1,0 0 1,0 0 0,-1 0-1,1 0 1,0 0 0,0 0-1,-1 1 1,1-1 0,0 0-1,-1 0 1,1 1 0,0-1-1,-1 0 1,1 1 0,0-1-1,-1 1 1,1-1 0,-1 1-1,1-1 1,-1 1 0,1 0-1,-1-1 1,1 1 0,-1-1-1,0 1 1,1 0 0,-1-1-1,0 1 1,1 1 0,0 0 164,-1-1 0,1 1-1,0-1 1,0 0 0,0 1 0,0-1 0,0 0 0,0 0-1,1 0 1,-1 0 0,0 0 0,1 0 0,-1 0 0,0 0-1,1 0 1,-1 0 0,4 0 0,1-1 54,0 0 1,0 0-1,0-1 0,0 0 1,0-1-1,0 1 0,0-1 0,-1 0 1,1 0-1,-1-1 0,1 0 1,-1 0-1,0 0 0,0 0 1,0-1-1,-1 0 0,1 0 0,5-6 1,4-6 121,1 0 1,-2-1-1,21-34 0,-24 32 77,-2-1 0,0 0 0,-1 0 0,-1-1-1,-1 1 1,0-1 0,-2-1 0,-1 1 0,0 0-1,-2-26 1,0 46-270,0 0 0,0 0 0,0 0 0,1 0-1,-1 0 1,-1 0 0,1 0 0,0 0 0,0-1 0,0 1 0,0 0-1,-1 0 1,1 0 0,-1 0 0,1 0 0,0 0 0,-1 0 0,0 0-1,1 0 1,-1 0 0,0 1 0,1-1 0,-1 0 0,0 0-1,0 1 1,0-1 0,0 0 0,-1 0 0,1 1-3,0 0 1,0 1-1,0-1 0,0 0 1,0 1-1,0-1 0,-1 1 1,1 0-1,1-1 0,-1 1 1,0 0-1,0-1 0,0 1 1,0 0-1,0 0 1,1 0-1,-1 0 0,0 0 1,1 0-1,-1 0 0,1 0 1,-1 0-1,1 0 0,-1 0 1,1 0-1,0 0 0,-1 1 1,-10 27 43,2-1 0,0 1 0,2 1 0,2-1 0,0 1 0,2 0 0,1 52 0,3-74-27,0 0 1,1 0-1,0 0 0,0 0 1,1-1-1,0 1 0,0-1 0,1 0 1,0 0-1,7 10 0,-8-13 33,-1-1 0,0 0 0,1 0 0,0 0 0,-1 0 0,1-1 0,0 1 0,1-1 0,-1 0 0,0 1 0,1-2-1,-1 1 1,1 0 0,-1-1 0,1 1 0,0-1 0,0 0 0,0 0 0,-1-1 0,1 1 0,0-1 0,8 0 0,-11 0 3,-1 0-1,1-1 1,0 1 0,0-1 0,0 1 0,-1-1 0,1 0-1,0 1 1,0-1 0,-1 0 0,1 1 0,-1-1 0,1 0-1,0 0 1,-1 0 0,1 1 0,-1-1 0,0 0 0,1 0-1,-1 0 1,0 0 0,0 0 0,1 0 0,-1 0-1,0 0 1,0 0 0,0-1 0,0-33 366,0 24-287,-1 5-128,-1-1 1,1 0 0,-1 0-1,0 0 1,0 1-1,-1-1 1,0 1 0,0 0-1,0 0 1,-1 0 0,0 0-1,0 1 1,-8-9 0,8 10-26,0-1 0,0 1 0,-1 0 0,1 0 0,-1 0 0,0 1 0,0-1 0,0 1 1,-1 0-1,1 1 0,-1 0 0,1-1 0,-1 2 0,0-1 0,0 1 0,-7-1 0,13 2 17,0 0 0,-1 0 0,1 0 0,0 0 0,-1 0 0,1 0 0,0 0 0,-1 0 0,1 0 1,0 1-1,-1-1 0,1 0 0,0 0 0,0 0 0,-1 1 0,1-1 0,0 0 0,0 0 0,-1 1 0,1-1 0,0 0 0,0 0 0,0 1 0,-1-1 0,1 0 0,0 1 0,0-1 0,0 0 0,0 1 0,0-1 0,0 0 0,0 1 0,0-1 0,0 0 0,0 1 0,0-1 0,0 1 0,0-1 0,0 0 0,0 1 0,0-1 0,0 0 0,0 1 0,0-1 0,0 0 1,1 0-1,-1 1 0,0-1 0,0 0 0,0 1 0,1-1 0,-1 0 0,0 0 0,0 1 0,1-1 0,-1 0 0,0 0 0,1 0 0,-1 1 0,0-1 0,1 0 0,18 19-531,-11-15-333,1 0-1,-1 0 1,1-1 0,0-1 0,0 1 0,0-1 0,0-1-1,10 1 1,20 0-5637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0.489"/>
    </inkml:context>
    <inkml:brush xml:id="br0">
      <inkml:brushProperty name="width" value="0.025" units="cm"/>
      <inkml:brushProperty name="height" value="0.025" units="cm"/>
    </inkml:brush>
  </inkml:definitions>
  <inkml:trace contextRef="#ctx0" brushRef="#br0">87 11 14574,'0'0'4078,"-10"-1"-2850,-1-3-999,7 3-173,0 0 1,0 0 0,0 0 0,0 1 0,0-1 0,0 1 0,0 0 0,0 0 0,0 0-1,-5 1 1,8-1-54,1 0-1,-1 0 0,0 0 1,1 0-1,-1 0 0,1 0 1,-1 0-1,0 0 0,1 0 1,-1 1-1,1-1 0,-1 0 1,1 0-1,-1 1 0,1-1 1,-1 0-1,1 1 0,-1-1 1,1 0-1,-1 1 0,1-1 1,-1 1-1,1-1 0,0 0 1,-1 1-1,1-1 0,0 1 1,-1 0-1,1-1 0,0 1 1,0-1-1,-1 1 0,1-1 1,0 1-1,0 0 0,0-1 1,0 1-1,0-1 0,0 1 1,0 0-1,0-1 0,0 1 1,0-1-1,0 1 0,0 0 1,0-1-1,1 1 0,-1-1 1,0 1-1,0-1 0,1 1 1,-1-1-1,0 1 0,1-1 1,-1 1-1,1-1 0,0 1 1,25 22 43,17-6 61,-28-11-126,1 0-1,-1 1 1,0 1 0,16 10-1,-30-18 67,-1 1 0,1-1 0,-1 0 0,1 1 0,-1-1 0,0 0 0,1 1 0,-1-1 0,1 1-1,-1-1 1,0 1 0,1-1 0,-1 1 0,0-1 0,1 1 0,-1-1 0,0 1 0,0-1 0,1 1 0,-1-1-1,0 1 1,0-1 0,0 1 0,0 0 0,0-1 0,0 1 0,0-1 0,0 1 0,0 0 0,0-1-1,0 1 1,-1 0 0,-16 13 1825,-27 1 534,44-15-2397,-12 3 223,0-1-1,0 0 1,0-1-1,-12 0 1,-2-7-6194,16 0-364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1.304"/>
    </inkml:context>
    <inkml:brush xml:id="br0">
      <inkml:brushProperty name="width" value="0.025" units="cm"/>
      <inkml:brushProperty name="height" value="0.025" units="cm"/>
    </inkml:brush>
  </inkml:definitions>
  <inkml:trace contextRef="#ctx0" brushRef="#br0">3 56 8904,'0'0'12909,"0"12"-12616,1 50 714,17 235 2134,-16-286-2262,0-12-211,-1-26 142,-3-43-535,-23-50-2047,26 124 1745,1 1 0,-1-1 0,1 1 0,0-1 1,0 0-1,0 0 0,0 0 0,1 0 0,-1 0 0,1 0 1,0-1-1,0 1 0,1-1 0,-1 0 0,1 0 1,5 4-1,-2-3 28,0-1-1,0 0 1,0 0 0,0 0 0,0-1 0,0 0 0,1 0 0,-1-1 0,14 1-1,-11-2 36,0 0-1,0 0 1,-1-1-1,1 0 0,0-1 1,-1 0-1,1 0 1,-1-1-1,0 0 1,0-1-1,0 0 0,0 0 1,0-1-1,-1 0 1,0-1-1,11-9 0,-11 5-14,0 1 0,-1-1 0,0-1 0,-1 0-1,0 0 1,-1 0 0,0 0 0,0-1 0,-2 0-1,1 0 1,-1 0 0,-1 0 0,0 0 0,-1-1-1,0 1 1,-1-1 0,-1 1 0,-1-15 0,2 26-34,0 0 0,-1 0 0,1 0 0,0 0 1,0 0-1,-1 0 0,1 0 0,-1 0 1,1 0-1,-1 0 0,1 0 0,-1 0 1,1 0-1,-1 0 0,0 1 0,1-1 1,-1 0-1,0 0 0,0 1 0,0-1 1,0 1-1,0-1 0,0 1 0,1-1 0,-1 1 1,0-1-1,0 1 0,0 0 0,-1-1 1,1 1-1,0 0 0,0 0 0,0 0 1,0 0-1,0 0 0,0 0 0,0 0 1,0 0-1,0 0 0,0 1 0,0-1 1,0 0-1,0 1 0,0-1 0,0 1 0,0-1 1,0 1-1,-1 0 0,-3 2-55,-1 0 1,1 1-1,0-1 0,0 1 0,1 0 1,-8 9-1,3-3 42,2 1 1,-1 1 0,1-1-1,-8 19 1,13-25 9,0-1 0,1 1 0,-1-1 1,1 1-1,0 0 0,0 0 0,0 0 1,0-1-1,1 1 0,0 0 0,0 0 1,1 0-1,-1 0 0,1 0 1,3 9-1,-3-12 10,1 1 1,-1-1 0,1 0-1,0 0 1,0 0-1,0 0 1,0 0 0,0 0-1,0 0 1,0-1-1,1 1 1,-1-1 0,0 1-1,1-1 1,5 2-1,48 12-433,-24-8-370,-25-5 614,-1 0 0,1 1 0,-1-1 0,0 1 0,0 1 0,0-1 1,0 1-1,9 8 0,-13-10 175,0 0 1,0 1 0,-1-1 0,1 0 0,-1 1-1,1-1 1,-1 1 0,0 0 0,0-1 0,0 1-1,0 0 1,0 0 0,-1 0 0,1 0 0,-1-1-1,0 1 1,0 0 0,0 0 0,0 0 0,-1 0-1,1 0 1,-1 0 0,-1 4 0,-13 16-618,8-14-1497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1.634"/>
    </inkml:context>
    <inkml:brush xml:id="br0">
      <inkml:brushProperty name="width" value="0.025" units="cm"/>
      <inkml:brushProperty name="height" value="0.025" units="cm"/>
    </inkml:brush>
  </inkml:definitions>
  <inkml:trace contextRef="#ctx0" brushRef="#br0">6 94 13196,'0'0'3721,"11"1"-2066,0-1-1241,2 1-6,1-1 0,-1 0 0,1-1 0,17-3 1,-29 4-270,1-1 1,-1 1 0,1-1 0,-1 0 0,1 0 0,-1 1-1,1-2 1,-1 1 0,0 0 0,0 0 0,1-1 0,-1 1-1,0-1 1,0 0 0,-1 1 0,1-1 0,0 0 0,0 0 0,-1 0-1,1 0 1,-1-1 0,0 1 0,0 0 0,0-1 0,0 1-1,0-1 1,0 1 0,0-1 0,-1 1 0,0-1 0,1-3-1,-1 4-116,0 1 0,-1-1 0,1 1 0,0-1 0,-1 1-1,1 0 1,-1-1 0,1 1 0,-1 0 0,0-1 0,1 1-1,-1 0 1,0 0 0,0 0 0,0-1 0,0 1 0,0 0-1,0 0 1,0 0 0,-1 1 0,1-1 0,0 0 0,0 0-1,-1 1 1,1-1 0,0 1 0,-1-1 0,1 1 0,-1-1 0,1 1-1,-1 0 1,1 0 0,-1 0 0,1 0 0,0 0 0,-1 0-1,1 0 1,-1 0 0,1 1 0,-1-1 0,-1 1 0,-3 0-53,-1 0 1,1 0-1,0 1 1,0 0-1,0 0 1,0 0-1,0 1 1,-6 4-1,4-1 18,1 0-1,1 1 0,-1 0 0,1 0 0,1 1 1,-6 8-1,10-14 7,-1 0 0,1 1 0,0-1 0,0 0 0,0 1 0,1-1 0,-1 1 0,0-1 0,1 1 0,0-1 0,-1 1 0,1 2 0,1-4-2,-1 0-1,0 1 0,1-1 0,-1 0 0,1 0 0,-1 0 1,1 0-1,-1 0 0,1 0 0,0 0 0,-1 0 0,1 0 0,0 0 1,0 0-1,0-1 0,0 1 0,0 0 0,0-1 0,0 1 1,0 0-1,0-1 0,0 1 0,0-1 0,0 0 0,0 1 1,3-1-1,7 3-872,1-1-1,0-1 1,0 0 0,18-1 0,-13-1-1312,21 1-4410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2.495"/>
    </inkml:context>
    <inkml:brush xml:id="br0">
      <inkml:brushProperty name="width" value="0.025" units="cm"/>
      <inkml:brushProperty name="height" value="0.025" units="cm"/>
    </inkml:brush>
  </inkml:definitions>
  <inkml:trace contextRef="#ctx0" brushRef="#br0">140 101 13389,'0'0'2845,"-12"0"-341,8 0-2369,-58 4 2057,58-4-2031,1 1 0,-1-1 1,0 1-1,1 0 1,-1 0-1,1 0 1,-1 1-1,1-1 1,-1 1-1,1 0 1,0 0-1,0 0 0,0 0 1,0 0-1,0 1 1,-4 4-1,56-6 773,19-9-842,31-2-707,-99 10 625,1 0 0,-1 0-1,0 0 1,1 0 0,-1 0-1,0 0 1,1 0 0,-1 1-1,0-1 1,1 0 0,-1 0-1,0 0 1,0 1 0,1-1-1,-1 0 1,0 0 0,0 1-1,1-1 1,-1 0 0,0 0-1,0 1 1,0-1 0,1 0-1,-1 1 1,0-1 0,0 0-1,0 1 1,0-1 0,0 0 0,0 1-1,0-1 1,0 0 0,0 1-1,0 0 1,2 1 1813,4-13-1123,37-72-530,-39 81-230,0 2 0,0-1 0,0 0 0,-1 1 0,1-1 0,0 1-1,0 0 1,0 0 0,0 1 0,0-1 0,-1 1 0,9 2 0,-8-2 78,18 3 26,-1-1 1,1-1-1,27-1 0,-43-1-26,0-1 0,0 1 1,0-1-1,0 0 0,0 0 0,0-1 0,0 1 0,0-1 1,0-1-1,-1 1 0,1-1 0,-1 0 0,0 0 0,0-1 1,0 0-1,7-6 0,-12 8-207,-10 9 53,-13 13 12,19-16 118,1 0 0,0 1-1,0-1 1,0 1 0,0 0-1,1 0 1,0 0 0,-3 10-1,5-14 15,0 0 0,-1 0-1,1 1 1,0-1-1,0 0 1,0 0 0,0 1-1,0-1 1,0 0-1,1 0 1,-1 0 0,0 1-1,1-1 1,-1 0 0,0 0-1,1 0 1,0 0-1,-1 0 1,1 0 0,0 0-1,-1 0 1,1 0-1,0 0 1,0 0 0,0 0-1,0 0 1,0-1-1,0 1 1,0 0 0,0-1-1,0 1 1,0-1-1,0 1 1,0-1 0,0 1-1,1-1 1,-1 0-1,0 0 1,0 0 0,0 1-1,1-1 1,-1 0-1,2-1 1,7 1 22,0 0-1,0-1 0,-1 0 1,1 0-1,-1-1 1,1-1-1,-1 1 1,0-2-1,0 1 1,0-1-1,0-1 1,-1 1-1,1-2 1,-1 1-1,0-1 1,-1 0-1,0 0 1,0-1-1,0 0 1,-1-1-1,0 1 1,9-15-1,-13 15-364,-8 13 152,-10 14 108,15-18 86,-1 1-1,0-1 0,1 1 0,0-1 0,-1 1 0,1 0 0,1 0 0,-1 0 0,0 0 0,0-1 0,1 1 0,0 0 0,0 0 1,0 0-1,0 0 0,0 0 0,0 0 0,2 5 0,-1-6 7,1 0 0,0 0 0,0-1 0,-1 1 0,1-1 0,0 1 0,0-1 0,0 0 0,1 0 0,-1 0 0,0 0 0,0 0 0,1 0 0,-1-1 0,0 1 0,1-1-1,-1 0 1,0 1 0,1-1 0,-1 0 0,1 0 0,3-1 0,8 1 18,1-1-1,-1 0 1,26-6 0,-36 7-28,0-1 0,-1 0 0,1-1 0,-1 1 1,1-1-1,-1 1 0,1-1 0,-1 0 1,0 0-1,0-1 0,0 1 0,0-1 1,0 1-1,-1-1 0,1 0 0,-1 0 1,0 0-1,0 0 0,3-6 0,-5 8-14,0 1 0,0 0 0,0 0 0,0-1 0,0 1 0,-1 0 0,1 0 0,0-1 0,0 1 0,0 0 0,-1 0 0,1-1 0,0 1 0,0 0 1,-1 0-1,1 0 0,0 0 0,-1-1 0,1 1 0,0 0 0,-1 0 0,1 0 0,0 0 0,0 0 0,-1 0 0,1 0 0,0 0 0,-1 0 0,1 0 0,0 0 0,-1 0 0,1 0 0,0 0 0,-1 0 0,1 0 0,0 0 0,-1 0 0,1 1 0,0-1 0,0 0 0,-1 0 0,1 0 0,0 0 0,0 1 0,-1-1 0,1 1 0,-19 6-92,17-5 43,-1 1 0,1-1-1,-1 1 1,1 0 0,0-1-1,0 1 1,0 0 0,1 0-1,-1 1 1,-1 3 0,-4 7-2971,5-12-742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2.859"/>
    </inkml:context>
    <inkml:brush xml:id="br0">
      <inkml:brushProperty name="width" value="0.025" units="cm"/>
      <inkml:brushProperty name="height" value="0.025" units="cm"/>
    </inkml:brush>
  </inkml:definitions>
  <inkml:trace contextRef="#ctx0" brushRef="#br0">1 1 19090,'0'0'5669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3.255"/>
    </inkml:context>
    <inkml:brush xml:id="br0">
      <inkml:brushProperty name="width" value="0.025" units="cm"/>
      <inkml:brushProperty name="height" value="0.025" units="cm"/>
    </inkml:brush>
  </inkml:definitions>
  <inkml:trace contextRef="#ctx0" brushRef="#br0">1 1 6342,'0'0'15278,"9"47"-14253,-4-14-416,0 4-129,1 5-95,-3 3-193,3 5-128,-5 0-320,-1-4-2499,0-11-3523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4:23.584"/>
    </inkml:context>
    <inkml:brush xml:id="br0">
      <inkml:brushProperty name="width" value="0.025" units="cm"/>
      <inkml:brushProperty name="height" value="0.025" units="cm"/>
    </inkml:brush>
  </inkml:definitions>
  <inkml:trace contextRef="#ctx0" brushRef="#br0">14 1 16432,'0'0'4163,"-14"51"-4355,23-51-10314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0.508"/>
    </inkml:context>
    <inkml:brush xml:id="br0">
      <inkml:brushProperty name="width" value="0.035" units="cm"/>
      <inkml:brushProperty name="height" value="0.035" units="cm"/>
    </inkml:brush>
  </inkml:definitions>
  <inkml:trace contextRef="#ctx0" brushRef="#br0">15 143 16267,'-12'-15'1969,"9"-1"-1273,8 3-200,6 1 960,18-2-511,2 0-153,10-1-168,2 1-296,4 3-768,2 1-376,-4 2 704,-4 7-184,-13 2-120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35.154"/>
    </inkml:context>
    <inkml:brush xml:id="br0">
      <inkml:brushProperty name="width" value="0.025" units="cm"/>
      <inkml:brushProperty name="height" value="0.025" units="cm"/>
    </inkml:brush>
  </inkml:definitions>
  <inkml:trace contextRef="#ctx0" brushRef="#br0">0 5989 7719,'0'0'6481,"7"-9"-6582,14-13-131,1 1 0,1 1 1,0 2-1,51-31 0,-32 19 580,-1-2 0,-1-1-1,-2-3 1,-2 0 0,36-47-1,145-220 1397,-185 256-1629,292-456-414,335-698 0,-196 200 744,75-152 813,-211 534-643,-180 349-509,-131 242-99,81-169 54,-88 174 63,0 0 0,-2-1-1,0 0 1,-2 0 0,-1 0 0,2-44-1,-6 65-177,0-1-1,-1 0 1,1 0-1,-1 0 1,0 1-1,0-1 1,0 0-1,-1 1 1,1-1-1,-1 1 0,-3-5 1,4 6-210,0 1-1,0 0 1,0-1 0,0 1-1,0 0 1,-1 0 0,1 0-1,0 0 1,-1 0 0,1 0-1,-1 0 1,1 0 0,-1 0-1,1 1 1,-1-1 0,0 1-1,1-1 1,-1 1 0,0-1-1,1 1 1,-1 0 0,0 0-1,0 0 1,1 0 0,-1 0-1,0 0 1,-3 1 0,-2 4-2325,2 5-550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35.562"/>
    </inkml:context>
    <inkml:brush xml:id="br0">
      <inkml:brushProperty name="width" value="0.025" units="cm"/>
      <inkml:brushProperty name="height" value="0.025" units="cm"/>
    </inkml:brush>
  </inkml:definitions>
  <inkml:trace contextRef="#ctx0" brushRef="#br0">1 604 9321,'0'0'3230,"0"-9"-2926,1 3-177,0 0 0,1 0 0,-1 0 0,1 1 0,1-1 1,-1 0-1,1 1 0,0-1 0,0 1 0,0 0 0,6-7 0,58-63 1238,-33 39-1116,-33 36-244,356-379 1517,-356 378-1525,26-22 31,-27 23-32,0-1 0,1 1 0,-1-1 0,0 1 0,1-1 0,-1 1 0,0 0 0,1-1 0,-1 1 0,1 0 0,-1-1 0,0 1 0,1 0 0,-1 0 0,1 0 0,-1-1 0,1 1 0,-1 0 0,1 0 0,-1 0 0,1 0 0,-1 0 0,1 0 0,0 0 0,-1 0 0,1 0 0,-1 0 0,1 0 0,-1 0 0,1 0 1,-1 0-1,1 0 0,-1 1 0,1-1 0,-1 0 0,1 0 0,-1 1 0,0-1 0,1 0 0,-1 1 0,1-1 0,-1 0 0,0 1 0,1-1 0,-1 1 0,0-1 0,1 0 0,-1 1 0,0-1 0,0 1 0,1-1 0,-1 1 0,0-1 0,0 1 0,0 0 0,2 20 116,-2 1 0,0-1 0,-1 0 0,-7 32 1,-24 88 82,17-84-177,4-10-52,-37 170 217,41-176-377,3-1-1,1 1 0,3 57 0,5-66-2351,1-12-1325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36.349"/>
    </inkml:context>
    <inkml:brush xml:id="br0">
      <inkml:brushProperty name="width" value="0.025" units="cm"/>
      <inkml:brushProperty name="height" value="0.025" units="cm"/>
    </inkml:brush>
  </inkml:definitions>
  <inkml:trace contextRef="#ctx0" brushRef="#br0">252 133 9833,'5'-14'1959,"-3"5"-1509,0-1-194,1 1 0,-1-1 0,2 1 0,-1 0 0,1 0 1,1 0-1,0 1 0,0 0 0,9-12 0,-13 20-252,-1-1-1,1 0 1,-1 1 0,1-1-1,0 0 1,-1 1-1,1-1 1,0 1-1,-1-1 1,1 1 0,0-1-1,0 1 1,0 0-1,-1-1 1,1 1-1,0 0 1,0 0-1,0 0 1,0 0 0,-1-1-1,1 1 1,0 0-1,0 1 1,0-1-1,0 0 1,0 0-1,0 0 1,1 1 0,-1 0 17,0 0 1,0 0 0,-1 0 0,1 0-1,0 0 1,0 0 0,0 1 0,-1-1-1,1 0 1,-1 0 0,1 1 0,-1-1-1,0 1 1,1-1 0,-1 2 0,1 57 594,-4-39-491,-1 0 1,-1 0-1,0-1 0,-17 38 0,-45 77 97,40-84-2,-52 94 288,-45 95 729,124-240-1238,-1 1-1,1 0 0,-1 0 0,1-1 1,0 1-1,-1 0 0,1 0 0,0 0 1,-1 0-1,1-1 0,0 1 0,0 0 1,0 0-1,0 0 0,0 0 0,0 0 1,0-1-1,0 1 0,0 0 0,1 0 1,-1 0-1,0 0 0,0-1 0,1 2 1,0-2-3,0 1-1,-1-1 1,1 0 0,0 1 0,0-1 0,-1 0 0,1 0 0,0 0-1,0 1 1,0-1 0,0 0 0,-1 0 0,1 0 0,0 0-1,0-1 1,0 1 0,-1 0 0,1 0 0,1-1 0,43-19 121,-43 19-81,258-124 997,-83 50-5813,-172 73 4491,53-23-3624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8.522"/>
    </inkml:context>
    <inkml:brush xml:id="br0">
      <inkml:brushProperty name="width" value="0.025" units="cm"/>
      <inkml:brushProperty name="height" value="0.025" units="cm"/>
    </inkml:brush>
  </inkml:definitions>
  <inkml:trace contextRef="#ctx0" brushRef="#br0">25 1 17168,'0'0'5029,"6"78"-4965,-3-34 0,-3 2-32,0-1-961,0-2-961,-3-6-1441,-10-7-2050,-4-9-5445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8.869"/>
    </inkml:context>
    <inkml:brush xml:id="br0">
      <inkml:brushProperty name="width" value="0.025" units="cm"/>
      <inkml:brushProperty name="height" value="0.025" units="cm"/>
    </inkml:brush>
  </inkml:definitions>
  <inkml:trace contextRef="#ctx0" brushRef="#br0">1 108 13325,'9'-8'1190,"4"-3"-829,0 0 0,0 1 0,2 1 0,-1 0 0,1 1 0,0 1 1,0 0-1,1 1 0,0 0 0,18-3 0,-16 6-259,0 1-1,-1 1 1,1 1 0,0 0-1,18 3 1,-33-3-106,0 1-1,1 0 1,-1-1-1,0 1 1,-1 0-1,1 0 1,0 1-1,0-1 1,0 0-1,-1 1 1,1 0-1,-1 0 1,1 0-1,-1 0 1,4 4-1,-5-4 3,0 0-1,0 1 0,0-1 1,-1 0-1,1 1 0,-1-1 1,1 1-1,-1-1 1,0 0-1,0 1 0,0-1 1,0 1-1,0-1 0,-1 1 1,1-1-1,-1 1 0,0-1 1,1 0-1,-1 1 1,0-1-1,0 0 0,-1 0 1,-1 3-1,-5 8 166,0 0 1,-1-1-1,0 0 1,-1-1-1,-1 0 0,-12 11 1,-81 59 1101,65-51-914,25-20-281,9-7-86,1 0 0,-1 1 0,0 0 0,1 0-1,0 0 1,-5 6 0,27-11-3112,9-13-43,5-6-1735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9.219"/>
    </inkml:context>
    <inkml:brush xml:id="br0">
      <inkml:brushProperty name="width" value="0.025" units="cm"/>
      <inkml:brushProperty name="height" value="0.025" units="cm"/>
    </inkml:brush>
  </inkml:definitions>
  <inkml:trace contextRef="#ctx0" brushRef="#br0">76 7 14382,'-6'10'1895,"-4"6"-1166,-30 57 2323,36-66-2830,1-1 1,1 1-1,-1 0 1,1 0-1,0 0 1,1 1-1,0-1 1,0 0-1,0 12 0,2-18-220,-1-1-1,0 1 0,1-1 1,-1 1-1,0-1 1,1 1-1,-1-1 0,1 0 1,-1 1-1,1-1 0,-1 0 1,1 1-1,-1-1 0,1 0 1,-1 0-1,1 1 0,0-1 1,-1 0-1,1 0 0,-1 0 1,1 0-1,0 0 0,-1 0 1,1 0-1,-1 0 0,1 0 1,0 0-1,-1 0 0,1 0 1,-1 0-1,1 0 1,0-1-1,21-5 296,-17 3-265,-1 0-1,1 0 1,-1 0 0,0-1 0,0 0-1,0 1 1,-1-1 0,1-1-1,-1 1 1,0 0 0,0-1-1,0 0 1,-1 0 0,0 0-1,3-6 1,-2 0 31,1-1 1,-2 1-1,0-1 0,0 1 0,0-23 0,-2 33-62,1 0 0,-1 0-1,0 0 1,0 0 0,0 1 0,0-1-1,0 0 1,-1 0 0,1 0 0,0 0-1,0 0 1,-1 0 0,1 1 0,0-1-1,-1 0 1,1 0 0,-1 0 0,1 1-1,-1-1 1,1 0 0,-1 0 0,1 1-1,-1-1 1,0 1 0,1-1 0,-1 0-1,0 1 1,0-1 0,1 1 0,-1 0-1,0-1 1,0 1 0,0 0 0,0-1-1,0 1 1,1 0 0,-1 0 0,0 0-1,0 0 1,0 0 0,0 0 0,0 0-1,0 0 1,0 0 0,0 0 0,1 0-1,-1 1 1,0-1 0,0 0 0,-1 1-1,0 0-26,0 0-1,0 0 1,0 0-1,-1 0 1,1 0 0,1 0-1,-1 1 1,0-1-1,0 1 1,0-1-1,1 1 1,-1 0-1,1 0 1,-1 0-1,1 0 1,0 0-1,0 0 1,0 0 0,-1 3-1,1-4-111,1 0 1,0 0-1,0-1 0,-1 1 0,1 0 1,0 0-1,0 0 0,0 0 1,0-1-1,0 1 0,0 0 0,0 0 1,0 0-1,1 0 0,-1-1 0,0 1 1,0 0-1,1 0 0,-1-1 1,1 1-1,-1 0 0,0 0 0,1-1 1,-1 1-1,1 0 0,-1-1 0,1 1 1,0-1-1,-1 1 0,1-1 1,0 1-1,0 0 0,1-1-132,1 1-1,-1-1 0,0 1 1,1-1-1,-1 0 1,0 0-1,1 0 0,-1 0 1,0-1-1,1 1 1,2-1-1,8-3-1502,-1 0 0,0-1 1,16-8-1,1-3-3544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9.568"/>
    </inkml:context>
    <inkml:brush xml:id="br0">
      <inkml:brushProperty name="width" value="0.025" units="cm"/>
      <inkml:brushProperty name="height" value="0.025" units="cm"/>
    </inkml:brush>
  </inkml:definitions>
  <inkml:trace contextRef="#ctx0" brushRef="#br0">47 15 6951,'0'0'8749,"-6"10"-7526,3-6-1002,-24 37 525,25-38-645,1 0-1,0-1 0,-1 1 1,1 0-1,0 0 1,1 0-1,-1 0 0,0 0 1,1 0-1,0 0 1,-1 0-1,1 0 1,0 0-1,1 0 0,-1 0 1,1 3-1,1-5-21,-1 1-1,0-1 1,1 0-1,-1 0 1,1-1-1,-1 1 1,1 0-1,-1 0 1,1-1-1,0 1 1,-1-1-1,1 1 1,0-1-1,-1 0 1,1 0-1,0 0 1,0 0-1,-1 0 1,4 0-1,36-3 539,-40 3-604,3 0 66,0-1 0,-1 0 0,1 0 1,0 0-1,0 0 0,-1 0 0,1-1 0,-1 0 1,1 1-1,-1-1 0,0-1 0,1 1 1,-1 0-1,0-1 0,4-4 0,-6 6 28,0-1 0,0 0 0,0 1 0,-1-1 0,1 1-1,0-1 1,0 0 0,-1 0 0,1 0 0,-1 1 0,0-1 0,0 0-1,1 0 1,-1 0 0,0 0 0,0 1 0,-1-1 0,1 0 0,0 0-1,-1 0 1,1 1 0,-1-1 0,1 0 0,-1 0 0,0 1-1,0-1 1,0 0 0,0 1 0,0-1 0,0 1 0,0 0 0,0-1-1,-2-1 1,0 0-195,0-1 0,0 1 0,0 0 0,-1 0 0,1 0 1,-1 0-1,1 1 0,-1-1 0,0 1 0,0 0 0,0 0 0,0 1 0,0-1 0,-1 1 0,1 0 0,0 0 0,-1 0 0,1 0 0,-1 1 0,-5 0 0,10 1-130,0-1 0,0 1 1,0 0-1,0 0 0,0-1 0,0 1 0,0 0 0,0-1 0,1 1 0,-1 0 0,0 0 1,0-1-1,1 1 0,-1 0 0,0-1 0,1 1 0,-1-1 0,0 1 0,1 0 0,-1-1 1,1 1-1,-1-1 0,1 1 0,0-1 0,-1 1 0,1-1 0,3 2-631,0 0 1,0 0-1,0-1 0,0 0 0,0 1 0,0-2 1,8 2-1,14 0-2616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9.899"/>
    </inkml:context>
    <inkml:brush xml:id="br0">
      <inkml:brushProperty name="width" value="0.025" units="cm"/>
      <inkml:brushProperty name="height" value="0.025" units="cm"/>
    </inkml:brush>
  </inkml:definitions>
  <inkml:trace contextRef="#ctx0" brushRef="#br0">28 188 9353,'0'0'12961,"-4"7"-12875,0-1-60,1 1-1,0 0 1,0 0 0,1 0-1,0 0 1,0 0 0,-1 9-1,2-14-16,1 0 1,0-1-1,0 1 0,0 0 0,0 0 0,0-1 0,0 1 0,0 0 0,0 0 0,1-1 0,-1 1 0,1 0 1,-1-1-1,1 1 0,0-1 0,-1 1 0,1-1 0,0 1 0,0-1 0,0 1 0,0-1 0,0 0 0,1 1 0,-1-1 1,0 0-1,1 0 0,-1 0 0,0 0 0,1 0 0,-1 0 0,1-1 0,0 1 0,-1 0 0,1-1 0,0 1 1,-1-1-1,1 0 0,0 1 0,-1-1 0,1 0 0,2 0 0,4-1 99,0 0-1,0 0 1,-1 0 0,1-1-1,0-1 1,-1 1 0,1-1-1,-1-1 1,0 1 0,0-1-1,0 0 1,0-1-1,-1 1 1,0-1 0,0-1-1,0 1 1,-1-1 0,9-10-1,-1-1-66,-1 0 0,0-1 0,-1 0 0,-1 0-1,15-39 1,-21 48-18,-1 0 0,0 0 0,-1-1 0,0 1 0,-1-1 0,1-10-1,-2 20-22,0-1-1,0 1 0,0-1 0,0 1 1,0 0-1,0-1 0,0 1 0,0-1 1,0 1-1,0 0 0,0-1 0,0 1 1,0-1-1,0 1 0,-1 0 0,1-1 1,0 1-1,0 0 0,0-1 0,-1 1 1,1 0-1,0-1 0,-1 1 0,1 0 1,0-1-1,0 1 0,-1 0 0,1 0 1,-1-1-1,1 1 0,0 0 0,-1 0 1,1 0-1,0 0 0,-1-1 0,1 1 1,-1 0-1,1 0 0,0 0 0,-1 0 1,1 0-1,-1 0 0,1 0 0,-1 0 1,1 0-1,0 0 0,-1 0 0,1 1 1,-1-1-1,1 0 0,0 0 0,-1 0 1,1 0-1,0 1 0,-1-1 0,1 0 1,0 0-1,-1 1 0,1-1 0,0 0 1,-1 1-1,1-1 0,-24 21-106,17-13 108,1 1 0,0 0 1,0 1-1,0-1 0,1 1 1,1 0-1,0 1 0,0-1 1,1 0-1,0 1 0,1 0 1,0 0-1,1 0 0,0 0 1,1 15-1,1-23-83,0-1 1,-1 0-1,1 0 1,0 0-1,0 0 1,0 0-1,0 0 1,0 0 0,1 0-1,-1 0 1,1-1-1,-1 1 1,1 0-1,-1-1 1,1 1-1,0-1 1,0 0-1,0 0 1,0 0-1,0 0 1,0 0-1,0 0 1,0 0-1,0 0 1,0-1-1,1 1 1,-1-1-1,0 0 1,0 0-1,1 1 1,-1-1-1,3-1 1,2 2-403,0-1 0,-1 0 0,1-1 0,0 1 0,-1-1 0,1-1 0,0 1 0,-1-1 0,1 0 0,6-3 0,3-7-5692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0.990"/>
    </inkml:context>
    <inkml:brush xml:id="br0">
      <inkml:brushProperty name="width" value="0.025" units="cm"/>
      <inkml:brushProperty name="height" value="0.025" units="cm"/>
    </inkml:brush>
  </inkml:definitions>
  <inkml:trace contextRef="#ctx0" brushRef="#br0">1 11 15214,'2'0'3300,"1"-4"-354,-1 2-543,2-1-642,-3 3-608,5-1-512,-3 1-449,2 0-224,3 0-32,-1 0-288,7 1-1762,-7-1-1794,-2 0-3843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1.556"/>
    </inkml:context>
    <inkml:brush xml:id="br0">
      <inkml:brushProperty name="width" value="0.025" units="cm"/>
      <inkml:brushProperty name="height" value="0.025" units="cm"/>
    </inkml:brush>
  </inkml:definitions>
  <inkml:trace contextRef="#ctx0" brushRef="#br0">198 127 10314,'1'-8'1543,"-1"2"-1554,2-7 673,-1 0 0,-1 1 0,-2-20 0,3 30-521,-1 1 0,0-1 1,0 0-1,0 1 0,-1-1 1,1 1-1,0-1 0,-1 0 1,1 1-1,-1-1 0,1 1 1,-1-1-1,0 1 0,1-1 1,-1 1-1,0 0 0,0-1 1,0 1-1,0 0 0,-1 0 1,1 0-1,0-1 0,0 1 1,-1 0-1,1 1 0,0-1 1,-1 0-1,1 0 0,-1 1 1,1-1-1,-1 1 0,1-1 1,-1 1-1,0-1 0,1 1 1,-1 0-1,0 0 0,1 0 1,-3 0-1,2 1-87,-1 0 1,1 0-1,0 0 0,0 0 0,0 0 1,0 0-1,0 1 0,0-1 0,0 1 1,1-1-1,-1 1 0,0 0 0,1 0 1,-1 0-1,1 0 0,0 0 0,0 0 1,-1 0-1,2 0 0,-1 0 0,0 0 1,0 1-1,1-1 0,-1 0 0,0 4 1,-1 9 617,0-1 0,1 28 1,1-36-465,2 10-42,0 1 1,1-1 0,1 1 0,0-1-1,2 0 1,8 19 0,-5-13-110,-1-1 1,7 36-1,-11-26 77,-1 0-1,-1 32 1,-2-63-111,0 0 0,0 1 0,0-1-1,-1 0 1,1 1 0,0-1 0,0 0 0,0 0 0,-1 1 0,1-1 0,0 0 0,0 0 0,0 0-1,-1 1 1,1-1 0,0 0 0,-1 0 0,1 0 0,0 0 0,0 1 0,-1-1 0,1 0 0,0 0 0,-1 0-1,1 0 1,0 0 0,-1 0 0,1 0 0,0 0 0,0 0 0,-1 0 0,1 0 0,0 0 0,-1 0 0,1 0-1,0 0 1,-1-1 0,1 1 0,0 0 0,0 0 0,-1 0 0,1 0 0,0-1 0,-1 1 0,1 0-1,0 0 1,0 0 0,0-1 0,-1 1 0,-15-10 214,-16-25-1760,2-2 0,-40-59 0,40 52 962,30 44 571,0 0 0,0-1 0,0 1 0,0 0 0,0 0 0,0-1 0,0 1-1,0 0 1,1-1 0,-1 1 0,0 0 0,0-1 0,0 1 0,0 0 0,0 0 0,1-1 0,-1 1-1,0 0 1,0 0 0,0 0 0,1-1 0,-1 1 0,0 0 0,0 0 0,1 0 0,-1-1 0,0 1-1,1 0 1,-1 0 0,0 0 0,0 0 0,1 0 0,-1 0 0,0 0 0,1 0 0,-1 0 0,0 0-1,1 0 1,-1 0 0,0 0 0,1 0 0,-1 0 0,1 0 0,32-3 383,51 2 41,-67 1-448,40-4-1246,-51 3 418,-1 0-1,1-1 0,0 0 0,-1 0 0,1 0 1,-1-1-1,9-5 0,6-8-4730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0.920"/>
    </inkml:context>
    <inkml:brush xml:id="br0">
      <inkml:brushProperty name="width" value="0.035" units="cm"/>
      <inkml:brushProperty name="height" value="0.035" units="cm"/>
    </inkml:brush>
  </inkml:definitions>
  <inkml:trace contextRef="#ctx0" brushRef="#br0">73 86 14795,'-3'-18'1595,"3"13"-1152,-1 0 1,0 0-1,0 0 1,0 0 0,0 0-1,-1 0 1,1 0-1,-1 1 1,-1-1-1,1 1 1,-6-8 0,8 12-408,0-1 0,-1 1 1,1 0-1,-1 0 0,1 0 1,0 0-1,-1-1 0,1 1 1,-1 0-1,1 0 0,-1 0 1,1 0-1,0 0 0,-1 0 1,1 0-1,-1 0 0,1 0 1,-1 0-1,1 0 1,0 0-1,-1 0 0,1 1 1,-1-1-1,1 0 0,0 0 1,-1 0-1,1 1 0,0-1 1,-1 0-1,1 0 0,0 1 1,-1-1-1,1 0 0,0 1 1,-1-1-1,1 0 0,0 1 1,0-1-1,-1 0 0,1 1 1,-9 16 353,9-16-367,-5 16 23,0 1 0,1-1 0,1 1 0,0 0 0,2 0 1,0 0-1,1 0 0,1 0 0,0 0 0,1 0 0,1-1 0,1 1 1,1-1-1,8 22 0,-11-35-56,0 0 0,0 0 0,0 0 0,1 0 1,-1 0-1,1 0 0,0 0 0,1-1 0,-1 0 0,0 1 0,1-1 1,0 0-1,0-1 0,6 4 0,-1-2-42,2 0 0,-1-1 0,0 0 0,18 2 0,25 8-168,-50-13 218,-1 1 0,1 0 0,0 0 0,0 0 1,0 1-1,0-1 0,-1 1 0,1-1 0,-1 1 0,1 0 1,-1 0-1,0 0 0,0 0 0,0 0 0,0 1 0,0-1 1,0 1-1,0-1 0,-1 1 0,1 0 0,-1-1 0,0 1 1,0 0-1,0 0 0,0 0 0,-1 0 0,1 0 0,-1 0 1,1 0-1,-1 0 0,0 0 0,0 0 0,-1 0 0,0 3 1,-1 2 45,0 0 1,0 0 0,-1 0 0,-1 0 0,1-1-1,-1 0 1,0 1 0,-1-1 0,1-1 0,-2 1-1,-8 9 1,5-8 33,0 0 0,0 0 0,-1-1 0,-16 9 1,22-13-146,-1-1 0,1 0 1,-1 0-1,0 0 1,1-1-1,-1 1 1,0-1-1,0 0 1,0-1-1,0 1 0,0-1 1,0 0-1,-7-1 1,10 1 46,0-1-1,0 1 1,0-1 0,1 1 0,-1-1 0,0 0 0,1 0 0,-1 0 0,0 0-1,1 0 1,-1 0 0,1 0 0,0-1 0,-1 1 0,1 0 0,0-1 0,0 1 0,0-1-1,0 1 1,0-1 0,0 0 0,-1-2 0,-7-29-324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1.935"/>
    </inkml:context>
    <inkml:brush xml:id="br0">
      <inkml:brushProperty name="width" value="0.025" units="cm"/>
      <inkml:brushProperty name="height" value="0.025" units="cm"/>
    </inkml:brush>
  </inkml:definitions>
  <inkml:trace contextRef="#ctx0" brushRef="#br0">69 0 11691,'0'0'4901,"-6"8"-4213,-2 4-332,0 1-1,1-1 1,1 1-1,0 0 1,0 1-1,2-1 0,0 1 1,0 0-1,1 0 1,1 0-1,-1 17 1,3-21-285,-1-6-49,1 0 0,0 1-1,0-1 1,0 0 0,0 0 0,1 0 0,0-1 0,1 6 0,-1-7-12,0-1 0,0 0 0,-1 0 1,1 0-1,1 0 0,-1 0 0,0 0 1,0 0-1,0-1 0,0 1 0,0 0 1,1 0-1,-1-1 0,0 1 0,1-1 1,-1 1-1,1-1 0,-1 0 0,0 0 1,1 1-1,-1-1 0,1 0 0,-1 0 1,0 0-1,1-1 0,2 1 0,1-1-106,0-1-1,0 1 1,1-1-1,-1 0 1,-1 0-1,1-1 1,0 1-1,0-1 1,-1 0-1,0 0 1,1-1 0,-1 1-1,-1-1 1,1 0-1,0 0 1,-1 0-1,4-7 1,0 1-12,0-1 0,0 0-1,-1 0 1,-1 0 0,0-1 0,5-16 0,-15 35 289,0-1 0,0 1 0,0 0 0,1 1-1,0-1 1,1 1 0,-3 7 0,5-13-238,1 0 0,0 0 1,0 1-1,0-1 0,0 0 1,0 0-1,1 0 0,-1 0 0,1 0 1,-1 0-1,1 0 0,0-1 1,-1 1-1,1 0 0,0 0 0,0 0 1,0-1-1,1 1 0,-1 0 1,0-1-1,1 1 0,-1-1 0,1 0 1,-1 1-1,1-1 0,0 0 0,-1 0 1,1 0-1,0 0 0,0 0 1,0 0-1,2 0 0,-2-1-405,0 1-1,0-1 0,-1 0 1,1 0-1,0 0 0,0 0 0,0 0 1,0-1-1,0 1 0,0 0 1,0-1-1,0 0 0,-1 1 1,1-1-1,0 0 0,0 0 1,-1 0-1,1 0 0,-1 0 1,1 0-1,-1 0 0,3-3 1,5-4-5378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2.361"/>
    </inkml:context>
    <inkml:brush xml:id="br0">
      <inkml:brushProperty name="width" value="0.025" units="cm"/>
      <inkml:brushProperty name="height" value="0.025" units="cm"/>
    </inkml:brush>
  </inkml:definitions>
  <inkml:trace contextRef="#ctx0" brushRef="#br0">8 182 4612,'0'0'4276,"-1"8"-2973,-5 42-171,6-49-1120,0-1 1,0 1-1,1-1 1,-1 1-1,0-1 0,1 1 1,-1-1-1,1 1 1,-1-1-1,1 1 1,-1-1-1,1 0 1,-1 1-1,1-1 1,-1 0-1,1 1 1,-1-1-1,1 0 0,-1 0 1,1 0-1,0 1 1,-1-1-1,1 0 1,-1 0-1,1 0 1,0 0-1,-1 0 1,1 0-1,-1 0 0,1 0 1,0 0-1,-1-1 1,1 1-1,-1 0 1,1 0-1,0-1 1,26-7 273,-19 3-319,1-2 0,-1 1-1,0-1 1,0 0 0,-1-1 0,0 0 0,0 0-1,9-16 1,-1-1 588,23-49 1,-21 19 1683,-17 50 248,-9 35-1731,4-12-570,0-5-48,1 1 0,1-1 1,0 1-1,0 0 1,1 0-1,1 0 1,1 0-1,0 0 0,0 0 1,4 16-1,-4-29-221,0 1 0,1-1-1,-1 0 1,0 1 0,1-1 0,0 1-1,-1-1 1,1 0 0,0 0-1,-1 1 1,1-1 0,0 0 0,0 0-1,0 0 1,0 0 0,0 0-1,1 0 1,-1 0 0,0 0-1,2 1 1,2-8-2073,-11-13 1657,-21-20 1114,22 33-151,0-1 0,0 1 0,0-1 0,1 0 0,0 0-1,1 0 1,-1-1 0,1 1 0,1-1 0,-3-12 0,5 19-420,0 0 0,1 0 0,-1 1 0,1-1 0,0 0 0,-1 0 0,1 0 0,0 1 0,-1-1 0,1 0 0,0 1 0,0-1 0,-1 1 0,1-1 0,0 1 1,0-1-1,0 1 0,0 0 0,0-1 0,0 1 0,0 0 0,0 0 0,0-1 0,0 1 0,0 0 0,0 0 0,0 0 0,1 0 0,37-1-374,-31 1 269,61-6-5561,-29-2-2348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3.380"/>
    </inkml:context>
    <inkml:brush xml:id="br0">
      <inkml:brushProperty name="width" value="0.025" units="cm"/>
      <inkml:brushProperty name="height" value="0.025" units="cm"/>
    </inkml:brush>
  </inkml:definitions>
  <inkml:trace contextRef="#ctx0" brushRef="#br0">1 72 3908,'0'0'1948,"1"-9"785,-1-6-1383,0-8 387,4 0 4850,-4 40-2598,5 21-2923,-1-8-356,-3 6-272,-2-29-384,1 1 0,0 0 0,0 0 0,1-1 0,0 1-1,0 0 1,1-1 0,0 1 0,0-1 0,5 11-1,-5-17-10,-1 0-1,0 1 0,1-1 0,-1 0 1,0 0-1,1 0 0,0 0 0,-1 0 1,1 0-1,0 0 0,-1-1 0,1 1 1,0-1-1,0 1 0,-1-1 0,1 0 1,0 1-1,0-1 0,0 0 0,-1 0 1,1-1-1,0 1 0,0 0 0,0 0 0,0-1 1,-1 1-1,1-1 0,0 0 0,-1 1 1,3-2-1,3-1 143,-1 0 0,1-1-1,-1 0 1,0 0 0,12-9 0,-3-3-42,0-1 0,-1 0 0,-1 0-1,0-2 1,-1 1 0,-1-2 0,-1 1 0,10-31 0,-19 49-458,-1 26-9694,0-13 3870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3.744"/>
    </inkml:context>
    <inkml:brush xml:id="br0">
      <inkml:brushProperty name="width" value="0.025" units="cm"/>
      <inkml:brushProperty name="height" value="0.025" units="cm"/>
    </inkml:brush>
  </inkml:definitions>
  <inkml:trace contextRef="#ctx0" brushRef="#br0">1 174 10634,'0'0'5856,"9"3"-3539,-3-1-1872,1-1 1,0 1-1,-1-1 0,1 0 0,0-1 1,0 0-1,0 0 0,9-2 0,-14 2-342,1-1 0,-1 1 0,0-1 0,1 0-1,-1 0 1,0 0 0,0 0 0,0-1-1,0 1 1,0 0 0,0-1 0,0 1 0,-1-1-1,1 0 1,-1 0 0,1 1 0,-1-1-1,1 0 1,-1 0 0,0-1 0,0 1 0,0 0-1,0 0 1,0 0 0,-1-1 0,1 1-1,-1 0 1,1-1 0,-1 1 0,0 0 0,0-1-1,0-4 1,0 6-84,-1 0 0,1 0 0,0 0-1,0 0 1,-1 0 0,1 0 0,-1 0 0,1 0-1,-1 0 1,1 0 0,-1 0 0,0 0 0,1 0-1,-1 1 1,0-1 0,0 0 0,1 0 0,-1 1 0,0-1-1,0 0 1,0 1 0,0-1 0,0 1 0,0-1-1,0 1 1,0 0 0,0-1 0,0 1 0,0 0-1,0 0 1,0 0 0,0 0 0,-1 0 0,1 0-1,0 0 1,0 0 0,0 0 0,0 0 0,0 1 0,0-1-1,0 0 1,-2 2 0,-2-2-49,1 2 0,-1-1 0,0 0 0,1 1 0,-1 0 0,1 0 0,-1 1 0,-6 4 0,9-5 19,-1 0-1,1 0 0,0 0 1,-1 0-1,1 1 0,0-1 1,1 1-1,-1-1 0,0 1 1,1 0-1,0 0 1,-1 0-1,1 0 0,0 0 1,0 0-1,1 0 0,-1 0 1,1 0-1,-1 0 0,1 0 1,1 5-1,1-7 8,0 0 0,0 0 0,0 0 1,1 0-1,-1-1 0,0 1 0,1-1 0,-1 1 0,0-1 0,1 0 0,-1 0 1,1 0-1,-1 0 0,0 0 0,4-2 0,1 2 2,15-2-392,0-2 1,0 0-1,-1-1 0,1-1 0,-1-1 1,0-2-1,34-17 0,-52 24 172,1-1-1,-1 1 0,0-1 1,1 0-1,-1 0 0,-1 0 1,1 0-1,0 0 0,-1 0 1,0-1-1,1 1 0,1-5 1,15-48-8009,-13 27 2935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4.372"/>
    </inkml:context>
    <inkml:brush xml:id="br0">
      <inkml:brushProperty name="width" value="0.025" units="cm"/>
      <inkml:brushProperty name="height" value="0.025" units="cm"/>
    </inkml:brush>
  </inkml:definitions>
  <inkml:trace contextRef="#ctx0" brushRef="#br0">7 0 7111,'0'0'7292,"-1"11"-6726,0-4-463,-1 12 47,1 1 0,0 0 0,1 0 0,1 0 0,1-1 0,1 1 0,8 29-1,-5-30-74,-4-14 2,0 1 0,0 0 0,0 0-1,1-1 1,-1 1 0,2-1-1,3 6 1,-8-59 3350,-9-6-1323,10 53-1944,26 24-326,-22-20 177,0 0-1,1-1 0,0 0 1,0 0-1,-1 0 1,1-1-1,0 1 0,0-1 1,0 0-1,0-1 0,1 1 1,-1-1-1,0 0 1,0 0-1,0-1 0,0 0 1,10-2-1,-12 2 20,0-1 0,0 1 1,0-1-1,0 0 0,0 0 0,0 0 0,-1 0 0,1 0 0,-1-1 0,1 1 1,-1-1-1,0 0 0,0 0 0,0 1 0,-1-1 0,1 0 0,-1-1 0,1 1 1,-1 0-1,0 0 0,0 0 0,-1-1 0,1 1 0,-1-1 0,1 1 0,-1 0 0,-1-7 1,1 10-31,0 0-1,0 0 1,0-1 0,0 1 0,0 0 0,0-1 0,0 1 0,0 0 0,0 0 0,0-1 0,0 1 0,0 0 0,0 0 0,0-1-1,-1 1 1,1 0 0,0 0 0,0-1 0,0 1 0,-1 0 0,1 0 0,0 0 0,0-1 0,0 1 0,-1 0 0,1 0 0,0 0 0,0 0-1,-1 0 1,1 0 0,0-1 0,-1 1 0,1 0 0,0 0 0,0 0 0,-1 0 0,1 0 0,0 0 0,0 0 0,-1 0 0,1 0-1,0 0 1,-1 0 0,1 0 0,0 1 0,0-1 0,-1 0 0,1 0 0,0 0 0,0 0 0,-1 0 0,1 0 0,0 1 0,0-1 0,-1 0-1,1 0 1,0 0 0,0 1 0,0-1 0,0 0 0,-1 0 0,1 1 0,0-1 0,0 0 0,0 0 0,0 1 0,0-1 0,0 1 0,-15 16-81,13-15 96,1 0 0,0 0 0,0 0 0,0 0 1,0 0-1,1 0 0,-1 1 0,0-1 0,1 0 0,0 1 0,-1-1 0,1 1 0,0-1 0,0 0 0,0 1 0,1-1 0,-1 0 0,1 1 1,-1-1-1,1 0 0,0 1 0,2 3 0,-2-5 13,1 1 0,0 0-1,0-1 1,0 0 0,1 0 0,-1 1 0,0-1 0,0 0 0,1-1 0,-1 1-1,0 0 1,1-1 0,-1 1 0,1-1 0,-1 0 0,1 0 0,-1 0-1,0 0 1,1 0 0,-1 0 0,1-1 0,2 0 0,1-1-3,1 0-1,-1-1 1,1 1 0,-1-1 0,0-1-1,0 1 1,0-1 0,0 0 0,-1 0-1,1-1 1,5-6 0,23-17 19,-33 28-53,-1 0-1,1 1 0,-1-1 0,0 0 0,1 0 0,-1 0 0,1 0 1,-1 1-1,0-1 0,1 0 0,-1 0 0,0 1 0,1-1 1,-1 0-1,0 1 0,0-1 0,1 0 0,-1 1 0,0-1 0,0 0 1,0 1-1,1-1 0,-1 1 0,0-1 0,0 0 0,0 1 1,0-1-1,0 1 0,0-1 0,0 1 0,0-1 0,0 0 0,0 1 1,0-1-1,0 1 0,0-1 0,0 0 0,0 1 0,-1 0 0,3 32 128,-2-19-135,0-12-20,1-1 1,-1 1 0,0-1 0,1 0-1,-1 0 1,1 1 0,-1-1-1,1 0 1,0 0 0,0 0-1,-1 1 1,1-1 0,0 0-1,0 0 1,0 0 0,0-1-1,0 1 1,0 0 0,0 0-1,1 0 1,-1-1 0,0 1-1,0-1 1,1 1 0,-1-1-1,0 1 1,1-1 0,-1 0-1,0 1 1,1-1 0,0 0-1,-1 0-282,1 0 0,-1 0-1,0-1 1,0 1 0,0 0-1,0 0 1,0-1 0,0 1-1,0-1 1,0 1 0,0-1-1,0 1 1,0-1 0,0 0-1,-1 1 1,1-1 0,0 0-1,0 0 1,-1 0 0,1 1-1,0-1 1,-1 0 0,1 0-1,-1 0 1,1-2 0,7-16-6867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4.717"/>
    </inkml:context>
    <inkml:brush xml:id="br0">
      <inkml:brushProperty name="width" value="0.025" units="cm"/>
      <inkml:brushProperty name="height" value="0.025" units="cm"/>
    </inkml:brush>
  </inkml:definitions>
  <inkml:trace contextRef="#ctx0" brushRef="#br0">0 1 10634,'0'0'11179,"14"49"-14318,2-49-3780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5.111"/>
    </inkml:context>
    <inkml:brush xml:id="br0">
      <inkml:brushProperty name="width" value="0.025" units="cm"/>
      <inkml:brushProperty name="height" value="0.025" units="cm"/>
    </inkml:brush>
  </inkml:definitions>
  <inkml:trace contextRef="#ctx0" brushRef="#br0">45 0 11755,'0'0'6924,"-7"9"-5648,2-2-1081,0 0 1,1 1-1,0-1 1,0 1-1,1-1 1,0 1-1,0 0 1,-1 9-1,3-14-185,1 1 0,-1-1 0,1 1 0,0-1 0,0 1 0,0-1 0,0 1 0,1-1 0,-1 1 0,1-1 0,0 1 0,0-1 0,0 0 0,0 1 0,1-1 0,-1 0 0,1 0 0,0 0 0,0 0 0,0 0 0,0-1 0,1 1 0,-1-1 0,1 1 0,-1-1 0,6 4-1,-4-4 8,-1 0 0,1 0-1,0 0 1,0 0 0,-1-1-1,1 1 1,1-1 0,-1 0-1,0 0 1,0 0 0,0-1-1,0 1 1,1-1 0,-1 0-1,5-1 1,2-1 35,-1-1 0,-1 0 0,1 0 0,15-8 1,-15 6-68,1 0 1,1 1 0,18-5-1,-28 9 1,-1 0 1,0 0-1,0 0 0,1 0 0,-1 0 1,0 0-1,0 0 0,0 0 0,1 0 1,-1 1-1,0-1 0,0 0 0,0 1 1,0-1-1,1 1 0,-1 0 0,0-1 0,0 1 1,0 0-1,0-1 0,0 1 0,-1 0 1,1 0-1,2 2 0,13 31 27,-14-30-29,-1 0 0,1 1 0,0-1 0,0 0 0,0 0 0,1 0 0,-1-1 0,5 5 0,3 0-485,0-1 0,1 0 0,19 9 0,-21-11 412,0 0 1,0 0 0,0 1 0,15 13-1,-21-16 110,-1 0-1,1 0 1,-1 0-1,0 1 1,1-1-1,-2 1 1,1-1-1,0 1 0,-1 0 1,1 0-1,-1-1 1,0 1-1,-1 0 1,1 0-1,-1 0 1,1 8-1,-1-8 82,0-1-1,0 1 1,0-1-1,-1 1 1,1 0-1,-1-1 1,0 0 0,0 1-1,0-1 1,0 1-1,0-1 1,-1 0-1,0 0 1,1 0-1,-1 0 1,0 0-1,-1 0 1,1 0 0,0-1-1,-1 1 1,0-1-1,1 0 1,-1 1-1,0-1 1,0-1-1,0 1 1,0 0 0,-1-1-1,1 1 1,0-1-1,-1 0 1,1 0-1,-1-1 1,1 1-1,-1-1 1,1 1-1,-1-1 1,0 0 0,1 0-1,-1-1 1,1 1-1,-1-1 1,-4-1-1,5 1-44,0-1 0,0 0 0,0 1 0,0-1 0,0 0 0,1 0 0,-1-1 0,1 1 0,-1-1 0,1 1 0,0-1 0,0 0 0,0 1 0,0-1 0,0 0 0,1 0 0,-1-1 0,1 1 0,0 0 0,0 0 0,0-1 0,0 1 0,1 0 0,-1-1 0,1 1 0,0-7 0,0 1-85,-1 0 1,1 1-1,1-1 0,0 1 0,0-1 0,0 0 0,1 1 0,1 0 0,5-16 0,-3 16 71,1 0-1,-1 0 0,2 0 0,-1 1 1,1 0-1,-1 0 0,12-7 0,12-9-2924,0 1-5758,-25 17 2800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5.852"/>
    </inkml:context>
    <inkml:brush xml:id="br0">
      <inkml:brushProperty name="width" value="0.025" units="cm"/>
      <inkml:brushProperty name="height" value="0.025" units="cm"/>
    </inkml:brush>
  </inkml:definitions>
  <inkml:trace contextRef="#ctx0" brushRef="#br0">140 54 5125,'0'0'12049,"4"-9"-8975,12-24-666,-16 32-2349,0 1-1,0-1 1,0 1 0,0-1-1,0 1 1,0-1 0,0 1-1,-1 0 1,1-1-1,0 1 1,0-1 0,0 1-1,0 0 1,-1-1 0,1 1-1,0 0 1,0-1 0,-1 1-1,1 0 1,0-1-1,-1 1 1,1 0 0,0-1-1,-1 1 1,1 0 0,0 0-1,-1-1 1,1 1 0,0 0-1,-1 0 1,1 0-1,-1 0 1,1 0 0,-1-1-1,1 1 1,0 0 0,-1 0-1,1 0 1,-1 0 0,1 0-1,-1 0 1,1 1-1,0-1 1,-1 0 0,1 0-1,-1 0 1,1 0 0,0 0-1,-1 0 1,0 1 0,-21 3 217,12 0-263,-1 1 0,2 0 0,-1 1-1,0 0 1,-11 10 0,16-12-25,0 0 0,0 0-1,0 1 1,1-1 0,0 1 0,0 0 0,0 0 0,1 1-1,0-1 1,0 1 0,-3 6 0,10-11 22,0 0 0,-1 0 0,1 0 1,0-1-1,-1 1 0,1-1 0,0 0 1,-1 0-1,1 0 0,0 0 0,5-2 1,37-8-299,-31 6 41,1 1 0,0 0 0,24-1 0,-39 4 239,0 0 0,-1 0 0,1 0 1,-1 0-1,1 0 0,0 0 0,-1 0 0,1 0 1,0 0-1,-1 0 0,1 0 0,0 0 0,-1 1 1,1-1-1,-1 0 0,1 0 0,-1 1 0,1-1 1,0 0-1,-1 1 0,1-1 0,-1 1 0,0-1 1,1 1-1,-1-1 0,1 1 0,-1-1 0,0 1 1,1-1-1,-1 1 0,0-1 0,1 2 1,-8 19-12,3-15 73,0-1 0,-1 1 0,0-1 0,0 0 0,-8 7 0,-36 15 553,46-26-550,0 1 1,0-1-1,0 0 1,0 0-1,-1 0 1,1 0-1,0-1 1,0 1-1,-1-1 1,1 0-1,0 0 1,-1 0-1,1 0 1,0-1-1,-5 0 1,7 0-132,0 1 0,0-1 0,1 1 0,-1-1 0,0 0 0,0 1 0,1-1 0,-1 0 0,1 1 0,-1-1 0,0 0 1,1 0-1,-1 0 0,1 1 0,0-1 0,-1 0 0,1 0 0,0 0 0,-1 0 0,1 0 0,0 0 0,0 0 1,0 0-1,0 0 0,0 0 0,0 0 0,0 0 0,0 1 0,0-1 0,0 0 0,1 0 0,-1 0 0,0 0 0,1 0 1,-1 0-1,0 0 0,1 0 0,-1 1 0,1-1 0,0 0 0,-1 0 0,1 1 0,1-2 0,32-36-5237,-30 34 4538,22-20-3808,6 0 134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6.337"/>
    </inkml:context>
    <inkml:brush xml:id="br0">
      <inkml:brushProperty name="width" value="0.025" units="cm"/>
      <inkml:brushProperty name="height" value="0.025" units="cm"/>
    </inkml:brush>
  </inkml:definitions>
  <inkml:trace contextRef="#ctx0" brushRef="#br0">45 13 7143,'0'0'9102,"1"9"-7447,-1 4-950,0 1 1,-1-1 0,0 1 0,-1-1-1,-1 0 1,0 0 0,-1 0-1,-1 0 1,-9 20 0,11-28-592,1 0 1,1 0-1,-1 0 1,1 0-1,-1 0 0,1 8 1,2-13-86,0 1-1,0-1 1,0 0 0,1 0 0,-1 0 0,0 0-1,0 0 1,0 0 0,1 0 0,-1 0 0,0 0 0,0-1-1,0 1 1,1 0 0,-1-1 0,0 1 0,0-1 0,0 1-1,1-2 1,3-2 7,-1 0-1,0 0 1,0-1-1,0 0 0,0 0 1,-1 0-1,0 0 1,0 0-1,0-1 0,-1 1 1,1-1-1,-1 0 1,-1 0-1,1 0 1,0-7-1,4-52-522,-4 67 489,0 1-1,0 0 0,0 0 0,0-1 1,1 1-1,-1-1 0,1 1 0,0-1 1,0 0-1,0 0 0,0-1 0,0 1 1,0 0-1,0-1 0,0 0 1,1 0-1,-1 0 0,1 0 0,-1 0 1,0-1-1,1 0 0,-1 1 0,1-1 1,3-1-1,0 1 19,0 0 0,0 0 0,-1-1 0,1 0 0,0 0 0,-1 0 0,1-1 0,-1 0 0,1-1 0,-1 1 1,10-7-1,-13 7-5,-1 0 0,1 1 1,-1-1-1,0 0 0,1-1 1,-1 1-1,0 0 0,0-1 1,-1 1-1,1-1 0,0 0 1,-1 1-1,0-1 0,0 0 1,1 0-1,-2 0 0,1 0 1,0 0-1,-1 0 1,1 0-1,-1 0 0,0 0 1,0-6-1,0 9-19,-1-1 1,1 1-1,-1-1 0,1 1 1,0 0-1,-1-1 1,1 1-1,-1 0 0,1-1 1,-1 1-1,1 0 1,0 0-1,-1 0 0,1-1 1,-1 1-1,0 0 1,1 0-1,-1 0 0,1 0 1,-1 0-1,1 0 0,-1 0 1,1 0-1,-1 0 1,1 0-1,-1 0 0,1 0 1,-1 1-1,1-1 1,-1 0-1,1 0 0,-1 0 1,0 1-1,-17 8-151,13-6 159,1 1-1,-1-1 0,1 1 1,0 0-1,0 1 1,1-1-1,-1 1 0,1-1 1,0 1-1,0 0 0,1 0 1,-1 0-1,1 1 1,0-1-1,1 1 0,-1-1 1,1 1-1,-1 9 0,2-14-56,1 1 0,-1-1 0,1 0 0,-1 0 0,1 0 0,-1 0 0,1 0 0,0 0 0,0 0 0,-1 0 0,1 0 0,0 0 0,0-1 0,0 1 0,0 0 0,0-1 0,0 1 0,0 0 0,0-1 0,0 1 0,0-1 0,0 1 0,1-1-1,-1 0 1,0 0 0,0 1 0,0-1 0,0 0 0,1 0 0,1 0 0,45 1-5281,-39-1 3221,19 0-5067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7.107"/>
    </inkml:context>
    <inkml:brush xml:id="br0">
      <inkml:brushProperty name="width" value="0.025" units="cm"/>
      <inkml:brushProperty name="height" value="0.025" units="cm"/>
    </inkml:brush>
  </inkml:definitions>
  <inkml:trace contextRef="#ctx0" brushRef="#br0">106 153 12364,'0'0'9449,"-10"-3"-8937,4 1-461,4 1-45,0 0 0,0 0 0,-1 0 0,1 0 0,0 1 0,-1-1 0,1 1 0,0-1 0,-1 1 0,1 0 1,-1 0-1,1 0 0,0 0 0,-1 0 0,1 0 0,-1 1 0,1-1 0,0 1 0,-1 0 0,1 0 0,0 0 0,0 0 0,0 0 0,-1 0 0,1 0 0,0 1 0,1-1 0,-1 1 0,0 0 0,0-1 0,1 1 0,-1 0 0,-1 2 0,1-2 24,1 0 0,-1 1 0,1-1-1,0 0 1,-1 0 0,1 1 0,0-1-1,0 1 1,1-1 0,-1 1 0,0-1 0,1 1-1,0-1 1,-1 1 0,1 0 0,0-1-1,0 1 1,1-1 0,-1 1 0,0 0-1,1-1 1,1 4 0,-1-4-2,1-1 1,0 1-1,0 0 0,0 0 1,0-1-1,1 1 0,-1-1 1,0 0-1,1 0 0,-1 0 1,1 0-1,-1 0 0,1 0 1,-1-1-1,1 1 0,0-1 1,-1 0-1,1 0 0,-1 0 1,1 0-1,3 0 0,2-1 12,-1 0 0,1-1-1,-1 0 1,1 0 0,-1-1-1,0 1 1,0-2 0,0 1-1,0-1 1,-1 0 0,1 0 0,-1-1-1,0 0 1,0 0 0,-1 0-1,0-1 1,0 1 0,0-1-1,6-10 1,-4 6-19,0-1 0,-1 1 0,0-1 0,-1-1 0,0 1 0,-1-1 0,0 0 0,-1 0 0,0 0 0,-1 0 1,1-17-1,-2 29-25,-1-1 0,0 1 0,0 0 0,0 0 0,0 0 1,0-1-1,0 1 0,0 0 0,0 0 0,0 0 0,0 0 0,0-1 1,0 1-1,0 0 0,0 0 0,0 0 0,-1-1 0,1 1 1,0 0-1,0 0 0,0 0 0,0 0 0,0-1 0,0 1 0,0 0 1,0 0-1,-1 0 0,1 0 0,0 0 0,0 0 0,0-1 1,0 1-1,-1 0 0,1 0 0,0 0 0,0 0 0,0 0 1,0 0-1,-1 0 0,1 0 0,0 0 0,0 0 0,0 0 0,0 0 1,-1 0-1,1 0 0,0 0 0,-11 7-114,-7 11 26,15-13 82,0-1 1,0 1-1,1 0 0,-1 0 1,1 0-1,0 1 1,1-1-1,-1 0 1,0 10-1,1-14 13,1 1-1,0-1 0,0 0 0,0 1 1,0-1-1,0 1 0,1-1 0,-1 1 1,0-1-1,1 1 0,-1-1 0,1 0 1,-1 1-1,1-1 0,0 0 0,-1 1 1,1-1-1,0 0 0,0 0 0,0 0 1,0 0-1,0 0 0,0 0 0,0 0 1,0 0-1,1 0 0,-1 0 0,0 0 1,0-1-1,1 1 0,-1-1 0,1 1 1,-1-1-1,0 1 0,1-1 0,-1 0 1,1 0-1,-1 1 0,2-1 0,17 0-327,-1 0 0,0-1-1,0-1 1,26-6 0,9-2-734,-52 10 1097,0 0 0,-1 0 0,1 0-1,0 0 1,0 0 0,0 0 0,-1 0 0,1 1 0,0-1-1,-1 0 1,1 1 0,0 0 0,-1-1 0,1 1 0,0 0 0,-1 0-1,1 0 1,-1 0 0,1 0 0,-1 0 0,0 0 0,0 0-1,1 1 1,-1-1 0,0 1 0,0-1 0,0 1 0,1 2 0,0-1 18,0 0 0,0-1 0,0 1 0,0 0 0,1-1 0,-1 0 0,1 1 0,-1-1 0,1 0 0,4 2 0,0-2-28,-1 0 1,1 0 0,-1-1 0,1 0-1,0 0 1,-1 0 0,1-1 0,0 0-1,11-2 1,27 2-1475,-44 0 1427,0 0-1,0 1 1,0-1-1,0 0 1,0 1-1,0-1 1,0 0-1,0 1 1,0 0-1,-1-1 1,1 1-1,0-1 1,0 1-1,0 0 1,-1-1-1,1 1 1,0 0-1,-1 0 1,1 0-1,-1-1 1,1 1-1,-1 0 1,1 0-1,-1 0 1,1 2-1,1 32 63,-3-25 105,-1 1-1,0-1 0,-1 1 0,-5 12 0,8-22-119,-1 1 0,1-1 0,-1 1 0,1-1-1,-1 1 1,0-1 0,0 1 0,0-1 0,0 0-1,0 0 1,0 1 0,0-1 0,0 0 0,0 0-1,0 0 1,0 0 0,-1 0 0,1-1 0,0 1-1,-1 0 1,1 0 0,-1-1 0,1 1 0,-1-1-1,1 0 1,-1 1 0,1-1 0,-1 0 0,0 0-1,1 0 1,-1 0 0,1 0 0,-1 0 0,1 0-1,-1-1 1,1 1 0,-3-1 0,2 0 15,0-1 1,0 1 0,0-1-1,0 1 1,0-1-1,0 0 1,0 1 0,1-1-1,-1 0 1,1 0 0,-1 0-1,1 0 1,0-1 0,0 1-1,0 0 1,0 0-1,0-1 1,1 1 0,-1-1-1,1 1 1,-1 0 0,1-1-1,0-3 1,0 2-10,0-1 0,1 1 0,-1 0 0,1 0 0,0-1 0,0 1 0,0 0 0,1 0 0,-1 0 0,1 0 0,0 1 0,0-1 0,0 0 1,1 1-1,3-5 0,2 0 126,1 0 0,0 1 0,0 0 0,12-7 0,-12 9-1023,0 0 1,-1-1-1,0 0 1,0-1-1,0 0 1,11-14-1,-10 7-5068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1.446"/>
    </inkml:context>
    <inkml:brush xml:id="br0">
      <inkml:brushProperty name="width" value="0.035" units="cm"/>
      <inkml:brushProperty name="height" value="0.035" units="cm"/>
    </inkml:brush>
  </inkml:definitions>
  <inkml:trace contextRef="#ctx0" brushRef="#br0">107 107 13939,'0'-1'75,"0"1"0,0-1 0,0 1 0,0-1 0,0 1 0,0-1-1,0 1 1,0-1 0,0 1 0,0-1 0,0 1 0,0-1 0,0 1 0,0-1 0,-1 1 0,1 0 0,0-1 0,0 1 0,-1-1 0,1 1-1,0-1 1,-1 1 0,1 0 0,0-1 0,-1 1 0,1 0 0,0-1 0,-1 1 0,1 0 0,-1 0 0,0-1 0,0 1 28,0 0 0,0 0 1,0 0-1,0 1 0,0-1 1,0 0-1,0 0 0,0 1 1,0-1-1,0 1 0,0-1 1,0 1-1,0-1 0,-1 2 1,-3 1 228,1 1 1,-1 0-1,1 0 1,0 0-1,-4 5 1,1 3-58,0 0 0,0 1 0,2 0 0,-1 0 0,-6 26 0,9-28-250,1-1-1,0 1 1,1 0 0,0 0-1,1 0 1,0 0 0,0 0-1,3 11 1,-3-21-22,0 1 0,1-1 0,-1 0 0,0 1 0,1-1 0,-1 0 0,1 1 0,0-1 0,-1 0 0,1 0 0,0 1 0,0-1 0,0 0 0,0 0 0,2 2 0,-3-3-2,1 0 0,0 1 0,0-1 1,-1 0-1,1 0 0,0 1 1,0-1-1,0 0 0,-1 0 0,1 0 1,0 0-1,0 0 0,0 0 0,0 0 1,-1 0-1,1 0 0,0-1 1,0 1-1,0 0 0,0-1 0,3-1 4,0 0 0,-1 0-1,1-1 1,-1 1-1,0-1 1,0 0-1,0 0 1,0 0-1,3-5 1,8-14 68,-1-1-1,0 0 1,-2-1 0,-1 0-1,-1-1 1,-1 0-1,-1 0 1,-1-1 0,-2 0-1,2-27 1,-5 52-59,-1-1 1,0 1 0,1 0-1,-1 0 1,0-1 0,0 1-1,0 0 1,0 0-1,0-1 1,-1 1 0,1 0-1,0 0 1,0 0 0,-1-1-1,1 1 1,-1 0-1,1 0 1,-1 0 0,1 0-1,-1 0 1,0 0 0,0 0-1,1 0 1,-1 0-1,0 0 1,-1-1 0,0 2-2,1 0 0,0 1 0,0-1 0,0 1 1,0-1-1,0 0 0,0 1 0,0 0 0,0-1 0,0 1 1,0 0-1,0-1 0,0 1 0,0 0 0,0 0 1,1 0-1,-1 0 0,0 0 0,1 0 0,-1 0 1,0 0-1,1 0 0,0 0 0,-1 0 0,1 0 0,-1 3 1,-4 10-28,1 0-1,0 1 1,1 0 0,1 0 0,0 0 0,1 0 0,0 0 0,1 0-1,3 19 1,-2-31-56,-1 1 0,1-1 0,0 1-1,0-1 1,0 0 0,0 1 0,1-1 0,-1 0-1,1 0 1,0 0 0,0 0 0,0 0-1,0 0 1,1-1 0,-1 1 0,1-1-1,-1 0 1,1 1 0,0-1 0,0 0 0,4 1-1,-4-1 41,0-1 0,0-1-1,0 1 1,1 0-1,-1-1 1,0 0-1,1 1 1,-1-1 0,0-1-1,0 1 1,1 0-1,-1-1 1,0 0 0,0 1-1,0-1 1,1-1-1,-1 1 1,0 0-1,-1-1 1,1 1 0,0-1-1,4-4 1,-1 2-80,0-1 0,-1 0 0,10-11 0,15-29-388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7.123"/>
    </inkml:context>
    <inkml:brush xml:id="br0">
      <inkml:brushProperty name="width" value="0.025" units="cm"/>
      <inkml:brushProperty name="height" value="0.025" units="cm"/>
    </inkml:brush>
  </inkml:definitions>
  <inkml:trace contextRef="#ctx0" brushRef="#br0">70 432 10186,'0'0'587,"-9"-4"432,-30-13 578,37 17-1501,1-1 1,0 0 0,-1 1 0,1-1-1,0 0 1,0 0 0,0 0 0,-1 0 0,1-1-1,0 1 1,1 0 0,-1 0 0,0 0-1,0-1 1,0 1 0,1-1 0,-1 1-1,1 0 1,-1-1 0,1 1 0,-1-1-1,1 1 1,0-1 0,0 1 0,0-1-1,0 0 1,0 1 0,0-1 0,0 1-1,0-1 1,1 1 0,-1-1 0,0 1 0,1-1-1,0 1 1,-1 0 0,1-1 0,0 1-1,1-3 1,3-3-56,0-1-1,0 1 1,1 0-1,11-11 1,5-3 53,1 2 0,0 0 1,2 1-1,0 2 0,1 0 1,1 2-1,0 1 0,1 1 1,51-15-1,-30 15-92,1 3 0,0 1 0,1 3 0,0 2 0,51 3 0,-79 1-148,106 3-792,248-22-1,-280 7 1372,0 5-1,0 3 0,108 12 1,-179-6-197,-1-1 0,1-2-1,0-1 1,0-1 0,-1-1 0,1-1 0,-1-1 0,0-1 0,0-2-1,33-14 1,-47 17-149,1 0-1,-1 1 0,1 0 0,22-4 1,-29 8-229,0-1 1,1 1-1,-1 0 1,0 0 0,0 0-1,0 1 1,1 0-1,-1 0 1,0 1 0,0-1-1,0 1 1,0 0 0,6 4-1,-3-2-4769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8.094"/>
    </inkml:context>
    <inkml:brush xml:id="br0">
      <inkml:brushProperty name="width" value="0.025" units="cm"/>
      <inkml:brushProperty name="height" value="0.025" units="cm"/>
    </inkml:brush>
  </inkml:definitions>
  <inkml:trace contextRef="#ctx0" brushRef="#br0">35 133 9321,'0'0'10276,"-4"10"-10212,-5 28 202,2 0 0,1 0 0,1 0 0,3 74 0,1-112-255,1 0 1,0 0 0,0 1 0,0-1-1,0 0 1,0 0 0,0 0 0,0 1-1,0-1 1,0 0 0,0 0 0,0 0 0,0 1-1,0-1 1,0 0 0,0 0 0,0 0-1,0 1 1,0-1 0,0 0 0,0 0 0,0 1-1,0-1 1,0 0 0,1 0 0,-1 0-1,0 0 1,0 1 0,0-1 0,0 0 0,0 0-1,1 0 1,-1 0 0,0 0 0,0 1-1,0-1 1,0 0 0,1 0 0,-1 0 0,0 0-1,0 0 1,0 0 0,1 0 0,-1 0-1,0 0 1,1 0 0,8-9 355,7-18 95,12-31-314,-2 0 0,-2-2 1,26-108-1,-46 141-89,-3 21-97,-1 10-170,-10 70 174,3-27 16,0 60 0,6-97 4,2 0 0,0 1 0,0-1 0,0 0 0,1 0-1,6 16 1,-7-23 11,0-1-1,0 0 1,0 0-1,0 0 1,0-1 0,0 1-1,1 0 1,-1 0-1,0-1 1,1 1-1,0-1 1,-1 1 0,1-1-1,0 1 1,0-1-1,0 0 1,-1 0-1,1 0 1,1 0 0,-1 0-1,0-1 1,0 1-1,0-1 1,0 1-1,0-1 1,1 0 0,-1 0-1,0 0 1,0 0-1,0 0 1,1 0-1,-1 0 1,0-1 0,0 1-1,0-1 1,0 0-1,4-1 1,2-3-15,0 0 0,0 0-1,0-1 1,0 0 0,-1 0 0,0-1 0,0 0-1,-1 0 1,0-1 0,8-12 0,17-19 26,-28 52-370,-5 20 444,1-17-91,1-15 5,0-1 0,0 1 0,0 0 0,0-1 0,0 1 0,0-1-1,0 1 1,0-1 0,0 1 0,1 0 0,-1-1 0,0 1 0,0-1-1,0 1 1,1-1 0,-1 1 0,0-1 0,1 1 0,-1-1-1,0 1 1,1-1 0,-1 0 0,1 1 0,-1-1 0,1 0 0,-1 1-1,1-1 1,-1 0 0,1 1 0,-1-1 0,1 0 0,0 1-1,23-6 26,29-24 130,-46 25-153,6-5 23,-2 2-35,0 0 0,0 1 1,17-8-1,-27 13 7,0 1-1,0-1 0,1 0 0,-1 1 1,0-1-1,1 1 0,-1 0 1,0-1-1,1 1 0,-1 0 0,1 0 1,-1 0-1,0 0 0,1 0 1,-1 0-1,0 0 0,1 0 0,-1 1 1,1-1-1,-1 0 0,0 1 1,0-1-1,1 1 0,-1 0 0,0-1 1,0 1-1,0 0 0,1 0 1,-1 0-1,0 0 0,0 0 1,0 0-1,-1 0 0,1 0 0,0 0 1,0 0-1,0 0 0,-1 1 1,2 1-1,0 6 14,0 0 1,0 0-1,-1 1 1,0 12-1,7 32 85,-8-53-86,0 0 0,0-1 0,1 1 0,-1 0 0,0-1 1,1 1-1,-1 0 0,0-1 0,1 1 0,-1-1 0,1 1 0,-1-1 1,1 1-1,-1-1 0,1 1 0,0-1 0,-1 1 0,1-1 0,-1 0 1,1 1-1,0-1 0,-1 0 0,1 0 0,0 1 0,0-1 0,-1 0 1,1 0-1,0 0 0,-1 0 0,1 0 0,0 0 0,0 0 1,-1 0-1,1 0 0,0 0 0,-1 0 0,1-1 0,0 1 0,-1 0 1,1 0-1,0-1 0,-1 1 0,1-1 0,0 1 0,-1 0 0,1-1 1,-1 1-1,1-1 0,-1 1 0,1-2 0,29-27 340,-29 29-349,18-25 11,24-27 134,-41 49-280,1 0 0,1 0 0,-1 0-1,0 0 1,1 1 0,-1-1 0,1 1 0,0 0 0,0 0 0,0 0 0,4-1-1,-6 3-69,-1 0-1,0 0 1,0 0-1,0 0 1,0 0-1,0 1 1,0-1-1,1 0 1,-1 1-1,0-1 1,0 1-1,0-1 1,0 1-1,0-1 1,0 1-1,-1 0 1,1-1-1,0 1 1,0 0-1,0 0 1,-1 0-1,1 0 1,0-1-1,0 3 0,0-2-78,0 0-1,0 1 0,0-1 0,0 0 1,1 0-1,-1 1 0,0-1 0,0 0 1,1 0-1,-1-1 0,1 1 0,-1 0 1,1 0-1,-1-1 0,1 1 0,0-1 1,-1 1-1,1-1 0,2 1 0,16-1-2417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8.738"/>
    </inkml:context>
    <inkml:brush xml:id="br0">
      <inkml:brushProperty name="width" value="0.025" units="cm"/>
      <inkml:brushProperty name="height" value="0.025" units="cm"/>
    </inkml:brush>
  </inkml:definitions>
  <inkml:trace contextRef="#ctx0" brushRef="#br0">85 24 10474,'0'0'6256,"-8"5"-6031,2-3-197,-36 25 238,39-25-270,1-1 1,0 1 0,0 0 0,0 0-1,0 0 1,0 0 0,0 1-1,1-1 1,-1 0 0,1 1 0,-1-1-1,1 1 1,0-1 0,0 1-1,0 0 1,1-1 0,-2 6 0,6-6-150,0-1 1,0 0 0,0-1 0,0 1 0,0-1 0,1 0 0,-1 0 0,0 0 0,5-1-1,-3 1 116,126 0-513,-131 0 548,0 0 1,0 0-1,1 0 1,-1 0-1,0 0 1,1 0-1,-1 0 1,0 0-1,0 0 1,1 1-1,-1-1 1,0 1-1,0-1 1,0 1-1,1-1 1,-1 1-1,0 0 1,0-1-1,0 1 1,0 0-1,0 0 1,1 1-1,-2 0 62,1-1 0,-1 0 1,0 0-1,0 0 0,0 0 0,0 0 1,0 1-1,0-1 0,0 0 0,0 0 0,0 0 1,0 0-1,-1 1 0,1-1 0,0 0 0,-1 0 1,1 0-1,-1 0 0,0 1 0,-3 4 248,0 0-1,0-1 1,0 1 0,-1-1-1,1 0 1,-1-1-1,-6 5 1,6-5-115,0 0 0,-1 0 0,0-1-1,1 1 1,-1-1 0,0-1 0,-1 1 0,1-1 0,0 0 0,-1-1-1,1 1 1,-1-1 0,0 0 0,1-1 0,-10 0 0,15-1-217,0 1 1,1-1 0,-1 1-1,0-1 1,0 0 0,0 1-1,0-1 1,0 0 0,1 0-1,-1 0 1,0 0-1,0 1 1,1-1 0,-1 0-1,1 0 1,-1 0 0,1 0-1,0-1 1,-1 1 0,1 0-1,0 0 1,0 0 0,-1 0-1,1 0 1,0 0 0,0 0-1,0-1 1,0 1 0,1 0-1,-1 0 1,0-1 0,1-2-360,-1 0 1,1 0-1,0 0 1,0 0 0,1 0-1,-1 0 1,4-6-1,4-2-914,0 2 0,1-1-1,0 1 1,0 1-1,1 0 1,0 0-1,22-12 1,48-21 258,-74 44 7900,-7 8-3723,-8 27-3068,0 2 415,8-36-428,-1 1 1,1 0 0,0-1 0,0 1 0,1 0 0,-1-1 0,1 1 0,0-1 0,0 1 0,0-1 0,0 1 0,0-1 0,1 0 0,0 1 0,3 4 0,-3-6-33,1 0 1,0 0 0,0-1 0,-1 1 0,1-1 0,0 1 0,1-1 0,-1 0 0,0 0 0,0 0-1,0-1 1,1 1 0,-1-1 0,0 1 0,1-1 0,-1 0 0,5-1 0,1 0-2,0-1 0,-1 0 0,1 0 0,0 0 0,-1-1 0,1-1 0,-1 0 0,0 0-1,0 0 1,0-1 0,-1 0 0,0 0 0,11-11 0,-12 11-19,-1 0 0,1 0 0,-1-1-1,0 0 1,0 0 0,-1 0 0,0-1-1,0 0 1,0 1 0,-1-2 0,0 1-1,0 0 1,-1 0 0,0-1 0,0 1-1,0-11 1,-2 18 6,0 0 1,0-1-1,0 1 0,0 0 0,0-1 1,0 1-1,0 0 0,0 0 0,0-1 1,0 1-1,0 0 0,0 0 0,0-1 1,0 1-1,0 0 0,0 0 0,0-1 0,0 1 1,-1 0-1,1 0 0,0-1 0,0 1 1,0 0-1,-1 0 0,1 0 0,0-1 1,0 1-1,0 0 0,-1 0 0,1 0 1,0 0-1,0 0 0,-1-1 0,1 1 0,0 0 1,0 0-1,-1 0 0,1 0 0,0 0 1,-1 0-1,-12 6 172,-10 16-186,21-20-3,1 1 0,0-1 1,0 1-1,0 0 0,0 0 0,1-1 1,-1 1-1,1 0 0,0 0 0,-1 0 1,1 0-1,0-1 0,1 1 0,-1 0 1,1 0-1,-1 0 0,2 2 0,-2-4-26,1 0-1,-1 0 0,1 0 0,-1-1 1,1 1-1,-1 0 0,1 0 0,0-1 0,-1 1 1,1 0-1,0-1 0,0 1 0,-1-1 0,1 1 1,0-1-1,0 1 0,0-1 0,0 0 1,0 0-1,1 1 0,1-1-108,-1 0 0,0 0 0,1 0-1,-1 0 1,0-1 0,1 1 0,-1-1 0,0 1 0,1-1 0,-1 0 0,0 0-1,2-1 1,4-3-652,0 0-1,0-1 0,-1 0 1,0 0-1,9-11 1,12-17-2843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9.224"/>
    </inkml:context>
    <inkml:brush xml:id="br0">
      <inkml:brushProperty name="width" value="0.025" units="cm"/>
      <inkml:brushProperty name="height" value="0.025" units="cm"/>
    </inkml:brush>
  </inkml:definitions>
  <inkml:trace contextRef="#ctx0" brushRef="#br0">98 1 9065,'0'0'5007,"-9"10"-3491,-3 6-1070,0 0 0,1 1-1,-18 35 1,25-43-182,0-1-1,1 1 1,0 0 0,0 1-1,1-1 1,0 0 0,1 1-1,0-1 1,0 0-1,1 1 1,0-1 0,3 16-1,-3-23-253,1 1 0,0-1-1,0 1 1,0-1 0,0 0-1,1 1 1,-1-1 0,1 0-1,-1 0 1,1 0 0,0 0-1,0-1 1,0 1 0,0 0-1,0-1 1,0 1 0,0-1-1,1 0 1,-1 1-1,0-1 1,1 0 0,-1-1-1,1 1 1,3 0 0,-3 0 138,1 0 0,0-1 0,-1 1 0,1-1 1,0 0-1,-1-1 0,1 1 0,0 0 0,-1-1 0,1 0 0,-1 0 1,1 0-1,-1 0 0,1-1 0,-1 1 0,5-4 0,0-1-98,-6 4-55,1 0 0,0 0 0,0 0 0,-1 0 0,1 0 0,1 0 0,-1 1 0,0 0 0,0-1-1,0 1 1,1 1 0,3-2 0,-7 43 379,1-27-283,-5 44 304,36-59 694,-10 2-1319,-8 0 333,-1-1 0,0-1 0,21-3 0,-32 4-275,-1 0 0,1 0 1,0 0-1,-1-1 0,1 1 0,-1-1 1,1 1-1,-1-1 0,1 0 1,-1 1-1,1-1 0,-1 0 1,0 0-1,1 0 0,-1 0 0,0 0 1,0 0-1,0 0 0,0-1 1,0 1-1,0 0 0,0-1 0,0 1 1,-1-1-1,1 1 0,0-1 1,-1 1-1,1-1 0,-1 1 1,1-1-1,-1 1 0,0-1 0,0 0 1,0 1-1,0-1 0,0-1 1,-5-10-4522,-9-1-2023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9.568"/>
    </inkml:context>
    <inkml:brush xml:id="br0">
      <inkml:brushProperty name="width" value="0.025" units="cm"/>
      <inkml:brushProperty name="height" value="0.025" units="cm"/>
    </inkml:brush>
  </inkml:definitions>
  <inkml:trace contextRef="#ctx0" brushRef="#br0">1 56 11531,'0'0'9000,"78"-15"-8135,-38 8-609,8-1-256,-5-2-1153,1-5-4132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52.856"/>
    </inkml:context>
    <inkml:brush xml:id="br0">
      <inkml:brushProperty name="width" value="0.025" units="cm"/>
      <inkml:brushProperty name="height" value="0.025" units="cm"/>
    </inkml:brush>
  </inkml:definitions>
  <inkml:trace contextRef="#ctx0" brushRef="#br0">1 41 11147,'0'0'7334,"4"-8"-5561,12-23-444,-16 32-1304,0-1-1,0 0 1,0 0 0,0 1-1,0-1 1,0 0-1,1 0 1,-1 0 0,0 1-1,0-1 1,0 0 0,0 0-1,0 0 1,1 1 0,-1-1-1,0 0 1,0 0-1,0 0 1,1 0 0,-1 0-1,0 0 1,0 1 0,0-1-1,1 0 1,-1 0-1,0 0 1,0 0 0,1 0-1,-1 0 1,0 0 0,0 0-1,1 0 1,-1 0 0,0 0-1,0 0 1,1 0-1,-1 0 1,0 0 0,0 0-1,1-1 1,-1 1 0,0 0-1,0 0 1,0 0-1,1 0 1,-1 0 0,0 0-1,0-1 1,0 1 0,0 0-1,1 0 1,-1 0-1,0-1 1,0 1 0,0 0-1,0 0 1,0 0 0,0-1-1,1 1 1,-1 0 0,0 0-1,0-1 1,0 1-1,0 0 1,0 0 0,0-1-1,0 1 1,0 0 0,0-1-1,3 18 360,-3-16-276,4 53 983,-5 84 1,-1-48-1028,6-69-1529,5-25-2983,10-32-5270,-8 4-281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53.219"/>
    </inkml:context>
    <inkml:brush xml:id="br0">
      <inkml:brushProperty name="width" value="0.025" units="cm"/>
      <inkml:brushProperty name="height" value="0.025" units="cm"/>
    </inkml:brush>
  </inkml:definitions>
  <inkml:trace contextRef="#ctx0" brushRef="#br0">2 0 12332,'0'0'6534,"-2"52"-5285,2-25-128,0 2-576,0 0-417,0-2-32,0-5-64,0-1-32,0-8-96,6-3-513,-3-4-448,1-5-737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5:53.548"/>
    </inkml:context>
    <inkml:brush xml:id="br0">
      <inkml:brushProperty name="width" value="0.025" units="cm"/>
      <inkml:brushProperty name="height" value="0.025" units="cm"/>
    </inkml:brush>
  </inkml:definitions>
  <inkml:trace contextRef="#ctx0" brushRef="#br0">1 85 14862,'0'0'7880,"49"-3"-6087,1-2-832,8-3-448,11-2-289,2-6-160,-4 4-32,-1 0-128,-17 5-1474,-13 0-2049,-15 2-2947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2.468"/>
    </inkml:context>
    <inkml:brush xml:id="br0">
      <inkml:brushProperty name="width" value="0.025" units="cm"/>
      <inkml:brushProperty name="height" value="0.025" units="cm"/>
    </inkml:brush>
  </inkml:definitions>
  <inkml:trace contextRef="#ctx0" brushRef="#br0">11 33 1505,'-4'-9'295,"-2"-8"7333,6 11-336,11 15-4634,1 5-1535,3 4-713,0 0-1,2-1 0,0-1 0,1 0 1,1-1-1,26 16 0,-44-30-630,1-1 0,-1 1 1,1 0-1,-1-1 0,1 1 0,0-1 0,-1 1 0,1-1 0,0 0 1,-1 1-1,1-1 0,0 0 0,0 0 0,-1-1 0,1 1 1,0 0-1,-1 0 0,1-1 0,0 1 0,-1-1 0,1 1 0,0-1 1,-1 0-1,1 0 0,-1 0 0,0 0 0,1 0 0,1-1 1,1-3-1419,1 0 0,-1-1 1,-1 1-1,1-1 0,5-11 1,-8 16 1427,8-23-6228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2.815"/>
    </inkml:context>
    <inkml:brush xml:id="br0">
      <inkml:brushProperty name="width" value="0.025" units="cm"/>
      <inkml:brushProperty name="height" value="0.025" units="cm"/>
    </inkml:brush>
  </inkml:definitions>
  <inkml:trace contextRef="#ctx0" brushRef="#br0">134 0 7591,'0'0'10560,"-3"8"-9514,-37 81 1927,21-53-2475,2 1-1,2 0 1,2 1-1,-13 56 1,25-59-1113,1-27-5614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1.851"/>
    </inkml:context>
    <inkml:brush xml:id="br0">
      <inkml:brushProperty name="width" value="0.035" units="cm"/>
      <inkml:brushProperty name="height" value="0.035" units="cm"/>
    </inkml:brush>
  </inkml:definitions>
  <inkml:trace contextRef="#ctx0" brushRef="#br0">46 1 16083,'-13'70'1448,"-14"95"663,24-135-1788,1 0-1,2 1 1,4 44-1,-3-71-280,-1 0-1,1 0 1,0 0-1,0 0 0,0 0 1,1 0-1,-1 0 1,1 0-1,2 3 0,-3-6-32,0 0 0,0 0-1,-1-1 1,1 1-1,0 0 1,0-1 0,0 1-1,0-1 1,0 1 0,-1-1-1,1 1 1,0-1-1,0 0 1,0 1 0,0-1-1,0 0 1,0 0 0,1 0-1,-1 0 1,0 0-1,0 0 1,0 0 0,0 0-1,0 0 1,0 0 0,0-1-1,0 1 1,0 0-1,0-1 1,0 1 0,0-1-1,-1 1 1,1-1 0,0 1-1,0-1 1,0 0-1,0 1 1,-1-1 0,2-1-1,7-7 20,0 0 0,-1 0 0,0-1 1,-1 0-1,0 0 0,0-1 0,7-18 0,10-13 49,-23 40-74,0 1 0,-1-1 0,1 1 0,0 0 1,0-1-1,0 1 0,0 0 0,1 0 0,-1 0 0,0 0 1,0 0-1,1 0 0,-1 0 0,2 0 0,-3 0-1,1 1 0,-1 0 0,1 1 0,-1-1 0,1 0-1,-1 0 1,0 0 0,1 0 0,-1 0 0,1 0 0,-1 0 0,0 1 0,1-1 0,-1 0-1,1 0 1,-1 0 0,0 1 0,1-1 0,-1 0 0,0 1 0,0-1 0,1 0 0,-1 1-1,0-1 1,1 0 0,-1 1 0,0-1 0,0 1 0,0-1 0,1 1 0,1 5 14,-1 0 0,1 0 0,-1 0 0,0 0 0,-1 7 0,1 30 100,-1-31-54,0 1 0,0-1 0,1 0-1,1 0 1,3 16 0,-5-28-57,1 0 0,-1 1 0,0-1 0,0 0 0,0 0 0,0 0 0,0 1 0,0-1 0,0 0 0,0 0 0,0 0 0,0 1 0,0-1 0,1 0 0,-1 0 0,0 0 0,0 0 0,0 1 0,0-1 0,1 0 1,-1 0-1,0 0 0,0 0 0,0 0 0,1 0 0,-1 0 0,0 1 0,0-1 0,0 0 0,1 0 0,-1 0 0,0 0 0,0 0 0,0 0 0,1 0 0,-1 0 0,0 0 0,0 0 0,1 0 0,-1 0 0,0 0 0,0-1 0,0 1 0,1 0 0,-1 0 0,0 0 0,0 0 0,0 0 0,1 0 0,-1 0 0,0 0 0,0-1 0,0 1 0,0 0 0,0 0 0,1 0 0,-1 0 0,0-1 0,0 1 0,0 0 0,0 0 0,0 0 0,0-1 0,8-12 129,0-8 119,12-44 0,-10 27-34,-16 106 714,21-126 56,0-46-495,-13 103-1513,0 5 316,4 13-87,-1-3 322,1-2-89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3.242"/>
    </inkml:context>
    <inkml:brush xml:id="br0">
      <inkml:brushProperty name="width" value="0.025" units="cm"/>
      <inkml:brushProperty name="height" value="0.025" units="cm"/>
    </inkml:brush>
  </inkml:definitions>
  <inkml:trace contextRef="#ctx0" brushRef="#br0">111 0 9513,'0'0'13543,"-5"11"-13318,-4 5-107,-15 28 517,-22 60-1,41-90-570,0 1 0,1-1 1,0 1-1,1 0 0,1 1 0,0-1 0,1 0 0,1 1 0,2 17 0,-2-29-64,1-1 0,0 0 0,0 0 0,0-1 0,0 1 0,1 0 0,-1 0 0,1 0 0,0-1 0,0 1-1,0-1 1,0 1 0,0-1 0,0 0 0,0 0 0,1 0 0,-1 0 0,1 0 0,0-1 0,-1 1 0,1-1 0,5 2 0,0 0-847,0 0 1,1-1 0,-1 0-1,1-1 1,0 1 0,16-1 0,-4-1-4989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5.569"/>
    </inkml:context>
    <inkml:brush xml:id="br0">
      <inkml:brushProperty name="width" value="0.025" units="cm"/>
      <inkml:brushProperty name="height" value="0.025" units="cm"/>
    </inkml:brush>
  </inkml:definitions>
  <inkml:trace contextRef="#ctx0" brushRef="#br0">298 1 15887,'0'0'790,"5"8"838,17 28 966,-7-13-860,-1 1 0,17 39 0,-28-53-1660,1 0 0,-1 0 0,-1 1 0,0-1 0,0 1 1,-1-1-1,-1 1 0,1 0 0,-2 0 0,-2 16 0,-1-8-35,-2 1 0,0-1 0,-1 0 0,-1 0 0,-1-1 0,-1 0 0,-15 21 0,-91 112-1296,22-47-2193,26-41-2613,23-25-2836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6.401"/>
    </inkml:context>
    <inkml:brush xml:id="br0">
      <inkml:brushProperty name="width" value="0.025" units="cm"/>
      <inkml:brushProperty name="height" value="0.025" units="cm"/>
    </inkml:brush>
  </inkml:definitions>
  <inkml:trace contextRef="#ctx0" brushRef="#br0">119 61 9961,'0'0'3262,"2"-8"-1538,6-27-255,-8 34-1406,0 1 1,0-1 0,0 0 0,1 0 0,-1 0 0,1 0 0,-1 0 0,1 1 0,-1-1-1,1 0 1,-1 0 0,1 1 0,-1-1 0,1 0 0,0 1 0,-1-1 0,1 1 0,0-1-1,0 1 1,0-1 0,-1 1 0,1-1 0,0 1 0,0 0 0,0-1 0,0 1 0,0 0-1,0 0 1,0 0 0,0 0 0,-1 0 0,1 0 0,0 0 0,0 0 0,0 0 0,0 0-1,0 0 1,0 1 0,0-1 0,0 0 0,-1 1 0,3 0 0,28 19-222,-21-10 230,0 1 1,-1 0-1,0 1 1,-1 0-1,0 0 1,-1 1 0,0-1-1,-1 2 1,-1-1-1,0 1 1,-1 0-1,5 26 1,-4-8 158,-2-1 0,-1 1 0,-1 0 0,-7 59 0,1-58-35,-1-1 0,-2 1 0,-2-1 0,0-1 0,-21 42 0,6-24-101,-1-2 1,-50 67-1,70-106-260,-34 39-144,37-44-154,0 0-1,0-1 1,-1 0 0,1 0-1,-1 0 1,1 0 0,-1-1-1,-4 2 1,-8-1-5607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7.609"/>
    </inkml:context>
    <inkml:brush xml:id="br0">
      <inkml:brushProperty name="width" value="0.025" units="cm"/>
      <inkml:brushProperty name="height" value="0.025" units="cm"/>
    </inkml:brush>
  </inkml:definitions>
  <inkml:trace contextRef="#ctx0" brushRef="#br0">59 106 10826,'3'-12'1404,"15"-81"4340,-12 174-3913,-7-25-1704,-3 1 0,-14 72-1,-6-28-3191,23-100 2814,1 0 1,0 1-1,0-1 0,-1 0 1,1 0-1,-1 1 0,1-1 0,-1 0 1,0 0-1,1 1 0,-1-1 0,0 0 1,0 0-1,0 0 0,1 0 0,-1 0 1,0 0-1,-1 0 0,1-1 1,0 1-1,0 0 0,0-1 0,0 1 1,-1 0-1,1-1 0,0 1 0,0-1 1,-1 0-1,1 0 0,-2 1 1,-6-6-3236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07.954"/>
    </inkml:context>
    <inkml:brush xml:id="br0">
      <inkml:brushProperty name="width" value="0.025" units="cm"/>
      <inkml:brushProperty name="height" value="0.025" units="cm"/>
    </inkml:brush>
  </inkml:definitions>
  <inkml:trace contextRef="#ctx0" brushRef="#br0">16 72 3812,'0'0'5920,"-3"11"-3833,0 4-1530,0 0 0,0 1 0,0 28 0,3-37-369,0 0 1,0 0 0,1 0-1,0 0 1,1-1 0,-1 1-1,1 0 1,1-1 0,-1 1-1,1-1 1,0 0-1,1 0 1,3 6 0,-4-8-91,1 1 1,-1-1-1,1 0 1,0 0-1,0 0 1,1-1-1,-1 1 1,1-1 0,-1 0-1,1 0 1,0-1-1,0 0 1,0 0-1,1 0 1,-1 0-1,0-1 1,1 1-1,-1-1 1,1-1-1,-1 1 1,1-1-1,-1 0 1,1 0-1,8-2 1,-4-1 0,1 0 1,-1-1-1,1 0 1,-1 0-1,0-1 1,-1-1-1,1 0 1,-1 0-1,0 0 1,-1-1-1,11-11 1,6-7 162,38-50 1,-27 16-1291,-32 51 53,0-1 1,-1 1-1,0-1 0,3-17 1,-4-7-5475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9.250"/>
    </inkml:context>
    <inkml:brush xml:id="br0">
      <inkml:brushProperty name="width" value="0.025" units="cm"/>
      <inkml:brushProperty name="height" value="0.025" units="cm"/>
    </inkml:brush>
  </inkml:definitions>
  <inkml:trace contextRef="#ctx0" brushRef="#br0">0 24 3908,'49'1'9759,"-1"0"-4030,30 1-2632,-37-2-3890,0-1 1,57-11-1,-91 12 121,-6 0 372,1-1-1,-1 1 1,0 0 0,1 0-1,-1 0 1,0-1 0,1 1-1,-1-1 1,0 1 0,0-1-1,1 1 1,-1-1 0,0 0-1,0 0 1,1-1 0,1-3-3864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19.581"/>
    </inkml:context>
    <inkml:brush xml:id="br0">
      <inkml:brushProperty name="width" value="0.025" units="cm"/>
      <inkml:brushProperty name="height" value="0.025" units="cm"/>
    </inkml:brush>
  </inkml:definitions>
  <inkml:trace contextRef="#ctx0" brushRef="#br0">1 43 12172,'0'0'5060,"56"20"-3522,-10-20-225,7 0-160,4-3-801,0-7-288,-2 0-31,-13-3-1571,-3 0-3651,-14-1-4388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1.472"/>
    </inkml:context>
    <inkml:brush xml:id="br0">
      <inkml:brushProperty name="width" value="0.025" units="cm"/>
      <inkml:brushProperty name="height" value="0.025" units="cm"/>
    </inkml:brush>
  </inkml:definitions>
  <inkml:trace contextRef="#ctx0" brushRef="#br0">20 34 11627,'0'0'10362,"1"12"-10021,21 363 2446,-20-361-2770,0 5 315,0 0 0,-1 0 0,-1 0 0,-4 27-1,4-46-304,0 0 0,0 1 0,0-1 0,0 0 0,0 1 0,0-1 0,0 0 0,0 0 0,0 1 0,0-1 0,0 0 0,0 0 0,0 1 0,-1-1 0,1 0 0,0 0 0,0 1-1,0-1 1,0 0 0,-1 0 0,1 0 0,0 1 0,0-1 0,-1 0 0,1 0 0,0 0 0,0 0 0,-1 1 0,1-1 0,0 0 0,0 0 0,-1 0 0,1 0 0,0 0 0,0 0 0,-1 0 0,1 0 0,0 0-1,-1 0 1,1 0 0,0 0 0,0 0 0,-1 0 0,1 0 0,0 0 0,-1 0 0,1-1 0,0 1 0,0 0 0,-1 0 0,1 0 0,0 0 0,0 0 0,0-1 0,-1 1 0,-10-14 1042,5-1-1002,1-1 1,1 0-1,1 0 0,0 0 1,1 0-1,1 0 0,1-31 1,2 16-180,2 0 0,0 1 0,12-39 0,-9 44-83,0 0 1,2 1 0,1 0 0,24-42 0,-30 60 164,0 1 1,0 0-1,0 0 1,1 0-1,-1 0 1,1 1-1,0-1 1,1 1-1,-1 1 1,11-6-1,-12 7 12,0 1 1,1-1-1,-1 1 0,1 0 1,0 0-1,-1 1 0,1 0 1,-1-1-1,1 1 0,0 1 1,-1-1-1,1 1 0,0 0 0,-1 0 1,1 0-1,7 4 0,-7-3 10,-1 0 0,1 1 0,-1-1 0,0 1 0,0 0 0,0 0 0,0 1 0,-1-1 0,1 1 0,-1 0 0,0-1-1,0 2 1,0-1 0,-1 0 0,0 0 0,1 1 0,-1-1 0,-1 1 0,3 9 0,-3-10 9,0 0 1,0 0 0,-1 0-1,0 1 1,0-1-1,0 0 1,0 0-1,0 0 1,-1 0-1,0 0 1,0 0-1,0 0 1,0 0 0,-1 0-1,1-1 1,-1 1-1,0 0 1,0-1-1,-1 0 1,1 1-1,-1-1 1,1 0 0,-1 0-1,-4 3 1,-3 2 15,-1-1 0,1-1 1,-1 0-1,0 0 1,0-1-1,-1 0 1,0-1-1,1-1 1,-1 0-1,-1 0 0,1-1 1,0-1-1,-1 0 1,-13-1-1,26 0-96,-1 0 1,0 0-1,1 0 0,-1 0 1,1 0-1,-1 0 0,0 0 1,1 0-1,-1 0 0,0-1 1,1 1-1,-1 0 0,1-1 1,-1 1-1,1 0 0,-1-1 0,1 1 1,-1-1-1,1 1 0,-1-1 1,1 1-1,-1-1 0,1 1 1,-1-2-1,-1-15-5409,3 11 3014,-1-14-9548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2.600"/>
    </inkml:context>
    <inkml:brush xml:id="br0">
      <inkml:brushProperty name="width" value="0.025" units="cm"/>
      <inkml:brushProperty name="height" value="0.025" units="cm"/>
    </inkml:brush>
  </inkml:definitions>
  <inkml:trace contextRef="#ctx0" brushRef="#br0">0 0 15535,'0'0'10794,"5"12"-11883,11-11-1506,-2-1-1408,6 0-3749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3.053"/>
    </inkml:context>
    <inkml:brush xml:id="br0">
      <inkml:brushProperty name="width" value="0.025" units="cm"/>
      <inkml:brushProperty name="height" value="0.025" units="cm"/>
    </inkml:brush>
  </inkml:definitions>
  <inkml:trace contextRef="#ctx0" brushRef="#br0">22 0 5477,'0'0'16138,"-5"9"-15033,4-8-1075,0 1 27,-1 0 0,1-1 0,-1 1 0,1 0 0,0 0 0,0 0 0,-1 0 0,2 0 0,-1 0 1,0 0-1,0 1 0,1-1 0,-1 0 0,1 0 0,0 1 0,-1-1 0,1 0 0,0 1 1,1-1-1,-1 0 0,0 0 0,1 1 0,-1-1 0,1 0 0,-1 0 0,1 0 0,0 1 0,0-1 1,0 0-1,0 0 0,1 0 0,-1-1 0,0 1 0,1 0 0,-1 0 0,1-1 0,2 2 1,2 2-14,1 0 0,0 0 1,0-1-1,1 0 0,-1 0 1,1-1-1,0 0 0,0 0 1,0-1-1,0 0 0,0 0 1,1-1-1,-1 0 0,17-1 1,-18 0-457,0-1 1,1 0 0,-1 0-1,0 0 1,0-1-1,-1 0 1,1-1-1,7-3 1,-10 4-447,-1 0 0,1 0 0,0-1 0,-1 1 0,0-1 0,1 0 0,-1 0 0,0 0 0,-1 0 0,1-1 1,0 1-1,-1-1 0,4-7 0,-1-4-5746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2.322"/>
    </inkml:context>
    <inkml:brush xml:id="br0">
      <inkml:brushProperty name="width" value="0.035" units="cm"/>
      <inkml:brushProperty name="height" value="0.035" units="cm"/>
    </inkml:brush>
  </inkml:definitions>
  <inkml:trace contextRef="#ctx0" brushRef="#br0">0 6 13107,'2'-5'2095,"0"6"-524,0 14 324,0 34-805,-1-32-657,-1 5-144,0-14-198,0 0-1,0 0 1,1 0-1,0 0 1,0 0 0,1 0-1,0-1 1,4 13-1,-5-20-84,-1 0 0,0 1 0,0-1 0,1 1 0,-1-1 0,0 1 0,1-1 0,-1 0-1,0 1 1,1-1 0,-1 0 0,0 1 0,1-1 0,-1 0 0,1 0 0,-1 0 0,1 1 0,-1-1 0,1 0 0,-1 0 0,1 0-1,-1 0 1,1 0 0,-1 0 0,1 0 0,-1 0 0,1 0 0,-1 0 0,1 0 0,-1 0 0,1 0 0,17-11 93,12-24 2,-29 34-91,24-38 64,-17 27-54,0-1-1,1 1 1,16-16-1,-25 27-19,1 0 0,-1 1 0,1-1 0,-1 1 0,1-1 0,-1 1 0,1 0 0,0-1 0,-1 1 0,1-1 0,0 1 0,-1 0 0,1 0 0,0-1 1,-1 1-1,1 0 0,0 0 0,-1 0 0,2 0 0,-1 0-1,-1 0 1,0 0 0,1 1 0,-1-1 0,0 0 0,1 0 0,-1 1-1,0-1 1,0 0 0,1 1 0,-1-1 0,0 1 0,0-1 0,0 0-1,1 1 1,-1-1 0,0 0 0,0 1 0,0-1 0,0 1 0,0-1 0,0 1-1,0 0 1,-2 33-2,2-28 5,-2 8-17,-2 15-272,2 1 0,1 30 1,1-59 244,0 0-1,0 0 1,0 0 0,0 0 0,1 0-1,-1 0 1,0 0 0,1 0 0,-1 0 0,0 0-1,1 0 1,-1 0 0,1 0 0,0 0-1,-1 0 1,2 1 0,-2-2 26,1 0 1,0 0-1,-1 1 1,1-1-1,-1 0 1,1 0-1,0 0 1,-1 0-1,1 0 1,-1 0-1,1-1 1,0 1-1,-1 0 0,1 0 1,-1 0-1,1 0 1,0-1-1,-1 1 1,1 0-1,-1-1 1,1 1-1,-1 0 1,1-1-1,-1 1 1,0 0-1,1-1 1,-1 1-1,1-1 1,-1 1-1,0-1 0,1 1 1,-1-1-1,1 0 1,12-21-401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3.382"/>
    </inkml:context>
    <inkml:brush xml:id="br0">
      <inkml:brushProperty name="width" value="0.025" units="cm"/>
      <inkml:brushProperty name="height" value="0.025" units="cm"/>
    </inkml:brush>
  </inkml:definitions>
  <inkml:trace contextRef="#ctx0" brushRef="#br0">154 1 5509,'0'0'9994,"-23"48"-8073,4-21-511,4 2 191,-4 1-287,5 4-418,-6 0-159,3 0-192,4-1-321,4-2-160,4-3-64,5-5-737,0-10-1953,4-6-3012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3.728"/>
    </inkml:context>
    <inkml:brush xml:id="br0">
      <inkml:brushProperty name="width" value="0.025" units="cm"/>
      <inkml:brushProperty name="height" value="0.025" units="cm"/>
    </inkml:brush>
  </inkml:definitions>
  <inkml:trace contextRef="#ctx0" brushRef="#br0">235 1 13036,'0'0'3214,"-7"5"-1927,-15 13-471,2-1 1,0 2-1,1 1 0,1 1 1,1 0-1,-27 45 1,34-50-618,1 0 0,1 0 0,1 0 0,0 1 0,1 0 0,1 1 0,0-1 0,2 1 0,0 0 0,1 0 0,0 36 0,3-50-208,-1-1 0,1 1-1,0 0 1,1 0-1,-1-1 1,1 1 0,0-1-1,0 1 1,0-1-1,0 0 1,0 0 0,1 1-1,-1-2 1,1 1 0,0 0-1,0-1 1,0 1-1,0-1 1,0 0 0,7 4-1,34 11-3286,-1-12-5243,-14-5-3948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4.198"/>
    </inkml:context>
    <inkml:brush xml:id="br0">
      <inkml:brushProperty name="width" value="0.025" units="cm"/>
      <inkml:brushProperty name="height" value="0.025" units="cm"/>
    </inkml:brush>
  </inkml:definitions>
  <inkml:trace contextRef="#ctx0" brushRef="#br0">31 26 8456,'0'0'12535,"1"-6"-11761,1-13-18,-3 31 790,-7 45 396,0-20-1533,2-1 1,1 1 0,0 49-1,5-86-574,0-20-7394,0 4 1377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24.589"/>
    </inkml:context>
    <inkml:brush xml:id="br0">
      <inkml:brushProperty name="width" value="0.025" units="cm"/>
      <inkml:brushProperty name="height" value="0.025" units="cm"/>
    </inkml:brush>
  </inkml:definitions>
  <inkml:trace contextRef="#ctx0" brushRef="#br0">0 1 8616,'0'0'256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4.822"/>
    </inkml:context>
    <inkml:brush xml:id="br0">
      <inkml:brushProperty name="width" value="0.025" units="cm"/>
      <inkml:brushProperty name="height" value="0.025" units="cm"/>
    </inkml:brush>
  </inkml:definitions>
  <inkml:trace contextRef="#ctx0" brushRef="#br0">0 107 11082,'0'0'1634,"3"-11"646,-3 8-1863,11-44 1640,-11 43-1708,1 1-1,0 0 0,0 0 0,0 0 0,0 0 1,1 0-1,-1 0 0,1 1 0,0-1 0,0 0 1,0 1-1,0-1 0,0 1 0,3-3 0,-4 5-322,-1 0-1,1 0 1,-1 0-1,1 0 0,-1 0 1,1 0-1,-1 0 0,1 0 1,-1 0-1,1 0 0,-1 1 1,1-1-1,-1 0 0,1 0 1,-1 0-1,1 1 0,-1-1 1,1 0-1,-1 1 0,0-1 1,1 0-1,-1 1 0,1-1 1,-1 1-1,0-1 0,1 0 1,-1 1-1,0-1 0,0 1 1,1-1-1,-1 1 0,0-1 1,0 1-1,0-1 0,0 1 1,0-1-1,0 1 1,1-1-1,-1 1 0,0-1 1,-1 1-1,1-1 0,0 1 1,0 0-1,0-1 0,0 1 1,1 36 22,-2-29 63,-7 214 2633,31-237-1324,-6-6-1038,-2 1-1,0-2 1,14-28-1,11-15-225,-36 57-80,-17 14-16701,3 3 9466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5.153"/>
    </inkml:context>
    <inkml:brush xml:id="br0">
      <inkml:brushProperty name="width" value="0.025" units="cm"/>
      <inkml:brushProperty name="height" value="0.025" units="cm"/>
    </inkml:brush>
  </inkml:definitions>
  <inkml:trace contextRef="#ctx0" brushRef="#br0">0 0 9961,'0'0'11659,"48"43"-11594,-43-30-33,1 1-545,-3 1-896,2 1-417,1-2-1505,-1 0-641,4-5-1313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5.484"/>
    </inkml:context>
    <inkml:brush xml:id="br0">
      <inkml:brushProperty name="width" value="0.025" units="cm"/>
      <inkml:brushProperty name="height" value="0.025" units="cm"/>
    </inkml:brush>
  </inkml:definitions>
  <inkml:trace contextRef="#ctx0" brushRef="#br0">0 1 13677,'0'0'6854,"0"60"-6757,0-45-33,0 0-289,0-4-896,4-3-865,1-4-1697,0-4 480,1-1-577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5.830"/>
    </inkml:context>
    <inkml:brush xml:id="br0">
      <inkml:brushProperty name="width" value="0.025" units="cm"/>
      <inkml:brushProperty name="height" value="0.025" units="cm"/>
    </inkml:brush>
  </inkml:definitions>
  <inkml:trace contextRef="#ctx0" brushRef="#br0">68 1 12139,'0'0'9396,"0"8"-8681,0 16-278,0 0 0,-2 0-1,-1-1 1,-11 43 0,-6-16 245,15-40-419,1 0-1,0 0 0,0 0 1,1 0-1,0 1 0,1-1 1,-1 14-1,3-23-247,1-1-1,0 1 1,-1-1-1,1 1 1,0-1-1,0 1 1,-1-1-1,1 0 1,0 0-1,0 1 1,0-1-1,0 0 1,-1 0-1,1 0 1,0 0-1,0 0 1,0 0-1,0 0 1,-1 0-1,1 0 1,0 0-1,0 0 1,0-1-1,-1 1 1,1 0-1,1-1 1,24-6 202,11-8-205,25-8 81,-18 16-4522,-32 7-798,-3-3-4430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6.979"/>
    </inkml:context>
    <inkml:brush xml:id="br0">
      <inkml:brushProperty name="width" value="0.025" units="cm"/>
      <inkml:brushProperty name="height" value="0.025" units="cm"/>
    </inkml:brush>
  </inkml:definitions>
  <inkml:trace contextRef="#ctx0" brushRef="#br0">1 233 6694,'0'0'17724,"4"-7"-16662,7-10-652,2 1 0,0 0-1,1 1 1,31-26 0,-28 27-335,-1-1 0,0 0 0,-2-1 0,0-1 0,18-26-1,-35 57-13590,-5-6 7158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7.328"/>
    </inkml:context>
    <inkml:brush xml:id="br0">
      <inkml:brushProperty name="width" value="0.025" units="cm"/>
      <inkml:brushProperty name="height" value="0.025" units="cm"/>
    </inkml:brush>
  </inkml:definitions>
  <inkml:trace contextRef="#ctx0" brushRef="#br0">0 1 8616,'0'0'13533,"12"23"-11926,13-5-1802,-1 0 0,-1 1 0,38 42 0,-49-53-4541,-5-8-2293,-2 0 206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3.293"/>
    </inkml:context>
    <inkml:brush xml:id="br0">
      <inkml:brushProperty name="width" value="0.035" units="cm"/>
      <inkml:brushProperty name="height" value="0.035" units="cm"/>
    </inkml:brush>
  </inkml:definitions>
  <inkml:trace contextRef="#ctx0" brushRef="#br0">1 363 13643,'-1'8'525,"2"26"389,-1-33-862,0 0-1,0 0 0,0 0 1,0 0-1,0 0 0,1 0 1,-1 0-1,0 0 0,1 0 1,-1 0-1,1 0 0,-1 0 1,1 0-1,-1 0 0,1 0 1,-1 0-1,1 0 0,0-1 1,0 1-1,-1 0 0,1-1 0,0 1 1,1 1-1,-1-2 3,0-1-1,0 1 1,0 0 0,0 0-1,0 0 1,0 0 0,-1-1-1,1 1 1,0 0-1,0-1 1,0 1 0,-1-1-1,1 1 1,0-1 0,0 1-1,-1-1 1,1 0 0,0 1-1,-1-1 1,1 0-1,-1 1 1,1-2 0,13-20 418,-12 20-381,6-13 114,0-1 1,-1 0-1,-1 0 1,0 0-1,-1-1 1,3-18 0,-9 20-66,1 15-134,0 0 1,0 0-1,0 0 0,0-1 0,0 1 0,0 0 1,0 0-1,-1 0 0,1 0 0,0 0 0,0-1 0,0 1 1,0 0-1,-1 0 0,1 0 0,0 0 0,0 0 0,0 0 1,0 0-1,-1 0 0,1 0 0,0 0 0,0 0 1,0 0-1,-1 0 0,1 0 0,0 0 0,0 0 0,0 0 1,0 0-1,-1 0 0,1 0 0,0 0 0,0 0 0,-1 0 1,0 1 15,-1 0 0,1 0-1,-1 0 1,1 0 0,0 0 0,-1 1 0,1-1 0,0 0 0,0 1 0,0-1 0,0 1 0,-1 2 0,-8 17 136,1 0 0,1 0 0,1 1 1,1 0-1,1 1 0,1-1 0,1 1 1,-1 32-1,4-48-86,1 1 0,-1-1 0,1 1 0,1-1 1,2 9-1,-4-15-60,0 0 1,0 0-1,1 0 1,-1 0-1,0 0 1,1 0-1,-1 0 0,1 0 1,-1 0-1,1 0 1,-1-1-1,1 1 1,0 0-1,-1 0 1,1-1-1,0 1 1,-1 0-1,1-1 1,0 1-1,0-1 1,0 1-1,0-1 1,0 1-1,0-1 0,0 1 1,0-1-1,0 0 1,-1 0-1,1 1 1,1-1-1,-1 0 1,0 0-1,0 0 1,0 0-1,0 0 1,0 0-1,0-1 1,0 1-1,0 0 1,0 0-1,-1-1 0,1 1 1,0-1-1,0 1 1,0-1-1,1 0 1,4-3 10,0-1 0,0 0-1,-1 0 1,0 0 0,0 0 0,0-1 0,0 0 0,-1 0 0,0 0 0,4-9 0,6-14 27,10-32 0,-16 40-14,9-22 6,-3 0 0,-2 0 0,-1-1 0,-3-1 0,5-69 0,-12 109-39,-1 0 0,-1-1-1,1 1 1,-1 0 0,0 0 0,-2-9 0,3 14-3,-1 0 0,1-1 0,0 1-1,0 0 1,0-1 0,0 1 0,0 0 0,-1-1 0,1 1 0,0 0 0,0-1 0,0 1 0,-1 0 0,1-1 0,0 1 0,-1 0 0,1 0-1,0 0 1,0-1 0,-1 1 0,1 0 0,-1 0 0,1 0 0,0 0 0,-1-1 0,1 1 0,0 0 0,-1 0 0,1 0 0,0 0-1,-1 0 1,1 0 0,-1 0 0,0 1-1,-1 0 0,1 0 0,0 0 0,0 0 1,0 0-1,0 0 0,0 0 0,0 0 0,0 0 0,0 1 0,0-1 0,1 0 0,-2 3 0,-6 13 8,1 1 0,1 0 1,0 0-1,1 0 0,-2 21 0,1 3 90,0 52 0,6-92-93,2 62 111,-2-60-101,1 1 0,-1-1 0,1 0 0,0 0 1,1 0-1,-1-1 0,1 1 0,-1 0 1,1 0-1,0-1 0,0 1 0,1-1 1,2 4-1,-4-6-7,1 0 0,-1-1 0,0 1 0,0 0 1,1 0-1,-1-1 0,1 1 0,-1 0 0,1-1 0,-1 0 1,1 1-1,-1-1 0,1 0 0,-1 0 0,1 0 0,-1 0 1,1 0-1,0 0 0,-1 0 0,1 0 0,-1-1 0,1 1 1,-1-1-1,1 1 0,-1-1 0,0 1 0,1-1 0,-1 0 1,2-1-1,4-2 2,0-1 0,-1 0 0,0 0 0,6-8 0,12-13-17,-2-2 0,21-33-1,-24 32-96,1 1-1,32-33 0,-51 60 96,0 0 0,0 0 0,-1 0 0,1 1 0,0-1 0,0 0 0,0 0 0,0 1 0,1-1 0,-1 1 0,0-1 0,0 1 0,0-1-1,0 1 1,0 0 0,2-1 0,-2 1 5,-1 1-1,1-1 1,-1 0-1,1 0 1,0 0-1,-1 0 1,1 1-1,-1-1 1,1 0 0,0 1-1,-1-1 1,1 0-1,-1 1 1,1-1-1,-1 1 1,0-1-1,1 1 1,-1-1-1,1 1 1,-1-1-1,0 1 1,1 0 0,1 5-20,1 1 1,-1-1 0,-1 1 0,1-1 0,0 8 0,3 13-17,-4-26 42,-1 1 0,1 0 1,-1-1-1,1 1 0,0-1 1,0 1-1,0-1 0,0 0 1,0 1-1,0-1 0,0 0 1,0 1-1,1-1 1,-1 0-1,0 0 0,1 0 1,-1 0-1,1-1 0,-1 1 1,1 0-1,-1-1 0,1 1 1,-1-1-1,1 1 0,0-1 1,-1 1-1,1-1 0,0 0 1,-1 0-1,1 0 0,0 0 1,-1 0-1,1-1 0,0 1 1,-1 0-1,1-1 1,0 1-1,-1-1 0,1 0 1,-1 1-1,1-1 0,-1 0 1,3-1-1,6-5 11,0 0 0,0 0 0,-1-1-1,15-14 1,74-85-357,-97 106 332,-1 0 0,1 0 0,0 0 0,0 0 0,0 1 0,0-1 0,-1 0 0,1 1 0,0-1 0,0 1-1,0-1 1,0 1 0,1-1 0,-1 1 0,0 0 0,0-1 0,0 1 0,2 0 0,-2 0 1,-1 0 1,1 1-1,0-1 0,-1 0 1,1 1-1,-1-1 0,1 0 1,-1 1-1,1-1 0,-1 1 1,1-1-1,-1 1 0,1-1 0,-1 1 1,1-1-1,-1 1 0,0 0 1,1-1-1,-1 1 0,0-1 1,0 1-1,1 1 0,0 5-52,1 1-1,-1-1 0,0 1 0,-1 9 1,1-8 78,7 70 73,28 122-1,0-8-7,-34-174 31,0 1-1,-2 25 0,0-37 53,-1 1-1,0 0 0,-1-1 0,0 0 0,0 1 1,-1-1-1,-6 14 0,9-21-114,-1 0 0,1 0 0,-1 1 1,0-1-1,1 0 0,-1 0 0,0 0 0,0 0 0,1 0 0,-1 0 0,0 0 0,0 0 0,0 0 1,0 0-1,-1 0 0,1-1 0,0 1 0,0 0 0,0-1 0,-1 1 0,1-1 0,0 0 0,0 1 1,-3-1-1,2 0-3,1 0 1,-1-1-1,1 1 1,-1-1-1,1 0 1,-1 0-1,1 1 1,-1-1-1,1 0 1,-1 0-1,1 0 1,0 0-1,0-1 1,0 1 0,0 0-1,-2-3 1,-3-4 41,1-1 1,0 0-1,0 0 1,1-1-1,-4-12 1,2 2-254,2 1-1,0-1 1,1-1-1,1 1 1,1 0 0,1-1-1,5-37 1,-1 31-427,2-1-1,1 1 1,1 1 0,1 0-1,16-32 1,-2 13-252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7.688"/>
    </inkml:context>
    <inkml:brush xml:id="br0">
      <inkml:brushProperty name="width" value="0.025" units="cm"/>
      <inkml:brushProperty name="height" value="0.025" units="cm"/>
    </inkml:brush>
  </inkml:definitions>
  <inkml:trace contextRef="#ctx0" brushRef="#br0">1 0 14061,'0'0'10410,"0"63"-9833,0-46-449,0 0-64,0-4-32,0-1 0,0-3 32,0-1-576,9-3-1250,-8-5-1185,6 0-1473,-1 0-1922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8.016"/>
    </inkml:context>
    <inkml:brush xml:id="br0">
      <inkml:brushProperty name="width" value="0.025" units="cm"/>
      <inkml:brushProperty name="height" value="0.025" units="cm"/>
    </inkml:brush>
  </inkml:definitions>
  <inkml:trace contextRef="#ctx0" brushRef="#br0">16 1 5926,'0'0'16100,"4"11"-14851,-1-2-1089,-1 0 0,0 0 0,0 0-1,-1 0 1,0 0 0,-1 0 0,0 0 0,0 1-1,-1-1 1,0 0 0,0 0 0,-1 0-1,-4 10 1,3-11-142,0-2 91,1 0 0,-1 0 0,1 1 0,0-1 0,1 1 0,0-1 0,-1 13 0,2-18-86,0 1 0,0-1 0,0 0 0,1 0 1,-1 0-1,1 0 0,-1 0 0,0 0 0,1 0 0,0 0 0,-1 0 1,1 0-1,0 0 0,-1 0 0,1 0 0,0 0 0,0 0 0,0-1 0,1 2 1,1-1-15,0 1 1,0-1-1,0 0 1,0 0-1,0 0 1,0-1-1,0 1 1,0-1-1,0 0 1,4 0 0,4 1-324,0-1 1,0-1 0,0 0-1,14-3 1,-19 2-550,-1 1 0,1-1 0,-1-1 0,0 1 0,0-1 0,5-3 0,8-7-5719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8.349"/>
    </inkml:context>
    <inkml:brush xml:id="br0">
      <inkml:brushProperty name="width" value="0.025" units="cm"/>
      <inkml:brushProperty name="height" value="0.025" units="cm"/>
    </inkml:brush>
  </inkml:definitions>
  <inkml:trace contextRef="#ctx0" brushRef="#br0">170 0 9833,'0'0'10346,"8"8"-9150,2 2-921,-1 0 1,0 1 0,0 0-1,-1 0 1,0 1-1,-1 0 1,0 1-1,-1-1 1,-1 1-1,0 0 1,0 1-1,2 15 1,-6-13-204,-1-1 1,-1 1-1,0 0 1,-1-1-1,-1 1 0,-1-1 1,0 1-1,0-1 1,-2-1-1,0 1 0,0-1 1,-13 19-1,-5 5-586,-1-1 0,-2-2-1,-36 37 1,51-59-2228,-1-1 0,-23 18 0,18-19-6115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8.722"/>
    </inkml:context>
    <inkml:brush xml:id="br0">
      <inkml:brushProperty name="width" value="0.025" units="cm"/>
      <inkml:brushProperty name="height" value="0.025" units="cm"/>
    </inkml:brush>
  </inkml:definitions>
  <inkml:trace contextRef="#ctx0" brushRef="#br0">1 17 19186,'0'0'2370,"71"7"-1441,-31-7-128,8 0-353,0-3-383,-4-6-1731,-5-3-4035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39.666"/>
    </inkml:context>
    <inkml:brush xml:id="br0">
      <inkml:brushProperty name="width" value="0.025" units="cm"/>
      <inkml:brushProperty name="height" value="0.025" units="cm"/>
    </inkml:brush>
  </inkml:definitions>
  <inkml:trace contextRef="#ctx0" brushRef="#br0">0 44 9065,'0'0'13837,"0"3"-13683,0 8 11,0 1-1,1-1 0,1 0 0,-1 0 0,2 0 0,-1 0 0,1 0 1,10 20-1,-12-28-116,1 0 1,0 1-1,1-1 1,-1 0 0,1 0-1,-1 0 1,1-1 0,0 1-1,0-1 1,0 1-1,0-1 1,1 0 0,-1 0-1,0-1 1,1 1-1,-1-1 1,1 1 0,0-1-1,0 0 1,-1 0-1,1-1 1,0 1 0,0-1-1,0 0 1,0 0 0,-1 0-1,1-1 1,0 1-1,0-1 1,4-1 0,-1 0-10,-1 0 0,1-1 1,0 0-1,-1 0 1,1-1-1,-1 1 1,0-1-1,0-1 0,-1 1 1,1-1-1,-1 0 1,0 0-1,5-7 1,2-4 79,0-1 1,0-1-1,11-23 1,-23 39-24,6 35-288,-4-31 213,-1 0-1,1 0 1,-1 0 0,1-1-1,0 1 1,0 0 0,0-1-1,0 1 1,0-1 0,0 0-1,0 0 1,0 0 0,1 0-1,-1 0 1,0 0 0,1-1-1,-1 1 1,0-1 0,1 0-1,-1 1 1,1-1 0,-1 0-1,1-1 1,-1 1 0,1 0-1,-1-1 1,0 1 0,4-2-1,2 0 117,0 0-1,0 0 0,0-1 0,0-1 1,0 1-1,13-9 0,-16 9-82,-1-1 0,1 1 0,-1-1 0,0 0 0,0 0 0,-1 0 0,1 0 0,-1 0-1,0-1 1,4-8 0,-2-1-3197,-4-2-3505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0.038"/>
    </inkml:context>
    <inkml:brush xml:id="br0">
      <inkml:brushProperty name="width" value="0.025" units="cm"/>
      <inkml:brushProperty name="height" value="0.025" units="cm"/>
    </inkml:brush>
  </inkml:definitions>
  <inkml:trace contextRef="#ctx0" brushRef="#br0">62 0 16944,'0'0'7383,"2"11"-7025,-2 0-195,0 0 0,0 0 1,-1 0-1,0 0 0,-1 0 1,0 0-1,-1 0 1,0-1-1,-7 15 0,3-11 38,1 1-1,0 0 1,1 0-1,0 0 1,1 1-1,1-1 1,1 1-1,-1 19 1,3-33-192,0 0 0,0-1 0,1 1 0,-1-1 0,0 1 0,1 0 0,-1-1 0,1 1 0,0-1 0,0 1 0,-1-1 0,1 0 0,0 1 1,0-1-1,0 0 0,0 0 0,1 1 0,-1-1 0,0 0 0,0 0 0,3 1 0,0 0 19,0 0 1,1 0-1,-1-1 0,0 1 0,1-1 1,-1 0-1,0-1 0,6 1 0,1 0-16,1-1-1,-1 0 1,1-1 0,-1 0-1,20-6 1,5-9-1923,-4-4-4015,-16 6-1398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0.367"/>
    </inkml:context>
    <inkml:brush xml:id="br0">
      <inkml:brushProperty name="width" value="0.025" units="cm"/>
      <inkml:brushProperty name="height" value="0.025" units="cm"/>
    </inkml:brush>
  </inkml:definitions>
  <inkml:trace contextRef="#ctx0" brushRef="#br0">1 36 17585,'0'0'7271,"55"7"-6855,-13-14-224,0 0-160,3 1-1025,-1-4-2979,-7-3-4932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1.573"/>
    </inkml:context>
    <inkml:brush xml:id="br0">
      <inkml:brushProperty name="width" value="0.025" units="cm"/>
      <inkml:brushProperty name="height" value="0.025" units="cm"/>
    </inkml:brush>
  </inkml:definitions>
  <inkml:trace contextRef="#ctx0" brushRef="#br0">0 90 9129,'0'0'14872,"10"-5"-14434,-1 1-384,1 0 0,0 1-1,0 0 1,0 0 0,1 1 0,-1 0 0,0 1-1,15 0 1,-22 1-41,0 0-1,1 0 1,-1 0 0,0 0-1,0 1 1,1 0 0,-1-1-1,0 1 1,0 0 0,0 0-1,0 1 1,0-1 0,0 1-1,-1-1 1,1 1 0,0 0-1,-1 0 1,1 0 0,-1 1-1,0-1 1,1 0-1,-1 1 1,0 0 0,-1-1-1,1 1 1,0 0 0,-1 0-1,0 0 1,1 0 0,-1 0-1,0 0 1,-1 0 0,1 0-1,0 1 1,-1 4 0,1 80 1044,-1-87-828,0-32 1949,4-25-1898,-2 27-258,0 1 1,9-38-1,-10 65-35,0 0 0,0 0-1,0 0 1,0 0 0,0 0 0,0 0-1,0 0 1,1 1 0,-1-1 0,0 0-1,0 1 1,1-1 0,-1 1-1,0-1 1,1 1 0,-1 0 0,1-1-1,-1 1 1,1 0 0,-1 0 0,0 0-1,1 0 1,-1 0 0,1 0 0,2 1-1,41 6-268,-44-7 269,15 3-785,23 5-2521,-14-8-5382,-17-2-1682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2.719"/>
    </inkml:context>
    <inkml:brush xml:id="br0">
      <inkml:brushProperty name="width" value="0.025" units="cm"/>
      <inkml:brushProperty name="height" value="0.025" units="cm"/>
    </inkml:brush>
  </inkml:definitions>
  <inkml:trace contextRef="#ctx0" brushRef="#br0">10 147 9097,'-9'1'7771,"13"1"-2236,18 0-2314,-12-4-2936,0-1-1,-1-1 0,1 1 1,-1-1-1,1-1 1,-1 0-1,0 0 1,9-8-1,63-55 103,-70 59-299,-9 7-44,1 0-1,-1 0 0,0 0 1,0-1-1,0 1 1,0 0-1,0-1 1,0 1-1,-1-1 0,2-4 1,-2 7 41,-6 9-272,-1 2 144,-5 8-2,0 1 1,-7 22-1,16-36 47,0 0 1,0 0-1,0 0 0,1 0 0,0 1 0,1-1 0,-1 0 0,1 1 0,0-1 1,1 0-1,0 0 0,1 9 0,0-13 19,0 0 0,0 1 1,0-1-1,0 0 0,0 0 0,0 0 0,0-1 1,0 1-1,1 0 0,-1-1 0,1 0 0,-1 1 1,1-1-1,0 0 0,-1 0 0,1-1 0,0 1 1,0-1-1,0 1 0,0-1 0,5 0 0,-5 1-191,0-1 0,1 1 0,-1-1 0,1 0 0,-1 0 0,1 0 0,-1-1 0,1 1 0,-1-1 0,1 0 0,-1 0 0,0 0 0,1 0 0,-1-1 0,0 1 0,0-1 0,3-2 0,10-30-6963,-10 12 242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3.083"/>
    </inkml:context>
    <inkml:brush xml:id="br0">
      <inkml:brushProperty name="width" value="0.025" units="cm"/>
      <inkml:brushProperty name="height" value="0.025" units="cm"/>
    </inkml:brush>
  </inkml:definitions>
  <inkml:trace contextRef="#ctx0" brushRef="#br0">30 47 17424,'0'0'9225,"-30"-46"-8456,34 46-1762,8 4-1249,2 1-1474,-1-3-2498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3.756"/>
    </inkml:context>
    <inkml:brush xml:id="br0">
      <inkml:brushProperty name="width" value="0.035" units="cm"/>
      <inkml:brushProperty name="height" value="0.035" units="cm"/>
    </inkml:brush>
  </inkml:definitions>
  <inkml:trace contextRef="#ctx0" brushRef="#br0">210 1 17156,'-10'4'354,"0"0"0,1 0 0,-1 1 1,1 1-1,0-1 0,1 1 0,0 1 1,0 0-1,-8 8 0,0 2 315,0 2 0,-24 35 0,34-44-489,0-1 1,1 1-1,0 0 1,1 0-1,0 0 0,-5 21 1,9-31-185,-1 0 0,1 1 0,0-1 0,0 1 0,0-1 1,0 1-1,0-1 0,0 1 0,0-1 0,0 1 0,0-1 0,0 0 0,0 1 1,0-1-1,0 1 0,0-1 0,1 1 0,-1-1 0,0 0 0,0 1 1,0-1-1,1 1 0,-1-1 0,0 0 0,1 1 0,-1-1 0,0 0 0,1 1 1,-1-1-1,14-1-255,17-15-304,-30 15 529,36-25-594,26-16-227,-58 39 797,1 0 0,-1 1 1,1-1-1,0 1 1,-1 0-1,1 1 0,0-1 1,0 1-1,9 0 0,-14 1 72,0 0 0,0 0 0,0 0 1,1 0-1,-1 0 0,0 0 0,0 0 0,0 1 0,0-1 0,0 0 0,0 1 0,0-1 0,0 1 0,0-1 0,0 1 0,0-1 0,0 1 0,0 0 0,0-1 0,-1 1 0,1 0 0,0 0 0,1 1 0,-1 0 16,-1 0 0,1 0 0,-1-1 1,0 1-1,1 0 0,-1 0 0,0-1 1,0 1-1,0 0 0,0 0 0,0-1 1,0 1-1,-1 3 0,-2 4 136,0 1 0,-1 0 0,-9 17 0,12-26-156,-14 27 342,-25 36 0,32-54-329,1 0 0,-1-1 0,-1 0 0,0 0 0,0 0-1,-14 9 1,2-11-52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3.473"/>
    </inkml:context>
    <inkml:brush xml:id="br0">
      <inkml:brushProperty name="width" value="0.025" units="cm"/>
      <inkml:brushProperty name="height" value="0.025" units="cm"/>
    </inkml:brush>
  </inkml:definitions>
  <inkml:trace contextRef="#ctx0" brushRef="#br0">54 0 12812,'0'0'5397,"-4"8"-4783,-5 23 485,2 0 1,0 1-1,2 0 0,2 0 1,0 43-1,-2 9-45,-5 170 2886,10-253-3902,0-1 1,1 1 0,-1-1-1,0 0 1,1 1 0,-1-1-1,1 1 1,-1-1-1,1 0 1,-1 0 0,1 1-1,-1-1 1,1 0 0,-1 0-1,1 0 1,-1 1-1,1-1 1,-1 0 0,1 0-1,-1 0 1,1 0-1,0 0 1,-1 0 0,1 0-1,-1 0 1,1 0 0,-1 0-1,1-1 1,-1 1-1,1 0 1,-1 0 0,1 0-1,-1-1 1,1 1 0,-1 0-1,1 0 1,0-1 0,23-9 484,33-31-518,-2-1 1,61-61 0,-40 34-4240,-74 67 3164,3-1 77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43.800"/>
    </inkml:context>
    <inkml:brush xml:id="br0">
      <inkml:brushProperty name="width" value="0.025" units="cm"/>
      <inkml:brushProperty name="height" value="0.025" units="cm"/>
    </inkml:brush>
  </inkml:definitions>
  <inkml:trace contextRef="#ctx0" brushRef="#br0">29 0 4516,'0'0'14926,"-28"52"-12587,28-37-354,0 0-287,2 2-257,8 0-448,6 0-256,4 0-449,1 0-192,-4 0-64,3 1-544,-8-5-2114,-5-3-3684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0.367"/>
    </inkml:context>
    <inkml:brush xml:id="br0">
      <inkml:brushProperty name="width" value="0.025" units="cm"/>
      <inkml:brushProperty name="height" value="0.025" units="cm"/>
    </inkml:brush>
  </inkml:definitions>
  <inkml:trace contextRef="#ctx0" brushRef="#br0">1 555 13773,'3'-11'593,"0"3"-538,-1 0-1,1-1 1,1 1 0,-1 1 0,2-1 0,-1 0 0,1 1 0,0 0 0,0 0 0,1 1 0,0-1 0,0 1-1,8-5 1,4 0-187,1 1 1,0 0-1,0 2 0,42-12 0,89-13-2097,-59 15 1583,-10-1-203,0-1 173,1 3 0,158-11 0,11 44 1415,-224-13-421,-10 0 28,0-2 0,1 0 0,-1-1 1,1 0-1,-1-1 0,1-1 0,-1-1 0,0-1 0,0 0 1,0-1-1,-1-1 0,25-12 0,72-49 139,-71 40-362,81-37 1,-116 61 217,1 1 1,0 0-1,0 1 1,0 0-1,1 0 1,-1 1-1,0 0 1,0 0-1,0 1 1,12 2-1,-11-1-241,1-1 1,-1 0-1,1-1 0,0 0 0,-1 0 0,19-4 0,-13 0-515,-1-1 1,1-1-1,-1 0 1,-1-1-1,14-8 0,-6-2-4715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1.164"/>
    </inkml:context>
    <inkml:brush xml:id="br0">
      <inkml:brushProperty name="width" value="0.025" units="cm"/>
      <inkml:brushProperty name="height" value="0.025" units="cm"/>
    </inkml:brush>
  </inkml:definitions>
  <inkml:trace contextRef="#ctx0" brushRef="#br0">9 80 8232,'3'-11'4714,"1"-3"-3378,-2 9-732,0-1 0,0 0 1,-1 0-1,0 0 1,0 0-1,0 0 0,-1-8 1,-12 211 3638,0 3-3618,11-199-615,1 0 0,0-1 0,0 1 0,-1 0 0,1 0 0,0 0 0,0 0-1,0-1 1,0 1 0,0 0 0,0 0 0,0 0 0,0-1 0,1 1 0,-1 0-1,0 0 1,0 0 0,1-1 0,-1 1 0,1 0 0,-1 0 0,0-1 0,1 1-1,-1 0 1,1-1 0,-1 1 0,1-1 0,0 1 0,-1-1 0,1 1 0,0-1 0,-1 1-1,1-1 1,0 1 0,0-1 0,-1 0 0,1 1 0,0-1 0,0 0 0,-1 0-1,1 0 1,0 0 0,0 0 0,0 0 0,0 0 0,-1 0 0,1 0 0,0 0 0,0 0-1,0 0 1,-1 0 0,1-1 0,0 1 0,0 0 0,-1-1 0,1 1 0,0 0-1,0-1 1,-1 1 0,1-1 0,0 1 0,-1-1 0,1 0 0,48-40 715,-44 36-620,95-99 578,-14 14-1234,-26 33-3211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1.526"/>
    </inkml:context>
    <inkml:brush xml:id="br0">
      <inkml:brushProperty name="width" value="0.025" units="cm"/>
      <inkml:brushProperty name="height" value="0.025" units="cm"/>
    </inkml:brush>
  </inkml:definitions>
  <inkml:trace contextRef="#ctx0" brushRef="#br0">0 0 11499,'0'0'3523,"0"65"-2081,14-44-321,-5 0-609,11 0-320,-3-1-128,1-3-384,5-5-2210,-3-7-962,-1-5-1825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1.888"/>
    </inkml:context>
    <inkml:brush xml:id="br0">
      <inkml:brushProperty name="width" value="0.025" units="cm"/>
      <inkml:brushProperty name="height" value="0.025" units="cm"/>
    </inkml:brush>
  </inkml:definitions>
  <inkml:trace contextRef="#ctx0" brushRef="#br0">110 1 16848,'0'0'2466,"-11"5"-2001,4-1-447,1 0-1,-1 0 1,1 1 0,-1 0 0,1 0-1,1 1 1,-1-1 0,1 1 0,0 1 0,0-1-1,1 1 1,0-1 0,0 1 0,0 1 0,1-1-1,0 0 1,1 1 0,-1-1 0,1 1 0,0 8-1,1-15-5,1 0 0,-1 0 0,1 0 0,0 0 0,0 1 0,-1-1 0,1 0 0,0 0 0,0 0 0,0 0 0,0 1 0,0-1 0,1 0 0,-1 0 0,0 0 0,0 0 0,1 0 0,-1 1 0,1-1 0,-1 0 0,1 0 0,-1 0 0,1 0 0,0 0 0,0 0 0,-1-1 0,1 1 0,0 0 0,0 0 0,0 0 0,0-1 0,0 1 0,0 0 0,0-1 0,0 1 0,0-1 0,0 0 0,1 1 0,1-1 27,0 0 1,-1-1 0,1 1-1,0-1 1,-1 0 0,1 0 0,-1 0-1,1 0 1,-1 0 0,1 0-1,-1-1 1,0 1 0,0-1 0,1 1-1,-1-1 1,1-2 0,4-1 40,-1-1 0,0 0 0,-1 0 0,0 0 0,0 0 0,0-1 0,0 0 0,-1 0 0,-1 0 1,1 0-1,-1-1 0,0 1 0,-1-1 0,1 0 0,1-14 0,-5 21-80,1 1 1,0-1-1,-1 1 1,1 0-1,-1-1 1,1 1-1,-1-1 0,1 1 1,-1 0-1,1-1 1,-1 1-1,1 0 1,-1 0-1,0-1 0,1 1 1,-1 0-1,1 0 1,-1 0-1,0 0 0,1 0 1,-1 0-1,1 0 1,-1 0-1,0 0 1,1 0-1,-1 0 0,0 0 1,1 0-1,-1 0 1,1 1-1,-1-1 1,1 0-1,-1 0 0,0 1 1,1-1-1,-1 1 1,-24 10-449,24-10 221,-1 1 0,1 0 0,-1 0 1,1 0-1,0 0 0,-1 0 1,1 0-1,0 0 0,0 0 0,1 0 1,-1 0-1,0 1 0,1-1 0,-1 0 1,1 1-1,0 3 0,10-3-8965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2.217"/>
    </inkml:context>
    <inkml:brush xml:id="br0">
      <inkml:brushProperty name="width" value="0.025" units="cm"/>
      <inkml:brushProperty name="height" value="0.025" units="cm"/>
    </inkml:brush>
  </inkml:definitions>
  <inkml:trace contextRef="#ctx0" brushRef="#br0">92 1 11691,'-4'8'924,"-7"13"-51,5-11-50,0 0 0,1 1 0,0-1 0,0 1 0,1 0 0,1 0 0,-3 16 0,6-27-816,1 1-1,0-1 1,-1 0-1,1 0 1,-1 1-1,1-1 0,0 0 1,-1 0-1,1 0 1,0 1-1,-1-1 1,1 0-1,-1 0 1,1 0-1,0 0 0,-1 0 1,1 0-1,0 0 1,-1-1-1,1 1 1,0 0-1,-1 0 0,1 0 1,0-1-1,-1 1 1,1 0-1,0-1 1,20-7 165,-13 3-148,-1 1 1,1 0-1,0 1 1,1 0-1,-1 0 1,0 1 0,1 0-1,0 1 1,-1 0-1,1 0 1,0 0-1,0 1 1,-1 1-1,12 1 1,-19-1 12,1-1 0,-1 1-1,0 0 1,0-1 0,0 1 0,0 0-1,0 0 1,0 0 0,-1 0 0,1 0-1,0 0 1,0 0 0,-1 0 0,1 0-1,0 0 1,-1 0 0,1 0 0,-1 1-1,0-1 1,1 0 0,-1 0 0,0 0-1,0 1 1,0-1 0,0 0 0,0 1-1,0-1 1,0 0 0,0 0 0,0 1-1,0-1 1,-1 0 0,1 0 0,-1 0-1,1 1 1,-1-1 0,1 0 0,-2 1-1,0 4 117,0 0 0,-1 0 0,0 0 0,0-1 0,-1 0 0,-6 8 0,2-4-36,0-2 1,-1 1 0,0-1 0,-1 0 0,1-1 0,-1 0-1,0-1 1,-1 0 0,0 0 0,1-1 0,-1 0-1,0-1 1,-1-1 0,-19 3 0,30-5-193,0 0 0,0 0 1,0 0-1,0 0 0,0 0 1,0-1-1,0 1 0,0 0 1,-1 0-1,1-1 0,0 1 1,1-1-1,-1 1 0,0-1 1,0 1-1,0-1 0,0 0 1,0 1-1,0-1 0,1 0 1,-1 0-1,0 1 0,1-1 1,-1 0-1,0 0 0,1 0 1,-1 0-1,1 0 0,0 0 1,-1 0-1,1 0 0,0 0 1,-1 0-1,1 0 0,0 0 1,0 0-1,0 0 0,0 0 1,0 0-1,0 0 0,0-1 1,0 1-1,1 0 0,-1 0 1,0 0-1,1 0 0,-1 0 1,1-1-1,1-6-934,1 1 1,0-1-1,0 1 0,0 0 1,7-9-1,16-19-4260,5-4-2573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2.549"/>
    </inkml:context>
    <inkml:brush xml:id="br0">
      <inkml:brushProperty name="width" value="0.025" units="cm"/>
      <inkml:brushProperty name="height" value="0.025" units="cm"/>
    </inkml:brush>
  </inkml:definitions>
  <inkml:trace contextRef="#ctx0" brushRef="#br0">205 1 15855,'0'0'4089,"-5"11"-3539,-3 17-139,0 1 0,2-1 0,1 1 0,1 0 0,1 41 0,3-56-391,0 0 0,1 1-1,1-1 1,0 0-1,1 0 1,0 0-1,1-1 1,12 27 0,-20-49-1730,-1 1 1,0 0-1,0 0 1,-11-11-1,-32-26-2084,-8 6 5219,-2 5 5680,69 30-4018,52-6-3019,63-11-241,-45-1-5350,-55 11-883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2.959"/>
    </inkml:context>
    <inkml:brush xml:id="br0">
      <inkml:brushProperty name="width" value="0.025" units="cm"/>
      <inkml:brushProperty name="height" value="0.025" units="cm"/>
    </inkml:brush>
  </inkml:definitions>
  <inkml:trace contextRef="#ctx0" brushRef="#br0">1 117 11755,'0'0'5659,"9"5"-4672,-6-4-939,0 1 11,-1-1-1,1 1 0,0-1 1,0 1-1,0-1 0,0 0 1,0 0-1,0 0 1,0 0-1,0-1 0,0 0 1,0 1-1,1-1 0,-1 0 1,0 0-1,0-1 0,0 1 1,0-1-1,1 1 0,-1-1 1,0 0-1,0 0 1,0-1-1,-1 1 0,1 0 1,0-1-1,0 0 0,4-3 1,-2 1-24,0 0 1,0-1-1,0 0 1,-1 0 0,0 0-1,1 0 1,-2 0-1,1-1 1,-1 0 0,0 0-1,0 0 1,0 0-1,-1 0 1,0-1 0,0 1-1,-1-1 1,2-8-1,-3 15-18,0-1-1,0 1 1,0 0 0,0-1-1,0 1 1,0 0-1,0-1 1,0 1 0,0 0-1,0-1 1,-1 1-1,1 0 1,0-1-1,0 1 1,0 0 0,0-1-1,0 1 1,-1 0-1,1 0 1,0-1-1,0 1 1,0 0 0,-1 0-1,1-1 1,0 1-1,0 0 1,-1 0 0,1 0-1,0-1 1,-1 1-1,1 0 1,0 0-1,-1 0 1,1 0 0,0 0-1,-1 0 1,1-1-1,-1 1 1,-15 6 92,-14 17-235,24-15 128,-1 0-1,2 0 1,-1 1-1,1-1 1,0 1-1,1 0 1,0 0-1,1 1 1,-1-1 0,2 1-1,-1 0 1,2 0-1,-2 13 1,3-22 1,0 0 1,0 0-1,0 0 1,1 0-1,-1-1 1,0 1-1,1 0 1,-1 0-1,0 0 1,1 0-1,-1 0 1,1 0-1,-1 0 1,1-1-1,0 1 1,-1 0-1,1 0 1,0-1-1,-1 1 1,1 0-1,0-1 1,0 1-1,0-1 1,0 1-1,0-1 1,0 1-1,-1-1 0,1 0 1,0 1-1,0-1 1,0 0-1,0 0 1,0 0-1,0 0 1,0 0-1,0 0 1,0 0-1,0 0 1,0 0-1,0 0 1,0-1-1,0 1 1,0 0-1,0-1 1,0 1-1,1-1 1,4-1 67,1 0 0,-2 0 0,1-1 0,0 0 0,0 0 0,7-5 1,116-100 152,-128 106-236,1 1-1,0 0 1,0-1 0,0 1-1,0 0 1,0 0 0,0 0 0,0 1-1,0-1 1,0 0 0,0 1 0,0-1-1,1 1 1,2 0 0,-4 0 13,0 0-1,0 1 1,0-1 0,0 0 0,0 1 0,0-1 0,0 1 0,-1-1 0,1 1 0,0-1-1,0 1 1,-1 0 0,1-1 0,0 1 0,-1 0 0,1 0 0,0-1 0,-1 1 0,1 0-1,-1 0 1,1 0 0,0 1 0,1 8 89,0-1 1,0 1-1,-1-1 0,0 1 1,-1 15-1,3 22 664,-2-46-739,-1-1 1,1 1 0,-1 0 0,1-1 0,0 1 0,-1-1 0,1 1-1,-1-1 1,1 0 0,0 1 0,0-1 0,-1 0 0,1 1 0,0-1-1,0 0 1,-1 0 0,1 0 0,0 1 0,0-1 0,0 0 0,-1 0-1,1 0 1,0 0 0,0-1 0,-1 1 0,1 0 0,0 0 0,0 0-1,0-1 1,-1 1 0,1 0 0,0-1 0,-1 1 0,1 0 0,0-1 0,-1 1-1,1-1 1,0 1 0,-1-1 0,1 0 0,27-20 273,-27 20-144,28-19-2107,-21 24-655,-5 16 1125,-2-12 1115,-1 0 0,-1 0 0,0-1 0,0 1 0,0 0 0,-1 0 0,-5 13 0,-4 1-3733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8.435"/>
    </inkml:context>
    <inkml:brush xml:id="br0">
      <inkml:brushProperty name="width" value="0.025" units="cm"/>
      <inkml:brushProperty name="height" value="0.025" units="cm"/>
    </inkml:brush>
  </inkml:definitions>
  <inkml:trace contextRef="#ctx0" brushRef="#br0">1 2324 3651,'0'0'6609,"1"-8"-5787,1 1-849,-2 3 227,0 1 1,0 0-1,1 0 1,-1 0 0,1 0-1,0 0 1,0 0-1,0 0 1,0 0-1,0 0 1,1 0-1,-1 0 1,1 1-1,0-1 1,0 1 0,0-1-1,0 1 1,0 0-1,1 0 1,-1 0-1,1 0 1,-1 0-1,1 0 1,3-1 0,45-11 1078,6-1-682,0-2 0,-1-2 0,77-39 0,314-162 242,-248 126-98,-25 20 244,226-64 0,-62 25-1786,67-41-29,196-71 1282,14 37-15,898-158-715,-434 162 273,-292 56 27,-9-37 170,-708 148-183,73-21-152,-124 28-576,-18 3-1438,-13 0-2441,-29-4-7835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4.310"/>
    </inkml:context>
    <inkml:brush xml:id="br0">
      <inkml:brushProperty name="width" value="0.035" units="cm"/>
      <inkml:brushProperty name="height" value="0.035" units="cm"/>
    </inkml:brush>
  </inkml:definitions>
  <inkml:trace contextRef="#ctx0" brushRef="#br0">153 28 15203,'1'-1'152,"2"-18"1154,-3 11-512,-5 10 211,-9 15-314,0 1 0,1 1 1,1 0-1,-13 30 0,8-18-505,7-12-157,-18 34-40,26-48-37,0 1 1,0-1-1,0 0 0,1 1 1,0 0-1,0-1 1,-1 12-1,3-16 24,-1 1 0,0-1 0,0 1 0,0-1 0,1 0 0,-1 1 1,1-1-1,-1 0 0,1 1 0,0-1 0,-1 0 0,1 0 0,0 0 0,0 1 0,0-1 0,0 0 0,0 0 0,0 0 0,0 0 0,0-1 0,0 1 0,0 0 0,1 0 0,-1-1 0,0 1 0,1-1 0,-1 1 0,0-1 0,1 1 0,-1-1 0,0 0 0,1 0 0,-1 0 0,1 0 0,1 0 0,8 0-122,-1 0 0,0-1 0,20-4 0,-18 2 60,0 1 28,41-5-34,-50 6 104,1 1 0,-1 0 0,1 0 0,-1 0 1,0 0-1,1 1 0,-1 0 0,1-1 0,-1 1 0,0 0 0,6 3 1,-8-3 6,0 0 0,0 0 0,0 0 0,0 0 0,0 0 0,0 0 0,-1 0 0,1 1 0,0-1 0,-1 0 0,1 0 1,-1 1-1,1-1 0,-1 0 0,0 1 0,1-1 0,-1 0 0,0 1 0,0-1 0,0 0 0,0 1 0,0-1 0,0 0 0,-1 1 0,1-1 1,0 0-1,-1 1 0,1-1 0,-1 0 0,1 1 0,-2 1 0,-1 4 77,-1-1 0,0 1 0,0 0 0,-5 5 1,1-3 30,0 0 1,0-1 0,0 0 0,-1 0 0,0-1 0,-13 8 0,17-12-102,0 0 0,-1 0-1,1-1 1,-1 1 0,0-1 0,0 0-1,0-1 1,0 0 0,0 0 0,0 0 0,-1 0-1,1-1 1,-9-1 0,13 1-60,0 0 0,0-1 0,0 1 0,0-1 0,0 1 0,1-1 0,-1 0 0,0 0 0,0 0 0,0 0 0,1 0 1,-1 0-1,1-1 0,-1 1 0,1-1 0,-1 1 0,1-1 0,0 1 0,-1-1 0,1 1 0,0-1 0,0 0 0,0 0 0,0-3 0,-1-1-32,0 0 0,1 0 0,0 0 0,0-1 0,1 1 0,0-12 0,3-21-256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6:59.142"/>
    </inkml:context>
    <inkml:brush xml:id="br0">
      <inkml:brushProperty name="width" value="0.025" units="cm"/>
      <inkml:brushProperty name="height" value="0.025" units="cm"/>
    </inkml:brush>
  </inkml:definitions>
  <inkml:trace contextRef="#ctx0" brushRef="#br0">278 25 11979,'15'-25'3946,"-33"48"-1224,-15 18-2503,-94 83-25,39-41-14,64-52 423,23-30-591,1 0-1,0-1 0,-1 1 1,1-1-1,0 1 1,0 0-1,0-1 0,0 1 1,-1 0-1,1-1 1,0 1-1,0 0 0,0-1 1,0 1-1,1 0 0,-1-1 1,0 1-1,0 0 1,0-1-1,0 1 0,1-1 1,-1 1-1,0 0 1,1-1-1,-1 1 0,0-1 1,1 1-1,-1-1 0,1 1 1,-1-1-1,0 1 1,1-1-1,0 1 0,-1-1 1,1 0-1,-1 1 1,1-1-1,-1 0 0,1 0 1,0 1-1,-1-1 0,1 0 1,-1 0-1,1 0 1,0 0-1,-1 0 0,1 1 1,0-1-1,-1-1 1,1 1-1,1 0 0,20 0 126,0-1 0,0 0 0,-1-2 1,1-1-1,-1 0 0,1-2 0,24-10 0,-6 4-91,181-47-579,-73 25-3264,-73 17-2144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4.151"/>
    </inkml:context>
    <inkml:brush xml:id="br0">
      <inkml:brushProperty name="width" value="0.025" units="cm"/>
      <inkml:brushProperty name="height" value="0.025" units="cm"/>
    </inkml:brush>
  </inkml:definitions>
  <inkml:trace contextRef="#ctx0" brushRef="#br0">1 20 4740,'8'-15'9001,"-8"11"-5990,0 11-2499,2 16 1,0 7 256,3 8-289,-1 8-384,-2 2-64,-2 1-32,0-5-128,0-3-160,0-4-65,0-8 65,0-7-64,0-6-1538,0-6-1601,-6-5-737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4.499"/>
    </inkml:context>
    <inkml:brush xml:id="br0">
      <inkml:brushProperty name="width" value="0.025" units="cm"/>
      <inkml:brushProperty name="height" value="0.025" units="cm"/>
    </inkml:brush>
  </inkml:definitions>
  <inkml:trace contextRef="#ctx0" brushRef="#br0">0 145 13421,'0'0'4964,"53"-4"-3490,-19-8 63,3-5-736,4-1-609,-2 0-128,-6 1 0,-1 5-192,-9 1-897,-2 5-544,-12-1-449,-5 2-1441,-4-3-577,-4-2-673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4.873"/>
    </inkml:context>
    <inkml:brush xml:id="br0">
      <inkml:brushProperty name="width" value="0.025" units="cm"/>
      <inkml:brushProperty name="height" value="0.025" units="cm"/>
    </inkml:brush>
  </inkml:definitions>
  <inkml:trace contextRef="#ctx0" brushRef="#br0">3 158 11563,'0'0'8104,"-2"-46"-7784,25 29 417,5-1-97,8-4-480,1 2-96,-2 4-96,4 6-1217,-7 3-1185,-7 5-2178,-9 2-802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5.222"/>
    </inkml:context>
    <inkml:brush xml:id="br0">
      <inkml:brushProperty name="width" value="0.025" units="cm"/>
      <inkml:brushProperty name="height" value="0.025" units="cm"/>
    </inkml:brush>
  </inkml:definitions>
  <inkml:trace contextRef="#ctx0" brushRef="#br0">4 1 9577,'0'10'2071,"-1"18"-439,-1-8-150,2 0-1,0 1 0,1-1 0,5 25 0,-6-44-1457,0 1 0,1-1 0,-1 0-1,0 1 1,1-1 0,-1 0 0,1 0-1,0 1 1,-1-1 0,1 0 0,0 0 0,0 0-1,0 0 1,0 0 0,0 0 0,0 0 0,0 0-1,0 0 1,0-1 0,0 1 0,0 0-1,0-1 1,1 1 0,-1-1 0,3 1 0,-2-1 24,1 0 1,-1 0 0,1 0 0,-1 0 0,0-1 0,1 0 0,-1 1 0,0-1 0,1 0 0,-1 0 0,0 0 0,0 0 0,3-2-1,5-5 87,0 1-1,0-2 1,0 0-1,9-11 0,-5 1-94,-12 15-43,0 0-1,1 0 1,-1 0-1,1 0 1,0 0-1,0 1 1,1-1-1,-1 1 1,1 0-1,0 0 1,-1 0 0,9-3-1,-11 9 33,1 0 1,0 0-1,-1 0 0,0 1 0,0-1 1,0 0-1,0 1 0,0-1 0,-1 1 1,0-1-1,1 1 0,-2 4 0,2 1-9,0-2-76,0-4 57,-1 1 1,0-1 0,1 0 0,-1 0-1,1 0 1,0 0 0,0 0 0,1 0-1,1 4 1,7-6-1376,9-17-2252,-6 2-1595,1-1-2386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5.551"/>
    </inkml:context>
    <inkml:brush xml:id="br0">
      <inkml:brushProperty name="width" value="0.025" units="cm"/>
      <inkml:brushProperty name="height" value="0.025" units="cm"/>
    </inkml:brush>
  </inkml:definitions>
  <inkml:trace contextRef="#ctx0" brushRef="#br0">90 213 13357,'0'0'5909,"-8"2"-5370,5-1-527,-1 0 0,1 0-1,-1 0 1,1 1-1,0-1 1,0 1-1,0-1 1,0 1-1,0 0 1,0 0 0,1 1-1,-1-1 1,1 1-1,-3 2 1,1 0 9,1 1 0,0 0 0,0 0 0,0 0 0,1 0 0,0 0 0,0 0 0,-2 10 0,3-11-14,-1 5 147,0-1 1,1 1 0,-1-1-1,2 1 1,0 10 0,0-19-151,0 0 0,0-1 0,1 1 0,-1 0 0,0-1 0,0 1 0,1 0 0,-1-1 0,0 1 0,1 0 0,-1-1 1,1 1-1,-1-1 0,1 1 0,-1-1 0,1 1 0,-1-1 0,1 1 0,0-1 0,-1 0 0,1 1 0,0-1 0,-1 0 0,1 1 0,0-1 1,-1 0-1,1 0 0,0 0 0,0 0 0,-1 1 0,1-1 0,0 0 0,0 0 0,-1-1 0,1 1 0,0 0 0,-1 0 0,1 0 0,0 0 1,0-1-1,-1 1 0,1 0 0,0-1 0,-1 1 0,1 0 0,0-1 0,32-19 365,-17 1-327,-1-1-1,0 0 1,-2-1 0,0-1-1,-1 0 1,-2 0 0,0-1-1,-1-1 1,-1 1 0,-2-1-1,0-1 1,-2 1-1,0-1 1,0-31 0,-5 64 92,-1 0 0,1 0 0,-1 0 0,-1 0 0,-3 8 0,-3 13-95,0 6 12,2 0 0,2 0-1,-2 69 1,7-103-49,0 1-1,0-1 1,-1 0 0,1 1-1,0-1 1,0 0 0,1 1-1,-1-1 1,0 0-1,0 1 1,1-1 0,-1 0-1,1 1 1,-1-1 0,1 0-1,-1 0 1,1 0 0,0 1-1,-1-1 1,1 0-1,0 0 1,0 0 0,0 0-1,0 0 1,0-1 0,0 1-1,0 0 1,0 0 0,1-1-1,-1 1 1,0 0-1,0-1 1,0 0 0,1 1-1,-1-1 1,0 0 0,1 1-1,-1-1 1,0 0 0,1 0-1,-1 0 1,0 0-1,1 0 1,-1 0 0,0-1-1,1 1 1,-1 0 0,0-1-1,1 1 1,-1-1 0,2 0-1,4-2 28,0 0 0,0-1-1,0 1 1,0-1 0,0-1 0,-1 1-1,11-10 1,-7 2-87,0 1 0,-1-1-1,0-1 1,0 0 0,-2 0 0,0-1-1,0 1 1,-1-1 0,-1-1 0,6-23-1,-17 66 474,-3 8-375,2 0 0,-4 55-1,12-91-58,-1 1-1,0-1 0,1 0 0,-1 1 1,0-1-1,1 0 0,-1 1 0,1-1 1,-1 0-1,0 0 0,1 1 1,-1-1-1,1 0 0,-1 0 0,1 0 1,-1 0-1,1 1 0,-1-1 0,1 0 1,-1 0-1,1 0 0,-1 0 0,1 0 1,-1 0-1,1 0 0,-1-1 1,1 1-1,-1 0 0,1 0 0,-1 0 1,1 0-1,-1-1 0,0 1 0,1 0 1,-1 0-1,1-1 0,-1 1 1,0 0-1,1-1 0,-1 1 0,0 0 1,1-1-1,-1 0 0,21-13-1952,3-27-7119,-13 15-22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5.884"/>
    </inkml:context>
    <inkml:brush xml:id="br0">
      <inkml:brushProperty name="width" value="0.025" units="cm"/>
      <inkml:brushProperty name="height" value="0.025" units="cm"/>
    </inkml:brush>
  </inkml:definitions>
  <inkml:trace contextRef="#ctx0" brushRef="#br0">20 0 13837,'0'0'6470,"-19"49"-16431,24-46 3683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6.259"/>
    </inkml:context>
    <inkml:brush xml:id="br0">
      <inkml:brushProperty name="width" value="0.025" units="cm"/>
      <inkml:brushProperty name="height" value="0.025" units="cm"/>
    </inkml:brush>
  </inkml:definitions>
  <inkml:trace contextRef="#ctx0" brushRef="#br0">1 32 4004,'3'2'543,"-1"0"0,1 1 0,0-1 0,-1 1 0,0 0 0,1 0 0,-1-1 0,0 1 0,-1 1 0,1-1 0,0 0 0,-1 0 0,0 1 0,0-1 1,0 1-1,0-1 0,0 1 0,-1-1 0,0 1 0,1 4 0,-2 11 1314,1 1 1,-7 33 0,0 5-1261,8-57-586,0 0 0,0 0 0,-1 0 0,1-1 0,0 1 0,0 0 0,0-1-1,0 1 1,0 0 0,0-1 0,0 1 0,0-1 0,0 1 0,0-1 0,0 0 0,1 0 0,-1 1 0,0-1 0,0 0 0,0 0 0,0 0 0,0 0 0,1 0 0,-1 0 0,0-1 0,0 1 0,2-1 0,34-5 109,-25-1-118,-1-1 0,0 0 0,0-1-1,-1 0 1,-1-1 0,0 0 0,0 0 0,0-1 0,-2 0 0,1-1 0,-1 0 0,-1 0 0,7-17 0,-13 28-2,1 0 0,-1 0 1,1 0-1,-1 0 1,0-1-1,1 1 1,-1 0-1,0 0 1,0 0-1,0 0 1,0-1-1,0 1 1,0 0-1,0 0 1,0 0-1,-1 0 1,1-1-1,0 1 1,-2-2-1,2 3-3,-1-1-1,1 1 0,-1 0 1,1 0-1,-1-1 0,1 1 1,-1 0-1,1 0 0,-1 0 1,1-1-1,-1 1 1,0 0-1,1 0 0,-1 0 1,1 0-1,-1 0 0,1 0 1,-1 0-1,0 0 0,1 1 1,-1-1-1,1 0 0,-1 0 1,1 0-1,-1 1 1,0-1-1,-1 1 7,0 0 0,0 0-1,0 0 1,1 0 0,-1 1 0,0-1 0,1 0-1,-1 1 1,1-1 0,-1 1 0,1 0 0,0-1 0,0 1-1,0 0 1,0 0 0,0-1 0,0 1 0,0 0-1,1 0 1,-1 0 0,0 3 0,1-4 19,0 0 0,0 0 0,0 1 1,0-1-1,0 0 0,0 0 0,0 0 0,0 0 0,0 0 1,1 0-1,-1 1 0,0-1 0,1 0 0,-1 0 0,1 0 1,0 0-1,-1 0 0,1-1 0,0 1 0,-1 0 0,1 0 1,0 0-1,0 0 0,0-1 0,-1 1 0,1 0 1,0-1-1,0 1 0,0-1 0,0 1 0,0-1 0,1 1 1,-1-1-1,0 0 0,0 0 0,0 1 0,0-1 0,0 0 1,0 0-1,0 0 0,1 0 0,-1 0 0,0 0 0,0-1 1,0 1-1,0 0 0,0-1 0,0 1 0,0 0 0,0-1 1,1 0-1,4-1 63,-1 0 1,0-1-1,0 1 1,0-1-1,0 0 0,0-1 1,-1 1-1,1-1 1,5-6-1,53-88 113,-67 144-412,-1-23 264,-1 0 177,1-1 1,1 1 0,-1 39 0,5-61-227,0 0 1,0-1 0,1 1-1,-1 0 1,1 0-1,-1 0 1,1 0-1,-1 0 1,1-1-1,-1 1 1,1 0-1,0 0 1,-1-1-1,1 1 1,0 0-1,0-1 1,-1 1-1,1-1 1,0 1-1,0-1 1,0 0-1,0 1 1,0-1-1,0 0 1,0 1-1,0-1 1,-1 0-1,1 0 1,0 0-1,0 0 1,0 0 0,0 0-1,0 0 1,0 0-1,0 0 1,0-1-1,0 1 1,0 0-1,1-1 1,3 0-343,-1 0 0,1 0 1,-1 0-1,0 0 0,0-1 1,0 0-1,0 0 0,6-3 0,-5 1-1283,-1-1-1,1 1 0,-1-1 1,0 0-1,7-11 1,4-10-6608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6.599"/>
    </inkml:context>
    <inkml:brush xml:id="br0">
      <inkml:brushProperty name="width" value="0.025" units="cm"/>
      <inkml:brushProperty name="height" value="0.025" units="cm"/>
    </inkml:brush>
  </inkml:definitions>
  <inkml:trace contextRef="#ctx0" brushRef="#br0">15 1 9833,'0'0'11948,"-14"43"-22775,21-35 3877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6.929"/>
    </inkml:context>
    <inkml:brush xml:id="br0">
      <inkml:brushProperty name="width" value="0.025" units="cm"/>
      <inkml:brushProperty name="height" value="0.025" units="cm"/>
    </inkml:brush>
  </inkml:definitions>
  <inkml:trace contextRef="#ctx0" brushRef="#br0">90 155 11307,'0'0'3454,"-8"10"-2173,-2 3-803,1 0-1,0 1 1,1 0 0,0 1 0,1 0 0,1 0-1,0 0 1,1 1 0,1 0 0,0 0-1,-1 18 1,5-34-471,0 1 1,0-1-1,0 1 0,0-1 0,0 0 0,0 1 0,0-1 0,0 1 1,0-1-1,0 1 0,0-1 0,0 1 0,0-1 0,1 0 0,-1 1 1,0-1-1,0 1 0,1-1 0,-1 0 0,0 1 0,0-1 0,1 0 0,-1 1 1,0-1-1,1 0 0,-1 1 0,0-1 0,1 0 0,-1 0 0,1 0 1,-1 1-1,0-1 0,1 0 0,-1 0 0,1 0 0,0 0 0,19-6 395,14-19 91,-21 9-504,-1 0 0,0-1 1,-1 0-1,-1-1 0,-1-1 1,0 1-1,6-23 0,-1-2-51,-3-1 0,8-49-1,-53 158 656,30-55-601,-7 14 90,1 1 0,1-1 0,2 1 0,0 1 0,1-1 0,-3 49 0,9-73-77,0 1 1,0-1-1,0 1 0,0-1 1,0 1-1,0-1 1,1 0-1,-1 1 0,1-1 1,-1 1-1,1-1 1,-1 0-1,1 1 0,0-1 1,-1 0-1,1 0 1,0 0-1,0 0 0,0 1 1,0-1-1,0 0 1,0-1-1,0 1 0,3 2 1,-2-2 21,1-1 0,0 1 0,-1 0 0,1-1 1,0 1-1,0-1 0,-1 0 0,1 0 0,0 0 0,0 0 1,0 0-1,3-1 0,1-1-55,1 0 0,-1 0 0,0 0 0,0-1 0,0 0 0,0-1 0,0 1 0,-1-2 0,8-4 0,-9 4-442,0 0 0,0 0-1,-1 0 1,0 0 0,0 0-1,0-1 1,2-6 0,-4 9-705,-1-1-1,1 0 1,-1 0 0,0 0 0,-1 0 0,1 1 0,-1-1-1,1-4 1,-1 0-3229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964"/>
    </inkml:context>
    <inkml:brush xml:id="br0">
      <inkml:brushProperty name="width" value="0.025" units="cm"/>
      <inkml:brushProperty name="height" value="0.025" units="cm"/>
    </inkml:brush>
  </inkml:definitions>
  <inkml:trace contextRef="#ctx0" brushRef="#br0">0 54 10474,'0'0'9609,"0"-47"-9545,27 43 128,3 2-32,9 2-160,-5 0 0,6 1-544,-3 10-1090,-6 0-1697,1 0-1057</inkml:trace>
  <inkml:trace contextRef="#ctx0" brushRef="#br0" timeOffset="1">470 70 14221,'0'0'1410,"-40"54"63,35-31-352,5-1-800,0 1-289,0-1-193,5-3-960,6-3-1377,-7-3-1057,-3-7-449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4.776"/>
    </inkml:context>
    <inkml:brush xml:id="br0">
      <inkml:brushProperty name="width" value="0.035" units="cm"/>
      <inkml:brushProperty name="height" value="0.035" units="cm"/>
    </inkml:brush>
  </inkml:definitions>
  <inkml:trace contextRef="#ctx0" brushRef="#br0">30 0 16732,'-8'40'998,"2"1"0,1-1 0,2 81 1,3-93-558,9 187 1258,-5-177-1478,2 0 1,2-1-1,21 61 0,-64-228 445,24 100-635,8 22-79,0 0-1,0 0 1,0-1 0,1 1 0,1-1-1,-2-10 1,4 19-22,-1-1 0,0 0 0,1 1-1,-1-1 1,1 1 0,-1-1 0,1 0 0,-1 1-1,1-1 1,-1 1 0,1-1 0,-1 1 0,1 0 0,0-1-1,-1 1 1,1-1 0,0 1 0,-1 0 0,1 0-1,0-1 1,-1 1 0,1 0 0,1 0 0,28-7-1850,-4 1 989,-2-6 253,-1-6-22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7.289"/>
    </inkml:context>
    <inkml:brush xml:id="br0">
      <inkml:brushProperty name="width" value="0.025" units="cm"/>
      <inkml:brushProperty name="height" value="0.025" units="cm"/>
    </inkml:brush>
  </inkml:definitions>
  <inkml:trace contextRef="#ctx0" brushRef="#br0">1 16 5125,'0'0'15364,"3"-4"-14969,10-7-279,-7 16 620,-5 33 1278,-1-20-1485,0-14-411,0 8 171,0 0-1,1 0 1,0 0-1,4 13 1,-5-23-286,0-1 0,1 0 0,-1 0 1,0 0-1,1 0 0,-1 1 0,1-1 0,0 0 1,-1 0-1,1 0 0,0 0 0,0 0 0,-1 0 1,1 0-1,0-1 0,0 1 0,0 0 0,0 0 1,0-1-1,2 2 0,-1-2-47,0 0 0,-1 0 0,1 0 0,0-1 0,-1 1 0,1 0 0,-1-1 0,1 1 0,-1-1 0,1 0 0,-1 1 0,1-1 0,-1 0 0,1 0 0,-1 0 0,0 0 0,1 0 1,-1 0-1,0 0 0,2-3 0,28-35-4825,-16 11-1665,-9 9 704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7.649"/>
    </inkml:context>
    <inkml:brush xml:id="br0">
      <inkml:brushProperty name="width" value="0.025" units="cm"/>
      <inkml:brushProperty name="height" value="0.025" units="cm"/>
    </inkml:brush>
  </inkml:definitions>
  <inkml:trace contextRef="#ctx0" brushRef="#br0">53 19 9577,'0'0'9006,"-11"32"-4015,7-42-4088,1 1-1210,2 17 90,1-8 159,15-40-679,-16 51 867,-1-1 1,0 0-1,-1 0 1,0-1-1,-1 1 1,-7 13-1,-8 26 457,18-44-580,0 0 0,1-1 0,-1 1 0,1 0 0,0 0 0,1 9 0,6-4-3188,-6-10 2759,0 0 0,0-1 0,0 1 0,0-1 1,-1 0-1,1 1 0,0-1 0,0 1 0,0-1 1,-1 0-1,1 0 0,0 0 0,-1 1 0,1-1 1,-1 0-1,1 0 0,-1 0 0,1-1 0,8-12-6811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8.141"/>
    </inkml:context>
    <inkml:brush xml:id="br0">
      <inkml:brushProperty name="width" value="0.025" units="cm"/>
      <inkml:brushProperty name="height" value="0.025" units="cm"/>
    </inkml:brush>
  </inkml:definitions>
  <inkml:trace contextRef="#ctx0" brushRef="#br0">4 33 15727,'0'0'7260,"-1"8"-6550,-1 26-203,1-33-493,1 0 0,0 1 0,1-1 0,-1 0-1,0 0 1,0 1 0,0-1 0,1 0 0,-1 0 0,1 0 0,-1 1-1,1-1 1,-1 0 0,1 0 0,0 0 0,-1 0 0,1 0 0,0 0-1,0 0 1,0 0 0,0-1 0,0 1 0,0 0 0,0 0 0,0-1-1,0 1 1,0-1 0,0 1 0,1-1 0,-1 1 0,0-1-1,0 0 1,0 1 0,1-1 0,-1 0 0,0 0 0,0 0 0,1 0-1,-1 0 1,0 0 0,0 0 0,3-1 0,0 0-46,0 1 0,1-1 0,-1 0 1,0 0-1,0-1 0,0 1 0,0-1 0,0 0 0,0 0 1,4-3-1,-5 2 33,-1 1 0,1-1 0,-1 0 0,1 0 0,-1 0 0,0 0 0,0 0 0,-1-1 0,1 1 0,-1-1 1,1 1-1,-1-1 0,0 0 0,0 1 0,-1-1 0,1 0 0,-1 1 0,0-1 0,0-7 0,0 10 0,0 1 0,0-1 1,0 1-1,-1-1 0,1 1 0,0-1 0,0 1 0,0-1 1,0 1-1,0-1 0,-1 1 0,1-1 0,0 1 0,0-1 0,-1 1 1,1-1-1,0 1 0,-1 0 0,1-1 0,0 1 0,-1 0 1,1-1-1,-1 1 0,1 0 0,0 0 0,-1-1 0,1 1 0,-1 0 1,1 0-1,-1 0 0,1-1 0,-1 1 0,0 0 0,-20 6 60,-14 19 101,30-20-68,1 0 1,0 1-1,0 0 1,1 0 0,-1 0-1,1 0 1,0 0-1,1 1 1,0 0-1,0-1 1,0 1 0,1 0-1,-1 12 1,2-18-87,1 0 1,-1 0-1,1 0 0,-1-1 1,1 1-1,-1 0 1,1 0-1,0-1 1,-1 1-1,1 0 0,0-1 1,0 1-1,-1-1 1,1 1-1,0-1 1,0 1-1,0-1 1,0 1-1,0-1 0,0 0 1,-1 0-1,1 1 1,0-1-1,0 0 1,0 0-1,0 0 0,0 0 1,0 0-1,0 0 1,0 0-1,0-1 1,0 1-1,1-1 1,38-6 280,-22 0-231,-1-1-1,23-16 1,-30 17-106,1 1 0,-1-1 1,1 2-1,0 0 0,1 0 1,-1 1-1,1 0 0,0 1 1,16-3-1,-27 6 41,0 0 1,0 0-1,-1 0 1,1 0-1,0 0 1,0 0 0,0 0-1,0 1 1,0-1-1,0 0 1,0 0-1,0 1 1,0-1-1,-1 0 1,1 1-1,0-1 1,0 1-1,0 0 1,-1-1-1,1 1 1,0-1-1,-1 1 1,1 0-1,0 0 1,-1-1-1,1 1 1,-1 0-1,1 0 1,-1 0-1,0-1 1,1 3-1,1 32 208,-3-32-164,1 1 0,-1-1-1,1 0 1,0 0 0,0 0-1,1 0 1,-1 1 0,1-1 0,-1 0-1,1 0 1,0 0 0,0 0-1,2 3 1,-2-5-19,1 0-1,-1 0 1,1 0 0,-1 0-1,1 0 1,-1-1 0,1 1-1,0 0 1,-1-1-1,1 0 1,0 1 0,0-1-1,-1 0 1,1 0 0,0 0-1,0 0 1,-1 0 0,1 0-1,0 0 1,-1-1-1,1 1 1,0-1 0,0 1-1,-1-1 1,3-1 0,46-21 168,-44 20-222,1-1-200,0 1 1,0 0 0,0 0-1,1 0 1,-1 1 0,1 1 0,-1-1-1,11 0 1,19 1-10043,-28 1 34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8.944"/>
    </inkml:context>
    <inkml:brush xml:id="br0">
      <inkml:brushProperty name="width" value="0.025" units="cm"/>
      <inkml:brushProperty name="height" value="0.025" units="cm"/>
    </inkml:brush>
  </inkml:definitions>
  <inkml:trace contextRef="#ctx0" brushRef="#br0">0 7 32,'0'-3'4228,"0"1"-4548,0 1-65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9.608"/>
    </inkml:context>
    <inkml:brush xml:id="br0">
      <inkml:brushProperty name="width" value="0.025" units="cm"/>
      <inkml:brushProperty name="height" value="0.025" units="cm"/>
    </inkml:brush>
  </inkml:definitions>
  <inkml:trace contextRef="#ctx0" brushRef="#br0">24 74 4324,'0'0'15914,"-4"9"-15834,-13 27 85,17-35-151,-1 0 0,1 0 0,0 0 0,-1-1 0,1 1 0,0 0 0,0 0 0,0 0 0,0 0-1,0 0 1,0 0 0,0 0 0,0 0 0,0 0 0,0 0 0,1-1 0,-1 1 0,0 0 0,0 0-1,1 0 1,-1 0 0,1 0 0,-1-1 0,1 1 0,-1 0 0,1 0 0,0-1 0,-1 1 0,1-1-1,0 1 1,-1 0 0,1-1 0,0 1 0,0-1 0,-1 1 0,1-1 0,0 0 0,0 1 0,0-1 0,0 0-1,0 0 1,0 1 0,0-1 0,-1 0 0,1 0 0,2 0 0,1 0 82,0 0 1,1 0-1,-1 0 1,0 0-1,1-1 1,-1 0-1,7-2 1,4-5 9,-1 0 0,-1-1 1,1 0-1,-2-1 0,1-1 1,-2 0-1,13-14 0,16-15-33,-40 40-73,0-1 0,1 1 0,-1-1 0,0 1 0,1-1 0,-1 1 0,1-1 0,-1 1 0,1-1 1,-1 1-1,1 0 0,-1-1 0,1 1 0,-1 0 0,1-1 0,-1 1 0,1 0 0,0 0 0,-1 0 0,1-1 0,0 1 0,-1 0 0,1 0 0,-1 0 0,1 0 0,0 0 0,-1 0 0,1 0 0,0 0 0,-1 1 0,1-1 0,-1 0 0,1 0 0,0 0 0,-1 1 0,1-1 0,-1 0 0,1 1 0,-1-1 0,1 0 0,-1 1 0,1-1 0,-1 1 0,1-1 0,-1 1 0,0-1 0,1 1 0,-1-1 1,1 1-1,11 43 439,-12-39-414,1-1 0,-1 1 0,1-1 0,0 0 0,0 0 0,0 1 0,1-1 0,0 0 1,0 0-1,0 0 0,0-1 0,0 1 0,1 0 0,5 6 0,-4-9 13,-1 0 0,1 0 0,-1-1 0,1 1 1,0-1-1,0 1 0,-1-1 0,1 0 0,0-1 0,0 1 0,-1-1 0,1 1 0,0-1 1,-1 0-1,1-1 0,-1 1 0,1 0 0,-1-1 0,0 0 0,5-3 0,10-7 57,0-1 0,22-19-1,-19 13-100,-15 15-27,28-21-14,-33 24-11,0 0-1,0 0 1,0 0-1,1 1 1,-1-1-1,0 0 1,0 1-1,1-1 1,-1 1-1,1 0 1,-1-1-1,0 1 1,1 0-1,-1 0 1,1 0-1,-1 0 1,0 0-1,1 0 1,-1 0 0,1 0-1,-1 1 1,2-1-1,1 20-1166,-3-6-1933,3-8-3696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09.949"/>
    </inkml:context>
    <inkml:brush xml:id="br0">
      <inkml:brushProperty name="width" value="0.025" units="cm"/>
      <inkml:brushProperty name="height" value="0.025" units="cm"/>
    </inkml:brush>
  </inkml:definitions>
  <inkml:trace contextRef="#ctx0" brushRef="#br0">0 58 9449,'0'0'3940,"2"-52"-1762,-2 46-1185,5 6-801,4 0-288,7 2 32,-2 7-1410,11-1-1889,-2-3-1538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0.421"/>
    </inkml:context>
    <inkml:brush xml:id="br0">
      <inkml:brushProperty name="width" value="0.025" units="cm"/>
      <inkml:brushProperty name="height" value="0.025" units="cm"/>
    </inkml:brush>
  </inkml:definitions>
  <inkml:trace contextRef="#ctx0" brushRef="#br0">54 229 10794,'0'0'10116,"-7"11"-9363,-27 57 576,31-62-1181,1 1 0,0-1 0,0 1 1,1 0-1,0-1 0,0 1 0,1 0 0,0 0 1,0-1-1,0 1 0,3 10 0,-3-16-144,0 0 0,1-1 0,-1 1 0,1 0-1,-1 0 1,1-1 0,0 1 0,-1 0 0,1-1 0,0 1 0,-1-1-1,1 1 1,0-1 0,0 1 0,-1-1 0,1 0 0,0 1 0,0-1 0,0 0-1,0 1 1,-1-1 0,1 0 0,0 0 0,0 0 0,0 0 0,0 0-1,0 0 1,0 0 0,0 0 0,1-1 0,28-6 223,-17-1-175,0 0 1,-1 0-1,0-1 0,0-1 1,-1 0-1,14-15 0,55-75-2,-64 77-33,-2 0 0,17-35 0,-25 47-52,-1-1 0,-1 1 0,0-1 0,-1 0 0,0 0 0,0-1 0,0-18 0,-7 25-116,-6 11 66,-7 13 11,5-1 158,0 0-1,2 1 1,-1 0-1,2 0 1,1 1-1,0 1 1,1-1-1,1 1 1,1 1-1,-3 25 1,8-44-82,0 0 1,-1 0 0,1 0 0,0 0 0,0-1-1,0 1 1,0 0 0,1 0 0,-1 0 0,0 0-1,1 0 1,-1 0 0,1 0 0,0-1 0,0 1-1,0 0 1,0-1 0,0 1 0,0 0 0,0-1-1,0 1 1,0-1 0,1 0 0,-1 1 0,1-1-1,-1 0 1,1 0 0,0 0 0,-1 0 0,1 0-1,0 0 1,-1 0 0,1-1 0,0 1 0,0-1-1,0 1 1,0-1 0,0 0 0,0 1 0,0-1-1,0 0 1,-1 0 0,1-1 0,0 1 0,0 0-1,0-1 1,0 1 0,0-1 0,2 0 0,4-1-2,0-1 0,1 0 1,-1 0-1,0-1 0,-1 1 1,1-2-1,-1 1 0,1-1 1,-2 0-1,8-7 0,-9 6-15,0 0-1,0 0 0,-1-1 0,0 1 1,0-1-1,-1 0 0,0 0 0,0-1 1,0 1-1,-1-1 0,0 1 0,-1-1 0,0 0 1,0 1-1,0-1 0,-2-11 0,2 18 13,-1 0 0,0 0-1,0 1 1,0-1-1,0 0 1,0 0 0,-1 0-1,1 1 1,0-1 0,0 0-1,0 0 1,-1 0-1,1 1 1,0-1 0,-1 0-1,1 0 1,-1 1-1,1-1 1,-1 1 0,1-1-1,-1 0 1,1 1-1,-1-1 1,0 1 0,1-1-1,-1 1 1,0-1-1,1 1 1,-1 0 0,0-1-1,0 1 1,1 0 0,-1-1-1,0 1 1,0 0-1,0 0 1,1 0 0,-1 0-1,0 0 1,0 0-1,0 0 1,1 0 0,-1 0-1,0 0 1,0 0-1,0 1 1,0-1 0,-2 1-8,0 0 0,1 0-1,-1 1 1,0-1 0,1 0 0,-1 1 0,1 0 0,0-1 0,-1 1 0,1 0 0,0 0 0,-2 3 0,0 0 19,1 0 0,0 1 0,0-1-1,0 1 1,1 0 0,-1 0 0,1 0 0,1 0 0,-1 0 0,1 0 0,-1 8 0,2-13-9,1 0 1,-1 0 0,0-1 0,0 1 0,1 0 0,-1 0 0,0-1-1,1 1 1,-1 0 0,1-1 0,-1 1 0,1-1 0,-1 1 0,1-1-1,0 1 1,-1-1 0,1 1 0,0-1 0,-1 1 0,1-1 0,0 0-1,-1 1 1,1-1 0,0 0 0,0 0 0,-1 1 0,1-1 0,0 0-1,0 0 1,0 0 0,-1 0 0,2 0 0,34 0 65,-24 0-32,77-9 56,-70 6-116,0 1-1,0 0 0,-1 2 1,1 0-1,32 4 0,-45-3-46,-6-1 110,-1 0 1,1 0-1,0 0 0,0 0 0,0-1 0,0 1 1,0 0-1,0 0 0,0 0 0,0-1 0,0 1 0,-1 0 1,1 0-1,0 0 0,0 0 0,0-1 0,0 1 1,0 0-1,0 0 0,0 0 0,0-1 0,0 1 1,1 0-1,-1 0 0,0 0 0,0-1 0,0 1 0,0 0 1,0 0-1,0 0 0,0 0 0,0-1 0,0 1 1,1 0-1,-1 0 0,0 0 0,0 0 0,0 0 0,0 0 1,0-1-1,1 1 0,-1 0 0,0 0 0,0 0 1,0 0-1,0 0 0,1 0 0,-1 0 0,0 0 1,0 0-1,0 0 0,1 0 0,-1 0 0,0 0 0,0 0 1,0 0-1,1 0 0,-1 0 0,0 0 0,0 0 1,0 0-1,0 0 0,1 0 0,-1 0 0,0 0 1,0 0-1,0 1 0,0-1 0,1 0 0,-2-12 12,2-113-65,-1 124-79,0-1 1,1 1-1,-1 0 1,1-1-1,-1 1 1,1-1 0,-1 1-1,1 0 1,0-1-1,-1 1 1,1 0-1,0 0 1,0 0-1,0-1 1,0 1-1,0 0 1,0 0-1,0 0 1,0 1-1,1-1 1,-1 0 0,0 0-1,1 1 1,-1-1-1,3 0 1,40-6-3427,-21 5 1058,12-5-3207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1.226"/>
    </inkml:context>
    <inkml:brush xml:id="br0">
      <inkml:brushProperty name="width" value="0.025" units="cm"/>
      <inkml:brushProperty name="height" value="0.025" units="cm"/>
    </inkml:brush>
  </inkml:definitions>
  <inkml:trace contextRef="#ctx0" brushRef="#br0">11 185 4164,'0'0'14894,"-2"10"-14216,-2 10-470,2 0 1,0 0-1,1 35 1,1-44-116,1-1 0,0 0 0,1 0 0,0 0 0,0 0 0,1-1 0,1 1 0,-1-1 1,1 1-1,9 13 0,-11-20-55,1-1-1,-1 1 1,1-1 0,-1 1 0,1-1 0,0 0-1,-1 0 1,1 0 0,0-1 0,0 1 0,1-1 0,-1 1-1,0-1 1,0 0 0,1 0 0,-1-1 0,1 1-1,-1-1 1,0 0 0,1 1 0,-1-2 0,1 1-1,-1 0 1,1-1 0,-1 1 0,0-1 0,1 0-1,-1 0 1,0 0 0,0-1 0,6-3 0,4-1 91,0-1 0,-1-1 0,0 0 0,0-1 0,-1 0 1,12-13-1,-11 9-94,-1 0 1,0-1-1,-1-1 1,-1 1-1,0-1 1,-1-1-1,0 0 1,-2 0-1,0 0 1,0-1-1,-2 0 1,0 0-1,-1 0 1,-1 0-1,0-1 1,-2-20-1,0 46-91,-1 1-1,-1-1 1,1 0 0,-6 15-1,-4 18 77,9-27-29,-2 3 17,1 0 1,1 1-1,1-1 0,0 1 0,1-1 0,4 29 0,-3-44 4,-1 0-1,1 0 0,0 0 1,0 0-1,0 0 0,0 0 0,0 0 1,1-1-1,-1 1 0,0 0 0,1-1 1,-1 1-1,1-1 0,0 0 0,-1 1 1,1-1-1,0 0 0,0 0 0,0 0 1,0 0-1,0 0 0,0-1 0,0 1 1,0-1-1,0 1 0,0-1 0,0 0 1,0 0-1,0 0 0,1 0 1,-1 0-1,0 0 0,4-1 0,1 0 69,0 0 0,0-1-1,0 0 1,0-1 0,0 1-1,0-1 1,0 0 0,10-7-1,-8 3-16,0 0 0,-1-1 0,1 0 0,-2 0-1,1-1 1,-1 0 0,0 0 0,-1 0 0,0-1 0,0 0 0,-1-1-1,-1 1 1,1-1 0,3-18 0,-1-3 126,-3 0-1,0 0 1,-2-61 0,-6 76-366,-6 22-326,-9 24-990,4 33-4719,12-49 3632,-1 10-3613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1.853"/>
    </inkml:context>
    <inkml:brush xml:id="br0">
      <inkml:brushProperty name="width" value="0.025" units="cm"/>
      <inkml:brushProperty name="height" value="0.025" units="cm"/>
    </inkml:brush>
  </inkml:definitions>
  <inkml:trace contextRef="#ctx0" brushRef="#br0">0 383 11018,'0'0'6796,"0"8"-4959,0-6-1759,0 0 0,0-1 0,0 1 1,0 0-1,1-1 0,-1 1 0,0 0 1,1-1-1,-1 1 0,1-1 0,-1 1 1,1 0-1,0-1 0,0 1 0,0-1 1,0 0-1,0 1 0,0-1 0,0 0 1,0 0-1,0 1 0,1-1 1,1 1-1,-1-2-31,1 1 0,-1-1 1,1 0-1,0 0 0,-1 0 1,1 0-1,0 0 0,-1 0 0,1-1 1,-1 0-1,1 1 0,-1-1 1,1 0-1,-1 0 0,1 0 0,-1 0 1,0-1-1,0 1 0,5-4 1,-2 1-12,10-4 21,-1-2 0,0 0-1,-1 0 1,19-20 0,-32 30-46,0 1 0,0-1 0,0 1 0,0-1 0,-1 0 0,1 1 1,0-1-1,0 1 0,0-1 0,0 1 0,0-1 0,0 1 0,1-1 0,-1 1 0,0-1 0,0 1 0,0-1 1,0 1-1,1-1 0,-1 1 0,0-1 0,0 1 0,1-1 0,-1 0 0,0 1 0,1-1 0,-1 1 1,0-1-1,1 0 0,-1 1 0,0-1 0,1 0 0,-1 0 0,1 1 0,-1-1 0,1 0 0,-1 0 0,1 0 1,-1 0-1,1 0 0,-1 1 0,1-1 0,-1 0 0,1 0 0,-1 0 0,1 0 0,-1 0 0,1 0 0,0-1 1,1 2-37,1-1 1,-1 1-1,1-1 1,-1 0-1,0 0 1,1 0 0,-1 0-1,1 0 1,-1 0-1,1-1 1,2 0-1,5-5-184,-1 0-1,0-1 0,-1 0 0,1 0 0,-1 0 0,-1-1 1,11-13-1,42-69-724,-53 78 1000,13-18 62,-3 0 0,0-2 0,22-62 1,-65 170 537,16-50-361,1 0-1,1 1 0,1 0 1,-6 54-1,12-68-198,0-3-65,1 0 0,0 0 0,0 0 0,3 15 0,-3-24-37,1 1-1,-1 0 1,0-1-1,1 1 1,0 0 0,-1-1-1,1 1 1,0-1-1,0 1 1,-1-1-1,1 1 1,0-1-1,1 0 1,-1 1-1,0-1 1,0 0-1,1 0 1,-1 0-1,0 0 1,1 0-1,-1 0 1,1 0-1,-1 0 1,1-1-1,0 1 1,-1-1-1,1 1 1,0-1-1,-1 1 1,1-1-1,0 0 1,2 0-1,-3-1-3,1 1-1,-1-1 1,0 0-1,1 0 1,-1 0 0,0 0-1,1 0 1,-1 0-1,0-1 1,0 1-1,0 0 1,0-1-1,0 1 1,0-1-1,0 1 1,0-1-1,-1 1 1,1-1-1,-1 1 1,1-1-1,-1 0 1,0 1-1,1-1 1,-1 0-1,0 1 1,0-1-1,0 0 1,-1-3 0,2-3-4,-1 0 0,0 0 0,-1 0 0,1 0 0,-4-10 0,0 9 12,-1 0 0,0 0 1,0 0-1,-1 1 0,0 0 0,-1 0 0,0 0 0,0 1 1,0 0-1,-1 1 0,0 0 0,0 0 0,-1 0 1,-17-7-1,43 17 183,0 1 0,0-2 0,32 3 0,-1-4-3817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2.200"/>
    </inkml:context>
    <inkml:brush xml:id="br0">
      <inkml:brushProperty name="width" value="0.025" units="cm"/>
      <inkml:brushProperty name="height" value="0.025" units="cm"/>
    </inkml:brush>
  </inkml:definitions>
  <inkml:trace contextRef="#ctx0" brushRef="#br0">0 21 13997,'0'0'9129,"71"-13"-9610,-46 10-2978,-2-1-3684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5.421"/>
    </inkml:context>
    <inkml:brush xml:id="br0">
      <inkml:brushProperty name="width" value="0.035" units="cm"/>
      <inkml:brushProperty name="height" value="0.035" units="cm"/>
    </inkml:brush>
  </inkml:definitions>
  <inkml:trace contextRef="#ctx0" brushRef="#br0">63 293 15283,'-1'7'401,"0"-1"-1,-1 1 1,0 0-1,0-1 0,0 1 1,0-1-1,-7 10 1,-2 10 604,4-9-634,2 1 0,0 1 0,0-1 0,2 1 0,0 0 0,1-1 0,1 24-1,1-39-336,0-1 0,1 1-1,-1 0 1,1-1-1,-1 1 1,1 0-1,0-1 1,0 1-1,0-1 1,0 1-1,0-1 1,1 1 0,1 2-1,-1-3-18,0-1 1,-1 0-1,1 1 1,0-1-1,0 0 0,0 0 1,-1 0-1,1 0 0,0-1 1,0 1-1,0 0 0,1-1 1,-1 1-1,0-1 1,0 0-1,0 0 0,0 0 1,3 0-1,6-1-23,0-1 1,-1 0-1,1 0 0,-1-1 1,0-1-1,0 0 0,0 0 1,0-1-1,-1 0 0,15-11 1,12-10-161,38-36 1,-69 57 150,58-55-208,16-14-252,-79 73 471,1 1 0,0-1 0,-1 0 0,1 0 0,0 1 0,0-1 0,0 0-1,-1 1 1,1-1 0,0 1 0,0-1 0,0 1 0,0 0 0,0-1 0,0 1 0,0 0-1,0 0 1,0 0 0,0 0 0,0-1 0,0 1 0,0 1 0,1-1 0,-1 0 0,0 0-1,1 1 1,0 0 2,-1 0 0,0 1-1,1-1 1,-1 1-1,0-1 1,0 1 0,0-1-1,0 1 1,-1 0-1,1 0 1,0 1-1,11 18-7,-11-20 15,-1-1 1,1 1-1,0-1 1,0 1 0,0-1-1,-1 0 1,1 1-1,0-1 1,0 0-1,0 0 1,-1 0 0,1 1-1,0-1 1,0 0-1,0 0 1,0 0 0,0 0-1,0 0 1,-1-1-1,1 1 1,0 0-1,0 0 1,0 0 0,0-1-1,-1 1 1,1 0-1,0-1 1,0 1 0,-1-1-1,1 1 1,0-1-1,-1 1 1,1-1-1,0 0 1,0-1 0,26-28 66,-22 24-67,24-30-63,-9 10-196,2 0 0,1 1 0,32-27 0,-52 50 186,1-1 0,-1 1-1,1-1 1,0 1 0,0 0-1,0 0 1,1 1 0,5-3-1,-8 4 48,-1 0 1,0 0-1,0 0 0,1 0 0,-1 0 1,0 0-1,0 0 0,1 0 0,-1 0 1,0 1-1,0-1 0,0 0 0,1 1 0,-1-1 1,0 1-1,0-1 0,0 1 0,0 0 1,0-1-1,0 1 0,0 0 0,0 0 1,0 0-1,0-1 0,0 1 0,-1 0 1,1 0-1,0 1 0,-1-1 0,1 0 0,-1 0 1,1 0-1,0 2 0,1 5-4,1 0 0,-2-1 0,1 1 0,-1 1 0,0-1 1,-1 0-1,0 9 0,-9 61 301,5-53-11,-1 35 1,6-33-60,7 36 0,-4-36-168,0 35 1,-7-39 159,3-23-183,0 1-1,0-1 1,0 0-1,0 1 0,0-1 1,0 1-1,0-1 0,0 0 1,-1 1-1,1-1 0,0 0 1,0 1-1,0-1 1,0 0-1,-1 1 0,1-1 1,0 0-1,0 1 0,-1-1 1,1 0-1,0 1 1,-1-1-1,1 0 0,0 0 1,-1 0-1,1 1 0,0-1 1,-1 0-1,1 0 1,0 0-1,-1 0 0,1 0 1,-1 0-1,1 1 0,0-1 1,-1 0-1,1 0 1,-1 0-1,1 0 0,0 0 1,-1-1-1,1 1 0,-1 0 1,1 0-1,0 0 1,-1 0-1,1 0 0,0 0 1,-1-1-1,1 1 0,0 0 1,-1-1-1,0 1 16,1-1 0,-1 0 0,0 0 0,1 0 0,-1 0 0,1 0-1,-1 0 1,1 0 0,-1 0 0,1-1 0,0 1 0,0 0 0,-1 0-1,1 0 1,0 0 0,0 0 0,0 0 0,0-1 0,1-1 0,4-25 198,-4 24-179,13-46 130,2 1-1,41-86 1,62-86-216,-83 158 126,-35 61-81,10-17 35,-11 19-35,0-1-1,1 1 1,-1 0 0,0-1-1,0 1 1,0-1 0,1 1-1,-1 0 1,0-1-1,1 1 1,-1-1 0,0 1-1,1 0 1,-1 0-1,0-1 1,1 1 0,-1 0-1,0-1 1,1 1-1,-1 0 1,1 0 0,-1 0-1,1 0 1,-1-1 0,1 1-1,-1 0 1,0 0-1,1 0 1,0 0 0,-1 2 5,0-1 1,0 1 0,1-1-1,-2 1 1,1-1 0,0 1 0,0 0-1,0-1 1,-1 1 0,1-1 0,-1 1-1,1-1 1,-1 0 0,0 3-1,-1 1 20,1-2-14,-3 7 17,1 1-1,0-1 1,0 1 0,1-1-1,1 1 1,-1 0-1,2 15 1,0-25-30,0 0-1,0-1 1,0 1 0,0 0 0,1 0 0,-1 0 0,0 0 0,0 0 0,1 0 0,-1 0-1,1 0 1,-1 0 0,1 0 0,-1-1 0,1 1 0,0 0 0,-1 0 0,1-1-1,0 1 1,-1 0 0,1-1 0,0 1 0,0-1 0,0 1 0,0-1 0,1 1-1,0-1 2,0 1-1,0-1 0,0 0 0,0 0 1,0-1-1,0 1 0,0 0 0,0 0 1,0-1-1,0 0 0,-1 1 0,4-2 1,6-4 10,0 0-1,0-1 1,12-10 0,-19 15-6,-4 1-11,43-31-441,65-38 0,-101 66 57,-7 5 149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2.531"/>
    </inkml:context>
    <inkml:brush xml:id="br0">
      <inkml:brushProperty name="width" value="0.025" units="cm"/>
      <inkml:brushProperty name="height" value="0.025" units="cm"/>
    </inkml:brush>
  </inkml:definitions>
  <inkml:trace contextRef="#ctx0" brushRef="#br0">151 0 9641,'-7'2'6604,"-22"4"-4059,14-3-1630,0 0 0,-1 1 0,1 0-1,0 1 1,-21 11 0,36-16-919,0 0 1,0 0-1,0 0 1,0 1-1,-1-1 1,1 0-1,0 0 1,0 0-1,0 0 1,0 0-1,0 0 1,0 1-1,-1-1 1,1 0-1,0 0 0,0 0 1,0 0-1,0 1 1,0-1-1,0 0 1,0 0-1,0 0 1,0 0-1,0 1 1,0-1-1,0 0 1,0 0-1,0 0 1,0 1-1,0-1 0,0 0 1,0 0-1,0 0 1,0 0-1,0 1 1,0-1-1,1 0 1,-1 0-1,0 0 1,0 0-1,0 0 1,0 1-1,0-1 1,0 0-1,1 0 0,-1 0 1,0 0-1,0 0 1,0 0-1,0 0 1,1 1-1,15 7-430,30 4-488,-37-9 786,-3-1 76,54 19-255,-57-21 324,-1 1 1,0 0 0,0 0-1,0 0 1,0 0-1,0 0 1,0 1-1,0-1 1,-1 1 0,1-1-1,0 1 1,-1 0-1,1-1 1,-1 1-1,0 0 1,0 0 0,1 0-1,-1 0 1,0 0-1,-1 0 1,1 0-1,1 5 1,-3-5 75,1 0 0,-1 0 0,0 0 0,0 0 0,0 0 0,0 0 0,-1 0 0,1 0 0,0-1 0,-1 1-1,1 0 1,-1-1 0,0 1 0,1-1 0,-1 0 0,0 1 0,0-1 0,0 0 0,0 0 0,-3 1 0,-50 21 957,47-20-873,0 0-159,0-1-1,-1 1 1,0-1 0,1-1 0,-18 2-1,25-3-77,1 0 0,0 0 0,-1 0 0,1 0 0,0 0 0,-1 0 0,1 0 0,0 0 0,-1 0 0,1 0 0,0 0 0,0 0 0,-1 0 0,1-1 0,0 1 0,-1 0 0,1 0 0,0 0 0,0 0 0,-1-1 0,1 1 0,0 0 0,0 0 0,0 0 0,-1-1 0,1 1 0,0 0 0,0 0 0,0-1 0,0 1 0,-1 0 0,1-1 0,0 1 0,0 0 0,0 0 0,0-1 0,0 1 0,0 0 0,0-1 0,0 0 0,6-16-3256,15-13-3440,3 5-256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2.891"/>
    </inkml:context>
    <inkml:brush xml:id="br0">
      <inkml:brushProperty name="width" value="0.025" units="cm"/>
      <inkml:brushProperty name="height" value="0.025" units="cm"/>
    </inkml:brush>
  </inkml:definitions>
  <inkml:trace contextRef="#ctx0" brushRef="#br0">62 258 2018,'0'0'18962,"-7"12"-17782,2-3-998,-2 0 156,1 1 0,0 0 0,1 1 0,0-1-1,1 1 1,0 0 0,0 0 0,1 0 0,-3 22-1,7-31-324,-1-1 0,0 1 0,1-1 0,-1 0 0,1 1 0,-1-1 0,1 0 0,0 1 0,0-1 0,-1 0 0,1 0 0,0 1 0,0-1 0,0 0 0,0 0 0,1 0 0,-1 0 0,0-1 0,0 1 0,0 0 0,1 0-1,-1-1 1,0 1 0,1-1 0,-1 1 0,1-1 0,-1 1 0,1-1 0,-1 0 0,0 0 0,1 0 0,-1 0 0,1 0 0,-1 0 0,1 0 0,2-1 0,3 1 23,0-1 0,0 1 0,0-2 0,0 1 0,0-1 0,13-5 0,-10 2-28,0-1 0,-1 0-1,1 0 1,-1-1 0,0-1 0,-1 0 0,0 0 0,0 0 0,-1-1 0,0 0 0,0 0 0,-1-1 0,0 0 0,8-20 0,-7 12-25,-1 0 1,-1-1 0,-1 0 0,0 0 0,-2 0-1,0 0 1,-1-38 0,-2 53 2,1-1 0,0 1 0,-1 0-1,0 0 1,0 0 0,0 0 0,0 1 0,-1-1-1,1 0 1,-1 0 0,0 1 0,0-1 0,-1 1 0,1 0-1,-1 0 1,1-1 0,-1 2 0,0-1 0,0 0 0,0 1-1,-1-1 1,1 1 0,0 0 0,-1 0 0,0 0 0,1 0-1,-1 1 1,0 0 0,0-1 0,0 2 0,0-1 0,0 0-1,0 1 1,0-1 0,0 1 0,0 0 0,0 1-1,0-1 1,-1 1 0,1 0 0,1 0 0,-1 0 0,0 0-1,0 1 1,0-1 0,1 1 0,-1 0 0,1 0 0,-1 0-1,1 1 1,0-1 0,0 1 0,0 0 0,-3 4 0,1-2 29,0 0 1,1 0-1,0 1 1,0-1-1,1 1 1,-1 0 0,1 0-1,1 0 1,-4 12-1,5-16-9,0 0 1,1 0-1,-1 1 0,1-1 0,0 0 0,0 1 0,0-1 0,0 0 1,0 1-1,1-1 0,-1 0 0,1 0 0,-1 1 0,1-1 0,0 0 1,0 0-1,0 0 0,0 0 0,0 0 0,0 0 0,0 0 0,1 0 1,-1 0-1,1-1 0,0 1 0,-1 0 0,1-1 0,0 0 1,0 1-1,0-1 0,2 1 0,9 4 11,0-1 1,1-1-1,-1 0 1,1-1-1,19 3 1,-21-5-213,0 1 0,-1 0 0,1 1 0,-1 0 0,1 1 0,-1 0 0,-1 1 0,17 9 0,-26-13 147,1 0-1,-1 0 1,1 0-1,-1 0 1,0 1-1,1-1 1,-1 0-1,0 1 0,0-1 1,0 1-1,0 0 1,0-1-1,0 1 1,-1 0-1,1-1 1,0 1-1,-1 0 0,1 0 1,-1 0-1,0 3 1,-10 33 137,0 2-6782,21-40-2809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3.667"/>
    </inkml:context>
    <inkml:brush xml:id="br0">
      <inkml:brushProperty name="width" value="0.025" units="cm"/>
      <inkml:brushProperty name="height" value="0.025" units="cm"/>
    </inkml:brush>
  </inkml:definitions>
  <inkml:trace contextRef="#ctx0" brushRef="#br0">73 339 14478,'0'0'5023,"-8"4"-3993,2 0-750,0-1-1,0 1 0,0 0 1,0 1-1,-7 7 0,11-10-190,0 0 0,0 1 1,0-1-1,0 0 0,1 1 0,-1 0 0,1-1 1,-1 1-1,1 0 0,0 0 0,0 0 0,0-1 0,1 1 1,-1 0-1,1 0 0,0 0 0,-1 0 0,1 0 1,1 5-1,-1-7-74,1 0 1,-1 0-1,1 0 0,0 0 1,-1 0-1,1 0 1,0 0-1,0-1 0,0 1 1,0 0-1,0 0 1,0-1-1,0 1 1,0 0-1,0-1 0,0 1 1,0-1-1,0 1 1,0-1-1,0 0 1,0 0-1,1 1 0,-1-1 1,0 0-1,0 0 1,0 0-1,0 0 0,1 0 1,-1 0-1,0-1 1,0 1-1,2 0 1,38-11 243,-34 6-377,0-1-1,0 0 1,0 0-1,-1 0 0,0-1 1,-1 0-1,1 0 1,-1-1-1,-1 1 1,1-1-1,-1 0 0,-1 0 1,4-11-1,-7 20 143,-1 0 0,0 1 0,0-1 1,1 0-1,-1 1 0,1-1 0,-1 0 0,1 1 0,0-1 0,-1 1 0,1-1 0,0 1 0,0-1 0,0 0 0,0 1 0,0-1 1,0 1-1,0-1 0,1 1 0,-1-1 0,1 0 0,-1 1 0,1-1 0,-1 0 0,1 1 0,0-1 0,-1 0 0,1 0 1,0 1-1,0-1 0,0 0 0,0 0 0,0 0 0,0 0 0,2 1 0,1-1 31,0-1 0,-1 1 1,1 0-1,0-1 0,0 0 0,0 0 0,0 0 0,0-1 0,0 1 1,0-1-1,0 0 0,0 0 0,5-2 0,4-2-31,0-1 1,-1 0-1,1-1 0,-1 0 1,-1-1-1,0 0 1,0-1-1,0 0 0,-1-1 1,14-16-1,-17 17-71,0 0 1,0 0-1,-1 0 1,0-1-1,0 0 0,-1 0 1,-1-1-1,0 1 1,0-1-1,-1 0 0,0 0 1,-1 0-1,1-16 1,-3 27 43,0 0 0,0 0 1,0-1-1,0 1 0,0 0 0,0-1 1,0 1-1,0 0 0,0-1 1,0 1-1,0 0 0,0-1 0,0 1 1,0 0-1,0-1 0,0 1 1,0 0-1,0 0 0,-1-1 0,1 1 1,0 0-1,0 0 0,0-1 1,0 1-1,-1 0 0,1 0 0,0-1 1,0 1-1,-1 0 0,1 0 1,0 0-1,-1 0 0,1-1 0,0 1 1,0 0-1,-1 0 0,1 0 1,-1 0-1,-12 6-43,-10 18 80,14-13 41,0 1-1,2 1 0,-1-1 1,2 1-1,0 0 1,0 1-1,1-1 1,1 1-1,0 0 0,1 1 1,1-1-1,0 0 1,1 1-1,0 0 0,2 20 1,0-33-72,-1 1 1,1 0-1,0-1 0,0 1 1,0 0-1,0-1 1,1 1-1,-1-1 1,0 0-1,1 1 0,0-1 1,0 0-1,-1 0 1,1 0-1,0 0 1,1-1-1,-1 1 0,0 0 1,0-1-1,1 0 1,-1 1-1,1-1 1,-1 0-1,1 0 1,0 0-1,-1-1 0,1 1 1,0-1-1,0 1 1,3-1-1,-1 0 3,0 1-1,0-1 1,0-1 0,0 1-1,0-1 1,0 1 0,0-2 0,0 1-1,-1 0 1,1-1 0,0 0-1,-1 0 1,1 0 0,-1-1-1,1 0 1,3-3 0,6-8 31,0-1 0,-1-1 0,-1-1 0,0 1 0,-2-2 0,15-30 1,-4 1 53,21-70 1,-39 108-82,-1 1 0,1-1 0,-1 0 0,-1 0 0,0 0 0,0 0 0,-1-17 0,0 26-12,0 0 1,0 0 0,0-1-1,0 1 1,0 0 0,0 0-1,0 0 1,0-1 0,0 1-1,0 0 1,0 0 0,0 0-1,0-1 1,-1 1 0,1 0-1,0 0 1,0 0 0,0 0-1,0 0 1,0-1 0,0 1-1,-1 0 1,1 0 0,0 0-1,0 0 1,0 0 0,0 0-1,-1 0 1,1-1 0,0 1-1,0 0 1,0 0 0,0 0-1,-1 0 1,1 0 0,0 0-1,0 0 1,0 0-1,-1 0 1,1 0 0,0 0-1,0 0 1,0 0 0,-1 0-1,1 0 1,-10 8-17,-5 12 23,7 1 25,1 0 0,1 0 0,1 1-1,1 0 1,1 0 0,0 0 0,2 0 0,1 1-1,0-1 1,2 0 0,1 0 0,0 1 0,2-2 0,0 1-1,1-1 1,13 28 0,1-14-3,-40-71-504,-9-15-64,-43-107 0,71 157 572,0 0 0,1 0 0,-1 0-1,1 0 1,-1 0 0,1 0 0,0 0 0,-1-1-1,1 1 1,0 0 0,0 0 0,-1 0 0,1-1 0,0 1-1,0 0 1,1 0 0,-1-1 0,0 1 0,0 0 0,1 0-1,-1 0 1,0-1 0,1 1 0,-1 0 0,1 0 0,-1 0-1,1 0 1,0 0 0,0 0 0,-1 0 0,1 0-1,0 0 1,0 0 0,0 1 0,0-1 0,0 0 0,0 0-1,0 1 1,0-1 0,0 1 0,0-1 0,2 0 0,5 0-14,-1 1 0,1-1 0,-1 1 1,1 0-1,-1 1 0,9 1 0,-12-2-32,25 5-166,1 0-1467,-9-3-2225,-3-2-4129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4.292"/>
    </inkml:context>
    <inkml:brush xml:id="br0">
      <inkml:brushProperty name="width" value="0.025" units="cm"/>
      <inkml:brushProperty name="height" value="0.025" units="cm"/>
    </inkml:brush>
  </inkml:definitions>
  <inkml:trace contextRef="#ctx0" brushRef="#br0">11 29 13196,'-7'-22'4649,"4"16"-2105,4 14-346,7 12-2162,0-1 0,1 0 0,16 26 1,7 13-27,-17-32-348,14 33-1670,-28-56 1597,0 0 0,0 0 0,-1-1 1,1 1-1,-1 0 0,0 0 0,0 0 0,0 0 0,0 0 0,0-1 0,-1 4 0,-1-4 34,1-1 1,-1 0-1,1 0 0,-1 0 0,0 0 0,0 0 0,1 0 0,-1-1 0,0 1 0,0 0 1,0-1-1,0 0 0,0 1 0,0-1 0,0 0 0,0 0 0,0 0 0,0 0 0,0 0 0,0-1 1,-3 0-1,1 1-823,-25-2-4774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4.668"/>
    </inkml:context>
    <inkml:brush xml:id="br0">
      <inkml:brushProperty name="width" value="0.025" units="cm"/>
      <inkml:brushProperty name="height" value="0.025" units="cm"/>
    </inkml:brush>
  </inkml:definitions>
  <inkml:trace contextRef="#ctx0" brushRef="#br0">17 192 6182,'0'0'9417,"-16"-52"-7752,35 39-800,6-2-64,12-2-128,2 0-289,7-4-288,0-4-1121,-7-7-4933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5.350"/>
    </inkml:context>
    <inkml:brush xml:id="br0">
      <inkml:brushProperty name="width" value="0.025" units="cm"/>
      <inkml:brushProperty name="height" value="0.025" units="cm"/>
    </inkml:brush>
  </inkml:definitions>
  <inkml:trace contextRef="#ctx0" brushRef="#br0">36 206 4676,'-3'-8'422,"-6"-11"2036,-15-37 7501,36 135-7706,-10-74-2178,1 8-62,1-1 0,0 0 0,1 0 0,8 16 0,-12-26 25,0-1-1,0 1 1,-1-1 0,1 0 0,0 1-1,0-1 1,0 0 0,0 1-1,1-1 1,-1 0 0,0 0-1,0 0 1,1 0 0,-1 0 0,1 0-1,-1-1 1,1 1 0,-1 0-1,1-1 1,-1 1 0,1-1-1,-1 1 1,1-1 0,0 0 0,-1 0-1,1 0 1,0 0 0,-1 0-1,1 0 1,0 0 0,-1 0-1,1-1 1,0 1 0,-1-1-1,1 1 1,-1-1 0,1 1 0,-1-1-1,1 0 1,-1 0 0,0 0-1,1 0 1,-1 0 0,2-1-1,6-7 171,0-1-1,0 0 0,-1 0 0,0 0 1,-1-1-1,0 0 0,-1 0 0,7-16 1,-4 4-129,0 1 1,-2-1-1,7-39 1,-11 26 227,-2 15-144,0 36-516,-3 26 308,1-17 32,1 1 0,3 29-1,-3-48 22,1-1-1,0 1 0,0-1 1,1 1-1,0-1 0,-1 1 0,2-1 1,-1 0-1,1 0 0,0 0 1,0 0-1,0-1 0,1 1 1,-1-1-1,5 5 0,-4-7 45,-1 0 0,1 0 0,-1-1-1,1 1 1,0-1 0,0 1 0,0-1 0,0 0-1,0-1 1,0 1 0,0-1 0,0 1 0,0-1-1,0-1 1,0 1 0,0 0 0,0-1 0,0 0-1,0 0 1,0 0 0,-1 0 0,1-1 0,0 0-1,-1 1 1,1-1 0,-1-1 0,5-2 0,7-5 47,-1-1 1,0 0 0,0 0-1,20-26 1,5-12 12,-38 104-753,-2-46 672,-2 28-61,8-27 144,9-16 220,0-8-199,-2 0 0,0 0 0,0-2 0,-1 1 0,11-24 0,31-42-187,-53 81 25,0 0 1,1-1 0,-1 1-1,0 0 1,0 0 0,0 0-1,0-1 1,0 1 0,1 0-1,-1 0 1,0 0 0,0-1-1,0 1 1,0 0 0,1 0 0,-1 0-1,0 0 1,0 0 0,1-1-1,-1 1 1,0 0 0,0 0-1,1 0 1,-1 0 0,0 0-1,0 0 1,1 0 0,-1 0-1,0 0 1,0 0 0,1 0-1,-1 0 1,0 0 0,0 0-1,1 0 1,-1 0 0,0 0-1,0 0 1,1 1 0,3 12-437,-2 33-231,-2-23-876,1-21 1313,2 16-1233,-3-18 1293,0 1 1,0-1-1,1 0 1,-1 1 0,0-1-1,0 1 1,0-1-1,0 0 1,0 1-1,1-1 1,-1 1-1,0-1 1,0 0-1,1 1 1,-1-1-1,0 0 1,1 0 0,-1 1-1,0-1 1,1 0-1,-1 0 1,0 1-1,1-1 1,-1 0-1,1 0 1,-1 0-1,0 0 1,1 1-1,-1-1 1,1 0-1,-1 0 1,1 0 0,-1 0-1,0 0 1,1 0-1,0 0 1,9-6-5468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6.120"/>
    </inkml:context>
    <inkml:brush xml:id="br0">
      <inkml:brushProperty name="width" value="0.025" units="cm"/>
      <inkml:brushProperty name="height" value="0.025" units="cm"/>
    </inkml:brush>
  </inkml:definitions>
  <inkml:trace contextRef="#ctx0" brushRef="#br0">11 0 11691,'-1'11'1671,"-5"37"-5,2 79 0,5-104-1343,1-1-1,0 1 0,2 0 1,0-1-1,2 1 1,9 22-1,-1-25-163,-14-19-132,0-1 0,1 0 0,-1 0 0,1 1 0,-1-1 0,1 0 0,-1 0 0,0 0 1,1 0-1,-1 0 0,1 0 0,-1 0 0,1 0 0,-1 0 0,1 0 0,-1 0 0,1 0 1,-1 0-1,1 0 0,-1 0 0,0 0 0,1 0 0,-1-1 0,1 1 0,-1 0 0,1 0 1,0-1-1,0-1 30,1 1 0,-1-1 0,0 0 0,1 0 0,-1 0 0,0 0 0,0 0 0,0 0 1,0 0-1,-1-1 0,1 1 0,-1 0 0,1 0 0,-1 0 0,0-4 0,1-1-24,1-77-63,-2 77 0,-1 1 1,1 0-1,-1 0 0,-1 0 1,1 0-1,-1 0 1,0 0-1,-1 1 1,1-1-1,-1 1 1,-5-8-1,8 13 30,0 0-1,0 0 1,0 0 0,0 0 0,0 0-1,0 0 1,0-1 0,0 1 0,0 0-1,0 0 1,0 0 0,0 0-1,0 0 1,0 0 0,-1 0 0,1 0-1,0 0 1,0-1 0,0 1 0,0 0-1,0 0 1,0 0 0,0 0-1,0 0 1,-1 0 0,1 0 0,0 0-1,0 0 1,0 0 0,0 0 0,0 0-1,0 0 1,0 0 0,-1 0-1,1 0 1,0 0 0,0 0 0,0 0-1,0 0 1,0 0 0,0 0 0,0 0-1,-1 0 1,1 0 0,0 0-1,0 1 1,0-1 0,0 0 0,0 0-1,0 0 1,0 0 0,0 0 0,0 0-1,-1 0 1,1 0 0,0 0-1,0 0 1,0 1 0,0-1 0,0 0-1,0 0 1,0 0 0,0 0-1,0 0 1,0 0 0,0 0 0,0 1-1,0-1 1,0 0 0,-1 16 21,7 18 110,-4-30-98,0 0-1,0 0 0,0 0 0,0-1 0,1 1 0,0-1 0,0 1 1,0-1-1,0 0 0,0 0 0,1-1 0,0 1 0,-1-1 0,1 1 1,0-1-1,0 0 0,0-1 0,0 1 0,0-1 0,1 1 1,-1-1-1,0-1 0,1 1 0,-1 0 0,0-1 0,1 0 0,-1 0 1,1-1-1,-1 1 0,0-1 0,1 0 0,-1 0 0,0 0 0,0-1 1,0 1-1,0-1 0,0 0 0,0 0 0,0 0 0,0-1 0,-1 0 1,1 1-1,-1-1 0,0 0 0,5-7 0,-2 3 26,-2-1 0,1 0-1,-1 0 1,-1 0 0,6-16 0,-8 22-16,0-1 0,0 0 0,-1 0 0,1 0 0,-1 0 0,1 0 0,-1 0 0,0 0 0,0 1 0,-1-1 0,1 0 0,-1 0 0,1 0 0,-1 0 0,0 0 0,0 0 0,0 1 0,0-1 0,-1 0 0,1 1 0,-3-4 0,3 5-47,1 0 0,-1 1 0,0-1 0,1 0 0,-1 0 0,0 1 0,0-1 0,0 0 0,0 1 0,1-1 0,-1 1 0,0-1 0,0 1 0,0-1 0,0 1 0,0 0 0,-1-1 0,1 1 0,0 0 0,0 0 0,0 0 0,0 0 0,0 0-1,0 0 1,0 0 0,0 0 0,0 1 0,-1-1 0,0 1-2,0 1 0,0-1-1,0 0 1,1 1-1,-1-1 1,0 1-1,1-1 1,-1 1-1,1 0 1,0 0-1,0 0 1,-2 3-1,-2 5-5,1 0-1,1 0 1,-1 0 0,-2 15-1,6-24 10,-1 1 0,1-1 1,-1 1-1,1 0 0,0-1 0,0 1 0,0-1 0,-1 1 1,1-1-1,1 1 0,-1 0 0,0-1 0,0 1 0,1-1 1,-1 1-1,1-1 0,-1 1 0,1-1 0,-1 1 1,1-1-1,0 1 0,0-1 0,0 0 0,0 0 0,0 1 1,0-1-1,0 0 0,2 1 0,1 0 11,1-1 0,-1 0 0,0-1-1,0 1 1,1-1 0,-1 1 0,1-1 0,-1-1 0,8 0-1,48-14-139,-53 12 104,0 1 0,1-1 0,0 1-1,0 0 1,-1 1 0,1 0 0,0 0 0,0 1 0,0 0-1,0 0 1,0 1 0,9 1 0,1 9 436,-18-10-375,1-1-1,0 1 0,-1 0 0,1-1 0,0 1 1,-1 0-1,1-1 0,0 1 0,0-1 0,-1 0 1,1 1-1,0-1 0,0 0 0,0 1 0,0-1 1,0 0-1,0 0 0,-1 1 0,1-1 0,0 0 1,0 0-1,0 0 0,0 0 0,0-1 0,0 1 1,0 0-1,0 0 0,0 0 0,-1-1 0,1 1 1,0-1-1,0 1 0,0 0 0,0-1 0,-1 1 1,1-1-1,0 0 0,-1 1 0,1-1 0,0 0 0,-1 1 1,1-1-1,-1 0 0,1 1 0,-1-1 0,1-1 1,24-37 843,19-26-682,-42 62-210,0 1 1,1-1 0,-1 1-1,1-1 1,0 1 0,0 0-1,0 0 1,0 0 0,0 0-1,0 0 1,0 1 0,1-1-1,-1 1 1,1 0-1,-1 0 1,8-1 0,-10 2 3,1 0 0,-1 0 0,1 1 0,-1-1 0,1 0 0,-1 0 0,1 1 0,-1-1 0,1 1 0,-1 0 0,0-1 0,1 1 0,-1 0 0,0 0 0,1-1 0,-1 1 0,0 0 0,0 0 0,0 1 0,0-1 0,0 0 0,0 0 0,0 0 0,0 1 0,-1-1 0,1 0 0,0 1 0,0 1 0,10 49 133,-5-18-55,-6-34-58,0 1 0,0-1 0,0 0 0,1 1 0,-1-1 0,0 1 0,0-1 0,1 0 0,-1 1 0,0-1 0,1 0 0,-1 0 0,0 1 0,1-1 0,-1 0 0,1 0 0,-1 1 0,0-1 0,1 0 0,-1 0 0,1 0 0,-1 0 0,1 0 0,-1 0 0,0 0 0,1 0 0,-1 0 0,1 0 0,-1 0 0,1 0 0,-1 0 0,1 0 0,-1 0 0,0 0 0,1 0 0,-1 0 0,1-1 0,-1 1 0,0 0 0,1 0 0,-1 0 0,1-1 0,-1 1 0,0 0 0,1-1 0,-1 1 0,0 0 0,0-1 0,1 1 0,-1 0 0,0-1 0,0 1 0,1-1 0,-1 0 0,19-22 165,-19 22-201,40-68-5790,-27 45-165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6.683"/>
    </inkml:context>
    <inkml:brush xml:id="br0">
      <inkml:brushProperty name="width" value="0.025" units="cm"/>
      <inkml:brushProperty name="height" value="0.025" units="cm"/>
    </inkml:brush>
  </inkml:definitions>
  <inkml:trace contextRef="#ctx0" brushRef="#br0">0 127 5189,'0'0'17857,"11"-7"-17185,132-108 2227,-143 114-2884,0 1-1,0 0 0,0 0 1,1-1-1,-1 1 1,0 0-1,0 0 0,1-1 1,-1 1-1,0 0 1,0 0-1,1 0 0,-1 0 1,0-1-1,1 1 1,-1 0-1,0 0 1,0 0-1,1 0 0,-1 0 1,0 0-1,1 0 1,-1 0-1,0 0 0,1 0 1,-1 0-1,0 0 1,1 0-1,-1 0 0,0 0 1,1 0-1,-1 0 1,0 0-1,1 0 0,-1 1 1,0-1-1,0 0 1,1 0-1,-1 0 0,0 1 1,0-1-1,1 0 1,-1 0-1,0 0 1,0 1-1,1-1 0,-1 0 1,0 1-1,0-1 1,0 0-1,1 1 0,2 26 118,-9 35-89,0-39-8,-2 26-33,10-49-175,0 0-1,0-1 1,0 0-1,0 1 1,0-1-1,0 0 1,0 0-1,0 0 1,0-1-1,-1 1 1,1 0-1,0-1 1,1-1-1,17-27-7721,-10 13 1211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7.863"/>
    </inkml:context>
    <inkml:brush xml:id="br0">
      <inkml:brushProperty name="width" value="0.025" units="cm"/>
      <inkml:brushProperty name="height" value="0.025" units="cm"/>
    </inkml:brush>
  </inkml:definitions>
  <inkml:trace contextRef="#ctx0" brushRef="#br0">1 466 12556,'0'0'12203,"11"7"-11690,-6-4-478,-3-1-17,0 0 0,1 0 1,-1-1-1,1 1 0,-1 0 0,1-1 0,0 0 0,0 0 1,-1 0-1,1 0 0,0 0 0,0 0 0,0-1 1,0 1-1,0-1 0,0 0 0,0 0 0,0 0 1,0-1-1,0 1 0,0-1 0,0 1 0,0-1 1,0 0-1,0 0 0,0 0 0,-1 0 0,1-1 0,0 1 1,-1-1-1,1 0 0,2-3 0,1 1 22,-1-1 0,-1 0 0,1 0 0,-1 0 0,1-1 0,-2 0 0,1 1 0,-1-1 1,1-1-1,-2 1 0,1 0 0,-1-1 0,0 1 0,0-1 0,-1 0 0,0 0 0,1-12 0,-2 18-40,0 1 0,0-1 1,0 0-1,0 1 0,0-1 0,0 1 0,0-1 1,0 0-1,0 1 0,0-1 0,0 1 0,0-1 1,-1 0-1,1 1 0,0-1 0,0 1 1,-1-1-1,1 1 0,0-1 0,-1 1 0,1-1 1,-1 1-1,1-1 0,0 1 0,-1-1 0,1 1 1,-1 0-1,1-1 0,-1 1 0,0 0 1,1 0-1,-1-1 0,1 1 0,-1 0 0,1 0 1,-1 0-1,0 0 0,1-1 0,-1 1 1,1 0-1,-1 0 0,0 0 0,1 0 0,-1 1 1,0-1-1,1 0 0,-1 0 0,1 0 0,-1 0 1,1 1-1,-1-1 0,0 0 0,1 0 1,-1 1-1,1-1 0,-1 1 0,-2 1-21,-1-1 0,1 1 0,1 0 0,-1 0 0,0 0 0,0 1 0,1-1 0,-1 1 0,-1 2 0,-2 3 10,1 0 0,0 1 0,1-1 0,0 1 0,0 0 0,1 0 0,0 0 0,1 0 0,0 0 0,0 1 0,1-1 0,0 1 0,1 0 0,0 9 0,1-18 14,-1 0 1,1 0-1,0 1 0,-1-1 1,1 0-1,0 0 1,0 0-1,0 0 1,0 0-1,0 0 0,0 0 1,0-1-1,0 1 1,0 0-1,0 0 0,0-1 1,0 1-1,1-1 1,-1 1-1,0-1 0,0 1 1,1-1-1,-1 0 1,0 0-1,1 0 1,-1 1-1,0-1 0,1-1 1,-1 1-1,0 0 1,1 0-1,-1 0 0,0-1 1,1 1-1,-1 0 1,0-1-1,2-1 0,5 0 27,-1 0 0,0-1 0,-1 1 0,1-2 0,10-5 0,0-6-27,0 0 0,0 0-1,-2-2 1,0 0-1,-1-1 1,0 0-1,-2-1 1,0 0-1,-1-1 1,-2 0-1,0-1 1,0 0 0,-2-1-1,-1 0 1,-1 0-1,0 0 1,-2 0-1,-1-1 1,0 1-1,-3-33 1,1 52-4,0 0 0,0 0 0,-1 0 0,1 0 0,-1 1 0,0-1 0,0 0 0,0 0 0,0 0 0,-1 1 0,1-1 0,-1 0 0,1 1 0,-1-1 0,0 1 0,0 0 0,-4-4 1,5 5-2,0 1 1,-1-1 0,1 0 0,-1 1 0,1-1-1,-1 1 1,1-1 0,-1 1 0,1 0 0,-1 0 0,0 0-1,1 0 1,-1 0 0,1 0 0,-1 0 0,1 0-1,-1 1 1,0-1 0,1 1 0,-1-1 0,1 1 0,0-1-1,-1 1 1,1 0 0,-1 0 0,1 0 0,0 0-1,0 0 1,-1 0 0,1 0 0,0 0 0,0 0 0,0 1-1,-1 1 1,-5 5 12,0 1 1,1-1-1,0 1 0,1 1 0,0-1 1,0 1-1,1 0 0,0 0 1,1 0-1,0 0 0,1 0 0,0 1 1,1-1-1,0 1 0,0 0 0,1-1 1,2 16-1,-2-23-5,1 1-1,0-1 1,0 1 0,1-1-1,-1 0 1,1 1 0,0-1-1,-1 0 1,1 0 0,1 0-1,-1 0 1,0-1 0,1 1-1,-1-1 1,1 1 0,0-1-1,0 0 1,0 0 0,0 0-1,0 0 1,0-1 0,1 1-1,-1-1 1,0 0 0,1 0-1,-1 0 1,1 0 0,-1-1-1,8 1 1,-3 0-24,0-1 0,1 0 0,-1 0 0,0 0 0,0-1 0,0-1 0,0 1 0,0-1 0,0-1 0,0 1 0,-1-1 0,11-6 0,0-5-133,-15 10 145,1 1-1,-1 0 1,1 0 0,-1 1 0,1-1-1,0 1 1,0 0 0,0 0 0,7-3-1,-10 8 9,0 0-1,0 0 0,1 0 0,-2 0 1,1 0-1,0 0 0,-1 0 0,1 0 1,-1 5-1,2 5 72,-1-10-65,0-1 0,-1 1 0,1 0 0,0-1 0,1 1 0,-1-1 0,0 1-1,1-1 1,-1 0 0,1 1 0,0-1 0,-1 0 0,1 0 0,0 0 0,0 0 0,1 0 0,-1-1 0,0 1 0,1-1 0,-1 1 0,1-1 0,2 1 0,0-1 20,0 0 0,-1-1 0,1 1 0,-1-1 0,1 0 0,0-1 0,-1 1 0,1-1 0,0 0 0,-1 0 0,1 0 0,4-3-1,12-5-126,-2 0-1,1-2 0,-1-1 1,25-19-1,-37 25 21,-5 4 45,1 0-1,0-1 1,0 1 0,-1 0-1,1 1 1,1-1 0,-1 0 0,0 1-1,6-2 1,-7 41 312,-1-37-228,1 0 0,-1 0 0,0-1 0,0 1 0,1-1 0,-1 1 0,1-1 0,-1 1 0,0-1 0,1 0 0,-1 1 0,1-1 0,-1 0 0,1 0 0,-1 0 0,1 0 0,-1 0 0,3-1 0,28-6 532,-11-2-589,0-1 0,36-24 0,-39 22-335,0 1 0,1 1 1,30-12-1,-49 22 338,1 0 1,0 0-1,0-1 1,-1 1-1,1 0 1,0 0-1,0 0 0,-1 0 1,1 0-1,0 0 1,0 0-1,-1 1 1,1-1-1,0 0 1,0 0-1,-1 1 0,1-1 1,0 0-1,0 1 1,-1-1-1,1 0 1,-1 1-1,1-1 1,0 1-1,-1-1 0,1 1 1,-1 0-1,1-1 1,-1 1-1,1-1 1,-1 1-1,0 0 1,1-1-1,-1 1 0,1 1 1,-1 0 17,1-1 0,0 0 0,0 1 0,-1-1 0,1 0 0,0 0 0,0 1 0,0-1 0,1 0 0,-1 0 0,0 0 0,0-1 0,1 1 0,-1 0 0,0 0-1,1-1 1,-1 1 0,0-1 0,1 1 0,2 0 0,7-1 36,-1 1-1,1-2 1,0 0 0,-1 0-1,1-1 1,-1 0-1,1-1 1,-1 0-1,0 0 1,0-1 0,0-1-1,-1 0 1,10-6-1,17-12-229,60-51 0,-89 68 177,-7 6 2,0 0-1,0 0 1,1 0 0,-1 0-1,0-1 1,0 1-1,0 0 1,0 0-1,0 0 1,0 0-1,0 0 1,1 0-1,-1 0 1,0 0 0,0 0-1,0-1 1,0 1-1,0 0 1,1 0-1,-1 0 1,0 0-1,0 0 1,0 0-1,0 0 1,0 0 0,1 0-1,-1 0 1,0 0-1,0 0 1,0 0-1,0 0 1,1 0-1,-1 1 1,0-1-1,0 0 1,0 0-1,0 0 1,0 0 0,0 0-1,1 0 1,-1 0-1,0 0 1,0 0-1,0 1 1,0-1-1,0 0 1,0 0-1,0 0 1,0 0 0,1 1-1,1 11 161,-2-11-145,0 0 0,0 0 0,0 1-1,0-1 1,0 0 0,0 0-1,1 0 1,-1 1 0,0-1-1,1 0 1,-1 0 0,0 0-1,1 0 1,0 0 0,-1 0-1,1 0 1,0 0 0,-1 0-1,1 0 1,0 0 0,0 0-1,0-1 1,0 1 0,1 1-1,9-1 17,-1-1 1,1-1-1,-1 1 0,0-2 0,1 1 0,-1-1 0,0-1 0,0 0 0,0 0 0,0-1 0,-1-1 0,12-6 0,-12 6-30,-1 1 0,1-1 0,0 1 0,0 1 0,0 0 0,1 0 0,-1 1 0,1 0 0,-1 1-1,1 0 1,0 0 0,-1 1 0,20 2 0,12 17 177,-36-16-196,1 1 0,0-1 1,0-1-1,1 1 1,11 2-1,-16-4-273,1-1-1,0 0 1,-1 0 0,1 0-1,0 0 1,-1 0 0,1-1-1,0 1 1,-1-1 0,1 1-1,3-3 1,10-8-7134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9.172"/>
    </inkml:context>
    <inkml:brush xml:id="br0">
      <inkml:brushProperty name="width" value="0.025" units="cm"/>
      <inkml:brushProperty name="height" value="0.025" units="cm"/>
    </inkml:brush>
  </inkml:definitions>
  <inkml:trace contextRef="#ctx0" brushRef="#br0">199 68 9737,'0'0'3262,"4"-8"-1116,1 0-1358,-2 5-459,-1 1 0,0-1 0,0 0 1,-1 0-1,1 0 0,-1-1 0,1 1 0,-1 0 0,0 0 0,0-1 0,-1 1 0,2-7 0,-3 10-245,0-1 0,1 1 1,-1-1-1,0 1 0,1 0 0,-1-1 0,0 1 0,1 0 0,-1-1 1,0 1-1,0 0 0,1 0 0,-1 0 0,0 0 0,0 0 0,1 0 1,-1 0-1,0 0 0,0 0 0,1 0 0,-1 0 0,0 0 1,0 1-1,1-1 0,-1 0 0,0 0 0,1 1 0,-1-1 0,0 1 1,0 0-1,-25 9 35,8 0-31,0 1 1,0 1-1,1 0 1,0 1-1,1 1 0,1 1 1,1 0-1,-19 24 0,32-37-93,0 0-1,-1 0 1,1 0-1,0 0 1,0 1-1,0-1 0,0 0 1,0 0-1,1 1 1,-1-1-1,1 0 1,-1 1-1,1-1 1,0 0-1,0 1 0,0-1 1,0 0-1,1 4 1,0-5-9,-1 1 1,1 0-1,0-1 0,0 1 1,0-1-1,1 0 1,-1 1-1,0-1 0,0 0 1,1 1-1,-1-1 1,1 0-1,-1 0 0,1 0 1,-1-1-1,1 1 1,0 0-1,2 0 0,10 3-89,-1-1 0,1-1-1,0 0 1,-1-1-1,16-1 1,-13 0 9,-3 0-39,1 1 0,-1 0-1,0 1 1,1 1 0,-1 0 0,13 4-1,-22-5 103,0 0-1,0 0 1,0 0-1,0 1 0,0-1 1,-1 1-1,1 0 0,-1 0 1,0 0-1,1 0 1,-1 1-1,-1-1 0,1 1 1,-1 0-1,1-1 1,-1 1-1,0 1 0,0-1 1,-1 0-1,1 0 1,1 8-1,-1-2 153,-1 0 0,0 1 0,0-1 1,-1 1-1,-1-1 0,1 0 0,-2 1 0,1-1 0,-1 0 1,-1 0-1,-6 15 0,7-20 5,0 0-1,0 0 1,-1-1 0,0 1-1,1-1 1,-2 1 0,1-1 0,0 0-1,-1-1 1,0 1 0,0-1-1,0 1 1,0-1 0,-1 0-1,1-1 1,-1 1 0,0-1-1,0 0 1,1 0 0,-1 0-1,-1-1 1,1 1 0,0-1 0,-8 0-1,11-1-150,1 0 0,0 0 0,-1 1 0,1-2 0,-1 1 0,1 0 1,-1 0-1,1 0 0,0-1 0,-1 1 0,1 0 0,0-1 0,-1 0 0,1 1 0,0-1 0,0 0 0,-1 1 0,1-1 0,0 0 0,0 0 0,0 0 0,0 0 0,0 0 0,0 0 0,0 0 0,0-2 0,-1 0-196,1-1-1,0 1 1,1 0 0,-1 0-1,0 0 1,1-1-1,0 1 1,0 0-1,0-1 1,0 1-1,1-4 1,2-6-1573,0 0 1,0 0-1,1 1 0,11-24 1,9-9-6151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5.951"/>
    </inkml:context>
    <inkml:brush xml:id="br0">
      <inkml:brushProperty name="width" value="0.035" units="cm"/>
      <inkml:brushProperty name="height" value="0.035" units="cm"/>
    </inkml:brush>
  </inkml:definitions>
  <inkml:trace contextRef="#ctx0" brushRef="#br0">0 38 14107,'13'-15'1512,"4"4"-960,-1 1-255,4 8 1239,6 2-824,3 8-640,2 2-224,-1-2 120,-1-5-56,0-4-56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9.519"/>
    </inkml:context>
    <inkml:brush xml:id="br0">
      <inkml:brushProperty name="width" value="0.025" units="cm"/>
      <inkml:brushProperty name="height" value="0.025" units="cm"/>
    </inkml:brush>
  </inkml:definitions>
  <inkml:trace contextRef="#ctx0" brushRef="#br0">1 1 10442,'0'0'1671,"0"11"357,-1 10-997,2 79 3747,0-99-4764,-1 0 0,1 0 0,-1 0 1,1 0-1,-1 0 0,1 0 0,0 0 1,0-1-1,-1 1 0,1 0 1,0 0-1,0-1 0,0 1 0,0 0 1,0-1-1,0 1 0,0-1 0,0 1 1,0-1-1,0 0 0,0 1 0,0-1 1,0 0-1,0 0 0,0 0 1,1 0-1,-1 0 0,0 0 0,0 0 1,0 0-1,0 0 0,0 0 0,0-1 1,0 1-1,0 0 0,2-1 1,43-15 423,-30 6-371,-1 0 1,0-1-1,15-15 1,-15 13-55,0 1 0,26-17 0,-40 29 6,0-1-1,-1 1 0,1-1 1,0 1-1,0 0 0,0-1 1,0 1-1,0 0 0,-1 0 1,1 0-1,0 0 0,0 0 0,0 0 1,0 0-1,0 0 0,0 0 1,0 0-1,0 0 0,-1 1 1,1-1-1,0 0 0,0 1 1,0-1-1,0 0 0,-1 1 0,1-1 1,0 1-1,-1 0 0,1-1 1,0 1-1,-1-1 0,1 1 1,0 0-1,-1-1 0,1 1 1,0 1-1,19 40 623,-20-39-625,1 1 0,0-1 0,0 0 0,0 0 0,0 0 0,1 0 0,0 0 0,-1 0 0,1 0 0,0-1 0,0 1 0,0-1 0,1 1 0,-1-1 0,0 0 0,5 3 0,-5-5 54,1 0-1,0 0 1,-1 0-1,1 0 1,0-1-1,-1 1 0,1-1 1,-1 1-1,1-1 1,-1 0-1,1 0 1,-1-1-1,1 1 1,-1 0-1,0-1 1,4-3-1,39-37-41,-10 8-1984,-19 27-487,6-7-7601,-20 7 6131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19.849"/>
    </inkml:context>
    <inkml:brush xml:id="br0">
      <inkml:brushProperty name="width" value="0.025" units="cm"/>
      <inkml:brushProperty name="height" value="0.025" units="cm"/>
    </inkml:brush>
  </inkml:definitions>
  <inkml:trace contextRef="#ctx0" brushRef="#br0">0 0 10954,'0'0'9449,"5"17"-21076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0.181"/>
    </inkml:context>
    <inkml:brush xml:id="br0">
      <inkml:brushProperty name="width" value="0.025" units="cm"/>
      <inkml:brushProperty name="height" value="0.025" units="cm"/>
    </inkml:brush>
  </inkml:definitions>
  <inkml:trace contextRef="#ctx0" brushRef="#br0">128 181 12043,'0'0'6988,"-9"4"-5754,-1 0-863,1 1 0,0-1 0,0 2 0,1-1 0,0 1 0,0 1 0,-11 10 0,15-13-275,1 0 1,-1 0 0,1 1-1,0-1 1,0 1 0,0 0-1,0 0 1,1 0 0,0 0 0,0 0-1,0 0 1,1 1 0,0-1-1,0 1 1,0-1 0,1 1-1,0 10 1,0-15-93,1 0 1,-1 1-1,1-1 0,-1 0 0,1 0 1,-1 0-1,1 1 0,0-1 1,0 0-1,0 0 0,0 0 0,0 0 1,0 0-1,0 0 0,0-1 1,0 1-1,0 0 0,0 0 1,0-1-1,1 1 0,-1-1 0,0 1 1,0-1-1,1 1 0,-1-1 1,0 0-1,1 0 0,-1 0 1,1 0-1,-1 0 0,0 0 0,3 0 1,3 0 45,0-1 0,0 1 0,-1-1 1,1 0-1,12-4 0,-6-1-50,-1 0 0,1-1 0,-1 0 0,0-1 0,0 0 0,-1-1 0,-1 0 0,1-1 0,-1 0 1,-1-1-1,0 0 0,0 0 0,8-17 0,-9 15 28,0-1 1,-1 1-1,-1-2 0,0 1 1,-1-1-1,-1 1 1,0-1-1,-1-1 0,-1 1 1,0 0-1,-1-31 1,-1 45-25,0 1 0,0 0 0,0-1 1,0 1-1,0 0 0,0-1 0,0 1 1,-1 0-1,1 0 0,0-1 1,0 1-1,0 0 0,0-1 0,-1 1 1,1 0-1,0 0 0,0-1 0,-1 1 1,1 0-1,0 0 0,0-1 0,-1 1 1,1 0-1,0 0 0,-1 0 0,1 0 1,0 0-1,-1-1 0,1 1 0,0 0 1,-1 0-1,1 0 0,0 0 0,-1 0 1,1 0-1,0 0 0,-1 0 0,1 0 1,0 0-1,-1 0 0,1 1 0,0-1 1,-1 0-1,1 0 0,0 0 0,0 0 1,-1 0-1,1 1 0,0-1 0,-1 0 1,1 0-1,0 0 0,0 1 1,-1-1-1,1 0 0,0 0 0,0 1 1,-1-1-1,-15 16-68,10-5 82,1 0 0,0 0 1,1 1-1,0-1 0,1 1 1,0 0-1,1 0 1,0 0-1,1 0 0,0 21 1,1-26-137,1 0 0,0-1 0,0 1 0,0-1 1,1 1-1,0-1 0,0 0 0,1 0 0,5 9 1,-6-11-231,0-1 0,1 0 0,-1 0 0,1 0 0,0 0 0,0 0 0,0 0 0,0-1 0,1 0 0,-1 1 0,1-1 0,-1-1 0,1 1 0,0 0 0,0-1 0,5 2 0,28 1-6533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0.779"/>
    </inkml:context>
    <inkml:brush xml:id="br0">
      <inkml:brushProperty name="width" value="0.025" units="cm"/>
      <inkml:brushProperty name="height" value="0.025" units="cm"/>
    </inkml:brush>
  </inkml:definitions>
  <inkml:trace contextRef="#ctx0" brushRef="#br0">0 98 4484,'0'0'12727,"3"12"-11777,12 49-58,-4 0 1,-1 1-1,-4 0 0,-2 0 1,-3 0-1,-12 100 0,11-163-862,0 1 0,0 0 0,0 0 1,0 0-1,-1 0 0,1 0 0,0 0 0,0 0 0,0 0 0,0 0 0,-1 0 0,1 0 1,0 0-1,0 0 0,0 0 0,0 0 0,-1 0 0,1 0 0,0 0 0,0 0 0,0 0 1,0 0-1,-1 0 0,1 0 0,0 0 0,0 0 0,0 0 0,0 0 0,-1 0 0,1 0 1,0 0-1,0 1 0,0-1 0,0 0 0,0 0 0,0 0 0,-1 0 0,1 0 0,0 1 1,0-1-1,0 0 0,0 0 0,0 0 0,0 0 0,0 1 0,-4-22 518,6-41-501,3 0 0,2 1 0,3 0 1,3 0-1,3 1 0,31-81 1,-43 131-58,1 0 0,-1 0 0,2 1 1,-1-1-1,1 1 0,12-14 1,-15 20 3,0 0 0,1 0 0,-1 0 1,0 1-1,1-1 0,-1 1 1,1 0-1,0 0 0,0 0 1,0 0-1,0 1 0,0-1 1,0 1-1,1 0 0,-1 0 0,0 1 1,1-1-1,7 1 0,-10 1-4,-1-1 0,1 1 0,0 0 0,0 0-1,0 0 1,0 0 0,-1 0 0,1 0-1,-1 0 1,1 0 0,0 0 0,-1 1 0,0-1-1,1 1 1,-1-1 0,0 1 0,0 0-1,0-1 1,0 1 0,0 0 0,0 0 0,-1 0-1,1 0 1,0 0 0,-1-1 0,0 1 0,1 0-1,-1 0 1,0 0 0,0 0 0,0 4-1,0 1-12,0 1 0,0 0 0,-1 0 0,1-1-1,-2 1 1,1-1 0,-4 11 0,-2-4-10,-1-1 0,0 0 1,-1 0-1,0 0 0,-1-1 0,0-1 0,-1 0 1,-1 0-1,1-1 0,-2 0 0,1-1 0,-1-1 1,-26 13-1,22-19-1508,13-11-1402,14-21-3665,-9 27 5939,14-30-8545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1.454"/>
    </inkml:context>
    <inkml:brush xml:id="br0">
      <inkml:brushProperty name="width" value="0.025" units="cm"/>
      <inkml:brushProperty name="height" value="0.025" units="cm"/>
    </inkml:brush>
  </inkml:definitions>
  <inkml:trace contextRef="#ctx0" brushRef="#br0">19 118 13997,'0'0'1831,"0"10"-64,-18 168 5002,18-178-6763,0 1 0,-1 0 0,1-1 0,0 1 0,0-1 0,0 1 0,0 0 0,0-1-1,0 1 1,1 0 0,-1-1 0,0 1 0,0 0 0,0-1 0,1 1 0,-1-1 0,0 1-1,0-1 1,1 1 0,-1-1 0,0 1 0,1-1 0,-1 1 0,1-1 0,-1 1 0,1-1 0,-1 1-1,1-1 1,-1 0 0,1 1 0,-1-1 0,1 0 0,0 0 0,-1 1 0,1-1 0,-1 0-1,1 0 1,0 0 0,-1 0 0,1 0 0,0 0 0,-1 0 0,1 0 0,-1 0 0,1 0 0,0 0-1,-1 0 1,1 0 0,0 0 0,-1-1 0,2 1 0,0-1 24,1 0 0,-1 0 1,0-1-1,0 1 0,1-1 0,-1 1 0,0-1 1,0 0-1,0 1 0,-1-1 0,1 0 0,1-3 1,3-5 21,-1-1 0,-1 0 0,0 0 0,0 0 0,-1 0-1,2-21 1,-4 28-47,0-1-1,-1 1 0,1-1 1,-1 1-1,0-1 0,0 1 0,-1-1 1,1 1-1,-1-1 0,0 1 1,0-1-1,-1 1 0,1-1 0,-1 1 1,0 0-1,0 0 0,-1 0 1,1 0-1,-1 1 0,-2-5 0,3 13-54,2-1-1,-1 1 0,1-1 0,-1 1 0,1-1 0,0 1 0,1-1 0,-1 1 0,1-1 0,2 9 0,-1-11 56,-1 1 0,1-1 1,0 1-1,0-1 0,0 1 0,0-1 0,0 0 1,1 0-1,-1 0 0,1 0 0,-1-1 0,1 1 1,0-1-1,-1 1 0,1-1 0,0 0 0,0 0 0,0 0 1,0-1-1,0 1 0,0-1 0,0 0 0,0 1 1,0-1-1,0 0 0,0-1 0,1 1 0,-1-1 1,0 1-1,0-1 0,5-2 0,0 0 27,0 0 0,0-1 0,0 0 0,0-1 0,0 1 0,-1-2 0,0 1 0,0-1 0,11-11 0,-12 11-14,0-1 0,-1 0 0,0 0 0,0 0 0,-1-1 0,0 1 0,0-1 0,0 0 0,-1 0 0,-1 0 0,1-1 0,-1 1 0,-1-1 0,1 1 0,-1-10 0,-20 122-344,18-99 350,1 0-1,0 0 0,0 0 0,1 0 1,-1-1-1,1 1 0,0 0 0,1 0 0,3 8 1,-4-11-8,0-1 1,0 0-1,0 0 1,0 0-1,1 1 1,-1-1 0,0 0-1,1-1 1,-1 1-1,0 0 1,1 0-1,-1-1 1,1 1 0,0 0-1,-1-1 1,1 0-1,-1 1 1,1-1-1,0 0 1,-1 0-1,1 0 1,0 0 0,-1 0-1,1 0 1,0-1-1,-1 1 1,1 0-1,-1-1 1,1 1 0,0-1-1,-1 0 1,1 1-1,2-3 1,2 0 25,0-1-1,0 0 1,-1 0 0,1 0 0,-1-1-1,0 0 1,0 0 0,-1 0 0,1 0-1,-1-1 1,0 0 0,-1 0 0,1 0-1,4-12 1,-3 6 8,0 0 1,-1 0-1,0-1 1,-1 0-1,2-17 1,-8 59-135,-2 42 85,5-68 5,0 0-1,1 0 1,-1 1 0,0-1 0,1 0 0,0 0-1,0 0 1,0 0 0,0 0 0,1 0 0,-1 0-1,1 0 1,-1-1 0,1 1 0,0 0-1,0-1 1,4 4 0,-5-5-47,0 0 0,0 0 0,0 0 0,1 0 0,-1-1 0,0 1 0,0 0 0,0-1 0,1 1 0,-1-1 0,0 1 0,1-1-1,-1 1 1,0-1 0,1 0 0,-1 0 0,0 0 0,1 0 0,-1 0 0,1 0 0,-1 0 0,0 0 0,1-1 0,-1 1 0,0 0 0,1-1 0,0 0 0,0-1-314,1 0 1,-1 0-1,-1 1 0,1-2 1,0 1-1,0 0 0,-1 0 1,1 0-1,-1-1 1,0 1-1,0-1 0,2-4 1,1-7-2240,0 0 1,-2 0-1,1 0 1,-1-16-1,-1-7-3492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1.802"/>
    </inkml:context>
    <inkml:brush xml:id="br0">
      <inkml:brushProperty name="width" value="0.025" units="cm"/>
      <inkml:brushProperty name="height" value="0.025" units="cm"/>
    </inkml:brush>
  </inkml:definitions>
  <inkml:trace contextRef="#ctx0" brushRef="#br0">1 1 3107,'0'0'16816,"8"54"-20628,5-41-1024,-1-4-2820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2.129"/>
    </inkml:context>
    <inkml:brush xml:id="br0">
      <inkml:brushProperty name="width" value="0.025" units="cm"/>
      <inkml:brushProperty name="height" value="0.025" units="cm"/>
    </inkml:brush>
  </inkml:definitions>
  <inkml:trace contextRef="#ctx0" brushRef="#br0">52 0 10250,'0'0'10100,"-4"8"-9540,-1 0-452,3-5-91,0-1 0,1 1-1,-1-1 1,1 1 0,0 0-1,0 0 1,0-1 0,0 1 0,0 0-1,1 0 1,-1 0 0,1 0-1,0 4 1,44-1-834,-36-4 808,0 0 0,-1 0 0,1 1 0,0 1-1,-1-1 1,0 1 0,10 7 0,-15-11 57,-1 1 0,0 0 0,0-1 0,0 1 0,0 0 1,0 0-1,0 0 0,0-1 0,0 1 0,0 0 0,0 0 0,0 0 0,-1 1 1,1-1-1,0 0 0,-1 0 0,1 0 0,-1 0 0,1 1 0,-1-1 0,0 0 1,1 1-1,-1-1 0,0 0 0,0 0 0,0 1 0,0-1 0,0 0 0,0 1 1,0-1-1,-1 0 0,1 1 0,0-1 0,-1 0 0,1 0 0,-1 1 0,1-1 0,-1 0 1,0 0-1,1 0 0,-1 0 0,0 0 0,0 0 0,0 0 0,0 0 0,0 0 1,0 0-1,0 0 0,0-1 0,0 1 0,0 0 0,-2 0 0,-7 5 1,1 0-1,-1 0 1,1-1-1,-1-1 1,-1 0-1,1 0 1,-1-1-1,1 0 1,-1-1-1,0 0 1,-13 0-1,24-2-173,0 0 0,-1 0 0,1 0 0,0 0 0,-1-1 0,1 1 0,-1 0 0,1-1 0,0 1 1,0 0-1,-1 0 0,1-1 0,0 1 0,0 0 0,-1-1 0,1 1 0,0-1 0,0 1 0,0 0 0,-1-1 0,1 1 0,0-1 0,0 1 0,0 0 0,0-1 0,0 1 0,0-1 0,0 1 0,0-1 0,0 1 0,0 0 0,0-1 0,0 1 0,0-1 0,1 1 0,-1-1 0,0-2-1208,0-14-6275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2.586"/>
    </inkml:context>
    <inkml:brush xml:id="br0">
      <inkml:brushProperty name="width" value="0.025" units="cm"/>
      <inkml:brushProperty name="height" value="0.025" units="cm"/>
    </inkml:brush>
  </inkml:definitions>
  <inkml:trace contextRef="#ctx0" brushRef="#br0">7 28 5701,'0'0'12257,"0"8"-11045,-3 47 553,0-27-866,2 0 1,3 43-1,-2-70-893,0 0-1,0 0 0,0 0 1,1 0-1,-1 0 1,0 0-1,0-1 1,0 1-1,1 0 1,-1 0-1,0 0 1,1-1-1,-1 1 1,1 0-1,-1 0 0,1-1 1,-1 1-1,1 0 1,0-1-1,-1 1 1,1-1-1,0 1 1,-1 0-1,1-1 1,0 0-1,0 1 1,0-1-1,-1 1 1,3-1-1,-1 0 37,-1 0 0,1 0-1,0 0 1,0-1 0,0 1 0,0-1 0,0 1-1,-1-1 1,1 0 0,0 0 0,0 1 0,2-4 0,43-36 1076,-25 16-920,0-2 1,-2 0 0,0-1-1,30-59 1,-50 86-205,0 0 1,0 0 0,0 1-1,0-1 1,0 0 0,0 0-1,0 0 1,0 0 0,0 0-1,0 1 1,1-1 0,-1 0-1,0 0 1,0 0 0,0 0-1,0 0 1,0 0 0,0 0-1,0 0 1,1 1 0,-1-1-1,0 0 1,0 0 0,0 0-1,0 0 1,0 0 0,1 0-1,-1 0 1,0 0 0,0 0-1,0 0 1,0 0 0,1 0-1,-1 0 1,0 0 0,0 0-1,0 0 1,0 0 0,1 0-1,-1 0 1,0 0 0,0 0-1,0 0 1,0 0 0,0-1-1,1 1 1,-1 0 0,0 0-1,0 0 1,0 0 0,0 0-1,0 0 1,0 0 0,0-1-1,0 1 1,1 0 0,-1 0-1,0 0 1,3 28-24,-1 40 161,-2-64-145,-2 34 25,1-26-334,0 0 0,1 0 0,2 23 1,-1-35 221,-1 0 1,0 0 0,1 1 0,-1-1 0,1 0 0,-1 0 0,0 1-1,1-1 1,-1 0 0,1 0 0,-1 0 0,0 0 0,1 0 0,-1 0-1,1 1 1,-1-1 0,1 0 0,-1 0 0,1 0 0,-1-1 0,1 1-1,-1 0 1,0 0 0,1 0 0,-1 0 0,1 0 0,-1 0 0,1-1 0,-1 1-1,0 0 1,1 0 0,-1-1 0,0 1 0,1 0 0,-1-1 0,0 1-1,1-1 1,15-10-2251,1-10-1787,0-4-2200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2.919"/>
    </inkml:context>
    <inkml:brush xml:id="br0">
      <inkml:brushProperty name="width" value="0.025" units="cm"/>
      <inkml:brushProperty name="height" value="0.025" units="cm"/>
    </inkml:brush>
  </inkml:definitions>
  <inkml:trace contextRef="#ctx0" brushRef="#br0">0 104 2402,'0'0'14964,"2"9"-13341,-1-3-1515,0 0 152,0 1-1,1-1 1,0 0 0,0 0-1,0 0 1,4 7 0,-4-11-174,-1 0 0,1 0-1,-1 0 1,1 0 0,0 0 0,0 0 0,0-1 0,0 1 0,0-1 0,0 1 0,0-1 0,0 0 0,1 0 0,-1 0 0,0 0-1,1 0 1,-1 0 0,1-1 0,-1 1 0,1-1 0,-1 0 0,5 0 0,-2 0-39,0 0 0,0-1 0,0 1 0,0-1 0,0-1 0,0 1 0,0 0 0,-1-1 0,1 0 0,0 0-1,-1-1 1,1 0 0,-1 1 0,0-1 0,0 0 0,0-1 0,0 1 0,-1-1 0,1 0 0,-1 0 0,0 0 0,3-5 0,-1 0-18,0 1 1,-1-1-1,0 0 1,-1 0-1,0-1 1,0 1-1,-1-1 1,0 1-1,-1-1 1,0-16-1,0 25-30,-1 0 0,0 1-1,0-1 1,0 0 0,0 1 0,0-1 0,0 0-1,0 1 1,0-1 0,0 0 0,0 1 0,0-1 0,-1 1-1,1-1 1,0 0 0,0 1 0,-1-1 0,1 0-1,0 1 1,-1-1 0,1 1 0,-1-1 0,1 1-1,0-1 1,-1 1 0,1-1 0,-1 1 0,0 0-1,1-1 1,-1 1 0,1 0 0,-1-1 0,1 1 0,-1 0-1,0 0 1,1-1 0,-1 1 0,0 0 0,1 0-1,-1 0 1,0 0 0,1 0 0,-1 0 0,0 0-1,1 0 1,-1 0 0,0 0 0,1 0 0,-1 1 0,0-1-1,1 0 1,-1 0 0,1 1 0,-1-1 0,0 0-1,1 1 1,-1-1 0,1 0 0,-1 1 0,0 0-1,-3 2-8,1-1-1,0 0 0,-1 1 0,1 0 0,0 0 0,0 0 0,0 0 0,1 0 0,-3 5 0,-2 6-5,2 0 0,-1 1-1,2-1 1,0 1-1,1 0 1,0 0-1,1 1 1,1-1-1,0 1 1,1-1-1,3 19 1,-3-33-19,1 1 0,-1-1 0,0 1 0,1-1 0,-1 1 1,1-1-1,0 1 0,-1-1 0,1 0 0,0 1 0,0-1 0,0 0 0,0 0 0,0 0 1,0 1-1,0-1 0,1 0 0,-1 0 0,0-1 0,1 1 0,-1 0 0,0 0 0,3 0 0,0 0-158,-1 0 0,0-1 0,1 0-1,-1 1 1,0-1 0,1-1 0,-1 1-1,0 0 1,1-1 0,5-1 0,0-1-828,0 0 1,-1-1 0,1 0 0,-1 0-1,1-1 1,-2 0 0,11-8 0,15-18-5173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3.668"/>
    </inkml:context>
    <inkml:brush xml:id="br0">
      <inkml:brushProperty name="width" value="0.025" units="cm"/>
      <inkml:brushProperty name="height" value="0.025" units="cm"/>
    </inkml:brush>
  </inkml:definitions>
  <inkml:trace contextRef="#ctx0" brushRef="#br0">73 0 8232,'0'0'8488,"-7"10"-7848,0 1-526,0 1 0,0 0 0,1 0 0,1 1 0,0 0 0,0 0 0,2 0 0,-5 24-1,2 16 990,0 70-1,6-121-1089,0 0-1,0 0 1,0 1-1,0-1 1,0 0-1,1 0 1,-1 0-1,1 0 1,-1 0-1,1 0 1,0 0-1,0 0 1,0 0-1,0 0 1,0-1 0,2 3-1,-2-3 15,0 0 0,0-1 0,0 1-1,0 0 1,0-1 0,0 1 0,1-1 0,-1 1-1,0-1 1,0 1 0,1-1 0,-1 0 0,0 1 0,1-1-1,-1 0 1,0 0 0,1 0 0,-1 0 0,2-1 0,2 0 40,0 0 0,-1-1 0,1 0 0,-1 1 0,1-2 1,-1 1-1,0 0 0,1-1 0,-1 0 0,-1 0 1,1 0-1,4-5 0,10-14-9,-1-1 0,-1 0 0,16-32 0,-31 53-55,4 0 438,-2 11-108,2 33 91,3 9-133,-8-49-260,0-1-1,1 0 1,-1 0-1,1 0 0,-1 0 1,1 0-1,-1 0 1,1 0-1,0 0 0,0 0 1,0 0-1,-1-1 1,1 1-1,0 0 0,0 0 1,0-1-1,0 1 1,0 0-1,0-1 0,0 1 1,0-1-1,0 0 1,1 1-1,-1-1 0,0 0 1,0 0-1,0 1 1,0-1-1,1 0 0,-1 0 1,0 0-1,0-1 1,0 1-1,0 0 0,1 0 1,-1-1-1,0 1 1,0 0-1,0-1 0,0 1 1,0-1-1,0 0 1,1 0-1,7-4 120,-2 0 0,1 0 0,-1-1 0,9-8 1,-12 11-206,22-22 113,-19 17-84,1 0 0,-1 0 0,2 1 0,-1 0-1,0 1 1,1 0 0,1 0 0,-1 1 0,1 0-1,-1 1 1,14-5 0,-22 9 16,-1 0 0,1 0 1,-1 1-1,1-1 0,-1 0 0,1 0 1,-1 0-1,1 0 0,-1 0 0,1 1 0,-1-1 1,0 0-1,1 0 0,-1 1 0,1-1 1,-1 0-1,1 1 0,-1-1 0,0 1 1,1-1-1,-1 0 0,0 1 0,0-1 0,1 1 1,-1-1-1,0 1 0,0-1 0,0 1 1,1-1-1,-1 1 0,0 0 0,4 26 53,-5 30 279,0-55-321,1 2 77,-1 0 0,1-1 0,0 1 0,0 0 0,0 0 0,0-1-1,1 1 1,-1 0 0,3 5 0,-3-9-51,0 1 0,1-1 1,-1 1-1,0-1 0,1 1 0,-1-1 1,1 0-1,-1 1 0,1-1 0,-1 0 0,1 1 1,-1-1-1,1 0 0,-1 0 0,1 1 0,-1-1 1,1 0-1,-1 0 0,1 0 0,0 0 1,-1 0-1,1 0 0,-1 0 0,2 0 0,25-9 426,-6-4-427,0-1 1,-1 0 0,22-21-1,33-25-944,-56 53 793,-11 15 126,-9 34 265,0-39-224,1 1-1,-1-1 1,1 0 0,0 1-1,-1-1 1,2 1 0,-1-1-1,0 1 1,1-1 0,-1 0-1,1 1 1,1 3-1,-1-7-13,0 1-1,0-1 1,0 1-1,1-1 1,-1 1-1,0-1 0,0 0 1,0 1-1,0-1 1,1 0-1,-1 0 0,0 0 1,0 0-1,1 0 1,-1 0-1,0 0 1,0-1-1,0 1 0,0 0 1,1-1-1,-1 1 1,0 0-1,0-1 1,0 0-1,0 1 0,0-1 1,0 0-1,0 1 1,1-2-1,34-26 267,-32 24-306,15-13 22,-11 9-190,0 0 0,0 0 0,1 1 0,1 0 0,-1 1 0,1 0 0,16-6 0,-24 48 196,-14-5 88,10-27-150,0 0-1,0 1 1,1-1 0,0 0-1,-1 0 1,1 1-1,0 7 1,5-15-5616,15-11-714,-7-1-457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6.399"/>
    </inkml:context>
    <inkml:brush xml:id="br0">
      <inkml:brushProperty name="width" value="0.035" units="cm"/>
      <inkml:brushProperty name="height" value="0.035" units="cm"/>
    </inkml:brush>
  </inkml:definitions>
  <inkml:trace contextRef="#ctx0" brushRef="#br0">43 1 15395,'0'20'545,"0"0"-1,-1 0 1,-6 36-1,0-8 18,1 6-41,-6 54 707,2 148 1,10-252-1144,0 0 1,1 1 0,-1-1 0,1 0 0,0 0 0,0 0 0,3 7 0,-4-10-49,1 0 0,0 0 1,-1 0-1,1 0 0,0 0 0,0-1 1,0 1-1,-1 0 0,1 0 0,0-1 1,0 1-1,0-1 0,0 1 0,0-1 0,1 1 1,-1-1-1,0 0 0,0 1 0,0-1 1,0 0-1,0 0 0,0 0 0,1 0 1,-1 0-1,0 0 0,0 0 0,0 0 1,0 0-1,0-1 0,0 1 0,2-1 1,24-8 412,0 0 0,0-2 0,30-17 0,-17 8-213,-9 5-110,-9 6-349,-1-1 0,0 0-1,-1-2 1,0-1-1,-1 0 1,20-18 0,-18 6-117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4.220"/>
    </inkml:context>
    <inkml:brush xml:id="br0">
      <inkml:brushProperty name="width" value="0.025" units="cm"/>
      <inkml:brushProperty name="height" value="0.025" units="cm"/>
    </inkml:brush>
  </inkml:definitions>
  <inkml:trace contextRef="#ctx0" brushRef="#br0">17 225 12236,'0'0'13677,"8"-1"-13336,-4 1-288,0 0-1,1-1 1,-1 1-1,0-1 0,0 0 1,1 0-1,-1-1 1,0 1-1,0-1 1,4-2-1,-6 2 7,0 1 0,0-1 1,-1 1-1,1-1 0,-1 0 0,1 1 0,-1-1 0,0 0 0,1 0 0,-1 0 0,0 0 1,0 0-1,-1 0 0,1 0 0,0-1 0,-1 1 0,1 0 0,-1 0 0,0-1 1,0 1-1,1 0 0,-2 0 0,1-1 0,0 1 0,-1-4 0,1 6-62,-1-1 0,1 1 0,-1-1 0,1 1 1,0-1-1,-1 1 0,1 0 0,-1-1 0,1 1 0,-1 0 0,1-1 0,-1 1 0,1 0 0,-1 0 0,1-1 0,-1 1 1,1 0-1,-1 0 0,0 0 0,1 0 0,-1 0 0,1 0 0,-1 0 0,0 0 0,1 0 0,-1 0 0,1 0 0,-1 0 0,1 0 1,-1 0-1,0 1 0,1-1 0,-2 1 0,-20 8-229,15-3 191,1 0 0,0 1 1,0 0-1,-9 14 0,13-18 36,1-1 0,-1 1 0,1-1 0,-1 1 0,1 0 0,0 0 0,0 0 0,0 0 0,0 0 0,1 0 0,-1 0 0,1 0 0,-1 0 0,1 0 0,0 0 0,1 0 0,-1 0 0,1 4 0,0-6 4,1 0 0,-1 0 0,0 0 0,1 1 0,-1-1 0,1 0 0,-1-1-1,1 1 1,-1 0 0,1 0 0,0-1 0,0 1 0,-1-1 0,1 1 0,0-1 0,0 0-1,-1 0 1,1 0 0,0 0 0,3 0 0,40-3 11,-45 3-13,79-16-420,-60 10 323,0 2 1,1 1-1,33-3 0,-53 6 131,1 1-1,-1-1 1,0 0-1,1 0 1,-1 0-1,1 1 0,-1-1 1,0 0-1,1 0 1,-1 1-1,0-1 1,1 0-1,-1 1 1,0-1-1,0 0 1,1 1-1,-1-1 1,0 0-1,0 1 1,0-1-1,0 1 1,1-1-1,-1 1 1,0-1-1,0 0 1,0 1-1,0-1 0,0 1 1,0-1-1,0 1 1,0-1-1,0 0 1,0 2-1,-2 1 616,1-13-299,3-229 336,1 237-776,-1 1-1,1 0 1,-1 0 0,1 1-1,-1-1 1,1 0-1,0 1 1,-1 0 0,1-1-1,0 1 1,-1 0 0,1 0-1,0 1 1,4 0 0,-1-1-114,62 6-2154,-27-1-1101,-1-4-3511,-14-2-1862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4.552"/>
    </inkml:context>
    <inkml:brush xml:id="br0">
      <inkml:brushProperty name="width" value="0.025" units="cm"/>
      <inkml:brushProperty name="height" value="0.025" units="cm"/>
    </inkml:brush>
  </inkml:definitions>
  <inkml:trace contextRef="#ctx0" brushRef="#br0">0 0 17392,'0'0'8969,"2"72"-8136,3-37-417,1 3-320,-5-1-64,5 1-64,-1-1-961,-5-2-1409,4-1-993,-4-4-2435,0-2-4227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4.880"/>
    </inkml:context>
    <inkml:brush xml:id="br0">
      <inkml:brushProperty name="width" value="0.025" units="cm"/>
      <inkml:brushProperty name="height" value="0.025" units="cm"/>
    </inkml:brush>
  </inkml:definitions>
  <inkml:trace contextRef="#ctx0" brushRef="#br0">0 0 12043,'0'0'9770,"0"22"-18098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7:25.572"/>
    </inkml:context>
    <inkml:brush xml:id="br0">
      <inkml:brushProperty name="width" value="0.025" units="cm"/>
      <inkml:brushProperty name="height" value="0.025" units="cm"/>
    </inkml:brush>
  </inkml:definitions>
  <inkml:trace contextRef="#ctx0" brushRef="#br0">49 301 3491,'6'-16'1068,"63"-215"14130,-66 232-12545,1 11-2117,1 16-463,25 315 3371,-22 1-3279,-7-344-201,-1 1 1,0-1-1,0 1 0,0-1 1,0 0-1,0 1 1,0-1-1,0 1 0,0-1 1,0 1-1,0-1 0,0 1 1,0-1-1,0 1 1,0-1-1,-1 1 0,1-1 1,0 0-1,0 1 1,0-1-1,-1 1 0,1-1 1,0 0-1,-1 1 0,1-1 1,0 1-1,-1-1 1,1 0-1,-1 1 0,-9-10-529,-8-24-75,11 19 520,-83-194-560,80 179 683,1-1-1,2 1 1,1-1-1,1-1 0,-2-42 1,7 49 52,0 0 0,1 0 1,2 1-1,0-1 0,13-43 0,-14 60-28,0 1 0,1-1 0,0 0 0,0 1 0,1 0-1,-1 0 1,1 0 0,1 0 0,-1 1 0,1-1 0,0 1 0,0 0 0,0 1 0,1-1 0,0 1-1,0 0 1,0 0 0,0 1 0,1 0 0,-1 0 0,1 1 0,0-1 0,0 1 0,7-1 0,-2 1-33,-1 1 1,1 0 0,0 1 0,-1 0 0,1 1 0,0 0-1,-1 0 1,0 2 0,16 3 0,-23-4 11,1 0 1,-1 0-1,0 0 1,0 0-1,0 0 1,0 1-1,0 0 1,-1 0-1,1 0 0,-1 0 1,0 0-1,0 1 1,0-1-1,0 1 1,-1 0-1,1 0 1,-1 0-1,0 0 1,0 1-1,-1-1 1,1 0-1,-1 1 1,0-1-1,0 1 0,0-1 1,0 7-1,-2-2 128,1-1 0,-1 1-1,-1 0 1,1-1-1,-2 1 1,1-1-1,-1 0 1,0 0 0,-1 0-1,0 0 1,0 0-1,-1-1 1,1 0-1,-2 0 1,1 0 0,-1 0-1,-10 8 1,7-7-85,1 0 1,-1-1-1,0 0 0,-1-1 1,0 0-1,0 0 1,0-1-1,-1 0 1,0-1-1,1 0 0,-1-1 1,-1 0-1,-11 1 1,23-4-120,-1 0 1,0 0-1,0 0 0,0 0 1,0 0-1,0 0 1,0 0-1,0 0 1,0-1-1,1 1 1,-1 0-1,0 0 1,0-1-1,0 1 1,0-1-1,1 1 1,-1-1-1,0 1 0,1-1 1,-1 1-1,0-1 1,1 1-1,-1-1 1,0 0-1,1 0 1,-1 1-1,1-1 1,-1 0-1,1 0 1,0 0-1,-1 1 1,1-1-1,0 0 0,0 0 1,-1 0-1,1 0 1,0 0-1,0 0 1,0 1-1,0-1 1,0 0-1,0 0 1,0 0-1,0 0 1,1-1-1,0-3-1006,0 1 1,0-1-1,0 0 1,0 0-1,1 1 1,0-1-1,4-7 0,20-22-11677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11.613"/>
    </inkml:context>
    <inkml:brush xml:id="br0">
      <inkml:brushProperty name="width" value="0.025" units="cm"/>
      <inkml:brushProperty name="height" value="0.025" units="cm"/>
    </inkml:brush>
  </inkml:definitions>
  <inkml:trace contextRef="#ctx0" brushRef="#br0">263 570 10890,'9'-5'438,"37"-18"-14,1 2 0,1 2 1,57-15-1,168-33-327,-197 50-60,1625-295 14,-1490 278-38,-120 19-40,-83 10 56,-12 0 50,-17 0-21,-97-2-48,-208 14-1,-122 41 27,315-31-32,106-14-4,-1207 182 26,1204-179-36,11-4-13,0 2 1,0 0-1,1 1 0,0 1 0,0 1 1,0 0-1,-32 20 0,49-27 12,0 0-1,1 1 0,-1-1 1,0 1-1,1-1 0,-1 1 1,0-1-1,1 1 0,-1-1 1,1 1-1,-1 0 0,1-1 1,0 1-1,-1 0 1,1 0-1,-1-1 0,1 1 1,0 0-1,0 0 0,-1-1 1,1 1-1,0 0 0,0 0 1,0-1-1,0 1 0,0 0 1,0 0-1,0 0 1,0-1-1,0 1 0,1 0 1,-1 0-1,0 0 0,0-1 1,1 1-1,-1 0 0,0 0 1,1-1-1,-1 1 0,1 0 1,-1-1-1,1 1 1,-1-1-1,1 1 0,-1-1 1,1 1-1,0-1 0,-1 1 1,1-1-1,0 1 0,-1-1 1,1 0-1,0 1 0,1-1 1,45 16-310,28-8 243,-1-4 0,2-2 0,-1-4 1,97-15-1,887-147 230,-518 72-70,-502 84-43,-32 5-5,-25 1-5,-163 11-36,-289 52 0,382-46 5,-1326 313-2806,1229-275 1596,16-7-1228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34.759"/>
    </inkml:context>
    <inkml:brush xml:id="br0">
      <inkml:brushProperty name="width" value="0.025" units="cm"/>
      <inkml:brushProperty name="height" value="0.025" units="cm"/>
    </inkml:brush>
  </inkml:definitions>
  <inkml:trace contextRef="#ctx0" brushRef="#br0">118 42 5445,'0'0'6988,"-8"-1"-5445,-4-1-780,-9-2-31,-2 6 3981,23-2-4661,0 0-1,-1 0 0,1 0 0,0 1 1,0-1-1,-1 0 0,1 0 0,0 0 1,-1 0-1,1 1 0,0-1 0,0 0 0,0 0 1,-1 1-1,1-1 0,0 0 0,0 0 1,0 1-1,-1-1 0,1 0 0,0 1 1,0-1-1,0 0 0,0 0 0,0 1 0,0-1 1,0 0-1,0 1 0,0-1 0,0 0 1,0 1-1,0-1 0,0 0 0,0 1 1,0-1-1,0 0 0,0 1 0,0-1 1,0 0-1,0 1 0,1-1 0,-1 0 0,0 0 1,0 1-1,0-1 0,1 0 0,-1 0 1,0 1-1,0-1 0,0 0 0,1 0 1,-1 0-1,0 1 0,1-1 0,-1 0 0,0 0 1,0 0-1,1 0 0,-1 0 0,0 0 1,1 0-1,-1 1 0,0-1 0,1 0 1,-1 0-1,1 0 0,48 0 365,0-2-1,0-1 1,0-3-1,0-2 1,82-25-1,-201 48-260,39-6-117,-18 5 353,0-1 0,-74 9 1,222-26-487,57-5-109,-131 6-5,5 0 142,-52 1 135,-85 6 487,-184 31 0,456-54-1671,30-19-3144,-313 49 4738,-1-1-2152,104-13-3087,8-11-5099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57.133"/>
    </inkml:context>
    <inkml:brush xml:id="br0">
      <inkml:brushProperty name="width" value="0.025" units="cm"/>
      <inkml:brushProperty name="height" value="0.025" units="cm"/>
    </inkml:brush>
  </inkml:definitions>
  <inkml:trace contextRef="#ctx0" brushRef="#br0">0 2 5958,'0'0'8162,"8"-1"-7244,2 0-644,1 2 0,0 0 0,-1 0 0,1 1 0,-1 0 0,1 1 0,-1 0 0,0 1 0,0 0 0,-1 0 0,1 1-1,-1 0 1,0 1 0,0 0 0,9 8 0,14 12 48,-1 2 0,47 53 0,-38-31-54,-3 1 0,-1 1-1,-3 3 1,-3 0 0,-2 2-1,32 92 1,-59-139-744,-6-9-1883,-9-11-2007,0-6-1053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49:57.511"/>
    </inkml:context>
    <inkml:brush xml:id="br0">
      <inkml:brushProperty name="width" value="0.025" units="cm"/>
      <inkml:brushProperty name="height" value="0.025" units="cm"/>
    </inkml:brush>
  </inkml:definitions>
  <inkml:trace contextRef="#ctx0" brushRef="#br0">0 198 11179,'0'0'2327,"6"8"-1046,7 6-607,0-1 0,0 0 0,1-1 0,0 0 0,1-2 0,23 14 0,-15-11-201,1 0 0,1-2 1,0-1-1,31 9 0,-52-18-318,0 0-1,0 0 0,0 0 1,0 0-1,0-1 1,0 1-1,0-1 0,0 0 1,0-1-1,0 1 0,0-1 1,0 0-1,0 0 0,0 0 1,0 0-1,0 0 1,0-1-1,-1 0 0,7-3 1,-6 0-46,1 0 1,-1 0 0,1 0 0,-1 0-1,-1-1 1,1 0 0,-1 0 0,0 0-1,0 0 1,-1 0 0,3-8 0,7-28 275,9-63 0,-10 45-2067,3 1-4651,-10 40-943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0.219"/>
    </inkml:context>
    <inkml:brush xml:id="br0">
      <inkml:brushProperty name="width" value="0.025" units="cm"/>
      <inkml:brushProperty name="height" value="0.025" units="cm"/>
    </inkml:brush>
  </inkml:definitions>
  <inkml:trace contextRef="#ctx0" brushRef="#br0">71 0 10218,'0'0'6763,"1"11"-6207,-12 212 2227,0-9-3169,11-212-1173,-4-17-3792,-13-11 1904,7 12 1248,-8-17-1624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0.689"/>
    </inkml:context>
    <inkml:brush xml:id="br0">
      <inkml:brushProperty name="width" value="0.025" units="cm"/>
      <inkml:brushProperty name="height" value="0.025" units="cm"/>
    </inkml:brush>
  </inkml:definitions>
  <inkml:trace contextRef="#ctx0" brushRef="#br0">4 198 7559,'0'-13'796,"-1"1"-567,-1 2 329,2 0 0,0-1-1,0 1 1,1-1 0,2-13 0,-2 20-341,0-1-1,1 1 0,-1 0 1,1 0-1,0 1 0,0-1 1,1 0-1,-1 1 0,1-1 1,-1 1-1,1 0 0,0 0 1,0 0-1,1 0 0,-1 0 1,0 1-1,1-1 0,7-3 1,4 0 39,1 1 0,0 0 1,0 1-1,0 1 0,0 1 0,1 0 1,-1 1-1,0 0 0,1 1 0,29 5 1,-43-5-225,0 1 1,-1-1 0,1 1-1,0-1 1,0 1 0,-1 0 0,1 0-1,-1 0 1,1 0 0,-1 1-1,0-1 1,1 1 0,-1-1 0,0 1-1,0 0 1,0 0 0,0 0-1,0 0 1,0 0 0,-1 0 0,1 1-1,-1-1 1,0 1 0,1-1-1,0 5 1,-1-3 48,-1-1 0,0 0 1,0 0-1,0 1 0,0-1 0,0 0 1,-1 0-1,1 0 0,-1 0 0,0 1 0,0-1 1,0 0-1,-1 0 0,1-1 0,-1 1 0,0 0 1,1 0-1,-1-1 0,0 1 0,0-1 0,-5 4 1,-68 53 1012,57-46-790,0 0 0,1 1 1,-20 21-1,36-35-307,1 1 1,-1-1-1,0 1 0,1 0 0,-1-1 1,1 1-1,-1 0 0,0-1 0,1 1 1,-1 0-1,1 0 0,0-1 0,-1 1 1,1 0-1,0 0 0,-1 0 0,1 0 1,0-1-1,0 1 0,0 0 0,0 0 0,0 0 1,0 0-1,0 0 0,0 0 0,0-1 1,0 1-1,0 0 0,1 0 0,-1 0 1,0 0-1,0 0 0,1-1 0,-1 1 1,1 0-1,-1 0 0,1-1 0,-1 1 1,1 0-1,-1-1 0,1 1 0,0 0 1,-1-1-1,1 1 0,0-1 0,0 1 0,-1-1 1,1 0-1,0 1 0,0-1 0,0 0 1,-1 1-1,1-1 0,0 0 0,2 0 1,7 3 46,1-1-1,0 0 1,19 1 0,-18-2-17,22 1-25,35 4 152,-64-5-277,0 0 0,0 0 0,0 0 0,-1 1 0,1-1 1,-1 1-1,1 0 0,-1 1 0,0-1 0,7 6 0,1 3-75,-11-9 198,1 0-1,-1-1 0,1 1 1,-1-1-1,1 0 0,0 1 1,0-1-1,0 0 1,0 0-1,0 0 0,0 0 1,0 0-1,0-1 0,0 1 1,0-1-1,0 1 0,1-1 1,-1 0-1,0 0 0,0 0 1,0 0-1,1 0 1,2-1-1,-4 1-410,9 0-81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6.836"/>
    </inkml:context>
    <inkml:brush xml:id="br0">
      <inkml:brushProperty name="width" value="0.035" units="cm"/>
      <inkml:brushProperty name="height" value="0.035" units="cm"/>
    </inkml:brush>
  </inkml:definitions>
  <inkml:trace contextRef="#ctx0" brushRef="#br0">20 193 14755,'-6'44'1061,"3"0"0,1 0-1,2 1 1,7 45 0,-3-58-709,-1-7 3,1-1 0,0 1-1,2-2 1,15 41 0,-20-63-322,-1 0 1,1 0 0,-1 0-1,1 0 1,-1 0 0,1 0-1,0 0 1,0 0 0,-1 0-1,1 0 1,0 0 0,0 0-1,0-1 1,2 2 0,-3-2-11,0 0 0,1 0 0,-1 0 1,1 0-1,-1 0 0,0 0 1,1 0-1,-1 0 0,1 0 1,-1 0-1,0 0 0,1 0 0,-1 0 1,1 0-1,-1 0 0,0-1 1,1 1-1,-1 0 0,1 0 0,-1 0 1,0-1-1,0 1 0,1 0 1,-1-1-1,0 1 0,1 0 0,-1-1 1,2-2 62,0 0-1,0 0 1,-1 0 0,1 0 0,-1-1 0,0 1 0,0-1 0,1-4-1,3-27 72,-2 0-1,-2-1 1,-1 0-1,-1 1 1,-2-1-1,-8-37 0,6 44-202,-1 1-1,-1-1 1,-1 1 0,-2 0-1,-15-30 1,25 57 37,-1-1 0,0 1 0,0 0 1,1 0-1,-1-1 0,0 1 1,0 0-1,0 0 0,0 0 0,0 0 1,0 0-1,-3-1 0,4 2 6,0 0-1,-1 0 1,1 0-1,0 0 1,-1 0-1,1 0 1,0 0-1,-1 0 1,1 0-1,0 0 1,0 0-1,-1 0 1,1 0-1,0 0 1,-1 1-1,1-1 1,0 0-1,0 0 1,-1 0-1,1 0 1,0 0-1,-1 1 1,1-1-1,0 0 1,0 0-1,0 1 1,-1-1-1,1 0 1,0 0-1,0 1 1,0-1-1,0 0 1,-1 1-1,0 1-8,1 1 0,-1-1 0,0 1-1,1-1 1,-1 1 0,1 0 0,0-1 0,0 1-1,0 0 1,0-1 0,1 5 0,1 1-4,0 0-1,1 0 1,0 0-1,0-1 1,1 1-1,-1-1 1,2 0 0,-1 0-1,1 0 1,10 11-1,-12-15 16,0 0 1,0 0-1,1 0 0,-1-1 0,1 0 0,-1 1 0,1-1 0,0 0 0,0-1 0,0 1 0,0-1 0,0 1 0,0-1 0,0-1 1,0 1-1,1 0 0,-1-1 0,0 0 0,0 0 0,1 0 0,-1-1 0,0 1 0,5-2 0,1-2 6,0 0-1,-1 0 0,0-1 1,1-1-1,-2 1 0,1-1 1,-1 0-1,0-1 0,0 0 1,-1-1-1,0 1 0,0-1 1,6-10-1,5-9 42,-1 0 0,25-56 0,-16 26-3,-24 79-21,-13 82-215,-7 84-646,18-160 718,0 0-1,2 0 0,0 0 1,11 44-1,-1-41-145,3-8-98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1.250"/>
    </inkml:context>
    <inkml:brush xml:id="br0">
      <inkml:brushProperty name="width" value="0.025" units="cm"/>
      <inkml:brushProperty name="height" value="0.025" units="cm"/>
    </inkml:brush>
  </inkml:definitions>
  <inkml:trace contextRef="#ctx0" brushRef="#br0">158 58 12716,'0'0'4340,"-5"-8"-2311,3 3-1786,0 1 0,-1 0 0,0 0 1,1 0-1,-2 0 0,1 0 1,0 1-1,-7-6 0,8 8-191,0 0-1,0 0 1,1 0-1,-1 0 1,0 0 0,0 1-1,0-1 1,0 1-1,-1-1 1,1 1-1,0 0 1,0-1 0,0 1-1,0 0 1,0 1-1,0-1 1,0 0 0,0 0-1,0 1 1,-1-1-1,1 1 1,0 0-1,1 0 1,-1 0 0,0 0-1,0 0 1,0 0-1,0 0 1,-1 2 0,-3 2-13,1 1 1,0-1-1,0 1 1,0 0-1,1 0 1,0 0-1,0 1 1,1-1-1,-1 1 1,1 0-1,1 0 1,0 0-1,0 0 1,0 0-1,1 1 1,-1-1-1,2 1 1,-1-1-1,2 9 1,-1-14-14,1-1 1,-1 1-1,1-1 0,0 0 1,-1 1-1,1-1 1,0 0-1,0 0 1,0 1-1,0-1 0,0 0 1,0 0-1,0 0 1,0 0-1,1 0 1,-1-1-1,0 1 0,1 0 1,-1 0-1,0-1 1,1 1-1,-1-1 1,1 1-1,-1-1 0,1 0 1,-1 0-1,1 1 1,-1-1-1,1 0 1,-1 0-1,1-1 0,-1 1 1,1 0-1,-1 0 1,3-1-1,3 0 120,0 0-1,0-1 1,0 1-1,0-1 1,0-1-1,9-3 1,-3-3-68,1 1 0,-1-2 1,-1 0-1,19-19 1,-27 25-64,1 0 1,-1-1-1,0 0 1,0 0-1,-1 0 1,1-1-1,-1 1 1,0-1-1,-1 0 1,1 1-1,-1-1 1,0 0-1,-1-1 1,2-7-1,-4 14-34,-1 0 0,1 1 0,0-1 0,0 0 0,0 1 0,0-1 0,0 1 0,0-1 0,0 1 0,0 0 0,0-1 0,0 1 0,0 0 0,0 0 0,0-1 0,1 1 0,-2 2 0,-2 4 0,0 0 0,1 0-1,0 0 1,0 0-1,1 1 1,0-1 0,1 1-1,-1-1 1,1 1-1,0 14 1,1-21 21,1 0 0,-1 0 0,0 0 0,0 0 0,0 0 0,0-1 0,1 1 0,-1 0 0,0 0 0,1 0 0,-1-1 0,0 1 0,1 0 0,-1 0 0,1-1 0,-1 1 0,1 0 0,0-1 0,-1 1 0,1-1 0,0 1 0,-1-1 0,1 1 0,0-1 0,0 1 0,-1-1 0,1 0 0,0 1 0,1-1 0,34 2-799,-27-3-22,1-1-1,-1 0 1,1-1-1,-1 0 1,11-5 0,10-12-4087,-9-3-2114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1.858"/>
    </inkml:context>
    <inkml:brush xml:id="br0">
      <inkml:brushProperty name="width" value="0.025" units="cm"/>
      <inkml:brushProperty name="height" value="0.025" units="cm"/>
    </inkml:brush>
  </inkml:definitions>
  <inkml:trace contextRef="#ctx0" brushRef="#br0">52 0 13581,'0'0'8098,"-8"10"-7169,6-8-883,-2 3 85,0-1 0,0 1 1,0-1-1,1 1 0,0 0 0,0 1 1,0-1-1,1 0 0,0 1 0,0-1 1,0 1-1,0 0 0,1 0 1,0-1-1,0 11 0,1-7-51,-1 0-11,1-1-1,1 1 1,-1-1 0,2 1-1,3 15 1,-4-22-52,0 0-1,0 1 1,0-1 0,0 0 0,0 0 0,1 0-1,-1-1 1,0 1 0,1 0 0,0-1-1,-1 1 1,1 0 0,0-1 0,0 0 0,0 1-1,0-1 1,0 0 0,0 0 0,1 0 0,-1-1-1,0 1 1,0 0 0,1-1 0,-1 0-1,0 1 1,5-1 0,0 1 18,1-1 0,0 0 0,-1-1 0,1 1 0,-1-2 0,1 1 0,-1-1 0,0 0 0,1 0 0,-1-1 0,0 0 0,0 0 0,-1-1 0,1 1 0,7-7 1,-14 9-42,0 1 1,1-1 0,-1 1 0,1-1 0,-1 1 0,0-1 0,1 1 0,-1 0 0,1-1-1,-1 1 1,1 0 0,-1-1 0,1 1 0,0 0 0,-1-1 0,1 1 0,-1 0 0,1 0-1,-1 0 1,1 0 0,0 0 0,-1-1 0,1 1 0,-1 0 0,1 0 0,0 1 0,-1-1 0,1 0-1,0 0 1,-1 0 0,1 0 0,-1 0 0,1 1 0,-1-1 0,1 0 0,0 0 0,-1 1-1,1-1 1,-1 1 0,1-1 0,-1 0 0,0 1 0,1-1 0,-1 1 0,1-1 0,-1 1-1,0-1 1,1 1 0,-1-1 0,0 1 0,0-1 0,1 1 0,-1 0 0,0-1 0,0 1 0,0 0-1,1 49 130,0-13 391,0-36-496,0 0 1,0 0 0,0 0-1,0 0 1,0 0 0,1-1 0,-1 1-1,0-1 1,0 1 0,1-1-1,-1 1 1,0-1 0,1 1 0,-1-1-1,0 0 1,1 0 0,-1 0-1,1 0 1,-1 0 0,0 0 0,1 0-1,-1 0 1,0-1 0,1 1-1,-1 0 1,0-1 0,3 0 0,37-15 324,-19 1-286,-17 11-74,0 0 1,0 0 0,0 1-1,1-1 1,-1 1 0,1 1-1,0-1 1,-1 1 0,10-2-1,-14 7 52,0 0 0,-1 0-1,1 1 1,-1-1 0,0 0 0,0 0-1,-1 1 1,1-1 0,-1 0 0,1 0-1,-1 1 1,-1 2 0,1-5-18,1-1 0,0 0 0,0 0 0,0 0 0,-1 0 0,1 0 0,0 1 0,0-1 0,0 0 0,0 0 0,0 0 0,-1 1 0,1-1 0,0 0 0,0 0 0,0 0 0,0 1 0,0-1 1,0 0-1,0 0 0,0 1 0,0-1 0,0 0 0,0 0 0,0 1 0,0-1 0,0 0 0,0 0 0,0 0 0,0 1 0,0-1 0,0 0 0,0 0 0,1 1 0,-1-1 0,0 0 0,0 0 0,0 0 0,0 1 0,0-1 0,0 0 0,1 0 1,-1 0-1,0 0 0,0 0 0,0 1 0,1-1 0,-1 0 0,0 0 0,0 0 0,0 0 0,1 0 0,-1 0 0,19-5 359,28-18-380,-42 20 21,2-1-61,37-17-842,-41 20 816,-1 0-1,1 0 0,0 0 0,-1 0 0,1 1 0,0-1 1,0 1-1,-1 0 0,1 0 0,0 0 0,0 0 1,-1 0-1,1 1 0,3 0 0,-5 3 59,1-1 0,-1 1 0,0 0-1,-1 0 1,1 0 0,-1-1 0,0 1 0,0 0 0,0 0 0,0 0-1,-1 5 1,0-1-36,2-7-108,-1-1-1,1 1 1,-1-1 0,1 1 0,-1-1 0,1 0 0,0 1 0,-1-1 0,1 0 0,0 1 0,-1-1 0,1 0 0,0 0 0,-1 1 0,1-1 0,0 0-1,0 0 1,-1 0 0,1 0 0,0 0 0,0 0 0,-1 0 0,1 0 0,0 0 0,-1-1 0,1 1 0,1-1 0,22-4-5903,-4-6-2264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2.405"/>
    </inkml:context>
    <inkml:brush xml:id="br0">
      <inkml:brushProperty name="width" value="0.025" units="cm"/>
      <inkml:brushProperty name="height" value="0.025" units="cm"/>
    </inkml:brush>
  </inkml:definitions>
  <inkml:trace contextRef="#ctx0" brushRef="#br0">6 85 17232,'0'0'9962,"10"-2"-9813,-8 1-159,9-1 48,0-1 0,0 0 0,16-8 0,-25 10-59,1 0-1,-1 0 1,1 0-1,-1-1 1,0 1-1,1-1 1,-1 0-1,0 1 1,0-1-1,0 0 1,-1 0-1,1 0 1,0-1-1,-1 1 1,1 0-1,-1-1 1,0 1 0,0-1-1,0 1 1,0-1-1,0 1 1,0-1-1,-1 0 1,1-2-1,-1 4 14,0 1 0,0 0 0,0-1-1,0 1 1,0 0 0,0-1 0,0 1-1,0-1 1,-1 1 0,1 0 0,0-1 0,0 1-1,0 0 1,0-1 0,-1 1 0,1 0-1,0 0 1,0-1 0,-1 1 0,1 0 0,0-1-1,-1 1 1,1 0 0,0 0 0,-1 0-1,1-1 1,0 1 0,-1 0 0,1 0 0,0 0-1,-1 0 1,1 0 0,0 0 0,-2 0-1,-17 2-150,-16 15-2,29-12 177,1 0 0,0 0 1,1 1-1,-1-1 0,1 1 1,0 0-1,1 0 1,-1 1-1,1-1 0,1 1 1,-1-1-1,1 1 0,0 0 1,-1 8-1,3-15-8,0 1 1,0 0-1,0 0 0,0-1 0,0 1 1,0 0-1,0-1 0,0 1 0,1 0 1,-1-1-1,0 1 0,0 0 0,1-1 1,-1 1-1,0-1 0,1 1 0,-1-1 1,1 1-1,-1-1 0,1 1 1,-1-1-1,1 1 0,-1-1 0,1 1 1,-1-1-1,1 0 0,-1 1 0,2 0 1,26 4 157,27-10 37,-34-1-545,-1-1-1,0-1 1,36-19 0,14-7-430,-70 34 815,1 0 1,-1 0-1,0 0 0,1 0 1,-1 0-1,1 0 0,-1 0 1,1 0-1,-1 1 1,0-1-1,1 0 0,-1 0 1,1 0-1,-1 0 0,0 1 1,1-1-1,-1 0 0,0 0 1,1 1-1,-1-1 0,0 0 1,1 1-1,-1-1 0,0 0 1,1 1-1,-1-1 0,0 0 1,0 1-1,0-1 0,1 1 1,-1-1-1,0 0 1,0 1-1,0-1 0,0 1 1,0-1-1,0 0 0,0 1 1,0-1-1,0 1 0,0-1 1,0 1-1,0 0 0,0 0-18,0 0-1,0 0 1,0 0-1,1 0 0,-1 1 1,0-1-1,1 0 1,-1 0-1,1 0 0,-1 0 1,1 0-1,-1 0 1,1 0-1,0 0 0,-1 0 1,1 0-1,0-1 1,0 1-1,0 0 0,0 0 1,-1-1-1,1 1 1,0 0-1,0-1 0,1 1 1,-1-1-1,0 0 1,0 1-1,0-1 0,2 1 1,12-1-16,0-1-1,-1 0 1,1-1 0,0-1 0,-1 0-1,0-1 1,16-6 0,-8 3-581,-21 6 557,0 1 0,0-1 0,0 1 0,0 0 0,0-1 0,0 1 0,-1 0 1,1 0-1,0-1 0,0 1 0,0 0 0,0 0 0,0 0 0,0 0 0,0 0 0,0 0 0,0 1 0,0-1 0,0 0 0,0 0 0,0 1 0,0-1 0,0 1 0,0-1 0,0 1 1,0-1-1,1 2 0,1 24-499,-3-14-123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3.688"/>
    </inkml:context>
    <inkml:brush xml:id="br0">
      <inkml:brushProperty name="width" value="0.025" units="cm"/>
      <inkml:brushProperty name="height" value="0.025" units="cm"/>
    </inkml:brush>
  </inkml:definitions>
  <inkml:trace contextRef="#ctx0" brushRef="#br0">34 1 13196,'0'0'112,"1"0"-1,-1 0 0,0 0 1,0 0-1,0 0 0,1 0 1,-1 0-1,0 0 0,0 0 1,1 0-1,-1 0 0,0 0 1,0 0-1,0 0 0,1 0 1,-1 0-1,0 0 0,0 0 1,0 0-1,1 0 0,-1 0 0,0 0 1,0 1-1,0-1 0,0 0 1,1 0-1,-1 0 0,0 0 1,0 0-1,0 1 0,0-1 1,0 0-1,1 0 0,-1 0 1,0 1-1,0-1 0,0 0 1,0 0-1,0 0 0,0 1 1,0-1-1,0 0 0,0 0 1,3 18 1633,-5 19 19,0-24-1105,-1 1 0,0-1 0,-10 23-1,9-26-399,0 1-1,1 0 0,0 0 1,1 0-1,-2 19 1,4-29-253,0-1 0,1 1 1,0 0-1,-1-1 1,1 1-1,-1 0 0,1-1 1,0 1-1,-1-1 0,1 1 1,0-1-1,-1 1 1,1-1-1,0 0 0,0 1 1,-1-1-1,1 0 0,0 0 1,0 0-1,0 1 0,0-1 1,-1 0-1,1 0 1,0 0-1,0 0 0,0-1 1,0 1-1,-1 0 0,1 0 1,0 0-1,0-1 0,0 1 1,-1 0-1,1-1 1,0 1-1,0-1 0,34-10 218,-18 2-141,49-21-921,-62 29 781,0-1 1,0 1-1,0 0 0,0 0 1,0 1-1,0-1 0,0 1 1,1 0-1,-1 0 0,0 0 1,0 0-1,0 1 0,7 1 1,-10-1 51,0 0 0,-1 0 1,1 0-1,0 0 0,0 0 1,-1 0-1,1 0 0,0 0 0,-1 0 1,1 0-1,-1 1 0,1-1 1,-1 0-1,0 0 0,0 1 1,1-1-1,-1 0 0,0 0 1,0 1-1,0-1 0,-1 2 0,-4 30 552,0-25-310,0 0 0,0-1 1,-1 0-1,0 1 0,-1-2 1,0 1-1,0-1 0,0 0 0,-1-1 1,1 1-1,-1-2 0,0 1 1,-1-1-1,1 0 0,-1-1 0,0 0 1,0 0-1,0-1 0,-11 2 1,19-4-274,-1-1 0,1 1 0,0 0 1,0-1-1,-1 1 0,1 0 1,0-1-1,0 1 0,0-1 0,0 0 1,0 1-1,0-1 0,0 0 1,0 0-1,0 0 0,0 0 0,0 0 1,0 0-1,1 0 0,-1 0 1,0 0-1,1 0 0,-1 0 0,1 0 1,-1 0-1,1-1 0,0 1 1,-1 0-1,1 0 0,0 0 0,0-1 1,0 1-1,0 0 0,0-1 0,0 1 1,0 0-1,0 0 0,0-1 1,1 1-1,-1 0 0,1-2 0,0-1-496,-1 0 0,1 0 0,0 0 0,1 0 0,-1 0 0,1 0 0,-1 0 0,1 0 0,0 1 0,1-1 0,3-5 0,-3 7-260,1-1 0,-1 1 1,0 0-1,1 0 0,0 0 0,-1 1 1,1-1-1,0 1 0,0 0 1,-1 0-1,1 0 0,7 0 0,12 0-3137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4.021"/>
    </inkml:context>
    <inkml:brush xml:id="br0">
      <inkml:brushProperty name="width" value="0.025" units="cm"/>
      <inkml:brushProperty name="height" value="0.025" units="cm"/>
    </inkml:brush>
  </inkml:definitions>
  <inkml:trace contextRef="#ctx0" brushRef="#br0">0 103 0,'0'0'14248,"9"-1"-11958,10-1-971,1-1-1,32-10 0,-47 12-1082,-1 0-1,0-1 0,0 1 1,1-1-1,-1 0 1,0 0-1,0 0 1,0 0-1,-1-1 0,1 1 1,0-1-1,-1 0 1,0 0-1,0 0 0,0-1 1,0 1-1,0-1 1,-1 0-1,1 0 0,-1 0 1,2-6-1,-3 10-178,-1-1 1,0 1-1,0-1 0,0 0 0,0 1 0,1-1 1,-1 1-1,0-1 0,0 1 0,0-1 0,0 0 1,0 1-1,0-1 0,-1 1 0,1-1 0,0 1 0,0-1 1,0 0-1,0 1 0,-1-1 0,1 1 0,0-1 1,-1 1-1,1-1 0,0 1 0,-1-1 0,1 1 1,0 0-1,-1-1 0,1 1 0,-1 0 0,1-1 0,-1 1 1,1 0-1,-1-1 0,1 1 0,-2 0 0,-24 4 295,-26 26-581,43-25 333,1 1 0,0 1-1,1 0 1,-1 0 0,1 0 0,1 1 0,-1 0 0,1 0-1,1 0 1,-10 18 0,15-25-95,0 0 0,0 0-1,0-1 1,0 1 0,1 0 0,-1-1-1,0 1 1,0 0 0,0 0 0,1-1-1,-1 1 1,0 0 0,1-1 0,-1 1-1,0-1 1,1 1 0,-1 0 0,1-1-1,-1 1 1,1-1 0,-1 1 0,1-1-1,0 1 1,-1-1 0,1 0 0,0 1-1,-1-1 1,1 0 0,0 0 0,-1 1-1,1-1 1,0 0 0,-1 0-1,1 0 1,0 0 0,0 0 0,-1 0-1,1 0 1,0 0 0,1 0 0,41 0 54,-31 0-100,3-1-948,0 1 1,0-2-1,19-4 1,17-10-7133,-27 5 222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4.792"/>
    </inkml:context>
    <inkml:brush xml:id="br0">
      <inkml:brushProperty name="width" value="0.025" units="cm"/>
      <inkml:brushProperty name="height" value="0.025" units="cm"/>
    </inkml:brush>
  </inkml:definitions>
  <inkml:trace contextRef="#ctx0" brushRef="#br0">134 186 6246,'0'0'15871,"-11"-3"-15524,8 3-323,0-1 28,-1 0 0,1 0 0,0 0-1,0 1 1,-1-1 0,1 1 0,0 0-1,0 0 1,-1 0 0,1 1 0,0-1-1,0 1 1,-1 0 0,1-1 0,0 1-1,0 1 1,0-1 0,0 0 0,0 1-1,0 0 1,0-1 0,1 1 0,-1 0-1,1 1 1,-1-1 0,1 0 0,-3 4-1,-19 31 975,22-36-978,1 1-1,0 0 1,1-1-1,-1 1 1,0 0-1,0 0 1,1 0-1,-1 0 1,1 0-1,0-1 1,-1 1-1,1 0 1,0 0-1,0 0 1,0 0-1,1 0 1,-1 0-1,0 0 1,1 0-1,0 2 1,0-3-32,0-1 1,0 1-1,1 0 1,-1-1-1,0 1 1,0-1 0,1 1-1,-1-1 1,0 0-1,1 1 1,-1-1-1,1 0 1,-1 0 0,0 0-1,1 0 1,-1 0-1,1 0 1,2-1-1,27-5 267,-18 1-304,0-2 0,0 0 0,0 0 0,-1-1 0,0-1 0,-1 0 0,0 0 0,0-1 0,-1 0 0,0-1 0,-1-1-1,0 1 1,-1-1 0,-1-1 0,1 1 0,-2-1 0,0-1 0,0 1 0,3-17 0,-7 23 15,-1 0 1,1 1 0,-2-1-1,1 0 1,-1 0 0,0-9-1,0 16 4,-1-1 0,1 1 0,0 0 0,0-1 0,0 1 0,0 0 0,-1 0 0,1-1 0,0 1 0,0 0 0,-1 0 0,1-1 0,0 1 0,-1 0 0,1 0 0,0 0 0,0 0 0,-1-1 0,1 1 0,0 0 0,-1 0 0,1 0-1,0 0 1,-1 0 0,1 0 0,0 0 0,-1 0 0,1 0 0,0 0 0,-1 0 0,1 0 0,0 0 0,-1 0 0,1 0 0,0 0 0,-1 1 0,1-1 0,0 0 0,-1 0 0,1 0 0,0 0 0,-1 1 0,1-1 0,0 0 0,0 0 0,-1 1 0,1-1-1,0 0 1,0 0 0,0 1 0,0-1 0,-1 1 0,-14 13-98,1 4 298,1 1 0,-13 24 0,22-38-150,1 1-1,0 0 1,1 0-1,0 0 1,0 0-1,0 0 1,0 0-1,1 1 1,0-1-1,1 1 1,-1-1-1,2 12 1,0-16-39,-1-1 0,1 0 1,0 1-1,0-1 0,0 0 0,1 0 0,-1 0 1,0 0-1,0 0 0,1 0 0,-1 0 1,1 0-1,-1 0 0,0-1 0,1 1 0,-1 0 1,1-1-1,0 0 0,-1 1 0,1-1 0,-1 0 1,1 0-1,0 0 0,-1 0 0,4 0 1,44-3 204,-2-16-689,-42 15 412,0 2 0,0-1 0,0 0 0,1 1 0,0 0 0,-1 1 1,1-1-1,11-1 0,-15 4 52,-1 0 0,1 0 0,-1 0 1,1 1-1,-1-1 0,0 0 0,1 0 0,-1 1 1,0-1-1,0 1 0,0-1 0,0 1 1,0 0-1,0-1 0,0 3 0,0-1 30,1 0-1,-1 0 1,1 0 0,0-1-1,0 1 1,0 0 0,0-1-1,0 1 1,1-1-1,-1 0 1,1 0 0,-1 0-1,1 0 1,3 2 0,2-3-6,0 0 0,1-1 0,-1 1 0,1-2 0,-1 1 0,0-1 0,0 0 0,1-1 0,-1 0 0,0 0 0,0-1 0,11-5 0,-6 3-301,0 1 0,0 0 0,18-3 0,-30 7 296,-1 0 0,0 1 0,1-1 0,-1 0 0,1 0 0,-1 1 0,0-1 0,1 0 0,-1 0 0,0 1 0,1-1 0,-1 0 0,0 1 0,0-1 0,1 1 0,-1-1 0,0 0-1,0 1 1,1-1 0,-1 1 0,0-1 0,0 1 0,0-1 0,0 0 0,0 1 0,0-1 0,0 1 0,0-1 0,0 1 0,0-1 0,0 1 0,0-1 0,0 1 0,0-1 0,0 0 0,-1 1 0,1-1 0,0 1 0,-1 0 9,1 0 1,0-1 0,0 1 0,0-1 0,-1 1 0,1 0-1,0-1 1,0 1 0,0 0 0,0-1 0,0 1-1,0 0 1,0-1 0,0 1 0,1 0 0,-1-1 0,0 1-1,0 0 1,1-1 0,-1 1 0,0-1 0,0 1 0,1 0-1,-1-1 1,1 1 0,-1-1 0,0 1 0,1-1-1,-1 1 1,1-1 0,0 0 0,-1 1 0,1-1 0,-1 0-1,1 1 1,-1-1 0,2 1 0,156-2-1454,-155-6-2776,-3-3-817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5.934"/>
    </inkml:context>
    <inkml:brush xml:id="br0">
      <inkml:brushProperty name="width" value="0.025" units="cm"/>
      <inkml:brushProperty name="height" value="0.025" units="cm"/>
    </inkml:brush>
  </inkml:definitions>
  <inkml:trace contextRef="#ctx0" brushRef="#br0">0 1 20563,'0'0'6513,"10"1"-8483,3 2 2603,18 3-4025,22 11-7321,-47-14 9677,0-1 0,0 2 0,0-1-1,0 1 1,-1 0 0,7 6 0,11 21 3792,-17-18-1275,-1 1 0,0 0 0,-1 0 0,2 15 0,-3-11-965,-1 1 0,0 0 0,-2-1 0,0 1 0,-4 21 0,2-30-211,-1 0-1,0 0 1,-1 0 0,0-1-1,-1 1 1,1-1-1,-11 14 1,12-18-71,0-1-1,0 1 1,-1 0 0,0-1 0,1 0-1,-2 0 1,1 0 0,0-1 0,-1 1-1,1-1 1,-1 0 0,0 0-1,0-1 1,0 1 0,-8 1 0,12-4-189,0 0 1,0 0-1,1 0 1,-1 0 0,0 0-1,0 0 1,0 0 0,0 0-1,1 0 1,-1-1 0,0 1-1,0 0 1,0 0 0,1-1-1,-1 1 1,0-1 0,0 1-1,1-1 1,-1 1 0,0-1-1,1 1 1,-1-1 0,1 0-1,-1 1 1,1-1 0,-1-1-1,-8-26 244,8 19-365,1-1 0,0 1 1,0 0-1,3-14 0,0 15 26,-1-1-1,2 1 1,-1 1 0,1-1 0,0 0-1,1 1 1,-1 0 0,2 0 0,10-11 0,63-56-487,-53 52 482,-2 5 210,-19 14-61,1 0 0,-1-1 0,-1 0 0,1 1 0,0-1 1,-1-1-1,0 1 0,0-1 0,0 0 0,3-5 0,-7 9 1225,0 2-1310,0 1 0,0-1 1,0 1-1,0 0 0,0-1 1,0 1-1,1-1 0,-1 1 1,0-1-1,1 1 0,-1-1 1,1 0-1,0 1 0,-1-1 1,1 1-1,0-1 0,0 0 1,0 0-1,1 2 0,5-2-54,0 1-1,1-1 1,-1-1-1,0 1 0,0-1 1,1-1-1,-1 1 1,0-1-1,1 0 0,-1-1 1,0 0-1,0 0 1,0 0-1,9-6 0,36-8-172,-52 19 198,1 0 1,-1 0-1,0 0 0,0-1 0,0 1 0,0 0 0,0 0 0,-1 0 0,1 0 1,-1-1-1,0 1 0,-1 3 0,1-1 33,-2 3 47,1 1 0,0-1 0,1 0 0,0 1 0,1-1 0,-1 1 0,2 0 0,-1-1 0,1 1 0,0-1-1,1 0 1,0 1 0,0-1 0,1 0 0,0 0 0,6 11 0,-7-17-57,0 1-1,0-1 1,-1 1-1,1 0 1,-1 0-1,1 0 1,-1 0-1,0 0 1,0 0 0,0 0-1,-1 0 1,1 0-1,-1 0 1,0 0-1,0 1 1,0-1-1,0 0 1,0 0-1,-1 1 1,1-1-1,-1 0 1,0 0-1,0 0 1,0 0-1,0 0 1,-1 0-1,-1 3 1,1-3 82,-1-1 1,1 1-1,-1 0 0,0-1 1,0 0-1,0 1 0,0-1 1,0 0-1,-1 0 0,1-1 1,0 1-1,-1-1 1,1 0-1,-1 0 0,0 0 1,1 0-1,-1-1 0,0 1 1,0-1-1,1 0 1,-1 0-1,0 0 0,-4-1 1,7 1-72,1 0 1,-1-1-1,0 1 1,0 0 0,1 0-1,-1-1 1,0 1-1,0 0 1,1-1-1,-1 1 1,0 0 0,1-1-1,-1 1 1,0-1-1,1 0 1,-1 1-1,1-1 1,-1 1 0,1-1-1,-1 0 1,1 1-1,-1-1 1,1 0-1,0 0 1,0 1 0,-1-1-1,1-1 1,0-27 8,2 23-58,-1 0 0,1 0 0,0 0 0,1 0 0,-1 1 0,8-11 1,13-9-64,34-30 1,-37 38 111,-1 0 0,-1-2 0,27-34 0,-43 52-62,0 8 36,-2-6 16,0 1 0,1-1 0,-1 1 0,0-1 0,1 1 0,-1-1 1,1 1-1,-1-1 0,1 0 0,0 1 0,0-1 0,-1 0 0,1 1 0,0-1 0,0 0 0,0 0 1,0 0-1,0 0 0,1 0 0,-1 0 0,0 0 0,0 0 0,1-1 0,1 2 0,9 0 36,1-1-1,0-1 0,-1 0 1,1 0-1,-1-1 0,1-1 1,0 0-1,19-6 0,34-4-40,-65 11 21,0 1 1,-1 0 0,1 0 0,0 0-1,0-1 1,0 1 0,0 0-1,-1 0 1,1 0 0,0 0-1,0 1 1,0-1 0,-1 0-1,1 0 1,0 0 0,0 1 0,-1-1-1,1 0 1,0 1 0,0-1-1,-1 1 1,1-1 0,-1 1-1,1-1 1,0 1 0,-1-1 0,1 1-1,-1-1 1,1 1 0,-1 0-1,1-1 1,-1 1 0,0 0-1,1 0 1,-1-1 0,1 2-1,-1-1-9,0 0 0,1 0 0,-1 0 0,0-1 0,1 1 0,-1 0 0,1 0 0,-1-1 0,1 1 0,-1 0 0,1-1 0,-1 1 0,1 0-1,0-1 1,-1 1 0,1-1 0,0 1 0,0-1 0,-1 0 0,1 1 0,0-1 0,0 0 0,0 1 0,-1-1 0,1 0 0,0 0 0,0 0 0,0 0-1,0 0 1,0 0 0,-1 0 0,2 0 0,2 0-537,-1 1 0,1-1 0,-1 0-1,0-1 1,1 1 0,-1-1 0,0 1-1,1-1 1,-1 0 0,0 0 0,0-1 0,0 1-1,5-4 1,10-8-6916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06.323"/>
    </inkml:context>
    <inkml:brush xml:id="br0">
      <inkml:brushProperty name="width" value="0.025" units="cm"/>
      <inkml:brushProperty name="height" value="0.025" units="cm"/>
    </inkml:brush>
  </inkml:definitions>
  <inkml:trace contextRef="#ctx0" brushRef="#br0">8 0 4228,'0'9'14798,"0"4"-12588,-5-1-480,3 5 256,2-2-609,0 3-512,0 0-641,0-2-160,0 4-256,2-5-1794,3-1-2883,4 0-4932</inkml:trace>
  <inkml:trace contextRef="#ctx0" brushRef="#br0" timeOffset="1">31 345 1698,'0'0'17200,"-9"52"-15182,9-39 192,0-1-1121,0-4-641,7-1-288,0-5-448,7-2-3107,-7-3-6470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23.880"/>
    </inkml:context>
    <inkml:brush xml:id="br0">
      <inkml:brushProperty name="width" value="0.025" units="cm"/>
      <inkml:brushProperty name="height" value="0.025" units="cm"/>
    </inkml:brush>
  </inkml:definitions>
  <inkml:trace contextRef="#ctx0" brushRef="#br0">0 59 5669,'0'0'7458,"9"-1"-6865,203-20 2393,326-16-1259,-481 37-4044,-19 0-3074,-12 0-1042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25.074"/>
    </inkml:context>
    <inkml:brush xml:id="br0">
      <inkml:brushProperty name="width" value="0.025" units="cm"/>
      <inkml:brushProperty name="height" value="0.025" units="cm"/>
    </inkml:brush>
  </inkml:definitions>
  <inkml:trace contextRef="#ctx0" brushRef="#br0">77 30 5125,'0'0'9433,"6"0"-8136,157-24 1522,-286 20-1709,94 3-872,-45 4 293,100-6-659,-1 2 1,49 5-1,-36-2-274,-12-1 139,-10-1 27,0 1 0,30 6-1,-52-7 252,0 0-1,0 1 0,0 0 0,0 0 1,-1 0-1,1 1 0,-9 3 0,-2 1 6,-15 2 7,11-3-17,-1 0 1,1 2 0,1 0-1,-1 2 1,2 0 0,-26 15-1,35-12-825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7.322"/>
    </inkml:context>
    <inkml:brush xml:id="br0">
      <inkml:brushProperty name="width" value="0.035" units="cm"/>
      <inkml:brushProperty name="height" value="0.035" units="cm"/>
    </inkml:brush>
  </inkml:definitions>
  <inkml:trace contextRef="#ctx0" brushRef="#br0">1 41 17812,'7'-6'1632,"-1"6"-1096,-3 2-216,4-1 1097,4-1-777,7-3-576,2-2-248,3-6 232,-1 1-72,-4 2-96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0:33.414"/>
    </inkml:context>
    <inkml:brush xml:id="br0">
      <inkml:brushProperty name="width" value="0.025" units="cm"/>
      <inkml:brushProperty name="height" value="0.025" units="cm"/>
    </inkml:brush>
  </inkml:definitions>
  <inkml:trace contextRef="#ctx0" brushRef="#br0">191 1 512,'0'0'4063,"-8"0"-3310,-55 4 923,-10 2 6305,72-6-7920,1 0 0,0 0 1,-1 0-1,1 0 0,-1 0 0,1 0 1,0 0-1,-1 0 0,1 0 0,-1 0 1,1 0-1,0 0 0,-1 0 0,1 1 1,-1-1-1,1 0 0,0 0 0,-1 0 1,1 1-1,0-1 0,-1 0 0,1 0 1,0 1-1,-1-1 0,1 0 1,0 0-1,0 1 0,-1-1 0,1 0 1,0 1-1,0-1 0,0 1 0,-1-1 1,1 0-1,0 1 0,0-1 0,0 0 1,0 1-1,0-1 0,0 1 0,0-1 1,0 1-1,0-1 0,0 0 0,0 1 1,0-1-1,0 1 0,0-1 0,0 0 1,0 1-1,1-1 0,-1 0 0,0 1 1,1 0-34,0 0-1,0 0 1,-1 0 0,1 0 0,0 0 0,0 0 0,0-1 0,0 1-1,0 0 1,0-1 0,0 1 0,0-1 0,0 1 0,1-1 0,-1 1-1,0-1 1,0 0 0,0 0 0,2 1 0,62-2 659,73-11 0,41-1-630,-178 13 17,-30 0 684,-302 22 1298,581-21-2147,-44-22-64,-328 27 166,20 9 67,-127 12 1242,297-29-1293,194-14-523,-255 12 672,-15-1-76,-15-3-29,-30 3-149,-1 2 1,0 3 0,1 1-1,-94 16 1,126-14-118,20-3-496,-6 0 444,9-17-17414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3.200"/>
    </inkml:context>
    <inkml:brush xml:id="br0">
      <inkml:brushProperty name="width" value="0.025" units="cm"/>
      <inkml:brushProperty name="height" value="0.025" units="cm"/>
    </inkml:brush>
  </inkml:definitions>
  <inkml:trace contextRef="#ctx0" brushRef="#br0">63 670 7015,'0'0'635,"-8"0"-283,-42 0 1228,45-4 301,15-2-1222,11-2-17,256-58 1488,-194 38-879,-58 18-1212,1 1-1,0 1 1,0 2 0,1 0-1,-1 2 1,44-2 0,-33 8 69,-7 1 109,0-2 0,0-2 0,34-4 0,290-41 702,-121 5-466,-199 38-373,0 2-1,-1 2 1,1 1-1,-1 2 1,35 7-1,62 7 112,6-16-131,0-5 1,196-29-1,-14 3 9,120-16 44,404-139 495,-331 65-271,-455 106-647,58-11 1090,-53 17-7411,-84 7 2494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3.833"/>
    </inkml:context>
    <inkml:brush xml:id="br0">
      <inkml:brushProperty name="width" value="0.025" units="cm"/>
      <inkml:brushProperty name="height" value="0.025" units="cm"/>
    </inkml:brush>
  </inkml:definitions>
  <inkml:trace contextRef="#ctx0" brushRef="#br0">545 22 8680,'0'-1'224,"0"1"0,0-1 0,-1 0 0,1 0 0,0 0 0,0 0 0,0 1 1,0-1-1,-1 0 0,1 0 0,0 0 0,-1 1 0,1-1 0,-1 0 0,1 1 0,-1-1 0,1 0 0,-1 1 0,1-1 0,-1 1 0,0-1 0,1 1 0,-1-1 0,0 1 0,0-1 0,1 1 0,-3-1 0,-27-1 2234,21 3-2328,1 1-1,0 0 1,-1 0-1,1 1 0,-10 4 1,-349 204 1765,366-211-1889,-48 36 392,46-34-386,1-1 0,1 1 0,-1 0 1,0 0-1,0 1 0,1-1 0,-1 0 0,1 1 1,0-1-1,-1 1 0,1-1 0,0 1 0,1-1 0,-1 1 1,0 0-1,1-1 0,-1 1 0,1 5 0,0-6-12,1-1 0,-1 1 0,1-1 1,0 1-1,-1 0 0,1-1 0,0 1 0,0-1 0,0 0 0,0 1 0,0-1 0,0 0 0,0 0 0,1 1 0,-1-1 0,0 0 0,1 0 1,-1 0-1,1-1 0,-1 1 0,1 0 0,-1 0 0,1-1 0,-1 1 0,1-1 0,1 1 0,51 7 69,-45-7-54,88 4 252,152-10 0,98-31-3095,-343 36 2719,85-11-5704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5.226"/>
    </inkml:context>
    <inkml:brush xml:id="br0">
      <inkml:brushProperty name="width" value="0.025" units="cm"/>
      <inkml:brushProperty name="height" value="0.025" units="cm"/>
    </inkml:brush>
  </inkml:definitions>
  <inkml:trace contextRef="#ctx0" brushRef="#br0">0 1 11050,'0'0'10469,"4"0"-9951,-2 1-463,-1 0 0,1 0 0,-1 0 0,0-1 0,1 1 0,-1 1 0,0-1 0,0 0 0,0 0 0,0 0 0,0 1 0,0-1 0,0 0 0,0 1 0,0-1 0,-1 1 0,1-1 0,0 1 0,-1-1 0,0 1 0,1-1 0,-1 1 0,0 0 0,0-1 0,1 1 0,-1-1 0,-1 3 0,1 68 1081,0-11-43,0-60-1071,0-1 0,1 1 0,-1 0 0,0 0 0,1-1-1,-1 1 1,1 0 0,-1-1 0,1 1 0,0-1 0,-1 1 0,1-1 0,0 1 0,-1-1 0,1 1 0,0-1 0,-1 0 0,1 1 0,0-1 0,0 0 0,0 0 0,-1 0 0,1 1 0,0-1 0,0 0 0,0 0 0,-1 0 0,1 0 0,0 0-1,0 0 1,0-1 0,-1 1 0,1 0 0,0 0 0,0-1 0,0 1 0,32-13 991,-11-4-778,0-1 0,-1-1 0,19-22 0,-6 6 262,-32 41-517,-1 0 1,0 0-1,0 0 1,0 0 0,-1 0-1,0 0 1,-1 8 0,-12 47 61,13-60-40,0-1 0,0 0-1,1 1 1,-1-1 0,0 0-1,0 0 1,1 1-1,-1-1 1,0 0 0,0 0-1,1 1 1,-1-1 0,0 0-1,1 0 1,-1 0-1,0 0 1,1 1 0,-1-1-1,0 0 1,1 0 0,-1 0-1,1 0 1,-1 0-1,0 0 1,1 0 0,-1 0-1,0 0 1,1 0 0,-1 0-1,0 0 1,1 0-1,-1-1 1,0 1 0,1 0-1,-1 0 1,0 0 0,1 0-1,-1-1 1,0 1-1,1 0 1,-1-1 0,0 1 4,19-12 46,-2-1 0,0 0 1,0-1-1,22-27 0,-9 11 18,-28 28-78,-1 1 0,0-1 0,1 1 0,-1-1-1,1 1 1,-1 0 0,1-1 0,-1 1 0,1 0 0,0 0 0,0 0 0,0 0-1,2 0 1,-3 2-2,0 1 0,-1-1 0,1 1 1,0-1-1,-1 1 0,1-1 0,-1 1 0,0 0 0,0-1 0,1 1 0,-1-1 0,0 1 0,0 0 0,0-1 0,-1 1 0,1 2 0,0-4 12,-1 0-1,1 1 0,0-1 1,0 0-1,0 1 0,0-1 1,0 0-1,1 0 0,-1 1 1,0-1-1,0 0 0,0 1 1,0-1-1,0 0 1,0 1-1,0-1 0,1 0 1,-1 0-1,0 1 0,0-1 1,0 0-1,1 0 0,-1 1 1,0-1-1,0 0 0,0 0 1,1 0-1,-1 0 0,0 1 1,1-1-1,-1 0 1,0 0-1,0 0 0,1 0 1,-1 0-1,0 0 0,1 0 1,-1 0-1,1 0 0,16-5 117,20-21 42,-31 22-193,-5 3 29,1-1 0,-1 1 0,1 0 0,0 0 0,0 0 0,-1 0 0,1 1 0,0-1 0,0 0 0,0 1 0,0-1 0,0 1 0,3 0 0,-4 0-1,0 0 1,-1 0-1,1 0 0,0 1 1,-1-1-1,1 0 0,0 0 1,-1 1-1,1-1 0,0 1 1,-1-1-1,1 0 0,-1 1 1,1-1-1,-1 1 0,1 0 1,-1-1-1,1 1 0,-1-1 0,0 1 1,1 0-1,-1-1 0,0 1 1,1 0-1,-1 0 0,1 6-36,1 1 0,-2-1 0,1 0 0,-1 1 0,-1 13 0,0 0 11,-2 1-2100,0-6-1140,3-16 3219,0 0 0,0-1 0,0 1 0,0 0 0,0 0-1,0 0 1,0 0 0,1 0 0,-1 0 0,0 0 0,0 0 0,0 0 0,0 0 0,0 0 0,0 0 0,0 0 0,0 0 0,0 0 0,1 0 0,-1 0-1,0 1 1,0-1 0,0 0 0,0 0 0,0 0 0,0 0 0,0 0 0,0 0 0,0 0 0,0 0 0,0 0 0,1 0 0,-1 0 0,0 0 0,0 0-1,0 0 1,0 1 0,0-1 0,0 0 0,0 0 0,0 0 0,0 0 0,0 0 0,0 0 0,0 0 0,0 0 0,0 0 0,0 1 0,0-1 0,0 0-1,0 0 1,0 0 0,0 0 0,0 0 0,0 0 0,0 0 0,0 0 0,0 0 0,0 1 0,0-1 0,0 0 0,0 0 0,0 0 0,-1 0 0,1 0-1,6-6-5879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6.249"/>
    </inkml:context>
    <inkml:brush xml:id="br0">
      <inkml:brushProperty name="width" value="0.025" units="cm"/>
      <inkml:brushProperty name="height" value="0.025" units="cm"/>
    </inkml:brush>
  </inkml:definitions>
  <inkml:trace contextRef="#ctx0" brushRef="#br0">80 44 10378,'0'0'10847,"-2"-3"-10206,0 2-639,1 0 91,-1-1 0,1 0 0,-1 1 0,1-1 0,0 0 0,0 0 0,-1 1 0,1-1 0,0 0 0,1 0 0,-1 0 0,0 0 0,1 0-1,-1-1 1,0-2 0,1 5-104,0-1 1,-1 1-1,1-1 0,0 1 0,-1 0 0,1-1 0,0 1 0,-1 0 0,1-1 0,-1 1 0,1 0 0,-1-1 0,1 1 0,-1 0 0,1 0 0,-1-1 0,1 1 0,-1 0 1,1 0-1,-1 0 0,1 0 0,-1 0 0,1 0 0,-1 0 0,1 0 0,-1 0 0,0 0 0,1 0 0,-1 0 0,1 0 0,-1 0 0,1 0 0,-1 1 0,1-1 0,-1 0 0,1 0 1,-1 1-1,1-1 0,-1 1 0,-6 13 321,1 1 1,0 1 0,1-1 0,1 1 0,0 0 0,1 0-1,1 0 1,0 26 0,2-41-280,1 0 0,-1-1-1,1 1 1,-1 0 0,1 0 0,0 0 0,-1 0 0,1-1-1,0 1 1,0 0 0,0-1 0,-1 1 0,1 0 0,0-1-1,0 1 1,0-1 0,0 1 0,0-1 0,0 0 0,0 1-1,0-1 1,0 0 0,0 0 0,0 0 0,0 0 0,0 0-1,0 0 1,0 0 0,0 0 0,0 0 0,2-1-1,35-4 511,-29 1-500,0 0 0,-1 0-1,0-1 1,0-1 0,0 1 0,-1-2 0,13-11 0,-16 14-24,0 0 0,0 0 0,0-1 0,-1 1 0,0-1 0,1 0 0,-2 0 0,1 0 0,0-1 0,-1 1 0,0 0 0,0-1 0,-1 1 0,1-7 0,-4 12-46,0 1 1,1 0-1,-1 0 1,0 0-1,0 0 1,0 0-1,1 1 1,-1-1-1,1 1 1,-1-1-1,-2 4 1,0 1 28,0 1 0,0 1 0,1-1 0,0 0 0,0 1 0,1 0 0,0-1 0,0 1 0,1 0 0,0 0 0,0 0 0,1 11 0,0-18 7,0 0 0,0 0-1,0-1 1,1 1 0,-1 0 0,0 0 0,0 0 0,0-1-1,1 1 1,-1 0 0,0 0 0,1-1 0,-1 1 0,1 0-1,-1-1 1,0 1 0,1 0 0,0-1 0,-1 1 0,1-1-1,-1 1 1,1-1 0,0 1 0,-1-1 0,1 1-1,0-1 1,0 0 0,-1 1 0,2-1 0,31 1 287,-24-3-244,0 0 1,0 0-1,-1-1 0,1 0 0,9-6 1,-12 6-298,0-1 0,-1 0 1,1-1-1,-1 1 1,1-1-1,-1 0 0,6-9 1,1-5-3700,-2-4-3321,-7 9 1331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6.944"/>
    </inkml:context>
    <inkml:brush xml:id="br0">
      <inkml:brushProperty name="width" value="0.025" units="cm"/>
      <inkml:brushProperty name="height" value="0.025" units="cm"/>
    </inkml:brush>
  </inkml:definitions>
  <inkml:trace contextRef="#ctx0" brushRef="#br0">99 19 3267,'4'-19'16939,"-17"53"-15156,-12 5-581,17-28-824,0-1 0,1 1 0,1 0 0,-1 1 0,2 0 0,0 0 0,0 0 0,1 0 0,1 1 0,-4 21 0,8-32-361,-1-1 1,1 1-1,-1 0 1,1 0 0,0-1-1,0 1 1,0 0 0,0-1-1,0 1 1,0-1-1,0 1 1,1-1 0,-1 0-1,0 0 1,1 1 0,-1-1-1,1 0 1,0 0 0,-1 0-1,1-1 1,0 1-1,-1 0 1,1-1 0,0 1-1,0-1 1,0 1 0,0-1-1,-1 0 1,1 0-1,3 0 1,63 4-1978,-65-4 1510,2-1-121,-1 1 0,0-1 0,0 0-1,0 0 1,1-1 0,-1 1 0,0-1 0,-1 0-1,1 0 1,0 0 0,-1 0 0,1-1-1,-1 0 1,6-5 0,24-27-7933,-16 13 1020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7.435"/>
    </inkml:context>
    <inkml:brush xml:id="br0">
      <inkml:brushProperty name="width" value="0.025" units="cm"/>
      <inkml:brushProperty name="height" value="0.025" units="cm"/>
    </inkml:brush>
  </inkml:definitions>
  <inkml:trace contextRef="#ctx0" brushRef="#br0">4 48 7175,'0'0'5573,"5"-9"-2856,13-26-453,-18 35-2212,0-1 1,0 1-1,0 0 1,0 0-1,0 0 1,0 0-1,0 0 1,0 0-1,0-1 1,0 1 0,0 0-1,0 0 1,0 0-1,0 0 1,0 0-1,0 0 1,0-1-1,0 1 1,0 0-1,0 0 1,1 0-1,-1 0 1,0 0-1,0 0 1,0 0-1,0 0 1,0 0-1,0 0 1,0-1-1,0 1 1,1 0 0,-1 0-1,0 0 1,0 0-1,0 0 1,0 0-1,0 0 1,0 0-1,1 0 1,-1 0-1,0 0 1,0 0-1,0 0 1,0 0-1,0 0 1,0 0-1,1 0 1,-1 0-1,0 0 1,0 0-1,0 0 1,0 0 0,0 1-1,0-1 1,0 0-1,1 0 1,-1 0-1,0 0 1,0 0-1,0 0 1,0 0-1,0 0 1,0 0-1,0 1 1,0-1-1,0 0 1,0 0-1,0 0 1,1 0-1,1 16 1129,-1 19-294,-3-11-244,-2 0-1,-8 33 1,7-35-525,0 1 1,2-1 0,-1 28-1,6-39 520,3-27-330,2-29-229,-7-35-725,0 79 481,6 30-503,-3-27 688,0-1 0,-1 1 0,1-1 1,0 1-1,0-1 0,0 0 0,1 0 0,-1 0 0,0-1 0,0 1 0,0-1 0,1 0 0,-1 0 0,0 0 0,0 0 0,1 0 0,-1-1 0,5-1 0,1 0 5,0 0-1,-1 0 1,1-1 0,-1-1-1,13-5 1,-5-3-124,2 1-634,-17 11 720,-1 1 1,0-1 0,1 1 0,-1-1-1,0 1 1,1-1 0,-1 1 0,0-1 0,0 1-1,1-1 1,-1 1 0,0 0 0,0-1 0,0 1-1,0-1 1,0 1 0,0 0 0,0-1-1,0 1 1,0-1 0,0 1 0,0 0 0,0-1-1,-1 1 1,1-1 0,0 1 0,0-1 0,0 1-1,-1-1 1,1 1 0,0 0 0,-1-1-1,1 0 1,-1 1 0,-11 33 187,9-26-88,-1 0 0,2 0 0,-1 0 1,1 1-1,1-1 0,-2 16 0,3-24-94,1 1 0,-1 0 0,0 0-1,1 0 1,-1 0 0,1-1 0,0 1 0,-1 0 0,1-1 0,-1 1 0,1 0 0,0-1 0,0 1 0,-1-1 0,1 1 0,0-1 0,0 1-1,0-1 1,0 0 0,-1 1 0,1-1 0,0 0 0,0 0 0,0 0 0,0 1 0,0-1 0,0 0 0,1-1 0,17-1-7075,-11-6-1016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7.781"/>
    </inkml:context>
    <inkml:brush xml:id="br0">
      <inkml:brushProperty name="width" value="0.025" units="cm"/>
      <inkml:brushProperty name="height" value="0.025" units="cm"/>
    </inkml:brush>
  </inkml:definitions>
  <inkml:trace contextRef="#ctx0" brushRef="#br0">1 1 14318,'0'0'11595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8.175"/>
    </inkml:context>
    <inkml:brush xml:id="br0">
      <inkml:brushProperty name="width" value="0.025" units="cm"/>
      <inkml:brushProperty name="height" value="0.025" units="cm"/>
    </inkml:brush>
  </inkml:definitions>
  <inkml:trace contextRef="#ctx0" brushRef="#br0">69 55 13549,'0'0'2007,"-3"8"208,-23 77 2786,-13 137-1652,44-252-3213,1 0 0,2 0 0,1 1 0,1 0 0,2 1 0,1 0 1,1 0-1,1 2 0,34-46 0,-45 68-171,0 1 0,0-1 0,0 1 0,0 0 0,1-1 0,0 2-1,-1-1 1,1 1 0,0-1 0,0 1 0,0 1 0,1-1 0,-1 1 0,6-1 0,-9 2 5,-1 0 1,1 0 0,0 0 0,-1 0-1,1 0 1,0 0 0,-1 0-1,1 1 1,0-1 0,-1 1-1,1-1 1,-1 1 0,1 0 0,-1 0-1,1 0 1,-1 0 0,1 0-1,1 2 1,-1-2 8,-1 1-1,0 0 1,0 0-1,0 1 1,0-1 0,0 0-1,0 0 1,-1 0-1,1 1 1,-1-1 0,1 0-1,-1 0 1,0 1 0,0-1-1,0 0 1,0 1-1,-1 3 1,0-3 29,0 0 1,0 0-1,-1 1 1,1-1-1,-1 0 0,0 0 1,0-1-1,0 1 0,0 0 1,0-1-1,-1 1 1,1-1-1,-1 0 0,0 1 1,0-1-1,-4 2 1,-59 32 718,49-27-375,7-3-212,0-1 0,0-1 0,0 0 0,-22 6 0,33-10-148,-1 0 1,0-1-1,0 1 1,0 0-1,0 0 1,0 0-1,0-1 0,0 1 1,0 0-1,0 0 1,0 0-1,0 0 1,0-1-1,0 1 1,0 0-1,0 0 1,0 0-1,0-1 1,0 1-1,0 0 0,0 0 1,0 0-1,0-1 1,0 1-1,0 0 1,0 0-1,0 0 1,0 0-1,0-1 1,-1 1-1,1 0 1,0 0-1,0 0 0,0 0 1,0 0-1,0-1 1,-1 1-1,1 0 1,0 0-1,0 0 1,0 0-1,0 0 1,-1 0-1,1 0 1,0 0-1,0 0 0,0 0 1,-1 0-1,1 0 1,0 0-1,0 0 1,0 0-1,-1 0 1,1 0-1,0 0 1,0 0-1,0 0 1,-1 0-1,1 0 0,0 0 1,0 0-56,12-15-2215,1 0 1,1 1 0,0 0 0,1 2 0,23-17-1,4-3-4115,-13 8 94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8.521"/>
    </inkml:context>
    <inkml:brush xml:id="br0">
      <inkml:brushProperty name="width" value="0.025" units="cm"/>
      <inkml:brushProperty name="height" value="0.025" units="cm"/>
    </inkml:brush>
  </inkml:definitions>
  <inkml:trace contextRef="#ctx0" brushRef="#br0">22 0 64,'0'0'21658,"0"9"-20078,-9 49 7,5-38-1338,0 0-1,0 25 1,4-44-238,0 0-1,1 0 1,-1 0-1,1 0 1,-1 0 0,1 0-1,-1 0 1,1 0 0,0 0-1,-1 0 1,1-1-1,0 1 1,0 0 0,-1 0-1,1-1 1,0 1 0,0-1-1,0 1 1,0-1 0,0 1-1,0-1 1,0 1-1,0-1 1,0 0 0,0 0-1,0 1 1,0-1 0,0 0-1,0 0 1,2 0-1,40 1-165,-35-1-19,-3-1 70,0 1 0,0-1 1,0 0-1,0-1 0,0 1 1,0-1-1,0 0 0,-1 0 0,1 0 1,-1-1-1,1 1 0,-1-1 1,8-7-1,-14 12 176,1 0 0,-1 0 0,1 0 0,0 0 0,0 1 0,0-1 1,0 0-1,0 1 0,0-1 0,1 1 0,-1-1 0,1 1 0,0-1 0,-1 0 0,1 1 0,0 0 1,1-1-1,-1 3 0,0-3-45,1-1 1,-1 1-1,0-1 0,0 1 1,1-1-1,-1 1 0,1-1 1,-1 1-1,1-1 1,-1 1-1,1-1 0,0 0 1,0 1-1,0-1 0,0 0 1,0 0-1,0 0 1,0 0-1,0 0 0,0 0 1,0 0-1,1 0 1,-1 0-1,0 0 0,1-1 1,-1 1-1,1 0 0,-1-1 1,1 1-1,-1-1 1,1 0-1,-1 1 0,3-1 1,24-3-871,-26 3 498,-1-1 0,1 0 0,-1 1 0,1-1 0,-1 0 0,1 0 0,-1 0 0,0 0 0,0 0 0,1 0 0,-1 0 0,0-1-1,0 1 1,0 0 0,0-2 0,9-14-5618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7.764"/>
    </inkml:context>
    <inkml:brush xml:id="br0">
      <inkml:brushProperty name="width" value="0.035" units="cm"/>
      <inkml:brushProperty name="height" value="0.035" units="cm"/>
    </inkml:brush>
  </inkml:definitions>
  <inkml:trace contextRef="#ctx0" brushRef="#br0">51 86 15187,'1'7'209,"0"0"-1,0 0 0,-1 0 1,1-1-1,-2 1 0,1 0 1,-1 0-1,-2 8 1,0 8 96,-17 176 1729,18-149-1435,8 99 0,-5-140-485,1 1 0,0-1 0,5 15 0,-6-23-97,-1 0 0,0 0 0,1 0 0,-1 0 0,1 0 0,-1-1 1,1 1-1,-1 0 0,1 0 0,0-1 0,-1 1 0,1 0 0,0 0 0,0-1 0,-1 1 1,1-1-1,0 1 0,1 0 0,-1-1-3,0 0 1,0-1-1,0 1 0,0 0 0,-1-1 1,1 1-1,0 0 0,0-1 1,0 1-1,-1-1 0,1 1 1,0-1-1,-1 1 0,1-1 0,0 0 1,-1 1-1,1-1 0,-1 0 1,1 0-1,-1 1 0,1-1 0,-1 0 1,0 0-1,1 0 0,-1-1 1,5-9 52,-1 0 1,0 0-1,-1 0 1,-1-1 0,0 1-1,2-23 1,-4-75 203,-2 61-262,-3 1 0,-1 1 1,-3-1-1,-1 1 0,-21-54 1,27 89-25,3 7 3,0 0 0,-1 0 1,0 0-1,0 0 0,0 0 1,0 0-1,0 0 0,-6-5 1,2 5-81,5 10 16,6 13-4,-2-13 73,1 0 1,-1 0-1,1 0 0,0-1 1,0 1-1,0-1 1,1 0-1,0 0 0,0 0 1,0-1-1,1 0 1,-1 0-1,1 0 0,0-1 1,0 0-1,1 0 1,-1 0-1,0-1 0,1 0 1,0 0-1,-1 0 1,1-1-1,11 0 0,-5 0 23,0-2-1,-1 0 1,0 0-1,1-1 0,-1 0 1,0-1-1,0-1 0,0 0 1,0-1-1,-1 0 0,1 0 1,13-10-1,-9 3 86,0 0 0,-1-1 0,0-1 0,25-30 1,-36 41 67,-3 10-87,-7 18-37,3-16-13,-6 36-17,3 0 1,1 1 0,3-1 0,1 1-1,8 69 1,-6-104-57,8 45-444,-8-52 367,0 0-1,0 0 1,0 0 0,1 0 0,0 0 0,0 0 0,0-1 0,0 1 0,0-1 0,5 6 0,-6-9 98,0 1 0,0-1 1,0 1-1,0-1 1,-1 0-1,1 0 1,0 1-1,0-1 1,0 0-1,0 0 1,0 0-1,0 0 0,0 0 1,0 0-1,0 0 1,0 0-1,0-1 1,0 1-1,0 0 1,0-1-1,-1 1 0,1 0 1,0-1-1,0 1 1,0-1-1,-1 1 1,1-1-1,0 0 1,0 1-1,-1-1 1,1 0-1,0 1 0,-1-1 1,1 0-1,-1 0 1,1 0-1,0-1 1,17-28-499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8.852"/>
    </inkml:context>
    <inkml:brush xml:id="br0">
      <inkml:brushProperty name="width" value="0.025" units="cm"/>
      <inkml:brushProperty name="height" value="0.025" units="cm"/>
    </inkml:brush>
  </inkml:definitions>
  <inkml:trace contextRef="#ctx0" brushRef="#br0">0 11 17136,'0'0'10570,"39"-11"-27866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09.794"/>
    </inkml:context>
    <inkml:brush xml:id="br0">
      <inkml:brushProperty name="width" value="0.025" units="cm"/>
      <inkml:brushProperty name="height" value="0.025" units="cm"/>
    </inkml:brush>
  </inkml:definitions>
  <inkml:trace contextRef="#ctx0" brushRef="#br0">10 35 3523,'0'0'8718,"2"-7"-5953,1-3-2591,3-7 3621,-3 46-1299,-4 4-1605,-2-1 1,-1 0 0,-10 40-1,14-72-855,-1 0 0,1 1 0,0-1 0,0 0 0,0 1 0,0-1 0,0 0 0,0 1 0,0-1 0,0 0 0,-1 1 0,1-1 0,0 0-1,0 0 1,1 1 0,-1-1 0,0 0 0,0 1 0,0-1 0,0 0 0,0 1 0,0-1 0,0 0 0,0 1 0,0-1 0,1 0 0,-1 0 0,0 1 0,0-1 0,0 0 0,1 0 0,-1 1 0,0-1 0,0 0 0,1 0 0,-1 0 0,0 1 0,1-1 0,-1 0-1,0 0 1,0 0 0,1 0 0,17-5 868,20-21 103,-36 24-893,30-22-190,-1-1 0,-2-1 0,35-40 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0.135"/>
    </inkml:context>
    <inkml:brush xml:id="br0">
      <inkml:brushProperty name="width" value="0.025" units="cm"/>
      <inkml:brushProperty name="height" value="0.025" units="cm"/>
    </inkml:brush>
  </inkml:definitions>
  <inkml:trace contextRef="#ctx0" brushRef="#br0">1 1 12332,'0'0'8231,"0"46"-6757,10-35-513,3-2-769,1 0-96,4 0-96,-1-1-1217,1-1-1506,2-4-2882,-6 0-3460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0.491"/>
    </inkml:context>
    <inkml:brush xml:id="br0">
      <inkml:brushProperty name="width" value="0.025" units="cm"/>
      <inkml:brushProperty name="height" value="0.025" units="cm"/>
    </inkml:brush>
  </inkml:definitions>
  <inkml:trace contextRef="#ctx0" brushRef="#br0">101 25 14638,'0'0'1233,"-7"-1"593,1 0-1555,0 1 1,0-1-1,0 1 1,0 1 0,0-1-1,0 1 1,-10 2-1,14-2-234,0-1 0,0 1-1,0 0 1,1 0 0,-1 0-1,0 0 1,0 0 0,0 0-1,1 1 1,-1-1 0,1 0-1,-1 1 1,1 0 0,-1-1-1,1 1 1,0 0 0,0-1-1,0 1 1,0 0 0,0 0-1,0 0 1,0 0 0,1 0-1,-1 0 1,1 0 0,0 0-1,-1 0 1,1 1 0,0 3-1,1-6-19,-1 1-1,0 0 1,1 0-1,-1 0 1,1 0 0,0-1-1,-1 1 1,1 0-1,-1 0 1,1-1-1,0 1 1,0 0 0,-1-1-1,1 1 1,0-1-1,0 1 1,0-1-1,0 0 1,0 1 0,0-1-1,-1 0 1,1 1-1,0-1 1,0 0-1,0 0 1,0 0 0,0 0-1,0 0 1,0 0-1,0 0 1,0 0-1,0-1 1,0 1 0,0 0-1,1-1 1,39-8 715,-25 0-658,-1 0 0,0 0 0,0-2 0,-1 1 0,18-20 0,-28 28-128,-12 28-400,5-20 455,1-1-1,-1 1 0,1 0 0,1-1 1,-1 1-1,1 0 0,-1 9 0,2-14 0,0 0-1,0 0 1,1 1-1,-1-1 0,0 0 1,1 0-1,-1 1 1,1-1-1,0 0 0,-1 0 1,1 0-1,0 0 1,0 0-1,-1 0 0,1 0 1,0 0-1,0 0 1,0 0-1,0 0 0,0-1 1,1 1-1,-1 0 1,0-1-1,0 1 0,0-1 1,1 1-1,-1-1 1,0 0-1,0 1 0,1-1 1,-1 0-1,0 0 1,1 0-1,-1 0 0,0 0 1,0 0-1,1 0 1,1-1-1,6 0-317,0 1 0,-1-1 0,1-1 0,0 0-1,-1 0 1,0 0 0,1-1 0,7-4 0,-3 0-1584,0 0-1,-1-1 1,0 0 0,12-11 0,5-7-5631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1.401"/>
    </inkml:context>
    <inkml:brush xml:id="br0">
      <inkml:brushProperty name="width" value="0.025" units="cm"/>
      <inkml:brushProperty name="height" value="0.025" units="cm"/>
    </inkml:brush>
  </inkml:definitions>
  <inkml:trace contextRef="#ctx0" brushRef="#br0">152 0 9769,'0'0'2050,"-9"7"-144,-6 7-889,0 0 0,1 1 0,1 0 0,-17 24 0,24-30-875,1 0 0,-1 1-1,2 0 1,-1 0 0,1 0-1,1 0 1,0 1-1,0-1 1,1 1 0,1 0-1,-1 14 1,2-24-135,0-1 0,0 0-1,0 1 1,0-1 0,0 0 0,1 0-1,-1 1 1,0-1 0,0 0 0,0 1-1,1-1 1,-1 0 0,0 0 0,0 1-1,1-1 1,-1 0 0,0 0 0,1 1-1,-1-1 1,0 0 0,0 0 0,1 0 0,-1 0-1,0 0 1,1 1 0,-1-1 0,0 0-1,1 0 1,-1 0 0,0 0 0,1 0-1,-1 0 1,1 0 0,-1 0 0,0 0-1,1 0 1,-1-1 0,0 1 0,1 0-1,-1 0 1,0 0 0,1 0 0,-1 0-1,0-1 1,0 1 0,1 0 0,-1 0 0,0 0-1,1-1 1,-1 1 0,0 0 0,0 0-1,0-1 1,1 1 0,-1-1 0,19-14 281,-14 9-241,-1 0 0,0 0 0,-1-1 0,1 1-1,-1-1 1,0 0 0,-1 0 0,0 0 0,0 0 0,0 0-1,-1 0 1,1-9 0,-2 15-33,0 0 0,-1 1 0,1-1 0,0 0 0,0 1 0,0-1 0,0 0 0,-1 1 0,1-1 0,0 1 0,0-1 0,-1 0 0,1 1 0,-1-1-1,1 1 1,-1-1 0,1 1 0,0-1 0,-1 1 0,0-1 0,1 1 0,-1 0 0,1-1 0,-1 1 0,1 0 0,-1-1 0,0 1 0,1 0 0,-1 0 0,0-1 0,1 1 0,-1 0 0,0 0 0,1 0 0,-1 0 0,0 0 0,1 0 0,-1 0 0,0 0 0,0 0 0,1 1 0,-1-1 0,1 0 0,-1 0 0,0 1-1,1-1 1,-1 0 0,-1 1 0,-1 0 2,0 1 0,-1-1 0,1 1 0,0-1 0,0 1 0,0 0 0,0 0 0,-4 4-1,4-3 20,1 0-1,-1 0 0,1 0 0,0 0 1,0 1-1,0-1 0,0 1 0,0-1 0,1 1 1,0 0-1,-2 6 0,3-9-9,0 0 1,0-1-1,0 1 0,0 0 1,1 0-1,-1 0 0,0-1 1,0 1-1,1 0 0,-1 0 1,1-1-1,-1 1 0,0 0 0,1-1 1,-1 1-1,1 0 0,-1-1 1,1 1-1,0-1 0,-1 1 1,2 0-1,30 8 668,-18-7-647,-1-1 1,1-1 0,0 0 0,0-1 0,13-3 0,-23 3-39,1 1 0,-1-2 0,0 1 0,-1 0 0,1-1 0,0 1 0,0-1 0,-1 0 0,1 0 1,-1-1-1,1 1 0,-1-1 0,0 1 0,0-1 0,0 0 0,0-1 0,-1 1 0,1 0 0,-1-1 1,0 1-1,2-6 0,-4 9-21,-4 22-460,4-21 472,0 0 0,0 0 0,0 0 0,0 0 0,0-1-1,0 1 1,0 0 0,0 0 0,1 0 0,-1 0 0,0-1 0,1 1 0,-1 0 0,0 0 0,1-1 0,-1 1 0,1 0 0,-1-1 0,1 1 0,0-1-1,-1 1 1,1 0 0,-1-1 0,1 1 0,0-1 0,0 0 0,-1 1 0,1-1 0,0 0 0,0 1 0,-1-1 0,1 0 0,0 0 0,0 0 0,0 1-1,0-1 1,-1 0 0,1 0 0,2-1 0,15 0-279,0 0 0,1-2-1,-1 0 1,20-7 0,3-1-144,-40 11 431,-1 0 1,0 0 0,1 0 0,-1 0 0,0 0 0,1 0 0,-1 0 0,0 0 0,0 0 0,1 0 0,-1 0 0,0 0 0,1 0 0,-1 0 0,0 1 0,1-1 0,-1 0-1,0 0 1,0 0 0,1 0 0,-1 1 0,0-1 0,0 0 0,0 0 0,1 0 0,-1 1 0,0-1 0,0 0 0,0 0 0,1 1 0,-1-1 0,0 0 0,0 0 0,0 1 0,0-1-1,0 0 1,0 1 0,0-1 0,0 0 0,0 1 0,1 19 217,1 10 121,-2-30-324,1 1-1,-1 0 0,0 0 1,0-1-1,1 1 0,-1 0 1,0-1-1,1 1 0,-1 0 1,1-1-1,-1 1 0,1 0 1,-1-1-1,1 1 1,-1-1-1,1 1 0,0-1 1,-1 1-1,1-1 0,0 0 1,-1 1-1,1-1 0,0 0 1,-1 1-1,1-1 0,0 0 1,0 0-1,0 0 1,-1 0-1,2 1 0,11-1 100,-1 0-1,1 0 1,0-1-1,-1-1 1,1 0-1,-1-1 1,13-4-1,-22 6-98,1 0 1,-1-1-1,1 1 0,-1-1 0,0 0 0,0 0 1,0 0-1,0-1 0,0 1 0,-1-1 0,1 1 1,-1-1-1,1 0 0,-1 0 0,0 0 0,0 0 1,0 0-1,-1-1 0,1 1 0,-1-1 0,1 1 1,-1-1-1,-1 1 0,1-1 0,0 0 0,-1 1 1,0-7-1,0 9-31,0 1 0,1-1 1,-1 1-1,0-1 0,0 1 0,0-1 1,0 1-1,0-1 0,0 1 0,0 0 1,1-1-1,-1 1 0,0-1 0,0 1 1,1 0-1,-1-1 0,0 1 0,1-1 1,-1 1-1,0 0 0,1 0 0,-1-1 1,0 1-1,1 0 0,-1 0 0,1-1 1,-1 1-1,0 0 0,1 0 0,-1 0 1,1 0-1,-1-1 0,1 1 0,-1 0 1,1 0-1,-1 0 0,1 0 0,-1 0 1,1 0-1,0 0 24,-1 0 0,1 0 0,0 0 0,-1 0 0,1 0 0,0 0 0,-1 0 0,1 0 0,-1 0 0,1-1 0,0 1 0,-1 0 0,1 0 1,-1-1-1,1 1 0,-1 0 0,1-1 0,-1 1 0,1-1 0,-1 1 0,1-1 0,-1 1 0,0-1 0,1 1 0,-1-1 0,0 1 0,1-1 0,-1 1 0,0-1 0,0 0 0,1 1 0,-1-1 0,0 1 0,0-1 0,0 0 1,0 1-1,0-1 0,0 0 0,0 1 0,0-2 0,-1 2-18,1 0 0,0-1 0,-1 1 0,1 0 0,-1 0 0,1-1 0,-1 1 0,1 0 0,-1 0 0,1 0 0,-1 0 0,1-1 0,-1 1 0,1 0 0,-1 0 0,1 0 0,-1 0 0,1 0 0,-1 0 0,1 0 0,-1 0 0,1 1 0,-1-1 0,1 0 0,-1 0 0,1 0 0,0 0 0,-1 1 0,1-1 0,-1 0 0,0 1 0,-16 7 83,14-6 6,1 0 0,0 1 0,0-1 0,0 1 0,0 0 1,0-1-1,0 1 0,1 0 0,-1 0 0,1 0 0,0 0 0,0 0 1,0 0-1,0 0 0,1 1 0,-1-1 0,1 0 0,0 0 0,0 1 1,0-1-1,1 3 0,-1-4-71,1-1 1,0 0 0,-1 0-1,1 0 1,0 0-1,0 0 1,-1 0-1,1 0 1,0 0-1,0 0 1,0-1 0,0 1-1,1 0 1,-1-1-1,0 1 1,0 0-1,0-1 1,0 0 0,1 1-1,-1-1 1,0 0-1,0 1 1,1-1-1,-1 0 1,0 0 0,1 0-1,0 0 1,47 1 81,-38-2-155,-3 1-324,25-2-1666,-32 2 1757,0 0 0,0 0 0,-1-1 0,1 1 0,0 0 0,0-1 0,-1 1 0,1-1 0,0 1 0,0-1 0,-1 1 0,1-1 0,-1 1 0,1-1 0,0 0 0,-1 1 0,1-1 0,-1 0 0,1 0 0,-1 0 0,1-8-5891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1.733"/>
    </inkml:context>
    <inkml:brush xml:id="br0">
      <inkml:brushProperty name="width" value="0.025" units="cm"/>
      <inkml:brushProperty name="height" value="0.025" units="cm"/>
    </inkml:brush>
  </inkml:definitions>
  <inkml:trace contextRef="#ctx0" brushRef="#br0">28 12 15503,'-12'-5'4612,"-2"2"-2242,12 0 1250,13 3-3845,3 0-2401,2 0-4837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2.267"/>
    </inkml:context>
    <inkml:brush xml:id="br0">
      <inkml:brushProperty name="width" value="0.025" units="cm"/>
      <inkml:brushProperty name="height" value="0.025" units="cm"/>
    </inkml:brush>
  </inkml:definitions>
  <inkml:trace contextRef="#ctx0" brushRef="#br0">25 36 6502,'0'0'14697,"1"14"-14553,-2 32-80,-1-1 0,-12 57 0,5-26 587,9-76-626,0 0-1,0 1 1,0-1-1,0 0 1,0 1 0,0-1-1,0 0 1,0 1-1,0-1 1,1 0-1,-1 1 1,0-1-1,0 0 1,0 0-1,0 1 1,1-1-1,-1 0 1,0 1 0,0-1-1,0 0 1,1 0-1,-1 0 1,0 1-1,0-1 1,1 0-1,-1 0 1,0 0-1,1 1 1,-1-1-1,0 0 1,0 0-1,1 0 1,-1 0 0,0 0-1,1 0 1,-1 0-1,0 0 1,1 0-1,-1 0 1,0 0-1,1 0 1,20-7 1008,17-16 373,3-8-1236,-2-1 0,-1-3 0,-2-1 0,-1-1 0,54-77 0,-83 103-2317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2.615"/>
    </inkml:context>
    <inkml:brush xml:id="br0">
      <inkml:brushProperty name="width" value="0.025" units="cm"/>
      <inkml:brushProperty name="height" value="0.025" units="cm"/>
    </inkml:brush>
  </inkml:definitions>
  <inkml:trace contextRef="#ctx0" brushRef="#br0">8 1 12139,'0'0'6118,"-7"54"-4388,7-37-577,0-4-705,3 0-384,10 1-31,8-5-418,-2-4-928,8-5-769,1 0-1634,-5-2-1312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2.976"/>
    </inkml:context>
    <inkml:brush xml:id="br0">
      <inkml:brushProperty name="width" value="0.025" units="cm"/>
      <inkml:brushProperty name="height" value="0.025" units="cm"/>
    </inkml:brush>
  </inkml:definitions>
  <inkml:trace contextRef="#ctx0" brushRef="#br0">82 14 4452,'0'0'12540,"-9"7"-12129,8-7-411,-8 6 211,0 1 0,0 0 1,-13 14-1,20-20-128,0 1 1,0 0-1,0-1 1,1 1-1,-1 0 1,1 0-1,-1 1 1,1-1 0,0 0-1,0 0 1,0 1-1,0-1 1,0 0-1,1 1 1,-1-1-1,1 1 1,-1-1-1,1 1 1,0-1-1,0 1 1,0-1-1,0 1 1,1-1 0,-1 1-1,0-1 1,1 1-1,0-1 1,1 4-1,0-5-1,-1 1 0,1-1-1,-1 0 1,1 0 0,-1 0-1,1-1 1,0 1-1,0 0 1,-1 0 0,1-1-1,0 1 1,0-1 0,0 0-1,0 0 1,0 1 0,-1-1-1,4-1 1,38 0 1023,-35 0-947,1 1-48,0-1-1,0 0 0,0-1 1,0 0-1,0-1 0,0 0 0,0 0 1,-1-1-1,0 0 0,0 0 1,0-1-1,0 0 0,0-1 0,-1 1 1,0-1-1,8-10 0,-14 15-45,0 0 1,0 0-1,-1 0 0,1 0 0,0-1 1,0 1-1,-1 0 0,1-1 0,-1 1 0,1 0 1,-1-1-1,1 1 0,-1-1 0,0 1 0,0-1 1,0 1-1,0-1 0,0 1 0,0-1 1,0 1-1,0 0 0,-1-1 0,1 1 0,-1-1 1,1 1-1,-1 0 0,0-3 0,-1 2-9,-1 0-1,1 0 0,0 0 1,0 0-1,-1 1 0,1-1 1,-1 1-1,1 0 1,-1-1-1,0 1 0,1 0 1,-1 1-1,-3-2 0,-10-1-652,-1 0 0,1 2-1,-25-1 1,41 3 406,0-1-1,0 1 1,0-1 0,0 1 0,0 0 0,0-1-1,0 1 1,0-1 0,0 1 0,0-1 0,0 1 0,1-1-1,-1 1 1,0-1 0,0 1 0,0-1 0,1 1-1,-1-1 1,0 1 0,1-1 0,-1 0 0,0 1 0,1-1-1,-1 1 1,0-1 0,1 0 0,-1 1 0,2-1-1,4 3-590,1 0-1,0-1 1,0 0-1,1 0 1,-1-1-1,0 0 1,1 0-1,9-1 0,16 0-2920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3.322"/>
    </inkml:context>
    <inkml:brush xml:id="br0">
      <inkml:brushProperty name="width" value="0.025" units="cm"/>
      <inkml:brushProperty name="height" value="0.025" units="cm"/>
    </inkml:brush>
  </inkml:definitions>
  <inkml:trace contextRef="#ctx0" brushRef="#br0">72 18 10858,'0'0'11900,"-8"-3"-11580,-28-9-155,35 12-149,0-1 0,-1 1-1,1-1 1,0 1-1,0 0 1,0 0 0,0 0-1,0-1 1,0 1-1,0 0 1,0 0 0,0 1-1,-1-1 1,1 0-1,0 0 1,0 0 0,0 1-1,0-1 1,0 1 0,0-1-1,0 1 1,0-1-1,-1 2 1,2-1-1,0-1 1,0 1-1,0-1 1,0 1-1,1-1 0,-1 1 1,0 0-1,0-1 1,1 1-1,-1-1 0,0 1 1,1-1-1,-1 1 1,1-1-1,-1 0 1,1 1-1,-1-1 0,1 1 1,-1-1-1,1 0 1,-1 1-1,1-1 0,-1 0 1,1 0-1,-1 0 1,1 1-1,0-1 1,-1 0-1,1 0 0,-1 0 1,1 0-1,0 0 1,-1 0-1,1 0 0,0 0 1,0 0-1,32 3 547,47-2 0,-52-1-431,-27 0-125,0 1 0,0 0 1,0-1-1,0 1 0,-1 0 0,1 0 1,0 0-1,0 0 0,-1 0 1,1-1-1,0 1 0,-1 0 0,1 0 1,-1 1-1,1-1 0,-1 0 1,0 0-1,1 0 0,-1 0 0,0 0 1,0 0-1,0 0 0,0 1 1,0-1-1,0 0 0,0 0 0,0 0 1,0 0-1,-1 0 0,1 2 1,-7 37 300,2-23 238,12-21 24,11-9-562,-8 5-391,12-6-2015,-5 10-7289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8.231"/>
    </inkml:context>
    <inkml:brush xml:id="br0">
      <inkml:brushProperty name="width" value="0.035" units="cm"/>
      <inkml:brushProperty name="height" value="0.035" units="cm"/>
    </inkml:brush>
  </inkml:definitions>
  <inkml:trace contextRef="#ctx0" brushRef="#br0">43 7 14667,'-13'35'2160,"-9"44"0,19-69-1943,1 1 1,1-1-1,0 1 1,0-1-1,1 1 1,1 0-1,0-1 1,0 1-1,3 10 1,-3-18-181,-1 0 0,1-1 0,0 1 0,0-1 0,0 1 0,1-1 0,-1 1 0,0-1 0,1 0 0,0 0 0,-1 0 0,1 0 0,0 0 1,0 0-1,0 0 0,0-1 0,0 1 0,1-1 0,-1 1 0,0-1 0,1 0 0,3 1 0,-3-1-18,0-1 1,0 1-1,0-1 1,0 0-1,0 0 1,0-1-1,0 1 1,1-1-1,-1 1 1,0-1-1,0 0 1,0 0-1,-1 0 1,1-1-1,0 1 1,0-1-1,-1 1 1,1-1-1,3-3 0,1-2 46,0 0 0,-1 0 0,1-1 0,-1 1 0,-1-1 0,1-1 0,-2 1 0,1-1-1,-1 0 1,0 0 0,-1 0 0,0-1 0,-1 1 0,2-12 0,-3 15-9,0 0 0,-1 0 0,0 0-1,0 0 1,0 0 0,-1 0 0,0 1 0,0-1 0,-1 0 0,1 1 0,-3-7 0,2 9-24,0-1 0,0 1-1,-1-1 1,1 1 0,-1 0 0,0 0 0,1 0 0,-1 0 0,-1 0-1,1 1 1,0-1 0,-1 1 0,1 0 0,-1 0 0,1 0 0,-1 0-1,-4 0 1,4 0-69,0 2 0,0-1 0,-1 0 0,1 1-1,0 0 1,0 0 0,0 0 0,-1 0 0,-3 2-1,6-2-61,0 0 1,1 0-1,-1 1 0,1-1 0,-1 0 0,1 1 0,-1 0 0,1-1 0,-1 1 0,1 0 0,0 0 1,-1-1-1,1 1 0,0 0 0,0 0 0,0 1 0,0-1 0,0 0 0,0 0 0,0 0 0,0 1 1,0-1-1,0 1 0,1-1 0,-2 3 0,2-4 73,0 1 1,0-1-1,0 0 0,0 1 0,0-1 1,-1 0-1,1 1 0,0-1 1,0 0-1,0 0 0,0 1 1,0-1-1,1 0 0,-1 1 1,0-1-1,0 0 0,0 1 0,0-1 1,0 0-1,0 0 0,0 1 1,1-1-1,-1 0 0,0 0 1,0 1-1,0-1 0,0 0 1,1 0-1,-1 1 0,0-1 0,0 0 1,1 0-1,-1 0 0,0 0 1,0 1-1,1-1 0,-1 0 1,0 0-1,1 0 0,-1 0 0,0 0 1,0 0-1,1 0 0,0 0 1,10 1-757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3.652"/>
    </inkml:context>
    <inkml:brush xml:id="br0">
      <inkml:brushProperty name="width" value="0.025" units="cm"/>
      <inkml:brushProperty name="height" value="0.025" units="cm"/>
    </inkml:brush>
  </inkml:definitions>
  <inkml:trace contextRef="#ctx0" brushRef="#br0">49 83 6342,'0'0'7693,"7"-8"-4058,-4 5-3172,2-2 47,0-1 0,0 0 0,0 1 0,0-2 0,-1 1 0,0 0 0,-1-1 0,1 0 0,3-10 0,-10 17-469,1 1 1,-1 0 0,1-1 0,-1 1-1,1 0 1,0 0 0,-1 0 0,1 1-1,0-1 1,-3 2 0,-5 5-83,2-3 39,1 0 1,0 1 0,0 0-1,1 0 1,0 0 0,0 1-1,0 0 1,-8 13-1,21-18 45,-1-1 0,1 0-1,-1 0 1,1-1 0,-1 0 0,1 0-1,9-2 1,33-7-196,-34 6 52,0 0-1,1 1 0,-1 0 0,1 1 1,0 1-1,19 2 0,-34-2 101,0 0-1,0 1 1,0-1 0,0 1-1,-1-1 1,1 1-1,0-1 1,0 1-1,-1 0 1,1-1 0,0 1-1,-1 0 1,1-1-1,0 1 1,-1 0-1,1 0 1,-1 0 0,1-1-1,-1 1 1,0 0-1,1 0 1,-1 0 0,0 0-1,0 0 1,0 0-1,1 0 1,-1 0-1,0 0 1,0 0 0,0 0-1,-1 0 1,1 0-1,0 0 1,0 0-1,0 0 1,-1-1 0,1 1-1,0 0 1,-1 0-1,1 0 1,-1 0-1,0 1 1,-22 38 633,17-34-401,-1 1 0,1-1 0,-2-1 0,1 1 0,0-1 0,-1 0 0,0-1 0,0 0 0,0 0 0,-1-1 0,1 0 0,-1 0 0,0-1 0,-15 2 0,24-4-264,-1 0 0,1 0 1,0 0-1,-1 0 0,1 0 0,-1 0 0,1 0 0,0 0 1,-1 0-1,1 0 0,-1 0 0,1 0 0,0 0 1,-1 0-1,1-1 0,0 1 0,-1 0 0,1 0 0,0-1 1,-1 1-1,1 0 0,0 0 0,0-1 0,-1 1 0,1 0 1,0-1-1,0 1 0,-1 0 0,1-1 0,0 1 1,0 0-1,0-1 0,0 1 0,-1-1 0,5-16-2755,15-13-3760,1 5 708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4.012"/>
    </inkml:context>
    <inkml:brush xml:id="br0">
      <inkml:brushProperty name="width" value="0.025" units="cm"/>
      <inkml:brushProperty name="height" value="0.025" units="cm"/>
    </inkml:brush>
  </inkml:definitions>
  <inkml:trace contextRef="#ctx0" brushRef="#br0">114 1 12300,'0'0'7158,"-7"11"-6400,-1 0-547,1 1 0,0 0-1,1 1 1,1-1 0,0 1-1,0 1 1,1-1-1,1 0 1,1 1 0,-2 18-1,2-11 179,0 35 407,2-53-767,0 1 0,0-1 0,1 0 1,-1 1-1,1-1 0,0 0 0,0 1 0,0-1 1,0 0-1,1 0 0,-1 0 0,3 3 0,-4-5-15,0-1 0,0 1 0,1-1 0,-1 1 0,0-1 0,0 0-1,1 1 1,-1-1 0,0 1 0,1-1 0,-1 0 0,1 1 0,-1-1 0,0 0-1,1 1 1,-1-1 0,1 0 0,-1 0 0,1 1 0,-1-1 0,1 0-1,-1 0 1,1 0 0,-1 0 0,1 0 0,-1 0 0,1 1 0,-1-1-1,1 0 1,-1-1 0,1 1 0,-1 0 0,1 0 0,-1 0 0,1 0-1,-1 0 1,1 0 0,-1-1 0,1 1 0,0 0 0,6-24-29,-6 16-26,-1 0 0,0 0 1,0 0-1,-1 0 1,-2-10-1,0 12 25,0 0 1,-1 1-1,1-1 1,-1 1-1,-1 0 0,-6-7 1,9 9 0,0 1 0,-1-1-1,1 1 1,-1 0 0,0 0 0,0 0 0,0 0 0,0 1 0,0-1-1,0 1 1,0 0 0,0 0 0,-1 0 0,-3-1 0,6 2-135,3 2 119,-1 0 1,1 0-1,0 0 0,0 0 0,1 0 0,-1-1 0,0 1 0,1-1 0,-1 1 1,0-1-1,1 0 0,0 0 0,-1 0 0,1 0 0,0-1 0,2 1 0,-4-1 17,19 5-1161,1-1-1,1-1 1,28 1 0,27-3-5088,-74-1 5958,35 0-4697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4.786"/>
    </inkml:context>
    <inkml:brush xml:id="br0">
      <inkml:brushProperty name="width" value="0.025" units="cm"/>
      <inkml:brushProperty name="height" value="0.025" units="cm"/>
    </inkml:brush>
  </inkml:definitions>
  <inkml:trace contextRef="#ctx0" brushRef="#br0">27 192 1890,'0'0'19896,"-6"6"-18876,-15 17-583,21-23-419,1 1 0,-1-1 0,0 0 1,0 1-1,1-1 0,-1 0 0,0 1 0,1-1 0,-1 0 0,0 0 0,1 1 0,-1-1 0,0 0 0,1 0 0,-1 0 0,0 1 0,1-1 0,-1 0 0,1 0 0,-1 0 0,0 0 1,1 0-1,-1 0 0,1 0 0,-1 0 0,1 0 0,-1 0 0,0 0 0,1 0 0,-1 0 0,1 0 0,-1 0 0,0-1 0,1 1 0,-1 0 0,1 0 0,-1 0 0,0 0 0,1-1 0,22-2 18,-2-5-617,-12 4 25,1 1 0,-1 0 0,1 0 0,-1 1 0,12-1 0,-20 3 503,1 0 0,0 0 0,0 0 0,-1 0 0,1 0 0,0 0 0,0 1 0,-1-1 0,1 1 1,0-1-1,-1 1 0,1 0 0,0-1 0,-1 1 0,1 0 0,-1 0 0,0 0 0,1 0 0,-1 1 0,0-1 0,1 0 0,-1 0 0,0 1 0,0-1 0,0 1 0,0-1 0,-1 1 0,1-1 0,0 1 0,0 0 0,-1-1 0,1 1 0,-1 0 1,1 1-1,-1-1 89,0-1 1,0 0 0,0 1 0,1-1 0,-1 0 0,0 0 0,1 1 0,-1-1 0,1 0-1,0 0 1,-1 1 0,1-1 0,0 0 0,0 0 0,0 0 0,0 0 0,0 0 0,0 0-1,0-1 1,0 1 0,0 0 0,0 0 0,0-1 0,0 1 0,1-1 0,-1 1-1,0-1 1,3 1 0,-1-1-6,0 0 0,0 0-1,0-1 1,0 0 0,0 1-1,0-1 1,0 0 0,0 0-1,0-1 1,0 1 0,-1-1-1,4-1 1,10-9-941,-1 0 0,0 0-1,14-17 1,-18 17-658,-1 0 0,-1-1 0,0-1 0,0 0-1,11-26 1,1-8 323,-9 20 3155,-13 32 339,-11 22 3247,-3 30-1881,13-36-2937,-1 16-168,1 64-1,2-100-473,0 1 0,0 0 1,0 0-1,0-1 0,0 1 0,0 0 0,0-1 0,0 1 0,0 0 0,0 0 0,0-1 0,0 1 0,1 0 1,-1-1-1,0 1 0,1 0 0,-1-1 0,0 1 0,1 0 0,-1-1 0,1 1 0,-1-1 0,1 1 1,-1-1-1,1 1 0,-1-1 0,1 1 0,-1-1 0,1 0 0,0 1 0,-1-1 0,1 0 0,0 1 0,-1-1 1,1 0-1,0 0 0,-1 0 0,1 1 0,0-1 0,0 0 0,-1 0 0,2 0 0,0-1 30,-1 0-1,0 1 1,0-1-1,0 0 1,0 1-1,1-1 1,-1 0-1,0 0 1,0 0-1,-1 0 1,1 0-1,0 0 1,0 0 0,0 0-1,-1-1 1,1 1-1,0 0 1,-1 0-1,1-1 1,-1 1-1,0 0 1,1-3-1,2-66 1014,-3 70-1133,60 21 6,-47-18 92,-1-1 0,0-1 0,0 0 0,1-1 0,-1 0 0,0-1 0,1 0 0,-1-1 0,0 0 0,0-1 0,0 0 0,-1-1 0,1-1 0,-1 0 0,0 0 0,13-9-1,-23 14-7,-1 0 0,1 0 0,-1-1 0,1 1 0,-1 0 0,1 0 0,-1-1-1,1 1 1,-1 0 0,1-1 0,-1 1 0,1 0 0,-1-1 0,0 1-1,1-1 1,-1 1 0,0 0 0,1-1 0,-1 1 0,0-1 0,1 1 0,-1-1-1,0 1 1,0-1 0,0 1 0,0-1 0,0 0 0,1 1 0,-1-1 0,0 1-1,0-1 1,0 1 0,0-1 0,0 1 0,-1-1 0,1 1 0,0-1-1,0 0 1,-23-5 401,-31 10-490,47-1 79,0 0 0,0 1 0,0 0-1,0 0 1,0 0 0,1 1-1,-10 8 1,15-11 1,-1-1 0,0 1 0,1 0 0,-1-1 0,1 1 0,0 0 1,0 0-1,-1 0 0,1 0 0,1 0 0,-1 1 0,0-1 0,0 3 0,1-4-12,0 0 1,0 0-1,0 0 0,0 0 1,1 1-1,-1-1 1,0 0-1,1 0 0,-1 0 1,1 0-1,-1 0 0,1 0 1,-1 0-1,1 0 0,0 0 1,-1 0-1,1 0 0,0-1 1,0 1-1,0 0 0,0 0 1,0-1-1,0 1 0,0 0 1,0-1-1,0 1 0,2 0 1,10 4 26,0 0-1,1-1 1,0 0 0,0-1 0,0-1-1,23 2 1,29-3-2144,-5-6-3994,-28-3-818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5.115"/>
    </inkml:context>
    <inkml:brush xml:id="br0">
      <inkml:brushProperty name="width" value="0.025" units="cm"/>
      <inkml:brushProperty name="height" value="0.025" units="cm"/>
    </inkml:brush>
  </inkml:definitions>
  <inkml:trace contextRef="#ctx0" brushRef="#br0">0 0 14478,'0'0'8680,"6"49"-7911,-6-23-321,5 1-320,-5 0-64,4 1-576,-4-5-1955,0-2-2081,0-1-4484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15.490"/>
    </inkml:context>
    <inkml:brush xml:id="br0">
      <inkml:brushProperty name="width" value="0.025" units="cm"/>
      <inkml:brushProperty name="height" value="0.025" units="cm"/>
    </inkml:brush>
  </inkml:definitions>
  <inkml:trace contextRef="#ctx0" brushRef="#br0">1 0 10474,'0'0'10922,"14"15"-31934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28.775"/>
    </inkml:context>
    <inkml:brush xml:id="br0">
      <inkml:brushProperty name="width" value="0.025" units="cm"/>
      <inkml:brushProperty name="height" value="0.025" units="cm"/>
    </inkml:brush>
  </inkml:definitions>
  <inkml:trace contextRef="#ctx0" brushRef="#br0">2178 369 4388,'0'0'4458,"0"-9"-4159,1-2-123,0 0 0,1 1 0,1-1 0,0 1 0,5-14 1,-7 23-73,-1 0 0,0 0 0,0 0 1,0 0-1,0-1 0,0 1 1,0 0-1,0 0 0,0 0 0,-1 0 1,1 0-1,0 0 0,-1 0 0,1 0 1,-1 0-1,1 0 0,-1 0 1,1 0-1,-1 0 0,0 0 0,1 0 1,-1 0-1,0 0 0,0 1 1,1-1-1,-1 0 0,0 1 0,0-1 1,0 0-1,0 1 0,0-1 0,0 1 1,0 0-1,0-1 0,0 1 1,-1 0-1,-1-1 0,-54-10-375,42 9 541,-31-9-186,1-2 0,1-2 0,0-2-1,-57-30 1,53 23-22,0 3 0,-2 1 0,-54-13 0,35 20-64,0 2 0,-84-1 0,-143 11 0,143 3 10,12 3-775,1 7 0,-165 35 0,294-45 815,1 0 0,-1 1-1,1 1 1,0 0 0,0 0-1,1 1 1,-1 0 0,1 1-1,0 0 1,0 1 0,1-1 0,0 1-1,0 1 1,1 0 0,0 0-1,-11 16 1,8-7-26,0 0 0,1 1 0,1 1 0,1 0 0,1 0 0,0 0 0,2 0 0,-4 25 0,2-3 2,2 1 1,1 1-1,4 52 0,1-78-16,0 1 1,1-1-1,1 0 0,0 0 0,1-1 0,1 1 0,1-1 1,0 0-1,1-1 0,17 25 0,-4-14 19,0-1 0,2-1-1,1-1 1,48 36 0,120 67-433,-130-87-48,-3-2-796,84 39 0,-119-65 523,1-2 1,0-1-1,0 0 1,1-2-1,-1-1 1,48 3-1,-8-8 1763,0-2 0,105-18-1,127-43 4372,-182 37-5390,-79 18 219,46-8 396,-1-4-1,-1-4 0,121-53 0,-177 66-431,-2-2 0,1-1-1,-2-1 1,0-1-1,-1 0 1,29-31-1,-37 33-40,0-1-1,-1 0 0,-1-1 0,-1 0 0,0 0 1,-1-1-1,-1 0 0,0 0 0,-1-1 1,5-25-1,-9 28-110,0-1 1,-1 0-1,0 1 1,-1-1-1,-1 0 1,0 1-1,-1-1 1,-1 1-1,-1-1 1,0 1 0,-1 0-1,0 0 1,-14-26-1,0 10 21,0 1 0,-2 1 1,0 1-1,-3 1 0,-26-25 0,-4 4-143,38 35-109,0-1 1,1 0-1,1 0 1,0-2-1,-18-27 1,18 11-2135,10-7-2002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53.265"/>
    </inkml:context>
    <inkml:brush xml:id="br0">
      <inkml:brushProperty name="width" value="0.025" units="cm"/>
      <inkml:brushProperty name="height" value="0.025" units="cm"/>
    </inkml:brush>
  </inkml:definitions>
  <inkml:trace contextRef="#ctx0" brushRef="#br0">6480 375 4869,'0'0'4345,"-1"-8"-3715,1 3-567,-1-1 1,0 1-1,1 0 0,-2 0 1,1-1-1,-1 1 1,1 0-1,-1 0 0,-1 1 1,1-1-1,-1 0 0,0 1 1,0-1-1,0 1 0,0 0 1,-1 0-1,0 0 1,1 0-1,-2 1 0,1 0 1,0 0-1,-8-5 0,-36-13 31,-1 2 0,-1 1-1,0 3 1,-101-16-1,-217-4 678,203 24-830,-507 9 861,361 12-755,-856-46 529,811 1-199,-269-12 544,-36 70-715,491-6-114,-311 72-1,358-51-241,-225 105-1,181-68 73,133-60 94,0 2 0,1 1 0,1 2 0,1 1 0,0 2 0,2 0 1,-38 42-1,50-48-7,2 1 1,0 1 0,1 0 0,1 1 0,1 1 0,0 0 0,2 1-1,1 0 1,0 0 0,2 1 0,0 0 0,-6 45 0,8 14-17,4 1 0,3 0 0,3 0 0,5-1 0,26 111 0,8-22-17,97 240-1,-125-371-8,2-1 0,1 0-1,44 63 1,-47-81 36,1 0-1,0-1 1,2-1 0,0 0-1,1-2 1,1 0-1,30 18 1,21 4 18,0-3-1,2-3 1,2-3 0,80 20 0,324 53 67,-307-79-77,234 4-1,176-42 12,837-139-423,-1165 120 230,328-52-1042,138-17-104,-457 66 1013,-1-12-1,255-83 1,-442 108 277,0-4 0,-2-4-1,97-54 1,-137 65 65,0-1-1,-2-2 1,-1-1 0,0-2-1,-2-1 1,-2-1-1,0-1 1,43-63 0,-56 68 4,-1-1 1,-1-1 0,-1 0-1,-1 0 1,-2-1 0,0-1-1,4-35 1,-5 4 388,-2-1-1,-4-83 1,-3 120-188,-1 0-1,-1 0 1,-2 1 0,0-1-1,-1 1 1,-16-35-1,-3 4 132,-46-70-1,48 88-454,-1 1-1,-2 2 1,-1 0-1,-2 2 1,-1 1-1,-1 1 1,-2 2-1,-48-29 1,-29-7-2588,-172-71 0,272 129 2430,-104-46-3802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23.864"/>
    </inkml:context>
    <inkml:brush xml:id="br0">
      <inkml:brushProperty name="width" value="0.025" units="cm"/>
      <inkml:brushProperty name="height" value="0.025" units="cm"/>
    </inkml:brush>
  </inkml:definitions>
  <inkml:trace contextRef="#ctx0" brushRef="#br0">1721 237 3683,'0'0'3807,"-9"-5"-2659,-7-4-637,0 0 1,-1 0 0,0 2 0,0 0 0,-1 1-1,0 1 1,-35-6 0,-327 9 1428,255 4-1376,91 0-507,1 1 0,-1 2 0,0 2 0,-38 12 1,-126 54 13,152-54-71,1 3 0,1 1 0,1 3 0,1 1 0,1 2 0,2 2 0,1 1 0,-38 43 0,58-52-5,1 1 0,1 1 0,2 0 0,0 1 0,2 0-1,0 1 1,2 0 0,1 1 0,-6 34 0,-2 36 16,-8 133 1,17-132-16,1-29 5,-7 71-20,6 269 0,12-384-3,1 1-1,1-1 0,1-1 1,1 1-1,1-1 1,2-1-1,0 0 1,2 0-1,0-1 1,1-1-1,2 0 1,0-1-1,2 0 1,25 23-1,-5-9 32,0-2 0,3-2-1,0-1 1,2-2-1,1-2 1,74 31-1,-59-34 16,1-3-1,0-2 1,2-4-1,93 12 1,-74-19 4,0-3 0,1-4 0,82-10 0,-88-1 5,-1-4 1,-1-2-1,0-4 0,-1-3 1,109-54-1,-31 1 73,201-138-1,-301 178-4,-1-2-1,-1-3 1,-3-2-1,-1-1 1,-3-3-1,70-102 1,-65 76 40,-4-2 0,-3-2 0,-3-1 0,39-128 0,-65 174-119,-2-1 0,-2-1 0,-1 0 0,-1 0 0,-2 0 0,-2 0 0,-4-44 0,0 52 2,-1 0 0,-2 1 0,-1 0 0,0 0-1,-2 1 1,-1 0 0,-1 1 0,-2 0 0,0 0-1,-18-23 1,0 7 28,-3 0-1,-1 2 0,-2 2 1,-2 1-1,0 2 1,-3 2-1,-80-46 1,36 31 60,-2 4 0,-1 3 0,-115-31 0,95 41-334,-1 5-1,-1 5 1,-1 5 0,-215 0 0,20 23-7631,213-5 2451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7.013"/>
    </inkml:context>
    <inkml:brush xml:id="br0">
      <inkml:brushProperty name="width" value="0.025" units="cm"/>
      <inkml:brushProperty name="height" value="0.025" units="cm"/>
    </inkml:brush>
  </inkml:definitions>
  <inkml:trace contextRef="#ctx0" brushRef="#br0">190 4 13132,'0'0'8483,"-9"-2"-7757,2 1-661,0 0 0,0 1-1,-1 0 1,1 1 0,0-1-1,0 1 1,0 1 0,0-1-1,0 1 1,0 0 0,0 1-1,0 0 1,1 0 0,-1 0-1,1 1 1,-8 6 0,-3 0-31,12-8-13,0 1 0,0 0 0,0 1 0,0-1 0,0 1 0,-3 4 0,40-8 545,19-9-335,-36 6-473,0 0-1,0 0 1,1 2-1,-1 0 1,1 0-1,-1 2 1,1 0-1,-1 0 1,18 5-1,-32-6 220,0 0-1,0 1 0,0-1 1,0 0-1,-1 0 1,1 1-1,0-1 1,0 0-1,-1 1 0,1-1 1,0 0-1,0 1 1,-1-1-1,1 1 1,0 0-1,-1-1 0,1 1 1,-1-1-1,1 1 1,-1 0-1,1 0 1,-1-1-1,1 1 0,-1 0 1,0 0-1,1-1 1,-1 1-1,0 0 1,0 1-1,0 0 24,-1-1-1,1 0 1,-1 1 0,0-1-1,1 0 1,-1 0 0,0 1-1,0-1 1,0 0 0,0 0 0,0 0-1,0 0 1,0 0 0,0-1-1,-2 2 1,-50 24 824,41-22-651,-8 3 151,0-1 0,0-1 1,0-1-1,-36 3 0,62-18-2422,54-30-5186,-31 24 2738,14-10-5042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7.388"/>
    </inkml:context>
    <inkml:brush xml:id="br0">
      <inkml:brushProperty name="width" value="0.025" units="cm"/>
      <inkml:brushProperty name="height" value="0.025" units="cm"/>
    </inkml:brush>
  </inkml:definitions>
  <inkml:trace contextRef="#ctx0" brushRef="#br0">87 1 12716,'0'0'6315,"-7"8"-5188,-2 5-765,0 0 1,0 0-1,1 0 1,1 1-1,-7 17 1,11-25-308,1 1 0,-1 0 0,1 0 0,1 0 0,-1 0 0,1 0 1,0 0-1,1 0 0,0 0 0,0 0 0,0 0 0,1 0 0,0 0 1,1 0-1,-1 0 0,4 8 0,-3-12-223,15 29-1069,-2-20-3508,-23-47-1335,-11 3 7169,16 28-291,0 0-1,0 0 1,1-1 0,-1 1 0,1-1 0,0 1 0,0-1 0,1 0-1,0 0 1,-2-10 0,5 14-735,1 0 0,0 0 1,0 0-1,-1 1 0,1-1 0,0 1 0,0 0 0,0 0 0,0 0 1,-1 0-1,1 0 0,4 1 0,-7-1-46,60 15-3414,-36-8 201,6 1-2089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8.731"/>
    </inkml:context>
    <inkml:brush xml:id="br0">
      <inkml:brushProperty name="width" value="0.035" units="cm"/>
      <inkml:brushProperty name="height" value="0.035" units="cm"/>
    </inkml:brush>
  </inkml:definitions>
  <inkml:trace contextRef="#ctx0" brushRef="#br0">171 300 14867,'0'0'77,"-1"-1"0,1 1 0,0-1 0,-1 1 0,1-1 0,-1 1-1,1-1 1,-1 1 0,1 0 0,-1-1 0,1 1 0,-1 0 0,1-1 0,-1 1 0,0 0 0,1 0-1,-1 0 1,1-1 0,-1 1 0,0 0 0,1 0 0,-1 0 0,0 0 0,1 0 0,-1 0 0,1 0-1,-1 0 1,0 0 0,1 1 0,-1-1 0,0 0 0,1 0 0,-1 0 0,1 1 0,-1-1 0,1 0-1,-2 1 1,-23 14 1221,14-5-1040,0 0 1,0 0-1,2 1 1,-1 0 0,1 1-1,1 0 1,0 1-1,0 0 1,2 0-1,-1 0 1,2 1-1,0 0 1,0 0 0,2 0-1,-4 18 1,7-31-237,0 1 1,-1 0-1,1 0 1,0 0-1,0 0 1,0 0 0,0 0-1,1 0 1,-1 0-1,0 0 1,1 0-1,0 0 1,-1 0-1,1-1 1,0 1-1,0 0 1,0 0 0,0-1-1,0 1 1,0-1-1,0 1 1,1-1-1,-1 1 1,0-1-1,3 2 1,-2-2-12,1-1-1,-1 1 1,0-1-1,0 0 1,0 1-1,1-1 1,-1 0-1,0-1 1,0 1-1,0 0 1,0-1-1,1 1 1,-1-1-1,0 1 1,0-1-1,0 0 1,0 0-1,0 0 1,0 0-1,0 0 1,-1-1-1,4-2 1,10-8 7,0-1 0,-1-1 1,-1 0-1,0-1 0,-1-1 0,0 0 1,-2 0-1,0-1 0,13-31 1,-8 14-13,-3-1 0,0-1 1,-3 0-1,6-43 1,-14 75-7,2-10-12,0-1-1,-2 0 1,0 0 0,0 0 0,-1 0 0,-1 0-1,-4-20 1,5 33 10,-1 1-1,1 0 1,0 0 0,-1 0-1,1 0 1,-1 0 0,1 0-1,-1 0 1,0 0 0,0 0-1,1 0 1,-1 0 0,-1-1-1,1 1 2,1 1 0,-1 0 0,1 0 0,-1 0 0,1 0 0,-1-1 0,1 1 0,-1 0-1,1 0 1,-1 0 0,1 0 0,-1 0 0,1 0 0,-1 0 0,1 0 0,-1 0 0,1 0 0,-1 0 0,1 1 0,0-1-1,-1 0 1,0 0 0,-1 2-1,0-1 0,0 1 0,1-1 0,-1 1-1,0-1 1,1 1 0,-1 0 0,1 0 0,-1 0-1,1 0 1,-1 2 0,-6 14 14,1-1 0,1 1 0,0 1 0,1-1 0,-2 24-1,2-5 76,1 63 1,5-80-34,0-1 1,1 0-1,1 0 1,7 24-1,-9-38-145,1 1 1,0 0-1,0 0 0,1-1 1,-1 1-1,1-1 1,0 1-1,1-1 0,-1 0 1,1-1-1,0 1 0,1-1 1,-1 1-1,1-1 0,-1-1 1,1 1-1,7 3 1,-11-6 58,1-1 0,-1 1 0,1-1 0,0 1 0,-1-1 0,1 0 0,0 0 0,0 1 0,-1-1 0,1 0 0,0-1 0,0 1 0,-1 0 0,1 0 0,0-1 0,-1 1 1,1-1-1,0 0 0,-1 1 0,2-2 0,11-12-416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7.717"/>
    </inkml:context>
    <inkml:brush xml:id="br0">
      <inkml:brushProperty name="width" value="0.025" units="cm"/>
      <inkml:brushProperty name="height" value="0.025" units="cm"/>
    </inkml:brush>
  </inkml:definitions>
  <inkml:trace contextRef="#ctx0" brushRef="#br0">67 18 9449,'0'0'13362,"-8"-4"-12385,-24-9-694,31 13-270,0 0 0,0 0 0,0 0 0,0 0 0,0 0 0,0 0 0,0 1 0,0-1 0,0 0 0,0 0 0,0 1 0,0-1 0,0 1 0,0-1 0,0 1 0,0-1 0,0 1 0,1 0 0,-1-1 0,0 1 0,0 0 0,1 0 1,-1 0-1,0-1 0,1 1 0,-1 0 0,1 0 0,-1 0 0,1 0 0,0 0 0,-1 0 0,1 0 0,0 0 0,0 0 0,-1 0 0,1 0 0,0 0 0,0 0 0,0 0 0,0 0 0,1 0 0,-1 0 0,0 0 0,0 0 0,1 0 0,-1 0 0,0 0 0,1 0 0,-1 0 0,1 0 0,-1 0 0,1 0 1,0 0-1,-1 0 0,1-1 0,0 1 0,-1 0 0,1-1 0,0 1 0,0 0 0,0-1 0,0 1 0,0-1 0,0 1 0,0-1 0,0 0 0,1 1 0,6 1 52,1-1 0,-1 0 0,0 0 0,1-1 0,-1 0 0,1 0 0,-1-1 0,0 0 0,17-5 0,-3-1-74,0-2 1,26-14 0,-53 27-161,0 0 0,1 0 0,-1 0 0,1 1 0,0-1 0,0 1 0,0 0 1,1 0-1,-1 1 0,-3 8 0,1 16-4011,9-26-358,9-3-2108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8.295"/>
    </inkml:context>
    <inkml:brush xml:id="br0">
      <inkml:brushProperty name="width" value="0.025" units="cm"/>
      <inkml:brushProperty name="height" value="0.025" units="cm"/>
    </inkml:brush>
  </inkml:definitions>
  <inkml:trace contextRef="#ctx0" brushRef="#br0">0 81 9513,'0'0'13923,"11"-1"-13262,0 1-544,8-1 26,0 0 1,-1-1 0,25-7 0,-38 8-119,-1 0 0,0 0-1,0 0 1,0-1 0,0 1-1,0-1 1,0 0 0,0-1-1,0 1 1,-1-1 0,1 1 0,-1-1-1,0 0 1,0 0 0,0-1-1,0 1 1,0-1 0,-1 1 0,1-1-1,-1 0 1,0 0 0,1-5-1,-3 10-33,0-1-1,0 0 1,0 0-1,0 0 1,0 0-1,0 1 1,0-1-1,0 0 1,0 0-1,-1 0 1,1 0-1,0 0 1,0 1-1,0-1 1,0 0-1,-1 0 1,1 0-1,0 0 1,0 0-1,0 0 1,0 0-1,-1 0 1,1 0-1,0 0 1,0 0-1,0 0 1,0 0-1,-1 0 0,1 0 1,0 0-1,0 0 1,0 0-1,-1 0 1,1 0-1,0 0 1,0 0-1,0 0 1,0 0-1,-1 0 1,1 0-1,0 0 1,0 0-1,0-1 1,0 1-1,0 0 1,-1 0-1,1 0 1,0 0-1,0 0 1,0-1-1,0 1 1,0 0-1,0 0 1,0 0-1,0 0 1,-1-1-1,1 1 1,0 0-1,0 0 1,0 0-1,0 0 1,0-1-1,0 1 1,0 0-1,0 0 1,0-1-1,-13 11-105,7-4 99,1 0 0,0 1 0,0-1 0,0 1 0,1 0 1,0 0-1,-5 12 0,9-18 27,-1 1 1,0-1-1,1 1 1,0-1-1,-1 1 1,1-1-1,0 1 0,-1-1 1,1 1-1,0-1 1,0 1-1,0-1 1,1 1-1,-1-1 0,0 1 1,0-1-1,1 0 1,-1 1-1,1-1 0,-1 1 1,1-1-1,0 0 1,0 1-1,-1-1 1,1 0-1,0 0 0,0 0 1,0 1-1,0-1 1,0 0-1,1 0 1,-1-1-1,0 1 0,0 0 1,1 0-1,-1-1 1,0 1-1,1 0 1,-1-1-1,1 1 0,-1-1 1,1 0-1,-1 1 1,1-1-1,-1 0 1,1 0-1,2 0 0,10 1 56,-1 0-1,1-1 1,-1-1-1,1 0 0,-1 0 1,23-7-1,-29 7-66,-1-1 1,1-1-1,0 0 0,0 0 1,-1 0-1,0 0 0,0-1 1,0 0-1,0-1 0,0 1 1,-1-1-1,0 0 0,0 0 1,6-9-1,-28 32-1095,15-4 1261,3-14-156,0 1 0,0 0 0,-1-1 0,1 1 1,0 0-1,0-1 0,0 1 0,0-1 0,0 0 0,0 1 1,0-1-1,0 0 0,0 1 0,0-1 0,0 0 0,0 0 1,0 0-1,0 0 0,2 0 0,3 0 25,58-1-1368,-60 1 491,0-1 0,0 0 0,1 0 0,-1-1 0,0 1 0,0-1 0,6-4 0,4-3-4651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8.672"/>
    </inkml:context>
    <inkml:brush xml:id="br0">
      <inkml:brushProperty name="width" value="0.025" units="cm"/>
      <inkml:brushProperty name="height" value="0.025" units="cm"/>
    </inkml:brush>
  </inkml:definitions>
  <inkml:trace contextRef="#ctx0" brushRef="#br0">1 1 2723,'0'0'21204,"16"15"-24055,-7-2-128,-6 0-1505,8 0-1410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9.255"/>
    </inkml:context>
    <inkml:brush xml:id="br0">
      <inkml:brushProperty name="width" value="0.025" units="cm"/>
      <inkml:brushProperty name="height" value="0.025" units="cm"/>
    </inkml:brush>
  </inkml:definitions>
  <inkml:trace contextRef="#ctx0" brushRef="#br0">128 175 7591,'0'0'2808,"-4"9"267,-36 54 1577,37-58-4357,-1-1 1,1 0-1,-1 0 0,0 0 1,0 0-1,-1-1 1,1 0-1,-1 1 0,0-2 1,0 1-1,0 0 0,0-1 1,-9 3-1,13-5-256,0 0 0,1 0 1,-1-1-1,0 1 0,1 0 0,-1-1 0,0 1 1,1 0-1,-1-1 0,1 1 0,-1 0 0,1-1 1,-1 1-1,1-1 0,-1 1 0,1-1 0,-1 0 0,1 1 1,-1-1-1,1 1 0,0-1 0,-1 0 0,1 1 1,0-1-1,0 0 0,0 1 0,-1-1 0,1 0 1,0 1-1,0-1 0,0 0 0,0 0 0,0 1 1,0-1-1,0 0 0,0 1 0,1-1 0,-1 0 0,0 1 1,0-1-1,1 0 0,-1 1 0,1-2 0,9-34-23,-1 20-248,0 0 0,1 1-1,1 0 1,0 1-1,1 0 1,1 1-1,0 0 1,1 1 0,0 1-1,1 0 1,0 1-1,22-11 1,-36 21 341,1-1 0,0 1 1,0 0-1,-1 0 0,1 0 0,0 0 1,0 0-1,-1 0 0,1 1 0,0-1 0,-1 1 1,1-1-1,0 1 0,-1-1 0,1 1 1,-1 0-1,1 0 0,-1 0 0,1 0 1,-1 0-1,2 1 0,24 11-516,9-12 915,18-10-6530,16 0-2690,-60 9 11392,20 0 1806,-30 0-4321,1 0 0,0 0 0,-1 0 0,1-1-1,0 1 1,-1 0 0,1 0 0,0 0 0,-1-1 0,1 1 0,0 0 0,-1-1 0,1 1 0,-1 0 0,1-1 0,-1 1 0,1-1 0,-1 1 0,1-1 0,-1 1 0,0-1 0,1 1-1,-1-1 1,1 1 0,-1-1 0,0 0 0,0 1 0,1-1 0,-1 0 0,0 1 0,0-1 0,0-1 0,-49 1 1180,48 2-1290,-1-1-1,0 1 1,1-1-1,0 1 0,-1 0 1,1 0-1,-1-1 1,1 1-1,0 0 1,0 0-1,-1 1 1,1-1-1,0 0 1,0 0-1,-1 3 1,1-4-40,1 0 1,0 1 0,0-1 0,0 1 0,0-1 0,0 0 0,0 1 0,0-1 0,-1 1 0,1-1-1,0 1 1,0-1 0,1 0 0,-1 1 0,0-1 0,0 1 0,0-1 0,0 1 0,0-1 0,0 0-1,0 1 1,1-1 0,-1 1 0,0-1 0,0 0 0,1 1 0,-1-1 0,0 0 0,1 1 0,-1-1 0,0 0-1,1 0 1,-1 1 0,0-1 0,1 0 0,-1 0 0,0 0 0,1 1 0,-1-1 0,1 0 0,-1 0-1,0 0 1,1 0 0,-1 0 0,1 0 0,-1 0 0,1 0 0,-1 0 0,0 0 0,1 0 0,-1 0-1,1 0 1,-1 0 0,1 0 0,-1 0 0,0-1 0,1 1 0,11 0 28,-1-1 0,0 0 1,1-1-1,-1-1 0,15-4 1,-22 6-197,-1 0-1,1 0 1,-1-1 0,1 1 0,-1-1 0,0 0 0,0 0 0,0 0 0,0 0 0,0-1 0,0 1 0,0-1-1,-1 0 1,1 0 0,-1 0 0,0 0 0,0 0 0,0 0 0,3-7 0,-5 10 137,0-1 0,0 1 1,0 0-1,0-1 0,0 1 0,0 0 1,0-1-1,0 1 0,0 0 0,-1 0 1,1-1-1,0 1 0,0 0 0,0-1 1,0 1-1,0 0 0,0 0 1,-1-1-1,1 1 0,0 0 0,0 0 1,0 0-1,-1-1 0,1 1 0,0 0 1,0 0-1,-1 0 0,1 0 0,0-1 1,0 1-1,-1 0 0,1 0 0,0 0 1,-1 0-1,1 0 0,0 0 0,-1 0 1,1 0-1,0 0 0,0 0 0,-1 0 1,1 0-1,0 0 0,-1 0 0,1 0 1,0 0-1,-1 0 0,1 0 1,0 0-1,0 1 0,-1-1 0,1 0 1,0 0-1,0 0 0,-1 0 0,1 1 1,0-1-1,0 0 0,0 0 0,-1 1 1,1-1-1,0 0 0,0 1 0,-20 11-39,15-7 221,1 1 1,-1 0-1,1 0 1,0 0-1,1 0 1,-1 1-1,1-1 1,1 1-1,-1 0 1,1 0 0,-2 11-1,3-11-193,0-1 1,1 1-1,0 0 1,0 0-1,1 9 0,0-11-479,0-1-1,0 0 0,0 1 0,1-1 0,-1 0 0,1 0 0,0 0 1,4 7-1,7 4-8169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1.339"/>
    </inkml:context>
    <inkml:brush xml:id="br0">
      <inkml:brushProperty name="width" value="0.025" units="cm"/>
      <inkml:brushProperty name="height" value="0.025" units="cm"/>
    </inkml:brush>
  </inkml:definitions>
  <inkml:trace contextRef="#ctx0" brushRef="#br0">226 89 12908,'0'-8'2632,"-8"-40"-611,8 46-1933,0 1 0,0-1 0,0 1 0,-1 0-1,1-1 1,-1 1 0,1 0 0,-1-1 0,1 1-1,-1 0 1,0-1 0,1 1 0,-1 0-1,0 0 1,0 0 0,0 0 0,0 0 0,0 0-1,0 0 1,0 0 0,0 0 0,-1 1 0,1-1-1,0 0 1,0 1 0,-1-1 0,1 1 0,0-1-1,-1 1 1,1-1 0,-1 1 0,1 0-1,0 0 1,-1 0 0,1 0 0,-1 0 0,1 0-1,-3 1 1,3 0-74,-1 0-1,1 0 1,0 0 0,-1 0-1,1 0 1,0 0-1,0 1 1,-1-1 0,1 0-1,0 1 1,0-1-1,1 1 1,-1-1 0,0 1-1,0 0 1,1-1-1,-1 1 1,1 0 0,-1 2-1,-5 38 403,5-36-298,-5 46 411,2-1-1,3 1 1,2 0-1,7 55 1,10-50-417,-14-46-194,0-1-1,-1 1 0,0 0 0,-1 0 0,2 16 0,-22-39-2863,-95-137-71,59 72 5046,54 76-1979,-1 1-1,1 0 1,0 0-1,0 0 1,0 0-1,0 0 1,0-1 0,0 1-1,0 0 1,0 0-1,-1 0 1,1 0-1,0-1 1,0 1 0,0 0-1,0 0 1,0 0-1,0-1 1,0 1 0,0 0-1,0 0 1,0 0-1,0-1 1,0 1-1,0 0 1,1 0 0,-1 0-1,0 0 1,0-1-1,0 1 1,0 0-1,0 0 1,0 0 0,0 0-1,0-1 1,1 1-1,-1 0 1,0 0-1,0 0 1,0 0 0,0 0-1,0 0 1,1 0-1,-1-1 1,0 1-1,15-3 653,26 3-1068,-31 0 569,14 0-167,38-1-1348,-22-10-3130,-14-1-1435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1.682"/>
    </inkml:context>
    <inkml:brush xml:id="br0">
      <inkml:brushProperty name="width" value="0.025" units="cm"/>
      <inkml:brushProperty name="height" value="0.025" units="cm"/>
    </inkml:brush>
  </inkml:definitions>
  <inkml:trace contextRef="#ctx0" brushRef="#br0">0 1 11243,'0'0'9481,"21"17"-9642,-19 8 193,2 0 97,-2 1-258,-2-1-1632,5-1-2115,-2-3-2242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2.263"/>
    </inkml:context>
    <inkml:brush xml:id="br0">
      <inkml:brushProperty name="width" value="0.025" units="cm"/>
      <inkml:brushProperty name="height" value="0.025" units="cm"/>
    </inkml:brush>
  </inkml:definitions>
  <inkml:trace contextRef="#ctx0" brushRef="#br0">183 0 14830,'0'0'4431,"-10"8"-3972,-9 12-11,0 1 1,1 0-1,1 1 1,2 1-1,0 1 1,-21 44-1,30-55-357,1 0 1,0 0-1,1 1 0,0 0 0,1 0 1,0 0-1,2 0 0,-1 0 1,2 18-1,0-30-83,0-1 1,0 1-1,1-1 1,-1 1-1,1-1 1,-1 1 0,1-1-1,0 1 1,-1-1-1,1 0 1,0 1-1,0-1 1,0 0-1,0 1 1,0-1-1,0 0 1,0 0-1,0 0 1,1 0-1,-1 0 1,0 0 0,1 0-1,1 0 1,1 1-91,0-1 0,0 0 0,0 0 1,0 0-1,0-1 0,0 1 0,0-1 1,9 0-1,-5-1-655,1 0 0,0 0 0,0-1 0,-1 0 0,1 0 0,-1-1 0,0 0 0,11-6 0,13-14-4292,-5-5-881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2.597"/>
    </inkml:context>
    <inkml:brush xml:id="br0">
      <inkml:brushProperty name="width" value="0.025" units="cm"/>
      <inkml:brushProperty name="height" value="0.025" units="cm"/>
    </inkml:brush>
  </inkml:definitions>
  <inkml:trace contextRef="#ctx0" brushRef="#br0">133 1 10122,'0'0'9481,"-7"64"-8969,-13-26-320,-4 0-64,1-1 32,1-6-63,5-5-1,2-7-64,10-9-353,5-9-1056,0-5-6118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2.955"/>
    </inkml:context>
    <inkml:brush xml:id="br0">
      <inkml:brushProperty name="width" value="0.025" units="cm"/>
      <inkml:brushProperty name="height" value="0.025" units="cm"/>
    </inkml:brush>
  </inkml:definitions>
  <inkml:trace contextRef="#ctx0" brushRef="#br0">0 172 11082,'0'0'9642,"27"59"-8970,-11-45-351,3 1-193,2-5-32,2-5-481,0-4-1216,-3-1-1506,-2 0-2306,-6-10-2691</inkml:trace>
  <inkml:trace contextRef="#ctx0" brushRef="#br0" timeOffset="1">236 0 11115,'0'0'9331,"6"9"-8445,4 7-651,0 1 0,-1 0 0,-1 0 0,7 20 0,-13-32-217,0 0 0,0 0-1,-1 0 1,0 0 0,0 0 0,0 0-1,0 0 1,-1 1 0,0-1 0,0 0 0,0 0-1,-1 0 1,0 1 0,0-1 0,0 0-1,-1 0 1,1 0 0,-1 0 0,-1-1 0,1 1-1,0 0 1,-1-1 0,-4 5 0,-1 0-130,-1 0-1,-1-1 1,0 0 0,-19 11 0,23-16-845,1 0 0,-1-1 0,1 0 0,-1 0 1,0 0-1,0-1 0,-7 1 0,-3-1-7003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3.298"/>
    </inkml:context>
    <inkml:brush xml:id="br0">
      <inkml:brushProperty name="width" value="0.025" units="cm"/>
      <inkml:brushProperty name="height" value="0.025" units="cm"/>
    </inkml:brush>
  </inkml:definitions>
  <inkml:trace contextRef="#ctx0" brushRef="#br0">1 1 7495,'0'0'11947,"8"6"-10794,8 2-1026,0 0 0,1-2 0,-1 0 0,1 0 0,0-2 0,1 0 0,-1-1 0,20 1 0,-35-4-175,0 0 0,0 0-1,0 1 1,1-1 0,-1 0 0,0 1 0,0-1 0,0 1-1,0 0 1,0-1 0,0 1 0,-1 0 0,1 0 0,0 0-1,0 1 1,-1-1 0,1 0 0,0 1 0,1 2 0,-2-3 54,-1 1 0,-1-1 0,1 1 0,0-1 0,0 0 0,0 1 0,-1-1 0,1 1 0,-1-1 0,1 0 0,-1 1 0,1-1 0,-1 0 0,0 1 0,0-1 0,0 0 0,0 0 0,0 0 0,0 0 0,0 0 0,0 0 0,0 0 0,0 0 0,0 0 0,-1-1 0,1 1 0,-3 1-1,-111 67 3235,47-31-2476,66-37-629,18-4-14101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9.328"/>
    </inkml:context>
    <inkml:brush xml:id="br0">
      <inkml:brushProperty name="width" value="0.035" units="cm"/>
      <inkml:brushProperty name="height" value="0.035" units="cm"/>
    </inkml:brush>
  </inkml:definitions>
  <inkml:trace contextRef="#ctx0" brushRef="#br0">277 91 14555,'-1'-1'297,"0"0"-1,0 0 0,0 0 1,0-1-1,0 1 1,0 0-1,0-1 1,0 1-1,0-1 0,0 1 1,1-1-1,-1 1 1,0-3-1,1 3-200,0 0 0,-1 0 0,1 0 0,0 0 0,-1 0 0,1 0 1,-1 0-1,1 0 0,-1 0 0,1 0 0,-1 0 0,0 1 0,1-1 0,-1 0 0,0 0 0,0 1 0,0-1 0,1 0 0,-1 1 0,0-1 0,0 1 1,0-1-1,0 1 0,0 0 0,0-1 0,0 1 0,0 0 0,0 0 0,0-1 0,0 1 0,0 0 0,0 0 0,0 0 0,0 0 0,-2 1 0,-7-1 100,0 1-1,0 1 1,0 0-1,0 0 1,1 1-1,-14 5 1,1 0-104,22-8-77,-1 0 0,1 0-1,0 0 1,0 0 0,0 0 0,0 0 0,-1 0 0,1 0 0,0-1 0,0 1 0,0 0 0,0 0 0,0 0 0,0 0 0,0 0-1,-1-1 1,1 1 0,0 0 0,0 0 0,0 0 0,0 0 0,0-1 0,0 1 0,0 0 0,0 0 0,0 0 0,0-1 0,0 1-1,0 0 1,0 0 0,0 0 0,0-1 0,0 1 0,0 0 0,0 0 0,0 0 0,0 0 0,0-1 0,0 1 0,1 0 0,3-18 282,-3 13-240,0 1 1,0 0 0,1 0-1,0-1 1,5-6 0,-7 10-8,0 1-11,1 2 12,-1-1-13,0-1 17,0 0-18,-1 0-23,1 0 26,16 13-76,-11-11 36,1-1 1,-1 0 0,1 0-1,-1-1 1,1 1-1,-1-1 1,1-1 0,0 1-1,-1-1 1,1 1-1,-1-2 1,1 1 0,-1-1-1,0 1 1,0-1-1,0-1 1,0 1 0,0-1-1,0 0 1,0 0-1,4-5 1,-8 8 1,-1 0-1,0 0 1,0 0 0,0 0-1,0 0 1,0 0-1,0 0 1,1 0 0,-1 0-1,0-1 1,0 1-1,0 0 1,0 0 0,0 0-1,0 0 1,0 0 0,0 0-1,0-1 1,0 1-1,0 0 1,1 0 0,-1 0-1,0 0 1,0-1-1,0 1 1,0 0 0,0 0-1,0 0 1,0 0 0,0 0-1,0-1 1,0 1-1,-1 0 1,1 0 0,0 0-1,0 0 1,0 0-1,0-1 1,0 1 0,0 0-1,0 0 1,0 0 0,0 0-1,-9-2 30,-13 3 0,7 3-12,0 0 0,0 1-1,0 1 1,1 1 0,0 0 0,0 0-1,1 2 1,0 0 0,-13 11-1,16-12 21,1 0 0,0 1 0,1 0 0,0 0 0,1 1-1,-1 0 1,2 0 0,0 1 0,0 0 0,1 0 0,0 0 0,-3 13 0,6-18-9,1 0 0,0-1 0,0 1 0,1 0 0,0 0 0,0-1 0,1 9 0,-1-13-22,0 1-1,1 0 1,-1-1-1,1 1 1,-1 0-1,1-1 1,0 1-1,-1 0 1,1-1-1,0 1 1,0-1-1,0 0 0,0 1 1,1-1-1,-1 0 1,0 0-1,0 1 1,1-1-1,-1 0 1,1 0-1,-1-1 1,1 1-1,-1 0 1,1 0-1,0-1 1,-1 1-1,1-1 1,2 1-1,2-1-5,1 1 1,-1-2-1,1 1 0,-1-1 0,0 0 1,1 0-1,-1-1 0,0 0 1,0 0-1,0 0 0,0-1 0,10-6 1,10-6-459,32-26 1,-52 36 300,12-9-394,0 0 0,-2-2 0,0 0 0,0 0 0,-2-2 0,21-30 1,-10 4-401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3.687"/>
    </inkml:context>
    <inkml:brush xml:id="br0">
      <inkml:brushProperty name="width" value="0.025" units="cm"/>
      <inkml:brushProperty name="height" value="0.025" units="cm"/>
    </inkml:brush>
  </inkml:definitions>
  <inkml:trace contextRef="#ctx0" brushRef="#br0">58 33 16400,'0'0'8423,"-9"12"-8406,-25 36 111,33-46-99,-1 0 0,0 1 1,1-1-1,0 1 1,-1-1-1,1 1 1,0 0-1,0-1 1,0 1-1,1 0 0,-1 0 1,1 0-1,-1-1 1,1 1-1,0 0 1,0 0-1,0 0 0,1 0 1,-1 0-1,2 3 1,-1-5 12,0 1 0,0 0 0,1 0 0,-1-1 0,1 1 0,-1-1 0,1 1 0,-1-1 0,1 0 0,0 1 0,0-1 0,0 0 0,0 0 0,0 0 0,0-1 0,0 1 0,0 0 0,0-1 0,0 1 0,2-1 0,4 1 31,-1 0 0,1-1 1,-1 0-1,1 0 0,-1 0 0,1-1 0,-1-1 0,1 1 0,-1-1 0,0 0 0,0-1 0,12-5 0,-15 5-44,-1 1 0,0-1 0,0 0-1,0 0 1,0 0 0,0 0 0,0-1 0,-1 1 0,0-1 0,0 0-1,0 1 1,0-1 0,0 0 0,-1 0 0,1 0 0,-1 0 0,0 0-1,-1-1 1,1 1 0,-1 0 0,1 0 0,-1 0 0,-1-1-1,1-3 1,-1 5-102,0-1 0,0 1 0,0 0-1,0 0 1,0 0 0,0 0 0,-1 0-1,1 0 1,-1 1 0,0-1 0,0 0-1,0 1 1,0-1 0,0 1-1,-1 0 1,1 0 0,-1 0 0,0 0-1,1 0 1,-1 0 0,0 1 0,0 0-1,0-1 1,0 1 0,0 0 0,0 0-1,0 1 1,-1-1 0,1 1 0,0-1-1,-5 1 1,-21 1-7716,17 2-63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4.220"/>
    </inkml:context>
    <inkml:brush xml:id="br0">
      <inkml:brushProperty name="width" value="0.025" units="cm"/>
      <inkml:brushProperty name="height" value="0.025" units="cm"/>
    </inkml:brush>
  </inkml:definitions>
  <inkml:trace contextRef="#ctx0" brushRef="#br0">0 20 13901,'0'0'4132,"64"-11"-2082,-25 8-448,5-1-353,6 3-641,1 1-448,-1 0-128,-6 0-32,-3 0-1281,-13 0-1185,-12 4-1154,-7-2-2145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4.552"/>
    </inkml:context>
    <inkml:brush xml:id="br0">
      <inkml:brushProperty name="width" value="0.025" units="cm"/>
      <inkml:brushProperty name="height" value="0.025" units="cm"/>
    </inkml:brush>
  </inkml:definitions>
  <inkml:trace contextRef="#ctx0" brushRef="#br0">0 12 11339,'0'0'8007,"58"-2"-6597,-24-1-578,3 2-639,-1 1-225,3 0-225,-11 0-2401,0 0-3492,-1-6-4164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4.881"/>
    </inkml:context>
    <inkml:brush xml:id="br0">
      <inkml:brushProperty name="width" value="0.025" units="cm"/>
      <inkml:brushProperty name="height" value="0.025" units="cm"/>
    </inkml:brush>
  </inkml:definitions>
  <inkml:trace contextRef="#ctx0" brushRef="#br0">1 3 14734,'0'0'2819,"8"-1"-2302,7 0-378,-1 1 0,1 0 0,-1 1 0,17 3 0,-27-3-111,1 0 1,-1 0 0,0 1 0,0-1-1,1 1 1,-1 0 0,0 0 0,0 0-1,5 5 1,-8-6-26,1 1 1,-1-1-1,0 0 0,0 1 0,0-1 0,0 1 1,0-1-1,0 1 0,0-1 0,-1 1 1,1 0-1,-1 0 0,1-1 0,-1 1 1,1 0-1,-1 0 0,0-1 0,0 1 0,0 0 1,0 0-1,0 0 0,0-1 0,-1 1 1,0 3-1,-2 0 155,1 0-1,-1 0 1,-1 0 0,1 0-1,-1-1 1,0 0 0,0 1 0,0-1-1,0-1 1,-1 1 0,1-1 0,-1 1-1,0-1 1,0-1 0,-7 4 0,5-3-238,0 1 0,0 1 0,0 0 0,1 0 0,-1 0 0,-10 12 0,17-17-100,-3 5-805,11-4-8986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5.254"/>
    </inkml:context>
    <inkml:brush xml:id="br0">
      <inkml:brushProperty name="width" value="0.025" units="cm"/>
      <inkml:brushProperty name="height" value="0.025" units="cm"/>
    </inkml:brush>
  </inkml:definitions>
  <inkml:trace contextRef="#ctx0" brushRef="#br0">17 0 8840,'0'0'11916,"-3"10"-11100,1-5-666,0 0 0,0 0 1,0 0 0,1 0 0,-1 1 0,1-1 0,1 0-1,-1 1 1,0-1 0,1 1 0,0-1 0,2 10 0,-1-14-75,1-1 1,-1 1 0,1 0-1,-1 0 1,1-1 0,0 1 0,-1 0-1,1-1 1,0 0 0,-1 1 0,1-1-1,0 0 1,0 0 0,-1 0-1,1 0 1,0 0 0,2-1 0,34-4 624,-23 0-659,0-1 0,0-1 0,0 0 1,-1-1-1,19-14 0,-5 3 4,-27 19-61,-1 0 0,0 0 0,1-1 0,-1 1 0,0 0 0,1 0 0,-1 0 0,0-1 0,1 1 1,-1 0-1,0 0 0,1 0 0,-1 0 0,1 0 0,-1 0 0,0 0 0,1 0 0,-1 0 0,1 0 1,-1 0-1,0 0 0,1 0 0,-1 0 0,1 0 0,-1 0 0,0 0 0,1 0 0,-1 1 0,0-1 1,1 0-1,-1 0 0,0 0 0,1 1 0,-1-1 0,0 0 0,1 1 0,-1-1 0,0 0 0,0 0 1,1 1-1,-1-1 0,0 0 0,0 1 0,0-1 0,0 1 0,1-1 0,-1 0 0,0 1 0,0-1 1,0 1-1,0-1 0,0 0 0,0 1 0,0-1 0,0 0 0,0 1 0,0-1 0,0 1 0,0-1 1,0 0-1,-1 1 0,1-1 0,0 1 0,-6 39 86,3-23 32,38-18 927,-26-1-960,-1-2-1,1 1 1,-1-1-1,15-9 1,-18 9-87,1 1 1,0-1-1,1 1 0,-1 0 1,0 1-1,1-1 1,0 1-1,-1 1 0,11-2 1,-16 6-196,0 0 0,0 1 0,0-1 0,-1 1 0,0-1 0,0 1 0,0-1 0,0 1 0,0-1 0,-1 4 0,0 7-2933,3-13 2662,0 0 0,1 0 0,-1 0-1,0 0 1,1-1 0,-1 1 0,1-1 0,-1 0 0,0 0 0,1 1 0,-1-2 0,1 1 0,-1 0 0,1 0 0,3-2-1,-6 2 356,27-4-7181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5.585"/>
    </inkml:context>
    <inkml:brush xml:id="br0">
      <inkml:brushProperty name="width" value="0.025" units="cm"/>
      <inkml:brushProperty name="height" value="0.025" units="cm"/>
    </inkml:brush>
  </inkml:definitions>
  <inkml:trace contextRef="#ctx0" brushRef="#br0">79 1 13741,'0'0'4041,"-10"3"-2648,6-2-1260,-34 16 1107,36-16-1180,1-1-1,-1 2 0,0-1 0,1 0 0,-1 0 0,0 0 1,1 1-1,0-1 0,-1 1 0,1-1 0,0 1 0,0 0 1,0-1-1,0 1 0,0 0 0,0 0 0,0 0 0,1-1 1,-1 1-1,1 0 0,-1 4 0,5-5 29,0 0 1,0 0-1,1-1 1,-1 1-1,0-1 0,1 0 1,-1 0-1,8-2 0,25-10 20,-31 9-228,-1 1-1,1 0 0,-1 0 1,1 1-1,0-1 0,11 0 1,-17 2 99,1 1 0,-1-1 0,1 0 0,-1 1 0,0-1 0,1 1 0,-1-1 0,0 1 0,1-1 0,-1 1 0,0-1 0,0 1 0,1-1 0,-1 1 0,0-1 0,0 1 0,0-1 0,0 1 0,0-1 0,0 1 0,0-1 0,0 1 0,0 0 0,0-1 0,0 1 1,0-1-1,0 1 0,-1-1 0,1 1 0,0 0 0,-1 0 0,1-1 0,0 1 1,0 0-1,-1-1 0,1 1 1,0 0-1,0-1 0,0 1 1,0 0-1,0-1 1,0 1-1,0 0 0,0 0 1,0-1-1,0 1 0,0 0 1,1-1-1,-1 1 0,0 0 1,0-1-1,1 1 0,-1 0 1,0-1-1,1 1 1,-1-1-1,1 1 0,-1-1 1,1 1-1,-1 0 0,1-1 1,-1 0-1,1 1 0,-1-1 1,1 1-1,1 0 0,2-2-139,-1 1 0,1 0-1,0-1 1,-1 0-1,1 0 1,0 0-1,-1 0 1,1-1-1,5-2 1,16-12-4345,-15 9 1683,11-6-4470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5.930"/>
    </inkml:context>
    <inkml:brush xml:id="br0">
      <inkml:brushProperty name="width" value="0.025" units="cm"/>
      <inkml:brushProperty name="height" value="0.025" units="cm"/>
    </inkml:brush>
  </inkml:definitions>
  <inkml:trace contextRef="#ctx0" brushRef="#br0">87 0 14157,'0'0'6353,"-6"8"-6081,0 0-63,0 0 1,0 1-1,1-1 0,0 1 0,1 0 0,0 0 1,1 1-1,0-1 0,0 1 0,-2 16 0,2-5-529,1-1 0,0 1-1,4 35 1,-2-56 201,0 0 1,0-1-1,0 1 1,0 0-1,0 0 1,0 0-1,0 0 1,1 0-1,-1 0 0,0 0 1,0 0-1,0 0 1,0 0-1,0-1 1,0 1-1,1 0 1,-1 0-1,0 0 0,0 0 1,0 0-1,0 0 1,0 0-1,1 0 1,-1 0-1,0 0 1,0 0-1,0 0 0,0 0 1,0 0-1,1 0 1,-1 0-1,0 1 1,0-1-1,0 0 1,0 0-1,0 0 1,0 0-1,0 0 0,1 0 1,2-17-1098,-3 17 1219,1-11 21,-2-1 1,1 0-1,-2 1 1,-3-19 0,4 26 530,-1 0 1,0-1-1,1 1 0,-2 0 1,1 0-1,0 0 1,-1 1-1,0-1 1,-4-5-1,18 31 54,-6-18-845,1 0 0,0 0 0,0-1 1,0 1-1,0-1 0,1-1 0,-1 1 0,1-1 1,7 1-1,38 4-8056,-30-6 2703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4:56.322"/>
    </inkml:context>
    <inkml:brush xml:id="br0">
      <inkml:brushProperty name="width" value="0.025" units="cm"/>
      <inkml:brushProperty name="height" value="0.025" units="cm"/>
    </inkml:brush>
  </inkml:definitions>
  <inkml:trace contextRef="#ctx0" brushRef="#br0">37 17 4068,'0'0'17691,"-5"-4"-16799,2 2-797,-14-9 743,16 11-821,1 0 1,-1 0-1,1 0 0,-1 1 0,1-1 0,-1 0 0,1 0 0,-1 0 0,1 1 1,-1-1-1,1 0 0,-1 0 0,1 1 0,0-1 0,-1 0 0,1 1 0,-1-1 1,1 1-1,0-1 0,0 1 0,-1-1 0,1 0 0,0 1 0,-1-1 0,1 1 0,0-1 1,0 1-1,0-1 0,0 1 0,0-1 0,0 1 0,-1 0 0,1-1 0,0 1 1,0-1-1,1 1 0,-1-1 0,0 1 0,0-1 0,0 1 0,0-1 0,0 1 1,1 0-1,-1 0-7,0-1 1,1 1 0,-1-1-1,1 1 1,-1 0-1,1-1 1,-1 1 0,1-1-1,-1 1 1,1-1 0,-1 1-1,1-1 1,-1 0-1,1 1 1,0-1 0,-1 0-1,1 1 1,0-1 0,-1 0-1,1 0 1,0 0-1,-1 0 1,1 1 0,0-1-1,0 0 1,-1 0 0,1 0-1,1-1 1,27 2 234,-23-1-211,18 0-394,63-2-1949,-30-6-3435,-44 5 2619,4-2-4977,-13 5 3137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0.193"/>
    </inkml:context>
    <inkml:brush xml:id="br0">
      <inkml:brushProperty name="width" value="0.025" units="cm"/>
      <inkml:brushProperty name="height" value="0.025" units="cm"/>
    </inkml:brush>
  </inkml:definitions>
  <inkml:trace contextRef="#ctx0" brushRef="#br0">162 109 5477,'2'-10'2099,"10"-40"4686,-11 46-6322,-1 1 1,1 0-1,-1 0 0,0 0 0,0 0 0,0-1 0,0 1 0,0 0 0,-1 0 1,0 0-1,1 0 0,-3-4 0,3 7-433,0-1 1,0 1-1,-1 0 1,1 0-1,0 0 0,0-1 1,0 1-1,-1 0 1,1 0-1,0 0 0,-1 0 1,1-1-1,0 1 1,0 0-1,-1 0 0,1 0 1,0 0-1,-1 0 1,1 0-1,0 0 0,-1 0 1,1 0-1,0 0 1,-1 0-1,1 0 0,0 0 1,-1 0-1,1 0 1,0 0-1,0 0 0,-1 1 1,1-1-1,0 0 1,-1 0-1,1 0 0,0 0 1,0 1-1,-1-1 1,1 0-1,0 0 0,0 0 1,0 1-1,-1-1 1,1 0-1,0 0 0,0 1 1,0-1-1,0 0 1,0 1-1,-1-1 0,1 0 1,0 1-1,0-1 1,-8 18 35,1 16 47,1-1 0,2 1 0,1 0 0,1 1 0,3-1-1,5 44 1,-4-64-62,1-1 0,0 1-1,1-1 1,0 1 0,7 12 0,-58-77-10620,4 7 8859,36 35 1915,-35-43-681,39 48 1015,0 0 0,0 0 0,1-1 0,-1 1 1,1 0-1,1-1 0,-1 0 0,0 1 0,1-1 0,-1-7 0,4 11-323,0 0 0,0 0 0,0 1-1,0-1 1,0 1 0,0 0 0,0 0 0,0 0 0,0 0 0,0 0-1,1 0 1,2 1 0,-4-1-177,16 3 460,0 0-1,26 9 0,24 5-940,-20-16-3328,-30-4-2033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0.553"/>
    </inkml:context>
    <inkml:brush xml:id="br0">
      <inkml:brushProperty name="width" value="0.025" units="cm"/>
      <inkml:brushProperty name="height" value="0.025" units="cm"/>
    </inkml:brush>
  </inkml:definitions>
  <inkml:trace contextRef="#ctx0" brushRef="#br0">0 24 12876,'0'0'3470,"3"9"-3609,-2-4 156,2 6-6,0-1 0,0 1 0,1 0 0,8 12 0,-12-21-6,1-1 0,-1 0 0,1 0 0,-1 1 0,1-1 0,0 0 0,0 0 0,-1 0 0,1 0 0,0 0 0,0 0 0,0 0 0,0 0 0,1 0 0,-1 0 0,0-1 0,0 1 0,0 0 0,1-1 0,-1 1 0,0-1 0,1 1 0,-1-1 0,0 0 0,1 1 0,-1-1 0,0 0 0,1 0 0,-1 0 0,1 0 0,-1 0 0,0-1-1,1 1 1,-1 0 0,0 0 0,1-1 0,-1 1 0,0-1 0,1 0 0,-1 1 0,0-1 0,0 0 0,0 0 0,0 1 0,0-1 0,0 0 0,0 0 0,0 0 0,0 0 0,1-2 0,2-3-111,0 0-1,0 0 1,-1-1-1,0 1 1,0-1 0,-1 1-1,0-1 1,0 0-1,0 0 1,-1 0-1,0 0 1,-1 0 0,1 0-1,-2-11 1,1 18 142,0 1 0,0-1 0,-1 0 0,1 1 1,0-1-1,0 1 0,-1-1 0,1 0 0,0 1 0,-1-1 1,1 0-1,0 0 0,-1 1 0,1-1 0,0 0 0,-1 0 1,1 1-1,-1-1 0,1 0 0,0 0 0,-1 0 0,1 0 0,-1 0 1,1 0-1,-1 1 0,1-1 0,0 0 0,-1 0 0,1 0 1,-1-1-1,1 1 0,-1 0 0,1 0 0,-1 0 0,1 0 1,0 0-1,-1 0 0,1-1 0,-1 1 0,1 0 0,0 0 1,-1 0-1,1-1 0,0 1 0,-1 0 0,1-1 0,0 1 0,-1 0 1,1-1-1,0 1 0,0 0 0,-1-2 0,0 12-72,-2 61 713,3-68-758,0 0 1,0 0 0,1 0-1,-1 0 1,1 0 0,-1 0-1,1 0 1,0 0 0,1 0-1,-1 0 1,0-1 0,1 1-1,-1 0 1,1-1 0,0 1-1,0-1 1,0 0 0,0 0-1,5 4 1,11 2-3571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6.310"/>
    </inkml:context>
    <inkml:brush xml:id="br0">
      <inkml:brushProperty name="width" value="0.025" units="cm"/>
      <inkml:brushProperty name="height" value="0.025" units="cm"/>
    </inkml:brush>
  </inkml:definitions>
  <inkml:trace contextRef="#ctx0" brushRef="#br0">1 0 12236,'0'0'6918,"76"38"-6822,-36-37-1537,-3-1-1826,-3 0-1762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09.793"/>
    </inkml:context>
    <inkml:brush xml:id="br0">
      <inkml:brushProperty name="width" value="0.035" units="cm"/>
      <inkml:brushProperty name="height" value="0.035" units="cm"/>
    </inkml:brush>
  </inkml:definitions>
  <inkml:trace contextRef="#ctx0" brushRef="#br0">52 48 15155,'-16'51'1224,"-9"55"-1,21-80-843,0-1 1,2 1-1,1-1 0,3 34 0,-1-53-295,-1 0 0,1 0 0,1 1 0,-1-1 0,1 0 1,0 0-1,1 0 0,-1 0 0,5 6 0,-6-11-83,0 1 0,1-1 0,-1 1 0,0-1 0,0 0 0,1 0 0,-1 0 0,1 0 1,-1 0-1,1 0 0,-1 0 0,1 0 0,0-1 0,-1 1 0,1-1 0,0 1 0,-1-1 0,1 0 0,0 1 0,0-1 0,0 0 0,-1 0 0,1 0 0,0 0 1,0-1-1,-1 1 0,1 0 0,0-1 0,0 1 0,-1-1 0,1 0 0,0 0 0,-1 1 0,1-1 0,-1 0 0,1 0 0,1-2 0,6-4-95,-1 1-1,1-1 0,-2-1 1,1 0-1,-1 0 0,0 0 1,-1-1-1,11-19 0,36-83-584,-45 93 571,5-12 78,-1-2-1,-1 0 1,12-62 0,-22 69 295,0 25-251,-1-1-1,0 1 1,0 0-1,0-1 0,0 1 1,0 0-1,0 0 1,0-1-1,0 1 0,0 0 1,0-1-1,-1 1 1,1 0-1,0-1 0,0 1 1,0 0-1,0 0 0,0-1 1,0 1-1,-1 0 1,1 0-1,0-1 0,0 1 1,0 0-1,-1 0 1,1 0-1,0-1 0,0 1 1,-1 0-1,1 0 1,-7 5 270,-3 14 57,4 0-89,1 1 0,1 0 0,0 0 0,2 0 0,0 0 0,1 26 0,2-20 6,2 1 1,0-1 0,1 0-1,11 32 1,-10-41-311,1-1 0,1 0 0,0 0 0,16 23 0,-10-22 4,3-14-118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4.123"/>
    </inkml:context>
    <inkml:brush xml:id="br0">
      <inkml:brushProperty name="width" value="0.025" units="cm"/>
      <inkml:brushProperty name="height" value="0.025" units="cm"/>
    </inkml:brush>
  </inkml:definitions>
  <inkml:trace contextRef="#ctx0" brushRef="#br0">84 6 5765,'3'6'12627,"4"21"-8354,22 69-3684,-52-129 1029,-47-52-1,53 68-1684,8 18-88,6 33-155,3-22 282,-1 1 27,1 1 0,1-1 0,0 0 0,1 0 0,1 0 0,0 0 0,0 0 0,1 0 1,1-1-1,0 0 0,8 13 0,-13-25 11,0 1 1,0-1-1,0 1 1,0-1 0,1 0-1,-1 1 1,0-1-1,0 1 1,1-1-1,-1 0 1,0 1-1,1-1 1,-1 0-1,0 1 1,1-1-1,-1 0 1,0 0-1,1 1 1,-1-1 0,1 0-1,-1 0 1,0 0-1,1 0 1,-1 1-1,1-1 1,-1 0-1,1 0 1,-1 0-1,1 0 1,-1 0-1,1 0 1,-1 0 0,0 0-1,1 0 1,-1 0-1,1-1 1,-1 1-1,1 0 1,-1 0-1,0 0 1,1 0-1,-1-1 1,1 1-1,-1 0 1,0 0-1,1-1 1,-1 1 0,0 0-1,1-1 1,-1 1-1,0 0 1,1-1-1,-1 1 1,0-1-1,0 1 1,0 0-1,1-1 1,-1 1-1,0-1 1,0 1-1,0-1 1,0 1 0,0-1-1,0 1 1,0 0-1,0-1 1,0 1-1,0-1 1,4-33 554,-3 12-442,0 17-111,0-1-1,0 0 1,-1 1-1,0-1 1,-1 1-1,1-1 0,-1 0 1,0 1-1,0-1 1,-1 1-1,1 0 1,-4-7-1,5 12-18,0 0 1,0 0-1,0 0 0,0 0 1,0 0-1,0-1 1,0 1-1,-1 0 0,1 0 1,0 0-1,0 0 0,0 0 1,0 0-1,0 0 0,0 0 1,0 0-1,-1 0 1,1 0-1,0 0 0,0 0 1,0 0-1,0 0 0,0 0 1,0 0-1,0 0 0,-1 0 1,1 0-1,0 0 1,0 0-1,0 0 0,0 0 1,0 0-1,0 0 0,0 0 1,-1 0-1,1 0 0,0 0 1,0 0-1,0 0 1,0 1-1,0-1 0,0 0 1,0 0-1,0 0 0,0 0 1,-1 0-1,1 0 0,0 0 1,0 0-1,0 0 1,0 1-1,0-1 0,0 0 1,0 0-1,0 0 0,0 0 1,0 1-1,-3 12-131,0 13 79,3-20 60,0 0 1,0 0-1,1 0 0,0 0 1,0 0-1,0 0 0,1 0 1,0-1-1,0 1 0,4 8 1,18 10-2603,13-9-6072,-24-13 847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5.817"/>
    </inkml:context>
    <inkml:brush xml:id="br0">
      <inkml:brushProperty name="width" value="0.025" units="cm"/>
      <inkml:brushProperty name="height" value="0.025" units="cm"/>
    </inkml:brush>
  </inkml:definitions>
  <inkml:trace contextRef="#ctx0" brushRef="#br0">125 131 7944,'4'-11'1536,"0"1"0,-1 0 0,-1-1 0,0 1 0,0-1 0,-1-12 0,-1 21-1415,0 0 0,0 1 0,0-1 0,0 0 0,-1 0 0,1 0 0,-1 1 0,1-1 0,-1 0 0,0 0 0,1 1-1,-1-1 1,0 1 0,0-1 0,0 1 0,0-1 0,-1 1 0,1-1 0,0 1 0,-1 0 0,1 0 0,-1 0 0,1 0 0,-1 0 0,1 0 0,-1 0 0,0 0 0,1 0 0,-1 1 0,0-1 0,0 1 0,1 0 0,-1-1 0,0 1 0,0 0 0,0 0 0,0 0 0,1 0 0,-1 0 0,0 1 0,-3 0 0,3-1-111,-1 1 0,1 0 0,-1 0 0,1 0 0,-1 0 0,1 0 0,0 0-1,0 1 1,-1-1 0,1 1 0,0 0 0,0 0 0,1 0 0,-1-1 0,0 2 0,1-1 0,-1 0 0,1 0 0,-2 3-1,-22 51 107,19-42-67,3-6-36,0 0-1,1 0 1,0 0-1,0 1 1,1-1-1,-1 10 1,2-17-7,0 1 0,-1 0 0,1-1 0,0 1 0,0 0 0,1 0 0,-1-1 0,0 1 0,0 0 0,1-1 0,-1 1 0,1 0 0,0-1 0,-1 1 0,1-1 0,0 1 0,0-1 0,0 1 0,0-1 0,0 0 0,0 1 0,0-1 0,1 0 0,-1 0 0,0 0 0,1 0 0,-1 0 0,1 0 0,-1 0 0,1 0 0,-1-1 0,1 1 0,-1-1 0,1 1 0,2 0 0,0-1 25,1 0 0,-1 1 0,0-1 0,1-1 0,-1 1 0,0 0 0,1-1 0,-1 0 0,0 0 0,0-1 0,1 1-1,-1-1 1,0 0 0,-1 0 0,7-4 0,-1-1 49,-1 0 1,0-1-1,-1-1 0,11-14 1,-4 6 101,-16 22-203,0 1 1,0-1-1,0 0 1,1 1-1,0-1 1,0 8-1,-3 7 47,-20 122 119,21-108 56,-2 0 0,-1 0 0,-2-1 0,-1 0 0,-21 51 0,30-83-170,0-1 0,0 1 0,-1-1 0,1 1-1,0-1 1,0 1 0,-1 0 0,1-1 0,0 1 0,0-1 0,-1 0 0,1 1 0,-1-1-1,1 1 1,0-1 0,-1 1 0,1-1 0,-1 0 0,1 1 0,-1-1 0,1 0 0,-1 0-1,1 1 1,-1-1 0,1 0 0,-1 0 0,1 0 0,-1 0 0,0 1 0,1-1 0,-1 0-1,1 0 1,-1 0 0,0 0 0,1 0 0,-1-1 0,0 1 0,-14-20 529,-2-32-308,13 40-254,2 0-1,-1 0 1,2-1 0,-1 1 0,2 0 0,0-1-1,0 1 1,1 0 0,1-1 0,0 1-1,0 0 1,1 0 0,1 0 0,0 0-1,1 1 1,0 0 0,1 0 0,0 0 0,0 0-1,1 1 1,1 0 0,0 1 0,17-17-1,3 3-429,16-16-2572,-23 8-5523,-16 15-383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6.355"/>
    </inkml:context>
    <inkml:brush xml:id="br0">
      <inkml:brushProperty name="width" value="0.025" units="cm"/>
      <inkml:brushProperty name="height" value="0.025" units="cm"/>
    </inkml:brush>
  </inkml:definitions>
  <inkml:trace contextRef="#ctx0" brushRef="#br0">96 0 12011,'0'0'12700,"-8"1"-12545,6-1-138,0 0 1,0 0-1,0 1 0,0-1 0,0 1 0,0-1 0,0 1 0,0 0 1,0-1-1,1 1 0,-1 0 0,0 0 0,0 1 0,1-1 1,-1 0-1,1 0 0,-1 1 0,1-1 0,-1 1 0,0 1 1,-1 4 45,0 0 1,0 0-1,1 0 1,0 0 0,-3 14-1,5-21-61,-5 24 70,1 1 1,-2 40-1,6-65 67,-2-5 115,1-1-1,0 1 1,1 0-1,-1 0 1,1-1 0,0 1-1,2-9 1,-2-11-222,-14-83-11,16 119-242,-1 1 1,0 0-1,-2 18 0,0-17 22,1 0-1,1 1 0,3 21 0,-1-16-937,8 30-1364,0-28-1453,4-8-3609,-6-11-3648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6.749"/>
    </inkml:context>
    <inkml:brush xml:id="br0">
      <inkml:brushProperty name="width" value="0.025" units="cm"/>
      <inkml:brushProperty name="height" value="0.025" units="cm"/>
    </inkml:brush>
  </inkml:definitions>
  <inkml:trace contextRef="#ctx0" brushRef="#br0">114 1 11018,'0'0'11051,"-8"10"-10875,-6 11-81,1 0 0,1 2 1,0-1-1,2 2 0,1-1 0,1 1 0,0 1 1,2-1-1,1 1 0,1 0 0,0 33 0,4-56-130,0 0 0,0-1-1,0 1 1,0 0 0,1 0-1,-1 0 1,1-1 0,-1 1-1,1 0 1,0 0 0,0-1-1,0 1 1,0-1 0,0 1-1,0-1 1,0 1 0,0-1 0,1 1-1,-1-1 1,0 0 0,1 0-1,-1 0 1,1 0 0,-1 0-1,1 0 1,0 0 0,-1-1-1,1 1 1,0 0 0,0-1-1,0 1 1,-1-1 0,1 0-1,3 0 1,-1 1-578,0-1 0,0 0 1,0 0-1,0-1 0,0 1 1,0-1-1,0 0 0,0 0 1,0 0-1,0 0 0,-1-1 0,1 1 1,0-1-1,-1 0 0,4-3 1,15-15-7380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7.108"/>
    </inkml:context>
    <inkml:brush xml:id="br0">
      <inkml:brushProperty name="width" value="0.025" units="cm"/>
      <inkml:brushProperty name="height" value="0.025" units="cm"/>
    </inkml:brush>
  </inkml:definitions>
  <inkml:trace contextRef="#ctx0" brushRef="#br0">176 0 11339,'0'0'4596,"-1"13"-3795,0 2-689,-1 0 1,-1 0 0,0 0-1,-1 0 1,0 0 0,-2-1-1,1 0 1,-2 0 0,-16 25-1,-28 26 946,46-58-988,-1-1-1,0 0 0,0 0 0,-1-1 1,1 1-1,-1-1 0,-11 5 0,17-10-288,1 0 0,0 0 0,-1 0 0,1-1 0,0 1-1,0 0 1,-1-1 0,1 1 0,0 0 0,0 0 0,-1-1 0,1 1-1,0 0 1,0-1 0,0 1 0,0 0 0,-1-1 0,1 1-1,0-1 1,0 1 0,0 0 0,0-1 0,0 1 0,0 0 0,0-1-1,0 1 1,0-1 0,0 1 0,0 0 0,0-1 0,1 1-1,-1 0 1,0-1 0,0-1-1261,0-17-8999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7.449"/>
    </inkml:context>
    <inkml:brush xml:id="br0">
      <inkml:brushProperty name="width" value="0.025" units="cm"/>
      <inkml:brushProperty name="height" value="0.025" units="cm"/>
    </inkml:brush>
  </inkml:definitions>
  <inkml:trace contextRef="#ctx0" brushRef="#br0">0 136 5125,'0'0'8552,"16"52"-7047,-3-31-480,3 0-480,1 0-321,10-1-96,-8-6-96,3-4-1185,-1-3-2210,-5-7-2050</inkml:trace>
  <inkml:trace contextRef="#ctx0" brushRef="#br0" timeOffset="1">280 0 12684,'0'0'4965,"3"7"-4357,6 21-246,-1 0-1,-1 0 1,-1 0-1,-2 1 1,2 46-1,-6-62-386,-1 0 0,0-1 0,-1 1 0,0-1 0,-1 1 0,-9 22-1,9-28 9,0 0-1,-1 0 0,0 0 0,0-1 0,0 0 1,-1 0-1,0 0 0,0-1 0,-1 1 0,0-1 1,0-1-1,-10 8 0,1-6-1742,6-6-3073,4-3-2667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7.838"/>
    </inkml:context>
    <inkml:brush xml:id="br0">
      <inkml:brushProperty name="width" value="0.025" units="cm"/>
      <inkml:brushProperty name="height" value="0.025" units="cm"/>
    </inkml:brush>
  </inkml:definitions>
  <inkml:trace contextRef="#ctx0" brushRef="#br0">202 0 14157,'0'0'4645,"-9"9"-3754,-183 176 3108,192-185-3982,0 0 0,0 1 1,0-1-1,0 0 0,0 0 1,0 0-1,0 0 0,0 1 1,0-1-1,0 0 0,0 0 1,0 0-1,0 0 0,0 1 1,0-1-1,0 0 0,0 0 1,0 0-1,1 0 0,-1 1 1,0-1-1,0 0 0,0 0 1,0 0-1,0 0 0,0 0 1,1 0-1,-1 1 0,0-1 1,0 0-1,0 0 0,0 0 1,0 0-1,1 0 0,-1 0 1,0 0-1,0 0 0,0 0 1,0 0-1,1 0 0,-1 0 1,0 0-1,0 0 0,0 0 1,1 0-1,-1 0 0,0 0 1,0 0-1,0 0 0,0 0 1,1 0-1,-1 0 0,0 0 1,23 2 200,26-1-246,49-3-939,-32 2-7092,-57 0 5976,8 0-4483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8.350"/>
    </inkml:context>
    <inkml:brush xml:id="br0">
      <inkml:brushProperty name="width" value="0.025" units="cm"/>
      <inkml:brushProperty name="height" value="0.025" units="cm"/>
    </inkml:brush>
  </inkml:definitions>
  <inkml:trace contextRef="#ctx0" brushRef="#br0">167 17 6758,'0'0'15145,"-10"-5"-14600,7 3-532,0 0 0,-1 1 0,1 0 0,0-1 1,0 1-1,-1 0 0,1 1 0,-1-1 0,1 1 0,-1-1 0,1 1 0,-6 0 0,6 1-14,-1 0 0,1 1 0,0-1-1,0 1 1,-1 0 0,1 0 0,0 0 0,1 0-1,-1 0 1,0 0 0,1 1 0,-1-1-1,1 1 1,0 0 0,0 0 0,-4 6-1,-4 6 90,1 1-1,-14 32 0,20-42-25,0 1 0,1 1-1,0-1 1,1 0-1,-1 0 1,1 1 0,1-1-1,0 1 1,0-1-1,1 8 1,-1-14-45,0 1-1,1-1 1,-1 0-1,1 1 1,-1-1 0,1 0-1,-1 0 1,1 0 0,0 1-1,0-1 1,-1 0 0,1 0-1,0 0 1,0 0-1,0-1 1,0 1 0,0 0-1,1 0 1,-1 0 0,0-1-1,0 1 1,3 0-1,0 1 54,1-1 0,-1 0 0,1 0-1,-1-1 1,1 1 0,-1-1 0,6 0 0,0-1 54,1 0 0,-1 0 1,1-1-1,-1-1 0,15-5 1,-14 3-77,-1 0 1,0-1-1,0-1 1,-1 0-1,0 0 1,0-1-1,-1 0 1,10-12-1,-14 16-151,-1 1 0,0-1-1,0 0 1,-1 0 0,1 0 0,-1-1 0,0 1-1,0 0 1,0-1 0,-1 1 0,0-1-1,0 0 1,0 0 0,0 1 0,-1-1 0,1 0-1,-1 0 1,0 0 0,-1 1 0,1-1-1,-1 0 1,-3-8 0,3 11-253,0 0 1,0 1-1,0-1 1,-1 0-1,1 1 1,-1-1-1,1 1 1,-1-1-1,1 1 1,-1 0-1,0 0 1,0 0-1,0 0 1,0 0-1,0 0 0,0 0 1,0 1-1,0-1 1,0 0-1,0 1 1,0 0-1,0 0 1,0 0-1,-3 0 1,-10-1-4178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8.702"/>
    </inkml:context>
    <inkml:brush xml:id="br0">
      <inkml:brushProperty name="width" value="0.025" units="cm"/>
      <inkml:brushProperty name="height" value="0.025" units="cm"/>
    </inkml:brush>
  </inkml:definitions>
  <inkml:trace contextRef="#ctx0" brushRef="#br0">1 0 14029,'0'0'7175,"49"11"-5798,-13-11-320,8 0-672,0 0-321,4 0-64,-7 0 32,-6-1-160,-7 1-993,-6 0-513,-12 0-544,-6 0-1185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9.034"/>
    </inkml:context>
    <inkml:brush xml:id="br0">
      <inkml:brushProperty name="width" value="0.025" units="cm"/>
      <inkml:brushProperty name="height" value="0.025" units="cm"/>
    </inkml:brush>
  </inkml:definitions>
  <inkml:trace contextRef="#ctx0" brushRef="#br0">1 9 14926,'0'0'3908,"73"7"-2499,-33-7-512,10 0-673,-6-2-192,-3-4-2210,-8-2-4292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4.161"/>
    </inkml:context>
    <inkml:brush xml:id="br0">
      <inkml:brushProperty name="width" value="0.05" units="cm"/>
      <inkml:brushProperty name="height" value="0.05" units="cm"/>
      <inkml:brushProperty name="color" value="#66CC00"/>
    </inkml:brush>
  </inkml:definitions>
  <inkml:trace contextRef="#ctx0" brushRef="#br0">1 20 19396,'7'0'1697,"4"5"-1369,4 2-320,-7-3 1160,-3-4-2016,5-3 696,1-12-104,1-3-113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09.366"/>
    </inkml:context>
    <inkml:brush xml:id="br0">
      <inkml:brushProperty name="width" value="0.025" units="cm"/>
      <inkml:brushProperty name="height" value="0.025" units="cm"/>
    </inkml:brush>
  </inkml:definitions>
  <inkml:trace contextRef="#ctx0" brushRef="#br0">158 1 19603,'0'0'2220,"12"0"-1536,8 1-370,-1 1 0,1 0 1,-1 2-1,0 0 1,34 13-1,-49-15-294,0-1 1,0 1-1,0 0 0,0 1 1,0-1-1,-1 1 0,1-1 1,-1 1-1,1 0 0,-1 1 1,0-1-1,-1 0 1,1 1-1,4 6 0,-6-6-28,0-1-1,-1 1 0,1-1 1,-1 1-1,1-1 1,-1 1-1,0 0 0,0-1 1,-1 1-1,1-1 0,-1 1 1,0-1-1,0 1 1,0-1-1,0 1 0,0-1 1,-1 0-1,0 0 0,1 0 1,-1 0-1,-5 5 1,-12 18 115,-2-1 0,0 0 1,-2-2-1,-41 33 1,-25 10-1816,-1-9-5396,59-39-3909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7.009"/>
    </inkml:context>
    <inkml:brush xml:id="br0">
      <inkml:brushProperty name="width" value="0.025" units="cm"/>
      <inkml:brushProperty name="height" value="0.025" units="cm"/>
    </inkml:brush>
  </inkml:definitions>
  <inkml:trace contextRef="#ctx0" brushRef="#br0">28 0 12684,'0'0'8040,"-3"9"-7603,-3 5-108,1 1 0,1 0 0,1 0 0,0 0 0,1 1 0,1-1 0,0 29 0,2-43-302,-1-1 0,0 1 0,0 0 0,1 0 0,-1-1-1,0 1 1,1 0 0,-1 0 0,1-1 0,-1 1 0,1-1 0,-1 1-1,1 0 1,-1-1 0,1 1 0,0-1 0,-1 1 0,1-1 0,0 1 0,-1-1-1,1 0 1,0 1 0,0-1 0,-1 0 0,1 0 0,0 0 0,0 1 0,0-1-1,-1 0 1,1 0 0,0 0 0,0 0 0,0 0 0,-1 0 0,1-1 0,0 1-1,0 0 1,0 0 0,0-1 0,35-11 1429,-18 1-1163,-1-1-1,0-1 1,-1 0 0,-1-2 0,0 1 0,-1-2 0,18-26 0,-31 41-143,-5 25-513,-2-6 380,-3 16-2,9-34-8,0 1 1,1-1-1,-1 1 0,0-1 1,1 1-1,-1-1 1,1 0-1,-1 1 1,1-1-1,-1 0 1,1 1-1,-1-1 0,1 0 1,-1 0-1,1 1 1,-1-1-1,1 0 1,0 0-1,-1 0 1,1 0-1,-1 0 1,1 0-1,0 0 0,-1 0 1,1 0-1,-1 0 1,1 0-1,-1 0 1,1 0-1,0 0 1,-1-1-1,1 1 1,-1 0-1,1 0 0,-1-1 1,1 1-1,0-1 1,23-9 349,-2-5-143,-18 11-209,1 1 1,0-1-1,0 1 0,0-1 1,1 1-1,-1 1 0,1-1 1,-1 1-1,8-2 0,-13 43-544,0 13-385,0-51 540,6-4-6604,-1-4 1068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7.567"/>
    </inkml:context>
    <inkml:brush xml:id="br0">
      <inkml:brushProperty name="width" value="0.025" units="cm"/>
      <inkml:brushProperty name="height" value="0.025" units="cm"/>
    </inkml:brush>
  </inkml:definitions>
  <inkml:trace contextRef="#ctx0" brushRef="#br0">82 35 9353,'0'0'14339,"-10"1"-14104,-34 9 29,42-10-246,1 1 0,-1 0 0,1-1 0,-1 1 0,1 0 0,-1 0 0,1 0 0,-1 0 0,1 0 0,0 0 0,0 1 0,0-1 0,-1 0 0,1 1 0,0-1 0,1 0 0,-1 1 0,0-1 0,0 1 0,1 0 1,-1-1-1,1 1 0,-1 0 0,1-1 0,-1 1 0,1 0 0,0-1 0,0 1 0,0 0 0,0-1 0,0 1 0,1 3 0,0-4-3,-1-1 0,1 1 0,0-1 0,-1 1 0,1-1 1,0 1-1,-1-1 0,1 1 0,0-1 0,0 1 0,0-1 0,-1 0 0,1 0 0,0 1 0,0-1 0,0 0 0,-1 0 0,1 0 0,0 0 1,0 0-1,0 0 0,0 0 0,1-1 0,22-1 446,-24 2-446,11-2 112,0-1-1,0-1 1,-1 0-1,1 0 1,-1-1-1,17-12 1,18-7 146,-44 25-281,-1-1 0,1 0 0,-1 1 0,0-1 0,1 1 0,-1-1 0,1 1 0,-1-1 0,0 1 0,1-1 0,-1 1 0,0-1 0,0 1 0,0-1 0,1 1 0,-1 0 0,0-1 0,0 1 0,0-1 0,0 1 0,0 0 0,0-1 0,0 1 0,0-1 0,0 1 0,0 0 0,0-1 0,0 1 0,-1 0 0,0 21 45,0-21-35,1 0 0,0 0-1,0-1 1,-1 1 0,1 0 0,0 0 0,0 0 0,0 0 0,0 0 0,0 0 0,0 0-1,0 0 1,0 0 0,1 0 0,-1 0 0,0 0 0,0-1 0,1 1 0,-1 0 0,1 0-1,-1 0 1,1 0 0,-1-1 0,1 1 0,-1 0 0,1 0 0,0-1 0,-1 1 0,1-1-1,0 1 1,0 0 0,-1-1 0,1 0 0,0 1 0,0-1 0,0 1 0,0-1 0,1 1-1,2-1-7,-1-1 0,1 1 0,-1 0 0,0-1-1,1 0 1,-1 1 0,0-1 0,0-1 0,1 1-1,4-3 1,56-33-4090,-27 3-5175,-22 14 2107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8.159"/>
    </inkml:context>
    <inkml:brush xml:id="br0">
      <inkml:brushProperty name="width" value="0.025" units="cm"/>
      <inkml:brushProperty name="height" value="0.025" units="cm"/>
    </inkml:brush>
  </inkml:definitions>
  <inkml:trace contextRef="#ctx0" brushRef="#br0">37 0 11691,'0'0'8061,"-3"9"-7799,-7 25-243,2 0 1,2 0-1,1 1 1,1 0-1,3 65 1,1-100-51,0 1 0,0-1 0,0 0 0,1 0 0,-1 0 0,0 0 0,0 0 0,0 0 0,0 0 0,0 0 0,0 1 0,1-1 0,-1 0 0,0 0 0,0 0 0,0 0 1,0 0-1,1 0 0,-1 0 0,0 0 0,0 0 0,0 0 0,0 0 0,1 0 0,-1 0 0,0 0 0,0 0 0,0 0 0,0 0 0,0 0 0,1 0 0,-1 0 0,0 0 0,0-1 0,0 1 0,0 0 0,0 0 0,1 0 0,-1 0 0,0 0 0,0 0 0,0 0 0,0-1 0,0 1 0,0 0 0,0 0 0,0 0 0,1 0 0,-1 0 0,0-1 0,0 1 1,0 0-1,0 0 0,0 0 0,0 0 0,0 0 0,0-1 0,0 1 0,0 0 0,0 0 0,0 0 0,0 0 0,0-1 0,0 1 0,0 0 0,0 0 0,7-11-515,-5 4 555,0-1-1,-1 1 1,0 0-1,0 0 1,0-1 0,-1 1-1,0-1 1,-1 1 0,1 0-1,-1-1 1,-1 1-1,-4-14 1,6 21 13,0 1 0,0-1 0,0 0 0,0 0 0,0 0 0,0 1 0,0-1 0,0 0 0,-1 0 0,1 0 0,0 1 0,0-1 0,0 0 0,0 0 0,-1 0 0,1 0 0,0 1 0,0-1 0,0 0 0,-1 0 0,1 0 0,0 0 0,0 0 0,-1 0 0,1 0 0,0 0 0,0 0 0,-1 0 0,1 0 0,0 0 0,0 0 0,-1 0 0,1 0 0,0 0 0,0 0 0,-1 0 0,1 0 0,0 0 0,0 0 0,0 0 0,-1 0 0,1 0 0,0 0 0,0-1 1,0 1-1,-1 0 0,1 0 0,0 0 0,0 0 0,0-1 0,-1 1 0,1 0 0,0 0 0,0 0 0,0-1 0,0 1 0,0 0 0,0 0 0,0 0 0,0-1 0,-1 1 0,1 0 0,0 0 0,0-1 0,0 1 0,0 1-20,0 0 0,0 0 0,0 0 0,0 0 0,0 0 0,0 0 0,0 0 0,1 0 0,-1 0 0,0 0 0,1 0 0,-1 0 0,0 0 0,1 0 0,-1 0 0,1 0 0,0-1 0,-1 1 0,1 0 0,1 1 0,2 0-269,0 1 0,0-1 1,0 0-1,1 0 0,-1 0 0,1 0 1,-1-1-1,1 0 0,0 0 1,-1 0-1,1-1 0,0 1 1,6-1-1,68-9-4846,-50 4 5877,-25 10 4380,-7 8-3278,-9 10-676,10-20-988,0 1 1,0 0-1,0 0 0,0 0 1,0 0-1,1 0 0,0 0 0,-1 8 1,2-11-172,0 0 0,0 0 1,0 0-1,0 0 0,0 0 1,1 1-1,-1-1 1,1 0-1,-1 0 0,0 0 1,1-1-1,0 1 0,-1 0 1,1 0-1,-1 0 0,1 0 1,0 0-1,0-1 1,0 1-1,-1 0 0,1-1 1,0 1-1,0-1 0,0 1 1,0-1-1,0 1 0,0-1 1,0 1-1,0-1 1,0 0-1,0 0 0,0 0 1,0 1-1,0-1 0,1 0 1,-1 0-1,0 0 0,0-1 1,1 1-1,14 0 70,0-1 0,0-1 0,-1-1-1,1 0 1,-1 0 0,17-7 0,19-5-60,-50 15-49,0 0-1,-1 0 0,1 0 0,0 1 0,-1-1 0,1 0 0,-1 0 0,1 1 0,0-1 0,-1 0 0,1 1 0,-1-1 0,1 0 0,-1 1 0,1-1 0,-1 1 0,0-1 0,1 1 0,-1-1 0,1 1 0,-1-1 0,0 1 0,1-1 0,-1 1 0,0 0 0,0-1 0,1 2 0,-1-1 20,1 0 1,-1 0-1,1 0 0,0 1 0,0-1 0,-1 0 0,1 0 0,0 0 0,0 0 0,0 0 0,0-1 0,0 1 0,0 0 0,1 0 0,0 0 0,35 3-456,-12-4-5410,-6-3-4485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8.962"/>
    </inkml:context>
    <inkml:brush xml:id="br0">
      <inkml:brushProperty name="width" value="0.025" units="cm"/>
      <inkml:brushProperty name="height" value="0.025" units="cm"/>
    </inkml:brush>
  </inkml:definitions>
  <inkml:trace contextRef="#ctx0" brushRef="#br0">107 1 8904,'0'0'14174,"-3"8"-13998,-14 46 364,2 1 0,3 0 0,2 1 0,2 0 0,0 86 0,10-137-236,1-11-37,3-14-48,-6 3-192,0 1-1,-1-1 0,0 0 0,-2 1 0,0-1 0,-1 1 1,0 0-1,-1 0 0,-12-24 0,16 40-31,1-1-1,-1 1 1,1-1 0,-1 1-1,1-1 1,-1 1-1,1-1 1,0 0 0,-1 1-1,1-1 1,0 1 0,0-1-1,-1 0 1,1 1 0,0-1-1,0 0 1,0 1-1,0-1 1,0 0 0,0 0-1,0 1 1,0-1 0,0 0-1,0 1 1,0-1-1,0 0 1,1 1 0,-1-1-1,1-1 1,18 7-315,0 2 134,-4-4-793,0 0 0,0-1 0,0-1 1,25-1-1,-28 0-1244,-1-1 1,0-1 0,21-5-1,0-5-4818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9.295"/>
    </inkml:context>
    <inkml:brush xml:id="br0">
      <inkml:brushProperty name="width" value="0.025" units="cm"/>
      <inkml:brushProperty name="height" value="0.025" units="cm"/>
    </inkml:brush>
  </inkml:definitions>
  <inkml:trace contextRef="#ctx0" brushRef="#br0">81 9 10698,'0'0'8659,"-8"4"-7853,3-2-676,0 1 0,0-1 0,1 1-1,0 0 1,-1 1 0,1-1 0,0 1 0,1-1-1,-1 1 1,1 1 0,-1-1 0,1 0 0,0 1 0,1-1-1,-1 1 1,1 0 0,0 0 0,0 0 0,1 0-1,-1 0 1,0 10 0,2-15-121,0 1 1,0-1-1,0 1 0,0-1 0,0 1 0,0-1 1,0 1-1,0 0 0,1-1 0,-1 1 1,0-1-1,0 1 0,1-1 0,-1 1 1,0-1-1,1 1 0,-1-1 0,0 0 0,1 1 1,-1-1-1,0 1 0,1-1 0,-1 0 1,1 1-1,-1-1 0,1 0 0,-1 0 1,1 1-1,-1-1 0,1 0 0,-1 0 0,1 0 1,0 0-1,25-2 517,19-17 615,-35 13-1070,-1-1 0,0-1 0,0 0 0,-1 0 0,0 0 0,-1-1 0,0 0 0,0 0 0,9-19 0,-15 26-322,-1 9 68,-2 0 1,1 0 0,-1 0-1,0 0 1,0-1-1,-1 1 1,0 0 0,-6 10-1,5-10-63,1-1-1,-1 1 1,2 0-1,-1 0 1,1 0-1,0 0 1,0 0 0,-1 14-1,3-20 15,0 0-1,0-1 1,0 1-1,0 0 1,0-1 0,1 1-1,-1 0 1,0-1-1,0 1 1,1-1-1,-1 1 1,0 0-1,1-1 1,-1 1 0,1-1-1,-1 1 1,0-1-1,1 1 1,-1-1-1,1 0 1,0 1 0,-1-1-1,1 1 1,-1-1-1,1 0 1,0 0-1,-1 1 1,1-1 0,-1 0-1,1 0 1,0 0-1,-1 0 1,1 0-1,0 0 1,-1 0 0,1 0-1,0 0 1,-1 0-1,1 0 1,0 0-1,-1 0 1,1 0-1,0-1 1,-1 1 0,1 0-1,-1 0 1,1-1-1,0 1 1,0-1-1,18-8-4715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9.672"/>
    </inkml:context>
    <inkml:brush xml:id="br0">
      <inkml:brushProperty name="width" value="0.025" units="cm"/>
      <inkml:brushProperty name="height" value="0.025" units="cm"/>
    </inkml:brush>
  </inkml:definitions>
  <inkml:trace contextRef="#ctx0" brushRef="#br0">41 49 10250,'0'0'6283,"-5"11"-5103,-2 8-866,0 0 1,2 0-1,0 0 0,1 1 1,1-1-1,0 1 0,2 0 1,1 21-1,0-40-311,0 0-1,0 0 1,1 0 0,-1 0-1,1 0 1,-1 0 0,1 0-1,-1 0 1,1 0 0,0 0-1,-1 0 1,1 0 0,0-1-1,0 1 1,-1 0 0,1 0-1,0-1 1,0 1 0,0-1-1,0 1 1,0-1 0,0 1 0,0-1-1,0 1 1,0-1 0,0 0-1,0 0 1,1 1 0,-1-1-1,0 0 1,0 0 0,0 0-1,0 0 1,0 0 0,0-1-1,0 1 1,1 0 0,-1 0-1,0-1 1,0 1 0,0-1-1,0 1 1,0-1 0,0 1-1,1-1 1,4-2 27,1 0 0,0-1 1,-1 0-1,1 0 0,8-7 0,-4 0-80,0 0 0,-1-1 0,0 0 0,-1-1 0,0 0 0,-1 0 0,0-1 0,-2 0 0,1 0 0,-2-1 0,0 0 0,0 0 0,-2 0 0,0-1 0,2-24 0,-19 46 1277,4 9-883,0 1-1,0-1 1,2 2-1,0-1 1,0 1-1,2 0 1,0 1-1,-6 33 0,11-45-296,-1 1 0,1-1 0,1 1-1,-1 0 1,1-1 0,0 1 0,2 8 0,-2-13-219,1-1 0,-1 0 0,1 1 0,0-1 0,-1 0 0,1 1 0,0-1 1,0 0-1,0 0 0,0 1 0,0-1 0,0 0 0,0 0 0,1 0 0,-1 0 0,0-1 1,0 1-1,1 0 0,-1 0 0,1-1 0,-1 1 0,1-1 0,-1 1 0,0-1 1,1 0-1,0 0 0,-1 0 0,1 1 0,-1-1 0,1-1 0,-1 1 0,1 0 1,-1 0-1,1 0 0,2-2 0,14-3-5070,3-9-2494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0.031"/>
    </inkml:context>
    <inkml:brush xml:id="br0">
      <inkml:brushProperty name="width" value="0.025" units="cm"/>
      <inkml:brushProperty name="height" value="0.025" units="cm"/>
    </inkml:brush>
  </inkml:definitions>
  <inkml:trace contextRef="#ctx0" brushRef="#br0">1 16 13164,'0'0'7618,"5"8"-7324,-2-4-236,0 0 0,0-1 1,1 1-1,-1-1 0,1 0 0,0 0 1,0 0-1,0 0 0,7 3 0,-9-5-4,0 0-1,-1-1 0,1 1 0,0-1 0,0 0 1,0 1-1,-1-1 0,1 0 0,0 0 1,0 0-1,0 0 0,0-1 0,-1 1 0,1 0 1,0-1-1,0 1 0,0-1 0,-1 0 1,1 1-1,0-1 0,-1 0 0,1 0 0,-1 0 1,1 0-1,-1-1 0,0 1 0,1 0 1,-1 0-1,0-1 0,0 1 0,0-1 0,0 1 1,0-1-1,0 0 0,1-3 0,-1 4 56,0 0-51,0 0-1,0-1 1,0 1-1,0-1 1,0 1-1,0-1 1,-1 0-1,1 1 1,-1-1-1,1 0 1,-1 0-1,1 1 1,-1-1-1,0 0 1,0 0-1,0 0 0,0 1 1,0-4-1,-1 5-67,0 1-1,0-1 0,0 0 0,0 0 0,0 1 0,0-1 1,0 0-1,1 1 0,-1-1 0,0 1 0,0-1 0,0 1 0,1 0 1,-1-1-1,0 1 0,1 0 0,-1-1 0,1 1 0,-1 0 1,1 0-1,-1-1 0,1 1 0,-1 0 0,1 0 0,0 0 1,-1 1-1,-13 25 15,13-24 13,-1 0-1,1 0 0,0 1 1,0-1-1,0 0 0,0 0 1,1 0-1,-1 1 1,1-1-1,0 0 0,0 1 1,0 3-1,1-5-8,-1-1-1,1 0 1,0 0-1,-1 0 1,1 1-1,0-1 1,0 0-1,0 0 1,0 0-1,0 0 1,0-1-1,0 1 1,0 0-1,0 0 1,0-1-1,1 1 1,-1 0 0,0-1-1,0 1 1,1-1-1,-1 0 1,0 1-1,1-1 1,-1 0-1,0 0 1,1 0-1,-1 0 1,0 0-1,1 0 1,-1 0-1,3-1 1,12-1-154,0 0 1,1-1-1,27-10 1,-3 2-3239,0 3-5008,-28 8 2984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0.421"/>
    </inkml:context>
    <inkml:brush xml:id="br0">
      <inkml:brushProperty name="width" value="0.025" units="cm"/>
      <inkml:brushProperty name="height" value="0.025" units="cm"/>
    </inkml:brush>
  </inkml:definitions>
  <inkml:trace contextRef="#ctx0" brushRef="#br0">26 108 8200,'0'0'10634,"-5"5"-10036,2-2-434,2-2-115,-1 0 1,1 0-1,-1 1 0,1-1 1,0 0-1,0 1 0,0-1 0,0 1 1,0-1-1,0 1 0,0 0 1,1-1-1,-1 1 0,0 0 0,1 0 1,-1-1-1,1 3 0,42-3 373,-37-1-500,1-1 0,0 1 0,-1-1 0,1-1 0,-1 1 0,1-1 0,-1 0 0,0 0 0,0 0 1,0-1-1,0 0 0,0 0 0,0 0 0,-1-1 0,1 1 0,-1-1 0,0 0 0,0 0 0,5-9 0,-6 9 356,-1 0-1,1-1 1,-1 1-1,0-1 1,0 1 0,-1-1-1,1 0 1,-1 0 0,0 0-1,-1 0 1,1 0-1,-1 0 1,0 0 0,0-5-1,0 9-253,0 1-1,0-1 1,-1 0-1,1 1 1,0-1-1,0 1 1,0-1-1,-1 1 1,1-1-1,0 1 1,-1-1-1,1 1 0,0-1 1,-1 1-1,1 0 1,0-1-1,-1 1 1,1 0-1,-1-1 1,1 1-1,-1 0 1,1-1-1,-1 1 1,1 0-1,-1 0 1,1-1-1,-1 1 1,1 0-1,-1 0 1,0 0-1,1 0 1,-1 0-1,1 0 1,-1 0-1,1 0 1,-1 0-1,1 0 0,-1 0 1,0 0-1,1 1 1,-1-1-1,1 0 1,-1 0-1,-1 1-8,1-1-1,-1 1 1,1-1-1,-1 1 1,1 0-1,0-1 1,-1 1-1,1 0 1,0 0-1,0 0 1,-1 0-1,1 0 1,0 0-1,0 1 1,-1 0-1,-2 7 58,1 0 0,0 0 0,1 0-1,0 0 1,0 0 0,1 1-1,0-1 1,1 0 0,0 1 0,0-1-1,1 1 1,0-1 0,4 15-1,-3-18-1154,0 1 0,1 0 0,0 0 0,0-1 1,0 0-1,7 10 0,4-1-8276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8:58.408"/>
    </inkml:context>
    <inkml:brush xml:id="br0">
      <inkml:brushProperty name="width" value="0.025" units="cm"/>
      <inkml:brushProperty name="height" value="0.025" units="cm"/>
    </inkml:brush>
  </inkml:definitions>
  <inkml:trace contextRef="#ctx0" brushRef="#br0">6188 631 7559,'-11'-6'1009,"-6"-3"-993,-23-10 726,1-2 0,2-2 0,0-2 0,-37-31 0,59 42-718,-1 0 1,-1 2-1,0 0 0,0 1 0,-1 1 0,-1 0 0,0 2 0,0 0 1,0 1-1,-26-5 0,-24-3-86,-119-9 0,46 8 112,-293-66 83,-140-19 87,-326 19-70,716 67 31,-89-3-20,-394 24-1,484 10-97,1 7-1,1 8 1,-196 61-1,295-66-61,0 4-1,3 4 1,0 3 0,3 4-1,1 3 1,2 3 0,-113 95-1,136-96 1,2 2-1,2 2 1,2 2-1,3 2 1,1 1-1,4 3 1,2 0-1,2 3 1,3 1-1,-29 86 1,21-23 12,-31 167 0,55-206-4,4 1 0,2 167 0,10-227-9,0 0 1,2-1-1,1 1 0,1-1 1,2 0-1,0-1 0,1 0 0,2 0 1,1-1-1,19 32 0,-10-26 1,1-2 0,1 0 1,2-1-1,1-2 0,0 0 0,59 40 0,-31-29 1,3-3-1,1-2 1,71 26 0,182 44 1,31-23-682,666 64 0,360-107-664,-1097-49 1510,-1-11 0,423-94 0,-370 37 648,538-212-1,-692 222-500,291-172 1,-349 173-37,-3-5 0,-4-4 0,125-125 0,-200 175-197,0-1 0,-3-2 1,0 0-1,-2-2 1,21-41-1,-32 49 1,-1 0 0,-1-1-1,-2-1 1,0 1 0,-2-2-1,-2 1 1,5-58 0,-7 24 106,-3 0 1,-2 1 0,-18-105-1,14 138-202,-2-1 0,0 1 0,-2 0 0,-2 1 0,0 0 0,-2 1 0,0 0 0,-2 1 0,-33-40 0,17 32 13,-2 1 0,-1 2 0,-1 1 1,-2 2-1,-1 2 0,-1 1 0,-1 2 0,-1 2 0,-78-27 1,7 11 9,-1 5 1,-202-29 0,133 40-455,-2 7 0,-204 11 0,-370 64-5389,491-31 618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4.987"/>
    </inkml:context>
    <inkml:brush xml:id="br0">
      <inkml:brushProperty name="width" value="0.05" units="cm"/>
      <inkml:brushProperty name="height" value="0.05" units="cm"/>
      <inkml:brushProperty name="color" value="#66CC00"/>
    </inkml:brush>
  </inkml:definitions>
  <inkml:trace contextRef="#ctx0" brushRef="#br0">2 491 17180,'-2'-2'1616,"2"-4"-1096,12 1-56,11-4 776,15-8-471,8-6-33,13-14-112,2-6-40,10-12-120,-3-1-128,-2-1-312,-8 3-200,-15 6-352,-7 8-280,-16 19-216,-9 5 720,-17 14-184,-4 2-225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16.179"/>
    </inkml:context>
    <inkml:brush xml:id="br0">
      <inkml:brushProperty name="width" value="0.025" units="cm"/>
      <inkml:brushProperty name="height" value="0.025" units="cm"/>
    </inkml:brush>
  </inkml:definitions>
  <inkml:trace contextRef="#ctx0" brushRef="#br0">0 241 11211,'0'0'1275,"11"-2"-1493,45-11 404,1 2 1,0 3 0,61-1-1,190 8-65,-151 3-54,-107-2-62,1466 17 1383,1767-84 918,-2042 10-2259,195-13 109,-1320 63 46,-3 1-812,-39 0-4843,-53 4 776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20.405"/>
    </inkml:context>
    <inkml:brush xml:id="br0">
      <inkml:brushProperty name="width" value="0.025" units="cm"/>
      <inkml:brushProperty name="height" value="0.025" units="cm"/>
    </inkml:brush>
  </inkml:definitions>
  <inkml:trace contextRef="#ctx0" brushRef="#br0">294 41 2659,'0'0'507,"-8"0"-283,-79-4 1314,-62 1 698,147 3-2213,0 1 0,0-1-1,-1 0 1,1 1 0,0-1-1,0 1 1,0 0 0,0-1 0,0 1-1,0 0 1,0 0 0,0 1 0,0-1-1,1 0 1,-1 0 0,0 1-1,1-1 1,-1 1 0,1 0 0,-1-1-1,1 1 1,0 0 0,0 0 0,0 0-1,0 0 1,0 0 0,0 0-1,0 0 1,1 0 0,-1 0 0,1 1-1,0-1 1,-1 0 0,1 3 0,4-4 376,0 0 1,-1 0 0,1 0-1,0-1 1,-1 0 0,1 1-1,0-2 1,5 1 0,-4-1 17,303-18 4421,-90 3-4017,-70 10-448,-239 5-1830,-180 9 533,50 8 3119,394-25-1336,-425 9 823,337-17-1618,57 12-546,-135 4 476,-14 1 141,-111 5 912,103-4-754,16-1-186,6-1-461,1 0 1,-1 0-1,0-1 0,0 0 0,10-4 0,14-12-6305,-14 5-2971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33.788"/>
    </inkml:context>
    <inkml:brush xml:id="br0">
      <inkml:brushProperty name="width" value="0.025" units="cm"/>
      <inkml:brushProperty name="height" value="0.025" units="cm"/>
    </inkml:brush>
  </inkml:definitions>
  <inkml:trace contextRef="#ctx0" brushRef="#br0">1 48 4260,'0'0'7479,"3"-1"-7046,18-4-133,1 1 1,-1 1-1,1 0 1,0 2-1,33 2 1,-1-1-151,295-11 710,565-1-1,-181 14-757,-582-5-149,42 0 56,-66 2-3233,-131 1 357,-3-3-2530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2:44.700"/>
    </inkml:context>
    <inkml:brush xml:id="br0">
      <inkml:brushProperty name="width" value="0.025" units="cm"/>
      <inkml:brushProperty name="height" value="0.025" units="cm"/>
    </inkml:brush>
  </inkml:definitions>
  <inkml:trace contextRef="#ctx0" brushRef="#br0">8205 226 8904,'-72'0'628,"-1"-2"-1,1-4 0,-76-16 0,14-1 160,-158-6 0,-139 19 143,-116 47 580,82-2-1210,-833-79 122,973 10-381,-567-51 220,-2 48-88,426 32-208,-227 4-83,472 11 80,-245 42-1,417-44 32,0 3 0,1 1 1,0 3-1,1 2 0,1 2 0,-68 38 0,95-45-20,1 1 1,0 1-1,1 1 0,1 1 1,0 0-1,2 1 0,0 1 1,0 1-1,2 0 0,0 1 0,1 1 1,2 0-1,0 0 0,1 1 1,1 0-1,-8 29 0,8-16 9,2 1 0,1 0 0,2 0 0,2 1 0,1-1 0,1 0 0,10 61 0,-6-77 7,1 0 0,2 0-1,0-1 1,0 1 0,2-2-1,0 1 1,2-1 0,16 22-1,-9-17 1,2 0 0,0-2 0,1 0 0,1-2 0,32 23 0,-9-13-1,1-3 0,2-1 0,0-2 1,1-2-1,1-3 0,59 14 0,53 4 37,257 23-1,173-22 22,-536-35-45,1059 7 5,188-61-29,-560 16 14,706-107-23,-1311 124 48,644-96-4,-9-48-3,-596 116 6,-2-8-1,-3-7 1,208-108 0,-336 148-12,-20 11 2,0-1 0,-1-1 0,-1-1 0,0 0 0,0-2 0,-2-1 0,19-19-1,-36 33 4,-1-1-1,0 1 0,1-1 0,-1 1 0,0-1 0,-1 0 0,1 0 0,-1 0 0,0 0 0,0 0 0,0 0 0,0 0 0,-1 0 0,1 0 0,-1 0 0,0-1 0,-1 1 0,1 0 0,-1 0 0,1 0 0,-1 0 0,-1 0 0,1 0 0,0 0 0,-1 0 0,0 0 0,0 1 0,0-1 0,-4-4 0,-1-2 19,-1 0 0,0 1 0,0 0 0,-1 0 0,0 1 0,-1 0 0,0 1-1,0 0 1,-12-6 0,-18-5 19,0 1 0,-1 2 0,0 2-1,-2 2 1,1 1 0,-44-3 0,-267-9 13,323 21-51,-427-6 26,-415-21 36,747 19-182,-408-20-2694,412 29-647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3:29.437"/>
    </inkml:context>
    <inkml:brush xml:id="br0">
      <inkml:brushProperty name="width" value="0.025" units="cm"/>
      <inkml:brushProperty name="height" value="0.025" units="cm"/>
    </inkml:brush>
  </inkml:definitions>
  <inkml:trace contextRef="#ctx0" brushRef="#br0">6123 388 10378,'0'0'1260,"-11"-8"-871,-17-8-383,0 0-1,0 1 0,-60-20 1,13 18-297,-1 4 1,-1 2-1,-97 0 1,-68-8 683,-361-46 216,18 0-605,-127-6-72,40 63 967,53 3-421,557 3-466,-823-8 40,580 34 54,253-16 21,0 2 0,1 3 0,-89 34 0,116-36-62,0 1 0,1 2 0,1 0 0,-32 26 0,-71 77-483,5-6 313,108-101 117,-124 110 542,134-118-521,0 1 0,0-1 0,1 1 0,-1 0 0,1 0 0,-1-1 0,1 1 0,0 0 0,0 0 0,0 0 0,1 0 0,-1 0 0,1 1 0,-1-1 0,1 0 0,0 0 1,0 0-1,1 4 0,14 61-121,-7-36 130,-2 0-45,2 0 1,2 0-1,1-1 1,1-1-1,1 0 0,2 0 1,27 39-1,-28-49-3,2-1 0,0 0 0,1-1 1,1-1-1,1 0 0,1-2 0,0 0 0,0-1 0,2-1 0,34 15 1,-3-7-175,0-2 1,2-2-1,59 10 1,173 17-319,-236-37 577,135 12-134,206-4 0,188-34 7,-354 9 77,1636-130 41,-216-24-76,-1602 161 18,499-59-506,-480 51 496,-1-4 0,0-2 0,-2-4-1,0-1 1,-1-3 0,82-49 0,-137 72-32,-1-1 0,1 1 0,0-1 0,-1 0 0,1 0 1,-1 0-1,0 0 0,0 0 0,0-1 0,-1 0 0,1 1 0,-1-1 1,0 0-1,0 0 0,0 0 0,2-9 0,-4 10 27,0 0 0,0 0-1,0 0 1,0 0 0,0 0-1,-1 0 1,0 0 0,1 0 0,-1 0-1,0 1 1,-1-1 0,1 0 0,0 0-1,-1 1 1,1-1 0,-1 1 0,0-1-1,0 1 1,0 0 0,0 0-1,0 0 1,-1 0 0,1 0 0,-1 0-1,-4-2 1,-28-15 143,0 2 0,-1 1 0,-1 2-1,0 1 1,-55-10 0,-19-8 377,-85-34 270,54 16-617,-209-44-1,246 76-288,-1 4-1,-148 0 0,176 15-799,0 4 0,0 3 0,-149 36 0,82-1-1841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3:32.641"/>
    </inkml:context>
    <inkml:brush xml:id="br0">
      <inkml:brushProperty name="width" value="0.025" units="cm"/>
      <inkml:brushProperty name="height" value="0.025" units="cm"/>
    </inkml:brush>
  </inkml:definitions>
  <inkml:trace contextRef="#ctx0" brushRef="#br0">82 34 4452,'-9'-4'2808,"-3"-1"-2312,2-1-86,0 2 0,0-1 0,-21-5 0,32 10-408,-1 1 1,0-1-1,0 0 1,0 0-1,0 0 1,1 0 0,-1 0-1,0 0 1,0 0-1,0 0 1,0 0 0,0 0-1,1 1 1,-1-1-1,0 0 1,0 0 0,0 0-1,0 0 1,0 0-1,0 1 1,0-1-1,0 0 1,1 0 0,-1 0-1,0 0 1,0 1-1,0-1 1,0 0 0,0 0-1,0 0 1,0 1-1,0-1 1,0 0-1,0 0 1,0 0 0,0 0-1,0 1 1,0-1-1,-1 0 1,1 0 0,0 0-1,0 0 1,0 1-1,0-1 1,0 0 0,0 0-1,0 0 1,0 0-1,0 0 1,-1 0-1,1 1 1,0-1 0,0 0-1,0 0 1,0 0-1,0 0 1,-1 0 0,1 0-1,0 0 1,0 0-1,0 0 1,0 0-1,-1 1 1,13 5 9,0 0 1,0-1-1,0 0 0,1-1 1,-1 0-1,1-1 0,0-1 0,20 2 1,-15-1 26,657 76 252,-410-52-209,1107 163 105,-81-23-32,735-78-38,2034-189 1618,-3884 88-1402,937-54 640,-1 48-1062,-860 34-1094,-51-1-2582,-122-14 311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4:34.552"/>
    </inkml:context>
    <inkml:brush xml:id="br0">
      <inkml:brushProperty name="width" value="0.025" units="cm"/>
      <inkml:brushProperty name="height" value="0.025" units="cm"/>
    </inkml:brush>
  </inkml:definitions>
  <inkml:trace contextRef="#ctx0" brushRef="#br0">137 2179 6951,'-137'29'-118,"182"-1"2189,18 8-1263,68 30 0,-104-55-768,1-1 0,0-2 1,0 0-1,0-2 1,48 4-1,7-7 59,0-4 0,0-3 0,93-17 0,246-65 536,-155 28 48,164-23 351,450-99-221,480-141-594,-627 136-216,8-1 186,829-212 355,-447 34-367,-953 298 144,368-133 331,-392 153-615,264-47-1,470-5 55,-809 93-102,0 3 0,-1 3 1,1 3-1,-1 4 0,101 23 1,307 107 228,-383-103-44,-1 4 1,166 95 0,-170-79-73,1-4 1,3-4 0,116 40 0,79 2-59,-144-47-28,-2 5-1,148 73 0,273 126 82,198 48 68,-640-245-158,149 40 0,135 14 16,-169-45-17,572 104 27,8-53-8,435 116-172,-906-153-1825,-292-61-441,-9-4-1067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9:46.491"/>
    </inkml:context>
    <inkml:brush xml:id="br0">
      <inkml:brushProperty name="width" value="0.025" units="cm"/>
      <inkml:brushProperty name="height" value="0.025" units="cm"/>
    </inkml:brush>
  </inkml:definitions>
  <inkml:trace contextRef="#ctx0" brushRef="#br0">300 165 6887,'0'0'4457,"-8"-6"-3859,-43-37 758,97 54-929,-3 5-426,1-2 0,0-3 0,0-1-1,59 6 1,184 1 55,-245-16-41,1497-67 91,-1071 10-41,-438 49-65,-22 1 151,-20 0 424,-51-3-459,0 4 1,0 2 0,-71 7 0,38-2-77,-768 43-33,456-18 2,-795 78 23,1171-99-95,32-6 57,0 0 0,0 0 1,0 0-1,0 0 0,0 0 0,1 0 0,-1 0 0,0 0 0,0 0 0,0 0 1,0 0-1,0 0 0,0 0 0,1 0 0,-1 0 0,0 0 0,0 0 1,0 0-1,0 0 0,0 0 0,0 0 0,1 1 0,-1-1 0,0 0 0,0 0 1,0 0-1,0 0 0,0 0 0,0 0 0,0 0 0,0 0 0,1 1 1,-1-1-1,0 0 0,0 0 0,0 0 0,0 0 0,0 0 0,0 0 0,0 1 1,0-1-1,0 0 0,0 0 0,0 0 0,0 0 0,0 0 0,0 0 1,0 1-1,0-1 0,0 0 0,0 0 0,0 0 0,0 0 0,0 0 0,0 1 1,0-1-1,0 0 0,-1 0 0,62 5-306,482-21 465,3-34-7,-232 19-45,1258-80 604,-900 75-3513,-535 27 1698,-856 62 1593,575-38-427,-1047 144-1407,928-121-1355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35.983"/>
    </inkml:context>
    <inkml:brush xml:id="br0">
      <inkml:brushProperty name="width" value="0.025" units="cm"/>
      <inkml:brushProperty name="height" value="0.025" units="cm"/>
    </inkml:brush>
  </inkml:definitions>
  <inkml:trace contextRef="#ctx0" brushRef="#br0">3867 706 2146,'0'0'7549,"-4"-10"-5708,-4-6-1791,0-1 0,-2 1 0,0 1 0,0 0-1,-2 0 1,1 1 0,-2 1 0,-23-20 0,7 12-85,-1 0 0,-1 3 0,-43-21 0,-107-35 195,92 39-90,-65-22 129,-2 7 0,-3 6 0,-183-25 0,12 19 105,-595-14 0,584 82 305,273-8-186,0 2 1,-128 42 0,135-33-351,1 3 0,1 3 0,-89 56 0,128-71-83,0 2 0,2 0 0,-1 1 0,2 1 1,0 1-1,1 0 0,1 1 0,1 1 0,0 0 1,1 1-1,1 0 0,1 1 0,-10 27 0,17-36-21,1 0 0,0 1 0,1-1-1,0 1 1,1-1 0,0 1-1,1 0 1,0 0 0,1-1 0,1 1-1,0 0 1,1-1 0,0 0 0,0 0-1,2 0 1,-1 0 0,2 0 0,-1-1-1,2 0 1,10 16 0,16 19-94,2-2 1,2-1 0,1-2 0,3-1-1,1-2 1,1-2 0,81 50-1,-21-24 136,3-5 1,177 68-1,-131-68-23,2-7 1,2-7-1,1-7 1,2-7 0,1-6-1,185 1 1,-160-23-137,0-8 0,280-46 1,-285 17 205,241-80 0,-316 79-22,-2-5 0,-1-4 1,147-92-1,-207 110 53,-1-1-1,-1-3 1,-1-1-1,-2-2 1,-2-1-1,-1-2 1,42-62-1,-64 82 25,-1-1-1,-1 0 1,-1-1-1,0-1 1,-2 1-1,0-1 1,-2 0-1,6-36 1,-10 41-70,-1 1 1,0-1-1,-1 1 0,0-1 1,-1 1-1,-1 0 0,-1 0 1,0 0-1,-1 0 0,0 1 1,-1-1-1,-1 1 0,-12-18 1,4 10-34,-2 1 1,0 0 0,-1 2-1,-1 0 1,-1 1 0,-1 0-1,-1 2 1,0 1-1,0 1 1,-2 0 0,0 2-1,0 1 1,-44-14 0,-13 1-292,-2 4 1,0 3 0,-89-6 0,-256-10-2939,377 30 2707,-214-13-2771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11.383"/>
    </inkml:context>
    <inkml:brush xml:id="br0">
      <inkml:brushProperty name="width" value="0.025" units="cm"/>
      <inkml:brushProperty name="height" value="0.025" units="cm"/>
    </inkml:brush>
  </inkml:definitions>
  <inkml:trace contextRef="#ctx0" brushRef="#br0">1 284 3683,'1808'37'5642,"0"1"-5390,-704-62-167,2207-167 1528,-1363 102-1325,-1782 87-281,446-12 50,-513 4-79,26-1-271,-124 11 205,-1 0 29,0 0 1,0 0 0,0 0 0,1 0-1,-1 0 1,0 0 0,0 0 0,0 0-1,1 0 1,-1 0 0,0 0-1,0 0 1,0 0 0,0 0 0,1 0-1,-1 0 1,0 0 0,0-1 0,0 1-1,0 0 1,1 0 0,-1 0-1,0 0 1,0 0 0,0 0 0,0 0-1,0-1 1,0 1 0,1 0 0,-1 0-1,0 0 1,0 0 0,0 0-1,0-1 1,0 1 0,0 0 0,0 0-1,0 0 1,0-1 0,0 1 0,0 0-1,0 0 1,0 0 0,0 0-1,0-1 1,0 1 0,0 0 0,0 0-1,0 0 1,0 0 0,0-1 0,0 1-1,0 0 1,0-12-4720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5.453"/>
    </inkml:context>
    <inkml:brush xml:id="br0">
      <inkml:brushProperty name="width" value="0.05" units="cm"/>
      <inkml:brushProperty name="height" value="0.05" units="cm"/>
      <inkml:brushProperty name="color" value="#66CC00"/>
    </inkml:brush>
  </inkml:definitions>
  <inkml:trace contextRef="#ctx0" brushRef="#br0">255 1 17028,'-15'29'2435,"1"3"-1474,-11 38 1,0-1-319,-50 108 637,-11 24 176,84-194-1407,-1 0 1,1 0-1,0 1 0,0-1 0,-1 15 0,3-20-45,0-1 0,0 1 1,0-1-1,0 0 0,0 1 0,1-1 0,-1 1 0,0-1 1,1 0-1,-1 1 0,1-1 0,-1 0 0,1 1 0,0-1 1,0 0-1,-1 0 0,1 1 0,0-1 0,0 0 1,0 0-1,0 0 0,0 0 0,0-1 0,1 1 0,-1 0 1,0 0-1,0-1 0,1 1 0,-1 0 0,0-1 0,1 1 1,-1-1-1,0 0 0,1 1 0,-1-1 0,1 0 1,2 0-1,14-1-73,-1 0 1,1-1-1,-1-1 1,0-1-1,34-11 1,-20 5-133,178-54-796,-136 43 696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15.659"/>
    </inkml:context>
    <inkml:brush xml:id="br0">
      <inkml:brushProperty name="width" value="0.025" units="cm"/>
      <inkml:brushProperty name="height" value="0.025" units="cm"/>
    </inkml:brush>
  </inkml:definitions>
  <inkml:trace contextRef="#ctx0" brushRef="#br0">1 19 6887,'0'0'12940,"16"-18"-11163,-6 17-1544,1 1 0,0 0 0,-1 1 0,1 0 0,0 1 0,-1 0 0,1 0-1,-1 1 1,0 1 0,0 0 0,0 0 0,0 1 0,14 9 0,8 8 54,-2 2 1,43 42 0,-41-36 58,42 31 0,-37-33 149,44 44 0,-48-40-414,58 41 1,-35-30 57,-1 2-1,92 100 1,-113-109-127,1-2 0,2-1 0,56 38 0,-12-19 1899,-81-52-1617,-5-2-3801,-10-10-3647,-4-7-8263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17.633"/>
    </inkml:context>
    <inkml:brush xml:id="br0">
      <inkml:brushProperty name="width" value="0.025" units="cm"/>
      <inkml:brushProperty name="height" value="0.025" units="cm"/>
    </inkml:brush>
  </inkml:definitions>
  <inkml:trace contextRef="#ctx0" brushRef="#br0">104 202 1537,'0'0'15519,"7"-5"-14259,23-15-187,-31 20-1034,1 0-1,-1 0 1,1 0-1,0 0 1,-1 0 0,1 0-1,0 0 1,-1 0-1,1 0 1,-1 0 0,1 0-1,0 0 1,-1 0-1,1-1 1,0 1-1,-1 0 1,1 0 0,0 0-1,-1-1 1,1 1-1,0 0 1,0 0 0,-1-1-1,1 1 1,0 0-1,0-1 1,-1 1 0,1 0-1,0-1 1,0 1-1,0 0 1,0-1 0,0 1-1,-1-1 1,1 1-1,0 0 1,0-1 0,0 1-1,0 0 1,0-1-1,0 1 1,0-1-1,0 1 1,1 0 0,-1-1-1,0 1 1,0 0-1,0-1 1,0 1 0,0 0-1,1-1 1,-1 1-1,0 0 1,0-1 0,0 1-1,1 0 1,-1-1-1,0 1 1,0 0 0,1 0-1,-1-1 1,0 1-1,1 0 1,0 0 0,-30-1 38,28 1-53,-4 1-17,-1 1-1,1 0 1,-1 0-1,1 0 0,-1 0 1,1 1-1,0 0 0,0 0 1,1 1-1,-1-1 1,1 1-1,-1 0 0,1 0 1,0 0-1,1 1 0,-1-1 1,1 1-1,0 0 1,0 0-1,0 0 0,1 1 1,0-1-1,0 0 0,0 1 1,0 0-1,1-1 1,0 1-1,1 0 0,-1 0 1,1 11-1,1-16 4,-1 0 0,1 0-1,-1 0 1,1 0 0,0-1 0,-1 1-1,1 0 1,0 0 0,0 0 0,0 0 0,0-1-1,0 1 1,0 0 0,0-1 0,0 1-1,0-1 1,0 1 0,0-1 0,0 0 0,0 1-1,0-1 1,0 0 0,0 0 0,1 0-1,-1 1 1,0-1 0,0-1 0,0 1 0,0 0-1,0 0 1,1 0 0,-1-1 0,0 1-1,0 0 1,0-1 0,0 1 0,0-1 0,2 0-1,2-1 72,1 0 0,0-1-1,-1 0 1,1 0-1,8-6 1,-5 0 50,-1 1 0,0-1 0,-1-1-1,0 1 1,0-1 0,-1 0 0,-1-1 0,0 1 0,0-1 0,-1 0 0,0-1 0,-1 1 0,0-1 0,-1 1 0,0-1 0,-1 0-1,0 0 1,-1 1 0,0-1 0,-3-18 0,-17-2 55,19 32-196,1-1 1,-1 0-1,1 0 0,-1 0 1,0 0-1,1 0 0,-1 1 1,0-1-1,0 0 0,0 0 1,0 1-1,1-1 1,-1 1-1,0-1 0,0 1 1,0-1-1,0 1 0,0 0 1,0-1-1,-1 1 0,1 0 1,0 0-1,0 0 0,0 0 1,0 0-1,0 0 1,0 0-1,0 0 0,0 0 1,0 0-1,-2 1 0,3-1 7,0 1 0,-1-1 0,1 0 1,0 0-1,0 0 0,-1 1 0,1-1 0,0 0 0,0 0 0,-1 0 0,1 1 0,0-1 0,0 0 0,0 1 0,0-1 0,-1 0 0,1 0 0,0 1 0,0-1 0,0 0 0,0 1 0,0-1 0,0 0 0,0 1 0,0-1 1,0 0-1,0 1 0,0-1 0,0 0 0,0 1 0,0-1 0,0 0 0,0 1 0,1-1 0,-1 0 0,0 0 0,0 1 0,0-1 0,1 1 0,13 7 41,18 0 101,96-1 154,-74-6-3965,-31-1 330,-2 0-2968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54.797"/>
    </inkml:context>
    <inkml:brush xml:id="br0">
      <inkml:brushProperty name="width" value="0.025" units="cm"/>
      <inkml:brushProperty name="height" value="0.025" units="cm"/>
    </inkml:brush>
  </inkml:definitions>
  <inkml:trace contextRef="#ctx0" brushRef="#br0">1 1 4484,'0'0'353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38.978"/>
    </inkml:context>
    <inkml:brush xml:id="br0">
      <inkml:brushProperty name="width" value="0.025" units="cm"/>
      <inkml:brushProperty name="height" value="0.025" units="cm"/>
    </inkml:brush>
  </inkml:definitions>
  <inkml:trace contextRef="#ctx0" brushRef="#br0">5677 607 6022,'0'0'-1671,"-11"-4"3726,-31-11-1582,-25-9 572,-141-33-1,-220 4 992,227 30-1707,-806-19-298,739 40-211,18 0 153,-719-29-80,108 10-256,726 21 347,90 0 33,1 3-1,0 1 0,0 2 1,0 2-1,1 2 0,0 2 1,1 1-1,0 3 0,1 1 1,1 2-1,1 2 0,1 1 0,1 3 1,0 0-1,2 3 0,2 0 1,-59 65-1,28-13 1,4 3 0,3 3 0,4 2 0,-56 126 0,89-167-13,2 1 0,2 1 0,3 0 0,1 1 0,3 0 0,2 1 0,-1 60 0,7-40 3,3 0-1,4 0 1,2 0-1,29 111 1,-14-104-53,4-1 1,40 83 0,86 139-189,-29-63 150,-119-225 81,155 296 206,-123-246-83,2-2 0,87 102 0,-91-124-63,2-2 0,2-1-1,1-1 1,1-3-1,83 46 1,-65-46 170,2-4-1,0-1 1,2-4 0,70 15 0,108 16 346,377 32 0,-455-75-723,-1-6-1,1-8 1,216-34-1,-165 3 93,203-29-189,5 35 93,-330 30 152,279-9-32,-308 3 26,-1-2-1,1-3 1,113-37 0,-139 36 34,-1-3 1,-1 0 0,0-3-1,-1-1 1,-1-1 0,-1-2 0,-1-1-1,0-1 1,-2-2 0,-1-1-1,-2-1 1,44-60 0,-27 22 350,-3-2 1,50-116 0,42-158 92,-69 168-301,153-373-153,-112 290-27,18-98 103,-110 310-78,-3-1 0,-1-1 0,-3 1 1,-1-1-1,-6-92 0,-2 111 11,-1-1 1,-2 1-1,0 0 1,-2 1 0,-24-50-1,-80-125 530,75 137-324,2 4-174,-11-24 116,-4 3-1,-4 2 0,-76-87 1,108 143-205,0 2-1,-2 0 1,-1 2 0,0 0 0,-42-22 0,46 31-96,-1 0 1,0 2 0,-1 1-1,0 0 1,0 2 0,0 1-1,-1 1 1,-27-1 0,15 4-731,0 1 1,1 2 0,-1 2-1,-51 12 1,-46 21-1951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56.440"/>
    </inkml:context>
    <inkml:brush xml:id="br0">
      <inkml:brushProperty name="width" value="0.025" units="cm"/>
      <inkml:brushProperty name="height" value="0.025" units="cm"/>
    </inkml:brush>
  </inkml:definitions>
  <inkml:trace contextRef="#ctx0" brushRef="#br0">32 94 545,'-1'0'366,"0"0"0,0 1 1,0-1-1,0 0 1,0 0-1,0 0 1,0 0-1,0 0 1,0 0-1,0 0 1,0 0-1,0 0 1,0 0-1,0-1 1,0 1-1,0 0 1,0-1-1,0 1 1,0-1-1,1 1 1,-1-1-1,0 1 1,0-1-1,0 0 1,0 1-1,1-1 1,-1 0-1,0 0 1,1 1-1,-1-1 1,1 0-1,-1 0 1,1 0-1,-1 0 1,1 0-1,0 0 1,-1 0-1,1 0 0,0 0 1,0 0-1,-1 0 1,1-1-1,1-1-112,1 0 0,-1 0 0,1 0 0,-1 0 0,1 0 0,0 0 0,0 0 0,0 1-1,1-1 1,-1 1 0,0 0 0,1-1 0,5-2 0,40-25 606,-24 29-1768,-16 4-4366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2.174"/>
    </inkml:context>
    <inkml:brush xml:id="br0">
      <inkml:brushProperty name="width" value="0.025" units="cm"/>
      <inkml:brushProperty name="height" value="0.025" units="cm"/>
    </inkml:brush>
  </inkml:definitions>
  <inkml:trace contextRef="#ctx0" brushRef="#br0">77 79 9897,'-9'0'1479,"-9"0"-779,-18 0 871,22 0 3418,670 7-2888,-2-40-2174,-375 16 234,-110 7-143,719-16 65,-881 26-83,5 0-9,-1 0 0,1 1-1,0 0 1,-1 1 0,1 0-1,-1 1 1,13 5 0,-14 0-285,-18-3-636,-20-3-2202,-7-9-3659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0.774"/>
    </inkml:context>
    <inkml:brush xml:id="br0">
      <inkml:brushProperty name="width" value="0.025" units="cm"/>
      <inkml:brushProperty name="height" value="0.025" units="cm"/>
    </inkml:brush>
  </inkml:definitions>
  <inkml:trace contextRef="#ctx0" brushRef="#br0">109 0 6983,'0'0'7543,"-6"9"-6844,-1 5-448,1 0 0,0 0 0,0 0 0,2 1 0,0-1 0,0 1-1,-1 18 1,-12 506 4504,14-213-3632,2-317-1065,0-1 0,-1 1 0,0-1 0,0 1 0,-1-1 0,-6 13 0,5-14-377,1 0 0,0 0 0,1 0 0,0 1 0,0-1 0,0 1 0,0 10 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1.449"/>
    </inkml:context>
    <inkml:brush xml:id="br0">
      <inkml:brushProperty name="width" value="0.025" units="cm"/>
      <inkml:brushProperty name="height" value="0.025" units="cm"/>
    </inkml:brush>
  </inkml:definitions>
  <inkml:trace contextRef="#ctx0" brushRef="#br0">0 100 8968,'0'0'6038,"8"5"-4805,2 0-1032,0 0-1,0-1 1,0 0-1,0-1 0,1 0 1,-1-1-1,1 0 0,0 0 1,0-1-1,0 0 1,17-2-1,142-16 995,-109 8-988,903-54 92,-542 69-240,76 0 4,-401-6-62,54 0 33,226-30 1,-243 16-30,0 5 0,1 6 1,160 17-1,-288-14-72,191 8 48,-116-12-2858,-81 4 2794,-1 0-1,0 0 0,1 0 0,-1 0 1,0 0-1,0 0 0,1 0 1,-1-1-1,0 1 0,0 0 0,0 0 1,1 0-1,-1 0 0,0 0 0,0-1 1,1 1-1,-1 0 0,0 0 1,0 0-1,0-1 0,0 1 0,1 0 1,-1 0-1,0-1 0,0 1 1,0 0-1,0 0 0,0-1 0,0 1 1,0 0-1,0 0 0,0-1 1,0 1-1,0 0 0,0 0 0,0-1 1,0 1-1,0 0 0,0 0 0,0-1 1,0 1-1,0-1 0,0-1-645,0-8-2736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1.825"/>
    </inkml:context>
    <inkml:brush xml:id="br0">
      <inkml:brushProperty name="width" value="0.025" units="cm"/>
      <inkml:brushProperty name="height" value="0.025" units="cm"/>
    </inkml:brush>
  </inkml:definitions>
  <inkml:trace contextRef="#ctx0" brushRef="#br0">1 0 13357,'0'0'6416,"12"1"-5967,25 5-397,1 2 1,-1 1-1,0 2 1,-1 1-1,38 20 1,-72-32-12,-1 1 0,1 0 0,-1-1 0,0 1 0,1 0 0,-1 0 1,0 0-1,1 0 0,-1 0 0,0 1 0,0-1 0,0 0 0,0 0 0,0 1 1,0-1-1,-1 1 0,1-1 0,0 1 0,-1-1 0,1 1 0,-1-1 0,0 1 1,1 2-1,-1-2 63,-1 1-1,1-1 1,-1 0 0,1 1 0,-1-1 0,0 0 0,0 1 0,0-1 0,0 0 0,0 0 0,-1 0 0,1 0-1,-4 4 1,-6 5 404,0-1 0,-1 0 0,-25 16 0,29-21-518,-35 27 462,-36 21-1945,67-49-2634,6-3-3854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2.483"/>
    </inkml:context>
    <inkml:brush xml:id="br0">
      <inkml:brushProperty name="width" value="0.025" units="cm"/>
      <inkml:brushProperty name="height" value="0.025" units="cm"/>
    </inkml:brush>
  </inkml:definitions>
  <inkml:trace contextRef="#ctx0" brushRef="#br0">1 465 12172,'0'0'4660,"10"-2"-3448,13-3-788,0-1-1,-1-1 1,0-1 0,0-1 0,-1-1 0,0-1-1,30-21 1,8-9-42,69-63-1,-96 76-274,41-48 1,-63 63 19,0 0 0,0 0 0,-1-1 1,-1 0-1,0-1 0,10-29 0,-16 47-75,0-1 0,0 1-1,0-1 1,0 1 0,-1 0 0,1 0 0,-1 0-1,1 0 1,0 4 0,10 19 42,1 0-1,1-1 1,1-1 0,1 0 0,1-1 0,29 31-1,-9-18-1263,1-1-1,72 49 0,-76-61-4130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7.205"/>
    </inkml:context>
    <inkml:brush xml:id="br0">
      <inkml:brushProperty name="width" value="0.05" units="cm"/>
      <inkml:brushProperty name="height" value="0.05" units="cm"/>
      <inkml:brushProperty name="color" value="#66CC00"/>
    </inkml:brush>
  </inkml:definitions>
  <inkml:trace contextRef="#ctx0" brushRef="#br0">91 229 15475,'-3'-30'2043,"3"27"-949,3 20-60,25 224 2080,0 2-2466,-19-201-502,-9-42-144,0 0 0,0 0 1,0 0-1,0 0 0,1 0 0,-1 0 0,0 0 1,0 0-1,0 0 0,0 0 0,0 0 0,0 0 1,0 0-1,0 0 0,0 0 0,1-1 0,-1 1 1,0 0-1,0 0 0,0 0 0,0 0 0,0 0 0,0 0 1,0 0-1,1 0 0,-1 0 0,0 1 0,0-1 1,0 0-1,0 0 0,0 0 0,0 0 0,0 0 1,0 0-1,1 0 0,-1 0 0,0 0 0,0 0 1,0 0-1,0 0 0,0 0 0,0 0 0,0 0 1,0 1-1,0-1 0,0 0 0,0 0 0,0 0 1,0 0-1,0 0 0,0 0 0,1 0 0,-1 0 1,0 1-1,0-1 0,0 0 0,0 0 0,0 0 1,0 0-1,0 0 0,0 0 0,0 0 0,0 0 1,-1 1-1,1-1 0,3-24 111,-4-36 22,-3 0 0,-2 1 1,-3 0-1,-2 0 1,-23-67-1,30 114-94,-20-55 149,22 62-162,-1 0 0,1 0 0,-1 0 0,0 0 0,-1 1 0,1 0 0,-1-1 0,0 1 0,-7-6 0,10 10-21,1-1 0,-1 1 0,0-1 1,1 1-1,-1-1 0,1 1 1,-1 0-1,0-1 0,1 1 0,-1 0 1,1-1-1,-1 1 0,0 0 0,0 0 1,1 0-1,-1 0 0,0 0 0,1 0 1,-1 0-1,0 0 0,1 0 0,-1 0 1,0 0-1,0 0 0,1 0 1,-1 0-1,0 1 0,1-1 0,-2 1 1,1 0 3,0 0 0,0 0 0,0 0 0,1 1 0,-1-1 0,0 0 0,1 1 0,-1-1 0,1 0 0,-1 1 0,1-1 0,0 0 0,-1 4 0,1 3 18,-1 0 0,1 0 1,1 0-1,1 11 0,0-10-25,1 1 0,0-2 0,0 1 0,1 0 0,0-1-1,10 16 1,-12-21-5,0-1 0,0 1 0,0-1-1,0 1 1,1-1 0,-1 0 0,1 0 0,-1 0-1,1 0 1,4 2 0,-5-4 1,0 1 0,0-1 0,0 1 0,0-1 0,0 0 0,0 1 0,-1-1 0,1 0 0,0 0 0,0 0 0,0-1 0,0 1 0,0 0 0,0-1 0,0 1 0,-1-1 0,1 0 0,0 0 0,2-1 0,2-2 4,-1 0 0,1 0 0,-1-1 1,1 0-1,-1 0 0,-1-1 0,1 1 1,-1-1-1,0 0 0,0 0 0,4-10 0,3-8 74,13-46 1,-14 34 231,-1-1 0,5-56 0,-16 157-190,2 1-1,4-1 0,2 0 0,27 114 1,-30-162-117,18 59-1,-19-69-1,1 1 1,0-1-1,0 0 1,0 0-1,1 0 1,0 0-1,0-1 1,8 9-1,-11-13-2,0 0 1,0-1-1,0 1 0,-1 0 1,1 0-1,0-1 0,0 1 0,0 0 1,1-1-1,-1 1 0,0-1 1,0 1-1,0-1 0,0 0 1,0 1-1,1-1 0,-1 0 0,0 0 1,0 0-1,0 0 0,1 0 1,-1 0-1,0 0 0,0 0 0,0-1 1,0 1-1,2-1 0,-1 0-8,1-1 0,-1 1 0,0-1-1,0 0 1,0 0 0,0 0 0,0 0-1,-1 0 1,1 0 0,0-1 0,1-3 0,4-7-117,-2-1 1,1 0-1,4-22 1,0-6-797,-3-1-1,4-61 1,-8-22-4801,12 151-4117,4 15 7587,-19-40 2251,0-1 0,0 1-1,0 0 1,0 0 0,0 0 0,0 0 0,0-1-1,0 1 1,0 0 0,0 0 0,0 0 0,1-1 0,-1 1-1,0 0 1,0 0 0,0 0 0,0 0 0,0-1-1,0 1 1,0 0 0,1 0 0,-1 0 0,0 0-1,0 0 1,0-1 0,0 1 0,0 0 0,1 0-1,-1 0 1,0 0 0,0 0 0,0 0 0,1 0 0,-1 0-1,0 0 1,0 0 0,0 0 0,1 0 0,-1 0-1,0 0 1,0 0 0,0 0 0,0 0 0,1 0-1,-1 0 1,0 0 0,0 0 0,0 0 0,1 0-1,-1 0 1,0 0 0,0 0 0,0 1 0,0-1 0,1 0-1,-1 0 1,0 0 0,0 0 0,0 0 0,0 1-1,0-1 1,0 0 0,1 0 0,-1 0 0,0 0-1,0 1 1,0-1 0,0 0 0,0 0 0,2-13 80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3.115"/>
    </inkml:context>
    <inkml:brush xml:id="br0">
      <inkml:brushProperty name="width" value="0.025" units="cm"/>
      <inkml:brushProperty name="height" value="0.025" units="cm"/>
    </inkml:brush>
  </inkml:definitions>
  <inkml:trace contextRef="#ctx0" brushRef="#br0">129 1 12844,'0'0'2568,"-7"11"-1511,-66 110 2060,65-106-2701,1-1 0,0 1 0,1 0-1,1 1 1,0 0 0,1-1 0,-3 32-1,7-46-391,0 0-1,1 1 0,-1-1 0,0 0 1,1 0-1,-1 0 0,1 0 1,-1 0-1,1 0 0,-1 0 0,1 0 1,0 0-1,-1 0 0,1 0 1,0-1-1,0 1 0,0 0 0,0 0 1,0-1-1,0 1 0,0 0 1,0-1-1,0 1 0,0-1 0,0 0 1,0 1-1,0-1 0,0 0 1,0 1-1,0-1 0,1 0 0,1 0 1,48 1 421,-34-2-212,134-7 527,-95 4-1787,-1 1-1,79 8 1,-116-5-4856,-4 0-5755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4.027"/>
    </inkml:context>
    <inkml:brush xml:id="br0">
      <inkml:brushProperty name="width" value="0.025" units="cm"/>
      <inkml:brushProperty name="height" value="0.025" units="cm"/>
    </inkml:brush>
  </inkml:definitions>
  <inkml:trace contextRef="#ctx0" brushRef="#br0">0 0 10602,'0'0'11638,"2"11"-11371,6 157 80,-8-167-303,0 0 1,1 1 0,-1-1 0,0 0-1,1 0 1,-1 1 0,1-1 0,-1 0-1,1 0 1,0 0 0,-1 1 0,1-1-1,0 0 1,0 0 0,0 0 0,0 0-1,0 0 1,0-1 0,0 1 0,0 0-1,0 0 1,0-1 0,2 2 0,0-1 65,1 0 1,-1-1 0,0 1 0,0-1 0,1 1 0,-1-1 0,0 0 0,1 0-1,3-1 1,5-1 117,-1 0-1,0-1 1,0 0 0,17-8-1,-22 8-189,18-7-6,0-1 0,-1-2 0,0 0 0,-1-1 0,38-32 0,-58 44-239,7-9-1317,-8 2-4459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4.403"/>
    </inkml:context>
    <inkml:brush xml:id="br0">
      <inkml:brushProperty name="width" value="0.025" units="cm"/>
      <inkml:brushProperty name="height" value="0.025" units="cm"/>
    </inkml:brush>
  </inkml:definitions>
  <inkml:trace contextRef="#ctx0" brushRef="#br0">1 1 14318,'0'0'5477,"48"25"-3812,-18-20-416,5 1-864,0 0-353,-3-5-961,0-1-5509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5.569"/>
    </inkml:context>
    <inkml:brush xml:id="br0">
      <inkml:brushProperty name="width" value="0.025" units="cm"/>
      <inkml:brushProperty name="height" value="0.025" units="cm"/>
    </inkml:brush>
  </inkml:definitions>
  <inkml:trace contextRef="#ctx0" brushRef="#br0">1 194 1986,'0'0'1025,"6"-9"-32,40-92 1907,-24 46 2650,-13 27 3579,-16 346-6775,-51 338 1,54-617-2027,4-26-103,-2 0 0,1 0-1,-5 17 1,5-23-4125,7-12-2855,0-12-2966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6.470"/>
    </inkml:context>
    <inkml:brush xml:id="br0">
      <inkml:brushProperty name="width" value="0.025" units="cm"/>
      <inkml:brushProperty name="height" value="0.025" units="cm"/>
    </inkml:brush>
  </inkml:definitions>
  <inkml:trace contextRef="#ctx0" brushRef="#br0">0 18 5093,'0'0'10031,"11"0"-8804,231 23 2095,-35 0-2629,574-12 46,-475-14-651,470 9 1023,-710-10-155,113-22 0,-131 17-786,1 1-1,1 2 0,62 2 0,-113 4-612,0 0-1,0 0 1,-1 0-1,1-1 1,0 1 0,0 0-1,0-1 1,0 1 0,0-1-1,0 1 1,0-1 0,0 0-1,0 1 1,0-1 0,0 0-1,0 0 1,0 0 0,1 1-1,-2-3 1,-4-6-5269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6.801"/>
    </inkml:context>
    <inkml:brush xml:id="br0">
      <inkml:brushProperty name="width" value="0.025" units="cm"/>
      <inkml:brushProperty name="height" value="0.025" units="cm"/>
    </inkml:brush>
  </inkml:definitions>
  <inkml:trace contextRef="#ctx0" brushRef="#br0">0 1 10570,'0'0'10885,"14"0"-10437,153 10 752,18 1-414,-184-11-754,1 0-1,-1 0 0,0 0 1,0 0-1,0 0 0,0 0 1,0 0-1,0 0 1,0 0-1,0 0 0,0 1 1,0-1-1,0 0 0,0 1 1,0-1-1,0 1 0,-1-1 1,1 1-1,0-1 0,0 1 1,1 0-1,-2 0 4,0 0-1,0-1 0,-1 1 1,1 0-1,0-1 1,0 1-1,0 0 1,0-1-1,-1 1 0,1 0 1,0-1-1,0 1 1,-1-1-1,1 1 0,-1 0 1,1-1-1,0 1 1,-1-1-1,1 1 1,-1-1-1,1 0 0,-2 2 1,-40 26 1102,39-26-1092,-34 19 375,-56 38 113,85-53-589,0 0 0,0 1 0,1 0 0,0 0 0,0 1 0,0 0 0,1 0 0,-6 10 0,6-2-1551,5-7-2872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7.620"/>
    </inkml:context>
    <inkml:brush xml:id="br0">
      <inkml:brushProperty name="width" value="0.025" units="cm"/>
      <inkml:brushProperty name="height" value="0.025" units="cm"/>
    </inkml:brush>
  </inkml:definitions>
  <inkml:trace contextRef="#ctx0" brushRef="#br0">0 270 7079,'0'0'16389,"8"-8"-15888,106-81 420,2 0-608,-89 63-253,-19 17-33,1 1-1,0 0 0,0 0 1,0 1-1,18-10 0,-26 17-27,-1 0 0,1 0 0,0 0 0,0 0 0,-1 1 0,1-1 0,0 0 0,0 0 0,-1 1 0,1-1 0,0 1 0,-1-1 0,1 1 0,-1-1 0,1 1 0,0-1 0,-1 1 0,1-1 0,-1 1 0,1 0-1,-1-1 1,0 1 0,1 0 0,-1-1 0,0 1 0,1 0 0,-1 0 0,0-1 0,0 1 0,1 1 0,10 35-32,-9-28 40,5 13 225,2 0 0,20 41 0,-26-56-418,2-1 1,-1 1 0,1-1 0,0 0 0,9 8 0,-12-12-270,1 0 0,-1 0 0,1 0 0,-1-1 0,1 1 1,0-1-1,0 1 0,0-1 0,0 0 0,0 0 0,0-1 0,0 1 0,0 0 0,5-1 0,1 0-8028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8.057"/>
    </inkml:context>
    <inkml:brush xml:id="br0">
      <inkml:brushProperty name="width" value="0.025" units="cm"/>
      <inkml:brushProperty name="height" value="0.025" units="cm"/>
    </inkml:brush>
  </inkml:definitions>
  <inkml:trace contextRef="#ctx0" brushRef="#br0">11 74 11819,'4'-8'1970,"13"-28"150,-16 34-1950,0 0-1,-1 1 1,1-1-1,0 1 1,0-1 0,0 1-1,0-1 1,0 1 0,0-1-1,0 1 1,0 0-1,0 0 1,1 0 0,-1-1-1,1 1 1,-1 1 0,1-1-1,-1 0 1,1 0-1,-1 0 1,1 1 0,0-1-1,-1 1 1,1-1-1,0 1 1,2 0 0,-2 4-40,-1 0 0,1 0 0,-1 0 0,1 1 0,-2-1 0,1 1 0,0-1 0,-1 1 0,0-1 0,0 1 0,-1 8 0,1-8 23,-1 6 110,0 1 0,-1 0-1,0 0 1,-1-1-1,-1 0 1,0 1-1,0-1 1,-1 0 0,-9 14-1,5-8 96,1 1 0,-10 27 0,18-43-354,-1 1 1,0-1 0,1 0-1,-1 1 1,1-1 0,0 1-1,0-1 1,0 1-1,0-1 1,1 0 0,-1 1-1,0-1 1,1 1 0,0-1-1,-1 0 1,1 0 0,0 1-1,0-1 1,1 0-1,-1 0 1,2 2 0,0-1 21,0 1 0,1-1 0,-1 0 1,1-1-1,0 1 0,-1-1 1,1 1-1,1-1 0,-1-1 0,7 3 1,11 2-134,0-1 1,0-1 0,39 2-1,-48-5-189,29 0-2428,-15-3-1924,0-9-5736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9.004"/>
    </inkml:context>
    <inkml:brush xml:id="br0">
      <inkml:brushProperty name="width" value="0.025" units="cm"/>
      <inkml:brushProperty name="height" value="0.025" units="cm"/>
    </inkml:brush>
  </inkml:definitions>
  <inkml:trace contextRef="#ctx0" brushRef="#br0">40 54 4740,'0'0'8414,"4"-8"-6060,23-38 1938,-27 50-4079,-1-1 0,0 1 1,1 0-1,-1 0 0,1-1 0,0 1 0,1 0 1,0 5-1,0 14 212,-4-8-177,0 0 0,0-1 1,-2 1-1,0-1 1,0 0-1,-10 16 1,-15 43 627,29-73-863,1 1-1,0-1 0,0 0 1,0 1-1,0-1 1,-1 0-1,1 1 0,0-1 1,0 0-1,0 1 0,0-1 1,0 0-1,0 1 0,0-1 1,0 0-1,0 1 1,0-1-1,0 0 0,0 1 1,0-1-1,0 1 0,1-1 1,-1 0-1,0 0 0,0 1 1,0-1-1,0 0 0,1 1 1,-1-1-1,0 0 1,0 0-1,1 1 0,-1-1 1,0 0-1,0 0 0,1 1 1,-1-1-1,0 0 0,1 0 1,-1 0-1,0 0 0,1 1 1,19-5 452,18-15 92,-5-7-373,32-32 1,25-21-202,-77 73-10,-10 5-3933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49.334"/>
    </inkml:context>
    <inkml:brush xml:id="br0">
      <inkml:brushProperty name="width" value="0.025" units="cm"/>
      <inkml:brushProperty name="height" value="0.025" units="cm"/>
    </inkml:brush>
  </inkml:definitions>
  <inkml:trace contextRef="#ctx0" brushRef="#br0">10 1 8808,'0'0'8227,"-3"4"-6983,2-3-1084,0 1 0,0 0 0,0 0 0,1-1 0,-1 1 0,1 0 1,-1 0-1,1 0 0,-1 0 0,1 0 0,0 0 0,0 0 0,0-1 0,0 1 1,1 0-1,-1 0 0,0 0 0,1 0 0,0 3 0,2 3 203,0-1 1,1 1-1,0-1 0,0 0 0,5 7 1,0-2-160,0 0 1,1 0-1,1-1 1,0 0-1,20 15 1,-27-23-252,1-1 1,-1 0-1,0 0 1,0 0-1,1 0 1,-1-1-1,1 0 1,7 1 0,-10-1-196,0-1 1,0 0 0,0 0 0,0 0 0,0 0 0,0 0 0,0-1 0,0 1 0,0 0 0,0-1 0,0 0 0,-1 1-1,1-1 1,0 0 0,0 0 0,0 0 0,-1 0 0,1 0 0,0-1 0,-1 1 0,1 0 0,1-3 0,12-24-7730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7.692"/>
    </inkml:context>
    <inkml:brush xml:id="br0">
      <inkml:brushProperty name="width" value="0.05" units="cm"/>
      <inkml:brushProperty name="height" value="0.05" units="cm"/>
      <inkml:brushProperty name="color" value="#66CC00"/>
    </inkml:brush>
  </inkml:definitions>
  <inkml:trace contextRef="#ctx0" brushRef="#br0">6 1 15275,'4'33'2305,"-5"2"-1217,-2 4-392,2 0 1929,-2-6-1305,1-3-248,2-10-400,0-4-184,3-16-360,3-6-336,0-11-704,-4-2-296,1-1 920,-3-1-192,-8 1-168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2.643"/>
    </inkml:context>
    <inkml:brush xml:id="br0">
      <inkml:brushProperty name="width" value="0.025" units="cm"/>
      <inkml:brushProperty name="height" value="0.025" units="cm"/>
    </inkml:brush>
  </inkml:definitions>
  <inkml:trace contextRef="#ctx0" brushRef="#br0">94 228 4965,'0'0'421,"-8"5"1346,-5 3-1168,-31 17 1784,15-6 4058,44-30-5093,89-78 2811,-72 60-4945,-1-1 0,51-66 0,-72 79-2374,-9 4-1778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3.022"/>
    </inkml:context>
    <inkml:brush xml:id="br0">
      <inkml:brushProperty name="width" value="0.025" units="cm"/>
      <inkml:brushProperty name="height" value="0.025" units="cm"/>
    </inkml:brush>
  </inkml:definitions>
  <inkml:trace contextRef="#ctx0" brushRef="#br0">164 0 897,'0'0'13463,"-6"8"-12187,-16 29-307,1 0-1,1 1 0,-23 68 1,-3 4 522,46-109-1481,-1 0 0,0 0 0,1 1 0,-1-1 0,1 0 0,-1 0 0,1 0 0,-1 0 0,1 0 0,0 1 0,0-1 0,-1 0 0,1 0 0,0 1 0,0-1 0,0 0 0,0 0 0,0 0 0,1 1 0,-1-1 0,0 0 0,1 0 0,0 3 0,0-4 4,0 1-1,0-1 0,0 0 0,0 1 0,0-1 0,1 0 0,-1 1 0,0-1 0,0 0 1,0 0-1,0 0 0,0 0 0,1 0 0,-1-1 0,0 1 0,0 0 0,0 0 1,0-1-1,0 1 0,1-1 0,66-32 337,-62 29-351,90-52-781,-34 16-3369,-23 12-1251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3.506"/>
    </inkml:context>
    <inkml:brush xml:id="br0">
      <inkml:brushProperty name="width" value="0.025" units="cm"/>
      <inkml:brushProperty name="height" value="0.025" units="cm"/>
    </inkml:brush>
  </inkml:definitions>
  <inkml:trace contextRef="#ctx0" brushRef="#br0">10 1 7655,'0'0'10490,"-1"10"-9748,0-4-565,-2 8-12,1 0 0,1-1 0,0 1 0,0 0-1,3 15 1,-2-27-143,0 0-1,0 0 0,1 0 1,-1 1-1,1-1 0,-1 0 0,1 0 1,0 0-1,-1 0 0,1 0 1,0 0-1,1 0 0,-1 0 1,0-1-1,0 1 0,1 0 0,-1-1 1,1 1-1,-1-1 0,1 1 1,0-1-1,0 0 0,0 0 1,-1 0-1,1 0 0,0 0 0,0 0 1,0 0-1,1-1 0,-1 1 1,0-1-1,0 1 0,0-1 1,0 0-1,1 0 0,-1 0 0,0 0 1,0 0-1,0 0 0,0-1 1,0 1-1,1-1 0,-1 0 1,0 1-1,2-2 0,2-1 41,1 0-1,-1-1 1,0 1 0,0-1-1,0 0 1,-1-1 0,1 1-1,-1-1 1,8-9-1,-8 8-48,1 0 0,-1 1-1,1 0 1,0 0 0,0 0-1,13-6 1,-18 11 33,0 1-1,0 0 1,0-1 0,0 1 0,0 0-1,0 0 1,-1 0 0,1 0-1,0 0 1,0 0 0,-1 0 0,1 0-1,-1 0 1,1 0 0,-1 0 0,1 0-1,-1 0 1,1 0 0,-1 1-1,0-1 1,0 0 0,0 2 0,1 0 9,0 0 1,0 0-1,0-1 1,0 1-1,0-1 1,0 1-1,1-1 1,-1 1-1,4 3 1,-2-5-5,0 0 1,0-1 0,0 1-1,0-1 1,0 1 0,0-1-1,0 0 1,0 0 0,0 0-1,0 0 1,0-1 0,0 1-1,0-1 1,0 0 0,0 0-1,0 0 1,0 0 0,-1-1-1,1 1 1,4-4 0,55-37-282,-58 39 85,-4 3-232,1-1-1,0 1 1,-1-1 0,1 0 0,-1 1-1,1-1 1,-1 0 0,1 1 0,-1-1-1,1 0 1,-1 0 0,1 1 0,-1-1 0,0 0-1,0 0 1,1 0 0,-1 0 0,0 0-1,0 1 1,0-1 0,0 0 0,0 0-1,0 0 1,0-1 0,0-2-2091,0-10-8022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3.865"/>
    </inkml:context>
    <inkml:brush xml:id="br0">
      <inkml:brushProperty name="width" value="0.025" units="cm"/>
      <inkml:brushProperty name="height" value="0.025" units="cm"/>
    </inkml:brush>
  </inkml:definitions>
  <inkml:trace contextRef="#ctx0" brushRef="#br0">0 1 14286,'0'0'4836,"64"46"-9769,-40-41-1569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4.238"/>
    </inkml:context>
    <inkml:brush xml:id="br0">
      <inkml:brushProperty name="width" value="0.025" units="cm"/>
      <inkml:brushProperty name="height" value="0.025" units="cm"/>
    </inkml:brush>
  </inkml:definitions>
  <inkml:trace contextRef="#ctx0" brushRef="#br0">1 11 6758,'0'8'4458,"0"16"-2917,-1 15 1856,7 50 0,-4-74-3172,1-1 0,0 0 0,2 0 0,5 15 0,-1-12-39,-5-14 396,-1-27 713,0-8-1367,3-7 52,11-53-133,-15 83 141,0 1 1,1-1-1,0 1 0,1 0 1,-1 0-1,2 0 0,-1 1 1,6-8-1,-10 15 13,1-1 0,-1 0-1,1 1 1,-1-1 0,1 1-1,-1-1 1,1 0 0,0 1-1,-1-1 1,1 1 0,-1 0 0,1-1-1,0 1 1,0-1 0,-1 1-1,1 0 1,0 0 0,0-1 0,-1 1-1,1 0 1,0 0 0,0 0-1,0 0 1,-1 0 0,1 0-1,0 0 1,0 0 0,-1 0 0,1 0-1,0 0 1,0 1 0,0-1-1,-1 0 1,1 0 0,0 1-1,-1-1 1,1 1 0,0-1 0,-1 1-1,1-1 1,0 1 0,-1-1-1,1 1 1,-1-1 0,1 1-1,-1 0 1,1-1 0,-1 1 0,0 0-1,1-1 1,-1 1 0,0 0-1,1 0 1,-1-1 0,0 1-1,0 0 1,0 0 0,0 0 0,2 2 3,-2 0 1,1-1-1,0 1 1,-1 0-1,1-1 1,-1 1-1,0 0 1,0 0-1,0 0 1,0-1-1,0 1 1,0 0-1,-1-1 1,0 1-1,1 0 1,-1-1-1,-2 5 1,1-5 18,1 1 0,-1-1-1,0 0 1,0 0 0,-1 1 0,1-1-1,0-1 1,-1 1 0,1 0 0,-1-1 0,1 1-1,-1-1 1,0 0 0,-3 1 0,39-32-7994,-11 14 2596,2-2-3236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4.649"/>
    </inkml:context>
    <inkml:brush xml:id="br0">
      <inkml:brushProperty name="width" value="0.025" units="cm"/>
      <inkml:brushProperty name="height" value="0.025" units="cm"/>
    </inkml:brush>
  </inkml:definitions>
  <inkml:trace contextRef="#ctx0" brushRef="#br0">21 234 9577,'0'0'8739,"-3"10"-6513,2-7-1987,-12 41 1616,13-41-1711,-1 0 0,0 0 0,0 0 0,1 0 0,0 0 0,0 0 0,0 0 0,0 0 0,0 0 0,0 0 1,1 0-1,-1 0 0,1 0 0,1 3 0,-1-5-128,1 0 0,-1 0 0,1 0 0,-1 0 0,1-1 0,0 1 0,-1 0 0,1-1 0,0 1 0,0-1 0,-1 0 0,1 1 0,0-1 0,0 0 0,0 0 0,-1 0 0,1 0 0,0 0 0,0-1 0,-1 1-1,1 0 1,3-2 0,-1 1 9,1 0 0,0-1 0,0 0 0,-1 0-1,1 0 1,-1 0 0,5-4 0,-4 2-157,0-1 1,0 0-1,-1 0 1,1-1-1,-1 1 1,0-1-1,-1 0 1,0 0 0,0 0-1,0-1 1,-1 1-1,1-1 1,-2 1-1,1-1 1,1-10-1,-3 16-55,4 24-330,-2-23 508,1 0 0,-1 0 0,0 0 1,0 0-1,0 0 0,0-1 0,0 1 1,0-1-1,1 0 0,-1 1 0,0-1 1,-1 0-1,1 0 0,0-1 0,0 1 0,0 0 1,-1 0-1,1-1 0,0 1 0,-1-1 1,1 0-1,-1 1 0,0-1 0,0 0 1,0 0-1,0 0 0,1-2 0,27-57-66,3-59 72,-25 87 743,-36 175 118,27-127-799,0 1 0,2-1 0,0 0 0,0 0 0,1 1 0,1-1-1,7 24 1,13 3-51,-16-34 91,-6-8-8,-2-9-11,0-1-1,0 1 1,-1 0 0,0 0-1,0 0 1,-1 0 0,-1 0-1,-7-11 1,-9-20-60,21 40-40,-1-1 0,0 0 0,1 0 0,-1 0 0,0 0 0,1 0 0,0-1 0,-1 1 1,1 0-1,-1 0 0,1 0 0,0 0 0,0 0 0,0-1 0,0 1 0,0 0 0,0 0 1,0 0-1,0 0 0,0-1 0,1 1 0,-1 0 0,0 0 0,1 0 0,-1 0 0,2-2 1,0 2-187,0 0 1,0 1-1,1-1 0,-1 1 1,0 0-1,1-1 1,-1 1-1,0 0 1,1 0-1,-1 1 1,3 0-1,15 0-944,-3-1-809,0 0 0,1 0 0,-1-2 0,27-5-1,-5-7-5738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4.993"/>
    </inkml:context>
    <inkml:brush xml:id="br0">
      <inkml:brushProperty name="width" value="0.025" units="cm"/>
      <inkml:brushProperty name="height" value="0.025" units="cm"/>
    </inkml:brush>
  </inkml:definitions>
  <inkml:trace contextRef="#ctx0" brushRef="#br0">99 0 6118,'0'0'12363,"-8"3"-10441,3-2-1714,-1 1 0,1-1-1,0 1 1,0 1 0,0-1 0,1 1-1,-1-1 1,0 2 0,1-1-1,0 0 1,0 1 0,0 0 0,0 0-1,0 0 1,1 0 0,0 0-1,0 1 1,0 0 0,0-1 0,1 1-1,-2 6 1,4-10-210,0-1 1,0 1-1,0-1 1,0 0-1,1 1 1,-1-1-1,0 1 1,0-1-1,0 0 1,1 1-1,-1-1 1,0 1-1,1-1 0,-1 0 1,0 1-1,1-1 1,-1 0-1,1 0 1,-1 1-1,0-1 1,1 0-1,-1 0 1,1 0-1,-1 1 1,1-1-1,-1 0 0,0 0 1,1 0-1,-1 0 1,1 0-1,-1 0 1,1 0-1,-1 0 1,1 0-1,-1 0 1,1 0-1,25 0-3,-19-1-77,159 1-3324,-165 0 3433,-1 0-1,0 0 1,0 0 0,0 0-1,0 0 1,1 0 0,-1 0-1,0 0 1,0 0 0,0 1-1,0-1 1,1 0 0,-1 0-1,0 0 1,0 0 0,0 0-1,0 0 1,1 0 0,-1 0 0,0 0-1,0 0 1,0 1 0,0-1-1,0 0 1,1 0 0,-1 0-1,0 0 1,0 0 0,0 1-1,0-1 1,0 0 0,0 0-1,0 0 1,0 0 0,0 1-1,0-1 1,0 0 0,0 0-1,0 0 1,0 0 0,0 1-1,0-1 1,0 0 0,0 0-1,0 0 1,0 1 0,0-1 0,0 0-1,0 0 1,0 0 0,0 0-1,0 1 1,0-1 0,0 0-1,0 0 1,-1 0 0,1 0-1,0 0 1,0 1 0,0-1-1,0 0 1,0 0 0,-1 0-1,1 0 1,0 0 0,0 0-1,0 0 1,0 0 0,-1 0-1,-10 11 1209,-5-1-776,1-1 0,-2 0 0,1-1 0,-1 0 0,-1-2 0,1 0 0,-1-1 0,0-1 0,-22 3 1,42-11-6507,16-13-35,-4 6-111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6.220"/>
    </inkml:context>
    <inkml:brush xml:id="br0">
      <inkml:brushProperty name="width" value="0.025" units="cm"/>
      <inkml:brushProperty name="height" value="0.025" units="cm"/>
    </inkml:brush>
  </inkml:definitions>
  <inkml:trace contextRef="#ctx0" brushRef="#br0">0 0 14446,'0'0'6101,"5"11"-5022,37 71 140,-30-63-721,0 1 1,-2 0-1,0 1 1,-1 0-1,-2 0 1,10 39-1,-25-100 1197,-8-51-1530,15 85-209,0 1 0,1-1 0,0 0 0,1 1 0,-1-1 0,1 1 0,0-1 0,0 1 0,1-1 0,0 1 0,0-1 0,0 1 0,5-8 0,-7 12 16,1 0-1,-1 0 1,1 1 0,-1-1-1,1 0 1,0 0 0,-1 0-1,1 1 1,0-1-1,-1 0 1,1 1 0,0-1-1,0 0 1,0 1 0,0-1-1,0 1 1,-1 0 0,1-1-1,0 1 1,0 0-1,0-1 1,0 1 0,0 0-1,0 0 1,0 0 0,0 0-1,0 0 1,0 0 0,0 0-1,0 0 1,0 0-1,0 0 1,0 1 0,0-1-1,0 0 1,0 1 0,0-1-1,1 2 1,-1-2 11,0 1 0,-1 0 0,1 0 0,-1 0 0,1 0 0,-1 0 0,1 0 0,-1 0 0,0 0 0,1 0 0,-1 0 0,0 0 0,0 0 0,0 0 0,0 0 0,0 0 0,0 0 0,0 0 0,0 0 0,0 0 0,-1 0 0,1 0 0,0 0 0,-1 0 0,1 0 0,-1 0 0,1 0 0,-1 0 0,1 0 0,-1 0 0,1 0 0,-1-1 0,0 1 0,0 0 0,1 0 0,-2 0 0,-25 20 1537,7-10-5191,16-10 470,7-3-599,28-11-4670,-10 5 537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6.905"/>
    </inkml:context>
    <inkml:brush xml:id="br0">
      <inkml:brushProperty name="width" value="0.025" units="cm"/>
      <inkml:brushProperty name="height" value="0.025" units="cm"/>
    </inkml:brush>
  </inkml:definitions>
  <inkml:trace contextRef="#ctx0" brushRef="#br0">1 257 6983,'0'0'12000,"9"-6"-10740,5-5-1020,0 0 1,-1-1-1,18-20 0,-31 31-192,0 39 1223,0-36-1262,0-1 0,0 1 0,0-1 0,1 1 1,-1-1-1,0 1 0,1-1 0,-1 1 0,1-1 1,-1 1-1,1-1 0,0 0 0,-1 1 0,1-1 1,0 0-1,0 0 0,0 1 0,0-1 0,0 0 1,1 0-1,-1 0 0,0 0 0,0 0 0,1-1 1,-1 1-1,0 0 0,1-1 0,-1 1 0,1-1 0,-1 1 1,1-1-1,-1 1 0,1-1 0,-1 0 0,1 0 1,-1 0-1,1 0 0,-1 0 0,1 0 0,-1 0 1,1-1-1,-1 1 0,1 0 0,1-2 0,2 2 4,0-2-1,0 1 0,-1-1 0,1 1 0,0-1 0,-1 0 0,1-1 0,-1 1 0,1-1 1,-1 0-1,0 0 0,7-8 0,-4 1 3,-1 0-1,0-1 1,-1 0 0,0 0-1,-1 0 1,0-1 0,-1 0-1,0 1 1,-1-1 0,0 0-1,-1-1 1,0 1 0,-1 0-1,0 0 1,-4-22 0,4 33-15,0 1 1,0-1-1,0 1 1,0-1-1,0 0 1,0 1 0,-1-1-1,1 1 1,0-1-1,0 0 1,-1 1-1,1-1 1,0 1-1,-1-1 1,1 1-1,0 0 1,-1-1 0,1 1-1,-1-1 1,1 1-1,-1-1 1,1 1-1,-1 0 1,1 0-1,-1-1 1,1 1-1,-1 0 1,1 0 0,-1-1-1,0 1 1,1 0-1,-1 0 1,1 0-1,-1 0 1,0 0-1,1 0 1,-1 0-1,1 0 1,-1 0 0,0 0-1,1 0 1,-1 1-1,1-1 1,-1 0-1,1 0 1,-2 1-1,1 0 3,-1 0-1,0-1 0,1 1 1,-1 1-1,0-1 1,1 0-1,0 0 0,-1 1 1,1-1-1,0 0 0,-1 1 1,1 0-1,-1 2 0,-1 5 24,0 0-1,1 0 0,0 0 0,0 0 0,1 1 0,0-1 0,1 0 1,0 1-1,1-1 0,0 1 0,0-1 0,1 0 0,0 0 0,0 1 0,5 8 1,-3-6-75,1 0 1,1 0 0,0-1 0,1 0 0,0-1-1,0 1 1,1-1 0,0 0 0,1-1 0,17 14-1,-25-22 52,0 0-1,0 0 1,0 0-1,0 0 1,0 0-1,0-1 1,0 1-1,1 0 0,-1-1 1,0 1-1,1-1 1,-1 1-1,0-1 1,1 0-1,-1 1 1,0-1-1,1 0 1,-1 0-1,1 0 1,-1 0-1,0 0 0,1 0 1,-1-1-1,0 1 1,1 0-1,-1-1 1,0 1-1,1-1 1,0 0-1,0-1 5,1 0-1,-2 0 0,1-1 1,0 1-1,0-1 1,-1 1-1,1-1 0,-1 1 1,0-1-1,0 0 1,0 0-1,1-5 0,2-10 18,-1 1-1,-1-1 1,-1-25-1,-1-5 68,0 48-92,0 0 0,0 0-1,0 0 1,0 0 0,0 0 0,0 0 0,0 1 0,0-1-1,0 0 1,0 0 0,-1 0 0,1 0 0,0 0 0,0 0-1,0 0 1,0 0 0,0 0 0,0 0 0,0 1 0,0-1-1,-1 0 1,1 0 0,0 0 0,0 0 0,0 0-1,0 0 1,0 0 0,0 0 0,-1 0 0,1 0 0,0 0-1,0 0 1,0 0 0,0 0 0,0 0 0,0 0 0,-1 0-1,1 0 1,0-1 0,0 1 0,0 0 0,0 0 0,0 0-1,0 0 1,0 0 0,-1 0 0,1 0 0,0 0-1,0 0 1,0 0 0,0-1 0,0 1 0,0 0 0,0 0-1,0 0 1,0 0 0,0 0 0,-7 11-22,7-6 24,-1-1 0,0 0 0,1 1-1,0-1 1,0 1 0,0-1 0,0 1-1,1-1 1,0 0 0,0 1 0,0-1 0,3 6-1,-2-8 3,-1 0-1,1 0 0,0 0 1,0 0-1,0-1 0,0 1 1,0-1-1,0 0 0,1 1 1,-1-1-1,0 0 0,1 0 1,-1-1-1,1 1 1,-1 0-1,1-1 0,-1 0 1,1 1-1,-1-1 0,1 0 1,-1 0-1,5-1 0,7 1-135,-6 1 197,-1-1-1,0 0 1,1-1 0,-1 0-1,10-2 1,-15 3-121,-1-1 0,1 1 1,-1-1-1,1 0 0,-1 1 0,1-1 1,-1 0-1,0 0 0,0 0 0,1 0 1,-1 0-1,0 0 0,0 0 0,0-1 1,0 1-1,0 0 0,0-1 0,-1 1 1,1 0-1,0-1 0,-1 1 0,1-1 1,-1 1-1,1-1 0,-1 1 0,0-1 1,0 0-1,1 1 0,-1-1 0,-1-1 1,1-20-8977,-3 7-1692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7.749"/>
    </inkml:context>
    <inkml:brush xml:id="br0">
      <inkml:brushProperty name="width" value="0.025" units="cm"/>
      <inkml:brushProperty name="height" value="0.025" units="cm"/>
    </inkml:brush>
  </inkml:definitions>
  <inkml:trace contextRef="#ctx0" brushRef="#br0">0 113 10634,'0'0'11419,"0"8"-10725,1 168-187,-2-175-507,1 0 0,0 0 0,0 0-1,0 1 1,0-1 0,0 0 0,0 0 0,1 0 0,-1 0-1,0 0 1,1 0 0,-1 0 0,0 0 0,1 0 0,-1 0-1,1 0 1,-1 0 0,1 0 0,0-1 0,-1 1 0,1 0 0,0 0-1,0-1 1,0 1 0,-1 0 0,1-1 0,0 1 0,0 0-1,0-1 1,0 0 0,0 1 0,0-1 0,0 1 0,0-1-1,0 0 1,0 0 0,0 0 0,0 0 0,1 0 0,-1 0 0,0 0-1,0 0 1,0 0 0,0 0 0,0 0 0,0-1 0,0 1-1,0 0 1,0-1 0,2 0 0,1-1-198,1 0 0,-1 0 1,0-1-1,1 1 0,-1-1 0,0 0 0,-1 0 1,1-1-1,6-6 0,29-62-3592,-40 76 4022,0 1 0,1 0 0,-1 0 0,1 0-1,0-1 1,1 1 0,-1 0 0,1 0 0,2 6 0,-3-11-195,0 1-1,1 0 1,-1 0-1,1 0 1,-1 0-1,1-1 1,-1 1-1,1 0 1,0-1 0,-1 1-1,1 0 1,0-1-1,-1 1 1,1-1-1,0 1 1,0-1-1,0 1 1,0-1-1,-1 0 1,1 1 0,1-1-1,1 0-13,-1 1 0,0-1 0,0-1 0,1 1 0,-1 0 0,0-1 0,0 1 0,1-1 0,-1 0 0,0 1 0,0-1 0,4-3 0,1 0-4,1-2-1,-1 1 1,0-1 0,-1 0 0,0 0-1,0-1 1,0 0 0,0 0 0,-1-1-1,-1 1 1,1-1 0,-1 0 0,0 0-1,-1 0 1,4-13 0,-1 0-1,-1 0 1,0 0-1,-2-1 1,0 0-1,-1-24 1,-19 91 984,13-31-926,2-1-1,0 1 0,0-1 0,1 1 0,1-1 0,0 1 0,1 0 0,1-1 1,4 21-1,-4-28-67,-1 0 1,1 0-1,1-1 0,-1 1 1,1-1-1,0 1 1,0-1-1,1 0 1,-1 0-1,1-1 0,0 1 1,1-1-1,-1 0 1,1 0-1,0 0 1,0-1-1,0 0 0,0 0 1,0 0-1,1 0 1,-1-1-1,1 0 1,10 3-1,-15-5 0,0 0 1,-1 0-1,1 0 0,0 1 0,-1-1 1,1 0-1,0 0 0,0 0 0,-1 0 1,1-1-1,0 1 0,-1 0 0,1 0 1,0 0-1,-1 0 0,1-1 0,0 1 1,-1 0-1,1-1 0,-1 1 0,1 0 1,-1-1-1,1 1 0,0-1 0,-1 1 1,0-1-1,1 1 0,-1-1 0,1 0 1,-1 1-1,0-1 0,1 1 0,-1-1 1,1 0-1,2-32 182,-14-34-55,7 56-27,3 10-94,1 1-1,0-1 0,-1 1 0,1-1 0,-1 1 0,1-1 1,0 0-1,-1 1 0,1-1 0,0 1 0,0-1 0,0 0 1,-1 1-1,1-1 0,0 1 0,0-1 0,0 0 0,0 1 1,0-1-1,0 0 0,0 1 0,0-1 0,1 0 0,-1 1 0,0-1 1,0 0-1,0 1 0,1-1 0,-1 1 0,0-1 0,1 1 1,-1-1-1,0 1 0,1-1 0,-1 1 0,1-1 0,-1 1 1,1-1-1,-1 1 0,1-1 0,-1 1 0,1 0 0,-1-1 1,1 1-1,0 0 0,-1 0 0,1 0 0,-1-1 0,1 1 1,0 0-1,-1 0 0,1 0 0,0 0 0,-1 0 0,2 0 1,6-1-25,2-1-67,1 1 0,-1-2-1,19-6 1,-27 9 69,0-1-1,0 0 0,0 0 1,0 0-1,-1 0 1,1 0-1,0 0 1,0 0-1,-1-1 0,1 1 1,-1 0-1,1-1 1,-1 0-1,0 1 1,0-1-1,1 0 0,-1 0 1,0 1-1,-1-1 1,1 0-1,0 0 1,0 0-1,-1 0 0,1 0 1,-1 0-1,0-3 1,0 4 22,0 0 1,0 0-1,-1 0 0,1 0 1,0 0-1,-1 1 1,1-1-1,-1 0 0,1 0 1,-1 1-1,0-1 1,1 0-1,-1 1 1,0-1-1,1 0 0,-1 1 1,0-1-1,0 1 1,1-1-1,-1 1 0,0 0 1,0-1-1,0 1 1,0 0-1,0-1 1,0 1-1,1 0 0,-1 0 1,0 0-1,0 0 1,0 0-1,0 0 0,0 0 1,0 0-1,-1 1 1,0-1 35,0 0 0,1 0 0,-1 0 0,0 0 0,0 1 0,1-1 1,-1 1-1,0-1 0,1 1 0,-1-1 0,0 1 0,1 0 0,-1 0 0,1 0 1,-1 0-1,1 0 0,0 0 0,-1 1 0,0 0 0,0 1-3,1-1-1,-1 0 1,1 0 0,0 0-1,0 1 1,0-1 0,0 1-1,0-1 1,1 1-1,-1-1 1,1 1 0,0-1-1,-1 1 1,1-1 0,0 1-1,0 0 1,1-1 0,-1 1-1,1-1 1,-1 1-1,1-1 1,0 1 0,0-1-1,0 1 1,0-1 0,0 0-1,0 0 1,1 0-1,-1 1 1,1-1 0,0 0-1,-1-1 1,1 1 0,0 0-1,0 0 1,0-1 0,0 1-1,1-1 1,-1 0-1,0 0 1,0 0 0,1 0-1,-1 0 1,1 0 0,-1 0-1,6 0 1,12 3-326,0-1 0,0-1 0,0 0 1,33-2-1,-52 0 223,35-4-3008,-4-9-2472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8.166"/>
    </inkml:context>
    <inkml:brush xml:id="br0">
      <inkml:brushProperty name="width" value="0.05" units="cm"/>
      <inkml:brushProperty name="height" value="0.05" units="cm"/>
      <inkml:brushProperty name="color" value="#66CC00"/>
    </inkml:brush>
  </inkml:definitions>
  <inkml:trace contextRef="#ctx0" brushRef="#br0">0 0 18220,'7'34'4544,"1"32"-3642,75 531 1955,-73-546-2486,-8-51 80,2-7-279,0-12 4,9-89 330,41-432-558,-55 522-815,-4 27-731,-6 31 161,5-4 717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8.999"/>
    </inkml:context>
    <inkml:brush xml:id="br0">
      <inkml:brushProperty name="width" value="0.025" units="cm"/>
      <inkml:brushProperty name="height" value="0.025" units="cm"/>
    </inkml:brush>
  </inkml:definitions>
  <inkml:trace contextRef="#ctx0" brushRef="#br0">124 174 10730,'0'-81'12081,"0"80"-12019,0 1 1,0-1 0,0 1-1,0-1 1,-1 1-1,1-1 1,0 1-1,0-1 1,-1 1 0,1-1-1,0 1 1,-1 0-1,1-1 1,0 1-1,-1 0 1,1-1-1,-1 1 1,1 0 0,-1-1-1,1 1 1,0 0-1,-1 0 1,1 0-1,-1-1 1,1 1-1,-1 0 1,1 0 0,-1 0-1,0 0 1,1 0-1,-1 0 1,1 0-1,-1 0 1,1 0 0,-1 0-1,1 0 1,-1 0-1,1 1 1,-1-1-1,1 0 1,-1 0-1,0 1 1,-24 10 82,17-3-149,0 0 0,1 1 1,0 0-1,1 0 0,0 0 1,0 0-1,1 1 0,0 0 1,0 1-1,2-1 0,-1 1 1,1-1-1,1 1 0,0 0 1,-2 19-1,5-29 1,-1 0 0,0 0 0,0-1 1,0 1-1,0 0 0,1 0 0,-1-1 0,0 1 0,1 0 1,-1 0-1,0-1 0,1 1 0,-1 0 0,1-1 1,-1 1-1,1-1 0,-1 1 0,1-1 0,0 1 0,-1-1 1,1 1-1,0-1 0,-1 0 0,1 1 0,0-1 1,1 1-1,29 4-265,32-9-1262,-61 3 1439,74-6-960,-76 7 1057,0 0 0,1 0 0,-1 0 0,0 0 0,0 0 0,1 0 0,-1 0 0,0 0 0,0 0 0,1 0 0,-1 0 0,0 0 0,0 0 0,1 0 0,-1 0 0,0 0 0,0 1 0,1-1 0,-1 0 0,0 0 0,0 0 0,0 0 0,0 1 0,1-1 0,-1 0 0,0 0 0,0 0 1,0 1-1,0-1 0,1 0 0,-1 0 0,0 1 0,0-1 0,0 0 0,0 0 0,0 1 0,0-1 0,0 0 0,0 0 0,0 1 0,0-1 0,0 0 0,-6 15 592,-12 10 531,-34 19-125,41-38-1261,33-30-1163,115-122-10166,-86 90 12154,-50 55 1893,-1 8 1325,-6 22-1786,1-14-1214,3-11-579,0 0 0,0 0-1,0 0 1,1 0 0,-1 0-1,1 0 1,0 0 0,1 0-1,-1 1 1,1-1 0,0 0 0,0 1-1,0-1 1,1 7 0,0-10-192,0-1 1,1 1-1,-1-1 1,0 1-1,0-1 1,0 1-1,0-1 1,0 0-1,1 0 1,-1 1-1,0-1 0,0 0 1,1 0-1,-1 0 1,0 0-1,0-1 1,0 1-1,1 0 1,-1 0-1,0-1 1,0 1-1,0-1 1,0 1-1,0-1 1,2 0-1,27-14 197,-21 8-279,-1-1 0,0 0 0,0 0 1,-1-1-1,0 1 0,9-16 1,-1 3-402,-15 20 465,0 1-1,0 0 0,0 0 0,1 0 1,-1 0-1,0 0 0,0 0 0,0 0 1,1 0-1,-1 0 0,0 0 0,0 0 0,1 0 1,-1 0-1,0 0 0,0 0 0,0 0 1,1 0-1,-1 0 0,0 0 0,0 0 1,1 0-1,-1 0 0,0 0 0,0 0 1,0 0-1,1 0 0,-1 1 0,0-1 1,0 0-1,0 0 0,0 0 0,1 0 1,-1 1-1,0-1 0,0 0 0,0 0 0,0 0 1,0 0-1,0 1 0,1-1 0,-1 0 1,0 0-1,0 1 0,0-1 0,0 0 1,0 0-1,0 0 0,0 1 0,0-1 1,0 0-1,0 0 0,0 1 0,0-1 1,0 0-1,0 0 0,0 0 0,0 1 1,-1-1-1,1 0 0,5 27-284,-1-10 170,-3-15 38,0 1-1,-1-1 0,2 0 1,-1 0-1,0 0 1,0 0-1,1 0 1,-1 0-1,1 0 1,0 0-1,-1 0 1,1 0-1,0-1 0,0 1 1,0-1-1,5 3 1,-6-4-93,1 1 0,0-1 0,0 0 0,0 0 1,0 1-1,-1-1 0,1 0 0,0-1 0,0 1 0,0 0 1,0 0-1,0-1 0,-1 1 0,1-1 0,0 0 1,0 1-1,2-3 0,2-1-324,-1 0 0,1 0 0,-1 0 1,0-1-1,0 0 0,0 0 0,-1-1 0,0 1 0,0-1 1,5-11-1,-2 3-60,-1 0 0,-1 0 0,0-1 0,-1 0 0,3-16 0,-3-6 2369,-3 0 3556,-9 47-2133,-2 1-3256,6-3 242,0 0 1,1 1 0,0-1 0,-3 15 0,5-20-177,0 1 0,0 1 0,0-1 1,1 0-1,0 0 0,0 0 1,0 0-1,0 0 0,1 0 0,-1 0 1,1 0-1,2 6 0,-2-9-57,-1 0-1,1 0 1,0 1 0,0-1-1,0-1 1,0 1-1,0 0 1,0 0 0,0 0-1,0 0 1,0-1-1,0 1 1,0 0-1,0-1 1,0 1 0,1-1-1,-1 0 1,0 1-1,1-1 1,-1 0 0,0 0-1,2 1 1,36-3-992,-36 1 951,0 0 1,0 0-1,0 1 0,0-1 1,0 1-1,0 0 0,0 0 0,0 0 1,0 0-1,0 1 0,0-1 1,0 1-1,0 0 0,-1 0 0,1 0 1,0 0-1,0 0 0,0 1 0,4 2 1,-6-2 175,0 0 0,-1-1 1,1 1-1,-1 0 0,1 0 1,-1-1-1,1 1 0,-1 0 0,0 0 1,0 0-1,0 0 0,0-1 1,0 1-1,0 0 0,-1 0 0,1 0 1,-1 0-1,1-1 0,-1 1 1,0 0-1,1-1 0,-1 1 1,0 0-1,0-1 0,0 1 0,0-1 1,-1 1-1,1-1 0,0 0 1,0 0-1,-1 1 0,1-1 1,-1 0-1,1 0 0,-3 1 0,-3 3 182,0 0 0,0-1 0,0 1-1,-1-1 1,0-1 0,-11 5-1,18-8-366,0 0-1,0 1 1,1-1-1,-1 0 1,0 1-1,0-1 0,0 0 1,0 0-1,0 0 1,0 0-1,0 0 1,-1 0-1,1 0 1,0 0-1,0 0 1,0-1-1,1 1 1,-1 0-1,0-1 0,0 1 1,0 0-1,0-1 1,0 1-1,0-1 1,0 0-1,1 1 1,-2-2-1,1 1-595,1-1-1,0 1 1,-1-1 0,1 0-1,0 1 1,0-1-1,0 0 1,0 1 0,0-1-1,0 0 1,0 1-1,0-1 1,1 0 0,-1 1-1,1-1 1,-1 1-1,2-3 1,7-15-11631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29.378"/>
    </inkml:context>
    <inkml:brush xml:id="br0">
      <inkml:brushProperty name="width" value="0.025" units="cm"/>
      <inkml:brushProperty name="height" value="0.025" units="cm"/>
    </inkml:brush>
  </inkml:definitions>
  <inkml:trace contextRef="#ctx0" brushRef="#br0">104 15 12268,'0'0'11648,"-9"-3"-10239,7 2-1318,-5-1 66,-1 0 0,1 0 0,0 0-1,-1 1 1,-12 0 0,19 1-161,0 0-1,-1 0 0,1 0 1,-1 0-1,1 0 1,-1 1-1,1-1 0,-1 1 1,1-1-1,0 1 0,-1-1 1,1 1-1,0 0 0,-1-1 1,1 1-1,0 0 1,0 0-1,0 0 0,0 0 1,0 0-1,0 0 0,0 1 1,0-1-1,0 0 0,0 0 1,1 1-1,-1-1 1,0 0-1,1 1 0,-1-1 1,1 1-1,0-1 0,-1 1 1,1-1-1,0 0 1,0 1-1,0-1 0,0 1 1,0-1-1,0 1 0,1-1 1,-1 3-1,1-3-79,0 0-1,0 1 1,0-1 0,0 0-1,0 0 1,0 1 0,0-1-1,0 0 1,0 0 0,0 0 0,0 0-1,1 0 1,-1-1 0,0 1-1,1 0 1,-1-1 0,1 1-1,-1-1 1,1 1 0,-1-1-1,1 1 1,-1-1 0,1 0-1,2 0 1,44 5-1530,-45-5 1471,-2 0 120,60 7-807,-60-7 842,0 0 0,0 1 1,0-1-1,0 0 1,0 1-1,0-1 1,0 0-1,-1 1 0,1-1 1,0 1-1,0 0 1,0-1-1,0 1 0,-1 0 1,1-1-1,0 1 1,-1 0-1,1 0 0,0-1 1,0 3-1,-1-2 26,0 0-1,-1 0 1,1 0 0,0 0-1,-1 1 1,1-1-1,-1 0 1,1 0 0,-1 0-1,0 0 1,1 0-1,-1 0 1,0 0 0,0-1-1,0 1 1,0 0-1,1 0 1,-1-1 0,0 1-1,0 0 1,0-1-1,-1 1 1,0 0 0,-2 1-108,-1 2 111,0-1 0,0 0 1,0 0-1,0-1 1,-1 1-1,-5 1 1,10-4-137,0 0 0,0 0 0,1 0 0,-1 0 0,0 0 0,0 0 0,1 0 0,-1 0 0,0 0 0,1 0 0,-1 0 0,0-1 0,0 1 0,1 0 0,-1 0 0,0-1 0,1 1 0,-1 0 0,1-1 0,-1 1 0,-1-2 0,2 1-306,-1 0 0,0-1 0,0 1 0,1 0 0,-1-1 0,1 1 0,-1-1 0,1 1 0,-1-1 0,1 1 0,0-1 0,0 0 0,0 1 0,0-3 0,0-22-7174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0.320"/>
    </inkml:context>
    <inkml:brush xml:id="br0">
      <inkml:brushProperty name="width" value="0.025" units="cm"/>
      <inkml:brushProperty name="height" value="0.025" units="cm"/>
    </inkml:brush>
  </inkml:definitions>
  <inkml:trace contextRef="#ctx0" brushRef="#br0">8 129 15118,'0'0'1709,"-1"9"-81,0 2-1205,-2 7 1072,2 1-1,0 26 1,1-42-1419,0 0 0,0 0 0,0 1 0,1-1 0,-1 0 0,1 0 0,0 1 1,0-1-1,0 0 0,0 0 0,0 0 0,1 0 0,-1 0 0,1-1 0,0 1 0,0 0 0,0-1 0,0 1 0,0-1 0,1 0 1,-1 1-1,5 2 0,-6-5-97,0 0 1,0 1 0,0-1-1,0 0 1,1 1 0,-1-1-1,0 0 1,0 0 0,1 0-1,-1 0 1,0 0 0,0 0-1,1-1 1,-1 1 0,0 0-1,0-1 1,0 1 0,0 0-1,1-1 1,-1 0 0,0 1-1,0-1 1,0 0 0,0 1-1,0-1 1,0 0 0,0 0-1,-1 0 1,1 0 0,0 0-1,0 0 1,-1 0 0,1 0-1,0 0 1,-1 0 0,1 0-1,-1 0 1,0-1 0,1 1-1,-1 0 1,0 0 0,0 0-1,0-3 1,7-54-543,-18 76 1418,11-16-840,0 0 1,0 0-1,1 0 1,-1 0-1,0 0 1,1 0-1,0 0 1,-1 0-1,1 0 1,0-1-1,0 1 1,0 0-1,0-1 1,0 1-1,0 0 1,0-1-1,1 1 1,-1-1-1,1 0 1,-1 0-1,1 1 1,-1-1-1,1 0 1,0 0-1,0 0 1,-1-1 0,1 1-1,0 0 1,0-1-1,0 1 1,0-1-1,0 1 1,0-1-1,2 0 1,-1 0-5,1 1 0,-1-1 0,0-1 0,1 1 0,-1 0 0,0-1 0,1 0 0,-1 1 0,0-1 0,0-1 0,0 1 0,0 0 0,0-1 0,0 1 0,0-1 0,0 0 0,0 0 0,-1 0 0,1-1 0,2-3 0,1-1-33,-3 4-39,0 0 1,0 0-1,-1-1 0,0 1 0,0-1 0,0 1 1,0-1-1,0 0 0,0 1 0,-1-1 1,0 0-1,1-6 0,-2 9 13,-7 40 150,7-39-92,0 1 1,-1 0 0,1-1-1,0 1 1,0 0 0,0-1-1,0 1 1,0 0 0,0 0-1,0-1 1,0 1 0,1 0-1,-1-1 1,0 1 0,0 0-1,1-1 1,-1 1 0,0 0-1,1-1 1,-1 1 0,0 0-1,1-1 1,-1 1 0,1-1 0,-1 1-1,1-1 1,-1 1 0,1-1-1,-1 0 1,1 1 0,0-1-1,-1 1 1,1-1 0,0 0-1,0 1 1,1-2-14,0 1 0,0 0 1,0-1-1,0 0 0,0 1 0,0-1 0,0 0 1,-1 0-1,1 0 0,0 0 0,-1 0 0,3-3 1,6-4-440,-1-1 0,0 0 0,11-15 0,-12 12 279,-1-1 0,0 0 0,-1 0 0,-1 0 0,1-1 1,-2 0-1,0 0 0,-1 0 0,0 0 0,-1-1 1,0-25-1,-17 61 2399,10-7-2008,1 1 0,0 0 0,1 0 0,0 0 0,1 0 0,1 27 0,0-36-210,1 0 0,1 0 0,-1 0 0,1 0 0,0 0 0,0 0 1,1 0-1,-1-1 0,1 1 0,1 0 0,-1-1 0,1 0 0,0 0 0,0 1 0,1-2 0,-1 1 0,1 0 0,0-1 0,0 1 1,6 3-1,-9-7-10,-1 0 1,1-1 0,0 1-1,-1 0 1,1-1 0,0 1 0,-1-1-1,1 1 1,0-1 0,0 1-1,0-1 1,0 0 0,-1 1 0,1-1-1,0 0 1,0 0 0,0 0-1,0 1 1,0-1 0,0 0-1,0 0 1,0 0 0,0 0 0,0-1-1,-1 1 1,1 0 0,0 0-1,0-1 1,0 1 0,0 0-1,0-1 1,-1 1 0,1-1 0,0 1-1,0-1 1,0 1 0,-1-1-1,1 1 1,0-1 0,-1 0-1,1 1 1,-1-1 0,1 0 0,-1 0-1,1 0 1,-1 1 0,1-1-1,-1 0 1,0 0 0,1 0 0,-1 0-1,0 0 1,0 0 0,0 1-1,0-1 1,0 0 0,0-1-1,1-10 47,-1 0 0,0 0 0,-4-21 0,2 13-21,5 18-62,1 1 1,-1-1-1,0 1 1,0 0-1,0 0 0,1 0 1,-1 0-1,1 0 1,-1 1-1,0 0 1,5-1-1,2 0 12,-2-1-80,1 0 0,0-1-1,-1 0 1,0 0 0,0-1 0,11-7 0,-16 9 107,0 1-1,-1-1 0,1 0 1,-1 0-1,0-1 1,0 1-1,1 0 0,-1-1 1,-1 1-1,1-1 1,0 0-1,-1 1 1,1-1-1,-1 0 0,0 0 1,0 0-1,0 0 1,0 0-1,0 0 1,0-7-1,-1 10 18,0 0 0,0-1-1,0 1 1,0 0 0,0-1 0,0 1 0,0 0 0,0-1-1,0 1 1,0-1 0,0 1 0,0 0 0,-1-1 0,1 1-1,0 0 1,0-1 0,0 1 0,0 0 0,-1 0-1,1-1 1,0 1 0,0 0 0,-1-1 0,1 1 0,0 0-1,0 0 1,-1 0 0,1-1 0,0 1 0,-1 0 0,1 0-1,0 0 1,-1 0 0,1-1 0,-1 1 0,-14 5 304,-11 18-166,23-18-64,0 0 0,0 0 0,1 0 0,-1 0-1,2 0 1,-1 1 0,0-1 0,1 1 0,0-1 0,0 1 0,1-1-1,-1 1 1,1 0 0,1 5 0,0-8-75,0 0 0,0 0 1,0 0-1,1-1 0,-1 1 0,1 0 1,-1-1-1,1 1 0,0-1 0,0 1 0,0-1 1,0 0-1,1 0 0,-1 0 0,1 0 1,-1-1-1,1 1 0,-1 0 0,1-1 0,0 0 1,0 0-1,0 0 0,0 0 0,0 0 1,0 0-1,0-1 0,3 1 0,55 4-771,-21-12-3007,-11-11-3824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3.183"/>
    </inkml:context>
    <inkml:brush xml:id="br0">
      <inkml:brushProperty name="width" value="0.025" units="cm"/>
      <inkml:brushProperty name="height" value="0.025" units="cm"/>
    </inkml:brush>
  </inkml:definitions>
  <inkml:trace contextRef="#ctx0" brushRef="#br0">50 30 1185,'0'0'7687,"-44"-29"-7687,42 32-64,2-1-288,0-1-32,0 0 223,0 1 65,0 0-736,-4-1-2147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4.286"/>
    </inkml:context>
    <inkml:brush xml:id="br0">
      <inkml:brushProperty name="width" value="0.025" units="cm"/>
      <inkml:brushProperty name="height" value="0.025" units="cm"/>
    </inkml:brush>
  </inkml:definitions>
  <inkml:trace contextRef="#ctx0" brushRef="#br0">23 1 7911,'0'0'8424,"-4"0"-8125,3 0-252,1 0 0,-1 0 0,0 0 0,1 0 0,-1 0 0,0 0 0,1 0 0,-1 0 0,0 0 0,1 0 0,-1 0 0,0 1 0,1-1 0,-1 0-1,0 1 1,1-1 0,-1 0 0,1 1 0,-1-1 0,1 0 0,-1 1 0,1-1 0,-1 1 0,1-1 0,-1 1 0,1 0 0,-1-1 0,1 1 0,0-1-1,-1 1 1,1 0 0,0-1 0,0 1 0,0 0 0,-1-1 0,1 2 0,7 29 1888,-3-17-2115,1 4 388,5 22 319,2-1 0,1-1 0,24 49 1,55 94 27,-84-166-531,0-1 0,2 1 1,-1-2-1,1 1 1,1-1-1,1-1 0,13 12 1,9 4 64,55 35 0,-39-26-67,-40-28-16,-1-2 1,1 1-1,1-1 1,-1-1-1,1 0 1,0 0-1,1-1 1,18 6 0,90 25 56,-85-23-49,0-2 0,1-1 0,1-2 0,38 3 0,-48-8 9,0 2 0,34 9 0,-38-7-5,0-2-1,0 0 0,47 2 1,-24-5-122,-32-1-85,0 0 1,0-1-1,0 0 1,0-1-1,0 0 1,0-1-1,22-7 1,-36 9-30,0 0 0,1 0 0,-1 0 1,0-1-1,1 1 0,-1 0 1,0 0-1,1-1 0,-1 1 0,0 0 1,0-1-1,0 1 0,1 0 1,-1-1-1,0 1 0,0 0 0,0-1 1,0 1-1,1 0 0,-1-1 1,0 1-1,0-1 0,0 1 0,0 0 1,0-1-1,0 1 0,0 0 1,0-1-1,0 0 0,0 0-286,0-9-7173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4.904"/>
    </inkml:context>
    <inkml:brush xml:id="br0">
      <inkml:brushProperty name="width" value="0.025" units="cm"/>
      <inkml:brushProperty name="height" value="0.025" units="cm"/>
    </inkml:brush>
  </inkml:definitions>
  <inkml:trace contextRef="#ctx0" brushRef="#br0">1 0 11082,'0'0'7592,"0"11"-6925,3 32 10,2 1 0,22 84 0,5 25 68,61 781 3536,-92-910-4185,1 0 0,1 0 1,7 25-1,-10-49-97,0 1 0,0-1 0,1 0 1,-1 1-1,0-1 0,0 0 0,0 1 1,0-1-1,0 0 0,1 0 0,-1 1 1,0-1-1,0 0 0,0 0 0,1 0 1,-1 1-1,0-1 0,0 0 0,1 0 0,-1 0 1,0 1-1,1-1 0,-1 0 0,0 0 1,0 0-1,1 0 0,-1 0 0,0 0 1,1 0-1,-1 0 0,0 0 0,1 0 1,-1 0-1,0 0 0,1 0 0,-1 0 1,0 0-1,1 0 0,-1 0 0,0 0 1,0 0-1,1 0 0,-1-1 0,0 1 0,1 0 1,-1 0-1,0 0 0,0 0 0,1-1 1,-1 1-1,0 0 0,0 0 0,0-1 1,1 1-1,-1 0 0,0 0 0,0-1 1,0 1-1,0 0 0,0-1 0,1 1 1,-1 0-1,0-1 0,0 1 0,0 0 1,0-1-1,13-23-948,-12 23 796,20-51-5858,-12 24-924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5.534"/>
    </inkml:context>
    <inkml:brush xml:id="br0">
      <inkml:brushProperty name="width" value="0.025" units="cm"/>
      <inkml:brushProperty name="height" value="0.025" units="cm"/>
    </inkml:brush>
  </inkml:definitions>
  <inkml:trace contextRef="#ctx0" brushRef="#br0">1 157 10730,'0'0'8851,"11"2"-7853,30-1-633,0-1 0,1-2 0,-1-2 0,42-10-1,21-1 7,555-8 270,-301 19-701,-65-10 383,127-2 492,-176 17-774,504-26 51,-654 20-145,-94 5-194,1-1 0,-1 1 0,0-1 0,1 1 1,-1-1-1,0 1 0,1-1 0,-1 0 0,0 1 1,0-1-1,0 1 0,1-1 0,-1 0 0,0 1 0,0-1 1,0 0-1,0 1 0,0-1 0,0 0 0,0 1 1,0-1-1,0 0 0,-1 1 0,1-1 0,0 0 1,-1-1-827,-2-18-10020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6.099"/>
    </inkml:context>
    <inkml:brush xml:id="br0">
      <inkml:brushProperty name="width" value="0.025" units="cm"/>
      <inkml:brushProperty name="height" value="0.025" units="cm"/>
    </inkml:brush>
  </inkml:definitions>
  <inkml:trace contextRef="#ctx0" brushRef="#br0">102 1 11179,'8'0'1457,"-2"0"-1204,-1-1 0,0 1 0,1 1 0,-1-1 0,0 1 0,1 0 0,-1 0 0,0 0 0,0 1 0,0 0 0,0 0 0,0 0 0,0 0 1,-1 1-1,1 0 0,-1 0 0,1 0 0,-1 1 0,6 5 0,-2 2 387,1 0 0,-1 0 0,-1 1 0,0 0 0,-1 0 1,0 0-1,7 21 0,-12-28-483,1 0 0,-1 1 0,0-1 0,0 0 0,0 0 0,-1 1 0,0-1 0,0 0 0,0 1 1,-1-1-1,1 0 0,-1 0 0,-1 1 0,1-1 0,-1 0 0,0 0 0,0 0 0,0 0 0,-1-1 0,1 1 0,-1-1 0,-5 6 0,-7 4-37,-1 0-1,0-1 0,0-1 0,-2-1 1,1-1-1,-1 0 0,-34 12 0,-25 1-5119,66-22-1331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6.849"/>
    </inkml:context>
    <inkml:brush xml:id="br0">
      <inkml:brushProperty name="width" value="0.025" units="cm"/>
      <inkml:brushProperty name="height" value="0.025" units="cm"/>
    </inkml:brush>
  </inkml:definitions>
  <inkml:trace contextRef="#ctx0" brushRef="#br0">1 441 11211,'0'0'9742,"6"-10"-8920,13-12-468,1 0 0,0 2-1,2 0 1,0 1 0,41-26-1,42-35 2,-88 65-282,1-1 0,-2-1 0,0 0 0,-2-1 0,0-1 0,0-1 0,-2 1 0,19-42 0,-18 84-324,-5 1 293,1-2-1,0 1 1,2-1-1,19 29 1,-22-40-496,-1-1 1,2 0 0,0 0 0,0-1 0,0 0 0,1 0-1,1-1 1,-1-1 0,24 13 0,10-2-6204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59.086"/>
    </inkml:context>
    <inkml:brush xml:id="br0">
      <inkml:brushProperty name="width" value="0.025" units="cm"/>
      <inkml:brushProperty name="height" value="0.025" units="cm"/>
    </inkml:brush>
  </inkml:definitions>
  <inkml:trace contextRef="#ctx0" brushRef="#br0">33 15 10826,'0'0'10506,"8"-4"-10052,-7 3-448,1 0 1,0 0-1,-1 0 1,1 0-1,0 0 1,-1 0-1,1 0 1,0 1-1,0-1 1,0 1-1,0-1 1,0 1-1,0 0 1,0 0-1,0 0 0,2 0 1,-2 1 0,-1 0 1,1 1-1,-1-1 0,1 0 1,-1 1-1,1-1 1,-1 1-1,0 0 0,1-1 1,-1 1-1,0 0 0,0 0 1,0 0-1,-1 0 1,1 0-1,0 0 0,-1 0 1,1 0-1,-1 0 0,0 0 1,1 2-1,1 8 16,0 1 0,0 0 1,-1 0-1,-1-1 0,0 1 0,-1 0 0,0 0 0,-1-1 0,-1 1 0,-4 14 1,-2-2 135,-1 0 0,-2 0 0,-24 39 1,35-62-130,-2 2 89,0 1 0,0 0 0,0 0 0,1 0 0,0 1 0,0-1 0,-2 11 0,5-15-111,0-1 0,-1 1-1,1-1 1,0 1 0,0-1 0,0 1-1,-1-1 1,1 0 0,0 1 0,0-1-1,0 0 1,0 0 0,0 0 0,0 1-1,0-1 1,0 0 0,0 0 0,-1 0-1,1-1 1,0 1 0,0 0 0,0 0 0,0 0-1,1-1 1,27-3 161,-16 0-229,108-27-24,-43 5-4609,-47 12-2209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8.636"/>
    </inkml:context>
    <inkml:brush xml:id="br0">
      <inkml:brushProperty name="width" value="0.05" units="cm"/>
      <inkml:brushProperty name="height" value="0.05" units="cm"/>
      <inkml:brushProperty name="color" value="#66CC00"/>
    </inkml:brush>
  </inkml:definitions>
  <inkml:trace contextRef="#ctx0" brushRef="#br0">1 342 18076,'0'0'92,"0"1"0,0-1 1,1 0-1,-1 0 0,0 1 1,0-1-1,1 0 0,-1 0 0,0 1 1,1-1-1,-1 0 0,0 0 1,1 0-1,-1 1 0,0-1 0,1 0 1,-1 0-1,1 0 0,-1 0 0,0 0 1,1 0-1,-1 0 0,1 0 1,-1 0-1,0 0 0,1 0 0,-1 0 1,0 0-1,1 0 0,-1 0 1,1-1-1,-1 1 0,0 0 0,1 0 1,-1 0-1,0 0 0,1-1 1,-1 1-1,0 0 0,1 0 0,-1-1 1,1 0-1,22-15 1562,-14 9-937,-6 6-652,0-1 0,0 1 1,-1-1-1,1 1 0,1 0 1,-1 0-1,0 0 0,0 1 1,0-1-1,0 1 1,1 0-1,-1-1 0,0 1 1,0 1-1,0-1 0,1 0 1,-1 1-1,4 1 0,-3 0-39,0 0 0,1 0 0,-1 0 0,0 1 0,0 0 0,-1 0 0,1 0 0,0 0 0,-1 0 0,0 1 0,3 4 0,6 10-38,-1 0-1,0 1 1,-2 0 0,10 28 0,-14-34 112,-5-13-98,0 0-1,0 0 1,0 1-1,0-1 1,0 0 0,0 0-1,0 0 1,0 1 0,0-1-1,0 0 1,0 0 0,0 0-1,0 0 1,0 1 0,0-1-1,0 0 1,0 0 0,1 0-1,-1 1 1,0-1 0,0 0-1,0 0 1,0 0-1,0 0 1,0 0 0,1 1-1,-1-1 1,0 0 0,0 0-1,0 0 1,0 0 0,1 0-1,-1 0 1,0 0 0,0 0-1,0 0 1,0 0 0,1 0-1,-1 0 1,0 0-1,0 0 1,0 0 0,1 0-1,-1 0 1,0 0 0,0 0-1,3-11 28,-1-20 8,-3-2-6,0 1 0,-2 0 1,-2 0-1,-1 0 1,-1 0-1,-14-35 1,20 63-31,-1 1 1,0 0-1,0-1 1,0 1-1,0 0 1,-1 0-1,-3-4 1,5 7-3,1-1 1,-1 1-1,1 0 1,0-1-1,-1 1 0,0 0 1,1-1-1,-1 1 1,1 0-1,-1 0 0,1-1 1,-1 1-1,0 0 1,1 0-1,-1 0 1,1 0-1,-1 0 0,0 0 1,1 0-1,-1 0 1,0 0-2,0 1 1,1-1 0,-1 0-1,1 1 1,-1-1 0,1 1-1,-1-1 1,1 1 0,-1-1-1,1 1 1,-1 0 0,1-1-1,0 1 1,-1 0 0,1-1-1,0 1 1,0 0 0,-1-1-1,1 1 1,0 0 0,0 1-1,-1 2-52,1 0-1,-1 0 1,1 1-1,0-1 1,1 0-1,-1 0 1,1 1-1,-1-1 0,1 0 1,1 0-1,-1 0 1,0 0-1,1 0 1,0 0-1,0-1 1,5 8-1,-6-9-71,1 0 0,-1-1 1,1 1-1,0 0 0,-1 0 0,1-1 0,0 1 0,0-1 0,0 0 0,1 1 1,-1-1-1,0 0 0,0 0 0,1 0 0,-1-1 0,0 1 0,1 0 1,-1-1-1,1 0 0,-1 1 0,0-1 0,1 0 0,-1 0 0,1-1 0,-1 1 1,1 0-1,-1-1 0,0 0 0,1 1 0,2-2 0,4-3-438,0 1-1,0-1 1,-1-1-1,0 0 1,0 0 0,0 0-1,9-10 1,42-58-2758,-22 27 2547,-37 47 810,0 0 1,0 0-1,0-1 1,0 1 0,0 0-1,0 0 1,1-1-1,-1 1 1,0 0-1,0 0 1,0-1-1,0 1 1,1 0-1,-1 0 1,0 0 0,0-1-1,0 1 1,1 0-1,-1 0 1,0 0-1,0 0 1,1 0-1,-1-1 1,0 1 0,0 0-1,1 0 1,-1 0-1,0 0 1,0 0-1,1 0 1,-1 0-1,0 0 1,0 0 0,1 0-1,-1 0 1,0 0-1,1 0 1,-1 0-1,0 0 1,0 0-1,1 0 1,-1 1 0,0-1-1,1 0 1,-1 16 1360,-8 26 631,8-40-1890,-8 31 1157,1 0 1,2 0-1,-1 36 1,5-68-1262,1 0 0,0 0 0,0 0 0,0 0 0,0 0 0,1 0 0,-1 0 0,0 0 1,0 0-1,1-1 0,-1 1 0,0 0 0,1 0 0,-1 0 0,1 1 0,0-2-21,-1 0 0,0 0 0,1 1 0,-1-1 0,0 0 0,0 0 0,1 0 0,-1 0 0,0 0 0,1 0 0,-1 0 0,0 0 0,1 0 0,-1 0 1,0 0-1,0 0 0,1 0 0,-1 0 0,0 0 0,1 0 0,-1-1 0,0 1 0,1 0 0,-1 0 0,0 0 0,0 0 0,1-1 0,-1 1 0,0 0 0,3-3 34,0 0 1,0 0-1,-1 0 1,1 0-1,-1 0 0,2-4 1,19-39 539,-2-2 1,28-96-1,-49 152-420,1 0 0,0 0 0,0 0 0,4 13-1,-5-21-184,0 1-1,0-1 0,0 0 0,0 1 1,1-1-1,-1 0 0,0 1 0,0-1 0,0 0 1,0 1-1,1-1 0,-1 0 0,0 1 0,0-1 1,0 0-1,1 0 0,-1 1 0,0-1 1,1 0-1,-1 0 0,0 1 0,0-1 0,1 0 1,-1 0-1,0 0 0,1 0 0,-1 0 0,0 0 1,1 1-1,-1-1 0,1 0 0,-1 0 0,0 0 1,1 0-1,-1 0 0,0 0 0,1 0 1,-1 0-1,0-1 0,1 1 0,-1 0 0,0 0 1,1 0-1,-1 0 0,0 0 0,1 0 0,-1-1 1,0 1-1,1 0 0,-1 0 0,0-1 1,0 1-1,1 0 0,-1 0 0,1-1 0,0-1-148,0 0 0,1 0 0,-1 0 0,0 0-1,0 0 1,0 0 0,0 0 0,1-3 0,0-5-95,0-1 1,-1 1 0,1-18 0,-5-11-375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0.045"/>
    </inkml:context>
    <inkml:brush xml:id="br0">
      <inkml:brushProperty name="width" value="0.025" units="cm"/>
      <inkml:brushProperty name="height" value="0.025" units="cm"/>
    </inkml:brush>
  </inkml:definitions>
  <inkml:trace contextRef="#ctx0" brushRef="#br0">48 8 6182,'0'0'14200,"-5"10"-14040,-3 6 341,1 0 0,1 1 0,1-1 0,0 1 0,1 0 0,-4 35 0,9-51-468,-1 0-1,1-1 1,-1 1-1,1 0 1,-1-1-1,1 1 1,0-1-1,-1 1 1,1-1-1,0 0 1,-1 1 0,1-1-1,0 0 1,-1 1-1,1-1 1,0 0-1,0 0 1,0 0-1,-1 1 1,1-1-1,0 0 1,0 0-1,0 0 1,-1 0-1,1-1 1,0 1-1,0 0 1,0 0-1,-1 0 1,1-1-1,0 1 1,-1 0-1,2-1 1,30-9 564,74-44 420,56-26-550,-157 78-802,16-9-2189,-13 0-4199,-8 4 600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0.404"/>
    </inkml:context>
    <inkml:brush xml:id="br0">
      <inkml:brushProperty name="width" value="0.025" units="cm"/>
      <inkml:brushProperty name="height" value="0.025" units="cm"/>
    </inkml:brush>
  </inkml:definitions>
  <inkml:trace contextRef="#ctx0" brushRef="#br0">0 0 7303,'0'0'12396,"64"36"-11564,-35-25-575,2 3-225,-1-1-321,4-2-1376,-6-4-3780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7.981"/>
    </inkml:context>
    <inkml:brush xml:id="br0">
      <inkml:brushProperty name="width" value="0.025" units="cm"/>
      <inkml:brushProperty name="height" value="0.025" units="cm"/>
    </inkml:brush>
  </inkml:definitions>
  <inkml:trace contextRef="#ctx0" brushRef="#br0">0 230 5669,'0'0'2307,"5"-53"-2179,1 38-64,-1-2-96,0 0-865,1-4-641,-5-2 770,3-5 447,-4 2-319,0-4-1666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8.388"/>
    </inkml:context>
    <inkml:brush xml:id="br0">
      <inkml:brushProperty name="width" value="0.025" units="cm"/>
      <inkml:brushProperty name="height" value="0.025" units="cm"/>
    </inkml:brush>
  </inkml:definitions>
  <inkml:trace contextRef="#ctx0" brushRef="#br0">21 34 8008,'0'0'8376,"0"-8"-6513,0-18 210,0 56 1149,-10 214-119,2-142-2735,6 0 0,10 108 0,25-31 849,-19-112-464,-14-68-806,0-1 1,0 1-1,0 0 0,0-1 1,0 1-1,0-1 1,1 1-1,-1 0 0,0-1 1,1 1-1,-1 0 1,1-1-1,-1 1 1,1 0-1,0 0 0,0 0 1,0-1-1,-1 1 1,1 0-1,0 0 0,2-1 1,14-11-5219,4 0-3430,-9 7 1062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38.953"/>
    </inkml:context>
    <inkml:brush xml:id="br0">
      <inkml:brushProperty name="width" value="0.025" units="cm"/>
      <inkml:brushProperty name="height" value="0.025" units="cm"/>
    </inkml:brush>
  </inkml:definitions>
  <inkml:trace contextRef="#ctx0" brushRef="#br0">0 102 10794,'0'0'9625,"13"3"-8776,13 1-284,1-1 0,0-1 0,0-1-1,37-3 1,45-11 244,642-51 1265,-678 62-928,0-2 0,81-16 0,-202 15-8769,25 1 1072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2.020"/>
    </inkml:context>
    <inkml:brush xml:id="br0">
      <inkml:brushProperty name="width" value="0.025" units="cm"/>
      <inkml:brushProperty name="height" value="0.025" units="cm"/>
    </inkml:brush>
  </inkml:definitions>
  <inkml:trace contextRef="#ctx0" brushRef="#br0">6 6 7015,'0'0'14296,"0"9"-13773,0 73 622,-2 157-309,1-217-255,-1-32 563,1-37 478,2 11-1692,1-1 1,7-37 0,-8 62 47,2 0 0,0 1 0,0-1 0,1 1 0,0 0 0,1 0 1,1 0-1,0 0 0,0 1 0,9-12 0,-13 20 12,0 0 0,1 1-1,-1-1 1,0 0 0,1 1 0,-1-1-1,1 1 1,0 0 0,0 0 0,-1 0-1,1 0 1,0 0 0,0 1 0,0-1-1,0 1 1,0 0 0,0-1 0,-1 2-1,1-1 1,0 0 0,0 0 0,0 1-1,0 0 1,0 0 0,0-1 0,-1 1-1,1 1 1,0-1 0,-1 0-1,1 1 1,3 2 0,-4-2 7,1-1-1,-1 1 1,0-1 0,-1 1 0,1 0-1,0 0 1,0 0 0,-1 0 0,1 0-1,-1 0 1,1 0 0,-1 0 0,0 1-1,0-1 1,0 0 0,0 1 0,-1-1 0,1 1-1,-1-1 1,1 1 0,-1-1 0,0 1-1,0-1 1,0 1 0,0-1 0,0 1-1,-1-1 1,1 1 0,-1-1 0,1 1-1,-1-1 1,0 1 0,0-1 0,0 0-1,-1 1 1,-2 3 0,-2 0 12,0 1 1,0-1-1,0-1 1,-1 1-1,0-1 1,0-1-1,-1 1 1,1-1-1,-1 0 1,0-1-1,0 0 1,0 0-1,-1-1 1,1 0-1,0 0 1,-1-1-1,-9 1 1,17-3-76,1 1 1,0 0-1,0-1 1,-1 1-1,1 0 1,0-1-1,0 1 1,0-1 0,-1 1-1,1 0 1,0-1-1,0 1 1,0-1-1,0 1 1,0 0-1,0-1 1,0 1-1,0-1 1,0 1-1,0-1 1,0 1 0,0 0-1,0-1 1,0 1-1,1-1 1,-1 1-1,0 0 1,0-1-1,0 1 1,0 0-1,1-1 1,-1 1-1,0 0 1,1-1 0,-1 1-1,0 0 1,0-1-1,1 1 1,0 0-1,10-17-2088,12-2-1476,6-2-2039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3.191"/>
    </inkml:context>
    <inkml:brush xml:id="br0">
      <inkml:brushProperty name="width" value="0.025" units="cm"/>
      <inkml:brushProperty name="height" value="0.025" units="cm"/>
    </inkml:brush>
  </inkml:definitions>
  <inkml:trace contextRef="#ctx0" brushRef="#br0">1 228 12172,'0'0'9630,"8"0"-9411,-3 0-194,0 0 0,0-1 0,0 1 0,0-1 0,0-1 0,0 1 0,0-1 0,0 1 0,-1-1 0,1-1 0,0 1 0,-1-1 0,0 1 0,0-1 0,0-1 0,0 1 0,0 0 0,0-1 0,-1 0 0,0 0-1,0 0 1,0 0 0,0-1 0,3-6 0,-6 10 370,0 31-32,0 43-314,0-73-48,0 0 1,0 1 0,0-1-1,0 0 1,0 1 0,0-1-1,0 0 1,0 1-1,1-1 1,-1 0 0,0 1-1,0-1 1,0 0 0,0 1-1,0-1 1,1 0 0,-1 0-1,0 1 1,0-1 0,0 0-1,1 0 1,-1 1 0,0-1-1,0 0 1,1 0 0,-1 0-1,0 1 1,1-1 0,-1 0-1,0 0 1,0 0 0,1 0-1,-1 0 1,0 0 0,1 0-1,-1 1 1,0-1 0,1 0-1,17-5 31,12-15-214,-23 12 106,-4 5 72,0-1 0,0 1-1,0-1 1,-1 0 0,1 0 0,-1 0-1,0-1 1,0 1 0,-1 0 0,2-6-1,0 8-9,0 0-1,1 0 1,-1 0-1,0 0 1,1 1-1,-1 0 1,1-1-1,5 0 1,9-4 48,-8 1-14,1-1 1,-1-1-1,0 0 0,0 0 0,-1 0 0,13-14 1,-18 16-12,0 1 1,-1-1-1,1 0 1,-1 0-1,0 0 1,0 0-1,-1 0 1,1-1-1,-1 1 1,-1-1-1,1 0 1,-1 0-1,0 1 1,0-1-1,0-6 1,-1 11-13,0 1 0,0-1 1,0 1-1,0-1 0,0 1 1,0-1-1,0 1 0,0-1 1,0 1-1,0-1 0,0 1 0,0-1 1,0 1-1,0 0 0,-1-1 1,1 1-1,0-1 0,0 1 1,0-1-1,-1 1 0,1 0 1,0-1-1,-1 1 0,1 0 0,0-1 1,-1 1-1,1 0 0,-1-1 1,1 1-1,0 0 0,-1 0 1,1 0-1,-1-1 0,1 1 0,-1 0 1,1 0-1,-1 0 0,1 0 1,0 0-1,-1 0 0,1 0 1,-1 0-1,1 0 0,-1 0 0,1 0 1,-1 0-1,0 0 0,0 1-4,-1-1-1,1 1 1,0-1-1,0 1 0,-1-1 1,1 1-1,0 0 1,0 0-1,0 0 0,0 0 1,0 0-1,0 0 1,0 0-1,0 0 1,-1 2-1,-2 4 25,1 1 0,-1 1-1,1-1 1,1 0 0,0 1 0,0-1 0,1 1 0,0-1 0,0 1-1,1 0 1,0 0 0,1-1 0,2 18 0,4 0 56,1 0 0,1-1 0,13 29 1,-13-34-64,-7-16 7,0 1 1,0-1-1,-1 1 1,0-1-1,0 1 0,0 0 1,0 7-1,-1-11 191,-13-24 1762,-7-49-1530,15 41-430,7 23-70,3 13 34,0-1 0,-1 0 1,1 0-1,1 0 1,-1-1-1,0 1 0,1-1 1,0 0-1,0-1 0,0 0 1,0 0-1,0 0 1,0 0-1,0-1 0,1 0 1,-1-1-1,1 1 0,-1-1 1,13-1-1,-18 0-31,1 1 0,-1-1 0,1 0 0,-1 0 0,1 1 0,-1-1 1,1 0-1,-1 0 0,0 0 0,0 0 0,1-1 0,-1 1 0,0 0 0,0 0 0,0-1 0,0 1 0,-1-1 0,1 1 0,0 0 0,0-1 0,-1 0 0,1 1 0,-1-1 0,0 1 0,1-1 1,-1 0-1,0 1 0,0-1 0,0-2 0,0 2 81,1 1 0,-1 0 0,0-1 0,0 1 0,0 0 0,0-1 0,0 1 0,-1-1 0,1 1 0,0 0 0,-1-1 0,1 1 0,-1 0 0,1 0 0,-1-1 0,1 1 0,-1 0 0,0 0 0,0 0 0,0 0 0,1 0 0,-1 0 0,0 0 0,0 0 0,0 0 0,-1 0 0,1 0 0,0 1 1,0-1-1,0 0 0,-1 1 0,1-1 0,0 1 0,0 0 0,-1-1 0,1 1 0,-2 0 0,5-1-22,-1 0 0,1 1 1,0-1-1,0 0 0,-1 0 1,1 0-1,-1-1 0,1 1 1,-1 0-1,1 0 0,-1-1 1,0 1-1,1-1 0,-1 1 1,0-1-1,0 0 0,0 1 1,0-1-1,-1 0 0,2-3 1,3-16 125,-5 21-118,0-1 1,0 1 0,0 0 0,0-1 0,-1 1-1,1-1 1,0 1 0,0 0 0,0-1 0,0 1-1,0 0 1,0-1 0,-1 1 0,1 0 0,0-1-1,0 1 1,0 0 0,-1-1 0,1 1 0,0 0 0,-1-1-1,1 1 1,0 0 0,-1 0 0,1-1 0,0 1-1,-1 0 1,1 0 0,0 0 0,-1 0 0,1 0-1,-1-1 1,1 1 0,0 0 0,-1 0 0,-1 0-2,-1 0 1,1 1 0,0-1 0,0 0 0,0 1 0,-1 0-1,1-1 1,0 1 0,0 0 0,0 0 0,0 0 0,0 0-1,0 1 1,1-1 0,-1 0 0,0 1 0,1-1 0,-1 1-1,1 0 1,-1-1 0,1 1 0,0 0 0,0 0 0,-1 0-1,2 0 1,-2 3 0,0-1 23,0 1 0,0 0 0,1 0 0,0 0 0,0 0 0,0 0 0,1 0 0,0 0 0,0 0 1,0 0-1,1 8 0,1-11-11,-1 0 0,0 0 0,1 0 0,-1-1 1,1 1-1,0 0 0,0 0 0,-1-1 1,1 0-1,0 1 0,0-1 0,1 0 1,-1 0-1,0 0 0,0 0 0,0 0 0,1 0 1,-1-1-1,0 1 0,1-1 0,-1 0 1,0 1-1,1-1 0,4-1 0,5 2-382,1-1-1,-1 0 1,20-3-1,-31 3 148,0-1-1,0 1 1,0 0-1,0 0 1,0-1-1,-1 1 1,1-1-1,0 1 0,0-1 1,-1 1-1,1-1 1,0 1-1,0-1 1,-1 0-1,1 1 1,-1-1-1,1 0 0,-1 0 1,1 1-1,0-3 1,3-18-8104,-3 5 1767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4.079"/>
    </inkml:context>
    <inkml:brush xml:id="br0">
      <inkml:brushProperty name="width" value="0.025" units="cm"/>
      <inkml:brushProperty name="height" value="0.025" units="cm"/>
    </inkml:brush>
  </inkml:definitions>
  <inkml:trace contextRef="#ctx0" brushRef="#br0">59 51 11723,'-2'0'403,"0"0"0,1 1 0,-1-1 0,0 0 0,0 1-1,0-1 1,1 1 0,-1-1 0,0 1 0,0 0 0,1 0 0,-1 0 0,1 0-1,-1 0 1,1 0 0,-1 1 0,1-1 0,0 0 0,-2 2 0,1 1 47,-1 0-1,1 0 1,-1 0 0,1 0 0,1 0 0,-1 0 0,-2 9-1,2-4-165,1 0-1,0 1 0,0-1 1,0 0-1,1 1 0,1-1 0,2 16 1,-2-23-276,0 0 0,0 0 1,0 0-1,0 0 0,0 0 1,1 0-1,-1-1 0,1 1 1,-1 0-1,1-1 0,0 1 1,-1-1-1,1 0 0,0 0 1,0 1-1,0-1 1,0-1-1,0 1 0,0 0 1,1 0-1,-1-1 0,0 1 1,0-1-1,0 0 0,1 1 1,-1-1-1,0 0 0,0 0 1,1-1-1,3 0 0,-3 1-247,0-1 0,0 1-1,0-1 1,0 0 0,0 0-1,0 0 1,0 0-1,-1-1 1,1 1 0,4-4-1,-6 4-104,1 0 0,-1 0 0,0 0 0,0-1 0,0 1 0,0-1 0,0 1-1,0-1 1,0 1 0,0-1 0,0 1 0,-1-1 0,1 0 0,-1 1-1,1-1 1,-1 0 0,0 1 0,1-1 0,-1-2 0,-14 30 1251,13-23-772,0 1-1,0-1 1,1 1-1,-1-1 0,1 1 1,0-1-1,0 1 1,0-1-1,1 1 0,-1-1 1,1 1-1,0-1 1,0 1-1,0-1 0,3 6 1,-3-8-108,1 1 0,-1-1 0,1 1 0,-1-1 0,1 0 0,0 0 1,-1 1-1,1-1 0,0 0 0,0-1 0,0 1 0,0 0 0,0 0 0,0-1 0,0 1 1,0-1-1,0 0 0,0 0 0,0 0 0,1 0 0,-1 0 0,0 0 0,0 0 0,0-1 0,0 1 1,0-1-1,4-1 0,-1 0-20,0 0 0,-1 0 0,1-1 0,0 1 1,-1-1-1,0-1 0,1 1 0,-1 0 0,-1-1 1,1 0-1,0 0 0,-1 0 0,0 0 0,0-1 0,0 1 1,0-1-1,3-9 0,2-5 9,-1 1-1,-1-1 1,5-28 0,-7 24 603,-2 0 0,0-33 1,-7 50 1568,-4 12-1598,-8 12-416,12-8-99,1 0 0,0 1 0,0-1 0,1 1 0,0 0 0,1 0 0,1 0 0,-1 0 0,2 0 0,-1 0 0,2 0-1,-1 0 1,2 0 0,-1 0 0,2 0 0,-1 0 0,1 0 0,1-1 0,0 1 0,1-1 0,0 0 0,10 15 0,-15-24-65,1-1 1,0 1-1,0 0 0,0-1 0,0 1 1,0-1-1,0 1 0,0-1 0,0 0 1,1 1-1,-1-1 0,0 0 0,0 0 0,0 0 1,0 0-1,0 0 0,1 0 0,-1 0 1,0 0-1,0 0 0,0 0 0,0-1 1,0 1-1,0 0 0,0-1 0,0 1 1,0-1-1,0 1 0,0-1 0,0 0 1,0 1-1,0-1 0,0 0 0,0 0 0,-1 0 1,1 1-1,0-1 0,0 0 0,0-1 1,39-47 54,-30 36-59,2-1-20,-8 11-12,-1 0-1,1-1 1,-1 1-1,0-1 1,0 0-1,-1 0 1,1 0 0,-1 0-1,0-1 1,0 1-1,2-6 1,-4 9-28,-4 44-266,4-43 320,1 1 0,-1 0 1,0 0-1,0 0 0,0 0 0,0 0 1,0-1-1,1 1 0,-1 0 0,0 0 1,1-1-1,-1 1 0,1 0 0,-1 0 1,1-1-1,-1 1 0,1 0 0,-1-1 1,1 1-1,0-1 0,-1 1 0,1 0 1,0-1-1,0 0 0,-1 1 0,1-1 1,0 1-1,1-1 0,30 3 48,-21-4-29,0-1 1,0-1 0,18-5-1,-27 6-20,0 1-1,0 0 0,0 0 0,0 0 0,0 0 0,1 0 0,-1 1 0,0-1 1,0 1-1,1-1 0,-1 1 0,0 0 0,0 0 0,1 0 0,-1 0 0,0 0 1,1 0-1,-1 1 0,0-1 0,0 1 0,1-1 0,-1 1 0,0 0 0,0 0 1,0 0-1,0 0 0,0 1 0,0-1 0,0 0 0,-1 1 0,1-1 0,0 1 1,-1 0-1,1-1 0,1 5 0,0-4 5,0 0 28,0 1-1,1-2 1,-1 1-1,1 0 1,-1-1-1,1 0 0,0 1 1,-1-2-1,1 1 1,0 0-1,0-1 1,-1 1-1,1-1 1,0 0-1,0 0 1,4-1-1,4-1-464,0 0 1,-1 0-1,23-8 0,-30 8-2227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4.621"/>
    </inkml:context>
    <inkml:brush xml:id="br0">
      <inkml:brushProperty name="width" value="0.025" units="cm"/>
      <inkml:brushProperty name="height" value="0.025" units="cm"/>
    </inkml:brush>
  </inkml:definitions>
  <inkml:trace contextRef="#ctx0" brushRef="#br0">1 24 13837,'2'-2'7371,"5"9"-5630,3 12-1372,-2 38 719,-8-48-939,1 1 1,0-1 0,1 0-1,0 0 1,3 11 0,-4-18-116,0-1 1,1 1-1,-1-1 1,0 0 0,0 1-1,0-1 1,1 0-1,-1 0 1,1 0-1,-1 0 1,1 0-1,-1 0 1,1 0-1,-1-1 1,1 1-1,0-1 1,-1 1-1,1-1 1,0 1-1,0-1 1,-1 0-1,1 0 1,0 0-1,0 0 1,0 0-1,-1 0 1,1-1-1,0 1 1,-1 0-1,1-1 1,0 0-1,-1 1 1,4-3-1,57-26 679,-59 28-720,16-10-12,0 0 1,-1-2-1,0 0 0,-1 0 1,-1-2-1,0 0 0,23-29 1,-35 37 429,-2 0-3938,-2 7 3209,0 0 1,0 0-1,-1-1 0,1 1 0,0 0 1,0-1-1,0 1 0,0 0 0,0 0 0,0-1 1,-1 1-1,1 0 0,0 0 0,0-1 1,0 1-1,-1 0 0,1 0 0,0 0 1,0 0-1,-1-1 0,1 1 0,0 0 1,0 0-1,-1 0 0,1 0 0,0 0 1,-1 0-1,1 0 0,0-1 0,0 1 1,-1 0-1,1 0 0,0 0 0,-1 0 1,1 0-1,0 0 0,0 1 0,-1-1 1,-9 0-9640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4.966"/>
    </inkml:context>
    <inkml:brush xml:id="br0">
      <inkml:brushProperty name="width" value="0.025" units="cm"/>
      <inkml:brushProperty name="height" value="0.025" units="cm"/>
    </inkml:brush>
  </inkml:definitions>
  <inkml:trace contextRef="#ctx0" brushRef="#br0">4 1 5445,'0'0'8905,"-4"48"-6407,13-42-448,0 1-481,7-5-800,0 0-577,2-2-64,3 0-128,0 0-1217,-2-4-1121,1-4-2210,-2-3-641,-2 2-1986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9.158"/>
    </inkml:context>
    <inkml:brush xml:id="br0">
      <inkml:brushProperty name="width" value="0.05" units="cm"/>
      <inkml:brushProperty name="height" value="0.05" units="cm"/>
      <inkml:brushProperty name="color" value="#66CC00"/>
    </inkml:brush>
  </inkml:definitions>
  <inkml:trace contextRef="#ctx0" brushRef="#br0">59 26 16187,'-21'-8'1657,"6"1"-1129,2 1-432,5 3-1256,6 2 1456,4 1-304,-2 2-232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5.297"/>
    </inkml:context>
    <inkml:brush xml:id="br0">
      <inkml:brushProperty name="width" value="0.025" units="cm"/>
      <inkml:brushProperty name="height" value="0.025" units="cm"/>
    </inkml:brush>
  </inkml:definitions>
  <inkml:trace contextRef="#ctx0" brushRef="#br0">7 58 6566,'0'0'14110,"-7"26"-13005,16-25-1092,-1 0 0,1-1 0,-1 0 0,1 0 0,-1-1 0,1 0 0,-1 0 0,0-1 0,0 0 0,1-1 0,12-5 1,16-3-743,-31 9 620,-1 1 105,-1-1 0,0 1 0,1 0 0,-1 1-1,0-1 1,1 1 0,-1 0 0,1 0 0,-1 0 0,9 2 0,-8 3 704,-4-5-678,0 1 0,0 0 0,-1-1 0,1 1 0,0-1 0,0 1 0,0-1 0,0 1 0,0-1 0,0 0 0,0 1 0,0-1 0,-1 0 0,1 0 0,0 0 0,0 0 0,0 0 0,0 0 1,0 0-1,0 0 0,2 0 0,3-1-273,0 0 0,0 0 1,0 0-1,0-1 0,0 1 0,0-2 1,0 1-1,11-6 0,22-17-8142,-18 8-154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5.655"/>
    </inkml:context>
    <inkml:brush xml:id="br0">
      <inkml:brushProperty name="width" value="0.025" units="cm"/>
      <inkml:brushProperty name="height" value="0.025" units="cm"/>
    </inkml:brush>
  </inkml:definitions>
  <inkml:trace contextRef="#ctx0" brushRef="#br0">59 0 12075,'0'0'6807,"-8"9"-5099,3-3-1527,0-3-77,1 2 1,0-1 0,1 0 0,-1 1 0,1 0 0,0-1-1,0 1 1,0 1 0,0-1 0,1 0 0,0 1 0,0-1-1,1 1 1,0-1 0,-1 8 0,2-3-92,1-1 0,1 0 0,0 0 0,0 0 0,5 13 0,-4-14 16,0 1 1,-1-1 0,0 1 0,0 0-1,0 12 1,-2-21 424,6-28 1201,-3 10-1710,0 1 1,2 0-1,0 0 1,1 0-1,1 1 0,0 0 1,1 0-1,18-26 1,-24 40 43,0 1 1,0-1 0,0 1-1,0-1 1,1 1 0,-1 0-1,0 0 1,1 0-1,-1 0 1,1 0 0,-1 1-1,1-1 1,-1 1 0,1 0-1,0-1 1,-1 1 0,1 0-1,-1 1 1,1-1 0,0 0-1,4 2 1,-6-2 12,0 0 1,0 0-1,0 1 1,0-1-1,0 1 1,1-1 0,-1 0-1,0 1 1,0 0-1,0-1 1,0 1-1,0 0 1,-1-1-1,1 1 1,0 0-1,0 0 1,0 0-1,-1 0 1,1 0-1,0 0 1,-1 0-1,1 0 1,-1 0-1,1 0 1,-1 0-1,1 0 1,-1 0-1,0 0 1,0 0 0,1 1-1,-1-1 1,0 0-1,0 0 1,0 0-1,0 0 1,-1 1-1,1-1 1,0 0-1,0 0 1,-1 0-1,1 0 1,-1 0-1,1 0 1,-1 1-1,1-1 1,-1 0-1,-1 1 1,-3 3 139,0 0 0,0 0 0,-1-1 0,0 1 0,0-1 0,0-1 0,0 1 0,-1-1 0,1 0 0,-1-1 0,0 1 0,0-1 0,0-1 0,-8 2 0,38-27-5080,17-14-5435,-15 13 1037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6.123"/>
    </inkml:context>
    <inkml:brush xml:id="br0">
      <inkml:brushProperty name="width" value="0.025" units="cm"/>
      <inkml:brushProperty name="height" value="0.025" units="cm"/>
    </inkml:brush>
  </inkml:definitions>
  <inkml:trace contextRef="#ctx0" brushRef="#br0">39 0 8776,'0'0'14403,"-6"10"-13116,3-5-1153,-1 2-20,0-1 0,1 1 0,0 0 0,0 0 0,0 0 0,1 0 1,0 1-1,0-1 0,0 1 0,1-1 0,1 1 0,-1 14 0,2-21-171,0 1-1,0-1 0,0 0 1,0 1-1,1-1 0,-1 0 0,0 0 1,0 1-1,1-1 0,-1 0 1,1 0-1,-1-1 0,1 1 0,-1 0 1,1 0-1,0-1 0,-1 1 1,1-1-1,0 1 0,-1-1 1,1 0-1,0 0 0,-1 0 0,1 0 1,0 0-1,3 0 0,1 0-690,-1 0-1,1 0 0,-1-1 0,1 0 0,-1 0 0,0 0 1,9-3-1,-13 3 414,1 0-1,-1 0 1,1 0-1,-1-1 1,1 1 0,-1 0-1,0-1 1,1 1 0,-1-1-1,0 0 1,1-2 0,2-2 1058,1 5 3363,-1 2-4067,0 1 1,0-1 0,0-1-1,0 1 1,0 0 0,0-1-1,1 0 1,-1 0 0,0 0-1,0-1 1,0 1 0,0-1-1,7-2 1,-9 2 146,1 1 0,-1 0 0,0-1 1,0 0-1,0 0 0,0 1 0,0-1 0,0 0 0,0-1 1,0 1-1,0 0 0,0 0 0,0-1 0,-1 1 0,1-1 1,-1 0-1,1 1 0,-1-1 0,0 0 0,1 0 0,-1 0 1,0 0-1,0 0 0,0 0 0,-1 0 0,2-4 0,-6 5 89,-1 0 0,1 1 0,0 0 0,-1 0-1,1 0 1,0 1 0,-1 0 0,1-1 0,0 1-1,-5 2 1,6-1-162,-1 0-1,1 0 1,0 1-1,0-1 1,0 1 0,0 0-1,0 0 1,0 0-1,1 0 1,-4 5 0,5-6-74,-1 0 0,1 0 0,0 0 1,0 0-1,0 0 0,0 0 1,1 1-1,-1-1 0,0 0 0,1 0 1,0 1-1,0-1 0,-1 0 0,1 1 1,0-1-1,1 0 0,-1 1 1,0-1-1,2 4 0,-1-5-5,0 1-1,1-1 1,-1 0 0,1 0 0,-1 0-1,1 1 1,0-2 0,-1 1-1,1 0 1,0 0 0,0-1-1,-1 1 1,1 0 0,0-1-1,0 0 1,0 1 0,0-1-1,0 0 1,0 0 0,-1 0-1,1 0 1,3-1 0,-1 1-69,-1 0 0,1-1 0,0 1 1,0-1-1,0 0 0,0 0 0,-1 0 0,1 0 0,0-1 1,3-2-1,25-17-4864,2 5-6498,-24 12 5711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6.970"/>
    </inkml:context>
    <inkml:brush xml:id="br0">
      <inkml:brushProperty name="width" value="0.025" units="cm"/>
      <inkml:brushProperty name="height" value="0.025" units="cm"/>
    </inkml:brush>
  </inkml:definitions>
  <inkml:trace contextRef="#ctx0" brushRef="#br0">0 200 8904,'0'0'17494,"7"0"-17318,164-5-544,-155 34 651,-13-27-263,0-1 1,0 0-1,0 0 1,1-1-1,-1 1 0,0-1 1,1 1-1,-1-1 1,1 0-1,-1 0 0,0-1 1,1 1-1,4-2 0,44-13-609,-45 12 45,0 0-1,1 0 1,-1-1 0,0 0 0,-1-1-1,1 0 1,-1 0 0,0 0 0,0 0 0,0-1-1,-1 0 1,0-1 0,0 1 0,-1-1 0,0 0-1,0 0 1,4-10 0,21-29-1632,-23 39 1953,-1 0-1,0-1 0,-1 0 0,1 0 1,3-10-1,-8 12 6605,-8 23-4731,-10 31-809,14-24-263,1-12-487,0 0-1,1 0 1,0 0-1,1 0 1,1 0 0,0 0-1,0 0 1,4 17 0,-3-27-76,-1-1 0,1 0 1,0 1-1,0-1 1,0 0-1,0 0 1,0 0-1,0 1 1,0-1-1,1 0 1,-1-1-1,0 1 1,1 0-1,-1 0 1,0-1-1,1 1 0,-1 0 1,1-1-1,-1 1 1,1-1-1,-1 0 1,1 0-1,-1 1 1,1-1-1,0 0 1,-1 0-1,1-1 1,-1 1-1,1 0 0,-1 0 1,1-1-1,-1 1 1,1-1-1,-1 1 1,1-1-1,2-1 1,1 0 5,1-1 0,-1 1 0,1-1 1,-1 0-1,0 0 0,0-1 0,0 0 1,5-5-1,5-15 55,-15 22-62,1 1-1,-1 0 0,1-1 1,-1 1-1,1 0 0,0 0 1,-1 0-1,1-1 1,0 1-1,0 0 0,0 0 1,0 0-1,0 0 0,0 1 1,0-1-1,1 0 1,-1 0-1,0 1 0,0-1 1,1 0-1,-1 1 1,0-1-1,1 1 0,-1 0 1,0-1-1,1 1 0,-1 0 1,1 0-1,-1 0 1,0 0-1,1 0 0,2 1 1,3-1 125,12 0 20,0-1 0,-1 0 0,33-7 0,-48 8-141,0 0 0,0-1 0,0 0 0,0 0 0,0 0 0,0 0 0,0 0 0,0-1 0,-1 1 1,1-1-1,-1 0 0,1 1 0,-1-1 0,1-1 0,-1 1 0,0 0 0,0 0 0,0-1 0,0 1 0,-1-1 0,1 0 0,-1 1 0,1-1 0,-1 0 0,0 0 0,0 0 0,0 0 0,0 0 0,-1 0 0,1-5 0,-1 7 22,-1 0 0,1 0 0,-1 0 0,0 0 0,1 0 0,-1 0-1,0 1 1,0-1 0,1 0 0,-1 0 0,0 0 0,0 1 0,0-1-1,0 1 1,0-1 0,0 0 0,0 1 0,0-1 0,0 1 0,0 0 0,0-1-1,-1 1 1,1 0 0,0 0 0,0 0 0,0 0 0,0 0 0,0 0-1,-1 0 1,1 0 0,0 0 0,0 1 0,-1-1 0,-43 8 435,43-6-449,-1-1 0,0 0-1,0 1 1,1-1 0,-1 1 0,1 0-1,-1 0 1,1 0 0,0 0-1,0 0 1,0 1 0,0-1-1,0 1 1,0-1 0,1 1-1,-1 0 1,1-1 0,0 1-1,0 0 1,0 0 0,0 0-1,0 0 1,1 0 0,-1 0 0,1 0-1,0 0 1,0 0 0,0 0-1,0 0 1,1 0 0,-1 1-1,1-1 1,0-1 0,0 1-1,0 0 1,0 0 0,0 0-1,0 0 1,1-1 0,0 1 0,-1 0-1,1-1 1,0 0 0,0 1-1,0-1 1,1 0 0,-1 0-1,0 0 1,1 0 0,-1-1-1,1 1 1,5 2 0,7 3-173,0-1 1,0 0 0,23 6-1,23-2-3020,0-9-3511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1.012"/>
    </inkml:context>
    <inkml:brush xml:id="br0">
      <inkml:brushProperty name="width" value="0.025" units="cm"/>
      <inkml:brushProperty name="height" value="0.025" units="cm"/>
    </inkml:brush>
  </inkml:definitions>
  <inkml:trace contextRef="#ctx0" brushRef="#br0">1 85 4132,'3'-8'4094,"1"-4"-3052,11-29 1058,-1 18 2862,-12 76-2533,-16 281 279,16-275-2349,2 0 0,3 0-1,23 95 1,-11-88-149,24 104 300,-39-147-472,-1 0 1,0 0-1,-2 1 0,-1-1 1,-3 30-1,3-52-110,0 0 1,-1 0-1,1 0 1,0 0-1,-1-1 1,1 1-1,0 0 1,-1 0-1,1 0 1,-1-1-1,0 1 1,1 0-1,-1-1 1,1 1-1,-1 0 0,0-1 1,0 1-1,1-1 1,-1 1-1,0-1 1,0 1-1,-1 0 1,1-1-313,0 0 1,0 1-1,0-1 1,-1 0 0,1 1-1,0-1 1,0 0-1,0 0 1,0 0 0,-1 0-1,1 0 1,0-1-1,0 1 1,0 0-1,0 0 1,0-1 0,-2 0-1,-6-8-4960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1.691"/>
    </inkml:context>
    <inkml:brush xml:id="br0">
      <inkml:brushProperty name="width" value="0.025" units="cm"/>
      <inkml:brushProperty name="height" value="0.025" units="cm"/>
    </inkml:brush>
  </inkml:definitions>
  <inkml:trace contextRef="#ctx0" brushRef="#br0">65 362 10025,'-8'1'326,"-4"1"-1101,-20 3 3895,20-2 333,39-4-2199,22-5-572,83-22 1,-27 4-19,859-86 1317,-107 19-2126,-645 55 1440,385-14-1,-280 52-2740,-316-2 1325,-1 0 0,0 0 1,1 0-1,-1 0 1,0 0-1,0 0 1,1 0-1,-1 0 1,0 0-1,0 0 1,1 0-1,-1-1 0,0 1 1,0 0-1,1 0 1,-1 0-1,0 0 1,0-1-1,0 1 1,1 0-1,-1 0 1,0 0-1,0-1 0,0 1 1,0 0-1,0 0 1,1-1-1,-1 1 1,0 0-1,0 0 1,0-1-1,0 1 1,0 0-1,0-1 1,0 1-1,0 0 0,0 0 1,0-1-1,0 1 1,0 0-1,0 0 1,0-1-1,0 1 1,0 0-1,0-1 1,-1 1-1,1-3-1677,0-14-7416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2.238"/>
    </inkml:context>
    <inkml:brush xml:id="br0">
      <inkml:brushProperty name="width" value="0.025" units="cm"/>
      <inkml:brushProperty name="height" value="0.025" units="cm"/>
    </inkml:brush>
  </inkml:definitions>
  <inkml:trace contextRef="#ctx0" brushRef="#br0">48 3 7783,'0'0'7506,"9"-2"-6000,7 2-1046,-1 0 0,0 1 0,1 0 1,-1 2-1,0-1 0,0 2 1,0 0-1,21 9 0,-7-3 37,95 39 555,-112-43-1009,0 0 0,0 1-1,-1 0 1,1 1-1,-2 0 1,1 1-1,12 13 1,-21-20-40,0 0-1,0 1 1,0-1-1,0 1 1,-1 0 0,1-1-1,-1 1 1,1 0 0,-1 0-1,0 0 1,0 0 0,0 0-1,-1 0 1,1 0-1,-1 1 1,0-1 0,0 0-1,0 0 1,0 0 0,-1 5-1,0-4 28,-1 1-1,0-1 1,0 0-1,0 0 1,-1 1-1,1-2 1,-1 1-1,0 0 1,0-1-1,0 1 1,-1-1-1,-5 4 1,-11 8 104,0-2 0,-2-1 0,0 0 0,-28 10 0,39-17-138,-175 66-25,106-50-3353,55-18-2410,9-3-4677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2.915"/>
    </inkml:context>
    <inkml:brush xml:id="br0">
      <inkml:brushProperty name="width" value="0.025" units="cm"/>
      <inkml:brushProperty name="height" value="0.025" units="cm"/>
    </inkml:brush>
  </inkml:definitions>
  <inkml:trace contextRef="#ctx0" brushRef="#br0">0 418 12684,'0'0'5755,"0"-8"-4997,1 2-670,0 0 0,0 0 1,0 0-1,1 0 0,0 0 0,0 0 1,1 0-1,0 1 0,0 0 0,0-1 0,0 1 1,1 0-1,0 0 0,0 1 0,0-1 1,6-3-1,225-208 815,-147 140-781,-86 73-105,1 1 1,-1 0-1,1 0 1,-1 0-1,1 0 0,0 0 1,0 0-1,0 1 1,5-2-1,-7 3-14,-1 0 0,1 0 0,0 1 0,0-1 0,0 0 0,0 1 0,0-1 0,-1 1 0,1-1 0,0 1 0,0-1 0,-1 1 0,1-1 0,0 1 0,-1 0 0,1-1 0,0 1 0,-1 0 0,1 0 0,-1-1 1,1 1-1,-1 0 0,0 0 0,1 0 0,-1 0 0,0-1 0,0 1 0,1 0 0,-1 0 0,0 0 0,0 0 0,0 0 0,0 0 0,0 0 0,-1 1 0,5 23 117,1 0 0,1-1 0,1 0 0,1 0 0,1 0 0,24 42 0,-27-56-231,1 0-1,0 0 0,1-1 1,0 0-1,0-1 1,1 0-1,0 0 0,0 0 1,1-2-1,0 1 1,0-1-1,1 0 0,0-1 1,0 0-1,0-1 0,20 5 1,4-4-4566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4.546"/>
    </inkml:context>
    <inkml:brush xml:id="br0">
      <inkml:brushProperty name="width" value="0.025" units="cm"/>
      <inkml:brushProperty name="height" value="0.025" units="cm"/>
    </inkml:brush>
  </inkml:definitions>
  <inkml:trace contextRef="#ctx0" brushRef="#br0">15 0 11403,'0'0'5418,"0"11"-4478,-10 229 1339,8-221-2291,1-11 184,0 1 1,0-1-1,1 0 1,2 16 0,-2-22-128,0-1 1,1 1 0,-1-1 0,0 1 0,1-1 0,-1 0-1,1 1 1,0-1 0,0 0 0,-1 1 0,1-1 0,0 0-1,0 0 1,0 1 0,0-1 0,0 0 0,1 0 0,-1 0-1,0-1 1,0 1 0,1 0 0,-1 0 0,0-1 0,1 1-1,-1-1 1,1 1 0,-1-1 0,1 1 0,-1-1 0,1 0-1,1 0 1,26 0 266,0-1-1,-1-1 0,1-2 1,45-12-1,29-3-1462,-81 15-2186,-10-1-3149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6.082"/>
    </inkml:context>
    <inkml:brush xml:id="br0">
      <inkml:brushProperty name="width" value="0.025" units="cm"/>
      <inkml:brushProperty name="height" value="0.025" units="cm"/>
    </inkml:brush>
  </inkml:definitions>
  <inkml:trace contextRef="#ctx0" brushRef="#br0">14 0 12172,'0'0'12748,"0"10"-12631,-14 187 705,14-197-787,0 0 0,0 1 0,0-1 1,0 0-1,0 1 0,1-1 0,-1 0 0,0 1 0,0-1 0,0 0 0,0 1 0,1-1 0,-1 0 0,0 1 1,0-1-1,0 0 0,1 0 0,-1 1 0,0-1 0,1 0 0,-1 0 0,0 0 0,0 1 0,1-1 0,-1 0 1,0 0-1,1 0 0,-1 0 0,0 0 0,1 0 0,-1 0 0,0 0 0,1 0 0,-1 1 0,1-2 0,20-1 715,15-11 34,253-139-116,-302 150-12066,-1 5 3946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19.885"/>
    </inkml:context>
    <inkml:brush xml:id="br0">
      <inkml:brushProperty name="width" value="0.05" units="cm"/>
      <inkml:brushProperty name="height" value="0.05" units="cm"/>
      <inkml:brushProperty name="color" value="#66CC00"/>
    </inkml:brush>
  </inkml:definitions>
  <inkml:trace contextRef="#ctx0" brushRef="#br0">135 219 18332,'0'-1'81,"0"0"1,0 0-1,-1 0 0,1 0 1,0 0-1,-1 0 0,1 0 1,-1 1-1,0-1 0,1 0 1,-1 0-1,0 0 0,1 0 1,-1 1-1,0-1 0,0 0 1,1 1-1,-1-1 0,0 0 1,0 1-1,0-1 0,0 1 1,0 0-1,0-1 0,0 1 1,0 0-1,0-1 0,0 1 1,0 0-1,0 0 0,-1 0 1,1 0-1,0 0 0,0 0 1,0 0-1,0 1 0,0-1 1,0 0-1,0 1 0,0-1 1,0 0-1,0 1 0,-1 0 1,-2 1 145,0 1 0,0-1 1,0 1-1,0 0 1,0 0-1,1 1 0,-1-1 1,-5 8-1,1 1-7,1 0 0,0 1 0,1 0-1,0 0 1,-5 18 0,8-22-203,0 0-1,1 0 1,0 0-1,1 0 1,0 1-1,1-1 1,0 0-1,0 1 1,2 10-1,-2-18-15,1-1 0,-1 0 0,0 1-1,0-1 1,1 0 0,-1 1 0,1-1-1,-1 0 1,1 1 0,0-1 0,-1 0-1,1 0 1,0 0 0,0 0 0,0 0-1,0 0 1,0 0 0,0 0 0,1 1-1,-1-2 3,0 0-1,0 0 0,0 1 1,-1-1-1,1 0 0,0 0 1,0 0-1,0-1 0,0 1 1,-1 0-1,1 0 0,0 0 1,0 0-1,0-1 0,-1 1 1,1 0-1,0-1 0,0 1 1,-1-1-1,1 1 0,0-1 0,0 0 1,3-3 8,1-1-1,-2 1 1,1-1 0,0 1 0,-1-1 0,0 0-1,3-6 1,3-13 41,0 1 1,9-50-1,0 3 2,-6 131-160,-9-49 94,-2-1-3,1 0 0,1 1 1,0-1-1,0 0 0,1 0 0,0-1 1,1 1-1,7 11 0,-11-21 16,-1-1 0,1 1-1,-1 0 1,1-1 0,-1 1 0,1-1-1,-1 1 1,1-1 0,0 1 0,-1-1 0,1 0-1,-1 1 1,1-1 0,0 0 0,0 1-1,-1-1 1,1 0 0,0 0 0,0 1-1,-1-1 1,1 0 0,0 0 0,0 0-1,-1 0 1,1 0 0,0 0 0,0-1 0,0 1-1,1-1 1,0 0 1,-1 0-1,1 0 0,-1 0 0,1 0 0,-1 0 0,0 0 0,0-1 1,1 1-1,-1 0 0,1-3 0,4-5 1,-2 0-1,1 0 1,4-13 0,7-29-5,-2-2 0,12-86 1,-27 164-57,2 30 1,0-15 21,0-28 28,-2 6 11,2 1 0,1 0-1,6 30 1,-8-48 1,0 0-1,0 0 1,0 0 0,1 0 0,-1 0 0,0 0 0,1 0 0,-1 0-1,1 0 1,-1 0 0,1 0 0,0 0 0,-1 0 0,1 0 0,0 0-1,0-1 1,-1 1 0,1 0 0,1 0 0,-1-1 1,0 0-1,-1 0 1,1 0 0,-1 0-1,1 0 1,0 0 0,-1 0-1,1 0 1,-1 0 0,1-1-1,0 1 1,-1 0 0,1-1-1,-1 1 1,1 0 0,-1-1-1,1 1 1,-1 0 0,1-1 0,-1 1-1,0-1 1,1 1 0,-1-1-1,1 0 1,3-5 22,0 0-1,0-1 1,-1 0 0,4-9-1,49-155 275,-24 67-246,-31 103-56,-1-1 0,0 1 1,1 0-1,0-1 0,-1 1 1,1-1-1,0 1 1,-1 0-1,1-1 0,0 1 1,2-2-1,-3 3 2,0 0 0,1 0-1,-1 0 1,0 0 0,1 0 0,-1 1-1,0-1 1,0 0 0,1 0 0,-1 0-1,0 0 1,0 1 0,1-1 0,-1 0-1,0 0 1,0 1 0,0-1 0,0 0-1,1 0 1,-1 1 0,0-1 0,0 0-1,0 0 1,0 1 0,0-1 0,0 0-1,0 1 1,0-1 0,0 0 0,0 0-1,0 1 1,0-1 0,0 0 0,0 1-1,4 45-4,-4-35 1,2 25 18,-1-6 45,8 46 0,-9-75-54,0 0 1,0 0-1,0 0 0,0 0 0,1 0 0,-1 0 1,0 0-1,1 0 0,-1 0 0,1 0 0,-1 0 0,1 0 1,-1-1-1,1 1 0,0 0 0,-1 0 0,3 1 1,-3-2-3,0 0 1,1 0-1,-1 0 1,1 0-1,-1 0 1,1 0-1,-1 0 1,1 0 0,-1-1-1,1 1 1,-1 0-1,0 0 1,1 0-1,-1 0 1,1-1-1,-1 1 1,0 0-1,1 0 1,-1-1 0,1 1-1,-1 0 1,0 0-1,1-1 1,-1 1-1,0-1 1,1 1-1,18-34 96,-18 33-100,40-104 87,-10 23-575,-21 67 43,-10 15 415,1 0 1,-1 0-1,0 0 0,0 0 0,0 0 0,1 0 1,-1 0-1,0 0 0,0 0 0,1 0 1,-1 1-1,0-1 0,0 0 0,0 0 0,0 0 1,1 0-1,-1 0 0,0 1 0,0-1 0,0 0 1,0 0-1,0 0 0,1 1 0,-1-1 0,0 0 1,0 0-1,0 1 0,0-1 0,0 0 0,0 0 1,0 0-1,0 1 0,0-1 0,0 0 0,0 0 1,0 1-1,0-1 0,1 41-2535,-1-28 2149,0 46-1053,-1-38 659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06.427"/>
    </inkml:context>
    <inkml:brush xml:id="br0">
      <inkml:brushProperty name="width" value="0.025" units="cm"/>
      <inkml:brushProperty name="height" value="0.025" units="cm"/>
    </inkml:brush>
  </inkml:definitions>
  <inkml:trace contextRef="#ctx0" brushRef="#br0">0 0 16207,'0'0'9609,"52"48"-8872,-29-38-481,0 0-224,7 2 0,-7 0-128,0 1-1377,-2-2-1858,-8-3-1890,-6-2-5894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53.236"/>
    </inkml:context>
    <inkml:brush xml:id="br0">
      <inkml:brushProperty name="width" value="0.025" units="cm"/>
      <inkml:brushProperty name="height" value="0.025" units="cm"/>
    </inkml:brush>
  </inkml:definitions>
  <inkml:trace contextRef="#ctx0" brushRef="#br0">2 0 8616,'0'0'10058,"-1"10"-9199,1-5-784,0 1 0,0-1 1,0 1-1,0 0 0,1-1 0,0 1 0,0-1 0,1 0 0,0 1 0,-1-1 0,2 0 1,-1 0-1,4 6 0,22 38 214,-2 2 1,24 65-1,-44-102-255,-1-3 76,1 0-1,0-1 1,0 0-1,1 0 1,0-1-1,1 1 1,0-1 0,1-1-1,18 14 1,8 4 8,56 29 0,1 0-9,-77-45-24,0-1-1,1 0 0,1-1 0,-1 0 0,1-2 0,29 8 0,-9-6 256,0-3-1,44 2 0,87 8-261,73 3 229,-114-16 119,282-7 594,-408 6-1002,-1-1 0,1 0-1,0 0 1,-1 0-1,1 0 1,0 0 0,0 0-1,-1 0 1,1 0 0,0 0-1,0 0 1,-1 0-1,1 0 1,0-1 0,0 1-1,-1 0 1,1-1 0,0 1-1,-1 0 1,1-1 0,0 1-1,-1-1 1,1 1-1,-1-1 1,1 1 0,-1-1-1,1 0 1,-13-8-764,2 3-6075,5-3-365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4.787"/>
    </inkml:context>
    <inkml:brush xml:id="br0">
      <inkml:brushProperty name="width" value="0.025" units="cm"/>
      <inkml:brushProperty name="height" value="0.025" units="cm"/>
    </inkml:brush>
  </inkml:definitions>
  <inkml:trace contextRef="#ctx0" brushRef="#br0">87 0 12172,'0'0'10239,"2"14"-9044,4 32-856,-3 1 0,-1 0-1,-3-1 1,-2 1-1,-8 47 1,-57 242-1063,68-333 714,-16 89-1714,17-56-8217,-3-45 4549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35.132"/>
    </inkml:context>
    <inkml:brush xml:id="br0">
      <inkml:brushProperty name="width" value="0.025" units="cm"/>
      <inkml:brushProperty name="height" value="0.025" units="cm"/>
    </inkml:brush>
  </inkml:definitions>
  <inkml:trace contextRef="#ctx0" brushRef="#br0">18 1 12588,'0'0'5947,"-4"12"-5002,0 5-692,1 0 0,0 1-1,1-1 1,1 0 0,1 1 0,0-1 0,4 21 0,70 303 3441,-73-338-3642,0 0 0,-1 0-1,1 0 1,0 0 0,1 0-1,-1 0 1,0 0 0,1-1 0,-1 1-1,1-1 1,0 1 0,0-1-1,0 1 1,0-1 0,1 0 0,-1 0-1,0 0 1,1 0 0,3 1-1,-4-2 3,1-1-1,-1 1 1,1-1-1,-1 0 1,0 0-1,1 0 0,-1 0 1,1 0-1,-1-1 1,0 1-1,1-1 1,-1 1-1,0-1 1,0 0-1,1 0 0,-1 0 1,0 0-1,0 0 1,0-1-1,0 1 1,0-1-1,0 1 0,-1-1 1,1 0-1,1-2 1,41-46-46,-3-2 0,-2-2 0,51-93 0,-58 94-990,1-5-2292,-15 20-2549,-6 6-5057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1.258"/>
    </inkml:context>
    <inkml:brush xml:id="br0">
      <inkml:brushProperty name="width" value="0.025" units="cm"/>
      <inkml:brushProperty name="height" value="0.025" units="cm"/>
    </inkml:brush>
  </inkml:definitions>
  <inkml:trace contextRef="#ctx0" brushRef="#br0">1 0 4420,'0'0'-480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1.714"/>
    </inkml:context>
    <inkml:brush xml:id="br0">
      <inkml:brushProperty name="width" value="0.025" units="cm"/>
      <inkml:brushProperty name="height" value="0.025" units="cm"/>
    </inkml:brush>
  </inkml:definitions>
  <inkml:trace contextRef="#ctx0" brushRef="#br0">45 163 8648,'0'0'2301,"-7"-9"-918,4 6-1311,-24-34 2269,26 36-2248,0-1-1,0 1 1,1-1 0,-1 1 0,0-1-1,1 1 1,-1-1 0,1 0 0,-1 1-1,1-1 1,0 0 0,0 1 0,0-1 0,0 0-1,0 1 1,0-1 0,0 0 0,0 0-1,1 1 1,-1-1 0,1 1 0,-1-1 0,1 0-1,0 1 1,-1-1 0,1 1 0,0-1-1,2-1 1,4-4 40,1 1 0,0-1-1,0 2 1,0-1 0,1 1 0,0 0-1,0 1 1,0 0 0,0 0 0,1 1-1,0 1 1,-1-1 0,1 1 0,12 0-1,-21 3-133,1 0 0,0-1-1,-1 1 1,1 1-1,-1-1 1,1 0 0,-1 0-1,0 0 1,1 1-1,-1-1 1,0 1 0,0-1-1,0 1 1,0-1 0,0 1-1,0 0 1,0 0-1,-1-1 1,2 4 0,10 36 39,-8-11 563,-1 0 0,-1 0 1,-3 40-1,0-15 331,3-49-763,3-14-282,-4 7 20,-1 0-1,1 1 1,-1-1 0,0 0-1,1 0 1,-1 0 0,0 0-1,0 0 1,0 0 0,0 0-1,0 0 1,0 1 0,0-1-1,0 0 1,0 0 0,0 0-1,-1 0 1,1 0 0,0 0-1,0 0 1,-1 0 0,1 1-1,-1-1 1,1 0 0,-2-1-1,-18-1-6888,10 3 1408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2.137"/>
    </inkml:context>
    <inkml:brush xml:id="br0">
      <inkml:brushProperty name="width" value="0.025" units="cm"/>
      <inkml:brushProperty name="height" value="0.025" units="cm"/>
    </inkml:brush>
  </inkml:definitions>
  <inkml:trace contextRef="#ctx0" brushRef="#br0">30 187 9673,'0'0'662,"-5"-9"256,1 2-462,0 0 0,1-1 0,-1 1 0,2-1 0,-3-9 0,4 14-306,0 0 0,1 1 1,0-1-1,-1 0 0,1 1 0,0-1 1,1 0-1,-1 0 0,0 1 0,1-1 1,0 0-1,-1 1 0,1-1 1,0 1-1,0-1 0,0 1 0,1-1 1,-1 1-1,1 0 0,-1 0 0,1 0 1,0-1-1,3-1 0,3-3 145,1 1-1,-1 0 0,1 0 1,0 1-1,1 1 0,-1-1 1,1 2-1,0-1 1,0 1-1,13-2 0,-4 3-106,-1 0-1,1 0 0,0 2 1,34 3-1,-48-2-174,0-1 0,0 1 0,0 0 1,0 0-1,0 1 0,0-1 0,0 1 0,0 0 1,0 0-1,-1 1 0,0 0 0,1-1 0,-1 2 0,0-1 1,0 0-1,0 1 0,-1-1 0,1 1 0,-1 0 0,0 0 1,0 1-1,0-1 0,-1 1 0,0-1 0,0 1 0,0 0 1,0 0-1,0 0 0,-1 0 0,0 0 0,0 0 1,0 8-1,-1-3 189,0 0 0,-1 1 1,0-1-1,0 1 1,-1-1-1,-1 0 0,1 0 1,-2 0-1,1 0 0,-1 0 1,-1-1-1,0 1 1,0-1-1,-1-1 0,-9 11 1,3-5 117,-1 0 0,-1-1-1,0-1 1,-21 14 0,28-21-267,-1 0-1,0-1 0,1 0 0,-1 0 0,0-1 1,-1 0-1,1-1 0,-1 0 0,1 0 0,-1-1 1,-14 1-1,21-2-100,0-1 0,1 1 0,-1 0 0,0-1 0,0 1 0,1-1 0,-1 0 0,0 0 0,1 0 1,-1 1-1,0-2 0,1 1 0,-1 0 0,1 0 0,0 0 0,-1-1 0,1 1 0,0 0 0,0-1 0,0 0 0,0 1 0,-1-3 0,1 3-152,1 0 0,-1 0 0,1 0 0,0 0 0,-1-1-1,1 1 1,0 0 0,0 0 0,0-1 0,-1 1-1,1 0 1,1 0 0,-1-1 0,0 1 0,0 0-1,0 0 1,1 0 0,-1-1 0,0 1 0,1 0 0,-1 0-1,1 0 1,0 0 0,-1 0 0,1 0 0,0 0-1,-1 0 1,1 0 0,0 0 0,0 0 0,0 0-1,0 0 1,0 1 0,2-2 0,18-8-4274,4-1-1035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2.480"/>
    </inkml:context>
    <inkml:brush xml:id="br0">
      <inkml:brushProperty name="width" value="0.025" units="cm"/>
      <inkml:brushProperty name="height" value="0.025" units="cm"/>
    </inkml:brush>
  </inkml:definitions>
  <inkml:trace contextRef="#ctx0" brushRef="#br0">0 0 16015,'0'0'7111,"16"63"-6983,-14-39-128,3-2 64,0-4-32,6-6-448,0-3-801,1-9-513,-1 0 0,-1-9-1281,-3-9-2722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2.813"/>
    </inkml:context>
    <inkml:brush xml:id="br0">
      <inkml:brushProperty name="width" value="0.025" units="cm"/>
      <inkml:brushProperty name="height" value="0.025" units="cm"/>
    </inkml:brush>
  </inkml:definitions>
  <inkml:trace contextRef="#ctx0" brushRef="#br0">0 312 10666,'0'0'3796,"11"5"-2670,-2-2-759,0 1 0,0-2 0,0 1 0,1-1 0,18 2 0,-24-4-262,-1 0 0,1 0 0,0 0 1,0-1-1,0 0 0,0 0 0,-1 0 0,1 0 1,0 0-1,-1-1 0,1 1 0,-1-1 1,1 0-1,-1 0 0,0 0 0,0-1 0,0 1 1,0-1-1,0 0 0,0 1 0,2-5 0,-3 5-46,-1-1 0,1 1 0,-1 0 0,1-1 0,-1 1 0,0-1 0,0 0 0,0 1-1,1-6 1,-2 7-16,0 0 0,0 0 0,0 1 0,0-1 0,0 0 0,0 0 0,0 0 0,0 0 0,0 1 0,-1-1 0,1 0 0,0 0 0,0 0 0,-1 1 0,1-1 0,-1 0 0,1 0 0,-1 1 0,1-1 0,-1 0 0,1 1 0,-2-1 0,1 0-19,-1 0 0,0 1 0,0-1 0,0 1-1,0-1 1,0 1 0,0 0 0,0 0 0,0 0-1,0 0 1,1 0 0,-1 1 0,0-1 0,0 1-1,0-1 1,0 1 0,0-1 0,0 1 0,1 0-1,-1 0 1,0 0 0,1 0 0,-1 0 0,1 0 0,-1 1-1,-1 1 1,-6 4-13,1 0 0,1 1 0,-1 0 1,1 0-1,-9 13 0,14-17 9,-1 0 1,0 1-1,1-1 1,0 1-1,0-1 1,0 1-1,1 0 1,0 0-1,-1-1 0,2 1 1,-1 0-1,1 0 1,-1 0-1,2 7 1,0-10-10,-1 0 0,2 0 0,-1 0 0,0 0-1,0 0 1,1-1 0,-1 1 0,1 0 0,-1-1 0,1 1 0,0-1 0,-1 1 0,1-1 0,0 0 0,0 0 0,0 1 0,0-1 0,0-1 0,0 1-1,0 0 1,1 0 0,-1-1 0,0 0 0,0 1 0,1-1 0,-1 0 0,4 0 0,5 1-469,-1-1-1,1 0 1,-1-1-1,19-2 1,-27 2-142,0 0 0,1 0 0,-1 0 0,0 0 0,0 0 0,1 0 0,-1 0 0,0-1 0,0 1 0,0-1 0,0 1 0,-1-1-1,1 0 1,2-4 0,8-13-8421</inkml:trace>
  <inkml:trace contextRef="#ctx0" brushRef="#br0" timeOffset="1">78 1 13869,'0'0'5926,"78"27"-11852,-41-12-2562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3.332"/>
    </inkml:context>
    <inkml:brush xml:id="br0">
      <inkml:brushProperty name="width" value="0.025" units="cm"/>
      <inkml:brushProperty name="height" value="0.025" units="cm"/>
    </inkml:brush>
  </inkml:definitions>
  <inkml:trace contextRef="#ctx0" brushRef="#br0">186 1 9961,'-12'3'3502,"2"0"-3118,0 1 0,0 0 0,0 1-1,0 0 1,1 0 0,0 1 0,0 0-1,0 1 1,1 0 0,0 0 0,0 1-1,1 0 1,0 0 0,0 1-1,1 0 1,-6 12 0,8-13-197,0 1 0,0 0 1,1 0-1,0 1 0,1-1 0,0 1 1,1-1-1,0 1 0,0 0 1,1-1-1,0 1 0,1 0 0,0-1 1,1 1-1,0-1 0,0 1 0,6 12 1,-5-15-162,0-1 0,1 1 1,-1-1-1,1 0 1,1 0-1,-1-1 0,1 1 1,0-1-1,1 0 0,-1 0 1,1-1-1,0 0 1,0 0-1,0 0 0,1-1 1,-1 0-1,1 0 0,0 0 1,0-1-1,0 0 1,0-1-1,0 1 0,14 0 1,-14-1 0,-1-1 0,1 0 0,0 0-1,0 0 1,0-1 0,-1 0 0,1 0 0,12-5 0,-17 5-15,0 0-1,0 0 1,0 0-1,-1 0 0,1-1 1,0 1-1,-1-1 1,1 1-1,-1-1 1,1 1-1,-1-1 0,0 0 1,0 0-1,0 0 1,0 0-1,0 0 1,0 0-1,0 0 1,-1 0-1,1 0 0,-1 0 1,1 0-1,-1 0 1,0 0-1,0-1 1,0 1-1,0 0 1,0 0-1,0 0 0,-1 0 1,0-4-1,0 4 8,0 0-1,0 0 1,0 0 0,0 0-1,0 0 1,0 0 0,-1 0-1,1 0 1,0 1-1,-1-1 1,0 1 0,1-1-1,-1 1 1,0-1-1,0 1 1,0 0 0,0 0-1,0 0 1,0 0-1,0 0 1,0 0 0,0 0-1,-1 1 1,1-1 0,0 1-1,0 0 1,-1 0-1,1 0 1,0 0 0,-1 0-1,1 0 1,-4 1-1,4-1 1,-1 0 0,0 1 0,0-1 0,1 0-1,-1 1 1,0 0 0,1 0 0,-1-1-1,0 2 1,1-1 0,0 0 0,-1 0-1,1 1 1,0-1 0,-1 1 0,1 0 0,0 0-1,0 0 1,0 0 0,1 0 0,-1 0-1,0 0 1,1 1 0,-1-1 0,1 1 0,-2 4-1,3-5-12,-1-1-1,1 0 1,0 0-1,0 0 1,0 1-1,0-1 1,0 0-1,1 0 1,-1 1-1,0-1 1,0 0-1,1 0 1,-1 0-1,1 1 1,-1-1-1,1 0 1,-1 0-1,1 0 1,0 0-1,0 0 1,-1 0 0,1 0-1,0 0 1,0 0-1,2 1 1,0-1 9,0 1 0,0-1 0,0 0 0,0 1 0,0-1 0,0-1 0,1 1 1,-1 0-1,7-1 0,0 0-14,1 0-1,-1 0 1,1-2-1,-1 1 1,0-1 0,12-4-1,-12 1-105,0 1-1,-1-1 0,0-1 0,0 0 1,0 0-1,0-1 0,-1 0 1,0 0-1,11-14 0,-19 20 192,-9 39 474,4-22-449,3-10-69,0-1-1,0 0 1,0 1-1,1 0 1,0-1-1,0 1 1,1-1 0,-1 1-1,1 0 1,0 0-1,1-1 1,1 10 0,-1-14-77,0 0 1,-1 0-1,1 0 1,0 0-1,0 0 1,0 0 0,0 0-1,0-1 1,0 1-1,0 0 1,0-1-1,0 1 1,0-1 0,0 1-1,0-1 1,1 1-1,-1-1 1,0 0 0,0 1-1,0-1 1,1 0-1,-1 0 1,0 0-1,0 0 1,1 0 0,-1 0-1,0 0 1,0-1-1,2 0 1,1 1-370,-1-1 0,0 0 0,1 0 0,-1 0 0,0 0 1,0 0-1,0-1 0,0 0 0,5-2 0,-3-1-995,-1 0 1,1-1-1,-1 1 0,0-1 1,6-10-1,2-13-4158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6.668"/>
    </inkml:context>
    <inkml:brush xml:id="br0">
      <inkml:brushProperty name="width" value="0.025" units="cm"/>
      <inkml:brushProperty name="height" value="0.025" units="cm"/>
    </inkml:brush>
  </inkml:definitions>
  <inkml:trace contextRef="#ctx0" brushRef="#br0">154 1 2755,'0'0'18294,"-8"5"-18347,-1 3 55,-1 0 0,1 1 0,0 0 0,1 0 0,0 1 0,1 0 0,-11 20 0,1-1 9,2 1-1,-12 34 1,25-59 8,1-1 1,-1 1-1,1-1 1,0 1-1,0 0 1,1 0-1,-1 0 1,1-1-1,0 1 1,0 0-1,1 0 1,0 0-1,-1-1 1,2 1-1,2 8 1,-3-10 5,0-1 1,1 0 0,0 0 0,-1 0-1,1 0 1,0-1 0,0 1 0,0 0-1,0-1 1,0 1 0,0-1 0,0 0 0,0 0-1,1 0 1,-1 0 0,1 0 0,-1 0-1,0 0 1,1-1 0,0 1 0,-1-1-1,1 0 1,-1 0 0,1 0 0,-1 0-1,1 0 1,-1-1 0,1 1 0,-1-1 0,5-1-1,-5 2-1,0-1 0,-1 0 0,1 0 0,0 0 0,-1 0 1,1 0-1,-1 0 0,1 0 0,-1 0 0,0-1 0,1 1 0,-1 0 0,0-1 0,0 1 0,0-1 0,0 0 0,0 1 0,0-1 0,-1 0 0,1 1 0,0-1 0,-1 0 0,0 0 0,1 0 0,-1-2 0,3-54 1211,-3 45-575,-5 9-836,11 5-96,99-16 448,-104 15-181,1 1 0,-1-1 0,0 1 0,1 0 0,-1 0 0,0-1 0,1 1 0,-1 0 0,0 0 0,0 0 0,0 1 0,0-1 0,0 0 0,0 0 0,0 0 0,-1 1 0,1-1 0,0 1 0,-1-1 0,1 0 0,-1 1 0,1-1 0,-1 1 0,0-1 0,1 1 0,-1-1 0,0 1 0,0-1 0,0 1 0,0-1 0,-1 1 0,1 1 0,-5 57 116,-1-29-309,-19 55 0,3-44-6607,13-34-1886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0.255"/>
    </inkml:context>
    <inkml:brush xml:id="br0">
      <inkml:brushProperty name="width" value="0.05" units="cm"/>
      <inkml:brushProperty name="height" value="0.05" units="cm"/>
      <inkml:brushProperty name="color" value="#66CC00"/>
    </inkml:brush>
  </inkml:definitions>
  <inkml:trace contextRef="#ctx0" brushRef="#br0">64 1 16724,'-1'9'406,"-1"0"1,-1-1 0,1 1 0,-2-1 0,1 1 0,-5 8 0,-8 20 673,11-23-670,1-6-179,1 0 0,0 0 1,1 1-1,-1-1 0,2 1 0,-1-1 0,1 1 0,1 14 0,0-22-219,0-1 0,0 1 0,0 0 0,1 0 0,-1-1 0,0 1 0,1 0 0,-1-1 0,0 1 0,1-1 0,-1 1 0,1 0 0,-1-1 0,1 1-1,-1-1 1,1 1 0,0-1 0,-1 0 0,1 1 0,0-1 0,-1 1 0,1-1 0,0 0 0,-1 0 0,1 1 0,0-1 0,0 0 0,-1 0 0,1 0 0,0 0 0,0 0 0,-1 0-1,1 0 1,0 0 0,0 0 0,-1 0 0,1 0 0,0-1 0,32-10-4,-23 7-7,-5 2-15,0 0 1,0 0-1,0 1 1,0 0-1,1 0 0,-1 0 1,0 1-1,7 0 1,-10 0 10,0 0 0,-1 1 0,1-1-1,-1 1 1,1-1 0,0 1 0,-1 0 0,1 0 0,-1 0 0,0-1 0,1 1 0,-1 1 0,0-1 0,1 0 0,-1 0 0,0 0 0,0 1 0,0-1 0,0 0 0,0 1 0,-1-1 0,1 1 0,0 0 0,-1-1 0,1 1 0,-1-1 0,1 1 0,-1 0 0,1 2 0,-1 2 3,1 0-1,-1 0 1,0-1 0,-1 1 0,0 0 0,0 0 0,0 0-1,0 0 1,-1-1 0,0 1 0,0 0 0,0-1 0,-1 0-1,-4 7 1,5-8 37,0-1 0,0 0 0,0 0 0,-1 0 0,1 0 0,-1 0 0,0-1 0,1 1 0,-1-1 0,-1 1 0,1-1 0,0 0 0,0-1 0,-1 1 0,1 0 0,-1-1 0,1 0 0,-1 0 0,0 0 0,1 0 0,-1 0 0,0-1 0,-5 0 0,-22-6 111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4.058"/>
    </inkml:context>
    <inkml:brush xml:id="br0">
      <inkml:brushProperty name="width" value="0.025" units="cm"/>
      <inkml:brushProperty name="height" value="0.025" units="cm"/>
    </inkml:brush>
  </inkml:definitions>
  <inkml:trace contextRef="#ctx0" brushRef="#br0">22 74 11018,'0'0'4383,"-2"9"-3822,-3 12-300,0 1-1,1 0 1,1 0 0,1 0 0,1 0 0,3 29-1,-2-50-236,0-1 0,0 1 0,0-1 0,0 0-1,0 1 1,0-1 0,0 1 0,0-1-1,0 0 1,1 1 0,-1-1 0,0 1-1,0-1 1,0 0 0,1 1 0,-1-1-1,0 0 1,0 1 0,1-1 0,-1 0-1,0 0 1,1 1 0,-1-1 0,0 0 0,1 0-1,-1 1 1,1-1 0,-1 0 0,0 0-1,1 0 1,-1 0 0,1 0 0,-1 0-1,1 1 1,13-10 482,8-19-317,-16 14-84,-2-1 0,0 0 0,0 1-1,-1-1 1,-1 0 0,-1-1 0,0-15-1,-1 31-73,0 1-1,0-1 0,0 1 1,0 0-1,0-1 1,0 1-1,0-1 0,0 1 1,0 0-1,0-1 0,0 1 1,-1-1-1,1 1 0,0-1 1,0 1-1,-1-1 0,1 1 1,0-1-1,-1 1 0,1-1 1,0 1-1,-1-1 1,1 1-1,-1-1 0,1 0 1,-1 1-1,1-1 0,-1 0 1,1 1-1,-1-1 0,1 0 1,-1 0-1,1 0 0,-1 1 1,1-1-1,-1 0 0,0 0 1,1 0-1,-1 0 1,1 0-1,-1 0 0,0 0 1,1 0-1,-1 0 0,1 0 1,-1 0-1,1-1 0,-1 1 1,0 0-1,1 0 0,-1-1 1,1 1-1,-1 0 0,1 0 1,-1-1-1,1 1 0,0-1 1,-1 1-1,1 0 1,-1-1-1,1 1 0,0-1 1,-1 1-1,1-1 0,0 1 1,-1-1-1,1 1 0,0-1 1,0 0-1,-1 3-9,1 1-1,0-1 1,0 1-1,0 0 1,0-1 0,1 1-1,-1-1 1,1 1 0,-1-1-1,1 1 1,0-1-1,0 0 1,0 1 0,0-1-1,0 0 1,1 1-1,-1-1 1,1 0 0,-1 0-1,1 0 1,0-1-1,0 1 1,0 0 0,0-1-1,0 1 1,0-1-1,0 1 1,1-1 0,-1 0-1,0 0 1,1 0-1,-1-1 1,1 1 0,-1 0-1,1-1 1,-1 1-1,4-1 1,1 0 7,-1 0-1,0 0 1,1 0-1,-1-1 1,0 0-1,0 0 1,1-1-1,-1 0 1,0 0-1,0 0 1,-1-1-1,1 1 1,-1-1-1,10-7 1,-9 5-7,1 0 0,0-1 0,-1 0 0,0 0 0,-1 0 0,1-1 0,-1 0 0,-1 0 0,1 0 0,-1-1 0,0 0 0,-1 1 0,0-1 0,0 0 0,-1-1 0,3-14 1,-5 22-15,0 0 0,-1 0 0,1 0 0,0 1 0,-1-1 0,1 0 1,-1 0-1,1 1 0,-1-1 0,1 0 0,-1 1 0,0-1 1,1 0-1,-1 1 0,0-1 0,0 1 0,1-1 0,-1 1 0,0 0 1,0-1-1,0 1 0,1 0 0,-1-1 0,0 1 0,0 0 0,0 0 1,0 0-1,0 0 0,0 0 0,1 0 0,-1 0 0,0 0 1,0 0-1,0 0 0,0 1 0,0-1 0,0 0 0,0 1 0,-1-1-15,1 0 0,-1 0 0,1 1 0,-1-1 0,1 1 0,-1-1 0,1 1 0,-1 0 0,1-1 0,0 1 0,-1 0 0,1 0 0,0 0 0,0 0 0,0 0-1,0 0 1,0 0 0,0 0 0,0 0 0,0 1 0,0-1 0,0 0 0,1 1 0,-1-1 0,-1 3 0,3-1 8,-1 0 0,1 1-1,0-1 1,0 0 0,0-1 0,0 1 0,0 0 0,1 0 0,-1 0-1,1-1 1,0 1 0,-1-1 0,1 1 0,0-1 0,1 0-1,-1 1 1,0-1 0,4 2 0,17 20-98,-21-20 105,0-1 1,0 1-1,1-1 1,-1 0-1,1 0 1,0 0-1,0 0 1,0-1-1,4 3 1,-5-4 3,-1-1 0,1 0 0,0 1 0,0-1 0,0 0 0,-1 0 0,1 0 1,0 0-1,0 0 0,0-1 0,0 1 0,-1-1 0,1 1 0,0-1 0,-1 1 0,1-1 0,0 0 1,-1 0-1,1 0 0,-1 0 0,1 0 0,-1 0 0,3-2 0,4-3-9,50-32-86,-54 36 79,-1 0-1,1 0 1,0 0 0,-1 1 0,1 0 0,0 0 0,0 0-1,0 0 1,0 1 0,0-1 0,0 1 0,0 0-1,0 0 1,6 2 0,-8-1 26,0 0-1,-1 0 1,1 0-1,0 0 1,-1 1-1,1-1 1,-1 0-1,0 1 1,1 0-1,-1-1 1,0 1-1,0 0 1,0-1-1,1 4 1,-1-3 6,0 1 0,1-1 0,-1 0 1,0 1-1,1-1 0,0 0 0,-1 0 0,1 0 0,0-1 1,0 1-1,0 0 0,0-1 0,0 1 0,5 1 0,-3-2-89,1 0-1,-1 0 1,1 0-1,-1-1 1,1 0-1,-1 0 1,1 0-1,-1 0 1,1-1-1,-1 0 0,1 0 1,-1 0-1,1-1 1,-1 1-1,5-3 1,35-25-6449,-24 10-487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4.402"/>
    </inkml:context>
    <inkml:brush xml:id="br0">
      <inkml:brushProperty name="width" value="0.025" units="cm"/>
      <inkml:brushProperty name="height" value="0.025" units="cm"/>
    </inkml:brush>
  </inkml:definitions>
  <inkml:trace contextRef="#ctx0" brushRef="#br0">6 1 12620,'0'0'5765,"7"5"-4446,-4-2-1201,0-1 1,0 1-1,0-1 0,0 1 0,0 0 1,-1 0-1,1 0 0,-1 0 1,0 0-1,0 1 0,0-1 1,0 1-1,-1-1 0,0 1 0,1 0 1,-1 0-1,0-1 0,-1 1 1,1 0-1,-1 0 0,1 0 1,-1 0-1,-1 0 0,1 5 0,-2-1 97,0 0-1,0 1 0,-1-1 1,0 0-1,0 0 1,-9 14-1,8-15 81,0 0 1,1 0 0,-1 1-1,2-1 1,-1 1-1,1 0 1,-1 8-1,3-15-275,0 0-1,1-1 0,-1 1 0,1 0 1,0-1-1,-1 1 0,1-1 0,-1 1 0,1-1 1,0 1-1,0-1 0,-1 1 0,1-1 1,0 0-1,-1 1 0,1-1 0,0 0 0,0 0 1,0 1-1,0-1 0,-1 0 0,1 0 1,0 0-1,0 0 0,0 0 0,0 0 0,-1 0 1,1 0-1,0-1 0,0 1 0,0 0 1,-1 0-1,1-1 0,1 0 0,34-8 179,-26 6-418,56-27-1505,-62 28 826,-1 0 0,0-1 1,1 1-1,-1-1 0,0 0 0,0 0 0,-1 0 0,1 0 0,2-4 1,-1-7-9320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4.747"/>
    </inkml:context>
    <inkml:brush xml:id="br0">
      <inkml:brushProperty name="width" value="0.025" units="cm"/>
      <inkml:brushProperty name="height" value="0.025" units="cm"/>
    </inkml:brush>
  </inkml:definitions>
  <inkml:trace contextRef="#ctx0" brushRef="#br0">0 38 16976,'0'0'3555,"73"0"-2722,-32-3-128,7-1-513,-1-4-192,-8-3-1826,-2 0-7655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5.247"/>
    </inkml:context>
    <inkml:brush xml:id="br0">
      <inkml:brushProperty name="width" value="0.025" units="cm"/>
      <inkml:brushProperty name="height" value="0.025" units="cm"/>
    </inkml:brush>
  </inkml:definitions>
  <inkml:trace contextRef="#ctx0" brushRef="#br0">0 171 1922,'0'0'21140,"10"0"-19192,2-1-1638,1-1 0,-1-1-1,1 0 1,-1 0-1,0-2 1,0 1 0,-1-1-1,1-1 1,-1 0 0,0-1-1,-1 0 1,16-13-1,-23 17-288,39-39 119,-40 39-127,0 1-1,0 0 1,0-1 0,0 1 0,-1-1 0,1 1 0,-1-1 0,0 0 0,0 1-1,0-1 1,0 0 0,0 0 0,-1 0 0,1 0 0,-1 0 0,1-5-1,-2 8-19,1 0-1,-1-1 0,1 1 0,-1 0 0,1-1 0,0 1 0,-1 0 0,1 0 0,-1 0 1,1 0-1,-1-1 0,1 1 0,-1 0 0,1 0 0,-1 0 0,1 0 0,-1 0 0,1 0 1,-1 0-1,1 0 0,-1 1 0,1-1 0,-1 0 0,1 0 0,-1 0 0,1 0 0,-1 1 1,1-1-1,-1 0 0,1 1 0,0-1 0,-1 0 0,1 0 0,-1 1 0,1-1 0,0 1 0,-1-1 1,-17 13-318,6 0 233,1 1 1,1-1 0,0 2-1,-15 29 1,20-35 84,1 0 0,0 0 0,1 1 0,0-1 0,0 1 0,1-1 0,0 1 0,1 0 0,0 0 0,1 11 0,0-20 3,1 1 0,-1-1 0,1 0 0,0 0 0,0 0-1,-1 1 1,1-1 0,0 0 0,0 0 0,0 0 0,0-1 0,1 1 0,-1 0 0,0 0-1,0 0 1,0-1 0,1 1 0,-1-1 0,0 1 0,0-1 0,1 1 0,-1-1 0,1 0-1,-1 0 1,0 1 0,1-1 0,-1 0 0,1 0 0,-1-1 0,0 1 0,1 0 0,1-1-1,49-7 82,-29 0-351,0-1 0,-1-1-1,0-1 1,27-19-1,-48 30 169,-21 11 2188,20-16-2044,0 1 1,0-1-1,1 0 1,-1 0-1,1 1 1,0-1-1,1 0 1,-1 1-1,1-1 1,-1 1-1,1-1 1,1 1 0,-1 0-1,1 0 1,-1 0-1,1 0 1,0 0-1,1 1 1,-1-1-1,0 1 1,1 0-1,0 0 1,0 0-1,0 1 1,0-1 0,0 1-1,1 0 1,-1 0-1,1 1 1,-1-1-1,6 0 1,55 0-1273,12-1-4147,-39-4-902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6.097"/>
    </inkml:context>
    <inkml:brush xml:id="br0">
      <inkml:brushProperty name="width" value="0.025" units="cm"/>
      <inkml:brushProperty name="height" value="0.025" units="cm"/>
    </inkml:brush>
  </inkml:definitions>
  <inkml:trace contextRef="#ctx0" brushRef="#br0">0 1 9737,'0'0'11371,"6"11"-10266,-1-3-901,-1 1 1,0 0-1,-1 0 1,0 0-1,0 0 1,-1 0-1,0 1 1,0-1-1,-1 13 1,-8 145 1588,7-166-1786,0-1 0,0 1 0,1 0 0,-1-1 0,0 1 0,0 0 0,0-1 0,1 1 0,-1 0 0,0-1 0,1 1 0,-1 0 0,0-1 0,1 1 0,-1-1 0,1 1 0,-1-1 0,1 1 0,-1-1 0,1 1 0,-1-1 0,1 0 0,0 1 0,-1-1 0,1 0-1,0 1 1,-1-1 0,1 0 0,0 0 0,-1 0 0,1 1 0,0-1 0,-1 0 0,1 0 0,0 0 0,0 0 0,-1 0 0,1 0 0,0-1 0,-1 1 0,1 0 0,0 0 0,-1 0 0,1-1 0,0 1 0,0-1 0,37-13 336,-33 12-320,6-4-28,0 2 1,1-1-1,-1 1 0,1 1 0,0 0 0,16-1 1,-26 4-3,1 0 0,0 0 0,-1 0 0,1 0 1,0 0-1,-1 1 0,1-1 0,-1 1 0,1 0 0,-1 0 1,1 0-1,-1 0 0,1 0 0,-1 0 0,0 1 1,0-1-1,0 1 0,0 0 0,0 0 0,0-1 0,0 1 1,0 0-1,-1 1 0,1-1 0,-1 0 0,1 0 1,-1 1-1,0-1 0,0 0 0,0 1 0,0 0 0,-1-1 1,1 1-1,0 3 0,3 39 1337,-4-42 26,0-10-251,2-13-641,-1 1-434,-1 8-5,1 0 0,0 0 0,1 1 0,3-13 0,-4 21-37,-1 0 0,1 1 1,0-1-1,-1 0 0,1 0 0,0 0 0,0 0 0,1 1 1,-1-1-1,0 0 0,0 1 0,1-1 0,-1 1 0,1 0 1,-1-1-1,1 1 0,0 0 0,-1 0 0,1 0 0,0 0 0,0 0 1,0 1-1,0-1 0,0 0 0,0 1 0,0 0 0,3-1 1,31 2-416,-29 0-44,-1 0 0,1-1 0,0 0-1,-1 0 1,1 0 0,0-1 0,0 0 0,-1-1 0,1 1-1,-1-1 1,8-3 0,-13 5 333,-1-1 0,0 1 1,1 0-1,-1 0 0,0 0 0,0 0 0,1-1 0,-1 1 0,0 0 1,1 0-1,-1-1 0,0 1 0,0 0 0,0-1 0,1 1 0,-1 0 1,0-1-1,0 1 0,0 0 0,0-1 0,1 1 0,-1 0 0,0-1 1,0 1-1,0 0 0,0-1 0,0 1 0,0 0 0,0-1 0,0 1 1,0 0-1,0-1 0,0 1 0,0-1 0,0 1 0,-1 0 0,1-1 1,0 1-1,0 0 0,0-1 0,0 1 0,-1 0 0,1 0 0,0-1 1,0 1-1,-1-1 0,-15-8-6473,-13-1-2272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6.470"/>
    </inkml:context>
    <inkml:brush xml:id="br0">
      <inkml:brushProperty name="width" value="0.025" units="cm"/>
      <inkml:brushProperty name="height" value="0.025" units="cm"/>
    </inkml:brush>
  </inkml:definitions>
  <inkml:trace contextRef="#ctx0" brushRef="#br0">1 1 10954,'0'0'3972,"58"11"-3780,-24 0-128,5 0 0,3-3-2081,6-2-3717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6.956"/>
    </inkml:context>
    <inkml:brush xml:id="br0">
      <inkml:brushProperty name="width" value="0.025" units="cm"/>
      <inkml:brushProperty name="height" value="0.025" units="cm"/>
    </inkml:brush>
  </inkml:definitions>
  <inkml:trace contextRef="#ctx0" brushRef="#br0">83 75 11627,'0'0'3614,"-8"8"-1729,3-1-1499,-3 1 38,0 0-1,1 1 0,0 1 1,1-1-1,0 1 1,0 0-1,1 1 1,0-1-1,1 1 1,-4 13-1,8-23-416,0 0 0,0 0-1,1 0 1,-1 0-1,0 0 1,0 0 0,0 0-1,1 0 1,-1 0-1,1 0 1,-1 0 0,1-1-1,-1 1 1,1 0-1,-1 0 1,1 0 0,0-1-1,-1 1 1,1 0 0,0-1-1,0 1 1,0 0-1,-1-1 1,1 1 0,0-1-1,0 1 1,0-1-1,0 0 1,0 1 0,0-1-1,0 0 1,0 0-1,0 0 1,0 0 0,0 1-1,0-1 1,0-1 0,0 1-1,0 0 1,0 0-1,0 0 1,0 0 0,0-1-1,2 0 1,3 0 38,0 0-1,1 0 1,-1-1 0,0 0-1,12-5 1,-6-2-25,1 0 0,-1-1-1,-1 0 1,0-1 0,0 0-1,-1 0 1,9-15 0,10-10-7,-24 103-1027,-4-65 976,0 0 0,-1 0 0,1 0-1,0 0 1,0 0 0,0 0 0,0 0 0,0 0 0,1 0 0,-1-1 0,0 1 0,1 0 0,-1-1 0,1 1 0,0-1 0,-1 0 0,1 1-1,0-1 1,0 0 0,0 0 0,0 0 0,0-1 0,0 1 0,0 0 0,0-1 0,0 1 0,0-1 0,1 0 0,-1 0 0,0 0 0,0 0-1,0 0 1,0 0 0,1 0 0,2-2 0,4 1-105,0 0 0,0-1 0,0 0 0,-1-1 0,1 1 0,-1-2 0,11-5 0,20-23-2109,2 0 1493,-51 74 1662,-23 49 664,5 2 1,-18 100 0,39-166-1438,5-26 60,1-6 28,3-47 87,0 33-323,1 0 0,0 0-1,2 1 1,0-1 0,2 1 0,-1 0-1,2 1 1,1-1 0,15-23 0,11-8-99,68-76 1,-27 36-237,-64 72 342,-12 17 11,0 0 0,0 0 0,0 0 0,0-1 0,0 1 0,0 0 0,0 0 0,0 0 0,0 0-1,0 0 1,0 0 0,0 0 0,0 0 0,0-1 0,0 1 0,0 0 0,0 0 0,0 0 0,0 0 0,0 0 0,0 0 0,0 0 0,0 0 0,0 0 0,0-1 0,0 1 0,0 0 0,0 0 0,0 0 0,-1 0 0,1 0 0,0 0 0,0 0 0,0 0 0,0 0 0,0 0-1,0 0 1,0 0 0,0 0 0,0-1 0,0 1 0,-1 0 0,1 0 0,0 0 0,0 0 0,0 0 0,0 0 0,0 0 0,0 0 0,0 0 0,0 0 0,-1 0 0,1 0 0,0 0 0,0 0 0,0 0 0,0 0 0,0 0 0,0 1 0,0-1 0,0 0 0,0 0 0,0 0-1,-1 0 1,1 0 0,0 0 0,0 0 0,0 0 0,0 0 0,-3 2 0,0 0 1,1 0-1,-1 0 0,1 0 1,-1 0-1,1 1 0,0-1 0,0 1 1,-2 3-1,-35 60 378,37-61-336,-1 1 1,1-1 0,1 1 0,-1-1 0,1 1-1,0 0 1,0 0 0,0 0 0,1-1 0,0 1 0,1 7-1,-1-11-29,1-1 0,0 1 0,-1 0 0,1 0 0,0 0 0,0-1 0,0 1 0,0-1 0,0 1 0,0-1 0,0 1 0,0-1 0,1 1 0,-1-1 0,1 0 0,-1 0 0,1 0 0,-1 0 0,1 0-1,0 0 1,-1 0 0,1 0 0,0-1 0,0 1 0,0-1 0,2 1 0,54 4-1197,-48-6 476,33 1-4118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7.553"/>
    </inkml:context>
    <inkml:brush xml:id="br0">
      <inkml:brushProperty name="width" value="0.025" units="cm"/>
      <inkml:brushProperty name="height" value="0.025" units="cm"/>
    </inkml:brush>
  </inkml:definitions>
  <inkml:trace contextRef="#ctx0" brushRef="#br0">87 86 13100,'0'0'1703,"2"-9"726,2-44 1794,-4 52-4058,0 0 0,0 0 0,0-1 1,0 1-1,-1 0 0,1 0 0,0 0 1,-1-1-1,1 1 0,-1 0 0,1 0 1,-1 0-1,1 0 0,-1 0 0,0 0 0,1 0 1,-1 0-1,0 0 0,-1-1 0,1 2-115,0 0-1,-1 0 0,1-1 1,0 1-1,-1 0 0,1 1 1,0-1-1,0 0 0,-1 0 1,1 0-1,0 1 0,0-1 1,0 1-1,-1-1 0,1 1 1,0-1-1,0 1 0,0 0 1,0-1-1,0 1 0,0 0 1,0 0-1,0 0 0,-1 1 1,-3 3-80,0 1 1,0-1 0,1 1 0,-1-1 0,1 2-1,1-1 1,-1 0 0,1 1 0,0-1 0,0 1 0,1 0-1,0 0 1,0 0 0,-1 12 0,7-17-47,0-1 0,-1 1 0,1-1 0,0 1 0,0-1 0,0 0 0,0 0 0,0-1 0,0 1 0,6-1 0,-5 1-28,7 0-75,0 1 0,0 1-1,0 0 1,-1 0-1,19 9 1,-28-11 175,-1-1 1,1 1-1,0 0 1,0 0-1,-1 0 0,1 1 1,-1-1-1,1 0 1,-1 0-1,0 1 0,1-1 1,-1 1-1,0-1 0,0 1 1,0 0-1,0-1 1,0 1-1,0 0 0,-1 0 1,1 0-1,0-1 1,-1 1-1,0 0 0,1 0 1,-1 0-1,0 0 1,0 0-1,0 0 0,0 0 1,0 0-1,-1 0 1,1 0-1,-1-1 0,1 1 1,-1 0-1,0 0 1,1 0-1,-1-1 0,0 1 1,0 0-1,0-1 1,0 1-1,-1 0 0,-2 2 1,-5 7 128,-1 0-1,0-1 1,-1 0 0,0 0 0,0-1-1,-1 0 1,-22 11 0,23-17-610,11-9-785,12-12-1086,12-6-1017,8-6-2019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7.885"/>
    </inkml:context>
    <inkml:brush xml:id="br0">
      <inkml:brushProperty name="width" value="0.025" units="cm"/>
      <inkml:brushProperty name="height" value="0.025" units="cm"/>
    </inkml:brush>
  </inkml:definitions>
  <inkml:trace contextRef="#ctx0" brushRef="#br0">44 0 11082,'0'0'4394,"-1"8"-2184,-17 54 138,14-50-1803,-1 0 0,1 1 1,1 0-1,0-1 0,1 1 1,0 0-1,1 13 0,1-24-526,1-1 0,-1 0 0,1 0 0,-1 0 0,1 0-1,0 0 1,0 0 0,0 0 0,0 0 0,-1 0-1,1 0 1,0 0 0,1-1 0,-1 1 0,0 0 0,0-1-1,0 1 1,0-1 0,0 1 0,1-1 0,-1 1 0,0-1-1,0 0 1,1 0 0,-1 0 0,0 0 0,0 0 0,1 0-1,-1 0 1,0 0 0,0 0 0,1 0 0,1-1-1,46-10 287,-24-1-241,0-1-1,34-25 0,27-14-66,-85 52-3,0-1 1,-1 0-1,1 1 0,0-1 1,0 1-1,0-1 0,0 1 1,0-1-1,0 1 0,0 0 1,0 0-1,0-1 0,0 1 0,0 0 1,0 0-1,0 0 0,0 0 1,0 0-1,1 0 0,-1 0 1,0 1-1,0-1 0,0 0 1,0 0-1,1 2 0,3 19-125,-6-20 138,1 0-1,0 0 1,-1 0-1,1 1 1,0-1-1,0 0 1,0 0-1,0 0 1,0 0 0,0 0-1,1 1 1,-1-1-1,0 0 1,0 0-1,1 0 1,-1 0-1,1 0 1,-1 0-1,1 0 1,-1 0 0,1 0-1,0 0 1,0 0-1,-1 0 1,1-1-1,0 1 1,0 0-1,0 0 1,0-1-1,0 1 1,0 0 0,0-1-1,0 1 1,0-1-1,0 0 1,0 1-1,0-1 1,0 0-1,0 0 1,2 1-1,7-2 56,0-1 0,0 0-1,-1-1 1,1 0-1,-1 0 1,1-1-1,16-9 1,27-10-982,-21 15-2128,-11 4-3406,-16 2 571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8.231"/>
    </inkml:context>
    <inkml:brush xml:id="br0">
      <inkml:brushProperty name="width" value="0.025" units="cm"/>
      <inkml:brushProperty name="height" value="0.025" units="cm"/>
    </inkml:brush>
  </inkml:definitions>
  <inkml:trace contextRef="#ctx0" brushRef="#br0">0 16 15439,'0'0'7399,"52"-15"-18258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2.007"/>
    </inkml:context>
    <inkml:brush xml:id="br0">
      <inkml:brushProperty name="width" value="0.05" units="cm"/>
      <inkml:brushProperty name="height" value="0.05" units="cm"/>
      <inkml:brushProperty name="color" value="#66CC00"/>
    </inkml:brush>
  </inkml:definitions>
  <inkml:trace contextRef="#ctx0" brushRef="#br0">349 86 13659,'0'-4'189,"-1"0"1,1 1-1,-1-1 0,0 1 1,0 0-1,-1-1 1,1 1-1,0 0 0,-1-1 1,0 1-1,0 0 1,0 0-1,0 1 0,-1-1 1,1 0-1,-1 1 1,1-1-1,-1 1 0,0 0 1,0 0-1,0 0 1,0 0-1,0 1 0,-1-1 1,-4-1-1,1 1 49,1-1-1,0 1 0,0 1 1,-1 0-1,1-1 1,-1 2-1,1-1 1,-1 1-1,1 0 1,-1 0-1,1 1 0,-1 0 1,-10 3-1,9 0-130,-1 0-1,2 0 0,-1 1 0,0 0 0,1 1 0,0 0 0,0 0 1,1 0-1,0 1 0,0 0 0,0 0 0,1 0 0,0 1 1,0 0-1,-5 12 0,-2 9-12,0 1 0,2 0 0,-7 33 0,7-20-11,-6 55-1,14-79-62,1 1 0,1-1 0,1 0 1,0 0-1,6 27 0,-6-42-15,0 0 0,1 0 0,-1 0 0,1 0-1,-1 0 1,1 0 0,0 0 0,1-1 0,-1 1 0,6 6 0,-6-9-2,0 1-1,0 0 1,0-1 0,0 0 0,0 1 0,1-1-1,-1 0 1,0 0 0,1 0 0,-1-1-1,1 1 1,-1 0 0,1-1 0,-1 0-1,1 1 1,-1-1 0,1 0 0,0 0-1,3-1 1,7-2 7,-1 0-1,0-1 0,0 0 1,0-1-1,0 0 1,-1-1-1,0 0 0,0-1 1,11-10-1,9-7 71,45-47 1,-56 44 4,-15 18 17,-10 15 146,-5 7-181,1 1 0,0 1 0,1 0 1,1 0-1,0 1 0,1-1 0,1 1 0,0 1 1,-2 16-1,7-32-63,-1 0-1,1 0 1,0-1 0,0 1-1,0 0 1,0 0 0,0 0-1,0-1 1,0 1 0,0 0-1,0 0 1,0-1 0,0 1-1,0 0 1,1 0 0,-1-1-1,0 1 1,1 0 0,-1 0-1,0-1 1,1 1 0,-1 0-1,1-1 1,-1 1 0,1 0-1,0-1 0,0 1 1,0-1-1,0 0 0,0 0 0,0 0 0,0 0 0,-1 0 0,1-1 0,0 1 0,0 0 0,0 0 0,0 0 0,-1-1 0,1 1 0,0 0 0,0-1 0,0 1 0,0-2 0,6-2 11,0-1 0,-1 0 0,10-11 0,8-14 21,-1-1 0,34-61 0,13-21 27,-57 102-68,-13 11 6,0 0 0,0 0 1,1 0-1,-1 0 0,0 0 0,0 0 0,1 0 1,-1 0-1,0 0 0,0 1 0,0-1 1,1 0-1,-1 0 0,0 0 0,0 0 1,1 0-1,-1 0 0,0 1 0,0-1 1,0 0-1,1 0 0,-1 0 0,0 1 1,0-1-1,0 0 0,0 0 0,0 0 1,0 1-1,1-1 0,-1 0 0,0 0 1,0 1-1,3 27 23,-3-26-23,-4 159 83,1 17-314,3-170 156,0-4-56,0 1-1,0-1 0,1 1 0,-1-1 1,1 0-1,0 1 0,0-1 0,0 0 1,3 6-1,-3-10 120,-1 1-1,0-1 1,0 0-1,0 1 1,1-1-1,-1 0 1,0 1 0,1-1-1,-1 0 1,0 0-1,1 1 1,-1-1 0,0 0-1,1 0 1,-1 0-1,0 1 1,1-1 0,-1 0-1,0 0 1,1 0-1,-1 0 1,1 0 0,-1 0-1,0 0 1,1 0-1,-1 0 1,1 0 0,-1 0-1,0 0 1,1 0-1,-1 0 1,1 0 0,-1 0-1,0-1 1,1 1-1,-1 0 1,0 0 0,1 0-1,-1-1 1,0 1-1,1 0 1,-1 0-1,0-1 1,1 1 0,-1 0-1,0-1 1,0 1-1,0 0 1,1-1 0,-1 1-1,0 0 1,0-1-1,1 0-28,13-14-383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8.606"/>
    </inkml:context>
    <inkml:brush xml:id="br0">
      <inkml:brushProperty name="width" value="0.025" units="cm"/>
      <inkml:brushProperty name="height" value="0.025" units="cm"/>
    </inkml:brush>
  </inkml:definitions>
  <inkml:trace contextRef="#ctx0" brushRef="#br0">137 258 16816,'0'0'3838,"-10"-11"-1884,4 4-1618,-33-36 831,37 40-1121,-1 1 1,0-1-1,0 1 1,0-1-1,-1 1 0,1 0 1,0 1-1,-1-1 1,1 0-1,-1 1 1,0 0-1,1 0 1,-1 0-1,-4-1 0,6 3-48,1 0 0,-1-1 0,1 1 0,-1 0 0,1 0 0,0 0-1,-1 0 1,1 0 0,0 0 0,0 0 0,0 1 0,0-1 0,0 0 0,0 1-1,0-1 1,0 0 0,0 1 0,0-1 0,1 1 0,-1 0 0,1-1-1,-1 1 1,1-1 0,0 1 0,0 0 0,-1-1 0,1 1 0,1 1-1,-2 2 47,0-1 0,1 0 0,0 1 0,0-1 0,0 0 0,0 0 0,1 1 0,0-1 0,-1 0 0,3 6 0,-1-8-16,0 0 0,0 0-1,0-1 1,-1 1-1,1-1 1,1 1 0,-1-1-1,0 0 1,0 0 0,0 0-1,1 0 1,-1 0 0,0 0-1,1-1 1,-1 1-1,1-1 1,-1 0 0,1 0-1,-1 1 1,1-2 0,2 1-1,4 0 115,0-1 1,0 0-1,0-1 0,15-4 0,-2-4-93,0-1 0,0 0 1,-2-2-1,1 0 0,-2-1 0,0-1 1,-1-1-1,0-1 0,-1 0 1,-1-2-1,-1 1 0,21-35 0,-23 17-83,-16 28-202,-11 20-33,8-3 269,0 0 1,0 0-1,1 0 0,0 1 0,1 0 0,0 0 1,0 0-1,1 1 0,0-1 0,1 1 0,0-1 0,0 16 1,2-17-320,-1 0 0,1 0 0,1 0 1,0 0-1,0 0 0,1 0 0,0-1 0,1 1 1,-1-1-1,2 1 0,-1-1 0,1 0 0,1 0 1,-1 0-1,7 7 0,10 6-4544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9.411"/>
    </inkml:context>
    <inkml:brush xml:id="br0">
      <inkml:brushProperty name="width" value="0.025" units="cm"/>
      <inkml:brushProperty name="height" value="0.025" units="cm"/>
    </inkml:brush>
  </inkml:definitions>
  <inkml:trace contextRef="#ctx0" brushRef="#br0">0 142 13997,'0'0'7570,"10"-1"-6684,-4-1-840,1 0-1,0 0 1,-1-1 0,0 1-1,0-1 1,0-1-1,0 1 1,0-1-1,-1 0 1,1-1 0,-1 1-1,0-1 1,0 0-1,-1 0 1,0 0 0,0-1-1,0 0 1,0 1-1,-1-1 1,0-1-1,0 1 1,-1 0 0,0-1-1,0 1 1,2-11-1,-4 17-42,0-1-1,0 1 0,0 0 1,0-1-1,0 1 0,0 0 1,0-1-1,0 1 0,0 0 1,0-1-1,0 1 0,0 0 1,0-1-1,0 1 0,0 0 0,0-1 1,0 1-1,0 0 0,0-1 1,-1 1-1,1 0 0,0 0 1,0-1-1,0 1 0,-1 0 1,1-1-1,0 1 0,0 0 1,-1 0-1,1 0 0,0-1 1,0 1-1,-1 0 0,1 0 1,0 0-1,-1 0 0,1 0 1,0-1-1,-1 1 0,1 0 0,0 0 1,-1 0-1,1 0 0,0 0 1,-1 0-1,1 0 0,0 0 1,-1 0-1,1 0 0,0 0 1,-1 0-1,1 1 0,0-1 1,-1 0-1,1 0 0,0 0 1,-1 0-1,1 0 0,0 1 1,0-1-1,-1 0 0,1 0 1,0 1-1,0-1 0,-1 0 1,1 0-1,0 1 0,-20 17-149,14-8 151,1 1 1,0-1-1,0 1 0,1 0 0,0 0 1,1 0-1,0 0 0,1 1 0,0-1 1,1 1-1,0-1 0,1 1 1,0 0-1,3 17 0,-2-26 1,0-1-1,0 0 1,0 0-1,1 0 1,-1 0 0,0 0-1,1-1 1,0 1-1,-1 0 1,1-1 0,0 1-1,0-1 1,0 0-1,0 1 1,0-1 0,0 0-1,1 0 1,-1 0-1,0-1 1,0 1 0,1 0-1,-1-1 1,0 0-1,1 1 1,-1-1-1,1 0 1,-1 0 0,0 0-1,1-1 1,2 0-1,3 1 32,1-1 0,-1-1-1,0 1 1,1-1-1,-1-1 1,0 0 0,11-5-1,9-10 6,-1-1-1,-1-1 0,0-2 0,-2 0 1,27-32-1,-44 47-20,-7 7-17,1-1 1,-1 1-1,0 0 0,0 0 1,1 0-1,-1 0 1,0 0-1,1-1 1,-1 1-1,0 0 0,1 0 1,-1 0-1,1 0 1,-1 0-1,0 0 1,1 0-1,-1 0 0,0 0 1,1 1-1,-1-1 1,0 0-1,1 0 0,-1 0 1,0 0-1,1 0 1,-1 1-1,0-1 1,0 0-1,1 0 0,-1 0 1,0 1-1,0-1 1,1 0-1,-1 0 1,0 1-1,0-1 0,1 0 1,-1 1-1,0-1 1,0 0-1,0 1 0,0-1 1,0 0-1,0 1 1,0-1-1,1 0 1,-1 1-1,0-1 0,0 0 1,0 1-1,0-1 1,0 0-1,-1 1 1,1-1-1,0 0 0,0 1 1,6 34 395,-3-18-203,-2-14-178,0-1 0,-1 1 0,1-1 0,0 1 0,1-1 1,-1 1-1,0-1 0,1 0 0,-1 0 0,1 0 0,0 0 0,-1 0 0,1 0 0,0 0 1,0 0-1,0-1 0,1 1 0,-1-1 0,0 0 0,3 2 0,-1-2 36,0 0 0,0-1-1,0 1 1,0-1 0,-1 1-1,1-1 1,0 0 0,0-1 0,0 1-1,0-1 1,0 0 0,4-1-1,10-5 162,0 0 0,-1-1 0,1-1 0,20-15 0,-32 20-206,15-10-123,-17 10 55,1 1 1,0-1-1,-1 1 1,1 0-1,0 1 1,1-1-1,-1 1 1,0 0-1,7-2 1,-11 5 42,0-1 0,-1 1 0,1-1 0,0 1 0,-1-1-1,1 1 1,-1 0 0,1-1 0,-1 1 0,1 0 0,-1-1 0,1 1 0,-1 0 0,0-1 0,1 1 0,-1 0 0,0 0 0,1 0 0,-1-1 0,0 1 0,0 0 0,0 0 0,0 0 0,0-1 0,0 1 0,0 0 0,-1 1 0,1 34 121,0-28-124,0 43-707,0-50-476,13-28-8588,-8 7 3928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49.768"/>
    </inkml:context>
    <inkml:brush xml:id="br0">
      <inkml:brushProperty name="width" value="0.025" units="cm"/>
      <inkml:brushProperty name="height" value="0.025" units="cm"/>
    </inkml:brush>
  </inkml:definitions>
  <inkml:trace contextRef="#ctx0" brushRef="#br0">19 71 10378,'0'0'4164,"-13"-49"-128,10 38-962,1 4-735,2 4-898,5 6-2338,6 3-1377,-4-4-3235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0.128"/>
    </inkml:context>
    <inkml:brush xml:id="br0">
      <inkml:brushProperty name="width" value="0.025" units="cm"/>
      <inkml:brushProperty name="height" value="0.025" units="cm"/>
    </inkml:brush>
  </inkml:definitions>
  <inkml:trace contextRef="#ctx0" brushRef="#br0">48 189 6118,'0'0'1719,"-6"8"-187,3-5-906,-25 28 644,17-6 4462,12-25-5601,-1 1-1,1-1 0,-1 0 0,0 0 0,1 0 0,-1 1 0,1-1 0,-1 0 0,0 0 1,1 0-1,-1 0 0,1 0 0,-1 0 0,1 0 0,-1 0 0,0 0 0,1 0 0,-1 0 1,1 0-1,-1 0 0,1 0 0,-1 0 0,0-1 0,1 1 0,-1 0 0,1 0 1,-1 0-1,0-1 0,1 1 0,-1 0 0,0-1 0,1 1 0,-1-1 0,16-8 1030,10-15-683,-2-1 0,-1-2-1,-1 0 1,-1-2 0,-2 0-1,28-55 1,-56 108-531,2 0-1,1 1 1,0 0 0,2 0-1,-2 31 1,7-54 52,-1-1-1,0 1 0,0 0 0,0-1 1,1 1-1,-1-1 0,1 1 1,0 0-1,-1-1 0,1 1 1,0-1-1,0 1 0,0-1 0,0 0 1,0 1-1,0-1 0,0 0 1,0 0-1,1 0 0,-1 0 1,0 0-1,1 0 0,-1 0 1,1 0-1,1 1 0,2-1 11,-1 0-1,1 0 1,-1 0 0,1 0-1,-1-1 1,1 0-1,0 0 1,-1 0 0,7-1-1,3-2-664,0 0-1,0 0 0,-1-1 1,1-1-1,16-8 0,15-15-5619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0.747"/>
    </inkml:context>
    <inkml:brush xml:id="br0">
      <inkml:brushProperty name="width" value="0.025" units="cm"/>
      <inkml:brushProperty name="height" value="0.025" units="cm"/>
    </inkml:brush>
  </inkml:definitions>
  <inkml:trace contextRef="#ctx0" brushRef="#br0">22 1 10218,'0'0'6192,"6"11"-4847,5 13-660,-1 1 0,-2 1 0,0 0 0,-2 0 0,-1 0-1,4 54 1,0 271 3963,-9-300-4432,-2-74-309,-2 0 1,0 0 0,-2 1-1,0-1 1,-18-38 0,0-9-459,17 51 352,4 11 145,0 0 0,1 0 1,-1 0-1,1 0 0,1 0 0,0 0 0,0 0 0,1-17 0,1 25 41,-1-1 1,1 1-1,0-1 0,-1 1 0,1-1 0,0 1 0,0-1 0,-1 1 1,1 0-1,0-1 0,0 1 0,0 0 0,0 0 0,0 0 1,-1 0-1,1 0 0,0 0 0,0 0 0,0 0 0,0 0 1,0 0-1,0 0 0,-1 0 0,2 1 0,23 4-109,3 2-342,10 2-1918,43 6 0,-64-13-374,0-1 0,32-3 1,-11-4-3582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1.102"/>
    </inkml:context>
    <inkml:brush xml:id="br0">
      <inkml:brushProperty name="width" value="0.025" units="cm"/>
      <inkml:brushProperty name="height" value="0.025" units="cm"/>
    </inkml:brush>
  </inkml:definitions>
  <inkml:trace contextRef="#ctx0" brushRef="#br0">82 122 5733,'0'0'10731,"-9"-2"-10053,7 2-647,0-1 0,0 1 0,0 0 1,0 0-1,0-1 0,0 1 1,0 1-1,0-1 0,0 0 0,0 0 1,0 1-1,0-1 0,0 1 1,0 0-1,0-1 0,0 1 0,0 0 1,1 0-1,-1 0 0,0 0 1,0 1-1,-2 1 0,1 2 36,0-1-1,0 1 1,1 0-1,-1 0 1,1 0 0,0 0-1,1 1 1,-1-1-1,1 0 1,-1 6 0,1 22 704,1-32-724,0 0 0,0 0 0,0-1 0,1 1 0,-1 0 0,0 0 0,1-1 0,-1 1 0,0 0 0,1-1 0,-1 1 0,1 0 0,-1-1 0,1 1 0,-1-1 0,1 1 0,0-1 0,-1 1 0,1-1 0,0 1 0,-1-1 0,2 1 0,0-1 31,1 0 1,-1 0 0,1 0 0,-1-1-1,1 1 1,-1-1 0,1 1 0,-1-1-1,0 0 1,1 0 0,-1 0 0,0 0 0,0 0-1,0-1 1,1 1 0,-1-1 0,-1 1-1,1-1 1,2-2 0,23-21 42,-1-1 1,-2-2-1,-1-1 1,23-35 0,-12 16-31,-34 78-892,-8 11 856,1-8-43,2 1 0,-2 49 0,6-81-21,1-1 0,0 1 0,0 0 1,0 0-1,0 0 0,1 0 0,-1 0 0,1 0 0,-1 0 0,1 0 0,-1 0 0,1 0 1,0 0-1,0-1 0,0 1 0,0 0 0,0-1 0,1 1 0,-1-1 0,2 3 0,-1-3-52,0-1 0,-1 1-1,1 0 1,0-1-1,0 1 1,-1-1-1,1 1 1,0-1-1,0 0 1,-1 0-1,1 0 1,0 0-1,0 0 1,0-1-1,-1 1 1,1 0 0,0-1-1,1 0 1,5-2-348,-1 0 1,0 0-1,0-1 1,-1 1-1,1-2 0,-1 1 1,0-1-1,0 0 1,6-7-1,16-25-2900,-2-7-567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1.448"/>
    </inkml:context>
    <inkml:brush xml:id="br0">
      <inkml:brushProperty name="width" value="0.025" units="cm"/>
      <inkml:brushProperty name="height" value="0.025" units="cm"/>
    </inkml:brush>
  </inkml:definitions>
  <inkml:trace contextRef="#ctx0" brushRef="#br0">40 0 2819,'0'0'12080,"-1"10"-10046,-15 102-444,7-59 4,-4 88 0,13-139-1578,0 0-1,0 0 1,0 0-1,0 0 1,0 0-1,0 0 1,0 0-1,1 0 1,-1 0-1,1 0 1,-1 0-1,1 0 1,0 0-1,0 0 1,0-1-1,0 1 1,0 0-1,0-1 1,0 1-1,1-1 1,-1 1-1,1-1 1,-1 1-1,1-1 1,-1 0-1,1 0 1,0 0 0,-1 0-1,1 0 1,0 0-1,0 0 1,0-1-1,0 1 1,0 0-1,0-1 1,0 0-1,0 0 1,0 1-1,0-1 1,0 0-1,0 0 1,0-1-1,0 1 1,0 0-1,0-1 1,0 1-1,0-1 1,-1 0-1,1 0 1,0 1-1,0-1 1,3-2-1,4-3 17,0 0-1,0 0 1,0 0-1,-1-1 1,0-1-1,0 1 1,-1-1-1,0-1 1,0 1-1,-1-1 1,7-13 0,-2 4-18,-2-1 0,0 0 1,-1 0-1,-1 0 0,4-22 1,-9 33-1,1-1 6,-1 0-1,0 0 1,-1 0 0,0 0 0,0-1 0,-1 1-1,0 0 1,-2-16 0,-11 65 428,5 0-171,1-1-1,2 1 1,2 0-1,3 63 1,0-101-398,0 0 1,0-1-1,0 1 1,0 0-1,1 0 1,-1 0-1,1-1 1,-1 1-1,1 0 1,0-1-1,-1 1 0,1-1 1,0 1-1,0-1 1,0 1-1,0-1 1,0 1-1,1-1 1,-1 0-1,0 0 1,1 1-1,-1-1 1,0 0-1,1 0 0,0 0 1,-1-1-1,1 1 1,-1 0-1,1-1 1,3 2-1,9-2-4924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2.128"/>
    </inkml:context>
    <inkml:brush xml:id="br0">
      <inkml:brushProperty name="width" value="0.025" units="cm"/>
      <inkml:brushProperty name="height" value="0.025" units="cm"/>
    </inkml:brush>
  </inkml:definitions>
  <inkml:trace contextRef="#ctx0" brushRef="#br0">1 143 9161,'0'0'10890,"8"-3"-9833,-1 1-726,0 0 0,0 1 0,0 0 0,0 0 0,1 0 0,-1 1 0,0 0 0,11 1 0,-13-1-238,0 0 1,0-1-1,0 1 0,0-1 1,0 0-1,-1-1 1,1 1-1,0-1 1,0 0-1,-1 0 0,0 0 1,1-1-1,-1 0 1,0 0-1,0 0 1,0 0-1,0 0 0,-1-1 1,0 0-1,1 1 1,-1-1-1,-1-1 0,1 1 1,0 0-1,-1-1 1,0 1-1,0-1 1,0 0-1,-1 1 0,0-1 1,0 0-1,0 0 1,0-8-1,0 12-89,-1 1 0,0-1 0,0 0 0,0 0 0,0 1 0,0-1 0,0 0 0,0 0-1,0 1 1,0-1 0,-1 0 0,1 1 0,0-1 0,0 0 0,-1 0 0,1 1 0,0-1 0,-1 0 0,1 1 0,-1-1 0,1 1 0,-1-1 0,1 1-1,-1-1 1,1 1 0,-1-1 0,1 1 0,-1-1 0,0 1 0,1-1 0,-1 1 0,0 0 0,1 0 0,-1-1 0,0 1 0,1 0 0,-1 0-1,0 0 1,0 0 0,1-1 0,-1 1 0,0 0 0,0 1 0,1-1 0,-1 0 0,0 0 0,0 0 0,1 0 0,-1 0 0,0 1 0,1-1-1,-1 0 1,0 1 0,1-1 0,-1 1 0,0 0 0,-4 1-31,0 0-1,0 1 1,0 0-1,0 0 1,1 0 0,-7 6-1,3 0 13,1 0 1,0 0-1,0 1 0,1 0 0,0 0 0,1 1 1,0-1-1,1 1 0,0 0 0,0 0 1,2 1-1,-3 11 0,5-22 16,0 0-1,-1 1 1,1-1 0,0 0 0,0 1-1,0-1 1,0 0 0,1 1 0,-1-1-1,0 0 1,0 0 0,1 1 0,-1-1-1,1 0 1,-1 0 0,1 1-1,0-1 1,-1 0 0,1 0 0,0 0-1,0 0 1,-1 0 0,1 0 0,0 0-1,0 0 1,0-1 0,0 1 0,2 1-1,0-1 5,0-1-1,-1 1 1,1-1-1,0 1 0,0-1 1,0 0-1,-1 0 1,1-1-1,0 1 0,0 0 1,-1-1-1,6-1 1,5-2 12,0-1 0,0-1 1,-1 0-1,17-11 0,135-111-1372,-164 127 1330,1 1 1,-1 0 0,1-1 0,-1 1 0,1-1-1,-1 1 1,1 0 0,-1-1 0,1 1 0,0 0 0,-1 0-1,1-1 1,-1 1 0,1 0 0,0 0 0,-1 0 0,1 0-1,0 0 1,-1 0 0,1 0 0,0 0 0,-1 0-1,1 0 1,0 0 0,-1 0 0,1 1 0,0-1 0,-1 0-1,1 0 1,-1 1 0,2-1 0,5 23-283,-13 50 367,3-45-70,3-26 6,0 0 0,0 0 0,0 0 0,0 1 0,0-1 0,1 0 0,-1 0 0,1 0 0,-1 0 0,1 0 0,0 0 0,0 0 0,0 0 0,2 3 0,-2-4 6,0 0 0,0 0 0,1-1-1,-1 1 1,0 0 0,1-1 0,-1 0-1,1 1 1,-1-1 0,1 0 0,-1 0-1,0 1 1,1-1 0,-1 0 0,1-1-1,-1 1 1,1 0 0,-1 0 0,1-1-1,-1 1 1,0 0 0,1-1 0,-1 0-1,2 0 1,11-5-848,0-1-1,0-1 0,-1 0 1,0-1-1,23-20 0,-20 16-2209,-1 1-1,2 0 0,22-11 0,-14 13-680,-3 1 588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2.701"/>
    </inkml:context>
    <inkml:brush xml:id="br0">
      <inkml:brushProperty name="width" value="0.025" units="cm"/>
      <inkml:brushProperty name="height" value="0.025" units="cm"/>
    </inkml:brush>
  </inkml:definitions>
  <inkml:trace contextRef="#ctx0" brushRef="#br0">27 249 3203,'0'0'11889,"3"-12"-11532,-10 24 723,1 0 0,0 1-1,-5 16 1,13-29-1008,0 0 0,-1 0 0,1-1 0,0 1 0,0 0 0,0-1 1,-1 0-1,1 1 0,0-1 0,-1 0 0,1 0 0,-1 0 0,3-2 0,12-13-55,-2-1 0,0 0 0,-1-1-1,-1-1 1,0 0 0,-1-1 0,-2 0 0,0 0 0,-1-1-1,-1 0 1,-1 0 0,7-42 0,-14 67 342,1 8-167,-1 0 0,-1 0 0,0 0 0,-4 12-1,-20 59 1964,24-76-1996,0 1 1,1-1-1,0 0 0,0 1 1,1-1-1,0 1 0,1-1 0,-1 1 1,4 10-1,-3-15-141,1-1 0,-1 1 1,1-1-1,0 1 0,0-1 0,0 0 0,1 1 1,-1-1-1,0 0 0,1 0 0,-1-1 0,1 1 1,0-1-1,0 1 0,-1-1 0,1 0 0,0 0 1,0 0-1,0 0 0,0-1 0,0 1 0,0-1 0,1 0 1,-1 1-1,0-2 0,4 1 0,2 0 11,-1-1-1,1 1 1,-1-1-1,0-1 1,1 0-1,-1 0 0,0 0 1,14-7-1,-16 5-3,0 0-1,0-1 0,-1 1 1,1-1-1,-1 0 0,0-1 0,-1 1 1,1-1-1,4-8 0,-6 10-12,-1 1 0,0-1 0,-1 0 0,1 0 0,-1 0 0,1 0 0,-1 0 0,0 0 0,-1 0 0,1 0 0,-1 0 0,0 0 0,0 0-1,0-1 1,0 1 0,-1 0 0,1 0 0,-3-4 0,3 6-16,0 1-1,-1 0 1,1 0-1,-1 0 0,1 0 1,-1 0-1,1 0 1,-1 0-1,0 0 1,0 0-1,0 0 1,1 0-1,-1 0 1,0 1-1,0-1 1,0 0-1,0 1 1,0-1-1,0 0 0,0 1 1,-1-1-1,1 1 1,0 0-1,0-1 1,0 1-1,0 0 1,-1 0-1,1 0 1,0 0-1,0 0 1,0 0-1,-1 0 1,1 0-1,0 0 0,0 0 1,0 1-1,-1-1 1,1 0-1,0 1 1,0-1-1,0 1 1,0 0-1,0-1 1,0 1-1,0 0 1,0-1-1,-1 3 1,-3 0-14,0 1 0,1 0 0,-1 0 0,1 0 0,0 1 0,0-1 0,0 1 0,-3 7 0,4-8 57,1 0-1,0 0 1,1 1 0,-1-1-1,1 0 1,0 1 0,0-1-1,0 1 1,0-1-1,1 1 1,0 0 0,0-1-1,0 1 1,1-1 0,-1 1-1,1-1 1,0 1-1,3 7 1,-2-9-53,0 0 1,0 0-1,0 0 0,1 0 1,-1 0-1,1-1 0,0 1 1,0-1-1,0 0 0,0 0 1,0 0-1,1 0 0,-1 0 1,1-1-1,-1 1 0,1-1 1,-1 0-1,1 0 0,0 0 1,0-1-1,-1 1 0,1-1 1,6 0-1,-3 0-330,0 1-748,0-1 0,-1 0 0,1 0-1,-1-1 1,11-1 0,8-11-8875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3.303"/>
    </inkml:context>
    <inkml:brush xml:id="br0">
      <inkml:brushProperty name="width" value="0.025" units="cm"/>
      <inkml:brushProperty name="height" value="0.025" units="cm"/>
    </inkml:brush>
  </inkml:definitions>
  <inkml:trace contextRef="#ctx0" brushRef="#br0">0 1 3908,'0'1'-961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3.135"/>
    </inkml:context>
    <inkml:brush xml:id="br0">
      <inkml:brushProperty name="width" value="0.05" units="cm"/>
      <inkml:brushProperty name="height" value="0.05" units="cm"/>
      <inkml:brushProperty name="color" value="#66CC00"/>
    </inkml:brush>
  </inkml:definitions>
  <inkml:trace contextRef="#ctx0" brushRef="#br0">30 312 13835,'-2'1'176,"0"-1"0,1 1 0,-1 0 0,1 0-1,-1-1 1,1 1 0,-1 0 0,1 1 0,0-1 0,0 0 0,-1 0 0,1 1 0,0-1 0,0 0 0,0 1-1,0-1 1,0 1 0,1-1 0,-1 1 0,0 0 0,1-1 0,-1 1 0,1 0 0,-1 2 0,1-1 18,-1 0 0,1 0 0,-1 0 0,1 0 0,0 0 0,0 0 0,1 0 0,-1 0 0,1 0 0,-1 0 0,1 0-1,0-1 1,2 6 0,-3-8-171,0 1 0,0-1 0,1 0 0,-1 1-1,0-1 1,0 0 0,0 1 0,1-1 0,-1 0-1,0 1 1,0-1 0,1 0 0,-1 0 0,0 1-1,1-1 1,-1 0 0,0 0 0,1 0 0,-1 0-1,1 1 1,-1-1 0,0 0 0,1 0-1,-1 0 1,0 0 0,1 0 0,-1 0 0,1 0-1,-1 0 1,0 0 0,1 0 0,-1 0 0,1 0-1,0 0 1,11-12 352,5-22-53,-17 33-304,7-14 163,-1-1 0,-1-1 0,0 1 1,-2-1-1,0 0 0,0 0 0,-2 0 1,0-25-1,-1 41-166,0 0 1,0 0 0,0 0-1,0-1 1,0 1-1,0 0 1,-1 0-1,1 0 1,0 0 0,-1 0-1,1 0 1,-1 0-1,1 0 1,-1 0-1,1 0 1,-1 1 0,-1-3-1,2 3-8,-1 0-1,1 0 1,-1 0-1,1 0 0,-1 0 1,1 0-1,-1 0 1,1 0-1,0 0 1,-1 1-1,1-1 1,-1 0-1,1 0 1,-1 0-1,1 1 1,0-1-1,-1 0 1,1 0-1,-1 1 1,1-1-1,0 0 1,0 1-1,-1-1 1,1 0-1,0 1 1,-1-1-1,1 1 0,-4 4 20,1 1 0,0-1-1,0 1 1,-4 10-1,-1 15-24,1 1 1,1 0-1,2 0 0,1 0 0,1 0 0,4 42 0,-1-68-1,-1 1-1,1 0 1,0 0-1,1 0 1,-1-1-1,1 1 1,6 10-1,-8-15 2,1-1-1,0 0 0,0 1 0,0-1 1,0 0-1,0 0 0,0 0 0,0 0 1,0 0-1,0 0 0,0 0 0,1 0 0,-1 0 1,0 0-1,1-1 0,-1 1 0,1 0 1,-1-1-1,0 0 0,1 1 0,-1-1 1,1 0-1,0 1 0,-1-1 0,1 0 0,-1 0 1,1 0-1,-1-1 0,1 1 0,-1 0 1,1-1-1,-1 1 0,1 0 0,-1-1 1,1 0-1,-1 1 0,0-1 0,1 0 0,0-1 1,8-4 4,-1 0 1,0-1-1,-1 0 1,0 0 0,0-1-1,0 0 1,-1-1-1,6-9 1,48-80 140,-54 86-122,11-19 64,-1-2 1,-1 0-1,-2-1 1,14-52-1,-25 62-16,-3 24-70,0 0-1,0 0 0,0 0 1,0 0-1,0 0 1,0 0-1,0 0 0,0 0 1,0 0-1,0 1 0,-1-1 1,1 0-1,0 0 0,0 0 1,0 0-1,0 0 0,0 0 1,0 0-1,0 0 0,0 0 1,-1 0-1,1 0 0,0 0 1,0 0-1,0 0 0,0 0 1,0 0-1,0 0 0,0 0 1,-1 0-1,1 0 0,0 0 1,0 0-1,0 0 1,0 0-1,0-1 0,0 1 1,0 0-1,0 0 0,0 0 1,-1 0-1,1 0 0,0 0 1,0 0-1,0 0 0,0 0 1,0 0-1,0-1 0,0 1 1,0 0-1,0 0 0,0 0 1,0 0-1,0 0 0,0 0 1,0 0-1,0 0 0,0-1 1,-6 12 16,-2 21-31,1-1 1,2 1-1,1 0 1,1 1 0,4 61-1,-1-84 12,1 1 1,1 0-1,-1-1 0,2 1 1,0-1-1,0 0 0,6 12 1,-8-20-1,0 0 1,0 0-1,0 0 1,0 0-1,1 0 1,-1 0-1,1-1 1,-1 1-1,1-1 1,0 1 0,-1-1-1,1 0 1,0 1-1,0-1 1,0 0-1,4 1 1,-3-1-1,-1-1 0,0 0 0,1 0 1,-1 0-1,1 0 0,-1-1 0,0 1 0,1-1 1,-1 1-1,0-1 0,0 0 0,1 0 0,-1 0 1,0 0-1,0 0 0,0-1 0,0 1 0,0-1 1,3-2-1,4-5 2,1-1 1,-2 0-1,1 0 1,-1 0 0,-1-1-1,12-22 1,-3 0 34,15-44-1,-23 55-19,-1 0-1,-1-1 0,0 1 1,-2-1-1,2-46 0,-6 69-15,0 0 0,1 0 0,-1 0 0,0 0 0,0-1-1,0 1 1,0 0 0,0 0 0,0 0 0,0 0-1,0 0 1,0-1 0,0 1 0,0 0 0,0 0 0,0 0-1,0 0 1,0 0 0,0-1 0,0 1 0,0 0-1,0 0 1,0 0 0,0 0 0,0-1 0,0 1 0,-1 0-1,1 0 1,0 0 0,0 0 0,0 0 0,0 0-1,0-1 1,0 1 0,0 0 0,-1 0 0,1 0-1,0 0 1,0 0 0,0 0 0,0 0 0,0 0 0,-1 0-1,1 0 1,0 0 0,0 0 0,0 0 0,0 0 0,-6 8-10,-2 14-2,3 4-52,-4 48 1,8-62 54,1 0 0,0 0 0,1 1-1,0-1 1,1 0 0,4 13 0,-6-24 10,0 0-1,0 0 1,1 0-1,-1 0 1,0 1-1,1-1 1,0 0-1,-1 0 1,1 0-1,-1 0 1,1 0 0,0 0-1,0-1 1,0 1-1,-1 0 1,1 0-1,0 0 1,0-1-1,0 1 1,0 0-1,2 0 1,-2-1 0,0 0 1,0 0-1,0 0 1,0 0-1,0 0 1,0-1-1,0 1 0,0 0 1,0 0-1,0-1 1,0 1-1,0-1 1,0 1-1,-1-1 0,1 1 1,0-1-1,0 1 1,0-1-1,0-1 1,5-3 4,-1-1 0,0 0 1,0-1-1,-1 1 0,5-8 1,7-18 34,0-1 0,-2 0 1,-1-1-1,-2 0 0,-2-1 1,6-37-1,-14 55-52,-1 17 11,0 0 0,0-1 0,-1 1 0,1 0 0,0 0 0,0 0 0,0 0 0,0 0 0,0 0 0,0-1 0,0 1 0,0 0 0,0 0 0,0 0 0,0 0 0,0 0 0,0 0-1,0 0 1,0 0 0,-1-1 0,1 1 0,0 0 0,0 0 0,0 0 0,0 0 0,0 0 0,0 0 0,0 0 0,-1 0 0,1 0 0,0 0 0,0 0 0,0 0 0,0 0 0,0 0 0,0 0 0,-1 0 0,1 0-1,0 0 1,0 0 0,0 0 0,0 0 0,0 0 0,0 0 0,-1 0 0,1 0 0,0 0 0,0 0 0,0 0 0,-2 2-1,1 0 0,-1-1 0,1 1 0,-1 0-1,1 0 1,0 0 0,0 0 0,0 0 0,0 0 0,0 3 0,-6 15-22,1 0 1,2 0-1,0 1 1,1-1-1,1 1 1,1 41-1,1-60 21,0 1 0,0 0 0,1-1-1,0 1 1,-1-1 0,1 1 0,0-1-1,2 4 1,-3-5 2,1 0 0,-1-1-1,1 1 1,-1-1 0,1 1 0,-1-1-1,1 0 1,-1 1 0,1-1 0,-1 0-1,1 1 1,-1-1 0,1 0 0,0 1-1,-1-1 1,1 0 0,0 0 0,-1 0-1,1 0 1,0 0 0,-1 0 0,1 0-1,0 0 1,-1 0 0,1 0 0,0 0-1,-1 0 1,1 0 0,0 0 0,-1-1-1,1 1 1,-1 0 0,1 0 0,0-1-1,-1 1 1,1 0 0,-1-1 0,1 1-1,-1-1 1,1 0 0,11-9 7,0-2 0,-1 1 0,-1-1 1,0-1-1,0 0 0,-2 0 0,9-17 0,12-15-8,-28 43 4,3-5-3,1 1 0,0-1 0,0 1 0,11-10-1,-15 15-1,-1 1 0,1-1 0,0 1 0,0-1 0,-1 1 0,1-1 0,0 1 0,0 0 0,0-1 0,0 1 0,0 0 0,0-1 0,0 1 0,-1 0-1,1 0 1,0 0 0,0 0 0,0 0 0,0 0 0,1 1 0,0-1-1,-1 1-1,0 0 1,0 0-1,0 0 1,0-1-1,0 1 1,0 0-1,0 0 1,-1 0-1,1 1 1,0-1-1,0 0 1,-1 0-1,1 0 1,-1 1-1,1-1 1,-1 0-1,0 0 1,1 2-1,6 33-45,5 19 24,-11-52 24,1 0 1,-1 0 0,0 0-1,1 0 1,-1 0-1,1 0 1,0-1 0,0 1-1,0 0 1,0-1-1,0 0 1,1 1-1,3 2 1,-3-4 3,-1 0 0,0 0 1,1 0-1,-1-1 0,1 1 0,-1-1 0,1 1 0,-1-1 0,1 0 1,-1 0-1,1 0 0,0 0 0,-1 0 0,1-1 0,-1 1 0,0-1 1,1 0-1,-1 0 0,1 0 0,-1 0 0,0 0 0,4-2 1,4-3 10,-1-1 0,0 0 0,14-13 0,19-21-3,-23 21-137,43-35-1,-61 54 105,1 0 1,-1 0-1,1-1 1,0 1 0,-1 0-1,1 0 1,0 0-1,0 1 1,0-1-1,0 0 1,0 1 0,0-1-1,-1 1 1,1-1-1,0 1 1,0 0-1,1 0 1,1 0-1,-3 1-18,0 0 0,0 0-1,1 0 1,-1 0-1,0 0 1,0 0 0,-1 0-1,1 0 1,0 0-1,0 1 1,0-1 0,-1 0-1,1 0 1,-1 1-1,1-1 1,-1 1 0,1-1-1,-1 0 1,0 1-1,0-1 1,0 1 0,0-1-1,0 0 1,0 1-1,0 1 1,-1 30-1240,1-32 1183,0 1 1,0-1 0,-1 1-1,1-1 1,0 1-1,-1-1 1,1 1 0,0-1-1,-1 1 1,0-1 0,1 1-1,-1-1 1,0 0-1,0 1 1,0-1 0,0 0-1,-2 2 1,-1-5-450,1-7-178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3.634"/>
    </inkml:context>
    <inkml:brush xml:id="br0">
      <inkml:brushProperty name="width" value="0.025" units="cm"/>
      <inkml:brushProperty name="height" value="0.025" units="cm"/>
    </inkml:brush>
  </inkml:definitions>
  <inkml:trace contextRef="#ctx0" brushRef="#br0">6 26 9865,'9'-13'-417,"1"0"7612,-10 13-7081,1 1-1,-1-1 1,0 0-1,1 0 1,-1 1-1,0-1 0,1 0 1,-1 0-1,0 1 1,1-1-1,-1 0 1,0 1-1,0-1 1,0 0-1,1 1 1,-1-1-1,0 1 0,0-1 1,0 0-1,0 1 1,0-1-1,0 1 1,1-1-1,-1 0 1,0 1-1,0-1 0,0 1 1,-1-1-1,1 1 1,0-1-1,0 0 1,0 1-1,0-1 1,0 1-1,0-1 1,-1 1-1,-13 193 2703,0 0-2157,17-182-617,3-14-1440,4-20-4159,-10 2-1917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3.965"/>
    </inkml:context>
    <inkml:brush xml:id="br0">
      <inkml:brushProperty name="width" value="0.025" units="cm"/>
      <inkml:brushProperty name="height" value="0.025" units="cm"/>
    </inkml:brush>
  </inkml:definitions>
  <inkml:trace contextRef="#ctx0" brushRef="#br0">1 93 7623,'0'0'14478,"79"-37"-13229,-33 24-96,6 0-704,1 1-353,-5 3-64,-9 1-64,-8 7-1410,-13 1-864,-9 0-1954,-9 5-3523</inkml:trace>
  <inkml:trace contextRef="#ctx0" brushRef="#br0" timeOffset="1">36 263 15631,'0'0'5829,"50"-6"-5508,-15-5-225,4-1-64,9-1-865,-11 2-2146,2-1-2594,-5 1-1826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4.326"/>
    </inkml:context>
    <inkml:brush xml:id="br0">
      <inkml:brushProperty name="width" value="0.025" units="cm"/>
      <inkml:brushProperty name="height" value="0.025" units="cm"/>
    </inkml:brush>
  </inkml:definitions>
  <inkml:trace contextRef="#ctx0" brushRef="#br0">32 15 11851,'0'0'1564,"-4"11"182,2-4-1351,-19 60 1164,20-64-1398,0 1 1,0 0-1,0-1 0,1 1 1,-1 0-1,1 0 0,0-1 1,0 1-1,1 0 0,-1 0 1,1-1-1,-1 1 0,1 0 1,0-1-1,1 1 0,-1-1 1,3 4-1,-3-5-99,1-1 1,0 1-1,0-1 1,0 0-1,0 0 1,0 0-1,1 0 0,-1 0 1,0 0-1,0-1 1,1 1-1,-1-1 1,0 0-1,1 1 0,-1-1 1,0 0-1,1 0 1,-1-1-1,0 1 1,1 0-1,-1-1 0,0 1 1,0-1-1,1 0 1,-1 0-1,3-1 1,56-30 506,-59 30-566,50-38 79,-41 31-91,0-1 0,1 2 0,0-1 0,21-9 0,-32 18 5,-1-1-1,1 1 0,-1 0 0,1 1 0,0-1 0,-1 0 1,1 0-1,0 0 0,-1 0 0,1 0 0,-1 1 1,1-1-1,0 0 0,-1 0 0,1 1 0,-1-1 0,1 0 1,-1 1-1,1-1 0,-1 1 0,1-1 0,-1 1 0,0-1 1,1 1-1,-1-1 0,1 1 0,-1-1 0,0 1 0,0-1 1,1 1-1,-1 0 0,0-1 0,0 1 0,0-1 1,0 1-1,1 0 0,-1-1 0,0 1 0,0 0 0,0-1 1,-1 1-1,1-1 0,0 2 0,3 44 377,-2-24-297,-1-21-45,0 1-1,0-1 0,0 0 0,0 1 0,0-1 1,1 0-1,-1 1 0,0-1 0,1 0 1,-1 1-1,1-1 0,0 0 0,-1 0 0,1 0 1,0 0-1,0 0 0,0 0 0,-1 0 1,1 0-1,0 0 0,1 0 0,-1 0 0,0 0 1,0-1-1,0 1 0,0 0 0,0-1 1,3 1-1,-1-1 3,-1 0 0,1 0 0,-1 0 0,1-1 0,0 1 0,-1-1-1,1 0 1,-1 0 0,1 0 0,-1 0 0,0 0 0,1 0 0,2-3 0,10-7-580,0-1 0,-1 0 0,13-16 0,-25 26 260,45-53-7783,-25 22 2593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4.703"/>
    </inkml:context>
    <inkml:brush xml:id="br0">
      <inkml:brushProperty name="width" value="0.025" units="cm"/>
      <inkml:brushProperty name="height" value="0.025" units="cm"/>
    </inkml:brush>
  </inkml:definitions>
  <inkml:trace contextRef="#ctx0" brushRef="#br0">48 0 13357,'0'0'6107,"-3"10"-5098,-32 138 2236,31-126-2971,1 0-1,1 0 0,2 0 0,0 1 0,4 28 0,-4-50-276,0 0 0,0 0 0,0 0-1,0 0 1,0-1 0,0 1 0,0 0 0,1 0-1,-1 0 1,0 0 0,1 0 0,-1-1-1,1 1 1,-1 0 0,1 0 0,-1-1 0,1 1-1,0 0 1,-1-1 0,1 1 0,0 0-1,-1-1 1,1 1 0,0-1 0,0 1 0,-1-1-1,1 0 1,0 1 0,1-1 0,0 0-11,0 0 1,-1 0 0,1 0 0,0-1 0,0 1-1,-1-1 1,1 1 0,0-1 0,0 0 0,-1 0-1,1 1 1,-1-1 0,3-2 0,4-4-282,0 1 0,0-1 0,-1-1 0,6-7 0,-10 12 175,10-14-725,0 0-1,-2 0 1,16-30-1,-30 53 903,-3 9 168,0 0-1,0 0 1,1 0-1,1 1 0,1-1 1,0 1-1,1 0 0,0 16 1,3-31-216,0 0 1,-1 0 0,1 0 0,0 0-1,-1-1 1,1 1 0,0 0-1,0-1 1,0 1 0,0-1 0,0 1-1,0-1 1,0 1 0,0-1-1,0 1 1,0-1 0,0 0 0,0 0-1,0 0 1,0 1 0,0-1-1,0 0 1,0 0 0,0 0 0,1-1-1,-1 1 1,0 0 0,1-1-1,34-5-1048,-26 0-149,-2 0 1,1 0 0,-1-1-1,0 0 1,0 0 0,-1-1-1,0 1 1,0-2-1,-1 1 1,0-1 0,7-15-1,6-12-4860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5.128"/>
    </inkml:context>
    <inkml:brush xml:id="br0">
      <inkml:brushProperty name="width" value="0.025" units="cm"/>
      <inkml:brushProperty name="height" value="0.025" units="cm"/>
    </inkml:brush>
  </inkml:definitions>
  <inkml:trace contextRef="#ctx0" brushRef="#br0">75 1 11082,'0'0'7597,"-2"8"-6374,-19 68-571,4 1 1,3 1-1,-7 136 1,24-213-610,3-10-86,3-14-240,-3-13 484,-2-1 0,-2-65 0,-2 102 189,0 4-351,1-1-1,-1 1 1,0 0 0,1 0-1,0-1 1,0 1 0,2 5 0,0-6-10,-1-1 1,1 1-1,0-1 1,0 0-1,0 0 1,1 0-1,-1 0 1,0 0-1,1-1 1,-1 0-1,1 0 1,-1 0-1,1 0 1,0 0-1,-1-1 1,1 1-1,0-1 1,-1 0-1,1 0 1,0 0 0,0-1-1,-1 1 1,1-1-1,6-2 1,0 0-18,-1 0 1,0-1 0,0 1 0,0-2 0,0 1 0,-1-1 0,0-1 0,10-7 0,-8 4 26,-2 0 0,1-1-1,-1 0 1,-1 0 0,0-1 0,7-12 0,-20 36 96,1 0-1,0 0 1,1 0-1,0 1 1,1-1-1,1 1 1,0 0-1,1 0 1,1 24-1,0-37-167,0 0 1,0 0-1,0 0 0,0 0 0,0 0 0,0 0 0,0 0 0,0 0 0,1 0 0,-1 0 1,1 0-1,-1 0 0,0 0 0,1 0 0,-1 0 0,1-1 0,0 1 0,-1 0 1,1 0-1,0-1 0,0 1 0,-1 0 0,1-1 0,0 1 0,0 0 0,0-1 1,0 1-1,0-1 0,0 0 0,0 1 0,0-1 0,0 0 0,0 1 0,0-1 1,0 0-1,0 0 0,0 0 0,0 0 0,0 0 0,0 0 0,0 0 0,0 0 1,0-1-1,0 1 0,0 0 0,0-1 0,0 1 0,0 0 0,0-1 0,-1 1 0,1-1 1,1 0-1,3-2-589,0 0-1,-1 1 1,1-2 0,-1 1 0,0 0-1,0-1 1,0 0 0,0 1 0,3-6-1,9-21-5484,2-4-2653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5.503"/>
    </inkml:context>
    <inkml:brush xml:id="br0">
      <inkml:brushProperty name="width" value="0.025" units="cm"/>
      <inkml:brushProperty name="height" value="0.025" units="cm"/>
    </inkml:brush>
  </inkml:definitions>
  <inkml:trace contextRef="#ctx0" brushRef="#br0">32 1 11499,'0'0'13164,"-32"48"-13068,32-29-64,4 1-128,5-3-1601,0-2-1314,6-3-3844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5.833"/>
    </inkml:context>
    <inkml:brush xml:id="br0">
      <inkml:brushProperty name="width" value="0.025" units="cm"/>
      <inkml:brushProperty name="height" value="0.025" units="cm"/>
    </inkml:brush>
  </inkml:definitions>
  <inkml:trace contextRef="#ctx0" brushRef="#br0">141 1 10314,'0'0'3566,"-10"4"-363,5-2-2977,-11 4 959,1 1 0,0 1-1,-15 11 1,26-17-967,0 0-1,1 1 1,0-1-1,-1 1 1,1 0-1,0 0 1,0 1-1,1-1 1,-1 0-1,1 1 1,0 0-1,0-1 1,0 1-1,0 0 1,0 0-1,1 0 1,0 0-1,0 1 1,-1 7-1,2-11-206,1 0 0,0 0 1,-1 0-1,1 0 0,0 0 0,0-1 0,0 1 0,-1 0 0,1 0 0,0-1 0,0 1 0,0 0 0,0-1 0,0 1 1,0-1-1,0 0 0,1 1 0,-1-1 0,0 0 0,0 1 0,0-1 0,0 0 0,0 0 0,1 0 0,-1 0 0,0 0 1,0 0-1,0 0 0,0-1 0,0 1 0,2-1 0,42-7 157,15-21-354,-52 24 134,0 0 0,0 1-1,1-1 1,0 2-1,0-1 1,0 1 0,0 1-1,0 0 1,13-2-1,-21 5 58,0-1 0,0 1-1,0 0 1,0 0 0,-1-1-1,1 1 1,0 0 0,0 0-1,0 0 1,-1 0 0,1 0-1,-1 0 1,1 0 0,0 0-1,-1 0 1,0 0 0,1 0-1,-1 1 1,0-1 0,1 0-1,-1 0 1,0 0 0,0 0-1,0 1 1,0-1 0,0 0-1,0 0 1,-1 0 0,1 2-1,-4 44 376,4-42-328,-1-4-40,1 0 1,0-1-1,0 1 1,0 0-1,0 0 1,0 0-1,0 0 0,0-1 1,0 1-1,0 0 1,0 0-1,0 0 1,0 0-1,1-1 1,-1 1-1,0 0 1,1 0-1,-1 0 1,1-1-1,-1 1 1,1 0-1,-1-1 1,1 1-1,-1 0 1,1-1-1,0 1 1,1 0-1,-1 0 2,1-1 0,0 0 0,-1 1 0,1-1 1,0 0-1,-1 0 0,1 0 0,0 0 0,-1 0 0,1 0 0,0-1 1,-1 1-1,4-1 0,62-31-4,-45 21-151,-16 8 70,36-9-363,-42 12 419,1-1 0,0 2 0,0-1 1,0 0-1,0 0 0,0 0 0,0 0 0,0 1 0,0-1 0,0 0 1,0 1-1,-1-1 0,1 0 0,0 1 0,0-1 0,0 1 0,-1 0 0,1-1 1,0 1-1,-1 0 0,1-1 0,0 1 0,-1 0 0,1 0 0,-1-1 1,1 1-1,-1 0 0,0 0 0,1 0 0,-1 0 0,0 0 0,1 0 0,-1 0 1,0-1-1,0 1 0,0 0 0,0 0 0,0 0 0,0 1 0,0 3-129,6 20-3161,-5-24 2919,-1-1-1,1 1 1,0-1 0,-1 1-1,1-1 1,0 1 0,0-1 0,0 1-1,-1-1 1,1 0 0,0 1-1,0-1 1,0 0 0,0 0 0,-1 0-1,1 0 1,0 0 0,2 0-1,9 0-5122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6.176"/>
    </inkml:context>
    <inkml:brush xml:id="br0">
      <inkml:brushProperty name="width" value="0.025" units="cm"/>
      <inkml:brushProperty name="height" value="0.025" units="cm"/>
    </inkml:brush>
  </inkml:definitions>
  <inkml:trace contextRef="#ctx0" brushRef="#br0">48 1 14958,'0'0'6983,"-3"72"-6311,-5-32 353,0 3 32,2-1-320,1 0-577,0-2-128,3-3-1665,0-7-2595,-1-2-6086</inkml:trace>
  <inkml:trace contextRef="#ctx0" brushRef="#br0" timeOffset="1">0 646 17392,'0'0'7560,"50"13"-16945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2:56.758"/>
    </inkml:context>
    <inkml:brush xml:id="br0">
      <inkml:brushProperty name="width" value="0.025" units="cm"/>
      <inkml:brushProperty name="height" value="0.025" units="cm"/>
    </inkml:brush>
  </inkml:definitions>
  <inkml:trace contextRef="#ctx0" brushRef="#br0">0 164 4004,'0'0'9588,"9"-6"-9402,5-2-28,0 1-1,0 0 1,0 1-1,1 1 1,0 0-1,0 1 1,0 1-1,1 0 1,23-1-1,211-5 400,97-6-521,508-23 60,-349 48 101,-417-9 12,-88-1-87,-10-1 514,-212 5-1262,-274 38 1,-106 5 77,-150-46 1508,749-1-971,0 0-1,0 0 0,0 0 1,0 0-1,0 0 0,0 1 1,0-1-1,0 1 0,0-1 0,0 1 1,0 0-1,-2 1 0,7 2-122,15-2 100,134-9 160,200-35 1,-116 10-118,1219-47 295,-1455 80-300,0-1 0,0 0 1,0 0-1,0 0 0,-1 0 0,1 0 0,0 1 0,0-1 1,0 0-1,0 0 0,0 0 0,0 0 0,0 0 0,0 1 1,0-1-1,0 0 0,0 0 0,0 0 0,0 0 0,0 0 1,0 1-1,0-1 0,0 0 0,0 0 0,0 0 0,0 0 1,0 1-1,0-1 0,1 0 0,-1 0 0,0 0 0,0 0 1,0 0-1,0 0 0,0 1 0,0-1 0,0 0 0,0 0 1,1 0-1,-1 0 0,0 0 0,0 0 0,0 0 0,0 0 1,0 0-1,1 0 0,-1 0 0,0 0 0,0 0 0,0 0 1,-16 8 182,-106 17-306,-1-5-1,-154 5 0,260-24-38,-72 2-4636,58-6-470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2:57.862"/>
    </inkml:context>
    <inkml:brush xml:id="br0">
      <inkml:brushProperty name="width" value="0.025" units="cm"/>
      <inkml:brushProperty name="height" value="0.025" units="cm"/>
    </inkml:brush>
  </inkml:definitions>
  <inkml:trace contextRef="#ctx0" brushRef="#br0">528 45 8136,'-11'-5'592,"-1"-1"-306,0 1-1,-1 0 1,1 1 0,-1 1-1,0 0 1,-1 0-1,1 1 1,0 1 0,-1 1-1,1 0 1,-18 2-1,16 1-162,-1 2 0,1 0-1,0 0 1,0 2-1,0 0 1,1 0-1,0 2 1,0-1-1,1 2 1,1 0 0,-1 0-1,1 1 1,1 1-1,0 0 1,-14 21-1,11-13-48,0 1 0,2 1 0,0 1 0,1-1 1,1 2-1,2 0 0,0 0 0,1 0 0,-4 32 0,8-32-75,1 0-1,1-1 1,1 1 0,1 0 0,1-1 0,0 1-1,8 24 1,-8-38-18,2 0 0,-1 0 0,1-1 0,0 1-1,1-1 1,1 0 0,-1 0 0,1-1 0,0 1 0,1-1-1,0 0 1,1-1 0,-1 0 0,1 0 0,1-1 0,-1 0-1,1 0 1,13 6 0,-5-5 193,2 0 0,-1-1 0,0-1 0,1-1 0,0 0 1,0-2-1,0 0 0,1-1 0,-1-1 0,0 0 0,0-2 0,36-7 0,-39 5 28,0 0 0,0-1 0,0-1 0,-1 0 0,0-1-1,0 0 1,-1-2 0,0 0 0,0 0 0,-1-1 0,0-1 0,-1 0 0,0 0-1,-1-2 1,12-16 0,-11 7-100,0 0 0,-2 0 0,-1-1 0,-1 0 0,-1-1 0,-1 0 0,-1 0 0,-1 0 0,-1 0 0,-1-1 0,-1 0 0,-2 1 0,0-1 0,-2 1 0,0-1 0,-2 1 0,0 0 0,-14-35 0,12 44-292,0 0 0,-1 0 0,-1 1 0,0 0 0,-1 1-1,-1 0 1,-17-17 0,21 24-182,1 0 0,-1 0 0,-1 1 0,1 1 0,-1-1 0,0 1 0,0 0 0,0 1 0,0 0 0,0 0 0,-1 1 0,0 0-1,1 0 1,-1 1 0,-14 0 0,-3 4-3002,6 11-1830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3.648"/>
    </inkml:context>
    <inkml:brush xml:id="br0">
      <inkml:brushProperty name="width" value="0.05" units="cm"/>
      <inkml:brushProperty name="height" value="0.05" units="cm"/>
      <inkml:brushProperty name="color" value="#66CC00"/>
    </inkml:brush>
  </inkml:definitions>
  <inkml:trace contextRef="#ctx0" brushRef="#br0">1 1 16131,'0'11'985,"0"11"-1289,0-1 304,1-1 216,7 5-208</inkml:trace>
  <inkml:trace contextRef="#ctx0" brushRef="#br0" timeOffset="1">270 176 17196,'1'42'2036,"-2"-35"-1767,1 0 0,-1 1 1,2-1-1,-1 0 0,3 10 0,-3-17-253,0 1 0,1-1 0,-1 1 0,0-1 0,0 1 0,1-1 0,-1 1 0,0-1 0,1 0 0,-1 1 0,1-1 0,-1 1 0,1-1 0,-1 0 0,1 0 0,-1 1 0,1-1 0,-1 0 0,1 0 0,-1 1 0,1-1 0,-1 0 0,1 0 0,-1 0 0,1 0 0,-1 0 0,1 0 0,0 0 0,-1 0 0,1 0 0,-1 0 0,1 0 0,-1 0 0,1 0 0,0 0 0,-1-1 0,1 1 0,-1 0 0,1 0 0,-1-1 0,1 1 0,-1 0 0,0-1 0,1 1 0,-1 0 0,1-1 0,25-19 105,-23 17-86,31-29 60,-25 22-63,1 0 0,1 1 0,-1 0 0,1 1 0,20-11 0,-30 18-30,0 0 0,0 1 0,-1-1 0,1 1-1,0 0 1,0-1 0,0 1 0,0 0 0,0 0 0,0-1 0,0 1 0,0 0-1,0 0 1,0 0 0,0 0 0,0 0 0,0 0 0,0 0 0,-1 1 0,1-1-1,0 0 1,0 1 0,0-1 0,0 0 0,0 1 0,0-1 0,0 1 0,-1-1-1,1 1 1,0 0 0,0-1 0,-1 1 0,1 0 0,0-1 0,-1 1 0,1 0-1,-1 0 1,1-1 0,-1 1 0,1 0 0,-1 0 0,0 0 0,1 0 0,-1 0-1,0 0 1,1 1 0,0 6 24,0 1-1,0-1 0,-1 0 1,0 13-1,-1-9-11,1 7-18,-1-11-112,1-1 0,0 1 0,2 13 0,-2-21 111,0 0 0,0 0 0,0 1 0,0-1 0,0 0 0,0 0 0,0 1 0,0-1 0,0 0 0,0 0 0,0 1 0,0-1 0,0 0 0,1 0 0,-1 0 0,0 1 0,0-1 0,0 0 0,0 0 0,0 0 0,1 1 0,-1-1 0,0 0 0,0 0 0,0 0 0,1 0 0,-1 0 0,0 1 0,0-1 1,0 0-1,1 0 0,-1 0 0,0 0 0,0 0 0,1 0 0,-1 0 0,0 0 0,0 0 0,1 0 0,-1 0 0,0 0 0,1 0 0,3-5-163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27.003"/>
    </inkml:context>
    <inkml:brush xml:id="br0">
      <inkml:brushProperty name="width" value="0.025" units="cm"/>
      <inkml:brushProperty name="height" value="0.025" units="cm"/>
    </inkml:brush>
  </inkml:definitions>
  <inkml:trace contextRef="#ctx0" brushRef="#br0">6243 579 5509,'-7'-4'-619,"-58"-38"3809,35 20-2366,-1 3-1,-1 0 1,0 2 0,-56-20-1,-686-156-2763,-17 67 3512,-1009 27-1044,1565 103 185,0 10 0,1 10-1,-359 85 1,498-83-700,0 3 0,2 5-1,1 4 1,2 3 0,-147 93 0,183-97-23,2 1 1,2 3 0,2 1 0,1 3-1,3 2 1,1 2 0,3 1 0,2 2-1,-57 105 1,81-126 39,0 1 0,2 0 0,2 1 0,1 0 0,1 1 0,2 0 0,2 0 0,1 0 0,1 0-1,2 1 1,1-1 0,2 0 0,2 1 0,0-2 0,3 1 0,1-1 0,1 0 0,1 0 0,3-2 0,0 1 0,2-2 0,30 44 0,3-5-27,3-3 0,4-3 0,2-1 0,2-4 0,3-2 1,3-3-1,136 85 0,-78-67-19,2-6 1,4-5-1,255 81 0,-205-94 197,2-7 0,359 31 0,379-42 56,-659-27-187,555-3 60,-549-11-121,275-49 1,-316 17 14,-2-11 0,-3-8 0,363-159 0,-517 192-4,-2-2 1,-2-4 0,-1-2 0,-2-3-1,109-96 1,-144 113 180,-1 0-1,-1-2 1,-1-1-1,-2-1 0,0 0 1,-2-2-1,-1 0 1,-2-1-1,-1 0 1,-1-1-1,-2-1 1,-1 0-1,-2 0 1,8-61-1,-14 66-47,0 0 0,-2 0 0,0-1-1,-3 1 1,0 0 0,-2 0 0,0 0-1,-2 1 1,-1 0 0,-2 0 0,0 1-1,-2 0 1,-1 1 0,-22-33 0,-1 9-132,-3 1 0,-1 3 0,-3 1 1,-88-70-1,35 43-255,-159-89 0,136 97-1355,-193-74 0,178 90-2283,-191-40-1,120 46-3778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28.520"/>
    </inkml:context>
    <inkml:brush xml:id="br0">
      <inkml:brushProperty name="width" value="0.025" units="cm"/>
      <inkml:brushProperty name="height" value="0.025" units="cm"/>
    </inkml:brush>
  </inkml:definitions>
  <inkml:trace contextRef="#ctx0" brushRef="#br0">48 147 7271,'-34'18'4710,"20"-10"-602,30-16-1988,12-7-1763,-1-1 0,45-37 0,-43 30-327,50-30 1,-78 53-27,0-1 1,0 1 0,0-1-1,-1 1 1,1-1-1,0 1 1,0 0-1,0-1 1,0 1-1,0 0 1,0 0-1,0 0 1,0 0-1,0 0 1,0 0-1,0 0 1,0 0-1,0 0 1,0 0-1,0 0 1,0 1-1,0-1 1,0 0-1,0 1 1,0-1-1,0 1 1,1 0-1,-1 1 46,1-1-1,-1 1 0,0 0 1,0 0-1,0-1 0,0 1 1,0 0-1,0 0 0,0 0 1,0 0-1,-1 1 1,1 2-1,2 13 424,-2-1 1,0 33-1,-1-27-350,3 38 119,0-15 264,-1 0 0,-2 0-1,-3 0 1,-9 54 0,-6-49 521,17-49-939,1 0-1,-1 0 0,0 0 0,0 0 1,0 0-1,0-1 0,0 1 0,0 0 1,-1-1-1,1 1 0,-1-1 0,1 1 1,-1-1-1,0 0 0,1 1 0,-1-1 1,0 0-1,0 0 0,0 0 0,0-1 1,-3 2-1,3-2-47,0-1 0,1 1-1,-1-1 1,0 0 0,1 0 0,-1 1 0,1-1 0,-1 0 0,1 0-1,0-1 1,-1 1 0,1 0 0,0 0 0,0-1 0,0 1-1,0-1 1,0 1 0,0-1 0,0 1 0,0-3 0,-16-37-61,15 36 48,-6-17-151,1 0-1,1 0 1,1 0-1,2 0 1,-2-24-1,4 32-517,2 0 1,0 0-1,4-22 0,-3 24-603,2 1 0,-1-1 0,2 1 0,8-18 0,6-7-5172,-1 0-2797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28.881"/>
    </inkml:context>
    <inkml:brush xml:id="br0">
      <inkml:brushProperty name="width" value="0.025" units="cm"/>
      <inkml:brushProperty name="height" value="0.025" units="cm"/>
    </inkml:brush>
  </inkml:definitions>
  <inkml:trace contextRef="#ctx0" brushRef="#br0">1 1 18097,'0'0'1890,"65"41"-2531,-29-41-2273,2-1-2948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29.272"/>
    </inkml:context>
    <inkml:brush xml:id="br0">
      <inkml:brushProperty name="width" value="0.025" units="cm"/>
      <inkml:brushProperty name="height" value="0.025" units="cm"/>
    </inkml:brush>
  </inkml:definitions>
  <inkml:trace contextRef="#ctx0" brushRef="#br0">1 81 11659,'0'0'5162,"8"7"-4361,27 21-187,-33-27-572,1 0 0,-1 0 1,0-1-1,0 1 0,1-1 0,-1 1 1,1-1-1,-1 0 0,0 0 0,1 0 1,-1 0-1,0-1 0,1 1 0,-1-1 0,0 1 1,1-1-1,-1 0 0,0 0 0,0 0 1,0 0-1,1 0 0,2-2 0,39-32 802,-42 33-785,0 0 50,1 0 0,-1-1 0,0 1 0,1-1 0,-1 0 0,0 1 0,-1-1 0,1 0 0,0 0 0,-1-1 0,0 1 0,1 0 0,-1 0 0,-1-1 1,1 1-1,0 0 0,-1-1 0,0 1 0,0-1 0,0-4 0,-2 8-42,1-1-1,-1 0 1,0 1 0,0-1 0,0 1-1,0-1 1,1 1 0,-1 0-1,0 0 1,0 0 0,0 0 0,0 0-1,0 0 1,0 0 0,0 1 0,0-1-1,-2 1 1,-4 2-30,1 1 1,-1-1-1,0 2 1,1-1-1,0 1 1,0 0-1,0 0 1,0 0-1,-10 13 1,14-15 11,0 0 0,0 1 0,0-1 1,1 1-1,-1-1 0,1 1 1,0 0-1,0 0 0,0 0 0,1 0 1,-1 0-1,1 0 0,0 0 0,0 1 1,1-1-1,-1 0 0,1 1 1,0-1-1,0 1 0,1 8 0,1-11-46,0 1 0,-1-1 0,1 0 0,0 1 0,0-1 0,0 0 0,1 0 0,-1 0 0,1 0 0,-1-1 0,1 1 0,-1-1 0,1 1 0,0-1 0,0 0 0,-1 0 0,1 0 0,0-1 0,0 1 0,0 0 0,0-1 0,0 0 0,0 0 0,3 0 1,77-2-832,-69 0 123,0 0 1,-1-1 0,22-7-1,14-11-4250,10-11-7654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0.090"/>
    </inkml:context>
    <inkml:brush xml:id="br0">
      <inkml:brushProperty name="width" value="0.025" units="cm"/>
      <inkml:brushProperty name="height" value="0.025" units="cm"/>
    </inkml:brush>
  </inkml:definitions>
  <inkml:trace contextRef="#ctx0" brushRef="#br0">0 1 4805,'0'0'12854,"6"9"-11599,-1 0-869,0 0 0,-1 0 0,0 1 0,-1-1 0,1 1 0,-2 0 0,0 0 0,0 0 0,1 21 0,-3-1 164,0-9-225,0 0 1,7 36-1,-7-56-321,0 0 0,0 0-1,0 0 1,1 0 0,-1 0-1,0 0 1,1 0 0,-1 0-1,1-1 1,-1 1 0,1 0-1,-1 0 1,1 0 0,0-1 0,-1 1-1,1 0 1,0 0 0,0-1-1,-1 1 1,1-1 0,0 1-1,0-1 1,0 1 0,0-1-1,0 1 1,1-1 0,0 0 15,0 1 0,0-2 1,0 1-1,0 0 0,0 0 0,0-1 1,0 1-1,0-1 0,0 1 1,0-1-1,0 0 0,2-1 0,7-5 76,0 0 0,-1 0 0,12-12 0,-16 14-115,4-5 32,22-16 22,-31 25-39,0 0-1,1 0 1,-1 1-1,0-1 1,1 0-1,-1 0 1,1 1-1,-1-1 1,1 1-1,-1-1 1,1 1-1,0 0 1,-1 0-1,1 0 1,-1-1-1,1 1 1,0 1-1,-1-1 1,2 0-1,-1 3 19,-1 0 0,0 0 0,0 1 0,0-1 0,-1 0 0,1 0 0,-1 0 0,0 1 0,0-1 0,0 0 0,0 0 0,0 1-1,-2 4 1,2-3 30,-14 84 75,14-89-160,0 1 0,1-1 0,-1 0 0,0 1 1,0-1-1,0 0 0,0 1 0,0-1 0,1 0 0,-1 1 1,0-1-1,0 0 0,0 0 0,1 1 0,-1-1 0,0 0 0,0 0 1,1 1-1,-1-1 0,0 0 0,1 0 0,-1 0 0,0 1 0,1-1 1,-1 0-1,0 0 0,1 0 0,-1 0 0,0 0 0,1 0 0,-1 0 1,0 0-1,1 0 0,-1 0 0,1 0 0,-1 0 0,0 0 0,1 0 1,-1 0-1,0 0 0,1-1 0,-1 1 0,0 0 0,1 0 0,-1 0 1,0 0-1,0-1 0,1 1 0,0-1 0,20-10-1629,-12 3-130,-1 1 0,0-1 0,0 0 0,12-17 0,3-8-8508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0.438"/>
    </inkml:context>
    <inkml:brush xml:id="br0">
      <inkml:brushProperty name="width" value="0.025" units="cm"/>
      <inkml:brushProperty name="height" value="0.025" units="cm"/>
    </inkml:brush>
  </inkml:definitions>
  <inkml:trace contextRef="#ctx0" brushRef="#br0">76 1 9929,'0'0'3855,"-8"12"-1586,0-1-1840,1-2-78,0 0 1,0 0 0,1 1-1,0 0 1,0 0-1,1 0 1,1 1-1,0 0 1,-3 14 0,7-24-348,0-1 1,0 1 0,0 0 0,0-1 0,0 1 0,0 0-1,0-1 1,0 1 0,1 0 0,-1-1 0,0 1 0,0 0-1,1-1 1,-1 1 0,0-1 0,1 1 0,-1 0-1,1-1 1,-1 1 0,1-1 0,-1 0 0,1 1 0,-1-1-1,1 1 1,-1-1 0,1 0 0,0 1 0,-1-1 0,2 1-1,27 1 214,26-13 124,-40 7-288,-1-1-1,0-1 0,0-1 1,0 0-1,22-15 1,-36 22 41,0-1 0,1 1 1,-1-1-1,0 1 1,1 0-1,-1-1 0,0 1 1,0-1-1,1 1 1,-1-1-1,0 1 0,0-1 1,0 1-1,0-1 1,1 1-1,-1-1 1,0 1-1,0-1 0,0 1 1,0-1-1,0 1 1,0-1-1,-1 1 0,1-1 1,0 1-1,0-1 1,0 1-1,0-1 0,-1 1 1,1-1-1,0 1 1,0-1-1,-1 1 0,1 0 1,0-1-1,-1 1 1,1-1-1,0 1 1,-1 0-1,1-1 0,-1 1 1,1 0-1,0 0 1,-1-1-1,1 1 0,-1 0 1,1 0-1,-1 0 1,1 0-1,-1-1 0,0 1 1,-32-12 327,29 11-346,-18-3-23,17 3-189,1 1-1,0-1 0,0 0 1,0 0-1,0 0 1,0 0-1,-6-4 0,14 4-4382,8-5 2332,-6 4 338,16-8-3746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1.020"/>
    </inkml:context>
    <inkml:brush xml:id="br0">
      <inkml:brushProperty name="width" value="0.025" units="cm"/>
      <inkml:brushProperty name="height" value="0.025" units="cm"/>
    </inkml:brush>
  </inkml:definitions>
  <inkml:trace contextRef="#ctx0" brushRef="#br0">90 0 15567,'0'0'2306,"-8"11"-689,-2 2-1042,0-1-1,1 1 1,1 0-1,0 1 0,1 0 1,1 0-1,0 1 1,1 0-1,-4 16 1,8-29-573,1 1 0,-1-1 0,1 0 0,-1 0 1,1 1-1,0-1 0,0 0 0,0 1 0,0-1 1,0 0-1,1 1 0,-1-1 0,1 0 0,-1 0 1,1 1-1,0-1 0,0 0 0,0 0 1,0 0-1,0 0 0,0 0 0,1 0 0,-1 0 1,1-1-1,2 3 0,0-2-165,1 0 0,0 0 0,0-1 0,0 1 0,0-1 0,1-1 0,-1 1 0,0-1 0,0 1 1,8-2-1,-8 1-204,0-1 1,0 0 0,0 0-1,0 0 1,0 0 0,0-1 0,0 0-1,-1 0 1,6-3 0,19-8-573,-26 61 3336,-3-47-2370,0 0 0,0 0-1,0 0 1,1 0 0,-1 0 0,0 1 0,0-1 0,1 0-1,-1 0 1,1 0 0,-1 0 0,1 0 0,-1 0 0,1 0 0,-1 0-1,1-1 1,0 1 0,0 0 0,-1 0 0,1 0 0,0-1 0,0 1-1,0 0 1,0-1 0,2 2 0,0-1 10,0 0-1,0 0 1,0-1 0,0 1 0,0-1-1,0 1 1,0-1 0,1 0 0,3-1-1,0 1 0,0-1-1,-1 0 0,1-1 0,-1 1 1,1-1-1,-1-1 0,0 1 0,10-6 0,-13 6-12,0-1-1,0 1 1,-1 0-1,1-1 1,-1 1-1,0-1 0,0 0 1,0 0-1,0 0 1,0 0-1,-1 0 0,1 0 1,-1 0-1,0-1 1,0 1-1,0 0 1,0-1-1,0 1 0,-1-7 1,0 9-14,0 1 1,0 0-1,-1 0 1,1 0-1,0-1 1,-1 1-1,1 0 0,0 0 1,-1 0-1,1 0 1,0-1-1,-1 1 1,1 0-1,0 0 1,-1 0-1,1 0 0,0 0 1,-1 0-1,1 0 1,0 0-1,-1 0 1,1 0-1,0 0 1,-1 0-1,1 1 0,0-1 1,-1 0-1,1 0 1,0 0-1,-1 0 1,1 0-1,0 1 1,-1-1-1,1 0 0,0 0 1,0 1-1,-1-1 1,1 0-1,0 0 1,0 1-1,0-1 0,-1 0 1,1 1-1,0-1 1,0 0-1,0 1 1,-15 13 26,14-13-39,1 0-1,-1 0 1,1 0 0,-1 0-1,1 1 1,0-1-1,0 0 1,-1 0 0,1 0-1,0 0 1,0 0-1,0 0 1,0 1-1,0-1 1,0 0 0,1 0-1,-1 0 1,0 0-1,1 0 1,-1 0-1,0 0 1,1 0 0,-1 0-1,1 0 1,0 1-1,1 0 4,0-1 0,-1 0 0,1 1 0,0-1 0,0 0 0,0 0 0,0 0 0,0-1 0,0 1 0,0 0 0,0-1 0,4 1 0,9 1-6,0-1 0,0-1 0,20-2 0,-16 1-100,24 3 4121,-38-23-1410,-5 11-2620,1 1-1,1 0 1,-1-1 0,2 1-1,5-16 1,-7 22-153,0 0 0,1 0 0,-1 1 0,1-1 0,-1 1 0,1-1 0,0 1 0,0 0 0,0-1 0,0 1 0,0 0 0,1 0 0,-1 1 0,1-1 0,-1 0 0,1 1 0,0 0 0,-1-1 0,1 1 0,0 0 0,0 0 0,3 0 0,40-4-5015,-5 1-3423,-3-1-3240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2.073"/>
    </inkml:context>
    <inkml:brush xml:id="br0">
      <inkml:brushProperty name="width" value="0.025" units="cm"/>
      <inkml:brushProperty name="height" value="0.025" units="cm"/>
    </inkml:brush>
  </inkml:definitions>
  <inkml:trace contextRef="#ctx0" brushRef="#br0">112 96 8296,'0'-1'406,"1"1"0,-1-1 0,1 0 0,-1 0 0,0 1 0,1-1 0,-1 0 0,0 0 0,1 0 0,-1 0 0,0 0 0,0 1 0,0-1 0,0 0 0,0 0 0,0 0 0,0 0 0,0 0 0,0 0 0,0 1 0,-1-1 0,1 0 0,0 0 0,-1-1 0,0 1-215,1 1-1,-1-1 1,0 1-1,0-1 1,0 0-1,1 1 1,-1-1 0,0 1-1,0 0 1,0-1-1,0 1 1,0 0-1,0 0 1,0-1-1,0 1 1,0 0 0,0 0-1,-1 0 1,-1 0-71,-1 0 0,1 1 0,-1-1 0,1 1 0,0-1 0,-1 1 0,1 0 0,0 0 0,0 1 0,0-1 1,0 1-1,-4 2 0,2 0-58,1 0 1,0 0 0,0 0-1,0 1 1,1 0 0,-1-1-1,1 1 1,0 0 0,1 1-1,-1-1 1,1 0 0,0 1-1,1 0 1,-1-1 0,1 1-1,0 0 1,0 0 0,1 5-1,0-10-61,0 0 0,0-1 0,0 1 1,0-1-1,1 1 0,-1-1 0,0 1 0,0-1 0,1 1 0,-1-1 0,0 1 0,1-1 0,-1 1 1,0-1-1,1 1 0,-1-1 0,1 0 0,-1 1 0,1-1 0,-1 0 0,1 1 0,-1-1 0,1 0 0,-1 0 1,1 1-1,0-1 0,-1 0 0,1 0 0,0 0 0,24-2 107,21-15 125,-27 4-239,0 0-1,0 0 1,18-20 0,-30 27-23,-1 0 1,0 0 0,-1-1 0,1 1 0,-1-1 0,-1-1 0,1 1-1,-1-1 1,-1 1 0,1-1 0,3-15 0,-7 23 22,0 0 1,0 0 0,0 0-1,-1 0 1,1 0-1,0 0 1,0 0 0,0 0-1,-1 0 1,1 0-1,0 0 1,0 0-1,0 0 1,0 0 0,-1 0-1,1 0 1,0 0-1,0 0 1,0 0 0,0 0-1,-1 0 1,1 0-1,0-1 1,0 1-1,0 0 1,0 0 0,0 0-1,-1 0 1,1 0-1,0 0 1,0 0 0,0-1-1,0 1 1,0 0-1,0 0 1,0 0-1,-1 0 1,1-1 0,0 1-1,0 0 1,0 0-1,0 0 1,0 0 0,0-1-1,0 1 1,0 0-1,-10 16-166,6-6 198,0 0 0,1 1 0,1 0 0,-1 0 1,0 21-1,3-30-15,-1 1 1,1-1-1,0 1 1,0-1 0,0 0-1,0 1 1,1-1-1,-1 0 1,0 1-1,1-1 1,0 0-1,0 1 1,0-1 0,0 0-1,0 0 1,0 0-1,0 0 1,0 0-1,1 0 1,-1 0-1,1-1 1,0 1-1,-1 0 1,1-1 0,0 1-1,0-1 1,0 0-1,0 1 1,0-1-1,0 0 1,1 0-1,-1-1 1,4 2 0,1-1 6,-1 0 0,0-1 1,1 0-1,-1 0 0,1 0 1,-1-1-1,1 0 0,-1 0 1,0-1-1,0 1 0,1-1 1,-1-1-1,-1 1 0,1-1 1,0 0-1,-1-1 0,1 1 1,-1-1-1,0 0 0,0 0 1,0-1-1,7-9 0,-12 14-18,1-1-1,-1 1 1,1 0-1,-1-1 1,0 1-1,1 0 0,-1-1 1,0 1-1,1-1 1,-1 1-1,0 0 1,0-1-1,0 1 1,1-1-1,-1 1 0,0-1 1,0 1-1,0-1 1,0 1-1,0-1 1,0 1-1,0-1 1,0 1-1,0-1 0,0 1 1,0-1-1,0 1 1,0-1-1,0 1 1,-1-1-1,1 1 1,0-1-1,0 1 0,0-1 1,-1 1-1,1-1 1,0 1-1,-1 0 1,1-1-1,-1 0 0,0 1-5,0 0-1,0 0 1,0 0-1,0 0 1,1 0-1,-1 0 1,0 1-1,0-1 0,0 0 1,0 0-1,0 1 1,1-1-1,-1 1 1,0-1-1,0 1 1,1-1-1,-1 1 0,0-1 1,1 1-1,-1-1 1,0 1-1,1 0 1,-1-1-1,0 3 1,-2 1 7,0 1 0,0 0 0,0 0 1,1 0-1,0 0 0,0 0 0,0 0 1,0 1-1,1-1 0,0 0 0,0 1 1,1 0-1,-1-1 0,1 1 0,1-1 1,0 10-1,0-14 3,0 1-1,-1-1 1,1 0 0,0 1 0,0-1 0,0 0-1,0 0 1,0 0 0,0 0 0,0 0-1,0 0 1,1 0 0,-1 0 0,0 0 0,1 0-1,-1-1 1,1 1 0,-1 0 0,0-1-1,1 1 1,-1-1 0,1 0 0,-1 1 0,1-1-1,0 0 1,-1 0 0,1 0 0,-1 0 0,1 0-1,-1-1 1,1 1 0,-1 0 0,3-2-1,1 2 19,1-1-1,-1 0 0,0-1 1,0 1-1,1-1 0,-1 0 1,0-1-1,7-4 0,-8 5 26,-1-1 0,0 1 0,0-1 0,0 0 0,0 0 0,0 0 0,-1 0 0,1 0 0,-1-1 0,0 1 0,0-1 0,0 1 1,-1-1-1,1 0 0,-1 0 0,0 0 0,0 0 0,0 0 0,0 0 0,-1 0 0,0 0 0,1 0 0,-2 0 0,1 0 0,0 0 0,-1-1 0,0 1 0,0 0 0,0 1 0,0-1 0,-1 0 0,1 0 0,-1 0 0,0 1 0,0-1 0,-1 1 0,1 0 0,-1-1 0,1 1 0,-1 0 0,-3-2 0,-7-12 248,14 9-357,28 7-1127,-12 2 373,14 0-2286,6 0-1910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2.671"/>
    </inkml:context>
    <inkml:brush xml:id="br0">
      <inkml:brushProperty name="width" value="0.025" units="cm"/>
      <inkml:brushProperty name="height" value="0.025" units="cm"/>
    </inkml:brush>
  </inkml:definitions>
  <inkml:trace contextRef="#ctx0" brushRef="#br0">1 1 9737,'0'10'6919,"0"7"-6375,0 8 449,0 5 224,0 4-288,1 6-128,-1 1-385,0 0-255,0-4-65,6-7 0,3-5-160,1-7-1186,-1-9-255,-4-8-1474,-1-1-2562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3.031"/>
    </inkml:context>
    <inkml:brush xml:id="br0">
      <inkml:brushProperty name="width" value="0.025" units="cm"/>
      <inkml:brushProperty name="height" value="0.025" units="cm"/>
    </inkml:brush>
  </inkml:definitions>
  <inkml:trace contextRef="#ctx0" brushRef="#br0">1 116 13068,'0'0'2467,"56"18"-962,-17-18-384,9 0 128,5-13-448,0-2-609,0-4-128,-9 1-32,-10-2-832,-13 3-674,-15 1-2690,-6 1-2306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4.538"/>
    </inkml:context>
    <inkml:brush xml:id="br0">
      <inkml:brushProperty name="width" value="0.05" units="cm"/>
      <inkml:brushProperty name="height" value="0.05" units="cm"/>
      <inkml:brushProperty name="color" value="#66CC00"/>
    </inkml:brush>
  </inkml:definitions>
  <inkml:trace contextRef="#ctx0" brushRef="#br0">3 182 14731,'0'3'289,"-1"1"365,0-1 0,1 1 0,-1 0 0,1 0 0,0 0 0,1 7 0,-1-11-584,0 1 0,0-1 1,0 1-1,1-1 0,-1 1 0,0-1 0,0 0 0,1 1 0,-1-1 1,0 1-1,0-1 0,1 0 0,-1 1 0,0-1 0,1 0 0,-1 1 1,0-1-1,1 0 0,-1 0 0,1 1 0,-1-1 0,1 0 0,-1 0 0,1 0 1,1 0-22,-1 0 0,0 0 0,1 0 0,-1 0 0,0 0 0,1 0 0,-1-1 0,0 1 1,1-1-1,-1 1 0,0-1 0,2 0 0,18-11 163,-1-1 1,0-1-1,22-21 1,-21 17-91,44-28 1,-60 43-105,-1 1 1,0 0-1,1 0 1,-1 0 0,10-2-1,-13 4-14,0 0 1,0 0-1,0 0 0,1 0 1,-1 0-1,0 0 0,0 0 1,0 0-1,0 0 0,0 0 1,0 1-1,1-1 0,-1 0 1,0 1-1,0-1 0,0 1 0,0-1 1,0 1-1,0-1 0,0 1 1,-1 0-1,1 0 0,0-1 1,0 1-1,0 0 0,-1 0 1,1 0-1,0 0 0,-1 0 1,1 0-1,0 1 0,2 10 26,0-1 0,-1 1 0,0-1 0,-1 1-1,0 0 1,-2 16 0,3 19 43,-1-36-51,-1-3 4,0-1 0,1 1-1,1 0 1,3 11 0,-5-18-15,1 1 0,-1-1 0,1 0 0,-1 1 0,1-1 0,0 0 1,0 0-1,-1 1 0,1-1 0,0 0 0,0 0 0,0 0 0,1 0 0,-1 0 0,0 0 0,0-1 0,0 1 0,1 0 1,-1 0-1,0-1 0,1 1 0,-1-1 0,0 1 0,1-1 0,-1 0 0,1 0 0,-1 1 0,1-1 0,-1 0 0,2 0 0,2-1 21,-1 0-1,1-1 1,0 1-1,-1-1 1,0 1-1,1-1 1,-1 0-1,0-1 1,0 1-1,0-1 1,-1 0 0,1 0-1,0 0 1,4-6-1,7-8 156,22-33-1,-32 42-139,40-58 109,-45 66-161,0 0 0,0-1 0,1 1 0,-1 0 0,0 0 1,1-1-1,-1 1 0,0 0 0,1 0 0,-1 0 0,1-1 0,-1 1 1,0 0-1,1 0 0,-1 0 0,1 0 0,-1 0 0,0 0 0,1 0 1,-1 0-1,1 0 0,-1 0 0,1 0 0,-1 0 0,0 0 0,1 0 1,-1 0-1,1 0 0,-1 1 0,0-1 0,1 0 0,-1 0 0,0 0 1,1 1-1,-1-1 0,0 0 0,1 0 0,-1 1 0,0-1 0,0 0 1,1 1-1,-1-1 0,0 0 0,0 1 0,1-1 0,-1 1 1,0-1-1,0 0 0,0 1 0,0-1 0,0 1 0,1-1 0,10 31-282,-6-19 116,-5-10 117,1-1 1,-1 1 0,1-1 0,0 0-1,0 1 1,0-1 0,0 0 0,0 0-1,0 0 1,0 1 0,0-1 0,1 0-1,-1-1 1,0 1 0,1 0 0,-1 0-1,0 0 1,1-1 0,-1 1 0,1-1-1,-1 1 1,1-1 0,-1 0 0,1 1-1,-1-1 1,1 0 0,0 0 0,-1 0-1,1 0 1,-1 0 0,1-1 0,-1 1-1,1 0 1,-1-1 0,1 1 0,-1-1 0,1 0-1,-1 1 1,1-1 0,-1 0 0,2-1-1,8-5-604,0-1 0,-1 0-1,0 0 1,9-12 0,-9 11-197,24-25-2272,-20 19 1813,1 0 0,0 1 0,1 0 0,1 1 0,34-20 1,-51 33 1364,1-1 1,-1 1 0,1 0-1,-1-1 1,1 1 0,-1 0-1,1 0 1,-1 0 0,1-1-1,-1 1 1,1 0 0,-1 0-1,1 0 1,-1 0 0,1 0-1,-1 0 1,1 0 0,-1 0 0,1 0-1,0 0 1,-1 0 0,1 0-1,-1 1 1,1-1 0,-1 0-1,1 0 1,0 1 0,-1 0 88,0-1 1,0 1 0,1 0-1,-1-1 1,0 1-1,0 0 1,0 0 0,0-1-1,0 1 1,-1 0-1,1-1 1,0 1 0,0 0-1,0 0 1,-1-1-1,1 1 1,-1 0 0,-18 34 4023,18-33-4058,-20 29 2263,13-21-1744,0 1 1,1 0-1,0 1 0,1 0 0,0 0 0,-5 18 0,21-36-67,4-11-536,-1-1 1,18-29-1,8-13-212,-39 59 182,1 1 1,-1-1-1,1 0 0,-1 1 0,1-1 1,-1 1-1,1-1 0,-1 1 1,1-1-1,-1 1 0,1-1 0,0 1 1,-1-1-1,1 1 0,0-1 0,-1 1 1,1 0-1,0 0 0,-1-1 1,1 1-1,1 0 0,-1 0 4,-1 0 1,1 1-1,-1-1 1,1 1-1,-1-1 0,0 0 1,1 1-1,-1-1 0,0 1 1,1-1-1,-1 1 0,0-1 1,0 1-1,1-1 1,-1 1-1,0-1 0,0 1 1,0-1-1,0 1 0,0 0 1,0-1-1,0 1 0,0 39-32,-1-36 33,-1 15-2,1-11 5,0 0 0,1 0 0,-1 0 1,1 0-1,1 0 0,-1 0 0,2 0 0,-1 0 0,4 10 0,-5-17 20,0 0 1,1 0 0,-1 0-1,1-1 1,-1 1-1,0 0 1,1-1-1,0 1 1,-1 0 0,1-1-1,-1 1 1,1-1-1,0 1 1,-1-1 0,1 1-1,0-1 1,-1 1-1,1-1 1,0 0 0,0 1-1,0-1 1,-1 0-1,1 0 1,0 0 0,0 1-1,0-1 1,0 0-1,-1 0 1,1 0-1,0 0 1,0-1 0,0 1-1,0 0 1,-1 0-1,1 0 1,0-1 0,1 0-1,3-1 93,0-1 1,0 1-1,-1-1 0,8-7 0,-9 8-176,21-19 250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3.406"/>
    </inkml:context>
    <inkml:brush xml:id="br0">
      <inkml:brushProperty name="width" value="0.025" units="cm"/>
      <inkml:brushProperty name="height" value="0.025" units="cm"/>
    </inkml:brush>
  </inkml:definitions>
  <inkml:trace contextRef="#ctx0" brushRef="#br0">0 90 12684,'0'0'5189,"52"-23"-4420,-8 11 192,7-1-65,9 1-703,1 0-129,-8 3-1538,-6 3-3683,-11 4-2818</inkml:trace>
  <inkml:trace contextRef="#ctx0" brushRef="#br0" timeOffset="1">452 177 13997,'0'0'2403,"-4"9"-119,-9 31-84,13-39-2137,0-1 0,-1 1 0,1 0 0,0 0 0,0-1 0,0 1 0,0 0 0,-1 0 1,1 0-1,0-1 0,0 1 0,1 0 0,-1 0 0,0 0 0,0-1 0,0 1 0,0 0 0,1 0 0,-1-1 0,0 1 1,1 0-1,-1-1 0,0 1 0,1 0 0,-1-1 0,1 1 0,-1 0 0,1-1 0,-1 1 0,1-1 0,0 1 1,-1-1-1,1 1 0,0-1 0,-1 0 0,1 1 0,0-1 0,0 0 0,-1 1 0,1-1 0,0 0 0,0 0 0,-1 0 1,1 0-1,0 0 0,0 0 0,0 0 0,-1 0 0,1 0 0,0 0 0,0 0 0,-1 0 0,2-1 0,41-10 262,8-19-93,-44 24-284,1 0-1,-1 1 0,1 0 1,0 1-1,0 0 0,0 0 0,1 1 1,0 0-1,-1 0 0,1 1 1,16-2-1,-24 4 53,0 1 0,0-1 0,0 1 0,0-1 1,-1 1-1,1 0 0,0-1 0,-1 1 0,1 0 0,0-1 0,-1 1 0,1 0 1,-1 0-1,1 0 0,-1 0 0,1-1 0,-1 1 0,0 0 0,1 0 0,-1 0 1,0 0-1,0 0 0,0 0 0,1 0 0,-1 1 0,2 30 456,-2-27-349,0-1-63,0 0 0,1 0 0,-1 0 1,1-1-1,0 1 0,0 0 0,1 0 1,-1-1-1,1 1 0,-1-1 0,5 7 0,-5-10-76,-1 1 0,1 0 0,0-1 0,-1 1 0,1-1-1,0 1 1,-1 0 0,1-1 0,0 0 0,0 1 0,0-1-1,-1 0 1,1 1 0,0-1 0,0 0 0,0 0-1,0 1 1,0-1 0,0 0 0,-1 0 0,2 0 0,0-1-148,0 1 0,-1-1 1,1 0-1,0 1 0,-1-1 1,1 0-1,0 0 0,-1 0 1,1 0-1,-1 0 0,0 0 1,1-1-1,-1 1 0,2-2 1,21-30-8256,-12 13 1207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3.763"/>
    </inkml:context>
    <inkml:brush xml:id="br0">
      <inkml:brushProperty name="width" value="0.025" units="cm"/>
      <inkml:brushProperty name="height" value="0.025" units="cm"/>
    </inkml:brush>
  </inkml:definitions>
  <inkml:trace contextRef="#ctx0" brushRef="#br0">4 9 7559,'0'0'8050,"0"10"-6331,-1 40 65,-1-12-647,1 0 0,10 75 0,2-46-1311,-5-27 372,-4-32 842,-1-11 1003,-3-57-1484,0 24-1079,2-1 1,6-49 0,-5 78 395,0 0 1,1 0 0,0-1-1,0 1 1,1 1-1,0-1 1,0 0-1,1 1 1,0-1 0,0 1-1,1 0 1,0 0-1,0 1 1,0 0 0,12-10-1,-12 12 87,1 1 1,0 0-1,0 1 0,1 0 0,-1 0 1,0 0-1,1 0 0,-1 1 0,1 0 1,-1 1-1,1-1 0,0 1 0,-1 1 1,1-1-1,-1 1 0,8 2 1,-12-3 41,-1 1 1,1-1-1,-1 1 0,0 0 1,1 0-1,-1-1 1,0 1-1,1 0 1,-1 0-1,0 0 1,0 1-1,0-1 1,0 0-1,0 0 1,0 1-1,0-1 1,0 0-1,-1 1 1,1-1-1,0 1 1,-1-1-1,1 1 1,-1-1-1,0 1 1,1-1-1,-1 1 1,0 0-1,0-1 1,0 1-1,0-1 1,0 1-1,-1-1 1,1 1-1,0 0 1,-1-1-1,1 1 1,-1-1-1,1 1 1,-1-1-1,0 0 1,0 1-1,-1 1 1,-1 4 226,-2 0 1,1 0-1,-1 0 0,0 0 1,-1-1-1,-8 9 1,-30 18 1603,41-31-1775,1-1-1,-1 0 1,1 1 0,-1-1-1,1 0 1,-1 0-1,0 0 1,0-1 0,1 1-1,-1-1 1,0 1-1,0-1 1,0 0 0,1 0-1,-1 0 1,-6-2-1,9 2-151,-1-1 0,1 1 0,-1-1 0,1 0 0,-1 1-1,1-1 1,-1 0 0,1 1 0,0-1 0,-1 0 0,1 1-1,0-1 1,0 0 0,0 0 0,-1 1 0,1-1 0,0 0 0,0 0-1,0 0 1,0 1 0,0-1 0,0 0 0,0 0 0,1 1-1,-1-1 1,0 0 0,0 0 0,1 1 0,-1-1 0,0 0 0,1 1-1,0-2 1,11-23-4775,5 8-179,4 1-886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4.426"/>
    </inkml:context>
    <inkml:brush xml:id="br0">
      <inkml:brushProperty name="width" value="0.025" units="cm"/>
      <inkml:brushProperty name="height" value="0.025" units="cm"/>
    </inkml:brush>
  </inkml:definitions>
  <inkml:trace contextRef="#ctx0" brushRef="#br0">18 247 10442,'0'0'9177,"-2"9"-8035,-3 14 166,0 1 0,-1 38 0,6-61-1299,0 0 1,0 0 0,0 0 0,0 0 0,0 0-1,1 0 1,-1 0 0,0 0 0,0-1-1,1 1 1,-1 0 0,1 0 0,-1 0-1,1 0 1,-1 0 0,1 0 0,-1-1 0,1 1-1,0 0 1,-1 0 0,1-1 0,0 1-1,0-1 1,0 1 0,-1 0 0,3 0-1,-1 0 17,1-1-1,-1 1 0,1-1 0,-1 1 0,1-1 0,-1 0 0,1 0 0,-1 0 0,1 0 1,3-1-1,1 0 5,0-1 0,0 0 1,-1 0-1,1 0 1,-1-1-1,13-7 0,-8 2-222,-1-1 0,0 0 0,0-1 0,-1 1-1,0-2 1,-1 0 0,0 0 0,-1 0 0,7-14 0,-17 31 179,1-1 0,0 1 1,0-1-1,1 1 1,-1 0-1,1 0 0,1-1 1,-1 1-1,1 11 1,0-15 15,1-1 0,-1 1 0,1-1 0,-1 1 1,1 0-1,-1-1 0,1 1 0,0-1 0,0 0 1,0 1-1,0-1 0,0 0 0,0 1 0,0-1 1,0 0-1,0 0 0,1 0 0,-1 0 0,0 0 1,1 0-1,-1 0 0,1-1 0,-1 1 0,1 0 1,-1-1-1,1 1 0,0-1 0,-1 0 0,1 0 1,-1 1-1,1-1 0,0 0 0,-1 0 1,1 0-1,0-1 0,-1 1 0,1 0 0,0-1 1,-1 1-1,3-1 0,3-1-225,0-1 0,0 1 0,0-1 1,-1 0-1,1-1 0,-1 0 0,0 0 0,0 0 0,0-1 0,0 1 1,5-7-1,51-62-3463,-46 52 1899,-2-1 0,22-42 0,-14 4 637,-13 0 4805,-12 58 432,-8 5-3115,9 0-880,-1 0 1,0 0-1,1 1 1,0-1-1,0 1 1,0-1 0,0 1-1,1 0 1,-1 0-1,1 0 1,0-1-1,0 1 1,0 0 0,1 5-1,-5 59 1285,6-54-1432,0 0 1,1 0-1,1 0 1,1 0-1,0-1 1,0 0-1,1 1 0,1-2 1,13 23-1,1 4-1796,-20-39 1847,0 0 0,0 0 1,1 0-1,-1 0 1,0 1-1,0-1 0,1 0 1,-1 0-1,0 1 1,0-1-1,0 0 0,1 0 1,-1 1-1,0-1 1,0 0-1,0 0 0,0 1 1,0-1-1,1 0 0,-1 1 1,0-1-1,0 0 1,0 0-1,0 1 0,0-1 1,0 0-1,0 1 1,0-1-1,0 0 0,0 1 1,0-1-1,0 0 0,-1 1 1,1-1-1,0 0 1,0 0-1,0 1 0,0-1 1,0 0-1,-1 0 1,1 1-1,0-1 0,0 0 1,0 0-1,-1 1 1,1-1-1,0 0 0,-1 0 1,-16-9 39,-21-25-26,-113-91 1387,151 125-1375,-1 0 0,1 0 0,0 0 0,-1-1 0,1 1 0,0 0 0,-1 0 0,1-1 0,0 1 0,-1 0 0,1-1 0,0 1 0,0 0 0,0-1 0,-1 1 0,1-1 0,0 1 0,0 0 0,0-1 0,0 1 0,0 0 0,0-1 0,0 1 0,-1-1 0,1 1 0,0-1 0,1 1 0,-1 0 0,0-1 0,0 1 0,0-1 0,0 1 0,0-1 0,16-6 181,34 4-729,-35 3 246,80-9-5583,-41-1-2156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5.239"/>
    </inkml:context>
    <inkml:brush xml:id="br0">
      <inkml:brushProperty name="width" value="0.025" units="cm"/>
      <inkml:brushProperty name="height" value="0.025" units="cm"/>
    </inkml:brush>
  </inkml:definitions>
  <inkml:trace contextRef="#ctx0" brushRef="#br0">102 167 5701,'0'0'13133,"-10"5"-12215,1-1-694,1 0 1,0 0-1,0 1 0,0 0 1,-10 9-1,15-11-112,0-1 0,0 1-1,1 0 1,-1 0 0,1 0 0,0 1 0,0-1-1,0 1 1,0-1 0,0 1 0,1-1 0,-1 1-1,1 0 1,0 0 0,1-1 0,-1 1 0,0 0-1,1 0 1,0 5 0,0-8-100,1-1-1,-1 1 1,0 0 0,1-1-1,-1 1 1,1 0-1,-1-1 1,1 1 0,-1-1-1,1 1 1,-1-1-1,1 1 1,0-1 0,-1 1-1,1-1 1,0 1-1,-1-1 1,1 0 0,0 1-1,-1-1 1,1 0-1,0 0 1,0 0 0,-1 1-1,1-1 1,0 0-1,0 0 1,-1 0 0,1 0-1,0 0 1,0-1 0,-1 1-1,1 0 1,0 0-1,0-1 1,32-7 403,-9-6-281,0-1 0,-1-2 0,-1 0 0,-1-1 0,0-2 1,-1 0-1,21-28 0,-31 37-105,30-40 78,-37 47-85,-1 1 0,1-1-1,-1 0 1,0 0-1,0 0 1,0 0-1,-1 0 1,0-1-1,1 1 1,0-8 0,-11 19-177,0 10 175,1 1 1,1-1-1,1 1 0,0 1 1,1-1-1,2 1 0,-1 0 1,2 0-1,1 0 1,1 22-1,-1-38-8,1-1-1,0 1 1,0 0 0,0 0-1,0-1 1,1 1 0,-1-1 0,1 1-1,-1 0 1,1-1 0,0 1-1,0-1 1,0 1 0,1-1-1,-1 0 1,1 1 0,-1-1 0,1 0-1,-1 0 1,1 0 0,0 0-1,0 0 1,0-1 0,0 1-1,1-1 1,-1 1 0,0-1 0,1 0-1,-1 0 1,1 0 0,-1 0-1,1 0 1,-1 0 0,1-1-1,-1 1 1,1-1 0,0 0 0,-1 0-1,1 0 1,0 0 0,0 0-1,-1 0 1,1-1 0,2 0-1,3-1 17,0 0 0,0 0-1,0 0 1,-1-1-1,1 0 1,-1-1-1,0 0 1,0 0-1,0 0 1,0-1-1,-1 0 1,0 0-1,0-1 1,5-6 0,-4 3-9,-1-1 1,0 0 0,-1 0 0,-1 0 0,1 0-1,-2-1 1,1 0 0,-1 0 0,-1 0 0,0 0 0,-1 0-1,0-1 1,-1-12 0,1 24-15,-1 0-1,0 0 1,0 0-1,0 0 1,0-1 0,0 1-1,0 0 1,0 0-1,0 0 1,0 0-1,0-1 1,0 1 0,0 0-1,0 0 1,0 0-1,0 0 1,0-1 0,0 1-1,0 0 1,0 0-1,0 0 1,0 0-1,0-1 1,0 1 0,-1 0-1,1 0 1,0 0-1,0 0 1,0 0-1,0 0 1,0-1 0,0 1-1,0 0 1,-1 0-1,1 0 1,0 0 0,0 0-1,0 0 1,0 0-1,0 0 1,-1 0-1,1 0 1,0 0 0,0-1-1,0 1 1,0 0-1,-1 0 1,1 0-1,0 0 1,0 0 0,0 0-1,0 0 1,-1 0-1,1 1 1,0-1-1,-10 9 80,-8 18-93,0 4-11,12-22 139,0 1 0,0 0-1,1 0 1,0 0 0,1 1 0,0-1-1,1 1 1,0 0 0,1 0 0,-2 19 0,4-28-111,1-1 0,-1 0 0,1 0 0,0 0 0,0 0 0,-1 0 0,1 0 0,0-1 0,0 1 0,0 0 0,0 0 0,0-1 0,0 1 0,0 0 1,0-1-1,1 1 0,-1-1 0,0 1 0,0-1 0,0 0 0,0 0 0,1 1 0,-1-1 0,0 0 0,0 0 0,1 0 0,-1 0 0,1-1 0,49 1 117,-39 0-126,3-1-586,-1 0 0,0 0 0,0-2 0,15-3 0,23-16-6450,-31 8 914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5.600"/>
    </inkml:context>
    <inkml:brush xml:id="br0">
      <inkml:brushProperty name="width" value="0.025" units="cm"/>
      <inkml:brushProperty name="height" value="0.025" units="cm"/>
    </inkml:brush>
  </inkml:definitions>
  <inkml:trace contextRef="#ctx0" brushRef="#br0">106 2 16207,'0'0'5862,"-10"-1"-4314,1 1-1262,0 0-1,0 0 1,0 1 0,-13 4-1,20-5-250,0 0 0,1 0-1,-1 0 1,1 1 0,-1-1 0,0 0-1,1 1 1,-1 0 0,1-1-1,-1 1 1,1 0 0,-1 0-1,1 0 1,0 0 0,-1 0-1,1 0 1,0 0 0,0 0 0,0 1-1,0-1 1,0 0 0,0 1-1,0-1 1,0 1 0,1-1-1,-1 1 1,0-1 0,1 1-1,-1-1 1,1 1 0,0 0 0,-1-1-1,1 1 1,0-1 0,0 1-1,0 0 1,0-1 0,1 1-1,-1 0 1,1 2 0,2-3-57,0 1 1,0-1-1,0 0 1,0 0 0,0 0-1,0 0 1,1 0-1,-1-1 1,0 1-1,0-1 1,1 0 0,-1 0-1,0 0 1,7-2-1,-2 2-163,40-2-963,-33 1 812,0 0 1,1 0-1,-1 1 0,0 1 0,0 1 1,0 0-1,1 1 0,14 5 0,-29-7 352,-1-1 0,1 0-1,0 1 1,-1-1-1,1 0 1,0 1 0,-1-1-1,1 1 1,-1-1 0,1 1-1,-1-1 1,1 1-1,-1-1 1,1 1 0,-1 0-1,0-1 1,1 1 0,-1-1-1,0 1 1,0 0-1,1-1 1,-1 1 0,0 0-1,0 0 1,0-1 0,0 1-1,0 0 1,0-1-1,0 1 1,0 0 0,0 0-1,0-1 1,0 1 0,0 0-1,0-1 1,-1 1-1,1 0 1,0-1 0,-1 1-1,1 0 1,0-1 0,-1 1-1,1-1 1,-1 1-1,1 0 1,-1-1 0,1 1-1,-1-1 1,1 0 0,-1 1-1,0-1 1,1 1-1,-1-1 1,-1 1 0,-38 26 1834,38-26-1746,1-1-85,-87 46 2807,78-41-2677,0-1 1,0-1-1,0 0 1,-1 0-1,1-1 1,-1 0-1,-12 0 1,23-2-220,-1-1-1,1 1 1,-1 0 0,1 0-1,-1 0 1,1-1 0,-1 1 0,0 0-1,1-1 1,0 1 0,-1 0 0,1-1-1,-1 1 1,1 0 0,-1-1 0,1 1-1,0-1 1,-1 1 0,1-1 0,0 1-1,-1-1 1,1 1 0,0-1 0,0 0-1,0 1 1,-1-1 0,1 1-1,0-1 1,0 1 0,0-1 0,0 0-1,0 1 1,0-1 0,0 1 0,0-1-1,0 0 1,1 1 0,-1-1 0,0 1-1,0-1 1,0 1 0,1-1 0,-1 1-1,0-1 1,1 1 0,-1-2 0,15-27-5042,4 3-1683,5-3-4688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5.959"/>
    </inkml:context>
    <inkml:brush xml:id="br0">
      <inkml:brushProperty name="width" value="0.025" units="cm"/>
      <inkml:brushProperty name="height" value="0.025" units="cm"/>
    </inkml:brush>
  </inkml:definitions>
  <inkml:trace contextRef="#ctx0" brushRef="#br0">114 0 15150,'0'0'4175,"-6"10"-3193,-5 11-407,0 0 1,1 1-1,2 0 0,0 1 0,1 0 0,1 0 1,-4 39-1,5 45 36,6-97-585,-1 0 0,2 0 0,-1 0-1,1 0 1,1-1 0,0 1 0,0-1 0,8 14-1,-21-87 13,-38-54-2190,52 117 2023,-1 1 0,1-1-1,-1 0 1,1 1 0,-1 0 0,1-1-1,0 2 1,4-1 0,82 2-6443,-53-5 1559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6.301"/>
    </inkml:context>
    <inkml:brush xml:id="br0">
      <inkml:brushProperty name="width" value="0.025" units="cm"/>
      <inkml:brushProperty name="height" value="0.025" units="cm"/>
    </inkml:brush>
  </inkml:definitions>
  <inkml:trace contextRef="#ctx0" brushRef="#br0">144 0 9033,'0'0'8461,"-9"3"-6710,-1 0-1408,1 1 0,0 0 0,0 1 1,0-1-1,0 2 0,1-1 0,0 1 0,-8 8 0,11-10-155,1 0 1,0 0-1,0 1 0,1-1 0,-1 1 0,1 0 0,0 0 1,1 0-1,-1 0 0,1 1 0,0-1 0,0 1 0,0-1 1,1 1-1,0 0 0,0-1 0,0 12 0,1-15-173,0-1 0,0 1 0,0 0 0,1-1 0,-1 1 0,0-1 0,1 1 0,-1-1 0,1 1-1,0-1 1,-1 0 0,1 1 0,0-1 0,0 0 0,0 1 0,0-1 0,0 0 0,0 0 0,0 0 0,0 0-1,0 0 1,1 0 0,-1 0 0,3 1 0,-1-1 12,1 0 1,-1 0-1,1 0 0,0 0 1,-1-1-1,1 1 1,0-1-1,-1 0 0,1 0 1,5-1-1,0-1-12,-1 1-1,1-1 1,-1-1 0,1 1 0,-1-1-1,0-1 1,0 0 0,11-7-1,-13 6-11,0 0-1,0 0 0,-1-1 1,0 0-1,0 0 0,-1 0 1,1 0-1,-1-1 0,5-13 1,-8 18 5,0 0 0,0 0 1,-1 0-1,1 0 0,-1 0 0,1-1 1,-1 1-1,0 0 0,0 0 1,0 0-1,0 0 0,0-1 1,0 1-1,-1 0 0,1 0 0,-1 0 1,1 0-1,-1 0 0,0 0 1,0 0-1,0 0 0,0 0 1,0 0-1,0 0 0,-1 1 0,1-1 1,-1 0-1,1 1 0,-1-1 1,1 1-1,-1 0 0,0-1 1,0 1-1,0 0 0,0 0 0,1 0 1,-2 0-1,-1 0 0,-4-2-70,1 1-1,-1 1 0,0-1 1,0 1-1,0 0 0,-8 1 1,-13 0-3984,13 0-1623,1 0-9449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7.410"/>
    </inkml:context>
    <inkml:brush xml:id="br0">
      <inkml:brushProperty name="width" value="0.025" units="cm"/>
      <inkml:brushProperty name="height" value="0.025" units="cm"/>
    </inkml:brush>
  </inkml:definitions>
  <inkml:trace contextRef="#ctx0" brushRef="#br0">47 5 5317,'1'-5'9888,"-3"8"-4513,-7 20-2726,-3 14-4695,6-17 3599,-1 18-930,2 0 1,1 1-1,2 46 0,2-83-599,0-1-1,0 1 0,0-1 1,0 1-1,0-1 0,0 1 1,0 0-1,0-1 0,1 1 1,-1-1-1,1 1 0,-1-1 1,1 0-1,-1 1 0,1-1 1,0 1-1,0-1 0,0 0 1,-1 0-1,1 1 0,1-1 1,-1 0-1,0 0 0,0 0 1,0 0-1,3 1 1,-2-1 13,1-1 0,-1 0 1,1 1-1,-1-1 1,1 0-1,-1 0 0,1-1 1,-1 1-1,1 0 1,-1-1-1,1 0 0,-1 1 1,0-1-1,5-2 1,8-5 59,0-1 0,-1 0 0,23-19 0,-17 10-83,-16 13-27,0 1 1,0-1-1,1 1 0,-1 0 1,1 0-1,0 1 1,1-1-1,-1 1 1,0 0-1,1 0 1,0 1-1,7-2 1,-12 6 26,0 1 1,0-1-1,0 1 0,0 0 1,0 0-1,-1-1 0,1 1 1,-1 0-1,0 0 1,0 0-1,0 0 0,0-1 1,0 1-1,-1 3 0,0 0 38,1 0-33,0-1-10,0 1 1,0 0 0,1-1-1,-1 1 1,1-1 0,2 7 0,-3-12-47,0 1 0,0-1 1,1 1-1,-1-1 1,0 0-1,0 1 0,0-1 1,1 0-1,-1 1 1,0-1-1,1 0 0,-1 0 1,0 1-1,1-1 0,-1 0 1,0 0-1,1 1 1,-1-1-1,0 0 0,1 0 1,-1 0-1,0 0 1,1 0-1,-1 1 0,1-1 1,-1 0-1,0 0 1,1 0-1,-1 0 0,1 0 1,-1 0-1,1-1 1,21-15-2975,-5-4-1954,1-1-4409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7.755"/>
    </inkml:context>
    <inkml:brush xml:id="br0">
      <inkml:brushProperty name="width" value="0.025" units="cm"/>
      <inkml:brushProperty name="height" value="0.025" units="cm"/>
    </inkml:brush>
  </inkml:definitions>
  <inkml:trace contextRef="#ctx0" brushRef="#br0">65 74 16976,'0'0'2087,"-9"12"-277,-28 38-203,35-48-1478,0 0 1,0 1-1,1-1 1,-1 1-1,1 0 1,-1-1-1,1 1 1,0 0-1,0 0 1,0-1-1,0 1 1,0 0-1,1 0 1,0 0-1,-1 0 1,1 0-1,0 0 1,0 0 0,1 4-1,0-5-94,0-1 1,0 1-1,0-1 0,0 0 0,0 1 1,0-1-1,1 0 0,-1 0 0,0 0 1,1 0-1,-1 0 0,0 0 0,1 0 1,0-1-1,-1 1 0,1 0 1,-1-1-1,1 1 0,0-1 0,-1 0 1,1 1-1,0-1 0,3 0 0,1 0-61,0 0-1,0 0 1,0-1-1,0 0 0,0 0 1,0 0-1,0-1 1,-1 1-1,1-2 0,0 1 1,-1 0-1,0-1 1,1 0-1,-1-1 0,0 1 1,6-7-1,-9 8 37,0 0-1,-1 0 1,1 0-1,-1 0 1,0-1-1,0 1 1,0 0-1,0-1 1,0 1 0,0-1-1,-1 1 1,1-1-1,-1 1 1,0-1-1,0 0 1,1 1-1,-2-1 1,1 1-1,0-1 1,-1 0 0,1 1-1,-1-1 1,1 1-1,-3-4 1,1 2 2,0-1 0,-1 1 1,0-1-1,0 1 0,0 0 0,-1 0 1,1 0-1,-1 1 0,0-1 0,-7-4 1,11 7-63,0 1 0,0 0 0,0-1 0,0 1 0,0 0 0,0-1 0,0 1 1,0 0-1,1-1 0,-1 1 0,0 0 0,0-1 0,0 1 0,0 0 0,1-1 0,-1 1 0,0 0 1,0 0-1,1-1 0,-1 1 0,0 0 0,1 0 0,-1-1 0,0 1 0,0 0 0,1 0 1,-1 0-1,0 0 0,1 0 0,-1 0 0,1-1 0,-1 1 0,0 0 0,1 0 0,-1 0 0,0 0 1,1 0-1,-1 0 0,27-9-1550,-15 5 533,37-22-6428,-26 8 1516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8.356"/>
    </inkml:context>
    <inkml:brush xml:id="br0">
      <inkml:brushProperty name="width" value="0.025" units="cm"/>
      <inkml:brushProperty name="height" value="0.025" units="cm"/>
    </inkml:brush>
  </inkml:definitions>
  <inkml:trace contextRef="#ctx0" brushRef="#br0">69 1 12204,'0'0'6710,"-4"8"-5461,-8 19-556,1 1 0,1 0-1,2 0 1,1 1 0,1 0 0,1 0 0,2 0 0,0 57-1,3-85-684,0 1-1,0 0 0,1-1 0,-1 1 0,0-1 1,1 1-1,-1-1 0,1 1 0,-1 0 1,1-1-1,0 0 0,0 1 0,-1-1 1,1 1-1,0-1 0,0 0 0,1 0 0,-1 0 1,0 1-1,0-1 0,0 0 0,3 1 1,-3-2-10,-1 0 0,1 0 1,0 0-1,0 0 0,0 1 1,0-1-1,0-1 0,-1 1 1,1 0-1,0 0 0,0 0 1,0 0-1,0-1 0,0 1 1,-1 0-1,1-1 0,0 1 1,0 0-1,-1-1 0,1 1 1,0-1-1,0 0 0,-1 1 0,1-1 1,-1 1-1,1-1 0,-1 0 1,1 0-1,-1 1 0,1-1 1,-1 0-1,1 0 0,-1 1 1,0-1-1,0 0 0,1 0 1,-1 0-1,0 0 0,0 0 1,0 1-1,0-3 0,7-65-1255,-5 43 848,-1 22 214,1 8-10,-2-3 213,1 0 0,-1 0 0,1 0 0,0 0 0,0 0 0,0 0 0,0 0-1,0 0 1,0-1 0,1 1 0,-1 0 0,0-1 0,1 1 0,-1-1 0,1 1-1,0-1 1,0 0 0,-1 1 0,4 0 0,0 0 6,0 1 0,1-1 0,-1-1 0,1 1 0,-1-1 0,1 0 0,7 0 1,2 0 74,1-1 0,0-1 0,0 0 0,24-6 0,-27 4-40,1-1 0,-1-1 0,20-10 1,-30 14-33,0 0 1,0-1 0,0 1 0,0-1-1,-1 0 1,1 0 0,-1 0 0,1 0-1,-1 0 1,0 0 0,1-1 0,-1 1-1,-1-1 1,1 1 0,0-1 0,0 0-1,-1 0 1,0 0 0,0 0 0,0 0-1,2-5 1,-3 8 13,0 0-1,0-1 1,0 1 0,0-1-1,0 1 1,0 0 0,-1-1-1,1 1 1,0 0 0,0-1 0,0 1-1,0-1 1,0 1 0,0 0-1,-1-1 1,1 1 0,0 0-1,0-1 1,-1 1 0,1 0-1,0 0 1,0-1 0,-1 1-1,1 0 1,0 0 0,-1-1-1,1 1 1,0 0 0,-1 0-1,1 0 1,0 0 0,-1-1 0,1 1-1,-1 0 1,-17 4 302,-13 12-299,28-13 6,-1 0 0,0 0-1,1 0 1,0 0 0,0 0 0,0 1-1,0-1 1,0 1 0,0 0-1,1 0 1,0 0 0,0 0-1,0 0 1,1 1 0,-1-1-1,1 0 1,0 1 0,0-1-1,0 1 1,1 0 0,0-1 0,0 6-1,1-9-44,-1 0-1,1 0 0,0 0 0,0 0 1,0 0-1,1-1 0,-1 1 1,0 0-1,0 0 0,0-1 1,1 1-1,-1-1 0,0 1 1,1-1-1,-1 0 0,0 1 0,1-1 1,-1 0-1,0 0 0,1 0 1,-1 0-1,0 0 0,1 0 1,-1 0-1,1 0 0,-1-1 0,0 1 1,3-2-1,39-10-646,-40 10 662,0 0 0,0 0 0,0 0-1,-1 0 1,1-1 0,-1 1-1,1-1 1,-1 1 0,3-6 0,-4 7 4,-1 0 0,0 1 0,0-1-1,1 0 1,-1 0 0,0 1 0,0-1 0,0 0 0,0 0 0,0 0 0,0 1 0,0-1 0,0 0 0,0 0 0,0 1 0,0-1 0,-1 0 0,1 0 0,0 1 0,0-1 0,-1 0 0,1 0 0,-1 1 0,1-1 0,-1 0 0,1 1 0,-1-1 0,1 1 0,-1-1 0,1 1 0,-1-1 0,1 1 0,-1-1 0,0 1 0,1 0 0,-1-1 0,0 1 0,0 0 0,1-1 0,-1 1 0,0 0 0,0 0 0,1 0 0,-2 0-1,1-1 0,-1 1 0,1 0 0,0 0 0,0-1 0,0 1 0,0 0 0,0-1 0,0 1 0,0-1 0,0 1 0,0-1 0,0 0 0,0 1 0,0-1 0,0 0 0,1 0 0,-1 0 0,0 0 0,0 1 0,1-1 0,-2-2 0,3 2-11,-1 1-1,0-1 0,0 0 1,1 0-1,-1 1 0,1-1 1,-1 0-1,1 1 0,-1-1 1,1 0-1,-1 1 0,1-1 1,-1 1-1,1-1 0,0 1 0,-1-1 1,1 1-1,0-1 0,0 1 1,-1 0-1,1 0 0,1-1 1,60-18-136,-51 17 176,3-2-133,31-8 141,-43 11-181,0 1-1,-1-1 1,1 1-1,0-1 1,-1 0 0,1 0-1,-1 0 1,1 0-1,-1 0 1,1 0-1,-1 0 1,0 0 0,1 0-1,-1-1 1,0 1-1,0-1 1,0 1-1,0-1 1,1-2 0,-2 3-53,0 0 0,0 1 0,0-1 0,-1 0 0,1 0 0,0 0 0,0 0 1,-1 0-1,1 0 0,-1 0 0,1 0 0,-1 0 0,1 0 0,-1 1 1,1-1-1,-1 0 0,0 0 0,1 1 0,-1-1 0,0 1 0,0-1 0,0 0 1,1 1-1,-1-1 0,0 1 0,0 0 0,0-1 0,-1 1 0,-1-2-436,-21-11-5236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5.029"/>
    </inkml:context>
    <inkml:brush xml:id="br0">
      <inkml:brushProperty name="width" value="0.05" units="cm"/>
      <inkml:brushProperty name="height" value="0.05" units="cm"/>
      <inkml:brushProperty name="color" value="#66CC00"/>
    </inkml:brush>
  </inkml:definitions>
  <inkml:trace contextRef="#ctx0" brushRef="#br0">189 40 16620,'19'-36'2508,"-14"33"-1518,-4 11 23,-5 16 231,-14 39-203,-2-2 0,-46 97 0,37-95-684,-44 85-1577,70-145-653,2-9 959,1 6 879,2-26-2349,7-37 1,-1 3 866,0-56-1457,-8 39 5570,2 64-1290,3 11 144,13 17 1178,-6-5-1701,4 2-734,0-2 0,2 0 0,-1-1 0,1-1 0,0 0-1,1-2 1,-1 0 0,34 6 0,-21-6-282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8.727"/>
    </inkml:context>
    <inkml:brush xml:id="br0">
      <inkml:brushProperty name="width" value="0.025" units="cm"/>
      <inkml:brushProperty name="height" value="0.025" units="cm"/>
    </inkml:brush>
  </inkml:definitions>
  <inkml:trace contextRef="#ctx0" brushRef="#br0">0 8 12556,'0'0'5445,"44"-8"-5349,8 8 96,4 0-160,1 0-4132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39.495"/>
    </inkml:context>
    <inkml:brush xml:id="br0">
      <inkml:brushProperty name="width" value="0.025" units="cm"/>
      <inkml:brushProperty name="height" value="0.025" units="cm"/>
    </inkml:brush>
  </inkml:definitions>
  <inkml:trace contextRef="#ctx0" brushRef="#br0">114 84 11371,'0'0'9273,"-10"-5"-8056,-31-10-705,39 15-505,0 0 0,0 0 0,0 0 1,0 0-1,0 0 0,0 0 0,0 1 0,0-1 0,1 1 0,-1 0 0,0-1 0,0 1 0,1 0 0,-1 0 1,0 0-1,1 0 0,-1 0 0,1 0 0,-1 0 0,1 1 0,0-1 0,-1 1 0,1-1 0,0 1 0,0-1 0,0 1 1,0 0-1,0-1 0,1 1 0,-1 0 0,0 0 0,0 2 0,-2 6 21,0-1 0,1 0 0,0 1 0,-1 14 0,3-21-13,0-1-1,0 1 1,0 0-1,0-1 1,0 1 0,0-1-1,1 1 1,-1 0 0,1-1-1,-1 1 1,1-1 0,0 1-1,0-1 1,0 0-1,1 1 1,-1-1 0,1 0-1,-1 0 1,1 0 0,0 0-1,-1 0 1,1 0 0,4 3-1,-3-4 17,0 0 0,1 1 0,-1-1 0,0 0 0,0-1 0,1 1 0,-1-1 0,0 1 0,1-1 0,-1 0 0,1 0 0,-1-1 0,0 1 0,1-1 0,-1 1 0,0-1-1,1 0 1,4-3 0,7-3 13,-1-2 0,0 0 0,-1 0 0,0-1 0,0-1 0,-1 0 0,-1-1 0,0 0 0,-1 0 0,0-2 0,0 1 0,-2-1 0,0 0 0,0-1 0,-1 0 0,5-19 0,-16 49-796,-2 2 701,1 1-1,0-1 1,2 1-1,-3 24 1,6-36 43,-1-1 0,2 1-1,-1-1 1,1 1 0,-1-1 0,1 1 0,1-1 0,-1 0-1,1 1 1,0-1 0,0 0 0,4 5 0,-4-8 10,0 1 1,0-1-1,1 0 1,-1 0-1,1 0 1,0-1-1,0 1 1,-1-1-1,1 1 1,0-1 0,0 0-1,0 0 1,1 0-1,-1-1 1,0 1-1,0-1 1,0 0-1,0 1 1,1-2-1,-1 1 1,0 0-1,5-1 1,-4 0 11,1 0 0,-1 0 1,0 0-1,0 0 0,0-1 0,1 1 1,-2-1-1,1 0 0,0 0 1,0-1-1,-1 1 0,1-1 0,-1 1 1,0-1-1,0 0 0,0-1 1,0 1-1,0 0 0,4-8 0,-4 4 31,1 1 0,-1-1 0,0-1 0,-1 1 0,1 0 0,-1-1 0,-1 1 0,1-1-1,-2 0 1,1-9 0,-16 36-274,14-16 225,-1 6-14,0-1 0,0 0 0,1 1-1,0-1 1,1 16 0,0-23 17,0 1 0,1 0-1,-1 0 1,1-1 0,-1 1 0,1 0-1,-1-1 1,1 1 0,0 0 0,0-1-1,0 1 1,0-1 0,0 1 0,0-1-1,0 0 1,1 0 0,-1 1 0,0-1-1,1 0 1,-1 0 0,1 0 0,-1 0-1,1 0 1,0-1 0,-1 1 0,1 0-1,0-1 1,-1 1 0,1-1 0,0 0 0,0 0-1,0 1 1,2-1 0,35 0-622,0 0 0,1-3-1,56-11 1,-76 11 580,-19 3 199,-1-1 0,0 1-1,0-1 1,1 1 0,-1-1 0,0 1-1,0 0 1,0-1 0,0 1 0,0-1-1,0 1 1,0-1 0,0 1 0,0-1-1,0 1 1,0-1 0,0 1 0,0 0-1,0-1 1,0 1 0,0-1 0,0 1 0,-1-1-1,1 1 1,0 0 0,0-1 0,-1 1-1,1-1 1,0 1 0,0 0 0,-1-1-1,1 1 1,0 0 0,-1-1 0,1 1-1,-1 0 1,1 0 0,0-1 0,-1 1-1,1 0 1,-1 0 0,-28-31 1154,7 8-823,11 7-446,6 11-89,0 0-1,1-1 1,0 0-1,0 0 1,1 0 0,-1-1-1,1 1 1,1-1-1,-1 1 1,-2-15 0,35 18-4019,-26 3 3334,27 0-3383,5 0-2952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40.064"/>
    </inkml:context>
    <inkml:brush xml:id="br0">
      <inkml:brushProperty name="width" value="0.025" units="cm"/>
      <inkml:brushProperty name="height" value="0.025" units="cm"/>
    </inkml:brush>
  </inkml:definitions>
  <inkml:trace contextRef="#ctx0" brushRef="#br0">191 151 8840,'1'-9'4346,"0"6"-4045,0-2 314,0-1 1,-1 1-1,1 0 0,-1-1 0,0 1 0,0 0 1,-2-7-1,2 10-476,-1 0 0,0 0 0,0 0 0,1 0-1,-1 1 1,0-1 0,-1 0 0,1 0 0,0 1 0,0-1 0,-1 1 0,1-1 0,-1 1 0,1-1 0,-1 1 0,0 0-1,0 0 1,1 0 0,-1 0 0,0 0 0,0 0 0,0 0 0,0 1 0,0-1 0,0 1 0,-2-1 0,-1 0-94,0 1 0,0-1 0,0 1 1,0 0-1,0 0 0,0 0 0,1 1 1,-1 0-1,0 0 0,0 0 0,1 1 1,-1-1-1,0 1 0,1 0 0,0 0 1,-1 1-1,1-1 0,0 1 1,0 0-1,0 0 0,1 0 0,-1 1 1,1-1-1,0 1 0,0 0 0,0 0 1,0 0-1,1 0 0,-4 9 0,1-3 35,1 0-1,0 0 1,1 0 0,1 0-1,-1 0 1,1 1-1,1-1 1,0 1-1,1 0 1,0-1 0,0 1-1,1-1 1,2 13-1,-2-20-58,0 0 0,0 0 0,1-1 0,-1 1 0,0 0 0,1-1 0,0 1 0,0 0 0,-1-1-1,2 0 1,-1 1 0,0-1 0,0 0 0,1 0 0,-1-1 0,1 1 0,-1 0 0,1-1 0,0 1 0,0-1-1,0 0 1,-1 0 0,1 0 0,0 0 0,0-1 0,0 1 0,1-1 0,-1 0 0,0 0 0,0 0 0,0 0 0,0 0-1,5-2 1,2 1 69,-1-1 0,0 0-1,0 0 1,1-1-1,-1 0 1,-1-1-1,1 0 1,-1 0 0,16-10-1,-10 2-20,0 1 0,-1-2 0,-1 0 0,0-1 0,16-21 0,-24 27-44,1 1-1,-1-1 1,0 0 0,0 0-1,-1 0 1,0-1-1,-1 1 1,0-1-1,0 0 1,-1 1-1,0-1 1,-1 0 0,0-11-1,0 17-52,-1 0 0,1 0 0,-1 0 0,0 0 1,0 0-1,0 0 0,-1 1 0,1-1 0,0 0 0,-1 0 0,0 1 0,0-1 0,0 1 0,0 0 0,0 0 0,0-1 0,-1 1 0,1 0 0,-1 1 1,1-1-1,-1 0 0,0 1 0,1 0 0,-1-1 0,0 1 0,0 0 0,0 1 0,0-1 0,0 0 0,0 1 0,0 0 0,-4-1 0,3 1-212,1 0-1,0 1 0,-1-1 1,1 0-1,-1 1 0,1 0 0,-1 0 1,1 0-1,0 0 0,0 1 1,-1-1-1,-4 4 0,6-3-130,0 0 0,-1-1 0,1 1 0,0 0 0,1 1 0,-1-1 0,0 0 0,0 1 0,1-1 0,0 1-1,-1-1 1,1 1 0,0-1 0,0 1 0,1 0 0,-1 0 0,0 3 0,0 18-4802,1-2-1019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40.759"/>
    </inkml:context>
    <inkml:brush xml:id="br0">
      <inkml:brushProperty name="width" value="0.025" units="cm"/>
      <inkml:brushProperty name="height" value="0.025" units="cm"/>
    </inkml:brush>
  </inkml:definitions>
  <inkml:trace contextRef="#ctx0" brushRef="#br0">44 267 15086,'0'0'7586,"-7"10"-6716,-22 34-53,28-44-796,0 1 0,1-1 1,-1 1-1,1 0 0,-1 0 0,0-1 1,1 1-1,0 0 0,-1 0 0,1 0 0,-1-1 1,1 1-1,0 0 0,0 0 0,-1 0 0,1 0 1,0 0-1,0 0 0,0 0 0,0-1 1,0 1-1,0 0 0,0 0 0,0 0 0,1 0 1,-1 0-1,0 0 0,1 0 0,-1-1 0,0 1 1,1 0-1,-1 0 0,1 0 0,-1-1 1,1 1-1,-1 0 0,1 0 0,0-1 0,-1 1 1,1-1-1,0 1 0,0-1 0,-1 1 0,1-1 1,0 1-1,0-1 0,0 1 0,-1-1 1,1 0-1,0 0 0,0 1 0,0-1 0,0 0 1,0 0-1,1 0 0,46-4 254,-36 0-337,0-1 1,0 0-1,0-1 0,-1 0 1,0-1-1,0 0 1,0-1-1,-1 0 1,0-1-1,-1 0 1,0 0-1,0-1 0,-1 0 1,11-20-1,-23 38-81,1-1 0,-1 1-1,1-1 1,0 1 0,1 0 0,0 0-1,0 0 1,1 0 0,0 1 0,0-1 0,1 14-1,0-21 152,0 0 1,1 0-1,-1 1 0,1-1 0,-1 0 0,1 0 0,-1 0 0,1 0 1,-1 0-1,1 0 0,0 0 0,0 0 0,0 0 0,-1-1 1,1 1-1,0 0 0,0 0 0,0-1 0,0 1 0,0 0 0,1-1 1,-1 1-1,0-1 0,0 0 0,0 1 0,0-1 0,0 0 0,1 0 1,-1 1-1,0-1 0,0 0 0,0 0 0,1 0 0,-1-1 1,0 1-1,0 0 0,0 0 0,1-1 0,1 0 0,2 0 26,0-1 0,0 0 0,0 0 0,0 0 0,0 0 0,0-1 0,7-5 0,1-4-303,-1-1 0,0 0-1,-1-1 1,-1-1 0,0 1-1,-1-1 1,-1-1 0,0 0 0,-1 0-1,0 0 1,-2-1 0,0 0-1,-1 0 1,0-1 0,-1 1 0,-2-1-1,1-32 1,-6 37 182,-3 16 293,-7 20 187,7-1-138,1-1 0,2 2 0,0-1 0,1 0 0,1 1 0,2-1 0,2 33 0,0-49-221,0-1 1,0 1 0,1-1 0,0 0-1,0 0 1,0 0 0,1-1 0,-1 1-1,1-1 1,0 0 0,1 0 0,-1 0-1,1 0 1,-1-1 0,1 0 0,7 4-1,-10-5-32,1 3 288,-13-6-89,-17-8-24,2-9 3,-40-35 1,27 20 621,38 33-769,0 0-1,-1-1 1,1 1-1,0 0 1,0 0-1,0 0 0,0 0 1,-1 0-1,1 0 1,0-1-1,0 1 1,0 0-1,0 0 1,0 0-1,0 0 1,0-1-1,-1 1 1,1 0-1,0 0 0,0 0 1,0 0-1,0-1 1,0 1-1,0 0 1,0 0-1,0 0 1,0-1-1,0 1 1,0 0-1,0 0 0,0 0 1,0-1-1,0 1 1,0 0-1,0 0 1,1 0-1,-1-1 1,0 1-1,0 0 1,0 0-1,0 0 1,0 0-1,0-1 0,0 1 1,1 0-1,12-5 393,26-2-881,-28 6 468,80-17-6749,-61 10 875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41.182"/>
    </inkml:context>
    <inkml:brush xml:id="br0">
      <inkml:brushProperty name="width" value="0.025" units="cm"/>
      <inkml:brushProperty name="height" value="0.025" units="cm"/>
    </inkml:brush>
  </inkml:definitions>
  <inkml:trace contextRef="#ctx0" brushRef="#br0">30 1 11755,'0'0'3246,"-1"11"-630,-4 20-1587,-5 44 2324,-4 137 0,22-180-3298,-8-31-26,1 1 0,-1-1 0,1 0 0,-1 0 0,1 0 0,-1 0 0,1 0 0,0 0 0,0 0 0,-1 0 0,1 0 0,0 0 0,0-1 0,0 1 0,0 0 0,0 0 0,0-1 0,0 1 0,0-1 0,0 1-1,0-1 1,1 1 0,-1-1 0,1 1 0,-1-2 6,1 0-1,-1 0 0,0 0 0,0 0 0,0 0 0,0 0 0,0 0 0,0 0 1,0 0-1,0 0 0,0 0 0,-1-1 0,1 1 0,0 0 0,-1 0 0,1-1 0,-1 1 1,1-1-1,-1 1 0,0 0 0,1-3 0,6-33 203,-2-4-135,-3 17-190,1 0 0,1 1 0,1-1-1,1 1 1,16-40 0,-21 60 60,1 0 0,0 1 0,0-1 0,0 0-1,0 1 1,0 0 0,0 0 0,1-1 0,-1 1 0,1 1 0,-1-1 0,1 0 0,0 1 0,0-1-1,-1 1 1,1 0 0,0 0 0,0 0 0,0 0 0,1 0 0,-1 1 0,0 0 0,0-1 0,0 1 0,0 0-1,1 1 1,4 0 0,-6-1 24,1 1-1,-1-1 1,0 1-1,0 0 1,0 0-1,0 0 1,0 0-1,0 0 1,0 1 0,0-1-1,0 0 1,0 1-1,-1 0 1,1-1-1,0 1 1,-1 0-1,0 0 1,1 0-1,-1 0 1,0 0-1,0 0 1,0 0-1,0 0 1,0 0 0,-1 0-1,1 1 1,-1-1-1,1 0 1,-1 1-1,0-1 1,0 0-1,0 1 1,0-1-1,0 0 1,-1 1-1,1-1 1,-1 0-1,0 3 1,-1-1 91,0 0 0,0 0 0,0 0-1,0-1 1,-1 1 0,1-1 0,-1 1 0,0-1 0,0 0 0,0 0-1,0 0 1,-1 0 0,1-1 0,-1 1 0,0-1 0,-7 3 0,6-2 22,0 0 1,-1-1 0,1 0 0,-1 0 0,1-1-1,-1 0 1,0 0 0,0 0 0,1 0 0,-1-1-1,0 0 1,-8-1 0,13 1-210,0-1 0,-1 0 0,1 1 0,0-1 0,-1 0 0,1 0 0,0 1 0,0-1 0,-1 0-1,1 0 1,0 0 0,0-1 0,0 1 0,0 0 0,1 0 0,-1 0 0,0-1 0,0 1 0,1 0 0,-1-1 0,1 1 0,-1-1 0,1 1 0,-1-3 0,1 2-509,0 0 1,-1 0-1,1 0 1,0 0-1,0 0 1,0 0 0,0 0-1,1 0 1,-1 0-1,0 0 1,1 0 0,-1 0-1,1 0 1,0 0-1,0 0 1,0 1 0,0-1-1,2-3 1,16-9-7624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41.842"/>
    </inkml:context>
    <inkml:brush xml:id="br0">
      <inkml:brushProperty name="width" value="0.025" units="cm"/>
      <inkml:brushProperty name="height" value="0.025" units="cm"/>
    </inkml:brush>
  </inkml:definitions>
  <inkml:trace contextRef="#ctx0" brushRef="#br0">62 299 3171,'0'0'19352,"-9"9"-18407,-28 29-86,36-36-790,-1 0-1,1 0 1,-1 0-1,1 0 1,0 0-1,0 0 1,0 0-1,0 0 1,0 0 0,0 0-1,1 1 1,-1-1-1,0 0 1,1 1-1,0-1 1,0 0-1,0 1 1,0-1-1,0 0 1,1 3 0,-1-4-56,0 0 0,1 0 1,-1 0-1,1 0 0,0-1 0,-1 1 1,1 0-1,0 0 0,-1-1 1,1 1-1,0 0 0,0-1 1,-1 1-1,1-1 0,0 1 1,0-1-1,0 1 0,0-1 1,0 0-1,0 0 0,0 1 1,0-1-1,0 0 0,0 0 1,0 0-1,0 0 0,0 0 1,0 0-1,0 0 0,0 0 1,0 0-1,0-1 0,0 1 1,0 0-1,-1-1 0,1 1 1,0 0-1,2-2 0,2 0-152,0-1 0,0 0 0,0-1 0,0 1-1,0-1 1,0 0 0,-1 0 0,0 0 0,0 0 0,4-6 0,33-56-3326,-7 10 954,-32 54 2196,-3 40-565,-1-18 1152,1-12 140,0-1 1,0 1-1,1 0 0,0 0 1,2 15-1,-2-22-358,1 1 1,-1-1-1,0 0 0,1 0 0,0 1 0,-1-1 0,1 0 0,0 0 0,-1 0 0,1 0 0,0 0 1,0 0-1,0 0 0,0 0 0,0 0 0,0 0 0,0-1 0,0 1 0,1 0 0,-1-1 0,0 1 1,0 0-1,0-1 0,1 0 0,-1 1 0,0-1 0,1 0 0,-1 0 0,0 0 0,1 1 0,-1-2 0,0 1 1,1 0-1,-1 0 0,0 0 0,1 0 0,-1-1 0,0 1 0,1-1 0,1 0 0,2-1 26,1-1-1,-1 1 1,0-1-1,0 0 1,0-1-1,0 1 1,-1-1-1,1 0 1,-1 0-1,6-8 1,36-50-197,-28 36-136,-2-2-1,-1 0 1,-2-1-1,0 0 1,-2-1-1,-1-1 0,7-38 1,-20 80 1145,-8 28 50,-12 78 0,22-95-583,-1 78 712,3-92-1035,-1-1 1,1 1-1,1-1 1,0 1-1,0-1 1,0 0-1,1 1 1,0-1-1,0 0 0,6 8 1,5-4 4,-8-20-984,-10-26-947,-2 23 1627,0 1 0,0 0 0,-2 1 0,1 0 0,-1 0 0,-1 0 0,1 1 0,-2 0 0,-12-9 0,1 2 201,-1 0 0,-1 2 0,-31-15 0,38 20 1137,24 8 282,10 1-1263,26-3 380,0-2 0,69-18 0,17-18-3546,-62 16-1460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44.387"/>
    </inkml:context>
    <inkml:brush xml:id="br0">
      <inkml:brushProperty name="width" value="0.025" units="cm"/>
      <inkml:brushProperty name="height" value="0.025" units="cm"/>
    </inkml:brush>
  </inkml:definitions>
  <inkml:trace contextRef="#ctx0" brushRef="#br0">0 242 6983,'0'0'8867,"11"0"-8083,67-7-145,0-3 1,114-29-1,-80 15-571,-1 2-83,3 0-599,164-52-1,-276 73 489,7-2-1123,-1 0 1,0 0 0,0-1-1,15-9 1,-7-3-3930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3:44.729"/>
    </inkml:context>
    <inkml:brush xml:id="br0">
      <inkml:brushProperty name="width" value="0.025" units="cm"/>
      <inkml:brushProperty name="height" value="0.025" units="cm"/>
    </inkml:brush>
  </inkml:definitions>
  <inkml:trace contextRef="#ctx0" brushRef="#br0">0 92 12492,'0'0'758,"10"-5"-224,18-8-391,0 1 0,1 1 0,1 2 0,0 1 0,0 1 0,40-3 1,196-6 1640,-265 16-1731,0 0 0,0 0 0,0-1-1,-1 1 1,1 0 0,0 0 0,0 0-1,0 0 1,0 0 0,0 0 0,0 0-1,0 1 1,0-1 0,0 0-1,-1 0 1,1 1 0,0-1 0,0 0-1,0 1 1,0-1 0,-1 1 0,1-1-1,0 1 1,-1-1 0,1 1 0,0 0-1,-1-1 1,1 1 0,0 0 0,-1 0-1,1-1 1,-1 1 0,0 0 0,1 0-1,-1 0 1,0-1 0,1 1 0,-1 0-1,0 0 1,0 0 0,0 0 0,1 0-1,-1 0 1,0 0 0,-1 0 0,1-1-1,0 1 1,0 0 0,0 0-1,0 0 1,-1 0 0,1 0 0,0 0-1,-1-1 1,1 1 0,-1 0 0,1 0-1,-1 0 1,1-1 0,-1 1 0,0 1-1,-6 8 502,-1 1-1,0-1 1,-12 13-1,15-18-495,-95 100 1366,-51 57-662,62-46-4016,77-100-2576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17.395"/>
    </inkml:context>
    <inkml:brush xml:id="br0">
      <inkml:brushProperty name="width" value="0.025" units="cm"/>
      <inkml:brushProperty name="height" value="0.025" units="cm"/>
    </inkml:brush>
  </inkml:definitions>
  <inkml:trace contextRef="#ctx0" brushRef="#br0">40 1822 3523,'-13'39'4041,"-14"72"1,44-170 1652,58-104-4272,127-212-1620,452-632 1,-390 640 239,-279 386-6821,-5-2 2076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17.865"/>
    </inkml:context>
    <inkml:brush xml:id="br0">
      <inkml:brushProperty name="width" value="0.025" units="cm"/>
      <inkml:brushProperty name="height" value="0.025" units="cm"/>
    </inkml:brush>
  </inkml:definitions>
  <inkml:trace contextRef="#ctx0" brushRef="#br0">91 215 7944,'0'0'688,"0"-11"-282,0-8-17,1 0 1,2 0-1,4-24 1,-5 35-18,1-1 0,-1 0 1,1 1-1,1 0 0,0-1 1,0 2-1,0-1 0,1 0 1,0 1-1,11-12 0,-16 19-358,0 0 0,0-1 1,0 1-1,0 0 0,1 0 0,-1-1 0,0 1 0,0 0 0,1 0 0,-1-1 0,0 1 0,0 0 1,1 0-1,-1 0 0,0 0 0,1 0 0,-1-1 0,0 1 0,0 0 0,1 0 0,-1 0 0,0 0 1,1 0-1,-1 0 0,0 0 0,1 0 0,-1 0 0,0 0 0,1 0 0,-1 0 0,0 0 0,1 1 1,-1-1-1,0 0 0,0 0 0,1 0 0,-1 0 0,5 15 308,-6 25 256,1-35-407,-8 51-44,-2 0 0,-2-1 1,-3-1-1,-23 56 0,-4 20 102,29-88-39,3-14 180,-8 49-1,18-76-357,-1 0 0,1 0 1,0 0-1,0 0 0,-1 0 1,1 0-1,0 0 0,0 0 1,0 0-1,0 0 0,1 0 1,-1 0-1,0 0 0,0 0 1,0 0-1,1 0 0,-1 0 0,1 0 1,-1 0-1,1 0 0,-1-1 1,1 1-1,-1 0 0,2 1 1,-1-2 0,0 0 1,0 1 0,0-1 0,0 0 0,0 0-1,0 0 1,0 0 0,0 0 0,0 0-1,0 0 1,0 0 0,0 0 0,0-1 0,0 1-1,0 0 1,0-1 0,0 1 0,0-1-1,1 0 1,43-31 737,77-83 366,162-136-931,-149 147-3111,-83 58-1554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6.321"/>
    </inkml:context>
    <inkml:brush xml:id="br0">
      <inkml:brushProperty name="width" value="0.05" units="cm"/>
      <inkml:brushProperty name="height" value="0.05" units="cm"/>
      <inkml:brushProperty name="color" value="#66CC00"/>
    </inkml:brush>
  </inkml:definitions>
  <inkml:trace contextRef="#ctx0" brushRef="#br0">37 23 15019,'4'39'1327,"-1"0"1,-4 42-1,0-5-305,13 149 790,-5-172-1346,1-1 0,18 63 0,-14-84 401,-41-65 1473,19 16-2262,0 0-1,0 0 0,2-1 1,0 0-1,2 0 0,0-1 1,1 1-1,-5-39 0,8 33-90,0 1 0,2-1 0,0 1 0,2-1 0,1 1 0,0-1 0,9-24 0,-7 32 6,2 0-1,0 0 0,1 1 0,0 0 0,1 0 0,1 1 1,1 0-1,0 1 0,20-20 0,-21 24-1,1 1-1,-1 0 1,1 1-1,1 0 1,-1 1-1,2 0 1,-1 1 0,0 0-1,1 1 1,0 0-1,1 1 1,-1 1-1,15-2 1,-23 4 3,-1 1 1,1-1-1,0 1 1,0 0-1,0 1 1,0-1-1,0 1 1,0 0-1,0 0 1,-1 1-1,1-1 1,0 1-1,-1 0 1,9 6-1,-10-6 3,0 0-1,-1 1 0,1 0 1,-1 0-1,1 0 1,-1 0-1,0 0 0,0 0 1,0 1-1,-1-1 0,1 1 1,-1-1-1,0 1 0,0 0 1,0-1-1,0 1 1,0 0-1,-1 0 0,0-1 1,0 6-1,-1 3 23,0 0 1,-1-1-1,0 1 0,0-1 1,-1 0-1,-1 0 0,0 0 1,-1 0-1,0 0 0,0-1 1,-13 17-1,13-20 36,0 0 0,-1 0 1,0 0-1,0-1 0,0 0 0,-1 0 0,0-1 0,0 0 0,0 0 1,-1-1-1,1 0 0,-1 0 0,0 0 0,-1-1 0,1-1 0,-11 3 1,16-4-64,0-1 0,-1 0 0,1 1 0,0-1 1,0-1-1,-1 1 0,1 0 0,0-1 0,0 0 1,0 1-1,-1-1 0,1 0 0,0-1 0,0 1 1,0-1-1,1 1 0,-1-1 0,0 0 0,1 0 1,-5-4-1,5 4-18,1 0 1,-1-1 0,1 1-1,-1-1 1,1 1 0,0-1-1,0 0 1,0 1 0,0-1-1,0 0 1,0 0 0,1 0-1,0 1 1,-1-1 0,1 0-1,0 0 1,0 0 0,1 0-1,-1 0 1,1 0-1,-1 0 1,3-5 0,4-9-271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18.905"/>
    </inkml:context>
    <inkml:brush xml:id="br0">
      <inkml:brushProperty name="width" value="0.025" units="cm"/>
      <inkml:brushProperty name="height" value="0.025" units="cm"/>
    </inkml:brush>
  </inkml:definitions>
  <inkml:trace contextRef="#ctx0" brushRef="#br0">400 120 8168,'1'-9'1281,"-1"9"-1283,1-8 559,-1 1 1,1-1 0,-1 0-1,-1 1 1,1-1 0,-1 1-1,-2-9 1,2 14-400,0-1 0,0 1 1,0-1-1,-1 1 0,1 0 1,0 0-1,-1 0 0,0 0 0,1 0 1,-1 0-1,0 0 0,0 0 0,0 1 1,0-1-1,-1 1 0,1-1 0,0 1 1,-1 0-1,1 0 0,0 0 0,-1 0 1,1 0-1,-1 1 0,0-1 0,1 1 1,-1 0-1,1-1 0,-6 2 0,-2-1-91,1 1-1,-1 1 0,0-1 0,1 2 0,-1-1 1,1 1-1,0 1 0,0 0 0,0 0 0,0 1 0,1 0 1,0 0-1,0 1 0,0 0 0,0 0 0,1 1 0,0 0 1,-7 10-1,-5 6 31,1 2 1,1 0 0,1 1-1,-21 46 1,35-67-85,-13 27 190,-12 40 0,24-63-182,0 0 1,1 0 0,1 0-1,-1 1 1,1-1 0,1 0-1,0 0 1,0 1 0,3 16-1,-1-23-17,-1 1-1,0-1 0,1 0 1,0 0-1,0 0 0,0 0 1,0 0-1,0 0 0,1-1 1,-1 1-1,1-1 0,-1 1 1,1-1-1,0 0 0,0 0 1,0 0-1,0-1 0,0 1 1,1-1-1,-1 1 0,1-1 1,-1 0-1,0-1 0,1 1 1,-1 0-1,7-1 1,4 1 38,0 0 1,-1-1 0,1-1 0,0 0 0,22-5-1,-21 2-25,-1-1-1,0 0 0,0 0 0,-1-2 0,1 0 0,-1 0 0,12-10 0,-21 15 14,0-1-1,0 0 0,-1 0 0,1 0 0,-1 0 0,0 0 0,0 0 1,0-1-1,0 0 0,-1 1 0,1-1 0,-1 0 0,0 0 0,0-1 0,-1 1 1,1 0-1,-1-1 0,0 1 0,0 0 0,0-1 0,-1 1 0,1-1 1,-1 0-1,0 1 0,-1-1 0,1 1 0,-2-6 0,1 8 0,0 0 0,0 0 0,0 0 0,-1 0 0,1 0 0,-1 0 0,1 0 0,-1 1 1,1-1-1,-1 0 0,0 1 0,0 0 0,0-1 0,0 1 0,0 0 0,0 0 0,0 0 0,-1 0 0,1 1 0,0-1 0,0 0 0,-1 1 0,1 0 0,0-1 0,-1 1 0,1 0 0,0 0 0,-5 1 0,-29-8-49,37 6 0,0 0 0,-1-1 0,1 1 0,0 0 0,0 0-1,0 0 1,0 0 0,0 0 0,0 0 0,0 0 0,0 0-1,0 0 1,0 0 0,1 1 0,-1-1 0,0 1 0,2-2-1,17-9 21,-12 6 1,0 0 0,0 0 0,1 1 0,0 1 0,-1-1 1,1 1-1,0 1 0,0-1 0,12 0 0,-20 3-4,0 0 0,0 1 1,0-1-1,0 0 0,0 1 0,0-1 0,0 1 1,0-1-1,0 1 0,0 0 0,0-1 0,0 1 0,-1 0 1,1 0-1,0-1 0,0 1 0,-1 0 0,1 0 1,-1 0-1,1 0 0,-1 0 0,1 0 0,-1 0 0,1 0 1,-1 0-1,0 0 0,0 0 0,1 0 0,-1 0 0,0 1 1,0-1-1,0 1 0,0 47 240,0-35-55,-2 14-32,-1 1 0,-1-1 0,-10 36 0,10-46-136,3-17-36,1 0 0,0 1 0,-1-1 0,1 0 0,0 0 0,-1 0 0,1 0 0,0 0 0,0 0 0,0 0 1,0 0-1,0 1 0,0-1 0,0 0 0,1 0 0,-1 0 0,0 0 0,1 0 0,0 2 0,12-11-2008,16-33-4123,-16 7-1918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19.680"/>
    </inkml:context>
    <inkml:brush xml:id="br0">
      <inkml:brushProperty name="width" value="0.025" units="cm"/>
      <inkml:brushProperty name="height" value="0.025" units="cm"/>
    </inkml:brush>
  </inkml:definitions>
  <inkml:trace contextRef="#ctx0" brushRef="#br0">74 68 13933,'0'0'3903,"-6"8"-2184,-3 6-1425,0 0 1,1 1-1,1-1 1,1 2-1,0-1 1,1 1 0,0-1-1,2 1 1,-1 0-1,0 27 1,3-30-272,1 23-57,-1-35 38,1-1-1,1 1 1,-1 0 0,0 0-1,0-1 1,0 1 0,0 0 0,0-1-1,1 1 1,-1 0 0,0 0-1,0-1 1,1 1 0,-1-1 0,1 1-1,-1 0 1,1-1 0,-1 1-1,1-1 1,-1 1 0,1-1 0,-1 1-1,1-1 1,-1 1 0,1-1-1,0 0 1,-1 1 0,1-1 0,0 0-1,-1 0 1,1 1 0,0-1 0,0 0-1,-1 0 1,2 0 0,-1 0 19,1-1 0,-1 1 0,0-1 1,0 0-1,1 1 0,-1-1 1,0 0-1,0 0 0,0 0 0,0 0 1,0 0-1,0 0 0,0 0 0,-1 0 1,1 0-1,0 0 0,0-1 1,-1 1-1,1 0 0,-1 0 0,1-1 1,-1 1-1,1-2 0,7-33 219,-5 11-110,0 0 0,-3-49-1,-2 65-163,2 11-202,0-1 223,1 0-1,-1-1 0,1 1 1,-1 0-1,1 0 0,-1 0 1,1-1-1,0 1 0,-1 0 0,1-1 1,0 1-1,-1-1 0,1 1 1,0 0-1,0-1 0,0 0 1,-1 1-1,1-1 0,0 0 1,0 1-1,2-1 0,3 1 20,1 0-1,0-1 0,-1 0 1,1 0-1,0-1 1,-1 0-1,1 0 0,-1 0 1,1-1-1,-1 0 1,0 0-1,1-1 0,-1 1 1,0-1-1,-1-1 0,1 1 1,8-8-1,-4 3 20,0 0 0,-1 0-1,0-1 1,-1 0 0,1 0 0,-2-1-1,0 0 1,10-19 0,-16 29-12,0-1-1,-1 0 1,1 1 0,-1-1-1,1 0 1,-1 0-1,1 1 1,-1-1 0,0 0-1,0 0 1,1 0 0,-1 0-1,0 1 1,0-1-1,0 0 1,0 0 0,1 0-1,-1 0 1,-1 0 0,1 1-1,0-1 1,0 0 0,0 0-1,0 0 1,-1 0-1,1 1 1,-1-3 0,0 4 2,0-1 0,-1 1 0,1-1 1,0 1-1,0-1 0,-1 1 0,1 0 0,0 0 1,0 0-1,0-1 0,0 1 0,0 0 0,0 0 1,0 0-1,1 1 0,-1-1 0,0 0 1,0 2-1,-16 20 86,2 1 0,-23 48 0,34-63-100,0 0 1,1 0 0,0 0 0,0 1-1,1-1 1,1 1 0,-1-1 0,1 1-1,1 0 1,0 0 0,0-1 0,2 11-1,-1-18-4,0-1-1,0 1 1,-1-1-1,1 0 1,0 0-1,0 1 1,0-1-1,0 0 1,0 0-1,1 0 1,-1 0-1,0 0 1,0 0-1,1-1 1,-1 1-1,1 0 1,-1-1-1,1 1 1,-1-1-1,0 1 1,1-1-1,0 0 1,-1 1-1,1-1 1,-1 0-1,1 0 1,-1 0-1,1 0 1,-1-1-1,1 1 1,-1 0-1,1-1 1,1 0-1,5 0 39,-1 0 0,1-1 0,-1-1 0,0 1 0,12-7 0,1-5 4,0-1 0,-1-1 0,0-1 0,-1 0 0,-1-1 0,24-35 0,-24 32-2,-15 21-253,-2 6 128,-2 19 146,-1 15-18,4-39-46,0-1 1,-1 1-1,1-1 0,0 0 0,0 1 0,-1-1 0,1 0 1,0 0-1,0 0 0,-1 1 0,1-1 0,0 0 0,0 0 1,0 0-1,0 0 0,-1 0 0,1 0 0,0-1 0,0 1 0,0 0 1,-1 0-1,1 0 0,0-1 0,0 1 0,-1 0 0,2-1 1,20-9 64,31-25 88,-46 28-203,1 1 1,0 0 0,0 1-1,0 0 1,1 0 0,0 1-1,0 0 1,19-5 0,-28 9 45,1 0 1,0 0-1,0 0 0,0 0 1,-1 1-1,1-1 1,0 0-1,0 0 1,-1 1-1,1-1 1,0 1-1,0-1 1,-1 0-1,1 1 1,-1-1-1,1 1 0,0 0 1,-1-1-1,1 1 1,-1 0-1,1-1 1,-1 1-1,1 0 1,-1-1-1,0 1 1,1 0-1,-1 0 1,0-1-1,0 1 0,1 0 1,-1 0-1,0 0 1,0-1-1,0 1 1,0 0-1,0 0 1,0 0-1,0-1 1,-1 1-1,1 1 0,-4 48-42,1-29-914,32-50-14512,-19 16 8349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0.040"/>
    </inkml:context>
    <inkml:brush xml:id="br0">
      <inkml:brushProperty name="width" value="0.025" units="cm"/>
      <inkml:brushProperty name="height" value="0.025" units="cm"/>
    </inkml:brush>
  </inkml:definitions>
  <inkml:trace contextRef="#ctx0" brushRef="#br0">0 109 6438,'0'0'1564,"8"-9"-32,-6 7-1546,11-13 1486,0 1-1,27-22 1,-36 33-1079,1-1 0,-1 1 0,1 0 0,0 0 0,0 0 0,0 1 0,0 0 0,0 0 1,0 0-1,1 1 0,-1-1 0,1 1 0,-1 1 0,1-1 0,0 1 0,9 0 0,-14 1-340,0-1 0,0 1-1,0 0 1,1-1 0,-1 1 0,0 0 0,0 0 0,-1 0 0,1 0 0,0 0 0,0 0-1,0 0 1,-1 0 0,1 0 0,0 0 0,-1 0 0,1 1 0,-1-1 0,1 0-1,-1 0 1,0 1 0,0-1 0,1 0 0,-1 0 0,0 1 0,0-1 0,0 0 0,-1 3-1,-4 40 678,-1-28-583,-1 0 0,0 0 0,-1 0 0,-1-1 0,-21 27 0,-20 35 1576,50-77-1719,0 0-1,0 0 1,0 1-1,-1-1 0,1 0 1,0 1-1,0-1 0,0 0 1,0 0-1,0 1 1,0-1-1,0 0 0,0 1 1,-1-1-1,1 0 1,0 1-1,0-1 0,0 0 1,0 1-1,1-1 0,-1 0 1,0 1-1,0-1 1,0 0-1,0 1 0,0-1 1,0 0-1,0 0 0,1 1 1,-1-1-1,0 0 1,0 1-1,0-1 0,1 0 1,-1 0-1,1 1 0,13 0 99,20-9-72,-34 8-37,69-33-3700,-64 30 2202,0 0 0,0-1 0,0 1 0,-1-1 0,1 0 0,4-7 1,-2-1-6947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0.397"/>
    </inkml:context>
    <inkml:brush xml:id="br0">
      <inkml:brushProperty name="width" value="0.025" units="cm"/>
      <inkml:brushProperty name="height" value="0.025" units="cm"/>
    </inkml:brush>
  </inkml:definitions>
  <inkml:trace contextRef="#ctx0" brushRef="#br0">56 103 12268,'0'0'5060,"-50"-9"-2689,45 8-834,5-1-544,5 1-545,16-1-255,9-2 255,9-3-32,9-1-319,3-2-33,1-2-225,-3-1-2177,-10-3-2050,-7-1-5093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0.990"/>
    </inkml:context>
    <inkml:brush xml:id="br0">
      <inkml:brushProperty name="width" value="0.025" units="cm"/>
      <inkml:brushProperty name="height" value="0.025" units="cm"/>
    </inkml:brush>
  </inkml:definitions>
  <inkml:trace contextRef="#ctx0" brushRef="#br0">0 190 6662,'0'0'12284,"9"5"-11462,29 14-123,-36-19-637,-1 1-1,1-1 1,0 0-1,0 1 1,0-1-1,0 0 1,-1 0-1,1-1 1,0 1-1,0 0 0,0-1 1,-1 1-1,1-1 1,0 1-1,-1-1 1,1 0-1,0 1 1,-1-1-1,1 0 1,-1 0-1,1 0 1,-1-1-1,1 1 1,-1 0-1,0 0 0,0-1 1,0 1-1,0-1 1,2-1-1,1-3-4,0 0-1,-1-1 1,1 1 0,-1-1-1,3-8 1,-5-25 305,-7 27-212,6 13-158,-1 0 0,0 1 0,1-1-1,-1 0 1,0 0 0,1 0 0,-1 1 0,1-1-1,-1 0 1,0 1 0,1-1 0,-1 1-1,1-1 1,-1 0 0,1 1 0,-1-1 0,1 1-1,-1-1 1,1 1 0,0 0 0,-1-1 0,1 1-1,0-1 1,0 1 0,-1 0 0,-2 4-5,1 0 0,0 0 0,0 0 0,0 0 0,1 0 0,0 1-1,0-1 1,0 0 0,0 1 0,1-1 0,0 8 0,0-11 7,0 1-1,0-1 0,1 0 1,-1 0-1,0 0 0,1 0 1,-1 0-1,1 0 0,0 0 1,0 0-1,0 0 0,0 0 1,0 0-1,0 0 0,0-1 1,1 1-1,-1 0 0,0-1 1,1 1-1,0-1 0,-1 0 1,1 1-1,0-1 0,0 0 1,-1 0-1,1 0 0,0 0 1,0 0-1,0-1 0,4 2 1,14 0 26,0-2 0,0 0 0,0 0 0,0-2 0,22-5 0,60-3-50,-102 10 64,1 0-1,-1 0 1,1 0-1,0 0 1,-1 0-1,1 0 0,-1 0 1,1 1-1,0-1 1,-1 0-1,1 0 0,-1 0 1,1 1-1,-1-1 1,1 0-1,-1 0 0,1 1 1,-1-1-1,1 0 1,-1 1-1,1-1 1,-1 1-1,0-1 0,1 1 1,-1-1-1,0 1 1,1 0-1,-10-17 1887,5-2-1906,1 1 0,0-1 0,1 0 0,0-29 0,3 46-72,-1 0 0,0 0 0,1 0 0,-1-1 0,1 1 0,0 0 0,-1 0 0,1 0 0,0 0 0,-1 0 0,1 1 0,0-1 0,0 0 0,0 0 0,0 0-1,0 1 1,0-1 0,0 0 0,2 0 0,29-15-2158,-13 8-130,5-10-2143,-1-4-941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1.382"/>
    </inkml:context>
    <inkml:brush xml:id="br0">
      <inkml:brushProperty name="width" value="0.025" units="cm"/>
      <inkml:brushProperty name="height" value="0.025" units="cm"/>
    </inkml:brush>
  </inkml:definitions>
  <inkml:trace contextRef="#ctx0" brushRef="#br0">68 0 10602,'0'0'5589,"-7"7"-4195,2-2-1292,0-1 1,0 1-1,1 0 1,0 0-1,0 1 1,1 0-1,-1-1 1,1 1-1,1 0 1,-1 0-1,1 1 1,0-1-1,0 0 1,-1 11-1,-1 8 370,1 1-1,1 35 1,2-56-446,0 1-1,0 0 1,1 0 0,0-1 0,0 1-1,0 0 1,1-1 0,-1 0 0,1 1-1,1-1 1,-1 0 0,1 0 0,0 0-1,0 0 1,0 0 0,8 7 0,-6-9 11,0 0 1,0-1-1,0 0 1,0 0 0,1-1-1,-1 1 1,1-1 0,-1 0-1,1-1 1,-1 1 0,1-1-1,-1 0 1,1 0 0,-1-1-1,1 0 1,-1 0 0,1 0-1,5-3 1,-1 2-36,-1 1 0,0-1 0,1 2 0,13-1 1,-22 2 1,0 0 0,0 0 1,-1 0-1,1 0 1,0 0-1,-1 0 0,1 1 1,-1-1-1,1 0 1,-1 0-1,0 0 0,1 1 1,-1-1-1,0 0 1,0 0-1,0 0 0,0 1 1,0-1-1,0 0 1,0 1-1,0-1 0,-1 1 1,-3 34 582,-33 46 577,37-81-897,26-28 486,-2 5-680,46-30 1,-46 34-150,0 0 0,24-23 0,-47 40-135,0-1-1,1 1 1,-1 0-1,0-1 1,0 0-1,0 1 1,0-1-1,0 1 1,0-1-1,0 0 0,0 0 1,0-2-1,-1 4-5,0-1 0,0 0 0,0 0 0,-1 0-1,1 0 1,0 1 0,0-1 0,-1 0 0,1 0-1,0 0 1,-1 1 0,1-1 0,-1 0 0,1 1 0,-1-1-1,1 0 1,-1 1 0,1-1 0,-1 1 0,0-1-1,1 0 1,-1 1 0,0 0 0,1-1 0,-1 1-1,0-1 1,0 1 0,0 0 0,-22-11-5394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1.738"/>
    </inkml:context>
    <inkml:brush xml:id="br0">
      <inkml:brushProperty name="width" value="0.025" units="cm"/>
      <inkml:brushProperty name="height" value="0.025" units="cm"/>
    </inkml:brush>
  </inkml:definitions>
  <inkml:trace contextRef="#ctx0" brushRef="#br0">1 29 10570,'0'0'7079,"53"-2"-7047,-7-2 0,11 0 32,5-1-32,5 1-2242,-5-1-2050,0 0-4004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2.085"/>
    </inkml:context>
    <inkml:brush xml:id="br0">
      <inkml:brushProperty name="width" value="0.025" units="cm"/>
      <inkml:brushProperty name="height" value="0.025" units="cm"/>
    </inkml:brush>
  </inkml:definitions>
  <inkml:trace contextRef="#ctx0" brushRef="#br0">22 0 13196,'0'0'4965,"-4"9"-4089,-10 28 141,11-10-239,3-26-763,0 0-1,0-1 1,0 1 0,0 0 0,0-1 0,0 1 0,0-1 0,1 1 0,-1 0 0,0-1 0,0 1 0,1-1 0,-1 1 0,0-1 0,1 1 0,-1 0 0,1-1 0,-1 0 0,1 1-1,-1-1 1,1 1 0,-1-1 0,1 0 0,-1 1 0,1-1 0,-1 0 0,1 1 0,0-1 0,-1 0 0,2 0 0,5 1 14,0-1 0,0 0 1,0-1-1,1 0 0,-1 0 0,0-1 0,0 1 1,0-2-1,0 1 0,-1-1 0,1 0 1,-1 0-1,1 0 0,-1-1 0,0 0 1,-1-1-1,1 1 0,-1-1 0,0 0 0,6-7 1,-35 37-20,22-23 1,1 1 0,-1-1 0,0 1 0,1 0 0,0-1 0,0 1 0,0 0 1,0 0-1,0 0 0,0 0 0,1 0 0,-1 0 0,1 0 0,0 0 0,0 0 0,0 0 0,0 1 0,1 2 0,1-5-31,-1 1 1,0 0-1,1-1 0,0 1 1,-1-1-1,1 0 1,0 0-1,0 1 1,-1-1-1,1 0 1,0-1-1,0 1 1,0 0-1,0 0 0,0-1 1,1 1-1,-1-1 1,0 0-1,0 0 1,0 0-1,0 0 1,0 0-1,1 0 1,-1 0-1,4-2 0,5 1-618,-1-1 0,1-1 0,0 0 0,-1 0-1,0-1 1,0-1 0,0 1 0,15-11-1,11-7-4475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2.793"/>
    </inkml:context>
    <inkml:brush xml:id="br0">
      <inkml:brushProperty name="width" value="0.025" units="cm"/>
      <inkml:brushProperty name="height" value="0.025" units="cm"/>
    </inkml:brush>
  </inkml:definitions>
  <inkml:trace contextRef="#ctx0" brushRef="#br0">174 60 7399,'0'0'10554,"-11"-6"-9550,4 3-857,4 1-112,1 0 1,-1 0-1,0 1 0,0 0 0,0-1 0,1 1 1,-1 0-1,0 0 0,-1 1 0,1-1 1,0 0-1,0 1 0,0 0 0,0 0 0,0 0 1,-1 0-1,1 1 0,0-1 0,0 1 1,0-1-1,0 1 0,0 0 0,-5 3 1,-1 2 207,1 0 0,-1 1 0,1 0 0,-11 13 0,17-17-131,-1 0-1,0 1 1,1-1 0,0 1 0,0 0 0,0-1 0,0 1 0,1 0 0,-1 0-1,1 0 1,0 1 0,0-1 0,0 8 0,1-11-105,0 0 0,0-1 0,0 1 0,0 0 0,0 0 0,1 0-1,-1 0 1,0 0 0,1-1 0,-1 1 0,1 0 0,-1 0 0,1-1 0,-1 1 0,1 0 0,-1-1 0,1 1 0,0 0 0,-1-1 0,1 1 0,0-1 0,-1 1 0,1-1 0,0 1 0,0-1 0,1 1-1,30 4 173,32-12 90,-51 3-394,-1 0 0,1-2 0,22-12 0,25-10-880,-60 29 958,1 1 1,-1-1 0,1 0 0,-1 1-1,0-1 1,1 1 0,-1 0 0,0-1-1,0 1 1,0-1 0,0 1-1,-1-1 1,1 1 0,-1 2 0,-13 51 448,-2 0 1,-3-1-1,-2-1 1,-48 88-1,66-137-368,2-1-8,-1 1 0,0-1 0,0 0 0,0 1 0,0-1-1,-1 0 1,1-1 0,-1 1 0,0 0 0,0-1 0,0 1 0,0-1 0,0 0 0,-1 0 0,1 0 0,-5 1 0,8-3-18,-1 0-1,1-1 1,-1 1-1,1 0 0,0-1 1,-1 1-1,1-1 1,-1 1-1,1 0 0,0-1 1,-1 1-1,1-1 1,0 1-1,-1-1 1,1 1-1,0-1 0,0 1 1,-1-1-1,1 1 1,0-1-1,0 1 0,0-1 1,0 0-1,0 1 1,0-1-1,0 1 0,0-1 1,0-1-1,-1-20 136,3 7-198,0 1-1,1-1 1,1 0-1,0 1 1,1 0-1,0 0 1,1 0-1,1 1 1,0 0-1,0 0 1,16-19-1,-2 6-79,1 0 1,1 2-1,1 1 0,31-24 0,12-3 140,-28 23 503,48-45-1,-76 55 24,-11 16-514,0 1-1,0 0 1,-1-1-1,1 1 0,0 0 1,0 0-1,0-1 0,0 1 1,-1 0-1,1 0 0,0-1 1,0 1-1,0 0 0,-1 0 1,1-1-1,0 1 0,-1 0 1,1 0-1,0 0 1,0 0-1,-1-1 0,1 1 1,0 0-1,-1 0 0,1 0 1,0 0-1,-1 0 0,1 0 1,0 0-1,-1 0 0,1 0 1,0 0-1,-1 0 1,-2 0-6,1 1 0,-1-1 0,0 0 0,1 1 0,-1 0 1,0 0-1,1 0 0,-1 0 0,1 0 0,0 0 1,-1 0-1,-3 4 0,-1 1 26,1 0 0,0 0 0,0 1 0,1 0 0,-6 8 0,9-12 2,1 0 0,-1-1 0,1 1 0,0 0 0,0 0 0,0 0 0,0 0 0,0 0 0,1 0 0,-1 0 0,1 1 0,0-1-1,0 0 1,0 0 0,0 0 0,1 0 0,1 6 0,-1-7-17,0-1-1,0 0 1,0 1-1,1-1 1,-1 0-1,1 0 1,-1 0-1,1 0 0,-1 0 1,1-1-1,-1 1 1,1 0-1,0-1 1,-1 1-1,1-1 0,0 1 1,0-1-1,-1 0 1,1 0-1,0 0 1,0 0-1,1 0 1,48-2 186,-44 2-226,29-9-923,-34 8 677,-1 1 0,0-1 0,0 0 0,0 1-1,0-1 1,0 0 0,0 0 0,0 0 0,0 0 0,0 0 0,0 0 0,0 0 0,0 0 0,-1 0 0,1 0-1,0 0 1,-1 0 0,1-1 0,-1 1 0,0 0 0,1 0 0,-1-1 0,0 1 0,1-3 0,-1-13-5881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23.155"/>
    </inkml:context>
    <inkml:brush xml:id="br0">
      <inkml:brushProperty name="width" value="0.025" units="cm"/>
      <inkml:brushProperty name="height" value="0.025" units="cm"/>
    </inkml:brush>
  </inkml:definitions>
  <inkml:trace contextRef="#ctx0" brushRef="#br0">0 56 11147,'0'0'8231,"48"-3"-8038,10-3 447,15 0-320,3-5-256,2-2-1024,-7-3-5991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8.456"/>
    </inkml:context>
    <inkml:brush xml:id="br0">
      <inkml:brushProperty name="width" value="0.05" units="cm"/>
      <inkml:brushProperty name="height" value="0.05" units="cm"/>
      <inkml:brushProperty name="color" value="#66CC00"/>
    </inkml:brush>
  </inkml:definitions>
  <inkml:trace contextRef="#ctx0" brushRef="#br0">1 204 15907,'6'-1'1513,"5"-2"-809,5-3-200,11-5 664,2-3-184,8-9-231,3-2-73,2 1-176,-2-2-200,-6 2-544,-1 2-288,-10 7-160,-4 6 512,-15 13-136,-2 9-169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5:58.897"/>
    </inkml:context>
    <inkml:brush xml:id="br0">
      <inkml:brushProperty name="width" value="0.025" units="cm"/>
      <inkml:brushProperty name="height" value="0.025" units="cm"/>
    </inkml:brush>
  </inkml:definitions>
  <inkml:trace contextRef="#ctx0" brushRef="#br0">0 224 5701,'0'0'6321,"9"-1"-6113,153-20 376,61-4-538,185 13 1997,-45 4-1732,950-31 405,-160 17 997,988-8-1035,3293 23 764,-4782-20-1161,-201 4-3109,-387 20 68,-2-3-1350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1.317"/>
    </inkml:context>
    <inkml:brush xml:id="br0">
      <inkml:brushProperty name="width" value="0.025" units="cm"/>
      <inkml:brushProperty name="height" value="0.025" units="cm"/>
    </inkml:brush>
  </inkml:definitions>
  <inkml:trace contextRef="#ctx0" brushRef="#br0">0 322 4356,'0'0'11392,"13"0"-9764,14-1-823,1-2-1,-1-1 0,0-1 1,41-14-1,118-47 971,-130 44-1731,24-7 21,-8 3-487,0-2 0,107-60 0,-174 85 220,-3 2 32,0 0 0,-1 0 1,1 1-1,0-1 0,-1 0 1,1-1-1,-1 1 0,1 0 0,-1 0 1,0 0-1,1-1 0,-1 1 1,0-1-1,0 1 0,0-1 1,0 1-1,1-4 0,-5 3-4393,-7 1 2180,8 1 996,-15 0-6829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1.680"/>
    </inkml:context>
    <inkml:brush xml:id="br0">
      <inkml:brushProperty name="width" value="0.025" units="cm"/>
      <inkml:brushProperty name="height" value="0.025" units="cm"/>
    </inkml:brush>
  </inkml:definitions>
  <inkml:trace contextRef="#ctx0" brushRef="#br0">631 1 14542,'0'0'7393,"-9"8"-6982,-88 71 81,-117 73-1,-32 23 2098,238-169-2457,-32 27 279,39-32-401,0 0 1,-1 0-1,1 0 1,0 0-1,0 0 1,0 1-1,0-1 1,0 0-1,0 1 1,0-1-1,0 1 1,1-1-1,-1 1 1,0-1-1,1 1 1,-1 0-1,1-1 1,0 1 0,0 0-1,-1-1 1,1 1-1,0 2 1,1-3-10,0 0 0,0-1 0,0 1 1,0 0-1,0 0 0,1-1 0,-1 1 1,0-1-1,0 1 0,0-1 0,0 1 0,1-1 1,-1 0-1,0 0 0,0 1 0,1-1 1,-1 0-1,0 0 0,2-1 0,34 0 61,-23 1-36,59-2-104,86-14-1,-4-11-4729,-91 12-771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2.720"/>
    </inkml:context>
    <inkml:brush xml:id="br0">
      <inkml:brushProperty name="width" value="0.025" units="cm"/>
      <inkml:brushProperty name="height" value="0.025" units="cm"/>
    </inkml:brush>
  </inkml:definitions>
  <inkml:trace contextRef="#ctx0" brushRef="#br0">1 392 10954,'0'0'7640,"11"-5"-6487,10-6-793,-1-2 0,-1 0 1,0-1-1,-1-1 0,-1 0 1,0-2-1,21-26 0,-10 7-262,-17 21-7,0 1-1,19-19 0,-29 59 198,-6 62-149,-2 1 157,4 1-1,11 105 0,-8-193-295,15 181 75,-15-182-48,0 0 0,1 1 0,-1-1-1,0 0 1,0 0 0,0 0 0,-1 0 0,1 0 0,0 1 0,0-1 0,-1 0 0,1 0 0,0 0 0,-1 0 0,1 0 0,-1 0 0,1 0 0,-1 0 0,0 0-1,1 0 1,-1 0 0,0 0 0,0 0 0,0-1 0,0 1 0,0 0 0,0-1 0,0 1 0,0 0 0,0-1 0,0 1 0,0-1 0,0 0 0,0 1 0,0-1-1,-2 1 1,1-2 13,0 1 0,0 0-1,0-1 1,-1 1-1,1-1 1,0 0-1,0 1 1,0-1 0,1 0-1,-1 0 1,0 0-1,0-1 1,0 1 0,1 0-1,-1-1 1,1 1-1,-1-1 1,1 1 0,-2-4-1,-4-4-27,1-2 0,0 1 1,1-1-1,1 0 0,-1 0 0,2 0 0,-1-1 0,2 1 0,0-1 1,-2-18-1,4 21-16,-1 0 0,1 0 1,1 1-1,0-1 0,0 1 1,0-1-1,1 1 0,1-1 1,-1 1-1,1 0 0,1 0 1,-1 0-1,2 0 0,-1 1 1,7-9-1,23-21 87,2 3 0,73-55 0,22-20-53,-114 93-8,-1-1 0,-1 0 0,-1-1 0,0-1 0,13-24 0,-23 36 34,-1 0 1,0 0-1,-1-1 0,0 1 1,0 0-1,0-1 0,-1 0 1,0 1-1,0-1 1,-1 0-1,-1-10 0,1 16-24,0 0-1,-1-1 0,1 1 0,-1 0 1,1 0-1,-1-1 0,0 1 0,0 0 1,0 0-1,0 0 0,0 0 0,-1 0 1,1 0-1,0 0 0,-1 0 1,0 1-1,1-1 0,-1 1 0,0-1 1,0 1-1,0-1 0,0 1 0,0 0 1,0 0-1,0 0 0,0 0 1,0 1-1,-1-1 0,1 0 0,0 1 1,-1-1-1,1 1 0,0 0 0,-1 0 1,1 0-1,0 0 0,-1 0 1,1 1-1,-5 0 0,1 2-26,-1-1-1,0 1 1,1 0-1,-1 0 1,1 1 0,0 0-1,0 0 1,0 0-1,1 1 1,0 0 0,0 0-1,0 0 1,0 1-1,1 0 1,0-1 0,0 2-1,0-1 1,-3 10-1,-2 0 5,2 1 0,0 0 0,1 0 0,1 0 0,0 1 0,-2 23 0,6-38-9,1 1 1,0-1 0,-1 1 0,1-1 0,1 1 0,-1-1 0,0 1 0,1-1 0,0 1 0,0-1-1,0 1 1,0-1 0,0 0 0,1 1 0,2 4 0,-2-7 1,0 1 0,0 0 0,0-1 0,0 1 0,1-1 0,-1 0 0,0 1 0,1-1 0,-1 0 0,1 0 0,-1-1 0,1 1 0,-1-1 0,1 1 0,-1-1 0,1 0 0,0 0 0,-1 0 0,1 0 0,0 0 0,2-1 0,6-1-115,1 0-1,-1-1 1,0 0 0,0 0-1,0-1 1,0-1 0,-1 0-1,0-1 1,17-11-1,-20 12-776,0 0-1,-1-1 0,0 0 1,0 0-1,0 0 0,-1-1 1,0 1-1,7-13 0,0-12-6903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3.051"/>
    </inkml:context>
    <inkml:brush xml:id="br0">
      <inkml:brushProperty name="width" value="0.025" units="cm"/>
      <inkml:brushProperty name="height" value="0.025" units="cm"/>
    </inkml:brush>
  </inkml:definitions>
  <inkml:trace contextRef="#ctx0" brushRef="#br0">1 9 19378,'0'0'5445,"58"-9"-17584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3.552"/>
    </inkml:context>
    <inkml:brush xml:id="br0">
      <inkml:brushProperty name="width" value="0.025" units="cm"/>
      <inkml:brushProperty name="height" value="0.025" units="cm"/>
    </inkml:brush>
  </inkml:definitions>
  <inkml:trace contextRef="#ctx0" brushRef="#br0">0 0 9417,'0'0'9524,"1"12"-8991,6 95 1389,40 193 0,-47-298-1904,0-1 0,0 0 0,0 1 0,1-1 0,-1 1 0,0-1 0,1 0 0,-1 1 0,0-1 0,1 0 0,0 0 0,-1 1 0,1-1 0,0 0 1,0 0-1,-1 0 0,1 0 0,0 0 0,0 0 0,0 0 0,0 0 0,1 0 0,-1 0 0,0-1 0,0 1 0,0 0 0,1-1 0,-1 1 0,0-1 0,1 1 0,-1-1 0,0 0 0,1 0 0,-1 1 0,0-1 0,1 0 0,-1 0 0,1 0 0,-1-1 0,0 1 0,1 0 0,-1 0 0,0-1 0,1 1 0,-1-1 0,0 1 1,0-1-1,1 1 0,1-3 0,7-3 244,0-1 1,0 0 0,-1-1 0,14-14 0,-13 11-328,-1 3 105,1-1 0,0 1 0,0 1 0,1 0 0,-1 0 0,18-6 0,-27 12-27,1 0-1,0 0 1,0 0 0,0 1 0,0-1 0,0 1 0,0-1-1,1 1 1,-1 0 0,0 0 0,0 0 0,0 0 0,0 0 0,0 1-1,0-1 1,0 0 0,0 1 0,0 0 0,0-1 0,0 1-1,0 0 1,0 0 0,0 0 0,-1 0 0,1 1 0,0-1 0,-1 0-1,1 1 1,-1-1 0,1 1 0,-1-1 0,0 1 0,1 0-1,-1 0 1,0 0 0,0-1 0,-1 1 0,1 0 0,0 0 0,0 0-1,-1 0 1,0 0 0,1 0 0,-1 1 0,0 2 0,5 60 343,-6-52-1025,2-1 1,0 1 0,3 19 0,-4-32 563,0 1 0,0-1 0,0 0 0,0 0 0,0 1 0,1-1 0,-1 0 0,0 1 0,0-1 0,0 0 0,0 0 0,0 1 0,0-1 0,0 0 0,1 0 0,-1 1 0,0-1 0,0 0 0,0 0 0,1 1 0,-1-1 0,0 0 0,0 0 0,1 0 0,-1 0 0,0 0 0,0 1 0,1-1 0,-1 0 0,0 0 0,1 0 0,-1 0 0,0 0 0,0 0 0,1 0 0,-1 0 0,0 0 0,1 0 0,-1 0 0,0 0 0,1 0 0,-1 0 0,0 0 0,0 0 0,1 0 0,-1 0 0,0-1 0,0 1 0,1 0 0,-1 0 0,0 0 0,0 0 0,1-1 0,-1 1 0,0 0 0,0 0 0,1 0 0,-1-1 0,0 1 0,12-17-5222,3-13-951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3.900"/>
    </inkml:context>
    <inkml:brush xml:id="br0">
      <inkml:brushProperty name="width" value="0.025" units="cm"/>
      <inkml:brushProperty name="height" value="0.025" units="cm"/>
    </inkml:brush>
  </inkml:definitions>
  <inkml:trace contextRef="#ctx0" brushRef="#br0">41 51 11179,'0'0'6886,"-3"9"-5071,2-7-1745,-9 33 870,2-1 1,1 1 0,-3 49 0,9-83-921,1 0 1,0 0-1,0 1 1,0-1-1,0 0 0,0 0 1,0 0-1,0 1 0,0-1 1,0 0-1,1 0 0,-1 0 1,0 0-1,1 1 0,-1-1 1,1 0-1,-1 0 0,1 0 1,-1 0-1,1 0 0,0 0 1,0 0-1,0-1 1,-1 1-1,1 0 0,0 0 1,0 0-1,0-1 0,0 1 1,0-1-1,0 1 0,0-1 1,0 1-1,1-1 0,-1 1 1,0-1-1,0 0 0,0 0 1,0 0-1,1 1 0,-1-1 1,0 0-1,0 0 1,0-1-1,3 1 0,0-1 52,1-1 1,0 1-1,-1-1 0,0 0 0,1 0 0,-1-1 0,0 1 0,0-1 0,0 0 1,5-5-1,-1-1 48,0 0 1,-1-1 0,0 0 0,0 0-1,-1 0 1,0-1 0,-1 0 0,5-14-1,-8 18-48,1 0-1,-1 0 0,-1 0 1,0-1-1,0 1 0,0-1 1,-1 1-1,0-1 0,0 1 1,-1-1-1,1 1 0,-2-1 1,1 1-1,-5-10 0,6 15-79,0 1-1,-1-1 0,0 0 1,1 1-1,-1-1 0,0 1 1,0 0-1,0-1 0,0 1 0,0 0 1,0-1-1,0 1 0,0 0 1,0 0-1,-1 0 0,1 0 1,0 0-1,-1 0 0,1 1 0,-1-1 1,1 0-1,-1 1 0,1-1 1,-1 1-1,0-1 0,1 1 1,-1 0-1,0 0 0,1-1 1,-1 1-1,0 0 0,-2 1 0,2 0-56,0 0-1,0-1 0,1 1 1,-1 0-1,0 1 0,1-1 1,-1 0-1,0 0 0,1 1 1,0-1-1,-1 1 0,1-1 0,0 1 1,0-1-1,0 1 0,0 0 1,0 0-1,0-1 0,0 1 1,1 0-1,-1 0 0,1 0 1,-1 0-1,1 0 0,0 0 1,-1 2-1,1-2-120,0 1-1,0-1 1,0 0 0,0 0 0,0 0-1,0 0 1,0 0 0,0 1 0,1-1-1,0 0 1,-1 0 0,1 0 0,0 0 0,0 0-1,0 0 1,0-1 0,0 1 0,0 0-1,0 0 1,1-1 0,-1 1 0,1-1-1,-1 1 1,1-1 0,2 2 0,-1-2-296,-1 0 0,1 0 1,0 0-1,0-1 1,1 1-1,-1-1 0,0 1 1,0-1-1,0 0 0,0 0 1,0-1-1,0 1 1,0 0-1,0-1 0,0 0 1,0 0-1,5-2 0,26-17-5075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4.457"/>
    </inkml:context>
    <inkml:brush xml:id="br0">
      <inkml:brushProperty name="width" value="0.025" units="cm"/>
      <inkml:brushProperty name="height" value="0.025" units="cm"/>
    </inkml:brush>
  </inkml:definitions>
  <inkml:trace contextRef="#ctx0" brushRef="#br0">50 0 10954,'0'0'8248,"-3"9"-7362,-8 26-199,1 1 0,2 0 0,1 0 0,2 1 0,0 65 0,5-100-666,0 0 0,0 0 0,0 0 0,0 0 0,0 0 1,0 0-1,1 0 0,-1 0 0,1 0 0,0 0 0,-1 0 0,1 0 1,0 0-1,0 0 0,0-1 0,0 1 0,1 0 0,-1 0 1,0-1-1,1 1 0,2 1 0,-2-2 7,0 0 0,0-1 0,0 1 0,0-1 0,0 1 0,0-1 0,0 0 0,0 0 0,0 0 1,0 0-1,0 0 0,0 0 0,0-1 0,0 1 0,0 0 0,0-1 0,3-1 0,3-2 20,-1 1-1,0-1 1,0 0-1,0-1 1,-1 1 0,0-1-1,1-1 1,-2 1 0,11-13-1,0-9-160,-8 16-150,-6 39 116,-2-21 153,-1 1 46,1 1 0,1-1 0,-1 1 0,2-1 0,-1 1-1,4 9 1,-5-16-38,1-1 0,-1 0 0,1 0 0,-1 0 0,1 0 0,0 1 0,0-1-1,0 0 1,-1 0 0,1 0 0,0 0 0,0-1 0,0 1 0,1 0 0,-1 0-1,0-1 1,0 1 0,0 0 0,2 0 0,-1-1 1,1 0 1,-1 0-1,0 0 0,1 0 0,-1 0 1,0 0-1,1-1 0,-1 1 1,0-1-1,0 1 0,0-1 0,1 0 1,-1 0-1,0 0 0,2-2 1,2-1 88,0 0 0,0-1 0,-1 0 0,0 0 1,0 0-1,-1-1 0,1 0 0,-1 0 0,0 0 1,-1 0-1,1-1 0,3-10 0,0-1 75,0-1-1,5-27 0,-14 56-240,-1 1 32,1 0 0,0 1 0,1-1 0,0 1 0,1 12 0,0-22 32,1 0 1,-1 1 0,0-1 0,1 0-1,-1 0 1,1 0 0,0 0 0,0 0-1,-1 0 1,1 0 0,1 0 0,-1 0-1,0 0 1,0 0 0,1-1 0,-1 1-1,1 0 1,-1-1 0,1 0 0,0 1-1,0-1 1,0 0 0,-1 0 0,1 0-1,0 0 1,0 0 0,1 0 0,-1 0-1,0-1 1,0 1 0,0-1-1,0 0 1,4 1 0,5-1 23,0 0 0,0-1 0,0 0 0,1-1 0,-1 0 0,-1 0-1,1-1 1,0-1 0,-1 0 0,0 0 0,1-1 0,-2-1 0,13-8 0,-21 14 21,-1 0 1,1-1-1,-1 1 1,1-1-1,-1 1 1,0-1 0,1 1-1,-1-1 1,1 1-1,-1-1 1,0 1-1,0-1 1,1 0-1,-1 1 1,0-1-1,0 1 1,0-1-1,1 0 1,-1 1-1,0-1 1,0 0-1,0 1 1,0-1-1,0 0 1,0 1-1,-1-1 1,1 1-1,0-1 1,0 0-1,0 1 1,-1-1-1,1 0 1,-15-21 389,4 6-237,10 14-177,0 0 0,0 0 0,1 0 0,-1 0 0,1 0-1,-1 0 1,1 0 0,0 0 0,0 0 0,0 0 0,0 0 0,0 0 0,0 0 0,0 0 0,1 0 0,-1 0 0,1 0 0,0 0 0,0 0 0,-1 0 0,1 0 0,0 0 0,1 0 0,-1 1 0,0-1 0,0 0 0,1 1 0,-1-1 0,1 1 0,-1-1 0,1 1 0,0 0 0,3-2-1,8-4-49,0 0-1,1 2 1,-1-1-1,19-3 0,27-14-983,-57 22 778,1 0 0,-1-1 0,0 1 0,0-1 0,0 0 0,0 0 0,-1 0 0,1 0 0,0 0 0,1-4 0,-2 4-245,0 0 0,0 0 0,0 0 0,-1 0-1,1 0 1,-1 0 0,0 0 0,1-1 0,-1 1 0,0 0 0,0 0 0,-1 0 0,1-4 0,-8-19-7386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4.819"/>
    </inkml:context>
    <inkml:brush xml:id="br0">
      <inkml:brushProperty name="width" value="0.025" units="cm"/>
      <inkml:brushProperty name="height" value="0.025" units="cm"/>
    </inkml:brush>
  </inkml:definitions>
  <inkml:trace contextRef="#ctx0" brushRef="#br0">0 42 11723,'0'0'4901,"68"-32"-4901,-31 27-2435,4 0-5188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1.233"/>
    </inkml:context>
    <inkml:brush xml:id="br0">
      <inkml:brushProperty name="width" value="0.025" units="cm"/>
      <inkml:brushProperty name="height" value="0.025" units="cm"/>
    </inkml:brush>
  </inkml:definitions>
  <inkml:trace contextRef="#ctx0" brushRef="#br0">158 278 4805,'1'-8'8856,"-1"5"-8494,1 1-1,-1-1 1,0 0 0,0 1 0,0-1 0,0 0-1,-1 0 1,1 1 0,-1-1 0,1 0-1,-1 1 1,0-1 0,0 1 0,0-1-1,-3-3 1,3 4-196,-1 0 0,0 1 0,0 0 0,0-1 0,0 1 0,0 0 0,-1 0-1,1 0 1,0 0 0,0 0 0,-1 0 0,1 1 0,-1-1 0,1 1 0,0 0 0,-1 0 0,1 0 0,-1 0-1,1 0 1,0 0 0,-5 1 0,2 1-130,1-1 0,0 0 0,0 1 0,0 0-1,0-1 1,0 2 0,0-1 0,0 0 0,0 1 0,1 0-1,0 0 1,-1 0 0,1 0 0,0 0 0,1 1 0,-1-1-1,0 1 1,1 0 0,0 0 0,0 0 0,0 0 0,-2 8 0,0-1-28,0 1 0,1 0 1,0-1-1,1 1 1,1 0-1,0 1 0,0 14 1,1-25-2,0-1 0,0 1 0,0 0 0,0 0 0,0-1 0,0 1 0,1 0 0,-1 0 1,1-1-1,-1 1 0,1 0 0,0-1 0,-1 1 0,1 0 0,0-1 0,0 1 0,0-1 0,0 1 1,1-1-1,-1 0 0,0 0 0,0 1 0,1-1 0,-1 0 0,1 0 0,-1 0 0,1 0 0,-1-1 1,1 1-1,0 0 0,-1-1 0,1 1 0,0-1 0,0 1 0,-1-1 0,1 0 0,0 0 0,0 0 0,0 0 1,-1 0-1,1 0 0,0 0 0,0-1 0,-1 1 0,1-1 0,0 1 0,1-2 0,7-1 86,-1 0 0,0-1 0,-1 0 0,1-1 0,-1 0 0,0 0 0,13-11-1,1-4 64,0-2 0,-1-1 1,-2 0-1,0-2 0,21-36 0,-30 44 30,-1 1 1,-1-2 0,-1 1-1,0-1 1,-2 0-1,0-1 1,-1 0 0,0 1-1,0-37 1,-21 146-635,10-46 444,3 1 0,1 0 0,6 68 0,-3-113-31,-1 1 0,1 0 1,0-1-1,1 1 1,-1 0-1,0-1 0,0 1 1,1-1-1,-1 1 1,1 0-1,-1-1 0,1 1 1,0-1-1,-1 1 1,1-1-1,0 0 0,0 1 1,0-1-1,0 0 1,0 0-1,1 1 0,-1-1 1,0 0-1,0 0 0,1 0 1,-1 0-1,1-1 1,-1 1-1,1 0 0,-1-1 1,1 1-1,-1-1 1,1 1-1,-1-1 0,1 0 1,0 1-1,-1-1 1,1 0-1,0 0 0,-1 0 1,1-1-1,0 1 1,-1 0-1,1-1 0,-1 1 1,1-1-1,-1 1 1,1-1-1,-1 0 0,1 1 1,1-2-1,4-2-816,0 0 0,-1 0 0,1-1 1,-1 0-1,0 0 0,-1 0 0,1-1 0,-1 1 0,8-12 0,5-17-6035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8.982"/>
    </inkml:context>
    <inkml:brush xml:id="br0">
      <inkml:brushProperty name="width" value="0.05" units="cm"/>
      <inkml:brushProperty name="height" value="0.05" units="cm"/>
      <inkml:brushProperty name="color" value="#66CC00"/>
    </inkml:brush>
  </inkml:definitions>
  <inkml:trace contextRef="#ctx0" brushRef="#br0">0 131 16227,'2'6'1617,"8"-6"-913,7 0-200,6-1 776,3-4-279,5-3-265,5-4-176,3-3-696,1-3-416,-1-6 544,-5 1-200,-4-7-136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1.563"/>
    </inkml:context>
    <inkml:brush xml:id="br0">
      <inkml:brushProperty name="width" value="0.025" units="cm"/>
      <inkml:brushProperty name="height" value="0.025" units="cm"/>
    </inkml:brush>
  </inkml:definitions>
  <inkml:trace contextRef="#ctx0" brushRef="#br0">1 124 5637,'0'0'9385,"6"10"-7543,-5-8-1864,3 5 404,1 0 1,0 0-1,0-1 0,0 1 1,11 9-1,-13-14-217,-1 0 1,1 0-1,0-1 0,-1 1 1,1-1-1,0 1 0,0-1 1,0 0-1,0 0 1,0 0-1,0-1 0,0 1 1,1-1-1,-1 0 0,0 1 1,0-1-1,0-1 0,0 1 1,0 0-1,1-1 0,-1 0 1,5-2-1,-2 1 32,-1-1 0,0 0-1,1 0 1,-2-1 0,1 0 0,0 0 0,-1 0-1,0 0 1,0-1 0,0 1 0,0-1 0,-1 0-1,1 0 1,3-11 0,-3 10-33,-1-1-1,-1 1 0,1-1 1,-1 0-1,-1 0 1,1 0-1,-1 0 1,0 0-1,0 0 1,-1 0-1,0 0 0,-2-11 1,2 16-149,0 1 0,-1 0 1,1 0-1,-1-1 0,1 1 0,-1 0 0,1 0 1,-1 0-1,1-1 0,-1 1 0,0 0 1,0 0-1,0 0 0,0 0 0,0 0 0,0 0 1,0 1-1,0-1 0,0 0 0,0 0 1,0 1-1,0-1 0,0 1 0,-1-1 0,1 1 1,0-1-1,-1 1 0,1 0 0,0 0 1,0-1-1,-1 1 0,1 0 0,0 0 0,-1 0 1,-1 1-1,1-1-20,-1 1-1,0 0 1,0-1 0,1 1 0,-1 0-1,1 0 1,-1 1 0,1-1 0,-1 1 0,1-1-1,0 1 1,0 0 0,-1-1 0,1 1-1,1 0 1,-3 3 0,-3 7-15,1 0 0,0 0 0,1 0-1,1 1 1,0 0 0,1 0 0,0 0 0,1 0 0,0 0 0,1 1 0,1-1-1,1 18 1,-1-28-18,0-1 0,0 1 0,0-1-1,1 1 1,-1-1 0,1 1 0,-1 0 0,1-1-1,0 0 1,0 1 0,0-1 0,0 1 0,1-1-1,-1 0 1,1 0 0,-1 0 0,1 0-1,0 0 1,0 0 0,-1 0 0,1-1 0,1 1-1,-1-1 1,0 1 0,0-1 0,0 0-1,1 0 1,-1 0 0,1 0 0,-1 0 0,1 0-1,-1-1 1,1 1 0,-1-1 0,1 0 0,0 0-1,-1 0 1,1 0 0,-1 0 0,6-2-1,0 1-596,0 0-1,0-1 0,0 0 0,0-1 1,10-4-1,29-22-7158,-16-1-1607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1.942"/>
    </inkml:context>
    <inkml:brush xml:id="br0">
      <inkml:brushProperty name="width" value="0.025" units="cm"/>
      <inkml:brushProperty name="height" value="0.025" units="cm"/>
    </inkml:brush>
  </inkml:definitions>
  <inkml:trace contextRef="#ctx0" brushRef="#br0">173 1 11787,'0'0'3796,"-8"1"-1287,-6 3-1640,1 1 0,0 0 0,0 1 0,-24 14 0,30-16-552,0 0 0,1 0 0,0 1-1,0-1 1,0 2 0,0-1-1,1 1 1,0-1 0,0 1 0,1 1-1,-8 12 1,14-18-306,0 0 0,1-1-1,-1 1 1,0-1 0,0 1-1,0-1 1,1 0 0,-1 0-1,0 0 1,1 0 0,-1 0-1,0 0 1,3-1 0,59-13-368,-50 10 168,-1 0 0,1 1 0,-1 1 0,1 0-1,0 0 1,0 2 0,0 0 0,0 0 0,19 4 0,-32-4 200,1 0 1,0 1-1,-1-1 0,1 0 0,-1 1 1,1-1-1,-1 1 0,1 0 0,-1-1 1,1 1-1,-1 0 0,1 0 0,-1 0 1,0 0-1,0 0 0,1 0 0,-1 0 1,0 0-1,0 1 0,0-1 0,0 0 1,-1 1-1,1-1 0,0 1 0,0-1 1,-1 1-1,1-1 0,-1 1 0,1-1 1,-1 1-1,0 0 0,0-1 0,0 1 1,1-1-1,-1 1 0,-1 0 0,1-1 1,0 1-1,0-1 0,-1 1 0,1 0 1,-1-1-1,0 3 0,-2 1 169,0 1 0,0-1 1,0 0-1,0 0 0,-1-1 0,0 1 0,0-1 1,0 0-1,-1 0 0,-6 5 0,2-2-113,-1 0 1,0-1-1,1 0 0,-2-1 0,1 0 0,-1-1 0,1 0 1,-1-1-1,0 0 0,-1 0 0,-12 0 0,23-3-171,0 0 0,0 0 0,0 0-1,0 0 1,1-1 0,-1 1-1,0 0 1,0 0 0,0-1 0,0 1-1,0-1 1,0 1 0,1-1 0,-1 1-1,0-1 1,0 1 0,1-1 0,-1 0-1,0 1 1,1-1 0,-1 0 0,1 0-1,-1 0 1,1 1 0,-1-1 0,1 0-1,0 0 1,-1 0 0,1 0 0,0 0-1,0 0 1,-1 0 0,1 1 0,0-1-1,0 0 1,0-2 0,5-37-5840,7 3-724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2.378"/>
    </inkml:context>
    <inkml:brush xml:id="br0">
      <inkml:brushProperty name="width" value="0.025" units="cm"/>
      <inkml:brushProperty name="height" value="0.025" units="cm"/>
    </inkml:brush>
  </inkml:definitions>
  <inkml:trace contextRef="#ctx0" brushRef="#br0">1 0 14574,'0'0'5173,"0"14"-3609,0 37-172,0-5-226,2 0-1,8 54 1,-8-88-1121,0 1 0,1-1 0,1 0 0,0 0 0,0 0 0,1 0 0,1-1 0,0 0 0,1 0 0,0-1 1,0 0-1,1 0 0,11 12 0,-18-22-112,-1 1 1,1 0-1,0-1 0,-1 1 1,1 0-1,-1-1 1,1 1-1,0-1 0,0 1 1,-1-1-1,1 1 1,0-1-1,0 1 0,-1-1 1,1 0-1,0 1 1,0-1-1,0 0 0,0 0 1,0 0-1,-1 0 1,2 0-1,-4-15-1319,-21-28-250,7 24 1010,0 0 0,-1 2 0,-21-18 0,38 34 1470,54 4 531,-36-2-1845,0 0 0,30-3 0,-41 1 42,-1 0 0,1-1 0,-1 1-1,1-1 1,-1-1 0,0 1-1,1-1 1,-1-1 0,-1 1-1,11-8 1,-14 9 402,39-34-767,-39 34 962,0-1-1,1 1 1,-1-1-1,-1 0 1,1 1-1,0-1 0,-1 0 1,1 0-1,-1 0 1,0 0-1,0 0 1,0-1-1,0 1 1,0-5-1,-19 38 1898,12-14-1430,0 0 0,1 0 0,1 0 0,1 0 0,0 1 0,0 30 0,3-45-573,0-1-1,0 0 1,0 0-1,0 0 1,0 0-1,0 0 1,1 0-1,-1 1 1,0-1-1,1 0 1,-1 0-1,1 0 1,-1 0-1,1 0 1,-1 0-1,1 0 1,0 0-1,-1-1 1,1 1-1,0 0 1,0 0-1,0 0 0,0-1 1,-1 1-1,1 0 1,0-1-1,0 1 1,1-1-1,-1 1 1,0-1-1,0 0 1,0 1-1,0-1 1,0 0-1,0 0 1,0 0-1,0 0 1,1 0-1,-1 0 1,0 0-1,0 0 1,0 0-1,0 0 1,2-1-1,0 0 43,1 0 0,0 0 0,-1 0-1,1 0 1,-1-1 0,0 1 0,1-1 0,-1 0 0,0 0 0,0 0-1,0 0 1,5-6 0,-4 4-82,-1-1-1,1 0 1,-1-1-1,0 1 1,0-1-1,-1 1 1,0-1-1,0 0 1,0 0-1,2-11 1,-4 13-271,0 0 1,0 1-1,0-1 1,0 1-1,-1-1 1,1 0-1,-1 1 1,-2-5-1,2 4-502,-1 1-1,1 0 1,-1-1 0,0 1-1,0 0 1,0 0-1,-1 0 1,-4-5-1,-14-10-7865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5.291"/>
    </inkml:context>
    <inkml:brush xml:id="br0">
      <inkml:brushProperty name="width" value="0.025" units="cm"/>
      <inkml:brushProperty name="height" value="0.025" units="cm"/>
    </inkml:brush>
  </inkml:definitions>
  <inkml:trace contextRef="#ctx0" brushRef="#br0">173 254 6374,'0'0'9673,"-11"-6"-6432,8 4-3202,-4-2 279,0 0 1,1 1-1,-2-1 1,1 2-1,0-1 0,-11-2 1,15 5-257,0 0 0,0 0 0,1 0 0,-1 0 0,0 0 1,0 0-1,1 1 0,-1-1 0,0 1 0,1 0 0,-1-1 0,0 1 0,1 1 0,-1-1 0,1 0 1,0 1-1,-1-1 0,1 1 0,0 0 0,0-1 0,0 1 0,0 0 0,0 0 0,1 0 0,-1 1 1,-2 3-1,-1 3-69,1 0 0,0 0 0,0 1 0,1-1 1,0 1-1,1 0 0,0 0 0,0 0 0,1 0 1,0 20-1,1-29 14,0 0-1,0 0 1,0 0 0,0 0 0,0 0 0,0 0-1,0 0 1,0 0 0,0 0 0,0 0 0,1 0-1,-1 0 1,0 0 0,1 0 0,-1 0-1,1 0 1,-1 0 0,1 0 0,-1 0 0,1 0-1,0 0 1,-1-1 0,1 1 0,0 0-1,0 0 1,0-1 0,-1 1 0,1-1 0,0 1-1,1 0 1,1-1 26,-1 0 1,0 0-1,0 0 0,0 0 0,0-1 0,0 1 1,0-1-1,0 1 0,0-1 0,0 0 1,0 0-1,0 0 0,0 0 0,2-1 1,7-6 233,1-1 0,-1 0 0,15-16 1,1-4 65,-1-2 0,-1 0 1,-2-2-1,-2 0 0,-1-2 1,-1 0-1,-2-1 0,15-48 1,-46 161-338,3 0 1,-3 117-1,14-188-44,0 0-1,0 0 1,1 1-1,0-1 1,0 0-1,0-1 1,0 1-1,1 0 1,3 7-1,-3-11-29,-1 0 1,0-1-1,1 1 1,-1-1-1,0 1 0,1-1 1,0 1-1,-1-1 1,1 0-1,0 0 0,0 0 1,0 0-1,0 0 1,0 0-1,0 0 0,0-1 1,0 1-1,0-1 0,0 0 1,0 1-1,0-1 1,0 0-1,0 0 0,0 0 1,1 0-1,-1-1 1,0 1-1,0-1 0,3 0 1,5-3-825,0 0 0,-1 0 0,1-1 1,-1 0-1,0-1 0,0 0 0,0 0 1,-1-1-1,0 0 0,-1 0 0,1-1 0,8-12 1,16-27-8388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5.653"/>
    </inkml:context>
    <inkml:brush xml:id="br0">
      <inkml:brushProperty name="width" value="0.025" units="cm"/>
      <inkml:brushProperty name="height" value="0.025" units="cm"/>
    </inkml:brush>
  </inkml:definitions>
  <inkml:trace contextRef="#ctx0" brushRef="#br0">117 1 14894,'-5'10'1836,"-16"26"-237,2-3 181,1 0-1,1 2 1,-18 53 0,35-88-1763,0 1 1,-1-1-1,1 0 1,0 0-1,0 1 1,0-1-1,0 0 0,0 1 1,0-1-1,0 0 1,0 1-1,0-1 0,-1 0 1,1 1-1,0-1 1,1 0-1,-1 0 0,0 1 1,0-1-1,0 0 1,0 1-1,0-1 0,0 0 1,0 1-1,0-1 1,0 0-1,1 0 1,-1 1-1,0-1 0,0 0 1,0 0-1,1 1 1,-1-1-1,0 0 0,0 0 1,1 1-1,-1-1 1,0 0-1,0 0 0,1 0 1,0 1-1,15-7 272,14-15-22,-19 11-164,62-64 172,-65 66-253,-1-1 0,-1 0 0,1 0 1,-2-1-1,1 0 0,-1 0 0,4-11 0,-7 13-7,-3 10-2,-9 23 7,-12 41-4,22-65-16,-4 12-12,1 1 1,0 0 0,2-1-1,-2 28 1,3-39 4,0 0-1,0 0 1,1 0 0,-1 0 0,0 0 0,1 1-1,-1-1 1,1 0 0,0 0 0,-1 0 0,1 0-1,0-1 1,0 1 0,1 0 0,-1 0 0,0 0-1,1-1 1,-1 1 0,0-1 0,1 1 0,0-1-1,-1 1 1,1-1 0,0 0 0,0 0 0,0 0-1,0 0 1,0 0 0,0-1 0,0 1 0,0 0-1,0-1 1,0 1 0,0-1 0,0 0 0,0 0-1,1 0 1,-1 0 0,0 0 0,3-1 0,2 0-337,1-1 1,0 1 0,-1-2 0,0 1 0,0-1 0,1 0 0,-1 0 0,-1-1 0,1 0 0,7-6-1,4-4-2088,0-1-1,18-21 1,1-6-3665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5.985"/>
    </inkml:context>
    <inkml:brush xml:id="br0">
      <inkml:brushProperty name="width" value="0.025" units="cm"/>
      <inkml:brushProperty name="height" value="0.025" units="cm"/>
    </inkml:brush>
  </inkml:definitions>
  <inkml:trace contextRef="#ctx0" brushRef="#br0">97 0 12139,'0'0'8104,"-10"7"-7367,2-1-539,1-1 0,-1 1 0,1 1-1,1-1 1,-1 1 0,1 1 0,0-1 0,1 1 0,-1 0 0,2 0 0,-1 0 0,1 1 0,-4 11-1,8-20-191,0 0-1,0 1 1,0-1-1,0 0 1,0 1-1,0-1 1,0 0-1,0 0 1,0 1-1,0-1 1,0 0-1,0 0 1,1 1-1,-1-1 1,0 0-1,0 0 1,0 0-1,0 1 1,0-1-1,0 0 0,1 0 1,-1 0-1,0 1 1,0-1-1,0 0 1,0 0-1,1 0 1,-1 0-1,0 1 1,0-1-1,1 0 1,-1 0-1,0 0 1,0 0-1,1 0 1,-1 0-1,0 0 1,0 0-1,1 0 1,-1 0-1,18 0 204,17-8 57,-17 3-264,0 0 0,0 1 1,22-1-1,-34 4-16,0 0-1,0 1 1,0 0 0,0 0-1,0 0 1,0 1-1,1 0 1,-2 0 0,1 0-1,0 1 1,0 0-1,0 0 1,7 5 0,-12-7 36,0 1 0,0 0 0,0 0 1,0 0-1,0 0 0,0 0 1,0 0-1,0 0 0,-1 0 0,1 1 1,0-1-1,-1 0 0,1 0 0,-1 1 1,1-1-1,-1 0 0,0 1 1,1-1-1,-1 0 0,0 1 0,0-1 1,0 0-1,0 1 0,0-1 0,0 1 1,0-1-1,-1 0 0,1 1 1,0-1-1,-1 0 0,1 1 0,-1-1 1,1 0-1,-1 0 0,0 0 1,0 1-1,1-1 0,-1 0 0,0 0 1,0 0-1,0 0 0,0 0 0,0-1 1,-2 2-1,-5 5 149,0 0 0,0 0 0,-1-1 0,-10 5 1,17-10-210,-10 5-116,0 0 0,0 0 0,0-1 0,-19 5 0,-25-4-7986,33-6-4992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6.495"/>
    </inkml:context>
    <inkml:brush xml:id="br0">
      <inkml:brushProperty name="width" value="0.025" units="cm"/>
      <inkml:brushProperty name="height" value="0.025" units="cm"/>
    </inkml:brush>
  </inkml:definitions>
  <inkml:trace contextRef="#ctx0" brushRef="#br0">210 190 11275,'1'-7'5386,"0"1"-4953,-1 1 0,0 0 0,0 0 0,0 0 0,-1 0 0,1 0 0,-1 0 0,-1 0 0,1 0 0,-1 0 0,-3-9 0,3 12-270,0-1-1,0 0 0,0 1 1,0-1-1,0 1 0,-1 0 0,1-1 1,-1 1-1,1 0 0,-1 1 1,0-1-1,0 0 0,0 1 0,0 0 1,0-1-1,0 1 0,0 1 1,0-1-1,-1 0 0,1 1 0,0-1 1,0 1-1,-5 0 0,4 0-162,1 1-1,0-1 1,-1 0-1,1 1 1,0 0-1,-1 0 1,1 0-1,0 0 1,0 1-1,0-1 1,0 1-1,0 0 0,0-1 1,0 1-1,1 1 1,-4 2-1,1 0-10,0 1 1,-1 1-1,2-1 0,-1 1 0,1 0 0,-6 12 0,4-3 26,0 1 0,0 0 1,2 0-1,0 0 0,-3 31 0,7-43 3,-1 0 1,1 1 0,0-1 0,0 0-1,1 0 1,-1 1 0,1-1-1,1 0 1,-1 0 0,1 0 0,2 6-1,-2-8-5,0-1-1,0 0 1,0 0 0,0 0-1,0 0 1,0 0-1,1 0 1,-1-1 0,1 1-1,-1-1 1,1 1-1,0-1 1,-1 0 0,1 0-1,0 0 1,0-1-1,0 1 1,-1-1 0,1 1-1,0-1 1,5 0 0,6-1 59,-1 0 0,0-1 0,1 0 0,-1-1 0,0 0 0,0-1 0,-1-1 1,1 0-1,-1-1 0,0 0 0,0 0 0,-1-2 0,13-9 0,-11 7 55,0-1 0,0 0-1,-1-1 1,0 0-1,-1-1 1,-1 0-1,0-1 1,0 0 0,-2-1-1,9-18 1,-14 27-47,-1 0 0,-1 1 0,1-1 0,-1 0-1,0 0 1,0-1 0,-1 1 0,1 0 0,-1 0 0,-1 0 0,1 0 0,-1 0 0,0 0 0,-1 0 0,1 0 0,-1 0 0,-4-8 0,4 11-91,0 0 0,0 0 0,0 0 0,-1 0 0,1 0 0,-1 1 0,0-1 0,1 1 0,-1 0 0,0 0 0,0 0 0,-1 0 0,1 1 0,0-1 1,0 1-1,-1 0 0,1-1 0,-1 2 0,1-1 0,-1 0 0,0 1 0,1 0 0,-1-1 0,1 1 0,-1 1 0,0-1 0,1 1 0,-1-1 0,1 1 0,-6 2 0,5-2-153,0 1 0,1-1 0,-1 1 0,1 0 0,-1 0 0,1 0-1,0 1 1,0-1 0,0 1 0,0 0 0,0 0 0,0 0 0,1 0-1,-1 0 1,1 0 0,-2 5 0,-1 2-1421,0 0 1,1 0-1,0 0 0,-4 20 0,1 4-5419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7.221"/>
    </inkml:context>
    <inkml:brush xml:id="br0">
      <inkml:brushProperty name="width" value="0.025" units="cm"/>
      <inkml:brushProperty name="height" value="0.025" units="cm"/>
    </inkml:brush>
  </inkml:definitions>
  <inkml:trace contextRef="#ctx0" brushRef="#br0">21 351 18962,'0'0'2925,"-3"8"-1836,2-6-1031,-2 10 433,-1 0 0,1 1 0,-2 22 0,5-33-457,0 0-1,-1 0 1,1 0-1,0 0 1,0 0-1,0 0 1,0 0-1,0 0 1,1 0-1,-1 0 1,1 0 0,-1 0-1,1 0 1,-1 0-1,1 0 1,0 0-1,0-1 1,0 1-1,0 0 1,1-1-1,-1 1 1,0-1-1,1 1 1,-1-1-1,1 1 1,-1-1-1,1 0 1,-1 0-1,1 0 1,0 0-1,0 0 1,0 0-1,-1 0 1,1-1-1,0 1 1,4 0-1,1-1-3,-1 0 0,1 0 0,0-1 0,0 0 0,0 0 0,-1-1-1,1 1 1,0-1 0,-1-1 0,0 0 0,0 1 0,1-2 0,-2 1 0,1-1 0,0 0 0,-1 0-1,8-8 1,5-7 25,-1 0 0,-1-1 0,19-30 0,-31 58-205,-1 20-190,-2 32-157,-1-58 500,0 0 1,0 0 0,0 1 0,0-1 0,0 0 0,0 0 0,1 0 0,-1 0-1,1 0 1,0 0 0,-1 0 0,1 0 0,0 0 0,0 0 0,0 0 0,0 0-1,1 0 1,-1-1 0,0 1 0,1-1 0,-1 1 0,1-1 0,0 1 0,-1-1-1,1 0 1,0 0 0,0 0 0,0 0 0,0 0 0,0 0 0,0 0 0,0-1-1,0 1 1,0-1 0,0 1 0,0-1 0,0 0 0,1 0 0,-1 0 0,0 0-1,0 0 1,0-1 0,0 1 0,0 0 0,0-1 0,1 0 0,-1 1 0,0-1-1,-1 0 1,3-2 0,5-1 47,0 0-1,-1-2 0,1 1 1,-1-1-1,-1 0 1,1 0-1,-1-1 0,0 0 1,10-15-1,-2 3-2,-1-2-1,22-41 0,-24 33-14,0 0 1,-2 0-1,-1-1 0,-1-1 0,-2 0 0,-1 0 1,-2 0-1,0-33 0,-4 84-95,-1-1 0,-7 29 0,-3 22 2,9-54 63,2-1-1,0 0 1,1 1-1,0-1 1,1 1-1,1-1 1,0 0-1,1 0 1,1 0-1,1 0 1,0 0-1,10 21 0,-13-34-3,-1 0-1,0 0 0,0 0 0,0 0 0,0 0 0,0 1 1,0-1-1,-1 0 0,1 0 0,-1 1 0,1 3 0,-2-6 1,1 0 0,0 1 0,0-1 0,0 0-1,-1 0 1,1 1 0,0-1 0,0 0-1,-1 0 1,1 0 0,0 1 0,-1-1 0,1 0-1,0 0 1,-1 0 0,1 0 0,0 0-1,-1 0 1,1 1 0,0-1 0,-1 0 0,1 0-1,0 0 1,-1 0 0,1 0 0,0 0 0,-1-1-1,1 1 1,0 0 0,-1 0 0,1 0-1,0 0 1,-1 0 0,1 0 0,0-1 0,-1 1-1,1 0 1,0 0 0,-1 0 0,1-1-1,-6-2-12,0-1-1,0 0 0,0 0 1,1 0-1,-10-11 0,9 9 21,-65-81-20,64 78 47,1 0 1,0 0 0,1-1 0,0 0 0,1 0-1,-1 0 1,-4-20 0,10 29-28,-1 0 0,0 0 0,1 1 0,-1-1 0,1 0 0,-1 0 0,1 0 0,-1 1 1,1-1-1,0 0 0,-1 1 0,1-1 0,0 0 0,-1 1 0,1-1 0,0 1 0,0-1 0,0 1 0,-1 0 0,1-1 0,0 1 0,0 0 1,0 0-1,0-1 0,0 1 0,0 0 0,0 0 0,0 0 0,0 0 0,0 0 0,-1 0 0,1 0 0,0 1 0,0-1 0,0 0 1,1 1-1,39 3-375,-2 5-1364,20 3-5668,-26-9-1039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7.617"/>
    </inkml:context>
    <inkml:brush xml:id="br0">
      <inkml:brushProperty name="width" value="0.025" units="cm"/>
      <inkml:brushProperty name="height" value="0.025" units="cm"/>
    </inkml:brush>
  </inkml:definitions>
  <inkml:trace contextRef="#ctx0" brushRef="#br0">40 0 9737,'0'0'7858,"0"13"-6315,-17 162 3432,8-108-3803,-2 74 0,10-112-1139,0-19-12,1 0 0,0 0 0,0 0 1,3 12-1,9-63 1863,-1-12-1714,-3 3-582,2 1 0,2 1 1,2 0-1,3 1 0,28-59 0,-44 103 398,1 0 0,0 1 0,-1-1 0,1 0-1,0 1 1,0-1 0,1 1 0,-1 0 0,0 0-1,1 0 1,0 0 0,-1 0 0,1 0 0,0 1-1,0-1 1,0 1 0,0 0 0,0 0 0,0 0-1,0 0 1,6 0 0,-7 1 2,0 0 0,0 1-1,0-1 1,0 1 0,0 0 0,0-1 0,0 1-1,0 0 1,0 0 0,0 1 0,0-1 0,-1 0-1,1 0 1,0 1 0,-1-1 0,1 1-1,-1-1 1,1 1 0,-1 0 0,0 0 0,0 0-1,0-1 1,0 1 0,0 0 0,0 0 0,-1 0-1,1 0 1,-1 1 0,1-1 0,-1 0 0,0 0-1,0 4 1,1 1 44,-1 1 0,-1-1 0,1 1 0,-1-1 0,-1 0 0,1 1 0,-1-1 0,0 0 0,-1 0 0,0 0 0,0-1 0,0 1 0,-1-1 1,0 1-1,0-1 0,-1 0 0,0-1 0,0 1 0,0-1 0,-1 0 0,1 0 0,-1-1 0,0 1 0,-1-1 0,1-1 0,-1 1 0,1-1 0,-1 0 0,0-1 0,-12 3 0,19-4-38,-1-1-1,1 0 1,-1 0-1,1 0 1,-1 0-1,1 0 1,-1 1 0,1-1-1,-1 0 1,1 0-1,-1 0 1,1 0-1,-1-1 1,1 1-1,-1 0 1,0 0 0,1 0-1,-1 0 1,1 0-1,0-1 1,-1 1-1,1 0 1,-1 0-1,1-1 1,-1 1 0,1 0-1,0-1 1,-1 1-1,1 0 1,-1-1-1,1 1 1,0-1 0,0 1-1,-1-1 1,1 1-1,0-1 1,-1 0-1,7-23-2032,25-21-4405,-4 18-10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8.254"/>
    </inkml:context>
    <inkml:brush xml:id="br0">
      <inkml:brushProperty name="width" value="0.025" units="cm"/>
      <inkml:brushProperty name="height" value="0.025" units="cm"/>
    </inkml:brush>
  </inkml:definitions>
  <inkml:trace contextRef="#ctx0" brushRef="#br0">32 304 8648,'0'0'8339,"-4"11"-6951,1-4-1247,-16 46 1809,18-49-1712,-1 0 1,1 1 0,1-1-1,-1 1 1,1-1-1,-1 1 1,1-1-1,0 1 1,1-1 0,-1 1-1,3 7 1,-2-11-219,0 1 0,0-1 0,0 0-1,0 0 1,0 0 0,0 0 0,0 0 0,0 0 0,0-1 0,0 1 0,1 0 0,-1-1 0,0 1 0,1 0 0,-1-1 0,0 0 0,1 1 0,-1-1-1,1 0 1,-1 0 0,1 1 0,-1-1 0,1-1 0,-1 1 0,0 0 0,1 0 0,2-1 0,39-12 276,-33 7-326,0-1 1,-1 1-1,0-2 1,-1 0-1,1 0 1,-1 0-1,-1-1 1,0 0-1,0-1 0,0 1 1,-2-1-1,1-1 1,-1 1-1,7-23 1,-24 75-284,12-6 644,0-35-304,0 0-1,1 0 1,-1 0-1,0 0 0,1 0 1,-1 0-1,1 0 1,0 0-1,-1 0 0,1 0 1,0 0-1,-1 0 1,1-1-1,0 1 0,0 0 1,0-1-1,0 1 1,0 0-1,0-1 0,0 1 1,0-1-1,0 0 1,0 1-1,0-1 0,0 0 1,2 1-1,3-1 88,0 0 0,0-1 1,0 1-1,0-1 0,0-1 0,0 1 0,0-1 1,0 0-1,-1 0 0,1-1 0,0 1 0,-1-1 0,0-1 1,0 1-1,0-1 0,0 0 0,-1 0 0,8-7 0,5-8-94,0-1 0,-1 0-1,15-25 1,-20 28-11,0 0 1,-2-1 0,0 0-1,-1 0 1,0-1 0,-2 0 0,0 0-1,-2-1 1,0 1 0,2-27-1,-26 74-238,12-9 244,0 1-1,1-1 1,0 1 0,2 1-1,1-1 1,0 1 0,1 0-1,2 0 1,0 0 0,1 0-1,5 39 1,-4-56-45,0-1 0,-1 1 0,1-1 0,1 0-1,-1 1 1,0-1 0,1 0 0,0 0 0,0 0 0,0 0 0,0 0 0,0 0-1,0 0 1,1-1 0,-1 1 0,1-1 0,0 0 0,0 0 0,0 0 0,0 0-1,0 0 1,0-1 0,0 1 0,1-1 0,-1 0 0,0 0 0,5 1 0,-8-2-25,1-1 0,-1 1 1,1 0-1,-1-1 0,0 1 1,1-1-1,-1 1 1,0 0-1,0-1 0,1 1 1,-1-1-1,0 1 0,0-1 1,0 1-1,1-1 1,-1 1-1,0-1 0,0 1 1,0-1-1,0 1 0,0-1 1,0 1-1,0-1 1,0 1-1,0-1 0,0 1 1,0-1-1,0 0 0,-1 1 1,1 0-1,0-1 1,0 1-1,-1-1 0,1 1 1,0-1-1,0 1 0,-1-1 1,1 1-1,0 0 1,-1-1-1,1 1 0,-1-1 1,-14-23-229,12 20 273,-37-43 650,-80-73 0,162 122 705,-24-3-1291,7 4-81,53 5-866,-24-6-3782,-15-2-3428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9.474"/>
    </inkml:context>
    <inkml:brush xml:id="br0">
      <inkml:brushProperty name="width" value="0.05" units="cm"/>
      <inkml:brushProperty name="height" value="0.05" units="cm"/>
      <inkml:brushProperty name="color" value="#66CC00"/>
    </inkml:brush>
  </inkml:definitions>
  <inkml:trace contextRef="#ctx0" brushRef="#br0">340 1 17876,'-5'0'175,"0"0"1,1 0-1,-1 1 0,1 0 1,-1 0-1,1 0 1,-1 0-1,1 1 0,0 0 1,0 0-1,-1 0 1,1 0-1,1 1 0,-6 3 1,-4 4 184,1 1 1,-18 20 0,2 2 182,1 1 0,1 1 0,-27 50 0,40-60-406,0 0-1,2 1 1,1 1 0,0 0 0,3 0 0,-6 30 0,12-48-99,-1 1 0,2-1 0,0 1 0,0-1 0,0 1 0,1-1 0,2 11 0,-2-18-32,0 1 1,0 0 0,0 0 0,0 0 0,0-1 0,1 1-1,-1-1 1,1 1 0,0-1 0,0 1 0,0-1 0,0 0-1,0 0 1,0 0 0,0 0 0,1 0 0,-1-1-1,1 1 1,-1-1 0,1 1 0,0-1 0,-1 0 0,1 0-1,0 0 1,5 1 0,0-1 2,0-1-1,0 0 1,1 0 0,-1 0-1,0-1 1,0 0 0,0-1-1,0 0 1,-1 0 0,1-1 0,0 0-1,-1 0 1,12-7 0,-8 3 12,-1 1 1,0-2 0,0 1 0,0-1 0,-1-1 0,-1 0 0,1 0 0,7-13 0,-15 21-16,0 1 0,0-1 1,-1 0-1,1 0 0,0 0 1,-1 0-1,1 0 0,-1 0 1,0-1-1,1 1 0,-1 0 1,0 0-1,1 0 0,-1 0 1,0 0-1,0 0 0,0-2 1,0 2-4,-1 1 1,1 0-1,0-1 1,-1 1-1,1 0 1,0-1-1,-1 1 1,1 0-1,-1-1 1,1 1-1,0 0 1,-1 0-1,1 0 1,-1-1-1,1 1 1,-1 0-1,1 0 1,0 0-1,-1 0 1,1 0-1,-1 0 1,1 0-1,-1 0 1,1 0-1,-1 0 1,1 0 0,-1 0-1,-4 1 17,1 0 0,-1 0 1,1 0-1,0 1 0,-1 0 0,-6 3 0,0 2 9,-1 1 0,-18 15 0,38-41-24,107-139-440,-114 156 430,5-7-37,0 1 1,1-1-1,8-6 1,-14 13 32,0 0 0,1 0 1,-1 0-1,1 0 1,-1 0-1,0 1 0,1-1 1,0 0-1,-1 1 0,1-1 1,2 0-1,-3 1 6,0 0-1,-1 1 1,1-1-1,0 0 1,-1 0 0,1 0-1,0 0 1,-1 1-1,1-1 1,0 0 0,-1 1-1,1-1 1,0 0-1,-1 1 1,1-1 0,-1 1-1,1-1 1,-1 1-1,1-1 1,-1 1 0,0 0-1,1-1 1,-1 1-1,1-1 1,-1 1 0,0 0-1,1 1 1,2 10-1,-1 1 1,0 0-1,0-1 1,-1 1 0,-1 0-1,0 0 1,-3 18-1,1-7 1,-3 75 6,5-98-25,-1 0-1,1 0 1,0-1 0,0 1 0,0 0 0,0 0 0,0 0 0,1 0 0,-1-1-1,0 1 1,0 0 0,0 0 0,1-1 0,-1 1 0,0 0 0,1 0 0,0 0-1,-1-1-11,0 0 0,0 0 0,1 0 0,-1 0 0,0 0 0,1 0-1,-1 0 1,0 0 0,1 0 0,-1 0 0,0-1 0,1 1 0,-1 0-1,0 0 1,0 0 0,1 0 0,-1-1 0,0 1 0,0 0-1,1 0 1,-1 0 0,0-1 0,0 1 0,1 0 0,-1-1 0,0 1-1,0 0 1,16-30-793,-5-6 472,2-13-106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9.023"/>
    </inkml:context>
    <inkml:brush xml:id="br0">
      <inkml:brushProperty name="width" value="0.025" units="cm"/>
      <inkml:brushProperty name="height" value="0.025" units="cm"/>
    </inkml:brush>
  </inkml:definitions>
  <inkml:trace contextRef="#ctx0" brushRef="#br0">1 55 13100,'0'0'7063,"0"10"-5947,0 107 1724,0-116-2814,-1 0 1,1 0-1,0-1 1,0 1-1,0 0 1,0 0-1,0-1 0,0 1 1,0 0-1,1-1 1,-1 1-1,0 0 1,0 0-1,0-1 1,1 1-1,-1 0 1,0-1-1,1 1 0,-1 0 1,1-1-1,-1 1 1,0-1-1,1 1 1,-1-1-1,1 1 1,0-1-1,-1 1 1,1-1-1,-1 1 1,1-1-1,0 0 0,-1 1 1,1-1-1,0 0 1,1 1-1,0-2 46,0 1 0,1 0 0,-1-1-1,0 1 1,1-1 0,-1 0 0,0 0 0,0 0-1,0 0 1,1 0 0,1-2 0,52-42 756,-55 44-838,41-43 140,-32 32-117,1 0-1,0 1 0,1 0 1,27-19-1,-39 30-20,0 0 1,0 0-1,0 0 1,1 0-1,-1 0 1,0-1-1,0 1 1,1 0 0,-1 0-1,0 0 1,0 0-1,0 0 1,1 0-1,-1 0 1,0 0-1,0 0 1,1 0-1,-1 0 1,0 0-1,0 0 1,0 0-1,1 0 1,-1 1-1,0-1 1,0 0-1,0 0 1,1 0-1,-1 0 1,0 0-1,0 0 1,0 1 0,1-1-1,-1 0 1,0 0-1,0 0 1,0 0-1,0 1 1,0-1-1,0 0 1,1 0-1,2 15-142,-3 24 112,0-30 47,0-8-1,0 9-8,0 0 1,1-1-1,-1 1 0,2 0 1,4 15-1,-6-23 11,1-1 0,-1 1 0,1 0 0,0-1 0,0 1 0,0-1 0,0 1 0,0-1 0,0 0 0,0 1 0,0-1 0,1 0-1,-1 0 1,0 0 0,1 0 0,-1 0 0,1 0 0,-1 0 0,1 0 0,-1-1 0,1 1 0,0-1 0,-1 1 0,1-1 0,0 1 0,0-1 0,-1 0 0,1 0 0,0 0 0,0 0 0,-1 0 0,1 0 0,0-1-1,-1 1 1,1-1 0,0 1 0,-1-1 0,1 1 0,0-1 0,1-1 0,5-2 64,0-1 0,0 0 0,0 0 1,-1-1-1,0 1 0,0-2 0,-1 1 0,1-1 0,-2 0 0,1 0 0,5-9 1,-3 3-31,0 1 1,-1-2 0,0 1 0,-1-1 0,-1 0 0,5-16 0,-12 45-163,1-1 1,0 0-1,1 1 1,2 15 0,0 10 132,-2-32-15,1 0 0,-1 0 1,1 0-1,1-1 0,3 12 0,-5-18 2,0 0 1,0 1-1,1-1 0,-1 0 0,1 0 0,-1 0 0,1 0 0,-1 0 0,1 0 0,0 0 0,-1 0 0,1 0 0,0 0 0,0-1 0,-1 1 0,1 0 1,0 0-1,0-1 0,0 1 0,0-1 0,0 1 0,0 0 0,0-1 0,0 0 0,0 1 0,1-1 0,-1 0 0,0 1 0,0-1 0,0 0 0,0 0 1,0 0-1,1 0 0,-1 0 0,0 0 0,0-1 0,0 1 0,0 0 0,0-1 0,1 1 0,-1 0 0,0-1 0,0 1 0,0-1 0,0 0 0,0 1 1,1-2-1,0 0-107,1 0 1,-1-1 0,1 1-1,-1-1 1,0 1-1,0-1 1,0 0 0,0 1-1,-1-1 1,1 0 0,-1 0-1,0-1 1,0 1 0,1-3-1,8-49-5857,-5 17-130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9.381"/>
    </inkml:context>
    <inkml:brush xml:id="br0">
      <inkml:brushProperty name="width" value="0.025" units="cm"/>
      <inkml:brushProperty name="height" value="0.025" units="cm"/>
    </inkml:brush>
  </inkml:definitions>
  <inkml:trace contextRef="#ctx0" brushRef="#br0">21 0 15855,'0'0'5701,"-21"46"-5605,21-29-96,0 0-1377,6 1-2114,2-2-3556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29.697"/>
    </inkml:context>
    <inkml:brush xml:id="br0">
      <inkml:brushProperty name="width" value="0.025" units="cm"/>
      <inkml:brushProperty name="height" value="0.025" units="cm"/>
    </inkml:brush>
  </inkml:definitions>
  <inkml:trace contextRef="#ctx0" brushRef="#br0">1 124 12396,'0'0'3064,"8"2"497,27 8-919,-34-9-2529,0-1 0,1 1-1,-1 0 1,0 0 0,0 0-1,0 0 1,-1 0 0,1 0 0,0 0-1,0 0 1,0 0 0,-1 0 0,1 0-1,-1 1 1,1-1 0,-1 0-1,1 0 1,-1 1 0,0-1 0,1 0-1,-1 1 1,0-1 0,0 0-1,0 1 1,0-1 0,0 0 0,0 1-1,-1-1 1,0 2 0,-11 35 1075,2-21-767,6-12-347,1 0 1,0 0 0,0 0 0,1 0 0,-1 0-1,1 1 1,0-1 0,1 1 0,-1-1 0,1 1-1,0 0 1,1-1 0,-1 8 0,2-13-66,-1 1 1,1 0-1,0-1 1,-1 1-1,1 0 1,0-1-1,-1 1 1,1-1-1,0 1 1,0-1-1,0 1 1,0-1-1,-1 0 1,1 1-1,0-1 1,0 0-1,0 0 1,0 0-1,0 0 1,0 0 0,0 0-1,0 0 1,0 0-1,0 0 1,0 0-1,-1 0 1,1 0-1,0-1 1,0 1-1,0 0 1,0-1-1,0 1 1,-1-1-1,3 0 1,29-14 148,-14 1-133,0 0 0,-2-1 0,0-1 0,0-1 0,-2 0-1,0-1 1,-1 0 0,19-35 0,-30 57-223,0 0 202,0 1 1,0-1-1,0 0 0,1 0 1,-1 0-1,1-1 0,0 1 0,0-1 1,1 1-1,-1-1 0,1 0 1,-1 0-1,1-1 0,7 5 1,-2-6 83,0-1-1,0 1 1,0-2 0,0 1 0,0-1-1,0 0 1,0-1 0,0 0 0,0-1-1,0 0 1,-1 0 0,0-1 0,1 0-1,14-9 1,-17 9-77,-1 1 1,1-1-1,-1 0 0,0-1 1,1 1-1,-2-1 0,1 0 0,-1 0 1,1-1-1,-2 1 0,1-1 1,0 0-1,-1 0 0,0 0 0,-1 0 1,1-1-1,-1 1 0,-1-1 1,1 1-1,0-11 0,-1 16-7,-1 0-1,0 1 1,0-1-1,0 0 1,-1 0 0,1 1-1,0-1 1,0 0-1,0 1 1,0-1-1,-1 0 1,1 1-1,0-1 1,-1 0 0,1 1-1,0-1 1,-1 1-1,1-1 1,-1 1-1,1-1 1,-1 1 0,1-1-1,-1 1 1,1-1-1,-1 1 1,1-1-1,-1 1 1,0 0-1,1 0 1,-2-1 0,-24 3 70,19 0-57,0 1 0,0 0 1,0 0-1,1 0 0,-9 7 0,3-1 68,1 2 0,0-1 0,1 1 0,0 1 0,-9 13 0,15-19-19,-1 1-1,2 0 1,-1 0 0,1 0-1,0 1 1,0-1 0,1 1-1,0 0 1,0-1-1,1 1 1,0 11 0,1-17-62,0-1 0,0 1 1,0-1-1,0 1 1,1-1-1,-1 1 0,0-1 1,1 1-1,-1-1 0,1 1 1,0-1-1,0 0 0,-1 1 1,1-1-1,0 0 1,0 0-1,0 1 0,0-1 1,0 0-1,1 0 0,-1 0 1,2 1-1,0 0-16,1-1 0,0 1 1,0-1-1,-1 1 0,1-1 0,0 0 0,0-1 0,7 2 0,1-2-698,1 0-1,0 0 0,0-1 0,23-5 0,3-8-3741,0-6-2045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0.304"/>
    </inkml:context>
    <inkml:brush xml:id="br0">
      <inkml:brushProperty name="width" value="0.025" units="cm"/>
      <inkml:brushProperty name="height" value="0.025" units="cm"/>
    </inkml:brush>
  </inkml:definitions>
  <inkml:trace contextRef="#ctx0" brushRef="#br0">120 48 17681,'0'0'2455,"-10"0"332,2 1-2317,1 0 1,0 1-1,0 0 0,0 0 0,0 0 0,0 1 1,0 0-1,-8 5 0,12-6-350,1-1 0,-1 1 0,1 0 0,-1-1 1,1 1-1,0 0 0,0 1 0,0-1 0,0 0 0,0 0 0,1 1 0,-1-1 0,1 1 0,-1 0 0,1-1 0,0 1 0,0 0 0,0 0 0,1-1 0,-1 1 1,0 0-1,1 0 0,0 0 0,0 0 0,0 0 0,0 0 0,0 0 0,2 6 0,-1-7-113,0 0-1,1 0 1,-1 0-1,0 0 1,1 0 0,0-1-1,-1 1 1,1 0 0,0-1-1,0 1 1,0-1-1,0 1 1,0-1 0,0 0-1,0 0 1,1 0 0,-1 0-1,0 0 1,0-1-1,1 1 1,-1-1 0,1 1-1,-1-1 1,0 0 0,5 0-1,4 0 18,1 1 1,-1-2-1,0 0 0,15-2 1,-15-1-41,0 1 1,0-2-1,-1 1 1,1-2-1,-1 1 1,0-1 0,-1-1-1,1 0 1,-2 0-1,1-1 1,-1 0 0,0 0-1,0-1 1,-1 0-1,0 0 1,-1-1-1,7-12 1,-10 3-67,-13 25-45,-13 20 48,20-22 115,0 1-1,0-1 1,1 1 0,0 0 0,0 0 0,0 0 0,0 0-1,1 0 1,0 1 0,0-1 0,0 0 0,1 1 0,0 7 0,1-12-28,0 1 1,0-1-1,0 0 1,1 0-1,-1 1 1,0-1-1,0 0 1,1-1-1,-1 1 1,1 0-1,-1 0 1,1 0-1,-1-1 1,1 1-1,0-1 1,-1 1-1,1-1 1,-1 0 0,1 0-1,0 1 1,-1-1-1,1 0 1,0-1-1,0 1 1,1 0-1,47-6 128,-32 1-124,1-1 0,-2-1-1,1 0 1,24-16 0,-32 18-61,0-1 0,-1-1-1,0 1 1,0-2 0,-1 1 0,0-1 0,0 0 0,-1-1 0,7-9 0,-14 18 42,0 0 1,1 0 0,-1 0-1,0 0 1,0 0 0,0 0-1,1 0 1,-1 0 0,0-1-1,0 1 1,0 0 0,0 0-1,1 0 1,-1 0 0,0 0-1,0 0 1,0-1 0,0 1-1,0 0 1,0 0 0,0 0-1,1-1 1,-1 1 0,0 0-1,0 0 1,0 0-1,0-1 1,0 1 0,0 0-1,0 0 1,0 0 0,0-1-1,0 1 1,0 0 0,0 0-1,0 0 1,0-1 0,0 1-1,0 0 1,0 0 0,0 0-1,0-1 1,-1 1 0,1 0-1,0 0 1,0 0 0,0 0-1,0-1 1,0 1 0,0 0-1,-1 0 1,1 0-1,0 0 1,0 0 0,0 0-1,0-1 1,-1 1 0,1 0-1,-15 9-119,-18 20 120,32-27 35,-1 0 1,0 0 0,1 0 0,-1 0 0,1 0-1,-1 0 1,1 0 0,0 1 0,0-1 0,0 0-1,0 1 1,1-1 0,-1 1 0,1-1 0,-1 1-1,1-1 1,0 1 0,0-1 0,0 4 0,1-5-11,0 1 1,0-1 0,0 1 0,0-1-1,0 0 1,0 0 0,0 1 0,0-1-1,1 0 1,-1 0 0,1 0 0,-1 0 0,0 0-1,1-1 1,0 1 0,-1 0 0,1-1-1,-1 1 1,1-1 0,0 1 0,-1-1-1,1 0 1,0 0 0,-1 0 0,1 0-1,0 0 1,-1 0 0,3-1 0,5 1-2,-1 0-1,1-1 1,-1-1 0,1 0-1,-1 0 1,0 0 0,0-1 0,0 0-1,11-6 1,2-4-121,38-30 0,-21 15-87,-38 29 178,1-1 1,0 1 0,-1 0-1,1 0 1,-1-1-1,1 1 1,-1 0 0,1 0-1,-1 0 1,1 0-1,-1 0 1,0 0-1,0 0 1,1-1 0,-1 1-1,0 0 1,0 0-1,0 0 1,0 0 0,0 0-1,0 0 1,-1 2-1,1 0 29,0 1-1,1 0 1,-1-1-1,1 1 0,0-1 1,-1 1-1,2-1 1,-1 1-1,0-1 0,1 0 1,-1 1-1,1-1 1,0 0-1,0 0 0,3 3 1,32 4-1412,-11-9-2831,-3-1-3099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3.499"/>
    </inkml:context>
    <inkml:brush xml:id="br0">
      <inkml:brushProperty name="width" value="0.025" units="cm"/>
      <inkml:brushProperty name="height" value="0.025" units="cm"/>
    </inkml:brush>
  </inkml:definitions>
  <inkml:trace contextRef="#ctx0" brushRef="#br0">128 289 3427,'0'0'14793,"-10"-7"-13042,-37-20-427,46 27-1302,-1-1 1,0 0 0,1 0-1,-1 1 1,0-1 0,0 1-1,0 0 1,1-1 0,-1 1-1,0 0 1,0 0 0,0 0-1,0 0 1,0 1 0,0-1-1,1 0 1,-1 1 0,0 0-1,0-1 1,1 1 0,-1 0-1,0 0 1,1 0 0,-1 0-1,1 0 1,-1 0-1,1 0 1,-1 0 0,1 1-1,0-1 1,-1 0 0,1 1-1,0-1 1,0 1 0,0 0-1,0-1 1,1 1 0,-1 0-1,0 0 1,0 3 0,-1-1-29,1 1 0,-1 0 0,1 0 1,0 0-1,0 0 0,1 0 1,-1 0-1,1 0 0,0 0 0,1 0 1,-1-1-1,1 1 0,2 6 1,-2-9 4,0-1 0,1 1 0,-1-1 1,1 0-1,-1 1 0,1-1 0,-1 0 0,1 0 1,0 0-1,0 0 0,0 0 0,0-1 1,-1 1-1,1 0 0,0-1 0,0 0 1,0 1-1,0-1 0,0 0 0,3 0 0,53-1 34,-39 0-97,-12 1 31,0 1 1,0-1 0,-1 1 0,1 0 0,0 1 0,-1-1 0,1 1 0,-1 1 0,1-1-1,-1 1 1,0 0 0,0 1 0,0-1 0,-1 1 0,1 0 0,9 10 0,-9-7 4,0 1 1,0 0 0,-1 0-1,0 0 1,0 1-1,-1 0 1,0 0 0,-1 0-1,1 0 1,-2 0 0,2 12-1,-1-9 143,-1 2-1,-1-1 0,0 0 0,-1 0 1,0 0-1,-1 0 0,-1 0 1,0 0-1,-1 0 0,0 0 0,-1 0 1,0-1-1,-1 0 0,-1 0 1,0 0-1,0 0 0,-1-1 1,-9 11-1,15-20-58,-1 0 0,1 0 0,-1-1 0,1 1 0,-1 0 0,1-1 0,-1 0 1,0 1-1,0-1 0,1 0 0,-1 0 0,0 0 0,0 0 0,0 0 0,0-1 0,0 1 0,-1 0 1,1-1-1,0 0 0,0 1 0,0-1 0,0 0 0,-1 0 0,1 0 0,0-1 0,0 1 0,0 0 1,0-1-1,-3 0 0,2-1-20,1 0 1,-1 0-1,1 0 1,0-1-1,-1 1 1,1-1-1,1 1 1,-1-1-1,0 1 1,1-1-1,-1 0 1,1 0-1,0 0 1,0 0-1,0 0 1,0 0-1,0 0 1,1 0-1,-1-6 1,-1-14-45,2-1 1,0 1 0,1-1 0,2 1-1,0-1 1,2 1 0,0 0-1,2 1 1,15-37 0,9-8-5,69-109 1,-94 166-12,-4 6-23,0-1 0,1 1 0,-1-1 0,1 1-1,0 0 1,0 0 0,1 0 0,-1 1 0,1-1-1,0 1 1,6-5 0,-9 9 30,-1-1-1,1 0 0,-1 0 1,1 0-1,-1 1 1,1-1-1,-1 0 1,1 1-1,-1-1 1,0 0-1,1 1 1,-1-1-1,0 1 0,1-1 1,-1 0-1,0 1 1,1-1-1,-1 1 1,0-1-1,0 1 1,0-1-1,0 1 1,1-1-1,-1 1 0,0-1 1,0 1-1,0-1 1,0 1-1,0-1 1,0 1-1,0-1 1,0 1-1,0 0 1,-1 0-1,1 25-100,0-22 76,-2 7 37,1-1 0,-2 0-1,1 0 1,-7 15-1,6-18 3,0-1 0,0 1-1,1-1 1,0 1-1,1 0 1,-1 0-1,1 0 1,1 0 0,-1 0-1,1 0 1,1 0-1,0 10 1,0-17 1,-1 1 0,1-1 0,-1 1 1,1-1-1,-1 1 0,1-1 0,-1 0 0,1 1 0,-1-1 0,1 1 0,0-1 1,-1 0-1,1 0 0,0 1 0,-1-1 0,1 0 0,0 0 0,-1 0 0,1 0 0,0 0 1,-1 0-1,1 0 0,0 0 0,0 0 0,-1 0 0,1 0 0,0 0 0,-1 0 1,1 0-1,0-1 0,-1 1 0,2-1 0,23-10 41,-14 3 54,0 0 1,0-1 0,0 0-1,-1-1 1,-1 0 0,0-1-1,0 0 1,-1 0 0,0-1 0,-1 0-1,0-1 1,-1 1 0,-1-1-1,0 0 1,-1-1 0,0 1-1,-1-1 1,3-21 0,-6 35-122,6 27-181,-5-24 209,0 0 1,1 0-1,0-1 0,0 1 1,0 0-1,0-1 1,0 1-1,0-1 0,1 0 1,-1 1-1,1-1 1,0-1-1,0 1 0,-1 0 1,1 0-1,0-1 1,5 2-1,-2-2 6,-1 0-1,1 0 1,0 0 0,0-1 0,0 1-1,0-1 1,-1-1 0,1 1-1,7-3 1,10-3 22,-1-1-1,0 0 1,39-21-1,-51 23-26,25-14-29,-27 13 12,1 1 0,0 0-1,0 1 1,1 0 0,-1 1-1,1 0 1,14-3 0,-22 7 36,1 0 0,-1 0 0,0 0 0,0 1 0,0-1 0,1 1 0,-1-1 1,-1 1-1,1 0 0,0-1 0,0 1 0,-1 0 0,1 0 0,-1 1 0,1-1 1,-1 0-1,2 4 0,17 20 490,-16-24-466,0 0 0,0 0-1,0-1 1,1 1 0,-1-1 0,0 0 0,1-1-1,-1 1 1,0-1 0,1 0 0,-1 0 0,1 0-1,-1 0 1,0-1 0,1 0 0,-1 0 0,0 0-1,1 0 1,-1-1 0,0 1 0,0-1 0,0 0-1,3-3 1,7-3-389,-1 0-1,0-2 0,-1 1 0,0-1 1,11-14-1,5-13-4801,-19 8-1677,-8 7-837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3.906"/>
    </inkml:context>
    <inkml:brush xml:id="br0">
      <inkml:brushProperty name="width" value="0.025" units="cm"/>
      <inkml:brushProperty name="height" value="0.025" units="cm"/>
    </inkml:brush>
  </inkml:definitions>
  <inkml:trace contextRef="#ctx0" brushRef="#br0">0 1 4708,'0'0'13261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4.269"/>
    </inkml:context>
    <inkml:brush xml:id="br0">
      <inkml:brushProperty name="width" value="0.025" units="cm"/>
      <inkml:brushProperty name="height" value="0.025" units="cm"/>
    </inkml:brush>
  </inkml:definitions>
  <inkml:trace contextRef="#ctx0" brushRef="#br0">36 295 7111,'1'10'3683,"8"38"-551,9 55 961,-16-90-3646,0-1 0,-2 1 0,0 0 1,0 0-1,-4 20 0,3-31-269,1 1-1,-2-1 1,1 1 0,0-1-1,0 0 1,-1 0 0,1 1-1,-1-1 1,0 0-1,0 0 1,1-1 0,-1 1-1,0 0 1,-5 2-1,7-3-145,-1-1-1,0 0 1,1 1-1,-1-1 1,0 1-1,0-1 1,1 0-1,-1 0 1,0 0-1,0 1 1,0-1-1,1 0 1,-1 0-1,0 0 1,0 0-1,0 0 1,1 0-1,-1 0 1,0-1-1,0 1 1,0 0-1,1 0 1,-1-1-1,0 1 1,0 0-1,1-1 1,-1 1-1,0-1 1,1 1-1,-1-1 1,0 1-1,1-1 1,-1 1-1,1-1 1,-1 0-1,1 1 1,-1-1-1,1 0 1,-1 1-1,1-1 1,0 0-1,-1 0 1,1 1-1,0-1 0,0 0 1,0 0-1,0 0 1,-1 1-1,1-3 1,-3-18-112,1-1-1,0 0 1,2 0-1,1-1 1,0 1-1,2 1 1,0-1-1,2 0 1,0 1 0,1 0-1,1 0 1,1 0-1,1 1 1,23-37-1,-32 56 72,1-1-1,0 0 1,0 0-1,1 0 0,-1 1 1,0-1-1,0 1 1,1-1-1,-1 1 0,1-1 1,-1 1-1,1 0 1,0 0-1,-1 0 0,1 0 1,0 0-1,0 0 0,0 0 1,2 0-1,8 25 5,-4-19 38,1 0 0,-1-1 0,1 0 0,-1 0 0,1-1 0,0 0 0,1 0 0,18 2 0,-5-2 396,0-1 1,36-2-1,-56 0-298,0 0-1,1-1 0,-1 0 0,0 0 0,0 0 0,0 0 0,0 0 1,0 0-1,0-1 0,0 1 0,0-1 0,0 0 0,-1 0 1,1 0-1,-1-1 0,1 1 0,-1 0 0,0-1 0,0 1 0,0-1 1,0 0-1,-1 0 0,1 0 0,-1 0 0,1 0 0,-1 0 0,0 0 1,0 0-1,-1 0 0,1-1 0,-1 1 0,1-5 0,0 0 88,-1-1-1,0 1 0,0 0 1,0 0-1,-1-1 0,-1 1 0,1 0 1,-1 0-1,-1 0 0,1 0 1,-8-14-1,10 21-227,-1 1 1,1-1 0,0 0-1,-1 1 1,1-1-1,0 0 1,0 1-1,-1-1 1,1 0-1,0 1 1,0-1-1,0 0 1,0 1-1,0-1 1,0 0-1,0 0 1,0 1 0,1-1-1,-1 0 1,0 1-1,0-1 1,0 0-1,1 1 1,-1-1-1,0 0 1,1 1-1,-1-1 1,1 1-1,-1-1 1,1 0-1,-1 1 1,1-1 0,-1 1-1,1 0 1,-1-1-1,1 1 1,-1-1-1,1 1 1,0 0-1,-1-1 1,1 1-1,0 0 1,-1 0-1,1 0 1,0-1 0,0 1-1,-1 0 1,1 0-1,1 0 1,53-6-1943,-20 2-1052,1-7-4187,2-6-7986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5.292"/>
    </inkml:context>
    <inkml:brush xml:id="br0">
      <inkml:brushProperty name="width" value="0.025" units="cm"/>
      <inkml:brushProperty name="height" value="0.025" units="cm"/>
    </inkml:brush>
  </inkml:definitions>
  <inkml:trace contextRef="#ctx0" brushRef="#br0">0 266 14830,'0'0'2653,"12"-9"-560,-4 2-1763,37-29 1262,-41 33-1521,1 0-1,-1 1 1,0 0 0,1 0 0,-1 0-1,1 0 1,-1 1 0,1-1-1,0 1 1,0 1 0,7-2-1,-11 3-73,0-1-1,-1 1 0,1-1 0,0 1 0,0-1 0,0 1 0,0 0 0,-1-1 0,1 1 1,0 0-1,-1 0 0,1 0 0,0-1 0,-1 1 0,1 0 0,-1 0 0,1 0 0,-1 0 1,0 0-1,1 0 0,-1 0 0,0 0 0,0 0 0,0 0 0,0 0 0,0 0 0,0 0 1,0 0-1,0 2 0,-1 41 103,0-36-65,-7 85 350,8-92-374,0 0-1,0 0 1,0 0 0,0 0-1,0 0 1,0 0 0,1 0-1,-1 0 1,0 0 0,0 0-1,1 0 1,-1 0 0,1 0 0,-1-1-1,1 1 1,-1 0 0,1 0-1,-1 0 1,1-1 0,0 1-1,0 0 1,-1-1 0,1 1-1,0-1 1,0 1 0,0-1 0,-1 1-1,1-1 1,0 1 0,0-1-1,0 0 1,0 1 0,0-1-1,0 0 1,0 0 0,0 0-1,0 0 1,0 0 0,0 0 0,0 0-1,0 0 1,0 0 0,0 0-1,-1-1 1,1 1 0,0 0-1,1-1 1,5-1 103,-1 0 0,0 0-1,0-1 1,0 0 0,0 0 0,5-4-1,16-12 137,-1-2-1,-1 0 1,25-29-1,-37 37-101,-2-2 0,1 1-1,-2-1 1,0 0 0,-1-1-1,-1-1 1,9-21 0,-17 38-143,1-1 1,-1 1-1,1-1 0,-1 1 1,0-1-1,0 1 1,1-1-1,-1 1 0,0-1 1,0 1-1,0-1 1,1 0-1,-1 1 0,0-1 1,0 1-1,0-1 1,0 1-1,0-1 0,0 0 1,0 1-1,0-1 1,0 1-1,-1-1 0,1 1 1,0-1-1,0 0 1,0 1-1,-1-1 0,1 1 1,-1-1-1,-9 18-183,4 3 160,1 0 1,-4 31-1,8-45 22,1-1-1,-1 0 0,1 1 0,0-1 1,0 0-1,0 1 0,1-1 1,0 0-1,0 1 0,0-1 1,1 0-1,0 0 0,0 0 0,5 9 1,-5-12 51,-1 0 0,1-1 0,0 1-1,0-1 1,0 0 0,0 1 0,0-1 0,0 0 0,1 0 0,-1-1 0,0 1 0,0 0 0,1-1 0,-1 1 0,0-1 0,1 0 0,-1 1 0,1-1 0,-1 0 0,0-1 0,1 1 0,-1 0-1,0-1 1,1 1 0,3-3 0,1 1 133,-1-1 0,1 1 0,-1-2 0,0 1 0,0-1 0,-1 1 0,10-9 0,-6 2-104,0 1-1,0-2 0,-1 1 0,0-1 1,-1 0-1,0 0 0,5-15 0,-8 18-49,-1 0 1,0 0-1,0-1 0,-1 1 1,0-1-1,-1 0 0,0 1 0,0-1 1,-1 0-1,0 0 0,-2-14 0,2 23-38,0-1 0,0 1 0,0 0 0,0-1-1,0 1 1,0 0 0,0 0 0,0-1-1,0 1 1,0 0 0,0 0 0,0-1 0,-1 1-1,1 0 1,0-1 0,0 1 0,0 0 0,0 0-1,0 0 1,-1-1 0,1 1 0,0 0-1,0 0 1,0 0 0,-1-1 0,1 1 0,0 0-1,0 0 1,-1 0 0,1 0 0,0 0-1,0 0 1,-1-1 0,1 1 0,0 0 0,0 0-1,-1 0 1,1 0 0,-9 9-173,-3 16 4,11-21 170,-3 51-118,4-54 128,0 1 0,0-1 0,0 1 0,0-1 0,1 0 0,-1 1 1,0-1-1,1 0 0,-1 1 0,1-1 0,-1 0 0,1 1 0,-1-1 0,1 0 0,0 0 0,0 0 0,0 0 0,-1 0 0,1 0 0,0 0 0,0 0 0,1 0 0,-1 0 0,0 0 0,0-1 0,0 1 0,0 0 0,1-1 0,-1 1 0,0-1 0,1 1 1,-1-1-1,0 0 0,3 1 0,-1-1 28,1 0 0,-1 0 0,0-1 0,1 1 0,-1-1 0,1 1 0,-1-1 0,0 0 0,0 0 0,1-1 0,-1 1 0,0-1 0,0 0 0,0 1 0,0-1 0,4-5 0,-1 1 14,0-2 0,0 1-1,-1-1 1,0 1 0,4-11-1,-5 78-650,-5-57 598,1 0 0,0 0 0,0 0 0,1-1 0,-1 1 0,0 0 0,1 0 0,0 0 0,0-1 0,0 1 0,0 0 0,0-1 0,0 1 0,3 4 0,-2-6 10,-1 0 0,1 0 1,0-1-1,-1 1 0,1 0 0,0-1 0,-1 1 0,1-1 1,0 1-1,0-1 0,-1 0 0,1 0 0,0 0 0,0 0 0,0 0 1,-1 0-1,1 0 0,0-1 0,0 1 0,-1-1 0,1 1 1,0-1-1,-1 0 0,1 1 0,-1-1 0,3-1 0,8-5 19,0 0 0,-1-1 0,0 0-1,0-1 1,-1 0 0,10-11-1,16-13 89,-35 32-148,0 0 0,1 1 0,-1 0 0,1-1 1,-1 1-1,0 0 0,1 0 0,-1 0 0,1-1 0,-1 2 0,1-1 0,-1 0 1,0 0-1,1 0 0,-1 1 0,1-1 0,-1 0 0,0 1 0,1 0 0,-1-1 1,0 1-1,0 0 0,2 0 0,23 7-2460,-25-9 2314,-1 1-1,1 0 1,0-1 0,0 1 0,0-1-1,0 1 1,0-1 0,-1 1 0,1-1-1,0 0 1,0 1 0,-1-1 0,1 0-1,-1 0 1,1 1 0,0-1 0,-1 0-1,1 0 1,-1 0 0,0 0 0,1 0-1,-1 0 1,0 0 0,0 0 0,1 0-1,-1 1 1,0-1 0,0 0 0,0-1 0,2-61-11830,-4 36 6754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5.616"/>
    </inkml:context>
    <inkml:brush xml:id="br0">
      <inkml:brushProperty name="width" value="0.025" units="cm"/>
      <inkml:brushProperty name="height" value="0.025" units="cm"/>
    </inkml:brush>
  </inkml:definitions>
  <inkml:trace contextRef="#ctx0" brushRef="#br0">0 1 7527,'0'0'10826,"62"17"-14061,-28-3-1121,3-2-1633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5.949"/>
    </inkml:context>
    <inkml:brush xml:id="br0">
      <inkml:brushProperty name="width" value="0.025" units="cm"/>
      <inkml:brushProperty name="height" value="0.025" units="cm"/>
    </inkml:brush>
  </inkml:definitions>
  <inkml:trace contextRef="#ctx0" brushRef="#br0">122 249 13196,'0'0'5077,"-9"3"-3625,2 0-1161,-1 1 1,1-1-1,-1 1 0,1 1 0,1-1 0,-1 1 0,1 1 0,-11 9 0,13-10-106,0-1 0,0 1-1,1 0 1,0-1-1,-1 2 1,2-1-1,-1 0 1,1 0 0,-1 1-1,2 0 1,-1-1-1,0 1 1,1 0-1,0 0 1,0 7 0,1-12-175,1 0 0,-1 0 0,0 0 0,1 0 0,-1 0 0,0 0 0,1 0 0,-1 0 0,1-1 0,-1 1 0,1 0 0,0 0 1,-1 0-1,1-1 0,0 1 0,0 0 0,-1-1 0,1 1 0,0 0 0,0-1 0,0 1 0,0-1 0,0 0 0,0 1 0,0-1 1,0 0-1,0 1 0,0-1 0,0 0 0,0 0 0,0 0 0,0 0 0,0 0 0,0 0 0,0 0 0,0 0 0,0 0 0,0-1 0,0 1 1,0 0-1,1-1 0,4 0 30,1-1 1,0 1 0,-1-1 0,0 0-1,10-5 1,4-6-8,0 0-1,-1-1 1,0-1 0,-2-1-1,0 0 1,0-2 0,18-25 0,-22 26-11,-2 0-1,0 0 1,-1-1 0,0 0 0,-2-1 0,0 0 0,-1 0 0,8-37 0,-12 12 229,-3 43-241,-1 1 0,1 0-1,-1-1 1,1 1 0,0 0 0,-1 0 0,1 0-1,-1-1 1,1 1 0,0 0 0,-1 0 0,1 0-1,-1 0 1,1 0 0,-1 0 0,1 0 0,0 0-1,-1 0 1,1 0 0,-1 0 0,1 0 0,-1 0 0,1 0-1,-1 0 1,1 0 0,0 0 0,-1 1 0,1-1-1,-1 0 1,1 0 0,0 0 0,-1 1 0,1-1-1,-1 0 1,1 1 0,0-1 0,-5 6-17,0-1 1,0 1-1,1 0 0,0 1 1,1-1-1,-1 1 1,1-1-1,0 1 0,-1 8 1,-18 67-3,19-68 56,1 1 0,0 0 1,1-1-1,1 1 0,0 0 0,3 18 0,-2-29-205,0 0-1,0 1 1,0-1 0,1 0-1,0 0 1,-1 0 0,2 0-1,-1 0 1,0 0 0,5 5-1,-4-6-338,-1-1 0,1 0-1,0 1 1,0-1-1,0 0 1,0-1 0,0 1-1,0 0 1,1-1 0,-1 0-1,1 0 1,-1 0 0,0 0-1,8 0 1,20 1-10997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8.206"/>
    </inkml:context>
    <inkml:brush xml:id="br0">
      <inkml:brushProperty name="width" value="0.025" units="cm"/>
      <inkml:brushProperty name="height" value="0.025" units="cm"/>
    </inkml:brush>
  </inkml:definitions>
  <inkml:trace contextRef="#ctx0" brushRef="#br0">109 81 288,'0'0'2632,"7"-7"-2595,-1 2-309,26-29 4419,-30 32-3156,-1 0-1,1-1 1,-1 1 0,0 0 0,0-1 0,0 1 0,0-1-1,-1 0 1,1 1 0,-1-1 0,1-3 0,-3 5-902,1 1 0,0 0 0,-1 0 0,1 0 0,0 0 0,-1 0 0,1 0-1,0 1 1,-1-1 0,1 0 0,0 1 0,-1-1 0,1 0 0,0 1 0,0 0 0,-1-1 0,1 1 0,0 0 0,0 0 0,-1 1 0,-9 8-51,1 0-1,1 1 1,0 1-1,0-1 1,1 1-1,-11 23 1,3-1 39,-17 51 0,22-40-94,10-44 25,1 0 1,0 0 0,-1 0 0,1 0-1,0 0 1,-1 0 0,1 0-1,0 0 1,0 0 0,0 0 0,0 0-1,0 1 1,0-1 0,1 0-1,-1 0 1,0 0 0,0 0 0,1 0-1,-1 0 1,1 0 0,-1 0-1,1 0 1,-1 0 0,1 0 0,-1-1-1,1 1 1,0 0 0,0 0 0,-1 0-1,1-1 1,0 1 0,0 0-1,0-1 1,2 2 0,2-2-2,0 0 0,0 0-1,0 0 1,0-1 0,0 1 0,0-1 0,0-1 0,0 1 0,0-1-1,-1 1 1,1-1 0,0-1 0,-1 1 0,0-1 0,1 1 0,-1-1 0,0-1-1,0 1 1,-1 0 0,5-5 0,-7-2-4839,-1 7 1277,0-7-8568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29.983"/>
    </inkml:context>
    <inkml:brush xml:id="br0">
      <inkml:brushProperty name="width" value="0.05" units="cm"/>
      <inkml:brushProperty name="height" value="0.05" units="cm"/>
      <inkml:brushProperty name="color" value="#66CC00"/>
    </inkml:brush>
  </inkml:definitions>
  <inkml:trace contextRef="#ctx0" brushRef="#br0">89 1 17620,'-5'20'1691,"-15"34"0,-5 15-178,13-20-376,-11 93 0,21-112-969,0 0 0,2 0 1,2 0-1,6 43 1,-7-67-159,1-1 0,-1 0-1,1 1 1,0-1 0,0 0 0,0 0 0,1 0 0,-1 0 0,7 7-1,-8-10-1,1-1-1,-1 0 1,0 1-1,1-1 1,-1 0-1,1 0 0,0 0 1,-1 0-1,1 0 1,0-1-1,-1 1 0,1-1 1,0 1-1,0-1 1,-1 1-1,1-1 1,0 0-1,0 0 0,0 0 1,0 0-1,0 0 1,-1 0-1,1 0 1,0-1-1,0 1 0,0-1 1,-1 1-1,1-1 1,0 0-1,0 0 0,2-1 1,5-4 18,-1 0 0,0 0 0,-1 0 0,1-1 0,-1 0 0,0-1 0,8-10 0,41-67 108,-43 63-111,165-304-3635,-176 322 2913</inkml:trace>
  <inkml:trace contextRef="#ctx0" brushRef="#br0" timeOffset="1.01">261 310 17476,'-1'35'1768,"4"-1"-1120,4-2-264,9-2 873,0-4-409,5-6 856,5-5-1296,0-9-56,2-6-8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6.564"/>
    </inkml:context>
    <inkml:brush xml:id="br0">
      <inkml:brushProperty name="width" value="0.025" units="cm"/>
      <inkml:brushProperty name="height" value="0.025" units="cm"/>
    </inkml:brush>
  </inkml:definitions>
  <inkml:trace contextRef="#ctx0" brushRef="#br0">103 259 10826,'2'-9'3214,"-1"5"-3190,8-53 4209,-9 56-4003,0-1 1,0 0-1,0 0 0,0 0 1,-1 0-1,1 1 0,0-1 1,-1 0-1,0 0 1,1 1-1,-1-1 0,-1-2 1,1 3-152,0 0 1,1 1 0,-1-1 0,0 1 0,0-1 0,1 1-1,-1-1 1,0 1 0,0 0 0,0-1 0,0 1-1,1 0 1,-1 0 0,0 0 0,0-1 0,0 1-1,0 0 1,0 0 0,0 0 0,1 0 0,-1 1-1,0-1 1,0 0 0,0 0 0,0 0 0,0 1-1,-1 0 1,-1 1 5,-1 0-1,1 0 1,-1 0 0,1 0-1,0 1 1,0-1-1,0 1 1,1 0 0,-1 0-1,1 0 1,-1 0-1,1 1 1,0-1 0,-3 7-1,-20 55 345,24-62-381,-2 4 20,1 0 0,0 0 0,0 1 0,1-1 0,0 0 0,0 1 0,0-1 0,1 1 0,1 7 0,-1-14-53,1 0 1,-1 0 0,0 0 0,1 0 0,-1 1-1,1-1 1,-1 0 0,1 0 0,-1 0 0,1-1-1,0 1 1,-1 0 0,1 0 0,0 0 0,0 0-1,0-1 1,0 1 0,0 0 0,0-1-1,0 1 1,0 0 0,0-1 0,0 0 0,1 1-1,2 0 22,-1-1-1,0 0 1,0 0-1,1 0 1,-1-1-1,0 1 0,0-1 1,1 0-1,-1 0 1,0 0-1,0 0 1,6-3-1,15-10 46,-1-1-1,0-1 1,-1 0 0,-1-2-1,-1-1 1,0 0 0,-2-2-1,0 0 1,29-45 0,-38 47-93,0 0 0,10-34 0,-17 49-271,-28 94-36,24-81 318,0 0 0,1 0-1,0 0 1,0 0 0,1 0-1,0 0 1,1 0 0,2 13 0,-2-20 7,0 0 0,0 0 0,0 0 0,0 0 0,1 0 0,-1 0 0,0-1 0,1 1 0,0 0 0,-1-1 0,1 1 0,0-1 0,0 0 0,-1 0 0,1 1 0,0-1 0,0 0 0,1-1 1,-1 1-1,0 0 0,0 0 0,0-1 0,0 0 0,1 1 0,-1-1 0,0 0 0,0 0 0,1 0 0,-1 0 0,0-1 0,0 1 0,1 0 0,2-2 0,3 0 23,1 1-1,-1-2 1,0 1-1,0-1 0,0-1 1,-1 1-1,13-9 1,-11 5-2,0 0 1,-1-1 0,13-14 0,-18 18-47,-1 1 0,1 0 0,-1-1 0,0 0 0,0 1 0,0-1 1,0 0-1,0 0 0,-1 0 0,0 0 0,0-1 0,1-6 0,-23 43-686,16-18 688,0-1 0,-6 28-1,11-39 25,-1 0 0,1 0-1,-1 0 1,1-1-1,-1 1 1,1 0-1,0 0 1,0 0-1,0 0 1,0 0-1,0 0 1,1 0-1,-1-1 1,0 1 0,1 0-1,0 0 1,-1 0-1,1-1 1,0 1-1,0 0 1,0-1-1,0 1 1,0 0-1,0-1 1,0 1-1,1-1 1,-1 0 0,0 0-1,1 1 1,-1-1-1,1 0 1,0 0-1,1 1 1,8-1 33,0 1 0,0-2 1,1 1-1,-1-2 0,0 1 1,0-2-1,0 1 0,0-1 0,0-1 1,0 0-1,-1-1 0,1 0 1,-1 0-1,0-1 0,0-1 1,0 1-1,-1-2 0,16-13 0,-23 18 69,-1 0-1,1-1 0,-1 1 0,1-1 0,-1 0 0,0 1 0,0-1 0,-1 0 0,1 0 0,0 1 0,-1-1 0,1 0 0,-1 0 0,0 0 1,0 0-1,0 0 0,-1 0 0,1 1 0,-1-1 0,0-3 0,-22-62 1242,15 47-1325,6 16-7,0 0 2,0 0 0,1 0 0,-1-1 1,1 1-1,0 0 0,0-1 0,1-5 0,0 10-30,0 0 1,1-1-1,-1 1 0,0 0 0,1 0 0,-1 0 0,1 0 1,0 0-1,-1 0 0,1 0 0,0 0 0,0 0 0,-1 0 1,1 0-1,0 1 0,0-1 0,0 0 0,0 0 0,0 1 0,0-1 1,0 1-1,0-1 0,1 1 0,-1-1 0,0 1 0,0 0 1,0 0-1,0-1 0,1 1 0,-1 0 0,0 0 0,0 0 1,1 0-1,-1 0 0,0 1 0,1-1 0,13 1-608,0 1 0,-1 0 0,1 2-1,26 8 1,14 4-4005,-9-7-2543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7.472"/>
    </inkml:context>
    <inkml:brush xml:id="br0">
      <inkml:brushProperty name="width" value="0.025" units="cm"/>
      <inkml:brushProperty name="height" value="0.025" units="cm"/>
    </inkml:brush>
  </inkml:definitions>
  <inkml:trace contextRef="#ctx0" brushRef="#br0">0 140 13196,'13'-10'2280,"9"-8"-1609,72-50 2408,-84 62-2843,0 0-1,0 0 0,0 1 0,1 1 0,0 0 0,0 0 1,0 1-1,14-2 0,-24 4-236,0 1 0,0 0 0,0 0 0,-1 0 0,1 0 0,0 0 0,0 0 0,-1 1 0,1-1 0,0 0 0,0 0 0,-1 0 0,1 1 0,0-1 0,0 0 0,-1 1 0,1-1 0,0 1 0,-1-1 0,1 1 0,-1-1 0,1 1 0,-1-1 0,1 1 0,-1-1 0,1 1 0,-1 0 0,1-1 0,-1 1 0,0 0 0,1-1 0,-1 1 0,0 1 0,1 1 42,0 1-1,-1-1 1,0 1 0,0-1 0,0 1-1,0-1 1,-1 1 0,0 4 0,-23 61 1174,-23 20 108,33-66-1130,0 2-1,2 0 0,1 1 0,0 0 1,-11 48-1,22-73-176,-1 0 0,1 0 0,0 0 0,-1 0 0,1 0-1,0 0 1,0 0 0,0 0 0,0 0 0,0 0 0,0 0 0,0 0 0,0 0 0,0 0 0,0 0-1,1 0 1,-1 1 0,0-1 0,1 0 0,-1-1 0,1 1 0,-1 0 0,1 0 0,-1 0 0,1 0 0,0 0-1,0 0 1,-1-1 0,1 1 0,0 0 0,0-1 0,0 1 0,0 0 0,-1-1 0,1 1 0,0-1-1,0 1 1,0-1 0,0 0 0,0 0 0,0 1 0,1-1 0,-1 0 0,0 0 0,0 0 0,0 0-1,0 0 1,0 0 0,0 0 0,0 0 0,0 0 0,0-1 0,0 1 0,0 0 0,0-1 0,2 0 0,6-2 67,0-1 1,-1 1 0,1-1 0,-1-1 0,10-6-1,5-6-85,0-1 0,-1-1-1,-1-1 1,-1-1-1,0-1 1,-2 0 0,-1-1-1,27-49 1,-51 116-521,2-25 504,1 0 0,2 0 1,0 1-1,0-1 0,2 0 1,1 1-1,4 31 0,-5-50 29,1 1 1,-1 0-1,0-1 0,1 1 0,0 0 0,-1-1 0,1 1 1,0 0-1,0-1 0,0 1 0,0-1 0,0 0 0,1 1 0,-1-1 1,0 0-1,0 0 0,1 1 0,-1-1 0,1 0 0,-1 0 0,1-1 1,0 1-1,-1 0 0,1-1 0,1 2 0,1-2 40,-1 0 0,0 0 0,1 0 0,-1-1 0,0 1 0,1-1 0,-1 0 0,0 1 0,0-1 0,0-1 0,0 1 0,5-3 0,5-4 120,-1 0-1,0-1 1,0 0-1,19-19 1,-17 12-114,0-1 1,-1 0-1,0-1 1,13-25-1,-20 31-1,-1 1 0,0-1-1,0 0 1,-1 0-1,-1 0 1,0 0 0,-1-1-1,2-22 1,-7 29-77,-4 14-103,-4 16-22,7-11 177,2 1 1,-1-1-1,2 1 0,0 0 0,1 0 0,0 0 0,2 14 0,-2-27-14,1 0 1,-1-1-1,0 1 1,0 0-1,0-1 1,0 1-1,1 0 1,-1-1-1,0 1 1,0-1-1,1 1 1,-1-1 0,1 1-1,-1 0 1,0-1-1,1 1 1,-1-1-1,1 0 1,-1 1-1,1-1 1,-1 1-1,1-1 1,0 0-1,-1 1 1,1-1-1,-1 0 1,1 0-1,0 1 1,-1-1-1,1 0 1,1 0-1,21-8 635,-17 4-549,0 0 1,-1-1-1,0 1 1,0-1-1,7-9 0,1-13-468,-12 7-5471,-4 14-574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8.129"/>
    </inkml:context>
    <inkml:brush xml:id="br0">
      <inkml:brushProperty name="width" value="0.025" units="cm"/>
      <inkml:brushProperty name="height" value="0.025" units="cm"/>
    </inkml:brush>
  </inkml:definitions>
  <inkml:trace contextRef="#ctx0" brushRef="#br0">0 138 1185,'0'0'13827,"6"-7"-8996,-5 5-4589,21-29 2078,-21 30-2179,0-1 1,-1 1-1,1 0 0,0 0 0,0 0 0,0 0 1,0 0-1,0 1 0,0-1 0,0 0 0,0 0 0,1 1 1,-1-1-1,0 1 0,0-1 0,1 1 0,-1-1 1,0 1-1,1 0 0,-1-1 0,0 1 0,1 0 1,-1 0-1,0 0 0,1 0 0,-1 0 0,0 1 1,2-1-1,-1 4-59,-1 0 0,0 0 0,-1 0 1,1 0-1,-1 0 0,0 0 0,0 0 0,0 1 0,0-1 1,-2 7-1,2-9-36,-3 9 3,1-1 1,-1 1-1,-1-1 1,0 0-1,-9 17 1,9-19-15,-1 0 1,2 0 0,-1 0 0,1 1 0,1 0 0,-1-1 0,1 1-1,-1 14 1,3-23-27,1 1-1,-1-1 1,0 1-1,0 0 1,1-1-1,-1 1 1,0-1 0,1 1-1,-1-1 1,0 1-1,1-1 1,-1 1-1,1-1 1,-1 1-1,1-1 1,-1 1-1,1-1 1,-1 0-1,1 1 1,-1-1 0,1 0-1,0 0 1,-1 1-1,1-1 1,-1 0-1,1 0 1,0 0-1,-1 0 1,1 0-1,0 0 1,-1 0-1,1 0 1,-1 0 0,1 0-1,0 0 1,-1 0-1,1 0 1,0-1-1,-1 1 1,1 0-1,-1 0 1,1-1-1,0 1 1,-1 0-1,1-1 1,-1 1 0,1-1-1,32-16 234,5-17-213,-2-1 1,-1-1 0,-2-3 0,49-72 0,-82 111-33,0 0 0,0-1 0,0 1-1,1 0 1,-1 0 0,0 0 0,0 0 0,0 0 0,0 0 0,0-1-1,0 1 1,0 0 0,0 0 0,0 0 0,0 0 0,1 0 0,-1 0-1,0 0 1,0 0 0,0 0 0,0 0 0,0-1 0,0 1 0,0 0-1,1 0 1,-1 0 0,0 0 0,0 0 0,0 0 0,0 0 0,0 0-1,1 0 1,-1 0 0,0 0 0,0 0 0,0 0 0,0 0-1,0 0 1,1 0 0,-1 0 0,0 1 0,0-1 0,0 0 0,0 0-1,0 0 1,0 0 0,0 0 0,1 0 0,-1 0 0,0 0 0,0 0-1,0 1 1,0-1 0,0 0 0,0 0 0,0 0 0,0 0 0,0 0-1,0 0 1,0 0 0,0 1 0,0-1 0,0 0 0,1 0 0,-1 0-1,3 18-355,-3 31-266,0-42 589,0 20 59,-2-11 41,2 0-1,0 1 1,1-1 0,7 32 0,-8-46-54,1 0 1,-1 1-1,1-1 1,0 0-1,0 0 1,0 1-1,0-1 1,0 0-1,0 0 1,1 0 0,-1 0-1,1-1 1,-1 1-1,1 0 1,0-1-1,0 1 1,0-1-1,0 1 1,0-1 0,0 0-1,0 0 1,0 0-1,0 0 1,1 0-1,-1 0 1,0-1-1,1 1 1,-1-1 0,0 0-1,1 1 1,-1-1-1,0 0 1,1-1-1,-1 1 1,1 0-1,-1-1 1,0 1 0,0-1-1,1 1 1,3-3-1,0 0 54,0 0-1,0 0 1,0-1-1,0 0 0,-1 0 1,0 0-1,0 0 1,0-1-1,-1 0 1,1 0-1,-1 0 1,0-1-1,0 1 1,3-8-1,0 0 25,0-1 0,-1 0-1,0-1 1,-1 1 0,4-18 0,-8 23 22,0 0 0,0-1 1,0 1-1,-1 0 0,-1 0 0,-3-19 1,4 27-111,0-1 0,0 0 1,0 1-1,-1-1 0,1 1 1,-1-1-1,1 0 1,-1 1-1,1 0 0,-1-1 1,0 1-1,0-1 1,0 1-1,0 0 0,0-1 1,0 1-1,0 0 0,0 0 1,-1 0-1,1 0 1,0 0-1,-1 0 0,1 0 1,0 1-1,-1-1 0,1 0 1,-1 1-1,1-1 1,-1 1-1,0 0 0,1-1 1,-1 1-1,1 0 0,-1 0 1,0 0-1,1 0 1,-1 0-1,1 0 0,-1 1 1,0-1-1,1 0 0,-1 1 1,1-1-1,-1 1 1,1 0-1,-1 0 0,1-1 1,-2 2-1,2-1-12,0-1 0,0 1-1,0-1 1,-1 1 0,1-1 0,0 1 0,0 0 0,0-1-1,0 1 1,1 0 0,-1 0 0,0 0 0,0 0-1,0 0 1,1 0 0,-1 0 0,0 0 0,1 0 0,-1 0-1,1 0 1,0 1 0,-1-1 0,1 0 0,0 0-1,-1 0 1,1 1 0,0-1 0,0 0 0,0 0 0,0 0-1,0 1 1,1-1 0,-1 0 0,0 0 0,1 2-1,0-1-91,-1-1 0,1 1 0,0-1-1,0 1 1,1-1 0,-1 0-1,0 1 1,0-1 0,1 0 0,-1 0-1,1 0 1,-1 0 0,1 0-1,-1 0 1,1 0 0,-1-1 0,1 1-1,0 0 1,0-1 0,-1 1-1,1-1 1,0 0 0,2 0 0,11 1-1339,-1-1 0,0 0 1,1-1-1,-1-1 1,0-1-1,1 0 1,-2 0-1,23-10 1,6-3-4927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8.461"/>
    </inkml:context>
    <inkml:brush xml:id="br0">
      <inkml:brushProperty name="width" value="0.025" units="cm"/>
      <inkml:brushProperty name="height" value="0.025" units="cm"/>
    </inkml:brush>
  </inkml:definitions>
  <inkml:trace contextRef="#ctx0" brushRef="#br0">102 11 10025,'0'0'13774,"-8"2"-13193,2 1-508,0-1 0,1 1 1,-1 1-1,1-1 0,0 1 0,0 0 0,0 0 0,1 0 0,-1 0 0,1 1 0,0 0 0,0 0 0,1 0 0,0 1 0,0-1 0,0 1 0,0-1 0,1 1 0,0 0 0,0 0 0,-1 8 0,1-9 22,1 0-1,0 0 1,0 0-1,1 0 1,0 0-1,-1 0 1,2 0-1,-1 0 1,2 9-1,-1-13-77,-1 1-1,1-1 0,0 1 1,0-1-1,0 0 0,0 0 1,0 1-1,0-1 0,0 0 1,0 0-1,1 0 0,-1 0 1,0 0-1,1 0 0,-1 0 1,0-1-1,1 1 0,-1 0 1,1-1-1,-1 1 0,1-1 1,0 1-1,-1-1 0,1 0 1,-1 0-1,1 0 0,0 0 1,-1 0-1,1 0 0,0 0 1,-1-1-1,3 0 0,3 0 12,0-1 0,0 0 0,0-1 0,0 0 0,-1 0 0,1 0 0,-1-1 0,0 0-1,0 0 1,0-1 0,-1 1 0,0-1 0,8-8 0,10-14 15,29-42 1,-38 49 1,0-5-33,-13 20-90,-8 18 0,-2 2 86,-38 79 49,44-87-65,0 0 0,1 1 1,0-1-1,0 1 0,0 0 0,1-1 0,0 1 0,1 0 1,0 0-1,1 12 0,-1-19-52,1-1 1,-1 1 0,1 0-1,0 0 1,-1 0-1,1 0 1,0-1-1,-1 1 1,1 0-1,0-1 1,0 1-1,0 0 1,0-1-1,0 1 1,0-1-1,0 0 1,0 1-1,0-1 1,0 0-1,0 1 1,0-1-1,0 0 1,0 0-1,0 0 1,0 0-1,0 0 1,0 0-1,0 0 1,0 0-1,0-1 1,0 1-1,0 0 1,0-1-1,2 0 1,36-14-3267,-13-5-1057,1-6-2701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9.138"/>
    </inkml:context>
    <inkml:brush xml:id="br0">
      <inkml:brushProperty name="width" value="0.025" units="cm"/>
      <inkml:brushProperty name="height" value="0.025" units="cm"/>
    </inkml:brush>
  </inkml:definitions>
  <inkml:trace contextRef="#ctx0" brushRef="#br0">202 369 16367,'0'0'4522,"-6"-8"-3817,4 6-634,0-1 1,0 0-1,0 0 1,0 1-1,-1 0 1,1-1-1,-1 1 1,1 0-1,-1 0 1,0 0-1,0 0 1,0 1-1,0-1 1,0 1-1,0 0 1,0 0-1,0 0 1,0 0-1,-1 0 1,1 1-1,0 0 1,-1-1-1,1 1 1,-1 0-1,1 1 1,0-1-1,-1 1 1,1-1-1,0 1 1,0 0-1,0 0 1,-6 3-1,1 1 159,-1 1-1,1 0 0,1 0 0,-1 1 0,1 0 1,0 0-1,-6 10 0,10-14-113,0 0-1,1 1 0,-1-1 1,1 1-1,0-1 1,0 1-1,0 0 1,1 0-1,0 0 1,-1 0-1,1 0 0,0 0 1,1 0-1,-1 0 1,1 0-1,0 1 1,0-1-1,0 0 0,2 7 1,-1-9-92,0-1 0,1 1 0,-1 0 0,1-1 0,0 1 0,0-1 1,-1 1-1,1-1 0,0 0 0,0 0 0,0 0 0,0 0 0,0 0 0,1 0 0,-1-1 0,0 1 0,0-1 0,1 1 0,-1-1 1,0 0-1,0 0 0,1 0 0,2-1 0,56-4 135,-43-1-150,0 0 1,-1-1 0,0 0 0,0-2 0,0 0 0,-2-1 0,1-1 0,-1 0-1,-1-1 1,0 0 0,0-1 0,-1-1 0,11-15 0,-8 8 9,-1 0 0,0-1 0,-2-1 0,-1 0 0,0-1 0,-2 0 0,-1-1 0,11-44 0,-18 61-10,-1-1 1,0 0-1,0 1 0,0-1 0,-2-13 0,1 21-11,0 0 0,0 0 0,0 1-1,-1-1 1,1 0 0,0 0 0,-1 0 0,1 0 0,-1 0-1,1 0 1,-1 0 0,1 0 0,-1 1 0,1-1 0,-1 0-1,0 0 1,0 1 0,1-1 0,-1 0 0,0 1 0,-2-2-1,2 2-7,-1 0-1,0 0 1,0-1 0,0 1-1,0 0 1,1 1-1,-1-1 1,0 0-1,0 0 1,0 1-1,0-1 1,1 1-1,-1 0 1,0-1-1,1 1 1,-4 2-1,-10 8-2,1 0 0,0 1-1,0 1 1,1 0 0,1 1-1,0 1 1,1 0 0,0 0-1,-8 18 1,18-31 24,0-1 0,0 1 0,0-1 0,0 1 0,0-1-1,0 1 1,1 0 0,-1-1 0,1 1 0,-1 0 0,1-1 0,-1 1 0,1 0 0,0 0 0,0 0 0,0-1-1,0 1 1,0 0 0,1 3 0,0-4-5,0-1 0,0 1 0,0 0 0,-1-1 0,1 1-1,0-1 1,0 1 0,0-1 0,0 0 0,0 1 0,0-1 0,0 0 0,0 0-1,0 0 1,0 0 0,0 0 0,1 0 0,-1 0 0,0 0 0,0 0 0,0 0-1,0 0 1,0-1 0,1 1 0,14-5 18,0 0-1,-1-1 1,17-9-1,-19 10-39,-1-1-43,1 1-1,0 0 1,1 1-1,-1 1 1,1 0-1,20-2 1,-31 5 65,0 0 1,1 0-1,-1 0 0,0 1 1,1-1-1,-1 1 0,0-1 1,0 1-1,1 0 0,-1 0 1,0 1-1,0-1 0,0 1 1,0-1-1,-1 1 0,1 0 1,0 0-1,-1 0 0,1 1 1,-1-1-1,0 1 0,1-1 1,-1 1-1,-1-1 0,1 1 1,0 0-1,-1 0 0,1 0 1,-1 0-1,0 0 0,2 7 0,-1 4 110,0 0-1,-1 1 0,0-1 0,-2 22 0,1 14-87,0-49-81,0 0 0,0-1 0,0 1 1,0 0-1,0-1 0,0 1 0,0 0 0,0-1 0,0 1 1,1 0-1,-1-1 0,0 1 0,0 0 0,1-1 1,-1 1-1,0-1 0,1 1 0,-1 0 0,1-1 1,-1 1-1,1-1 0,-1 1 0,1-1 0,-1 0 1,1 1-1,-1-1 0,1 1 0,0-1 0,-1 0 1,1 0-1,-1 1 0,1-1 0,0 0 0,-1 0 1,1 0-1,0 0 0,-1 0 0,1 0 0,0 0 1,0 0-1,-1 0 0,1 0 0,0 0 0,-1 0 1,1 0-1,0 0 0,-1-1 0,2 1 0,0-1-763,1 0 0,-1 0 0,1-1 0,-1 1 0,1-1 0,-1 1 0,0-1 0,0 0 0,0 0 0,0 1 0,2-4 0,13-18-9140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39.468"/>
    </inkml:context>
    <inkml:brush xml:id="br0">
      <inkml:brushProperty name="width" value="0.025" units="cm"/>
      <inkml:brushProperty name="height" value="0.025" units="cm"/>
    </inkml:brush>
  </inkml:definitions>
  <inkml:trace contextRef="#ctx0" brushRef="#br0">68 1 13997,'0'0'13074,"-8"5"-12268,-26 17-171,33-21-629,0-1 0,0 1 0,1-1 0,-1 1 0,0-1 0,0 1 0,0 0 0,0-1 0,1 1 0,-1 0 0,0-1-1,1 1 1,-1 0 0,1 0 0,-1 0 0,1 0 0,-1 0 0,1 0 0,-1 0 0,1 0 0,0-1 0,-1 1 0,1 1 0,0-1-1,0 0 1,0 0 0,0 0 0,0 0 0,0 0 0,0 0 0,0 0 0,1 0 0,-1 0 0,0 0 0,0 0 0,1 0 0,-1 0 0,1-1-1,-1 1 1,1 0 0,-1 0 0,1 0 0,0 0 0,-1-1 0,1 1 0,0 0 0,-1 0 0,1-1 0,0 1 0,1 0 0,3 2-90,0 0 1,1-1 0,-1 1-1,1-1 1,11 3 0,22 3-174,-30-8 188,0 1 1,1 1-1,-1 0 1,0 0-1,0 1 1,0 0 0,-1 1-1,1 0 1,-1 0-1,0 1 1,12 8-1,-19-12 107,0 0 0,0 0 0,-1 0 0,1 0 0,0 0-1,0 0 1,-1 0 0,1 1 0,-1-1 0,1 0 0,-1 0-1,0 0 1,1 1 0,-1-1 0,0 0 0,0 1-1,0-1 1,0 0 0,0 0 0,0 1 0,0-1 0,0 0-1,-1 1 1,1-1 0,0 0 0,-1 0 0,1 1 0,-1-1-1,1 0 1,-1 0 0,0 0 0,1 0 0,-1 0-1,0 0 1,0 0 0,0 0 0,0 0 0,0 0 0,0 0-1,0-1 1,0 1 0,0 0 0,0-1 0,-2 1 0,-7 5 451,0-1 1,0 0-1,-20 7 1,28-11-467,-14 4-167,0 0-1,-1 0 1,-29 3-1,6-10-7520,25-4-3353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3.755"/>
    </inkml:context>
    <inkml:brush xml:id="br0">
      <inkml:brushProperty name="width" value="0.025" units="cm"/>
      <inkml:brushProperty name="height" value="0.025" units="cm"/>
    </inkml:brush>
  </inkml:definitions>
  <inkml:trace contextRef="#ctx0" brushRef="#br0">119 353 4548,'0'0'9407,"1"-8"-7710,3-24-63,-4 31-1587,0 0 1,-1 1-1,1-1 1,0 0-1,0 0 1,-1 1-1,1-1 0,0 0 1,-1 0-1,1 1 1,-1-1-1,1 0 1,-1 1-1,1-1 1,-1 0-1,1 1 1,-1-1-1,0 1 1,1-1-1,-1 1 1,0-1-1,1 1 1,-1 0-1,0-1 1,0 1-1,1 0 1,-1-1-1,0 1 0,0 0 1,0 0-1,1 0 1,-1 0-1,0 0 1,0 0-1,0 0 1,0 0-1,1 0 1,-1 0-1,0 1 1,0-1-1,0 0 1,0 1-1,-31 9 180,25-2-25,0 0 0,1 1 0,0-1 0,0 2 0,1-1 0,0 1-1,1-1 1,0 1 0,1 1 0,0-1 0,0 0 0,1 1 0,0-1-1,1 1 1,0 15 0,1-26-195,0 1 0,0 0 0,0-1 1,0 1-1,0 0 0,0-1 0,0 1 0,0-1 0,0 1 0,1 0 0,-1-1 0,0 1 0,0-1 1,1 1-1,-1-1 0,0 1 0,1-1 0,-1 1 0,0-1 0,1 1 0,-1-1 0,1 1 0,-1-1 0,0 0 1,1 1-1,-1-1 0,1 0 0,0 1 0,-1-1 0,1 1 0,21-4 229,19-21 210,-18 3-224,0-2 0,-1 0 0,-2-1-1,0 0 1,-2-2 0,0 0-1,-2-2 1,-1 1 0,-1-2 0,-2 0-1,-1-1 1,-1 0 0,-1 0-1,8-59 1,-17 89-210,0 0-1,0 0 0,1-1 1,-1 1-1,0 0 0,0 0 1,0 0-1,0 0 0,0-1 1,0 1-1,0 0 0,0 0 1,0 0-1,0 0 0,0-1 1,0 1-1,0 0 0,0 0 1,0 0-1,0 0 0,0-1 1,0 1-1,0 0 1,0 0-1,0 0 0,0-1 1,0 1-1,0 0 0,0 0 1,0 0-1,0 0 0,0-1 1,0 1-1,0 0 0,-1 0 1,1 0-1,0 0 0,0 0 1,0 0-1,0-1 0,0 1 1,0 0-1,-1 0 0,1 0 1,0 0-1,0 0 0,0 0 1,0 0-1,-1 0 0,1 0 1,0 0-1,0 0 1,0 0-1,-1 0 0,1 0 1,0 0-1,0 0 0,-11 11 109,-8 22-225,7-2 93,1 1-1,1 1 1,2-1 0,1 1 0,2 1 0,-2 56-1,7-87 16,-1-1-1,1 0 0,0 0 1,0 1-1,1-1 1,-1 0-1,0 1 0,1-1 1,-1 0-1,1 0 0,0 0 1,0 0-1,0 0 0,0 0 1,0 0-1,0 0 0,1 0 1,-1 0-1,0 0 0,1-1 1,0 1-1,-1-1 0,1 1 1,3 1-1,-2-2 5,1 0 0,-1 0 0,0-1-1,0 1 1,1-1 0,-1 0 0,0 0 0,1 0 0,-1 0-1,0-1 1,1 1 0,-1-1 0,0 0 0,0 0-1,0 0 1,0-1 0,5-2 0,3-1 11,-2-2-1,1 1 1,-1-1 0,0 0 0,0-1-1,-1 0 1,0 0 0,0-1 0,-1 0-1,8-13 1,-6 8 17,-1 0 1,0-1-1,-2 0 1,1 0-1,-2 0 1,7-30-1,-21 78-168,3-12 107,0 1-1,2-1 0,-4 40 0,8-60 24,0 0 0,0 0 0,0 0 0,0 0 0,0 0 0,0 0 1,0 0-1,0 0 0,0 0 0,1 0 0,-1 0 0,0 0 0,1 0 0,-1 0 0,1 0 0,-1 0 1,1 0-1,-1-1 0,1 1 0,0 0 0,-1 0 0,1-1 0,0 1 0,0 0 0,-1-1 1,1 1-1,0-1 0,1 2 0,0-2 11,0 0 0,0 0-1,1 1 1,-1-1 0,0 0 0,0-1 0,0 1-1,0 0 1,0-1 0,0 1 0,0-1 0,-1 1 0,4-2-1,3-2 34,-1 0-1,1 0 0,-1-1 0,0 0 1,13-11-1,-12 8-15,-1 0 0,0-1-1,0 0 1,-1 0 0,0 0 0,0-1 0,-1 0 0,-1 0 0,0 0 0,0-1 0,-1 1 0,0-1 0,-1 0-1,2-16 1,-23 54-238,14-14 199,1-1 0,0 0 1,0 1-1,1 0 0,1 0 1,-1 16-1,3-28 19,0 0 0,0-1-1,0 1 1,0-1 0,0 1 0,0-1 0,0 1 0,1-1 0,-1 1 0,0-1 0,0 1 0,0-1-1,1 0 1,-1 1 0,0-1 0,1 1 0,-1-1 0,0 1 0,1-1 0,-1 0 0,1 1 0,-1-1-1,0 0 1,1 0 0,-1 1 0,1-1 0,-1 0 0,1 0 0,-1 1 0,1-1 0,-1 0 0,1 0-1,24-1 213,20-14 61,-19 1-240,39-18-15,-60 30-34,-1 0-1,1 1 1,0 0 0,0-1 0,0 2-1,0-1 1,0 1 0,0-1-1,0 1 1,0 1 0,8 0 0,2 5-88,1-2 734,-16-5-571,1 0 1,0 0-1,0 0 1,-1 0-1,1 0 1,-1 0-1,1 0 1,-1 0-1,1 0 1,-1 0-1,0 0 1,1-1-1,-1 1 1,0 0-1,0 0 1,0 0-1,0 0 1,0-3-1,-3-68 1411,1 21-3713,13 53-12635,1 1 9396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4.227"/>
    </inkml:context>
    <inkml:brush xml:id="br0">
      <inkml:brushProperty name="width" value="0.025" units="cm"/>
      <inkml:brushProperty name="height" value="0.025" units="cm"/>
    </inkml:brush>
  </inkml:definitions>
  <inkml:trace contextRef="#ctx0" brushRef="#br0">0 388 9449,'4'-8'3256,"-3"6"-2833,33-67 9073,-49 156-8855,11-67-142,0 0 0,1 0 0,-1 35 0,4-53-474,0-1 0,0 1 1,0 0-1,0 0 0,0-1 0,1 1 0,-1 0 0,1-1 0,-1 1 0,1-1 0,-1 1 0,1 0 0,0-1 1,0 1-1,0-1 0,0 0 0,0 1 0,0-1 0,0 0 0,0 1 0,0-1 0,1 0 0,2 2 0,-2-2 1,1-1 0,-1 1-1,1 0 1,0-1-1,-1 0 1,1 1 0,-1-1-1,1 0 1,0-1 0,-1 1-1,1 0 1,-1-1-1,1 1 1,2-2 0,5-1 71,0-1 1,0 0 0,-1-1 0,1 0 0,-1 0-1,14-12 1,-11 5-43,-1 1-1,0-1 0,-1-1 1,0 0-1,-1 0 1,-1-1-1,0 0 1,-1 0-1,0-1 0,-1 0 1,5-24-1,-2 5 92,-3 0 0,-1 0 0,-1-1 0,-1-43 0,-3 71-138,-1 0 1,1 0-1,-1 0 0,-1 0 1,1 1-1,-1-1 1,0 0-1,-1 1 1,1-1-1,-7-9 0,8 14-16,0 1 0,0-1-1,-1 1 1,1-1 0,-1 1-1,1-1 1,-1 1-1,1 0 1,-1 0 0,0 0-1,1 0 1,-1 0 0,0 0-1,0 0 1,0 0-1,0 1 1,0-1 0,0 1-1,0 0 1,0-1-1,0 1 1,0 0 0,0 0-1,0 0 1,0 0 0,0 1-1,0-1 1,0 1-1,0-1 1,0 1 0,0-1-1,0 1 1,0 0 0,0 0-1,1 0 1,-1 0-1,0 0 1,1 1 0,-1-1-1,-2 3 1,-3 2-5,1 0 0,-1 0 0,1 1 0,1-1 1,-1 2-1,1-1 0,0 0 0,1 1 0,-1 0 0,2 0 0,-1 1 1,1-1-1,0 1 0,1-1 0,0 1 0,0 0 0,1 0 0,1 0 1,-1 0-1,1 0 0,1 9 0,0-15 12,0-1 0,-1 0 0,1 0 0,0 0 0,0 0 0,1 0-1,-1 0 1,0 0 0,1 0 0,-1 0 0,1-1 0,-1 1 0,1 0 0,0-1 0,0 0 0,0 1 0,2 1 0,42 14-23,-41-16 17,1 1 0,0-1 0,-1 1 0,0 0 0,1 1 0,-1 0 1,0-1-1,0 2 0,6 4 0,-7-3 38,0 0 0,0 0 1,0 1-1,-1-1 0,0 1 1,0 0-1,0 0 0,-1 0 0,0 0 1,0 1-1,-1-1 0,1 7 1,2 44-99,-5-20-2942,1-6-2922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5.801"/>
    </inkml:context>
    <inkml:brush xml:id="br0">
      <inkml:brushProperty name="width" value="0.025" units="cm"/>
      <inkml:brushProperty name="height" value="0.025" units="cm"/>
    </inkml:brush>
  </inkml:definitions>
  <inkml:trace contextRef="#ctx0" brushRef="#br0">142 286 9769,'0'0'5018,"-8"-7"-2717,5 4-2170,-2-1 208,1 1-1,-1-1 0,0 1 0,0-1 0,-10-3 1,14 6-290,0 0 0,-1 1 1,1-1-1,-1 1 0,1 0 1,-1-1-1,1 1 0,-1 0 0,1 0 1,-1 0-1,1 0 0,-1 0 1,1 0-1,-1 1 0,1-1 1,-1 0-1,1 1 0,-1-1 1,1 1-1,0 0 0,-1-1 0,1 1 1,0 0-1,-1 0 0,1 0 1,0 0-1,0 0 0,0 0 1,0 0-1,0 0 0,0 0 1,0 0-1,0 1 0,0 0 1,-6 11 156,1-1 0,0 1 0,1 0 1,0 1-1,1-1 0,1 1 0,0 0 1,1 0-1,0 0 0,1 14 0,1-27-189,-1-1 1,1 1-1,0 0 0,0 0 0,0-1 0,0 1 0,0 0 0,0-1 0,0 1 1,0 0-1,0 0 0,0-1 0,1 1 0,-1 0 0,0-1 0,0 1 0,1-1 1,-1 1-1,0 0 0,1-1 0,-1 1 0,1-1 0,-1 1 0,1-1 0,-1 1 1,1-1-1,-1 1 0,1-1 0,-1 1 0,1-1 0,0 0 0,-1 1 0,1-1 0,0 0 1,0 1-1,1-1 23,0-1 1,0 1-1,0-1 1,0 1-1,0-1 1,0 0-1,0 0 1,-1 1-1,1-1 0,0-1 1,0 1-1,1-2 1,44-42 695,-25 19-658,-2 0 0,0-2 0,-2-1 0,19-41-1,-28 50 193,-1 0 0,-1 0-1,-1-1 1,0 0 0,-2-1-1,0 1 1,0-41 0,-6 57 191,-4 16-402,-4 20-147,8-13 86,-2 5-6,1 0 1,1 1-1,1-1 0,1 1 1,6 46-1,-5-68 9,-1 1-1,1-1 0,-1 1 1,1-1-1,0 0 1,0 0-1,0 1 1,0-1-1,0 0 0,0 0 1,0 0-1,1 0 1,-1 0-1,1 0 1,0-1-1,-1 1 0,1 0 1,0-1-1,0 0 1,0 1-1,0-1 0,0 0 1,1 0-1,-1 0 1,0 0-1,0 0 1,1-1-1,-1 1 0,0-1 1,1 1-1,-1-1 1,1 0-1,-1 0 1,1 0-1,-1 0 0,0 0 1,5-2-1,-2 1 17,1-1 0,-1 0-1,1-1 1,-1 1 0,0-1 0,0 0-1,0 0 1,0-1 0,-1 1 0,1-1-1,-1 0 1,0 0 0,0 0-1,5-9 1,-4 5-17,-1 0 0,1-1 0,-1 1 0,-1-1 0,0 0 0,0 0 0,-1-1 0,0 1 0,0 0 0,0-17 0,-2 37-36,1-1-1,0 1 1,1-1-1,0 1 1,0-1-1,1 1 1,1-1-1,0 0 1,10 18-1,-13-25 47,1-1-1,-1 1 1,1-1 0,0 1-1,0-1 1,0 0-1,1 0 1,-1 0-1,0 0 1,1 0-1,-1 0 1,1 0-1,0-1 1,-1 0-1,1 1 1,0-1-1,0 0 1,0 0-1,0-1 1,0 1-1,0-1 1,0 1-1,0-1 1,0 0-1,0 0 1,0 0-1,0-1 1,0 1-1,0-1 1,0 1-1,0-1 1,0 0 0,0 0-1,0 0 1,-1-1-1,1 1 1,0-1-1,-1 0 1,4-2-1,2-1 28,-2 0 0,1 0 1,0-1-1,-1 0 0,0 0 0,0 0 0,-1-1 0,0 0 0,0 0 1,-1 0-1,0-1 0,0 1 0,0-1 0,-1 0 0,0 0 0,-1 0 0,0-1 1,0 1-1,-1 0 0,0-1 0,0 1 0,-1-16 0,0 23-34,0 1-1,0-1 0,0 1 0,0-1 0,0 1 1,0-1-1,0 1 0,0-1 0,0 0 0,0 1 1,0-1-1,0 1 0,-1-1 0,1 1 1,0-1-1,0 1 0,-1-1 0,1 1 0,0 0 1,0-1-1,-1 1 0,1-1 0,-1 1 1,1 0-1,0-1 0,-1 1 0,1 0 0,-1-1 1,1 1-1,-1 0 0,1 0 0,-1-1 1,1 1-1,-1 0 0,1 0 0,-1 0 0,1 0 1,-1 0-1,1-1 0,-1 1 0,1 0 1,-1 0-1,1 1 0,-1-1 0,1 0 0,-1 0 1,1 0-1,-1 0 0,1 0 0,-1 0 1,1 1-1,-1-1 0,1 0 0,-1 0 0,1 1 1,-1-1-1,1 0 0,-1 1 0,0 0 0,-20 25-199,18-19 181,1 1 0,0 0 0,0 0 0,0 0 0,1 0 0,0 13 0,1-19 18,0 0-1,0 0 0,0-1 0,0 1 0,1 0 0,-1 0 0,1 0 0,-1 0 0,1-1 0,-1 1 0,1 0 0,0-1 1,0 1-1,0 0 0,0-1 0,0 1 0,0-1 0,0 0 0,1 1 0,-1-1 0,0 0 0,1 0 0,-1 0 1,1 1-1,0-2 0,-1 1 0,1 0 0,0 0 0,-1 0 0,1-1 0,0 1 0,0-1 0,2 1 0,4 0-54,1 0-1,-1-1 1,1 0-1,0 0 1,-1-1-1,1 0 1,12-3-1,15-14-2968,-33 15 2291,0 1 0,-1-1 0,1 0 0,-1 1-1,0-1 1,1 0 0,-1-1 0,-1 1 0,3-5-1,3-19-7275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6.132"/>
    </inkml:context>
    <inkml:brush xml:id="br0">
      <inkml:brushProperty name="width" value="0.025" units="cm"/>
      <inkml:brushProperty name="height" value="0.025" units="cm"/>
    </inkml:brush>
  </inkml:definitions>
  <inkml:trace contextRef="#ctx0" brushRef="#br0">0 0 17489,'0'0'4452,"20"55"-5862,-3-47-7622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3.753"/>
    </inkml:context>
    <inkml:brush xml:id="br0">
      <inkml:brushProperty name="width" value="0.05" units="cm"/>
      <inkml:brushProperty name="height" value="0.05" units="cm"/>
      <inkml:brushProperty name="color" value="#66CC00"/>
    </inkml:brush>
  </inkml:definitions>
  <inkml:trace contextRef="#ctx0" brushRef="#br0">15203 3258 12339,'2'5'130,"0"1"0,0-1 0,-1 0 0,0 0 0,0 1 0,-1-1 0,1 1 1,-1-1-1,0 1 0,0-1 0,-1 0 0,0 1 0,0-1 0,-3 9 0,-3 10 497,-18 40-1,17-48-552,-1 1-1,-1-1 0,-1-1 0,0 0 1,-1 0-1,-1-1 0,0 0 0,-1-2 1,0 1-1,-1-2 0,0 0 0,-1 0 1,-22 10-1,-22 8-124,-2-3 0,-89 25 0,104-36 80,-105 33-72,-2-8 0,-269 36-1,96-49 20,-560-25-1,259-58 73,2-28 133,490 65-150,-515-78 67,8-26-100,16-53-109,13-37 66,138 46 73,-876-326 81,15-41-102,300 77-63,755 328 62,-540-280 108,-137-94 32,324 205-140,518 254 2,-1 5 0,-2 5 0,-198-28 0,251 55 92,-1 2-1,1 4 0,0 3 1,-1 2-1,1 4 1,1 2-1,0 3 1,0 4-1,2 2 0,0 2 1,1 4-1,-90 49 1,24-1 40,126-71-233,-1 0 1,1-1-1,-1 1 0,1-1 1,-1 0-1,0 0 1,0 0-1,1 0 1,-1-1-1,0 0 1,0 1-1,0-1 1,1-1-1,-1 1 1,-6-2-1,6 1 63,0-1-1,1 0 1,-1 1 0,1-1-1,0-1 1,-1 1-1,1 0 1,0-1-1,1 0 1,-1 0 0,0 0-1,1 0 1,-1 0-1,1 0 1,-3-6-1,-18-42-457</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6.598"/>
    </inkml:context>
    <inkml:brush xml:id="br0">
      <inkml:brushProperty name="width" value="0.025" units="cm"/>
      <inkml:brushProperty name="height" value="0.025" units="cm"/>
    </inkml:brush>
  </inkml:definitions>
  <inkml:trace contextRef="#ctx0" brushRef="#br0">0 84 4869,'0'0'19175,"5"7"-18486,1 3-466,-2-3-179,0 0 0,1-1 1,0 1-1,0-1 1,0 0-1,7 5 0,-11-10-6,1 1-1,0-1 0,0 0 0,-1 0 0,1 0 1,0 0-1,0 0 0,0 0 0,0-1 0,1 1 1,-1-1-1,0 0 0,0 1 0,0-1 0,0 0 1,0 0-1,1 0 0,-1 0 0,0-1 0,0 1 1,0-1-1,0 1 0,0-1 0,0 0 0,0 1 1,0-1-1,0 0 0,0-1 0,0 1 0,2-2 1,14-11 285,-1-2-1,0 0 1,19-24 0,11-10-258,-46 49-66,0 0 1,0-1-1,1 1 1,-1 0-1,0 0 1,0 0-1,1 0 1,-1 0-1,1 1 1,-1-1-1,1 0 1,-1 0-1,1 1 1,-1-1-1,1 1 1,0 0 0,-1 0-1,3-1 1,-3 1 3,0 1 1,0-1 0,0 1 0,0-1 0,0 1 0,0-1 0,0 1 0,-1-1 0,1 1 0,0 0-1,0 0 1,-1-1 0,1 1 0,0 0 0,-1 0 0,1 0 0,-1-1 0,1 1 0,-1 0-1,1 0 1,0 2 0,2 8 55,-1 0 0,1 1-1,-2-1 1,1 17 0,0-2 62,-1-22-105,1 7-2,0-1 0,1 1 0,0-1 0,6 15 0,-8-24-9,-1 0 1,1 1 0,-1-1-1,1 0 1,-1 0-1,1 0 1,0 0-1,0 0 1,-1 0-1,1 0 1,0 0-1,0 0 1,0-1-1,0 1 1,0 0 0,0-1-1,0 1 1,0 0-1,0-1 1,1 1-1,-1-1 1,0 0-1,0 1 1,0-1-1,1 0 1,-1 0-1,0 1 1,0-1-1,1 0 1,-1-1 0,0 1-1,0 0 1,1 0-1,-1 0 1,0-1-1,0 1 1,1 0-1,-1-1 1,0 1-1,0-1 1,0 0-1,0 1 1,0-1 0,0 0-1,0 0 1,0 0-1,0 1 1,0-1-1,1-2 1,7-6-420,0-1 0,-1 0 1,1 0-1,8-16 0,10-24-7463,-16 25 275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6.957"/>
    </inkml:context>
    <inkml:brush xml:id="br0">
      <inkml:brushProperty name="width" value="0.025" units="cm"/>
      <inkml:brushProperty name="height" value="0.025" units="cm"/>
    </inkml:brush>
  </inkml:definitions>
  <inkml:trace contextRef="#ctx0" brushRef="#br0">70 42 16047,'0'0'6177,"-9"-3"-5505,3 1-605,3 1-42,1 0-1,0 0 1,-1 1-1,1-1 1,-1 1-1,1-1 1,-1 1 0,0 0-1,1 0 1,-4 0-1,5 1-22,0-1 0,-1 1 1,1 0-1,0-1 0,0 1 0,0 0 0,0 0 0,0 0 0,0 0 0,0 0 0,0 0 0,0 0 0,0 0 0,0 0 0,1 0 0,-1 1 1,0-1-1,1 0 0,-1 1 0,1-1 0,0 0 0,-1 1 0,1-1 0,0 0 0,0 1 0,0-1 0,0 2 0,-1 4 61,0 0 0,0 0 0,1 0-1,0 0 1,0 0 0,1 0 0,0-1-1,0 1 1,5 12 0,-5-17-23,0 0 0,0 0 0,0 0 0,0 0 0,1 0 0,-1-1 1,0 1-1,1-1 0,0 1 0,-1-1 0,1 0 0,0 1 0,0-1 0,0 0 0,0 0 0,0 0 1,0 0-1,0-1 0,0 1 0,0 0 0,0-1 0,0 0 0,0 1 0,0-1 0,1 0 1,-1 0-1,0 0 0,0 0 0,0-1 0,0 1 0,1-1 0,-1 1 0,0-1 0,0 0 1,4-1-1,2-2-6,-1 0-1,1-1 1,0 0 0,-1 0 0,0 0 0,0-1 0,-1 0 0,1-1 0,-1 1 0,-1-1-1,1 0 1,-1 0 0,0-1 0,-1 0 0,0 0 0,0 0 0,-1 0 0,0-1 0,0 1-1,-1-1 1,0 1 0,1-12 0,-6 19 21,-3 9-116,-5 13-72,8-9-268,1 0-1,-1 0 1,2 0-1,-1 14 1,2-23 106,0-1 0,0 0 1,0 0-1,0 0 1,0 0-1,0 0 0,1 1 1,-1-1-1,1 0 1,0 0-1,-1 0 0,1 0 1,0 0-1,0 0 1,0 0-1,0-1 0,1 1 1,-1 0-1,0-1 1,1 1-1,-1 0 0,1-1 1,-1 0-1,1 1 1,0-1-1,0 0 0,0 0 1,0 0-1,0 0 1,0 0-1,3 0 0,19 1-4952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7.377"/>
    </inkml:context>
    <inkml:brush xml:id="br0">
      <inkml:brushProperty name="width" value="0.025" units="cm"/>
      <inkml:brushProperty name="height" value="0.025" units="cm"/>
    </inkml:brush>
  </inkml:definitions>
  <inkml:trace contextRef="#ctx0" brushRef="#br0">38 352 11050,'0'0'8003,"-5"7"-7539,0 1-260,0 0 0,1 0 1,1 1-1,-1-1 0,-3 16 0,6-22-148,0 0 0,1 0 0,-1 0 0,1 0 1,-1 0-1,1 0 0,0 0 0,0 0 0,0 0 0,0 1 0,0-1 1,0 0-1,0 0 0,1 0 0,-1 0 0,1 0 0,0 0 0,-1 0 1,1 0-1,0 0 0,0 0 0,0 0 0,1-1 0,-1 1 0,0 0 0,1-1 1,-1 1-1,1-1 0,-1 1 0,1-1 0,0 0 0,-1 0 0,1 1 1,0-1-1,3 1 0,3-1 50,0 0 1,0 0-1,-1 0 1,1-1-1,0 0 1,0-1-1,-1 0 1,1 0-1,0-1 1,-1 0-1,1 0 1,-1 0-1,0-1 1,0 0-1,0-1 1,0 0-1,0 0 1,10-8-1,4-4-10,-1-1 0,-1 0 1,-1-2-1,22-27 0,-28 30-75,0 0 1,-1-1-1,-1 0 1,-1-1 0,12-34-1,-17 42-6,-1-1 0,0 1 0,-1-1 1,0 0-1,0 0 0,-2 0 0,1 0 0,-1 0 0,-1 0 0,0 0 0,-1 0 0,-2-12 0,3 21-18,1 0-1,0-1 0,-1 1 1,0 0-1,0 0 0,1-1 1,-1 1-1,-1 0 0,1 0 1,0 0-1,0 0 0,-1 0 1,1 1-1,-1-1 0,0 0 1,1 0-1,-1 1 1,0 0-1,0-1 0,0 1 1,0 0-1,0 0 0,0 0 1,0 0-1,-1 0 0,1 0 1,0 1-1,0-1 0,-1 1 1,1-1-1,0 1 0,-1 0 1,1 0-1,-1 0 1,1 0-1,0 1 0,-1-1 1,1 0-1,0 1 0,0 0 1,-1 0-1,1-1 0,0 1 1,-2 2-1,-6 2-23,0 1 0,0 0 0,1 0 1,-1 1-1,2 1 0,-1-1 0,-12 16 0,13-15 24,1 1-1,0 0 1,0 1-1,1 0 0,0 0 1,0 0-1,1 0 1,1 1-1,-1 0 1,2 0-1,-5 22 0,8-31 2,0 1-1,1-1 0,-1 0 0,0 0 0,1 0 0,0 0 1,-1 0-1,1 0 0,0 0 0,0 0 0,0 0 0,0 0 1,1-1-1,-1 1 0,0 0 0,1-1 0,-1 1 0,1-1 1,-1 1-1,1-1 0,0 0 0,0 1 0,0-1 0,-1 0 1,1 0-1,0-1 0,0 1 0,0 0 0,1-1 0,2 1 1,12 3-200,-1 0 0,1-2 1,18 1-1,-8 0-777,-18-2 710,1 1 1,-1 0-1,1 0 1,-1 1-1,0 1 0,0-1 1,12 8-1,-18-9 345,0 0-1,1 0 0,-1 1 1,0-1-1,-1 1 1,1 0-1,0 0 0,-1 0 1,1 0-1,-1 0 0,0 0 1,0 1-1,-1-1 0,1 1 1,-1-1-1,1 1 0,-1 0 1,0 0-1,0-1 1,0 9-1,-1-11-56,0 1-1,0-1 1,0 1-1,0-1 1,0 1 0,1-1-1,-1 0 1,0 1 0,1-1-1,-1 1 1,1-1 0,0 0-1,-1 1 1,1-1 0,0 0-1,0 0 1,1 2 0,-1-2-66,0-1 0,-1 0 0,1 0 0,0 1 0,-1-1 0,1 0 0,0 0 0,0 0 1,-1 0-1,1 0 0,0 0 0,-1 0 0,1 0 0,0 0 0,0 0 0,-1 0 0,1 0 1,0-1-1,-1 1 0,1 0 0,0-1 0,-1 1 0,1 0 0,1-1 0,2-2-945,0 0 0,-1 0 0,1-1 1,0 1-1,-1-1 0,0 0 0,0 0 0,4-7 0,6-15-9092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8.301"/>
    </inkml:context>
    <inkml:brush xml:id="br0">
      <inkml:brushProperty name="width" value="0.025" units="cm"/>
      <inkml:brushProperty name="height" value="0.025" units="cm"/>
    </inkml:brush>
  </inkml:definitions>
  <inkml:trace contextRef="#ctx0" brushRef="#br0">118 310 8776,'0'0'7063,"-10"2"-5392,3-2-1494,1 1 0,-1 1 0,1-1 0,0 1 0,-1 0 1,1 0-1,0 1 0,0-1 0,0 1 0,1 1 0,-1-1 0,1 1 0,0 0 0,0 0 1,0 1-1,-6 6 0,11-10-172,-1-1 0,1 1 0,0-1 0,0 1 1,-1-1-1,1 1 0,0-1 0,0 1 0,0-1 0,0 1 0,0-1 1,0 1-1,0-1 0,0 1 0,0-1 0,0 1 0,0-1 1,0 1-1,0-1 0,0 1 0,0-1 0,0 0 0,1 1 1,-1-1-1,0 1 0,0-1 0,1 1 0,-1-1 0,0 1 0,1-1 1,-1 0-1,0 1 0,1-1 0,-1 0 0,0 1 0,1-1 1,-1 0-1,1 0 0,-1 1 0,1-1 0,-1 0 0,0 0 1,1 0-1,-1 0 0,1 1 0,-1-1 0,1 0 0,-1 0 0,1 0 1,-1 0-1,1 0 0,0 0 0,36 1 37,-26-1-101,3 1-364,64 6-1423,-72-6 1845,-1-1 1,0 2-1,0-1 0,-1 1 0,1-1 0,0 1 0,0 1 1,-1-1-1,1 1 0,-1-1 0,0 1 0,6 5 1,-9-6 175,0 0 1,0 0-1,0 0 1,0 0-1,-1 0 1,1 0-1,0 0 1,-1 0-1,0 0 1,1 1-1,-1-1 1,0 0-1,0 0 1,0 0-1,-1 0 1,1 1-1,0-1 1,-1 0 0,1 0-1,-1 0 1,0 0-1,0 0 1,0 0-1,0 0 1,0 0-1,0 0 1,0-1-1,-1 1 1,1 0-1,0-1 1,-1 1-1,-2 1 1,-2 4-85,0-1 1,0-1-1,0 1 0,-1-1 1,0 0-1,0-1 1,-10 6-1,17-10-97,-1 0 0,1 0 1,-1 0-1,1 0 0,0 0 0,-1 0 1,1 0-1,-1 0 0,1 0 0,-1 0 0,1 0 1,0 0-1,-1 0 0,1 0 0,-1 0 1,1 0-1,0-1 0,-1 1 0,1 0 1,0 0-1,-1 0 0,1-1 0,0 1 0,-1 0 1,1-1-1,0 1 0,-1 0 0,1-1 1,0 1-1,0 0 0,-1-1 0,1 1 0,0 0 1,0-1-1,0 1 0,0 0 0,-1-1 1,1 1-1,0-1 0,0 1 0,0-1 0,0 1 1,0 0-1,0-1 0,0 1 0,0-1 1,0 1-1,0 0 0,0-1 0,1 1 0,-1-1 1,0 1-1,0 0 0,0-1 0,0 1 1,1-1-1,-1 1 0,0 0 0,1-1 0,7-28-1329,24-45-2020,-13 32 1248,22-69 0,-25 52 2192,20-73-597,-27 57 6448,-17 206-4088,4-90-1033,1-1 0,2 1 0,8 70 1,-6-106-802,1 1-1,-1 0 1,1-1 0,0 0 0,0 1 0,1-1 0,0 0 0,0 0-1,4 4 1,-7-8-4,1 1-1,0-1 0,0 0 0,0 0 1,0 0-1,0 0 0,0 0 0,1 0 1,-1 0-1,0-1 0,0 1 0,1 0 1,-1-1-1,0 1 0,1-1 0,-1 1 1,1-1-1,-1 1 0,1-1 0,-1 0 1,1 0-1,-1 0 0,1 0 0,-1 0 0,0 0 1,1 0-1,-1-1 0,1 1 0,-1 0 1,1-1-1,-1 1 0,0-1 0,1 0 1,-1 1-1,0-1 0,1 0 0,-1 0 1,0 0-1,0 0 0,2-1 0,1-3-4,-1 0 0,1 1 0,-1-2 0,1 1 0,-1 0 0,-1-1 0,1 1 0,-1-1 0,0 1 0,0-1 0,-1 0 0,0 0 0,1-8 0,3-84-305,-5 88 306,0 8-1,0 1 4,0 0-1,1 1 1,-1-1-1,0 0 1,0 0 0,0 0-1,0 1 1,0-1-1,0 0 1,0 0 0,0 0-1,0 1 1,-1-1-1,1 0 1,0 0-1,0 0 1,-1 1 0,1-1-1,0 0 1,-1 1-1,1-1 1,-1 0 0,1 1-1,-1-1 1,1 0-1,-1 1 1,1-1 0,-1 1-1,0-1 1,1 1-1,-1-1 1,-1 0 0,1 1-42,1 1 30,0 0-1,0 0 0,0 0 1,0 0-1,0 0 0,0 0 1,0 0-1,0 0 0,0 0 1,1 0-1,-1-1 0,0 1 1,1 0-1,-1 0 0,0 0 1,1 0-1,-1-1 0,1 1 1,0 0-1,-1 0 0,1-1 1,-1 1-1,1 0 0,0-1 1,0 1-1,-1-1 0,1 1 1,0-1-1,0 1 0,0-1 1,-1 0-1,1 1 0,0-1 1,0 0-1,0 1 0,0-1 1,0 0-1,0 0 0,0 0 1,0 0-1,0 0 0,-1 0 1,1 0-1,0 0 0,0-1 1,0 1-1,1-1 0,1 1 21,0-1 0,-1 0-1,1 0 1,0-1 0,-1 1-1,1 0 1,-1-1 0,0 0-1,1 1 1,-1-1 0,0 0 0,0 0-1,0 0 1,0-1 0,1-1-1,-2 3-11,4-7 14,-1 0 1,1-1-1,-2 1 1,1-1-1,-1 0 1,0 0-1,2-15 0,-5 24-19,0 0 0,-1 0 0,1 0-1,0-1 1,-1 1 0,1 0-1,0 0 1,-1 0 0,1-1 0,0 1-1,-1 0 1,1 0 0,0 0-1,-1 0 1,1 0 0,0 0 0,-1 0-1,1 0 1,-1 0 0,1 0 0,0 0-1,-1 0 1,1 0 0,0 0-1,-1 0 1,1 1 0,0-1 0,-1 0-1,1 0 1,0 0 0,-1 0-1,1 1 1,0-1 0,-1 0 0,1 0-1,0 1 1,0-1 0,-1 0-1,1 0 1,0 1 0,0-1 0,-1 1-1,-13 9 50,14-10-48,-8 10 89,0 0 1,1 0-1,-1 0 1,2 1-1,-11 22 0,14-26 14,0 0-1,1-1 1,0 1-1,0 0 0,1 0 1,0 0-1,0 0 0,1 0 1,-1 0-1,1 0 0,3 14 1,-2-18-75,0-1 0,0 1 0,0-1-1,0 1 1,1-1 0,-1 1 0,1-1 0,0 0 0,0 0 0,0 0 0,0 0 0,0 0 0,0 0 0,0-1-1,1 1 1,-1-1 0,1 1 0,-1-1 0,1 0 0,-1 0 0,1 0 0,0 0 0,0-1 0,-1 1 0,6 0-1,8 1 29,-1-1-1,1 0 0,20-3 1,-29 2-36,41-12 522,-27-2-2427,-20 13 1523,-1 1 0,1-1 0,-1 0 1,1 1-1,-1-1 0,1 0 1,-1 0-1,0 1 0,1-1 0,-1 0 1,0 0-1,0 0 0,0 1 0,1-1 1,-1 0-1,0 0 0,0 0 1,0 0-1,-1 0 0,1 1 0,0-1 1,0 0-1,-1-1 0,-4-8-9397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8.658"/>
    </inkml:context>
    <inkml:brush xml:id="br0">
      <inkml:brushProperty name="width" value="0.025" units="cm"/>
      <inkml:brushProperty name="height" value="0.025" units="cm"/>
    </inkml:brush>
  </inkml:definitions>
  <inkml:trace contextRef="#ctx0" brushRef="#br0">8 124 12043,'-7'0'4068,"7"-6"-1665,19-7-1090,20 0 0,11-4-256,12 0-448,10 1-449,1 3-128,3 0-2018,-9-3-6534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9.180"/>
    </inkml:context>
    <inkml:brush xml:id="br0">
      <inkml:brushProperty name="width" value="0.025" units="cm"/>
      <inkml:brushProperty name="height" value="0.025" units="cm"/>
    </inkml:brush>
  </inkml:definitions>
  <inkml:trace contextRef="#ctx0" brushRef="#br0">0 0 18514,'0'0'1185,"0"46"-961,0-14 481,0 4 416,0 0-609,0 2-288,5-4-128,10-1-64,-1 0 0,2-7-32,0-4-1057,-6-6-993,-4-6-1249,-6-4-1858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9.527"/>
    </inkml:context>
    <inkml:brush xml:id="br0">
      <inkml:brushProperty name="width" value="0.025" units="cm"/>
      <inkml:brushProperty name="height" value="0.025" units="cm"/>
    </inkml:brush>
  </inkml:definitions>
  <inkml:trace contextRef="#ctx0" brushRef="#br0">0 201 10794,'0'0'6791,"80"-16"-5574,-25-2 96,5-2-384,4-4-160,6 0-225,-11 1-320,-4 4-224,-15 2-1313,-8 4-1249,-16 0-1602,-14 0-1249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49.905"/>
    </inkml:context>
    <inkml:brush xml:id="br0">
      <inkml:brushProperty name="width" value="0.025" units="cm"/>
      <inkml:brushProperty name="height" value="0.025" units="cm"/>
    </inkml:brush>
  </inkml:definitions>
  <inkml:trace contextRef="#ctx0" brushRef="#br0">1 157 15599,'0'0'6406,"56"-62"-5317,-17 43-417,5 0-383,2 2-289,2 4-32,-5 0-1378,-4 5-1216,-13 4-3748,-8 2-5958</inkml:trace>
  <inkml:trace contextRef="#ctx0" brushRef="#br0" timeOffset="1">477 254 9897,'1'10'2872,"-1"-4"-2301,1 0 0,0 0-1,1 0 1,-1 0 0,1 0-1,0-1 1,5 9-1,-6-12-482,0-1 0,0 1 0,0-1 0,1 1 0,-1-1-1,1 1 1,-1-1 0,1 0 0,0 0 0,-1 0-1,1 0 1,0 0 0,0 0 0,-1 0 0,1 0 0,0-1-1,0 1 1,0-1 0,0 0 0,0 1 0,0-1-1,0 0 1,0 0 0,0 0 0,0 0 0,0-1 0,0 1-1,0 0 1,0-1 0,0 0 0,0 1 0,3-2-1,2-2-58,1-1-1,-1 1 0,0-1 0,0 0 0,0 0 0,-1-1 0,1 0 0,-2 0 0,1-1 0,-1 0 0,0 0 0,7-11 0,27-32 67,-38 49-69,-1 1 0,1 0-1,-1 0 1,1 0 0,0 0 0,-1 0 0,1 0 0,-1 0 0,1 0 0,-1 0 0,1 0 0,0 1 0,-1-1 0,1 0 0,-1 0 0,1 0 0,-1 1 0,1-1 0,-1 0 0,1 1 0,-1-1 0,1 0 0,-1 1 0,0-1 0,1 0 0,-1 1 0,0-1 0,1 1 0,-1-1 0,0 1 0,1-1 0,-1 1 0,0-1 0,0 1 0,1-1-1,-1 1 1,0 0 0,0-1 0,0 2 0,14 29 578,-12-25-565,1 1-40,0 0 0,1 0 0,0 0 0,0-1 0,1 1 0,0-1 0,6 7 0,-10-13-116,0 1-1,0 0 1,1 0-1,-1 0 1,0 0 0,0-1-1,0 1 1,0-1-1,1 1 1,-1-1-1,0 1 1,0-1-1,1 0 1,-1 1 0,0-1-1,1 0 1,-1 0-1,0 0 1,3 0-1,-2-1-213,-1 0 0,1 0-1,0 0 1,-1 0-1,1 0 1,-1 0 0,1 0-1,-1 0 1,1-1-1,-1 1 1,0 0 0,0-1-1,0 0 1,0 1-1,0-1 1,0 1-1,0-1 1,1-2 0,8-21-3769,1-4-1132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0.295"/>
    </inkml:context>
    <inkml:brush xml:id="br0">
      <inkml:brushProperty name="width" value="0.025" units="cm"/>
      <inkml:brushProperty name="height" value="0.025" units="cm"/>
    </inkml:brush>
  </inkml:definitions>
  <inkml:trace contextRef="#ctx0" brushRef="#br0">0 27 8072,'0'0'8183,"4"10"-6832,7 38-417,-2 0 1,-2 1-1,1 73 0,3 18 844,-2-38 122,-5-99-701,1-14-707,2-13-117,4-37-312,5-90 0,-14 103-343,3 1 0,2 0 1,22-83-1,-14 104 160,-15 26 113,0 0-1,1-1 1,-1 1-1,1 0 1,-1-1-1,0 1 1,1 0-1,-1 0 1,1 0-1,-1-1 1,1 1-1,-1 0 1,1 0-1,-1 0 1,1 0-1,-1 0 1,1 0-1,-1 0 1,1 0-1,-1 0 0,1 0 1,-1 0-1,0 0 1,1 0-1,-1 0 1,1 0-1,-1 1 1,1-1-1,0 0 1,0 2-26,0-1 1,1 1-1,-1 0 0,0 0 1,0-1-1,0 1 1,0 0-1,0 0 0,-1 0 1,1 0-1,-1 0 0,1 0 1,-1 0-1,0 0 0,1 0 1,-1 0-1,0 0 1,0 0-1,-1 0 0,0 4 1,0 1 18,-1 0 1,0 0 0,0 0-1,-1 0 1,0 0-1,0 0 1,-1-1 0,0 0-1,0 1 1,-7 7-1,-52 53-2116,47-52-1016,59-59-4872,-13 14 1361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0.938"/>
    </inkml:context>
    <inkml:brush xml:id="br0">
      <inkml:brushProperty name="width" value="0.025" units="cm"/>
      <inkml:brushProperty name="height" value="0.025" units="cm"/>
    </inkml:brush>
  </inkml:definitions>
  <inkml:trace contextRef="#ctx0" brushRef="#br0">53 303 8104,'0'0'4404,"-3"8"-1468,2-6-2783,-8 21 1050,0 1 0,1 0 0,2 0 0,0 0 0,2 1 0,-3 36-1,7-60-1187,0 0 0,0 0-1,0 0 1,0 0 0,1 0 0,-1 0-1,0 0 1,0 0 0,1 0-1,-1 0 1,0 0 0,1 0-1,-1 0 1,1-1 0,-1 1 0,1 0-1,-1 0 1,1-1 0,0 1-1,-1 0 1,1 0 0,0-1-1,0 1 1,-1-1 0,1 1 0,0-1-1,0 1 1,0-1 0,0 0-1,0 1 1,0-1 0,-1 0-1,1 1 1,0-1 0,0 0 0,0 0-1,0 0 1,0 0 0,0 0-1,0 0 1,0 0 0,0-1-1,0 1 1,0 0 0,0 0 0,0-1-1,0 1 1,0 0 0,0-2-1,4 1-2,-1-1 0,0 0 0,0 0 0,0 0 0,0-1 0,0 1 0,-1-1 0,1 0 0,4-4 0,3-11-342,0 1 0,-1-1 1,-1-1-1,0 0 0,-1 0 1,-2 0-1,8-34 0,-15 62 198,0 1-1,1 0 0,1 0 0,-1-1 0,1 1 1,1 0-1,3 12 0,-4-20 137,-1-1 0,1 0 0,0 0 0,-1 0 1,1 0-1,0 0 0,0 0 0,0 0 0,0-1 0,0 1 0,0 0 0,0 0 0,0-1 0,0 1 0,0-1 1,0 1-1,0-1 0,0 1 0,1-1 0,-1 1 0,0-1 0,0 0 0,0 0 0,1 0 0,-1 0 1,0 0-1,0 0 0,1 0 0,-1 0 0,0 0 0,0-1 0,1 1 0,-1 0 0,0-1 0,0 1 0,0-1 1,2 0-1,2-1 27,0-1 0,0 1 0,-1-1 1,1 0-1,-1-1 0,1 1 0,3-5 1,17-20 5,-1 0 1,-2-1-1,-1-2 0,21-39 1,-32 51 20,-2 0 1,0 0 0,0-1 0,-2 0-1,-1 0 1,0-1 0,-1 1-1,1-41 1,-23 109 224,11-25-158,2 0-1,0 0 1,1 1 0,1 0 0,2 0-1,0-1 1,1 1 0,2 0 0,0 0-1,9 34 1,10-13 82,-20-43-340,0 0 0,1 1 0,0-1 0,-1 0 0,1 0 0,0 0-1,0 0 1,0 0 0,1-1 0,-1 1 0,0-1 0,1 1 0,-1-1 0,1 0 0,4 2 0,-7-3 63,0 0-1,0 0 1,0 0-1,0 0 0,1 0 1,-1 0-1,0 0 1,0 0-1,0 0 1,0 0-1,0 0 1,1 0-1,-1 0 0,0 0 1,0 0-1,0 0 1,0 0-1,0 0 1,0 0-1,1-1 1,-1 1-1,0 0 0,0 0 1,0 0-1,0 0 1,0 0-1,0 0 1,0 0-1,0-1 1,1 1-1,-1 0 0,0 0 1,0 0-1,0 0 1,0 0-1,0-1 1,0 1-1,0 0 1,0 0-1,0 0 0,0 0 1,0 0-1,0-1 1,0 1-1,0 0 1,0 0-1,0 0 1,0 0-1,0 0 0,0-1 1,0 1-1,-5-14-1778,-10-12 331,-39-30 1132,-8-6 1302,58 57-527,0-1 1,0 0 0,0 0-1,0 0 1,1 0-1,0 0 1,0-1 0,1 1-1,-3-11 1,5 16-315,0-1 0,0 1 0,1 0 0,-1 0 1,0-1-1,1 1 0,-1 0 0,1 0 0,-1 0 1,1-1-1,0 1 0,-1 0 0,1 0 0,0 0 0,0 0 1,0 0-1,0 0 0,0 1 0,0-1 0,0 0 1,0 0-1,0 1 0,0-1 0,0 0 0,0 1 0,1-1 1,-1 1-1,0 0 0,0-1 0,1 1 0,-1 0 0,0 0 1,0 0-1,2 0 0,52-6 194,-52 6-233,120-5-3004,-79 0-2387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5.068"/>
    </inkml:context>
    <inkml:brush xml:id="br0">
      <inkml:brushProperty name="width" value="0.05" units="cm"/>
      <inkml:brushProperty name="height" value="0.05" units="cm"/>
      <inkml:brushProperty name="color" value="#66CC00"/>
    </inkml:brush>
  </inkml:definitions>
  <inkml:trace contextRef="#ctx0" brushRef="#br0">1 1 18932,'4'0'2217,"3"4"-1393,-1 3-424,1 2 1896,2 0-1792,1-1-496,-3-2 136,-3 1-72,-5-1-128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1.876"/>
    </inkml:context>
    <inkml:brush xml:id="br0">
      <inkml:brushProperty name="width" value="0.025" units="cm"/>
      <inkml:brushProperty name="height" value="0.025" units="cm"/>
    </inkml:brush>
  </inkml:definitions>
  <inkml:trace contextRef="#ctx0" brushRef="#br0">1 204 13677,'0'0'6358,"9"-1"-5461,-4 1-805,0 0 0,-1-1 0,1 0 0,-1 0 0,1 0 0,-1-1 0,1 1 1,-1-1-1,0 0 0,1 0 0,-1-1 0,-1 1 0,1-1 0,0 0 0,0 0 0,-1 0 0,0-1 0,0 1 0,0-1 1,0 1-1,0-1 0,-1 0 0,1 0 0,-1-1 0,0 1 0,-1 0 0,2-6 0,1-1 21,0-1-1,-1 0 1,-1-1 0,2-20-1,-4 30-91,1 1 0,-1 0-1,-1-1 1,1 1-1,0 0 1,0-1 0,-1 1-1,1 0 1,-1 0 0,0 0-1,0-1 1,0 1 0,0 0-1,-1-3 1,1 5-17,0-1 1,0 0-1,-1 1 1,1-1 0,0 1-1,0-1 1,0 1-1,0-1 1,0 1-1,-1 0 1,1 0-1,0 0 1,0-1-1,-1 1 1,1 0 0,0 1-1,0-1 1,0 0-1,-1 0 1,1 0-1,0 1 1,0-1-1,0 1 1,-1-1-1,1 1 1,0-1 0,0 1-1,0-1 1,-1 2-1,-2 1-13,1 0 0,0 0 1,0 0-1,0 0 0,0 0 0,0 0 0,1 1 0,-1-1 0,1 1 1,0 0-1,0 0 0,0 0 0,1 0 0,0 0 0,-1 0 0,1 0 0,0 6 1,-2 8-35,0 0 0,1 31 0,2-45 40,0 1 0,0-1-1,0 1 1,1-1 0,-1 0 0,1 0 0,0 1-1,0-1 1,1 0 0,-1 0 0,1 0 0,0 0 0,0 0-1,0 0 1,1-1 0,2 5 0,-2-7 24,-1 1 0,1 0 0,-1-1 0,1 0 0,0 1 0,0-1-1,0 0 1,0-1 0,-1 1 0,1 0 0,0-1 0,1 1 0,-1-1 0,0 0 0,0 0 0,0 0 0,0-1 0,0 1 0,0-1 0,0 0 0,0 1 0,-1-1 0,1-1 0,4-1 0,2-1 52,0-1 1,0 1-1,-1-2 0,0 1 1,0-1-1,0 0 1,-1-1-1,0 0 0,12-15 1,4-8 97,23-41 0,-27 40 151,-15 43-430,-2 20 154,-1-22-21,-1-5 4,0 0-1,1 1 1,0-1-1,0 0 1,0 0 0,0 0-1,1 0 1,0 0-1,0 0 1,0-1 0,1 1-1,5 7 1,-6-10 26,-1-1 1,1 1-1,0-1 0,1 1 1,-1-1-1,0 0 1,0 0-1,0 0 0,1 0 1,-1 0-1,1-1 1,-1 1-1,0-1 0,1 1 1,-1-1-1,1 0 1,-1 0-1,1 0 0,-1 0 1,1-1-1,-1 1 1,1-1-1,-1 1 0,1-1 1,-1 0-1,0 0 1,0 0-1,1 0 0,1-2 1,11-5 8,0-1 0,-1-1 0,-1 0 0,1-1 1,-1 0-1,15-18 0,-12 12-72,1 1 1,24-18 0,-41 34-2,1-1 1,-1 1-1,0 0 0,1 0 0,-1-1 1,1 1-1,-1 0 0,1 0 1,-1 0-1,1 0 0,-1-1 0,1 1 1,-1 0-1,1 0 0,-1 0 1,1 0-1,-1 0 0,1 0 0,-1 0 1,1 0-1,-1 1 0,1-1 1,-1 0-1,0 0 0,1 0 0,-1 0 1,1 1-1,-1-1 0,1 0 1,-1 0-1,0 1 0,1-1 0,-1 0 1,1 1-1,-1-1 0,0 0 1,0 1-1,1-1 0,-1 1 0,0-1 1,0 1-1,1-1 0,-1 0 1,0 1-1,0-1 0,0 1 0,0-1 1,1 1-1,-1-1 0,0 1 1,0-1-1,0 1 0,0-1 1,0 1-1,-1-1 0,1 1 0,0-1 1,0 1-1,0 41-94,-1-32-17,1 21-887,0-21-2297,0-18-6595,0-13 743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2.270"/>
    </inkml:context>
    <inkml:brush xml:id="br0">
      <inkml:brushProperty name="width" value="0.025" units="cm"/>
      <inkml:brushProperty name="height" value="0.025" units="cm"/>
    </inkml:brush>
  </inkml:definitions>
  <inkml:trace contextRef="#ctx0" brushRef="#br0">0 0 13549,'0'0'3395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2.637"/>
    </inkml:context>
    <inkml:brush xml:id="br0">
      <inkml:brushProperty name="width" value="0.025" units="cm"/>
      <inkml:brushProperty name="height" value="0.025" units="cm"/>
    </inkml:brush>
  </inkml:definitions>
  <inkml:trace contextRef="#ctx0" brushRef="#br0">2 0 14125,'0'0'6043,"0"13"-5407,-1 25-254,1 84 1975,1-107-2052,0-1-1,1 0 0,0 1 0,1-1 0,1 0 0,7 17 0,-11-30-291,1 1 0,0 0 0,-1 0 1,1-1-1,0 1 0,0-1 0,0 1 0,1-1 0,-1 1 0,0-1 0,0 0 0,1 1 0,-1-1 0,1 0 0,-1 0 0,1 0 0,-1 0 0,1 0 0,0-1 0,0 1 0,-1 0 0,1-1 0,0 1 1,0-1-1,0 0 0,-1 1 0,1-1 0,0 0 0,0 0 0,0 0 0,0-1 0,0 1 0,-1 0 0,1-1 0,0 1 0,0-1 0,0 1 0,-1-1 0,1 0 0,0 0 0,-1 0 0,1 0 0,2-2 1,8-5 35,0-2 1,-1 0 0,0 0 0,14-17 0,-11 11-116,-13 16 65,-1 0 0,0 0 0,0 0 0,0 0 0,0-1 0,1 1 0,-1 0 0,0 0 0,0 0 0,0 0 0,1 0 0,-1 0 0,0 0 0,0 0 0,0 0 0,1 0 0,-1 0 0,0 0 0,0 0 0,0 0 0,1 0 0,-1 0 0,0 0 0,0 0 0,0 0 0,1 0 0,-1 0 0,0 0 0,0 1 0,0-1 0,1 0 0,-1 0 0,0 0 0,0 0 0,0 0 0,0 0 0,0 1 0,1-1 0,-1 0 0,0 0 0,0 0 1,0 1-1,0-1 0,0 0 0,0 0 0,0 0 0,0 0 0,0 1 0,0-1 0,0 0 0,1 0 0,-1 1 0,0-1 0,-1 0 0,6 25 145,-1 37 153,-3-51-331,-2-10 25,1 1 0,1 0 0,-1 0 1,0 0-1,0-1 0,1 1 0,-1 0 1,1-1-1,-1 1 0,1 0 1,0-1-1,0 1 0,-1 0 0,1-1 1,0 1-1,1-1 0,-1 0 0,0 1 1,0-1-1,1 0 0,1 1 0,-3-1-88,1-1-1,-1 0 0,1 0 0,-1 1 1,1-1-1,0 0 0,-1 0 0,1 0 1,0 0-1,-1 0 0,1 0 1,-1 0-1,1 0 0,0 0 0,-1-1 1,1 1-1,0 0 0,-1 0 0,1 0 1,-1-1-1,1 1 0,0-1 1,14-19-5428,-7 1-1474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3.158"/>
    </inkml:context>
    <inkml:brush xml:id="br0">
      <inkml:brushProperty name="width" value="0.025" units="cm"/>
      <inkml:brushProperty name="height" value="0.025" units="cm"/>
    </inkml:brush>
  </inkml:definitions>
  <inkml:trace contextRef="#ctx0" brushRef="#br0">0 449 12332,'0'0'3827,"8"6"-1948,-3-3-1489,1 1-1,-1-1 0,1 0 1,0 0-1,-1-1 0,1 0 1,8 2-1,-12-3-297,-1-1 1,1 0 0,-1 0-1,1 0 1,0 0-1,-1 0 1,1 0-1,-1 0 1,1-1-1,0 1 1,-1-1-1,1 1 1,-1-1-1,1 1 1,-1-1-1,1 0 1,-1 0-1,0 0 1,1 1-1,-1-1 1,0-1-1,0 1 1,0 0-1,0 0 1,1 0-1,-2-1 1,1 1-1,0 0 1,0-1 0,0 1-1,-1-1 1,1 1-1,0-1 1,-1 1-1,0-1 1,1 1-1,-1-1 1,0 0-1,0 1 1,0-3-1,-2-41 480,2 46-573,0 0 1,0-1 0,-1 1-1,1-1 1,0 1 0,0-1-1,-1 1 1,1-1 0,0 1-1,-1-1 1,1 1 0,-1-1 0,1 1-1,0-1 1,-1 1 0,1-1-1,-1 0 1,1 1 0,-1-1-1,0 0 1,1 0 0,-1 1 0,1-1-1,-1 0 1,1 0 0,-1 0-1,0 0 1,1 0 0,-1 1-1,1-1 1,-1 0 0,0 0-1,1-1 1,-1 1 0,1 0 0,-1 0-1,0 0 1,1 0 0,-1 0-1,1-1 1,-1 1 0,1 0-1,-1-1 1,1 1 0,-1 0-1,1-1 1,-1 1 0,1 0 0,-1-1-1,1 1 1,0-1 0,-1 1-1,1-1 1,0 1 0,-1-1-1,1 1 1,0-1 0,-1 1 0,1-1-1,0 0 1,0 1 0,0-1-1,0 1 1,0-1 0,0 1-1,0-1 1,0 0 0,0 1-1,0-2 1,-5 11-3,1 0-1,0 0 1,1 0-1,0 0 1,1 0 0,0 1-1,0 0 1,1-1-1,0 1 1,0 0-1,1-1 1,1 1 0,2 15-1,-3-24 12,0 0-1,1 1 1,-1-1 0,0 0-1,1 1 1,-1-1 0,1 0-1,-1 0 1,1 1 0,0-1-1,-1 0 1,1 0 0,0 0-1,0 0 1,0 0 0,0 0-1,0 0 1,0 0 0,0-1-1,0 1 1,0 0 0,1-1-1,-1 1 1,0-1 0,0 1-1,1-1 1,-1 1-1,0-1 1,1 0 0,-1 0-1,0 1 1,1-1 0,-1 0-1,0 0 1,1 0 0,-1-1-1,0 1 1,1 0 0,-1 0-1,0-1 1,0 1 0,1-1-1,-1 1 1,2-2 0,4-1 30,-1 0 0,0 0 1,1 0-1,-1-1 0,-1 0 1,1 0-1,5-6 0,0-2-27,-1 0 1,-1 0-1,0-1 0,0-1 0,-1 1 0,-1-1 0,-1 0 0,0-1 0,0 0 0,-2 0 0,0 0 0,3-18 0,-12 68-85,-2 26 58,7-57 27,-1 0 1,1 0-1,1 0 0,-1 0 0,1 0 0,-1 0 0,1 0 0,0 0 0,1 0 0,-1-1 0,3 6 0,-3-8-4,0 1 1,0-1-1,1 1 0,-1-1 1,0 0-1,1 0 0,-1 1 0,1-1 1,-1 0-1,1 0 0,0-1 0,-1 1 1,1 0-1,0 0 0,0-1 1,-1 1-1,1-1 0,0 0 0,0 1 1,0-1-1,0 0 0,0 0 0,-1 0 1,1-1-1,0 1 0,0 0 1,0-1-1,0 1 0,-1-1 0,4 0 1,-1-1-1,0 0 1,1 0 0,-1 0-1,0 0 1,0-1 0,0 0-1,0 0 1,-1 0 0,1 0-1,5-7 1,0-4-297,0 0 1,0-1-1,-2-1 0,1 1 1,-2-1-1,0 0 1,-1-1-1,-1 1 0,4-28 1,-3-11-402,-3-90 1,-2 87 838,-1 42 285,-2 28-203,-1 29-117,2 24 74,0 90 757,3-135-848,1 0 1,1 0 0,1 0 0,0 0 0,10 26-1,9-16 98,-22-30-176,-1 1 1,1 0 0,-1 0 0,1-1-1,-1 1 1,1 0 0,0-1 0,0 1-1,-1-1 1,1 1 0,0-1 0,0 1-1,-1-1 1,1 0 0,0 1 0,0-1-1,0 0 1,0 0 0,0 0 0,0 1-1,-1-1 1,1 0 0,0 0 0,0 0-1,0 0 1,0-1 0,0 1 0,0 0-1,0 0 1,-1 0 0,1-1 0,0 1-1,0 0 1,0-1 0,0 1 0,-1-1-1,2 0 1,-1-1-11,0 1 0,-1-1-1,1 1 1,0-1 0,-1 0 0,1 0-1,-1 1 1,0-1 0,1 0 0,-1 0-1,0 1 1,0-1 0,0 0 0,0 0-1,-1 0 1,1 1 0,0-1 0,-1 0-1,1 0 1,-1 1 0,-1-4 0,-20-36-320,17 33 216,-73-104-589,20 32 802,57 79-61,0 0 0,1-1 0,-1 1 1,0 0-1,0 0 0,1-1 0,-1 1 1,1 0-1,-1-1 0,1 1 0,0-1 1,-1 1-1,1 0 0,0-1 0,0 1 1,0-3-1,0 3-36,1 1 0,-1-1 0,0 0 0,1 1 1,-1-1-1,1 0 0,-1 1 0,1-1 0,-1 1 0,1-1 0,-1 1 1,1-1-1,0 1 0,-1-1 0,1 1 0,-1 0 0,1-1 0,0 1 1,0 0-1,-1 0 0,1-1 0,1 1 0,6-1 18,1 0 0,-1 1 0,1 0 0,14 2 0,1-1 4,5 0-46,29-2-1492,-21-4-3989,-11-2-3517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3.661"/>
    </inkml:context>
    <inkml:brush xml:id="br0">
      <inkml:brushProperty name="width" value="0.025" units="cm"/>
      <inkml:brushProperty name="height" value="0.025" units="cm"/>
    </inkml:brush>
  </inkml:definitions>
  <inkml:trace contextRef="#ctx0" brushRef="#br0">1 37 17136,'5'-19'1954,"-3"6"192,7 9 64,-2 4-1089,9 24-1057,-4 11 96,4 10 65,2 6-129,-2 4-32,5 0-64,-5-4 0,2-4-2050,-6-5-1858,0-4-5156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6:54.008"/>
    </inkml:context>
    <inkml:brush xml:id="br0">
      <inkml:brushProperty name="width" value="0.025" units="cm"/>
      <inkml:brushProperty name="height" value="0.025" units="cm"/>
    </inkml:brush>
  </inkml:definitions>
  <inkml:trace contextRef="#ctx0" brushRef="#br0">0 0 12556,'0'0'11563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26.170"/>
    </inkml:context>
    <inkml:brush xml:id="br0">
      <inkml:brushProperty name="width" value="0.025" units="cm"/>
      <inkml:brushProperty name="height" value="0.025" units="cm"/>
    </inkml:brush>
  </inkml:definitions>
  <inkml:trace contextRef="#ctx0" brushRef="#br0">245 35 1858,'0'0'6977,"-8"-6"-6539,-25-18-16,31 23-416,1 0 0,-1 1 1,1-1-1,-1 1 1,1-1-1,-1 1 1,1 0-1,-1 0 1,1-1-1,-1 1 1,0 0-1,1 1 1,-1-1-1,1 0 0,-1 0 1,0 1-1,1-1 1,-1 0-1,1 1 1,-1 0-1,1-1 1,0 1-1,-1 0 1,1 0-1,0 0 1,-1 0-1,1 0 1,0 0-1,0 0 0,0 0 1,0 0-1,-2 3 1,-26 42 1,28-44 5,-19 38 56,2 1 0,3 0-1,0 1 1,3 0 0,2 1-1,-10 82 1,12-56-28,4 0 1,2 1-1,7 71 0,-3-132-23,-1 1-1,1-1 1,1 0-1,0 1 1,0-1-1,1-1 0,0 1 1,0 0-1,1-1 1,11 15-1,-13-19 35,0-1 1,0 0-1,0 0 0,1 0 0,-1-1 0,0 1 1,1-1-1,0 0 0,0 1 0,0-2 0,0 1 1,0 0-1,0-1 0,0 0 0,0 0 1,0 0-1,1-1 0,-1 1 0,0-1 0,1 0 1,-1 0-1,0 0 0,0-1 0,1 0 0,-1 0 1,5-1-1,-1-2 96,-1 1 0,1-1 0,-1 0 0,0-1 0,0 0 0,0 0 0,-1-1 0,0 0 0,8-8 0,46-63 731,-44 51-566,-1 0 0,-2-1 0,0 0 0,-2-1 0,-1 0 0,-1-1 0,6-33-1,-6 9 33,-2 0-1,-3 0 1,-2-61-1,-2 107-318,-1 0 0,1 1 0,-1-1 0,-1 0 0,1 1 0,-1-1 0,0 1 0,0 0 0,-1 0 0,0 0 0,0 0 0,-1 0 0,1 0 0,-1 1 0,0 0 0,-1-1 0,1 2 0,-1-1 0,0 0 0,0 1 0,-7-4 0,7 5-441,0 1 1,0 0-1,0 0 1,0 0-1,-1 0 1,1 1-1,0 0 1,-1 0 0,1 0-1,-8 1 1,10 0-2645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27.095"/>
    </inkml:context>
    <inkml:brush xml:id="br0">
      <inkml:brushProperty name="width" value="0.025" units="cm"/>
      <inkml:brushProperty name="height" value="0.025" units="cm"/>
    </inkml:brush>
  </inkml:definitions>
  <inkml:trace contextRef="#ctx0" brushRef="#br0">282 17 7751,'0'0'2568,"-7"-4"-2050,-24-8-123,29 11-387,0 1 1,0 1-1,0-1 1,0 0-1,0 0 1,1 1-1,-1-1 0,0 1 1,0 0-1,0-1 1,1 1-1,-1 0 1,0 0-1,1 0 0,-1 0 1,1 0-1,-1 1 1,1-1-1,-1 0 1,1 1-1,0-1 0,0 1 1,0-1-1,0 1 1,0 0-1,-1 2 1,-2 2 19,-20 28 24,2 2 0,1 1 0,2 0 0,1 1 0,2 1 0,2 1 0,-15 68 0,16-42-24,4 1 0,2-1 0,3 1-1,5 71 1,0-120-22,1-1 0,1 0 1,0 1-1,2-1 0,0 0 0,0-1 0,2 1 0,16 29 0,-20-41-2,-1 0 1,2 0-1,-1 0 1,0 0-1,1-1 0,0 1 1,0-1-1,0 0 1,1 0-1,-1-1 1,1 1-1,0-1 1,0 0-1,0-1 0,1 1 1,-1-1-1,1 0 1,-1 0-1,1 0 1,-1-1-1,1 0 1,0 0-1,0-1 0,0 1 1,0-1-1,-1 0 1,1-1-1,0 0 1,0 0-1,7-2 1,-4 0 68,0-2 1,1 1-1,-2-1 1,1 0-1,-1-1 1,0 0-1,0 0 1,0-1-1,-1 0 1,10-13-1,6-9 543,30-48-1,-25 31 152,-1-2-1,-3-1 1,23-64 0,-40 92-682,0-1 0,-1 0 0,-2 0 1,0 0-1,-1-1 0,-1 1 0,-1-1 0,-2 0 0,0 1 0,-6-36 1,3 46-89,1 0 1,-2 1 0,1 0-1,-1 0 1,-1 0 0,0 1-1,-1-1 1,0 2 0,0-1-1,-1 1 1,0 0 0,-1 0-1,0 1 1,0 0 0,-1 1-1,-18-11 1,16 12-453,1 0 1,-1 1-1,1 0 1,-1 1-1,-1 1 0,1 0 1,0 0-1,-1 1 1,-24-1-1,27 3-2513,6-1-2088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2.639"/>
    </inkml:context>
    <inkml:brush xml:id="br0">
      <inkml:brushProperty name="width" value="0.025" units="cm"/>
      <inkml:brushProperty name="height" value="0.025" units="cm"/>
    </inkml:brush>
  </inkml:definitions>
  <inkml:trace contextRef="#ctx0" brushRef="#br0">0 263 3587,'3'12'9474,"3"-12"-4201,14-20-2022,15-37-2986,-29 44-46,-1 0 0,0 0 0,0-1 0,-2 0-1,0 1 1,0-1 0,-1-1 0,-1 1 0,0-15 0,-1 29-214,0-1 0,0 1 0,0 0 0,0 0 0,0-1 0,0 1 0,0 0 1,0-1-1,0 1 0,0 0 0,0 0 0,0-1 0,0 1 0,-1 0 0,1 0 0,0-1 1,0 1-1,0 0 0,0 0 0,0-1 0,-1 1 0,1 0 0,0 0 0,0-1 0,0 1 0,-1 0 1,1 0-1,0 0 0,0 0 0,-1-1 0,1 1 0,0 0 0,0 0 0,-1 0 0,1 0 0,0 0 1,0 0-1,-1 0 0,1 0 0,0 0 0,-1 0 0,1 0 0,0 0 0,0 0 0,-1 0 1,1 0-1,0 0 0,-1 0 0,1 0 0,0 0 0,0 0 0,-1 0 0,1 0 0,0 1 0,0-1 1,-1 0-1,1 0 0,0 0 0,0 0 0,-1 1 0,1-1 0,0 0 0,0 0 0,0 1 0,0-1 1,-1 0-1,1 1 0,-15 16-69,10-6 62,1 0 1,1 0-1,0 0 1,0 0-1,1 0 1,-2 23-1,5-33 6,0 0-1,-1 0 1,1 0 0,0-1-1,0 1 1,0 0-1,0-1 1,0 1 0,0 0-1,0-1 1,0 1 0,0-1-1,0 1 1,0-1 0,0 0-1,0 1 1,0-1-1,0 0 1,0 0 0,0 0-1,1 0 1,-1 0 0,0 0-1,0 0 1,0 0 0,0 0-1,0-1 1,2 0-1,37-4 143,-1-7-61,-31 9-72,0 0 0,0 0 0,0 1 0,1 0 1,-1 1-1,0 0 0,1 0 0,0 0 0,-1 1 1,1 1-1,-1-1 0,12 3 0,-18-2-5,-1 1 0,1-1 0,0 0 0,-1 1 0,1-1 0,-1 1 0,1-1 0,-1 1 0,0 0 0,1 0 0,-1 0 0,0-1 0,0 1 0,0 0 0,-1 0 0,1 1 0,0-1 0,-1 0 0,1 3 0,4 42 200,-5-46-10,0-32 3090,-12-103-1766,12 133-1576,0 0 0,0 0 1,1 0-1,-1 1 0,0-1 0,1 0 1,-1 0-1,0 0 0,1 1 0,0-1 1,-1 0-1,1 1 0,-1-1 0,1 1 1,0-1-1,-1 0 0,1 1 0,0-1 1,-1 1-1,1 0 0,0-1 0,0 1 1,0 0-1,-1-1 0,1 1 0,0 0 1,1 0-1,36-9-2940,-6 1-936,-13-3-373,-4-3-1884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3.063"/>
    </inkml:context>
    <inkml:brush xml:id="br0">
      <inkml:brushProperty name="width" value="0.025" units="cm"/>
      <inkml:brushProperty name="height" value="0.025" units="cm"/>
    </inkml:brush>
  </inkml:definitions>
  <inkml:trace contextRef="#ctx0" brushRef="#br0">9 0 9865,'0'0'10570,"-1"12"-9208,-1 7-824,-4 131 2682,6-131-3077,1 0-1,1 0 1,1 0-1,0 0 1,1-1 0,8 21-1,-12-38-133,0 1 1,1-1-1,-1 1 0,1-1 0,-1 1 1,1-1-1,0 1 0,-1-1 0,1 0 0,0 1 1,0-1-1,0 0 0,0 0 0,0 0 1,0 0-1,1 0 0,-1 0 0,0 0 1,0 0-1,1 0 0,-1 0 0,1-1 0,-1 1 1,0-1-1,1 1 0,-1-1 0,1 1 1,0-1-1,-1 0 0,1 0 0,-1 0 1,1 0-1,-1 0 0,1 0 0,-1 0 0,1 0 1,-1 0-1,1-1 0,-1 1 0,1-1 1,-1 1-1,3-2 0,4-3 77,-1 0 0,1-1 0,-1 0 0,0 0 0,11-13 0,-5 6-81,-13 13-7,0-1 0,1 1 0,-1-1 0,1 1 0,-1-1 0,0 1 0,1 0 0,-1-1 0,1 1 0,-1-1 0,1 1 0,-1 0 0,1 0 0,0-1 0,-1 1 0,1 0 0,-1 0 0,1 0 0,-1-1 0,1 1 0,0 0 0,-1 0 0,1 0 0,0 0 0,-1 0 0,1 0 0,-1 0 0,1 0 0,0 1 0,-1-1 0,1 0 0,-1 0 0,1 0 0,0 1 0,-1-1 0,1 0 0,-1 1 0,1-1 0,-1 0 0,1 1 0,-1-1 0,1 1 0,-1-1 0,0 0 0,1 1 0,-1-1 0,0 1 0,1 0 0,-1-1 0,0 1 0,1-1 0,-1 1 0,0-1 0,0 1 0,0 0 0,0-1 0,0 1 0,0-1 0,0 1 0,0 0 0,0 0 0,5 47 31,-5-40 13,1 19 11,-1-16-47,0 0 1,1 0-1,0 0 0,1-1 0,4 17 1,-6-27-43,0 1 1,0-1 0,0 1-1,1-1 1,-1 0 0,0 1-1,0-1 1,0 1 0,1-1-1,-1 0 1,0 1 0,0-1 0,1 0-1,-1 1 1,0-1 0,1 0-1,-1 0 1,0 1 0,1-1-1,-1 0 1,0 0 0,1 1-1,-1-1 1,1 0 0,-1 0-1,0 0 1,1 0 0,-1 0-1,1 0 1,-1 0 0,1 0-1,-1 0 1,1 0 0,-1 0-1,0 0 1,1 0 0,-1 0-1,1 0 1,-1 0 0,0 0 0,1-1-1,-1 1 1,1 0 0,-1 0-1,0 0 1,1-1 0,-1 1-1,0 0 1,1 0 0,-1-1-1,0 1 1,1 0 0,-1-1-1,0 1 1,0-1 0,1 0-1,14-21-5211,-5 1-972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4.876"/>
    </inkml:context>
    <inkml:brush xml:id="br0">
      <inkml:brushProperty name="width" value="0.05" units="cm"/>
      <inkml:brushProperty name="height" value="0.05" units="cm"/>
      <inkml:brushProperty name="color" value="#66CC00"/>
    </inkml:brush>
  </inkml:definitions>
  <inkml:trace contextRef="#ctx0" brushRef="#br0">66 243 14827,'-2'6'267,"-1"0"0,1 0 1,0 0-1,0 0 0,0 1 0,1-1 0,-1 13 0,4 47 134,-1-42 64,7 104 331,5-1 0,31 132 0,-42-250-724,-1-4 13,0 0 1,0 0-1,1-1 0,-1 1 0,1-1 1,5 9-1,-4-15 470,-1-11-281,0-18 36,-4-22-54,-2 0-1,-3 0 1,-14-58-1,-59-151 111,52 197-199,32 70-139,0 1-1,1-1 1,-1 0-1,1 0 1,0-1 0,0 1-1,0-1 1,10 5-1,-12-7-26,0 0-1,0 0 1,0 0-1,0-1 1,1 1-1,-1-1 1,1 0-1,-1 0 0,1 0 1,-1-1-1,1 1 1,0-1-1,-1 0 1,1 0-1,-1 0 1,1-1-1,0 1 1,-1-1-1,1 0 0,-1 0 1,1 0-1,4-2 1,1-3 11,-1 0 1,0-1-1,0 0 1,-1 0-1,0 0 1,0-1 0,-1 0-1,0 0 1,0-1-1,8-16 1,2-9 68,18-55 1,6-49 209,-35 126-212,-2 14-9,-2 20 15,0-16-80,4 64 38,3 0 0,3 0 0,3-1 0,40 116 1,-46-163-62,19 36 1,-24-53-23,0 0 0,0 0 0,0-1 0,0 1 1,1-1-1,0 0 0,0 0 0,0 0 1,0 0-1,1-1 0,0 0 0,8 5 1,-11-7-12,-1 0 0,1-1 1,-1 1-1,1-1 0,0 0 0,-1 1 1,1-1-1,-1 0 0,1 0 1,0 0-1,-1 0 0,1 0 1,-1-1-1,1 1 0,0 0 1,-1-1-1,1 1 0,-1-1 1,1 0-1,-1 1 0,2-2 1,0 0-17,0-1 1,0 1-1,-1-1 1,1 1 0,-1-1-1,0 0 1,0 0-1,0 0 1,2-4 0,2-6-103,-1-1 0,0 1 0,5-25 1,-1-19-396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3.435"/>
    </inkml:context>
    <inkml:brush xml:id="br0">
      <inkml:brushProperty name="width" value="0.025" units="cm"/>
      <inkml:brushProperty name="height" value="0.025" units="cm"/>
    </inkml:brush>
  </inkml:definitions>
  <inkml:trace contextRef="#ctx0" brushRef="#br0">64 17 15086,'0'0'5264,"-8"8"-4650,0 1-393,1 1 0,0 0 0,-12 21 1,17-27-80,0 0 1,0 0 0,0 0 0,1 0 0,-1 1 0,1-1 0,0 1 0,1-1 0,-1 1 0,1-1 0,0 1 0,0 0 0,0-1 0,0 1 0,1-1 0,2 9 0,-2-12-81,0 1 0,0-1 1,-1 0-1,1 1 0,1-1 0,-1 0 0,0 0 1,0 0-1,0 0 0,1 0 0,-1 0 1,0 0-1,1 0 0,-1-1 0,1 1 0,-1 0 1,1-1-1,-1 0 0,1 1 0,-1-1 0,1 0 1,-1 1-1,1-1 0,0 0 0,-1 0 1,1 0-1,-1-1 0,1 1 0,-1 0 0,1-1 1,0 1-1,-1-1 0,2 0 0,3 0 43,-1-1 0,0 0 0,0 0 0,0-1-1,0 1 1,-1-1 0,1 0 0,6-5 0,-4 0 34,0-1 1,0 1 0,-1-1-1,0 0 1,7-15-1,-11 20-56,0 1 0,0-1-1,-1 0 1,1-1 0,-1 1-1,0 0 1,0 0-1,0-1 1,-1 1 0,0 0-1,0-1 1,0 1-1,0 0 1,0-1 0,-1 1-1,-1-6 1,1 9-77,0 0 0,0 0 1,0 0-1,1 0 0,-1 0 0,0 0 0,0 0 1,0 1-1,-1-1 0,1 0 0,0 1 1,0-1-1,0 1 0,0-1 0,-1 1 0,1-1 1,0 1-1,0 0 0,-1 0 0,1-1 0,0 1 1,-1 0-1,1 0 0,0 0 0,0 1 1,-1-1-1,1 0 0,0 0 0,0 1 0,-3 0 1,1 0-37,1-1 0,-1 1 0,0 0 1,1 0-1,-1 1 0,1-1 0,-1 0 0,1 1 1,0-1-1,-1 1 0,1 0 0,0 0 1,-2 3-1,-2 18-1967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4.824"/>
    </inkml:context>
    <inkml:brush xml:id="br0">
      <inkml:brushProperty name="width" value="0.025" units="cm"/>
      <inkml:brushProperty name="height" value="0.025" units="cm"/>
    </inkml:brush>
  </inkml:definitions>
  <inkml:trace contextRef="#ctx0" brushRef="#br0">29 176 8872,'0'0'2670,"-3"-9"-306,0 2-1545,-11-32 1501,9 22 3419,4 76-5423,-1-32-94,1 0 1,2 0 0,0 0-1,2 0 1,1 0-1,11 39 1,-15-64-211,1 0 0,-1 0 0,1 0-1,0 0 1,-1 0 0,1-1 0,0 1 0,0 0 0,0 0-1,0-1 1,1 1 0,-1-1 0,0 1 0,1-1 0,-1 1-1,1-1 1,-1 0 0,1 0 0,0 0 0,-1 0 0,1 0-1,0 0 1,0 0 0,0-1 0,0 1 0,0 0 0,0-1 0,-1 0-1,1 1 1,0-1 0,0 0 0,0 0 0,0 0 0,0 0-1,0-1 1,0 1 0,0-1 0,0 1 0,0-1 0,0 1-1,0-1 1,0 0 0,-1 0 0,1 0 0,0 0 0,-1 0-1,1 0 1,1-2 0,10-7 96,0-1 0,-1 0 1,0 0-1,14-20 0,-23 28-124,-3 2 17,1 1 0,-1 0 0,0 0-1,0 0 1,0 0 0,0-1 0,0 1 0,0 0-1,1 0 1,-1 0 0,0 0 0,0 0 0,0-1 0,0 1-1,1 0 1,-1 0 0,0 0 0,0 0 0,0 0-1,1 0 1,-1 0 0,0 0 0,0 0 0,0 0 0,1 0-1,-1 0 1,0 0 0,0 0 0,0 0 0,1 0 0,-1 0-1,0 0 1,0 0 0,0 0 0,1 0 0,-1 0-1,0 0 1,0 0 0,0 0 0,1 1 0,-1-1 0,0 0-1,0 0 1,0 0 0,0 0 0,0 0 0,1 1 0,4 13-5,0 17 21,-5-23-16,2 0-1,-1 0 1,1 0-1,0 0 0,1 0 1,5 12-1,-7-19 0,-1 1 0,1-1-1,-1 0 1,1 0 0,0 0 0,-1 0-1,1 0 1,0 0 0,-1 0 0,1 0-1,0 0 1,0-1 0,0 1 0,0 0-1,0 0 1,0-1 0,0 1 0,0-1-1,0 1 1,1-1 0,-1 1 0,0-1-1,0 0 1,0 1 0,1-1 0,-1 0-1,0 0 1,0 0 0,0 0 0,1 0-1,-1 0 1,0 0 0,0 0 0,1-1-1,-1 1 1,0 0 0,0-1 0,0 1-1,0-1 1,0 1 0,0-1 0,0 0 0,0 1-1,0-1 1,0 0 0,0 0 0,0 0-1,0 0 1,0 0 0,0 0 0,-1 0-1,1 0 1,0-1 0,12-15-473,-1 0 1,-1 0-1,-1-1 1,0-1 0,-2 0-1,0 0 1,-1-1-1,0 0 1,-2 0-1,3-23 1,0-10-1106,-2 0 1,-1-67-1,-6 165 3098,0-30-1346,0 1-1,1 0 1,0-1 0,2 1-1,0-1 1,0 1 0,1-1-1,1 0 1,1 0-1,0 0 1,10 19 0,-2-14-140,-8-13 84,-1 0 0,1 1 0,-1-1-1,0 1 1,-1 0 0,0 0 0,0 0-1,3 16 1,-24-38 347,-6-10-389,3 4 244,1 0 0,1-2 0,-25-38 0,43 59-281,0 0 1,0-1-1,1 1 1,-1 0-1,0 0 1,1 0 0,-1-1-1,1 1 1,-1 0-1,1-1 1,0 1-1,0 0 1,0-1-1,-1 1 1,1 0 0,0-1-1,1 1 1,-1-1-1,0 1 1,0 0-1,0-1 1,1 1 0,-1 0-1,2-2 1,-1 1-1,0 1 0,1-1 1,-1 1-1,1 0 1,0-1-1,-1 1 0,1 0 1,0 0-1,0 0 1,0 1-1,0-1 0,-1 0 1,1 1-1,4-2 0,11 0-383,-1 1-1,0 0 0,25 2 1,-22 0-1053,-12-1 254,-1 0-720,0 0-3294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5.183"/>
    </inkml:context>
    <inkml:brush xml:id="br0">
      <inkml:brushProperty name="width" value="0.025" units="cm"/>
      <inkml:brushProperty name="height" value="0.025" units="cm"/>
    </inkml:brush>
  </inkml:definitions>
  <inkml:trace contextRef="#ctx0" brushRef="#br0">1 66 8616,'0'0'10442,"14"-53"-9962,21 43 161,8 8-449,4 2-192,1 0-1922,2 2-5252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5.604"/>
    </inkml:context>
    <inkml:brush xml:id="br0">
      <inkml:brushProperty name="width" value="0.025" units="cm"/>
      <inkml:brushProperty name="height" value="0.025" units="cm"/>
    </inkml:brush>
  </inkml:definitions>
  <inkml:trace contextRef="#ctx0" brushRef="#br0">2 1 14958,'0'0'4201,"0"10"-3079,-1 14-692,0 4 350,2 0 0,4 39 0,-4-61-730,0 0 0,0 0 1,0 0-1,1 0 1,0 0-1,0 0 1,0-1-1,1 1 1,0-1-1,0 1 1,0-1-1,1 0 0,-1-1 1,1 1-1,1 0 1,-1-1-1,10 7 1,-12-10-19,-1 0-1,1 0 1,0 0 0,0 0 0,0-1 0,0 1 0,0-1 0,1 1 0,-1-1 0,0 0-1,0 0 1,0 0 0,0 0 0,0 0 0,0-1 0,1 1 0,-1 0 0,0-1 0,0 0-1,2 0 1,1-2 36,-1 1-1,1-1 0,0 0 0,-1-1 1,0 1-1,0-1 0,7-7 0,1-4 25,-1 0 0,0-1 0,12-24-1,-23 38-60,1 0-1,0 1 1,0-1-1,-1 0 0,1 1 1,0-1-1,0 0 0,1 1 1,-1-1-1,0 1 1,0 0-1,1-1 0,-1 1 1,3-2-1,1 21 286,-5-15-310,0-1-1,0 0 1,0 1 0,1-1-1,-1 0 1,1 1 0,-1-1 0,1 0-1,0 0 1,0 1 0,0-1-1,0 0 1,0 0 0,0 0-1,1 0 1,-1 0 0,0 0 0,1-1-1,0 1 1,-1 0 0,5 2-1,-4-4 14,1 1-1,-1-1 0,0 0 1,1 0-1,-1 0 0,1 0 1,-1 0-1,1-1 0,-1 1 0,0-1 1,1 1-1,-1-1 0,0 0 1,1 0-1,-1 0 0,0 0 1,0 0-1,0-1 0,0 1 1,2-3-1,41-40 107,-26 24-101,-18 18-26,30-22 0,-31 24-5,0-1 0,1 1 0,-1-1 0,1 1 0,-1 0 0,0-1 1,1 1-1,-1 0 0,1 0 0,-1-1 0,1 1 0,-1 0 0,1 0 0,-1 0 0,1 0 0,-1-1 1,1 1-1,-1 0 0,1 0 0,0 0 0,-1 0 0,1 0 0,-1 0 0,1 0 0,-1 1 1,1-1-1,-1 0 0,1 0 0,-1 0 0,1 0 0,-1 1 0,1-1 0,-1 0 0,1 1 1,-1-1-1,0 0 0,1 1 0,-1-1 0,1 0 0,-1 1 0,0-1 0,1 1 0,-1-1 0,0 1 1,0-1-1,1 1 0,-1-1 0,0 1 0,0-1 0,0 1 0,1-1 0,-1 1 0,0-1 1,0 1-1,0-1 0,0 1 0,0-1 0,0 2 0,0 8-182,0-3 268,0-1 0,1 1 0,0 0-1,0-1 1,4 13 0,-4-18-180,-1 1 1,1-1-1,-1 0 0,1 0 1,0 0-1,-1 0 0,1 0 1,0-1-1,0 1 0,0 0 1,0 0-1,0 0 1,0-1-1,0 1 0,0 0 1,0-1-1,0 1 0,0-1 1,0 0-1,0 1 0,0-1 1,1 0-1,-1 1 0,0-1 1,0 0-1,0 0 0,1 0 1,-1 0-1,0 0 0,0 0 1,1-1-1,-1 1 0,0 0 1,0-1-1,0 1 1,0 0-1,0-1 0,0 0 1,2 0-1,6-4-1428,0 0 0,-1-1 0,0 0 0,0 0 0,8-9 0,-7 7-374,17-15-1023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6.165"/>
    </inkml:context>
    <inkml:brush xml:id="br0">
      <inkml:brushProperty name="width" value="0.025" units="cm"/>
      <inkml:brushProperty name="height" value="0.025" units="cm"/>
    </inkml:brush>
  </inkml:definitions>
  <inkml:trace contextRef="#ctx0" brushRef="#br0">122 1 9097,'0'0'13645,"-6"3"-13624,-5 1 70,0 1 1,1 1 0,0-1-1,0 2 1,-12 10-1,18-14 89,1 0 0,-1 0-1,1 1 1,0 0 0,0-1 0,0 1-1,0 0 1,1 1 0,0-1 0,0 0-1,0 1 1,0-1 0,1 1 0,-1-1 0,1 1-1,1 0 1,-2 8 0,3-12-166,-1 0 0,0 0 1,1 1-1,-1-2 0,1 1 0,0 0 1,-1 0-1,1 0 0,0 0 0,0 0 1,-1 0-1,1-1 0,0 1 0,0 0 1,0-1-1,0 1 0,0-1 0,0 1 1,0-1-1,0 1 0,0-1 0,0 0 1,0 1-1,0-1 0,1 0 0,-1 0 1,0 0-1,0 0 0,0 0 0,0 0 1,0 0-1,0 0 0,0 0 0,1-1 1,-1 1-1,1-1 0,44-10 169,-39 8-169,-1 0 0,-1-1 0,1 1-1,0-1 1,-1-1 0,0 1 0,0-1 0,0 0 0,0 0 0,-1 0 0,0-1 0,0 1 0,0-1 0,-1 0 0,0 0 0,0 0 0,0-1-1,-1 1 1,0-1 0,0 1 0,-1-1 0,2-12 0,-4 19-19,0 0 1,0 0-1,0 0 1,0 0-1,0 1 0,0-1 1,1 0-1,-1 0 1,0 1-1,0-1 0,0 0 1,0 1-1,1-1 1,-1 1-1,0-1 0,1 1 1,-1 0-1,0-1 0,1 1 1,-1 0-1,0 0 1,-2 4 3,0-1 1,1 0 0,0 1-1,0-1 1,0 1 0,1 0-1,-1 0 1,1 0 0,0 6-1,0-10 4,1 0 0,0 0 0,0 1 0,0-1 0,0 0 0,0 1 0,0-1-1,0 0 1,0 0 0,1 1 0,-1-1 0,0 0 0,1 0 0,-1 0 0,1 1 0,-1-1-1,1 0 1,0 0 0,-1 0 0,1 0 0,0 0 0,0 0 0,0 0 0,0 0-1,0-1 1,0 1 0,0 0 0,0 0 0,0-1 0,0 1 0,0-1 0,0 1 0,0-1-1,1 1 1,-1-1 0,0 0 0,0 1 0,1-1 0,1 0 0,4 0 11,-1-1 0,0 1 1,1-1-1,-1-1 0,0 1 0,0-1 1,0 0-1,0 0 0,0-1 0,0 0 0,0 0 1,-1 0-1,0-1 0,0 0 0,0 0 1,5-5-1,29-19-128,-38 27 108,-1 1-1,1-1 1,-1 1-1,1-1 1,-1 1 0,1-1-1,-1 1 1,1-1-1,-1 1 1,1 0 0,0 0-1,-1-1 1,1 1 0,0 0-1,-1 0 1,1 0-1,0-1 1,0 1 0,-1 0-1,1 0 1,0 0-1,-1 0 1,1 0 0,0 1-1,-1-1 1,1 0 0,0 0-1,-1 0 1,1 1-1,0-1 1,-1 0 0,1 1-1,0-1 1,-1 0-1,1 1 1,-1-1 0,2 1-1,4 29 7,-7-27 22,1-1 0,1 1 0,-1 0 0,0 0-1,1-1 1,-1 1 0,1 0 0,0-1 0,-1 1 0,1 0-1,1-1 1,-1 1 0,0-1 0,1 0 0,2 5 0,-1-6 14,1 1 0,-1 0 0,0-1 0,1 0 0,-1 0 0,0 0 1,1 0-1,-1 0 0,1-1 0,0 0 0,-1 1 0,1-1 0,-1-1 1,1 1-1,0 0 0,-1-1 0,1 0 0,2-1 0,70-27 81,-38 13-397,-15 12-1216,-12 3-5139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7.408"/>
    </inkml:context>
    <inkml:brush xml:id="br0">
      <inkml:brushProperty name="width" value="0.025" units="cm"/>
      <inkml:brushProperty name="height" value="0.025" units="cm"/>
    </inkml:brush>
  </inkml:definitions>
  <inkml:trace contextRef="#ctx0" brushRef="#br0">1 2 7015,'0'1'195,"0"-1"0,0 0 0,0 0 0,1 0 0,-1 0 0,0 0 0,0 0 0,0 0 0,0 1 0,0-1 0,0 0 0,1 0 0,-1 0 0,0 0 0,0 0 0,0 0 0,0 0-1,1 0 1,-1 0 0,0 0 0,0 0 0,0 0 0,0 0 0,1 0 0,-1 0 0,0 0 0,0 0 0,0 0 0,0 0 0,0 0 0,1 0 0,-1-1 0,0 1 0,0 0 0,0 0 0,0 0 0,0 0 0,1 0 0,-1 0 0,0 0 0,0-1 0,0 1 0,0 0 0,0 0 0,0 0 0,0 0 0,0 0 0,0-1 0,0 1 0,1 0 0,-1 0 0,3 30 3088,-2 56-3666,-1-71 1400,0 137-286,0-151-718,0 0 1,0 1-1,0-1 1,0 0-1,0 0 1,1 0-1,-1 0 1,0 0-1,1 0 1,-1 0-1,0 0 1,1 0-1,-1 0 1,1 0-1,0 0 1,-1 0-1,1 0 1,0-1-1,-1 1 1,1 0-1,0 0 1,0-1-1,0 1 0,0 0 1,0-1-1,0 1 1,1 0-1,0-1 14,0 0 0,0 0 0,0 1 0,1-1 0,-1-1 0,0 1 0,0 0 0,0 0 0,0-1 0,0 1 0,1-1 0,2-2 0,8-3 70,-1 0 0,0-1-1,14-12 1,-21 16-96,1-1 0,0-1 0,1 1 1,-1 0-1,1 1 0,0 0 1,0 0-1,1 0 0,11-2 1,-18 5-7,1-1 0,0 1 0,-1 0 0,1 0 1,0 0-1,-1 1 0,1-1 0,0 0 1,-1 1-1,1-1 0,-1 1 0,1-1 1,0 1-1,-1 0 0,1-1 0,-1 1 0,2 2 1,-1-1 2,0 0 1,0 0-1,-1 0 1,1 0-1,-1 1 1,0-1-1,0 1 1,0-1-1,0 1 1,0-1-1,0 1 1,-1-1 0,1 1-1,0 3 1,0 3 156,-1-1 0,1 0 0,-1 1 0,-1-1 0,1 0 0,-1 1 0,-1-1 0,0 0 0,0 0 0,0 0 0,-1 0 0,0 0 0,-1-1 1,-7 13-1,7-15-11,0 0 0,0 0 0,0-1 0,0 0 1,-1 0-1,0 0 0,1 0 0,-1-1 0,-1 1 1,1-1-1,0-1 0,-1 1 0,0-1 1,0 0-1,1 0 0,-1-1 0,0 1 0,0-1 1,0-1-1,-12 1 0,15-1-213,1-1 0,-1 1 1,1-1-1,-1 0 0,1 0 0,-1 0 0,1 0 1,0 0-1,0 0 0,-1-1 0,1 1 0,0-1 1,0 1-1,0-1 0,0 0 0,1 0 1,-1 0-1,0 0 0,1 0 0,0 0 0,-1-1 1,1 1-1,0 0 0,0-1 0,0 1 0,0-1 1,1 1-1,-1-1 0,1 1 0,-1-1 0,1 1 1,0-6-1,-1 4-487,1 0-1,0 0 1,0 0 0,0 0-1,0 0 1,1 0-1,-1 0 1,1 1 0,0-1-1,0 0 1,0 0 0,1 0-1,-1 1 1,1-1 0,0 1-1,0-1 1,0 1 0,1 0-1,-1 0 1,1 0 0,4-4-1,15-4-4429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7.820"/>
    </inkml:context>
    <inkml:brush xml:id="br0">
      <inkml:brushProperty name="width" value="0.025" units="cm"/>
      <inkml:brushProperty name="height" value="0.025" units="cm"/>
    </inkml:brush>
  </inkml:definitions>
  <inkml:trace contextRef="#ctx0" brushRef="#br0">0 158 12300,'0'0'10975,"9"-9"-10008,-3 4-910,0 0 1,-1-1-1,0 0 0,0 0 1,0-1-1,-1 1 1,0-1-1,0 0 1,0 0-1,-1 0 1,0 0-1,-1-1 1,0 1-1,0-1 1,0 0-1,0-11 1,-2 18-55,0 1 1,0-1 0,0 1 0,0-1 0,0 1 0,0-1 0,0 1 0,0-1 0,0 1 0,0-1 0,0 1 0,0 0 0,0-1 0,-1 1 0,1-1 0,0 1 0,0-1 0,0 1 0,-1 0 0,1-1 0,0 1-1,-1 0 1,1-1 0,0 1 0,-1 0 0,1-1 0,0 1 0,-1 0 0,1 0 0,-1-1 0,1 1 0,0 0 0,-1 0 0,1 0 0,-1-1 0,1 1 0,-1 0 0,1 0 0,-1 0 0,1 0 0,-1 0 0,1 0 0,0 0-1,-1 0 1,1 0 0,-1 0 0,1 0 0,-1 1 0,1-1 0,-1 0 0,1 0 0,0 0 0,-1 1 0,1-1 0,-1 0 0,1 1 0,-2-1 2,0 1-1,1 0 1,-1 0-1,0 1 1,1-1 0,0 0-1,-1 0 1,1 1 0,0-1-1,-1 1 1,1-1 0,0 1-1,-1 3 1,-1 2 9,1 0 0,0 0 0,1 1 0,-1-1 0,1 1 1,1-1-1,0 1 0,0-1 0,0 1 0,1-1 0,0 1 0,1-1 0,1 8 0,-1-11 7,-1-1-1,1 1 0,0-1 0,0 0 1,0 1-1,0-1 0,1 0 0,-1 0 1,1-1-1,0 1 0,0 0 0,0-1 0,0 0 1,0 1-1,0-1 0,0-1 0,1 1 1,-1 0-1,1-1 0,0 0 0,-1 0 0,1 0 1,0 0-1,0 0 0,0-1 0,7 0 1,-4 0 16,1 0 1,0-1 0,-1-1-1,1 1 1,-1-1 0,1-1-1,-1 1 1,0-1 0,0-1 0,0 1-1,0-1 1,-1 0 0,1 0-1,-1-1 1,0 0 0,-1 0 0,1-1-1,-1 1 1,0-1 0,0 0-1,-1-1 1,0 1 0,0-1-1,0 0 1,-1 0 0,0 0 0,0 0-1,-1 0 1,0-1 0,0 1-1,-1-1 1,0 0 0,0 1-1,-1-1 1,-1-14 0,1 21-38,0 1 0,0 0 1,0 0-1,1 0 0,-1-1 0,0 1 1,0 0-1,-1 0 0,1-1 0,0 1 0,0 0 1,0 0-1,0-1 0,0 1 0,0 0 1,0 0-1,0-1 0,0 1 0,0 0 1,-1 0-1,1 0 0,0-1 0,0 1 0,0 0 1,0 0-1,-1 0 0,1 0 0,0-1 1,0 1-1,0 0 0,-1 0 0,1 0 1,0 0-1,0 0 0,-1 0 0,1 0 0,0 0 1,0 0-1,0 0 0,-1 0 0,-9 6-54,-4 15-46,10-10 151,1 0-1,0 0 0,0 1 0,2-1 1,-1 1-1,2 21 0,0-31-107,0 0-1,0 0 1,0 1 0,1-1-1,-1 0 1,1 0 0,-1 0-1,1 0 1,0 0 0,0 0-1,0 0 1,0 0 0,0 0-1,1 0 1,-1-1 0,0 1 0,1 0-1,1 1 1,-1-2-186,0 0 0,1-1 0,-1 1 0,0 0 1,0-1-1,1 0 0,-1 1 0,0-1 0,0 0 0,1 0 0,-1 0 1,0-1-1,0 1 0,1 0 0,-1-1 0,0 0 0,0 1 1,0-1-1,0 0 0,1 0 0,2-3 0,16-11-3986,-3-7-1836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8.161"/>
    </inkml:context>
    <inkml:brush xml:id="br0">
      <inkml:brushProperty name="width" value="0.025" units="cm"/>
      <inkml:brushProperty name="height" value="0.025" units="cm"/>
    </inkml:brush>
  </inkml:definitions>
  <inkml:trace contextRef="#ctx0" brushRef="#br0">0 0 11691,'0'0'6310,"6"58"-9481,8-40-2082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9.432"/>
    </inkml:context>
    <inkml:brush xml:id="br0">
      <inkml:brushProperty name="width" value="0.025" units="cm"/>
      <inkml:brushProperty name="height" value="0.025" units="cm"/>
    </inkml:brush>
  </inkml:definitions>
  <inkml:trace contextRef="#ctx0" brushRef="#br0">118 197 9833,'0'0'3380,"-10"6"-658,2-2-2359,1 1-1,0-1 1,-1 1-1,2 1 1,-1 0-1,1 0 1,0 0-1,0 0 1,1 1-1,0 0 1,0 0-1,0 1 1,1-1-1,0 1 1,1 0-1,-1 0 1,2 0 0,-1 1-1,1-1 1,0 1-1,0 12 1,2-20-358,0 0 0,0 0 1,0 0-1,1 0 0,-1 1 1,0-1-1,1 0 0,-1 0 1,1 0-1,-1 0 1,1 0-1,0 0 0,-1 0 1,1 0-1,0 0 0,0 0 1,0 0-1,0-1 0,0 1 1,0 0-1,0 0 0,0-1 1,0 1-1,0-1 0,0 1 1,0-1-1,0 1 1,0-1-1,0 0 0,1 0 1,-1 1-1,0-1 0,0 0 1,0 0-1,1 0 0,-1 0 1,0 0-1,0-1 0,0 1 1,1 0-1,-1 0 0,1-1 1,3 0 19,1 0 1,-1-1-1,0 1 1,0-1-1,0 0 0,0 0 1,-1 0-1,9-6 1,-3-1 23,-1 0 0,0-1 0,0 0 0,-1-1 0,-1 1 0,0-1 0,0-1 0,-1 0 0,-1 1 0,0-2 0,0 1 0,3-18 0,-1-1 169,-1 0 1,-2-1-1,0-60 0,-9 70-183,-5 29 19,-9 35 18,13-21-45,0 0 0,1 0 1,2 0-1,0 1 0,1-1 1,1 1-1,4 38 1,-2-55-17,1 0 0,0 0 0,0 0 0,1-1 0,-1 1 0,1-1 1,0 0-1,0 0 0,1 0 0,-1 0 0,1-1 0,0 1 1,0-1-1,0 0 0,0 0 0,8 4 0,-1 0-1,0-1-1,1-1 0,-1 0 0,1 0 1,21 5-1,-31-10 7,1 0 0,-1 0 0,1 0 0,-1 0 0,1 0 0,-1-1 0,1 1 0,-1-1 0,1 0 0,-1 1 0,0-1 0,1 0 0,-1 0 0,0-1 0,0 1-1,0 0 1,0-1 0,0 1 0,0-1 0,0 0 0,0 0 0,-1 0 0,1 0 0,-1 0 0,1 0 0,1-2 0,4-9 15,0-1 0,0 1-1,5-20 1,-3 12-19,-5 9 11,1 0 1,-1-1-1,-1 1 0,-1-1 1,1 0-1,-2 0 0,1-18 1,-13 50 171,4-15-93,3-17-58,4 13-65,-2-37-305,2 36 332,0 1-1,-1-1 0,1 0 0,-1 0 0,0 1 0,1-1 0,-1 0 0,1 1 0,-1-1 1,0 1-1,0-1 0,1 1 0,-1-1 0,0 1 0,0 0 0,0-1 0,1 1 0,-1 0 0,0-1 1,0 1-1,0 0 0,0 0 0,0 0 0,0 0 0,1 0 0,-1 0 0,0 0 0,0 0 1,0 0-1,0 0 0,0 1 0,0-1 0,1 0 0,-1 1 0,0-1 0,0 0 0,0 1 0,1-1 1,-1 1-1,0-1 0,1 1 0,-1 0 0,0-1 0,1 1 0,-2 1 0,-6 31 725,5-22-530,0-1 0,0 1-1,1 0 1,1-1 0,0 1-1,0 0 1,2 15 0,2-22-254,1-1-1,-1 1 1,1-1-1,0 0 1,0 0 0,0 0-1,0 0 1,0 0 0,9 2-1,-1 2-1414,5-1-1911,-5-5-2502,-5-1-1704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49.984"/>
    </inkml:context>
    <inkml:brush xml:id="br0">
      <inkml:brushProperty name="width" value="0.025" units="cm"/>
      <inkml:brushProperty name="height" value="0.025" units="cm"/>
    </inkml:brush>
  </inkml:definitions>
  <inkml:trace contextRef="#ctx0" brushRef="#br0">0 0 14061,'0'0'3203,"5"9"-1537,1 8-513,-1 8 96,4 4-160,0 2-736,5 1-257,0-2-32,0 0-32,2-3 0,-7-2-993,-5-5-1730,-4-2-3074,-6-6-4709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5.421"/>
    </inkml:context>
    <inkml:brush xml:id="br0">
      <inkml:brushProperty name="width" value="0.05" units="cm"/>
      <inkml:brushProperty name="height" value="0.05" units="cm"/>
      <inkml:brushProperty name="color" value="#66CC00"/>
    </inkml:brush>
  </inkml:definitions>
  <inkml:trace contextRef="#ctx0" brushRef="#br0">0 642 15491,'4'15'1601,"1"-3"-1001,-1 4-224,0 4 560,1 0-128,2 2-504,0 1-376,0-5 144,0-5-144,3-16-104</inkml:trace>
  <inkml:trace contextRef="#ctx0" brushRef="#br0" timeOffset="1">130 129 16548,'-4'-14'1466,"2"18"-366,2 28 52,12 32-470,34 111 0,-33-138-548,1 0 1,3-1-1,0-1 0,28 40 0,-41-68-65,1 0 0,0 0 0,1-1 0,-1 0 0,1 0 0,0-1 0,1 1 0,10 6 0,-15-11-32,1 0 0,-1 0 0,0 0 0,1 0 0,-1-1-1,1 1 1,-1-1 0,1 1 0,-1-1 0,1 0 0,-1 0-1,1 0 1,0 0 0,-1 0 0,1-1 0,-1 1 0,1-1-1,-1 0 1,0 0 0,1 1 0,-1-2 0,0 1 0,1 0-1,-1 0 1,0-1 0,0 1 0,0-1 0,0 0 0,0 1-1,-1-1 1,3-4 0,5-5 99,0 0 0,-2-1-1,1 0 1,-2 0 0,1-1 0,7-23-1,19-86 430,-22 74-761,-3 0-1,-1 0 1,-3-1-1,-1 0 1,-7-72-1,4 121 192,-1-7-23,0 1 0,0 0 0,0 0 0,-5-12 0,6 17 15,-1 0 0,1 0 0,0 0 0,-1 0 0,0 0 0,1 0 0,-1 0 0,0 0 1,1 0-1,-1 0 0,0 1 0,0-1 0,0 0 0,0 0 0,0 1 0,0-1 1,0 1-1,0-1 0,0 1 0,0-1 0,0 1 0,0-1 0,0 1 0,-1 0 0,1 0 1,0 0-1,0-1 0,0 1 0,0 0 0,-1 0 0,1 1 0,0-1 0,0 0 1,0 0-1,-2 1 0,-22 13-378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0.330"/>
    </inkml:context>
    <inkml:brush xml:id="br0">
      <inkml:brushProperty name="width" value="0.025" units="cm"/>
      <inkml:brushProperty name="height" value="0.025" units="cm"/>
    </inkml:brush>
  </inkml:definitions>
  <inkml:trace contextRef="#ctx0" brushRef="#br0">0 268 13837,'0'0'6086,"57"2"-4357,-13-16-31,11-3-64,5-5-866,-2-3-511,-1-1-161,-9 1-64,-9 2-289,-20-1-800,-10 2-704,-9-1-1026,-16 0-2434,-16-3-6182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0.674"/>
    </inkml:context>
    <inkml:brush xml:id="br0">
      <inkml:brushProperty name="width" value="0.025" units="cm"/>
      <inkml:brushProperty name="height" value="0.025" units="cm"/>
    </inkml:brush>
  </inkml:definitions>
  <inkml:trace contextRef="#ctx0" brushRef="#br0">1 24 15407,'0'0'4324,"62"-16"-2659,-18 12-448,7 2-352,4 0-544,-2 2-289,-3 0-481,-9 0-1601,-8 0-2082,-8 0-3651</inkml:trace>
  <inkml:trace contextRef="#ctx0" brushRef="#br0" timeOffset="1">406 80 8456,'-1'9'4239,"0"1"-3535,0-1 214,-1 1 0,2-1-1,0 0 1,0 1 0,2 13 0,-2-20-776,1-1 1,-1 0-1,1 0 0,0 0 1,0 0-1,-1 0 1,1 0-1,1 0 0,-1 0 1,0 0-1,0 0 1,1 0-1,-1-1 0,1 1 1,-1-1-1,1 1 0,0-1 1,0 1-1,0-1 1,-1 0-1,1 0 0,0 0 1,1 0-1,-1 0 0,0-1 1,0 1-1,0-1 1,0 1-1,0-1 0,1 0 1,2 1-1,2-1-27,0 0-1,0 0 0,0-1 0,0 0 1,-1 0-1,1-1 0,0 1 1,0-1-1,-1-1 0,1 1 1,6-5-1,3-3-29,-1 0-1,26-23 1,-21 15 99,-19 49 94,-3-4-5,1-22-252,0 1 1,1-1-1,0 1 0,0-1 0,0 1 0,0-1 1,1 0-1,1 7 0,-1-11-2,0 0-1,0-1 1,-1 1 0,1 0 0,0-1-1,0 1 1,0-1 0,-1 1-1,1-1 1,0 1 0,0-1-1,0 0 1,0 1 0,0-1 0,0 0-1,0 0 1,0 1 0,0-1-1,0 0 1,0 0 0,0 0 0,0-1-1,0 1 1,0 0 0,0 0-1,0 0 1,0-1 0,0 1 0,2-1-1,15-6-2232,-8-1-6340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1.439"/>
    </inkml:context>
    <inkml:brush xml:id="br0">
      <inkml:brushProperty name="width" value="0.025" units="cm"/>
      <inkml:brushProperty name="height" value="0.025" units="cm"/>
    </inkml:brush>
  </inkml:definitions>
  <inkml:trace contextRef="#ctx0" brushRef="#br0">29 55 12908,'0'0'9070,"0"15"-8504,-13 265 2039,11-266-2502,-4 30 572,-1 51-1,22-110 73,4-13-405,6-23-252,-1-2 0,24-80 0,-27 69-908,38-78 0,-59 141 798,0 0 0,0 1-1,0-1 1,0 0 0,1 0 0,-1 0 0,0 1 0,1-1 0,-1 0 0,1 0 0,-1 1 0,1-1 0,-1 1 0,1-1 0,-1 0 0,1 1 0,0-1 0,-1 1 0,1-1 0,0 1 0,-1-1 0,1 1 0,0 0 0,0-1 0,-1 1 0,1 0 0,0-1 0,0 1 0,1 0 0,-1 1 3,-1 0 1,1 0-1,0 0 1,0 0-1,-1 0 1,1 0-1,0 0 1,-1 1-1,1-1 1,-1 0-1,1 0 1,-1 1-1,0-1 1,0 0-1,1 2 0,3 54-14,-6-48 92,1 0 0,-2 0 0,1 0 0,-1-1 0,0 1 0,-1-1 0,0 1 0,0-1 0,-1 0 0,0-1 0,0 1 0,-1-1 0,0 0 1,0-1-1,-13 11 0,19-16-97,0-1 0,0 0 0,-1 1 0,1-1 0,0 0 0,0 1 0,-1-1 0,1 0 0,0 1 0,0-1 0,-1 0 0,1 0 0,0 1 0,-1-1 0,1 0 0,0 0 0,-1 0 0,1 1 0,0-1 0,-1 0 0,1 0 0,-1 0 0,1 0 0,0 0 0,-1 0 0,1 0 0,-1 0 0,1 0 0,0 0 0,-1 0 0,1 0 0,-1 0 0,1 0 0,0 0 0,-1 0 0,1 0 0,0 0 0,-1-1 0,4-16-2296,17-25-4438,0 13-672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2.255"/>
    </inkml:context>
    <inkml:brush xml:id="br0">
      <inkml:brushProperty name="width" value="0.025" units="cm"/>
      <inkml:brushProperty name="height" value="0.025" units="cm"/>
    </inkml:brush>
  </inkml:definitions>
  <inkml:trace contextRef="#ctx0" brushRef="#br0">19 260 14221,'0'0'4373,"-2"8"-2932,-1 0-1147,0 2 258,0 0 0,1 0 0,0 1 0,-1 12 0,3-22-540,1-1 0,-1 1 1,1-1-1,0 1 1,-1-1-1,1 1 1,-1-1-1,1 0 1,0 1-1,-1-1 0,1 0 1,0 0-1,0 0 1,-1 1-1,1-1 1,0 0-1,-1 0 1,1 0-1,0 0 1,0 0-1,-1 0 0,1 0 1,0 0-1,-1-1 1,1 1-1,0 0 1,0-1-1,24-4 237,-19 1-240,-1 0 0,0 0 0,0 0-1,0 0 1,-1-1 0,1 0-1,-1 0 1,7-11 0,7-8-675,-17 23 319,-3 35-491,-3-12 832,3-17 3,1 0-1,0 0 1,-1 0-1,2 0 1,-1 0-1,1 0 1,-1 1-1,1-1 1,1 0-1,-1 0 1,3 10-1,-2-14 8,-1-1 0,1 1 0,-1 0 0,1-1 0,0 1 0,-1-1 0,1 1-1,0-1 1,-1 1 0,1-1 0,0 0 0,0 1 0,0-1 0,-1 0 0,1 1 0,0-1 0,0 0 0,0 0 0,0 0 0,-1 0 0,1 0 0,0 0 0,0 0-1,0 0 1,0 0 0,0 0 0,-1-1 0,1 1 0,0 0 0,0 0 0,0-1 0,1 0 0,24-15 176,-11 0-210,-1-1 0,-1 0 0,0-1 0,-2-1 0,13-27 0,38-104-1303,-39 89 225,-14 30 950,-9 27 424,-5 20 42,-5 19 135,2-1 0,1 2 0,1-1 0,3 1 0,0-1 0,4 42 0,-1-76-418,-1 1-1,1-1 1,0 0-1,0 0 1,0 1-1,0-1 1,1 0-1,-1 0 1,0 1-1,0-1 0,1 0 1,-1 0-1,0 0 1,1 0-1,0 1 1,-1-1-1,1 0 1,-1 0-1,1 0 1,0 0-1,0 0 0,0 0 1,0-1-1,0 1 1,0 0-1,0 0 1,0-1-1,0 1 1,0 0-1,0-1 1,0 1-1,0-1 0,0 1 1,2-1-1,-1 0 14,-1-1 0,0 0-1,0 1 1,1-1 0,-1 0-1,0 0 1,0 0 0,0 0-1,0 0 1,0 0 0,0 0-1,0 0 1,-1 0 0,1-1-1,0 1 1,-1 0 0,1-1-1,0 1 1,-1 0 0,0-1-1,1 1 1,-1 0 0,0-1-1,0 1 1,0-1 0,0 1-1,0-1 1,0 1 0,0-3-1,1-14 156,-1-43 78,0 60-261,0-1 0,-1 0 0,1 1 0,0-1 0,0 0 0,-1 1 0,1-1 0,-1 0 0,1 1 0,-1-1 0,1 1 0,-1-1-1,0 1 1,0-1 0,0 1 0,0 0 0,0-1 0,0 1 0,0 0 0,-1 0 0,1 0 0,0 0 0,-1 0 0,1 0 0,-1 0 0,1 0-1,-2 0 1,2 1-12,0 1-1,1-1 0,-1 0 1,1 1-1,-1-1 1,1 1-1,0-1 0,-1 1 1,1-1-1,-1 1 0,1-1 1,0 1-1,-1-1 1,1 1-1,0-1 0,0 1 1,0 0-1,-1-1 0,1 1 1,0-1-1,0 1 0,0 0 1,0-1-1,0 1 1,0 0-1,0-1 0,0 1 1,0 0-1,0-1 0,1 1 1,-1-1-1,0 1 0,1 1 1,5 25-21,-2-24 33,0 0 0,-1 0-1,1 0 1,0-1-1,0 0 1,1 1 0,-1-1-1,0 0 1,1-1-1,-1 1 1,1-1 0,0 0-1,-1 0 1,1-1 0,0 1-1,8-1 1,-3 0 9,0 1 0,0-2 0,0 0 0,0 0-1,0 0 1,-1-2 0,12-2 0,-12 0-4,0 1-1,0-1 1,-1 0-1,1-1 1,-1 0-1,0-1 1,9-10-1,-13 13 2,0 0 0,0 0 1,-1-1-1,0 1 0,0-1 0,0 0 0,-1 0 0,0 0 0,1 0 0,-2 0 0,1-1 1,-1 1-1,0 0 0,0-1 0,0-5 0,0 10-10,-1 1 0,0-1 1,0 1-1,0-1 0,0 1 0,0-1 1,0 1-1,0-1 0,0 1 0,-1-1 0,1 1 1,0 0-1,0-1 0,0 1 0,0-1 1,-1 1-1,1-1 0,0 1 0,-1-1 0,1 1 1,0 0-1,-1-1 0,1 1 0,0 0 1,-1-1-1,1 1 0,0 0 0,-1-1 1,1 1-1,-1 0 0,1 0 0,-1 0 0,1-1 1,-1 1-1,0 0 0,-20 6-51,-15 23 26,33-24 61,0 0 0,1 1 1,0-1-1,0 1 0,1-1 0,0 1 0,0 0 0,0-1 1,0 1-1,1 0 0,0 0 0,1 8 0,0-9-239,-1-1 0,1 0-1,0 0 1,0 0 0,1 0-1,-1 0 1,1 0 0,2 5-1,-3-8-254,0 1 0,0-1 0,0 0 0,0 1 0,0-1 0,1 0 0,-1 1 0,1-1 0,-1 0 0,0 0-1,1 0 1,0 0 0,-1 0 0,1-1 0,0 1 0,-1 0 0,1-1 0,3 1 0,8 0-9766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2.726"/>
    </inkml:context>
    <inkml:brush xml:id="br0">
      <inkml:brushProperty name="width" value="0.025" units="cm"/>
      <inkml:brushProperty name="height" value="0.025" units="cm"/>
    </inkml:brush>
  </inkml:definitions>
  <inkml:trace contextRef="#ctx0" brushRef="#br0">165 51 8584,'0'0'8243,"-3"-8"-5393,3 6-2716,-1 0-1,1 0 1,-1 0 0,0-1-1,0 1 1,0 0-1,0 0 1,-1 0-1,1 0 1,0 0 0,-1 1-1,1-1 1,-1 0-1,0 1 1,0-1 0,1 1-1,-1-1 1,0 1-1,0 0 1,0 0-1,-1 0 1,1 0 0,0 0-1,0 1 1,0-1-1,-1 0 1,1 1-1,0 0 1,-1 0 0,1-1-1,0 1 1,-1 1-1,1-1 1,0 0-1,0 0 1,-1 1 0,1 0-1,0-1 1,0 1-1,-1 0 1,1 0-1,0 0 1,0 0 0,0 0-1,-3 3 1,0-1-15,0 0-1,-1 1 1,1-1 0,0 1 0,1 0 0,-1 1 0,1-1 0,0 1-1,0 0 1,0 0 0,1 0 0,0 0 0,0 1 0,0-1 0,0 1-1,1 0 1,0 0 0,-2 9 0,4-14-112,0 0 1,0 0 0,1-1-1,-1 1 1,0 0-1,1 0 1,-1-1-1,0 1 1,1 0 0,-1 0-1,1-1 1,-1 1-1,1 0 1,-1-1-1,1 1 1,0-1-1,-1 1 1,1-1 0,0 1-1,-1-1 1,1 1-1,0-1 1,0 0-1,0 1 1,-1-1-1,1 0 1,0 0 0,0 1-1,0-1 1,-1 0-1,1 0 1,0 0-1,0 0 1,1 0 0,38 0 182,-29 0-138,28-2-100,-29 0-87,1 1 0,0 1-1,-1 0 1,1 0 0,-1 1 0,1 0-1,-1 1 1,20 5 0,-29-6 140,1 0 0,-1-1 0,0 1 0,0 0 0,0-1 0,1 1 0,-1 0 0,0 0 0,0 0 0,0 0 0,-1 0 0,1 0 0,0 1 0,0-1 0,0 0 0,-1 0 0,1 0 0,-1 1 0,1-1 0,-1 0 0,0 1 0,1-1 0,-1 1 0,0-1 0,0 0 0,0 1 0,0-1 0,0 0 0,0 1 0,0-1 0,0 1 0,-1-1 0,1 0 0,-1 1 0,1-1 0,-1 0 0,1 0 0,-1 1 0,0-1 0,1 0 0,-1 0 0,0 0 0,0 0 0,0 0-1,-1 2 2,-5 4 248,1 0 0,-1 0 0,0-1 0,-16 11 0,14-11-86,0 0-1,-1-1 1,1 0 0,-1-1 0,0 0-1,-1-1 1,1 0 0,0 0-1,-1-1 1,0-1 0,-17 1 0,28-2-263,-1 0 1,1 0 0,0 0 0,-1 0 0,1 0 0,0 0 0,-1 0 0,1 0 0,0 0 0,-1-1 0,1 1 0,0 0 0,-1 0 0,1 0 0,0-1 0,-1 1 0,1 0 0,0 0 0,0-1 0,-1 1 0,1 0 0,0-1 0,0 1 0,-1 0 0,1-1 0,0 1 0,0 0 0,0-1 0,0 1 0,0 0 0,0-1 0,-1 1 0,1-1 0,1-14-7140,-1 11 3854,1-11-12715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4.234"/>
    </inkml:context>
    <inkml:brush xml:id="br0">
      <inkml:brushProperty name="width" value="0.025" units="cm"/>
      <inkml:brushProperty name="height" value="0.025" units="cm"/>
    </inkml:brush>
  </inkml:definitions>
  <inkml:trace contextRef="#ctx0" brushRef="#br0">1 122 3748,'0'0'17547,"0"5"-17302,0-1-209,0 1-1,1-1 1,0 0 0,0 0-1,0 1 1,0-1-1,0 0 1,5 7-1,-6-10-21,1 0 1,-1 0-1,1 0 0,0 0 0,0 0 0,0 0 0,0 0 0,-1 0 0,1-1 0,0 1 0,0 0 0,0-1 0,1 1 0,-1-1 1,0 1-1,0-1 0,0 1 0,0-1 0,0 0 0,1 0 0,-1 1 0,0-1 0,0 0 0,0 0 0,1 0 0,-1 0 1,0-1-1,0 1 0,0 0 0,1 0 0,-1-1 0,0 1 0,0 0 0,0-1 0,0 0 0,0 1 0,0-1 0,0 1 1,0-1-1,0 0 0,0 0 0,0 0 0,1-1 0,9-8 54,0-1-1,-1 0 1,0 0-1,-1-1 1,0 0 0,-1-1-1,0 1 1,-1-2 0,-1 1-1,0-1 1,7-25-1,-15 53 143,1 0-1,1 0 0,0 0 0,1 0 1,4 18-1,-5-29-215,1 0 1,0-1 0,-1 1-1,1 0 1,1 0-1,-1 0 1,0-1 0,1 1-1,-1 0 1,1-1-1,0 1 1,0-1 0,0 0-1,0 0 1,3 3-1,-3-4 22,0 0 0,0-1 0,0 1 0,0-1-1,0 1 1,1-1 0,-1 0 0,0 1 0,0-1-1,0 0 1,1-1 0,-1 1 0,0 0 0,0-1-1,0 1 1,1-1 0,-1 1 0,0-1 0,0 0-1,0 0 1,0 0 0,0 0 0,-1-1 0,4-1 0,4-4 53,0-1 1,-1 1-1,0-1 1,8-12-1,28-26-20,-41 44-51,0-1 0,-1 1 0,1 0 0,0 0 0,1 0 0,-1 1 0,0-1 0,0 1 0,1-1 0,-1 1 0,1 0 0,-1 1 0,5-2 0,-7 2 5,0 0 0,1 0 0,-1 1 1,0-1-1,0 0 0,0 0 0,0 0 0,0 1 1,1-1-1,-1 1 0,0-1 0,0 1 1,0-1-1,0 1 0,0-1 0,0 1 0,-1 0 1,1 0-1,0-1 0,0 1 0,0 0 0,-1 0 1,1 0-1,0 0 0,-1 0 0,1 0 0,-1 0 1,1 1-1,8 39 189,-9-39-181,0 1 0,0 0 0,0-1 0,0 1 1,1 0-1,-1 0 0,1-1 0,0 1 0,-1-1 0,1 1 0,1-1 0,-1 1 1,0-1-1,1 1 0,-1-1 0,1 0 0,-1 0 0,5 4 0,-5-6 12,0 0 0,0 1 1,1-1-1,-1 0 0,0 0 0,0 0 0,0 0 0,1 0 0,-1 0 0,0-1 0,0 1 0,0 0 0,0-1 0,0 1 0,1 0 0,-1-1 1,0 1-1,0-1 0,0 0 0,0 1 0,0-1 0,0 0 0,-1 0 0,1 0 0,0 1 0,0-1 0,1-2 0,22-33 261,-17 23-258,-1 5-29,1 0 0,-1 0 0,1 0 0,0 0 1,1 1-1,12-9 0,-18 15-8,-1 0 0,1 0 1,-1 0-1,1 0 0,-1 1 0,1-1 1,0 0-1,-1 1 0,1 0 0,0-1 1,-1 1-1,1 0 0,0 0 0,-1 0 1,1 0-1,0 0 0,0 0 1,3 1-1,-4 0 0,1 0-1,0 0 1,-1 1 0,1-1 0,0 0 0,-1 1-1,0 0 1,1-1 0,-1 1 0,0 0 0,0-1-1,0 1 1,0 0 0,0 0 0,0 0 0,-1 0 0,1 0-1,0 0 1,-1 0 0,1 3 0,0 5-54,5 20 308,-6-30-298,0 1 0,0 0-1,0 0 1,1 0-1,-1-1 1,0 1 0,0 0-1,1 0 1,-1-1-1,1 1 1,-1 0 0,1 0-1,-1-1 1,1 1-1,-1 0 1,1-1 0,-1 1-1,1-1 1,0 1-1,-1-1 1,1 1 0,0-1-1,-1 1 1,2-1-1,3-6-3081,-4 3 2078,2-9-4188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5.487"/>
    </inkml:context>
    <inkml:brush xml:id="br0">
      <inkml:brushProperty name="width" value="0.025" units="cm"/>
      <inkml:brushProperty name="height" value="0.025" units="cm"/>
    </inkml:brush>
  </inkml:definitions>
  <inkml:trace contextRef="#ctx0" brushRef="#br0">155 209 4036,'2'-2'619,"-1"0"0,0 1 0,0-1-1,0 0 1,0 0 0,-1 0 0,1-1 0,-1 1 0,1 0 0,-1 0 0,1 0 0,-1 0-1,0 0 1,0-1 0,0 1 0,-1 0 0,1 0 0,0 0 0,-2-4 0,1 5-398,0-1 0,0 1 0,0 0 0,0 0 0,0 0 0,0 0 0,0 0 0,0 0 0,-1 0 0,1 0 0,0 1 1,-1-1-1,1 0 0,-1 1 0,1-1 0,-1 1 0,1-1 0,-1 1 0,1 0 0,-1 0 0,-1 0 0,-2-1-110,0 1 1,0 1-1,0-1 0,0 1 0,0 0 0,0 0 1,0 0-1,0 1 0,0-1 0,1 1 0,-1 1 1,1-1-1,-1 0 0,1 1 0,-8 6 0,6-2-66,1-1-1,-1 1 0,1 0 1,1 1-1,-8 13 0,11-18-23,-1 0-1,1 1 0,0-1 0,0 0 1,0 0-1,0 1 0,0-1 0,1 1 0,0-1 1,-1 0-1,1 1 0,1-1 0,-1 1 1,0-1-1,1 0 0,0 1 0,1 4 0,-1-7-16,0 0-1,-1 0 0,1 0 0,0-1 0,0 1 0,0 0 1,0 0-1,0-1 0,0 1 0,0-1 0,0 1 0,0-1 0,0 1 1,0-1-1,0 0 0,0 1 0,1-1 0,-1 0 0,0 0 1,0 0-1,0 0 0,0 0 0,0 0 0,1 0 0,-1 0 0,0-1 1,0 1-1,0 0 0,2-1 0,32-13 121,-16 1-82,-1 0-1,0-1 0,-1-1 1,-1-1-1,0 0 1,-1-1-1,-1-1 0,0 0 1,-2-1-1,0-1 0,12-27 1,-21 41 33,0 0 1,-1-1-1,0 1 0,0-1 1,0 1-1,-1-1 1,1-11-1,-2 18-65,-1 0-1,1 0 1,0 0-1,0 0 1,0-1-1,0 1 1,0 0-1,-1 0 1,1 0-1,0 0 1,0 0 0,0 0-1,-1-1 1,1 1-1,0 0 1,0 0-1,0 0 1,-1 0-1,1 0 1,0 0-1,0 0 1,0 0 0,-1 0-1,1 0 1,0 0-1,0 0 1,-1 0-1,1 0 1,0 0-1,0 0 1,0 0-1,-1 0 1,1 0 0,0 0-1,0 0 1,0 1-1,-1-1 1,1 0-1,0 0 1,0 0-1,0 0 1,0 0-1,-1 1 1,1-1 0,0 0-1,0 0 1,0 0-1,0 0 1,0 1-1,0-1 1,-1 0-1,-3 7-2,0 0 0,0-1 0,0 1 0,0 1-1,1-1 1,1 0 0,-1 1 0,1 0 0,-2 14-1,0 2-10,0 48-1,4-67 3,0 0-1,0 0 1,1 0-1,-1 0 1,1 0-1,0 0 1,1-1-1,-1 1 1,1 0-1,0-1 1,0 1-1,0-1 0,1 1 1,0-1-1,-1 0 1,6 5-1,-6-7 13,0-1-1,1 1 0,0 0 0,-1-1 0,1 0 0,0 1 1,0-1-1,0 0 0,0 0 0,0-1 0,0 1 0,0-1 0,0 1 1,0-1-1,0 0 0,0 0 0,0-1 0,0 1 0,0 0 1,0-1-1,0 0 0,0 0 0,0 0 0,0 0 0,0 0 0,0-1 1,4-2-1,1-1 10,-1-1 0,0 1 0,0-1-1,-1-1 1,1 1 0,-1-1 0,-1 0 0,1-1 0,-1 1 0,0-1 0,-1 0 0,0-1 0,-1 1 0,1 0 0,-1-1 0,-1 0-1,0 0 1,0 0 0,-1 0 0,0 0 0,0-17 0,-1 25-17,0 0 1,0 0-1,0 1 0,0-1 1,0 0-1,0 0 0,0 0 1,0 0-1,0 0 0,-1 0 1,1 0-1,0 0 0,-1 1 1,1-1-1,0 0 0,-1 0 1,1 0-1,-1 1 0,1-1 0,-2-1 1,-11 6-95,10-2 82,0 1-1,1 0 0,-1-1 1,1 1-1,0 0 0,-1 1 1,1-1-1,-2 6 0,1 0 33,-2 1 58,1 0-1,0 0 1,1 1-1,0 0 1,0 0-1,2 0 1,-1 0-1,1 0 1,1 20-1,1-30-69,-1 0 0,1 0 0,-1-1 0,1 1 0,0 0 0,0 0 0,-1 0 0,1-1 0,0 1 0,0 0 0,0-1 0,0 1 0,0-1 0,-1 1 0,1-1 0,0 1 0,0-1 0,0 0 0,1 1-1,-1-1 1,0 0 0,0 0 0,0 0 0,0 0 0,0 0 0,0 0 0,0 0 0,0 0 0,0 0 0,0-1 0,0 1 0,0 0 0,0-1 0,0 1 0,1-1 0,38-14 176,18-24-57,-47 31-339,0 0 0,0 0 1,1 1-1,0 0 0,0 1 0,21-7 0,-32 13 202,-1-1-1,0 1 1,1 0 0,-1 0 0,1 0 0,-1 0 0,0 0-1,1 0 1,-1 0 0,1 1 0,-1-1 0,0 0 0,1 0-1,-1 0 1,1 0 0,-1 0 0,0 1 0,1-1 0,-1 0 0,0 0-1,1 1 1,-1-1 0,0 0 0,1 0 0,-1 1 0,0-1-1,0 0 1,1 1 0,-1-1 0,0 0 0,0 1 0,0-1-1,0 1 1,1-1 0,-1 0 0,0 1 0,0-1 0,0 1 0,0-1-1,0 0 1,0 1 0,1 28-1,-2-27 18,1 0 1,0 0-1,-1 0 0,1 0 0,0 0 1,0 0-1,0 0 0,0 0 0,0 0 1,1 1-1,-1-1 0,1 0 0,-1 0 1,1 0-1,0-1 0,0 1 0,0 0 1,0 0-1,0 0 0,0 0 0,0-1 1,2 3-1,-1-4 9,0 1 0,-1-1 0,1 0 0,0 0 0,0 0 0,-1 0 0,1 0 0,0 0 0,-1 0 0,1-1 0,0 1 0,-1 0 0,1-1 0,0 0 0,-1 1 0,1-1-1,-1 0 1,1 0 0,1-1 0,28-27 321,-29 26-417,0-1 0,1 1 0,0 0 1,-1 0-1,1 0 0,0 1 0,1-1 0,-1 1 1,0 0-1,1 0 0,-1 0 0,1 0 0,0 0 1,-1 1-1,1 0 0,7-2 0,-11 3-51,0 0-1,0 0 1,1 0-1,-1 0 1,0 0-1,1 0 0,-1 0 1,0 0-1,0 0 1,1 0-1,-1 0 1,0 0-1,1 0 1,-1 0-1,0 0 0,0 0 1,1 0-1,-1 0 1,0 1-1,0-1 1,1 0-1,-1 0 1,0 0-1,0 0 0,1 1 1,-1-1-1,0 0 1,0 0-1,0 1 1,1-1-1,-1 0 1,0 0-1,0 1 0,0-1 1,0 0-1,0 0 1,0 1-1,1-1 1,-1 0-1,0 1 1,0 6-5135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6.776"/>
    </inkml:context>
    <inkml:brush xml:id="br0">
      <inkml:brushProperty name="width" value="0.025" units="cm"/>
      <inkml:brushProperty name="height" value="0.025" units="cm"/>
    </inkml:brush>
  </inkml:definitions>
  <inkml:trace contextRef="#ctx0" brushRef="#br0">140 292 2498,'-26'-16'11632,"-3"4"-5126,27 12-6352,0-1-1,0 0 1,0 1-1,-1 0 0,1-1 1,0 1-1,0 0 1,0 0-1,0 0 1,0 0-1,-1 0 1,1 1-1,0-1 1,0 1-1,0-1 0,0 1 1,0 0-1,0 0 1,0 0-1,0 0 1,0 0-1,1 0 1,-1 1-1,0-1 1,-1 2-1,0 0-159,0 0 0,0 0 0,1 0 0,-1 0 0,1 1 0,0-1 0,0 1 0,0 0 0,0 0 0,1-1 0,-1 1 0,1 0 0,0 0 0,0 0 0,0 8 0,3-12 3,-1 0 0,1 0 0,-1 0 1,0 0-1,1 0 0,-1 0 0,1 0 0,-1 0 1,1-1-1,-1 1 0,1-1 0,-1 1 0,0-1 1,1 1-1,-1-1 0,0 0 0,1 1 0,1-3 0,35-34 6,-32 30-22,-1 1 0,1 0-1,0 0 1,0 1 0,1 0-1,0 0 1,0 0 0,10-4 0,-16 9 10,-1 0 1,1 0-1,0 0 1,-1 0-1,1 0 1,0 0 0,-1 0-1,1 0 1,0 1-1,-1-1 1,1 0-1,-1 0 1,1 1-1,-1-1 1,1 1-1,0-1 1,-1 0 0,1 1-1,-1-1 1,0 1-1,1-1 1,-1 1-1,1-1 1,-1 1-1,0-1 1,1 1-1,-1 0 1,0-1 0,1 1-1,-1-1 1,0 1-1,0 0 1,0-1-1,0 1 1,0 0-1,0-1 1,0 2-1,5 32-43,-4-28 52,8 66 359,-4 1 1,-5 98-1,-1-158-95,-1 1 0,0-1 0,-8 24 0,8-31-205,0-1 0,0 1 0,-1-1-1,1 0 1,-1 1 0,0-2 0,-1 1 0,1 0 0,-1 0-1,0-1 1,-5 5 0,8-8-57,0-1 1,0 1-1,1 0 0,-1-1 1,0 1-1,0 0 0,0-1 0,0 1 1,0-1-1,0 1 0,0-1 1,0 0-1,0 1 0,0-1 1,0 0-1,0 0 0,0 0 0,-1 0 1,1 0-1,0 0 0,0 0 1,0 0-1,0 0 0,0 0 1,0-1-1,0 1 0,0 0 1,-2-2-1,1 1-19,1-1-1,0 1 1,-1-1 0,1 0-1,0 1 1,0-1 0,0 0 0,0 0-1,0 0 1,0 0 0,0 0 0,1 0-1,-2-4 1,1-3-44,-1 0 1,1-1-1,1 1 0,0-1 1,1-14-1,5 6 31,0 0-1,1 1 1,1 0 0,0 0 0,1 0 0,1 1-1,17-21 1,0-2-11,40-58 15,38-61-3,-90 133 44,-2 0 0,-1-1 1,-1-1-1,11-38 0,-21 63-13,0-1 0,-1 1 0,1 0 0,-1-1 0,1 1 0,-1-1 0,0 1 0,0 0 0,0-1 0,0 1 0,-1-1 0,0-4 0,0 7-6,1 0 0,0-1-1,-1 1 1,1-1 0,0 1-1,-1 0 1,1-1 0,-1 1-1,1 0 1,-1-1 0,1 1 0,-1 0-1,1 0 1,-1-1 0,1 1-1,-1 0 1,1 0 0,-1 0 0,1 0-1,-1 0 1,1 0 0,-1 0-1,1 0 1,-1 0 0,1 0-1,-1 0 1,1 0 0,-1 0 0,0 0-1,1 0 1,-1 0 0,1 1-1,-1-1 1,-4 3-29,0-1 0,0 1 0,0 1 0,0-1 1,1 1-1,0-1 0,-1 1 0,-5 8 0,-4 5 19,1 1 1,0 0 0,2 1-1,0 0 1,1 0 0,1 1-1,1 1 1,1-1 0,0 1-1,2 0 1,-5 38 0,10-58 13,-1 1 0,1 0 0,0 0 0,0 0 0,0 0 0,0 0 0,1 0 0,-1-1 0,0 1 1,1 0-1,-1 0 0,1 0 0,0-1 0,0 1 0,-1 0 0,1-1 0,0 1 0,0 0 0,0-1 0,1 1 0,-1-1 0,0 0 1,1 1-1,-1-1 0,1 0 0,-1 0 0,1 0 0,-1 0 0,1 0 0,0 0 0,-1-1 0,1 1 0,0 0 0,0-1 1,0 1-1,-1-1 0,1 0 0,0 0 0,0 0 0,0 0 0,0 0 0,0 0 0,0 0 0,-1 0 0,1-1 0,3 0 1,5-1 20,1-1 1,0 0-1,-1 0 1,0-1-1,0 0 1,18-11 0,-14 6-35,1-1 1,-1 0 0,-1-1-1,0-1 1,-1 0 0,0 0-1,-1-1 1,0-1 0,-1 0-1,0 0 1,-1-1 0,12-30-1,-27 62-130,1 0 0,0 0-1,2 0 1,-1 1-1,2-1 1,0 22 0,2-38 146,0 1-1,0-1 1,0 0 0,0 0 0,0 0-1,0 0 1,1 0 0,-1 0 0,0 0 0,1 1-1,-1-1 1,1 0 0,-1 0 0,1 0 0,-1-1-1,1 1 1,0 0 0,0 0 0,-1 0-1,1 0 1,0-1 0,0 1 0,0 0 0,0-1-1,0 1 1,0 0 0,0-1 0,1 1-1,1 0 15,0-1-1,0 0 1,0 1-1,0-1 1,0 0-1,0-1 1,0 1-1,0 0 0,0-1 1,5-1-1,2-2 33,0 1 0,-1-1 0,0-1 0,0 0 0,15-11 0,-11 6-1,-1-2 1,22-24-1,-31 31-129,0 1-1,0 0 1,0-1-1,0 0 1,-1 0 0,0 0-1,0 0 1,0 0 0,-1 0-1,1 0 1,-1-1-1,1-9 1,-4 15 18,1 0-1,-1 1 1,1-1-1,-1 1 1,1-1-1,0 1 1,-1 0 0,1-1-1,0 1 1,0 0-1,-1 0 1,1 0-1,0 0 1,0 0 0,0 0-1,-1 2 1,-4 6 128,1 1 0,0 0 0,1 1 0,0-1 0,0 1 0,1 0 0,1 0 0,0 0 0,0 0 0,0 22 0,3-32-45,-1 0 0,0-1-1,1 1 1,-1 0 0,1 0 0,-1-1-1,1 1 1,-1 0 0,1-1 0,0 1 0,-1-1-1,1 1 1,0-1 0,-1 1 0,1-1-1,0 1 1,0-1 0,-1 0 0,1 0 0,0 1-1,0-1 1,0 0 0,0 0 0,-1 0-1,1 0 1,0 0 0,0 0 0,0 0 0,0 0-1,0 0 1,-1 0 0,1 0 0,0 0-1,0-1 1,0 1 0,-1 0 0,1-1 0,0 1-1,0 0 1,-1-1 0,1 1 0,1-2-1,33-17 284,-30 15-539,-1 0 0,1 0 0,-1 0 0,0-1 0,0 1 0,4-8 0,-7 10-464,0-1 1,1 1-1,-1-1 1,-1 0-1,1 0 0,0 1 1,-1-1-1,1 0 1,-1-5-1,0-11-8135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7.504"/>
    </inkml:context>
    <inkml:brush xml:id="br0">
      <inkml:brushProperty name="width" value="0.025" units="cm"/>
      <inkml:brushProperty name="height" value="0.025" units="cm"/>
    </inkml:brush>
  </inkml:definitions>
  <inkml:trace contextRef="#ctx0" brushRef="#br0">197 226 11755,'0'-1'332,"0"0"0,0 1-1,0-1 1,0 0 0,0 0 0,0 0-1,0 1 1,-1-1 0,1 0 0,0 0-1,-1 1 1,1-1 0,0 0 0,-1 0-1,1 1 1,-1-1 0,1 0 0,-1 1-1,1-1 1,-1 1 0,0-1 0,1 1-1,-1-1 1,1 1 0,-1-1 0,0 1-1,0 0 1,0-1 0,-28 0 2253,23 2-2549,-1 1 0,0 0 1,1 0-1,-1 0 0,1 1 1,-11 6-1,9-3-29,0 0 1,1 0 0,-1 0-1,2 1 1,-1 0-1,1 1 1,0 0 0,0 0-1,1 0 1,0 0-1,0 1 1,1 0 0,1 0-1,-1 0 1,1 0-1,1 0 1,0 1-1,-2 18 1,4-27-4,0 0 0,0 1 0,0-1 0,0 0 1,0 0-1,0 0 0,1 0 0,-1 0 0,0 0 0,1 0 0,-1 0 0,1 0 0,-1 0 1,1 0-1,0 0 0,-1 0 0,1 0 0,0 0 0,0 0 0,0 0 0,-1-1 0,1 1 1,0 0-1,2 0 0,0 0 5,-1 0 0,1 0 0,0 0 1,0 0-1,0-1 0,-1 0 0,1 1 1,0-1-1,0 0 0,3-1 0,2 1 25,-1-1 0,1-1 0,0 0 0,0 0 0,-1 0-1,0-1 1,9-4 0,-1-4-54,0 0 0,0 0 0,-1-1 1,-1-1-1,0-1 0,-1 0 0,0 0 0,-2-1 0,1-1 0,-2 0 0,0 0 0,-1 0 0,0-1 1,-2-1-1,0 1 0,-1-1 0,0 0 0,-2 0 0,0-1 0,-1 1 0,-1-33 0,-1 50 19,0-1-1,0 1 0,0 0 0,0-1 0,-1 1 1,1-1-1,-1 1 0,1-1 0,-1 1 0,1 0 1,-1-1-1,0 1 0,1 0 0,-1-1 0,0 1 1,0 0-1,0 0 0,0 0 0,0 0 0,0 0 0,0 0 1,-1 0-1,1 0 0,0 1 0,0-1 0,-1 0 1,1 1-1,-1-1 0,1 1 0,0-1 0,-1 1 1,1 0-1,-1-1 0,1 1 0,-1 0 0,1 0 1,-1 0-1,1 0 0,-1 0 0,-1 1 0,-2 0-16,0 0-1,1 0 0,-1 1 0,1-1 1,-1 1-1,1 0 0,0 1 0,-1-1 1,1 1-1,0-1 0,-4 5 0,1 0 6,0 0-1,0 0 1,1 1-1,0 0 1,0 0-1,1 0 1,0 0-1,1 1 1,0 0-1,0 0 1,1 0-1,0 1 1,1-1-1,-2 13 1,4-21 11,0 0-1,0 0 1,0 0 0,0-1 0,0 1 0,0 0 0,1 0 0,-1 0 0,0 0 0,1 0 0,-1-1 0,1 1 0,-1 0 0,1 0 0,-1-1 0,1 1 0,-1 0 0,1-1-1,0 1 1,-1 0 0,1-1 0,0 1 0,0-1 0,-1 1 0,1-1 0,0 1 0,0-1 0,1 1 0,34 2 43,32-18-6,-59 12-116,0 1 0,0 0 0,0 0 0,0 0 0,17 1 0,-24 1 97,-1 0-1,1 0 0,0 0 1,0 0-1,0 1 1,-1-1-1,1 1 0,0 0 1,0-1-1,-1 1 1,1 0-1,-1 0 0,1 0 1,-1 0-1,1 0 1,-1 0-1,1 1 0,-1-1 1,0 0-1,0 1 1,0-1-1,0 1 0,0-1 1,0 1-1,0 0 0,0-1 1,0 1-1,-1 0 1,1-1-1,-1 1 0,1 0 1,-1 0-1,0 0 1,0 2-1,2 15 359,-1-1 0,-1 1 1,-3 29-1,-8-7-6932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8.351"/>
    </inkml:context>
    <inkml:brush xml:id="br0">
      <inkml:brushProperty name="width" value="0.025" units="cm"/>
      <inkml:brushProperty name="height" value="0.025" units="cm"/>
    </inkml:brush>
  </inkml:definitions>
  <inkml:trace contextRef="#ctx0" brushRef="#br0">115 166 12300,'0'0'7468,"8"-6"-6240,1-1-976,-1 0 0,1-1 0,-2 1 0,1-2 0,6-8 0,-11 13-192,-1 1 0,0-1 1,1 1-1,-1-1 0,-1 0 1,1 0-1,0 0 0,-1 0 1,0 0-1,0-1 1,0 1-1,-1 0 0,1 0 1,-1-1-1,0 1 0,0 0 1,-1-1-1,-1-7 0,2 10-42,-1 1-1,1 0 1,-1 0-1,0 0 1,0 0-1,1 0 1,-1 0-1,0 0 1,0 0-1,0 0 1,0 0-1,0 1 1,0-1-1,0 0 1,0 0-1,0 1 1,0-1-1,0 1 1,0-1-1,-1 1 1,1 0-1,0-1 0,0 1 1,-1 0-1,1 0 1,0 0-1,0 0 1,-1 0-1,1 0 1,0 0-1,-1 0 1,1 0-1,-2 1 1,-1 0-22,0 0 0,0 0 0,0 0 0,1 1 0,-1-1 0,0 1 0,1 0 0,-1 0 0,-4 4 1,-4 5-12,1 1 0,0 0 0,1 1 0,1 0 0,0 0 0,1 1 0,0 0 0,1 1 0,1 0 0,0 0 0,1 0 0,0 1 0,2-1 0,-4 30 0,7-43 13,-1-1-1,1 1 0,0 0 1,0-1-1,0 1 1,0-1-1,0 1 0,1 0 1,-1-1-1,0 1 0,1-1 1,-1 1-1,1 0 1,0-1-1,-1 1 0,1-1 1,0 0-1,0 1 0,0-1 1,0 0-1,0 1 0,0-1 1,0 0-1,1 0 1,-1 0-1,0 0 0,1 0 1,-1 0-1,0-1 0,1 1 1,-1 0-1,1-1 0,0 1 1,-1-1-1,1 1 1,-1-1-1,1 0 0,0 0 1,-1 1-1,1-1 0,-1 0 1,1-1-1,3 1 1,3-1 17,1-1 0,-1 0 0,0 0 0,0-1 0,0 1 0,0-2 1,11-5-1,15-14 12,0-1 1,-1-2 0,-1-1-1,27-31 1,-31 31-1,-28 27-32,0-1 1,0 1-1,0 0 0,0-1 0,1 1 1,-1 0-1,0-1 0,0 1 0,1 0 1,-1 0-1,0-1 0,0 1 0,1 0 1,-1 0-1,0 0 0,1-1 0,-1 1 1,0 0-1,1 0 0,-1 0 0,0 0 1,1 0-1,-1 0 0,0 0 0,1 0 1,-1 0-1,0 0 0,1 0 0,-1 0 1,0 0-1,1 0 0,-1 0 0,0 0 0,1 0 1,-1 0-1,0 0 0,1 0 0,-1 1 1,0-1-1,1 0 0,-1 0 0,0 0 1,1 1-1,-1-1 0,3 22-41,-11 52 153,4-43-119,4-30 17,-1-1 1,1 1-1,0 0 1,0-1 0,0 1-1,0 0 1,0 0-1,0-1 1,0 1-1,1 0 1,-1 0-1,0-1 1,0 1 0,0 0-1,1-1 1,-1 1-1,0 0 1,1-1-1,-1 1 1,1-1 0,-1 1-1,1 0 1,-1-1-1,1 1 1,-1-1-1,1 1 1,-1-1-1,1 0 1,0 1 0,22-4 228,20-25 80,10-22-198,-33 30-121,0 2 0,24-18 0,-44 35-14,1 1 0,-1-1-1,1 0 1,-1 1 0,1-1-1,-1 1 1,1-1-1,-1 1 1,1 0 0,0-1-1,-1 1 1,1-1-1,0 1 1,-1 0 0,1 0-1,0-1 1,-1 1 0,1 0-1,0 0 1,0 0-1,-1 0 1,1 0 0,0 0-1,0 0 1,-1 0-1,1 0 1,0 0 0,0 0-1,-1 0 1,1 0 0,0 1-1,-1-1 1,1 0-1,0 1 1,-1-1 0,1 0-1,0 1 1,-1-1-1,1 1 1,-1-1 0,1 1-1,-1-1 1,1 1-1,-1-1 1,1 1 0,-1 0-1,0-1 1,1 1 0,-1 0-1,0-1 1,1 1-1,-1 0 1,0 0 0,0-1-1,1 2 1,-1 56-880,0-21-2839,3-32 17,4-5-2226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5.890"/>
    </inkml:context>
    <inkml:brush xml:id="br0">
      <inkml:brushProperty name="width" value="0.05" units="cm"/>
      <inkml:brushProperty name="height" value="0.05" units="cm"/>
      <inkml:brushProperty name="color" value="#66CC00"/>
    </inkml:brush>
  </inkml:definitions>
  <inkml:trace contextRef="#ctx0" brushRef="#br0">0 488 16011,'2'3'197,"4"4"219,0 0 0,0 0-1,0 0 1,1-1 0,8 6 0,-13-11-369,-1 0 0,0 0 1,0 0-1,1 0 1,-1-1-1,0 1 0,1-1 1,-1 1-1,0-1 0,1 1 1,-1-1-1,1 0 1,-1 0-1,1 0 0,-1 0 1,1 0-1,-1 0 0,1 0 1,-1 0-1,1 0 1,-1-1-1,0 1 0,1-1 1,-1 1-1,1-1 0,-1 1 1,0-1-1,0 0 1,1 0-1,-1 0 0,0 1 1,0-1-1,0 0 0,0 0 1,0-1-1,0 1 1,0 0-1,0 0 0,0 0 1,-1-1-1,2 0 0,3-9-106,1-1-1,-1 1 0,-1-1 0,0 0 0,3-16 0,8-67-450,-11 68 377,-2 7 24,1-4-114,1 1 0,9-31 0,-13 54 220,0-1 0,0 0 0,0 0 0,1 0 0,-1 1 0,0-1 0,1 0 0,-1 0 0,1 1 0,-1-1 0,0 0 0,1 1 0,-1-1 0,1 0 0,0 1 0,-1-1 0,1 1 0,0-1 0,-1 1 0,2-1 0,-1 1 3,-1 0 0,1 0 0,-1 0 1,1 0-1,-1 0 0,1 1 0,-1-1 1,1 0-1,-1 0 0,1 1 0,-1-1 0,1 0 1,-1 1-1,0-1 0,1 0 0,-1 1 1,1-1-1,-1 1 0,0-1 0,1 1 0,-1-1 1,0 0-1,0 1 0,16 38 71,-15-34-67,21 68 126,-9-28 246,20 49 0,-22-78 33,-11-16-397,0 0 0,0 0 0,0 0 0,0 0 0,1 0 0,-1 0 0,0 0 0,0 0 0,0 0 0,1 0 0,-1 0 0,0 0 0,0 0 0,0 0 0,0 0-1,1 0 1,-1-1 0,0 1 0,0 0 0,0 0 0,0 0 0,0 0 0,1 0 0,-1-1 0,0 1 0,0 0 0,0 0 0,0 0 0,0 0 0,0-1 0,0 1 0,0 0 0,0 0 0,0 0 0,0 0 0,0-1 0,0 1 0,0 0 0,0 0 0,0 0 0,0-1 0,0 1 0,0 0 0,0-35 546,-6-8-12,-2 0 0,-1 0 0,-3 1-1,-17-43 1,24 75-299,6 12-144,0-1-104,0 0 0,-1 0 0,1 0 0,0 0 0,0 0 0,0 0 0,0 0 0,0 0 0,0 0 0,0-1-1,0 1 1,0 0 0,2 0 0,1 0-31,-1-1 0,1 1 0,-1-1 0,1 0 0,-1 0 0,1 0 0,-1-1 0,1 1 0,-1-1 0,0 0 0,1 0 0,-1 0 0,4-2 0,46-24-780,-34 16 391,123-73-2610,-114 66 2621,10-5-369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8.697"/>
    </inkml:context>
    <inkml:brush xml:id="br0">
      <inkml:brushProperty name="width" value="0.025" units="cm"/>
      <inkml:brushProperty name="height" value="0.025" units="cm"/>
    </inkml:brush>
  </inkml:definitions>
  <inkml:trace contextRef="#ctx0" brushRef="#br0">64 1 14221,'0'0'5125,"-38"60"-3395,27-30-897,2 4 32,4 4-1,5-3-319,0-3-193,0-5-128,9-3-192,1-11-96,1-1-320,-2-11-64,-4-1-545,0 0-609,-5-14-352,0-5-2210,-5-6-1441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9.045"/>
    </inkml:context>
    <inkml:brush xml:id="br0">
      <inkml:brushProperty name="width" value="0.025" units="cm"/>
      <inkml:brushProperty name="height" value="0.025" units="cm"/>
    </inkml:brush>
  </inkml:definitions>
  <inkml:trace contextRef="#ctx0" brushRef="#br0">0 70 15278,'0'0'5253,"50"0"-4868,-8 0 351,13 0 193,2-11-544,3-1-161,-9 0-128,-7-2-64,-12 5-96,-17 4-865,-5 1-224,-10 1-897,-16 5-3427</inkml:trace>
  <inkml:trace contextRef="#ctx0" brushRef="#br0" timeOffset="1">6 184 7527,'0'0'14318,"53"-16"-13261,-14 0-641,3-1-352,2 3-64,-1 2-1185,-4 4-2370,-7 0-2627,-6 6-3940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9:59.717"/>
    </inkml:context>
    <inkml:brush xml:id="br0">
      <inkml:brushProperty name="width" value="0.025" units="cm"/>
      <inkml:brushProperty name="height" value="0.025" units="cm"/>
    </inkml:brush>
  </inkml:definitions>
  <inkml:trace contextRef="#ctx0" brushRef="#br0">163 274 11018,'0'0'1687,"-9"4"337,-8 4-1156,0 1 1,1 0-1,-27 20 0,38-25-675,0-1 0,1 1-1,-1 0 1,1 1-1,0-1 1,0 1-1,0-1 1,1 1-1,0 0 1,0 1-1,0-1 1,0 0-1,1 1 1,0 0 0,0-1-1,1 1 1,-1 0-1,1 7 1,0-13-184,1 1 1,0 0 0,1-1 0,-1 1-1,0 0 1,0 0 0,0-1 0,0 1-1,0 0 1,1-1 0,-1 1 0,0-1 0,1 1-1,-1 0 1,0-1 0,1 1 0,-1-1-1,1 1 1,-1-1 0,1 1 0,-1-1-1,1 1 1,0-1 0,-1 1 0,1-1-1,-1 0 1,1 1 0,0-1 0,-1 0-1,1 0 1,0 1 0,1-1 0,30-3 221,-21 0-166,-1 0-1,0-1 1,19-10-1,-17 7-102,-1-1-1,1-1 1,-1 0-1,-1 0 1,1-1-1,-2 0 1,0-1-1,0 0 1,0-1-1,-2 0 0,1 0 1,-2 0-1,9-21 1,-28 64 132,9-22-64,0 0 0,0 0 0,-4 20-1,8-27-29,-2 7-17,0 0 0,1 0 0,1 1-1,-1-1 1,3 15 0,-2-22 9,0-1 0,1 1 1,-1-1-1,1 1 0,-1 0 0,1-1 0,0 1 0,0-1 1,-1 1-1,1-1 0,0 1 0,0-1 0,0 0 1,1 0-1,-1 1 0,0-1 0,0 0 0,1 0 1,-1 0-1,1 0 0,-1 0 0,1-1 0,-1 1 0,1 0 1,-1-1-1,1 1 0,0-1 0,-1 0 0,1 1 1,0-1-1,-1 0 0,1 0 0,0 0 0,-1 0 1,1 0-1,0 0 0,1-1 0,2 0-141,0-1-1,0 1 1,0-1 0,0 0-1,0 0 1,-1-1-1,1 1 1,-1-1 0,0 0-1,0 0 1,0 0-1,0-1 1,0 0 0,-1 1-1,5-8 1,4-5-1126,0-1 1,14-29-1,-12 17 734,-1-1 0,-1-1 0,-1 0 0,-2-1 0,-2 1 0,0-2 1,-3 1-1,2-42 0,-27 126 3680,12-22-2371,1 0 0,2 1-1,0-1 1,3 1 0,0 1 0,3 45 0,0-76-704,0 0 1,0 0-1,1 0 0,-1 0 0,0 0 0,1 0 0,-1 0 1,0-1-1,1 1 0,-1 0 0,1 0 0,0 0 0,-1-1 1,1 1-1,0 0 0,-1 0 0,1-1 0,0 1 0,0-1 1,-1 1-1,1-1 0,0 1 0,0-1 0,0 1 0,0-1 0,0 0 1,0 1-1,0-1 0,0 0 0,-1 0 0,1 0 0,0 0 1,0 0-1,0 0 0,0 0 0,0 0 0,0 0 0,0 0 1,0-1-1,0 1 0,1-1 0,2 1 46,-1-1 1,0 0-1,0 0 1,0 0-1,0-1 1,0 1-1,0-1 0,0 1 1,-1-1-1,1 0 1,3-3-1,65-87 125,-71 92-240,0 0-1,0 1 1,0-1-1,0 0 1,0 0-1,0 0 1,0 0-1,0 0 1,0 0 0,0 0-1,0 0 1,0 1-1,0-1 1,0 0-1,0 0 1,0 0-1,0 0 1,0 0-1,1 0 1,-1 0 0,0 0-1,0 0 1,0 1-1,0-1 1,0 0-1,0 0 1,0 0-1,0 0 1,0 0-1,0 0 1,0 0 0,1 0-1,-1 0 1,0 0-1,0 0 1,0 0-1,0 0 1,0 0-1,0 0 1,0 0-1,1 0 1,-1 0 0,0 0-1,0 0 1,0 0-1,0 0 1,0 0-1,0 0 1,0 0-1,0 0 1,1 0-1,-1 0 1,0 0 0,0 0-1,0 0 1,0 0-1,0 0 1,0-1-1,-1 20 2,-7 22 106,3-21-109,1 0 0,2 0 1,-1 30-1,3-50 0,0 1 1,-1-1-1,1 1 1,0-1-1,0 0 0,0 1 1,0-1-1,1 1 0,-1-1 1,0 1-1,0-1 1,0 1-1,0-1 0,0 0 1,0 1-1,1-1 0,-1 1 1,0-1-1,0 0 1,1 1-1,-1-1 0,0 0 1,1 1-1,-1-1 0,0 0 1,1 1-1,-1-1 0,0 0 1,1 0-1,-1 1 1,1-1-1,-1 0 0,0 0 1,1 0-1,-1 0 0,1 0 1,-1 1-1,1-1 1,-1 0-1,0 0 0,1 0 1,-1 0-1,1 0 0,-1 0 1,1-1-1,-1 1 0,1 0 1,-1 0-1,0 0 1,1 0-1,-1 0 0,1-1 1,-1 1-1,0 0 0,1 0 1,-1-1-1,1 1 1,-1-1-1,24-18-3659,-7-4-2975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0.062"/>
    </inkml:context>
    <inkml:brush xml:id="br0">
      <inkml:brushProperty name="width" value="0.025" units="cm"/>
      <inkml:brushProperty name="height" value="0.025" units="cm"/>
    </inkml:brush>
  </inkml:definitions>
  <inkml:trace contextRef="#ctx0" brushRef="#br0">38 1 12075,'0'0'7197,"-1"13"-6696,-6 92 1320,0-30-14,7 139 0,5-194-1714,-1-3-467,-10-24-9969,-7-11 4215,1-5-2072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0.394"/>
    </inkml:context>
    <inkml:brush xml:id="br0">
      <inkml:brushProperty name="width" value="0.025" units="cm"/>
      <inkml:brushProperty name="height" value="0.025" units="cm"/>
    </inkml:brush>
  </inkml:definitions>
  <inkml:trace contextRef="#ctx0" brushRef="#br0">0 25 8392,'0'0'10346,"66"-25"-10346,-40 25 0,-1 1-1474,-2 2-1921,2-2-929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0.787"/>
    </inkml:context>
    <inkml:brush xml:id="br0">
      <inkml:brushProperty name="width" value="0.025" units="cm"/>
      <inkml:brushProperty name="height" value="0.025" units="cm"/>
    </inkml:brush>
  </inkml:definitions>
  <inkml:trace contextRef="#ctx0" brushRef="#br0">34 139 7495,'0'0'13314,"-3"7"-12471,-2 0-585,2-1 6,-1 0 1,1 0 0,0 1-1,1-1 1,-1 0 0,1 1 0,0 0-1,1-1 1,-1 8 0,2-13-249,1-1 0,-1 1 1,1-1-1,-1 1 0,1-1 1,-1 1-1,1-1 0,-1 1 1,1-1-1,0 0 0,-1 1 1,1-1-1,0 0 1,-1 1-1,1-1 0,0 0 1,-1 0-1,1 0 0,0 0 1,0 0-1,-1 0 0,1 0 1,0 0-1,-1 0 0,1 0 1,0 0-1,0 0 1,-1 0-1,2-1 0,24-3 161,21-18-902,-39 17 665,1 1-1,-1 0 0,0 1 1,1-1-1,0 2 0,0-1 1,0 1-1,14-1 0,-23 23 2949,0-17-1826,1-11-170,1-11-638,1-1-1,1 1 1,1 0 0,1 1-1,0-1 1,2 1-1,9-18 1,-16 34-335,0 1 1,1-1-1,-1 1 1,0 0-1,1-1 1,-1 1-1,1 0 1,-1 0-1,1 0 1,0 0-1,-1 0 1,1 0-1,0 0 1,0 1-1,-1-1 1,1 1-1,3-1 1,35 0-4870,-25 1 1649,9 0-3570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1.133"/>
    </inkml:context>
    <inkml:brush xml:id="br0">
      <inkml:brushProperty name="width" value="0.025" units="cm"/>
      <inkml:brushProperty name="height" value="0.025" units="cm"/>
    </inkml:brush>
  </inkml:definitions>
  <inkml:trace contextRef="#ctx0" brushRef="#br0">13 1 14382,'0'0'5957,"-13"71"-5797,13-41 33,4 0-161,3-3-128,4-6-609,1-4-1217,0-12-1858,2-5-1088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1.554"/>
    </inkml:context>
    <inkml:brush xml:id="br0">
      <inkml:brushProperty name="width" value="0.025" units="cm"/>
      <inkml:brushProperty name="height" value="0.025" units="cm"/>
    </inkml:brush>
  </inkml:definitions>
  <inkml:trace contextRef="#ctx0" brushRef="#br0">207 1 12268,'-8'0'2135,"-1"1"-1891,0 1-1,0 0 1,0 1 0,1-1-1,-1 2 1,1-1-1,0 1 1,0 0 0,0 1-1,0 0 1,-8 7 0,7-5-168,-1 1 0,2 0 0,-1 1 0,1 0 0,0 0 0,1 0 0,0 1 1,-11 20-1,18-29-66,-1 0 0,1-1 0,-1 1 1,1 0-1,-1-1 0,1 1 0,0 0 1,-1 0-1,1-1 0,0 1 0,-1 0 1,1 0-1,0-1 0,0 1 0,0 0 1,0 0-1,0 0 0,0 0 0,0-1 0,0 1 1,0 0-1,0 0 0,0 0 0,1-1 1,-1 1-1,0 0 0,0 0 0,1 0 1,-1-1-1,1 1 0,-1 0 0,1-1 1,-1 1-1,1 0 0,-1-1 0,1 1 1,-1-1-1,1 1 0,0-1 0,-1 1 1,1-1-1,0 1 0,0-1 0,-1 0 0,1 1 1,0-1-1,0 0 0,-1 0 0,1 1 1,0-1-1,0 0 0,0 0 0,0 0 1,-1 0-1,1 0 0,0 0 0,0 0 1,0-1-1,-1 1 0,1 0 0,1-1 1,12-1 109,-1-1 1,0 0 0,15-6 0,-9 3-102,-2 1-14,0 0 0,0 2 1,0 0-1,1 1 0,-1 1 1,1 0-1,30 4 0,-47-3-1,0 0 0,0 0 0,0 1 0,0-1 0,0 0 0,0 1 0,0-1 0,0 1 0,0-1 0,0 1 0,0 0 0,0-1 0,-1 1 0,1 0 0,0 0 0,-1-1 0,1 1 0,0 0 0,-1 0 0,1 0 0,-1 0 0,1 0 0,-1 0 0,1 0 0,-1 0 0,0 0 0,0 0 0,1 0 0,-1 0 0,0 0 0,0 0 0,0 0 0,0 0 0,0 0 0,0 0 0,0 0 0,-1 0 0,1 0 0,0 0 0,-1 0 0,1 0 0,0 0 0,-2 2 0,0 1 131,0 1-1,-1-1 1,1 0 0,-1 0-1,0 0 1,0 0 0,0 0 0,-5 3-1,-10 7 443,0-1 0,0-1 0,-23 10-1,31-17-398,0 0-1,0-1 0,-1 0 0,0-1 1,1 0-1,-1-1 0,0 0 1,-13 0-1,24-2-192,0 0-1,0 0 1,-1 0 0,1 0 0,0 0 0,0 0-1,-1 0 1,1 0 0,0 0 0,0-1 0,-1 1-1,1 0 1,0 0 0,0 0 0,-1 0 0,1 0 0,0-1-1,0 1 1,0 0 0,-1 0 0,1 0 0,0 0-1,0-1 1,0 1 0,0 0 0,0 0 0,-1-1-1,1 1 1,0 0 0,0 0 0,0-1 0,0 1-1,0 0 1,0 0 0,0-1 0,0 1 0,0 0-1,0 0 1,0-1 0,0 1 0,0 0 0,0 0-1,0-1 1,0 1 0,0 0 0,0 0 0,0-1-1,1 1 1,-1 0 0,0 0 0,0-1 0,0 1 0,0 0-1,0 0 1,1 0 0,-1-1 0,0 1 0,0 0-1,0 0 1,1 0 0,-1 0 0,0 0 0,1-1-1,13-14-1413,2 2-1394,2 1 0,0 0 1,31-14-1,-5 5-5115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1.915"/>
    </inkml:context>
    <inkml:brush xml:id="br0">
      <inkml:brushProperty name="width" value="0.025" units="cm"/>
      <inkml:brushProperty name="height" value="0.025" units="cm"/>
    </inkml:brush>
  </inkml:definitions>
  <inkml:trace contextRef="#ctx0" brushRef="#br0">112 11 7623,'0'0'10634,"-9"-2"-8749,6 1-1845,0 0 0,0 0 0,0 1 0,0-1 0,0 1 0,0 0 0,0 0 1,-1 0-1,1 0 0,0 0 0,0 1 0,0 0 0,0 0 0,0-1 0,0 2 0,0-1 1,0 0-1,0 0 0,1 1 0,-1 0 0,0 0 0,1-1 0,-1 1 0,1 1 0,0-1 1,0 0-1,0 1 0,0-1 0,0 1 0,0-1 0,1 1 0,-1 0 0,1 0 0,0 0 1,0 0-1,-2 4 0,2-2 0,-1-1-1,1 1 1,-1-1 0,1 1-1,1-1 1,-1 1 0,1 0 0,-1-1-1,1 1 1,1 0 0,-1-1 0,1 1-1,-1 0 1,3 6 0,-2-9-7,0 0 0,1 1 0,-1-1 0,0 0 0,1 0 0,0 0 0,-1 0 0,1 0 1,0-1-1,0 1 0,0 0 0,0-1 0,0 1 0,0-1 0,1 0 0,-1 0 0,0 0 0,1 0 0,-1 0 1,1 0-1,-1-1 0,1 1 0,-1-1 0,1 0 0,-1 1 0,5-2 0,-1 2 92,0-2-1,-1 1 0,1 0 1,0-1-1,-1 0 1,1-1-1,-1 1 1,0-1-1,1 0 0,-1 0 1,0-1-1,0 1 1,0-1-1,0 0 0,-1-1 1,1 1-1,-1-1 1,0 0-1,0 0 0,0 0 1,-1 0-1,1-1 1,-1 0-1,0 1 1,-1-1-1,1 0 0,-1-1 1,0 1-1,0 0 1,0-1-1,-1 1 0,0-1 1,0 1-1,0-1 1,-1-8-1,0 13-163,0-1 0,0 1 0,0-1 0,-1 0 0,1 1 1,-1-1-1,1 1 0,-1-1 0,0 1 0,1 0 0,-1-1 0,0 1 0,0 0 0,0-1 0,0 1 0,0 0 0,0 0 1,0 0-1,-1 0 0,1 0 0,0 0 0,-1 0 0,1 0 0,-1 0 0,1 1 0,0-1 0,-1 1 0,0-1 0,-2 0 0,-49-5-7533,52 6 7141,-20 0-8479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4.901"/>
    </inkml:context>
    <inkml:brush xml:id="br0">
      <inkml:brushProperty name="width" value="0.025" units="cm"/>
      <inkml:brushProperty name="height" value="0.025" units="cm"/>
    </inkml:brush>
  </inkml:definitions>
  <inkml:trace contextRef="#ctx0" brushRef="#br0">58 219 6438,'0'0'12268,"9"-7"-11265,-2 1-909,-1 1-1,0-1 1,0 0 0,-1-1-1,1 1 1,-1-1-1,-1 0 1,0 0-1,0-1 1,0 1-1,0-1 1,-2 0 0,1 0-1,-1 0 1,0 0-1,0 0 1,-1-1-1,1-9 1,-2 17-70,0-1 0,0 1 0,0 0 0,0 0 0,0-1 0,-1 1-1,1 0 1,0 0 0,-1 0 0,1-1 0,0 1 0,-1 0 0,1 0 0,-1 0 0,0 0 0,1 0 0,-1 0 0,0 0 0,0 0 0,0 0-1,0 0 1,1 0 0,-1 1 0,0-1 0,0 0 0,-1 1 0,1-1 0,0 0 0,0 1 0,0 0 0,0-1 0,0 1 0,-1-1 0,1 1-1,0 0 1,0 0 0,-1 0 0,1 0 0,0 0 0,-2 0 0,-1 1-8,1-1-1,0 1 1,0-1 0,0 1 0,-1 0-1,1 0 1,0 1 0,0-1 0,0 1-1,0-1 1,1 1 0,-1 0 0,0 0-1,-3 3 1,-1 4-20,0 1 0,1-1 0,0 1 0,0 1 0,1-1 0,-6 17 0,9-20-5,0-1-1,0 0 0,0 1 0,1-1 1,0 1-1,0-1 0,1 1 0,0-1 0,0 1 1,0 0-1,1-1 0,3 13 0,-4-17 7,1-1-1,0 0 0,0 0 1,0 0-1,0 0 1,0 0-1,0-1 0,0 1 1,0 0-1,0 0 1,0-1-1,0 1 0,0 0 1,1-1-1,-1 1 1,0-1-1,0 0 0,1 1 1,-1-1-1,0 0 0,1 0 1,-1 0-1,0 0 1,1 0-1,-1 0 0,2 0 1,39-8 47,-19-3 9,0 0 0,43-29-1,-51 30-54,0 0 0,1 1 0,-1 0 0,2 1-1,-1 1 1,1 1 0,0 0 0,27-5 0,-41 10 0,0 1 0,0 0 0,0 0 0,0 0 0,0 0 0,0 0 0,0 1 1,-1-1-1,1 1 0,0 0 0,0 0 0,0 0 0,-1 0 0,1 0 0,0 0 0,-1 1 0,1-1 1,-1 1-1,0 0 0,1 0 0,-1 0 0,0 0 0,0 0 0,0 0 0,-1 1 0,3 3 0,1 4 198,0 1 0,-1 0 0,0 0-1,-1 1 1,3 16 0,-4-17 101,0 0 1,1-1-1,0 1 1,8 16-1,-8-54 2415,-2 14-2501,1-29 324,-5-46 0,2 75-530,-1 0-1,0 1 1,-1-1 0,-1 0 0,0 1-1,0 0 1,-12-22 0,16 33-448,41 16-5376,15-15-1169,-28-3 187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6.311"/>
    </inkml:context>
    <inkml:brush xml:id="br0">
      <inkml:brushProperty name="width" value="0.05" units="cm"/>
      <inkml:brushProperty name="height" value="0.05" units="cm"/>
      <inkml:brushProperty name="color" value="#66CC00"/>
    </inkml:brush>
  </inkml:definitions>
  <inkml:trace contextRef="#ctx0" brushRef="#br0">39 105 13427,'-6'13'786,"-2"5"696,-10 32-1,16-44-1298,1-1 0,0 1-1,0-1 1,0 1 0,1-1-1,0 1 1,0-1 0,0 1-1,1 0 1,2 9-1,-3-13-151,0 0 0,1-1 0,-1 1 0,1-1 0,-1 1 0,1-1 0,0 1 0,0-1 0,-1 0 0,1 1 0,0-1 0,0 0 0,1 0-1,-1 0 1,0 0 0,0 0 0,0 0 0,1 0 0,-1 0 0,0 0 0,1 0 0,-1-1 0,1 1 0,-1 0 0,1-1 0,-1 0 0,1 1 0,0-1-1,-1 0 1,1 0 0,-1 0 0,1 0 0,0 0 0,-1 0 0,1 0 0,2-1 0,0 0 39,0 0-1,-1-1 1,1 0 0,0 1-1,-1-1 1,1 0 0,-1-1 0,0 1-1,0-1 1,0 1 0,0-1-1,0 0 1,4-6 0,0-1 176,-1-1-1,-1 0 1,0 0 0,0-1 0,-1 1 0,0-1 0,-1 0-1,-1 0 1,1 0 0,-2 0 0,0 0 0,-1-1-1,0 1 1,0 0 0,-4-16 0,4 26-179,-1-1 1,0 0-1,0 1 1,-1-1-1,1 1 1,0 0-1,-1-1 1,0 1-1,1 0 1,-1 0-1,0 0 1,0 0-1,0 0 1,0 1-1,-1-1 1,1 0-1,-3-1 1,3 3-54,0-1 0,1 0 0,-1 1 0,0-1 0,1 1 1,-1-1-1,0 1 0,1 0 0,-1 0 0,0 0 0,0 0 0,1 0 1,-1 0-1,0 0 0,0 0 0,1 1 0,-1-1 0,0 1 0,1-1 1,-1 1-1,1 0 0,-1 0 0,0 0 0,1 0 0,0 0 0,-1 0 1,-1 2-1,2-3-28,1 0 1,0 0 0,0 1-1,-1-1 1,1 0 0,0 0-1,0 0 1,0 0-1,-1 1 1,1-1 0,0 0-1,0 0 1,0 1 0,-1-1-1,1 0 1,0 0-1,0 1 1,0-1 0,0 0-1,0 1 1,0-1 0,0 0-1,0 0 1,0 1 0,0-1-1,0 0 1,0 1-1,0-1 1,0 0 0,0 0-1,0 1 1,0-1 0,0 0-1,0 1 1,0-1-1,1 1 1,10 2-773,16-5-853,9-15 555,-17 7 419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5.432"/>
    </inkml:context>
    <inkml:brush xml:id="br0">
      <inkml:brushProperty name="width" value="0.025" units="cm"/>
      <inkml:brushProperty name="height" value="0.025" units="cm"/>
    </inkml:brush>
  </inkml:definitions>
  <inkml:trace contextRef="#ctx0" brushRef="#br0">0 1 11082,'0'0'7752,"1"7"-7112,6 64 1149,30 135-1,-37-205-1725,0 1 0,0 0 0,1 0-1,-1-1 1,1 1 0,-1 0 0,1-1-1,-1 1 1,1-1 0,0 1 0,0-1 0,0 1-1,0-1 1,0 1 0,0-1 0,1 0 0,-1 0-1,0 1 1,1-1 0,-1 0 0,0 0 0,1 0-1,-1-1 1,1 1 0,0 0 0,-1 0 0,1-1-1,0 1 1,-1-1 0,1 0 0,0 1 0,3-1-1,0-1 3,0 0 0,1-1 0,-1 0 0,0 0 1,0 0-1,0 0 0,0-1 0,0 0 0,4-4 0,5-2-11,-10 5-56,1 1-1,0-1 1,1 1 0,-1 0 0,1 0-1,-1 0 1,1 1 0,0 0-1,0 0 1,0 0 0,10 0-1,-14 2-2,0 1-1,-1-1 1,1 1 0,-1 0-1,1 0 1,0 0-1,-1 0 1,0 0-1,1 0 1,-1 0-1,0 0 1,1 1-1,-1-1 1,0 0-1,0 1 1,0-1 0,0 1-1,0-1 1,-1 1-1,1 0 1,0-1-1,-1 1 1,1 0-1,-1-1 1,0 1-1,1 0 1,-1 0-1,0-1 1,0 3-1,4 57 249,-4-59-231,-1 17 31,1-14-33,-1 0-1,1 0 0,0 0 0,0 0 0,0 0 0,1 0 0,0-1 0,0 1 0,1 5 0,-2-9-22,1-1 0,-1 0 1,0 0-1,0 0 1,0 0-1,0 1 0,0-1 1,1 0-1,-1 0 0,0 0 1,0 0-1,0 1 1,0-1-1,1 0 0,-1 0 1,0 0-1,0 0 1,0 0-1,1 0 0,-1 0 1,0 0-1,0 0 0,1 0 1,-1 0-1,0 0 1,0 0-1,0 0 0,1 0 1,-1 0-1,0 0 1,0 0-1,0 0 0,1 0 1,-1 0-1,0 0 0,0 0 1,0 0-1,1-1 1,-1 1-1,0 0 0,0 0 1,0 0-1,1 0 1,-1 0-1,0-1 0,0 1 1,0 0-1,0 0 1,0 0-1,0 0 0,1-1 1,-1 1-1,0 0 0,0 0 1,0 0-1,0-1 1,0 1-1,0 0 0,0-1 1,5-12-1217,9-39-4852,-7 19-122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6.818"/>
    </inkml:context>
    <inkml:brush xml:id="br0">
      <inkml:brushProperty name="width" value="0.025" units="cm"/>
      <inkml:brushProperty name="height" value="0.025" units="cm"/>
    </inkml:brush>
  </inkml:definitions>
  <inkml:trace contextRef="#ctx0" brushRef="#br0">27 437 9513,'0'0'7212,"-4"10"-5963,3-8-1115,-15 40 686,15-39-754,0-1 0,0 1 0,0 0 0,1 0 0,-1-1 0,1 1 0,0 0 1,0 0-1,0 0 0,0-1 0,0 1 0,0 0 0,1 0 0,0 0 0,-1-1 0,2 4 0,-1-5-52,0 0 0,0 0 0,0 0 0,0-1 0,0 1 0,0 0 0,0-1 0,1 1 0,-1 0 0,0-1 0,0 1 0,0-1 0,1 0 0,-1 1 0,0-1 0,0 0 0,1 0 0,-1 0-1,0 0 1,1 0 0,-1 0 0,0 0 0,0-1 0,1 1 0,-1 0 0,0-1 0,0 1 0,1 0 0,-1-1 0,0 0 0,0 1 0,0-1 0,2-1 0,34-28 627,-32 23-404,0 0 0,-1-1 0,0 1 0,0-1 0,-1 0 0,0 0 0,0 0 1,2-13-1,-5 18-140,1 1 1,-1-1 0,0 0-1,1 0 1,-1 0 0,-1 1-1,1-1 1,0 0 0,-1 0-1,1 1 1,-1-1 0,0 0-1,-1-3 1,1 5-74,0 0-1,0 0 1,0 0 0,0-1-1,0 1 1,0 0-1,-1 0 1,1 1 0,0-1-1,0 0 1,-1 0 0,1 1-1,-1-1 1,1 0 0,-1 1-1,1-1 1,-1 1-1,1 0 1,-1 0 0,1 0-1,-1-1 1,1 1 0,-1 0-1,1 1 1,-4-1 0,4 1-30,0 0 1,0-1-1,0 1 1,0 0-1,0-1 1,0 1 0,0 0-1,0 0 1,0 0-1,0 0 1,1 0 0,-1 0-1,0 0 1,1 0-1,-1 1 1,0-1-1,1 0 1,0 0 0,-1 0-1,1 1 1,0-1-1,-1 0 1,1 0-1,0 1 1,0-1 0,0 0-1,0 1 1,0-1-1,1 0 1,-1 0 0,1 2-1,-1-1 0,0-1-1,0 1 0,0 0 1,0-1-1,1 1 1,-1-1-1,0 1 1,1 0-1,0-1 1,-1 1-1,1-1 1,0 0-1,0 1 1,0-1-1,0 0 1,0 1-1,0-1 0,0 0 1,0 0-1,0 0 1,0 0-1,1 0 1,-1 0-1,1 0 1,-1 0-1,0-1 1,1 1-1,1 0 1,2 0-64,-1-1-1,1 0 1,-1 0 0,0 0 0,1-1 0,-1 1 0,0-1 0,0 0 0,1 0 0,-1-1 0,0 1 0,0-1 0,0 0-1,0 0 1,-1 0 0,5-4 0,-2 1-551,0 0 1,-1 0-1,0-1 0,0 0 0,-1 0 0,0 0 0,0 0 0,6-14 0,-3 4-752,-1 0-1,-1-1 1,0 0-1,2-18 1,-1-26-99,-5-79 74,-1 80 5780,0 64-2042,0 27 1934,0-6-4156,2 1-1,6 33 1,44 219 3304,-49-257-2463,-3-34 577,-6-36-476,1 35-997,2 8-61,1-1-1,0 0 1,0 1 0,0-1 0,1 0-1,-1-8 1,2 15-66,0 0-32,-1 0 90,1 1 1,-1-1 0,0 1-1,1-1 1,-1 1-1,1-1 1,-1 1 0,1-1-1,-1 1 1,1-1-1,0 1 1,-1 0 0,1-1-1,0 1 1,-1 0 0,1-1-1,0 1 1,0 0-1,0-1 1,0 1 0,0 0-1,0 0 1,-1-1-1,2 1 1,-1 0 0,0 0-1,0-1 1,0 1-1,0 0 1,0-1 0,1 1-1,-1 0 1,0-1-1,0 1 1,1 0 0,-1-1-1,1 2 1,15 24-441,-15-24 440,1-1 0,-1 0 0,1 1 0,-1-1-1,1 0 1,0 0 0,-1 0 0,1 0 0,0 0 0,0 0 0,-1-1 0,1 1 0,0-1 0,0 1 0,0-1 0,0 0 0,0 0 0,0 1 0,0-1 0,0-1 0,0 1 0,2 0 0,-1-2-14,0 1 1,0 0-1,-1-1 0,1 1 0,0-1 1,-1 0-1,0 0 0,1 0 1,-1 0-1,0 0 0,0 0 0,0-1 1,1-2-1,6-9-62,-1 0-1,-1-1 1,0 0-1,5-18 1,-11 31 81,6-24-8,-1-1 0,-1 1 0,-1-1 1,-2 0-1,-1-51 0,-16 114-242,14-14 339,0-1 1,1 1 0,1-1-1,1 0 1,1 1 0,1-1-1,0 0 1,2-1-1,10 25 1,-11-22-118,-5-23 28,0 0-1,0 0 1,-1 0 0,1 0-1,0 0 1,0 0-1,0 1 1,0-1 0,0 0-1,0 0 1,0 0 0,0 0-1,-1 0 1,1 0 0,0 0-1,0 0 1,0 0 0,0 0-1,0 0 1,-1 1 0,1-1-1,0 0 1,0 0-1,0 0 1,0 0 0,0 0-1,-1 0 1,1 0 0,0 0-1,0 0 1,0 0 0,0-1-1,0 1 1,-1 0 0,1 0-1,0 0 1,0 0-1,0 0 1,0 0 0,0 0-1,0 0 1,-1 0 0,1 0-1,0 0 1,0-1 0,0 1-1,0 0 1,0 0 0,0 0-1,0 0 1,0 0 0,0 0-1,-1-1 1,1 1-1,0 0 1,0 0 0,0 0-1,-28-35-173,16 19 143,4 6 101,4 6-2,1 1 0,0 0 0,0-1 0,1 0 0,-1 0 0,1 0 0,-1 0 0,1 0 0,0 0 0,1 0 0,-1-1 0,-1-7 0,4 11-60,-1 0 0,1 0 0,0 1 0,-1-1 0,1 0 0,0 0 0,0 0 0,-1 1 0,1-1 0,0 0 0,0 1 0,0-1 0,0 1 1,0-1-1,0 1 0,0-1 0,0 1 0,0 0 0,0-1 0,1 1 0,30-8 108,-24 6-101,11-2-477,14-6-1903,-34 6-5070,-6-1-12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7.149"/>
    </inkml:context>
    <inkml:brush xml:id="br0">
      <inkml:brushProperty name="width" value="0.025" units="cm"/>
      <inkml:brushProperty name="height" value="0.025" units="cm"/>
    </inkml:brush>
  </inkml:definitions>
  <inkml:trace contextRef="#ctx0" brushRef="#br0">15 20 11627,'-14'-1'7719,"40"-3"-6982,9 3-96,10 0-193,4-1-320,3 1-192,-8-3-2979,-7-2-7367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8.376"/>
    </inkml:context>
    <inkml:brush xml:id="br0">
      <inkml:brushProperty name="width" value="0.025" units="cm"/>
      <inkml:brushProperty name="height" value="0.025" units="cm"/>
    </inkml:brush>
  </inkml:definitions>
  <inkml:trace contextRef="#ctx0" brushRef="#br0">188 120 8648,'0'0'3822,"-10"-7"-859,6 3-2468,-32-22 1475,33 25-1804,1-1 0,0 1 0,-1 0 0,1 1 0,0-1 1,-1 0-1,1 1 0,-1-1 0,1 1 0,-1 0 0,1 0 0,-1 0 1,0 0-1,1 0 0,-1 0 0,1 1 0,-1-1 0,-4 3 1,2 0-102,0 1 0,0 0 0,0 0 0,0 0 0,0 1 0,1 0 0,0 0 0,0 0 1,0 0-1,1 0 0,-1 1 0,1 0 0,1 0 0,-1 0 0,1 0 0,-3 11 0,0 2-29,1 0 0,1 0 0,0 0 0,1 28 0,1-39-1,2 0 0,-1-1 0,1 1 0,0 0-1,1-1 1,0 1 0,0 0 0,4 8 0,-5-14-30,0 0 0,0 0-1,0 0 1,1 0 0,-1-1 0,1 1 0,-1 0 0,1-1 0,0 1 0,-1-1 0,1 1 0,0-1 0,0 0-1,0 0 1,0 0 0,0 0 0,0 0 0,0 0 0,1-1 0,-1 1 0,0-1 0,0 1 0,1-1 0,-1 0-1,0 0 1,0 0 0,1 0 0,-1 0 0,0-1 0,0 1 0,1-1 0,-1 1 0,3-2 0,2-1 20,0 0 1,0-1-1,0 0 1,0 0-1,-1-1 1,1 0 0,-1 0-1,0 0 1,-1-1-1,1 0 1,-1 0-1,8-14 1,6-10 24,23-46 0,-42 75-50,8-15 43,-2 1-1,0-1 1,-1 0 0,0-1 0,-1 1-1,-1-1 1,-1 0 0,1-29-1,-3 45-29,0 1 1,0 0-1,0-1 0,1 1 0,-1-1 0,0 1 0,0 0 0,0-1 0,0 1 1,0 0-1,0-1 0,0 1 0,0-1 0,0 1 0,0 0 0,0-1 0,0 1 1,0 0-1,-1-1 0,1 1 0,0 0 0,0-1 0,0 1 0,0 0 0,-1-1 1,1 1-1,0 0 0,0-1 0,-1 1 0,1 0 0,0 0 0,-1-1 0,1 1 1,0 0-1,0 0 0,-1 0 0,1 0 0,0-1 0,-1 1 0,1 0 0,-1 0 1,1 0-1,0 0 0,-1 0 0,1 0 0,0 0 0,-1 0 0,1 0 0,-1 0 0,1 0 1,0 0-1,-1 0 0,1 0 0,0 0 0,-1 0 0,1 0 0,0 1 0,-1-1 1,1 0-1,0 0 0,-1 0 0,1 1 0,0-1 0,-1 0 0,1 0 0,-1 1 1,-17 21 190,14-8-197,0 1 0,0-1 0,1 1 0,1 0 0,1 0 0,0 0 0,0 1 0,2-1 0,3 21-1,-4-34 0,0 1-1,0-1 0,0 0 0,1 0 0,-1 0 0,0 0 0,1 0 0,0 0 0,0 0 1,-1 0-1,1 0 0,0 0 0,1 0 0,-1 0 0,0 0 0,0-1 0,1 1 0,-1 0 0,1-1 1,0 1-1,-1-1 0,1 0 0,0 0 0,0 0 0,0 1 0,0-2 0,0 1 0,0 0 1,0 0-1,0-1 0,0 1 0,0-1 0,0 1 0,0-1 0,0 0 0,1 0 0,-1 0 0,0 0 1,0 0-1,0-1 0,0 1 0,4-2 0,1 0 23,0 0 1,0-1-1,0 0 1,-1-1-1,1 1 0,-1-1 1,0-1-1,0 1 1,0-1-1,-1 0 1,7-7-1,-6 5-18,0 0 1,0 0-1,-1-1 0,0 0 1,-1 1-1,0-2 0,0 1 1,0 0-1,-1-1 0,-1 0 1,1 1-1,-1-1 0,-1 0 0,1-16 1,-2 25-11,0 1 0,0-1 1,0 0-1,0 0 0,0 0 1,0 0-1,0 1 1,0-1-1,-1 0 0,1 0 1,0 0-1,0 0 0,0 0 1,0 1-1,0-1 0,-1 0 1,1 0-1,0 0 0,0 0 1,0 0-1,0 0 0,-1 0 1,1 0-1,0 0 0,0 0 1,0 0-1,-1 0 0,1 0 1,0 0-1,0 0 0,0 0 1,-1 0-1,1 0 0,0 0 1,0 0-1,0 0 0,0 0 1,-1 0-1,1 0 0,0 0 1,0 0-1,0 0 0,-1 0 1,1-1-1,0 1 0,0 0 1,0 0-1,0 0 0,0 0 1,0 0-1,-1-1 0,1 1 1,0 0-1,0 0 0,0 0 1,0 0-1,0-1 1,0 1-1,0 0 0,0 0 1,0-1-1,-10 14-32,6-2 48,-1 0-1,2 0 1,-1 0-1,2 0 1,-1 1-1,2-1 1,-1 1-1,1-1 1,1 1-1,2 17 1,-2-28-15,0 0 1,1-1-1,-1 1 1,1-1-1,-1 1 1,0-1-1,1 1 1,-1-1-1,1 1 0,-1-1 1,1 1-1,0-1 1,-1 0-1,1 1 1,-1-1-1,1 0 0,0 1 1,-1-1-1,1 0 1,0 0-1,-1 0 1,1 0-1,0 0 1,-1 1-1,1-1 0,0 0 1,-1-1-1,1 1 1,0 0-1,-1 0 1,1 0-1,0 0 1,-1 0-1,2-1 0,23-7 82,58-38 20,-70 37-133,2 0 1,-1 1-1,1 0 0,0 1 1,1 0-1,-1 2 0,1 0 0,1 1 1,-1 0-1,27-2 0,-42 6 543,-20-7 1158,9 0-1589,1 0 0,-1 0 0,1-1 0,1 0 0,0 0 0,0-1 0,0 0 0,1 0 0,0-1 0,-6-14 0,13 24-151,0-1 1,0 1 0,1 0-1,-1-1 1,1 1 0,-1-1-1,0 1 1,1 0 0,-1-1-1,1 1 1,-1 0 0,0-1-1,1 1 1,-1 0 0,1 0-1,-1 0 1,1-1 0,-1 1-1,1 0 1,-1 0 0,1 0-1,0 0 1,-1 0 0,1 0-1,-1 0 1,1 0 0,-1 0-1,1 0 1,-1 0 0,1 1-1,26-2-1105,-23 1 725,95 1-10527,-64-1 2990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8.783"/>
    </inkml:context>
    <inkml:brush xml:id="br0">
      <inkml:brushProperty name="width" value="0.025" units="cm"/>
      <inkml:brushProperty name="height" value="0.025" units="cm"/>
    </inkml:brush>
  </inkml:definitions>
  <inkml:trace contextRef="#ctx0" brushRef="#br0">150 27 15471,'0'0'4228,"-11"-1"-2141,-34-3-1078,42 4-951,0 0 1,0 1-1,1-1 0,-1 1 1,0-1-1,0 1 0,1 0 1,-1 0-1,0 0 0,1 0 1,-1 1-1,1-1 0,0 1 1,-1-1-1,1 1 0,0 0 1,0 0-1,0 0 0,0 0 1,0 1-1,1-1 0,-1 0 1,1 1-1,-3 4 0,-1 4 81,0 0-1,1 0 1,-6 23-1,7-22 29,1 1-1,0 0 0,1-1 0,0 1 0,1 0 0,0-1 0,4 25 0,-4-35-152,1 1-1,-1 0 0,1 0 1,0-1-1,0 1 1,0-1-1,0 1 0,1-1 1,-1 1-1,0-1 0,1 0 1,0 1-1,0-1 0,-1 0 1,1 0-1,1-1 0,-1 1 1,0 0-1,0-1 0,0 1 1,1-1-1,-1 1 1,1-1-1,-1 0 0,1 0 1,0 0-1,-1-1 0,1 1 1,0-1-1,0 1 0,-1-1 1,1 0-1,0 0 0,0 0 1,-1 0-1,1-1 0,0 1 1,0-1-1,-1 0 1,1 0-1,4-2 0,0 0 10,0 0-1,-1 0 1,1-1-1,-1 0 0,0-1 1,-1 1-1,1-1 1,-1 0-1,0-1 1,0 1-1,0-1 1,-1 0-1,7-11 0,-3 4 11,-1 0 1,-1 0-1,0-1 0,0 0 0,6-25 0,-10 29 79,0 0 0,-1 0 1,0-1-1,-1 1 0,0-12 1,0 20-80,0 0 0,-1 0 0,1 0 0,0 0 0,-1 0 0,0 0-1,1 0 1,-1 0 0,0 0 0,0 0 0,0 0 0,0 1 0,0-1 0,0 0 0,-1 1 0,1-1 0,0 1 0,-1-1 0,1 1 0,-1 0 0,0 0 0,1 0 0,-1 0 0,0 0 0,0 0 0,0 0 0,1 0 0,-1 1 0,0-1 0,0 1 0,0-1-1,-3 1 1,1-1-88,0 1-1,0 0 1,0 0-1,0 0 1,0 1-1,0-1 1,0 1-1,0 0 1,0 0-1,1 0 0,-1 1 1,0-1-1,1 1 1,-1 0-1,1 0 1,-1 0-1,1 1 1,0-1-1,0 1 1,-5 5-1,6-5-301,-1 0-1,1 1 1,0-1-1,0 1 1,1-1-1,-1 1 1,1 0-1,0-1 1,0 1-1,0 0 1,0 0-1,1 0 1,-1 7-1,1-9 94,1-1-1,-1 0 1,0 0-1,0 0 1,1 0-1,-1 0 1,0 0-1,1 0 0,-1 0 1,1 0-1,0 0 1,-1 0-1,1 0 1,0 0-1,-1 0 1,1-1-1,0 1 1,0 0-1,0-1 1,0 1-1,0 0 1,0-1-1,0 1 0,0-1 1,0 1-1,0-1 1,0 0-1,0 1 1,0-1-1,0 0 1,0 0-1,0 0 1,0 0-1,0 0 1,1 0-1,-1 0 1,2 0-1,15 0-5148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09.531"/>
    </inkml:context>
    <inkml:brush xml:id="br0">
      <inkml:brushProperty name="width" value="0.025" units="cm"/>
      <inkml:brushProperty name="height" value="0.025" units="cm"/>
    </inkml:brush>
  </inkml:definitions>
  <inkml:trace contextRef="#ctx0" brushRef="#br0">22 226 13196,'0'0'4202,"-2"8"-3364,0 2-745,-3 8 881,1-1-1,0 1 1,0 20 0,4-37-957,0-1 1,0 1-1,0 0 1,0-1-1,0 1 1,0-1-1,0 1 1,0 0 0,1-1-1,-1 1 1,0 0-1,0-1 1,1 1-1,-1-1 1,0 1-1,1-1 1,-1 1-1,0 0 1,1-1 0,-1 0-1,1 1 1,-1-1-1,1 1 1,-1-1-1,1 1 1,-1-1-1,1 0 1,0 0-1,-1 1 1,2-1 0,23-1 206,22-22 225,-4-13-377,-41 34-86,1 0 1,-1-1-1,1 1 1,-1-1-1,0 0 1,0 0-1,0 0 1,0 0-1,0 0 1,-1 0-1,0 0 0,1-1 1,0-4-1,-2 7 52,0 20 245,0-16-250,0 0 0,0 0 0,0 0 0,0 0 0,1 0 0,-1 0 0,1 0 0,0 0 0,0 0 0,0 0 0,0 0 0,3 5 0,-3-8-10,0 1 0,0 0 0,1 0 0,-1-1 0,0 1 0,1-1 0,-1 1 0,0-1 0,1 0 0,-1 1 0,0-1 0,1 0 1,-1 0-1,1 0 0,-1 0 0,0 0 0,1 0 0,-1 0 0,1-1 0,-1 1 0,0 0 0,1-1 0,-1 1 0,0-1 1,0 0-1,1 1 0,-1-1 0,0 0 0,0 0 0,0 1 0,0-1 0,2-2 0,8-6-21,0-1 0,0 0 0,-1 0 0,0-1 0,-1 0 0,0-1 0,-1 0 0,9-18 0,21-28-1504,-38 57 1490,0 1 0,0 0 0,0 0 0,0 0 0,0 0 0,0 0 0,0 0 0,0 0 0,0-1 0,0 1 0,1 0 0,-1 0 0,0 0 0,0 0 0,0 0 0,0 0 0,0 0 0,0 0 0,0 0 0,0 0 0,1 0 0,-1 0 0,0 0 0,0-1 0,0 1 0,0 0 0,0 0 0,0 0 0,1 0 0,-1 0 0,0 0 0,0 0 0,0 0 0,0 0 0,0 0 0,0 0 0,1 1 0,-1-1 0,0 0 0,0 0 0,0 0 0,0 0 0,0 0 0,0 0 0,0 0 0,1 0 0,-1 0 0,0 0 0,0 0 0,0 0 0,0 0 0,0 1 0,0-1 0,0 0 0,0 0 0,0 0 0,0 0 0,0 0 0,0 1 0,4 13-191,-3 31 515,0-26-229,-1-18-58,0 1 1,0 0-1,0 0 1,0 0-1,1-1 1,-1 1-1,0 0 1,1-1-1,0 1 1,-1 0-1,1-1 0,0 1 1,0 0-1,0-1 1,0 0-1,0 1 1,2 1-1,-2-2 3,0-1-1,0 1 1,0-1-1,0 0 1,0 1-1,0-1 1,0 0-1,0 0 0,0 0 1,0 0-1,0 0 1,0 0-1,0 0 1,-1 0-1,1 0 1,0 0-1,0-1 0,0 1 1,0 0-1,0-1 1,0 1-1,1-1 1,3-3 30,0 1 0,0 0 0,-1-1 0,0 0 0,1 0 0,-1 0 0,-1-1 0,7-7 0,-2-2-70,-1 1 0,0-1-1,0 0 1,-1 0 0,-1-1 0,-1 1 0,0-1 0,-1-1 0,0 1-1,0-28 1,-6 35-64,-3 15 11,-5 17 57,5 4 71,1 0 1,-2 37 0,7-57-32,-1 1 1,1 0 0,1 0-1,0-1 1,0 1-1,1-1 1,-1 1-1,2-1 1,-1 1 0,2-1-1,6 14 1,-18-32-152,0-1 0,-1 1 0,-17-15 1,-87-49 251,154 72-106,16-1-2170,-1-8-4560,-30 2 932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0.796"/>
    </inkml:context>
    <inkml:brush xml:id="br0">
      <inkml:brushProperty name="width" value="0.025" units="cm"/>
      <inkml:brushProperty name="height" value="0.025" units="cm"/>
    </inkml:brush>
  </inkml:definitions>
  <inkml:trace contextRef="#ctx0" brushRef="#br0">131 4 6790,'-4'-4'7910,"3"7"-3296,0 17-2115,4 24-2334,20 146 3346,-16-110-3184,-7-79-341,0 0-1,-1 0-1,1 0 1,0 0 0,0 0-1,0 0 1,0-1-1,0 1 1,0 0 0,0 0-1,0 0 1,0 0 0,1 0-1,-1 0 1,0-1 0,1 1-1,-1 0 1,0 0 0,1 0-1,-1-1 1,1 1 0,-1 0-1,1-1 1,-1 1-1,1 0 1,0-1 0,-1 1-1,1-1 1,0 1 0,-1-1-1,1 1 1,0-1 0,0 1-1,0-1 1,-1 0 0,1 0-1,0 1 1,1-1 0,-2-1-319,0-1 1,0 1 0,-1-1 0,1 1-1,0-1 1,-1 1 0,0 0 0,1-1-1,-1 1 1,0 0 0,0 0 0,0-1 0,1 1-1,-1 0 1,0 0 0,-1 0 0,1 0-1,-2-1 1,-45-18-4002,-11-6 2252,53 24 2528,2-1 0,-1 0 0,0 0 0,0 0 0,1-1 0,0 0 0,0 0 0,-6-6 0,10 9-350,-1 1-1,1-1 1,0 1 0,-1-1-1,1 1 1,0-1-1,-1 1 1,1-1-1,0 1 1,0-1 0,-1 1-1,1-1 1,0 1-1,0-1 1,0 0 0,0 1-1,0-1 1,0 1-1,0-1 1,0 0-1,0 1 1,0-1 0,0 1-1,0-1 1,1 1-1,-1-1 1,0 0 0,0 1-1,0-1 1,1 1-1,-1-1 1,0 1-1,1-1 1,-1 1 0,0 0-1,1-1 1,-1 1-1,1-1 1,-1 1 0,1 0-1,-1-1 1,1 1-1,-1 0 1,1-1-1,-1 1 1,2 0 0,31-9 607,-25 8-431,59-12 516,167-38-1222,-231 50-112,11-4-1504,-8-2-4597,-5-2-6223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1.327"/>
    </inkml:context>
    <inkml:brush xml:id="br0">
      <inkml:brushProperty name="width" value="0.025" units="cm"/>
      <inkml:brushProperty name="height" value="0.025" units="cm"/>
    </inkml:brush>
  </inkml:definitions>
  <inkml:trace contextRef="#ctx0" brushRef="#br0">0 55 14958,'0'0'3465,"0"13"-2333,16 272 2941,-3-89-1196,-10-250-3094,4-1 1,23-97-1,-10 62-1541,-14 60 1312,-4 10 225,2 1 0,0 0 0,2 0 0,0 0 0,15-32 0,-20 50 219,0-1 0,0 0-1,0 1 1,1-1 0,-1 1-1,0-1 1,1 1 0,-1-1-1,1 1 1,-1 0 0,1 0-1,2-2 1,-4 3 0,1 0-1,0 0 1,-1 0-1,1 0 1,0 0-1,-1-1 1,1 1-1,0 0 1,-1 0-1,1 0 1,-1 1-1,1-1 1,0 0-1,-1 0 1,1 0-1,0 0 1,-1 1-1,1-1 1,-1 0-1,1 0 1,0 1-1,-1-1 1,1 1 0,0 0-1,1 1-1,0 0 1,-1 0-1,1 1 0,-1-1 0,1 1 1,-1 0-1,0-1 0,0 1 1,0 0-1,0 0 0,-1 0 0,1-1 1,0 7-1,-1 8 63,0 0 0,-1-1 0,-1 1 0,0-1 0,-2 1 0,0-1 0,0 0 0,-1 0 0,-1 0 0,-1-1 0,0 0 0,-1 0 0,-1-1 0,0 0 0,-1 0 0,0-1 0,-1 0 0,-22 19 0,33-44-876,5-2-1008,2 0 1,0 1-1,0 0 0,12-17 0,-16 26 1057,23-33-5355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1.986"/>
    </inkml:context>
    <inkml:brush xml:id="br0">
      <inkml:brushProperty name="width" value="0.025" units="cm"/>
      <inkml:brushProperty name="height" value="0.025" units="cm"/>
    </inkml:brush>
  </inkml:definitions>
  <inkml:trace contextRef="#ctx0" brushRef="#br0">1 189 8712,'0'0'5776,"0"8"-5557,0 1-303,-1 2 536,1 0 0,1-1 0,-1 1 0,2 0 0,3 17 0,-4-26-370,0-1 0,-1 1-1,1 0 1,0-1 0,0 1-1,0 0 1,0-1-1,0 1 1,0-1 0,0 1-1,0-1 1,1 0 0,-1 0-1,0 1 1,1-1 0,-1 0-1,1 0 1,1 1 0,0-2-70,-1 1 0,0-1 1,1 0-1,-1 0 1,1 0-1,-1 0 0,0 0 1,1 0-1,-1-1 1,1 1-1,-1-1 0,0 0 1,0 1-1,1-1 1,-1 0-1,0 0 0,0-1 1,3-1-1,2-3 31,0 0 0,0 0-1,0-1 1,-1 0 0,0 0-1,-1 0 1,1-1 0,5-11-1,-16 29 255,1 0 0,1 1 0,-1 0 0,2 0 0,0 0-1,0 0 1,1 0 0,0 0 0,1 16 0,0-26-268,0-1 1,0 1 0,0 0 0,0 0 0,0 0 0,1 0 0,-1 0 0,0-1 0,1 1-1,-1 0 1,0 0 0,1 0 0,-1-1 0,1 1 0,-1 0 0,1-1 0,-1 1-1,1 0 1,0-1 0,-1 1 0,1-1 0,0 1 0,0-1 0,-1 1 0,1-1 0,0 1-1,0-1 1,0 0 0,-1 1 0,1-1 0,0 0 0,0 0 0,0 0 0,0 0-1,0 0 1,-1 0 0,1 0 0,0 0 0,0 0 0,0 0 0,0 0 0,0 0 0,-1-1-1,1 1 1,0 0 0,0-1 0,1 0 0,2 0 49,1-1 0,0 1 0,-1-1 0,0-1 0,1 1 0,-1 0 0,7-6 0,8-13-61,-1-1 1,0 0 0,-2-1-1,-1-1 1,0-1 0,-2 0-1,-1-1 1,-1 0 0,-1 0-1,-2-2 1,7-32 0,-13 37 94,-2 23-110,0 0 1,0 0-1,0-1 1,0 1 0,0 0-1,0 0 1,0 0-1,0 0 1,-1 0 0,1 0-1,0 0 1,0 0 0,0 0-1,0 0 1,0 0-1,0 0 1,-1-1 0,1 1-1,0 0 1,0 0-1,0 0 1,0 0 0,0 0-1,-1 0 1,1 0 0,0 0-1,0 0 1,0 0-1,0 1 1,0-1 0,0 0-1,-1 0 1,1 0-1,0 0 1,0 0 0,0 0-1,0 0 1,0 0 0,0 0-1,-1 0 1,1 0-1,0 0 1,0 1 0,0-1-1,0 0 1,0 0-1,0 0 1,0 0 0,0 0-1,0 0 1,0 1 0,0-1-1,0 0 1,0 0-1,0 0 1,0 0 0,0 0-1,0 1 1,0-1-1,-19 38 303,14-21-283,1 0-1,0 1 1,1-1 0,0 1-1,2 0 1,0 21 0,1-31-13,1 0 1,0 0-1,0 0 1,1 0-1,0 0 0,1 0 1,-1 0-1,1-1 1,1 1-1,-1-1 1,1 0-1,1 0 0,-1 0 1,1-1-1,9 10 1,-2-4 37,1 2-270,-18-25-560,-8-8 511,-2 1-1,0 0 0,-1 1 1,-1 1-1,-28-22 1,4 3 491,40 35-204,1 0 0,-1 0 1,1-1-1,-1 1 0,1-1 0,0 1 1,-1 0-1,1-1 0,-1 1 0,1-1 1,0 1-1,-1-1 0,1 1 0,0-1 1,-1 0-1,1 1 0,0-1 0,0 1 1,0-1-1,0 0 0,-1 1 1,1-1-1,0 1 0,0-1 0,0 0 1,0 1-1,0-1 0,0 1 0,1-1 1,-1 0-1,17-10 122,40 3-385,-46 7 172,8-1-1258,1-1 0,28-9 1,-6-4-4322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2.661"/>
    </inkml:context>
    <inkml:brush xml:id="br0">
      <inkml:brushProperty name="width" value="0.025" units="cm"/>
      <inkml:brushProperty name="height" value="0.025" units="cm"/>
    </inkml:brush>
  </inkml:definitions>
  <inkml:trace contextRef="#ctx0" brushRef="#br0">6 220 9801,'0'0'6001,"-1"10"-3919,-3 30-897,4-39-1142,1 0 0,-1 1 0,1-1 0,-1 0 0,1 1 0,0-1 1,-1 0-1,1 0 0,0 1 0,0-1 0,0 0 0,0 0 0,0 0 0,0 0 1,0 0-1,0 0 0,0-1 0,0 1 0,1 0 0,-1 0 0,0-1 0,1 1 1,-1-1-1,0 1 0,1-1 0,-1 0 0,1 0 0,-1 1 0,0-1 0,1 0 1,-1 0-1,1 0 0,-1-1 0,1 1 0,1 0 0,3-1 118,1 1 1,0-1-1,-1-1 0,1 1 0,11-5 0,-6-1-60,0 0-1,-1-1 0,0 0 0,-1-1 0,0 0 1,0-1-1,-1 0 0,0-1 0,0 1 1,-1-2-1,-1 1 0,0-1 0,-1 0 0,0 0 1,-1-1-1,0 0 0,-1 0 0,0 0 1,-1-1-1,0 1 0,0-21 0,-3 33-92,0 0 0,0 0 0,0 0 0,0 0 0,0 1 0,0-1-1,-1 0 1,1 0 0,0 0 0,0 0 0,-1 1 0,1-1 0,0 0 0,-1 0 0,1 1 0,-1-1-1,1 0 1,-1 1 0,0-1 0,1 0 0,-1 1 0,1-1 0,-1 1 0,0-1 0,0 1-1,1-1 1,-1 1 0,0-1 0,0 1 0,0 0 0,1 0 0,-1-1 0,0 1 0,0 0 0,0 0-1,0 0 1,0 0 0,1 0 0,-1 0 0,0 0 0,0 0 0,0 0 0,-1 1 0,-1-1-8,0 1 1,0 0 0,0 0 0,0 1 0,0-1 0,0 1 0,0-1-1,0 1 1,0 0 0,1 0 0,-3 2 0,-4 7-7,0-1-1,2 1 1,-1 0 0,1 1-1,1 0 1,0 0 0,1 0-1,0 1 1,-4 16 0,3-6 10,1 1 0,1 0 0,1 0 0,0 30 0,2-48 6,1-1 0,0 1 0,1-1 0,-1 1 0,1-1-1,0 1 1,1-1 0,-1 1 0,5 7 0,-5-11-11,0 0 1,1-1-1,-1 1 0,1-1 1,-1 1-1,1-1 0,0 1 0,0-1 1,-1 0-1,1 0 0,0 0 1,0 0-1,0 0 0,0-1 1,1 1-1,-1 0 0,0-1 1,0 0-1,0 1 0,0-1 0,1 0 1,-1 0-1,0 0 0,0 0 1,0-1-1,5 0 0,3-2-78,0 0 0,0 0 1,-1-1-1,1-1 0,-1 1 0,1-2 0,-1 1 0,-1-1 0,1 0 0,-1-1 0,0 0 1,-1 0-1,12-16 0,35-49-3710,-18 1-4151,-16 16-468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6.816"/>
    </inkml:context>
    <inkml:brush xml:id="br0">
      <inkml:brushProperty name="width" value="0.05" units="cm"/>
      <inkml:brushProperty name="height" value="0.05" units="cm"/>
      <inkml:brushProperty name="color" value="#66CC00"/>
    </inkml:brush>
  </inkml:definitions>
  <inkml:trace contextRef="#ctx0" brushRef="#br0">24 38 18604,'-15'0'1680,"7"-2"-1336,8-1-520,7-4 704,10 0-279,0-1-81,2-3-328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3.146"/>
    </inkml:context>
    <inkml:brush xml:id="br0">
      <inkml:brushProperty name="width" value="0.025" units="cm"/>
      <inkml:brushProperty name="height" value="0.025" units="cm"/>
    </inkml:brush>
  </inkml:definitions>
  <inkml:trace contextRef="#ctx0" brushRef="#br0">12 3 8136,'0'0'1607,"2"5"-994,4 13 1083,-3-42 5331,-3 24-6959,0 0 0,0 0 0,0 0 0,0 0 0,1 0 0,-1 0-1,0 0 1,0 0 0,0 0 0,0 0 0,0 0 0,1 0 0,-1 0-1,0 0 1,0 0 0,0 0 0,0 0 0,0 0 0,1 0 0,-1 0 0,0 0-1,0 0 1,0 0 0,0 0 0,0 0 0,0 0 0,1-1 0,-1 1-1,0 0 1,0 0 0,0 0 0,0 0 0,0 0 0,0-1 0,5 20 396,-7 36 1773,-15 98 0,14-136-1904,0-6-211,1 0 1,0 1-1,1-1 1,0 0-1,1 0 1,0 1 0,3 21-1,-2-33-116,0 1 0,-1-1-1,1 1 1,-1-1-1,1 1 1,0-1 0,-1 0-1,1 1 1,0-1 0,-1 0-1,1 1 1,0-1 0,-1 0-1,1 0 1,0 0 0,0 1-1,-1-1 1,1 0-1,0 0 1,0 0 0,0 0-1,-1 0 1,1-1 0,0 1-1,0 0 1,-1 0 0,1 0-1,0-1 1,-1 1 0,1 0-1,0-1 1,-1 1-1,1-1 1,0 1 0,-1-1-1,1 1 1,-1-1 0,1 0-1,25-18 170,28-35-59,36-33-1807,-89 85 1634,0 1-1,1-1 0,-1 1 1,1 0-1,0 0 0,-1 0 1,1 0-1,0 0 0,0 0 1,0 0-1,-1 1 0,1-1 0,0 1 1,0-1-1,0 1 0,4-1 1,-5 2 43,0-1 0,-1 0 1,1 1-1,0-1 0,0 1 1,0-1-1,0 1 0,-1-1 1,1 1-1,0 0 0,0-1 0,-1 1 1,1 0-1,-1 0 0,1-1 1,0 1-1,-1 0 0,1 0 1,-1 0-1,0 0 0,1 0 0,-1 0 1,1 1-1,1 9 45,-1 0 0,0 0-1,-1 0 1,-1 19 0,1-12-45,-1-9 130,0 1 0,0-1 0,-1 0 0,0-1 1,0 1-1,-1 0 0,-1-1 0,-7 15 0,10-20-77,0-1 0,0 1 0,0-1 0,-1 0 1,1 1-1,-1-1 0,0 0 0,0 0 1,0 0-1,0 0 0,0 0 0,0-1 0,0 1 1,-1 0-1,1-1 0,0 0 0,-1 0 0,1 1 1,-1-2-1,0 1 0,1 0 0,-1 0 0,0-1 1,1 1-1,-1-1 0,0 0 0,0 0 0,1 0 1,-1 0-1,0-1 0,0 1 0,-4-2 1,5 1-259,0 0 1,1 0 0,-1 0-1,1 0 1,-1-1 0,1 1 0,0-1-1,-1 1 1,1-1 0,0 1-1,0-1 1,0 1 0,0-1 0,0 0-1,1 0 1,-1 1 0,0-1-1,0-3 1,-5-36-8153,5 16-1265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3.569"/>
    </inkml:context>
    <inkml:brush xml:id="br0">
      <inkml:brushProperty name="width" value="0.025" units="cm"/>
      <inkml:brushProperty name="height" value="0.025" units="cm"/>
    </inkml:brush>
  </inkml:definitions>
  <inkml:trace contextRef="#ctx0" brushRef="#br0">0 132 11915,'0'0'3561,"9"0"-475,-4 0-2866,1 0 0,-1-1 0,0 0 0,1 0 0,-1-1 0,0 1 0,0-1 0,0 0 1,0 0-1,0-1 0,0 0 0,0 0 0,-1 0 0,0 0 0,1-1 0,-1 1 0,0-1 0,-1 0 1,1 0-1,-1-1 0,0 1 0,0-1 0,0 1 0,-1-1 0,5-10 0,-2-18 133,-5 32-338,0 0-1,0 1 0,0-1 1,-1 1-1,1-1 0,0 0 1,0 1-1,0-1 0,0 1 1,-1-1-1,1 1 0,0-1 1,-1 0-1,1 1 0,0-1 1,-1 1-1,1 0 0,0-1 1,-1 1-1,1-1 0,-1 1 1,1 0-1,-1-1 0,1 1 1,-1 0-1,0-1 0,1 1 1,-1 0-1,1 0 0,-1-1 1,1 1-1,-1 0 0,0 0 1,1 0-1,-1 0 0,1 0 1,-1 0-1,0 0 0,1 0 1,-1 0-1,0 0 0,1 0 1,-1 1-1,1-1 0,-1 0 1,1 0-1,-2 1 0,-1 1-20,0 1 0,-1-1 0,1 1 0,0-1 0,0 1 0,1 0 0,-1 0-1,1 1 1,-1-1 0,1 0 0,0 1 0,0-1 0,1 1 0,-1 0 0,1 0 0,-1 3-1,-3 6-3,1 0 0,1 0 0,-3 21 0,5-30 12,1-1 0,0 0 0,-1 1 0,1-1 0,1 1 0,-1-1 0,0 0 0,1 1-1,0-1 1,-1 0 0,1 0 0,1 1 0,-1-1 0,3 5 0,-2-7 5,0 1-1,-1-1 1,1 1-1,0-1 1,1 0 0,-1 0-1,0 0 1,0 0 0,0 0-1,1 0 1,-1-1 0,0 1-1,1-1 1,-1 0 0,0 1-1,1-1 1,-1 0-1,0 0 1,1-1 0,-1 1-1,1 0 1,1-2 0,9-1-5,0 0 1,-1-2 0,0 1 0,0-2 0,0 1 0,-1-2-1,0 1 1,21-17 0,-21 14-154,0 1-1,1 0 1,0 1 0,1 1-1,-1 0 1,1 0 0,19-5 0,-31 11 172,0 0 1,0 0-1,0 0 1,0 0 0,0 0-1,0 0 1,0 0-1,0 0 1,0 1-1,0-1 1,0 0 0,0 1-1,0-1 1,0 1-1,0-1 1,0 1 0,0-1-1,0 1 1,0 0-1,0-1 1,-1 1 0,1 0-1,0 0 1,0-1-1,-1 1 1,1 0 0,-1 0-1,1 0 1,-1 0-1,1 0 1,-1 0-1,1 0 1,-1 0 0,0 0-1,0 0 1,1 0-1,-1 0 1,0 0 0,0 0-1,0 2 1,0 59 1286,-1-32-496,1-29-795,0-1 0,0 0 0,0 1 0,0-1 0,0 1 0,0-1 0,0 1-1,0-1 1,0 1 0,1-1 0,-1 0 0,0 1 0,0-1 0,0 1 0,1-1 0,-1 0 0,0 1 0,0-1 0,1 1 0,-1-1 0,0 0-1,1 0 1,-1 1 0,1-1 0,-1 0 0,0 1 0,1-1 0,-1 0 0,1 0 0,-1 0 0,0 0 0,1 1 0,-1-1 0,1 0-1,-1 0 1,1 0 0,0 0 0,22-8 221,17-20-2032,-22 9-1457,-3-2-2600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4.199"/>
    </inkml:context>
    <inkml:brush xml:id="br0">
      <inkml:brushProperty name="width" value="0.025" units="cm"/>
      <inkml:brushProperty name="height" value="0.025" units="cm"/>
    </inkml:brush>
  </inkml:definitions>
  <inkml:trace contextRef="#ctx0" brushRef="#br0">3 0 3107,'0'0'16480,"-1"12"-16021,-1 110 2231,26 227 1,-23-342-2649,-1 0-18,1 0-1,0 0 0,0 0 1,1 0-1,0 0 0,1-1 1,2 8-1,-4-14-21,-1 1 0,0-1 0,0 0 0,0 0 0,0 0 0,1 1 0,-1-1 0,0 0 0,0 0 0,0 0 0,1 0 0,-1 0 0,0 0 0,0 1 0,1-1 0,-1 0 0,0 0 0,0 0 0,1 0 0,-1 0 0,0 0 0,0 0 0,1 0 0,-1 0 0,0 0 0,0 0 0,1 0 0,-1 0 0,0 0 0,0-1 0,1 1 0,-1 0 0,0 0 0,0 0 0,1 0 0,-1 0 0,0 0 0,0-1 0,0 1 0,0 0 0,1 0 0,-1 0 0,0-1 0,0 1 0,0 0 0,0 0 0,1 0 0,-1-1 0,0 1 0,0 0 0,0 0 0,0-1 0,0 1 0,0 0 0,0 0 0,0-1 0,0 1 0,0 0 0,0-1 0,5-15 231,-3-8-260,0 0 1,-2 0 0,0 0-1,-2 1 1,-1-1 0,0 0 0,-2 0-1,-10-28 1,6 16-266,10 35 136,-1 1 1,1-1-1,-1 1 0,1 0 0,-1-1 0,1 1 1,-1 0-1,1-1 0,-1 1 0,1 0 0,-1-1 1,1 1-1,-1 0 0,1 0 0,0 0 1,-1 0-1,1 0 0,-1-1 0,1 1 0,0 0 1,-1 0-1,1 0 0,0 1 0,-1-1 0,1 0 1,-1 0-1,1 0 0,0 1 0,37 2-2700,-4-1-116,1-5-305,2-10-669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4.546"/>
    </inkml:context>
    <inkml:brush xml:id="br0">
      <inkml:brushProperty name="width" value="0.025" units="cm"/>
      <inkml:brushProperty name="height" value="0.025" units="cm"/>
    </inkml:brush>
  </inkml:definitions>
  <inkml:trace contextRef="#ctx0" brushRef="#br0">68 56 3619,'0'0'15845,"-9"7"-15418,-32 34 86,39-39-444,0 1 0,1-1 0,-1 1-1,0 0 1,1 0 0,-1 0 0,1 0 0,0 0 0,0 0 0,0 0-1,1 0 1,-1 0 0,1 0 0,0 0 0,-1 1 0,1-1 0,1 0-1,-1 0 1,0 0 0,2 6 0,-1-8-58,-1-1-1,1 1 1,-1-1 0,1 1 0,0-1-1,-1 0 1,1 1 0,-1-1 0,1 0-1,0 1 1,-1-1 0,1 0 0,0 0-1,-1 1 1,1-1 0,0 0-1,0 0 1,-1 0 0,1 0 0,0 0-1,-1 0 1,1 0 0,0 0 0,0 0-1,-1-1 1,1 1 0,0 0 0,-1 0-1,1-1 1,0 1 0,0-1-1,23-10 133,-13 3-119,0 0 0,0-1 0,0 0 1,-1-1-1,-1 0 0,0-1 0,0 0 1,-1 0-1,0-1 0,-1 0 0,-1-1 1,11-25-1,-17 37 2,-11 39-148,9-28 129,0 0 0,1 0 0,0 0 0,1 1 1,0-1-1,2 14 0,-2-22-9,0 0 0,1 0 0,-1-1-1,1 1 1,-1 0 0,1-1 0,0 1 0,-1-1 0,1 1-1,0-1 1,0 1 0,0-1 0,0 0 0,0 1 0,1-1-1,-1 0 1,0 0 0,3 2 0,-2-3-11,0 1 1,0-1 0,0 1-1,0-1 1,0 0 0,0 0-1,0 0 1,0 0-1,0 0 1,0 0 0,0-1-1,0 1 1,0 0-1,0-1 1,0 0 0,-1 0-1,1 1 1,0-1 0,0 0-1,2-2 1,3-2-794,0 0 0,0 0-1,-1-1 1,1 0 0,-1 0 0,0-1 0,-1 0 0,9-13 0,4-11-4346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4.936"/>
    </inkml:context>
    <inkml:brush xml:id="br0">
      <inkml:brushProperty name="width" value="0.025" units="cm"/>
      <inkml:brushProperty name="height" value="0.025" units="cm"/>
    </inkml:brush>
  </inkml:definitions>
  <inkml:trace contextRef="#ctx0" brushRef="#br0">43 1 11691,'0'0'2824,"-4"12"-1377,-26 110 1106,27-107-2113,1 1-1,0 0 1,1 0 0,1 0 0,0 0 0,5 30 0,-5-44-438,1-1 0,-1 1 0,0-1 0,1 1 0,-1-1 0,1 0 0,0 1 0,-1-1 0,1 1 0,0-1 0,0 0 0,0 0 0,0 0 1,0 1-1,0-1 0,0 0 0,0 0 0,1 0 0,-1-1 0,0 1 0,1 0 0,-1 0 0,0-1 0,1 1 0,-1-1 0,1 1 0,-1-1 0,1 1 0,-1-1 0,1 0 0,-1 0 1,1 0-1,-1 0 0,1 0 0,-1 0 0,1 0 0,-1-1 0,1 1 0,-1 0 0,1-1 0,-1 1 0,1-1 0,1-1 0,3 0 3,-1-1 0,0 1 0,-1-1 0,1 0 0,0-1-1,-1 1 1,0-1 0,0 0 0,0 0 0,6-9 0,-4 2-20,0-1 1,-1 0-1,-1 0 1,0-1-1,0 1 1,-2-1-1,3-19 0,0-70 879,-5 134-944,-1-12-69,0-1-1,2 1 1,0 0-1,1-1 1,2 0-1,-1 1 1,11 28-1,-5-32-3410,2-7-3199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5.423"/>
    </inkml:context>
    <inkml:brush xml:id="br0">
      <inkml:brushProperty name="width" value="0.025" units="cm"/>
      <inkml:brushProperty name="height" value="0.025" units="cm"/>
    </inkml:brush>
  </inkml:definitions>
  <inkml:trace contextRef="#ctx0" brushRef="#br0">93 34 8296,'0'0'15129,"-8"-7"-14099,5 4-970,1 0-30,-1 1 0,1-1 0,-1 1 0,0 0 0,1 0 0,-1 0 0,0 0 0,0 1 0,-5-3 0,6 4-28,0 0 1,0 0-1,1 0 1,-1 0 0,0 0-1,0 0 1,1 1-1,-1-1 1,0 1 0,0-1-1,1 1 1,-1-1-1,1 1 1,-1 0 0,0 0-1,1 0 1,0 0-1,-1 0 1,1 0 0,0 0-1,-1 1 1,1-1 0,0 0-1,0 1 1,0-1-1,0 1 1,-1 1 0,2-3-47,-1 1 0,1-1 0,-1 0 0,1 1 1,-1-1-1,1 0 0,0 1 0,-1-1 0,1 1 1,0-1-1,-1 1 0,1-1 0,0 0 0,0 1 0,-1-1 1,1 1-1,0-1 0,0 1 0,0 0 0,0-1 1,-1 1-1,1-1 0,0 1 0,0-1 0,0 1 1,0-1-1,0 1 0,0-1 0,1 1 0,-1-1 1,0 1-1,0-1 0,0 1 0,0-1 0,1 1 1,-1-1-1,0 1 0,0-1 0,1 1 0,-1-1 1,1 1-1,-1-1 0,0 0 0,1 1 0,-1-1 1,1 0-1,-1 1 0,0-1 0,1 1 0,33 1-1942,0 0 1433,-30 0 577,0 0 0,0 0 0,0 1-1,-1-1 1,1 1 0,0 0 0,-1 0 0,0 0 0,0 0 0,0 1 0,0-1 0,0 1 0,-1-1 0,1 1 0,1 5 0,-3-7 68,0 0 0,0 1-1,0-1 1,0 0 0,-1 0 0,1 0 0,-1 0 0,0 0 0,1 1 0,-1-1 0,0 0 0,0 0 0,-1 1 0,1-1 0,0 0 0,-1 0-1,1 0 1,-1 0 0,0 0 0,0 0 0,1 1 0,-1-2 0,-1 1 0,1 0 0,0 0 0,0 0 0,-1 0 0,1-1 0,-1 1 0,0-1-1,1 1 1,-4 1 0,-42 22 847,44-24-1260,0 0 1,1-1 0,-1 1 0,0-1 0,0 1-1,1-1 1,-1 0 0,0 0 0,0 0 0,-4-1 0,-1-3-4880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6.496"/>
    </inkml:context>
    <inkml:brush xml:id="br0">
      <inkml:brushProperty name="width" value="0.025" units="cm"/>
      <inkml:brushProperty name="height" value="0.025" units="cm"/>
    </inkml:brush>
  </inkml:definitions>
  <inkml:trace contextRef="#ctx0" brushRef="#br0">38 110 6726,'0'0'9380,"-6"12"-7917,0 3-1125,0 0 1,1 1-1,1 0 1,1 0 0,0 0-1,-1 30 1,3-45-327,1 0-1,0 0 1,0 0 0,0 0-1,0 0 1,0 0 0,1 0-1,-1-1 1,0 1 0,0 0-1,1 0 1,-1 0 0,0 0-1,1 0 1,-1 0 0,1-1-1,-1 1 1,1 0 0,-1 0-1,1-1 1,0 1 0,-1 0-1,1-1 1,0 1 0,0-1 0,-1 1-1,2 0 1,0-1 6,0 1 0,0-1 1,-1 0-1,1 0 0,0 0 0,0 0 1,0 0-1,-1 0 0,1 0 0,0-1 1,0 1-1,-1-1 0,3 0 0,3-2 43,0 0 0,-1 0 0,0-1 0,0 1 0,0-1 0,8-7 0,2-5 96,-1-1-1,0 0 1,-2-1 0,0 0 0,0-1 0,-2-1 0,18-40-1,-34 77-21,1 0 0,0 0 0,1 1 0,2-1 0,-1 1 0,3 20 0,-1-37-128,-1 1-1,2-1 0,-1 0 1,0 0-1,0 0 1,0 0-1,0 1 0,1-1 1,-1 0-1,1 0 1,-1 0-1,1 0 0,-1 0 1,1 0-1,-1 0 1,1 0-1,0 0 0,0 0 1,-1 0-1,1-1 1,0 1-1,0 0 0,0 0 1,0-1-1,0 1 0,0 0 1,0-1-1,0 1 1,0-1-1,0 0 0,0 1 1,1-1-1,-1 0 1,0 0-1,0 1 0,0-1 1,0 0-1,1 0 1,-1 0-1,0-1 0,0 1 1,2-1-1,2 0 41,0 0-1,0-1 1,-1 0-1,1 0 1,0 0 0,-1 0-1,0-1 1,7-5-1,56-58 283,-52 49-318,1 0 0,1 1 1,20-14-1,-37 30-16,1-1-1,-1 1 1,1-1 0,-1 1-1,1 0 1,-1-1 0,1 1-1,-1 0 1,1 0 0,-1-1-1,1 1 1,0 0 0,-1 0-1,1 0 1,-1 0 0,1 0-1,0 0 1,-1 0 0,1 0-1,-1 0 1,1 0 0,0 0-1,-1 0 1,1 0 0,-1 0-1,1 1 1,0-1 0,-1 0-1,2 1 1,6 18 1,-8 41 147,-1-41-149,1-17 22,0 1-1,0-1 1,0 0-1,1 0 0,-1 1 1,0-1-1,1 0 1,0 0-1,-1 0 1,1 0-1,0 1 0,0-1 1,0 0-1,0-1 1,3 5-1,-3-6 10,0 0-1,0 0 1,0 1 0,0-1-1,0 0 1,1 0-1,-1 0 1,0 0 0,0 0-1,0-1 1,0 1-1,0 0 1,0 0 0,0-1-1,0 1 1,0-1 0,0 1-1,0-1 1,0 1-1,0-1 1,0 1 0,0-1-1,-1 0 1,1 0-1,0 1 1,0-1 0,-1 0-1,1 0 1,0 0-1,-1 0 1,1 0 0,-1 0-1,1-1 1,21-27 164,-12 14-183,1 1 0,1 0 0,0 0 0,22-17 0,-33 30-8,1 0-1,-1 0 1,1 0 0,-1 0-1,1 0 1,-1 1 0,1-1 0,-1 1-1,1-1 1,0 1 0,-1 0 0,1 0-1,0-1 1,-1 1 0,1 0-1,0 0 1,-1 1 0,1-1 0,0 0-1,-1 1 1,1-1 0,0 1 0,-1-1-1,1 1 1,-1-1 0,1 1-1,-1 0 1,0 0 0,1 0 0,-1 0-1,0 0 1,1 0 0,-1 0 0,0 1-1,0-1 1,1 2 0,0-1-1,1 1-1,-1-1 1,0-1 0,1 1 0,-1 0-1,1 0 1,0-1 0,-1 0 0,1 1-1,0-1 1,5 1 0,0-2 25,-1 0-1,1-1 1,-1 0-1,1 0 1,-1-1-1,1 0 1,-1 0-1,0-1 1,0 0-1,0 0 1,0-1-1,0 0 1,-1 0-1,0 0 1,12-11-1,-11 9 0,1 0 0,0 1 1,0 0-1,0 0 0,1 0 0,-1 1 0,1 1 0,0-1 0,18-3 0,-27 7-40,1 0-1,0 0 0,-1 0 1,1 0-1,0 1 0,0-1 1,-1 0-1,1 0 0,0 0 1,-1 1-1,1-1 0,-1 0 1,1 1-1,0-1 0,-1 1 1,1-1-1,-1 0 0,1 1 1,-1-1-1,1 1 0,-1 0 1,1-1-1,-1 1 0,1-1 1,-1 1-1,0 0 0,1-1 1,-1 1-1,0 1 0,6 30 255,-6-22-996,0 0 1,0 0-1,-1 0 0,-4 13 1,4-19-5444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7.675"/>
    </inkml:context>
    <inkml:brush xml:id="br0">
      <inkml:brushProperty name="width" value="0.025" units="cm"/>
      <inkml:brushProperty name="height" value="0.025" units="cm"/>
    </inkml:brush>
  </inkml:definitions>
  <inkml:trace contextRef="#ctx0" brushRef="#br0">123 263 7271,'0'-1'388,"0"0"1,1 0-1,-1 0 1,0 0-1,0 0 1,0-1-1,0 1 1,0 0-1,0 0 1,0 0-1,0 0 1,0-1-1,-1 1 1,1 0-1,0 0 1,-1 0-1,1 0 1,-1 0-1,1 0 1,-2-2-1,1 3-240,0-1 1,1 1-1,-1 0 0,0 0 0,0 0 1,1 0-1,-1 0 0,0 0 1,0 0-1,1 0 0,-1 0 1,0 0-1,0 0 0,1 1 1,-1-1-1,0 0 0,1 0 0,-1 1 1,0-1-1,1 1 0,-1-1 1,0 0-1,0 1 0,-38 36 1235,32-28-1225,0 0-1,0 1 0,1 0 0,0 0 0,1 1 1,0 0-1,1 0 0,0 0 0,0 0 1,-2 18-1,6-28-147,0-1 1,-1 1-1,1-1 1,0 1-1,0-1 1,0 1-1,0-1 1,0 1-1,0-1 1,0 1-1,0-1 1,0 1-1,0 0 1,0-1-1,1 1 1,-1-1-1,0 1 0,0-1 1,0 1-1,1-1 1,-1 0-1,0 1 1,1-1-1,-1 1 1,0-1-1,1 1 1,-1-1-1,0 0 1,1 1-1,-1-1 1,1 0-1,-1 1 1,1-1-1,-1 0 1,1 0-1,-1 0 0,1 1 1,-1-1-1,1 0 1,-1 0-1,1 0 1,-1 0-1,1 0 1,-1 0-1,1 0 1,0 0-1,-1 0 1,1 0-1,-1 0 1,1 0-1,-1 0 1,1-1-1,-1 1 1,1 0-1,-1 0 0,1 0 1,-1-1-1,1 1 1,-1 0-1,0-1 1,1 0-1,31-19 531,-10 1-436,-1-2-1,-1 0 0,0-1 1,-2-2-1,30-48 0,-38 55-51,-1-1 0,-1 0-1,0 0 1,-1-1 0,-1 0 0,-1 0-1,-1-1 1,0 1 0,1-35-1,-9 52 208,-4 10-162,-6 11-34,3 10-10,1 1 0,2-1 1,1 1-1,2 1 0,0-1 0,1 51 0,3-79-34,1 0-1,0 0 1,0 0-1,0 0 1,0 0-1,1 0 1,-1 0-1,1-1 1,-1 1-1,1 0 1,-1 0-1,1 0 1,0-1 0,0 1-1,0 0 1,0-1-1,0 1 1,0 0-1,1-1 1,-1 0-1,0 1 1,1-1-1,-1 0 1,1 0-1,-1 1 1,1-1-1,0-1 1,3 3-1,-2-3 13,0 1-1,0-1 0,0 0 0,0 0 0,0 0 0,0 0 1,0 0-1,0-1 0,0 1 0,0-1 0,0 0 0,0 0 1,-1 0-1,1 0 0,0-1 0,0 1 0,-1-1 0,4-2 1,4-4-7,0-1 0,0 0 1,-1 0-1,0-2 0,0 1 0,-1-1 1,-1 0-1,0 0 0,0-1 1,-2 0-1,1 0 0,-1-1 0,-1 1 1,0-1-1,-1 0 0,0 0 1,-1 0-1,1-19 0,-14 44-186,-2 9 119,7-7 36,1 0 0,0 0 0,1 0-1,1 0 1,-3 27 0,6-39-5,15-36 219,-13 29-235,-1 3-31,0 0 1,0-1-1,0 1 1,0 0-1,0 0 1,1 0-1,-1 0 1,1 0-1,0 0 1,-1 0-1,1 0 1,0 0-1,2-1 1,-3 38-1150,-2-6 1197,0-17 28,1 0-1,0 1 0,3 20 0,-2-32-3,-1 0 1,0 0 0,1 0-1,-1 0 1,1 0 0,-1 0-1,1 0 1,-1 0 0,1 0-1,0-1 1,-1 1 0,1 0-1,0 0 1,0-1-1,0 1 1,0 0 0,-1-1-1,1 1 1,0-1 0,0 1-1,0-1 1,0 1 0,0-1-1,0 0 1,0 1-1,1-1 1,-1 0 0,0 0-1,0 0 1,0 0 0,0 0-1,0 0 1,0 0 0,0 0-1,0-1 1,0 1-1,0 0 1,0-1 0,0 1-1,0 0 1,0-1 0,0 1-1,0-1 1,2-1 0,3-1 67,1-1 0,-1 1 1,0-1-1,0 0 1,7-7-1,82-95 99,-95 106-180,0-1 0,0 1 0,1 0-1,-1 0 1,0 0 0,0 0-1,0 0 1,0 0 0,0 0 0,0 0-1,1 0 1,-1-1 0,0 1-1,0 0 1,0 0 0,0 0 0,1 0-1,-1 0 1,0 0 0,0 0-1,0 0 1,0 0 0,0 0 0,1 0-1,-1 0 1,0 0 0,0 0-1,0 1 1,0-1 0,1 0 0,-1 0-1,0 0 1,0 0 0,0 0-1,0 0 1,0 0 0,0 0 0,1 0-1,-1 1 1,0-1 0,0 0-1,0 0 1,0 0 0,0 0 0,0 0-1,0 1 1,0-1 0,0 0-1,0 0 1,0 0 0,1 0 0,-1 0-1,0 1 1,0-1 0,0 0-1,0 0 1,0 0 0,3 19 84,-3 29 72,0-41-147,5 25-5870,-4-30 3291,-1-10-8508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9.124"/>
    </inkml:context>
    <inkml:brush xml:id="br0">
      <inkml:brushProperty name="width" value="0.025" units="cm"/>
      <inkml:brushProperty name="height" value="0.025" units="cm"/>
    </inkml:brush>
  </inkml:definitions>
  <inkml:trace contextRef="#ctx0" brushRef="#br0">114 154 7303,'0'-2'54,"1"-4"869,-1 1-1,0 0 1,-1 0-1,1-1 1,-1 1-1,0 0 1,-2-6 0,2 10-722,0 0 0,1 0 1,-1 0-1,0 0 1,0 0-1,0 0 1,0 0-1,0 0 0,0 0 1,0 1-1,0-1 1,0 0-1,0 1 0,0-1 1,0 0-1,0 1 1,-1 0-1,1-1 1,0 1-1,0 0 0,-1-1 1,1 1-1,0 0 1,-1 0-1,1 0 1,0 0-1,0 0 0,-1 1 1,1-1-1,0 0 1,0 0-1,-1 1 1,1-1-1,0 1 0,-2 0 1,0 1-107,0 0 0,-1 0 0,1 0 0,0 0 0,0 1 0,1-1 0,-1 1 0,0 0 0,1 0 0,0 0 0,0 0 0,0 0 0,0 0 1,0 1-1,-1 3 0,-19 55 87,21-57-177,0 1 0,1-1 0,-1 0 0,1 1 0,0-1 0,0 0 0,1 1 0,1 7 0,-2-13-10,1 1 0,-1 0 1,0 0-1,1 0 0,-1 0 1,1-1-1,-1 1 1,1 0-1,-1-1 0,1 1 1,-1 0-1,1-1 0,-1 1 1,1 0-1,0-1 1,0 1-1,-1-1 0,1 1 1,0-1-1,0 0 0,-1 1 1,2-1-1,0 0-5,0 0 1,0 0-1,0 0 0,0 0 0,-1 0 0,1 0 0,0-1 1,0 1-1,0-1 0,-1 0 0,1 1 0,0-1 0,-1 0 1,1 0-1,1-1 0,2-2-58,-1 1 0,0-1 0,0 0 0,0 0 0,0 0 0,5-9 0,-6 9-35,0-1 0,0 1 0,1 0 1,-1 0-1,1 1 0,8-7 0,-11 10 97,-1 0 0,0 0 0,0 0 0,1 0 0,-1 0 0,0 0 0,1 0-1,-1 0 1,0 0 0,1 0 0,-1 0 0,0 0 0,1 0 0,-1 0 0,0 0 0,0 0 0,1 0 0,-1 1 0,0-1 0,1 0-1,-1 0 1,0 0 0,0 1 0,0-1 0,1 0 0,-1 0 0,0 0 0,0 1 0,0-1 0,1 0 0,-1 0 0,0 1 0,0-1-1,0 0 1,0 1 0,0-1 0,0 0 0,1 1 0,-1-1 0,0 0 0,0 1 0,3 15-120,-2-14 91,18 89 14,21 123 138,-36-185 52,-2 1 0,-1 0 0,-2 0 0,0 0 0,-7 33 0,-13-11 51,20-50-213,0 0 0,0 0 0,0-1 0,0 1 0,-1 0 0,1-1 0,0 1 0,-1-1 0,0 0 0,1 0-1,-4 2 1,4-2-6,1-1 0,-1 0 0,0 0 0,0 0 0,1 0 0,-1 0 0,0 0 0,1 0 0,-1 0 0,0 0 0,0 0 0,1 0 0,-1 0 0,0-1 0,0 1 0,1 0 0,-1-1 0,0 1 0,1 0 0,-1-1 0,1 1 0,-1-1 0,0 1 0,1-1 0,-1 1 0,1-1 0,-1 1 0,1-1 0,0 0 0,-1 1 0,1-1 0,-1-1 0,-1-1-10,1 0 0,-1-1 0,1 1 0,0-1 0,0 0 0,0 1 1,1-1-1,-1 0 0,1 0 0,0 1 0,0-1 0,0 0 0,1 0 0,-1 0 0,1 1 0,0-1 0,2-5 0,27-66-240,-19 51 206,11-30 19,-2 0 0,23-105 1,-37 128 36,-2-1 0,-1 1 0,-1-1 0,-1 0 1,-2 1-1,-10-59 0,10 84-12,1 0 2,-1 1-1,0 0 0,0-1 1,-1 1-1,1 0 1,-1 0-1,0 0 0,0 0 1,-1 1-1,1-1 0,-1 0 1,-7-7-1,10 12-7,-1-1 0,1 1 0,0 0 1,-1 0-1,1 0 0,-1-1 0,1 1 0,-1 0 0,1 0 0,0 0 1,-1 0-1,1 0 0,-1 0 0,1 0 0,-1 0 0,1 0 0,0 0 1,-1 0-1,1 0 0,-1 1 0,1-1 0,0 0 0,-1 0 0,1 0 1,-1 0-1,1 1 0,0-1 0,-1 0 0,1 0 0,0 1 0,-1-1 1,1 0-1,0 1 0,-1-1 0,1 0 0,0 1 0,0-1 0,0 1 0,-1-1 1,1 0-1,0 1 0,0-1 0,0 1 0,0-1 0,0 0 0,0 1 1,0-1-1,0 1 0,0 0 0,-5 26-198,5-23 206,-9 120-139,9-109 143,0 0-1,1 0 0,1 0 1,0 0-1,1 0 1,6 16-1,-8-28 0,0 1 0,0-1 0,0-1 0,1 1-1,-1 0 1,1 0 0,0 0 0,0-1 0,0 1 0,0-1-1,0 0 1,1 1 0,-1-1 0,1 0 0,-1 0 0,1-1-1,4 3 1,-4-3 5,-1 0-1,1-1 1,0 1-1,-1-1 1,1 0-1,0 0 1,0 0 0,-1 0-1,1 0 1,0 0-1,-1-1 1,1 0-1,0 1 1,-1-1-1,1 0 1,4-2-1,0-2 11,1 0-1,-1 0 0,0 0 1,0-1-1,-1 0 1,1 0-1,-1-1 0,-1 1 1,1-1-1,-1-1 0,5-10 1,-3 4 115,-1-1 1,-1 0-1,0 0 1,-1-1-1,-1 0 1,2-24-1,-6 66-117,-1-11-13,1 0 0,1 1 0,3 17 0,-3-31 5,0 0 1,0 0 0,0 0 0,0 0-1,1-1 1,-1 1 0,1 0-1,0 0 1,-1 0 0,1 0-1,0-1 1,0 1 0,0 0-1,0-1 1,0 1 0,1-1-1,-1 1 1,0-1 0,1 1-1,-1-1 1,1 0 0,0 0-1,-1 0 1,1 0 0,0 0 0,-1 0-1,1 0 1,0 0 0,0-1-1,0 1 1,2 0 0,0-2 11,-1 1 1,0-1 0,1 0-1,-1 0 1,0 0 0,0-1 0,0 1-1,0-1 1,0 1 0,0-1-1,0 0 1,-1 0 0,1 0 0,0 0-1,-1-1 1,0 1 0,0-1-1,0 0 1,0 1 0,2-5 0,37-65 490,-36 62-496,9-24-29,-11 25-6,1 0-1,-1 1 0,1-1 0,1 1 0,0 0 1,0 0-1,0 0 0,13-13 0,-18 21 9,0 0-1,1 0 0,-1 0 1,0 0-1,0 0 1,1-1-1,-1 1 0,0 0 1,1 0-1,-1 0 1,0 0-1,1 0 0,-1 0 1,0 0-1,0 0 1,1 0-1,-1 0 0,0 0 1,1 0-1,-1 0 1,0 0-1,1 0 0,-1 1 1,0-1-1,0 0 1,1 0-1,-1 0 0,0 0 1,0 0-1,1 1 1,-1-1-1,0 0 0,0 0 1,1 1-1,-1-1 1,0 0-1,0 0 0,0 1 1,0-1-1,0 0 1,1 0-1,-1 1 0,0-1 1,0 0-1,0 1 1,0-1-1,0 0 0,0 1 1,4 17-73,-4-17 84,4 53 18,-3-38-5,0 0 0,1-1 0,7 31 0,-9-45-110,0-1 0,0 1-1,0 0 1,1 0-1,-1 0 1,0 0 0,0 0-1,1 0 1,-1 0 0,1 0-1,-1-1 1,1 1 0,-1 0-1,1 0 1,-1-1-1,1 1 1,0 0 0,-1-1-1,1 1 1,0 0 0,0-1-1,-1 1 1,1-1-1,0 1 1,0-1 0,0 0-1,0 1 1,-1-1 0,1 0-1,0 1 1,0-1-1,0 0 1,0 0 0,0 0-1,0 0 1,0 0 0,0 0-1,0 0 1,0 0-1,0-1 1,0 1 0,0 0-1,-1 0 1,1-1 0,0 1-1,0-1 1,0 1-1,0-1 1,-1 1 0,1-1-1,1 0 1,8-19-5099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9.484"/>
    </inkml:context>
    <inkml:brush xml:id="br0">
      <inkml:brushProperty name="width" value="0.025" units="cm"/>
      <inkml:brushProperty name="height" value="0.025" units="cm"/>
    </inkml:brush>
  </inkml:definitions>
  <inkml:trace contextRef="#ctx0" brushRef="#br0">20 1 15855,'0'0'833,"-20"58"-385,20-31 65,0-3-481,16-5-64,2-6-1217,7-5-1922,-8-6-1218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8.004"/>
    </inkml:context>
    <inkml:brush xml:id="br0">
      <inkml:brushProperty name="width" value="0.05" units="cm"/>
      <inkml:brushProperty name="height" value="0.05" units="cm"/>
      <inkml:brushProperty name="color" value="#66CC00"/>
    </inkml:brush>
  </inkml:definitions>
  <inkml:trace contextRef="#ctx0" brushRef="#br0">124 251 14979,'-2'-10'689,"1"0"0,1-1 0,0 1 0,1-12 0,-1 22-651,0 0-1,0-1 1,0 1 0,0 0 0,0-1 0,0 1-1,0 0 1,0-1 0,0 1 0,0 0-1,0-1 1,0 1 0,0 0 0,0-1-1,0 1 1,1 0 0,-1-1 0,0 1 0,0 0-1,0-1 1,1 1 0,-1 0 0,0 0-1,0-1 1,1 1 0,-1 0 0,0 0 0,1 0-1,-1-1 1,0 1 0,0 0 0,1 0-1,-1 0 1,0 0 0,1 0 0,-1 0-1,0-1 1,1 1 0,-1 0 0,1 0 0,-1 0-1,0 0 1,1 0 0,-1 0 0,0 1-1,1-1 1,-1 0 0,0 0 0,1 0-1,-1 0 1,0 0 0,1 0 0,-1 1 0,0-1-1,0 0 1,1 1 0,1 0 132,0 1 0,0 0-1,0 0 1,0 0 0,-1 0 0,1 0 0,2 4-1,10 24 426,-2 1 1,16 54-1,-8-21-335,84 252-559,-110-330-393,-1 0 0,0 1 0,-1-1 1,-16-19-1,-1-3-207,-175-257-3109,184 269 4006,8 13 78,-12-19 109,19 29-126,0-1 0,0 0 0,0 0 0,0 0 0,0 1 0,1-1 0,-1 0 0,1 0 1,-1 0-1,1 0 0,0 0 0,0-1 0,0-1 0,0 4-38,0 0 0,0 0 0,0-1 0,1 1 0,-1 0 0,0 0 0,0 0 0,0-1 0,0 1 0,0 0 0,1 0 0,-1 0 0,0-1 0,0 1 0,0 0 0,1 0 0,-1 0 0,0 0 0,0 0 0,1-1 0,-1 1 0,0 0 0,0 0 0,0 0 0,1 0 0,-1 0 0,0 0 0,1 0 0,-1 0 0,0 0 0,0 0 0,1 0 0,-1 0 0,0 0 0,0 0 0,1 0 0,-1 0 0,0 1 0,12 3 270,-10-3-177,28 15 475,0 1-1,-1 2 0,-1 1 1,46 43-1,-11-10-71,-45-38-364,1 1 62,0 0 1,1-2 0,0-1-1,1 0 1,28 12-1,-48-24-185,1-1 0,-1 1-1,0 0 1,1-1-1,-1 0 1,1 1-1,-1-1 1,1 0-1,0 1 1,-1-1-1,1 0 1,-1 0-1,1 0 1,-1 0-1,1-1 1,0 1-1,-1 0 1,1-1-1,-1 1 1,1-1-1,-1 1 1,0-1-1,1 0 1,-1 0-1,0 0 1,1 1-1,-1-1 1,0 0-1,0-1 1,0 1-1,0 0 1,0 0 0,0 0-1,0-1 1,0 1-1,0 0 1,0-1-1,-1 1 1,1-1-1,-1 1 1,1-1-1,-1 1 1,0-1-1,1-1 1,2-9 178,-1-1 1,0 1-1,-1-1 1,0 0-1,-1 1 1,0-1-1,-4-22 0,-3-2 309,-15-46-1,14 52-326,-3 1 0,0 0-1,-2 0 1,-1 1-1,-29-46 1,41 73-243,0 0-1,1 0 1,-1 0 0,0 0-1,0 1 1,0-1 0,0 0-1,0 1 1,0-1 0,-3 0-1,5 2 28,0 0 1,0-1-1,-1 1 0,1 0 0,0 0 1,0 0-1,0 0 0,-1 0 0,1 0 0,0 0 1,0 0-1,0 0 0,-1 0 0,1 0 0,0 0 1,0 0-1,0 0 0,0 0 0,-1 1 0,1-1 1,0 0-1,0 0 0,0 0 0,-1 0 1,1 0-1,0 0 0,0 0 0,0 1 0,0-1 1,0 0-1,-1 0 0,1 0 0,0 0 0,0 1 1,0-1-1,0 0 0,0 0 0,0 0 0,0 1 1,2 16-822,5 1 423,3 2-140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19.875"/>
    </inkml:context>
    <inkml:brush xml:id="br0">
      <inkml:brushProperty name="width" value="0.025" units="cm"/>
      <inkml:brushProperty name="height" value="0.025" units="cm"/>
    </inkml:brush>
  </inkml:definitions>
  <inkml:trace contextRef="#ctx0" brushRef="#br0">13 217 7815,'0'0'2990,"0"8"-1058,-5 41 75,2-34-1199,1 1 0,0 0 0,1-1 0,1 1 0,4 31 0,-4-46-768,0 0 1,1 0-1,-1 0 1,1 0 0,-1 0-1,1 0 1,0-1-1,-1 1 1,1 0-1,0 0 1,-1-1-1,1 1 1,0 0-1,0-1 1,0 1-1,-1-1 1,1 1 0,0-1-1,0 1 1,0-1-1,0 0 1,0 1-1,0-1 1,0 0-1,0 0 1,0 0-1,0 0 1,0 0-1,0 0 1,0 0 0,0 0-1,0 0 1,0 0-1,0-1 1,1 1-1,2-1 13,0 0-1,-1 0 1,0-1 0,1 1-1,-1-1 1,0 0-1,0 0 1,6-4-1,3-7-72,0 0-1,-1-1 1,-1 0 0,0-1-1,-1 0 1,-1-1-1,0 0 1,-1 0-1,-1-1 1,0 0-1,-1 0 1,-1 0-1,-1 0 1,0-1-1,-1 1 1,-1-1-1,-3-32 1,2 47 45,0-1 1,-1 1-1,1-1 0,-1 1 1,0 0-1,0-1 1,-1 1-1,1 0 0,-1-1 1,1 1-1,-1 0 0,0 0 1,0 1-1,-1-1 1,1 0-1,0 1 0,-1-1 1,0 1-1,1 0 0,-1 0 1,0 0-1,0 0 0,0 0 1,-7-2-1,7 3-18,1 0 0,-1 1 0,0-1 1,0 1-1,0 0 0,0 0 0,1 0 0,-1 0 0,0 0 0,0 0 0,0 1 0,0 0 0,1-1 1,-1 1-1,0 0 0,1 0 0,-1 1 0,1-1 0,-1 0 0,1 1 0,-1 0 0,1-1 0,0 1 0,0 0 1,0 0-1,0 0 0,0 1 0,0-1 0,1 0 0,-3 5 0,0 1-8,0-1 0,0 1 0,1 0 0,0 0 0,1 1-1,0-1 1,-2 12 0,4-18 0,0 0 1,-1 0-1,1 0 0,0 0 0,0 1 0,0-1 0,0 0 1,0 0-1,1 0 0,-1 0 0,1 0 0,-1 0 0,1 0 1,0 0-1,0 0 0,-1 0 0,2 0 0,-1-1 0,0 1 1,0 0-1,0 0 0,1-1 0,-1 1 0,1-1 0,-1 0 1,1 1-1,0-1 0,0 0 0,-1 0 0,1 0 0,0 0 0,0 0 1,4 1-1,55 8 79,-42-7-234,1 0 1,-1 1-1,0 1 0,33 12 1,-48-15 145,0 0 0,0 0 0,0 1 0,0-1 1,-1 1-1,1 0 0,-1 0 0,1 0 0,-1 0 0,0 1 1,-1-1-1,1 1 0,0 0 0,-1 0 0,0 0 0,0 0 1,0 0-1,0 0 0,-1 0 0,0 1 0,0-1 1,0 0-1,0 1 0,-1-1 0,1 9 0,-1-4-36,0-7-11,1 0 1,-1 0 0,0 1-1,0-1 1,1 0-1,-2 0 1,1 1 0,0-1-1,0 0 1,-1 0-1,1 0 1,-1 0 0,0 1-1,0-1 1,1 0-1,-1 0 1,-1 0 0,1-1-1,-2 3 1,-1-5-2854,0-9-2844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0.200"/>
    </inkml:context>
    <inkml:brush xml:id="br0">
      <inkml:brushProperty name="width" value="0.025" units="cm"/>
      <inkml:brushProperty name="height" value="0.025" units="cm"/>
    </inkml:brush>
  </inkml:definitions>
  <inkml:trace contextRef="#ctx0" brushRef="#br0">1 73 8200,'0'0'12032,"8"5"-10702,28 17-284,-34-21-967,0 0 0,0 0-1,0-1 1,0 1 0,0-1 0,0 0 0,0 1 0,0-1-1,0 0 1,0 0 0,0 0 0,0 0 0,0-1-1,0 1 1,0 0 0,0-1 0,0 0 0,0 1-1,-1-1 1,1 0 0,0 0 0,0 0 0,-1 0-1,1 0 1,0 0 0,-1-1 0,1 1 0,-1-1-1,0 1 1,1-1 0,-1 1 0,0-1 0,2-3-1,0 0-60,1 0 0,-1-1 0,-1 1 0,1-1 0,-1 0 0,0 0-1,0 1 1,1-13 0,-2 18-5,-1-1 0,0 0 0,0 1 0,0-1 0,0 0 0,0 0 0,0 1 0,0-1 0,0 0 0,0 0 0,0 1 1,-1-1-1,1 0 0,0 0 0,0 1 0,-1-1 0,1 0 0,0 1 0,-1-1 0,1 0 0,-2 0 0,-9 5 103,-12 26-145,18-19 18,0 0 0,1 0 0,0 0 0,-2 15 0,5-21 15,0 1 0,0-1 0,0 0-1,1 0 1,0 0 0,0 1 0,0-1 0,1 0-1,-1 0 1,1 0 0,1 1 0,1 4-1,-2-8 0,1 0-1,-1-1 0,0 1 0,1-1 0,0 0 0,-1 1 0,1-1 1,0 0-1,-1 0 0,1 0 0,0 0 0,0 0 0,0-1 0,0 1 0,0 0 1,0-1-1,0 1 0,0-1 0,0 0 0,0 0 0,1 0 0,-1 0 1,0 0-1,0 0 0,0-1 0,0 1 0,0-1 0,0 1 0,0-1 0,0 0 1,2-1-1,6-1 12,0-1 0,-1-1 0,1 0 0,14-10 0,117-99-2101,-140 113 2109,-1 1-1,1-1 1,-1 1 0,1-1-1,-1 1 1,1-1-1,-1 1 1,1-1 0,0 1-1,-1 0 1,1-1 0,0 1-1,-1 0 1,1-1 0,0 1-1,-1 0 1,1 0 0,0 0-1,-1 0 1,1 0-1,0 0 1,0 0 0,-1 0-1,1 0 1,0 0 0,-1 0-1,1 0 1,0 0 0,-1 1-1,1-1 1,0 0 0,-1 0-1,1 1 1,0-1 0,-1 0-1,1 1 1,-1-1-1,1 1 1,0-1 0,-1 1-1,0-1 1,1 1 0,-1-1-1,1 1 1,-1 0 0,1-1-1,-1 1 1,0 0 0,1 0-1,3 45 1606,-3-18-1288,-1-26-313,1 0 0,-1 0 0,1-1 0,0 1 0,-1 0 0,1 0 0,0-1 0,0 1-1,1 0 1,-1-1 0,0 1 0,0-1 0,1 0 0,1 2 0,-3-3-144,1 1 0,0-1 0,-1 1 0,1-1 0,-1 0 0,1 0 1,0 1-1,-1-1 0,1 0 0,0 0 0,-1 0 0,1 0 0,0 1 0,-1-1 0,1 0 0,0 0 0,0 0 1,-1-1-1,1 1 0,0 0 0,-1 0 0,1 0 0,0 0 0,-1-1 0,1 1 0,-1 0 0,1-1 0,0 1 1,-1 0-1,1-1 0,-1 1 0,1-1 0,-1 1 0,1-1 0,-1 1 0,1-1 0,-1 1 0,0-1 0,1 0 1,-1 1-1,0-1 0,1 1 0,-1-2 0,6-14-6624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0.607"/>
    </inkml:context>
    <inkml:brush xml:id="br0">
      <inkml:brushProperty name="width" value="0.025" units="cm"/>
      <inkml:brushProperty name="height" value="0.025" units="cm"/>
    </inkml:brush>
  </inkml:definitions>
  <inkml:trace contextRef="#ctx0" brushRef="#br0">11 1 9769,'0'0'11051,"-1"9"-9396,-4 24-1065,2 0 1,2 0 0,1 0 0,1 1 0,8 40-1,-9-71-670,0-1-1,1 0 1,-1 0-1,0 1 1,1-1-1,0 0 1,-1 0-1,1 0 1,0 0-1,0 1 1,0-1-1,1-1 1,-1 1-1,0 0 0,1 0 1,-1 0-1,1-1 1,0 1-1,-1-1 1,1 1-1,0-1 1,0 0-1,0 0 1,0 0-1,0 0 1,0 0-1,0 0 1,0 0-1,1-1 1,-1 1-1,0-1 1,0 1-1,1-1 1,-1 0-1,4 0 1,-5 0-79,-1-1 0,1 1 0,-1 0 0,1 0 1,-1 0-1,1-1 0,-1 1 0,0 0 0,1-1 1,-1 1-1,1 0 0,-1-1 0,0 1 0,1-1 1,-1 1-1,0-1 0,1 1 0,-1 0 0,0-1 1,0 1-1,0-1 0,1 1 0,-1-1 0,0 1 1,0-1-1,0 0 0,0 1 0,0-1 0,0 1 1,0-1-1,0 1 0,0-1 0,0 1 0,0-2 1,-1 0-808,1-15-6182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0.949"/>
    </inkml:context>
    <inkml:brush xml:id="br0">
      <inkml:brushProperty name="width" value="0.025" units="cm"/>
      <inkml:brushProperty name="height" value="0.025" units="cm"/>
    </inkml:brush>
  </inkml:definitions>
  <inkml:trace contextRef="#ctx0" brushRef="#br0">3 199 14478,'0'0'8840,"-2"-58"-8103,27 39 64,12-1-289,9-3-192,10-1-192,5 3-96,-5 4-32,-6 5 0,-11 7-864,-13 5-1026,-13 0-673,-13 10-511,-4 5-1763,-19 2-4612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1.280"/>
    </inkml:context>
    <inkml:brush xml:id="br0">
      <inkml:brushProperty name="width" value="0.025" units="cm"/>
      <inkml:brushProperty name="height" value="0.025" units="cm"/>
    </inkml:brush>
  </inkml:definitions>
  <inkml:trace contextRef="#ctx0" brushRef="#br0">0 133 7944,'0'0'11723,"52"-13"-11115,-13-7 513,7 0-544,7-2-481,-7 3-64,0 3-352,-7 4-2115,-13 5-3426,-6 3-2723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1.671"/>
    </inkml:context>
    <inkml:brush xml:id="br0">
      <inkml:brushProperty name="width" value="0.025" units="cm"/>
      <inkml:brushProperty name="height" value="0.025" units="cm"/>
    </inkml:brush>
  </inkml:definitions>
  <inkml:trace contextRef="#ctx0" brushRef="#br0">76 301 12780,'0'0'2888,"-8"4"-785,3-2-1927,1 1-1,-1-1 1,1 1-1,0 0 1,0 0-1,0 1 0,1-1 1,-1 1-1,1-1 1,0 1-1,0 0 1,0 1-1,0-1 1,1 0-1,0 1 0,-1-1 1,2 1-1,-1 0 1,1 0-1,-1 0 1,1-1-1,1 1 0,-1 0 1,1 1-1,-1-1 1,2 0-1,-1 0 1,1 6-1,0-9-148,0-1 1,-1 0-1,1 0 1,0 0-1,0 0 1,-1 0-1,1 0 1,0 0-1,0 0 1,0 0-1,0 0 1,0 0-1,1-1 1,-1 1-1,0 0 1,0-1-1,0 1 1,1-1-1,-1 1 1,0-1-1,0 0 1,1 0-1,-1 1 1,0-1-1,1 0 1,-1 0-1,0 0 1,1 0-1,-1-1 1,0 1-1,1 0 1,-1 0-1,0-1 1,0 1-1,1-1 1,-1 1-1,0-1 1,2-1-1,4-1 45,0 0-1,0 0 0,0-1 0,-1 0 1,9-6-1,-3-2-42,-2 1 0,0-1 0,0 0 0,-1-1 0,0 0 0,-1-1 0,-1 0 1,8-20-1,-18 63-111,-2 28 19,5-54 52,0 0-1,0 1 1,0-1-1,0 0 1,1 1-1,0-1 1,0 0-1,-1 0 1,2 0-1,-1 0 1,0 0-1,4 6 1,-4-8-44,0 0 0,0 0 0,0-1 0,0 1 0,0 0 1,0 0-1,0 0 0,0-1 0,0 1 0,0 0 0,1-1 0,-1 0 0,0 1 0,0-1 0,1 1 0,-1-1 0,0 0 1,1 0-1,-1 0 0,0 0 0,0 0 0,1 0 0,-1 0 0,0 0 0,1-1 0,-1 1 0,0 0 0,1-1 0,-1 1 1,0-1-1,0 1 0,0-1 0,0 0 0,0 0 0,1 1 0,-1-1 0,1-1 0,36-38-2178,-37 38 2058,18-24-2464,-1 0 0,-1-1-1,-1-1 1,14-35 0,-12 12-2812</inkml:trace>
  <inkml:trace contextRef="#ctx0" brushRef="#br0" timeOffset="1">428 1 7911,'0'0'8579,"-6"10"-7687,-7 17-365,0 1-1,2 0 1,1 1 0,2 0-1,0 1 1,2 0 0,1 0 0,0 31-1,5-60-522,-1 0-1,1 0 1,0-1 0,0 1-1,0 0 1,0-1-1,0 1 1,0 0 0,0 0-1,0-1 1,0 1-1,0 0 1,0 0 0,0-1-1,0 1 1,1 0-1,-1-1 1,0 1-1,0 0 1,1-1 0,-1 1-1,1 0 1,-1-1-1,0 1 1,1-1 0,-1 1-1,1 0 1,0-1-1,-1 0 1,1 1 0,-1-1-1,1 1 1,0-1-1,-1 0 1,1 1-1,0-1 1,-1 0 0,1 0-1,0 1 1,0-1-1,-1 0 1,1 0 0,0 0-1,-1 0 1,1 0-1,0 0 1,0 0 0,-1 0-1,1 0 1,0-1-1,0 1 1,-1 0 0,1 0-1,0-1 1,0 1-1,3-2-32,0 0 1,-1-1-1,1 1 0,-1 0 0,1-1 0,-1 0 0,0 0 0,4-5 1,-1-1-900,0 0-1,0 0 1,-1-1 0,7-17 0,1-19-6032,-12 25 1654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1.998"/>
    </inkml:context>
    <inkml:brush xml:id="br0">
      <inkml:brushProperty name="width" value="0.025" units="cm"/>
      <inkml:brushProperty name="height" value="0.025" units="cm"/>
    </inkml:brush>
  </inkml:definitions>
  <inkml:trace contextRef="#ctx0" brushRef="#br0">26 0 4933,'0'0'3523,"-2"8"-1137,-3 20-1034,-1 2-37,0 0-1,0 34 1,6-63-1276,0-1-1,0 1 1,0 0 0,0-1-1,0 1 1,0-1-1,0 1 1,0-1 0,0 1-1,0-1 1,0 1 0,0-1-1,1 1 1,-1-1 0,0 1-1,0-1 1,0 0 0,1 1-1,-1-1 1,0 1 0,1-1-1,-1 1 1,0-1 0,1 0-1,-1 1 1,1-1-1,-1 0 1,0 0 0,1 1-1,-1-1 1,1 0 0,-1 0-1,1 1 1,-1-1 0,1 0-1,21-6 587,21-25-1062,-40 29 235,1-2-436,1 0 0,-1 0 0,0 0 0,-1 0-1,1-1 1,-1 1 0,1-1 0,-1 0 0,-1 0-1,4-7 1,1-6-3483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0:22.434"/>
    </inkml:context>
    <inkml:brush xml:id="br0">
      <inkml:brushProperty name="width" value="0.025" units="cm"/>
      <inkml:brushProperty name="height" value="0.025" units="cm"/>
    </inkml:brush>
  </inkml:definitions>
  <inkml:trace contextRef="#ctx0" brushRef="#br0">50 1 8840,'0'0'9567,"-1"8"-9194,-9 42 666,4 2 0,1-1 0,3 1 0,4 52 0,5-76-818,-7-27-209,0 0 0,1 0 0,-1 0 0,0 0 1,1-1-1,-1 1 0,1 0 0,-1 0 0,1 0 0,0-1 0,-1 1 0,1 0 0,0 0 0,-1-1 0,1 1 0,0-1 0,0 1 0,0-1 0,0 1 0,-1-1 1,1 1-1,0-1 0,0 0 0,2 1 0,-2-2-84,-1 1 0,1-1-1,-1 1 1,1-1 0,-1 1 0,1-1 0,-1 0 0,0 1 0,1-1 0,-1 1-1,0-1 1,1 0 0,-1 0 0,0 1 0,0-1 0,1 0 0,-1 1 0,0-1-1,0 0 1,0 0 0,0 1 0,0-1 0,0 0 0,0 0 0,-1 0 0,0-24-1780,1 24 1693,-2-11 11,0 1 0,-2 0 0,1-1 0,-1 1 0,-1 0 0,0 1 0,0-1 1,-1 1-1,-9-11 0,8 13 798,7 8-55,26 17 18,23-4 331,-36-11-2106,1-1 0,-1-1 1,1 0-1,17-2 0,-22 1 396,0-1 0,0 0 0,0 0 0,0-1 0,0 0 0,-1 0 0,9-6 0,-12 7 813,-1-1 0,0 0-1,0 0 1,0-1 0,0 1 0,-1-1 0,7-7-1,-10 10 99,1 1 0,-1 0 0,1 0 0,-1 0 0,0-1 0,0 1 0,1 0 0,-1 0 0,0-1 0,1 1 0,-1 0 0,0-1-1,0 1 1,1 0 0,-1-1 0,0 1 0,0 0 0,0-1 0,0 1 0,0-1 0,1 1 0,-1 0 0,0-1 0,0 1 0,0-1-1,0 1 1,0 0 0,0-1 0,0 1 0,0-1 0,-1 1 0,1 0 0,0-1 0,0 1 0,0-1 0,0 1 0,0 0 0,-1-1-1,1 1 1,0 0 0,0-1 0,-1 1 0,1 0 0,0 0 0,0-1 0,-1 1 0,1 0 0,0 0 0,-1-1 0,1 1 0,0 0-1,-1 0 1,1 0 0,0-1 0,-1 1 0,1 0 0,-1 0 0,1 0 0,0 0 0,-1 0 0,0 0 0,-1 0 26,1 0 1,-1 0-1,0 0 1,0 1-1,1-1 1,-1 1-1,0-1 1,1 1-1,-1 0 1,0-1-1,1 1 1,-1 0-1,1 0 1,-2 1-1,-1 2 8,0-1-1,1 1 1,-1 0 0,1 0 0,0 0-1,0 0 1,0 1 0,1-1-1,0 1 1,-1 0 0,2-1-1,-1 1 1,0 0 0,1 0 0,0 0-1,0 1 1,1-1 0,-1 10-1,2-15-161,0 1-1,0 0 0,0 0 0,0-1 1,0 1-1,0 0 0,0-1 0,1 1 1,-1-1-1,0 0 0,0 1 0,0-1 1,0 0-1,1 0 0,-1 0 1,0 0-1,0 0 0,1 0 0,-1 0 1,0 0-1,0 0 0,0 0 0,2-1 1,32-4 105,17-12-427,-40 12 157,1 0 0,-1 2 0,1-1-1,-1 1 1,1 1 0,0 1 0,22-1 0,-33 10 2932,-4-6-1019,-2-11-1328,-11-32 356,10 28-904,0-1 0,0 0 0,2 1 0,0-1 0,0-1 0,0-14 0,4 28-91,1 0 0,0 0 0,-1 0-1,1 0 1,0 0 0,0 0-1,0 0 1,-1 1 0,1-1-1,0 1 1,0-1 0,0 1-1,0 0 1,0 0 0,0 0 0,0 0-1,0 0 1,3 1 0,0-1-337,56-4-5659,-27 0 496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36.823"/>
    </inkml:context>
    <inkml:brush xml:id="br0">
      <inkml:brushProperty name="width" value="0.025" units="cm"/>
      <inkml:brushProperty name="height" value="0.025" units="cm"/>
    </inkml:brush>
  </inkml:definitions>
  <inkml:trace contextRef="#ctx0" brushRef="#br0">1 29 9801,'0'0'2984,"14"-2"-2551,627-16 3317,-504 19-3747,301 8 117,296-5 85,-594-5 118,60-4-2995,-186 0-739,-5-6-2488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51:37.737"/>
    </inkml:context>
    <inkml:brush xml:id="br0">
      <inkml:brushProperty name="width" value="0.025" units="cm"/>
      <inkml:brushProperty name="height" value="0.025" units="cm"/>
    </inkml:brush>
  </inkml:definitions>
  <inkml:trace contextRef="#ctx0" brushRef="#br0">61 46 10090,'0'0'0,"-9"0"245,-1-1-144,7 1-56,-1-1 0,1 1 1,0 0-1,-1 0 0,1 1 0,-1-1 0,1 0 0,-1 1 1,1 0-1,-4 1 0,34 9 1818,483 34 1549,6-42-3614,-280-5 494,303-10-240,-368 0 63,194-41 1,-295 36 514,-60 13-6006,-22-3 716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8.938"/>
    </inkml:context>
    <inkml:brush xml:id="br0">
      <inkml:brushProperty name="width" value="0.05" units="cm"/>
      <inkml:brushProperty name="height" value="0.05" units="cm"/>
      <inkml:brushProperty name="color" value="#66CC00"/>
    </inkml:brush>
  </inkml:definitions>
  <inkml:trace contextRef="#ctx0" brushRef="#br0">12 107 14667,'-6'-29'2057,"1"15"1694,5 23-3315,0-1 1,1 1-1,0 0 0,0-1 1,1 1-1,5 13 0,22 50 79,-22-56-360,-5-9-139,1 1 0,1-1 0,-1 0 0,1 0 1,1 0-1,-1 0 0,1-1 0,0 0 0,0 0 1,1 0-1,0-1 0,7 6 0,-12-10-10,1-1-1,-1 1 1,0-1 0,1 1-1,-1-1 1,1 1-1,-1-1 1,1 0 0,-1 1-1,1-1 1,0 0-1,-1 0 1,1 0 0,-1-1-1,1 1 1,-1 0-1,1 0 1,-1-1 0,1 1-1,-1-1 1,1 1-1,-1-1 1,0 0 0,1 0-1,-1 1 1,0-1-1,1 0 1,-1 0-1,0 0 1,0-1 0,0 1-1,0 0 1,0 0-1,0 0 1,0-1 0,1-1-1,2-5 35,0 1 0,-1 0 0,0-1 0,0 0 0,3-13 0,-1-3 151,-1 0 0,-1-1 0,-1 1 0,-1-1 0,-1 0 0,-1 1 0,-6-28 0,3 34 40,4 18-225,0 0 0,0 1-1,0-1 1,0 0 0,0 0 0,0 0 0,0 0 0,0 0 0,0 0-1,0 0 1,0 0 0,0 0 0,0 0 0,-1 0 0,1 0 0,0 0-1,0 0 1,0 0 0,0 0 0,0 0 0,0 0 0,0 0-1,0 0 1,0 0 0,0 0 0,0 0 0,0 0 0,0 0 0,0 0-1,0 0 1,0 0 0,-1 0 0,1 0 0,0 0 0,0 0-1,0 0 1,0 0 0,0 0 0,0 0 0,0 0 0,0 0 0,0 0-1,0 0 1,0 0 0,0 0 0,0 0 0,0 3 22,0 1 1,0 0 0,1 0-1,0-1 1,0 1-1,1 5 1,7 16-224,2 1 0,0-1 1,2-1-1,0 0 0,33 43 1,-44-65 95,1 1-1,-1-1 1,1 1 0,-1-1 0,1 0 0,0 0 0,0 0 0,0 0 0,0 0 0,0-1 0,0 0 0,5 2 0,-7-3 23,1 0 0,-1 0 0,0 0 0,1 0 0,-1 0 0,0 0 0,0 0 0,1 0 0,-1-1 0,0 1 0,1-1 0,-1 1 0,0-1 0,0 1 0,0-1 0,0 1 0,1-1 0,-1 0 0,0 0 0,0 0 0,0 0 0,-1 0 0,1 0 0,0 0 0,0 0 0,0 0 0,-1 0 0,1 0 0,-1 0 0,1-1 0,-1 1 0,1 0 0,0-3 0,3-9-270,-1-1 0,-1-1 0,0 1 0,0 0-1,-1-1 1,-1 1 0,-3-20 0,3 24 178,-5-57-653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1.885"/>
    </inkml:context>
    <inkml:brush xml:id="br0">
      <inkml:brushProperty name="width" value="0.025" units="cm"/>
      <inkml:brushProperty name="height" value="0.025" units="cm"/>
    </inkml:brush>
  </inkml:definitions>
  <inkml:trace contextRef="#ctx0" brushRef="#br0">4343 90 8008,'0'0'7409,"-9"-2"-5519,-3 0-1824,0-1 1,1-1-1,-1 1 0,1-2 1,0 0-1,-20-12 0,16 9-326,1 1-1,-2 1 0,1 0 0,-1 1 0,1 1 0,-1 0 0,0 1 0,-1 1 0,-22-1 0,-22 2-799,-68 9 0,123-8 980,-370 45-366,98-9 1078,-687 89 1452,12 61-137,830-155-2016,3 6 0,1 4 0,-145 73 0,197-79 10,2 2 0,1 3 0,2 3 0,2 3 0,2 2 0,-92 100 0,134-129-13,1 0 0,1 0-1,0 1 1,2 1-1,0 1 1,1-1 0,2 2-1,-12 37 1,18-49 95,0 0-1,1 0 1,1 1-1,0-1 1,1 0 0,0 1-1,0-1 1,1 1 0,1-1-1,0 1 1,0-1-1,1 0 1,1 0 0,0 0-1,0-1 1,1 1 0,0-1-1,1 0 1,0-1-1,9 11 1,6 3 9,1 0-1,1-2 1,0-1 0,2 0-1,1-2 1,54 29-1,-6-10 11,112 37-1,611 139 10,-532-152-38,783 128 112,10-70 396,-687-81-585,1419 155 96,-996-89-27,-423-52 22,555 20 101,4-63 677,-721-9-590,492-47 382,-6-58-303,95-10-187,-169 58-65,81-9-9,723-114 14,-960 120-46,871-63-70,5 62-22,146-2-6,449-15 115,-4 69 45,-1279 33-3864,-474-20-448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2.767"/>
    </inkml:context>
    <inkml:brush xml:id="br0">
      <inkml:brushProperty name="width" value="0.025" units="cm"/>
      <inkml:brushProperty name="height" value="0.025" units="cm"/>
    </inkml:brush>
  </inkml:definitions>
  <inkml:trace contextRef="#ctx0" brushRef="#br0">19 30 12204,'-9'6'608,"0"-2"577,9 0-128,9-1-256,16-3 320,17 0-64,6 0-320,14-4-225,5-5-352,0-2-64,-1 2-63,-15 2-1,-7 4-225,-12-1-1056,-18 4-2787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3.099"/>
    </inkml:context>
    <inkml:brush xml:id="br0">
      <inkml:brushProperty name="width" value="0.025" units="cm"/>
      <inkml:brushProperty name="height" value="0.025" units="cm"/>
    </inkml:brush>
  </inkml:definitions>
  <inkml:trace contextRef="#ctx0" brushRef="#br0">0 64 15535,'0'0'1761,"45"-5"-1024,8-5-321,5 1-319,9 0-33,1 3-385,-3-1-2049,-6 1-1474,-10-6-1409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3.473"/>
    </inkml:context>
    <inkml:brush xml:id="br0">
      <inkml:brushProperty name="width" value="0.025" units="cm"/>
      <inkml:brushProperty name="height" value="0.025" units="cm"/>
    </inkml:brush>
  </inkml:definitions>
  <inkml:trace contextRef="#ctx0" brushRef="#br0">49 1 15182,'0'0'4292,"65"35"-3523,-37-29-288,1 3-193,-8 0-160,-7 7-192,-9 4 32,-5 7-192,-19 7-513,-18 8-768,-9 4-738,-9-1-1856,2-6-226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4.465"/>
    </inkml:context>
    <inkml:brush xml:id="br0">
      <inkml:brushProperty name="width" value="0.025" units="cm"/>
      <inkml:brushProperty name="height" value="0.025" units="cm"/>
    </inkml:brush>
  </inkml:definitions>
  <inkml:trace contextRef="#ctx0" brushRef="#br0">0 0 7111,'0'0'15065,"2"12"-15012,0 5-35,-2-4 3,1 0 0,1 0 0,1 1 0,6 20 0,-9-33 4,1 0 1,-1-1-1,0 1 1,1-1-1,-1 1 1,1 0-1,0-1 1,-1 1-1,1-1 1,-1 0-1,1 1 0,0-1 1,-1 1-1,1-1 1,0 0-1,0 0 1,-1 1-1,1-1 1,0 0-1,0 0 1,-1 0-1,1 0 1,0 0-1,0 0 1,-1 0-1,1 0 1,0 0-1,0 0 0,-1 0 1,1 0-1,0-1 1,0 1-1,-1 0 1,1 0-1,0-1 1,-1 1-1,1-1 1,0 1-1,-1-1 1,1 1-1,-1-1 1,1 1-1,0-1 0,-1 1 1,1-2-1,28-25 1403,-29 26-1358,4-4 75,2-2-58,1 0 0,0-1-1,0 2 1,13-10 0,-19 15-90,0 0 0,0 0 0,1 1 0,-1-1 0,0 0 1,0 1-1,1-1 0,-1 1 0,0-1 0,0 1 0,1 0 1,-1-1-1,1 1 0,-1 0 0,0 0 0,1 0 0,-1 0 0,0 0 1,1 0-1,-1 1 0,0-1 0,1 0 0,-1 1 0,0-1 1,1 1-1,-1-1 0,0 1 0,0 0 0,1-1 0,-1 1 0,0 0 1,0 0-1,0 0 0,0 0 0,0 0 0,0 0 0,-1 0 0,1 0 1,0 0-1,0 0 0,0 2 0,27 68 343,-4-8-178,-23-62-147,-1 0-1,1 0 1,-1 0 0,1 0-1,-1 0 1,1 0 0,0 0-1,0-1 1,-1 1 0,1 0-1,0 0 1,0-1 0,0 1-1,0 0 1,0-1 0,0 1-1,0-1 1,0 1 0,0-1-1,0 1 1,0-1 0,0 0-1,0 0 1,0 0 0,0 1-1,0-1 1,0 0 0,0 0-1,1 0 1,-1-1 0,0 1-1,0 0 1,0 0 0,0 0-1,0-1 1,0 1 0,0-1-1,0 1 1,0-1 0,0 1-1,0-1 1,0 0 0,0 1-1,-1-1 1,1 0 0,0 0-1,0 1 1,-1-1 0,2-1-1,7-7 348,-1-1 0,0 1-1,10-17 1,-12 17-284,11-18 96,18-23-84,-33 47-96,1 0 0,-1 0 1,1 0-1,0 1 0,0-1 0,0 1 0,0 0 0,0-1 0,1 1 0,-1 1 0,1-1 0,3-1 0,-5 3-6,-1 0-1,1 0 1,-1 0 0,1 0 0,-1 0-1,0 0 1,1 0 0,-1 0 0,1 1-1,-1-1 1,1 1 0,-1-1 0,0 1-1,1 0 1,-1-1 0,0 1 0,1 0-1,-1 0 1,0 0 0,0 0 0,0 0-1,0 0 1,0 0 0,0 0 0,0 0-1,1 2 1,22 43-419,-10-19-820,-14-26 1181,0-1 0,0 0 0,0 0 0,1 1 0,-1-1 0,0 0 0,1 0 0,-1 1 0,0-1 0,1 0 0,-1 0 0,0 0-1,1 0 1,-1 1 0,0-1 0,1 0 0,-1 0 0,0 0 0,1 0 0,-1 0 0,1 0 0,-1 0 0,0 0 0,1 0 0,-1 0 0,1 0 0,-1 0-1,0 0 1,1 0 0,-1-1 0,0 1 0,1 0 0,-1 0 0,0 0 0,1-1 0,-1 1 0,0 0 0,1 0 0,-1 0 0,0-1 0,0 1 0,1 0-1,-1-1 1,0 1 0,0 0 0,0-1 0,1 1 0,-1 0 0,0-1 0,0 1 0,0 0 0,0-1 0,0 1 0,0 0 0,0-1 0,0 1 0,0-1-1,0 1 1,0 0 0,0-1 0,9-28-4892,-9 27 3666,5-23-8404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4.811"/>
    </inkml:context>
    <inkml:brush xml:id="br0">
      <inkml:brushProperty name="width" value="0.025" units="cm"/>
      <inkml:brushProperty name="height" value="0.025" units="cm"/>
    </inkml:brush>
  </inkml:definitions>
  <inkml:trace contextRef="#ctx0" brushRef="#br0">1 1 19571,'0'0'7399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5.173"/>
    </inkml:context>
    <inkml:brush xml:id="br0">
      <inkml:brushProperty name="width" value="0.025" units="cm"/>
      <inkml:brushProperty name="height" value="0.025" units="cm"/>
    </inkml:brush>
  </inkml:definitions>
  <inkml:trace contextRef="#ctx0" brushRef="#br0">190 75 15663,'0'0'3438,"-4"-10"-1522,4 9-1910,-3-5 222,0-1 0,0 1 0,0 0 0,0 0 0,-8-9 0,10 14-193,0-1 1,0 1-1,0 0 0,0 0 0,-1-1 1,1 1-1,0 0 0,-1 0 1,1 0-1,-1 1 0,1-1 1,-1 0-1,0 0 0,1 1 0,-1-1 1,0 1-1,1-1 0,-1 1 1,0 0-1,1 0 0,-1 0 1,0 0-1,0 0 0,1 0 0,-1 0 1,0 0-1,1 1 0,-1-1 1,0 1-1,1-1 0,-1 1 1,0 0-1,1 0 0,-1 0 0,1-1 1,-2 3-1,-4 3-35,1 0 0,-1 0 0,2 0 0,-1 1 0,1 0 0,0 0 0,0 1 0,1 0 0,0-1 0,-5 14 0,-1 7 611,-11 50 1,19-70-463,0 0 1,1 1 0,0-1-1,0 0 1,0 0 0,2 16-1,0-22-141,-1-1-1,1 1 1,0 0-1,-1 0 1,1 0-1,0 0 1,0-1-1,0 1 1,0 0-1,1-1 1,-1 1-1,0-1 1,1 0-1,-1 1 1,1-1-1,-1 0 1,1 0-1,0 0 1,-1 0-1,1 0 1,0 0-1,0 0 1,-1 0-1,1-1 1,0 1-1,0-1 1,0 0-1,0 1 1,0-1-1,0 0 1,0 0-1,0 0 1,2-1-1,4 1 26,-1-1 0,0 0 0,0-1 1,0 1-1,0-1 0,0-1 0,0 0 0,0 0 0,-1 0 0,1 0 0,-1-1 0,0 0 1,0-1-1,0 1 0,-1-1 0,1 0 0,-1-1 0,8-11 0,-7 10 40,0-2 0,-1 1 0,0 0 0,0-1 0,-1 0 0,0 0-1,-1 0 1,0-1 0,0 1 0,-1-1 0,0 1 0,-1-1 0,0-19 0,-1 25-122,-1 0 0,1 1 0,-1-1 0,0 0 0,-1 1 0,1-1 0,-1 1 0,1 0 0,-1-1 0,0 1 0,0 0 0,-1 0 0,1 0 0,-3-3 0,-21-9-2937,24 15 2402,0-1-1,0 1 0,0 0 1,0-1-1,0 1 1,0 0-1,0 1 1,0-1-1,0 0 0,0 0 1,0 1-1,0-1 1,-3 2-1,-4 5-5517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5.517"/>
    </inkml:context>
    <inkml:brush xml:id="br0">
      <inkml:brushProperty name="width" value="0.025" units="cm"/>
      <inkml:brushProperty name="height" value="0.025" units="cm"/>
    </inkml:brush>
  </inkml:definitions>
  <inkml:trace contextRef="#ctx0" brushRef="#br0">1 42 11915,'0'0'7271,"2"9"-5397,4 45-667,-1 1 0,-6 90 1,0-53-992,21-135 809,-7 1-1047,-1 0 0,8-59-1,7-29-342,-27 128 355,1 0 0,-1-1 0,1 1 0,0 0 0,-1 0 0,1 0 0,0 0 0,0 0 0,1 0 0,-1 0 0,0 1 0,1-1 0,-1 0 0,1 1 0,-1-1 0,1 1 0,0-1 0,2-1 0,-2 3 0,-1-1-1,1 1 1,-1 0-1,0 0 0,1 0 1,-1 0-1,1 0 0,-1 0 1,1 0-1,-1 0 1,1 0-1,-1 1 0,1-1 1,-1 0-1,0 1 0,1 0 1,-1-1-1,0 1 1,1 0-1,1 1 0,2 2 9,-1 0 0,1 0 1,-1 0-1,0 0 0,0 1 0,-1 0 0,1 0 0,-1 0 0,0 0 0,0 0 0,-1 1 0,3 6 0,-4-6 97,0 0 1,0 0-1,0-1 0,0 1 1,-1 0-1,0 0 0,0 0 1,-1 0-1,0 0 0,0 0 1,0 0-1,-1 0 0,0 0 1,0-1-1,0 1 0,-1-1 1,-3 6-1,4-8-31,0 0 1,0 0-1,0 0 0,-1-1 1,1 1-1,-1-1 0,1 1 1,-1-1-1,0 0 0,0 0 1,0-1-1,0 1 0,-1-1 1,1 1-1,0-1 0,-1 0 1,1 0-1,-1 0 0,1-1 1,-1 1-1,1-1 0,-1 0 1,1 0-1,-1 0 0,1 0 1,-1-1-1,1 1 0,-1-1 1,1 0-1,-4-1 0,4 0-296,1 1 0,-1 0 1,1-1-1,-1 1 0,1-1 0,0 0 0,-1 1 0,1-1 0,0 0 0,0 0 0,0-1 0,1 1 1,-1 0-1,1-1 0,-1 1 0,1-1 0,0 1 0,-1-1 0,1 0 0,-1-5 0,-2-35-11623,7 24-183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6.290"/>
    </inkml:context>
    <inkml:brush xml:id="br0">
      <inkml:brushProperty name="width" value="0.025" units="cm"/>
      <inkml:brushProperty name="height" value="0.025" units="cm"/>
    </inkml:brush>
  </inkml:definitions>
  <inkml:trace contextRef="#ctx0" brushRef="#br0">71 1 13645,'0'0'9150,"-3"10"-8509,-4 25 130,2 2 0,1-1 0,2 0 0,4 51 0,-1-25-436,-1-54-325,0-1-1,0 1 1,1-1-1,0 1 1,0-1-1,1 0 1,0 1-1,4 9 1,-6-17 1,0 0 0,0 0 1,0 0-1,0 0 0,0 0 1,0 1-1,0-1 0,0 0 1,0 0-1,0 0 0,0 0 1,0 0-1,0 0 0,0 1 1,0-1-1,0 0 0,1 0 1,-1 0-1,0 0 0,0 0 1,0 0-1,0 0 1,0 0-1,0 1 0,0-1 1,0 0-1,1 0 0,-1 0 1,0 0-1,0 0 0,0 0 1,0 0-1,0 0 0,0 0 1,1 0-1,-1 0 0,0 0 1,0 0-1,0 0 0,0 0 1,0 0-1,0 0 0,1 0 1,-1 0-1,0 0 1,0 0-1,0 0 0,0 0 1,0 0-1,0 0 0,1 0 1,-1 0-1,0-1 0,0 1 1,0 0-1,0 0 0,0 0 1,0 0-1,0 0 0,0 0 1,0 0-1,1 0 0,-1-1 1,3-12 688,-2-17 73,-1 23-787,0 0 1,-1 1 0,0-1-1,0 0 1,-1 0-1,0 1 1,0-1-1,0 1 1,-1 0-1,0-1 1,0 1-1,-1 1 1,1-1-1,-1 0 1,-1 1-1,1 0 1,-1 0-1,-5-5 1,9 9 2,1 1 1,-1 0-1,1-1 1,-1 1-1,1 0 0,0-1 1,-1 1-1,1 0 1,-1 0-1,1 0 1,-1 0-1,1-1 1,-1 1-1,1 0 1,-1 0-1,1 0 0,-1 0 1,1 0-1,-1 0 1,1 0-1,-1 0 1,0 1-1,1-1 1,-1 0-1,1 0 1,0 0-1,-1 0 0,1 1 1,-1-1-1,1 0 1,-1 0-1,1 1 1,-1-1-1,1 0 1,0 1-1,-1-1 1,1 1-1,0-1 0,-1 0 1,1 1-1,0-1 1,0 1-1,-1-1 1,1 1-1,0-1 1,0 1-1,0-1 0,0 1 1,-1-1-1,1 1 1,0-1-1,0 1 1,0-1-1,0 1 1,0-1-1,0 1 1,1-1-1,-1 1 0,0-1 1,0 1-1,0-1 1,0 1-1,0-1 1,1 2-1,10 32-221,-7-30 222,-1-1 0,1 1 0,0-1 0,0 0 0,0 0 0,0-1 0,1 1 1,-1-1-1,1 0 0,0 0 0,-1-1 0,1 1 0,0-1 0,0 0 1,0 0-1,0-1 0,0 1 0,0-1 0,0 0 0,9-2 0,-6 1-11,-1 0 0,0 0-1,1-1 1,-1 0-1,0 0 1,0-1-1,0 0 1,-1 0 0,1-1-1,-1 0 1,0 0-1,0 0 1,9-8-1,37-57 183,-52 123-215,0-53 58,-1 5 21,0 0 1,1 0-1,0-1 0,0 1 1,0 0-1,1-1 1,2 12-1,-2-15-17,1-1 1,-1 1-1,0 0 0,0-1 1,0 0-1,1 1 0,-1-1 1,1 0-1,-1 0 1,1 0-1,-1 1 0,1-2 1,0 1-1,0 0 0,-1 0 1,1-1-1,0 1 0,0 0 1,0-1-1,0 0 0,0 0 1,-1 1-1,1-1 1,0 0-1,0 0 0,4-1 1,5 0 20,1-1 0,0 0 1,-1-1-1,1 0 1,-1-1-1,0 0 1,0-1-1,16-9 1,-16 8-60,-1 0 0,1 1 0,1 1 0,-1 0-1,1 0 1,-1 1 0,1 0 0,19-1 0,-30 4 26,0 0 0,1 1 0,-1-1 0,0 0-1,0 0 1,0 1 0,0-1 0,0 1 0,0-1 0,0 1 0,0-1-1,0 1 1,0-1 0,0 1 0,0 0 0,0 0 0,-1 0 0,1-1-1,0 1 1,0 0 0,-1 0 0,1 0 0,-1 0 0,1 0 0,-1 0-1,1 0 1,-1 0 0,0 0 0,1 0 0,-1 1 0,0-1-1,0 0 1,0 0 0,0 0 0,0 0 0,0 0 0,0 1 0,0 0-1,0-1 12,-1 0 0,1 1-1,0-1 1,0 0-1,0 1 1,1-1 0,-1 0-1,0 1 1,0-1 0,1 0-1,-1 0 1,0 0-1,1 1 1,0-1 0,-1 0-1,1 0 1,0 0-1,-1 0 1,1 0 0,0 0-1,0 0 1,0 0 0,0 0-1,0 0 1,0 0-1,0-1 1,0 1 0,0 0-1,0-1 1,0 1-1,1-1 1,-1 1 0,0-1-1,0 0 1,1 1-1,-1-1 1,0 0 0,3 0-1,9-1 17,1-1 0,-1 0-1,0-1 1,0 0 0,21-9-1,37-9-5149,-69 20 4848,15-3-4064,-17 4 3986,1 0 1,-1-1-1,1 1 1,-1 0 0,1-1-1,-1 1 1,0-1-1,1 1 1,-1-1-1,1 1 1,-1-1 0,0 1-1,0-1 1,1 1-1,-1-1 1,0 1-1,0-1 1,1 1 0,-1-1-1,0 1 1,0-1-1,0 0 1,0 1 0,0-2-1,0-7-4885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6.637"/>
    </inkml:context>
    <inkml:brush xml:id="br0">
      <inkml:brushProperty name="width" value="0.025" units="cm"/>
      <inkml:brushProperty name="height" value="0.025" units="cm"/>
    </inkml:brush>
  </inkml:definitions>
  <inkml:trace contextRef="#ctx0" brushRef="#br0">45 206 2787,'0'0'4003,"-19"-61"-1344,8 28-673,2-1-160,4 7-33,5 3 610,0 8-322,0 7-159,0 7-865,5 2-897,6 2-128,-6 8 1,9 1-1219,-7-4-3618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247"/>
    </inkml:context>
    <inkml:brush xml:id="br0">
      <inkml:brushProperty name="width" value="0.025" units="cm"/>
      <inkml:brushProperty name="height" value="0.025" units="cm"/>
    </inkml:brush>
  </inkml:definitions>
  <inkml:trace contextRef="#ctx0" brushRef="#br0">83 79 3107,'3'-4'1100,"-1"0"1,0-1-1,0 1 0,-1 0 1,1-1-1,-1 1 1,0 0-1,0-1 0,-1 0 1,1 1-1,-1-1 0,0 1 1,0-1-1,0 0 1,-2-5-1,2 10-1080,0 0 1,-1 0-1,1-1 1,0 1-1,-1 0 1,1 0-1,0 0 1,-1 0-1,1-1 1,0 1-1,-1 0 1,1 0-1,0 0 0,-1 0 1,1 0-1,-1 0 1,1 0-1,0 0 1,-1 0-1,1 0 1,0 0-1,-1 0 1,1 1-1,0-1 1,-1 0-1,1 0 1,0 0-1,-1 0 1,1 1-1,0-1 0,-1 0 1,1 0-1,0 0 1,0 1-1,-1-1 1,1 0-1,0 1 1,-13 10-105,4 0 75,1 1 0,0 0 0,1 1 0,1-1 0,0 1 1,0 1-1,1-1 0,1 1 0,0 0 0,1 0 0,-2 20 0,5-34 8,0 1 0,0-1 1,0 1-1,0-1 0,0 0 0,0 1 0,0-1 1,0 1-1,0-1 0,0 1 0,0-1 0,0 0 0,0 1 1,0-1-1,1 1 0,-1-1 0,0 0 0,0 1 0,0-1 1,1 0-1,-1 1 0,0-1 0,1 0 0,-1 1 0,0-1 1,1 0-1,-1 0 0,0 1 0,1-1 0,-1 0 0,0 0 1,1 0-1,-1 1 0,1-1 0,0 0 0,16-6 276,13-20 494,-22 16-809,-1 1-1,0-2 0,0 1 0,-1-1 0,-1 0 1,0 0-1,0-1 0,-1 1 0,-1-1 0,0 0 1,-1 0-1,0 0 0,1-14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9.406"/>
    </inkml:context>
    <inkml:brush xml:id="br0">
      <inkml:brushProperty name="width" value="0.05" units="cm"/>
      <inkml:brushProperty name="height" value="0.05" units="cm"/>
      <inkml:brushProperty name="color" value="#66CC00"/>
    </inkml:brush>
  </inkml:definitions>
  <inkml:trace contextRef="#ctx0" brushRef="#br0">0 1 14259,'14'40'2419,"2"18"-1187,2-1 0,34 74 0,-50-128-1193,0 0 0,-1 0-1,1 0 1,0 0 0,1 0 0,-1-1 0,0 1 0,4 2 0,-5-4-30,-1-1 0,1 1 0,0-1 0,0 0 0,-1 1 0,1-1 0,0 0 0,0 1-1,0-1 1,0 0 0,0 0 0,-1 0 0,1 0 0,0 0 0,0 0 0,0 0 0,0 0 0,0 0 0,0 0 0,-1 0 0,1-1 0,0 1 0,0 0 0,0-1-1,0 1 1,-1 0 0,1-1 0,0 1 0,0-1 0,-1 1 0,1-1 0,0 0 0,-1 1 0,1-1 0,0-1 0,17-22 192,-13 17-177,-1 1 0,1 0 0,0 0 0,0 0 0,11-9 0,-15 14-27,0 1-1,0-1 0,1 0 1,-1 1-1,0-1 1,1 0-1,-1 1 0,0 0 1,1-1-1,-1 1 0,1 0 1,-1 0-1,1-1 0,-1 1 1,1 0-1,-1 1 1,1-1-1,-1 0 0,1 0 1,-1 1-1,0-1 0,1 0 1,-1 1-1,1 0 1,-1-1-1,0 1 0,0 0 1,1 0-1,-1-1 0,0 1 1,0 0-1,0 0 0,0 0 1,0 1-1,1 1 1,5 4-25,-1 1 0,-1 0 1,0 0-1,0 0 1,0 1-1,-1 0 0,3 10 1,18 69-62,-4-9 560,-21-78-431,1 0 1,-1 0 0,0 1-1,1-1 1,0 0-1,-1 0 1,1 0-1,0 0 1,-1 0 0,1 0-1,0 0 1,0 0-1,0 0 1,0 0 0,1 1-1,-1-2-13,-1 0-1,1 0 0,-1 0 1,1 1-1,-1-1 1,1 0-1,-1 0 1,1-1-1,-1 1 0,1 0 1,-1 0-1,1 0 1,-1 0-1,0 0 1,1 0-1,-1-1 0,1 1 1,-1 0-1,1 0 1,-1-1-1,0 1 1,1 0-1,-1-1 0,0 1 1,1 0-1,-1-1 1,1 1-1,3-6 219,-1 0 0,1 1 0,-1-1 0,4-10 0,-2 5-57,5-9 152,3-5-335,-1-1-1,0 0 0,-2 0 1,-1-1-1,8-45 1,-16 69-76,-1 0 0,0 1 1,1-1-1,-1 0 0,0 1 1,0-1-1,-1 0 1,1 1-1,-1-1 0,1 1 1,-1-1-1,0 0 0,0 1 1,0-1-1,0 1 0,0 0 1,-1-1-1,1 1 1,-1 0-1,1 0 0,-1 0 1,0 0-1,0 0 0,0 0 1,0 1-1,-4-3 1,-21-10-609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7.282"/>
    </inkml:context>
    <inkml:brush xml:id="br0">
      <inkml:brushProperty name="width" value="0.025" units="cm"/>
      <inkml:brushProperty name="height" value="0.025" units="cm"/>
    </inkml:brush>
  </inkml:definitions>
  <inkml:trace contextRef="#ctx0" brushRef="#br0">14 0 4708,'0'0'18904,"-3"9"-18557,-8 27-16,11-34-316,1-1 1,-1 0 0,0 0-1,0 0 1,1 0-1,-1 0 1,0 0 0,1 1-1,-1-1 1,1 0-1,-1 0 1,1 0 0,0 0-1,-1-1 1,1 1 0,0 0-1,0 0 1,0 0-1,0 0 1,-1-1 0,1 1-1,0 0 1,0-1-1,0 1 1,0-1 0,1 1-1,-1-1 1,0 0 0,0 1-1,0-1 1,0 0-1,0 0 1,0 0 0,1 0-1,-1 0 1,0 0 0,2 0-1,42-1 471,-44 1-476,52-18 216,-44 14-222,1 0 0,-1 0-1,1 1 1,-1 1 0,12-2-1,-19 4 0,1-1 0,-1 1-1,0 0 1,0 1 0,0-1-1,0 0 1,0 1-1,0-1 1,0 1 0,0-1-1,0 1 1,0 0 0,0 0-1,0 0 1,0 0 0,0 0-1,-1 1 1,1-1 0,-1 0-1,1 1 1,-1-1 0,1 1-1,-1 0 1,0-1 0,1 1-1,-1 0 1,0 0 0,1 3-1,3 7 100,-2-5-81,0-1-1,0 0 1,0 0 0,0 0-1,1-1 1,6 8-1,-9-12-10,1 1 0,-1-1-1,1 0 1,-1 0-1,1 0 1,0 0 0,-1 0-1,1-1 1,0 1-1,-1 0 1,1-1 0,0 0-1,0 1 1,0-1-1,-1 0 1,1 0 0,0 0-1,0 0 1,0 0-1,0 0 1,-1 0-1,1-1 1,0 1 0,0-1-1,0 1 1,-1-1-1,1 0 1,0 1 0,1-3-1,10-4 64,0-1 0,-1-1 0,13-11 0,-19 14-75,0 0 1,0 1 0,1 0-1,-1 0 1,1 0 0,1 1 0,-1 0-1,1 1 1,-1-1 0,1 1 0,0 1-1,0 0 1,0 0 0,15-2-1,-22 4 3,1 1-1,-1-1 0,1 0 0,-1 1 0,1-1 0,-1 1 0,0-1 0,1 1 0,-1 0 0,0-1 0,0 1 0,0 0 1,1 0-1,-1 0 0,0 0 0,0 0 0,0 0 0,0 0 0,-1 1 0,1-1 0,0 0 0,1 2 0,15 39 63,-16-36-42,1-1 1,0 1-1,0-1 0,1 1 1,-1-1-1,1 0 1,0 0-1,4 5 0,-6-9-13,0-1 0,0 1-1,0 0 1,0-1 0,0 1-1,0 0 1,0-1 0,0 1-1,0-1 1,0 0 0,0 1-1,0-1 1,0 0-1,0 0 1,0 0 0,1 0-1,-1 0 1,2 0 0,0 0 8,-1-1 0,1 0 1,0 0-1,-1 0 0,1 0 1,0 0-1,-1-1 0,1 1 1,-1-1-1,3-2 0,20-16-636,-18 13 710,1 1 0,-1 0 1,1 1-1,0 0 0,13-6 1,3 4-3756,3 6-4080,-18 2-1869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8.038"/>
    </inkml:context>
    <inkml:brush xml:id="br0">
      <inkml:brushProperty name="width" value="0.025" units="cm"/>
      <inkml:brushProperty name="height" value="0.025" units="cm"/>
    </inkml:brush>
  </inkml:definitions>
  <inkml:trace contextRef="#ctx0" brushRef="#br0">1 0 5830,'0'0'18257,"0"11"-17787,0 7-222,2 1 1,0-1 0,1 0 0,0-1 0,2 1 0,0-1 0,12 26 0,-16-41-224,0-1 1,0 0 0,0 0-1,0 1 1,0-1 0,0 0 0,0 0-1,0 0 1,1 0 0,-1 0-1,0-1 1,1 1 0,-1 0-1,1 0 1,-1-1 0,1 1-1,-1-1 1,1 0 0,-1 1-1,1-1 1,0 0 0,-1 0-1,1 0 1,-1 0 0,1 0-1,-1 0 1,1 0 0,0-1-1,-1 1 1,1-1 0,-1 1-1,1-1 1,-1 1 0,1-1-1,-1 0 1,0 0 0,1 0 0,1-2-1,8-4 126,0-1 0,0 0-1,14-16 1,-16 15-164,8-7 43,-12 10-26,0 0 0,1 0 0,0 1 0,0 0 0,1 0 0,-1 0 0,1 1 0,0 0 0,0 1 0,8-4 0,-14 7-7,0 1-1,0-1 0,0 0 0,0 1 0,0-1 0,-1 1 1,1-1-1,0 1 0,0-1 0,0 1 0,-1 0 1,1-1-1,0 1 0,-1 0 0,1 0 0,0 0 1,-1-1-1,1 1 0,-1 0 0,0 0 0,1 0 0,-1 0 1,0 0-1,1 0 0,-1 0 0,0 0 0,0 0 1,0 0-1,0 0 0,0 0 0,0 0 0,0 0 1,0 1-1,1 46 54,-1-40-29,1 31 10,1-23-149,-2-1 0,0 1-1,-1-1 1,-4 22-1,5-37 71,0 0 0,0 1 1,1-1-1,-1 0 0,0 0 0,0 0 0,0 1 0,0-1 1,0 0-1,1 0 0,-1 0 0,0 0 0,0 1 0,0-1 1,0 0-1,1 0 0,-1 0 0,0 0 0,0 0 0,1 0 1,-1 0-1,0 0 0,0 1 0,0-1 0,1 0 0,-1 0 1,0 0-1,0 0 0,1 0 0,-1 0 0,0 0 0,0 0 1,1-1-1,-1 1 0,0 0 0,0 0 0,0 0 0,1 0 0,-1 0 1,0 0-1,0 0 0,0 0 0,1-1 0,-1 1 0,0 0 1,0 0-1,0 0 0,1 0 0,-1-1 0,0 1 0,0 0 1,0 0-1,0 0 0,0-1 0,15-8-1528,46-67-11049,-38 46 3144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8.418"/>
    </inkml:context>
    <inkml:brush xml:id="br0">
      <inkml:brushProperty name="width" value="0.025" units="cm"/>
      <inkml:brushProperty name="height" value="0.025" units="cm"/>
    </inkml:brush>
  </inkml:definitions>
  <inkml:trace contextRef="#ctx0" brushRef="#br0">121 0 10154,'0'0'2455,"-7"9"300,-102 114 7334,109-123-10081,-1 0 0,1 0 0,0 0 0,0 0 0,0 0 0,0 0 0,-1 0 0,1 0 0,0 0 0,0 0 0,0 0 0,0 0 0,0 0 0,-1 1 0,1-1 1,0 0-1,0 0 0,0 0 0,0 0 0,0 0 0,0 0 0,-1 0 0,1 1 0,0-1 0,0 0 0,0 0 0,0 0 0,0 0 0,0 0 0,0 1 0,0-1 0,0 0 0,0 0 0,0 0 0,0 0 0,0 1 0,0-1 0,0 0 0,0 0 0,0 0 0,0 0 0,0 1 0,0-1 0,0 0 0,0 0 0,0 0 0,0 0 0,0 0 0,0 1 0,1-1 0,-1 0 0,0 0 0,0 0 0,0 0 0,0 0 0,0 0 0,0 1 0,0-1 0,1 0 0,-1 0 0,0 0 0,0 0 0,15-4 141,19-11-61,-30 13-76,70-43 84,-69 42-84,-1 0 1,1-1-1,-1 0 0,0 0 0,0 0 1,-1-1-1,1 1 0,-1-1 0,0 0 1,0 0-1,0 0 0,2-8 0,-24 38-102,14-14 98,-1 0 0,2 0 0,-1 1 0,2-1 0,0 1 0,0 0 0,1 0 0,0 1 0,0 16 0,3-28-14,-1 0 0,0 0 0,1 1 0,-1-1 0,1 0-1,-1-1 1,1 1 0,-1 0 0,1 0 0,-1 0 0,1 0 0,0 0 0,0-1 0,-1 1 0,1 0 0,0 0 0,0-1 0,0 1 0,0-1 0,0 1 0,0-1 0,0 1 0,0-1 0,0 0 0,0 1 0,0-1 0,0 0 0,0 0 0,0 0 0,0 0 0,0 0 0,1 0 0,-1 0 0,0 0 0,0 0 0,0 0-1,0-1 1,1 1 0,44-13-938,-34 6 36,0 0 0,-1-1 0,1-1 0,-2 0 0,1 0 0,-1-1 0,-1 0 0,0-1 0,0 0 0,7-13 0,6-14-4351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8.777"/>
    </inkml:context>
    <inkml:brush xml:id="br0">
      <inkml:brushProperty name="width" value="0.025" units="cm"/>
      <inkml:brushProperty name="height" value="0.025" units="cm"/>
    </inkml:brush>
  </inkml:definitions>
  <inkml:trace contextRef="#ctx0" brushRef="#br0">64 1 7911,'0'0'10763,"-6"12"-8970,-4 11-1079,0 0 0,1 1 0,1 0 0,1 1-1,2 0 1,-4 33 0,9-57-696,1-1 0,-1 1-1,1 0 1,-1-1 0,1 1 0,-1 0-1,1-1 1,-1 1 0,1-1 0,0 1-1,-1-1 1,1 1 0,0-1 0,0 0-1,-1 1 1,1-1 0,0 0 0,0 1-1,-1-1 1,1 0 0,0 0 0,0 0 0,-1 0-1,1 0 1,0 0 0,0 0 0,0 0-1,-1 0 1,1 0 0,0 0 0,0-1-1,0 1 1,-1 0 0,1 0 0,0-1-1,0 1 1,-1-1 0,2 0 0,35-12 290,-36 12-321,61-17-223,-57 17 160,0 0-1,-1 1 0,1-1 0,0 1 0,0 0 0,-1 0 0,1 1 0,0-1 0,0 1 0,-1 0 0,7 3 0,-9-4 85,-1 1 0,0 0 0,0 0 0,0 0 0,0 1 0,1-1 0,-1 0 0,-1 0-1,1 1 1,0-1 0,0 0 0,0 1 0,-1-1 0,1 1 0,-1-1 0,1 1 0,-1-1 0,1 1 0,-1-1-1,0 1 1,0-1 0,0 1 0,0 0 0,0-1 0,0 1 0,0-1 0,-1 1 0,1-1 0,-1 1 0,1 0-1,-1-1 1,0 2 0,-1 3 151,0-1 0,0 0 0,-1 1 0,0-1 0,0 0 0,0 0-1,-5 5 1,-2 0 447,0 1-1,-1-2 0,-15 12 1,22-18-496,0-1 0,0 1 0,-1-1 0,1 0 0,-1 0 0,0 0 0,0-1 0,1 1 0,-1-1 0,0 0 0,0-1-1,0 1 1,-6-1 0,10-1-156,0 1-1,0-1 0,-1 0 0,1 0 0,0 0 0,0 0 0,0 0 0,0 0 0,0 0 0,0 0 0,0 0 0,0 0 1,0-1-1,0 1 0,1 0 0,-1-1 0,1 1 0,-1 0 0,1-1 0,-1 1 0,1-1 0,0 1 0,-1-1 0,1 1 0,0 0 1,0-1-1,0 1 0,0-1 0,1 1 0,-1-1 0,1-1 0,-1-2-524,0 1 0,1 0 0,-1-1 0,1 1 0,0-1 0,0 1-1,1 0 1,-1 0 0,1 0 0,2-5 0,28-17-8253,-12 16 2044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09.134"/>
    </inkml:context>
    <inkml:brush xml:id="br0">
      <inkml:brushProperty name="width" value="0.025" units="cm"/>
      <inkml:brushProperty name="height" value="0.025" units="cm"/>
    </inkml:brush>
  </inkml:definitions>
  <inkml:trace contextRef="#ctx0" brushRef="#br0">0 65 17168,'0'0'7399,"9"-2"-5600,68-13-286,-68 13-1483,0-1 0,-1 0 0,0 0 0,1 0 0,-1-1 0,-1 0 0,1-1 0,8-5 0,-16 10-28,0-1 0,0 1 0,0 0 1,1 0-1,-1 0 0,0 0 0,0 0 0,0 0 0,0 0 0,1 0 0,-1-1 0,0 1 0,0 0 0,0 0 0,0 0 0,0 0 0,1-1 0,-1 1 0,0 0 1,0 0-1,0 0 0,0 0 0,0-1 0,0 1 0,0 0 0,0 0 0,0 0 0,0-1 0,0 1 0,0 0 0,0 0 0,0-1 0,0 1 0,0 0 0,0 0 0,0 0 1,0-1-1,0 1 0,0 0 0,0 0 0,0 0 0,0-1 0,0 1 0,-1 0 0,1 0 0,0 0 0,0 0 0,0-1 0,0 1 0,0 0 0,-1 0 0,1 0 1,0 0-1,0 0 0,-1-1 0,-17 0-30,-25 11 4,39-8 35,0 1 0,0-1-1,0 1 1,0 0 0,1 0-1,-1 0 1,1 0 0,0 1-1,0-1 1,0 1 0,0 0-1,1 0 1,-1 0 0,1 0 0,0 0-1,1 0 1,-1 1 0,1-1-1,-1 1 1,0 8 0,3-12 0,-1 0 1,1 0 0,-1 0-1,1 0 1,0 0 0,-1 0-1,1-1 1,0 1 0,0 0 0,0 0-1,0 0 1,0-1 0,0 1-1,0-1 1,0 1 0,0-1-1,0 1 1,0-1 0,0 1-1,0-1 1,0 0 0,0 0 0,1 1-1,-1-1 1,0 0 0,0 0-1,0 0 1,0 0 0,1-1-1,-1 1 1,1 0 0,42-5 281,-23-2-202,-1 0 0,24-14 1,-30 14-131,0 0-1,0 1 1,1 1 0,0 0 0,0 1 0,20-3 0,-34 7 32,0 1 1,1-1-1,-1 0 1,1 0 0,-1 1-1,0-1 1,1 1-1,-1-1 1,0 1-1,0-1 1,1 1-1,-1 0 1,0 0-1,0-1 1,0 1-1,0 0 1,0 0-1,0 0 1,0 0-1,0 1 1,-1-1-1,1 0 1,0 0 0,0 0-1,-1 1 1,1-1-1,-1 0 1,1 0-1,-1 1 1,0-1-1,0 1 1,1-1-1,-1 0 1,0 1-1,0 2 1,-1 66 240,0-45-294,1-24 25,0-1-1,0 0 0,0 0 1,0 1-1,0-1 0,0 0 1,0 0-1,0 0 1,1 0-1,-1 1 0,0-1 1,0 0-1,0 0 0,0 0 1,0 0-1,1 0 1,-1 1-1,0-1 0,0 0 1,0 0-1,1 0 0,-1 0 1,0 0-1,0 0 1,0 0-1,1 0 0,-1 0 1,0 0-1,0 0 0,1 0 1,-1 0-1,0 0 1,0 0-1,0 0 0,1 0 1,-1 0-1,0 0 0,0 0 1,0 0-1,1 0 1,-1 0-1,0 0 0,0 0 1,0-1-1,1 1 0,-1 0 1,0 0-1,0 0 1,0 0-1,0-1 0,1 1 1,-1 0-1,0 0 0,0 0 1,0 0-1,0-1 1,0 1-1,0 0 0,0 0 1,0 0-1,0-1 0,0 1 1,0 0-1,12-14-5328,-7-5-2906</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0.379"/>
    </inkml:context>
    <inkml:brush xml:id="br0">
      <inkml:brushProperty name="width" value="0.025" units="cm"/>
      <inkml:brushProperty name="height" value="0.025" units="cm"/>
    </inkml:brush>
  </inkml:definitions>
  <inkml:trace contextRef="#ctx0" brushRef="#br0">169 68 5285,'2'-2'701,"-1"1"1,1-1-1,-1 0 1,1 1-1,-1-1 1,0 0-1,0 0 1,0 0-1,0 0 1,0 0-1,0 0 1,0 0-1,-1-1 1,1 1-1,-1 0 1,0 0-1,0 0 1,1-1-1,-1 1 1,-1-3-1,1 3-423,0 1-1,0 0 0,-1 0 1,1 0-1,0 0 0,-1 0 1,1 0-1,-1 0 0,0 0 1,1 0-1,-1 0 0,1 0 1,-1 0-1,0 0 0,0 1 1,0-1-1,0-1 1,-1 2-229,1-1 0,0 1 1,-1-1-1,1 1 0,0-1 1,-1 1-1,1 0 0,0-1 1,-1 1-1,1 0 0,-1 0 1,1 0-1,0 0 0,-1 0 0,1 1 1,0-1-1,-2 1 1,-5 1-47,1 1 1,0 1-1,1-1 1,-1 1 0,0 0-1,1 1 1,0-1 0,0 1-1,0 1 1,1-1 0,-6 9-1,0-2 65,1 1 1,1 0-1,0 1 0,-10 21 0,18-33-39,0 1 0,-1 0 0,1-1 0,0 1 0,0 0 0,0 0 1,1 0-1,-1 0 0,1-1 0,-1 1 0,1 0 0,0 0 0,0 0 0,1 0 0,-1 0 0,0 0 0,1 0 1,0 0-1,0 0 0,0 0 0,2 3 0,-1-3-17,0-1 1,0 0-1,1 0 0,-1 0 0,1-1 1,-1 1-1,1 0 0,0-1 1,0 0-1,-1 0 0,1 0 1,0 0-1,0 0 0,0 0 1,0-1-1,0 1 0,0-1 0,1 0 1,4-1-1,6 1 25,0 0 1,0-2-1,0 1 1,0-2-1,0 0 0,0-1 1,-1 0-1,1-1 0,-1 0 1,16-10-1,-37 11 138,-1 2 1,0-1-1,0 1 0,0 1 0,-16-2 0,18 2-110,6 2-66,0-1 0,1 0 1,-1 0-1,1 0 0,-1 0 0,1 0 1,-1 0-1,0 0 0,1 0 0,-1 0 1,1 0-1,-1 0 0,1-1 0,-1 1 1,1 0-1,-1 0 0,1-1 0,-1 1 0,1 0 1,-1 0-1,1-1 0,-1 1 0,1-1 1,-1 1-1,1 0 0,0-1 0,-1 1 1,1-1-1,0 1 0,-1-1 0,1 1 1,0-1-1,0 1 0,-1-1 0,1 1 1,0-2-1,17-14-90,35-8-25,-49 23 107,0 1 0,0-1 0,0 0 0,0 1 0,-1-1 0,1 1 0,0 0 0,0 0 0,0 0 0,0 1 0,0-1 0,0 1 0,0-1 0,0 1 0,-1 0 0,1 0 0,0 0 0,-1 1 0,1-1 0,0 1 0,-1-1 0,0 1 0,1 0 0,-1 0 0,3 3 0,-2 0 0,0 1 1,0-1 0,-1 1 0,0 0 0,0 0 0,0 0 0,-1 0 0,1 0 0,-2 1 0,1-1 0,-1 7 0,1 0 20,0-2-2,0-1 1,-1 1-1,0 0 1,-3 15-1,11-85-5727,1 26 1318,0-1-2498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1.387"/>
    </inkml:context>
    <inkml:brush xml:id="br0">
      <inkml:brushProperty name="width" value="0.025" units="cm"/>
      <inkml:brushProperty name="height" value="0.025" units="cm"/>
    </inkml:brush>
  </inkml:definitions>
  <inkml:trace contextRef="#ctx0" brushRef="#br0">1 219 3876,'0'0'15582,"10"2"-14023,-1 0-1282,0-1-1,1 0 0,-1 0 1,0-1-1,1 0 1,12-2-1,-20 2-203,1 0-1,-1-1 0,0 1 1,1-1-1,-1 1 0,0-1 1,0 0-1,0 0 0,0 0 1,0 0-1,0 0 0,0-1 1,0 1-1,0 0 0,0-1 1,-1 1-1,1-1 0,-1 0 1,1 0-1,-1 0 0,1 1 1,-1-1-1,0-1 1,0 1-1,0 0 0,0 0 1,-1 0-1,1 0 0,0-1 1,-1 1-1,0 0 0,1 0 1,-1-1-1,0 1 0,0 0 1,0-1-1,-1 1 0,0-3 1,1 3-13,-1 1 0,0-1 0,1 0 1,-1 1-1,0-1 0,0 0 0,0 1 0,0-1 1,-1 1-1,1 0 0,0-1 0,0 1 0,-1 0 1,1 0-1,-1 0 0,0 0 0,1 0 0,-1 0 1,1 0-1,-1 0 0,0 1 0,0-1 0,1 1 1,-1-1-1,0 1 0,0 0 0,0 0 0,0 0 1,0 0-1,-2 0 0,1 0-68,0 0 1,-1 0-1,1 0 1,0 0-1,0 1 1,0-1-1,0 1 0,0 0 1,0 0-1,0 0 1,0 0-1,0 1 0,0-1 1,0 1-1,1-1 1,-1 1-1,-3 4 0,2 1 7,0-1 0,0 2 0,0-1 0,1 0 0,1 1-1,-1 0 1,1-1 0,0 1 0,1 0 0,0 0 0,0 0 0,1 0-1,1 12 1,-1-19 6,0 1 0,1-1 0,-1 1 0,1-1 0,-1 1 0,1-1-1,-1 1 1,1-1 0,0 0 0,0 1 0,0-1 0,0 0 0,0 0 0,0 0-1,0 0 1,0 0 0,0 0 0,0 0 0,1 0 0,-1 0 0,0 0-1,1-1 1,-1 1 0,1 0 0,-1-1 0,0 1 0,1-1 0,-1 0 0,1 0-1,0 1 1,-1-1 0,1 0 0,-1 0 0,1 0 0,-1 0 0,1-1-1,1 1 1,6-1 7,-1 0 0,0-1 0,1 1 0,-1-1 0,15-7 0,-8 2-17,0-1-1,-1 0 1,0-1 0,0-1 0,-1 0 0,13-13 0,-20 18-16,-1-1 0,0 1 1,0-1-1,0 0 0,-1 0 0,0 0 0,0-1 1,0 0-1,-1 0 0,0 0 0,-1 0 0,1 0 1,-2 0-1,1-1 0,1-13 0,-3 21 16,0-1 0,0 1-1,0 0 1,0-1 0,0 1-1,0-1 1,0 1 0,0 0-1,0-1 1,0 1 0,0 0-1,0-1 1,0 1 0,0 0 0,-1-1-1,1 1 1,0 0 0,0 0-1,0-1 1,0 1 0,-1 0-1,1-1 1,0 1 0,0 0-1,-1 0 1,1 0 0,0-1-1,-1 1 1,1 0 0,0 0-1,0 0 1,-1 0 0,1-1 0,0 1-1,-1 0 1,1 0 0,0 0-1,-1 0 1,1 0 0,-1 0-1,1 0 1,0 0 0,-1 0-1,1 0 1,0 0 0,-1 0-1,1 0 1,0 0 0,-1 1 0,1-1-1,0 0 1,-1 0 0,1 0-1,0 0 1,0 1 0,-1-1-1,1 0 1,0 0 0,0 1-1,-1-1 1,1 0 0,0 0-1,0 1 1,-1-1 0,1 0-1,0 1 1,-19 19-279,14-10 328,1-1 0,0 1 0,0 0 0,0 0 0,2 0 0,-1 1 0,1-1 0,1 1 0,-1-1 0,2 1 0,0 14 0,1-25-35,-1 1-1,1 0 1,-1 0-1,1-1 1,-1 1-1,1 0 1,-1-1-1,1 1 1,0-1-1,-1 1 1,1-1-1,0 1 1,0-1-1,-1 1 1,1-1-1,0 0 0,0 1 1,0-1-1,-1 0 1,1 0-1,0 0 1,0 1-1,0-1 1,0 0-1,0 0 1,0 0-1,-1 0 1,1-1-1,0 1 1,0 0-1,0 0 1,0 0-1,-1-1 1,1 1-1,0 0 1,0-1-1,0 1 1,-1-1-1,1 1 1,1-2-1,34-18 178,-18 6-128,-1 0 0,28-31 1,-40 40-65,-1-1 0,0 1 1,0-1-1,0 1 1,-1-1-1,0 0 0,0-1 1,0 1-1,-1 0 0,0-1 1,0 1-1,-1-1 1,2-13-1,-17 46-554,10-13 579,1 1 0,1 0 0,0 0 0,1 0 0,1 0 0,2 28 0,-2-40-11,1-1 0,-1 1 0,1-1-1,-1 1 1,1-1 0,0 0 0,-1 1 0,1-1 0,0 0 0,0 0-1,0 0 1,0 0 0,0 1 0,0-1 0,0-1 0,0 1 0,1 0-1,-1 0 1,0 0 0,1-1 0,-1 1 0,0 0 0,1-1 0,-1 1 0,1-1-1,-1 0 1,0 1 0,1-1 0,-1 0 0,1 0 0,-1 0 0,1 0-1,-1 0 1,1 0 0,-1-1 0,1 1 0,-1 0 0,1-1 0,-1 1-1,2-2 1,2 1 19,0-1-1,0 0 1,0 0-1,0 0 1,0-1-1,-1 1 1,1-1-1,-1 0 1,0-1-1,5-4 1,-3 1-8,0 0 1,0 0-1,-1-1 1,-1 1-1,1-1 1,-1 0-1,-1 0 1,1-1-1,-1 1 1,-1-1-1,1 0 1,-2 1-1,1-1 1,-1 0-1,0 0 1,-1 0-1,0 0 1,-1 0-1,-2-16 1,-7 10-52,-1 19-58,9-2 85,1-1-1,-1 1 1,1 0 0,0 0-1,0 0 1,0 0-1,0 1 1,0-1-1,0 0 1,0 0-1,1 1 1,-1 2-1,0 2 4,0 0 0,1 1 0,0-1 0,0 1 0,0-1 0,4 15-1,-3-21 7,-1 0 0,1 1 0,0-1 0,0 1 0,0-1-1,0 0 1,0 0 0,0 1 0,0-1 0,0 0-1,0 0 1,0 0 0,1 0 0,-1 0 0,0-1-1,1 1 1,-1 0 0,1-1 0,-1 1 0,1-1-1,-1 1 1,1-1 0,-1 0 0,1 1 0,0-1-1,-1 0 1,1 0 0,-1 0 0,1 0 0,-1 0-1,1-1 1,0 1 0,-1-1 0,1 1 0,-1-1-1,1 1 1,-1-1 0,2-1 0,5-1-11,-1 0 1,0-1-1,0 0 1,-1-1-1,1 1 1,-1-1-1,6-6 1,-8 6-63,0 1-1,1 0 1,0 0 0,-1 0 0,1 1 0,0 0 0,1 0 0,-1 0 0,1 0 0,-1 1 0,1 0-1,0 0 1,11-2 0,-16 5 72,0-1 1,0 1-1,0 0 0,0-1 0,0 1 1,0 0-1,0 0 0,0-1 0,0 1 0,0 0 1,0 0-1,-1 0 0,1 0 0,0 0 1,-1 0-1,1 0 0,-1 1 0,1-1 1,-1 0-1,0 0 0,1 0 0,-1 0 0,0 1 1,0-1-1,0 0 0,0 2 0,1-1 8,-1 0 0,0 0-1,0 0 1,1 0-1,-1 0 1,1-1 0,-1 1-1,1 0 1,0 0-1,0 0 1,0-1 0,0 1-1,0-1 1,0 1 0,0 0-1,0-1 1,1 0-1,-1 1 1,1-1 0,-1 0-1,1 0 1,-1 0 0,1 0-1,0 0 1,-1 0-1,1 0 1,3 0 0,-1-1 1,0 0 0,0-1 0,0 0 0,0 0 0,0 0 0,0 0 0,0-1 0,0 0 0,-1 0 0,1 0 0,0 0 0,-1 0 0,0-1 0,1 1 0,4-7 1,-4 6-313,-1-1 0,1 1 0,0 0 0,0 0 1,1 1-1,-1-1 0,0 1 0,1 0 1,0 0-1,-1 0 0,1 1 0,0-1 1,9 0-1,-10 2-293,12 0-1654,-9-3-6668,-4-7 3881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1.777"/>
    </inkml:context>
    <inkml:brush xml:id="br0">
      <inkml:brushProperty name="width" value="0.025" units="cm"/>
      <inkml:brushProperty name="height" value="0.025" units="cm"/>
    </inkml:brush>
  </inkml:definitions>
  <inkml:trace contextRef="#ctx0" brushRef="#br0">2 1 12940,'0'0'7239,"0"8"-5669,0 2-1302,-1-3-161,0 0 0,1 0-1,0 0 1,1 0 0,0 0-1,0 0 1,0 0-1,1 0 1,0-1 0,0 1-1,1 0 1,4 7-1,-6-13-231,0 0 0,1 0 0,-1 0 0,0-1 0,0 1 0,0 0 0,1-1-1,-1 1 1,0-1 0,1 0 0,-1 1 0,0-1 0,1 0 0,-1 0-1,0 0 1,1 0 0,-1 0 0,0 0 0,1 0 0,-1 0 0,1 0 0,-1-1-1,0 1 1,0-1 0,1 1 0,-1-1 0,0 1 0,0-1 0,2-1 0,42-27-203,-30 18 230,-15 11 172,1-1 0,0 1 0,-1-1 0,1 1 1,0-1-1,-1 1 0,1 0 0,0-1 0,0 1 1,-1 0-1,1 0 0,0 0 0,0-1 1,0 1-1,-1 0 0,1 0 0,0 0 0,0 0 1,0 1-1,0-1 0,-1 0 0,1 0 0,0 0 1,0 1-1,-1-1 0,1 0 0,0 1 1,0-1-1,-1 0 0,1 1 0,0-1 0,0 2 1,14 26 2881,-14-25-2663,0 0 0,0 0 0,0 0 0,1 0 0,0 0 0,-1 0 0,1-1 1,0 1-1,4 3 0,-5-5-265,0-1 0,0 1 0,1-1 0,-1 1 0,0-1 1,0 0-1,1 1 0,-1-1 0,0 0 0,1 0 0,-1 0 0,1 0 1,-1 0-1,0-1 0,1 1 0,-1 0 0,0 0 0,0-1 0,1 1 1,-1-1-1,0 0 0,0 1 0,1-1 0,-1 0 0,0 1 0,0-1 1,0 0-1,0 0 0,0 0 0,1-1 0,11-11-8,19-15-4,-31 27-125,0 0-1,0 0 0,0 0 1,0 0-1,0 1 0,1-1 0,-1 0 1,0 1-1,1-1 0,-1 1 0,0 0 1,1-1-1,-1 1 0,0 0 0,1 0 1,-1 0-1,1 0 0,-1 0 0,1 0 1,-1 0-1,0 0 0,2 1 1,-2 0 4,0 0 0,-1 0 0,1-1 1,-1 1-1,1 0 0,-1 0 0,1 0 1,-1 0-1,0 0 0,1 0 0,-1 0 1,0 0-1,0 0 0,0 0 0,1 0 1,-1 0-1,0 0 0,-1 0 0,1 0 1,0 0-1,0 1 0,-1 0 1,-3 14-6728,3-11-103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2.306"/>
    </inkml:context>
    <inkml:brush xml:id="br0">
      <inkml:brushProperty name="width" value="0.025" units="cm"/>
      <inkml:brushProperty name="height" value="0.025" units="cm"/>
    </inkml:brush>
  </inkml:definitions>
  <inkml:trace contextRef="#ctx0" brushRef="#br0">1215 13 9673,'0'0'15444,"8"-3"-14638,26-7-437,-33 10-363,0 1 1,-1-1 0,1 0 0,0 0-1,0 0 1,0 1 0,0-1 0,-1 0-1,1 1 1,0-1 0,0 1 0,-1-1-1,1 1 1,0-1 0,-1 1 0,1-1-1,0 1 1,-1 0 0,1-1 0,-1 1-1,1 0 1,-1-1 0,1 1 0,-1 0-1,0 0 1,1 0 0,-1-1 0,0 1-1,0 1 1,7 26 21,-7-26-24,1 3 0,0 0 0,0 0 0,-1 1 0,0-1 0,0 0 0,0 0 0,-1 0 0,0 0 0,1 0 0,-2 0 0,1 0 0,-1 0 0,0 0 0,0 0 0,0-1 0,0 1 0,-7 8 0,3-6 10,-1-1 0,0 0 1,0 0-1,0 0 0,-1-1 0,0 0 0,0-1 1,0 1-1,-12 3 0,-32 9 9,-1-2-1,0-2 1,0-3-1,-71 5 1,7 1-3,3 0-15,8-2 6,-208 56 0,300-65-9,0 0-1,0 1 0,1 1 1,0 0-1,1 1 1,-1 0-1,-11 11 0,17-13-9,0 0 0,1 1 0,0 0-1,0 0 1,0 1 0,1 0 0,0 0-1,0 0 1,1 0 0,0 1 0,1 0-1,-3 9 1,4 7-1714,3-18-1980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4.004"/>
    </inkml:context>
    <inkml:brush xml:id="br0">
      <inkml:brushProperty name="width" value="0.025" units="cm"/>
      <inkml:brushProperty name="height" value="0.025" units="cm"/>
    </inkml:brush>
  </inkml:definitions>
  <inkml:trace contextRef="#ctx0" brushRef="#br0">108 182 10826,'0'0'2627,"-10"6"-866,3-2-1534,0 1 1,1-1-1,-1 1 0,1 0 0,0 1 0,0 0 0,0 0 0,1 0 0,0 0 0,0 1 0,1 0 0,0 0 0,0 0 0,-3 8 0,5-9-68,-1 0-1,1 0 1,1 0-1,-1 0 1,1 1 0,0-1-1,1 0 1,-1 1-1,1 5 1,1-12-126,0 1 0,0-1 0,-1 0 0,1 0 0,0 0 0,0 0 0,-1 0 0,1 0 0,0-1 0,0 1 0,-1 0 0,1 0 0,0-1 0,0 1 0,-1 0 0,1-1 0,0 1 0,-1 0 0,1-1 0,-1 1 0,2-2 0,7-7 182,0-1 1,0 0 0,-1-1 0,0 0-1,-1 0 1,8-18 0,32-76-39,-40 89 74,-1 0 0,0-1-1,-1 1 1,-1-1 0,0-1 0,1-32 0,-14 59 358,4 2-612,1 0 1,-1 1-1,2-1 0,0 1 1,0 0-1,1 0 1,-1 23-1,4 90-19,-1-118 22,0-3-1,0 0 0,1 0 0,-1 1 1,1-1-1,0 0 0,0 0 0,1 0 0,-1 0 0,1-1 1,0 1-1,0 0 0,0-1 0,5 7 0,-6-9 5,1 1 0,-1-1-1,1 0 1,0 0-1,-1 0 1,1 0-1,0 0 1,0-1 0,-1 1-1,1 0 1,0-1-1,0 0 1,0 1 0,0-1-1,0 0 1,0 0-1,0 0 1,0 0-1,0 0 1,0 0 0,0-1-1,-1 1 1,1-1-1,0 1 1,0-1 0,0 0-1,0 0 1,-1 0-1,1 0 1,0 0 0,-1 0-1,3-2 1,7-6 32,0-1 0,0-1 0,-1 0-1,-1 0 1,0-1 0,0 0 0,-1 0 0,-1-1 0,0 0 0,-1 0 0,0-1 0,-1 0 0,-1 0 0,4-18 0,-11 52-78,1 0 0,0 1 0,2-1 0,0 1 0,1-1 0,2 1 0,7 31 0,-10-50 48,1 0 1,-1 0 0,1 0 0,0 0 0,0 0 0,0 0 0,0 0 0,1 0 0,-1-1-1,0 1 1,1 0 0,-1-1 0,1 1 0,0-1 0,-1 0 0,1 1 0,0-1 0,0 0-1,0 0 1,0 0 0,0 0 0,0-1 0,3 2 0,-2-2 11,0 0 0,0-1 0,0 1 0,0-1-1,-1 1 1,1-1 0,0 0 0,0 0 0,0 0 0,0 0 0,-1-1 0,1 1 0,-1-1 0,5-2 0,5-7 53,1 0 0,-2-1 0,1 0 0,14-21 1,-19 24-46,0 1 1,-1-1 0,0 0-1,-1-1 1,0 1 0,-1-1-1,0 0 1,0 0 0,-1-1 0,4-19-1,-7 29-26,0 1 0,0 0 0,0 0 0,0 0 0,0 0 0,0 0 0,0-1 0,0 1-1,0 0 1,0 0 0,0 0 0,0 0 0,-1 0 0,1 0 0,0-1 0,0 1 0,0 0 0,0 0 0,0 0-1,0 0 1,0 0 0,0 0 0,0 0 0,-1 0 0,1 0 0,0-1 0,0 1 0,0 0 0,0 0 0,0 0 0,0 0-1,-1 0 1,1 0 0,0 0 0,0 0 0,0 0 0,0 0 0,0 0 0,-1 0 0,1 0 0,0 0 0,0 0-1,0 0 1,0 0 0,0 0 0,-1 0 0,1 0 0,0 0 0,0 1 0,0-1 0,0 0 0,0 0 0,0 0 0,0 0-1,-1 0 1,1 0 0,0 0 0,0 0 0,0 0 0,0 1 0,0-1 0,0 0 0,0 0 0,0 0 0,0 0-1,0 0 1,0 0 0,0 1 0,-9 8-117,5 0 114,1-1-1,0 1 1,0 0-1,0 0 1,1 0-1,1 0 1,-1 0-1,2 1 1,-1-1-1,2 14 1,-1-17 16,0 0 0,1 0 1,0 0-1,0 0 1,1 0-1,-1 0 1,1 0-1,0 0 0,1-1 1,0 1-1,-1-1 1,2 0-1,-1 0 1,0 0-1,1 0 0,0-1 1,5 5-1,-5-6 3,0-1 0,0 0-1,0 0 1,0 0 0,0-1-1,0 0 1,1 1 0,-1-1-1,1-1 1,-1 1 0,1-1-1,-1 1 1,1-1-1,-1-1 1,1 1 0,-1-1-1,0 1 1,1-1 0,-1 0-1,0-1 1,1 1 0,4-3-1,-4 1-187,0 0 0,0 1 0,0-1 0,0-1-1,0 1 1,-1-1 0,7-7 0,-8 8-348,0 0 0,-1-1 0,0 1 0,1-1 0,-1 0 0,0 1 0,-1-1 0,1 0 0,-1 0 0,2-7 0,-1-20-6345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39.860"/>
    </inkml:context>
    <inkml:brush xml:id="br0">
      <inkml:brushProperty name="width" value="0.05" units="cm"/>
      <inkml:brushProperty name="height" value="0.05" units="cm"/>
      <inkml:brushProperty name="color" value="#66CC00"/>
    </inkml:brush>
  </inkml:definitions>
  <inkml:trace contextRef="#ctx0" brushRef="#br0">5 214 14955,'-4'2'1449,"11"-12"-825,5-6-272,9-7 744,6-6-240,6-1-464,4-3-384,2 3 120,0 3-32,-5 10-184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4.336"/>
    </inkml:context>
    <inkml:brush xml:id="br0">
      <inkml:brushProperty name="width" value="0.025" units="cm"/>
      <inkml:brushProperty name="height" value="0.025" units="cm"/>
    </inkml:brush>
  </inkml:definitions>
  <inkml:trace contextRef="#ctx0" brushRef="#br0">1 0 17489,'0'0'5413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5.355"/>
    </inkml:context>
    <inkml:brush xml:id="br0">
      <inkml:brushProperty name="width" value="0.025" units="cm"/>
      <inkml:brushProperty name="height" value="0.025" units="cm"/>
    </inkml:brush>
  </inkml:definitions>
  <inkml:trace contextRef="#ctx0" brushRef="#br0">16 62 7591,'0'-8'5034,"0"-29"-2135,-4 20 481,-2 30-1603,3 17-1719,1 0 0,1 0 0,2 0 0,1 0 1,1 0-1,2-1 0,1 1 0,12 34 0,-16-59-61,0 0 0,0 0 1,0 0-1,1 0 0,0 0 0,0 0 0,0-1 0,7 7 1,-9-10 1,1 0 1,-1 0 0,0 0-1,0 0 1,1 0 0,-1 0-1,0-1 1,1 1 0,-1-1-1,1 1 1,-1-1 0,1 1-1,-1-1 1,1 0 0,-1 0-1,1 0 1,0 0 0,-1 0 0,1 0-1,-1 0 1,1 0 0,-1-1-1,1 1 1,-1 0 0,1-1-1,-1 0 1,1 1 0,-1-1-1,0 0 1,1 0 0,-1 1-1,0-1 1,0 0 0,0 0-1,1-1 1,0 0 0,8-9 67,0-1 0,-1 1 0,0-2 0,0 1 1,-2-1-1,1-1 0,-2 1 0,0-1 1,6-20-1,-6 15 217,-1 0 1,-1 0-1,0-1 1,-2 0-1,0 0 1,-2-35 0,1 53-270,-1 0 0,0 1 0,0-1 0,0 0 0,0 0 0,0 1 0,-1-1 0,1 0 0,-1 0 0,1 1 1,-1-1-1,1 0 0,-1 1 0,0-1 0,0 1 0,0-1 0,0 1 0,0-1 0,0 1 0,0 0 1,0-1-1,-1 1 0,1 0 0,0 0 0,-1 0 0,1 0 0,-1 0 0,-2-1 0,3 3-27,0-1 0,0 1 1,0-1-1,1 1 0,-1 0 0,0-1 0,0 1 0,1 0 0,-1 0 0,0 0 0,1 0 0,-1-1 0,1 1 0,-1 0 1,1 0-1,0 0 0,-1 0 0,1 0 0,0 0 0,0 0 0,-1 0 0,1 0 0,0 0 0,0 0 0,0 2 0,-2 31-50,2-33 55,-2 45 43,0-18-23,1 0 1,2 1 0,6 42 0,-7-69-2,0-1-1,0 1 1,1 0 0,-1-1-1,0 1 1,1-1 0,0 1-1,-1 0 1,1-1 0,0 1-1,0-1 1,-1 0 0,1 1-1,0-1 1,1 0 0,-1 1-1,0-1 1,0 0 0,0 0-1,1 0 1,-1 0 0,1 0 0,-1-1-1,0 1 1,3 1 0,-2-2 5,0 0 0,1 0 0,-1 0 0,1-1 0,-1 1 0,0 0 0,0-1 1,1 0-1,-1 1 0,0-1 0,0 0 0,0 0 0,1 0 0,-1-1 1,2-1-1,9-6 48,-1-1 0,0-1 1,18-21-1,-29 31-66,20-26 30,-16 20-21,1-1-1,0 1 1,0 0 0,0 1 0,1 0-1,0 0 1,11-8 0,-17 17-19,0 0 1,0 1 0,0-1-1,0 0 1,-1 1-1,1-1 1,-1 1-1,0-1 1,-1 5-1,1-2 25,2 14 73,-2-4-24,1 0 0,0-1 0,1 1 0,1-1 0,10 30 0,-13-44-49,0 0 1,0-1-1,0 1 1,1 0-1,-1 0 1,0-1 0,1 1-1,-1 0 1,1-1-1,-1 1 1,1-1-1,-1 1 1,1-1-1,-1 1 1,1-1 0,-1 1-1,1-1 1,0 1-1,-1-1 1,1 1-1,0-1 1,-1 0 0,1 0-1,0 1 1,-1-1-1,1 0 1,0 0-1,0 0 1,-1 0-1,1 0 1,0 0 0,0 0-1,-1 0 1,1 0-1,0 0 1,0 0-1,-1 0 1,1 0 0,0-1-1,0 1 1,-1 0-1,1-1 1,0 1-1,-1 0 1,1-1-1,-1 1 1,1-1 0,0 1-1,-1-1 1,1 1-1,-1-1 1,1 0-1,-1 1 1,0-1 0,1 1-1,-1-1 1,0 0-1,1 1 1,-1-2-1,29-49 491,-24 42-463,-3 5-29,18-29 53,-19 32-72,0 0 0,-1 0 0,1 0 0,0 0 0,-1 1 1,1-1-1,0 0 0,0 0 0,0 0 0,0 1 0,0-1 0,0 0 0,0 1 0,0-1 0,0 1 0,0-1 0,0 1 0,0 0 0,0 0 0,1-1 1,-1 1-1,0 0 0,0 0 0,0 0 0,2 0 0,0 3-111,-2 0 0,1 0 0,0 0 0,-1 0 0,1 0 0,-1 0 1,0 0-1,0 1 0,0-1 0,-1 0 0,1 1 0,-1-1 0,1 0 0,-2 6 0,2-1-238,7 43-2336,-2-18-2358,-3-21-680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6.130"/>
    </inkml:context>
    <inkml:brush xml:id="br0">
      <inkml:brushProperty name="width" value="0.025" units="cm"/>
      <inkml:brushProperty name="height" value="0.025" units="cm"/>
    </inkml:brush>
  </inkml:definitions>
  <inkml:trace contextRef="#ctx0" brushRef="#br0">1 1 12204,'0'0'3245,"1"10"-1921,1 213 3094,1 17-1282,-3-238-3133,0-1 1,0 0-1,0 1 1,0-1-1,1 0 0,-1 1 1,0-1-1,1 0 1,-1 0-1,1 0 1,-1 1-1,1-1 0,0 0 1,0 0-1,-1 0 1,1 0-1,0 0 0,0 0 1,0 0-1,0 0 1,0-1-1,0 1 0,0 0 1,0 0-1,3 0 1,-3-1 1,0 0 0,0 0 0,0 0 0,0 0 0,0 0 0,0 0 0,0 0 0,-1 0 0,1 0 0,0 0 1,0-1-1,0 1 0,0 0 0,0-1 0,0 1 0,0-1 0,0 1 0,0-1 0,-1 0 0,1 1 0,0-1 0,0 0 0,-1 1 1,1-1-1,-1 0 0,1 0 0,0 0 0,-1 1 0,1-1 0,-1 0 0,0 0 0,1-2 0,4-9-83,-1 0 0,-1-1 0,0 0 0,0 0 0,-1 0 0,-1 0 0,0-16 0,-1 21 74,0-1-1,-1 0 0,0 1 0,0-1 0,-1 1 0,0-1 0,-1 1 0,0 0 0,0 0 0,0 0 0,-10-14 0,13 21 7,-1 0 1,1 1-1,-1-1 1,1 0 0,-1 0-1,1 1 1,-1-1-1,0 0 1,0 1-1,1-1 1,-1 1-1,0-1 1,0 1-1,0-1 1,1 1-1,-1 0 1,0-1-1,-2 1 1,-5 9-73,7-6 65,1 1 1,-1-1-1,1 1 0,0-1 0,0 1 1,0-1-1,0 1 0,1-1 0,0 5 1,2-2 3,0 1 1,1-1 0,-1 0 0,1 0 0,0 0 0,1 0 0,-1 0 0,1-1 0,0 0 0,1 0 0,-1 0-1,1-1 1,0 0 0,0 0 0,0 0 0,1-1 0,-1 0 0,1 0 0,7 1 0,-10-2 4,-1-1 1,1 0 0,0 1-1,0-2 1,0 1 0,1 0-1,-1-1 1,0 0-1,0 0 1,0 0 0,0-1-1,0 1 1,0-1 0,0 0-1,0 0 1,0 0-1,0-1 1,0 1 0,-1-1-1,1 0 1,0 0 0,-1 0-1,0-1 1,1 1-1,-1-1 1,0 0 0,0 0-1,0 0 1,-1 0 0,1 0-1,-1 0 1,0-1-1,0 0 1,3-5 0,-4 6 8,0 1 0,0-1 0,0 1-1,0-1 1,-1 1 0,1-1 0,-1 1 0,0-1 0,1 0 0,-1 1 0,0-1 0,-1 0 0,1 1 0,0-1 0,-1 0 0,1 1 0,-1-1 0,-2-3 0,2 4-10,0 1 0,0-1 1,-1 1-1,1 0 0,0-1 1,-1 1-1,1 0 0,-1 0 1,0 0-1,1 0 0,-1 0 1,0 0-1,1 1 1,-1-1-1,0 1 0,0-1 1,0 1-1,1 0 0,-1-1 1,0 1-1,0 0 0,0 0 1,0 0-1,0 1 0,0-1 1,-3 1-1,2 0-13,0 1 0,0-1 1,0 1-1,0 0 0,1 0 0,-1 0 1,0 0-1,1 0 0,0 0 0,-1 1 1,1-1-1,0 1 0,0 0 0,0 0 0,1 0 1,-1 0-1,1 0 0,-1 0 0,1 0 1,0 0-1,0 0 0,1 0 0,-2 7 1,0-1 13,1 0-1,-1 1 1,2-1 0,-1 0 0,1 1 0,0-1 0,3 16 0,-2-24 10,-1 1 0,1-1 0,0 0-1,-1 0 1,1 0 0,0 1 0,0-1 0,0 0-1,-1 0 1,1 0 0,0 0 0,1 0 0,-1 0-1,0-1 1,0 1 0,0 0 0,0-1-1,1 1 1,-1 0 0,0-1 0,0 0 0,1 1-1,-1-1 1,0 0 0,1 1 0,-1-1 0,1 0-1,-1 0 1,0 0 0,1 0 0,-1-1 0,0 1-1,1 0 1,-1 0 0,0-1 0,1 1 0,1-2-1,4 0 66,0 0-1,0-1 0,0 0 0,-1 0 0,11-8 0,6-6 75,42-29-71,-61 44-94,-1 0-1,1 0 1,-1 0 0,1 1 0,0 0-1,0 0 1,-1 0 0,1 0 0,0 0-1,0 1 1,0-1 0,0 1 0,0 0-1,0 1 1,0-1 0,4 1 0,-6 1 11,0-1 0,0 1 1,0-1-1,0 1 0,-1 0 1,1-1-1,-1 1 0,1 0 1,-1 0-1,0 0 0,1 0 1,-1 0-1,0 1 0,0-1 1,-1 0-1,1 0 0,0 1 1,-1-1-1,0 0 0,1 1 1,-1-1-1,0 1 0,0-1 1,0 0-1,-1 4 0,1-4 9,0 1 0,-1 0 0,1-1 0,1 1 0,-1-1 0,0 1 0,1-1 0,-1 1 0,1-1 0,0 1 0,0-1 0,0 1 0,0-1 0,0 0 0,0 1 0,1-1 0,-1 0 0,1 0-1,-1 0 1,1 0 0,0 0 0,2 1 0,-3-3 24,0 1 0,1-1 0,-1 0 0,0 0-1,1 0 1,-1 0 0,0 0 0,0 0 0,1-1-1,-1 1 1,0 0 0,0-1 0,1 1 0,-1-1 0,0 1-1,0-1 1,0 0 0,0 1 0,0-1 0,0 0-1,0 0 1,0 0 0,0 1 0,0-1 0,0 0 0,0 0-1,1-3 1,25-38 326,-16 22-336,-8 17-39,-1-1 0,1 1 0,0 0 0,0 0 0,0 0 0,0 0 0,1 1 0,-1-1 0,1 1 0,0 0 0,-1 0 0,1 0 1,0 0-1,0 1 0,0-1 0,5 0 0,-7 2 3,0 0 0,0 0 1,0 1-1,0-1 0,0 0 1,0 1-1,0-1 0,-1 1 0,1 0 1,0 0-1,0 0 0,0 0 1,-1 0-1,1 0 0,-1 0 0,1 0 1,-1 0-1,1 1 0,-1-1 1,0 1-1,1-1 0,-1 1 0,0 0 1,0-1-1,0 1 0,0 0 1,-1 0-1,1 0 0,0-1 0,-1 1 1,1 0-1,-1 0 0,0 0 1,0 0-1,0 0 0,0 2 0,1 4 10,5 30 73,-6-38-76,0 1 0,0 0 0,1 0-1,-1 0 1,0 0 0,0 0-1,0 0 1,1 0 0,-1 0 0,0-1-1,1 1 1,-1 0 0,1 0-1,-1 0 1,1-1 0,-1 1 0,1 0-1,0 0 1,-1-1 0,1 1 0,0-1-1,-1 1 1,1-1 0,0 1-1,0-1 1,0 1 0,1 0 0,-2-2-143,1 1-1,-1 0 1,1 0 0,-1-1 0,1 1 0,-1 0 0,0-1 0,1 1 0,-1 0 0,1-1 0,-1 1 0,0-1 0,1 1 0,-1-1 0,0 1-1,1 0 1,-1-1 0,0 1 0,0-1 0,0 0 0,1 1 0,-1-1 0,0 1 0,0-1 0,0 1 0,0-1 0,0 0 0,0-1-389,2-14-5504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7.527"/>
    </inkml:context>
    <inkml:brush xml:id="br0">
      <inkml:brushProperty name="width" value="0.025" units="cm"/>
      <inkml:brushProperty name="height" value="0.025" units="cm"/>
    </inkml:brush>
  </inkml:definitions>
  <inkml:trace contextRef="#ctx0" brushRef="#br0">1 390 673,'0'0'23889,"9"3"-23056,-5-2-777,-1 0 1,1 0 0,0-1-1,0 1 1,-1-1-1,1 0 1,0 0 0,0 0-1,0 0 1,-1-1-1,1 0 1,0 1 0,0-1-1,3-2 1,-1 0-9,0 0 1,-1-1-1,1 1 1,-1-1 0,0-1-1,0 1 1,0-1-1,0 1 1,5-8-1,-7 7-24,1 1 0,-1-1 0,0 1 0,0-1 0,0 0-1,0 0 1,-1-1 0,0 1 0,0 0 0,-1-1 0,1 1-1,-1-1 1,0 0 0,0-7 0,-1 12-11,-1-1 0,1 1-1,0 0 1,0 0 0,-1 0 0,1 0 0,-1 0-1,1 0 1,-1 0 0,1 0 0,-1 0-1,0 0 1,0 0 0,1 0 0,-1 0 0,0 1-1,0-1 1,0 0 0,0 0 0,0 1 0,0-1-1,0 1 1,0-1 0,0 1 0,0-1 0,0 1-1,0 0 1,0-1 0,-1 1 0,1 0 0,0 0-1,0 0 1,0 0 0,0 0 0,0 0-1,-1 0 1,1 0 0,0 0 0,0 1 0,-2 0-1,-1-1-9,0 1-1,-1 0 0,1 0 1,0 0-1,0 1 0,0-1 1,0 1-1,0 0 0,0 0 1,-3 3-1,1 2-1,0-1 0,0 1-1,1 1 1,1-1 0,-1 1 0,1 0 0,0 0 0,1 0-1,0 0 1,0 1 0,1-1 0,0 1 0,1 0 0,0-1-1,0 1 1,1 0 0,0 0 0,2 15 0,-2-23-1,0 0 1,0 0 0,0 1-1,0-1 1,0 0-1,1 0 1,-1 1 0,1-1-1,-1 0 1,1 0-1,-1 0 1,1 0 0,0 0-1,-1 0 1,1 0-1,0 0 1,0 0 0,0 0-1,0 0 1,0 0-1,0-1 1,0 1-1,0 0 1,2 0 0,0 0 4,-1 0 0,1-1 0,-1 1 0,1-1 0,0 0 0,-1 0 0,1 0 0,0 0 0,-1 0 0,1-1 0,3 0 1,2-1-1,-1-1 0,1 1 0,-1-1 0,0-1 1,0 1-1,0-1 0,7-6 0,-4 1-306,0 0 0,-1-1 0,0-1 0,0 1 0,7-13 0,-8 9-468,0 0 1,-1-1-1,-1 0 1,0 0-1,-1 0 0,0-1 1,-2 0-1,1 0 1,-2 0-1,0 0 0,-1 0 1,-2-20-1,0 24 663,0 0-1,-2 0 0,1 0 0,-7-17 1,7 24 370,0 1-1,0-1 1,-1 1 0,1 0 0,-1 0 0,0 0 0,0 0 0,-7-6 0,10 10-205,-1-1 0,0 0-1,1 1 1,-1-1 0,0 1 0,0-1 0,1 1 0,-1-1-1,0 1 1,0 0 0,0-1 0,0 1 0,0 0 0,1 0-1,-1-1 1,0 1 0,0 0 0,0 0 0,0 0-1,0 0 1,0 0 0,0 0 0,0 1 0,0-1 0,1 0-1,-1 0 1,0 1 0,0-1 0,0 0 0,0 1 0,1-1-1,-1 1 1,0-1 0,0 1 0,1-1 0,-1 1-1,0 0 1,1-1 0,-1 1 0,1 0 0,-1 0 0,1-1-1,-1 1 1,1 0 0,-1 0 0,1 0 0,0-1 0,-1 1-1,1 0 1,0 0 0,0 0 0,0 0 0,0 1 0,-4 11 203,0 0 0,1 0 0,1 1 0,1-1 0,0 1 0,0 0 0,1-1 0,4 25 0,-3-30-192,0-1 0,0 0-1,1 1 1,0-1 0,0 0 0,1 0-1,0 0 1,0-1 0,0 1 0,1-1-1,0 0 1,0 0 0,1 0 0,0 0-1,0-1 1,0 1 0,9 5 0,-10-8-67,-1-1 0,1 0 1,0 0-1,0 0 0,0-1 1,0 1-1,0-1 0,0 0 0,0 0 1,0-1-1,0 1 0,0-1 1,1 0-1,-1 0 0,0 0 1,0-1-1,0 1 0,1-1 1,-1 0-1,0 0 0,0 0 1,0-1-1,-1 0 0,1 1 1,0-1-1,0-1 0,-1 1 1,1 0-1,-1-1 0,0 0 0,0 0 1,0 0-1,0 0 0,-1 0 1,1-1-1,2-4 0,6-4-15,-4 18 165,3 36 370,0-2-162,-9-40-348,0 1 0,-1 0-1,1 0 1,0-1-1,0 1 1,0-1 0,0 1-1,0-1 1,1 1-1,-1-1 1,0 0 0,0 1-1,0-1 1,0 0-1,0 0 1,0 0-1,1 0 1,-1 0 0,0 0-1,0 0 1,0 0-1,0 0 1,0-1 0,1 1-1,-1 0 1,0-1-1,0 1 1,0-1 0,0 1-1,0-1 1,1-1-1,35-25 251,-27 18-272,-5 6-20,0 0 0,0 0 0,0 0-1,1 0 1,-1 1 0,1 0 0,-1 0 0,1 0 0,-1 1 0,12-1 0,-15 1 25,0 1 0,1 0 1,-1 0-1,0 1 1,0-1-1,1 0 1,-1 1-1,0-1 1,0 1-1,1 0 0,-1 0 1,0 0-1,0 0 1,0 0-1,0 0 1,0 1-1,-1-1 1,1 0-1,0 1 0,0 0 1,-1-1-1,1 1 1,-1 0-1,0 0 1,0 0-1,1 0 1,-1 0-1,0 0 0,1 4 1,3 7-6,-4-6 88,2 0-1,-1 0 0,1 0 0,0 0 0,1-1 1,6 10-1,-9-15-44,0 0 0,1 0 1,-1 0-1,0 0 1,0 0-1,1 0 0,-1-1 1,0 1-1,1 0 0,-1-1 1,0 1-1,1-1 0,-1 0 1,1 1-1,-1-1 1,1 0-1,-1 0 0,1 0 1,-1 0-1,1 0 0,-1 0 1,1-1-1,-1 1 1,1 0-1,-1-1 0,0 1 1,1-1-1,-1 1 0,0-1 1,1 0-1,-1 0 0,0 0 1,0 1-1,1-1 1,-1 0-1,0 0 0,0-1 1,1-1-1,14-12 63,24-21-422,-38 35 218,0-1 1,0 1 0,-1 0 0,1 0-1,0 0 1,0 0 0,0 0 0,0 0-1,1 1 1,-1-1 0,0 1-1,0-1 1,0 1 0,0 0 0,1 0-1,-1 0 1,0 0 0,5 1 0,-5 1 73,-1 0 1,1 0-1,0 1 1,0-1-1,-1 1 1,0 0 0,1-1-1,-1 1 1,0 0-1,0 0 1,-1 0-1,1 0 1,0 0-1,-1-1 1,0 1 0,0 0-1,0 5 1,5 22 178,-4-29-130,0 0-1,0 0 1,-1 0 0,1 0-1,0 0 1,0-1 0,0 1-1,0 0 1,0-1 0,0 1-1,0 0 1,0-1 0,0 1-1,0-1 1,0 0 0,0 1-1,1-1 1,-1 0 0,0 0-1,0 0 1,0 0 0,0 0 0,1 0-1,-1 0 1,0 0 0,0 0-1,0 0 1,0-1 0,1 1-1,-1 0 1,0-1 0,0 1-1,0-1 1,0 1 0,0-1-1,0 0 1,0 1 0,0-1-1,1-1 1,42-35 235,-38 32-302,5-6-181,20-18-231,-31 28 384,1 0 1,0 0-1,0 0 0,1 0 0,-1 0 1,0 0-1,0 1 0,0-1 0,0 0 1,1 1-1,-1-1 0,0 1 0,1-1 1,-1 1-1,0 0 0,1 0 0,-1 0 1,0-1-1,1 1 0,2 1 0,3 33 549,-6-32-435,0 0 0,-1 0 0,2-1-1,-1 1 1,0 0 0,0-1 0,0 1 0,1-1 0,-1 1-1,1-1 1,-1 0 0,1 1 0,0-1 0,0 0 0,-1 0-1,1 0 1,0 0 0,0-1 0,0 1 0,0 0 0,0-1-1,0 0 1,0 1 0,0-1 0,0 0 0,3 0 0,4-1-36,1 0 1,-1-1 0,0 0 0,15-5 0,22-4-3209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8.074"/>
    </inkml:context>
    <inkml:brush xml:id="br0">
      <inkml:brushProperty name="width" value="0.025" units="cm"/>
      <inkml:brushProperty name="height" value="0.025" units="cm"/>
    </inkml:brush>
  </inkml:definitions>
  <inkml:trace contextRef="#ctx0" brushRef="#br0">13 3 16848,'-9'-2'2883,"9"4"-1634,-3 26-801,3 10-95,0 12-1,12 6 64,0 7-384,1-2 64,-3-6-96,-1-8 0,-2-9-352,-3-14-545,-1-10-384,3-14-96,-3-10-2179,-3-21-1312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8.417"/>
    </inkml:context>
    <inkml:brush xml:id="br0">
      <inkml:brushProperty name="width" value="0.025" units="cm"/>
      <inkml:brushProperty name="height" value="0.025" units="cm"/>
    </inkml:brush>
  </inkml:definitions>
  <inkml:trace contextRef="#ctx0" brushRef="#br0">13 32 10826,'-1'12'1986,"-4"19"-1062,1 0 0,2 0 0,2 0 0,0 0 1,7 42-1,-5-63-818,0 1 1,1-1-1,0 0 1,0-1 0,1 1-1,0-1 1,1 1 0,0-1-1,0 0 1,1-1-1,0 1 1,1-1 0,0 0-1,0-1 1,0 0 0,1 0-1,0-1 1,1 0-1,-1 0 1,1 0 0,13 4-1,-19-8-28,0 0-1,1 0 0,-1-1 1,1 0-1,0 0 0,-1 0 1,1 0-1,0 0 1,0-1-1,0 1 0,-1-1 1,1 0-1,0 0 0,0-1 1,0 1-1,0-1 1,-1 0-1,1 0 0,0 0 1,-1 0-1,1-1 0,-1 0 1,1 1-1,3-4 1,-1 0 62,-1-1 0,0 0 1,0 0-1,0-1 1,-1 1-1,0-1 1,0 0-1,-1 0 0,0 0 1,0 0-1,2-9 1,0-1 92,-1 0 0,0 0 1,-2 0-1,0-1 1,0 1-1,-2-1 0,0 1 1,-1-1-1,-4-20 0,3 27-273,0-1 1,-1 1-1,-1 0 0,1 0 0,-2 1 0,0-1 0,0 1 0,-1 0 0,0 0 0,0 1 0,-1 0 0,0 0 0,-1 0 1,-17-14-1,9 16-1520,13 18-1214,13 21-2256,5-7-741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8.775"/>
    </inkml:context>
    <inkml:brush xml:id="br0">
      <inkml:brushProperty name="width" value="0.025" units="cm"/>
      <inkml:brushProperty name="height" value="0.025" units="cm"/>
    </inkml:brush>
  </inkml:definitions>
  <inkml:trace contextRef="#ctx0" brushRef="#br0">44 80 19731,'0'0'2813,"-8"8"-1542,4-4-1216,1 1 1,-1-1 0,1 1 0,0 0 0,0 0 0,0 0-1,1 0 1,0 0 0,0 1 0,0-1 0,1 1-1,0-1 1,0 1 0,0 0 0,0-1 0,1 1 0,0 0-1,0-1 1,1 1 0,0 0 0,0-1 0,0 1 0,4 9-1,-4-11-56,0 0 0,1-1 0,-1 1 0,1-1 0,0 1 0,0-1 0,0 0 0,0 0 0,1 0 0,-1 0 0,1 0-1,0 0 1,0-1 0,0 1 0,0-1 0,0 0 0,1 0 0,-1 0 0,1 0 0,-1 0 0,1-1 0,3 1 0,-3-1 6,-1-1 1,1 0 0,0 0 0,-1-1 0,1 1 0,-1-1 0,1 1 0,-1-1 0,1 0 0,-1 0 0,1-1 0,-1 1 0,0-1 0,0 0 0,0 0-1,0 0 1,0 0 0,0 0 0,0 0 0,-1-1 0,1 0 0,-1 1 0,4-7 0,5-7-47,-1 0 0,0-1 0,-1 0 0,-1 0 0,-1-1 0,0 0 0,-2-1 0,0 1 1,-1-1-1,0 0 0,0-36 0,-5 110-253,0-27 312,0 0 0,2-1-1,1 1 1,1-1 0,7 32 0,-9-56-27,0 0 0,-1 0 1,1 0-1,0-1 0,0 1 1,0 0-1,1-1 0,-1 1 0,1-1 1,-1 1-1,1-1 0,0 0 1,0 1-1,0-1 0,0 0 0,1 0 1,-1-1-1,0 1 0,1 0 1,-1-1-1,1 1 0,-1-1 0,1 0 1,0 0-1,0 0 0,0 0 1,-1 0-1,1-1 0,0 0 0,0 1 1,0-1-1,5 0 0,-3-1-267,0-1 1,0 1-1,0-1 0,0 0 0,0 0 0,-1 0 0,1-1 1,-1 0-1,1 0 0,-1 0 0,0 0 0,0-1 0,0 1 0,-1-1 1,0 0-1,1 0 0,3-8 0,11-25-4336,-6-4-1661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19.135"/>
    </inkml:context>
    <inkml:brush xml:id="br0">
      <inkml:brushProperty name="width" value="0.025" units="cm"/>
      <inkml:brushProperty name="height" value="0.025" units="cm"/>
    </inkml:brush>
  </inkml:definitions>
  <inkml:trace contextRef="#ctx0" brushRef="#br0">21 0 17200,'0'0'1580,"-3"8"-112,-2 13-923,1 0 0,0 0-1,2 1 1,0-1 0,2 32-1,2-13-282,1-1-1,12 49 0,-14-82-283,1 0 0,0 0 0,0 0 0,0 0 0,1-1-1,-1 1 1,1-1 0,5 6 0,-8-10 8,1 0 0,0 0 0,0 0 0,0 0 0,0-1 0,0 1 0,0 0 0,0 0 0,0-1-1,0 1 1,0-1 0,0 1 0,1-1 0,-1 0 0,0 1 0,0-1 0,0 0 0,1 0 0,-1 0 0,0 0 0,0 0 0,1 0 0,-1 0 0,0 0 0,0 0 0,0-1 0,1 1 0,-1 0 0,0-1 0,0 1 0,0-1 0,0 1-1,0-1 1,0 0 0,0 1 0,0-1 0,0 0 0,0 0 0,0 0 0,0 0 0,0 0 0,-1 0 0,1 0 0,0 0 0,-1 0 0,2-2 0,8-12 23,0 0 1,-1-1-1,0 0 0,-2-1 1,0 0-1,0 0 0,-2-1 1,6-31-1,0-15-102,2-68 0,-16 188 133,6 64-1,-2-99-118,1 0 0,1 0-1,0 0 1,2-1 0,0 0-1,2 0 1,0 0-1,12 22 1,-4-23-3305,0-11-3476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20.848"/>
    </inkml:context>
    <inkml:brush xml:id="br0">
      <inkml:brushProperty name="width" value="0.025" units="cm"/>
      <inkml:brushProperty name="height" value="0.025" units="cm"/>
    </inkml:brush>
  </inkml:definitions>
  <inkml:trace contextRef="#ctx0" brushRef="#br0">49 174 16688,'0'0'3384,"-3"-5"-3282,1 1-72,0 0 0,1 0 0,-1 0 0,1 0 0,0 0 0,0 0 1,0-1-1,0 1 0,1 0 0,0-1 0,0 1 0,0 0 0,1-6 0,-1 10-31,0 0-1,0-1 0,1 1 0,-1 0 0,0 0 0,0 0 0,0 0 0,0 0 0,1-1 0,-1 1 0,0 0 0,0 0 0,0 0 0,1 0 1,-1 0-1,0 0 0,0 0 0,0 0 0,1 0 0,-1 0 0,0 0 0,0 0 0,0 0 0,1 0 0,-1 0 0,0 0 0,0 0 0,1 0 1,-1 0-1,0 0 0,0 0 0,0 0 0,1 0 0,-1 0 0,0 0 0,0 0 0,0 1 0,0-1 0,1 0 0,-1 0 0,0 0 0,0 0 1,0 1-1,0-1 0,0 0 0,1 0 0,-1 0 0,0 0 0,0 1 0,0-1 0,8 12-54,11 34 88,-2 1 1,17 83 0,-9-30 280,-16-75-143,-6-16 126,0 0 1,-1-1-1,0 1 0,0 0 1,1 12-1,-4-20-276,1 0-1,-1 1 0,0-1 1,1 0-1,-1 0 0,0 0 1,0 0-1,0 0 0,0 0 1,0 0-1,0-1 0,0 1 0,0 0 1,0 0-1,0-1 0,0 1 1,-1-1-1,1 1 0,0-1 1,0 1-1,-1-1 0,1 0 1,0 0-1,0 1 0,-3-1 1,-37 4 64,33-3-26,-1-1-1,1 0 1,0 0 0,0 0-1,0-1 1,0-1-1,-15-3 1,22 4-45,-1 0 1,1 1 0,0-1 0,0 0-1,-1 0 1,1 0 0,0 0 0,0 0-1,0 0 1,0 0 0,0 0 0,0 0-1,0 0 1,1 0 0,-1-1 0,0 1-1,1 0 1,-1-1 0,1 1 0,-1-2 0,1 0-13,-1-1 1,1 1-1,0 0 1,1 0-1,-1-1 1,1 1-1,-1 0 1,1 0-1,0 0 1,0-1-1,1 1 1,2-4-1,17-32 6,2 2 1,1 1-1,39-44 0,-27 36 13,35-57 1,-70 99-12,0 0 1,0 1 0,0-1 0,0 0 0,0 0-1,0 0 1,-1 0 0,1 1 0,-1-1 0,1 0 0,-1 0-1,0 0 1,0-3 0,0 4-9,0 1 1,0-1-1,0 1 1,0 0-1,-1-1 1,1 1-1,0-1 0,0 1 1,-1-1-1,1 1 1,0 0-1,0-1 0,-1 1 1,1 0-1,-1-1 1,1 1-1,0 0 1,-1 0-1,1-1 0,0 1 1,-1 0-1,1 0 1,-1 0-1,1-1 0,-1 1 1,1 0-1,-1 0 1,1 0-1,-1 0 0,1 0 1,-1 0-1,1 0 1,-1 0-1,-1 1-6,-1-1-1,1 1 1,0 0-1,-1-1 0,1 1 1,0 0-1,0 0 1,0 1-1,0-1 1,0 0-1,0 1 1,0-1-1,0 1 1,0 0-1,1 0 0,-1-1 1,1 1-1,-1 0 1,-1 4-1,-2 4 1,1 0 1,1 0-1,0 1 0,0-1 0,1 0 0,0 1 0,1 0 1,0-1-1,0 1 0,3 21 0,-2-31 9,0 1 0,0-1 0,1 0 0,-1 1-1,0-1 1,0 0 0,1 1 0,-1-1 0,1 0 0,-1 0 0,1 1 0,0-1 0,-1 0-1,1 0 1,0 0 0,0 0 0,0 0 0,0 0 0,0 0 0,0 0 0,0 0 0,0 0 0,0-1-1,0 1 1,1 0 0,1 0 0,0 0 2,0-1 0,0 0 1,-1 0-1,1 0 0,0 0 0,0-1 0,-1 1 1,1-1-1,0 1 0,-1-1 0,1 0 0,3-2 0,5-2 17,-1 0-1,0-1 1,0 0-1,-1-1 1,11-9-1,-7 3 0,-1 0 0,0-1-1,-1-1 1,15-23 0,-23 32-3,1 1 0,-1-1 1,0-1-1,-1 1 0,0 0 0,0 0 1,0-1-1,-1 1 0,1-1 0,-2 0 0,1 1 1,-1-1-1,0 0 0,0 1 0,-2-11 1,2 17-22,0-1 1,0 1 0,0 0 0,0 0 0,0-1-1,0 1 1,0 0 0,0-1 0,0 1 0,-1 0-1,1 0 1,0-1 0,0 1 0,0 0-1,0-1 1,0 1 0,0 0 0,-1 0 0,1 0-1,0-1 1,0 1 0,0 0 0,-1 0 0,1 0-1,0-1 1,0 1 0,-1 0 0,1 0 0,0 0-1,-1 0 1,1 0 0,0-1 0,0 1-1,-1 0 1,1 0 0,0 0 0,-1 0 0,1 0-1,0 0 1,-1 0 0,-9 11-69,-3 18 35,9-13 59,1 1 0,0 0 0,1 0 0,1 0 0,1 0 0,0 0 0,4 25 0,-4-40-7,1-1-1,-1 1 0,1 0 1,-1-1-1,1 1 1,-1-1-1,1 1 1,0-1-1,0 1 1,-1-1-1,1 0 1,0 1-1,0-1 1,1 0-1,-1 0 1,0 0-1,0 0 1,0 0-1,1 0 1,-1 0-1,1 0 1,-1 0-1,1 0 1,-1-1-1,1 1 1,1 0-1,0-1 43,0 0-1,0-1 1,0 1-1,0 0 0,0-1 1,0 0-1,0 1 1,0-1-1,0 0 0,0-1 1,-1 1-1,1 0 1,2-3-1,8-5 114,0 0 1,-1-1-1,-1 0 0,14-16 1,-19 20-168,43-55 93,-45 56-98,-1 0-1,0-1 0,0 1 1,0-1-1,-1 1 0,0-1 1,0 0-1,0 0 0,-1 0 0,1-7 1,-2 13-7,0-1 0,0 0 1,1 1-1,-1-1 0,0 1 1,0-1-1,0 1 0,0-1 1,0 1-1,0-1 0,0 0 1,0 1-1,0-1 0,0 1 1,-1-1-1,1 1 0,0-1 0,0 1 1,-1-1-1,1 1 0,0-1 1,0 1-1,-1-1 0,1 1 1,0-1-1,-1 1 0,1 0 1,-1-1-1,1 1 0,-1-1 1,-13 9-198,-11 25 28,20-20 197,1 0 1,0 1 0,0-1 0,2 1 0,0 0 0,0 0 0,1 0 0,1 0 0,2 23-1,-2-35-7,0-1 0,0 1 0,0-1 0,1 1 0,-1-1 0,1 0 0,-1 1 0,1-1 0,-1 1 0,1-1 0,0 0 0,-1 1 0,1-1 0,0 0 0,0 0 0,0 0 0,0 0 0,0 0 0,0 0 0,1 0 0,-1 0 0,0 0 0,0 0 0,1 0 0,-1-1 0,0 1 0,1-1 0,-1 1 0,1-1 0,-1 1 0,1-1-1,-1 0 1,1 0 0,-1 0 0,1 0 0,-1 0 0,1 0 0,-1 0 0,1 0 0,-1-1 0,1 1 0,-1 0 0,0-1 0,3 0 0,2-1 90,-1 0 1,1 0-1,0-1 0,-1 0 0,1 0 0,-1 0 1,0-1-1,0 0 0,6-5 0,-3-1-62,0 0 1,-1 0-1,0-1 0,0 1 0,-2-2 0,1 1 0,-1-1 0,-1 1 0,0-1 0,0-1 0,-2 1 0,1 0 0,-1-1 0,-1 1 1,-1-1-1,0-17 0,-6 10-37,-7 20-181,12 1 158,-1 0 1,0 0 0,0 1-1,1-1 1,-1 1 0,1-1-1,0 1 1,-1 0 0,1-1-1,0 1 1,0 0 0,0 0-1,0 0 1,0 0 0,0 2-1,-2 4 15,1 1 0,1-1 0,0 1 0,0 0 0,1-1 0,0 1-1,1 9 1,-1-17 6,0 1-1,0-1 0,0 1 0,1-1 1,-1 0-1,1 1 0,-1-1 0,1 1 1,-1-1-1,1 0 0,0 1 0,0-1 1,0 0-1,0 0 0,0 1 0,0-1 1,0 0-1,0 0 0,0 0 0,0 0 1,0 0-1,1-1 0,-1 1 0,0 0 1,1-1-1,-1 1 0,1-1 0,-1 1 1,1-1-1,-1 1 0,1-1 0,-1 0 1,1 0-1,-1 0 0,1 0 0,-1 0 1,1 0-1,-1 0 0,1-1 0,-1 1 1,1 0-1,-1-1 0,1 1 0,-1-1 1,0 0-1,1 1 0,-1-1 0,2-1 1,3-1 13,-1 0 0,1-1-1,-1 1 1,0-1 0,0 0 0,0-1 0,-1 1 0,1-1 0,-1 0 0,5-7 0,31-55-69,-46 83 10,1 1-1,1 0 0,0 0 0,1 0 0,1 0 0,1 1 0,0-1 0,3 32 0,-1-48 56,-1 0-1,0 0 0,1 0 0,-1 0 0,1 0 0,-1 0 0,1 0 0,-1 0 0,1 0 0,0-1 0,-1 1 0,1 0 1,0 0-1,0 0 0,0-1 0,0 1 0,-1-1 0,1 1 0,0 0 0,0-1 0,0 0 0,0 1 0,0-1 1,0 1-1,1-1 0,-1 0 0,0 0 0,0 0 0,0 0 0,0 0 0,0 0 0,0 0 0,0 0 0,0 0 0,0 0 1,0-1-1,0 1 0,1 0 0,-1-1 0,0 1 0,0-1 0,-1 1 0,3-2 0,41-24 388,38-47-538,-82 73 129,0-1 0,1 1 0,-1 0 1,0-1-1,1 1 0,-1 0 0,0-1 1,1 1-1,-1 0 0,1 0 0,-1 0 1,0-1-1,1 1 0,-1 0 0,1 0 1,-1 0-1,0 0 0,1 0 0,-1 0 0,1 0 1,-1 0-1,1 0 0,-1 0 0,0 0 1,1 0-1,-1 0 0,1 0 0,-1 0 1,1 1-1,-1-1 0,0 0 0,1 0 1,5 16-114,-5 30 151,-2-36-28,1-5 5,0 1 0,1 0 1,0 0-1,0-1 0,0 1 0,0 0 0,1-1 0,4 8 0,-6-12-2,0 0 1,1 0 0,-1 0-1,1 0 1,0-1 0,-1 1-1,1 0 1,-1-1 0,1 1-1,0 0 1,0-1 0,-1 1-1,1-1 1,0 1 0,0-1-1,0 1 1,0-1 0,0 0-1,0 1 1,0-1-1,1 0 1,0 0 7,0 0 0,-1-1 0,1 1-1,0-1 1,-1 1 0,1-1 0,-1 0 0,1 1-1,-1-1 1,1 0 0,-1 0 0,0 0 0,1 0-1,-1-1 1,0 1 0,0 0 0,2-2 0,28-40 176,-27 35-473,1 0 0,0 0 0,1 1 0,0 0 0,0 0 0,0 0 0,1 1 0,14-11 0,-21 19-550,1 1 0,-1-1 0,0 0 0,-1 1 0,1-1 0,0 1 0,-1-1 0,1 0 0,-1 0 0,0 1 0,1-1 0,-3 4-1,-6 2-5670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21.335"/>
    </inkml:context>
    <inkml:brush xml:id="br0">
      <inkml:brushProperty name="width" value="0.025" units="cm"/>
      <inkml:brushProperty name="height" value="0.025" units="cm"/>
    </inkml:brush>
  </inkml:definitions>
  <inkml:trace contextRef="#ctx0" brushRef="#br0">1 26 5157,'3'-26'12730,"6"42"-9953,7 12-7414,-16-27 4116,1 0 1,0 0-1,-1 0 0,1 0 1,0 0-1,0 0 1,0 0-1,0 0 1,0 0-1,0-1 1,0 1-1,0 0 1,0-1-1,0 1 1,0-1-1,1 1 1,-1-1-1,0 1 1,2-1-1,0 0 972,-1 0 0,0 0 0,1 0 0,-1 0 0,1 0 0,-1 0 0,0 1 0,1-1 0,-1 1 0,0 0 0,1 0 0,-1 0 0,0 0 0,0 0 0,0 0 0,0 0 0,0 1 0,0-1 0,0 1 0,1 1 0,0 1 250,-1 1 0,0 0 0,0-1 0,0 1 0,-1 0 0,0 0 0,0 0 0,1 9 0,1 42 1829,-3-46-2175,0 0 0,0-1-1,1 1 1,0 0 0,1 0 0,0-1-1,0 1 1,7 15 0,-9-25-336,0 1-1,1-1 1,-1 1 0,0-1-1,0 1 1,1-1-1,-1 1 1,0-1 0,1 0-1,-1 1 1,0-1 0,1 1-1,-1-1 1,1 0 0,-1 0-1,1 1 1,-1-1 0,1 0-1,-1 0 1,1 1-1,-1-1 1,1 0 0,-1 0-1,1 0 1,-1 0 0,1 0-1,-1 0 1,1 0 0,0 0-1,-1 0 1,1 0-1,0 0 1,16-13 438,7-25-125,-10 6-327,-12 24-278,1 1-1,0-1 1,0 1 0,1 0 0,0 0 0,0 0 0,1 1-1,0-1 1,0 1 0,10-9 0,-13 54-619,-7 81 3161,25-125-4297,3-22-6904,-8 9-1403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0.249"/>
    </inkml:context>
    <inkml:brush xml:id="br0">
      <inkml:brushProperty name="width" value="0.05" units="cm"/>
      <inkml:brushProperty name="height" value="0.05" units="cm"/>
      <inkml:brushProperty name="color" value="#66CC00"/>
    </inkml:brush>
  </inkml:definitions>
  <inkml:trace contextRef="#ctx0" brushRef="#br0">1 238 19140,'0'1'87,"1"0"1,-1 0-1,1 0 1,0 0-1,-1 0 0,1 0 1,0 0-1,-1-1 1,1 1-1,0 0 0,0-1 1,0 1-1,0 0 1,0-1-1,0 1 0,0-1 1,0 1-1,0-1 1,0 1-1,0-1 0,0 0 1,0 0-1,0 1 1,0-1-1,0 0 0,2 0 1,-1-1-9,0 0-1,0 1 1,0-1 0,0 0 0,-1 0 0,1 0-1,0 0 1,-1-1 0,1 1 0,-1 0 0,1-1 0,-1 1-1,2-4 1,1 0-6,0-1-1,-1 1 0,1-1 1,-1 0-1,-1 0 0,1 0 1,-1-1-1,2-9 0,-4 13-19,0-1 0,0 0 0,0 0 0,-1 0 1,1 0-1,-2-3 0,2 6-37,0 0 1,0 0 0,-1 0-1,1 0 1,0 0 0,-1 1-1,1-1 1,0 0 0,-1 0 0,1 0-1,-1 1 1,1-1 0,-1 0-1,1 1 1,-1-1 0,0 0-1,1 1 1,-1-1 0,0 0 0,1 1-1,-1-1 1,0 1 0,0 0-1,0-1 1,0 1 0,1 0-1,-1-1 1,0 1 0,-2 0-1,2 0-1,0 1 0,0-1-1,0 1 1,0-1-1,0 1 1,0 0-1,1 0 1,-1-1-1,0 1 1,0 0-1,0 0 1,1 0-1,-1 0 1,1 0 0,-1 0-1,0 0 1,1 0-1,0 0 1,-1 0-1,1 0 1,0 0-1,-1 0 1,1 0-1,0 0 1,0 1-1,0-1 1,0 2 0,0 34 120,1-28-141,0 0-1,1 0 0,1 0 0,-1-1 1,1 1-1,7 13 0,-8-20 5,-1 1 0,1-1 0,-1 1 0,1-1 0,0 0-1,0 0 1,0 0 0,0 0 0,0 0 0,1 0 0,2 2 0,-3-4 4,-1 1 1,0-1 0,1 1 0,-1-1-1,1 0 1,0 1 0,-1-1 0,1 0-1,-1 0 1,1 0 0,-1 0 0,1 0-1,-1-1 1,1 1 0,-1 0 0,1-1-1,-1 1 1,1-1 0,-1 1 0,1-1-1,-1 0 1,2-1 0,3-2 7,-1 0 0,0 0 1,0 0-1,-1-1 0,1 0 0,-1 0 1,0-1-1,4-6 0,27-53 66,-23 41-31,8-19 23,-14 29-54,0 0 0,1 0 0,1 1 0,0 0 0,12-15 0,-19 27-14,-1 0-1,1 1 0,-1-1 0,1 1 0,0-1 0,-1 1 0,1-1 1,0 1-1,-1-1 0,1 1 0,0 0 0,0-1 0,-1 1 1,1 0-1,0-1 0,0 1 0,0 0 0,0 0 0,-1 0 0,1 0 1,0 0-1,0 0 0,0 0 0,0 0 0,0 0 0,-1 0 1,1 1-1,0-1 0,0 0 0,0 1 0,-1-1 0,1 0 1,0 1-1,0-1 0,-1 1 0,1-1 0,0 1 0,-1-1 0,1 1 1,-1 0-1,1-1 0,-1 1 0,1 0 0,-1-1 0,1 1 1,-1 0-1,0 0 0,1 1 0,4 6-5,-1 0 0,-1 0 1,5 15-1,-5-14 4,2 8 2,-3-10 7,0 0 0,0-1 0,1 1 1,0-1-1,0 0 0,0 0 1,1 0-1,6 9 0,-10-15-4,1 1 0,-1-1-1,0 0 1,0 0 0,1 0 0,-1 1-1,0-1 1,0 0 0,1 0 0,-1 0 0,0 0-1,1 0 1,-1 1 0,0-1 0,1 0 0,-1 0-1,0 0 1,1 0 0,-1 0 0,0 0-1,1 0 1,-1 0 0,0 0 0,0 0 0,1 0-1,-1 0 1,0-1 0,1 1 0,-1 0 0,0 0-1,1 0 1,-1 0 0,0 0 0,0-1-1,1 1 1,-1 0 0,0 0 0,0 0 0,1-1-1,-1 1 1,9-18-483,-3-21-661,-6 37 829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21.679"/>
    </inkml:context>
    <inkml:brush xml:id="br0">
      <inkml:brushProperty name="width" value="0.025" units="cm"/>
      <inkml:brushProperty name="height" value="0.025" units="cm"/>
    </inkml:brush>
  </inkml:definitions>
  <inkml:trace contextRef="#ctx0" brushRef="#br0">10 97 1505,'0'0'25747,"10"6"-25618,35 17-39,-43-22-81,1-1-1,-1 1 0,1 0 1,0-1-1,-1 1 0,1-1 1,0 0-1,0 0 0,-1 0 0,1 0 1,0 0-1,0-1 0,-1 1 1,1-1-1,-1 0 0,1 0 1,0 0-1,-1 0 0,1 0 1,-1 0-1,0-1 0,0 1 1,1-1-1,-1 1 0,0-1 0,0 0 1,0 0-1,0 0 0,-1 0 1,1 0-1,1-3 0,1-1 18,-1 1 0,0-1 0,0 1 0,0-1-1,-1 0 1,1 0 0,-2-1 0,1 1 0,-1 0-1,2-13 1,-3 18-22,0 0 0,0 0 0,-1 0-1,1 0 1,0 0 0,-1 0 0,1 1 0,0-1 0,-1 0-1,1 0 1,-1 0 0,1 0 0,-1 1 0,0-1-1,1 0 1,-1 0 0,0 1 0,0-1 0,1 1 0,-1-1-1,0 0 1,0 1 0,0-1 0,0 1 0,0 0-1,0-1 1,1 1 0,-1 0 0,0 0 0,0-1-1,0 1 1,0 0 0,0 0 0,0 0 0,0 0 0,0 0-1,0 1 1,0-1 0,0 0 0,0 0 0,0 0-1,0 1 1,-1 0 0,-3 0-11,1 0 1,0 0-1,-1 1 1,1-1-1,0 1 0,0 0 1,0 0-1,0 1 0,-3 2 1,-3 5 27,0 1 1,1 0-1,0 0 1,1 1-1,1 1 1,-12 24-1,15-29 36,1-1-1,0 1 0,0 0 1,1 0-1,0 1 0,1-1 1,0 0-1,0 1 0,1-1 1,0 0-1,0 1 0,1-1 1,2 11-1,-2-16-73,1-1 1,-1 0-1,1 0 0,0 0 1,-1 1-1,1-2 0,0 1 1,0 0-1,1 0 0,-1-1 1,0 1-1,1-1 0,-1 1 0,0-1 1,1 0-1,0 0 0,-1 0 1,1-1-1,0 1 0,-1 0 1,1-1-1,0 0 0,-1 0 1,1 0-1,5 0 0,37-3-2013,-10-5-3433,-8-5-2604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5:22.906"/>
    </inkml:context>
    <inkml:brush xml:id="br0">
      <inkml:brushProperty name="width" value="0.025" units="cm"/>
      <inkml:brushProperty name="height" value="0.025" units="cm"/>
    </inkml:brush>
  </inkml:definitions>
  <inkml:trace contextRef="#ctx0" brushRef="#br0">21 319 12780,'-21'-4'7150,"31"4"-3866,19-1-3025,59-8 573,-1-4-1,104-30 1,-15 4-557,-28 13-619,2 7-1,0 6 0,0 7 0,267 23 0,-345-9 167,0-4-1,0-3 1,0-2-1,0-5 1,-1-2-1,81-20 1,150-40 829,-228 56-582,0 2 1,87 2-1,-27 9-261,-14 1 528,0-4 1,154-24-1,-220 20 293,-16 2-4664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05.730"/>
    </inkml:context>
    <inkml:brush xml:id="br0">
      <inkml:brushProperty name="width" value="0.025" units="cm"/>
      <inkml:brushProperty name="height" value="0.025" units="cm"/>
    </inkml:brush>
  </inkml:definitions>
  <inkml:trace contextRef="#ctx0" brushRef="#br0">69 0 8456,'0'0'12497,"2"8"-12166,7 27 72,-2-1 1,-1 1-1,0 44 0,-2 118-195,-4-165-144,0-25-8,-2 52-19,1-58-26,1 0-1,0 1 1,0-1 0,-1 0-1,1 0 1,-1 1 0,1-1 0,-1 0-1,0 0 1,1 1 0,-1-1-1,0 0 1,0 0 0,-1 2 0,1-3 4,0 0 1,0 0 0,1 1-1,-1-1 1,0 0 0,0 0 0,1 0-1,-1 0 1,0 0 0,0 0 0,0 0-1,1 0 1,-1 0 0,0 0-1,0-1 1,1 1 0,-1 0 0,0 0-1,1-1 1,-1 1 0,0 0 0,0-1-1,1 1 1,-1-1 0,1 1-1,-1-1 1,1 1 0,-2-2 0,-1-1 10,0-1 0,-1 0 0,1 0 1,1 0-1,-1 0 0,1-1 0,-1 1 1,1-1-1,0 1 0,-1-8 0,-13-54-21,14 58 1,-4-19-32,0-1 0,2 0 0,1-1 0,2 1 0,0 0 0,5-40 0,-3 64 14,1 0 0,-1-1 0,1 1-1,0 0 1,0 0 0,0 1 0,1-1 0,-1 0 0,1 1-1,0 0 1,0-1 0,0 1 0,0 0 0,1 0 0,-1 1-1,1-1 1,-1 1 0,1 0 0,0 0 0,0 0 0,0 0-1,0 1 1,1-1 0,-1 1 0,0 0 0,1 1 0,-1-1-1,7 0 1,4 0 0,0 1 0,1 0 0,-1 1 0,0 0 0,0 1 1,0 1-1,16 5 0,-21-5 0,0 1 0,-1 0 0,1 1 0,-1 0 0,1 0 0,-2 1 0,13 11 0,-19-16 39,0 0-1,0 1 1,0-1 0,-1 1-1,1 0 1,-1-1-1,1 1 1,-1 0-1,0 0 1,0 0-1,1 0 1,-1 0-1,-1 0 1,1 1-1,0-1 1,0 0 0,-1 0-1,0 1 1,1-1-1,-1 0 1,0 0-1,0 1 1,0-1-1,0 0 1,-1 1-1,1-1 1,0 0 0,-1 0-1,0 1 1,0-1-1,1 0 1,-1 0-1,0 0 1,-1 0-1,1 0 1,0 0-1,-1 0 1,1 0-1,-1-1 1,-2 4 0,-4 1 224,0 0 1,0 0 0,0 0 0,0-1-1,-1 0 1,0-1 0,0 0 0,-1 0 0,1-1-1,-18 4 1,1-3 79,-1 0 1,-50 0-1,76-4-366,0 0 0,1 0 1,-1 0-1,0 1 0,0-1 0,1 0 0,-1 0 1,0 0-1,1 0 0,-1 0 0,0 0 0,0-1 0,1 1 1,-1 0-1,0 0 0,1 0 0,-1-1 0,0 1 1,1 0-1,-1-1 0,0 1 0,1 0 0,-1-1 1,1 1-1,-1-1 0,1 1 0,-1-1 0,1 1 0,-1-1 1,1 0-1,0 1 0,-1-1 0,1 0 0,0 1 1,-1-1-1,1 0 0,0 1 0,0-1 0,0 0 0,-1 0 1,2-1-503,0 0 1,-1-1-1,1 1 0,0 0 1,0 0-1,0 0 1,1 0-1,-1 0 1,0 1-1,1-1 1,-1 0-1,4-2 1,19-19-10462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08.325"/>
    </inkml:context>
    <inkml:brush xml:id="br0">
      <inkml:brushProperty name="width" value="0.025" units="cm"/>
      <inkml:brushProperty name="height" value="0.025" units="cm"/>
    </inkml:brush>
  </inkml:definitions>
  <inkml:trace contextRef="#ctx0" brushRef="#br0">0 0 10794,'5'5'11125,"13"13"-7845,0 0-2454,-1 1-666,1-1 0,0-1 0,2 0 0,-1-1 0,24 12 1,-42-27-433,0-1 1,0 1 0,0-1 0,0 1 0,0-1 0,1 0 0,-1 0 0,0 0 0,0 1 0,1-1 0,-1 0 0,0-1 0,0 1-1,0 0 1,1 0 0,-1 0 0,0-1 0,0 1 0,0-1 0,0 1 0,1-1 0,-1 1 0,0-1 0,0 1 0,0-1 0,0 0-1,0 0 1,-1 0 0,1 1 0,1-3 0,19-33-8542,-12 11 3688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08.669"/>
    </inkml:context>
    <inkml:brush xml:id="br0">
      <inkml:brushProperty name="width" value="0.025" units="cm"/>
      <inkml:brushProperty name="height" value="0.025" units="cm"/>
    </inkml:brush>
  </inkml:definitions>
  <inkml:trace contextRef="#ctx0" brushRef="#br0">153 1 3748,'0'0'18940,"-6"6"-17862,-8 14-473,0 0 0,0 1 0,2 0 0,1 1 0,-11 28-1,2 5-197,-16 67-1,35-120-549,0 1 0,1 0 0,-1-1 0,1 1 0,-1 0 0,1-1 0,0 1 0,0 0 1,0-1-1,1 1 0,-1 0 0,2 3 0,-2-5 5,0-1 1,0 0 0,1 1-1,-1-1 1,0 0 0,0 0-1,1 1 1,-1-1 0,0 0-1,1 0 1,-1 1-1,0-1 1,1 0 0,-1 0-1,0 0 1,1 0 0,-1 0-1,0 1 1,1-1 0,-1 0-1,0 0 1,1 0-1,-1 0 1,0 0 0,1 0-1,-1 0 1,1 0 0,-1 0-1,0 0 1,1-1 0,19-11-6399,-1-8-7803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09.094"/>
    </inkml:context>
    <inkml:brush xml:id="br0">
      <inkml:brushProperty name="width" value="0.025" units="cm"/>
      <inkml:brushProperty name="height" value="0.025" units="cm"/>
    </inkml:brush>
  </inkml:definitions>
  <inkml:trace contextRef="#ctx0" brushRef="#br0">1 0 13741,'0'0'11333,"9"3"-10180,23 4-529,0 0 0,1-3-1,-1-1 1,44-1 0,19-2-2098,-32 0-2151,-55-2-3790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17.310"/>
    </inkml:context>
    <inkml:brush xml:id="br0">
      <inkml:brushProperty name="width" value="0.025" units="cm"/>
      <inkml:brushProperty name="height" value="0.025" units="cm"/>
    </inkml:brush>
  </inkml:definitions>
  <inkml:trace contextRef="#ctx0" brushRef="#br0">174 35 10954,'2'-2'1331,"18"-16"4849,-14 4 824,-37 14-5002,22 2-1976,0 1 1,1-1-1,-1 1 0,1 1 0,-1-1 0,1 1 1,1 1-1,-1 0 0,0 0 0,1 0 0,0 1 0,-10 10 1,12-11-7,-1 1 1,1 0 0,0 0 0,1 0-1,-1 0 1,1 1 0,1 0 0,-1-1 0,1 2-1,0-1 1,1 0 0,0 0 0,0 1-1,0-1 1,0 10 0,3-14-12,-1-1 0,1 1-1,0-1 1,-1 0 0,1 1 0,1-1 0,-1 0 0,0 0-1,0 0 1,1 0 0,-1 0 0,1 0 0,0 0-1,-1 0 1,1 0 0,0-1 0,0 1 0,0-1 0,0 1-1,0-1 1,1 0 0,-1 0 0,0 0 0,1 0 0,-1-1-1,0 1 1,1 0 0,-1-1 0,6 1 0,11 2-47,0-1 1,34 1-1,-43-3-98,0 0-104,57 0-2951,-24-7-1989,-12-3-2069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17.817"/>
    </inkml:context>
    <inkml:brush xml:id="br0">
      <inkml:brushProperty name="width" value="0.025" units="cm"/>
      <inkml:brushProperty name="height" value="0.025" units="cm"/>
    </inkml:brush>
  </inkml:definitions>
  <inkml:trace contextRef="#ctx0" brushRef="#br0">107 1 13613,'0'0'11969,"-8"12"-11537,-6 11-218,0 2 0,2 0 0,1 0 0,1 1 0,1 0 0,1 1 0,1 0 1,2 0-1,-3 32 0,7-54-197,1 0 0,0-1 0,1 1 0,-1-1 0,1 1 0,0-1 0,0 1 0,0-1 0,1 1 0,-1-1 0,4 5 0,-4-7-10,1 0 0,0 0 0,0-1 0,0 1 0,0 0 0,0-1 0,1 1 0,-1-1 0,0 1 0,1-1 0,-1 0 0,1 0 1,-1 0-1,1-1 0,-1 1 0,1 0 0,0-1 0,0 0 0,-1 0 0,4 0 0,2 1-585,0 0 0,0-1 0,0 0-1,1-1 1,-1 1 0,0-2 0,0 1 0,0-1 0,13-5 0,8-11-5716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18.856"/>
    </inkml:context>
    <inkml:brush xml:id="br0">
      <inkml:brushProperty name="width" value="0.025" units="cm"/>
      <inkml:brushProperty name="height" value="0.025" units="cm"/>
    </inkml:brush>
  </inkml:definitions>
  <inkml:trace contextRef="#ctx0" brushRef="#br0">1 87 8968,'0'0'2510,"4"-9"383,-3 5-2567,22-39 2904,-22 40-2951,0 1 0,0 0-1,1 0 1,0 0-1,-1 0 1,1 0 0,0 1-1,0-1 1,0 1-1,0-1 1,0 1 0,0-1-1,0 1 1,0 0 0,1 0-1,-1 0 1,0 0-1,1 1 1,4-2 0,-6 2-225,-1 1 1,1-1 0,0 0 0,0 1-1,-1-1 1,1 1 0,0-1 0,0 1-1,-1-1 1,1 1 0,-1 0 0,1-1-1,-1 1 1,1 0 0,-1-1 0,1 1-1,-1 0 1,1-1 0,-1 1 0,0 0-1,1 0 1,-1 0 0,0-1 0,0 1-1,0 0 1,1 0 0,-1 0 0,0 0-1,0 1 1,1 32 682,-1-28-469,0 173 912,1-179-1172,-1 1 0,0-1 0,0 0 0,1 1 0,-1-1 0,0 0 1,1 0-1,-1 1 0,0-1 0,1 0 0,-1 0 0,0 1 0,1-1 0,-1 0 0,0 0 0,1 0 0,-1 0 0,1 1 0,-1-1 0,0 0 0,1 0 0,-1 0 0,1 0 0,-1 0 0,1 0 0,-1 0 1,0 0-1,1 0 0,-1 0 0,1-1 0,-1 1 0,0 0 0,1 0 0,-1 0 0,1 0 0,-1-1 0,0 1 0,1 0 0,0-1 0,19-8 305,3-8-551,-1 0 0,0-2-1,-1 0 1,-2-1-1,29-37 1,-44 48-1742,-4 4-2334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19.186"/>
    </inkml:context>
    <inkml:brush xml:id="br0">
      <inkml:brushProperty name="width" value="0.025" units="cm"/>
      <inkml:brushProperty name="height" value="0.025" units="cm"/>
    </inkml:brush>
  </inkml:definitions>
  <inkml:trace contextRef="#ctx0" brushRef="#br0">1 1 14446,'0'0'10345,"48"49"-10152,-29-44-129,0 1 0,3-3-2082,-5 1-2402,-2-2-4389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0.737"/>
    </inkml:context>
    <inkml:brush xml:id="br0">
      <inkml:brushProperty name="width" value="0.05" units="cm"/>
      <inkml:brushProperty name="height" value="0.05" units="cm"/>
      <inkml:brushProperty name="color" value="#66CC00"/>
    </inkml:brush>
  </inkml:definitions>
  <inkml:trace contextRef="#ctx0" brushRef="#br0">1 239 17612,'1'6'1095,"1"-1"1,0 1-1,0-1 0,1 0 1,3 6-1,2 4-836,0-1 0,1-1 0,17 21 0,-24-33-236,-1 1 0,1-1 0,-1 0-1,1 1 1,-1-1 0,1 0 0,0 0 0,0 0 0,-1 0-1,1 0 1,0 0 0,0-1 0,0 1 0,0-1 0,0 1-1,0-1 1,0 0 0,0 1 0,4-2 0,-3 1 4,0-1 0,-1 0 1,1 0-1,-1 0 0,1 0 0,-1 0 1,0-1-1,1 1 0,-1-1 0,0 1 1,0-1-1,0 0 0,2-2 0,6-8 70,-2 0 0,0 0 0,0-1 0,8-19 0,-13 27-77,20-49 224,-17 37-182,0 1 0,2 0 0,0 1 0,15-22-1,-23 36-60,1 0-1,-1 1 1,1-1-1,-1 0 0,1 1 1,-1-1-1,1 0 0,0 1 1,-1-1-1,1 1 0,0-1 1,0 1-1,-1-1 1,1 1-1,0-1 0,0 1 1,0 0-1,-1-1 0,1 1 1,0 0-1,0 0 1,0 0-1,0 0 0,0 0 1,0 0-1,0 0 0,-1 0 1,1 0-1,0 0 0,0 0 1,0 1-1,0-1 1,0 0-1,-1 0 0,1 1 1,0-1-1,0 1 0,0-1 1,-1 1-1,1-1 1,0 1-1,-1-1 0,1 1 1,0 0-1,-1-1 0,1 1 1,-1 0-1,1 0 0,-1-1 1,0 1-1,1 1 1,4 6 2,-1 0 1,0 1-1,6 17 1,-6-15-6,2 4 0,2 6 5,20 38-1,-27-58-1,-1 0 1,1 0-1,-1 0 0,1 0 1,-1 0-1,1-1 0,-1 1 0,1 0 1,0 0-1,-1-1 0,1 1 1,0 0-1,0-1 0,0 1 1,-1-1-1,1 1 0,0-1 0,0 1 1,0-1-1,0 1 0,0-1 1,0 0-1,0 0 0,0 1 0,0-1 1,2 0-1,-2-1 0,0 1 0,1-1 0,-1 0 0,0 0 0,0 1 0,0-1 0,1 0 0,-1 0 0,0 0-1,0 0 1,0 0 0,-1 0 0,1-1 0,0 1 0,0 0 0,0-2 0,4-7-1,-1 0 0,0 0 0,4-18 0,4-36-2,-7 35-129,1 1 1,15-43-1,-21 70 118,1 1 0,-1-1 0,0 0 0,1 0 0,-1 0 0,0 0 1,1 1-1,-1-1 0,1 0 0,-1 0 0,1 1 0,0-1 0,-1 0 0,1 1 0,0-1 0,-1 1 0,1-1 0,0 1 0,0-1 0,1 0 0,-2 1 2,1 0 1,0 1-1,-1-1 1,1 0-1,-1 0 1,1 0-1,0 0 0,-1 1 1,1-1-1,-1 0 1,1 0-1,-1 1 1,1-1-1,-1 1 1,1-1-1,-1 0 1,1 1-1,-1-1 1,1 1-1,-1-1 1,1 2-1,3 3-58,-1 1 1,0 0-1,5 13 1,-6-14 53,7 21-41,-6-18 38,0 0 0,0 1 1,1-1-1,0 0 0,6 8 0,-10-16 13,0 1 0,0-1 0,0 0 0,1 0 0,-1 1 0,0-1 0,0 0 0,1 1 0,-1-1 0,0 0 0,0 0 0,1 0 0,-1 1 0,0-1 0,1 0 0,-1 0 0,0 0 0,1 0 0,-1 0 0,0 0 0,1 1 0,-1-1 0,1 0 0,-1 0 0,0 0 0,1 0 0,-1 0 0,0 0 0,1 0-1,-1-1 1,0 1 0,1 0 0,-1 0 0,1 0 0,9-12-503,2-24-949,-11 33 1223,11-44-649,-7 25 334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19.517"/>
    </inkml:context>
    <inkml:brush xml:id="br0">
      <inkml:brushProperty name="width" value="0.025" units="cm"/>
      <inkml:brushProperty name="height" value="0.025" units="cm"/>
    </inkml:brush>
  </inkml:definitions>
  <inkml:trace contextRef="#ctx0" brushRef="#br0">10 0 16143,'0'0'8969,"-2"57"-8521,0-30-320,-3 3-64,5 0 0,0-4-320,0-5-993,0-7-609,0-6-640,9-8-353,-1-1-1921,0-19-1955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19.925"/>
    </inkml:context>
    <inkml:brush xml:id="br0">
      <inkml:brushProperty name="width" value="0.025" units="cm"/>
      <inkml:brushProperty name="height" value="0.025" units="cm"/>
    </inkml:brush>
  </inkml:definitions>
  <inkml:trace contextRef="#ctx0" brushRef="#br0">48 1 13164,'0'0'10864,"0"9"-9748,-2 15-727,0-1 1,-2 0 0,-10 36 0,8-40-367,1-5 23,1 0-1,1 1 1,0 0-1,-2 18 1,6-32-19,0 1 0,0-1 0,0 0 0,0 0 0,0 0 0,0 1 0,1-1 0,-1 0 0,0-1 0,1 1 0,-1 0 0,0 0 0,1 0 0,-1-1 0,1 1 0,-1-1 0,1 1 0,-1-1 0,1 0 0,0 0 0,-1 1 0,1-1 0,-1 0 0,1 0 0,0-1 0,-1 1 0,3-1 0,51-4 257,-20-11-1511,-14 0-5051,-13 8-182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6:20.253"/>
    </inkml:context>
    <inkml:brush xml:id="br0">
      <inkml:brushProperty name="width" value="0.025" units="cm"/>
      <inkml:brushProperty name="height" value="0.025" units="cm"/>
    </inkml:brush>
  </inkml:definitions>
  <inkml:trace contextRef="#ctx0" brushRef="#br0">120 1 13677,'0'0'9289,"3"10"-8531,19 71 707,-12-54-1257,-2 0 1,-1 1 0,-1 0-1,-2 0 1,0 0 0,-1 43-1,-5-63-180,1-1 0,-1 0 1,0 0-1,-1 1 0,0-2 0,0 1 0,-1 0 0,1-1 0,-1 1 1,-1-1-1,-9 11 0,2-4-390,-1 0 0,-1-1 0,-26 19 0,13-17-2641,7-10-2738,5-3-6089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7:18.920"/>
    </inkml:context>
    <inkml:brush xml:id="br0">
      <inkml:brushProperty name="width" value="0.025" units="cm"/>
      <inkml:brushProperty name="height" value="0.025" units="cm"/>
    </inkml:brush>
  </inkml:definitions>
  <inkml:trace contextRef="#ctx0" brushRef="#br0">5 0 10570,'0'0'12705,"0"11"-12342,-1 19-137,-2 58 236,3-81-479,0 1 0,1 0 0,0 0 0,0 0 0,1-1 0,0 1-1,0-1 1,4 9 0,-6-15-110,0-1-1,1 1 0,-1 0 1,0 0-1,1-1 1,-1 1-1,1 0 0,-1-1 1,1 1-1,-1 0 1,1-1-1,0 1 0,-1-1 1,1 1-1,0-1 0,-1 1 1,1-1-1,0 0 1,-1 1-1,1-1 0,0 0 1,0 1-1,0-1 1,-1 0-1,1 0 0,0 0 1,0 0-1,0 0 1,-1 0-1,1 0 0,0 0 1,0 0-1,0 0 1,0 0-1,-1-1 0,1 1 1,0 0-1,0 0 1,-1-1-1,2 0 0,22-25-6213,-5 0 2294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7:19.268"/>
    </inkml:context>
    <inkml:brush xml:id="br0">
      <inkml:brushProperty name="width" value="0.025" units="cm"/>
      <inkml:brushProperty name="height" value="0.025" units="cm"/>
    </inkml:brush>
  </inkml:definitions>
  <inkml:trace contextRef="#ctx0" brushRef="#br0">14 0 5509,'0'0'13287,"2"9"-12043,0 31-407,-1 1 0,-6 48 0,0 21-2750,4-119-7413,-7-7 3844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7:27.065"/>
    </inkml:context>
    <inkml:brush xml:id="br0">
      <inkml:brushProperty name="width" value="0.025" units="cm"/>
      <inkml:brushProperty name="height" value="0.025" units="cm"/>
    </inkml:brush>
  </inkml:definitions>
  <inkml:trace contextRef="#ctx0" brushRef="#br0">316 108 9673,'9'-2'730,"10"-3"1319,1 2 0,-1 0 0,25-1 1842,-80-4-5,6-2-3382,0 1-1,-1 1 1,-1 2-1,1 1 1,-57-1 0,60 5-461,41-1-193,44-2 43,34 3-353,-52 2 26,-30-1 264,-10 1 70,-27 2 110,-26 3 863,-104 0 1,152-7-1094,0 0 1,0 0 0,1-1 0,-1 0 0,0 0-1,1 0 1,-7-4 0,-16-14-6585,20 10 94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7:27.918"/>
    </inkml:context>
    <inkml:brush xml:id="br0">
      <inkml:brushProperty name="width" value="0.025" units="cm"/>
      <inkml:brushProperty name="height" value="0.025" units="cm"/>
    </inkml:brush>
  </inkml:definitions>
  <inkml:trace contextRef="#ctx0" brushRef="#br0">1 1 13677,'0'0'9289,"81"17"-8424,-38-17-353,-1 0-352,-3-5-64,-5 1-64,-9 3-64,-6 1-352,-14 0-865,-5 5-1122,-3 3-1056,-18 2-4036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7:28.291"/>
    </inkml:context>
    <inkml:brush xml:id="br0">
      <inkml:brushProperty name="width" value="0.025" units="cm"/>
      <inkml:brushProperty name="height" value="0.025" units="cm"/>
    </inkml:brush>
  </inkml:definitions>
  <inkml:trace contextRef="#ctx0" brushRef="#br0">0 59 13965,'0'0'4452,"50"1"-2306,-6-2-480,4-8-481,5-3-288,0 2-641,-5-1-224,-9 3-32,-14 4-1281,-10-1-1762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07:29.659"/>
    </inkml:context>
    <inkml:brush xml:id="br0">
      <inkml:brushProperty name="width" value="0.025" units="cm"/>
      <inkml:brushProperty name="height" value="0.025" units="cm"/>
    </inkml:brush>
  </inkml:definitions>
  <inkml:trace contextRef="#ctx0" brushRef="#br0">442 121 4548,'0'-9'4266,"0"3"-4006,1-1 316,-1 0-1,0-1 0,0 1 1,-1 0-1,0 0 0,-3-10 1,3 15-384,0-1 0,0 1 1,0-1-1,-1 1 0,1-1 1,-1 1-1,0 0 0,1 0 1,-1 0-1,0 0 1,0 0-1,0 0 0,-1 1 1,1-1-1,0 0 0,-1 1 1,1 0-1,-1 0 0,1 0 1,-1 0-1,1 0 0,-1 0 1,-3 0-1,-2 0-96,1 0 1,0 0-1,0 1 0,0 0 1,-1 0-1,1 0 0,0 1 1,0 1-1,0-1 0,0 1 1,0 0-1,0 0 0,-8 5 1,4-1-68,0 0 0,0 1-1,1 1 1,0 0 0,0 0 0,-16 19 0,5-1-12,1 1 1,1 0 0,2 2-1,-27 59 1,30-54 129,1 0-1,2 2 1,-11 61 0,19-80-120,0 0 0,2 0 0,0 0 1,1 0-1,1 0 0,0 0 0,2 0 0,-1 0 1,2 0-1,7 19 0,-7-28 9,0 1-1,1-1 1,0 0 0,1 0-1,-1-1 1,2 1 0,-1-1-1,1 0 1,0-1 0,0 0-1,1 0 1,-1-1 0,1 0-1,1 0 1,-1 0 0,1-1-1,0-1 1,-1 0 0,19 5-1,2-2 264,0-2-1,0 0 1,0-2-1,0-1 0,36-4 1,-49 2-179,0-1 1,0 0 0,0-1-1,-1-1 1,1-1 0,-1 0-1,0-1 1,-1 0-1,21-13 1,-26 13 6,-1 1 0,0-1 0,-1-1 0,0 1-1,0-1 1,0-1 0,-1 1 0,0-1 0,0 0 0,-1-1 0,0 1 0,-1-1 0,0 0-1,0 0 1,-1-1 0,4-15 0,-4 9-71,-1 0-1,0 0 1,-1-1-1,-1 1 1,-1-1-1,0 1 1,-1 0-1,-1-1 1,0 1-1,-1 1 1,-1-1 0,0 0-1,-1 1 1,-14-23-1,9 19-413,-1 1 0,0 0 0,-2 1-1,-18-19 1,13 17-1200,-1 2 0,-1 0-1,-27-17 1,12 12-4997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0.754"/>
    </inkml:context>
    <inkml:brush xml:id="br0">
      <inkml:brushProperty name="width" value="0.025" units="cm"/>
      <inkml:brushProperty name="height" value="0.025" units="cm"/>
    </inkml:brush>
  </inkml:definitions>
  <inkml:trace contextRef="#ctx0" brushRef="#br0">6642 91 8072,'0'0'5797,"-3"-2"-5594,-1 0-183,-1 0 0,1 0 0,-1 0 0,1 1 0,-1 0 0,0 0 0,1 0 0,-1 0 0,0 1 0,-4 0 0,-61 3-89,23-1 115,-41-5 566,-103-19 0,-31-2 188,-1516-7-2081,1376 43 1227,-439 71 1,550-41 190,1 11 1,3 10-1,-436 175 1,381-100-142,5 13 1,-358 245-1,644-389 45,-53 35 341,-72 62 1,119-89-366,0 0 0,2 1 0,0 1 1,1 0-1,0 1 0,2 1 0,0 0 1,-18 40-1,26-47-37,1 0 1,0 0-1,-2 20 1,0 1-2204,2-23-1279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1.191"/>
    </inkml:context>
    <inkml:brush xml:id="br0">
      <inkml:brushProperty name="width" value="0.05" units="cm"/>
      <inkml:brushProperty name="height" value="0.05" units="cm"/>
      <inkml:brushProperty name="color" value="#66CC00"/>
    </inkml:brush>
  </inkml:definitions>
  <inkml:trace contextRef="#ctx0" brushRef="#br0">94 0 17788,'-1'0'118,"-1"1"1,1-1 0,-1 0-1,1 0 1,-1 0-1,1 1 1,-1-1 0,1 1-1,-1-1 1,1 1-1,0 0 1,-1 0 0,1-1-1,0 1 1,-1 0-1,1 0 1,0 0 0,0 0-1,0 1 1,0-1-1,0 0 1,0 0 0,0 1-1,0-1 1,0 2 0,-22 39 1312,22-40-1288,-6 13 227,1 1 0,0 1 0,1-1 0,1 1 0,-3 20-1,6-27-305,0-1 0,1 0 0,0 1 0,1-1 0,-1 1 0,2-1 0,-1 1-1,1-1 1,1 0 0,7 18 0,-10-26-55,1 0 0,-1 0 0,1 1 0,-1-1 0,1 0-1,0 0 1,0 0 0,0 0 0,-1 1 0,1-1 0,0-1 0,0 1 0,0 0 0,1 0 0,-1 0-1,0 0 1,0-1 0,0 1 0,1 0 0,-1-1 0,0 1 0,1-1 0,-1 0 0,0 1 0,1-1-1,1 0 1,-1 0-1,0-1 0,0 1 0,0-1-1,0 0 1,-1 0 0,1 0 0,0 0 0,-1 0-1,1 0 1,0 0 0,-1 0 0,1-1-1,-1 1 1,0 0 0,0-1 0,1 1 0,-1-1-1,1-2 1,4-6 12,-2 0 0,1 0 1,-1 0-1,-1 0 0,0 0 0,0-1 0,-1 0 0,1-15 1,-2 7 27,0 0 1,-1 0 0,-6-35-1,2 41-21,-1 11 0,5 3-24,-1 0-1,0 1 1,1-1-1,-1 0 1,0 0-1,1 0 1,0 0 0,-1 0-1,1 1 1,0-1-1,-1 0 1,1 0-1,0 1 1,0 1-1,-1 23-88,0 1 0,2 0 0,5 28 0,-6-54 32,0 0-1,0 0 1,0 1-1,1-1 1,-1 0-1,0 0 1,1 0-1,-1 0 0,1 1 1,-1-1-1,1 0 1,-1 0-1,1 0 1,0 0-1,0 0 1,-1 0-1,1 0 1,0-1-1,1 2 1,-1-2-8,-1 0-1,1 0 1,0 0 0,0-1 0,-1 1 0,1 0 0,0 0 0,0-1-1,-1 1 1,1 0 0,0-1 0,-1 1 0,1 0 0,-1-1-1,1 1 1,-1-1 0,1 1 0,0-1 0,-1 0 0,0 1 0,1-1-1,-1 1 1,1-1 0,-1 0 0,0 1 0,1-1 0,-1 0 0,0 1-1,0-1 1,0 0 0,1-1 0,20-56-1169,-8 19 409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1.707"/>
    </inkml:context>
    <inkml:brush xml:id="br0">
      <inkml:brushProperty name="width" value="0.025" units="cm"/>
      <inkml:brushProperty name="height" value="0.025" units="cm"/>
    </inkml:brush>
  </inkml:definitions>
  <inkml:trace contextRef="#ctx0" brushRef="#br0">124 75 96,'0'0'2765,"4"-8"-1067,-1 0-883,16-32 2110,-13 21 4284,-8 61-6584,-1-1-1,-3 1 1,-1-2-1,-13 42 1,-59 156-331,65-205-254,10-24-119,0 1 0,0-1-1,1 1 1,0 0 0,1 0 0,0 0 0,-1 11 0,5-17-2115,10-5-2061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3.068"/>
    </inkml:context>
    <inkml:brush xml:id="br0">
      <inkml:brushProperty name="width" value="0.025" units="cm"/>
      <inkml:brushProperty name="height" value="0.025" units="cm"/>
    </inkml:brush>
  </inkml:definitions>
  <inkml:trace contextRef="#ctx0" brushRef="#br0">0 48 8456,'0'0'10933,"3"10"-10271,9 148 1441,-12-157-2063,0 0 0,0 1 0,0-1 0,0 1 0,0-1 0,1 1 0,-1-1 0,0 1 0,1-1 0,-1 0 0,1 1 0,-1-1 0,1 0 0,0 1 0,-1-1 0,1 0 0,0 0 0,0 0 0,0 0 0,0 0 0,0 0 0,0 0 0,0 0 0,2 1 0,-1-2 20,-1 0 1,1 1-1,-1-1 1,1-1-1,-1 1 1,1 0-1,-1 0 1,1-1-1,-1 1 1,1 0-1,-1-1 1,1 0-1,-1 1 1,0-1 0,1 0-1,-1 1 1,0-1-1,2-2 1,7-5 205,0-1 0,0 0 0,13-18 0,-8 8-138,-1 0 0,-1-1 0,-1 0 0,19-44 1,-38 83 482,0-4-558,2 0 1,0 0 0,0 0 0,2 0 0,0 1-1,-2 25 1,5-41-54,0 1 0,0-1-1,0 1 1,0 0-1,0-1 1,0 1 0,0 0-1,0-1 1,0 1 0,0-1-1,1 1 1,-1 0 0,0-1-1,0 1 1,1-1 0,-1 1-1,0-1 1,1 1 0,-1-1-1,0 1 1,1-1 0,-1 1-1,1-1 1,-1 1 0,1-1-1,-1 0 1,1 1 0,-1-1-1,1 0 1,-1 1-1,1-1 1,1 0 0,22-4 57,21-26 89,-33 19-109,-1-2 0,-1 1 0,0-1-1,0-1 1,-1 0 0,-1 0 0,-1-1 0,10-25-1,-18 60-16,1 1 0,3 29-1,-3-49-18,0 0 0,1-1 0,-1 1 0,0 0 1,1-1-1,-1 1 0,1-1 0,-1 1 0,1 0 0,-1-1 0,1 1 0,-1-1 0,1 0 0,0 1 0,-1-1 0,1 1 1,0-1-1,-1 0 0,1 0 0,0 1 0,-1-1 0,1 0 0,0 0 0,0 0 0,-1 0 0,1 0 0,0 0 1,-1 0-1,1 0 0,0 0 0,0 0 0,-1 0 0,1 0 0,0 0 0,0-1 0,-1 1 0,2-1 0,28-12 81,-10-5-22,-1-1 0,-1-1-1,27-39 1,-44 58-54,1 31-294,-12 21 289,7-37 1,0 1 0,1-1 0,0 1 0,1 20 0,1-35-4,0 1 1,0 0 0,0-1-1,0 1 1,0-1 0,0 1-1,0-1 1,0 1 0,0 0-1,1-1 1,-1 1-1,0-1 1,0 1 0,1-1-1,-1 1 1,0-1 0,1 1-1,-1-1 1,0 0-1,1 1 1,-1-1 0,1 1-1,-1-1 1,1 0 0,-1 1-1,1-1 1,-1 0-1,1 0 1,-1 1 0,1-1-1,0 0 1,22-4-71,-17 2-90,-1-1 1,1 0 0,-1 0 0,0-1-1,9-7 1,-8 5-751,0-2 0,0 1 0,-1-1 0,1 0 0,6-15 0,3-24-7843,-9 15-2290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3.414"/>
    </inkml:context>
    <inkml:brush xml:id="br0">
      <inkml:brushProperty name="width" value="0.025" units="cm"/>
      <inkml:brushProperty name="height" value="0.025" units="cm"/>
    </inkml:brush>
  </inkml:definitions>
  <inkml:trace contextRef="#ctx0" brushRef="#br0">98 1 14958,'0'0'4767,"0"8"-2973,-3 18-266,2-1 1,3 51-1,-1-65-1429,1 0-1,0 0 1,1 0-1,0-1 1,0 1-1,1-1 1,1 1 0,0-1-1,0-1 1,9 12-1,-2-6-121,-9-12-145,0-1 0,0 2 0,0-1-1,-1 0 1,1 0 0,-1 1 0,0 0-1,0-1 1,0 1 0,-1 0 0,1 0 0,0 4-1,-21-13-3653,-3-11 2206,1-1 1,-34-35-1,-9-10 4920,64 62-3222,0 0 0,-1 0 1,1 0-1,0 0 0,0 0 0,0 0 0,0 0 0,-1 0 0,1 0 0,0-1 1,0 1-1,0 0 0,0 0 0,0 0 0,-1 0 0,1-1 0,0 1 0,0 0 0,0 0 1,0 0-1,0-1 0,0 1 0,0 0 0,0 0 0,0 0 0,0-1 0,0 1 0,0 0 1,0 0-1,0 0 0,0-1 0,0 1 0,0 0 0,0 0 0,0 0 0,0-1 1,0 1-1,0 0 0,0 0 0,0 0 0,0-1 0,0 1 0,1 0 0,11-4 1064,28 4-1494,-30 0 827,42 1-229,58-2-2432,-108 1 1407,6-1-770,-6-3-3486,-3-1-676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3.772"/>
    </inkml:context>
    <inkml:brush xml:id="br0">
      <inkml:brushProperty name="width" value="0.025" units="cm"/>
      <inkml:brushProperty name="height" value="0.025" units="cm"/>
    </inkml:brush>
  </inkml:definitions>
  <inkml:trace contextRef="#ctx0" brushRef="#br0">58 37 10890,'0'0'4613,"-55"-35"-2147,53 34-800,16 1-1570,11 0-96,9 1 0,6 4-353,4-1-3490,2 0-5350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4.103"/>
    </inkml:context>
    <inkml:brush xml:id="br0">
      <inkml:brushProperty name="width" value="0.025" units="cm"/>
      <inkml:brushProperty name="height" value="0.025" units="cm"/>
    </inkml:brush>
  </inkml:definitions>
  <inkml:trace contextRef="#ctx0" brushRef="#br0">2 66 15855,'0'0'3870,"0"7"-2204,0 4-1229,-1 7-92,0 1 0,2-1 0,0 1 0,1-1 0,1 0 0,1 1 0,0-1-1,2-1 1,14 34 0,-14-39-307,18 29-29,-23-40 9,0 1-1,1 0 1,-1-1 0,0 1 0,1-1-1,-1 0 1,1 1 0,-1-1 0,1 0 0,0 0-1,0 0 1,-1 0 0,1 0 0,0 0 0,0-1-1,0 1 1,0-1 0,3 1 0,-2-2 113,-1-1 1,1 1 0,-1-1 0,0 0-1,1 0 1,-1 0 0,0 0-1,0 0 1,-1 0 0,1 0 0,0-1-1,-1 1 1,1-1 0,-1 1-1,0-1 1,0 0 0,2-5 0,0 2-5,10-27 17,-2 0 0,-1 0 0,-1-1 1,-2-1-1,-1 1 0,-2-1 0,0-50 0,-4 84-315,1 33-4473,5-21-58,1-5-1524,4-2-5006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4.451"/>
    </inkml:context>
    <inkml:brush xml:id="br0">
      <inkml:brushProperty name="width" value="0.025" units="cm"/>
      <inkml:brushProperty name="height" value="0.025" units="cm"/>
    </inkml:brush>
  </inkml:definitions>
  <inkml:trace contextRef="#ctx0" brushRef="#br0">34 3 11723,'0'0'6903,"-3"8"-5318,-2 7-840,-16 53 1645,20-63-2303,0 0 1,0 1-1,0-1 1,1 1-1,0-1 1,0 1 0,0-1-1,1 1 1,-1-1-1,1 0 1,3 8-1,-4-12-46,1 1 1,0-1-1,0 0 0,-1 1 0,1-1 0,0 0 0,1 1 0,-1-1 0,0 0 0,0 0 0,0 0 0,1 0 1,-1 0-1,0 0 0,1 0 0,-1 0 0,1-1 0,-1 1 0,1 0 0,-1-1 0,1 1 0,0-1 0,-1 0 0,1 0 1,-1 1-1,1-1 0,0 0 0,-1 0 0,1-1 0,0 1 0,-1 0 0,1 0 0,0-1 0,-1 1 0,1-1 0,1-1 1,1 1 57,-1 0 0,1-1 1,-1 0-1,1 0 0,-1 0 1,0 0-1,0-1 1,0 1-1,0-1 0,0 1 1,-1-1-1,1 0 1,-1 0-1,4-6 0,-4 4-33,0-1-1,0 1 1,0-1-1,-1 0 0,0 1 1,0-1-1,0 0 1,-1 0-1,1 1 1,-1-1-1,-1 0 1,1 0-1,-1 0 0,-3-10 1,3 13-68,0 1 0,0-1 0,-1 0 1,1 0-1,-1 1 0,0-1 0,1 1 0,-1-1 0,-1 1 1,1 0-1,0-1 0,0 1 0,-1 1 0,1-1 1,-1 0-1,0 0 0,1 1 0,-1 0 0,0-1 0,0 1 1,0 0-1,0 1 0,0-1 0,0 0 0,0 1 1,0 0-1,0-1 0,-5 2 0,7-2-82,0 1 0,1 0 0,-1 0-1,0 1 1,0-1 0,0 0 0,0 0 0,0 0 0,0 1-1,0-1 1,0 0 0,0 1 0,0-1 0,1 1 0,-1-1-1,0 1 1,0-1 0,1 1 0,-1 0 0,0-1-1,1 1 1,-1 0 0,0-1 0,1 1 0,-1 0 0,1 0-1,-1 0 1,1 0 0,0-1 0,-1 1 0,1 0 0,0 0-1,0 0 1,-1 0 0,1 0 0,0 0 0,0 0-1,0 0 1,0 0 0,0 0 0,0 0 0,1 0 0,-1 0-1,0 0 1,0 0 0,1-1 0,-1 1 0,0 0 0,1 0-1,-1 0 1,1 0 0,-1-1 0,1 1 0,0 0 0,-1 0-1,1-1 1,0 1 0,-1 0 0,1-1 0,0 1-1,0-1 1,0 1 0,-1-1 0,1 0 0,0 1 0,0-1-1,0 0 1,2 1 0,4 0-1241,1 0 1,0 0-1,0-1 1,-1 0-1,1-1 0,0 0 1,7-1-1,10-9-5065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4.783"/>
    </inkml:context>
    <inkml:brush xml:id="br0">
      <inkml:brushProperty name="width" value="0.025" units="cm"/>
      <inkml:brushProperty name="height" value="0.025" units="cm"/>
    </inkml:brush>
  </inkml:definitions>
  <inkml:trace contextRef="#ctx0" brushRef="#br0">42 32 7207,'0'0'15011,"-5"10"-14103,-1 5-503,0 1 1,0 0 0,2 0-1,0 0 1,-3 31-1,5-36-341,1 1 0,0 0-1,1 0 1,0 0 0,1 0-1,1 0 1,0 0 0,0-1-1,1 1 1,5 12 0,-7-23-73,-1 1 1,0-1 0,1 0 0,0 0 0,-1 0 0,1 1 0,0-1 0,-1 0 0,1 0 0,0 0 0,0 0 0,0 0 0,0 0 0,0 0 0,0-1 0,0 1-1,0 0 1,1 0 0,-1-1 0,0 1 0,0-1 0,0 1 0,1-1 0,-1 0 0,0 1 0,1-1 0,-1 0 0,0 0 0,1 0 0,-1 0 0,2 0 0,-1-1-42,0 0 0,-1 0 1,1 0-1,0 0 1,0 0-1,-1 0 1,1 0-1,-1-1 1,1 1-1,-1-1 0,0 1 1,1-1-1,-1 0 1,0 1-1,0-1 1,0 0-1,0 0 0,-1 0 1,2-2-1,15-52-1715,-3 0-1,-2-1 0,5-76 1,-18 153 3370,1 0 1,0 0-1,5 29 1,-2-28-1425,1-1-1,1 0 1,0 1 0,2-2 0,0 1 0,1-1 0,15 25-1,-10-29-359,-4-11-1278,-2-8-3462,-3-10-2010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5.394"/>
    </inkml:context>
    <inkml:brush xml:id="br0">
      <inkml:brushProperty name="width" value="0.025" units="cm"/>
      <inkml:brushProperty name="height" value="0.025" units="cm"/>
    </inkml:brush>
  </inkml:definitions>
  <inkml:trace contextRef="#ctx0" brushRef="#br0">0 1 11339,'0'0'9438,"2"13"-8418,10 50 1,3-1 0,2 0 0,27 65-1,-43-126-974,-1 0-1,1 1 0,0-1 0,-1 1 0,1-1 0,0 0 1,0 1-1,0-1 0,0 0 0,0 0 0,0 0 0,0 0 0,0 0 1,0 0-1,1 0 0,-1 0 0,0 0 0,1-1 0,-1 1 0,0 0 1,1-1-1,-1 1 0,1-1 0,-1 0 0,3 1 0,-2-1 30,0-1-1,1 1 1,-1-1 0,1 0-1,-1 0 1,0 1-1,1-1 1,-1-1 0,0 1-1,0 0 1,0-1-1,0 1 1,0-1-1,2-1 1,7-8 163,-1-1 0,0 0 0,14-23-1,-22 33-261,19-32 243,24-49 1,-39 71-638,0-1 0,-1 0 0,-1 0 0,0-1 0,-1 1 0,0-1 0,0-23 0,-3 36-428,-16 0-19346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6.588"/>
    </inkml:context>
    <inkml:brush xml:id="br0">
      <inkml:brushProperty name="width" value="0.025" units="cm"/>
      <inkml:brushProperty name="height" value="0.025" units="cm"/>
    </inkml:brush>
  </inkml:definitions>
  <inkml:trace contextRef="#ctx0" brushRef="#br0">0 232 13677,'0'0'9833,"9"6"-9630,-7-4-200,1 0 7,0 1 0,0-1 1,0 1-1,1-1 0,-1 0 0,1 0 0,-1-1 0,1 1 0,0-1 0,0 0 0,0 0 0,0 0 1,0 0-1,0 0 0,0-1 0,0 0 0,0 0 0,0 0 0,0-1 0,0 1 0,0-1 0,0 0 1,5-2-1,1 0-108,-1-1 0,1 0 0,-1-1 0,0 0 0,-1-1 0,1 0 0,-1 0 0,0-1 0,-1 0 0,1 0 0,-1-1 0,-1 0 0,9-13 0,-17 33 567,-1-1-1,2 1 1,0 0 0,0 0 0,2 20 0,0-31-441,-1 0 0,1 0-1,0 0 1,0 0 0,0-1 0,0 1-1,0 0 1,0 0 0,0-1 0,0 1-1,0-1 1,0 1 0,0-1 0,0 1-1,0-1 1,0 0 0,1 1 0,-1-1-1,0 0 1,0 0 0,0 0 0,1 0 0,-1 0-1,0 0 1,0 0 0,0-1 0,1 1-1,0-1 1,38-6 534,-29 2-503,1-1 1,-1 0 0,0 0-1,-1-1 1,13-10 0,34-22-29,-57 39-39,0 0 1,0 0-1,1 0 0,-1 0 0,0 0 0,1-1 0,-1 1 0,0 0 0,0 0 1,1 0-1,-1 0 0,0 0 0,1 0 0,-1 0 0,0 0 0,1 0 0,-1 0 1,0 0-1,1 0 0,-1 0 0,0 0 0,0 1 0,1-1 0,-1 0 0,0 0 0,0 0 1,1 0-1,-1 0 0,0 1 0,0-1 0,1 0 0,-1 0 0,0 0 0,0 1 1,1-1-1,-1 0 0,0 1 0,4 16-80,-8 30 209,2-29-84,2-17-19,0-1 0,0 1 0,0 0 0,0 0 0,0-1 0,0 1 0,0 0 0,0-1 0,0 1 0,0 0 0,1-1 0,-1 1 0,0 0 0,0-1 0,1 1 1,-1 0-1,0-1 0,1 1 0,-1-1 0,1 1 0,-1 0 0,0-1 0,1 1 0,-1-1 0,1 1 0,0-1 0,-1 0 0,1 1 0,-1-1 0,1 0 0,0 1 0,0-1 0,1 0 7,0 0 0,0 0 0,0 0-1,0 0 1,-1-1 0,1 1 0,0 0 0,0-1-1,0 0 1,-1 1 0,1-1 0,2-1-1,50-36 147,-48 33-165,15-13-3,-18 14-13,1 0 0,0 0 0,0 1 0,0 0 0,1 0 0,-1 0 1,1 0-1,0 1 0,9-4 0,-13 6-1,0 1 0,-1-1-1,1 1 1,-1-1 0,1 1 0,-1 0 0,1-1 0,-1 1-1,1 0 1,-1-1 0,0 1 0,1 0 0,-1-1-1,0 1 1,0 0 0,1 0 0,-1-1 0,0 1-1,0 0 1,0 0 0,0 0 0,0-1 0,0 1-1,0 0 1,-1 1 0,1 30 92,0-28-84,0-3 19,0-1 0,0 1 1,0-1-1,0 1 1,0 0-1,1-1 1,-1 1-1,0-1 1,0 1-1,0 0 1,1-1-1,-1 1 0,0-1 1,0 1-1,1-1 1,-1 1-1,1-1 1,-1 1-1,0-1 1,1 1-1,-1-1 1,1 0-1,-1 1 0,1-1 1,-1 0-1,1 1 1,-1-1-1,1 0 1,0 0-1,-1 1 1,1-1-1,-1 0 1,1 0-1,1 0 0,29-4 328,27-20-153,-41 14-151,-10 5-182,1 1 0,0 0 0,0 0 0,1 0 0,-1 1 0,1 0 0,-1 1-1,16-3 1,-20 19-9,-5-13 165,1 0 0,0 0 0,0 0 0,0 0 0,0 0 0,0 0 0,0 0 0,0 0 0,0 0 0,0 0 0,0 0 0,1 0 0,-1 0 0,0 0 0,1 0 0,-1 0 0,1 0 0,-1 0 0,1 0 0,-1 0 0,1 0 0,0-1 0,-1 1 0,1 0 0,0-1 0,0 1 0,0 0 0,-1-1 0,1 1 0,1 0 0,6 0 46,-1-1 1,1 0-1,-1 0 0,1-1 0,-1 0 0,1 0 0,-1-1 0,0 0 0,9-3 0,63-32-920,-57 26 148,-20 11 664,-2 0 64,0 0 7,0 1-1,0-1 1,0 1 0,0-1 0,0 1 0,0-1-1,0 1 1,0 0 0,1-1 0,-1 1 0,0-1-1,0 1 1,0-1 0,1 0 0,-1 1 0,0-1-1,1 1 1,-1-1 0,0 1 0,1-1 0,-1 0-1,1 1 1,-1-1 0,1 0 0,-1 0 0,0 1-1,1-1 1,-1 0 0,1 0 0,-1 1-1,1-1 1,-1 0 0,2 0 0,24-3 250,28-18-412,-49 19 116,2-1-100,0 0 0,0 0 1,0 1-1,1 0 0,-1 0 0,0 1 0,14-1 1,-20 46 672,0-43-539,0 0 0,0 0 0,0 0 0,0 0 0,0-1 0,0 1 0,0-1 0,0 1 1,0-1-1,0 1 0,1-1 0,-1 1 0,0-1 0,0 0 0,1 0 0,-1 1 1,0-1-1,0 0 0,1 0 0,-1 0 0,0-1 0,2 1 0,32-2 81,16-17-137,-6 1 31,-45 18 548,0 0-506,0 0 1,0 0 0,-1 0-1,1 0 1,0 0 0,0 0-1,0 0 1,-1 0 0,1 0-1,0 0 1,0 0 0,-1 0-1,1 0 1,0 0 0,0 0-1,0 0 1,-1 0 0,1 0-1,0-1 1,0 1 0,0 0-1,0 0 1,-1 0 0,1 0-1,0 0 1,0-1 0,0 1-1,0 0 1,-1 0 0,1 0-1,0 0 1,0-1 0,0 1-1,0 0 1,0 0 0,0 0-1,0-1 1,0 1 0,0 0-1,0 0 1,0-1 0,0 1-1,0 0 1,0 0 0,0-1-1,9-10 60,1 0 1,-2-1-1,0 0 0,0-1 1,6-14-1,10-17-63,-22 44-77,-1 1-1,1-1 1,-1 0-1,1 1 0,0-1 1,-1 1-1,1-1 0,-1 1 1,1 0-1,-1 0 1,0 0-1,1-1 0,-1 1 1,0 0-1,0 1 0,1-1 1,-1 0-1,0 0 1,1 3-1,6 3-977,13 4-2410,-7-6-1864,2-4-6291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16.407"/>
    </inkml:context>
    <inkml:brush xml:id="br0">
      <inkml:brushProperty name="width" value="0.025" units="cm"/>
      <inkml:brushProperty name="height" value="0.025" units="cm"/>
    </inkml:brush>
  </inkml:definitions>
  <inkml:trace contextRef="#ctx0" brushRef="#br0">986 30 4228,'-8'-1'667,"-65"-10"1931,33 4-624,-81-3 1,107 10-1840,1 0-1,-1 2 1,0-1 0,1 2 0,-1 0-1,1 0 1,0 2 0,0-1 0,0 2-1,-12 6 1,-1 4-99,2 2-1,0 0 1,0 1-1,2 2 1,-37 43 0,22-17 8,2 2 1,-29 53-1,21-21 36,3 2 0,4 2 0,4 1 1,3 1-1,5 2 0,3 0 0,4 2 0,4 0 0,-1 165 0,13-207-90,3 1 0,2-1-1,2 0 1,2 0 0,3 0 0,1-2 0,3 1-1,1-2 1,3 0 0,26 46 0,-12-35-379,2-2 0,66 79 0,-85-116 305,0 0 1,1-1 0,1-1 0,1 0 0,1-2 0,-1 0 0,2-1-1,0-1 1,1-1 0,28 10 0,-40-18 80,0-1 0,0 0 0,0 0 0,0-1-1,0 0 1,0-1 0,1 0 0,-1-1 0,0 0 0,0-1 0,0 0 0,0 0 0,0-1 0,0 0-1,-1-1 1,1 0 0,-1-1 0,0 0 0,0 0 0,-1-1 0,0 0 0,0 0 0,0-1 0,6-7 0,17-19 249,-2-2 0,-2 0 0,-1-2 0,25-47 1,-33 54 115,71-126 608,-7-4 0,78-215-1,-141 319-917,-2 0-1,-3-1 0,-2 0 0,-3-1 1,-3 0-1,-2 0 0,-2-1 0,-4 1 1,-1-1-1,-3 1 0,-3 0 0,-2 1 1,-3 0-1,-34-88 0,43 132-158,0 0 0,-1 1-1,-1 0 1,0 0 0,-1 1 0,0-1 0,0 2-1,-1-1 1,-1 1 0,-13-10 0,12 12-513,0 0 0,0 1 0,-1 1-1,1 0 1,-2 0 0,-18-5 0,-22-4-1547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1.659"/>
    </inkml:context>
    <inkml:brush xml:id="br0">
      <inkml:brushProperty name="width" value="0.05" units="cm"/>
      <inkml:brushProperty name="height" value="0.05" units="cm"/>
      <inkml:brushProperty name="color" value="#66CC00"/>
    </inkml:brush>
  </inkml:definitions>
  <inkml:trace contextRef="#ctx0" brushRef="#br0">106 1 15731,'8'17'1393,"-7"15"-713,0 5-208,-1 6 744,-1 3-296,0-5-167,-1-2-121,1-10-208,1-5-112,-2-11-560,2-12-384,-4 5 512,-2-9-112,-1-5-129</inkml:trace>
  <inkml:trace contextRef="#ctx0" brushRef="#br0" timeOffset="1">0 214 18060,'2'-4'1728,"8"0"-920,3 0-352,5-2 913,4-1-225,5-2-480,2 0-336,1 1-720,-2 1 1576,-6 5-1168,-2 4 48,-7 9-96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17.449"/>
    </inkml:context>
    <inkml:brush xml:id="br0">
      <inkml:brushProperty name="width" value="0.025" units="cm"/>
      <inkml:brushProperty name="height" value="0.025" units="cm"/>
    </inkml:brush>
  </inkml:definitions>
  <inkml:trace contextRef="#ctx0" brushRef="#br0">497 54 4805,'0'0'576,"-2"-7"1554,1 4-2066,0 1 0,0-1 0,0 1 0,0-1-1,0 1 1,0 0 0,-1-1 0,1 1 0,-1 0 0,0 0 0,0 0-1,1 0 1,-1 0 0,0 1 0,-1-1 0,1 1 0,0-1 0,-4-1-1,3 2 36,-1 0 0,1 0 0,-1 0 0,1 1 0,-1-1 0,1 1 0,-1 0 0,0 0 0,1 0 0,-1 0 0,1 1 0,-1-1 0,1 1 0,-1 0 0,1 0 0,-1 0 0,-3 3 0,-8 3 85,2 1-1,-1 1 1,1 0 0,1 1 0,0 0-1,0 1 1,1 0 0,-18 23-1,-3 9 2,-33 59 0,40-59-151,2 1 0,2 2 0,2 0 1,2 1-1,2 1 0,2 0 0,2 1 0,3 1 0,1-1 0,3 1 0,2 0 0,5 69 0,-1-106-12,0 0-1,0-1 1,1 1-1,1-1 1,0 0 0,1 0-1,0 0 1,1-1-1,0 1 1,1-2-1,0 1 1,0-1-1,1 0 1,1 0-1,10 9 1,-10-12-22,0 0 1,1-1-1,-1 0 1,1 0-1,0-1 1,0-1-1,1 0 0,0 0 1,0-1-1,-1 0 1,2-1-1,-1 0 0,0-1 1,0 0-1,0-1 1,1 0-1,15-3 1,-4-1 62,1-2 1,-2 0 0,1-2 0,-1 0 0,0-1 0,-1-2 0,0 0 0,34-24-1,-12 4 237,-2-2-1,69-72 1,-86 79-210,0-2 0,-2-1 0,-1 0-1,-2-1 1,24-49 0,-34 58-47,0-1 1,-2 0-1,0 0 0,-2 0 0,0-1 1,-2 1-1,0-1 0,-1 0 0,-3-38 1,0 52-10,0 0 1,0 0 0,-1 0 0,0 1 0,0-1 0,-1 1 0,0 0-1,-1-1 1,0 1 0,0 1 0,0-1 0,-1 1 0,-1-1-1,1 2 1,-1-1 0,0 0 0,-1 1 0,1 0 0,-12-7 0,6 6-98,0 0 1,-1 1 0,0 1 0,0 0 0,0 1 0,-1 0 0,0 1 0,1 0 0,-1 1 0,0 1 0,-24 0 0,8 3-697,-1 2 1,1 1 0,0 1 0,-55 18 0,26-7-1628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18.852"/>
    </inkml:context>
    <inkml:brush xml:id="br0">
      <inkml:brushProperty name="width" value="0.025" units="cm"/>
      <inkml:brushProperty name="height" value="0.025" units="cm"/>
    </inkml:brush>
  </inkml:definitions>
  <inkml:trace contextRef="#ctx0" brushRef="#br0">774 102 8488,'0'0'694,"-10"-10"-342,3 1-350,0 2-1,-1-1 0,0 1 1,0 0-1,-1 1 0,0 0 1,0 1-1,0-1 0,-1 2 1,0-1-1,-16-4 0,13 6 40,0 0-1,-1 0 0,1 1 0,-1 1 0,0 1 0,1-1 0,-1 2 1,1 0-1,-1 1 0,1 0 0,-1 1 0,1 1 0,0 0 0,0 0 1,1 1-1,0 1 0,-1 0 0,2 1 0,-1 1 0,1-1 0,0 2 1,1-1-1,0 1 0,-13 15 0,0 4 2,2 1 0,0 1 1,2 1-1,2 1 0,-15 34 1,-54 172 285,59-143-257,4 1 0,5 2 1,3-1-1,5 2 0,5-1 0,8 132 1,3-150-105,4-2 0,3 1 0,3-2 0,4 0 0,3-1 0,3-1 1,4-2-1,52 97 0,-70-150 26,1-1 0,0 0 1,1 0-1,1-1 0,1-1 0,1-1 1,34 28-1,-44-39 9,-1-1 1,1 0 0,0 0-1,0 0 1,1-1-1,-1 0 1,0 0 0,1-1-1,0 0 1,0 0-1,0-1 1,0 0-1,-1 0 1,1-1 0,0 0-1,0 0 1,0-1-1,0 0 1,0-1 0,0 0-1,0 0 1,-1 0-1,1-1 1,-1 0 0,0-1-1,12-6 1,-2-3 60,0-1 0,-1 0 0,0-1 0,-1 0 0,-1-2 0,-1 0 0,19-30 0,0-7 376,35-81 0,-19 22 111,-5-1 0,-5-3 0,22-124 0,-42 149-523,-5 0-1,-3-2 1,-5 1 0,-10-147-1,1 214-6,0 0 0,-2 0 0,-1 1 0,-1 0-1,-1 0 1,-1 1 0,-1 0 0,-1 0 0,-1 2 0,-1-1-1,-1 2 1,-1 0 0,-1 1 0,-35-32 0,24 26-292,-2 2-1,-1 1 1,-59-34 0,52 37-1010,1 2-1,-2 2 1,-48-13 0,47 19-2583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19.515"/>
    </inkml:context>
    <inkml:brush xml:id="br0">
      <inkml:brushProperty name="width" value="0.025" units="cm"/>
      <inkml:brushProperty name="height" value="0.025" units="cm"/>
    </inkml:brush>
  </inkml:definitions>
  <inkml:trace contextRef="#ctx0" brushRef="#br0">470 26 11211,'0'0'293,"-11"-5"177,10 4-466,-4-2 2,0 1-1,-1-1 1,1 1-1,0 0 0,-1 0 1,0 0-1,1 1 0,-1 0 1,0 0-1,0 1 1,0-1-1,1 1 0,-1 0 1,0 1-1,0 0 0,0 0 1,0 0-1,1 0 1,-1 1-1,1 0 0,-1 0 1,-6 4-1,-9 9 13,0 1-1,2 1 1,0 1 0,0 0-1,2 1 1,0 1 0,2 1-1,-17 28 1,8-9 269,3 2 0,1 0 1,-25 78-1,37-90-138,0 1-1,2 0 1,2 1-1,1-1 1,1 1 0,1-1-1,2 1 1,2 0 0,8 44-1,-7-59-138,1 0 1,0-1-1,1 1 0,1-1 1,1 0-1,0-1 0,1 0 0,12 16 1,-13-21 2,1 0-1,0-1 1,0-1 0,1 1 0,0-1 0,0-1 0,1 0-1,0 0 1,0-1 0,1-1 0,0 0 0,13 4 0,-14-6 11,1 0 0,-1-1 0,0 0 0,1-1 1,-1 0-1,1-1 0,-1 0 0,1-1 0,-1 0 0,0-1 1,1 0-1,13-6 0,-8 2 6,-2 0 0,1-2 1,-1 0-1,0-1 0,0 0 0,-1-1 1,20-19-1,-9 4 0,-1-1 0,-1-1 0,-1-2 0,-1 0-1,-2-1 1,-1-1 0,20-46 0,-28 50 30,0-1 0,-1 0-1,-2 0 1,-1-1 0,3-38-1,-8 55-22,0 0 0,-1-1 0,0 1 0,-1-1 0,0 1 0,-1 0 0,0 0 0,-1 0 0,0 0 0,-1 0 0,0 1 0,-1-1 0,-1 1 0,-12-21 0,12 26-67,1 0 0,-1 1 0,0-1 0,0 1 0,0 0 0,-1 1 0,0 0 0,0 0 0,0 0 0,0 1 0,-1 0 0,1 0 0,-1 1 0,0 0 0,0 0 0,0 1 0,0 0 0,0 0 0,0 1 0,-9 0 0,-13 3-1106,1 2 0,0 0-1,1 2 1,-31 12 0,34-12-571,-10 3-3199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1:20.938"/>
    </inkml:context>
    <inkml:brush xml:id="br0">
      <inkml:brushProperty name="width" value="0.025" units="cm"/>
      <inkml:brushProperty name="height" value="0.025" units="cm"/>
    </inkml:brush>
  </inkml:definitions>
  <inkml:trace contextRef="#ctx0" brushRef="#br0">2444 383 4100,'-12'-9'1553,"-55"-37"-429,-1 4-1,-2 2 0,-94-38 1,68 39-581,-2 4 0,-128-27 0,161 50-489,-1 2 0,0 4 0,0 3 0,0 2-1,-1 4 1,1 2 0,-66 14 0,40 0 9,1 5 1,1 3-1,1 4 0,-115 58 1,161-67-46,0 1 0,2 3 1,1 1-1,1 2 0,1 1 1,-38 42-1,59-54-19,1 0-1,1 1 1,0 1-1,2 0 1,0 1 0,2 1-1,0-1 1,1 2-1,1 0 1,1 0-1,2 0 1,0 1-1,1 0 1,-1 25 0,4-12-14,3-1 0,1 1 1,1-1-1,2 1 1,2-1-1,1-1 0,2 1 1,1-2-1,2 1 1,1-2-1,2 0 1,1 0-1,1-2 0,27 35 1,-21-35-56,2 0 0,0-1 1,2-2-1,2-1 0,0-1 1,2-2-1,0-1 0,2-1 1,0-2-1,1-1 0,1-2 1,1-2-1,0-1 0,1-2 1,1-1-1,-1-2 0,2-2 1,45 2-1,0-6 106,1-4 0,-1-3 0,-1-4 0,1-4 1,-2-4-1,0-3 0,-1-4 0,92-39 0,-20-4 750,-4-6 0,-3-8 1,164-116-1,-260 162-736,-1-2 1,-3-3-1,0-1 0,59-69 1,-91 91-40,-1-1 1,-1 0-1,-1-1 1,-1 0 0,-1-1-1,11-30 1,-16 35-7,-1-1 1,0 1 0,-1-1-1,-1 0 1,-1 0 0,0 0-1,-1 0 1,-1 0 0,-5-29-1,1 28-6,0 1 0,-1-1-1,-1 1 1,0 0 0,-1 1-1,-1 0 1,-1 0 0,0 1-1,-1 0 1,-1 0 0,0 2-1,-1-1 1,0 2 0,-1 0-1,-30-21 1,8 11-5,0 1 0,0 2 0,-2 1 0,-1 2 0,0 2 0,-46-11-1,7 8-571,-1 4-1,-109-6 0,-163 14-2909,317 5 3080,-184 1-2757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59.292"/>
    </inkml:context>
    <inkml:brush xml:id="br0">
      <inkml:brushProperty name="width" value="0.025" units="cm"/>
      <inkml:brushProperty name="height" value="0.025" units="cm"/>
    </inkml:brush>
  </inkml:definitions>
  <inkml:trace contextRef="#ctx0" brushRef="#br0">13941 712 6951,'-1104'-346'4927,"908"285"-4840,-3 8 0,-210-28 0,-416-15 303,-595 23-308,-1 71-9,-376 78-371,499-11 116,333-47 407,-149 5 105,559-11-59,-187 10 265,530-5-446,-311 63 0,386-50-96,0 6-1,-186 76 1,276-93-17,2 3 0,0 2 0,2 1 0,1 3 0,1 1 0,1 2 0,2 1 0,1 3 0,2 1 0,-41 53 0,66-76-4,1 1 0,1 0 0,0 1 0,1-1 0,0 2 0,2-1 0,0 1 0,0 0 0,-3 27 0,7-34 12,0 0-1,1 0 0,0 0 1,0 0-1,1 0 1,1 0-1,-1 0 0,1 0 1,1-1-1,0 1 1,0-1-1,0 1 0,1-1 1,1 0-1,-1-1 1,1 1-1,0-1 0,1 0 1,6 7-1,11 6 51,1 0 0,0-1-1,2-2 1,0 0 0,0-2-1,2-1 1,35 13 0,214 60 70,-223-72-66,613 127 3,10-49-10,-577-81-31,862 59 42,5-61 19,-916-10-61,1607-50 85,882-115 304,361 11-326,-2088 112-4,145-4-46,2 49 40,-551 16-41,1185 39 54,-1204-47-65,362-2 12,-734-10 4,0 0 0,0-1 1,-1-1-1,1-1 0,-1 0 1,0-2-1,31-13 0,-44 17 11,0 0-1,0 0 0,0 0 0,0-1 0,-1 1 0,1-1 0,-1 0 0,1 0 0,-1 0 0,0-1 0,-1 1 0,1-1 0,0 1 0,-1-1 0,0 0 1,0 0-1,0 0 0,0 0 0,-1-1 0,0 1 0,0 0 0,0-1 0,0 1 0,0 0 0,-1-1 0,0 1 0,0-1 0,0 1 0,-1-1 0,1 1 1,-1 0-1,0-1 0,0 1 0,-1 0 0,1-1 0,-5-6 0,0-1-19,-1 2 1,0-1-1,0 1 1,-1 0-1,-1 0 1,1 1-1,-2 0 0,1 1 1,-1 0-1,-13-8 1,-15-8 10,-61-29 0,-224-86 7,48 24-33,22 3 17,-470-142 0,374 163-139,-4 16 0,-3 15-1,-691-26 1,825 86-694,0 9 0,-398 69 0,219 14-2611,219-48-53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6.762"/>
    </inkml:context>
    <inkml:brush xml:id="br0">
      <inkml:brushProperty name="width" value="0.025" units="cm"/>
      <inkml:brushProperty name="height" value="0.025" units="cm"/>
    </inkml:brush>
  </inkml:definitions>
  <inkml:trace contextRef="#ctx0" brushRef="#br0">0 134 8840,'0'-3'364,"0"1"0,1-1 0,-1 1-1,1-1 1,-1 1 0,1 0-1,0 0 1,0-1 0,0 1 0,0 0-1,2-4 1,1 2-206,-1-1 0,1 1 0,0 0-1,1 0 1,-1 1 0,0-1 0,1 1 0,5-3 0,7-3-170,0 1 0,37-11 0,-24 11 133,0 1-1,1 1 1,-1 2 0,1 1-1,0 2 1,61 5 0,-6 7-58,103 26 0,-163-31-1750,51 5 1,-32-10-2526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7.301"/>
    </inkml:context>
    <inkml:brush xml:id="br0">
      <inkml:brushProperty name="width" value="0.025" units="cm"/>
      <inkml:brushProperty name="height" value="0.025" units="cm"/>
    </inkml:brush>
  </inkml:definitions>
  <inkml:trace contextRef="#ctx0" brushRef="#br0">0 48 11755,'0'0'3748,"48"-30"-3684,-9 24 320,9-1 65,10 3-193,10 4-192,4 0 0,1 0-96,-6 0-2402,-5 0-1730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49.768"/>
    </inkml:context>
    <inkml:brush xml:id="br0">
      <inkml:brushProperty name="width" value="0.025" units="cm"/>
      <inkml:brushProperty name="height" value="0.025" units="cm"/>
    </inkml:brush>
  </inkml:definitions>
  <inkml:trace contextRef="#ctx0" brushRef="#br0">396 1 6406,'-14'0'122,"0"1"0,0 0 1,0 1-1,0 1 0,0 0 0,1 1 0,-1 0 1,1 1-1,0 1 0,0 0 0,1 1 0,0 0 1,0 1-1,0 0 0,1 0 0,0 2 0,-14 15 0,7-5 622,0 1 0,1 0-1,1 1 1,-24 44-1,33-52-567,1 0-1,0 0 1,1 0-1,0 1 1,1 0-1,1 0 1,1 0-1,0 0 1,1 0-1,0 17 0,2-28-147,-1 0-1,1 0 1,0 0-1,0 0 1,0-1-1,1 1 1,-1-1-1,1 1 1,0-1-1,0 1 0,0-1 1,0 0-1,1 0 1,-1 0-1,1 0 1,0 0-1,0-1 1,0 1-1,0-1 0,0 0 1,1 1-1,-1-2 1,1 1-1,-1 0 1,1-1-1,0 1 1,-1-1-1,8 1 1,10 2 226,0-1 1,0 0 0,0-2 0,22-1 0,-34 0-153,14 0 92,1-2 1,-1-1-1,0-1 0,0 0 0,0-2 1,-1-1-1,0 0 0,0-2 0,33-18 1,-45 21-90,0 1 0,-1-1 0,1-1 0,-2 0 1,1 0-1,-1-1 0,0 0 0,-1 0 0,1-1 0,-2 1 1,1-2-1,-1 1 0,-1-1 0,0 0 0,0 0 0,-1 0 1,0-1-1,-1 0 0,0 0 0,-1 0 0,0 0 0,1-13 1,-3 18-66,-1 0 1,1 0 0,-1 0-1,0 0 1,0-1-1,-1 1 1,1 1 0,-2-1-1,1 0 1,0 0 0,-1 1-1,0-1 1,-1 1-1,-3-6 1,0 4 7,0 0-1,0 0 1,-1 0-1,0 1 1,0 0 0,0 0-1,-18-8 1,-2 2-252,1 1 1,-2 2 0,1 1-1,-55-8 1,78 15-275,-13-3-1037,11-5-2610,6-2-1582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50.551"/>
    </inkml:context>
    <inkml:brush xml:id="br0">
      <inkml:brushProperty name="width" value="0.025" units="cm"/>
      <inkml:brushProperty name="height" value="0.025" units="cm"/>
    </inkml:brush>
  </inkml:definitions>
  <inkml:trace contextRef="#ctx0" brushRef="#br0">377 58 8616,'0'0'534,"-5"-7"192,4 3-543,-1 1 0,0 0 0,0-1 1,-1 1-1,1 0 0,0 1 0,-1-1 0,0 0 0,0 1 1,0-1-1,0 1 0,0 0 0,0 0 0,0 0 0,-1 1 1,1-1-1,-1 1 0,1-1 0,-1 1 0,0 0 0,1 1 1,-1-1-1,0 1 0,0 0 0,0-1 0,1 2 0,-1-1 1,-6 1-1,1 3-48,-1-1 0,1 1 1,0 1-1,0 0 0,1 0 0,-1 1 1,1 0-1,0 0 0,-9 11 0,-7 7 478,-29 40 0,34-40-251,2 2 0,-23 41-1,36-59-321,0-1-1,0 1 1,1 1-1,0-1 0,1 0 1,0 1-1,0-1 1,1 1-1,0 0 0,0-1 1,1 1-1,0 0 1,1 0-1,1 8 0,0-13-25,-1-1-1,1 1 0,0-1 1,0 0-1,0 1 0,1-1 1,-1 0-1,1-1 0,0 1 0,0 0 1,0-1-1,0 1 0,0-1 1,0 0-1,0 0 0,1 0 1,-1-1-1,1 1 0,0-1 1,-1 0-1,1 0 0,0 0 1,0 0-1,0-1 0,4 0 0,8 2 98,0-1-1,1-1 0,-1 0 0,29-6 0,-34 4-77,1 0-1,-1-2 0,0 1 1,0-1-1,0-1 0,-1 0 1,0 0-1,0-1 0,0-1 1,0 1-1,-1-2 0,0 1 1,-1-1-1,0-1 0,0 1 1,7-11-1,-10 11 4,0 0 0,-1 0 0,1 0 0,-2-1 1,1 1-1,-1-1 0,-1 0 0,0 0 0,0 0 0,0 0 0,-1 0 0,-1-1 0,1 1 0,-2 0 1,1 0-1,-1-1 0,-1 1 0,1 0 0,-2 0 0,-4-14 0,-1 6-349,0 1 0,-1 0 0,0 1 1,-1 0-1,-14-16 0,21 28 81,-3-8-1727,5 4-2803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2:51.444"/>
    </inkml:context>
    <inkml:brush xml:id="br0">
      <inkml:brushProperty name="width" value="0.025" units="cm"/>
      <inkml:brushProperty name="height" value="0.025" units="cm"/>
    </inkml:brush>
  </inkml:definitions>
  <inkml:trace contextRef="#ctx0" brushRef="#br0">261 490 3331,'0'0'3443,"-8"0"-1985,-59-13 882,51 9-1286,0 1 1,0 0-1,0 0 1,0 2-1,-1 0 1,-19 2-1,34 0-1016,-1 0-1,1 0 1,-1 0-1,1 1 1,0-1-1,0 0 1,-1 1-1,1 0 1,0 0 0,0 0-1,1 0 1,-1 0-1,0 0 1,1 0-1,-1 0 1,1 1-1,-1-1 1,1 0-1,0 1 1,0-1 0,0 1-1,1 0 1,-1-1-1,0 6 1,-2 7 314,1 0 1,1-1-1,0 18 1,1-26-315,0 0 1,1 0 0,0-1-1,0 1 1,1 0 0,-1-1-1,1 1 1,1-1 0,-1 1-1,1-1 1,-1 0-1,2 0 1,-1 0 0,0-1-1,1 1 1,0-1 0,0 0-1,0 0 1,1 0-1,-1 0 1,1-1 0,0 0-1,9 5 1,-5-4-21,0 0 1,0 0-1,1-1 1,-1 0-1,1-1 1,0 0-1,0-1 0,0 0 1,-1 0-1,1-1 1,0 0-1,0-1 1,15-2-1,-16 0-4,1-1 1,-1 1-1,0-2 0,-1 1 1,1-1-1,-1 0 0,0-1 1,0 0-1,0 0 0,6-8 1,6-7 7,0 0 0,17-27 0,-26 34-13,-2-1 0,0 0 0,0-1 0,-2 1 0,0-2 0,0 1-1,-2-1 1,0 0 0,-1 0 0,-1 0 0,0 0 0,-1-1 0,-1 1 0,-2-30 0,0 42-4,-1-1 0,1 1 0,-1 0 0,0 0 0,-1 0 0,1 0 0,-1 1 0,0-1 0,0 1 0,0-1 0,-1 1 0,0 0 0,0 0 0,0 1 0,0-1 0,0 1 0,-1 0 0,1 0 0,-6-2 0,-14-8 15,0 2 0,-44-15-1,19 9-13,40 12-5,-1 0 0,1-1 1,0 1-1,0-2 0,1 1 0,-1-1 0,2-1 0,-1 0 0,1 0 1,0 0-1,0-1 0,1 1 0,-6-13 0,7 13-1,4 5-38,-1 1 0,1 0 0,-1 0 0,1 0 0,-1 0 0,0 0 0,0 0 0,1 0-1,-2 0 1,1 1 0,0-1 0,0 1 0,0-1 0,-1 1 0,1 0 0,-1 0 0,1 0 0,-1 0 0,1 1 0,-1-1-1,1 1 1,-1-1 0,0 1 0,1 0 0,-1 0 0,0 0 0,-4 1 0,3 0-54,1 1 0,-1 0 0,1-1 0,-1 1 0,1 1 0,0-1 0,0 0 0,0 1 0,0 0 0,0-1 0,1 1 0,-1 0 1,1 0-1,0 1 0,0-1 0,0 0 0,0 1 0,-2 5 0,1 1-884,1 0 0,-1 0 1,2 0-1,-1 0 0,1 1 0,1-1 1,0 0-1,2 18 0,2 0-3625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4.125"/>
    </inkml:context>
    <inkml:brush xml:id="br0">
      <inkml:brushProperty name="width" value="0.05" units="cm"/>
      <inkml:brushProperty name="height" value="0.05" units="cm"/>
      <inkml:brushProperty name="color" value="#66CC00"/>
    </inkml:brush>
  </inkml:definitions>
  <inkml:trace contextRef="#ctx0" brushRef="#br0">0 9 17268,'0'0'60,"0"-1"0,1 1 0,-1-1 1,0 1-1,0-1 0,0 1 0,1 0 1,-1-1-1,0 1 0,0-1 0,1 1 1,-1 0-1,0-1 0,1 1 0,-1 0 1,1-1-1,-1 1 0,0 0 0,1 0 1,-1 0-1,1-1 0,-1 1 0,1 0 1,-1 0-1,0 0 0,1 0 0,-1 0 1,1-1-1,-1 1 0,1 0 0,-1 0 1,1 0-1,-1 0 0,1 1 0,-1-1 0,1 0 1,1 1 67,-1 0 0,1 0 0,-1 0 0,1 0 1,-1 1-1,0-1 0,1 0 0,-1 1 0,0-1 0,1 3 1,25 50 1309,-24-45-1175,13 28 315,-6-13-220,1 0 0,19 30 0,-29-53-340,0 1 1,0 0-1,1-1 1,-1 1-1,0-1 0,1 1 1,-1-1-1,1 1 1,-1-1-1,1 0 1,-1 0-1,1 0 0,0 0 1,0 0-1,0 0 1,-1-1-1,4 2 1,-4-2-15,1 0 0,0 0 0,-1-1 0,1 1 1,-1 0-1,1-1 0,-1 1 0,1 0 0,-1-1 1,0 0-1,1 1 0,-1-1 0,0 0 0,1 0 1,-1 0-1,0 0 0,0 0 0,0 0 0,0 0 1,1 0-1,0-2 0,9-11-15,-7 8-21,2-1 0,-1 1 0,1-1 0,0 2 0,0-1 1,10-6-1,-14 11 23,-1 0 0,1 0 1,-1 1-1,1-1 0,-1 1 0,1-1 1,-1 1-1,1 0 0,-1 0 1,1-1-1,-1 1 0,1 0 1,0 0-1,-1 0 0,1 1 1,1-1-1,0 1 1,-1 0-1,0 0 1,0 1 0,0-1-1,0 0 1,0 1 0,0-1-1,0 1 1,0 0-1,-1-1 1,1 1 0,-1 0-1,3 4 1,4 7 66,-1 0-1,0 0 1,-1 0 0,-1 1-1,0 0 1,-1 0 0,4 23-1,-6-26 104,-1 0 0,0-1 0,0 1 0,-1 0 0,-1 0 0,0 0 0,0 0 0,-1 0-1,-1 0 1,-6 18 0,9-27-130,-1 0-1,0 0 0,0 0 0,0 0 1,0 0-1,0 0 0,0-1 0,0 1 1,-1 0-1,1-1 0,0 1 1,-1-1-1,0 1 0,1-1 0,-1 0 1,0 1-1,0-1 0,1 0 0,-1 0 1,0 0-1,0-1 0,0 1 1,0 0-1,0-1 0,-1 1 0,1-1 1,0 0-1,0 0 0,0 0 0,0 0 1,0 0-1,0 0 0,-1 0 1,1-1-1,0 1 0,0-1 0,0 0 1,0 1-1,-2-2 0,-2-1-221,1-1-1,-1 1 1,1-1 0,-1 0-1,1 0 1,1 0 0,-1-1-1,0 0 1,1 0-1,0 0 1,-5-9 0,5 9-4,2-1 0,-1 1-1,1-1 1,-1 1 0,2-1 0,-1 0 0,1 1 0,-1-1 0,2 0 0,-1 0 0,1 0 0,-1 0 0,2-10-1,9-10-766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7.265"/>
    </inkml:context>
    <inkml:brush xml:id="br0">
      <inkml:brushProperty name="width" value="0.025" units="cm"/>
      <inkml:brushProperty name="height" value="0.025" units="cm"/>
    </inkml:brush>
  </inkml:definitions>
  <inkml:trace contextRef="#ctx0" brushRef="#br0">2 0 12684,'0'4'4276,"0"23"-2879,-1 11-46,2 1 0,1-1 0,12 61 0,-14-97-1296,1 0 0,-1 1-1,1-1 1,-1 0 0,1 0 0,0 0 0,0 0-1,0 0 1,0 0 0,0 0 0,0 0-1,0 0 1,1 0 0,-1-1 0,1 1 0,-1-1-1,1 1 1,0-1 0,-1 1 0,1-1-1,0 0 1,0 0 0,0 0 0,0 0-1,0 0 1,0 0 0,0 0 0,1-1 0,-1 1-1,0-1 1,0 0 0,0 0 0,1 1-1,-1-1 1,0-1 0,0 1 0,1 0 0,-1 0-1,3-2 1,2 0 74,0-1-1,1 0 0,-2 0 1,1-1-1,0 0 1,-1 0-1,0-1 0,1 0 1,-2 0-1,9-9 1,2-3-322,0-1 1,-1 0 0,-2-2 0,0 1 0,-1-2-1,0 0 1,-2 0 0,12-36 0,-22 57 62,2-10-1972,-3 4-3401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7.600"/>
    </inkml:context>
    <inkml:brush xml:id="br0">
      <inkml:brushProperty name="width" value="0.025" units="cm"/>
      <inkml:brushProperty name="height" value="0.025" units="cm"/>
    </inkml:brush>
  </inkml:definitions>
  <inkml:trace contextRef="#ctx0" brushRef="#br0">1 1 13164,'0'0'10859,"57"41"-9930,-26-41-769,0 0-128,6-1-288,-4-5-1314,-3 0-864,1-1-1282,-12-1-2145,0 0-3428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7.974"/>
    </inkml:context>
    <inkml:brush xml:id="br0">
      <inkml:brushProperty name="width" value="0.025" units="cm"/>
      <inkml:brushProperty name="height" value="0.025" units="cm"/>
    </inkml:brush>
  </inkml:definitions>
  <inkml:trace contextRef="#ctx0" brushRef="#br0">89 18 13421,'0'0'2541,"-10"5"-433,2 0-1679,-1 0-1,1 1 0,0 0 0,-9 9 0,14-12-232,0 0 0,1 0 1,-1 0-1,1 0 0,0 1 1,0-1-1,0 1 0,0 0 0,0 0 1,1-1-1,0 1 0,0 0 1,0 0-1,0 0 0,1 1 0,-1 4 1,1-8-175,1 0 1,-1 0 0,1 0-1,-1 0 1,1 0-1,-1 0 1,1 0 0,0-1-1,0 1 1,-1 0 0,1 0-1,0-1 1,0 1 0,0 0-1,0-1 1,-1 1-1,1-1 1,0 1 0,0-1-1,0 1 1,0-1 0,1 0-1,-1 1 1,0-1 0,0 0-1,0 0 1,0 0-1,0 0 1,0 0 0,0 0-1,0 0 1,1-1 0,42-2 308,-27-3-300,0 0 0,0-1 1,-1-1-1,0-1 0,0 0 0,-1-1 1,0-1-1,13-12 0,0 2-120,-28 20 36,0 24-262,0-21 331,0 0 0,0 0 0,0 0 0,0 1 0,0-1 0,0 0 0,1 0 0,-1 0 0,1 1 0,0-1 0,-1 0 0,1 0 0,0 0 0,0 0 0,0 0 0,1 0 0,-1-1 0,0 1-1,3 2 1,-2-3 7,0 0-1,0-1 0,-1 1 0,1-1 0,0 0 0,0 0 0,0 0 0,0 0 0,0 0 0,0 0 0,0 0 0,0 0 0,0-1 0,-1 1 0,1-1 0,0 0 0,0 1 0,0-1 0,-1 0 0,1 0 0,0 0 1,-1 0-1,3-3 0,21-12 84,36-21-162,-56 34 5,-1 1 0,1 0-1,0 0 1,0 1-1,0 0 1,0-1 0,0 1-1,0 1 1,0-1 0,0 1-1,6 0 1,-1 11-307,-10-10 199,1 0-1,-1 1 1,1-1-1,0 0 0,-1 0 1,1 0-1,0 0 0,0 0 1,0-1-1,0 1 0,0 0 1,0 0-1,0 0 1,0-1-1,0 1 0,0-1 1,0 1-1,0 0 0,2 0 1,0-1-224,0 0-1,0 0 1,0 0 0,0 0 0,0 0-1,0-1 1,0 1 0,0-1 0,-1 0 0,1 0-1,0 0 1,0 0 0,-1 0 0,1-1 0,-1 1-1,1-1 1,-1 1 0,0-1 0,1 0 0,-1 0-1,0 0 1,3-5 0,13-12-3722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9.323"/>
    </inkml:context>
    <inkml:brush xml:id="br0">
      <inkml:brushProperty name="width" value="0.025" units="cm"/>
      <inkml:brushProperty name="height" value="0.025" units="cm"/>
    </inkml:brush>
  </inkml:definitions>
  <inkml:trace contextRef="#ctx0" brushRef="#br0">31 1 14926,'0'0'4495,"-3"9"-3256,-4 14-518,1 0 0,1 0 0,1 0 0,-1 33 0,4-48-684,1-1 1,0 0 0,0 1 0,1-1 0,0 0 0,0 1-1,1-1 1,0 0 0,0 0 0,1 0 0,0 0-1,0-1 1,0 1 0,1-1 0,0 0 0,0 0 0,1 0-1,-1 0 1,10 7 0,-13-12-32,1 1 0,0-1 0,0 0 1,0 0-1,-1 0 0,1 0 0,0-1 0,1 1 0,-1 0 0,0-1 1,0 1-1,0-1 0,0 0 0,0 0 0,0 0 0,1 0 0,-1 0 1,0 0-1,0-1 0,0 1 0,0-1 0,0 1 0,0-1 0,0 0 1,0 0-1,0 0 0,0 0 0,0 0 0,-1 0 0,1-1 0,0 1 1,-1 0-1,1-1 0,-1 1 0,1-1 0,-1 0 0,0 0 0,1 1 1,0-3-1,7-9 20,-1-1 0,-1 1 1,0-1-1,5-16 0,-10 25-56,25-72-1064,-20 23-3919,-21 94 1639,9-13 4083,1 0-1,1 0 1,1 33 0,2-59-638,0 1 0,0-1 0,0 1 0,0-1 0,0 0 0,0 1 0,0-1 0,1 0 0,-1 1-1,1-1 1,-1 0 0,1 1 0,0-1 0,-1 0 0,1 0 0,0 0 0,0 0 0,-1 0 0,1 1 0,0-2 0,0 1 0,1 0 0,-1 0 0,0 0 0,0 0 0,0-1 0,0 1 0,1 0 0,-1-1 0,0 1 0,1-1 0,-1 0 0,0 1 0,1-1 0,-1 0 0,0 0 0,1 0 0,-1 0 0,1 0 0,-1 0 0,0 0 0,3-1 0,1 0-27,-1 1 1,1-2-1,-1 1 1,1 0-1,-1-1 1,0 0-1,0 0 1,1 0-1,-1-1 0,-1 1 1,1-1-1,4-3 1,60-90 243,-72 131-176,2-30 0,1 0-1,-1 0 1,1 1-1,1-1 1,-1 0 0,1 0-1,0 0 1,0 1-1,1 6 1,0-10-93,0-1 1,0 1-1,-1-1 0,1 0 1,0 0-1,0 1 1,0-1-1,0 0 1,0 0-1,0 0 0,1 0 1,-1 0-1,0 0 1,0 0-1,1-1 1,-1 1-1,1 0 0,-1-1 1,1 1-1,-1-1 1,1 1-1,-1-1 1,1 0-1,-1 0 0,1 1 1,-1-1-1,1 0 1,-1 0-1,1-1 1,-1 1-1,1 0 0,0 0 1,-1-1-1,1 1 1,1-2-1,4 0-22,1-1 1,0 0-1,-1 0 0,1 0 0,-1-1 0,0-1 1,-1 1-1,1-1 0,-1 0 0,9-9 0,-7 7-64,1-1-1,0 2 1,0-1-1,15-7 1,-23 14 69,-1 0-1,1 0 1,0 0 0,-1 0-1,1 0 1,-1 0 0,1 0 0,0 0-1,-1 0 1,1 0 0,-1 0-1,1 0 1,0 1 0,-1-1 0,1 0-1,-1 0 1,1 1 0,-1-1-1,1 0 1,-1 1 0,1-1 0,-1 1-1,1-1 1,-1 0 0,0 1-1,1-1 1,-1 1 0,0-1 0,1 1-1,-1 0 1,0-1 0,0 1-1,1-1 1,-1 1 0,0-1-1,0 1 1,0 0 0,0-1 0,0 2-1,8 36 582,-5-21-337,-3-15-228,0-1 0,1 0 0,-1 1 0,0-1 0,1 0 1,-1 1-1,1-1 0,0 0 0,-1 0 0,1 1 0,0-1 0,0 0 0,0 0 1,0 0-1,0 0 0,0 0 0,0 0 0,0 0 0,0 0 0,0-1 1,0 1-1,1 0 0,-1-1 0,0 1 0,1-1 0,-1 1 0,0-1 0,1 0 1,-1 1-1,1-1 0,-1 0 0,0 0 0,1 0 0,-1 0 0,1 0 1,-1-1-1,0 1 0,1 0 0,-1 0 0,0-1 0,1 1 0,-1-1 1,0 0-1,1 1 0,-1-1 0,0 0 0,0 1 0,0-1 0,0 0 0,2-2 1,9-6 41,-1 0-1,1-1 1,17-21 0,-18 19-109,-10 10 61,1 0 0,0 0 0,0 0 0,-1 0-1,1 0 1,1 1 0,-1-1 0,0 1-1,0-1 1,0 1 0,1 0 0,-1 0 0,5-1-1,1 10 372,-5 18-119,-3-25-225,3 32-219,-3-33 174,1 1-1,-1-1 0,0 1 0,0-1 1,1 1-1,-1-1 0,0 1 1,1-1-1,-1 0 0,1 1 1,-1-1-1,0 0 0,1 1 1,-1-1-1,1 0 0,-1 1 1,1-1-1,-1 0 0,1 0 0,-1 0 1,1 1-1,0-1 0,-1 0 1,1 0-1,-1 0 0,1 0 1,-1 0-1,1 0 0,-1 0 1,1 0-1,0 0 0,-1 0 1,1-1-1,-1 1 0,1 0 0,-1 0 1,1 0-1,-1-1 0,1 1 1,-1 0-1,1-1 0,-1 1 1,1 0-1,-1-1 0,0 1 1,1 0-1,-1-1 0,0 1 1,1-1-1,-1 1 0,0-1 0,1 1 1,-1-2-1,7-6 38,0 0 1,-1 0-1,0-1 0,0 0 0,-1 0 1,7-19-1,-9 27-53,0 0 0,0 1 0,0 0 0,0-1 0,0 1 0,0 0 0,-1 0 0,1 1 0,5 0 0,2 0 44,-3 0-4,0-1 0,0-1 1,0 1-1,0-1 0,0 0 0,-1 0 0,1-1 0,0 0 0,0 0 0,-1-1 0,0 0 0,1 0 0,-1 0 0,0-1 0,0 0 0,-1 0 0,1 0 0,-1-1 0,0 0 0,0 0 0,-1 0 0,1 0 0,6-12 0,-13 21-51,0 0 0,0 1 0,1-1 0,-1 0 0,1 1 0,0-1 0,0 0 0,1 1 0,0-1 0,0 8 1,0-11 40,0 1 1,1-1-1,0 0 1,-1 1 0,1-1-1,0 1 1,0-1-1,0 0 1,-1 1 0,2-1-1,-1 0 1,0 0 0,0 0-1,0 0 1,0 0-1,1 0 1,-1 0 0,0 0-1,1-1 1,-1 1-1,1 0 1,-1-1 0,1 1-1,-1-1 1,1 0 0,-1 1-1,1-1 1,-1 0-1,1 0 1,0 0 0,-1 0-1,1 0 1,2-1-1,8 0-126,0 0 0,-1-1 0,1-1 0,0 0 0,-1 0 0,20-10 0,-20 9-189,0-1 1,0 1-1,0 1 0,1 0 0,0 1 1,20-2-1,-14 5-1709,-16-1 1741,1 0 0,-1 1 0,1-1 0,-1 0 0,1 0-1,-1-1 1,1 1 0,-1 0 0,0-1 0,1 0 0,-1 1-1,0-1 1,1 0 0,-1 0 0,0-1 0,0 1 0,0 0-1,0-1 1,0 1 0,2-2 0,45-33-4341,5 7 4002,5 10 4384,1 11 4763,-59 8-8481,0 0-1,-1 0 1,1 1-1,0-1 0,0 0 1,-1 0-1,1 0 1,0 0-1,-1 1 1,1-1-1,0 0 0,-1 0 1,1 1-1,0-1 1,-1 1-1,1-1 0,0 1 1,-1-1-1,1 1 1,-1-1-1,1 1 1,-1-1-1,0 1 0,1 0 1,-1-1-1,1 1 1,-1 0-1,0-1 1,1 2-1,-1 26 348,-1-21-367,-1 0 0,0 0 1,0 0-1,-1 0 0,-6 12 1,-28 23 89,28-33-105,1-1 1,0 1-1,1 1 0,-10 14 0,17-24-31,0 1-1,0-1 1,-1 0 0,1 1 0,0-1-1,0 0 1,0 1 0,-1-1 0,1 1-1,0-1 1,0 0 0,0 1 0,0-1-1,0 1 1,0-1 0,0 1 0,0-1-1,0 0 1,0 1 0,0-1 0,0 1-1,0-1 1,1 1 0,-1-1 0,0 0-1,0 1 1,0-1 0,0 0 0,1 1-1,-1-1 1,0 1 0,0-1 0,1 0-1,-1 0 1,0 1 0,1-1 0,-1 0-1,1 1 1,21 2-673,24-13-1311,-37 6 689,-1-1 0,0 0-1,0 0 1,-1 0-1,0-1 1,8-7-1,0-3-3158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49.666"/>
    </inkml:context>
    <inkml:brush xml:id="br0">
      <inkml:brushProperty name="width" value="0.025" units="cm"/>
      <inkml:brushProperty name="height" value="0.025" units="cm"/>
    </inkml:brush>
  </inkml:definitions>
  <inkml:trace contextRef="#ctx0" brushRef="#br0">92 26 8040,'-28'0'4548,"3"0"-480,8 3-1794,6-2-833,4 2-384,3-3 1442,10 0-1795,13 0-95,1 0-161,8 0-320,5 0-64,6 0-224,4-7-1858,3-3-2530,0-6-5830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0.139"/>
    </inkml:context>
    <inkml:brush xml:id="br0">
      <inkml:brushProperty name="width" value="0.025" units="cm"/>
      <inkml:brushProperty name="height" value="0.025" units="cm"/>
    </inkml:brush>
  </inkml:definitions>
  <inkml:trace contextRef="#ctx0" brushRef="#br0">9 109 11499,'0'0'1895,"-1"13"-309,0 8-1010,-3 7 655,2-1-1,1 1 1,2-1-1,0 1 1,7 29-1,-8-56-1183,0 0 0,0 0 0,1 1 0,-1-1-1,1 0 1,-1 0 0,1 0 0,-1 0 0,1 1 0,0-1 0,0 0-1,-1 0 1,1 0 0,0 0 0,0-1 0,0 1 0,0 0 0,0 0 0,0-1-1,0 1 1,0 0 0,1-1 0,-1 1 0,0-1 0,0 1 0,0-1 0,1 0-1,-1 1 1,1-1 0,2 0 46,-1-1 0,0 1 0,0-1 0,0 0 0,0 0 0,0 0 0,0 0 0,0-1 0,0 1 0,-1-1 0,5-2 0,5-5 186,-1-1-1,0 0 0,19-21 0,-11 6-237,-1-1 0,-1-1 0,-1 0 0,-1-1 0,-2-1 0,-1 0 0,-1 0 0,8-36 0,-18 62-3003,-3 13-107,-10 19-5207,-3-11-4360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0.487"/>
    </inkml:context>
    <inkml:brush xml:id="br0">
      <inkml:brushProperty name="width" value="0.025" units="cm"/>
      <inkml:brushProperty name="height" value="0.025" units="cm"/>
    </inkml:brush>
  </inkml:definitions>
  <inkml:trace contextRef="#ctx0" brushRef="#br0">0 1 11339,'0'0'9064,"6"46"-7686,6-35-866,4-3-63,7-4-321,2-3-96,3-1-993,1-3-897,1-8-833,-2-4-2401,-5-2 95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0.815"/>
    </inkml:context>
    <inkml:brush xml:id="br0">
      <inkml:brushProperty name="width" value="0.025" units="cm"/>
      <inkml:brushProperty name="height" value="0.025" units="cm"/>
    </inkml:brush>
  </inkml:definitions>
  <inkml:trace contextRef="#ctx0" brushRef="#br0">19 73 4837,'0'0'12486,"-3"8"-11338,-11 27-262,14-35-853,-1 1 0,1-1 0,0 1 0,0-1 0,0 0 0,0 1 0,0-1 0,-1 1 0,1-1 0,0 1 0,0-1 0,0 0 0,0 1 0,0-1 0,0 1 0,1-1 0,-1 1 0,0-1 0,0 0 0,0 1 0,0-1 1,0 1-1,1-1 0,-1 0 0,0 1 0,0-1 0,1 0 0,-1 1 0,0-1 0,0 0 0,1 1 0,-1-1 0,0 0 0,1 1 0,18 1 433,19-9-145,64-34-97,-83 32-255,0 0 1,1 0 0,0 2 0,0 1 0,1 0 0,-1 2-1,1 0 1,35-1 0,-56 5 23,1 0 0,-1 0 0,1 0 0,0 0-1,-1 1 1,1-1 0,-1 0 0,1 0 0,0 0 0,-1 1 0,1-1 0,-1 0-1,1 1 1,-1-1 0,1 1 0,-1-1 0,1 0 0,-1 1 0,0-1 0,1 1-1,-1-1 1,1 1 0,-1-1 0,0 1 0,0 0 0,1-1 0,-1 1 0,0-1-1,0 1 1,0 0 0,2 24-89,1 0 124,-2-24-24,-1-1 1,1 1-1,0-1 1,-1 0 0,1 0-1,0 1 1,0-1-1,-1 0 1,1 0-1,0 0 1,0 1 0,-1-1-1,1 0 1,0 0-1,0 0 1,0-1 0,-1 1-1,1 0 1,0 0-1,0 0 1,-1 0 0,1-1-1,0 1 1,0 0-1,-1-1 1,1 1-1,0-1 1,-1 1 0,1 0-1,-1-1 1,1 0-1,-1 1 1,2-2 0,43-39-1698,-30 25-623,10-9-3231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1.205"/>
    </inkml:context>
    <inkml:brush xml:id="br0">
      <inkml:brushProperty name="width" value="0.025" units="cm"/>
      <inkml:brushProperty name="height" value="0.025" units="cm"/>
    </inkml:brush>
  </inkml:definitions>
  <inkml:trace contextRef="#ctx0" brushRef="#br0">18 1 5221,'0'0'10693,"-4"7"-8953,-10 25-784,15-31-929,-1 0 0,0 0 0,1 0 0,-1 0 0,1 0 0,-1-1 0,1 1 0,0 0 0,-1 0 1,1 0-1,0-1 0,-1 1 0,1 0 0,0-1 0,0 1 0,0 0 0,0-1 0,0 1 0,0-1 1,0 1-1,0-1 0,0 0 0,0 0 0,0 1 0,0-1 0,0 0 0,0 0 0,0 0 0,2 0 1,17 8-671,-17-4 622,0 0 0,-1 0 0,1 0-1,-1 1 1,0-1 0,0 1-1,0-1 1,-1 1 0,1 0-1,-1-1 1,1 9 0,2 60 516,-4-51-265,5 162 1045,-5-106 2324,0-77-3006,-5-43 496,-1-14-1498,3-1 1,2 1 0,7-58-1,-5 106 380,1 0-1,0 0 1,0 0 0,0 0-1,1 0 1,1 0 0,-1 1-1,1-1 1,0 1 0,1 0-1,0 0 1,0 1 0,0 0-1,9-8 1,-9 9 29,0 1 0,0 1 0,0-1 0,1 0 1,-1 1-1,1 0 0,0 1 0,0-1 0,0 1 0,0 0 0,0 1 1,0-1-1,1 1 0,-1 1 0,0-1 0,1 1 0,-1 0 0,12 2 0,-16-2 5,0 0-1,-1 1 0,1-1 0,-1 1 0,1 0 0,-1-1 1,1 1-1,-1 0 0,0 0 0,1 0 0,-1 0 0,0 0 1,0 0-1,1 0 0,-1 0 0,0 0 0,0 1 0,0-1 1,-1 0-1,1 1 0,0-1 0,0 1 0,-1-1 0,1 1 1,-1-1-1,1 1 0,-1-1 0,0 1 0,1 0 0,-1-1 1,0 1-1,0-1 0,0 1 0,-1 0 0,1-1 0,0 1 1,-1 2-1,0 1 70,0 1 1,-1-1-1,1 0 0,-1-1 1,0 1-1,0 0 1,-1 0-1,1-1 1,-1 1-1,-4 4 0,3-5 54,0 0-1,-1-1 0,0 0 0,1 1 0,-1-1 0,0-1 0,-10 5 1,14-7-177,0 1-1,0-1 1,1 1 0,-1-1 0,0 0 0,0 1 0,0-1 0,0 0 0,0 0 0,0 0-1,0 0 1,0 0 0,0 0 0,0 0 0,0 0 0,0 0 0,0 0 0,0 0 0,0-1-1,0 1 1,0 0 0,0-1 0,0 1 0,0 0 0,0-1 0,0 0 0,0 1 0,1-1 0,-1 1-1,0-1 1,0 0 0,1 0 0,-1 1 0,1-1 0,-1 0 0,0 0 0,1 0 0,-1 0-1,1 0 1,0 0 0,-1 1 0,1-1 0,0 0 0,0 0 0,-1 0 0,1 0 0,0-2-1,0-42-8865,10 21 705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1.819"/>
    </inkml:context>
    <inkml:brush xml:id="br0">
      <inkml:brushProperty name="width" value="0.025" units="cm"/>
      <inkml:brushProperty name="height" value="0.025" units="cm"/>
    </inkml:brush>
  </inkml:definitions>
  <inkml:trace contextRef="#ctx0" brushRef="#br0">77 233 10122,'0'0'11808,"-9"7"-11055,7-5-739,-43 39 1344,43-39-1303,1-1 1,-1 1-1,0 0 1,1 0-1,-1 0 1,1 0-1,-1 0 1,1 0-1,0 1 1,0-1-1,0 0 1,0 1-1,0-1 1,1 0-1,-1 1 1,1-1-1,-1 1 1,1-1 0,0 1-1,0-1 1,0 1-1,0-1 1,1 1-1,0 2 1,0-3-46,1-1-1,-1 0 1,1 0 0,-1 0 0,1 0-1,0-1 1,-1 1 0,1 0 0,0-1 0,0 1-1,-1-1 1,1 1 0,0-1 0,0 0 0,0 0-1,0 0 1,-1 0 0,1 0 0,0 0-1,2-1 1,40-7 180,-34 4-425,0 0 0,0-1-1,0-1 1,0 1 0,16-14 0,-21 15 118,0 0 0,0 0 0,-1-1 1,1 0-1,-1 0 0,0 0 0,0 0 0,0-1 0,-1 0 0,0 0 0,3-7 0,-6 7-1053,17 1-468,-10 1 1476,-1-1 0,1 1 0,-1-2 0,0 1 0,0-1 0,-1 1-1,0-2 1,0 1 0,0 0 0,-1-1 0,0 0 0,0 0-1,3-9 1,-2 3 633,-1 1 0,0-1-1,-1 0 1,0 0 0,-1-1 0,1-26-1,-6 28 490,-4 14-143,-5 20-245,3 15-154,1-1 0,1 1 0,3 0-1,0 1 1,3-1 0,1 1-1,6 42 1,-7-79-412,1 0 1,0 0-1,0 1 0,0-1 0,0 0 1,1 0-1,-1 1 0,0-1 0,0 0 1,1 0-1,-1 0 0,1 1 1,-1-1-1,1 0 0,-1 0 0,1 0 1,0 0-1,0 0 0,-1 0 0,1 0 1,0 0-1,0 0 0,0-1 0,0 1 1,0 0-1,0 0 0,0-1 0,0 1 1,0-1-1,2 2 0,-1-3 7,-1 0-1,0 0 1,0 0-1,1 1 0,-1-1 1,0 0-1,0 0 1,0-1-1,0 1 1,0 0-1,0 0 1,0 0-1,-1-1 1,1 1-1,0 0 0,-1-1 1,1 1-1,-1-1 1,1 1-1,-1 0 1,0-1-1,1 1 1,-1-1-1,0 1 1,0-4-1,3-21-193,0-45 1,-3 63 101,0 1 1,-1-1 0,0 0 0,-1 1-1,1-1 1,-2 1 0,1-1-1,-1 1 1,0 0 0,-6-10-1,9 16 73,0 0 0,-1 0-1,1 1 1,-1-1-1,1 0 1,-1 0 0,1 1-1,-1-1 1,0 0-1,1 1 1,-1-1 0,0 1-1,1-1 1,-1 1-1,0-1 1,0 1 0,0-1-1,1 1 1,-1 0-1,0-1 1,0 1 0,-1 0-1,1 0 7,1 0-1,-1 1 1,1-1-1,-1 0 0,1 1 1,-1-1-1,1 1 1,-1-1-1,1 1 1,0-1-1,-1 1 0,1-1 1,0 1-1,-1-1 1,1 1-1,0-1 1,0 1-1,-1-1 0,1 1 1,0 0-1,0-1 1,0 1-1,0 0 1,0 0-1,0 1 7,-1 1 1,1 0-1,0-1 0,0 1 1,1-1-1,-1 1 0,1-1 0,-1 1 1,1-1-1,0 1 0,-1-1 1,1 1-1,1-1 0,-1 0 1,0 0-1,0 1 0,3 1 0,2 0 11,0 0 0,0 0 0,0-1 0,0 0 0,1 0-1,0 0 1,-1-1 0,1 0 0,0 0 0,0-1-1,0 0 1,1 0 0,-1-1 0,0 1 0,0-2-1,0 1 1,0-1 0,8-2 0,-11 3-50,1-1 1,-1 0-1,0 0 0,0 0 1,0 0-1,0-1 0,0 1 1,0-1-1,0 0 0,-1-1 1,1 1-1,-1 0 0,1-1 0,-1 0 1,0 0-1,0 0 0,0 0 1,-1 0-1,1-1 0,-1 1 1,0-1-1,0 0 0,0 0 1,0 0-1,0 0 0,-1 0 1,0 0-1,0 0 0,0 0 1,0 0-1,-1-5 0,-1 14 169,0 0 0,0 0-1,-1 0 1,0-1-1,0 1 1,0 0 0,-5 5-1,-7 20 579,13-29-695,1 0 0,-1 1 1,1-1-1,-1 1 0,1-1 0,-1 1 0,1-1 0,0 1 0,0-1 0,0 1 0,0-1 0,0 1 0,0-1 0,0 1 0,0 0 0,1-1 0,-1 1 0,1-1 0,-1 0 0,1 1 0,0-1 0,-1 1 0,1-1 0,0 0 0,0 1 0,0-1 0,0 0 0,0 0 0,0 0 0,2 1 0,-1-1-341,0 0-1,0-1 1,0 0-1,0 0 1,0 1 0,0-1-1,0-1 1,0 1-1,0 0 1,0 0 0,0-1-1,0 1 1,0-1-1,0 1 1,0-1 0,0 0-1,-1 0 1,1 0-1,0 0 1,0 0 0,-1 0-1,1-1 1,1-1-1,17-15-9115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4.575"/>
    </inkml:context>
    <inkml:brush xml:id="br0">
      <inkml:brushProperty name="width" value="0.05" units="cm"/>
      <inkml:brushProperty name="height" value="0.05" units="cm"/>
      <inkml:brushProperty name="color" value="#66CC00"/>
    </inkml:brush>
  </inkml:definitions>
  <inkml:trace contextRef="#ctx0" brushRef="#br0">8 261 18724,'1'-1'223,"0"-1"-1,0 0 1,0 0 0,-1 0 0,1 1-1,-1-1 1,1 0 0,-1 0-1,1 0 1,-1 0 0,0 0 0,0 0-1,0 0 1,0 0 0,0 0-1,0 0 1,-1 0 0,1 0 0,-1 0-1,1 0 1,-1 1 0,0-1-1,0 0 1,0 0 0,-1-2 0,2 4-227,0 0 1,0 0 0,-1 0-1,1 0 1,0 0 0,0 0-1,0 0 1,0 0 0,0 0-1,0 0 1,-1 0 0,1 0-1,0 0 1,0 0 0,0 0-1,0 0 1,0 0 0,0 0-1,-1 0 1,1 0 0,0 0-1,0 0 1,0 0 0,0 0-1,0 1 1,0-1 0,0 0-1,-1 0 1,1 0 0,0 0-1,0 0 1,0 0 0,0 0-1,0 0 1,0 0 0,0 1 0,0-1-1,0 0 1,0 0 0,0 0-1,0 0 1,0 0 0,0 0-1,0 0 1,0 1 0,0-1-1,0 0 1,0 0 0,0 0-1,0 0 1,0 0 0,0 0-1,0 1 1,0-1 0,-2 8-49,2-1 26,0 1 1,0-1-1,1 1 1,1-1-1,1 8 1,-3-13 30,1-1 1,-1 1-1,1 0 1,0-1-1,0 1 1,-1-1 0,1 1-1,0-1 1,0 0-1,0 1 1,0-1-1,1 0 1,0 2-1,-1-3 5,0 0 0,0 1-1,-1-1 1,1 0 0,0 1-1,0-1 1,0 0 0,0 0-1,0 0 1,0 0 0,-1 0-1,1 0 1,0 0 0,0 0-1,0 0 1,0 0 0,0-1-1,0 1 1,-1 0 0,1-1-1,0 1 1,0 0 0,0-1-1,-1 1 1,1-1 0,1 0-1,4-4 35,-1 0 0,0 0 0,0 0 0,0-1 0,-1 0 0,0 1-1,7-12 1,21-49 198,-31 64-235,20-57 175,-16 43-72,1 0-1,15-30 1,-21 46-106,0 0 0,0 0 0,0 0 0,0-1 0,0 1 0,0 0 1,0 0-1,1 0 0,-1-1 0,0 1 0,0 0 0,0 0 0,0 0 0,0 0 0,1 0 0,-1-1 0,0 1 0,0 0 0,0 0 0,1 0 0,-1 0 0,0 0 0,0 0 1,0 0-1,1 0 0,-1 0 0,0 0 0,0 0 0,0 0 0,1 0 0,-1 0 0,0 0 0,0 0 0,0 0 0,1 0 0,-1 0 0,0 0 0,6 8 69,0 12-8,-6-20-59,5 26 94,2 0 1,1 0-1,2-1 1,20 42-1,-28-65-80,-1 1-1,1-1 0,-1 0 1,1 1-1,0-1 1,0 0-1,0 0 0,0 0 1,0-1-1,1 1 0,-1-1 1,3 3-1,-4-4-8,0 0 0,0 1 1,1-1-1,-1 0 0,0 0 0,0 0 0,0 1 0,0-1 1,0 0-1,0 0 0,0-1 0,0 1 0,0 0 0,0 0 1,0 0-1,1-1 0,-1 1 0,0-1 0,0 1 0,-1 0 1,1-1-1,0 0 0,0 1 0,0-1 0,0 0 0,0 1 0,0-1 1,-1 0-1,1 0 0,0 0 0,-1 0 0,2-1 0,1-5-46,0 1 0,0-1-1,0 1 1,-1-1 0,0 0-1,0 0 1,-1 0 0,0 0-1,0-12 1,0 4-219,-1 1 0,-1-1 1,-5-27-1,-6 3-33,-11-1-97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2.767"/>
    </inkml:context>
    <inkml:brush xml:id="br0">
      <inkml:brushProperty name="width" value="0.025" units="cm"/>
      <inkml:brushProperty name="height" value="0.025" units="cm"/>
    </inkml:brush>
  </inkml:definitions>
  <inkml:trace contextRef="#ctx0" brushRef="#br0">0 42 8264,'0'0'10,"2"-25"3437,-2 25-3143,0-1 0,0 0 0,0 0 1,1 1-1,-1-1 0,0 0 0,0 1 0,0-1 1,1 0-1,-1 0 0,0 1 0,1-1 0,-1 1 0,1-1 1,-1 0-1,1 1 0,-1-1 0,1 1 0,-1-1 1,1 1-1,-1-1 0,1 1 0,0 0 0,-1-1 0,1 1 1,0 0-1,-1-1 0,1 1 0,1 0 0,0 33 2611,-2-29-2643,-1 30 421,0-20-472,1 0 0,0 0 1,1 0-1,3 20 0,-3-33-215,0 1 0,-1-1 0,1 0 0,0 0 0,-1 0 0,1 0 0,0 1 0,0-1 0,0 0 0,0-1 0,0 1 0,0 0 0,1 0 0,-1 0 0,0-1 0,0 1 0,0 0-1,1-1 1,-1 1 0,0-1 0,1 0 0,-1 1 0,0-1 0,1 0 0,-1 0 0,1 0 0,-1 0 0,0 0 0,1 0 0,-1 0 0,0-1 0,1 1 0,-1 0 0,2-1 0,54-17-1289,-46 14 254,-7 2 779,0 1 1,0 0-1,0 0 0,0 0 0,-1 0 0,1 1 1,0-1-1,6 1 0,-9 0 247,0 1-1,0-1 1,0 1-1,0-1 1,0 0-1,-1 1 1,1 0-1,0-1 1,0 1-1,-1-1 1,1 1 0,0 0-1,-1-1 1,1 1-1,-1 0 1,1 0-1,-1 0 1,1-1-1,-1 1 1,1 0-1,-1 0 1,0 0 0,0 0-1,1 0 1,-1 0-1,0 0 1,0 0-1,0 0 1,0 0-1,0 0 1,0 0-1,0-1 1,0 1 0,-1 0-1,1 0 1,0 0-1,-1 0 1,1 0-1,-1 1 1,-1 3 275,0-1 0,0 1 0,0-1 0,-1 0 0,1 0 0,-1 0-1,0 0 1,-1 0 0,1 0 0,0-1 0,-1 0 0,0 0 0,0 0 0,0 0 0,0 0 0,0-1 0,-6 3 0,5-2-50,-1-1 0,1 1 0,-1-1 0,0 0 0,0 0 0,0-1-1,0 0 1,0 0 0,0 0 0,0-1 0,0 0 0,0 0 0,-9-1 0,14 0-278,0 1 1,0-1-1,1 1 0,-1-1 1,0 0-1,0 1 0,0-1 1,1 0-1,-1 0 1,0 0-1,1 1 0,-1-1 1,1 0-1,-1 0 0,1 0 1,0 0-1,-1 0 0,1 0 1,0 0-1,-1 0 0,1 0 1,0 0-1,0 0 0,0 0 1,0 0-1,0 0 0,0-1 1,0 1-1,1 0 0,-1 0 1,0 0-1,0 0 0,1 0 1,-1 0-1,2-1 0,-2-2-409,2 1 0,-1 0 0,0 0-1,1-1 1,-1 1 0,1 0 0,0 0-1,0 1 1,0-1 0,3-2 0,2 0-853,0 1 1,1 0 0,-1 1 0,1-1-1,0 1 1,-1 1 0,13-3 0,8 0-2874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3.299"/>
    </inkml:context>
    <inkml:brush xml:id="br0">
      <inkml:brushProperty name="width" value="0.025" units="cm"/>
      <inkml:brushProperty name="height" value="0.025" units="cm"/>
    </inkml:brush>
  </inkml:definitions>
  <inkml:trace contextRef="#ctx0" brushRef="#br0">0 315 9513,'0'0'14798,"12"-13"-14120,23 14 49,-8 1-525,-21-3-154,0-1 0,0 0 0,0-1 1,-1 1-1,1-1 0,-1 0 0,0-1 0,0 1 0,0-1 1,0 0-1,-1 0 0,1 0 0,-1-1 0,0 0 1,6-9-1,-5 7 83,-1 0 1,0 0-1,0 0 1,0-1-1,-1 0 1,0 1-1,0-1 1,-1 0-1,0-1 1,-1 1-1,1-9 1,-3 17-145,0 0 0,0-1 0,0 1 0,0 0 0,0 0 0,0 0 0,0 0 0,0 0 0,0 0 0,0 0 0,0 0 1,0 0-1,0 1 0,0-1 0,0 0 0,0 1 0,0-1 0,0 1 0,0-1 0,0 1 0,0-1 0,0 1 0,0 0 0,0-1 0,0 3 0,-13 10-12,1 1 0,1 0 0,-21 32 0,28-37 62,0 0 1,0 0-1,1 0 0,0 0 0,1 1 1,-1 0-1,2 0 0,0 0 0,-2 12 1,4-21-30,1 1 0,-1-1 0,0 0 0,1 1 0,-1-1 0,1 1 0,-1-1 0,1 0 1,-1 1-1,1-1 0,0 0 0,0 0 0,0 0 0,-1 0 0,1 1 0,0-1 0,1 0 0,-1-1 1,0 1-1,0 0 0,0 0 0,0 0 0,1-1 0,-1 1 0,0 0 0,1-1 0,-1 1 0,0-1 0,1 0 1,-1 0-1,1 1 0,-1-1 0,1 0 0,-1 0 0,1 0 0,-1 0 0,0 0 0,1-1 0,2 0 1,5 1 18,0-1 0,0-1 0,0 0 0,0 0-1,10-4 1,0-3-31,-1 0-1,-1-1 1,1-1-1,-2 0 1,1-2-1,-2 0 1,0 0-1,17-20 1,-10 7 18,-1 0 1,-2-2-1,0 0 1,17-35-1,-35 60-16,1 0 0,-1-1 0,1 1-1,-1 0 1,0-1 0,0 1-1,0-1 1,-1 1 0,1-1-1,-1 1 1,0-8 0,0 10-5,-1 0 0,1 0 1,-1 0-1,1 0 0,-1 0 1,1 0-1,-1 0 0,0 0 1,0 1-1,1-1 0,-1 0 1,0 0-1,0 1 1,0-1-1,0 0 0,0 1 1,0-1-1,0 1 0,0-1 1,0 1-1,0 0 0,0-1 1,0 1-1,0 0 1,0 0-1,0 0 0,0 0 1,0 0-1,0 0 0,0 0 1,-1 0-1,1 0 0,0 0 1,0 0-1,0 1 0,0-1 1,0 1-1,0-1 1,-1 1-1,-5 2-13,-1-1 0,1 2 0,0-1 0,0 1 0,1 0 1,-1 0-1,1 1 0,0 0 0,0 0 0,0 0 0,1 1 0,0 0 0,-7 10 1,5-7 33,1 1 1,0-1 0,0 1 0,1 0 0,1 1 0,0-1 0,0 1 0,-4 20 0,7-27-18,1 1 1,-1-1-1,1 0 1,0 1-1,0-1 1,0 1-1,1-1 1,-1 1 0,1-1-1,0 0 1,0 1-1,1-1 1,-1 0-1,1 0 1,0 0-1,0 0 1,1 0-1,-1 0 1,1-1-1,5 7 1,-3-6-304,1 0-1,-1-1 1,1 1 0,0-1-1,0-1 1,0 1 0,0-1-1,1 0 1,-1 0 0,0-1 0,1 1-1,0-2 1,10 1 0,20 0-4809,-4-1-3495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0:53.755"/>
    </inkml:context>
    <inkml:brush xml:id="br0">
      <inkml:brushProperty name="width" value="0.025" units="cm"/>
      <inkml:brushProperty name="height" value="0.025" units="cm"/>
    </inkml:brush>
  </inkml:definitions>
  <inkml:trace contextRef="#ctx0" brushRef="#br0">1 753 11211,'0'0'5290,"11"0"-4826,52-7 277,-1-3 0,64-19 0,-34 8 432,1550-306 1825,-1027 209-2676,-414 79 1747,216-71-1,-411 107-2306,2 1 265,0-1 0,0 0 0,0 0 0,-1-1 0,8-5 1,-14 8-176,0 1 0,0-1 0,0 0 0,0 0 0,0 0 0,0 0 0,-1 0 0,1 0 0,0 0 1,-1 0-1,1 0 0,-1 0 0,1 0 0,-1 0 0,1 0 0,-1-1 0,0 0 0,0 0-263,0 1-1,0 0 0,0-1 1,-1 1-1,1-1 0,0 1 1,-1 0-1,1-1 0,-1 1 1,0 0-1,1 0 1,-1-1-1,0 1 0,0 0 1,0 0-1,0 0 0,0 0 1,-2-1-1,-23-18-11498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11.789"/>
    </inkml:context>
    <inkml:brush xml:id="br0">
      <inkml:brushProperty name="width" value="0.025" units="cm"/>
      <inkml:brushProperty name="height" value="0.025" units="cm"/>
    </inkml:brush>
  </inkml:definitions>
  <inkml:trace contextRef="#ctx0" brushRef="#br0">29 1 5125,'0'0'18609,"3"9"-18400,1 1-181,-1 1 0,-1-1-1,0 1 1,0 0 0,-1 0 0,-1 0 0,0 0 0,0 0 0,-1 0 0,0 0 0,-1-1 0,-5 17 0,-26 85 1312,33-112-1323,0 1 1,-1-1 0,1 1 0,0-1 0,0 1 0,0-1 0,0 0 0,0 1-1,0-1 1,0 1 0,0-1 0,0 1 0,0-1 0,0 1 0,0-1-1,0 1 1,0-1 0,0 0 0,1 1 0,-1-1 0,0 1 0,0-1-1,0 1 1,1-1 0,-1 0 0,0 1 0,1-1 0,-1 0 0,0 1 0,1-1-1,-1 0 1,0 0 0,1 1 0,-1-1 0,1 0 0,20 2 272,23-12-49,-42 9-266,130-47-163,-80 22-3240,-22 0-5385,-20 12 885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12.149"/>
    </inkml:context>
    <inkml:brush xml:id="br0">
      <inkml:brushProperty name="width" value="0.025" units="cm"/>
      <inkml:brushProperty name="height" value="0.025" units="cm"/>
    </inkml:brush>
  </inkml:definitions>
  <inkml:trace contextRef="#ctx0" brushRef="#br0">1 1 10762,'0'0'11435,"0"47"-10250,0-30-384,0 0-513,0-1-256,5-2 32,0-3-64,0-2 0,-1-4-544,-2 0-834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12.538"/>
    </inkml:context>
    <inkml:brush xml:id="br0">
      <inkml:brushProperty name="width" value="0.025" units="cm"/>
      <inkml:brushProperty name="height" value="0.025" units="cm"/>
    </inkml:brush>
  </inkml:definitions>
  <inkml:trace contextRef="#ctx0" brushRef="#br0">12 24 4869,'0'0'18849,"-2"-5"-17957,-8-13-55,15 35-452,1-9-3487,0-5-2321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12.882"/>
    </inkml:context>
    <inkml:brush xml:id="br0">
      <inkml:brushProperty name="width" value="0.025" units="cm"/>
      <inkml:brushProperty name="height" value="0.025" units="cm"/>
    </inkml:brush>
  </inkml:definitions>
  <inkml:trace contextRef="#ctx0" brushRef="#br0">0 1 10634,'0'0'8969,"7"10"-7485,0 1-1173,-1 1 0,1 0 1,-2 0-1,0 1 1,-1-1-1,0 1 0,0 0 1,2 22-1,-5-17-40,-2-13-209,1 0-1,0 0 1,0 0-1,0 0 1,1 0-1,0 0 1,0 0-1,0 0 1,1 0-1,0-1 1,-1 1-1,2 0 1,3 6-1,-5-11-33,1 1 0,-1-1 0,1 1 0,-1-1 0,1 1 0,-1-1 0,1 0 0,-1 0 0,1 0 0,-1 0 0,1 0 0,-1 0 0,1 0 0,-1 0 0,1-1 0,-1 1-1,1-1 1,-1 1 0,0-1 0,1 1 0,-1-1 0,0 0 0,1 0 0,-1 0 0,0 1 0,0-1 0,0-1 0,2-1 0,34-37 233,-30 32-255,87-119 37,-91 191-75,-4-55-206,0-5 335,1 0 0,-1 0 1,1 1-1,0-1 0,0 0 1,1 0-1,-1 0 1,2 5-1,-2-8-220,1 0 0,0 0-1,-1 0 1,1 0 0,0 0 0,0-1 0,0 1 0,0 0-1,0 0 1,0-1 0,0 1 0,0 0 0,0-1 0,0 1 0,0-1-1,0 0 1,0 1 0,0-1 0,0 0 0,1 1 0,-1-1-1,0 0 1,0 0 0,0 0 0,0 0 0,1 0 0,-1 0-1,0-1 1,0 1 0,0 0 0,0-1 0,1 1 0,-1-1-1,1 0 1,12-5-3870,-2-4-2664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13.480"/>
    </inkml:context>
    <inkml:brush xml:id="br0">
      <inkml:brushProperty name="width" value="0.025" units="cm"/>
      <inkml:brushProperty name="height" value="0.025" units="cm"/>
    </inkml:brush>
  </inkml:definitions>
  <inkml:trace contextRef="#ctx0" brushRef="#br0">1 115 10890,'0'0'8841,"1"8"-7379,-1-5-1352,0-1 0,1 0 0,-1 0 0,1 1 0,0-1 0,-1 0 0,1 0 0,0 0 0,0 1 0,1-1 0,-1 0 0,0-1 0,1 1-1,-1 0 1,1 0 0,-1 0 0,1-1 0,3 3 0,-2-3-6,-1 0-1,1 0 1,0 0-1,0-1 1,-1 1-1,1-1 1,0 1-1,0-1 1,0 0-1,0 0 1,-1-1-1,1 1 1,0 0-1,0-1 1,0 0-1,-1 0 1,1 0-1,0 0 0,4-2 1,-1 0-62,-1 0 0,1-1 0,-1 1 0,0-1 0,0 0 0,0 0 0,8-10 0,-12 13-27,1-1-1,-1 1 1,0-1 0,1 0-1,-1 0 1,0 1 0,0-1 0,0 0-1,0 0 1,0 0 0,-1 0-1,1 0 1,-1 0 0,1 0-1,-1 0 1,0 0 0,0-1-1,1 1 1,-2 0 0,1 0 0,0 0-1,0 0 1,-1 0 0,1 0-1,-1 0 1,1 0 0,-2-3-1,1 4-13,0 0 0,0 0-1,0 1 1,0-1 0,0 0-1,-1 0 1,1 0 0,0 1 0,0-1-1,-1 1 1,1-1 0,0 1-1,-1-1 1,1 1 0,0 0-1,-1-1 1,1 1 0,-1 0-1,1 0 1,0 0 0,-1 0 0,1 0-1,-1 1 1,1-1 0,0 0-1,-1 1 1,1-1 0,-3 2-1,0-1-3,1 1-1,-1-1 1,0 1-1,1 0 0,-1 0 1,1 0-1,0 0 1,0 1-1,-4 2 0,1 2 42,0 0 1,0 0-1,0 0 0,1 1 0,0-1 0,1 1 0,0 0 0,0 1 1,1-1-1,-1 1 0,2 0 0,-1-1 0,-1 18 0,4-25-33,1 0-1,-1 0 1,1 0 0,-1 0-1,1 0 1,-1 0-1,1 0 1,-1 0 0,1 0-1,0 0 1,0 0-1,-1-1 1,1 1-1,0 0 1,0 0 0,0-1-1,0 1 1,0 0-1,0-1 1,0 1 0,0-1-1,0 0 1,0 1-1,0-1 1,0 0 0,0 0-1,0 1 1,1-1-1,-1 0 1,0 0 0,0 0-1,0 0 1,0-1-1,0 1 1,0 0 0,0 0-1,2-1 1,45-11 7,-37 7-125,0-1 1,0 0-1,0-1 1,-1 0-1,0-1 1,-1 0-1,0 0 1,0-1-1,-1 0 1,0-1-1,10-14 0,-19 25 134,0 0 0,1 1 0,-1 0 0,0-1 0,1 1-1,-1-1 1,1 1 0,0 0 0,0-1 0,0 1 0,0 0 0,0-1-1,0 1 1,0 0 0,0-1 0,0 1 0,1 0 0,-1-1-1,1 1 1,-1-1 0,1 1 0,0-1 0,-1 1 0,1-1 0,0 1-1,0-1 1,0 0 0,0 1 0,1-1 0,-1 0 0,0 0-1,0 0 1,1 0 0,-1 0 0,0 0 0,1 0 0,-1-1 0,1 1-1,-1 0 1,1-1 0,2 1 0,9 0 14,1-1 1,-1-1 0,1 0-1,-1-1 1,1 0-1,-1-1 1,0 0-1,23-10 1,9-2-73,-44 16 34,-1-1 0,1 1 0,0-1 0,0 1 0,0 0 0,-1-1 0,1 1 0,0 0 0,-1 0 0,1 0 0,-1-1 0,1 1 0,-1 0 0,1 0 0,-1 0 0,0 0 0,1 0 0,-1 0 0,0 0 0,0 0 0,1 0 0,-1 0 0,0 0 0,0 0 0,-1 1 0,2 1 15,-1-1 0,0 1-1,1-1 1,-1 0 0,1 1 0,0-1 0,-1 1 0,1-1-1,0 0 1,1 0 0,-1 0 0,0 0 0,1 0 0,-1 0 0,1 0-1,-1 0 1,1 0 0,0-1 0,0 1 0,3 1 0,-1-2 32,0 0 1,0 0 0,0 0-1,0-1 1,0 0-1,0 0 1,0 0 0,0-1-1,0 1 1,0-1-1,1 0 1,-2 0 0,1 0-1,0-1 1,0 1-1,0-1 1,-1 0 0,1 0-1,-1 0 1,1-1 0,-1 1-1,0-1 1,0 0-1,0 0 1,0 0 0,0 0-1,-1 0 1,0-1-1,1 1 1,-1-1 0,0 1-1,-1-1 1,1 0 0,-1 0-1,0 0 1,0 0-1,0 0 1,0 0 0,-1 0-1,1 0 1,-1-6-1,0-71 117,2 79-176,0 1 1,1 0-1,-1 1 1,0-1-1,1 0 1,-1 0-1,0 1 1,1 0-1,-1-1 1,1 1-1,-1 0 1,1 0-1,-1 0 1,1 1-1,3 0 1,0-1-16,48 4-156,7 0-2195,-23-9-2841,-9-9-4397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2.223"/>
    </inkml:context>
    <inkml:brush xml:id="br0">
      <inkml:brushProperty name="width" value="0.025" units="cm"/>
      <inkml:brushProperty name="height" value="0.025" units="cm"/>
    </inkml:brush>
  </inkml:definitions>
  <inkml:trace contextRef="#ctx0" brushRef="#br0">222 303 5958,'0'0'8642,"0"-8"-5935,0 6-2643,0-3 310,0 1 0,0-1 0,-1 1 0,1-1 0,-1 1 0,0-1 0,0 1 0,0-1 0,0 1 0,-1 0 0,0 0 0,0 0 0,0 0 0,0 0 0,-1 0 0,0 0 0,-3-3 0,3 4-251,0-1 0,-1 1 0,1 0 0,-1 0 1,0 0-1,0 1 0,0 0 0,-1-1 0,1 1 0,0 1 1,-1-1-1,1 1 0,-1-1 0,0 1 0,-9 0 0,10 1-115,0 0-1,0 1 0,0 0 0,0 0 1,0 0-1,1 0 0,-1 1 1,0-1-1,0 1 0,1 0 0,-1 0 1,1 1-1,0-1 0,0 1 0,-1-1 1,2 1-1,-1 0 0,-5 6 0,3-3 27,0 1-1,0 0 1,0 0-1,1 0 1,0 1-1,0-1 1,1 1-1,0 0 1,0 0-1,-2 15 1,5-22-27,0 0 0,-1 0 0,1 0 1,0 0-1,0 0 0,1 0 0,-1 0 0,0-1 1,0 1-1,0 0 0,1 0 0,-1 0 0,0 0 1,1 0-1,-1-1 0,0 1 0,1 0 0,-1 0 1,1-1-1,0 1 0,-1 0 0,1-1 0,-1 1 1,1 0-1,0-1 0,0 1 0,-1-1 0,1 1 0,1 0 1,1 0 20,0-1 1,-1 1-1,1 0 1,0-1 0,0 0-1,0 0 1,0 0-1,0 0 1,4 0 0,4-2 76,-1 0 1,0 0 0,0-1-1,16-7 1,-10 2-66,-1-1-1,0-1 1,0 0 0,0-1-1,-2-1 1,1 0-1,-1 0 1,-1-1-1,11-17 1,-15 19-22,0 0-1,-1-1 1,-1 0-1,0 0 1,0-1 0,-1 0-1,-1 0 1,0 0-1,-1 0 1,-1-1 0,0 1-1,1-21 1,-3 34-18,0 0 1,0 0-1,0-1 0,0 1 1,0 0-1,0 0 1,0-1-1,0 1 0,0 0 1,0 0-1,0-1 1,0 1-1,0 0 0,0 0 1,0-1-1,0 1 1,0 0-1,0 0 0,0-1 1,0 1-1,0 0 1,0 0-1,-1 0 0,1-1 1,0 1-1,0 0 1,0 0-1,0 0 0,-1-1 1,1 1-1,0 0 1,0 0-1,0 0 0,-1 0 1,1 0-1,0-1 1,0 1-1,0 0 0,-1 0 1,1 0-1,0 0 1,0 0-1,-1 0 1,1 0-1,0 0 0,-1 0 1,-11 9-40,-9 20-43,17-18 107,-1 1 0,2-1 0,-1 1 0,1-1-1,1 1 1,0 0 0,1 0 0,1 0 0,-1 0 0,2 0-1,2 17 1,-2-22-201,1-1 0,-1 1 0,1-1 0,1 0 0,0 0 0,-1 0-1,2 0 1,-1 0 0,1 0 0,0-1 0,0 0 0,0 1 0,1-2 0,0 1-1,0 0 1,0-1 0,0 0 0,1 0 0,0-1 0,-1 0 0,13 5 0,6-1-3652,-4-3-2391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3.232"/>
    </inkml:context>
    <inkml:brush xml:id="br0">
      <inkml:brushProperty name="width" value="0.025" units="cm"/>
      <inkml:brushProperty name="height" value="0.025" units="cm"/>
    </inkml:brush>
  </inkml:definitions>
  <inkml:trace contextRef="#ctx0" brushRef="#br0">130 366 7399,'0'0'4719,"9"-9"-1852,25-30-401,-33 38-2202,1-1 1,-1 0-1,1 0 0,-1-1 0,1 1 1,-1 0-1,0 0 0,0-1 0,0 1 1,-1 0-1,1-1 0,0 1 1,-1-1-1,0 1 0,1-1 0,-1-3 1,-1 5-144,1-1 0,0 1 1,-1-1-1,0 1 0,1-1 0,-1 1 1,0-1-1,1 1 0,-1-1 1,0 1-1,0 0 0,0 0 1,0-1-1,-1 1 0,1 0 1,0 0-1,0 0 0,-3-1 1,0 0-65,0 0 1,0 0 0,0 1-1,0 0 1,0-1-1,-1 1 1,1 1 0,0-1-1,0 1 1,-1 0-1,1 0 1,0 0 0,-1 0-1,1 1 1,-7 1-1,6 1-58,-1-1-1,1 2 1,-1-1-1,1 1 1,0-1-1,0 2 1,1-1-1,-1 0 1,1 1-1,0 0 1,0 0-1,1 0 1,-1 0-1,1 1 1,-4 10-1,3-9 34,1 0 1,0 0-1,1 0 0,0 1 0,0-1 1,0 1-1,1 0 0,0-1 0,1 1 1,0 0-1,0 0 0,2 11 1,-1-17-4,-1 0 0,1 0 0,0-1 0,1 1 0,-1-1 0,0 1 1,0-1-1,1 1 0,-1-1 0,1 0 0,-1 0 0,1 1 1,-1-1-1,1 0 0,0 0 0,0-1 0,-1 1 0,1 0 1,0-1-1,0 1 0,0-1 0,0 1 0,0-1 0,0 0 1,0 0-1,0 0 0,-1 0 0,1 0 0,4-1 0,1 1 78,0-1 0,0 0 0,-1 0 0,1-1 0,0 0-1,0 0 1,6-4 0,-5 1-71,0 0 1,0-1-1,0 0 0,-1 0 1,0-1-1,0 0 0,0 0 1,-1 0-1,0-1 0,-1 0 1,0-1-1,0 1 0,0-1 1,-1 0-1,-1 0 0,4-11 1,-3 4 0,0-1 1,-1 0-1,-1 0 1,-1-1 0,0 1-1,-1 0 1,-1-1-1,-4-20 1,4 29-33,-1 0 0,-1 1 1,0-1-1,0 1 0,0 0 1,-1 0-1,-1 0 1,-6-9-1,9 13-9,0 1 0,-1 0 0,1 0 0,-1 0 0,0 0 0,0 0 0,0 0 0,0 1 0,-1 0 0,1 0 0,-1 0 0,1 0 0,-1 0 0,0 0 0,0 1 0,0 0 0,0 0 0,0 0 0,-7 0 0,11 1 3,0 0 0,-1 0 0,1 0 0,0 0 0,0 0 0,-1 0 0,1 0 0,0 0 0,-1 1 0,1-1 0,0 0 0,0 0 0,-1 0 0,1 1 0,0-1 0,0 0 0,0 0 0,-1 1 0,1-1 0,0 0 0,0 0 0,0 1 0,0-1 0,-1 0 1,1 1-1,0-1 0,0 0 0,0 1 0,0-1 0,0 0 0,0 0 0,0 1 0,0-1 0,0 0 0,0 1 0,0-1 0,0 0 0,0 1 0,0-1 0,0 0 0,1 1 0,-1-1 0,0 0 0,0 0 0,0 1 0,0-1 0,0 0 0,1 1 0,-1-1 0,0 0 0,0 0 0,1 0 0,-1 1 0,0-1 1,0 0-1,1 0 0,-1 1 0,15 15-39,-3-10 38,1-1 0,0-1 0,-1 0 0,1-1 0,1 0 0,-1-1 1,23 1-1,103-5-301,-96 0 60,-32 2-546,23-2-2972,-13-1-5478,-14 0-1043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5.551"/>
    </inkml:context>
    <inkml:brush xml:id="br0">
      <inkml:brushProperty name="width" value="0.05" units="cm"/>
      <inkml:brushProperty name="height" value="0.05" units="cm"/>
      <inkml:brushProperty name="color" value="#66CC00"/>
    </inkml:brush>
  </inkml:definitions>
  <inkml:trace contextRef="#ctx0" brushRef="#br0">250 1 18324,'-3'0'1816,"5"6"-1312,3 9-216,4 5 977,2 6-681,1 3-144,1 2-232,0 2-96,-2-3-272,-2-1-216,-4-9-384,0-1-208,-7-8 719,-3-4-223,-8-7-168</inkml:trace>
  <inkml:trace contextRef="#ctx0" brushRef="#br0" timeOffset="1">19 136 10114,'-3'-8'464,"2"-4"-1176,1-6-424,-1-2 1152,-1 0-344,2 0-496,0 3 87,-1 5 145,1 11 216,0-5 448,-2 6 288,2 3-344,-3 0 8,-2 0 80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3.604"/>
    </inkml:context>
    <inkml:brush xml:id="br0">
      <inkml:brushProperty name="width" value="0.025" units="cm"/>
      <inkml:brushProperty name="height" value="0.025" units="cm"/>
    </inkml:brush>
  </inkml:definitions>
  <inkml:trace contextRef="#ctx0" brushRef="#br0">0 1 4676,'0'0'20820,"64"40"-20339,-27-35-321,4-4-96,-4-1-32,-9 1-64,-3-1-993,-9 1-609,-9 0-352,-7 2-960,-7-2-1923,-14 1-1601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3.948"/>
    </inkml:context>
    <inkml:brush xml:id="br0">
      <inkml:brushProperty name="width" value="0.025" units="cm"/>
      <inkml:brushProperty name="height" value="0.025" units="cm"/>
    </inkml:brush>
  </inkml:definitions>
  <inkml:trace contextRef="#ctx0" brushRef="#br0">0 37 7847,'0'0'14510,"73"14"-13517,-25-14-705,3-5-192,2-2-64,0-2-672,-7 3-1250,-5-2-1217,-8 0-2402,-2 0-2851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04.297"/>
    </inkml:context>
    <inkml:brush xml:id="br0">
      <inkml:brushProperty name="width" value="0.025" units="cm"/>
      <inkml:brushProperty name="height" value="0.025" units="cm"/>
    </inkml:brush>
  </inkml:definitions>
  <inkml:trace contextRef="#ctx0" brushRef="#br0">1 224 13965,'0'0'9369,"8"1"-7426,10-2-1723,-1-1-1,0-1 0,0 0 1,0-1-1,-1-1 1,1 0-1,-1-2 1,0 1-1,-1-2 0,27-17 1,-19 11-288,-1-1 0,0-2 0,-1 0 0,-1-1 0,0-1 0,25-33 0,-39 48-155,-7 18 182,-12 39 245,2-4-53,8-36-54,1 1 0,1-1 0,1 1 0,1 19 0,-1-29-271,1 0 0,0-1-1,0 1 1,0 0 0,0-1 0,1 1-1,-1-1 1,1 0 0,2 4 0,-2-5-333,0 0 1,-1 0 0,1 0 0,0 0-1,0-1 1,0 1 0,0-1 0,0 1-1,0-1 1,1 0 0,-1 0 0,0 0-1,1 0 1,4 1 0,18 0-10422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0.671"/>
    </inkml:context>
    <inkml:brush xml:id="br0">
      <inkml:brushProperty name="width" value="0.025" units="cm"/>
      <inkml:brushProperty name="height" value="0.025" units="cm"/>
    </inkml:brush>
  </inkml:definitions>
  <inkml:trace contextRef="#ctx0" brushRef="#br0">1 29 5541,'0'0'16047,"44"-10"-15502,-15 8-417,-1 0-96,5 1 0,1 1-32,-2 0 0,-4 0-224,-1 0-1121,-4-2-1282,-5-2-2498,-6-4-2370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1"/>
    </inkml:context>
    <inkml:brush xml:id="br0">
      <inkml:brushProperty name="width" value="0.025" units="cm"/>
      <inkml:brushProperty name="height" value="0.025" units="cm"/>
    </inkml:brush>
  </inkml:definitions>
  <inkml:trace contextRef="#ctx0" brushRef="#br0">0 2 13357,'0'0'4409,"9"-1"-3731,124 0 939,-118 2-1577,1 0 0,0 1-1,0 1 1,-1 1 0,0 0 0,28 12-1,-42-16-20,1 0 0,-1 1-1,0-1 1,0 1-1,0 0 1,1-1 0,-1 1-1,0 0 1,0 0 0,0 0-1,0 0 1,0 0 0,-1 0-1,1 0 1,0 0-1,0 0 1,0 0 0,-1 0-1,1 1 1,-1-1 0,1 0-1,-1 0 1,0 1 0,1-1-1,-1 0 1,0 3-1,0-2 27,-1 0 0,1 1 0,-1-1-1,0 0 1,0 0 0,0 0 0,0 0-1,-1 0 1,1 0 0,0-1 0,-1 1-1,1 0 1,-1-1 0,-2 3 0,-8 5 108,0 0 1,0-1-1,-22 10 1,12-6-557,-76 37 1186,34-18-6721,55-27-2817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5.083"/>
    </inkml:context>
    <inkml:brush xml:id="br0">
      <inkml:brushProperty name="width" value="0.025" units="cm"/>
      <inkml:brushProperty name="height" value="0.025" units="cm"/>
    </inkml:brush>
  </inkml:definitions>
  <inkml:trace contextRef="#ctx0" brushRef="#br0">165 4 3043,'0'0'17189,"-6"-2"-16890,3 2-290,1-1 0,-1 1 0,1 0-1,-1 0 1,0 0 0,1 0 0,-1 0-1,1 1 1,-1-1 0,0 1 0,1-1-1,-1 1 1,1 0 0,0 0 0,-1 0-1,1 1 1,0-1 0,-4 3 0,-1 2-5,-1 1 0,1 0 0,0 0 0,-9 12 0,9-11 56,0 0-1,1 1 1,0 0-1,1 0 1,0 0-1,0 0 1,1 1-1,0 0 1,1 0-1,0 0 1,1 0-1,0 0 1,-1 14-1,3-22-26,0-1-1,0 1 1,0 0 0,1-1-1,-1 1 1,1 0 0,-1-1-1,1 1 1,-1-1 0,1 1-1,0-1 1,0 1 0,0-1-1,0 0 1,0 1 0,0-1-1,0 0 1,0 0 0,0 0-1,1 0 1,-1 0 0,0 0-1,3 1 1,1 1 49,-1-1 0,1-1-1,0 1 1,0-1 0,0 1 0,0-1 0,10 0-1,-5 0 31,0-1-1,0 0 0,0-1 0,0 0 1,0-1-1,0 0 0,0 0 0,9-4 1,-15 4-80,0 0 0,0 0 0,0 0 0,-1-1 0,1 1 0,-1-1 0,1 0 0,-1 0 0,0 0 0,0 0 0,0-1 0,-1 1 0,1-1 0,-1 1 0,0-1 0,0 0 0,0 0 0,-1 0 0,1 0 0,-1 0 0,0 0 0,0-1 0,0 1 0,-1 0 0,1-1 0,-1 1 1,0 0-1,-1-1 0,1 1 0,-1 0 0,1-1 0,-1 1 0,-1 0 0,1 0 0,0 0 0,-1 0 0,0 0 0,0 0 0,0 0 0,-1 1 0,1-1 0,-6-5 0,-2-2-671,7 8-45,1-1 0,-1 1 0,0 0 1,0 0-1,0 0 0,-1 0 0,1 1 0,-1-1 1,0 1-1,1 0 0,-1 0 0,0 0 0,-6-1 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6.480"/>
    </inkml:context>
    <inkml:brush xml:id="br0">
      <inkml:brushProperty name="width" value="0.025" units="cm"/>
      <inkml:brushProperty name="height" value="0.025" units="cm"/>
    </inkml:brush>
  </inkml:definitions>
  <inkml:trace contextRef="#ctx0" brushRef="#br0">140 94 5733,'0'0'2349,"9"-7"-357,-2 3-1546,30-23 1857,-35 26-1885,0-1 0,0 0 0,0 0 0,-1 0 0,1 0 0,0-1 0,-1 1 0,0 0 0,1-1 0,-1 1 0,0-1 0,0 1-1,-1-1 1,1 0 0,0 1 0,0-6 0,-1 8-376,0-1 0,0 1 0,0-1 0,-1 1 0,1-1 0,0 1 0,0-1 0,0 1 0,0-1 0,0 1 0,-1 0 0,1-1 0,0 1 0,-1-1 0,1 1 0,0 0 0,-1-1 0,1 1 0,0-1 0,-1 1 0,1 0 0,0 0 0,-1-1 0,1 1 0,-1 0 0,1 0 0,-1-1 0,1 1 0,-1 0 1,1 0-1,-1 0 0,0 0 0,-24 1 375,-19 15-331,32-8-26,0 1 0,1 0 0,0 1 1,1 0-1,0 1 0,1 0 0,-12 17 0,16-20-18,0 0-1,0 1 0,1 0 0,0 0 1,0 0-1,1 0 0,1 1 1,-1-1-1,1 1 0,1-1 1,-1 19-1,2-26-37,1 0 1,-1 0-1,1 0 0,-1 0 0,1 0 1,0 0-1,-1-1 0,1 1 1,0 0-1,0 0 0,1-1 1,-1 1-1,0-1 0,0 1 1,1-1-1,-1 1 0,1-1 1,-1 0-1,1 0 0,0 0 0,-1 0 1,1 0-1,0 0 0,0 0 1,0-1-1,-1 1 0,1 0 1,0-1-1,0 0 0,0 1 1,3-1-1,9 2-44,0-1 0,0-1-1,19-1 1,-19 0-199,0 0-599,1 0 1,-1-1-1,0-1 0,0-1 0,0 0 0,24-10 0,-32 11-99,1 0 1,-1 0-1,0 0 0,0-1 1,0 0-1,0-1 1,-1 1-1,0-1 0,0 0 1,0 0-1,0-1 0,-1 1 1,0-1-1,0 0 0,5-11 1,-8 15 1230,-1 0 1,1 1 0,0-1 0,-1 0-1,1 0 1,-1 0 0,0 0 0,1 0-1,-1 0 1,0 1 0,0-1 0,0 0-1,-1 0 1,1 0 0,0 0 0,-1 0-1,1 0 1,-1 1 0,0-1 0,1 0-1,-2-2 1,0 3-88,1 0 1,0 0-1,0 0 0,-1 1 1,1-1-1,0 0 0,-1 1 1,1-1-1,-1 1 0,1-1 0,-1 1 1,1 0-1,-1 0 0,1-1 1,-1 1-1,1 0 0,-1 0 1,1 1-1,-1-1 0,1 0 0,-1 0 1,1 1-1,-1-1 0,1 1 1,0-1-1,-1 1 0,-1 1 1,2-1-62,-1 0 0,1 0 0,-1 0 0,1 1 0,-1-1 0,1 0 0,0 1 0,0-1 0,0 1 0,0 0 0,0-1 0,0 1 0,0 0 0,0 0 0,1-1 0,-1 1 0,1 0 0,-1 0 0,1 0 0,0 0 0,0 0 0,-1 0 0,1 0 0,1 0 0,-1-1 0,0 1 0,0 0 0,2 3 0,-2-3-67,0 0 0,0 1-1,1-1 1,0 0 0,-1 1-1,1-1 1,0 0 0,0 0-1,0 0 1,0 0 0,0 0 0,1 0-1,-1 0 1,1 0 0,-1 0-1,1 0 1,0-1 0,-1 1-1,1-1 1,0 1 0,0-1-1,0 0 1,3 1 0,-4-1-23,1-1 0,-1 0 0,1 1 0,-1-1-1,1 0 1,-1 0 0,1 0 0,-1 0 0,1-1 0,-1 1 0,1 0 0,-1-1 0,1 1 0,-1-1 0,1 1 0,-1-1 0,0 1 0,1-1 0,-1 0 0,0 0 0,0 0 0,1 0 0,-1 0 0,0 0 0,0 0 0,0 0 0,0 0 0,0-1 0,-1 1-1,1 0 1,0-1 0,0 1 0,-1 0 0,1-1 0,0-1 0,0-3 204,1 0-1,-1 0 0,0 0 1,-1 0-1,1 0 0,-1 0 1,-1-10-1,1 15-257,-1 0 0,1 1 0,0-1 0,0 0 0,-1 1 0,1-1 0,0 0-1,-1 1 1,1-1 0,-1 1 0,1-1 0,-1 0 0,1 1 0,-1-1 0,1 1 0,-1 0 0,1-1 0,-1 1 0,0-1 0,1 1 0,-1 0 0,0 0 0,1-1 0,-1 1 0,0 0 0,1 0 0,-1 0-1,0 0 1,0 0 0,1 0 0,-1 0 0,0 0 0,1 0 0,-1 0 0,0 0 0,0 0 0,1 0 0,-1 1 0,0-1 0,1 0 0,-1 0 0,-1 1 0,3-1-68,-1 0 0,1 0 0,-1 0 0,1 0 0,-1 0 0,0 1 0,1-1 0,-1 0 0,1 0 0,-1 0 0,0 0 0,1 0 0,-1 1 0,0-1 0,1 0 0,-1 0 0,1 1 0,-1-1 0,0 0 0,0 1 0,1-1 0,-1 0 0,0 0 0,0 1 0,1-1 0,-1 1 0,0-1 0,0 0 1,0 1-1,1-1 0,-1 1 0,0-1 0,0 0 0,0 1 0,0-1 0,0 1 0,0-1 0,0 1 0,0-1 0,0 0 0,0 1 0,0-1 0,0 1 0,0-1 0,-1 0 0,1 1 0,0-1 0,0 1 0,0-1 0,-1 0 0,1 1 0,0-1 0,0 0 0,-1 1 0,1-1 0,0 0 0,0 1 0,-1-1 0,1 0 0,-1 0 0,1 1 0,0-1 1,-1 0-1,1 0 0,0 0 0,-1 0 0,1 1 0,-1-1 0,39 3-8364,-14-3 2046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6.874"/>
    </inkml:context>
    <inkml:brush xml:id="br0">
      <inkml:brushProperty name="width" value="0.025" units="cm"/>
      <inkml:brushProperty name="height" value="0.025" units="cm"/>
    </inkml:brush>
  </inkml:definitions>
  <inkml:trace contextRef="#ctx0" brushRef="#br0">71 0 12524,'0'0'6523,"-8"12"-5636,6-10-857,-7 11 244,1 0 1,0 0-1,-7 17 1,13-26-213,0 1 1,0-1-1,0 1 1,1-1-1,0 1 1,0 0-1,0 0 1,1 0-1,-1 0 1,1 0-1,0 0 1,1-1-1,-1 1 0,1 0 1,0 0-1,0 0 1,3 8-1,-2-11-50,0 0 0,0 1 0,0-1 0,0 0 0,0 0 0,1-1 0,-1 1 0,0 0-1,1-1 1,-1 1 0,1-1 0,0 0 0,-1 0 0,1 0 0,0 0 0,0 0 0,0-1 0,0 1-1,0-1 1,3 0 0,69-1-106,-59 0-40,-15 1 121,1 0 1,-1 0 0,0-1 0,1 1 0,-1 0-1,1 1 1,-1-1 0,1 0 0,-1 0 0,0 1-1,1-1 1,-1 0 0,0 1 0,1 0-1,-1-1 1,0 1 0,0 0 0,0-1 0,1 1-1,1 2 1,-3-2 18,0 0 1,0 0-1,0 1 0,1-1 1,-1 0-1,0 0 0,0 1 1,0-1-1,-1 0 1,1 0-1,0 0 0,0 1 1,-1-1-1,1 0 0,-1 0 1,1 0-1,-1 0 0,1 0 1,-1 0-1,0 0 0,1 0 1,-1 0-1,0 0 0,0 0 1,0 0-1,-1 1 0,-5 6 227,-1 0 0,0 0-1,0-1 1,-1 1 0,0-2-1,0 1 1,-1-2 0,0 1-1,0-1 1,0 0 0,0-1 0,-1-1-1,0 1 1,0-2 0,1 1-1,-20 0 1,51-23-6991,-2 7-273,6-1-4746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7.279"/>
    </inkml:context>
    <inkml:brush xml:id="br0">
      <inkml:brushProperty name="width" value="0.025" units="cm"/>
      <inkml:brushProperty name="height" value="0.025" units="cm"/>
    </inkml:brush>
  </inkml:definitions>
  <inkml:trace contextRef="#ctx0" brushRef="#br0">53 1 10282,'0'0'11840,"-3"7"-11098,-1 6-578,0-1-1,0 0 0,1 1 0,1 0 1,0 0-1,0 0 0,2 0 0,0 0 1,0 0-1,1 0 0,4 20 0,-4-31-157,0 0-1,0 0 0,0 0 0,0 0 0,0-1 0,0 1 0,0 0 0,0-1 0,1 1 1,-1-1-1,1 1 0,-1-1 0,1 0 0,0 0 0,-1 0 0,1 0 0,0 0 0,0 0 0,0 0 1,3 0-1,42 4 165,-6-2-95,-40-3-71,0 1 0,0-1-1,0 0 1,0 0 0,-1 1 0,1-1 0,0 0 0,0 1 0,0-1 0,-1 1-1,1-1 1,0 1 0,0-1 0,-1 1 0,1 0 0,0-1 0,-1 1-1,1 0 1,-1 0 0,1-1 0,-1 1 0,1 0 0,-1 0 0,0 0 0,1 0-1,-1-1 1,0 1 0,0 0 0,0 0 0,1 0 0,-1 0 0,0 0 0,0 0-1,0 0 1,0 0 0,-1 0 0,1-1 0,0 1 0,0 0 0,-1 0 0,1 0-1,0 0 1,-1 0 0,1-1 0,-1 1 0,1 0 0,-1 0 0,1-1-1,-2 2 1,0 2 24,-1 0 0,0 0 0,0 0-1,0-1 1,-1 1 0,1-1-1,-1 0 1,-4 4 0,-3-2 44,0 0 0,1 0 0,-21 5 0,27-9-139,0 0-1,-1 0 1,1 0-1,-1-1 1,1 1-1,0-1 1,-1 0-1,1 0 1,-1 0-1,1-1 1,0 0-1,-1 0 1,-3-1-1,7 1-165,0 0-1,1 1 0,-1-1 1,1 0-1,-1 0 0,1 0 1,-1 1-1,1-1 1,0 0-1,-1 0 0,1 0 1,0 0-1,0 0 0,0 0 1,0 0-1,0 0 1,0 0-1,0 0 0,0 0 1,0 1-1,0-1 0,0 0 1,0 0-1,1 0 0,-1 0 1,0 0-1,1 0 1,-1 0-1,1 1 0,-1-1 1,1 0-1,-1 0 0,2-1 1,11-12-6376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7.655"/>
    </inkml:context>
    <inkml:brush xml:id="br0">
      <inkml:brushProperty name="width" value="0.025" units="cm"/>
      <inkml:brushProperty name="height" value="0.025" units="cm"/>
    </inkml:brush>
  </inkml:definitions>
  <inkml:trace contextRef="#ctx0" brushRef="#br0">0 47 14830,'0'0'8424,"73"-7"-8360,-42 4-32,0-3-224,2-1-1954,-3-3-3235,-5-4-5317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5.989"/>
    </inkml:context>
    <inkml:brush xml:id="br0">
      <inkml:brushProperty name="width" value="0.05" units="cm"/>
      <inkml:brushProperty name="height" value="0.05" units="cm"/>
      <inkml:brushProperty name="color" value="#66CC00"/>
    </inkml:brush>
  </inkml:definitions>
  <inkml:trace contextRef="#ctx0" brushRef="#br0">0 268 11682,'0'-4'778,"1"0"-1,-1 1 0,1-1 0,0 1 0,0-1 0,0 1 0,3-6 0,1-1 268,1 0 0,12-17 0,-3 8-434,1 1 0,0 0 0,2 0 1,0 2-1,32-22 0,-39 30-534,1 1-1,-1 0 1,1 1-1,0 0 1,1 1 0,-1 1-1,1 0 1,0 0-1,0 1 1,1 1 0,23-1-1,-32 3-76,0 0 0,0 0 0,0 1-1,0 0 1,-1 0 0,1 0 0,0 1 0,0-1 0,-1 1-1,1 0 1,-1 1 0,0-1 0,0 1 0,0 0-1,0 0 1,0 0 0,0 0 0,-1 1 0,4 3 0,-5-3 3,1 0 1,-1 0 0,0 0 0,0 0 0,-1 0 0,1 0 0,-1 1 0,0-1 0,0 0 0,0 1 0,-1-1 0,1 1-1,-1-1 1,0 1 0,0-1 0,-1 0 0,0 1 0,1-1 0,-1 1 0,-4 7 0,2-3 24,-1-1-1,0 0 1,-1 0 0,0 0-1,-10 11 1,-13 21-41,28-40-1,0 1-1,0-1 1,0 1-1,0-1 1,0 0-1,0 1 1,0-1 0,0 1-1,0-1 1,0 1-1,0-1 1,0 0-1,0 1 1,0-1-1,0 1 1,0-1-1,1 0 1,-1 1-1,0-1 1,0 0 0,0 1-1,1-1 1,-1 0-1,0 1 1,0-1-1,1 0 1,-1 1-1,0-1 1,1 0-1,-1 0 1,0 1-1,1-1 1,-1 0 0,1 0-1,-1 0 1,0 0-1,1 1 1,-1-1-1,1 0 1,-1 0-1,0 0 1,1 0-1,-1 0 1,1 0-1,-1 0 1,0 0 0,1 0-1,29 2-413,-24-2 289,13 1-106,-1 1 0,0 1-1,0 0 1,0 2 0,0 0 0,31 13 0,-43-15 269,0 0 0,0 0 0,-1 0 0,1 1 0,-1 0 0,0 0 0,0 0 0,0 1 0,-1-1 0,0 1 0,0 0 0,0 1 0,0-1 0,-1 1 0,0-1 0,0 1 0,0 0 0,-1 0 0,0 0-1,0 1 1,0-1 0,0 12 0,-1-6 164,-2 0 0,1-1 0,-2 1 0,0 0 0,0-1 0,-1 1 0,0-1 0,-1 0 0,0 0 0,-8 14 0,6-12 21,-2-1 1,0 0-1,0 0 1,-1 0-1,0-1 1,-1 0-1,-21 17 1,28-25-216,-1 0 0,1-1 1,-1 0-1,1 0 0,-1 0 0,0 0 1,0-1-1,0 1 0,0-1 1,0 0-1,0 0 0,-7 0 0,9-1-71,1 0-1,-1 0 1,0-1-1,0 1 0,1-1 1,-1 1-1,1-1 1,-1 1-1,0-1 0,1 0 1,0 0-1,-1 0 1,1 0-1,-1 0 0,1 0 1,0 0-1,0-1 1,0 1-1,-1 0 0,1-1 1,0 1-1,1-1 1,-1 1-1,0-1 0,0 1 1,1-1-1,-1 1 1,1-1-1,-1 0 0,1 1 1,0-1-1,-1-2 1,-1-9-360,1-1 0,0 1 0,1-1 0,0 1 0,1-1 0,4-23 1,4-11-573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8.015"/>
    </inkml:context>
    <inkml:brush xml:id="br0">
      <inkml:brushProperty name="width" value="0.025" units="cm"/>
      <inkml:brushProperty name="height" value="0.025" units="cm"/>
    </inkml:brush>
  </inkml:definitions>
  <inkml:trace contextRef="#ctx0" brushRef="#br0">3 0 9929,'0'0'6887,"0"59"-5478,-2-36-416,2-1-705,0 1-223,0 1 31,0-2-929,0-2-1153,0-6-2178,0-4 545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8.389"/>
    </inkml:context>
    <inkml:brush xml:id="br0">
      <inkml:brushProperty name="width" value="0.025" units="cm"/>
      <inkml:brushProperty name="height" value="0.025" units="cm"/>
    </inkml:brush>
  </inkml:definitions>
  <inkml:trace contextRef="#ctx0" brushRef="#br0">1 40 10346,'0'0'7463,"12"-7"-6972,-2 2-470,0 0-1,0 1 1,0 0-1,0 0 1,0 1 0,1 1-1,0 0 1,-1 0-1,1 1 1,0 0-1,0 1 1,0 1 0,18 2-1,-25-2-20,56 15-29,-57-15 32,0 0-1,-1 0 0,1 0 1,-1 0-1,1 0 0,-1 1 1,0-1-1,1 1 1,-1 0-1,0 0 0,0 0 1,0 0-1,0 0 0,-1 0 1,1 0-1,0 0 1,-1 1-1,3 4 0,-4-5 100,0 1 0,-1-1 0,1 0 1,0 0-1,-1 0 0,1 1 0,-1-1 0,1 0 0,-1 0 0,0 0 0,0 0 0,0 0 0,0 0 0,-1 0 0,1 0 0,0-1 0,-1 1 0,1 0 0,-1-1 1,0 1-1,0-1 0,1 1 0,-4 0 0,-51 34 668,43-28-664,-11 7-445,21-12-2163,17-9-2504,9-6-1582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8.750"/>
    </inkml:context>
    <inkml:brush xml:id="br0">
      <inkml:brushProperty name="width" value="0.025" units="cm"/>
      <inkml:brushProperty name="height" value="0.025" units="cm"/>
    </inkml:brush>
  </inkml:definitions>
  <inkml:trace contextRef="#ctx0" brushRef="#br0">1 93 11435,'0'0'11349,"0"5"-11141,0-5-202,0 1 0,0-1 0,0 1 0,0 0 0,0-1-1,0 1 1,0 0 0,0-1 0,0 1 0,0-1-1,1 1 1,-1 0 0,0-1 0,0 1 0,1-1 0,-1 1-1,0-1 1,1 1 0,-1-1 0,0 1 0,1-1-1,-1 1 1,1-1 0,-1 0 0,1 1 0,-1-1 0,1 0-1,-1 1 1,1-1 0,0 0 0,-1 0 0,1 1-1,-1-1 1,1 0 0,0 0 0,30-7 78,46-36-13,-55 30 13,12 25-175,-24-12 21,1-1 0,-1 0 1,0 0-1,0 0 0,0-2 0,-1 1 0,1-1 0,0-1 1,-1 1-1,0-2 0,11-5 0,-26 50 177,5-31-67,0 1 0,1-1 1,0 1-1,1-1 0,0 1 0,0-1 1,1 0-1,3 10 0,3 20 41,-7-35-61,-1-1-1,0 1 1,0 0 0,0 0-1,0 0 1,0-1 0,-1 1-1,0 0 1,0 0 0,0-1-1,-2 7 1,2-9-7,1 0 0,-1 0-1,0 0 1,0 0 0,1 0 0,-1 0-1,0 0 1,0 0 0,0 0 0,0 0-1,0 0 1,0 0 0,0-1 0,-1 1-1,1 0 1,0-1 0,0 1 0,0-1-1,-1 0 1,1 1 0,0-1 0,-1 0-1,1 0 1,0 0 0,-1 1 0,1-1-1,0-1 1,-1 1 0,1 0 0,0 0-1,0 0 1,-1-1 0,1 1 0,0-1-1,0 1 1,-1-1 0,0 0 0,0-1 62,0 0 1,1 0 0,-1 0 0,1 0-1,-1 0 1,1 0 0,0 0 0,0 0 0,0-1-1,0 1 1,0 0 0,0-1 0,1 1 0,-1-1-1,1 1 1,0-1 0,0 1 0,0 0 0,0-4-1,0-2-64,0 0 0,0 0 0,0 0-1,4-15 1,0 12-463,1-1 1,1 1-1,0 1 1,0-1-1,13-16 1,22-23-7221,-36 45 6244,16-21-6125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29.157"/>
    </inkml:context>
    <inkml:brush xml:id="br0">
      <inkml:brushProperty name="width" value="0.025" units="cm"/>
      <inkml:brushProperty name="height" value="0.025" units="cm"/>
    </inkml:brush>
  </inkml:definitions>
  <inkml:trace contextRef="#ctx0" brushRef="#br0">32 1 13613,'0'0'7927,"-6"10"-7105,5-8-804,-3 3 42,1 1 1,0 0 0,0 1-1,0-1 1,0 0 0,1 1 0,-1 8-1,2-13-65,1 0-1,0 1 0,0-1 0,0 0 1,1 1-1,-1-1 0,0 0 0,1 1 1,0-1-1,-1 0 0,1 1 1,0-1-1,0 0 0,0 0 0,1 0 1,-1 0-1,0 0 0,1 0 0,-1-1 1,1 1-1,0 0 0,0-1 1,-1 1-1,1-1 0,0 1 0,0-1 1,0 0-1,1 0 0,3 1 0,41 12-2104,-42-13 1274,0 0-1,1 0 1,-1-1 0,1 0-1,-1 0 1,10-2 0,-14-5 4838,-4 17-2517,3-9-1456,0 0 0,-1-1-1,1 1 1,0 0-1,0-1 1,0 1-1,0-1 1,0 1-1,0 0 1,0-1-1,1 1 1,-1-1-1,0 1 1,0 0 0,0-1-1,1 1 1,-1-1-1,0 1 1,1-1-1,-1 1 1,0-1-1,1 1 1,-1-1-1,0 1 1,1-1-1,-1 0 1,1 1 0,-1-1-1,2 1 1,19 0 412,37-20-273,-35 11-171,-23 7 25,0 1 1,1 0-1,-1 0 0,0-1 0,1 1 0,-1 0 1,1 0-1,-1 0 0,0 0 0,1-1 0,-1 1 0,1 0 1,-1 0-1,0 0 0,1 0 0,-1 0 0,1 0 1,-1 0-1,1 0 0,-1 0 0,0 1 0,1-1 1,-1 0-1,1 0 0,-1 0 0,0 0 0,1 0 1,-1 1-1,0-1 0,1 0 0,-1 0 0,0 1 1,1-1-1,-1 0 0,0 1 0,1-1 0,-1 0 0,0 1 1,0-1-1,0 0 0,1 1 0,-1-1 0,0 0 1,0 1-1,0-1 0,0 1 0,0-1 0,0 0 1,1 1-1,-1-1 0,0 1 0,0-1 0,0 1 1,0-1-1,-1 0 0,1 1 0,0-1 0,0 1 1,0-1-1,0 0 0,0 1 0,-1 0 0,1-1 7,0 1 0,0-1 0,0 0 0,-1 1 0,1-1 0,0 1 0,0-1 0,0 1 0,0-1 0,0 1 0,0-1 0,0 1 0,0-1 0,0 1 0,0-1 0,0 1 0,0-1 0,1 1 0,-1-1 0,0 1 0,0-1 0,0 1 0,1-1 0,-1 0 0,0 1 0,1-1 0,-1 1 0,0-1 0,1 0 0,-1 1 0,0-1 0,1 0 0,-1 1 1,1-1-1,-1 0 0,0 0 0,1 0 0,-1 1 0,1-1 0,-1 0 0,1 0 0,-1 0 0,1 0 0,-1 0 0,1 0 0,-1 0 0,1 0 0,-1 0 0,1 0 0,0 0 0,8 0 78,13-1-1670,-9-7-3590,-6 0-3026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0.099"/>
    </inkml:context>
    <inkml:brush xml:id="br0">
      <inkml:brushProperty name="width" value="0.025" units="cm"/>
      <inkml:brushProperty name="height" value="0.025" units="cm"/>
    </inkml:brush>
  </inkml:definitions>
  <inkml:trace contextRef="#ctx0" brushRef="#br0">127 108 6534,'0'0'11617,"-10"5"-11089,-2 1-327,-1 1 1,2 1-1,-1 0 0,-17 16 1,25-21-120,1 0 1,0 0 0,0 0 0,0 0 0,0 1 0,1 0 0,-1-1-1,1 1 1,0 0 0,0 0 0,0 1 0,1-1 0,-1 0-1,1 0 1,0 1 0,0-1 0,1 1 0,-1-1 0,1 1 0,0-1-1,1 9 1,0-11-74,0 0-1,0 0 1,0-1 0,1 1-1,-1 0 1,0-1-1,1 1 1,-1-1-1,1 1 1,-1-1-1,1 0 1,0 0 0,0 0-1,-1 0 1,1 0-1,0 0 1,0 0-1,0-1 1,0 1-1,0-1 1,0 1 0,0-1-1,0 0 1,0 0-1,0 0 1,4 0-1,2 0 65,-1 0 0,1 0 0,-1-1 0,1 0 0,-1 0 0,12-4 0,-9 0-3,-1 0-1,1 0 0,-1-1 0,0 0 1,0-1-1,-1 0 0,0 0 1,0-1-1,0 0 0,-1 0 0,11-18 1,-14 19 29,1 0 1,-1-1-1,0 1 1,-1-1-1,1 0 1,-2 0-1,1 0 1,-1-1-1,0 1 1,-1 0-1,0-1 1,0 1-1,-1-1 1,0 0-1,-3-14 1,3 21-92,-1-1-1,0 1 1,0 0-1,0 0 1,-1 0-1,1 0 1,0 0-1,-1 0 1,1 1-1,-1-1 1,0 0 0,0 1-1,1-1 1,-1 1-1,0 0 1,0-1-1,0 1 1,0 0-1,-1 0 1,1 0 0,0 1-1,0-1 1,0 1-1,-1-1 1,1 1-1,0 0 1,-1-1-1,1 1 1,0 0-1,-1 1 1,-3-1 0,4 0-14,1 1 0,-1-1 0,0 0 1,0 0-1,1 1 0,-1-1 0,0 1 1,1-1-1,-1 1 0,1 0 0,-1-1 1,1 1-1,-1 0 0,1 0 0,-1 0 1,1 0-1,0 1 0,0-1 0,-1 0 1,1 0-1,0 1 0,0-1 1,0 1-1,0-1 0,1 1 0,-1-1 1,0 1-1,1-1 0,-1 1 0,1 0 1,-1-1-1,1 1 0,0 0 0,0 0 1,0-1-1,0 1 0,0 0 0,0 0 1,0-1-1,0 1 0,1 0 0,0 2 1,0-3 2,0 0 0,0 0 0,-1-1 0,1 1 0,0 0 0,0 0 0,0-1 0,0 1 0,0-1 0,1 1 0,-1-1 0,0 1 0,0-1 0,0 1 0,0-1 0,1 0 0,-1 0 0,0 0 0,0 0 0,0 0 0,3 0 0,35 0-21,-26-1-25,86-6-2397,-33-3-6052,-44 5 870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0.648"/>
    </inkml:context>
    <inkml:brush xml:id="br0">
      <inkml:brushProperty name="width" value="0.025" units="cm"/>
      <inkml:brushProperty name="height" value="0.025" units="cm"/>
    </inkml:brush>
  </inkml:definitions>
  <inkml:trace contextRef="#ctx0" brushRef="#br0">1 35 8104,'0'0'12491,"67"0"-11850,-28 0-321,0-3-191,5-3-97,-3 1 0,-4-1-385,-3 4-1440,-8-5-1667,-12 1-1344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1.009"/>
    </inkml:context>
    <inkml:brush xml:id="br0">
      <inkml:brushProperty name="width" value="0.025" units="cm"/>
      <inkml:brushProperty name="height" value="0.025" units="cm"/>
    </inkml:brush>
  </inkml:definitions>
  <inkml:trace contextRef="#ctx0" brushRef="#br0">1 1 13997,'0'0'5643,"11"2"-5248,71 8-189,-31-5-157,52 13 0,-101-18-41,0 0 0,-1 1 0,1-1 0,-1 0 0,1 1 0,-1 0 0,1-1 0,-1 1 0,1 0 0,-1-1 0,0 1-1,1 0 1,-1 0 0,0 0 0,0 1 0,0-1 0,0 0 0,0 0 0,0 0 0,0 1 0,0-1 0,0 1 0,0-1 0,-1 0 0,1 1 0,0 2 0,-1-2 31,0 0 0,-1 0 0,1 0 1,-1 0-1,1 0 0,-1 0 0,0 0 1,0 0-1,1 0 0,-1 0 1,-1 0-1,1-1 0,0 1 0,0 0 1,-1-1-1,1 1 0,-1-1 0,1 0 1,-1 1-1,0-1 0,-1 1 1,-10 7 23,0-1 0,0-1 0,-1 0 0,-16 6 1,-6-6-3621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1.404"/>
    </inkml:context>
    <inkml:brush xml:id="br0">
      <inkml:brushProperty name="width" value="0.025" units="cm"/>
      <inkml:brushProperty name="height" value="0.025" units="cm"/>
    </inkml:brush>
  </inkml:definitions>
  <inkml:trace contextRef="#ctx0" brushRef="#br0">143 46 6118,'0'0'12113,"-10"-6"-10779,-36-15-549,44 21-753,0 0-1,0 0 1,0 0 0,0 0-1,0 0 1,-1 0 0,1 1-1,0-1 1,0 1 0,0 0-1,0 0 1,0-1 0,1 1-1,-1 0 1,0 1-1,0-1 1,0 0 0,1 0-1,-1 1 1,1-1 0,-1 1-1,1-1 1,-2 4 0,-25 37 462,26-38-407,1-1 0,-1 1 0,0 0 0,1 0 0,0 0 0,0 0 0,0 0 0,0 0 0,1 1 0,-1-1 0,1 0 0,0 0-1,1 8 1,0-10-62,0 0-1,0 0 0,0-1 0,0 1 0,0 0 1,0-1-1,1 1 0,-1-1 0,0 1 0,1-1 1,-1 0-1,1 0 0,-1 1 0,1-1 1,0 0-1,0-1 0,-1 1 0,1 0 0,0 0 1,0-1-1,0 1 0,0-1 0,0 1 0,0-1 1,0 0-1,0 0 0,0 0 0,0 0 0,3-1 1,1 1-3,1-1 0,0 1 1,-1-2-1,1 1 0,-1-1 0,1 0 1,-1 0-1,0-1 0,0 0 1,0 0-1,0 0 0,0-1 0,-1 0 1,0 0-1,0 0 0,0-1 1,0 1-1,0-1 0,-1 0 1,0-1-1,0 1 0,-1-1 0,1 0 1,-1 0-1,0 0 0,-1 0 1,0 0-1,0-1 0,0 1 0,0-1 1,-1 1-1,0-1 0,-1-7 1,0 13-21,0 0 0,0 0 0,0 0 1,0 0-1,0 0 0,0 0 1,-1 0-1,1 0 0,0 0 0,-1 0 1,1 1-1,-1-1 0,1 0 0,-1 0 1,1 0-1,-1 1 0,0-1 0,1 0 1,-1 0-1,0 1 0,1-1 1,-1 1-1,0-1 0,0 1 0,0-1 1,-1 0-1,0 1-6,-1-1 0,1 1-1,0-1 1,-1 1 0,1 0 0,0 0 0,-1 0 0,1 0-1,-1 1 1,-3 0 0,0 1-11,0 0 1,0 0-1,0 0 0,1 1 0,-1-1 1,1 2-1,-1-1 0,-4 4 0,0 8-965,16-7-2117,-4-8 2416,1 1 0,-1-1 0,1 1 0,0-1 0,-1 0 0,1 0 0,0 0 0,-1-1 0,1 1 0,4-2 0,19-7-5149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1.779"/>
    </inkml:context>
    <inkml:brush xml:id="br0">
      <inkml:brushProperty name="width" value="0.025" units="cm"/>
      <inkml:brushProperty name="height" value="0.025" units="cm"/>
    </inkml:brush>
  </inkml:definitions>
  <inkml:trace contextRef="#ctx0" brushRef="#br0">147 0 12268,'0'0'1190,"-9"4"219,-1 0-914,-7 1 446,0 2 0,0 0-1,-18 11 1,31-15-760,0-1 0,0 1 0,1 0 0,-1 0 0,1 0 0,0 1 0,0-1 0,-4 6 0,6-8-157,0 1 0,0 0 0,1-1 1,-1 1-1,0 0 0,1 0 0,-1 0 1,1-1-1,-1 1 0,1 0 0,0 0 1,0 0-1,0 0 0,0 0 0,0 0 1,1 0-1,-1-1 0,0 1 0,1 0 1,1 3-1,-1-3-8,1 0 1,-1 0 0,1 0-1,-1 0 1,1 0 0,0 0-1,0-1 1,0 1 0,0-1-1,0 1 1,0-1-1,0 0 1,1 0 0,-1 0-1,0 0 1,1 0 0,-1 0-1,1-1 1,-1 1 0,0-1-1,4 1 1,61 0 348,-50-1-317,-14 0 43,0 0-1,0-1 1,0 1 0,0-1-1,0 0 1,0 0 0,0 0-1,0 0 1,0 0-1,-1-1 1,1 1 0,0-1-1,-1 0 1,0 1 0,1-1-1,-1 0 1,0-1-1,0 1 1,0 0 0,0-1-1,0 1 1,-1-1 0,1 1-1,-1-1 1,1 0-1,-1 0 1,0 0 0,0 1-1,-1-1 1,1 0 0,0 0-1,-1 0 1,0 0-1,0 0 1,0-1 0,0 1-1,0 0 1,0 0 0,-1 0-1,0 0 1,0-3-1,-1 4-66,1 0-1,-1 0 0,1 0 1,-1 1-1,0-1 0,0 0 1,0 1-1,0-1 0,0 1 0,0-1 1,0 1-1,0 0 0,-1 0 1,1 0-1,0 0 0,-1 0 0,1 1 1,-1-1-1,1 1 0,-1 0 1,-3-1-1,-56 1 265,58 0-376,-1 0 0,0 1 0,1 0 0,-1 0 0,1 0 0,-1 1 0,1 0 0,-8 4-1,10-5-26,0 0-1,0 0 0,1 0 0,-1 0 0,1 1 0,-1-1 0,1 1 0,0-1 0,-1 1 0,1 0 0,0-1 0,0 1 0,0 0 0,0 0 0,1 0 0,-1 0 1,0-1-1,1 1 0,-1 0 0,1 0 0,0 0 0,0 3 0,3 0-6125,13-5-7505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5.233"/>
    </inkml:context>
    <inkml:brush xml:id="br0">
      <inkml:brushProperty name="width" value="0.025" units="cm"/>
      <inkml:brushProperty name="height" value="0.025" units="cm"/>
    </inkml:brush>
  </inkml:definitions>
  <inkml:trace contextRef="#ctx0" brushRef="#br0">9 86 7399,'0'-5'590,"1"1"0,-1-1 0,1 0 1,0 1-1,1-1 0,-1 1 0,1-1 0,0 1 0,0 0 1,0-1-1,0 1 0,1 0 0,0 0 0,-1 1 0,1-1 1,1 1-1,-1-1 0,1 1 0,4-3 0,-7 6-554,-1 0 1,1 0-1,-1 1 0,1-1 1,-1 0-1,1 1 0,-1-1 1,1 1-1,-1-1 0,0 0 0,1 1 1,-1-1-1,0 1 0,1-1 1,-1 1-1,0 0 0,0-1 0,1 1 1,-1-1-1,0 1 0,0-1 1,0 1-1,0 0 0,0-1 1,0 1-1,0-1 0,0 1 0,0 0 1,0-1-1,0 1 0,0-1 1,0 1-1,-1 0 0,0 27 209,-2-9-110,-1 1-1,-1-1 1,-13 32 0,12-35-127,0 0 0,1 0 0,1 0 0,0 1 0,-2 31 0,6-47-6,1-1-1,-1 1 1,0 0 0,1 0-1,-1-1 1,0 1 0,1 0-1,-1-1 1,1 1-1,-1 0 1,1-1 0,-1 1-1,1-1 1,-1 1 0,1-1-1,0 1 1,-1-1 0,1 1-1,0-1 1,-1 1-1,1-1 1,0 0 0,0 0-1,-1 1 1,1-1 0,0 0-1,0 0 1,-1 0 0,1 0-1,0 0 1,1 0-1,34 0 132,-26 0-67,10 0 19,0-1-1,-1-1 1,21-5 0,8-9-2348,-8-10-5796,-24 8-2868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637"/>
    </inkml:context>
    <inkml:brush xml:id="br0">
      <inkml:brushProperty name="width" value="0.025" units="cm"/>
      <inkml:brushProperty name="height" value="0.025" units="cm"/>
    </inkml:brush>
  </inkml:definitions>
  <inkml:trace contextRef="#ctx0" brushRef="#br0">56 0 3523,'0'0'20676,"-4"12"-20676,-40 179 299,36-130-9476,8-80 3529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6.624"/>
    </inkml:context>
    <inkml:brush xml:id="br0">
      <inkml:brushProperty name="width" value="0.05" units="cm"/>
      <inkml:brushProperty name="height" value="0.05" units="cm"/>
      <inkml:brushProperty name="color" value="#66CC00"/>
    </inkml:brush>
  </inkml:definitions>
  <inkml:trace contextRef="#ctx0" brushRef="#br0">0 624 12707,'1'-1'84,"0"1"1,-1 0-1,1 0 1,0 0 0,-1-1-1,1 1 1,0 0-1,-1 0 1,1 0 0,0 0-1,0 0 1,-1 1-1,1-1 1,0 0 0,-1 0-1,1 0 1,0 0-1,-1 1 1,1-1 0,-1 0-1,1 1 1,0-1-1,-1 0 1,1 1 0,-1-1-1,1 1 1,-1-1-1,1 1 1,-1-1-1,1 1 1,-1 0 0,10 24 1065,-5-12 12,1 2-776,0-1-1,2 1 0,-1-2 0,2 1 0,0-1 0,1 0 0,0-1 1,1 0-1,20 18 0,-29-29-359,0 1 0,0-1 0,0 1 0,1-1-1,-1 0 1,0 1 0,1-1 0,-1 0 0,0-1 0,1 1 0,-1 0 0,1-1 0,0 1 0,-1-1 0,1 0-1,-1 0 1,1 0 0,-1 0 0,1 0 0,0-1 0,-1 1 0,1-1 0,-1 0 0,1 1 0,-1-1 0,0 0-1,1-1 1,-1 1 0,0 0 0,0-1 0,0 1 0,0-1 0,0 1 0,0-1 0,0 0 0,0 0 0,-1 0-1,1 0 1,-1 0 0,1-1 0,0-2 0,5-10 86,0 0-1,-2 0 1,0 0-1,0-1 1,-2 0-1,0 0 0,0 0 1,-2 0-1,0 0 1,-1-1-1,-2-16 1,1 24 262,2 24-306,3 29-409,-3-39 244,9 41-789,-10-44 778,1 0 0,-1 0 0,1-1 0,0 1-1,0 0 1,-1 0 0,1 0 0,0 0 0,1-1 0,-1 1 0,0 0 0,0-1 0,1 1 0,-1-1 0,1 1 0,-1-1 0,4 2 0,-4-3 60,-1 0 1,1 0-1,-1 0 1,1 0 0,-1 0-1,1 0 1,-1 0 0,1 0-1,-1-1 1,1 1-1,-1 0 1,1 0 0,-1-1-1,1 1 1,-1 0 0,1 0-1,-1-1 1,1 1 0,-1-1-1,0 1 1,1 0-1,-1-1 1,0 1 0,1-1-1,-1 1 1,0-1 0,1 0-1,7-17-890,-8 17 925,11-34-1368,-1-1 0,7-53 0,1-75-348,-15 139 1710,-1 15 262,-1 0 0,-1 0-1,0 0 1,-1-17 0,-6 72 3381,6-15-2723,1 1 0,1 0 0,2-1-1,13 60 1,-15-87-854,0-1 0,-1 1 0,1-1 0,1 1 0,-1-1 0,0 0-1,1 0 1,1 3 0,-3-5-36,0 0 0,0 1 1,1-1-1,-1 0 0,0 0 0,1 0 0,-1 1 0,0-1 0,0 0 0,1 0 0,-1 0 0,0 0 0,1 1 0,-1-1 1,0 0-1,1 0 0,-1 0 0,1 0 0,-1 0 0,0 0 0,1 0 0,-1 0 0,0 0 0,1 0 0,-1 0 0,1-1 1,0 1 6,-1-1 1,1 1-1,0-1 1,0 0-1,-1 1 1,1-1-1,0 0 1,-1 0-1,1 1 1,0-1-1,-1 0 0,1 0 1,-1 0-1,1-1 1,5-14 93,0 0-1,-1-1 1,4-29-1,4-57 127,-11 84-182,7-85 748,-5-129-1,24 424-568,-20-156-234,1 0-1,2 0 0,21 45 0,-31-78-56,20 35-169,-20-36 90,0 1 1,0-1 0,0 0-1,0 0 1,0 1-1,0-1 1,0 0 0,0 0-1,0 0 1,0 0 0,0 0-1,1-1 1,-1 1 0,0 0-1,1 0 1,-1-1 0,1 1-1,-1-1 1,1 0 0,-1 1-1,1-1 1,-1 0-1,4 0 1,-4 0 72,0-1 0,0 0 0,-1 0-1,1 0 1,0 0 0,0 0 0,0 0 0,-1 0 0,1 0-1,-1 0 1,1-1 0,-1 1 0,1 0 0,-1 0 0,0 0-1,1-1 1,-1 1 0,0 0 0,0-1 0,0 1 0,0 0-1,0 0 1,0-1 0,0 1 0,-1-2 0,-2-26-960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5.595"/>
    </inkml:context>
    <inkml:brush xml:id="br0">
      <inkml:brushProperty name="width" value="0.025" units="cm"/>
      <inkml:brushProperty name="height" value="0.025" units="cm"/>
    </inkml:brush>
  </inkml:definitions>
  <inkml:trace contextRef="#ctx0" brushRef="#br0">10 84 13677,'0'0'5904,"2"8"-5327,-1-6-558,-1 0-1,1 0 1,0 0 0,0 0 0,0 0 0,0 0-1,0 0 1,1 0 0,-1 0 0,1-1 0,-1 1-1,1-1 1,-1 1 0,1-1 0,0 1 0,0-1-1,0 0 1,0 0 0,0 0 0,2 1 0,0-1 0,0 0 0,0 0 0,0-1 0,0 0 0,1 0 0,-1 0 0,0 0 0,0 0 0,0-1 0,0 0 0,0 0 1,0 0-1,6-3 0,-4 2-3,-1 0 1,0-1 0,1 0 0,-1 0-1,0-1 1,-1 1 0,1-1 0,-1 0-1,6-6 1,-8 7 3,0 1 0,0-1 0,0 1 0,0-1 0,0 0 0,-1 0 0,1 1-1,-1-1 1,0 0 0,0-1 0,0 1 0,0 0 0,-1 0 0,1 0 0,-1 0 0,0-1 0,0 1 0,0 0 0,-1-4 0,1 6-4,-1 0 1,1-1 0,-1 1-1,0 0 1,0 0 0,1 0 0,-1 0-1,0 0 1,0 0 0,0 0 0,0 0-1,0 0 1,0 0 0,0 0 0,-1 1-1,1-1 1,0 0 0,0 1-1,-1-1 1,1 1 0,0 0 0,-1-1-1,1 1 1,0 0 0,-1 0 0,1-1-1,0 1 1,-1 0 0,1 1-1,-1-1 1,1 0 0,0 0 0,-1 1-1,1-1 1,-3 1 0,-1 0-14,0 1-1,-1-1 1,1 1 0,0 0 0,0 0 0,0 1-1,-9 5 1,6-1 12,1 0 0,-1 0-1,1 1 1,1 0 0,-1 0 0,1 1-1,1 0 1,-1 0 0,2 0 0,-1 1 0,1 0-1,1-1 1,-1 1 0,2 1 0,0-1-1,-2 16 1,4-25-16,0 1 0,0-1 0,0 1-1,1-1 1,-1 1 0,0-1 0,1 0 0,-1 1 0,1-1 0,-1 1-1,1-1 1,0 0 0,0 0 0,-1 1 0,1-1 0,0 0-1,0 0 1,0 0 0,0 0 0,1 0 0,-1 0 0,2 1 0,0 0-10,1 0 0,0-1 1,0 1-1,0-1 1,0 0-1,0 0 1,0 0-1,5 0 0,5-1-755,0 0-1,1 0 0,-1-1 0,16-4 0,8-7-3696,-2-5-1468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7.006"/>
    </inkml:context>
    <inkml:brush xml:id="br0">
      <inkml:brushProperty name="width" value="0.025" units="cm"/>
      <inkml:brushProperty name="height" value="0.025" units="cm"/>
    </inkml:brush>
  </inkml:definitions>
  <inkml:trace contextRef="#ctx0" brushRef="#br0">110 208 9545,'0'0'8568,"0"-6"-7596,0-21 175,0 25-1067,0 1 0,-1 0-1,1 0 1,0 0-1,-1 0 1,1 0-1,-1 1 1,1-1-1,-1 0 1,1 0-1,-1 0 1,0 0-1,0 0 1,1 1-1,-1-1 1,0 0 0,0 1-1,0-1 1,0 1-1,0-1 1,1 1-1,-1-1 1,0 1-1,0-1 1,0 1-1,0 0 1,-1 0-1,1-1 1,0 1-1,0 0 1,-2 0 0,-39-1 69,34 2-68,6-1-52,0 0 0,1 1 0,-1 0 0,1-1 0,-1 1 0,1 0 0,-1 0 0,1-1 0,-1 1 0,1 0 0,0 1 0,-1-1 0,1 0 0,0 0 0,0 0 0,0 1 0,0-1 0,0 1 0,0-1 0,0 1 0,0-1 0,1 1 0,-1-1 0,1 1 0,-1 0 0,1-1 0,0 1 0,-1 0 0,1-1 0,0 1 0,0 2 0,-2 67-155,2-55 243,1-14-112,-1-1-1,0 1 1,0-1 0,0 0 0,1 1 0,-1-1 0,1 0 0,-1 0 0,1 1 0,-1-1 0,1 0-1,0 0 1,-1 0 0,1 0 0,0 0 0,0 0 0,0 0 0,0 0 0,0 0 0,0 0 0,0 0 0,0 0-1,1-1 1,-1 1 0,0 0 0,0-1 0,0 1 0,1-1 0,-1 0 0,0 1 0,1-1 0,-1 0-1,0 0 1,1 0 0,-1 0 0,1 0 0,-1 0 0,2 0 0,1-1 25,1 1-1,-1 0 1,0-1-1,0 0 1,0 0 0,0 0-1,0-1 1,0 1 0,-1-1-1,1 0 1,0 0 0,3-3-1,5-6 22,0-2 1,-1 0-1,0 0 0,-2-1 1,14-23-1,4-6 52,-26 42-140,-1 42-177,-1-40 215,1 1 0,0-1 1,0 1-1,0-1 0,0 1 0,1-1 0,-1 1 0,0-1 0,1 0 0,-1 1 0,1-1 0,-1 1 0,1-1 0,-1 0 0,1 1 0,0-1 0,0 0 1,0 0-1,0 0 0,0 0 0,0 0 0,0 0 0,0 0 0,0 0 0,0 0 0,0 0 0,1 0 0,-1-1 0,2 2 0,1-1 2,0-1 0,-1 0-1,1 1 1,0-1 0,-1 0-1,1-1 1,0 1 0,0-1-1,-1 1 1,1-1 0,4-2-1,34-12 144,-12 4-1899,-9 5-3382,-16 4 4625,0-1 1,0 1-1,0-1 1,-1 0-1,1 0 1,-1 0-1,0-1 0,0 0 1,0 1-1,0-1 1,-1-1-1,4-4 1,34-58-341,-21 22 2558,-15 15 2424,-6 30-3948,0 0 1,-1 1-1,1-1 0,0 0 0,0 1 0,0-1 0,0 1 0,0 0 0,0-1 0,-1 1 0,1 0 0,1 0 0,-1 0 0,0-1 0,0 1 0,-1 2 0,-3 4-93,0-1 1,1 1-1,0 0 0,0 1 1,1-1-1,0 1 1,0-1-1,1 1 1,0 0-1,0 0 0,1 0 1,0 0-1,1 0 1,-1 0-1,3 15 0,-2-21-84,1-1 0,0 1 0,0 0 0,0-1 0,0 1 0,1 0-1,-1-1 1,0 1 0,1-1 0,-1 0 0,1 0 0,-1 1-1,1-1 1,0 0 0,-1 0 0,1 0 0,0-1 0,0 1-1,0 0 1,-1-1 0,1 1 0,0-1 0,0 0 0,0 1-1,0-1 1,0 0 0,0 0 0,0 0 0,0 0 0,0-1 0,2 0-1,-2 1 21,0 0-1,0 0 0,0 0 1,0-1-1,0 1 1,0 0-1,0-1 0,0 0 1,-1 0-1,1 1 0,0-1 1,0 0-1,-1 0 0,1-1 1,0 1-1,-1 0 0,1 0 1,-1-1-1,1 1 1,-1-1-1,0 1 0,0-1 1,0 0-1,0 1 0,0-1 1,0 0-1,0 0 0,0 0 1,-1 0-1,1 0 0,0-3 1,-3-1 401,1 9-421,1-2-8,1-1 0,-1 1 1,0-1-1,1 1 1,-1-1-1,1 1 0,-1 0 1,1-1-1,-1 0 1,1 1-1,-1-1 0,1 1 1,-1-1-1,1 0 1,0 1-1,-1-1 1,1 0-1,-1 0 0,1 1 1,0-1-1,-1 0 1,1 0-1,0 0 0,-1 0 1,1 0-1,0 0 1,-1 0-1,1 0 0,0 0 1,1 0-1,4 0 25,0-1-1,1 1 1,-1-1-1,0 0 0,0-1 1,1 1-1,-1-1 1,0 0-1,-1-1 1,1 1-1,0-1 0,-1 0 1,1-1-1,-1 1 1,0-1-1,0 0 1,5-6-1,-10 10 57,-8 33 635,7-31-695,0 0 0,0 0 0,0 0 0,1 0 0,-1 0 0,0 0 0,1 0 0,-1 0 0,1 0 0,0 0 0,0 0 0,0 1 0,0-1 0,0 0 1,1 4-1,0-5-3,-1-1 1,0 1 0,1 0-1,-1 0 1,1-1 0,0 1-1,-1 0 1,1-1 0,0 1-1,-1-1 1,1 1 0,0-1 0,0 1-1,-1-1 1,1 1 0,0-1-1,0 0 1,0 1 0,0-1-1,0 0 1,-1 0 0,1 0-1,0 1 1,0-1 0,1 0 0,3-1 11,-1 1 0,1-1 0,-1 0 1,1 0-1,-1 0 0,0 0 1,1-1-1,-1 0 0,0 0 1,0 0-1,0 0 0,0-1 1,3-2-1,34-45-2,-42 53-22,-1 0 0,1 0 0,0 0 0,0 0 0,0 0 0,0 0 0,0 0 1,1 0-1,-1 0 0,1 5 0,0-7 0,1 0 0,0 0 0,-1 0-1,1 1 1,0-1 0,-1 0 0,1 0 0,0 0 0,0 0-1,0-1 1,0 1 0,0 0 0,0 0 0,0 0-1,0-1 1,1 1 0,-1-1 0,0 1 0,0-1 0,0 1-1,1-1 1,-1 0 0,0 1 0,1-1 0,-1 0 0,3 0-1,18 5 68,-17-3-353,1 0 1,-1-1-1,1 0 1,0 0 0,-1-1-1,11 1 1,-14-2-200,-1 1 1,1 0 0,0-1-1,0 1 1,-1-1 0,1 0-1,0 1 1,-1-1 0,1 0-1,-1 0 1,1 0 0,-1 0-1,1-1 1,-1 1 0,2-2-1,12-12-5082,1-2-2820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7.431"/>
    </inkml:context>
    <inkml:brush xml:id="br0">
      <inkml:brushProperty name="width" value="0.025" units="cm"/>
      <inkml:brushProperty name="height" value="0.025" units="cm"/>
    </inkml:brush>
  </inkml:definitions>
  <inkml:trace contextRef="#ctx0" brushRef="#br0">110 23 11371,'-1'-2'546,"0"0"0,1 1-1,-1-1 1,0 0 0,0 1 0,0-1 0,0 1 0,-1 0 0,1-1 0,0 1-1,-1 0 1,1 0 0,-3-2 0,4 3-412,-1 0 0,1 0 0,-1 0 1,1 0-1,-1 0 0,1 0 0,-1 0 0,1 0 0,-1 0 1,1 0-1,-1 0 0,1 0 0,-1 0 0,1 0 0,-1 1 0,1-1 1,-1 0-1,1 0 0,0 1 0,-1-1 0,1 0 0,-1 0 0,1 1 1,0-1-1,-1 0 0,1 1 0,0-1 0,-1 1 0,0 0 0,-1 3 77,0 1 0,-1 0-1,1 0 1,1 0-1,-1 0 1,1 0-1,-1 10 1,0 8-175,2 0 0,0 0-1,2-1 1,0 1 0,2 0 0,0-1 0,2 0-1,8 23 1,-14-43-48,2 3-74,0 1 65,0-1 0,-1 1-1,1-1 1,-1 1-1,0 0 1,-1 0 0,1 0-1,-1-1 1,-1 11 0,1-16 25,-1 0 0,1 1 1,0-1-1,0 0 0,-1 1 1,1-1-1,0 0 0,-1 0 1,1 0-1,0 1 0,-1-1 1,1 0-1,-1 0 0,1 0 1,0 0-1,-1 0 0,1 0 1,0 1-1,-1-1 0,1 0 1,-1 0-1,1 0 0,0-1 1,-1 1-1,1 0 0,-1 0 1,1 0-1,0 0 0,-1 0 1,1 0-1,0 0 0,-1-1 1,1 1-1,-1 0 0,1 0 1,0 0-1,0-1 0,-1 1 1,1 0-1,0-1 0,-1 1 1,1 0-1,0-1 0,-1 1 1,-11-15 77,-37-75-18,44 80 14,1 0 1,0 0 0,1 0 0,0-1 0,0 1 0,1-1-1,-1-14 1,3 24-57,1 0 1,-1 0-1,0-1 0,1 1 0,-1 0 0,0 0 0,1 0 0,0 0 0,-1 0 1,1 0-1,0 0 0,-1 0 0,1 0 0,0 1 0,0-1 0,0 0 0,0 0 0,0 1 1,0-1-1,0 0 0,0 1 0,0-1 0,0 1 0,0 0 0,0-1 0,0 1 1,0 0-1,0-1 0,0 1 0,1 0 0,-1 0 0,2 0 0,47 0-82,-36 1 58,1 0-147,19 0-1093,-20-4-4067,-12-2-462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37.836"/>
    </inkml:context>
    <inkml:brush xml:id="br0">
      <inkml:brushProperty name="width" value="0.025" units="cm"/>
      <inkml:brushProperty name="height" value="0.025" units="cm"/>
    </inkml:brush>
  </inkml:definitions>
  <inkml:trace contextRef="#ctx0" brushRef="#br0">1 1 14862,'0'0'6182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41.250"/>
    </inkml:context>
    <inkml:brush xml:id="br0">
      <inkml:brushProperty name="width" value="0.025" units="cm"/>
      <inkml:brushProperty name="height" value="0.025" units="cm"/>
    </inkml:brush>
  </inkml:definitions>
  <inkml:trace contextRef="#ctx0" brushRef="#br0">2279 85 5317,'0'0'865,"-7"-8"-246,0 1-785,-1-4 723,-1 2-1,0-1 0,-20-15 1,28 24-487,-1-1-1,0 1 1,1 0 0,-1 0-1,0 0 1,0 0 0,1 0 0,-1 0-1,0 0 1,0 0 0,0 1 0,0-1-1,0 1 1,0-1 0,0 1 0,0 0-1,-1 0 1,1 0 0,0 0-1,0 0 1,0 0 0,0 1 0,0-1-1,0 1 1,0-1 0,0 1 0,0 0-1,0 0 1,0 0 0,1 0-1,-1 0 1,0 0 0,0 0 0,-2 3-1,-150 195 27,111-149-92,2 3-1,3 1 0,2 2 0,-45 93 0,57-97 285,-3-1-1,-1-1 0,-49 63 0,60-93-187,-1 1 1,-1-2-1,0-1 0,-1 0 0,-1-1 1,-1-1-1,-1-2 0,0 0 1,-34 15-1,-257 78 1708,151-57-1411,99-29-342,-126 38 369,155-51-227,0-1-1,0-2 0,-59 2 1,91-8-198,-1 1 1,1 1 0,0-1-1,-1 0 1,1 1-1,0 0 1,-1 0 0,1 0-1,0 0 1,0 0-1,0 1 1,0-1 0,0 1-1,-5 3 1,3 0-14,1 0 0,0-1 0,0 1 0,1 1 0,-1-1 0,1 0 0,-3 9 0,-87 162-13,45-90-10,-66 168 0,91-186 1,-20 102 0,37-137 21,1 1-1,2 0 0,1-1 1,2 1-1,5 44 0,-1-58 8,1 1-1,1-1 0,1 1 1,0-2-1,2 1 0,0-1 1,24 35-1,-17-29 21,2-2-1,1 0 1,0-1-1,2-1 1,28 22-1,-40-37-14,1 1 0,-1-2 0,1 0-1,1 0 1,-1 0 0,1-2-1,0 1 1,0-1 0,16 2 0,15 0 57,52 0 0,-19-2-151,691 19 444,-560-11-333,-129-5 241,150-5-1,-200-4-209,-1 1-1,0 1 1,49 5-1,-66-2-35,1 0-1,-1 1 0,0 0 0,1 0 1,-1 1-1,-1 0 0,1 1 0,-1 0 1,1 0-1,-1 1 0,-1 0 0,1 0 1,10 12-1,21 23 27,2-2 0,1-2 1,2-1-1,85 50 0,-106-72-25,-11-6-6,0 0 1,0-1-1,0 0 1,1-1-1,0-1 1,0 0-1,1-1 1,-1 0-1,1-1 1,0 0 0,17 0-1,-12-3-39,0-1 1,0-1-1,0-1 0,0-1 1,0 0-1,-1-1 0,1-1 0,-1-1 1,-1 0-1,1-2 0,-2 0 1,1-1-1,-1 0 0,0-1 1,26-26-1,-38 33-44,0-1-1,-1 0 1,1 0 0,-1 0-1,0-1 1,-1 1 0,1-1 0,-1 1-1,-1-1 1,1 0 0,-1 0-1,0 0 1,0 0 0,0-8-1,-1-11-456,-1 1-1,-5-33 1,-1-17-18,7 74 552,1 0 1,-1 0-1,0 1 0,0-1 0,1 0 0,-1 0 0,0 1 0,0-1 1,0 0-1,1 1 0,-1-1 0,0 0 0,0 1 0,0-1 0,0 0 0,0 1 1,0-1-1,0 0 0,0 1 0,0-1 0,0 0 0,0 1 0,0-1 1,0 0-1,0 1 0,0-1 0,0 0 0,0 1 0,0-1 0,0 0 0,0 1 1,0-1-1,-1 0 0,1 1 0,0-1 0,0 0 0,0 0 0,-1 1 1,1-1-1,-17 34-62,8-14-20,0-1 1,-2-1-1,0 1 0,-1-2 0,-15 18 1,13-20-477,10-12-10,0 1-1,0 0 1,0 0 0,0 0-1,1 1 1,0-1-1,0 1 1,0 0 0,1 0-1,-1 0 1,-1 6-1,4-3-5061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42.923"/>
    </inkml:context>
    <inkml:brush xml:id="br0">
      <inkml:brushProperty name="width" value="0.025" units="cm"/>
      <inkml:brushProperty name="height" value="0.025" units="cm"/>
    </inkml:brush>
  </inkml:definitions>
  <inkml:trace contextRef="#ctx0" brushRef="#br0">836 2927 7399,'1'-5'72,"0"-1"-1,0 1 1,1 0 0,-1 0-1,1 0 1,0 0 0,1 0-1,-1 0 1,1 0 0,0 1-1,0-1 1,0 1 0,1 0-1,0 0 1,-1 0 0,2 0-1,-1 1 1,0 0 0,1-1-1,-1 2 1,1-1 0,7-3-1,15-8-32,2 2 1,49-15-1,-62 22 37,52-15 10,1 4 0,1 2 0,117-7 0,213 22 915,-41 25-355,51 3 728,0-35-666,-203-8-132,400 25 1,-488-2-488,131-6 1,-202-6-42,0-1 1,-1-3-1,0-2 1,0-1-1,76-29 1,-106 31 152,0 0-1,-1 0 1,0-2 0,0 0 0,-1 0 0,0-2-1,-1 0 1,17-18 0,-25 24-126,-1 0 1,-1 0 0,1 0-1,-1 0 1,0-1-1,0 0 1,-1 1-1,0-1 1,0-1-1,-1 1 1,0 0-1,0-1 1,-1 1 0,1-1-1,-2 1 1,1-1-1,-1 0 1,0 1-1,-1-1 1,0 1-1,0-1 1,-4-13-1,-13-41-26,3 0 0,3-2 0,-8-121-1,17-201 411,6 197-242,-1 55-191,-7-170 161,-8 218-119,-4 0-1,-34-99 1,19 73-41,19 65-48,-1 0 0,-3 2 0,-42-85 0,49 114 14,0-1-1,-1 1 1,-1 1 0,0 0 0,-1 1 0,0 0 0,-1 1 0,-1 1 0,0 0 0,-1 1 0,0 1 0,-33-16 0,6 9 6,-1 2 1,-1 2 0,0 2-1,0 2 1,-67-4 0,-237 6 91,226 8-47,-588 34-21,129-2-9,171-26-46,-353 13 93,7 49-565,569-47-3991,119-21-106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58.033"/>
    </inkml:context>
    <inkml:brush xml:id="br0">
      <inkml:brushProperty name="width" value="0.025" units="cm"/>
      <inkml:brushProperty name="height" value="0.025" units="cm"/>
    </inkml:brush>
  </inkml:definitions>
  <inkml:trace contextRef="#ctx0" brushRef="#br0">17002 884 8904,'0'0'3444,"-9"-5"-2190,-4-2-1044,1-1-1,0 0 1,1-1-1,0 0 1,0-1-1,1 0 1,-17-22-1,18 18-456,-1 0 0,0 1 0,0 0 0,-1 0-1,-1 1 1,-1 0 0,1 1 0,-1 1 0,-1 0-1,0 1 1,-1 0 0,-30-12 0,-19-2-76,-124-27 1,-75 5 966,203 35-478,-209-29 56,-402-8-1,-707 80 1286,65-1-179,-1184-53-1333,2131 12 9,-909-28-895,1058 28 723,-645-36 8,5-52 1449,-926-137-728,415 211-1495,1089 32 922,0 13 0,1 12 0,2 11 1,-372 113-1,503-112 3,-160 75 1,232-86 5,1 4 1,2 2 0,-122 97-1,129-84 34,2 3-1,4 3 1,1 2-1,4 3 1,-77 122-1,92-123-5,3 1 0,3 2 0,3 1 0,3 1 0,3 1 0,-23 126 0,41-161-49,0 1 1,3 0 0,0 0-1,3 0 1,1 0-1,1 0 1,2-1-1,2 1 1,13 37-1,119 335-425,-97-301-247,98 177-1,60 86 494,-17-31-410,-150-283 606,2-2 0,2-1 0,3-2 0,2-1 0,1-3 0,3-2 1,2-1-1,2-3 0,1-2 0,2-3 0,2-1 0,1-4 0,61 25 0,-6-15-5,2-5 0,1-6 0,1-4-1,213 18 1,483-22-130,-638-22 68,479-26-22,-37-1 96,666-6-32,-308 18 51,-228 10-12,1159-20 63,-738 10-43,-605 17-7,600-5 50,-195-23-38,-346-16-8,-2-31 23,-18 2-54,-427 61 39,330 26 0,-337-5-26,-77-6-21,1-4 0,0-4-1,-1-4 1,0-4 0,137-34 0,-157 26 49,-2-3 0,0-3 0,92-48 1,-129 55 10,0-1 0,-2-1 1,0-1-1,-1-2 0,-1-1 1,-2-1-1,0-1 0,39-55 1,-20 15-2,-3-2 1,-3-2 0,47-120 0,-66 138-92,-3 0 0,-2-1 0,-3-1 0,-2 0 0,-2 0 0,0-64 0,-10-86-55,-33-230-1,18 316 473,-5 0 0,-5 2 1,-58-150-1,60 205-44,-2 2 0,-3 1 1,-3 1-1,-56-73 0,-185-190 696,262 307-1033,-135-164-3138,102 115 186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3:59.292"/>
    </inkml:context>
    <inkml:brush xml:id="br0">
      <inkml:brushProperty name="width" value="0.025" units="cm"/>
      <inkml:brushProperty name="height" value="0.025" units="cm"/>
    </inkml:brush>
  </inkml:definitions>
  <inkml:trace contextRef="#ctx0" brushRef="#br0">1386 256 7079,'-5'-9'923,"-6"-10"-626,-2 1 1,0 1-1,-1 0 0,0 0 0,-2 2 0,0 0 0,0 0 1,-2 2-1,1 0 0,-2 1 0,0 1 0,0 1 0,-1 0 1,0 1-1,0 2 0,-1 0 0,0 1 0,-1 1 0,1 1 1,-38-2-1,17 5-285,1 3 0,-1 1 1,1 2-1,0 2 0,0 2 1,1 2-1,-59 23 0,42-10-16,1 2-1,1 3 0,2 2 0,-70 54 1,97-66-5,1 2 0,1 1 0,1 1 0,1 1 0,1 1 0,-25 39 0,39-52 2,-1 0 0,2 1 0,0 0 0,1 0 0,0 1 1,1-1-1,0 1 0,1 0 0,0 0 0,2 0 0,0 1 0,0-1 0,1 0 0,1 1 0,0-1 1,1 0-1,4 15 0,-2-16-1,0 0 1,1-1-1,1 1 1,0-1-1,0-1 0,1 1 1,1-1-1,0 0 1,0-1-1,11 11 1,-4-7-7,0-1 1,1-1 0,0-1-1,1 0 1,0-1-1,23 10 1,-1-5 26,0-1 1,1-2-1,0-2 1,1-1-1,83 5 1,-10-9 50,1-5 1,-1-5 0,147-25-1,-171 14-20,-1-4-1,-1-5 0,0-3 0,133-63 1,-197 80 53,-1-2 0,-1-1 0,0-1 0,0 0 0,-2-2 0,29-29 0,-43 39 16,0-1 0,0 1 1,0-1-1,-1-1 1,-1 1-1,1-1 0,-2 1 1,1-1-1,3-13 0,-6 16-23,0-1-1,0 0 1,-1 1-1,0-1 1,0 0-1,0 1 1,-1-1-1,0 0 1,0 1-1,-1-1 1,0 1-1,0-1 1,0 1-1,-7-11 1,3 8-53,0 1 1,-1-1-1,0 1 1,0 0 0,-1 1-1,1 0 1,-2 0-1,1 1 1,-1 0 0,0 0-1,-1 1 1,1 0-1,-1 1 1,0 0-1,-11-3 1,-13-3-127,0 2 0,0 1 0,-48-4 0,-26 6-1523,1 3 0,-1 6 0,-145 23 0,180-18-262,14-6-1596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0.333"/>
    </inkml:context>
    <inkml:brush xml:id="br0">
      <inkml:brushProperty name="width" value="0.025" units="cm"/>
      <inkml:brushProperty name="height" value="0.025" units="cm"/>
    </inkml:brush>
  </inkml:definitions>
  <inkml:trace contextRef="#ctx0" brushRef="#br0">15802 3441 10666,'0'0'-459,"8"-1"235,51-6 112,-123-6 256,-191-6-21,45 5-33,-616-100 172,4-41 212,735 138-430,-1205-232 490,235 46-3476,-1149-214 3439,1121 223-335,-349-70-159,1380 253 25,-2609-569 1722,1574 274-1741,19-58 1915,869 294-1257,-798-266 218,906 305-858,30 8 114,-61-18-28,111 38-122,0 0 0,0 1 0,-1 0 0,1 1 0,0 0 0,-1 1 0,-15 2 0,1 11-1374,19-8-26,-7 1-2365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1.782"/>
    </inkml:context>
    <inkml:brush xml:id="br0">
      <inkml:brushProperty name="width" value="0.025" units="cm"/>
      <inkml:brushProperty name="height" value="0.025" units="cm"/>
    </inkml:brush>
  </inkml:definitions>
  <inkml:trace contextRef="#ctx0" brushRef="#br0">393 43 897,'0'0'19779,"-10"-7"-18696,5 3-994,1 0-1,-1 0 1,-1 1 0,1 0-1,0 0 1,-1 1 0,1-1-1,-1 1 1,0 1-1,0-1 1,0 1 0,0 0-1,0 0 1,0 0 0,0 1-1,0 0 1,0 0-1,0 1 1,-8 1 0,-2 3-36,0 1 0,0 0 0,1 1 0,0 1 0,0 0 0,1 1 0,0 1 0,1 0 1,0 1-1,0 0 0,1 1 0,1 0 0,0 1 0,0 0 0,2 1 0,0 0 0,0 1 0,-12 29 1,20-41-48,-1 1 1,1 0 0,0 0-1,0 0 1,0 0 0,0 0-1,1 1 1,0-1 0,0 0 0,0 0-1,0 0 1,1 0 0,-1 0-1,1 0 1,0 0 0,1 0 0,-1 0-1,1 0 1,-1 0 0,1 0-1,0-1 1,0 1 0,1-1-1,-1 1 1,1-1 0,4 4 0,0-2-74,0 0 1,0-1 0,0-1 0,0 1 0,0-1 0,1 0 0,0-1 0,-1 0 0,1 0 0,0 0 0,0-1 0,14 0 0,-2 0-1104,0-1 0,1 0 0,-1-2 0,0 0 1,0-1-1,0-2 0,27-8 0,10-11-5262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8.380"/>
    </inkml:context>
    <inkml:brush xml:id="br0">
      <inkml:brushProperty name="width" value="0.05" units="cm"/>
      <inkml:brushProperty name="height" value="0.05" units="cm"/>
      <inkml:brushProperty name="color" value="#66CC00"/>
    </inkml:brush>
  </inkml:definitions>
  <inkml:trace contextRef="#ctx0" brushRef="#br0">88 721 6841,'-6'-33'12264,"-4"32"-9320,-10 2-1348,18 1-1502,-1 0 1,0 0-1,1 0 0,0 1 0,-1-1 1,1 1-1,0 0 0,0 0 1,1 0-1,-1-1 0,0 2 0,1-1 1,0 0-1,-1 4 0,-11 48 48,9-34-121,0 40-1,4-52-38,0 0 1,1 0-1,0-1 1,1 1-1,0 0 0,5 16 1,-7-24 11,1 0 0,-1 0 0,0 0 0,0-1 0,1 1 0,-1 0 0,1 0 0,-1 0 0,1 0 0,-1-1 0,1 1 0,0 0 0,-1-1 1,1 1-1,0 0 0,-1-1 0,1 1 0,0-1 0,0 1 0,-1-1 0,1 1 0,0-1 0,0 0 0,0 1 0,1-1 0,0 0-1,-1 0 0,0-1 0,0 1 0,0 0 0,0-1 0,0 0 0,0 1 0,0-1 0,0 1 0,0-1 0,0 0 0,-1 0 0,1 0-1,0 1 1,0-1 0,-1 0 0,2-2 0,2-4-30,0 0-1,0-1 0,0 0 1,2-9-1,4-21-76,6-44 0,3-14-35,-19 96 146,0 0 1,0 0 0,0-1-1,0 1 1,0 0 0,0 0-1,0 0 1,0-1-1,0 1 1,0 0 0,0 0-1,0 0 1,0-1 0,0 1-1,1 0 1,-1 0-1,0 0 1,0 0 0,0-1-1,0 1 1,0 0-1,0 0 1,1 0 0,-1 0-1,0 0 1,0 0 0,0-1-1,0 1 1,1 0-1,-1 0 1,0 0 0,0 0-1,0 0 1,1 0 0,-1 0-1,0 0 1,0 0-1,0 0 1,1 0 0,5 7-37,6 18 24,-12-24 13,67 202-21,-27-73 156,-22-78-74,37 125 153,-48-148-162,-1 0 1,-2 0-1,-1 0 0,0 36 0,-3-59-27,-1 0 1,0 0-1,0-1 0,0 1 0,-1-1 0,0 1 0,-3 8 0,4-13-18,1-1 0,-1 1 0,1 0 0,-1 0-1,1 0 1,-1-1 0,1 1 0,-1 0 0,0-1 0,1 1-1,-1-1 1,0 1 0,0-1 0,1 1 0,-1-1 0,0 1-1,0-1 1,0 0 0,0 1 0,1-1 0,-2 0 0,0 0-3,1 0 1,0 0 0,0-1 0,-1 1 0,1-1-1,0 1 1,0-1 0,0 0 0,0 1-1,-1-1 1,1 0 0,0 0 0,0 0-1,1 0 1,-1 1 0,0-1 0,0-1-1,0 1 1,1 0 0,-2-1 0,-3-7 0,0 1 1,1-1-1,0 0 1,1-1-1,-1 1 1,2-1 0,-3-16-1,-6-73-41,11 95 36,-3-72-43,4 0 0,13-95 0,37-148-3,-37 242 29,-8 34-58,-6 37-11,-3 27 3,-2 11-14,-1 53 0,6-74 98,0 0 0,1 0-1,1 0 1,-1 0 0,2 0-1,-1-1 1,2 1 0,6 15-1,-10-25 3,0 0 1,0 0-1,1 0 0,-1 0 0,1 0 0,-1-1 1,1 1-1,-1 0 0,1 0 0,-1 0 0,1-1 0,0 1 1,-1 0-1,1-1 0,0 1 0,0 0 0,0-1 1,-1 1-1,1-1 0,0 1 0,0-1 0,0 0 0,0 1 1,0-1-1,0 0 0,0 0 0,0 0 0,0 1 1,0-1-1,0 0 0,0 0 0,0 0 0,0-1 0,0 1 1,0 0-1,0 0 0,-1 0 0,1-1 0,0 1 1,0-1-1,1 0 0,2-1 4,-1-1 1,0 0-1,0 0 1,0 0-1,0 0 1,-1 0-1,1 0 0,-1-1 1,3-5-1,11-25-23,0-1-1,-3 0 1,-1-1 0,9-41-1,14-153-74,-30 180 110,-2 0 1,-3 0-1,-9-89 0,0 108 27,3 21-14,5 10-29,1 0 0,0 0 1,0 0-1,-1 0 0,1 0 0,0 0 0,0 0 0,-1 1 0,1-1 1,0 0-1,0 0 0,-1 0 0,1 0 0,0 0 0,0 1 0,0-1 1,-1 0-1,1 0 0,0 0 0,0 0 0,0 1 0,0-1 0,-1 0 1,1 0-1,0 1 0,0-1 0,0 0 0,0 0 0,0 1 0,0-1 1,0 0-1,0 0 0,0 1 0,0-1 0,0 0 0,0 0 0,0 1 1,-3 10 6,2 1 0,-1-1 0,1 1 0,1-1 0,1 16 0,10 62-14,-6-54 5,5 30-2,21 77 0,-20-106 0,1 0 0,2-1 0,28 52 1,-38-80-17,-1 0 0,1 0 0,1 0 0,0-1 0,-1 0 0,2 0 0,-1 0 0,1 0 0,7 4 0,-13-9 12,0-1-1,0 0 1,0 0 0,0 0-1,1 0 1,-1 1-1,0-1 1,0 0 0,0 0-1,0 0 1,1 0-1,-1 0 1,0 0-1,0 1 1,0-1 0,1 0-1,-1 0 1,0 0-1,0 0 1,0 0 0,1 0-1,-1 0 1,0 0-1,0 0 1,1 0-1,-1 0 1,0 0 0,0 0-1,1 0 1,-1 0-1,0 0 1,0 0 0,0 0-1,1-1 1,-1 1-1,0 0 1,0 0 0,0 0-1,1 0 1,-1 0-1,0 0 1,0-1-1,0 1 1,0 0 0,0 0-1,1 0 1,-1-1-1,0 1 1,0 0 0,0 0-1,0 0 1,0-1-1,0 1 1,0 0 0,0 0-1,0 0 1,0-1-1,0 1 1,0 0-1,0 0 1,0-1 0,0 1-1,0 0 1,-3-14-370,-5 2 171,0 0-1,-1 1 0,0 0 1,-1 0-1,0 1 1,0 0-1,-16-11 0,-2-2-28,-6-6 179,20 19 274,2 0 1,-1-1 0,2 0 0,-1-1-1,2-1 1,-15-19 0,24 30-162,0 0 0,1 1 0,-1-1 1,0 0-1,1 0 0,-1 1 0,1-1 0,0 0 0,-1 0 0,1 0 1,0 1-1,0-1 0,0 0 0,0 0 0,0 0 0,1 0 1,-1 1-1,1-1 0,-1 0 0,1 0 0,0 1 0,-1-1 0,1 0 1,0 1-1,0-1 0,0 1 0,0-1 0,0 1 0,1-1 0,-1 1 1,3-3-1,4-1 66,0-1 1,0 1 0,1 0-1,16-7 1,-13 6-147,25-11-2036,60-20-1,-73 30 1270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2.328"/>
    </inkml:context>
    <inkml:brush xml:id="br0">
      <inkml:brushProperty name="width" value="0.025" units="cm"/>
      <inkml:brushProperty name="height" value="0.025" units="cm"/>
    </inkml:brush>
  </inkml:definitions>
  <inkml:trace contextRef="#ctx0" brushRef="#br0">103 0 11851,'0'0'5888,"-9"2"-5162,5-1-643,0 0 0,1 1 0,-1-1 0,0 1 0,0-1 0,0 1 0,1 0-1,-1 0 1,1 1 0,0-1 0,0 1 0,0 0 0,0 0 0,0 0 0,0 0-1,1 0 1,-1 1 0,1-1 0,0 1 0,-2 4 0,-1 3 30,1-1 1,0 1 0,1 0-1,0 1 1,-2 16-1,4-26-81,1 0 0,0-1 0,-1 1 0,1 0 0,0 0 0,0 0 0,0 0 0,1 0 0,-1-1 0,0 1 0,0 0 0,1 0 0,0 0 0,-1-1 0,1 1 0,0 0 0,0-1-1,-1 1 1,1 0 0,1-1 0,-1 1 0,0-1 0,0 0 0,0 1 0,1-1 0,-1 0 0,1 0 0,-1 0 0,1 0 0,-1 0 0,1 0 0,0 0 0,-1-1 0,1 1 0,0 0-1,0-1 1,0 1 0,-1-1 0,1 0 0,0 0 0,0 0 0,2 0 0,1 0 8,1 0 0,-1-1 0,1 0 0,-1 0 0,1 0-1,-1 0 1,0-1 0,0 0 0,0 0 0,0-1 0,0 1 0,0-1 0,-1 0 0,6-4 0,2-4 161,-1-1 1,0 0-1,13-18 1,-13 16-76,0 1 0,23-23 0,-33 35-131,0 0 0,0 0 0,0 0 0,-1 0 0,1 0 0,0 0 0,1 1 0,-1-1 0,0 0 0,0 0 0,0 1 0,0-1 0,1 1 0,-1-1 0,0 1 0,0-1 0,1 1 0,-1 0 0,0 0 0,1-1 0,-1 1 0,0 0 0,1 0 0,-1 1 0,0-1 0,1 0 0,-1 0 0,0 0 0,1 1 0,-1-1 0,0 1 0,0-1 0,1 1 0,-1 0 0,0-1 0,0 1 0,0 0 0,0 0 0,0 0 0,0 0 0,0 0 0,0 0 0,0 0 0,-1 0 0,1 0 0,0 0 0,0 0 0,-1 0 0,1 1 0,-1-1 0,1 0 0,-1 0 0,0 1 0,1 1 0,1 4-24,-1 1 1,1-1-1,-1 0 0,0 1 0,-1-1 1,0 1-1,0-1 0,-2 13 0,-11 29 163,15-49-95,1 0 1,0 0-1,-1 0 1,1 0 0,-1-1-1,1 1 1,-1-1-1,1 0 1,-1 0 0,0 0-1,5-2 1,117-92 179,-124 94-219,1 1 0,-1 0 0,0 0 0,1-1 0,-1 1 0,0 0 0,1 0 0,-1 0 0,1 0 0,-1 0 0,0 0 0,1-1 0,-1 1 0,0 0 0,1 0 0,-1 0 0,1 0 0,-1 0 0,0 1 0,1-1 0,-1 0 1,1 0-1,-1 0 0,0 0 0,1 0 0,-1 0 0,0 1 0,1-1 0,-1 0 0,0 0 0,1 1 0,-1-1 0,0 0 0,1 0 0,-1 1 0,0-1 0,0 0 0,1 1 0,-1-1 0,0 0 0,0 1 0,0-1 0,0 0 0,1 1 0,-1-1 0,0 1 0,0-1 0,0 0 1,0 1-1,0-1 0,0 1 0,0-1 0,0 0 0,0 1 0,0-1 0,0 0 0,0 1 0,0-1 0,-1 1 0,1-1 0,0 0 0,0 1 0,0-1 0,-1 1 0,-4 41 445,2-24-374,3-17-104,1-1 0,-1 1 1,1-1-1,0 0 1,-1 1-1,1-1 1,-1 0-1,1 1 0,0-1 1,-1 0-1,1 0 1,0 0-1,0 1 1,-1-1-1,1 0 0,0 0 1,-1 0-1,1 0 1,0 0-1,0-1 1,-1 1-1,1 0 1,0 0-1,-1 0 0,1 0 1,0-1-1,-1 1 1,2-1-1,24-7-2460,38-25-5520,-26 11 2103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2.688"/>
    </inkml:context>
    <inkml:brush xml:id="br0">
      <inkml:brushProperty name="width" value="0.025" units="cm"/>
      <inkml:brushProperty name="height" value="0.025" units="cm"/>
    </inkml:brush>
  </inkml:definitions>
  <inkml:trace contextRef="#ctx0" brushRef="#br0">135 5 11018,'0'0'9967,"-9"-3"-8926,3 3-884,-1-1 1,1 1-1,-1 0 0,1 0 0,-1 1 0,1 0 0,-1 0 1,1 0-1,-9 4 0,12-5-129,0 1 0,0 0-1,1 0 1,-1 1 0,0-1 0,1 0-1,-1 1 1,1-1 0,-1 1 0,1 0-1,0 0 1,0 0 0,0 0 0,0 1-1,0-1 1,0 0 0,1 1 0,-1-1-1,1 1 1,-1-1 0,1 1 0,0 0-1,0 0 1,0 0 0,1-1 0,-1 1-1,0 5 1,2-7-47,-1 0 0,1 0 1,-1 0-1,1 0 0,0 0 0,-1 0 1,1 0-1,0-1 0,0 1 0,0 0 0,0 0 1,0-1-1,0 1 0,0-1 0,0 1 1,0-1-1,0 1 0,0-1 0,0 1 0,0-1 1,0 0-1,0 0 0,2 1 0,38 7-900,-27-6 357,3 2-51,-6-2 277,0 0 1,0 0 0,0 2 0,0-1-1,-1 1 1,0 1 0,1 0 0,14 10-1,-24-14 348,1 0-1,-1 0 0,0 1 0,0-1 0,-1 0 0,1 1 1,0-1-1,0 0 0,-1 1 0,1-1 0,0 1 0,-1-1 0,0 1 1,1 0-1,-1-1 0,0 1 0,0-1 0,0 1 0,0 0 0,0-1 1,0 1-1,0-1 0,-1 1 0,1-1 0,0 1 0,-1-1 0,0 1 1,1-1-1,-1 1 0,0-1 0,1 1 0,-1-1 0,0 0 1,0 0-1,0 1 0,0-1 0,-3 2 0,-4 6 266,-1 0 0,-1-1 0,-16 13 0,16-14-298,3-2 47,4-2-38,-1 0 1,1 0 0,-1-1 0,0 1 0,0-1 0,0 0 0,0 0 0,0 0 0,-6 1 0,10-4-195,0 1 1,-1 0-1,1-1 1,0 1 0,-1-1-1,1 1 1,0-1-1,0 1 1,-1-1-1,1 1 1,0-1 0,0 1-1,0-1 1,0 1-1,0-1 1,0 1-1,0-1 1,0 1-1,0-1 1,0 0 0,0 1-1,0-1 1,0 1-1,0-1 1,0 1-1,0-1 1,1 1-1,-1-1 1,0 1 0,1-1-1,9-27-10204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3.015"/>
    </inkml:context>
    <inkml:brush xml:id="br0">
      <inkml:brushProperty name="width" value="0.025" units="cm"/>
      <inkml:brushProperty name="height" value="0.025" units="cm"/>
    </inkml:brush>
  </inkml:definitions>
  <inkml:trace contextRef="#ctx0" brushRef="#br0">111 1 14253,'-6'8'1543,"-9"12"-420,1 1 0,1 0 0,1 1 0,0 0-1,-11 37 1,19-50-1051,1 0-1,1 0 0,0 0 1,0 0-1,1 1 0,0-1 1,0 1-1,1-1 1,0 1-1,1-1 0,0 0 1,1 1-1,0-1 0,0 0 1,1 0-1,0 0 1,1 0-1,8 15 0,3-2-426,1-1 0,2-1 0,19 19 0,-42-66 713,-8-2-306,-1 1 0,-2 0 0,-35-50 0,50 78-61,1 0 1,0 0-1,0 0 0,-1-1 0,1 1 0,0 0 1,0 0-1,-1-1 0,1 1 0,0 0 0,0-1 1,0 1-1,0 0 0,0-1 0,-1 1 1,1 0-1,0-1 0,0 1 0,0 0 0,0-1 1,0 1-1,0 0 0,0-1 0,0 1 0,0 0 1,0-1-1,1 1 0,-1 0 0,0-1 1,0 1-1,0 0 0,0-1 0,1 1 0,11-2-572,29 10-1319,-30-5 874,66 6-6469,-35-8 2327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3.757"/>
    </inkml:context>
    <inkml:brush xml:id="br0">
      <inkml:brushProperty name="width" value="0.025" units="cm"/>
      <inkml:brushProperty name="height" value="0.025" units="cm"/>
    </inkml:brush>
  </inkml:definitions>
  <inkml:trace contextRef="#ctx0" brushRef="#br0">83 276 4260,'0'0'17062,"-8"-2"-16630,4 2-396,1-1-1,-1 1 1,1 0-1,-1 0 1,1 0-1,-1 0 1,1 1 0,-1 0-1,1-1 1,-1 1-1,1 0 1,-6 3 0,8-3-11,-1 0 0,0 0 0,1 0 0,-1 0 0,1 0 0,-1 1 0,1-1 0,0 1 0,-1-1 0,1 1 0,0 0 0,0-1 0,0 1 0,0 0 0,1 0 0,-1-1 0,0 1 0,1 0 0,-1 0 0,1 0 0,-1 0 0,1 0 0,0 0 0,0 0 0,0 0 0,0 0 0,1 0 0,-1 0 0,0 0 0,2 3 0,-2-4-12,1 0 0,0 0 0,0 0 0,0 1 0,0-1 0,0 0 0,0-1 0,0 1 0,0 0 0,0 0-1,0 0 1,0-1 0,1 1 0,-1 0 0,0-1 0,1 1 0,-1-1 0,0 0 0,1 1 0,-1-1 0,0 0-1,1 0 1,-1 0 0,1 0 0,1 0 0,46-1 237,-40 0-200,5-1-77,0 0 1,0-2 0,-1 1 0,1-2 0,-1 0 0,0-1-1,0 0 1,-1 0 0,17-13 0,27-12-97,-56 33 135,1-1-1,0 1 0,0-1 1,-1 1-1,1 0 1,-1-1-1,0 1 0,1 0 1,-1-1-1,0 1 0,0 0 1,0 0-1,0-1 0,-1 4 1,4 23 677,1-26-642,0 0 0,-1-1 1,1 1-1,0-1 0,0 0 0,0 0 1,0 0-1,0 0 0,1-1 0,-1 0 1,0 0-1,0 0 0,7-1 0,56-9 7,-1-11-1423,-52 15 488,0 1 1,1 1 0,-1 0-1,1 1 1,29-3 0,-38 6 849,-1-1 1,0 0-1,0-1 1,0 1-1,0-1 1,0 0 0,-1 0-1,1 0 1,0-1-1,-1 1 1,0-1 0,8-7-1,46-46-1587,-56 53 1528,19-19-240,25-37 0,-19 10 1213,-25 44-261,0 0-1,-1-1 1,1 1 0,-1-1 0,0 1-1,0-11 1,-18 38 782,12-11-1345,0 1 1,1-1-1,0 1 0,1 0 1,1 0-1,0 0 0,0 1 0,2-1 1,-1 0-1,1 1 0,1-1 1,0 0-1,4 14 0,-3-16-179,0 0 0,1 0-1,0 0 1,0 0 0,2 0 0,-1-1-1,1 0 1,0 0 0,1 0-1,0-1 1,0 1 0,1-1 0,0-1-1,1 1 1,14 11 0,-14-18-142,-13-13 235,-14-15 60,-115-137 3084,133 164-3068,1 0-1,0 0 0,0 0 1,0-1-1,-1 1 1,1 0-1,0 0 1,0 0-1,0-1 0,0 1 1,-1 0-1,1 0 1,0-1-1,0 1 1,0 0-1,0-1 0,0 1 1,0 0-1,0 0 1,0-1-1,0 1 1,0 0-1,0 0 0,0-1 1,0 1-1,0 0 1,0-1-1,0 1 1,0 0-1,0 0 0,0-1 1,0 1-1,1 0 1,-1 0-1,0-1 1,0 1-1,0 0 0,1-1 1,13-3 497,28 4-943,-31 0 564,77 0-545,-5-1-4753,-50 1-1153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4.414"/>
    </inkml:context>
    <inkml:brush xml:id="br0">
      <inkml:brushProperty name="width" value="0.025" units="cm"/>
      <inkml:brushProperty name="height" value="0.025" units="cm"/>
    </inkml:brush>
  </inkml:definitions>
  <inkml:trace contextRef="#ctx0" brushRef="#br0">158 123 8616,'-8'-1'8308,"-1"-3"-3686,8 1-4407,1 0 0,-1-1 0,1 1 0,0-1 1,0 1-1,0-1 0,0 1 0,0 0 0,1-1 1,0 1-1,0 0 0,0-1 0,0 1 0,0 0 1,0 0-1,4-5 0,-3 4-222,0 0 0,0-1 0,-1 1 1,1-1-1,-1 1 0,0-1 0,0-7 0,-1 11 7,0 0-1,0 1 0,-1-1 1,1 0-1,0 1 1,-1-1-1,1 0 0,0 1 1,-1-1-1,1 0 1,-1 1-1,0-1 0,1 1 1,-1-1-1,1 1 1,-1-1-1,0 1 0,1 0 1,-1-1-1,0 1 1,1 0-1,-1-1 0,0 1 1,0 0-1,1 0 1,-1 0-1,0-1 0,0 1 1,0 0-1,1 0 1,-1 0-1,0 0 0,0 1 1,1-1-1,-1 0 1,0 0-1,0 0 0,1 1 1,-1-1-1,0 0 1,-1 1-1,-34 13-161,25-6 141,0 1 0,0 1 0,1 0 0,0 0 0,-10 13 0,17-19 21,0-1-1,1 1 1,-1 0 0,1 0 0,0 0 0,0 0 0,0 0 0,1 1 0,-1-1 0,1 0 0,0 1 0,0-1 0,1 1 0,-1-1 0,1 1 0,0 0-1,0-1 1,0 1 0,1-1 0,1 7 0,-1-9 11,1 0 0,-1 0 0,0-1 0,1 1 0,-1 0 0,1-1 0,0 1 0,-1-1 0,1 1 0,0-1 1,0 0-1,0 0 0,0 0 0,0 0 0,0 0 0,0 0 0,0-1 0,1 1 0,-1-1 0,4 1 0,51 5 164,-49-6-155,24 1-43,68 2-1283,-36-7-4219,-43-3-54,-1-5-2605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4.806"/>
    </inkml:context>
    <inkml:brush xml:id="br0">
      <inkml:brushProperty name="width" value="0.025" units="cm"/>
      <inkml:brushProperty name="height" value="0.025" units="cm"/>
    </inkml:brush>
  </inkml:definitions>
  <inkml:trace contextRef="#ctx0" brushRef="#br0">0 0 10410,'0'0'11114,"5"10"-10190,1 13-678,0 1 1,-1-1-1,-2 1 0,0 0 1,-2 0-1,-1 25 0,-1-29-230,2 0 0,0 0 0,6 29 0,-6-48-171,-1-1 0,0 1 0,1 0 0,-1 0 1,0-1-1,1 1 0,-1 0 0,1 0 0,0-1 0,-1 1 0,1 0 0,-1-1 0,1 1 0,0-1 0,-1 1 0,1-1 0,0 1 0,0-1 0,0 0 0,-1 1 0,1-1 0,0 0 1,1 1-1,13-4-8213,-5-8-1188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5.377"/>
    </inkml:context>
    <inkml:brush xml:id="br0">
      <inkml:brushProperty name="width" value="0.025" units="cm"/>
      <inkml:brushProperty name="height" value="0.025" units="cm"/>
    </inkml:brush>
  </inkml:definitions>
  <inkml:trace contextRef="#ctx0" brushRef="#br0">86 54 13453,'0'0'7046,"-9"5"-6213,2-2-707,0 1-1,1 1 1,-1-1 0,1 1-1,0 0 1,0 1 0,-6 7-1,10-10-108,0-1-1,0 0 0,0 1 0,1 0 0,-1-1 0,1 1 0,-1 0 1,1 0-1,0 0 0,0-1 0,0 1 0,1 0 0,-1 1 1,1-1-1,-1 0 0,1 0 0,0 0 0,0 0 0,1 0 0,-1 0 1,0 0-1,1 0 0,0 0 0,0 0 0,0 0 0,2 3 1,-1-3-2,0-1 0,0 0 0,0 0 1,1-1-1,-1 1 0,1 0 0,0-1 1,-1 1-1,1-1 0,0 0 0,0 0 1,0 0-1,-1 0 0,1-1 0,0 1 1,0-1-1,0 0 0,0 0 1,1 0-1,3 0 0,3 0 23,0-1 1,0 0-1,0 0 1,19-6-1,-22 5-53,-1 0-1,0 0 1,0-1 0,-1 0-1,1 0 1,0-1-1,-1 0 1,0 0 0,0 0-1,0 0 1,0-1 0,-1 0-1,0 0 1,0 0-1,0 0 1,-1-1 0,1 0-1,-1 0 1,0 1 0,-1-2-1,0 1 1,0 0-1,0 0 1,1-12 0,-3 18 17,0-1 0,0 1 1,0 0-1,0-1 0,0 1 0,0-1 1,0 1-1,0 0 0,0-1 1,0 1-1,0-1 0,-1 1 1,1 0-1,0-1 0,0 1 1,0 0-1,-1-1 0,1 1 0,0 0 1,0-1-1,-1 1 0,1 0 1,0 0-1,-1-1 0,1 1 1,0 0-1,-1 0 0,1 0 0,0-1 1,-1 1-1,1 0 0,-1 0 1,1 0-1,-1 0 0,-17 3 7,-14 17-34,31-19 12,-1 1 0,1-1 1,0 1-1,0 0 0,0-1 0,0 1 1,0 0-1,0 0 0,0 0 0,0 0 1,1 0-1,-1-1 0,1 1 1,-1 0-1,1 0 0,0 1 0,0-1 1,0 0-1,0 0 0,0 0 0,0 0 1,1 2-1,0-3-140,1 1 1,-1-1-1,0 1 0,1-1 1,-1 0-1,1 0 1,-1 0-1,1 0 0,-1 0 1,1 0-1,0 0 0,-1-1 1,1 1-1,0 0 1,0-1-1,-1 0 0,1 1 1,0-1-1,0 0 0,0 0 1,0 0-1,0 0 1,2 0-1,3-1-682,0 0 0,0 0 0,0 0 0,0-1 0,0 0 0,0 0 0,0-1-1,-1 0 1,1 0 0,-1-1 0,0 0 0,0 0 0,9-8 0,-10 8 451,1-1 0,-2-1 0,1 1-1,0-1 1,-1 1 0,4-8 0,-6 9 952,0 0 0,0-1 0,0 1-1,-1-1 1,0 1 0,0-1 0,0 1 0,0-1 0,0-7-1,-1 12-438,0-1 0,0 1-1,0-1 1,-1 1-1,1 0 1,0-1-1,0 1 1,0 0 0,0-1-1,-1 1 1,1 0-1,0-1 1,0 1-1,-1 0 1,1-1 0,0 1-1,-1 0 1,1 0-1,0-1 1,-1 1-1,1 0 1,0 0 0,-1 0-1,1 0 1,0-1-1,-1 1 1,1 0-1,0 0 1,-1 0 0,1 0-1,-1 0 1,1 0-1,0 0 1,-1 0 0,1 0-1,-1 0 1,1 0-1,0 0 1,-1 0-1,1 1 1,-1-1 0,1 0-1,0 0 1,-1 0-1,1 0 1,0 1-1,-1-1 1,1 0 0,0 0-1,-1 1 1,1-1-1,0 0 1,0 1-1,-1-1 1,-19 15 770,16-12-767,1 0 1,0 0-1,0 0 1,1 1-1,-1-1 1,0 1-1,1 0 1,0 0 0,0 0-1,0 0 1,1 0-1,-1 0 1,1 1-1,-1 5 1,2-8-117,0 0 1,1 0 0,-1 0-1,1 0 1,-1 1 0,1-1-1,0 0 1,0 0 0,0-1-1,0 1 1,0 0-1,0 0 1,0 0 0,1-1-1,-1 1 1,0-1 0,1 1-1,0-1 1,-1 1-1,1-1 1,0 0 0,0 0-1,0 0 1,-1 0 0,1 0-1,0 0 1,0 0-1,0-1 1,1 1 0,2 0-1,63 9-410,-56-9 294,0 0 1,0 1 0,0 0-1,19 6 1,-30-8 118,-1 0 0,0 1 0,1-1 0,-1 0 0,1 0 0,-1 1 1,0-1-1,1 0 0,-1 0 0,0 1 0,1-1 0,-1 0 0,0 1 0,1-1 0,-1 0 0,0 1 1,0-1-1,1 1 0,-1-1 0,0 0 0,0 1 0,0-1 0,1 1 0,-1-1 0,0 1 0,0-1 1,0 0-1,0 1 0,0-1 0,0 1 0,0-1 0,0 1 0,0-1 0,0 1 0,-1-1 0,1 1 1,0-1-1,0 0 0,0 1 0,0-1 0,-1 1 0,1-1 0,0 0 0,0 1 0,-1-1 0,1 1 1,0-1-1,-1 0 0,1 0 0,0 1 0,-1-1 0,1 0 0,0 0 0,-1 1 0,1-1 0,-1 0 1,1 0-1,-1 0 0,1 1 0,-1-1 0,-28 17 623,27-16-639,-6 3 45,1 0-59,1 0 0,-2 0 0,1-1-1,0 1 1,-1-2 0,1 1 0,-1-1 0,0 0 0,1-1 0,-1 0 0,0 0 0,-15-1-1,22 0-238,0-1 0,0 1 0,0-1 0,-1 0-1,1 1 1,0-1 0,0 0 0,0 0 0,0 1 0,0-1-1,1 0 1,-1 0 0,0 0 0,0 0 0,1-1-1,-1 1 1,0 0 0,1 0 0,-1 0 0,1 0-1,0-1 1,-1 1 0,1 0 0,0 0 0,0-1-1,-1 1 1,1 0 0,0 0 0,1-3 0,-2-28-9749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5.911"/>
    </inkml:context>
    <inkml:brush xml:id="br0">
      <inkml:brushProperty name="width" value="0.025" units="cm"/>
      <inkml:brushProperty name="height" value="0.025" units="cm"/>
    </inkml:brush>
  </inkml:definitions>
  <inkml:trace contextRef="#ctx0" brushRef="#br0">17 1 12300,'0'0'2925,"-2"8"-864,1-2-1728,-4 23 785,1 1 1,1 0 0,2 30-1,1-51-1081,1 1-1,0-1 1,0 0-1,1 1 1,1-1-1,-1 0 1,2 0-1,-1-1 0,1 1 1,0-1-1,1 0 1,0 0-1,0 0 1,11 12-1,-15-19-26,0 0 0,-1 0 0,1 0-1,0 0 1,-1-1 0,1 1 0,0 0 0,0-1-1,-1 1 1,1 0 0,0-1 0,0 1 0,0-1-1,0 1 1,0-1 0,0 0 0,0 1 0,0-1-1,0 0 1,0 0 0,0 1 0,0-1 0,0 0-1,0 0 1,0 0 0,0 0 0,0-1 0,0 1-1,0 0 1,2-1 0,-2 0 4,1 0-1,-1-1 1,0 1-1,0-1 1,1 0-1,-1 1 1,0-1-1,0 0 1,-1 0-1,1 1 1,0-1-1,0 0 1,-1 0-1,1-3 1,2-10-80,-1 0 0,0-28 1,-2 40 34,0 0 1,0 0 0,-1 0 0,1 0-1,-1 0 1,1 0 0,-1 1 0,0-1-1,0 0 1,-2-4 0,2 6 21,0 1 1,1-1-1,-1 0 1,0 0-1,0 0 1,1 1-1,-1-1 1,0 0-1,0 1 0,0-1 1,0 1-1,0-1 1,0 1-1,0-1 1,0 1-1,0 0 1,0-1-1,-1 1 0,1 0 1,0 0-1,0 0 1,0 0-1,0 0 1,0 0-1,0 0 1,-1 0-1,1 0 0,0 1 1,0-1-1,-1 1 1,1 0 6,0-1 0,0 1 0,0-1 0,0 1 1,0 0-1,1-1 0,-1 1 0,0 0 0,1 0 0,-1-1 1,0 1-1,1 0 0,-1 0 0,1 0 0,-1 0 0,1 0 1,0 0-1,-1 0 0,1 0 0,0 0 0,0 0 0,-1 0 1,1 0-1,0 0 0,0 0 0,0 0 0,0 0 0,1 0 1,-1 1-1,0-1 0,1 1 0,-1 0 24,0 0-1,1 0 1,-1 0 0,1 0 0,0 0-1,-1 0 1,1 0 0,0 0-1,0 0 1,0-1 0,1 1-1,-1 0 1,0-1 0,1 1-1,1 1 1,8 1 31,-1-1 0,1 0 0,0-1 0,0 0 0,0-1 0,1 0 0,-1-1 0,0 0 0,0-1 0,0 0 0,0-1 0,0 0 0,21-7 0,19-22 23,-48 30 26,-1-1 0,1 0 0,-1 0 0,0 0 0,1 0 0,-1 0 0,0-1 0,0 1 0,-1-1 0,1 1 0,0-1 0,-1 0 0,0 0 0,0 0 0,0 1 0,2-7 0,-21 29 304,13-12-306,0 0 0,1 1 0,0-1 1,0 1-1,0 0 0,1 0 0,-3 19 1,6-26-191,-1 0 0,1 0-1,0 0 1,0 0 0,0 0 0,0 0 0,0 0 0,0 0 0,1 0 0,-1 0 0,1 0 0,0 0-1,-1 0 1,1 0 0,0 0 0,0 0 0,0-1 0,0 1 0,0 0 0,1-1 0,1 3 0,-1-3-355,0 1 1,0-1 0,0 0 0,1 0 0,-1-1 0,0 1 0,0 0-1,1-1 1,-1 1 0,0-1 0,0 0 0,1 0 0,-1 0 0,5 0-1,5-2-8342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7.459"/>
    </inkml:context>
    <inkml:brush xml:id="br0">
      <inkml:brushProperty name="width" value="0.025" units="cm"/>
      <inkml:brushProperty name="height" value="0.025" units="cm"/>
    </inkml:brush>
  </inkml:definitions>
  <inkml:trace contextRef="#ctx0" brushRef="#br0">129 60 9513,'3'-3'998,"0"0"-1,0-1 1,-1 1-1,1 0 1,-1-1-1,0 1 1,0-1-1,0 0 1,2-7-1,-4 10-838,0 1 0,0-1 0,0 1 0,0-1 0,0 1 0,0-1 0,0 0 0,-1 1 0,1-1 0,0 1 0,0-1 0,0 1 0,0-1 0,-1 1 0,1-1 0,0 1 0,-1 0 0,1-1 0,0 1 0,-1-1 0,1 1 0,0 0 0,-1-1 0,1 1 0,-1 0 0,0-1 0,-26-3 531,22 5-676,0 0-1,-1 0 1,1 1-1,0 0 1,0 0-1,1 0 1,-1 1-1,0-1 1,1 1-1,0 0 1,-1 1-1,1-1 1,0 1-1,1 0 1,-1-1 0,1 2-1,-4 4 1,2-3 58,1 1 0,0-1 0,0 0 1,0 1-1,1 0 0,0 0 0,1 0 1,0 0-1,0 0 0,0 1 0,-1 12 1,4-19-63,-1 0 1,1 0 0,-1 1 0,1-1 0,0 0 0,-1 0-1,1 0 1,0 0 0,0 0 0,0 0 0,0 0 0,0 0-1,0-1 1,0 1 0,0 0 0,0 0 0,0-1 0,0 1-1,0-1 1,1 1 0,-1-1 0,0 1 0,0-1 0,1 0-1,-1 0 1,0 1 0,1-1 0,-1 0 0,0 0 0,2-1-1,53 2-23,-44-2-197,41-7-3077,-19-6-2357,-9-1-1350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7.801"/>
    </inkml:context>
    <inkml:brush xml:id="br0">
      <inkml:brushProperty name="width" value="0.025" units="cm"/>
      <inkml:brushProperty name="height" value="0.025" units="cm"/>
    </inkml:brush>
  </inkml:definitions>
  <inkml:trace contextRef="#ctx0" brushRef="#br0">0 1 10634,'0'0'10186,"13"52"-9610,-10-27-159,-1-1-161,-2 0-32,9-4-128,-7-5-64,1-3 0,2-7-160,-1-5-1121,5-1-1410,-4-16-4195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9.383"/>
    </inkml:context>
    <inkml:brush xml:id="br0">
      <inkml:brushProperty name="width" value="0.05" units="cm"/>
      <inkml:brushProperty name="height" value="0.05" units="cm"/>
      <inkml:brushProperty name="color" value="#66CC00"/>
    </inkml:brush>
  </inkml:definitions>
  <inkml:trace contextRef="#ctx0" brushRef="#br0">34 53 15131,'-4'-9'605,"3"5"-409,0 0 1,-1 0-1,0 1 1,1-1-1,-1 0 1,-1 1-1,1-1 1,0 1-1,-1 0 1,-4-5-1,7 8-173,0 0-1,0 0 0,0 0 1,0 0-1,0 0 1,-1 0-1,1 0 0,0 0 1,0 0-1,0 0 1,0 1-1,0-1 0,-1 0 1,1 0-1,0 0 1,0 0-1,0 0 0,0 0 1,0 0-1,0 0 1,0 0-1,-1 1 0,1-1 1,0 0-1,0 0 1,0 0-1,0 0 0,0 0 1,0 1-1,0-1 1,0 0-1,0 0 0,0 0 1,0 0-1,0 0 1,0 1-1,0-1 0,0 0 1,0 0-1,0 0 1,0 0-1,0 0 0,0 1 1,0-1-1,0 0 1,0 0-1,0 0 0,0 0 1,1 12 660,0-10-627,11 84 1268,38 136 0,-49-220-1306,-1 0 1,1-1-1,-1 1 0,1-1 0,0 1 1,0-1-1,-1 1 0,1-1 0,0 1 1,1-1-1,-1 0 0,2 2 0,-3-3-9,1 1-1,-1-1 0,1 0 0,-1 0 0,1 1 1,-1-1-1,1 0 0,-1 0 0,1 0 1,0 0-1,-1 0 0,1 0 0,-1 0 0,1 0 1,-1 0-1,1 0 0,0 0 0,-1 0 0,1 0 1,-1 0-1,1-1 0,-1 1 0,1 0 1,0-1-1,3-2 30,0 0 1,0 0 0,0-1-1,-1 0 1,1 0 0,4-6-1,10-11 4,-17 20-42,0 0 0,0 0 0,0 0 0,0 0-1,0 0 1,0 1 0,0-1 0,0 0 0,0 1 0,1-1 0,-1 1 0,0-1 0,0 1-1,1 0 1,-1 0 0,0-1 0,1 1 0,-1 0 0,0 0 0,0 0 0,1 0 0,-1 1-1,0-1 1,1 0 0,-1 0 0,2 1 0,-1 1 10,0-1 0,-1 0-1,1 1 1,0 0 0,0-1 0,-1 1-1,1 0 1,-1 0 0,0 0 0,1 0 0,-1 0-1,0 0 1,1 3 0,2 6 97,0 0 0,-1 1-1,-1-1 1,3 23 0,-5-31-78,1 13 225,0-1-1,-3 19 1,2-31-204,0 0 0,-1 0 0,1 0 0,-1 0 1,0 0-1,1 0 0,-1 0 0,-1 0 0,1 0 0,0-1 1,-1 1-1,1 0 0,-1-1 0,0 1 0,0-1 1,0 0-1,0 0 0,-4 4 0,5-6-63,0 1-1,0-1 1,0 1-1,0-1 0,0 0 1,0 1-1,0-1 1,0 0-1,0 0 1,0 0-1,0 1 1,0-1-1,0 0 1,0 0-1,0-1 0,0 1 1,0 0-1,0 0 1,0 0-1,0-1 1,0 1-1,-2-1 1,1-1-81,0 1 1,0-1-1,0 1 1,0-1-1,0 0 1,1 0-1,-1 0 1,1 0-1,-3-3 1,-1-4-230,1 0 1,0 0-1,-6-17 1,3-8-217,1 0-185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8.393"/>
    </inkml:context>
    <inkml:brush xml:id="br0">
      <inkml:brushProperty name="width" value="0.025" units="cm"/>
      <inkml:brushProperty name="height" value="0.025" units="cm"/>
    </inkml:brush>
  </inkml:definitions>
  <inkml:trace contextRef="#ctx0" brushRef="#br0">1 0 12684,'0'0'11333,"0"8"-10612,0 253 955,4-235-1749,5-40-906,5-42-670,-14 11 831,-1 42 669,0 5 58,0 24 151,1-24-47,0 0 0,1 0 1,-1 0-1,0 0 0,1 0 1,-1 0-1,1 0 0,0 0 0,-1 0 1,1 0-1,0 0 0,0 0 1,0 0-1,1-1 0,-1 1 1,0 0-1,1-1 0,-1 1 0,1-1 1,2 3-1,0-2 10,0 1 0,0-1 0,1-1 1,-1 1-1,0 0 0,1-1 0,-1 0 0,1 0 0,6 0 1,-3 0-4,0 0 0,1-1 0,-1-1 0,1 1 0,-1-1 0,0-1 0,1 1 0,-1-1 0,0-1 0,11-4 0,-8 0 3,-1 0 0,1 0 0,-1-1 0,-1 0 0,0-1-1,16-18 1,-26 82 137,0-45-137,1 0 0,0-1 0,0 1 0,1 0 0,1 0 0,-1 0-1,1-1 1,1 1 0,0-1 0,0 0 0,1 0 0,0 0-1,1 0 1,0 0 0,0-1 0,1 0 0,7 8 0,-11-13-32,1 0 1,-1 0-1,0 0 1,0 0 0,0 0-1,-1 0 1,1 1-1,-1-1 1,0 1 0,2 6-1,-3-9 26,0 1 1,0 0-1,0 0 0,0-1 0,0 1 0,0 0 1,0 0-1,-1-1 0,1 1 0,-1 0 1,1-1-1,-1 1 0,0 0 0,0-1 0,0 1 1,1-1-1,-3 2 0,0 0 74,0 0-1,-1 0 1,0 0-1,1-1 1,-1 0-1,0 1 1,0-2-1,0 1 1,-1 0-1,1-1 1,0 1-1,-1-1 1,1-1-1,-1 1 1,1 0-1,-6-1 1,3 0 76,0 1 1,0-1-1,0-1 1,0 1-1,0-1 1,0-1-1,0 1 1,0-1-1,1 0 1,-1-1-1,1 0 1,-8-3-1,10 3-136,1 0-1,-1 1 1,1-1 0,-1-1 0,1 1-1,0 0 1,0-1 0,1 0 0,-1 1-1,1-1 1,0 0 0,0-1 0,0 1-1,0 0 1,1 0 0,0-1 0,-1 1-1,2-1 1,-2-8 0,2 11-47,0 0 0,0 0 0,0 0 0,0 0 0,0 0 0,1 0 0,-1 0 0,1 0 0,-1 1 0,1-1 0,0 0 0,-1 0 0,1 0 0,0 0 0,0 1 0,0-1 0,1 1 0,-1-1 0,0 1 0,1-1 0,-1 1 0,2-2 0,43-21 303,-40 22-780,0-1 1,0 0-1,0 1 0,-1-2 0,1 1 0,9-9 0,-14 11 26,0-1-1,0 1 1,0-1 0,1 0-1,-2 0 1,1 1 0,0-1-1,0 0 1,-1 0 0,1 0-1,-1 0 1,1 0 0,-1 0-1,0 0 1,0 0 0,0 0 0,0 0-1,0 0 1,0 0 0,0 0-1,-1 0 1,1 0 0,-1 0-1,0 0 1,1 0 0,-3-3-1,-12-20-11436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8.717"/>
    </inkml:context>
    <inkml:brush xml:id="br0">
      <inkml:brushProperty name="width" value="0.025" units="cm"/>
      <inkml:brushProperty name="height" value="0.025" units="cm"/>
    </inkml:brush>
  </inkml:definitions>
  <inkml:trace contextRef="#ctx0" brushRef="#br0">0 26 7079,'0'0'10506,"64"-26"-18834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09.707"/>
    </inkml:context>
    <inkml:brush xml:id="br0">
      <inkml:brushProperty name="width" value="0.025" units="cm"/>
      <inkml:brushProperty name="height" value="0.025" units="cm"/>
    </inkml:brush>
  </inkml:definitions>
  <inkml:trace contextRef="#ctx0" brushRef="#br0">115 250 8040,'0'0'5108,"-8"-5"-2657,7 5-2442,-4-4 374,-1 1 0,0 0 0,0 1 0,0 0 0,0-1 1,-11-1-1,15 4-294,0 0-1,0 0 1,1 0 0,-1 0 0,0 0 0,0 0 0,0 1 0,0-1 0,1 1 0,-1-1 0,0 1 0,0-1-1,1 1 1,-1 0 0,0 0 0,1 0 0,-1 0 0,1 0 0,-1 0 0,1 1 0,0-1 0,-1 0 0,1 1 0,0-1-1,0 1 1,0-1 0,0 1 0,0 0 0,1-1 0,-1 1 0,0 0 0,1 0 0,-1 0 0,0 1 0,0-1-28,1 1 0,-1-1 1,0 0-1,1 0 1,-1 1-1,1-1 0,0 0 1,-1 1-1,1-1 0,0 1 1,0-1-1,1 0 1,-1 1-1,1-1 0,-1 0 1,1 1-1,-1-1 1,1 0-1,0 0 0,0 0 1,0 0-1,1 0 1,-1 0-1,0 0 0,1 0 1,-1 0-1,1 0 1,0-1-1,0 1 0,-1-1 1,1 1-1,0-1 0,0 0 1,0 0-1,0 0 1,3 1-1,-1 0 34,1-1 0,-1 0-1,1-1 1,-1 1 0,1-1 0,-1 1 0,1-2 0,-1 1-1,1 0 1,-1-1 0,1 0 0,-1 0 0,1 0 0,-1 0-1,0-1 1,0 0 0,0 0 0,6-3 0,2-4-42,0 0 0,-1 0 1,0-1-1,0 0 1,9-12-1,-16 17-38,0 0 0,0-1 1,0 1-1,-1-1 0,1 0 1,-2 0-1,1 0 0,-1 0 0,1-1 1,-2 1-1,1-1 0,-1 1 0,1-9 1,-2 15-20,0 0 1,0-1 0,0 1 0,0 0 0,0-1-1,0 1 1,0 0 0,0-1 0,-1 1 0,1 0-1,0-1 1,0 1 0,0 0 0,0-1 0,0 1-1,-1 0 1,1 0 0,0-1 0,0 1 0,-1 0 0,1 0-1,0-1 1,0 1 0,-1 0 0,1 0 0,0 0-1,-1-1 1,1 1 0,0 0 0,0 0 0,-1 0-1,1 0 1,0 0 0,-1 0 0,1 0 0,-1 0-1,1 0 1,0 0 0,-1 0 0,1 0 0,0 0-1,-1 0 1,1 0 0,0 0 0,-1 0 0,1 0-1,0 0 1,-1 0 0,1 1 0,0-1 0,0 0-1,-1 0 1,1 0 0,0 1 0,0-1 0,-1 0-1,1 0 1,0 1 0,0-1 0,-1 0 0,1 0 0,0 1-1,0-1 1,0 0 0,-1 1 0,1-1-2,0 0 0,-1 1 1,1-1-1,-1 0 1,1 0-1,0 0 0,-1 0 1,1 1-1,0-1 0,-1 0 1,1 0-1,0 1 1,-1-1-1,1 0 0,0 1 1,0-1-1,-1 0 0,1 1 1,0-1-1,0 0 0,0 1 1,0-1-1,-1 0 1,1 1-1,0-1 0,0 1 1,0-1-1,0 0 0,0 1 1,0-1-1,0 1 1,0-1-1,0 0 0,0 1 1,0-1-1,0 1 0,0-1 1,0 0-1,1 1 1,-1-1-1,0 1 0,0-1 1,0 0-1,0 1 0,1-1 1,-1 0-1,0 1 0,1-1 1,6 1 14,0-1 0,0-1 0,-1 1 0,1-1 1,0-1-1,0 1 0,-1-1 0,1 0 0,-1-1 0,0 1 0,0-1 1,1 0-1,-2-1 0,1 0 0,0 0 0,-1 0 0,0 0 0,0-1 1,6-6-1,7-9 40,-2-1 1,0 0 0,22-37 0,-44 69-120,2 1 1,-1-1-1,2 1 1,0 0 0,0-1-1,1 2 1,-2 22-1,3 103 97,1-88-48,2-22 37,1 0-1,1 0 1,2-1-1,0 1 1,17 41-1,-10-29 3,-14-43 73,-37-132 1190,33 113-1281,1 1-1,2 0 1,0-1-1,0 0 1,3-23-1,0 43-8,-1 1 1,1-1-1,-1 1 0,1 0 0,-1-1 0,1 1 1,0 0-1,0 0 0,-1-1 0,1 1 1,0 0-1,0 0 0,0 0 0,0 0 0,1 0 1,-1 0-1,0 0 0,0 1 0,0-1 0,1 0 1,-1 1-1,0-1 0,1 0 0,1 1 1,43-10-1300,-30 8 102,25-7-3050,3-5-3577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0.460"/>
    </inkml:context>
    <inkml:brush xml:id="br0">
      <inkml:brushProperty name="width" value="0.025" units="cm"/>
      <inkml:brushProperty name="height" value="0.025" units="cm"/>
    </inkml:brush>
  </inkml:definitions>
  <inkml:trace contextRef="#ctx0" brushRef="#br0">213 3 11979,'-11'-1'1237,"-1"0"0,1 1 0,0 0-1,-21 3 1,24-1-875,1-1 0,-1 1 0,1 1 0,0 0 0,0 0 0,0 0 0,-7 5 0,8-4-252,1 0 0,0 0 0,0 1 0,0 0 0,0 0 0,1 0 0,0 0 0,0 1 0,0 0 0,1-1 0,-1 1 0,2 1 0,-1-1 0,1 0 0,0 1 0,0-1 0,0 1 0,1 0 0,-1 10 0,2-15-102,0 0-1,0 1 0,0-1 0,0 0 0,0 1 0,0-1 1,1 0-1,-1 1 0,1-1 0,0 0 0,-1 0 0,1 0 1,0 1-1,0-1 0,0 0 0,1 0 0,-1 0 1,0-1-1,1 1 0,-1 0 0,4 2 0,-2-1 6,1-1-1,0 0 1,0 0 0,0 0-1,1 0 1,-1 0 0,0-1-1,1 0 1,-1 0-1,7 1 1,8-1-20,-1-1 0,0 0 0,1-1 0,26-5 0,18-6-324,-72 33 310,-13 1 627,0-2 0,-2 0 0,0-1 1,-1-1-1,0-2 0,-39 19 1,63-34-600,0-1 1,0 1 0,-1 0-1,1-1 1,0 1 0,0-1-1,-1 1 1,1-1 0,-1 0-1,1 0 1,0 1 0,-1-1-1,1 0 1,-1 0 0,1 0-1,0 0 1,-1-1 0,1 1 0,-2-1-1,3 1-54,-1-1-1,1 1 1,-1-1-1,1 0 0,0 1 1,-1-1-1,1 0 1,0 1-1,0-1 1,-1 0-1,1 1 0,0-1 1,0 0-1,0 1 1,0-1-1,0 0 1,0 0-1,0 1 0,0-1 1,0 0-1,0 1 1,1-1-1,-1 0 1,0 0-1,1 0 1,1-6-571,1 1 0,0-1 0,0 1 0,1 0 0,-1 0 1,8-7-1,60-63-8292,-27 34 2413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0.821"/>
    </inkml:context>
    <inkml:brush xml:id="br0">
      <inkml:brushProperty name="width" value="0.025" units="cm"/>
      <inkml:brushProperty name="height" value="0.025" units="cm"/>
    </inkml:brush>
  </inkml:definitions>
  <inkml:trace contextRef="#ctx0" brushRef="#br0">54 1 12684,'0'0'5248,"-5"11"-3700,-1 1-1290,-26 65 2065,30-72-2182,0 1-1,0 0 1,1-1-1,0 1 1,0 0 0,0 0-1,1 0 1,0 0 0,0-1-1,0 1 1,1 0 0,2 9-1,-2-14-128,-1 0 0,1 0 0,0 0 0,0 0 0,1 0 0,-1 0 0,0 0 0,0-1 0,0 1 0,1 0 0,-1-1 0,0 1 0,0-1 0,1 0 0,-1 1 0,1-1 0,-1 0 0,0 0 0,1 0 0,-1 0 0,0 0-1,1 0 1,-1 0 0,1 0 0,1-1 0,38-9 158,-30 5-199,-1 0 0,0-2 0,0 1 0,0-1 0,-1-1 0,1 1 0,-2-2 0,1 1 0,-1-1 0,-1 0 0,0-1 0,0 0 0,6-12 0,-18 33 489,-22 53 92,25-57-532,0 0 0,0 0 0,1 0 0,0 0 0,0 0 0,1 0 0,0 0 0,0 0 0,1 10 0,0-15-31,0 0-1,-1 0 1,1 0 0,0 0-1,1-1 1,-1 1 0,0 0 0,0 0-1,1-1 1,-1 1 0,1 0 0,-1-1-1,1 0 1,0 1 0,0-1 0,-1 0-1,1 0 1,0 0 0,0 0-1,0 0 1,0 0 0,0-1 0,0 1-1,1-1 1,-1 1 0,0-1 0,0 0-1,0 0 1,0 0 0,1 0 0,-1 0-1,0 0 1,0-1 0,0 1-1,0-1 1,3 0 0,40-15-2400,-14-7-3303,-14-1-2048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1.166"/>
    </inkml:context>
    <inkml:brush xml:id="br0">
      <inkml:brushProperty name="width" value="0.025" units="cm"/>
      <inkml:brushProperty name="height" value="0.025" units="cm"/>
    </inkml:brush>
  </inkml:definitions>
  <inkml:trace contextRef="#ctx0" brushRef="#br0">45 1 11787,'0'0'6732,"-4"7"-4954,-4 10-827,1-1 1,-9 35-1,13-42-816,1 0-1,0 0 1,1 0 0,0 0-1,1 0 1,-1 0 0,2 0-1,-1 0 1,3 10 0,-2-17-128,-1-1 0,1 1-1,0-1 1,0 0 0,0 0 0,0 1 0,0-1 0,0 0-1,1 0 1,-1 0 0,0 0 0,1 0 0,-1-1 0,0 1-1,1 0 1,-1 0 0,1-1 0,-1 1 0,1-1 0,-1 0 0,1 1-1,-1-1 1,1 0 0,1 0 0,47 2-26,-37-2-165,-3-1-24,0 1-1,-1 1 1,1 0 0,0 0 0,-1 1-1,1 0 1,16 7 0,-23-7 268,0-1 0,-1 1 0,1 0 0,-1 0 1,0 0-1,0 0 0,0 0 0,0 0 0,0 1 0,0-1 1,0 1-1,-1-1 0,1 1 0,-1 0 0,0-1 0,0 1 0,0 0 1,0 0-1,0 0 0,-1 0 0,1 0 0,-1 0 0,0 0 1,0 0-1,0 0 0,0 0 0,-1 0 0,1 0 0,-2 4 1,2-4 90,-1 1 0,-1 0 1,1 0-1,0-1 0,-1 1 1,0-1-1,0 1 0,0-1 1,0 0-1,0 0 1,-1 1-1,0-2 0,1 1 1,-1 0-1,0-1 0,0 1 1,0-1-1,-1 0 0,1 0 1,-1 0-1,1 0 1,-1-1-1,1 1 0,-1-1 1,0 0-1,0 0 0,0-1 1,0 1-1,1-1 0,-7 1 1,6-1-174,0 0 1,0-1-1,-1 1 1,1-1-1,0 0 1,0 1 0,-1-2-1,1 1 1,0-1-1,0 1 1,1-1-1,-7-3 1,8 3-316,-1 0-1,1 0 1,-1-1 0,1 1 0,0-1 0,0 1 0,0-1 0,0 1 0,0-1 0,1 0 0,-1 0-1,1 0 1,-1 0 0,1 0 0,0 0 0,1 0 0,-2-6 0,1-10-4500,1 0-1777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1.575"/>
    </inkml:context>
    <inkml:brush xml:id="br0">
      <inkml:brushProperty name="width" value="0.025" units="cm"/>
      <inkml:brushProperty name="height" value="0.025" units="cm"/>
    </inkml:brush>
  </inkml:definitions>
  <inkml:trace contextRef="#ctx0" brushRef="#br0">135 23 10666,'0'0'15060,"-8"-6"-14404,7 6-649,-1-2 2,1 0 0,-1 1 0,0-1 0,0 1 0,0 0 0,-1 0 0,1-1 0,0 1 0,0 1 0,-1-1 0,1 0 0,-1 0 0,1 1 0,0 0 0,-1-1 0,1 1 0,-1 0 0,1 0 0,-1 0 0,1 0 0,-1 1 0,1-1 0,0 1 0,-1 0 0,1-1 0,0 1 0,-1 0 0,1 0 0,0 0 0,0 1 0,0-1 0,0 1 0,0-1 0,0 1 0,-2 2 0,0-1-15,0 0 0,1 0 0,-1 1 0,1 0 0,0 0 0,0 0 0,0 0 0,1 0 0,-1 0 0,1 1 0,0-1 0,1 1 0,-1 0 0,1 0 0,-2 8 0,3-12-19,1-1-1,-1 1 1,1 0-1,-1 0 0,1-1 1,0 1-1,-1 0 1,1-1-1,0 1 1,-1-1-1,1 1 1,0-1-1,0 1 0,0-1 1,-1 1-1,1-1 1,0 0-1,0 0 1,0 1-1,0-1 1,0 0-1,0 0 0,0 0 1,-1 0-1,1 0 1,0 0-1,0 0 1,1 0-1,38-1-905,-30 1 414,181-14-1447,-191 14 2004,1 0 0,-1 0-1,0 0 1,1 0 0,-1 0 0,1 0 0,-1 0 0,1 0-1,-1 0 1,1 0 0,-1 0 0,1 1 0,-1-1 0,0 0-1,1 0 1,-1 0 0,1 1 0,-1-1 0,0 0 0,1 1 0,-1-1-1,0 0 1,1 1 0,-1-1 0,0 0 0,0 1 0,1-1-1,-1 1 1,0-1 0,0 0 0,1 1 0,-1-1 0,0 1-1,0-1 1,0 1 0,0-1 0,0 1 0,0-1 0,0 0-1,0 1 1,0-1 0,0 1 0,0-1 0,0 1 0,0-1-1,0 1 1,0-1 0,-1 1 0,1-1 0,0 0 0,0 1 0,-1-1-1,1 1 1,0-1 0,0 0 0,-1 1 0,1-1 0,0 0-1,-1 1 1,0-1 0,-20 25 1315,9-14-1238,0-2 1,-1 1-1,-1-2 1,0 0-1,0 0 0,0-1 1,-1-1-1,-21 6 1,35-12-197,1 0 0,-1 0 0,1 0 1,-1 0-1,1-1 0,-1 1 0,1 0 1,-1 0-1,1-1 0,0 1 0,-1 0 0,1 0 1,-1-1-1,1 1 0,0 0 0,-1-1 0,1 1 1,0-1-1,-1 1 0,1-1 0,0 1 0,0 0 1,-1-1-1,1 1 0,0-1 0,0 1 1,0-1-1,0 1 0,0-1 0,0 1 0,0-1 1,0 1-1,0-1 0,0 1 0,0-1 0,0 1 1,0-1-1,0 1 0,0-1 0,0 1 0,0-1 1,1 1-1,-1-1 0,0 1 0,1-2 1,8-26-2950,10-4-1184,4-6-1852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2.106"/>
    </inkml:context>
    <inkml:brush xml:id="br0">
      <inkml:brushProperty name="width" value="0.025" units="cm"/>
      <inkml:brushProperty name="height" value="0.025" units="cm"/>
    </inkml:brush>
  </inkml:definitions>
  <inkml:trace contextRef="#ctx0" brushRef="#br0">62 1 14990,'0'0'5787,"-6"12"-4287,-4 9-1024,1 1-1,1 0 1,1 1 0,1 0 0,1 0-1,1 0 1,1 1 0,0 41-1,3-63-448,0 0 0,0-1-1,0 1 1,0 0-1,0-1 1,0 1-1,1 0 1,-1-1-1,1 1 1,-1-1 0,1 1-1,-1-1 1,1 1-1,0-1 1,0 1-1,0-1 1,0 1-1,0-1 1,0 0 0,0 0-1,1 1 1,-1-1-1,0 0 1,1 0-1,-1 0 1,0-1-1,1 1 1,-1 0 0,1 0-1,0-1 1,-1 1-1,1-1 1,-1 1-1,1-1 1,0 0-1,2 0 1,-2 0 16,0-1 1,0 1-1,0-1 1,0 1-1,0-1 1,0 0-1,0 0 1,0 0-1,0 0 1,0-1-1,-1 1 0,1 0 1,0-1-1,-1 1 1,1-1-1,-1 0 1,1 0-1,-1 1 1,0-1-1,0 0 1,0 0-1,0 0 1,0 0-1,0 0 0,-1 0 1,1 0-1,0-4 1,1-39-7,-2 45-46,0-1 0,0 0 0,0 0 0,0 0 0,0 1 0,0-1 0,0 0 0,0 0 0,0 0 0,0 1 0,-1-1 0,1 0 0,0 0 0,-1 1-1,1-1 1,0 0 0,-1 1 0,1-1 0,-1 0 0,1 1 0,-1-1 0,1 1 0,-1-1 0,0 1 0,1-1 0,-1 1 0,0-1 0,1 1 0,-1 0 0,0-1 0,1 1 0,-1 0 0,0-1 0,0 1 0,1 0 0,-1 0 0,0 0 0,0 0 0,0 0 0,1 0 0,-1 0 0,0 0 0,0 0 0,0 0 0,1 0 0,-1 1 0,0-1 0,0 0 0,1 0 0,-1 1 0,-1 0-1,1 0 10,1-1-1,-1 1 0,0 0 0,1 0 0,-1 0 0,0 0 0,1 0 0,-1-1 1,1 1-1,-1 0 0,1 0 0,0 0 0,0 1 0,-1-1 0,1 0 1,0 0-1,0 0 0,0 0 0,0 0 0,0 0 0,0 0 0,0 0 0,0 0 1,1 0-1,-1 0 0,0 0 0,1 0 0,-1 0 0,0 0 0,1 0 0,-1 0 1,1 0-1,0 0 0,-1 0 0,1 0 0,0-1 0,0 1 0,-1 0 0,1-1 1,0 1-1,0 0 0,0-1 0,0 1 0,0-1 0,0 1 0,0-1 1,0 1-1,2-1 0,6 1 16,0-1 0,0-1 1,1 0-1,-1 0 0,0-1 0,0 0 1,0 0-1,-1-1 0,1 0 0,0-1 1,-1 0-1,0 0 0,0-1 0,0 0 1,-1 0-1,1-1 0,-1 0 0,-1 0 1,1-1-1,8-11 0,-13 12-71,-9 11-67,-12 14-40,15-14 204,1 1 0,0-1 0,1 1-1,-1 0 1,1 0 0,0 0-1,0 1 1,1-1 0,0 0-1,0 1 1,1-1 0,-1 0 0,1 1-1,1-1 1,0 7 0,1-11 20,-1-1 0,1 0 0,-1 1 0,1-1 0,-1 0 1,1 0-1,0 0 0,0 0 0,0 0 0,0-1 0,0 1 0,-1 0 1,1-1-1,0 1 0,3-1 0,17 4-1540,-7-3-7053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3.550"/>
    </inkml:context>
    <inkml:brush xml:id="br0">
      <inkml:brushProperty name="width" value="0.025" units="cm"/>
      <inkml:brushProperty name="height" value="0.025" units="cm"/>
    </inkml:brush>
  </inkml:definitions>
  <inkml:trace contextRef="#ctx0" brushRef="#br0">15 0 10025,'-2'42'9444,"-2"18"-6224,-5 129-1406,9-185-1863,1 27 1178,2-27-278,3-20-412,7-88-358,-13 106-83,0 0 1,0 0 0,0 0 0,1 0-1,-1 0 1,0 0 0,1 0 0,0 0-1,-1 0 1,1 0 0,0 0 0,0 0 0,0 0-1,0-1 1,0 1 0,0 0 0,1 0-1,-1-1 1,1 1 0,-1-1 0,1 0 0,-1 1-1,1-1 1,0 0 0,0 0 0,-1 0-1,1 0 1,0 0 0,0 0 0,0-1 0,0 1-1,0-1 1,0 1 0,0-1 0,0 0-1,1 0 1,-1 0 0,0 0 0,0 0 0,0 0-1,0 0 1,3-2 0,4 1 22,0-1-1,-1 0 1,1 0 0,-1-1-1,0 0 1,0-1 0,0 1-1,15-11 1,-7-1 7,0-1 1,13-18-1,-19 24-241,-17 33 140,4-18 78,1 0-1,0 1 1,0-1-1,1 0 0,0 1 1,0-1-1,0 1 1,1 0-1,-1-1 1,1 1-1,1-1 0,-1 1 1,3 10-1,-2-15 14,0 0 0,0 0 0,0-1 0,0 1-1,0 0 1,0 0 0,0 0 0,1-1 0,-1 1 0,0-1 0,1 1-1,-1-1 1,0 1 0,1-1 0,-1 0 0,1 0 0,-1 1 0,0-1-1,1 0 1,-1 0 0,1-1 0,-1 1 0,3-1 0,34-9 455,-28 5-438,0-1-1,-1 0 0,0 0 0,0-1 1,-1 0-1,0-1 0,0 0 1,10-14-1,16-15 42,-36 64-498,-11 16 410,9-34 17,1 1-1,0 0 1,1 0 0,0 0-1,-1 16 1,3-25-49,0-1 0,0 1 0,0-1 0,0 1 0,0-1 1,0 1-1,0-1 0,1 1 0,-1-1 0,0 1 0,0-1 0,0 1 0,1-1 0,-1 1 0,0-1 1,1 1-1,-1-1 0,0 0 0,1 1 0,-1-1 0,1 0 0,-1 1 0,0-1 0,1 0 0,-1 1 0,1-1 1,-1 0-1,1 0 0,-1 0 0,1 0 0,-1 1 0,1-1 0,-1 0 0,1 0 0,-1 0 0,1 0 1,-1 0-1,1 0 0,-1 0 0,1 0 0,0 0 0,-1 0 0,1-1 0,-1 1 0,1 0 0,-1 0 0,0 0 1,2-1-1,22-12-6416,-10-4-1932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4.275"/>
    </inkml:context>
    <inkml:brush xml:id="br0">
      <inkml:brushProperty name="width" value="0.025" units="cm"/>
      <inkml:brushProperty name="height" value="0.025" units="cm"/>
    </inkml:brush>
  </inkml:definitions>
  <inkml:trace contextRef="#ctx0" brushRef="#br0">16 1 10890,'0'0'7495,"1"8"-6550,0 59 521,-10 89-1,2-55 35,7-101-1479,0 1 0,0-1 0,0 0 0,0 0 0,0 0 0,-1 0 0,1 1 0,0-1 0,0 0 0,0 0 0,0 0 0,0 1 0,0-1 0,0 0 0,0 0 0,0 1 0,0-1 0,0 0 0,0 0 0,0 0 0,0 1 0,0-1 0,0 0 0,0 0 0,0 0 0,0 1 0,0-1 0,0 0 0,1 0 0,-1 0 0,0 1 0,0-1-1,0 0 1,0 0 0,0 0 0,1 0 0,-1 0 0,0 1 0,0-1 0,0 0 0,0 0 0,1 0 0,-1 0 0,0 0 0,0 0 0,0 0 0,1 0 0,-1 0 0,0 0 0,0 1 0,0-1 0,1 0 0,-1 0 0,0 0 0,0 0 0,0 0 0,1-1 0,-1 1 0,0 0 0,0 0 0,0 0 0,1 0 0,-1 0 0,0 0 0,0 0 0,0 0 0,1 0 0,-1-1 0,17-18 390,15-31-455,-17 0-33,-9 29 28,-4 19-54,-1 8-84,-2-3 193,1 0 1,0 0 0,0 0-1,0 0 1,0 0 0,1 0-1,-1 0 1,1 0 0,0 0-1,0 0 1,0 0-1,0 0 1,0 0 0,1-1-1,1 4 1,0-4 21,0 0 0,-1-1 0,1 0 0,0 0 0,-1 0 0,1 0 0,0 0 0,0 0 0,0-1 0,0 1 0,0-1 0,0 0 0,0 0 0,0 0 0,0 0 0,5-1 0,-1 0-2,1-1 1,-1 0-1,0 0 0,0-1 1,0 0-1,0 0 1,0 0-1,0-1 0,-1 0 1,0-1-1,1 1 1,-2-1-1,1 0 0,-1-1 1,1 1-1,-1-1 1,-1 0-1,5-8 0,-16 31 106,0-1-1,1 1 0,1 1 0,1-1 0,0 0 1,-1 21-1,5-38-128,0 0 1,1 1-1,-1-1 0,0 0 1,0 0-1,0 1 1,0-1-1,1 0 0,-1 1 1,0-1-1,0 0 1,1 0-1,-1 0 0,0 1 1,0-1-1,1 0 1,-1 0-1,0 0 0,1 0 1,-1 0-1,0 1 1,1-1-1,-1 0 1,0 0-1,1 0 0,-1 0 1,0 0-1,1 0 1,-1 0-1,0 0 0,1 0 1,-1 0-1,0 0 1,1 0-1,-1-1 0,0 1 1,1 0-1,-1 0 1,0 0-1,1 0 1,-1 0-1,0-1 0,0 1 1,1 0-1,-1 0 1,0-1-1,0 1 0,1 0 1,-1-1-1,16-10-1070,-12 6 52,0 1 0,-1-1 1,0 0-1,0-1 0,0 1 0,-1 0 0,1-1 1,-1 0-1,-1 1 0,2-10 0,3-19-6176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49.870"/>
    </inkml:context>
    <inkml:brush xml:id="br0">
      <inkml:brushProperty name="width" value="0.05" units="cm"/>
      <inkml:brushProperty name="height" value="0.05" units="cm"/>
      <inkml:brushProperty name="color" value="#66CC00"/>
    </inkml:brush>
  </inkml:definitions>
  <inkml:trace contextRef="#ctx0" brushRef="#br0">35 230 13259,'4'-3'355,"0"0"1,0 0-1,-1 0 1,0 0 0,0-1-1,0 1 1,0-1-1,0 0 1,-1 1-1,1-1 1,-1-1-1,0 1 1,0 0-1,-1 0 1,1-1-1,-1 1 1,0-1 0,0 1-1,0-8 1,0 1 188,0-1 0,-1 1 1,0-1-1,-1 1 0,0 0 1,-6-21-1,6 29-492,0 0 1,0 0-1,0 0 0,0 1 1,0-1-1,-1 0 0,1 1 1,-1-1-1,0 1 0,0 0 1,0-1-1,0 1 1,0 0-1,0 0 0,-1 1 1,-2-3-1,4 3-41,0 1 0,0 0-1,0-1 1,1 1 0,-1 0 0,0 0 0,0 0-1,0 0 1,0 0 0,1 0 0,-1 0 0,0 0-1,0 0 1,0 0 0,0 0 0,1 0 0,-1 0-1,0 1 1,0-1 0,0 0 0,1 1 0,-2 0-1,0 0-3,1 1 0,-1-1 0,1 1-1,0-1 1,0 1 0,0 0-1,-1-1 1,2 1 0,-1 0-1,0 0 1,0 0 0,0 0-1,0 3 1,-2 11 2,1 0-1,0 0 1,1 1-1,1-1 1,0 0 0,1 1-1,1-1 1,1 0-1,0 0 1,1 0-1,1 0 1,0-1 0,15 29-1,-20-42-55,1-1-1,0 1 1,0-1 0,0 1-1,0-1 1,0 0 0,0 1-1,0-1 1,0 0-1,0 0 1,1 0 0,-1 0-1,0 0 1,1 0 0,-1 0-1,1 0 1,-1-1 0,1 1-1,-1 0 1,1-1-1,2 1 1,-2-1-3,0 0-1,-1-1 1,1 1-1,-1 0 1,1-1 0,-1 0-1,1 1 1,-1-1-1,1 0 1,-1 0-1,1 0 1,-1 0 0,0 0-1,0 0 1,1 0-1,-1 0 1,0 0-1,0-1 1,0 1 0,0 0-1,-1-1 1,2-2-1,12-24-353,-1-7-157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14.733"/>
    </inkml:context>
    <inkml:brush xml:id="br0">
      <inkml:brushProperty name="width" value="0.025" units="cm"/>
      <inkml:brushProperty name="height" value="0.025" units="cm"/>
    </inkml:brush>
  </inkml:definitions>
  <inkml:trace contextRef="#ctx0" brushRef="#br0">39 0 11851,'0'0'10506,"-6"10"-9438,-20 30-396,25-38-680,0-1 0,0 1 0,1-1 0,-1 1 0,0-1 0,1 1 0,-1-1 0,1 1 0,0 0 0,0-1 0,-1 1 0,1-1 0,0 1 0,0 0 0,1-1 0,-1 1 0,0 0 0,0-1 0,1 1 0,-1-1 0,1 1 0,-1 0 0,1-1 0,0 0 0,0 1 0,0-1 0,0 1 0,0-1 0,0 0 0,0 0 0,0 1 0,0-1 0,0 0 0,1 0 0,-1 0 0,0 0 0,1 0 0,-1-1 0,1 1 0,-1 0 0,4 0 0,5 3-886,0-1 0,0-1 0,0 1 0,20 0 0,-27-2 431,53-1-4114,-7 0 2818,-5 8 3948,-43-7-1822,0 0 0,0 0 0,0 0 0,0 0 0,0 1 1,0-1-1,-1 0 0,1 0 0,0 1 0,-1-1 0,1 1 1,-1-1-1,1 1 0,-1-1 0,0 1 0,0-1 0,0 1 1,0-1-1,0 1 0,0 1 0,-1 43 2655,0-31-1652,2-14-1347,-1-1 1,0 1-1,1-1 1,-1 1-1,1-1 1,-1 0-1,0 1 1,1-1-1,-1 0 1,1 1-1,-1-1 1,1 0-1,-1 0 1,1 0-1,-1 1 1,1-1-1,-1 0 1,1 0-1,0 0 1,-1 0-1,1 0 1,-1 0-1,1 0 1,-1 0-1,1 0 1,-1 0-1,1 0 1,0 0-1,-1 0 1,1-1-1,-1 1 1,1 0-1,-1 0 1,1 0-1,0-1 1,22-7 208,30-24-92,-44 25-202,1 0 1,0 0-1,1 1 1,-1 1-1,1 0 1,0 0-1,1 1 1,-1 1-1,17-4 1,-27 7 57,0 0 0,-1 0 0,1 1 0,-1-1 0,1 0 0,-1 0 0,1 0 0,-1 0 0,1 1 0,-1-1 1,1 0-1,-1 0 0,1 1 0,-1-1 0,1 0 0,-1 1 0,0-1 0,1 1 0,-1-1 0,0 0 0,1 1 0,-1-1 0,0 1 0,1-1 0,-1 1 0,0-1 0,0 1 0,1-1 0,-1 1 1,0-1-1,0 2 0,3 25 214,-3-24-187,-1 0 1,1 0-1,1-1 1,-1 1-1,0 0 1,1 0-1,-1 0 1,1-1-1,0 1 1,0 0 0,0-1-1,2 4 1,-1-5-4,0 0 1,0 1 0,0-1 0,0 0 0,0 0-1,0 0 1,0-1 0,0 1 0,0 0 0,1-1-1,-1 1 1,0-1 0,0 0 0,1 0 0,-1 0-1,0 0 1,0 0 0,1 0 0,-1-1 0,4 0-1,48-18-242,-37 12-281,-12 5 269,2-1-464,0 1 1,0 0-1,0 0 1,0 0-1,0 1 0,0 0 1,0 0-1,9 0 1,-15 3 317,0 0 1,0-1 0,0 1 0,-1 0 0,1 0 0,-1-1 0,1 1 0,-1 0 0,1 0 0,-1 0 0,0 0 0,0 0 0,0 0 0,0-1 0,0 1 0,-1 0 0,1 0 0,0 0 0,-2 3 0,-7 5-4815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48.158"/>
    </inkml:context>
    <inkml:brush xml:id="br0">
      <inkml:brushProperty name="width" value="0.025" units="cm"/>
      <inkml:brushProperty name="height" value="0.025" units="cm"/>
    </inkml:brush>
  </inkml:definitions>
  <inkml:trace contextRef="#ctx0" brushRef="#br0">225 1 13229,'0'0'8242,"-4"10"-8055,-4 13 232,-2-1 0,0-1 0,-19 29 0,5-18 319,-2 2-231,2 0 0,2 2 0,0 1 0,-22 55 0,42-78-1066,11-20-1182,12-18-1421,-4-5-510,-2-4-2174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48.518"/>
    </inkml:context>
    <inkml:brush xml:id="br0">
      <inkml:brushProperty name="width" value="0.025" units="cm"/>
      <inkml:brushProperty name="height" value="0.025" units="cm"/>
    </inkml:brush>
  </inkml:definitions>
  <inkml:trace contextRef="#ctx0" brushRef="#br0">1 1 9929,'0'0'10618,"0"8"-9320,0 0-980,-1 14 66,2 0 0,0-1-1,2 1 1,0 0 0,6 21 0,28 47-157,-1 0-4212,-34-85 2125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48.889"/>
    </inkml:context>
    <inkml:brush xml:id="br0">
      <inkml:brushProperty name="width" value="0.025" units="cm"/>
      <inkml:brushProperty name="height" value="0.025" units="cm"/>
    </inkml:brush>
  </inkml:definitions>
  <inkml:trace contextRef="#ctx0" brushRef="#br0">0 52 11883,'0'0'10570,"51"-5"-9673,-12 3-609,6-5-192,2-1-544,-8-6-2659,-3-1-4068</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49.235"/>
    </inkml:context>
    <inkml:brush xml:id="br0">
      <inkml:brushProperty name="width" value="0.025" units="cm"/>
      <inkml:brushProperty name="height" value="0.025" units="cm"/>
    </inkml:brush>
  </inkml:definitions>
  <inkml:trace contextRef="#ctx0" brushRef="#br0">159 56 10570,'0'0'6225,"7"-9"-3375,34-37 2670,-53 49-4682,-9 12-754,1 0 0,1 1 1,0 1-1,1 1 0,1 1 0,1 0 0,-23 36 0,35-50-41,1 1 1,-1 0 0,1 1-1,1-1 1,0 1-1,-1-1 1,2 1 0,-2 8-1,3-14-36,-1 1 0,1-1-1,0 1 1,0-1 0,1 1 0,-1 0-1,0-1 1,0 1 0,1-1 0,-1 1-1,1-1 1,-1 1 0,1-1 0,0 0-1,0 1 1,-1-1 0,1 0-1,0 1 1,0-1 0,0 0 0,0 0-1,0 0 1,1 0 0,-1 0 0,0 0-1,1 0 1,-1 0 0,0-1 0,1 1-1,-1 0 1,1-1 0,-1 1 0,1-1-1,-1 0 1,1 1 0,-1-1 0,1 0-1,-1 0 1,4 0 0,18 1-163,0-1 1,0-1 0,1-1-1,29-6 1,41-18-7332,-65 14 200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49.816"/>
    </inkml:context>
    <inkml:brush xml:id="br0">
      <inkml:brushProperty name="width" value="0.025" units="cm"/>
      <inkml:brushProperty name="height" value="0.025" units="cm"/>
    </inkml:brush>
  </inkml:definitions>
  <inkml:trace contextRef="#ctx0" brushRef="#br0">0 122 14446,'0'0'9764,"7"7"-9311,-3-3-419,0 1 0,0 0-1,-1 0 1,1 0-1,-1 0 1,-1 0 0,1 1-1,-1-1 1,0 1-1,0 0 1,0-1 0,-1 1-1,0 0 1,0 0-1,0 0 1,-1 11 0,1 17 6,0-17-9,-1 1 1,-1-1-1,-3 24 0,3-58 2516,-1-77-2371,6 49-151,-1 17-15,-2 0-1,0 1 1,-5-35 0,-1 51-41,-1 15-95,-2 19-32,7-17 142,0 1 1,0-1-1,1 1 1,0-1-1,0 1 0,1-1 1,0 1-1,0-1 1,1 1-1,3 9 1,-4-13 21,1-1 1,0 1 0,0-1 0,-1 0-1,1 0 1,1 0 0,-1 0 0,0 0-1,0-1 1,1 1 0,-1 0-1,1-1 1,-1 0 0,1 0 0,0 0-1,-1 0 1,1 0 0,0 0 0,0-1-1,0 1 1,0-1 0,-1 0-1,1 0 1,0 0 0,0 0 0,3-1-1,-2 1 41,0 0-1,0-1 1,0 0-1,0 0 1,0 0 0,-1 0-1,1-1 1,0 0-1,-1 1 1,1-1-1,-1 0 1,1-1-1,-1 1 1,0-1-1,4-3 1,-1-1 1,0 0 0,-1 0 0,0 0 0,0-1 0,0 1 0,3-11 0,-1 1-82,0-1-1,-2 0 1,6-26 0,-11 44 14,-5 27 11,-1 0-3,1 1 0,1-1 0,2 1 0,1 29 0,2-54 50,0 0 1,0 1 0,0-1-1,0 0 1,0 0 0,1 0-1,-1 0 1,1 0 0,0-1 0,0 1-1,0 0 1,0-1 0,0 1-1,0-1 1,1 0 0,-1 0-1,1 0 1,0 0 0,0 0 0,0-1-1,3 2 1,33 12-2496,-3-10-9881,-26-5 780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50.223"/>
    </inkml:context>
    <inkml:brush xml:id="br0">
      <inkml:brushProperty name="width" value="0.025" units="cm"/>
      <inkml:brushProperty name="height" value="0.025" units="cm"/>
    </inkml:brush>
  </inkml:definitions>
  <inkml:trace contextRef="#ctx0" brushRef="#br0">25 0 32,'0'0'25080,"0"10"-25022,1-1-43,-1 1-1,-1-1 0,0 0 0,0 0 1,-1 1-1,0-1 0,-1 0 0,-4 11 1,7-20-14,-1 1 1,1 0-1,0-1 1,0 1-1,-1 0 1,1-1-1,0 1 1,0 0-1,0-1 1,0 1-1,0 0 1,0-1-1,0 1 1,0 0-1,0-1 1,0 1-1,1-1 1,-1 1-1,0 0 1,0-1-1,1 1 1,-1 0-1,0-1 1,1 1-1,-1-1 1,0 1-1,1-1 1,-1 1-1,1-1 1,-1 1-1,1-1 1,-1 1-1,1-1 1,-1 0-1,1 1 1,-1-1-1,1 0 1,0 1-1,-1-1 1,1 0-1,0 0 1,-1 0-1,2 1 1,43 3-1113,-41-4 1002,1-1 0,-1 1-1,1 0 1,-1 1-1,1-1 1,-1 1 0,1 0-1,-1 0 1,1 1-1,-1-1 1,0 1 0,7 3-1,-9-3 129,-1 0 1,0 0-1,1 0 0,-1 0 0,0 0 1,0 1-1,0-1 0,0 0 0,-1 0 0,1 1 1,-1-1-1,1 0 0,-1 1 0,0-1 0,0 1 1,0-1-1,0 1 0,0-1 0,0 0 0,-1 1 1,1-1-1,-1 0 0,-1 4 0,1-2 138,-1-1-1,0 1 1,0 0 0,0-1-1,0 0 1,0 1-1,-1-1 1,1 0 0,-1 0-1,0 0 1,0 0-1,0-1 1,-4 3-1,1-1 223,0-1 0,-1 0-1,1 0 1,-1 0-1,0-1 1,0 0-1,0 0 1,0-1-1,0 0 1,-13 1-1,19-2-406,0-1-1,0 1 0,1 0 1,-1 0-1,0-1 0,1 1 1,-1 0-1,0-1 0,1 1 1,-1 0-1,1-1 0,-1 1 1,1-1-1,-1 1 0,1-1 1,-1 1-1,1-1 0,-1 0 1,1 1-1,0-1 0,-1 1 1,1-1-1,0 0 0,0 1 1,-1-1-1,1 0 0,0 1 0,0-1 1,0 0-1,0 0 0,0 1 1,0-1-1,0 0 0,0 1 1,0-1-1,0 0 0,0 0 1,0 1-1,1-1 0,-1 0 1,0 1-1,1-2 0,12-32-6553,3 14-294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50.566"/>
    </inkml:context>
    <inkml:brush xml:id="br0">
      <inkml:brushProperty name="width" value="0.025" units="cm"/>
      <inkml:brushProperty name="height" value="0.025" units="cm"/>
    </inkml:brush>
  </inkml:definitions>
  <inkml:trace contextRef="#ctx0" brushRef="#br0">0 41 18289,'0'0'9449,"73"2"-9417,-43-8-96,-7-2-897,1 1-1025,-4 3-576,-2-2-225,-6 0-1537,-5 0-2722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50.987"/>
    </inkml:context>
    <inkml:brush xml:id="br0">
      <inkml:brushProperty name="width" value="0.025" units="cm"/>
      <inkml:brushProperty name="height" value="0.025" units="cm"/>
    </inkml:brush>
  </inkml:definitions>
  <inkml:trace contextRef="#ctx0" brushRef="#br0">14 1 12172,'0'0'4996,"-1"10"-2663,-3 31-1442,0-6 264,1 0 0,1 0 0,2 0 0,2 0 0,10 62 0,-3-66-1066,-2 1 1,-1 0-1,2 56 1,-25-141 1623,7 10-1595,-5-76 0,14 104-170,0 1-1,2-1 1,-1 0 0,2 0-1,0 0 1,1 0 0,1 1 0,9-27-1,-11 37 37,1 1-1,0-1 0,-1 1 1,1 0-1,0 0 0,0 0 1,1 0-1,-1 0 0,1 1 1,-1-1-1,1 1 0,0 0 1,0 0-1,0 1 0,0-1 1,0 1-1,0 0 0,0 0 1,1 0-1,-1 1 0,0-1 1,5 1-1,-6 0 5,1 0 1,-1-1-1,0 1 0,0 1 0,0-1 1,0 0-1,0 1 0,0 0 0,1-1 1,-1 1-1,-1 1 0,1-1 0,0 0 1,0 1-1,0-1 0,-1 1 0,1 0 1,0 0-1,-1 0 0,0 0 0,0 0 1,1 0-1,-1 1 0,0-1 0,-1 1 1,1 0-1,0-1 0,-1 1 0,0 0 1,2 4-1,-3-5 10,0 0 0,0-1 1,0 1-1,-1-1 0,1 1 1,0-1-1,-1 1 0,1-1 0,-1 1 1,1-1-1,-1 1 0,0-1 1,0 0-1,0 1 0,1-1 0,-1 0 1,0 0-1,-1 0 0,1 0 1,0 0-1,0 0 0,0 0 0,-1 0 1,1 0-1,0 0 0,-3 0 1,-42 21 73,38-19-66,5-2-7,-3 2 6,-1 0 1,1-1-1,-1 0 1,0 0-1,0-1 1,-11 2-1,41-29-8632,-4 13 3754,2-1-1042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51.349"/>
    </inkml:context>
    <inkml:brush xml:id="br0">
      <inkml:brushProperty name="width" value="0.025" units="cm"/>
      <inkml:brushProperty name="height" value="0.025" units="cm"/>
    </inkml:brush>
  </inkml:definitions>
  <inkml:trace contextRef="#ctx0" brushRef="#br0">77 33 9705,'0'0'15732,"-8"0"-15353,5 0-340,1 0 0,-1 0 1,1 0-1,-1 0 0,1 0 0,-1 1 0,1-1 0,-1 1 0,1 0 0,-1 0 0,1-1 0,0 2 0,0-1 0,-1 0 0,1 0 0,0 1 0,0-1 0,-3 4 0,2-2 31,1 1 0,0-1 0,0 0 0,0 0 1,0 1-1,1-1 0,0 1 0,-1 0 0,1-1 0,0 1 0,1 0 0,-1 0 0,1 0 0,0-1 0,0 6 1,0-7-43,0 0 1,-1 0 0,2-1 0,-1 1 0,0 0 0,0 0 0,1-1 0,-1 1 0,1 0 0,-1-1 0,1 1 0,0-1 0,-1 1 0,1 0 0,0-1 0,0 0 0,0 1 0,0-1 0,1 0 0,-1 1 0,0-1 0,0 0 0,3 2 0,-2-3-5,1 1-1,-1 0 1,1 0 0,-1-1 0,1 1-1,0-1 1,-1 0 0,1 0 0,-1 0 0,1 0-1,0 0 1,-1-1 0,1 1 0,0-1 0,-1 1-1,5-3 1,-2 0-3,0 0-1,0 0 1,0 0-1,0-1 1,0 0-1,-1 0 1,0 0-1,1-1 1,-2 1-1,1-1 1,0 0-1,-1 0 0,3-6 1,-2 4-6,0 0 0,0-1 0,-1 0 0,0 0 0,-1 0 0,1 0 0,-1 0 0,1-17 0,-15 79-293,12-52 67,0 1 0,0-1-1,0 1 1,0-1 0,0 1-1,1-1 1,-1 1 0,1-1-1,0 1 1,-1-1 0,1 0-1,0 1 1,1-1 0,-1 0-1,0 0 1,1 0 0,-1 0-1,1 0 1,3 3 0,-2-3-374,0 0 1,1 0-1,-1-1 1,1 1-1,-1-1 1,1 0 0,0 0-1,-1-1 1,1 1-1,0-1 1,-1 0-1,8 0 1,7 0-7514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0.353"/>
    </inkml:context>
    <inkml:brush xml:id="br0">
      <inkml:brushProperty name="width" value="0.05" units="cm"/>
      <inkml:brushProperty name="height" value="0.05" units="cm"/>
      <inkml:brushProperty name="color" value="#66CC00"/>
    </inkml:brush>
  </inkml:definitions>
  <inkml:trace contextRef="#ctx0" brushRef="#br0">36 0 18564,'-16'83'3698,"9"-54"-3199,-5 45 0,14-68-1449,5-11 269,12-18-157,-10 11 446,-5 8 336,1-1-1,0 1 1,0 1 0,1-1 0,-1 1-1,0 0 1,1 0 0,0 0 0,0 1-1,7-2 1,-11 3 76,0 1 0,0-1 0,0 1 0,1-1 0,-1 1 0,0 0 0,0 0 0,0 0 0,0 0 0,1 1 0,-1-1 0,0 0 0,0 1 0,0-1 0,0 1 0,0 0-1,0 0 1,0 0 0,0 0 0,0 0 0,0 0 0,-1 0 0,1 1 0,0-1 0,-1 1 0,1-1 0,-1 1 0,0 0 0,1-1 0,-1 1 0,0 0 0,0 0 0,1 3 0,0 0 76,-1-1 1,0 1-1,-1-1 0,1 1 0,-1-1 1,0 1-1,0 0 0,0-1 0,-1 1 1,0-1-1,1 1 0,-2-1 0,1 1 1,-3 6-1,0-2 62,0 0 0,0 0 0,-1-1 0,0 1 0,-13 13 1,17-20-159,-1 0 0,0 0 1,0 0-1,0 0 0,0-1 1,0 1-1,0-1 0,0 0 1,0 1-1,0-1 0,-1 0 1,1 0-1,0 0 0,-1-1 1,-3 2-1,4-3 16,1 1 1,-1 0-1,1 0 1,0-1-1,0 1 0,-1 0 1,1-1-1,0 1 0,0-1 1,-1 0-1,1 1 1,0-1-1,0 0 0,0 0 1,0 0-1,0 0 1,0 0-1,0 0 0,0 0 1,0 0-1,1 0 1,-1 0-1,0 0 0,1-1 1,-1 1-1,1 0 0,-1-1 1,1 1-1,0 0 1,-1-3-1,-3-21-32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4:52.412"/>
    </inkml:context>
    <inkml:brush xml:id="br0">
      <inkml:brushProperty name="width" value="0.025" units="cm"/>
      <inkml:brushProperty name="height" value="0.025" units="cm"/>
    </inkml:brush>
  </inkml:definitions>
  <inkml:trace contextRef="#ctx0" brushRef="#br0">1 117 10186,'0'0'12769,"4"7"-10975,10 20-829,-2 0 0,-1 1 0,10 38 1,-16-49-943,-1-1 0,-1 1 0,-1 0 0,-1 1 1,0-1-1,-1 0 0,-4 31 0,-2-35 100,-2-15 489,7 1-563,-1-1 0,1 1 0,0 0 0,0-1 0,0 0 0,0 1 0,1-1 0,-1 0 0,0 1 0,1-1 0,-1 0 0,0-2 0,-1-28-79,2 0 0,1 0 0,1 0 0,2 0 0,1 1 0,1 0 0,12-32 0,-18 60 15,1 1 0,0-1 0,0 0 0,0 0-1,0 1 1,0-1 0,0 1 0,1-1 0,0 1 0,-1 0 0,1 0 0,0 0 0,0-1-1,0 2 1,0-1 0,0 0 0,1 0 0,-1 1 0,0-1 0,1 1 0,-1 0 0,5-2-1,-4 3 7,-1 0-1,0 0 0,1 0 1,-1 1-1,0-1 0,0 1 0,1-1 1,-1 1-1,0 0 0,0 0 1,0 0-1,0 0 0,0 0 1,0 0-1,0 1 0,-1-1 0,1 1 1,0-1-1,-1 1 0,1 0 1,-1 0-1,0-1 0,1 1 1,-1 0-1,0 0 0,0 0 0,1 4 1,1-1 51,-1-1 1,0 0 0,0 1 0,0 0-1,-1-1 1,0 1 0,0 0-1,0 0 1,0 0 0,-1 0 0,0 0-1,0 0 1,0-1 0,0 1-1,-1 0 1,0 0 0,0 0-1,0 0 1,-1-1 0,0 1 0,1 0-1,-2-1 1,1 0 0,0 1-1,-1-1 1,0 0 0,0 0 0,0-1-1,0 1 1,-1 0 0,0-1-1,1 0 1,-1 0 0,0 0 0,-1-1-1,1 1 1,0-1 0,-1 0-1,1 0 1,-1 0 0,0-1-1,1 0 1,-1 1 0,0-2 0,0 1-1,-6 0 1,9-1-66,1 0-1,0 0 1,0 0 0,0-1 0,-1 1-1,1 0 1,0 0 0,0-1 0,0 1-1,0 0 1,0-1 0,0 1 0,0-1-1,0 1 1,0-1 0,0 0 0,0 0-1,0 1 1,0-1 0,0 0 0,0 0-1,1 0 1,-1 0 0,0 0 0,1 0-1,-1 0 1,1 0 0,-1 0 0,1 0-1,-1 0 1,1 0 0,0 0 0,0 0-1,-1-1 1,1 1 0,0 0 0,0 0-1,0 0 1,0 0 0,0-1 0,0 1-1,1 0 1,-1 0 0,0 0 0,1-2 0,0-1-544,0 0 0,1 0 1,-1 0-1,1 0 1,-1 1-1,1-1 1,0 1-1,0-1 1,1 1-1,-1 0 0,1 0 1,4-4-1,10-3-1117,16 0-8975,-5 1 3440,-12 2 7074,-5 0 4739,-2-2 5640,-4 0-3015,-1-3-3411,7-47-2733,-11 59-1102,-14 19-95,14-17 121,0 1-1,-1-1 1,1 0 0,1 0 0,-1 1 0,0-1 0,0 0-1,1 0 1,-1 0 0,1 0 0,0 0 0,0 0 0,0 1 0,0-2-1,0 1 1,0 0 0,0 0 0,0 0 0,1 0 0,-1-1-1,1 1 1,0-1 0,-1 1 0,1-1 0,0 0 0,0 1 0,0-1-1,0 0 1,0 0 0,0 0 0,3 0 0,5 2 21,-1-1 1,1 0-1,1 0 0,-1-1 1,17-1-1,-26 0-8,-1 0-1,1-1 1,-1 1-1,1 0 1,-1 0 0,0 0-1,1-1 1,-1 1-1,0 0 1,1-1 0,-1 1-1,0 0 1,0-1-1,1 1 1,-1 0 0,0-1-1,0 1 1,1-1-1,-1 1 1,0 0-1,0-1 1,0 1 0,0-1-1,0 1 1,0-1-1,0 1 1,0 0 0,0-1-1,0 1 1,0-1-1,0 1 1,0-1 0,0 1-1,0-1 1,0 1-1,0 0 1,0-1-1,-1 1 1,1-1 0,0 1-1,0 0 1,-1-1-1,1 1 1,0 0 0,0-1-1,-1 1 1,1 0-1,0-1 1,-1 1 0,0-1-1,-16-26 825,15 24-736,-5-6-8,1-1 0,0 0 0,0 0 0,1-1 0,1 0-1,0 0 1,0 0 0,-3-21 0,32 31-161,40 14 565,-21-1-4762,-14-9-7536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03.362"/>
    </inkml:context>
    <inkml:brush xml:id="br0">
      <inkml:brushProperty name="width" value="0.025" units="cm"/>
      <inkml:brushProperty name="height" value="0.025" units="cm"/>
    </inkml:brush>
  </inkml:definitions>
  <inkml:trace contextRef="#ctx0" brushRef="#br0">120 33 4260,'7'-19'2374,"-2"6"5735,-18 30-4904,-27 40-2509,24-36-482,1 0 1,1 1-1,-20 40 0,58-78-155,-18 10-211,15-15-650,-1-1 0,-2 0 0,0-1-1,-1-1 1,19-38 0,-35 58 2849,-7 12-1515,-9 18-314,11-14-32,1 1 0,0 0 0,1 0 0,0-1 0,1 17 0,0-23-149,1-1 0,0 1 0,1-1 0,-1 0 0,1 1 0,0-1 0,0 0 0,1 1 0,-1-1 0,1 0 0,0 0 0,1 0 0,-1-1 0,7 10 0,-12-17 18,-3-2-52,1 0-1,0 0 1,0 0-1,1 0 1,0-1 0,0 1-1,0-1 1,0 0-1,1-1 1,0 1-1,0 0 1,1-1 0,0 0-1,0 0 1,-1-11-1,3 17-6,0 0-1,1 0 0,-1 0 1,1 0-1,-1 1 0,1-1 0,-1 0 1,1 0-1,0 0 0,-1 1 1,1-1-1,0 0 0,0 1 0,-1-1 1,1 0-1,0 1 0,0-1 1,0 1-1,0-1 0,0 1 0,0 0 1,0-1-1,0 1 0,0 0 1,0 0-1,0 0 0,0 0 0,0 0 1,0 0-1,1 0 0,40-1-37,-33 1 44,0 0 26,6 0-17,0 0 0,0 1 0,0 0 0,14 4 0,-27-4-10,0-1 0,0 0 0,0 0 0,0 1 0,-1-1 0,1 1 1,0 0-1,0-1 0,-1 1 0,1 0 0,0 0 0,-1 0 0,1 0 0,-1 0 0,1 1 0,-1-1 0,0 0 0,1 1 0,-1-1 0,0 1 0,0-1 0,0 1 1,0-1-1,0 1 0,-1 0 0,1 0 0,0-1 0,-1 1 0,1 0 0,-1 0 0,0 0 0,1 0 0,-1-1 0,0 1 0,0 0 0,0 0 0,-1 0 0,1 0 1,0 0-1,-1-1 0,0 5 0,0-5 41,0 0 0,0 1 1,0-1-1,0 0 0,0 0 0,0 0 1,0 1-1,-1-1 0,1-1 1,0 1-1,-1 0 0,1 0 0,0 0 1,-1-1-1,1 1 0,-1 0 0,1-1 1,-1 0-1,1 1 0,-1-1 1,0 0-1,1 0 0,-1 0 0,-2 0 1,4-31 640,2 27-690,0 0-1,0-1 1,0 1-1,1 0 1,-1 1-1,1-1 1,0 0-1,0 1 1,0 0-1,0-1 1,1 1-1,0 1 1,-1-1-1,1 0 1,0 1-1,0 0 1,0 0 0,0 0-1,9-2 1,-12 4 2,1 1 0,-1-1 0,0 1 0,0 0 0,1-1 0,-1 1 0,0 0 1,0 0-1,0 0 0,0 0 0,0 0 0,0 0 0,0 0 0,-1 0 0,1 1 0,0-1 1,-1 0-1,1 0 0,0 1 0,-1-1 0,0 0 0,1 1 0,-1-1 0,0 1 1,1 2-1,4 37-2,-5 27 50,22-111 181,-18 30-216,-1 1 0,-1-1 0,0 0 0,-1 0 0,0-17 0,48 21-814,-47 8 771,0 0 1,0 0-1,0 1 0,1-1 1,-1 1-1,0 0 0,0 0 0,0 0 1,0 0-1,0 0 0,0 0 1,4 1-1,-5 0 29,0 1 0,0-1 1,0 0-1,-1 1 0,1-1 0,0 1 1,-1-1-1,0 0 0,1 1 0,-1-1 1,0 1-1,1-1 0,-1 1 0,0 0 1,0-1-1,0 1 0,-1-1 0,1 3 0,3-2 86,5-9-39,9-14-13,-15 18-16,-1 2-16,-1 0 1,0 1 0,1-1 0,-1 0 0,1 0 0,-1 1 0,1-1-1,-1 0 1,1 1 0,0-1 0,-1 0 0,1 1 0,-1-1-1,1 1 1,0-1 0,0 1 0,-1 0 0,1-1 0,0 1-1,0 0 1,0-1 0,-1 1 0,1 0 0,0 0 0,0 0 0,0 0-1,0 0 1,0 0 0,-1 0 0,1 0 0,0 0 0,0 0-1,0 0 1,0 0 0,-1 1 0,1-1 0,0 0 0,0 1 0,0-1-1,-1 0 1,1 1 0,0-1 0,-1 1 0,1-1 0,0 1-1,-1 0 1,1-1 0,0 1 0,-1 0 0,1-1 0,-1 1-1,0 0 1,1 0 0,-1-1 0,1 1 0,-1 1 0,25 22 17,-21-23-11,0 0 0,0 1-1,0-1 1,0 0 0,1-1-1,-1 1 1,0-1 0,0 0-1,1 0 1,-1 0 0,9-2 0,-11 2-16,-1-1 0,1 1 1,0 0-1,0 0 1,0-1-1,-1 1 0,1-1 1,0 0-1,-1 1 1,1-1-1,0 0 1,-1 0-1,1 0 0,-1 0 1,1 0-1,-1-1 1,0 1-1,0 0 0,1-1 1,-1 1-1,0 0 1,0-1-1,0 0 1,0 1-1,-1-1 0,1 0 1,0 1-1,-1-1 1,1 0-1,0-2 0,-2 4-12,0 1 0,0-1 0,0 0 0,0 0 0,0 1 0,0-1 0,0 1 0,0-1 0,0 1 0,0-1-1,0 1 1,0 0 0,0-1 0,1 1 0,-1 0 0,0-1 0,1 1 0,-1 0 0,0 1 0,0-1 26,0 1-1,0-1 1,0 0 0,0 1 0,0-1 0,0 1 0,1-1 0,-1 1 0,1 0 0,-1-1 0,1 1 0,0 0 0,0-1 0,-1 1 0,1 0-1,0-1 1,0 1 0,1 0 0,-1-1 0,0 1 0,0 0 0,1-1 0,-1 1 0,2 2 0,0-3 5,-1 1 1,1-1-1,-1 0 1,1 0-1,-1 0 1,1 0-1,0-1 0,-1 1 1,1 0-1,0-1 1,0 1-1,0-1 1,0 1-1,-1-1 1,1 0-1,0 0 1,0 0-1,2 0 1,5-1 4,0 1 0,0-2 0,-1 1 0,1-1 0,0 0 0,-1-1 0,1 0 0,9-6 0,-14 7-109,-1 1-57,0-1 0,0 1 0,-1-1 0,1 1 0,-1-1 0,1 0 0,-1 0 0,0 0 0,1-1 0,-1 1 0,0 0 0,-1-1-1,3-2 1,-9 5-4041,-12 8 646,2 3-1222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03.817"/>
    </inkml:context>
    <inkml:brush xml:id="br0">
      <inkml:brushProperty name="width" value="0.025" units="cm"/>
      <inkml:brushProperty name="height" value="0.025" units="cm"/>
    </inkml:brush>
  </inkml:definitions>
  <inkml:trace contextRef="#ctx0" brushRef="#br0">1 1 8136,'0'1'4100,"0"2"-2659,0 3-512,3 4 480,2 5-32,6 0-416,-2 2-384,7 3-385,2-3-128,-4 1-32,-2-2 0,1-2-32,-8-2-192,0-3-673,-5-1-1057,0-6-1217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04.164"/>
    </inkml:context>
    <inkml:brush xml:id="br0">
      <inkml:brushProperty name="width" value="0.025" units="cm"/>
      <inkml:brushProperty name="height" value="0.025" units="cm"/>
    </inkml:brush>
  </inkml:definitions>
  <inkml:trace contextRef="#ctx0" brushRef="#br0">60 124 7815,'0'0'2232,"-8"-4"-1138,-40-16 951,48 20-1956,0 0 0,-1-1 0,1 1 0,0 0 0,-1-1 0,1 1 0,0-1 0,0 1 0,-1 0 0,1-1 0,0 1 0,0-1 0,0 1 0,0-1 0,-1 1 0,1-1 0,0 1 0,0 0 0,0-1 0,0 1 0,0-1 0,0 1 0,0-1 0,0 1 0,1-1 0,-1 1 0,0-1 0,0 1 0,0-1 0,0 1 0,1 0 0,-1-1 0,0 1 0,0-1 0,1 1 0,-1 0 0,0-1 0,1 1 0,-1 0 0,0-1 0,1 1 0,-1 0 0,0-1 0,1 1 0,-1 0 0,1 0 0,-1 0 0,1-1 0,-1 1 0,0 0 0,2 0 0,20-14 984,7 1-362,-21 10-676,1-1 1,-1 0 0,0 0 0,-1 0-1,1-1 1,-1-1 0,0 1-1,0-1 1,6-7 0,6 93-73,-16-72 4,0-1 0,1 0 0,0 1 1,0-2-1,0 1 0,1 0 0,0-1 1,0 0-1,7 6 0,19 7-2672,-6-14-2617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04.802"/>
    </inkml:context>
    <inkml:brush xml:id="br0">
      <inkml:brushProperty name="width" value="0.025" units="cm"/>
      <inkml:brushProperty name="height" value="0.025" units="cm"/>
    </inkml:brush>
  </inkml:definitions>
  <inkml:trace contextRef="#ctx0" brushRef="#br0">162 25 10602,'0'0'7933,"-10"-5"-7148,5 1-717,3 3-55,0-1-1,0 1 1,0-1-1,0 1 1,0-1-1,0 1 0,-1 0 1,1 0-1,-1 0 1,1 1-1,-1-1 1,1 0-1,-1 1 1,1 0-1,-1-1 1,1 1-1,-1 0 1,1 0-1,-1 1 1,0-1-1,1 0 1,-1 1-1,1 0 1,-1-1-1,1 1 1,0 0-1,-1 0 1,1 1-1,0-1 1,0 0-1,0 1 1,-3 2-1,1-2 6,1 1-1,0 0 1,0 0 0,0 0-1,1 0 1,-1 1 0,1-1 0,-1 0-1,1 1 1,0 0 0,1 0-1,-1-1 1,1 1 0,-1 0-1,0 8 1,2-11-15,1 0 0,-1-1-1,1 1 1,-1 0 0,1-1-1,-1 1 1,1-1 0,-1 1 0,1-1-1,0 1 1,-1-1 0,1 1 0,0-1-1,0 1 1,-1-1 0,1 0 0,0 0-1,0 1 1,0-1 0,-1 0 0,1 0-1,0 0 1,0 0 0,0 0 0,-1 0-1,3 0 1,29 1 97,-27-1-92,11-1-37,-7 0 13,1 1 0,-1 0-1,1 0 1,-1 1-1,1 0 1,-1 1 0,0 0-1,1 0 1,14 7-1,-24-9 34,1 0 0,-1 1 0,0-1 1,0 0-1,1 1 0,-1-1 0,0 0 0,0 1 0,0-1 0,0 0 0,1 1 0,-1-1 0,0 0 0,0 1 0,0-1 0,0 1 0,0-1 0,0 0 0,0 1 0,0-1 0,0 1 0,0-1 0,0 0 1,0 1-1,-1-1 0,1 0 0,0 1 0,0-1 0,0 1 0,0-1 0,-1 0 0,1 1 0,0-1 0,0 0 0,-1 0 0,1 1 0,0-1 0,-1 0 0,1 0 0,0 1 0,0-1 0,-1 0 0,1 0 1,-1 0-1,1 1 0,0-1 0,-1 0 0,1 0 0,-1 0 0,-19 10 650,20-10-655,-22 10 81,0-2-1,-1 0 0,0-2 1,0 0-1,0-2 0,-26 2 0,49-12-5339,10-5-1987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05.627"/>
    </inkml:context>
    <inkml:brush xml:id="br0">
      <inkml:brushProperty name="width" value="0.025" units="cm"/>
      <inkml:brushProperty name="height" value="0.025" units="cm"/>
    </inkml:brush>
  </inkml:definitions>
  <inkml:trace contextRef="#ctx0" brushRef="#br0">54 147 8584,'0'0'11205,"-9"9"-10649,-24 33 20,32-41-540,0-1 1,1 1-1,-1 0 0,0 0 0,0 0 1,0 0-1,1 0 0,-1 0 0,0 0 1,1 1-1,-1-1 0,1 0 0,-1 0 1,1 0-1,0 1 0,-1-1 1,1 0-1,0 0 0,0 1 0,0-1 1,0 0-1,0 0 0,0 1 0,0-1 1,1 0-1,-1 0 0,0 1 0,1-1 1,-1 0-1,1 0 0,0 2 0,0-3 2,0 0-1,0 1 1,0-1-1,0 0 1,0 0-1,0 0 1,0 0-1,0 0 1,0 0-1,0 0 1,0 0-1,0 0 1,0-1-1,0 1 1,0 0-1,0-1 1,0 1-1,0-1 1,-1 1-1,1-1 1,0 1-1,0-1 0,0 1 1,0-1-1,-1 0 1,1 1-1,0-1 1,-1 0-1,1 0 1,0-1-1,9-10 113,0-1 0,-1-1 0,-1 1 0,0-1 0,0-1-1,-2 1 1,0-1 0,-1-1 0,0 1 0,-1-1 0,-1 1 0,0-1-1,0-17 1,-6 30-315,-5 9-147,-3 9-818,5 13-1758,8-11-2824,3-12 539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06.131"/>
    </inkml:context>
    <inkml:brush xml:id="br0">
      <inkml:brushProperty name="width" value="0.025" units="cm"/>
      <inkml:brushProperty name="height" value="0.025" units="cm"/>
    </inkml:brush>
  </inkml:definitions>
  <inkml:trace contextRef="#ctx0" brushRef="#br0">66 1 7399,'0'0'10196,"-9"4"-9390,9-4-798,-3 1 49,-1 0-1,1 1 1,0-1-1,0 1 1,0-1-1,1 1 1,-1 0 0,0 0-1,1 1 1,-1-1-1,1 0 1,0 1 0,0 0-1,0-1 1,0 1-1,0 0 1,0 0-1,1 0 1,-1 0 0,1 0-1,0 0 1,0 1-1,0-1 1,1 0 0,-1 5-1,-1 1-16,2 0-1,-1 0 0,1 0 1,0 0-1,1 0 1,2 12-1,-2-18-36,0-1 0,0 0 0,0 0-1,0 0 1,0 0 0,0 0 0,0 0 0,0-1-1,1 1 1,-1 0 0,1 0 0,0-1 0,-1 1-1,1-1 1,0 0 0,0 1 0,0-1 0,0 0-1,0 0 1,0 0 0,0-1 0,0 1 0,0 0 0,0-1-1,1 1 1,-1-1 0,0 0 0,0 0 0,1 0-1,3 0 1,-2 0 6,0 0 0,0-1-1,0 1 1,0-1 0,0 0-1,0 0 1,0 0 0,0 0-1,0-1 1,-1 0 0,1 0-1,5-3 1,21-11 935,-29 16-937,-1 0 0,1 0-1,0 0 1,-1 0 0,1 0-1,-1 0 1,1 0 0,0 0-1,-1 0 1,1 0 0,0 0-1,-1 0 1,1 1 0,-1-1-1,1 0 1,-1 0 0,1 1-1,-1-1 1,1 0 0,-1 1-1,1-1 1,-1 1 0,1-1-1,-1 0 1,1 1 0,-1-1-1,1 2 1,9 5 9,-4-6 4,1 1 0,-1-2-1,1 1 1,0-1 0,0 0 0,-1 0-1,1 0 1,0-1 0,-1 0 0,1-1 0,-1 1-1,1-1 1,-1-1 0,0 1 0,1-1 0,4-3-1,13-9 83,-1 0-1,37-32 1,-63 53-97,0 0 1,1 0 0,0 1 0,0-1 0,0 0 0,1 1-1,-1 9 1,1-12-10,1-3 7,-1 0-1,1 0 0,0 0 0,-1 0 0,1 0 1,0 0-1,0 0 0,0 0 0,0 0 0,0 0 1,0 0-1,0-1 0,1 1 0,-1 0 1,0 0-1,0 0 0,1 0 0,-1 0 0,0 0 1,1 0-1,-1-1 0,1 1 0,-1 0 0,1 0 1,0-1-1,-1 1 0,1 0 0,0-1 0,-1 1 1,3 0-1,-1 0 8,0-1-1,0 1 1,0-1 0,0 0 0,0 0 0,0 0-1,0 0 1,1-1 0,-1 1 0,0 0 0,0-1-1,0 0 1,2 0 0,14-7 71,-2 0 0,25-15-1,-32 18-69,28-11-1640,-36 16 1569,-1-1-1,0 1 1,1 0 0,-1 0-1,1 0 1,-1 0 0,0 0 0,1 0-1,-1 1 1,1-1 0,-1 0-1,0 0 1,1 0 0,-1 0-1,1 0 1,-1 0 0,0 1 0,1-1-1,-1 0 1,0 0 0,1 1-1,-1-1 1,0 0 0,1 1-1,-1-1 1,0 0 0,0 1 0,1 0-1,-3 21-2054,-2-15-3666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16.798"/>
    </inkml:context>
    <inkml:brush xml:id="br0">
      <inkml:brushProperty name="width" value="0.025" units="cm"/>
      <inkml:brushProperty name="height" value="0.025" units="cm"/>
    </inkml:brush>
  </inkml:definitions>
  <inkml:trace contextRef="#ctx0" brushRef="#br0">19402 800 4004,'-153'-76'6215,"98"52"-6395,-2 2-1,0 3 0,-1 2 0,-89-13 0,-617-19-59,464 40-475,-609-69-1007,16 1 4357,-278 51-1441,138 5-893,814 13-290,-1640-85 31,195 29-79,957 65-419,-801-3-861,201-64 1680,422 11-160,551 41-198,-1403-37 81,1722 52-86,-918 33 363,807-20-305,1 6 0,1 5-1,1 5 1,1 6 0,-158 69 0,148-40-53,2 6 0,-200 147 1,-205 219 10,457-369-37,4 4 0,3 3 1,-111 152-1,155-186 15,1 1 0,3 1 0,1 0 0,2 2 0,2 0 0,2 2 0,2 0 0,2 0 0,3 1-1,-5 60 1,11-58 8,3 0-1,2 0 1,2-1-1,2 1 1,2-1 0,3 0-1,1-1 1,3-1-1,2 0 1,2 0-1,2-2 1,1-1-1,31 44 1,-8-25 6,3-3 1,3-1-1,2-2 1,118 96-1,272 161 53,-403-288-58,51 34 25,4-5-1,1-4 1,3-4-1,2-4 1,1-5-1,168 39 1,509 36 95,-459-76-97,323 50-11,215 27 24,5-41-29,-359-54-61,606 40 134,474 38-168,1145-81 352,-1735 2-133,-2 0-28,202-63 6,-4-63-75,897-199-31,-2056 302-6,314-56 2,587-182 1,-893 230-5,465-168 139,-372 126-93,215-123 1,-299 149-44,-1-2-1,-1-2 0,-2-2 1,59-62-1,-87 80-4,0-1 0,-2-1 0,0 0 0,-1-1 0,-1 0 0,-1-1 0,-1 0 1,0-1-1,-2 0 0,-1-1 0,0 1 0,-2-2 0,4-32 0,-8 19 112,-1 1 0,-3-1-1,0 1 1,-3-1 0,-1 1 0,-1 1 0,-26-68-1,3 29 396,-3 2 0,-69-109-1,38 84-197,-3 3 0,-5 3 0,-4 4 1,-3 3-1,-4 3 0,-151-111 0,129 118-775,-3 5 0,-3 5 0,-3 4 1,-2 6-1,-215-69 0,97 60 452,-3 11 0,-395-37-1,-493 34-1002,426 31-2291,421 8 135</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42.307"/>
    </inkml:context>
    <inkml:brush xml:id="br0">
      <inkml:brushProperty name="width" value="0.025" units="cm"/>
      <inkml:brushProperty name="height" value="0.025" units="cm"/>
    </inkml:brush>
  </inkml:definitions>
  <inkml:trace contextRef="#ctx0" brushRef="#br0">1 126 7143,'0'0'11312,"9"-3"-10597,29-8-422,1 1-1,0 3 1,1 1-1,45-1 1,-32 3-64,-14 0-43,428-28 1102,-536 36-1139,-1 3 1,-70 17-1,1 0-133,55-12 3,16 0 28,-108 3-1,182-16-7,0 0 0,0-1-1,0 1 1,0-1 0,-1 0-1,8-4 1,19-6-37,118-24-11,1 7 0,259-18 0,-386 47 4,-74 3 48,-76 16 1,37-4-30,-29 3-24,24-3-38,-1-3-1,-102-1 1,196-11-40,-1 0-1,1 1 1,0-1 0,-1 0-1,1 0 1,0 0 0,-1 0-1,1 0 1,0 0 0,-1 0-1,1-1 1,0 1 0,-1 0-1,1-1 1,0 1 0,0-1-1,-1 1 1,1-1 0,0 0-1,0 1 1,0-1-1,0 0 1,0 0 0,0 0-1,0 0 1,0 0 0,0 0-1,0 0 1,0 0 0,1 0-1,-1 0 1,1-1 0,-1 1-1,0 0 1,1 0 0,0-1-1,-1 1 1,1 0-1,0-2 1,-2-30-4615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42.968"/>
    </inkml:context>
    <inkml:brush xml:id="br0">
      <inkml:brushProperty name="width" value="0.025" units="cm"/>
      <inkml:brushProperty name="height" value="0.025" units="cm"/>
    </inkml:brush>
  </inkml:definitions>
  <inkml:trace contextRef="#ctx0" brushRef="#br0">0 103 5381,'0'0'6502,"14"2"-4633,38 3-783,0-2 0,78-6 0,119-22-944,-8 1 296,-354 39 110,-156 41-1,148-29-436,-46 10 813,399-96-597,-59 12-350,249-42-681,-599 120 922,-150 57-2390,306-86-2446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1.104"/>
    </inkml:context>
    <inkml:brush xml:id="br0">
      <inkml:brushProperty name="width" value="0.05" units="cm"/>
      <inkml:brushProperty name="height" value="0.05" units="cm"/>
      <inkml:brushProperty name="color" value="#66CC00"/>
    </inkml:brush>
  </inkml:definitions>
  <inkml:trace contextRef="#ctx0" brushRef="#br0">0 730 15067,'5'7'509,"-1"1"1,-1 0-1,0 0 0,0 1 1,0-1-1,2 15 0,-3-14-143,0 1 0,1 0 1,0-1-1,5 10 0,-8-18-342,0 0 0,0 0 0,1-1 1,-1 1-1,0 0 0,1-1 0,-1 1 0,0-1 0,1 1 0,-1 0 1,1-1-1,-1 1 0,1-1 0,-1 1 0,1-1 0,0 1 0,-1-1 1,1 0-1,-1 1 0,1-1 0,0 0 0,-1 1 0,1-1 0,0 0 0,0 0 1,-1 0-1,1 1 0,0-1 0,-1 0 0,1 0 0,0 0 0,1-1 1,-1 1-5,1-1 1,-1 0-1,1 0 1,-1 0 0,0 0-1,1-1 1,-1 1 0,0 0-1,0-1 1,0 1-1,0 0 1,0-1 0,1-1-1,3-8 32,0 0 0,7-21-1,-3 0 160,-1 0-1,6-65 0,-13 79-79,0 0 0,-1 0-1,-1 0 1,-1 0 0,-1 0-1,0 0 1,-6-17 0,8 33-110,1 1 0,-1-1 1,1 0-1,-1 1 0,0-1 0,0 1 1,1 0-1,-1-1 0,0 1 1,0 0-1,-1 0 0,1-1 0,0 1 1,0 0-1,0 0 0,-1 0 1,1 0-1,-2 0 0,2 1-15,0 0 0,0 0 0,1 0-1,-1 0 1,0 0 0,0 0 0,0 0 0,1 0-1,-1 1 1,0-1 0,0 0 0,1 1-1,-1-1 1,0 1 0,0-1 0,1 0 0,-1 1-1,1 0 1,-1-1 0,0 1 0,1-1 0,-1 1-1,1 0 1,-1-1 0,1 1 0,0 0 0,-1-1-1,1 1 1,0 0 0,-1 0 0,1 0-1,0-1 1,0 1 0,0 0 0,0 0 0,-1 1-1,-1 14-5,0-1 0,0 1 0,1-1 0,1 1 0,1 0 0,0-1 0,1 1-1,1 0 1,7 23 0,-9-34 0,1-1-1,-1 0 1,1 0 0,0 0 0,0 0-1,1 0 1,-1 0 0,4 4-1,-5-7-1,0-1 1,0 1-1,0 0 0,0 0 0,0-1 0,-1 1 1,1 0-1,0-1 0,1 1 0,-1-1 0,0 1 1,0-1-1,0 0 0,0 1 0,0-1 1,0 0-1,0 0 0,1 0 0,-1 0 0,0 0 1,0 0-1,0 0 0,0 0 0,1 0 0,-1 0 1,0-1-1,0 1 0,0-1 0,0 1 0,0 0 1,0-1-1,0 0 0,0 1 0,0-1 0,0 0 1,1 0-1,6-7-26,0 0-1,-1-1 1,0 1 0,-1-1 0,0-1-1,0 1 1,7-17 0,-8 14-61,2 1 0,-1-1 0,2 1 0,15-19 0,-22 29 68,0 0 0,1 0 0,-1-1 0,0 1 0,0 0 0,1 0 0,-1 0 0,1 0 0,-1 1 0,1-1 0,-1 0 0,1 1 0,-1-1 0,1 1 0,-1-1 0,1 1-1,0 0 1,-1-1 0,1 1 0,0 0 0,-1 0 0,1 0 0,3 1 0,-3 0-2,0 0-1,0 0 1,0 1-1,0-1 1,0 1-1,0-1 1,0 1-1,0-1 1,-1 1-1,1 0 1,0 0-1,-1 0 1,0 0-1,1 0 1,-1 0-1,1 3 1,5 13-87,-6-14 120,0 0 0,1-1 0,-1 1 0,1-1 0,-1 1-1,1-1 1,0 0 0,1 1 0,-1-1 0,6 5-1,-8-8-3,1 0 0,-1 1 0,0-1 0,1 0 0,-1 0 0,1 0-1,-1 0 1,1 0 0,-1 0 0,1-1 0,-1 1 0,1 0 0,-1 0-1,1 0 1,-1 0 0,1 0 0,-1-1 0,0 1 0,1 0 0,-1 0-1,1-1 1,-1 1 0,0 0 0,1-1 0,-1 1 0,0 0 0,1-1-1,-1 1 1,0-1 0,0 1 0,1 0 0,-1-1 0,0 1 0,0-1 0,0 0-1,9-18 89,-9 17-76,17-54 65,-13 39-309,1 0 0,0 0 0,2 1-1,8-17 1,-15 33 202,0-1 0,1 1-1,-1-1 1,0 1 0,0 0 0,1-1 0,-1 1 0,0 0 0,0-1-1,1 1 1,-1 0 0,0-1 0,1 1 0,-1 0 0,1-1-1,-1 1 1,0 0 0,1 0 0,-1 0 0,1-1 0,-1 1-1,0 0 1,1 0 0,-1 0 0,1 0 0,-1 0 0,1 0-1,-1 0 1,1 0 0,0 0 0,11 11-396,6 29 214,-15-32 229,-1-4 7,-1-1 1,1 0-1,0 0 1,0 0-1,0 0 1,0 0 0,0 0-1,1 0 1,-1-1-1,6 5 1,-7-6-10,1-1 0,-1 1 0,0-1 0,1 1 1,-1-1-1,0 1 0,1-1 0,-1 0 0,0 0 0,1 0 1,-1 0-1,1 0 0,-1 0 0,0 0 0,1 0 1,-1 0-1,0-1 0,1 1 0,-1-1 0,0 1 0,1-1 1,-1 1-1,0-1 0,0 0 0,0 0 0,1 1 0,-1-1 1,0 0-1,0 0 0,0 0 0,1-2 0,11-12-34,-1 0 0,19-30-1,-21 29-404,1 0 0,24-25-1,-35 40 405,0 0-1,1 1 1,-1-1 0,0 1-1,1-1 1,-1 1-1,1-1 1,-1 1 0,1-1-1,-1 1 1,1-1-1,-1 1 1,1 0 0,-1-1-1,1 1 1,0 0-1,-1 0 1,1-1 0,0 1-1,-1 0 1,1 0-1,0 0 1,-1 0 0,1 0-1,0 0 1,-1 0-1,1 0 1,0 0 0,-1 0-1,1 0 1,0 0-1,-1 0 1,1 1 0,-1-1-1,1 0 1,0 1-1,-1-1 1,1 0 0,0 1-1,0 1 65,1 0 0,-1 0 0,0 0 1,0 0-1,0 0 0,0 1 0,0-1 0,0 4 0,6-18 893,1-11-749,25-175 527,-12 66-681,-18 124-102,-1 20 31,0 23 30,-1 13 104,3 84 383,-2-109-310,1 0 0,1 0 0,11 35 0,-14-54-160,1 0 0,0 0-1,0 0 1,0-1 0,0 1 0,1-1 0,-1 1 0,1-1 0,0 0 0,0 0 0,0 0 0,7 4 0,1 0-113,0-1 0,23 10-1,-26-13 35,1 1 0,0 0-1,-1 0 1,0 1 0,0 0-1,-1 0 1,13 12 0,-12-8 48,-1 2 0,0-1 0,0 1 0,-1 0 0,-1 1 0,1-1 0,-2 1-1,0 0 1,-1 0 0,0 1 0,0-1 0,-1 1 0,0 21 0,-2-15 220,0-1 0,-1 0 0,-1 0 0,-1 0 0,0 0 0,-2 0 0,0-1 0,-14 34-1,17-47-59,0 0 0,0-1 0,-1 1 0,1-1 0,-1 1 0,0-1 0,-5 6 0,7-9-113,0 1 0,0-1-1,1 1 1,-1-1 0,0 1 0,0-1-1,1 0 1,-1 1 0,0-1 0,0 0 0,0 0-1,0 0 1,0 1 0,0-1 0,1 0 0,-1 0-1,0 0 1,0 0 0,0-1 0,0 1-1,0 0 1,0 0 0,1 0 0,-1-1 0,0 1-1,0 0 1,0-1 0,1 1 0,-1-1-1,0 1 1,0-1 0,1 0 0,-1 1 0,0-1-1,1 1 1,-1-1 0,1 0 0,-1 0-1,1 1 1,-1-1 0,1 0 0,0 0 0,-1-1-1,-6-11 77,1 0 0,0 0-1,1-1 1,1 0-1,0 0 1,1 0 0,-2-17-1,-4-103-318,8 83-266,3-1 1,2 1 0,2 0-1,18-74 1,-9 68 81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43.946"/>
    </inkml:context>
    <inkml:brush xml:id="br0">
      <inkml:brushProperty name="width" value="0.025" units="cm"/>
      <inkml:brushProperty name="height" value="0.025" units="cm"/>
    </inkml:brush>
  </inkml:definitions>
  <inkml:trace contextRef="#ctx0" brushRef="#br0">37 117 5125,'0'0'10746,"12"0"-9481,225-14 347,13-1-1377,-190 14-5,-20-1 152,52 6-1,-92-4-381,0 0 1,0 0-1,0 0 0,0 0 0,0 0 1,0 0-1,0 1 0,-1-1 0,1 0 1,0 0-1,0 0 0,0 0 0,0 1 1,0-1-1,0 0 0,0 0 0,0 0 1,0 0-1,0 0 0,0 1 0,0-1 1,0 0-1,0 0 0,0 0 0,0 0 1,0 1-1,0-1 0,0 0 0,1 0 1,-1 0-1,0 0 0,0 0 0,0 1 1,0-1-1,0 0 0,0 0 0,0 0 1,0 0-1,1 0 0,-1 0 0,0 0 1,0 0-1,0 1 0,0-1 0,0 0 1,1 0-1,-1 0 0,0 0 0,0 0 1,0 0-1,0 0 0,0 0 0,1 0 1,-1 0-1,0 0 0,0 0 0,0 0 1,0 0-1,1 0 0,-1 0 0,0 0 1,-13 6 106,-101 13 60,-1-5 1,-122-1-1,126-12 9,110-1-169,1 0 0,-1 0 0,1 1 0,0-1 0,-1 0 0,1 0 0,-1 0 0,1 0 0,0 0 1,-1 0-1,1 0 0,-1 0 0,1 0 0,-1 0 0,1 0 0,0 0 0,-1 0 0,1 0 0,-1-1 0,1 1 0,0 0 0,-1 0 0,1 0 0,-1-1 0,1 1 0,0 0 0,-1 0 0,1-1 1,0 1-1,-1 0 0,1-1 0,0 1 0,0 0 0,-1-1 0,1 1 0,0 0 0,0-1 0,0 1 0,-1-1 0,1 1 0,0 0 0,0-1 0,0 1 0,0-1 0,0 1 0,0 0 0,0-1 1,0 1-1,0-1 0,0 1 0,0-1 0,0 1 0,0 0 0,0-1 0,1 1 0,-1-1 0,0 1 0,0 0 0,1-1 0,0-1-10,0 0-1,1 0 1,0 0-1,-1 1 1,1-1-1,0 1 0,0-1 1,-1 1-1,1 0 1,4-2-1,46-15 0,1 2 0,1 3 0,0 2-1,98-7 1,-125 15-69,-80 9-121,-84 8-1234,-143-4 0,275-10 1117,0 0 0,0 0-1,-1-1 1,1 1 0,0-1 0,-9-3 0,13 3 39,-1 0 1,0 0-1,1 1 0,-1-1 1,1-1-1,-1 1 1,1 0-1,-1 0 1,1 0-1,0-1 1,0 1-1,0-1 1,-1 1-1,1-1 1,1 1-1,-1-1 1,0 0-1,0 1 1,1-1-1,-1 0 1,0-2-1,-1-24-7639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5:44.572"/>
    </inkml:context>
    <inkml:brush xml:id="br0">
      <inkml:brushProperty name="width" value="0.025" units="cm"/>
      <inkml:brushProperty name="height" value="0.025" units="cm"/>
    </inkml:brush>
  </inkml:definitions>
  <inkml:trace contextRef="#ctx0" brushRef="#br0">0 90 5733,'0'0'8280,"13"-6"-7410,0 0-552,1 0 0,0 1 0,1 1 0,-1 0 0,1 1 1,22-2-1,145-4 1232,244-26-639,-541 41-47,-5 11-781,-1 1 84,-155 3 0,295-22-150,0-2 1,0 0-1,26-7 0,17-4-1,66-4-219,184-2 0,-848 65 609,510-39-1164,44-11-6486,18-12-2808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35.699"/>
    </inkml:context>
    <inkml:brush xml:id="br0">
      <inkml:brushProperty name="width" value="0.025" units="cm"/>
      <inkml:brushProperty name="height" value="0.025" units="cm"/>
    </inkml:brush>
  </inkml:definitions>
  <inkml:trace contextRef="#ctx0" brushRef="#br0">250 15 2434,'-8'1'1020,"-224"61"5995,231-62-6978,1 0 0,0 0 1,0 0-1,-1 0 0,1 0 1,0 0-1,0 0 1,-1-1-1,1 1 0,0 0 1,-1 1-1,1-1 0,0 0 1,0 0-1,-1 0 0,1 0 1,0 0-1,-1 0 1,1 0-1,0 0 0,0 0 1,-1 1-1,1-1 0,0 0 1,0 0-1,0 0 0,-1 0 1,1 1-1,0-1 1,0 0-1,0 0 0,-1 1 1,1-1-1,0 0 0,0 0 1,0 1-1,0-1 1,0 0-1,0 0 0,0 1 1,0-1-1,0 0 0,0 0 1,-1 1-1,1-1 0,1 1 1,15 2 1041,30-1 495,649-13 1834,-77 0-1857,57-18 188,31 0-1118,613 20-327,-548 27-204,-253-19 97,-517 1-276,20-2-70,-14-7-5187,-7 3 23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57.534"/>
    </inkml:context>
    <inkml:brush xml:id="br0">
      <inkml:brushProperty name="width" value="0.025" units="cm"/>
      <inkml:brushProperty name="height" value="0.025" units="cm"/>
    </inkml:brush>
  </inkml:definitions>
  <inkml:trace contextRef="#ctx0" brushRef="#br0">0 136 8488,'0'0'705,"11"-2"-284,447-40 4241,-308 32-3275,-17-1 858,106-5-556,-122 11-346,145-26-1,-202 24-1365,64 2 0,7-1 1361,-121 6-1332,0 1-1,0 0 0,-1 0 1,1 1-1,0 0 0,0 1 1,-1 0-1,11 6 1,28 7 63,30 0-60,2-2 1,117 3-1,164-16 43,47-35-26,-267 18 1,-100 12-33,356-23-105,-335 27-145,-76 11-3903,5-11-459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01.119"/>
    </inkml:context>
    <inkml:brush xml:id="br0">
      <inkml:brushProperty name="width" value="0.025" units="cm"/>
      <inkml:brushProperty name="height" value="0.025" units="cm"/>
    </inkml:brush>
  </inkml:definitions>
  <inkml:trace contextRef="#ctx0" brushRef="#br0">172 47 1986,'0'0'128,"-9"-1"-16,-3 0-324,2-1 626,0 1 1,-1 0-1,1 1 0,0 0 1,0 0-1,-1 1 0,1 1 1,0 0-1,0 0 0,-12 5 1,20-6-319,-1 0 0,1 0 0,0 0 0,0 0 0,0 1 0,0-1 1,0 1-1,0 0 0,0-1 0,0 1 0,-2 4 0,4-6-57,0 0-1,0 1 0,0-1 0,0 1 1,0-1-1,0 1 0,0-1 0,0 0 1,1 1-1,-1-1 0,0 1 0,0-1 1,0 0-1,0 1 0,0-1 0,1 0 1,-1 1-1,0-1 0,0 1 1,1-1-1,-1 0 0,0 0 0,1 1 1,-1-1-1,0 0 0,1 0 0,-1 1 1,0-1-1,1 0 0,-1 0 0,0 0 1,1 1-1,-1-1 0,1 0 0,-1 0 1,0 0-1,1 0 0,0 0 0,62 6 1545,-52-5-1813,467-9 1834,-153-1-181,653 2 264,-293-24-507,-212 6-1061,-372 18-110,442 0 231,-543 7-240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02.390"/>
    </inkml:context>
    <inkml:brush xml:id="br0">
      <inkml:brushProperty name="width" value="0.025" units="cm"/>
      <inkml:brushProperty name="height" value="0.025" units="cm"/>
    </inkml:brush>
  </inkml:definitions>
  <inkml:trace contextRef="#ctx0" brushRef="#br0">1 235 9929,'3'-4'82,"1"0"0,0 1 0,0 0 0,0 0 0,0 0 0,0 0 0,1 0 0,-1 1 0,1 0-1,-1 0 1,1 0 0,0 1 0,0 0 0,0-1 0,0 2 0,7-2 0,13 1-170,1 0 1,27 4 0,-17-2 206,151 5-40,708-11-639,-552-21 678,1101-63 1563,1923 45-1949,-2133 38 333,906 11 34,-1428 0 139,-479-3-128,1033-5 340,-873-21-3050,-283 7-592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17.350"/>
    </inkml:context>
    <inkml:brush xml:id="br0">
      <inkml:brushProperty name="width" value="0.025" units="cm"/>
      <inkml:brushProperty name="height" value="0.025" units="cm"/>
    </inkml:brush>
  </inkml:definitions>
  <inkml:trace contextRef="#ctx0" brushRef="#br0">1272 145 3235,'1'-3'341,"-1"0"0,0 0 1,-1 0-1,1 1 0,0-1 0,-1 0 0,0 0 0,0 0 0,0 1 1,0-1-1,0 1 0,0-1 0,0 1 0,-1-1 0,-2-2 0,0 1 161,-1-1-1,0 1 1,-1 0-1,1 0 0,-11-4 1,-1-2-99,0 0-1,0 2 1,-1 0 0,0 1 0,-1 1 0,1 0-1,-1 2 1,0 0 0,0 1 0,-30 0 0,22 2-307,0 2 0,1 1 0,-1 1 0,0 1 0,1 1 0,0 2 0,0 0 0,0 2 0,1 1 1,-41 23-1,21-4 124,1 2 1,-64 59 0,60-47-117,-63 41 0,93-71-73,0 0 0,0 2 0,1 0 0,1 1 0,1 0 0,0 2 0,1 0 1,1 0-1,-11 21 0,1 6 59,2 1 0,-29 92 1,40-100-81,1 0 1,1 0-1,3 1 1,1-1-1,1 41 0,21 192 76,-13-213-80,16 237 229,51 131-80,-70-417-126,0-1 0,1 1 0,0-1 0,1 1 0,0-1 0,0 0 0,0-1 0,1 1 1,1-1-1,-1 0 0,1 0 0,0 0 0,1-1 0,-1 0 0,1 0 0,0-1 0,1 1 0,9 4 0,11 3 75,0-1-1,1-1 1,1-2-1,30 7 1,-20-6-57,40 16 0,-59-18-336,0-2 0,0 0 1,1-1-1,-1-1 0,1-1 0,0-1 1,0-1-1,0-1 0,0-1 0,37-6 1,-22 2 284,-26 5 5,-1-1-1,0 0 1,0-1 0,0 0-1,0-1 1,0 0-1,0 0 1,-1-1-1,0 0 1,1-1 0,-1 0-1,-1-1 1,1 1-1,11-12 1,110-101 355,-77 74-65,-2-3 1,-2-2-1,58-75 0,-88 95-141,-1 0 0,-2-1 0,-1-1 0,-1-1 0,-2 0 0,-1 0 0,8-45 0,-7 12 106,-3 0 1,0-124 0,-12 156-203,-1 0-1,-1 1 1,-2 0-1,-1 0 1,-13-31-1,-4-17-32,-17-117-35,1 3 32,32 163 258,-1-1 1,-1 2 0,-31-57-1,18 48-139,-37-43 0,8 12-208,51 67-90,-1 0 0,1 0 0,-1 0 0,1 0 0,-1 0 0,0 1 0,0-1 0,0 1 0,-1 0 0,1 0 0,0 0 0,-1 0 0,0 1 0,-4-2 0,-2 1-1217,0 0 1,0 1-1,0 0 1,-13 1-1,17 0 565,-27 0-4189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0.330"/>
    </inkml:context>
    <inkml:brush xml:id="br0">
      <inkml:brushProperty name="width" value="0.025" units="cm"/>
      <inkml:brushProperty name="height" value="0.025" units="cm"/>
    </inkml:brush>
  </inkml:definitions>
  <inkml:trace contextRef="#ctx0" brushRef="#br0">1 328 6406,'0'0'9065,"77"-56"-8072,-38 30 416,9-4-897,5-2-319,2-2-97,-4 3-32,1 1-32,-10 2-32,-8 6-160,-9 5-321,-9 5-352,-8 5-864,-8 5-673,-10 2-2371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0.705"/>
    </inkml:context>
    <inkml:brush xml:id="br0">
      <inkml:brushProperty name="width" value="0.025" units="cm"/>
      <inkml:brushProperty name="height" value="0.025" units="cm"/>
    </inkml:brush>
  </inkml:definitions>
  <inkml:trace contextRef="#ctx0" brushRef="#br0">212 0 10858,'0'0'3331,"-9"3"-1542,5-2-1722,1-1 1,-1 2 0,1-1 0,-1 0-1,1 1 1,-1-1 0,1 1-1,0 0 1,0 0 0,0 1-1,0-1 1,0 1 0,1-1-1,-1 1 1,1 0 0,-1 0 0,1 0-1,0 0 1,0 0 0,0 0-1,1 1 1,-1-1 0,1 1-1,-2 5 1,-3 11 172,-2-1-1,0 0 1,-1-1 0,-1 0-1,-1-1 1,-1 0 0,-15 19 0,-4 5 1130,30-40-1347,0 1-1,-1-1 0,1 0 1,0 1-1,0-1 0,0 1 1,1-1-1,-1 1 0,0 0 1,1-1-1,-1 1 0,1 0 1,-1 0-1,1-1 0,0 1 0,-1 0 1,1 0-1,0-1 0,0 1 1,0 0-1,1 0 0,-1-1 1,0 1-1,1 0 0,0 2 1,1-2-12,-1-1 1,1 1 0,0 0 0,0-1 0,-1 1 0,1-1 0,0 0 0,1 0 0,-1 0 0,0 0 0,0 0 0,0 0 0,0-1 0,1 1 0,-1 0 0,4-1-1,9 2 34,0-1-1,1-1 0,-1 0 0,25-4 0,8-6-1327,80-28 1,-103 30-434,28-10-3697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1.706"/>
    </inkml:context>
    <inkml:brush xml:id="br0">
      <inkml:brushProperty name="width" value="0.025" units="cm"/>
      <inkml:brushProperty name="height" value="0.025" units="cm"/>
    </inkml:brush>
  </inkml:definitions>
  <inkml:trace contextRef="#ctx0" brushRef="#br0">169 171 4420,'6'-8'2285,"1"-3"-1113,1 1 0,-1-1 0,-1-1 0,0 1 0,0-1 0,-2 0 0,1-1 0,-1 1 0,-1-1 0,2-16 0,-5 29-1095,0-1 0,0 0 0,0 1 0,0-1 0,0 0 0,0 1 0,0-1 0,0 1 0,0-1 0,-1 0-1,1 1 1,0-1 0,0 0 0,-1 1 0,1-1 0,0 1 0,-1-1 0,1 1 0,-1-1 0,1 1 0,-1-1 0,1 1 0,-1-1 0,1 1-1,-1 0 1,1-1 0,-1 1 0,0 0 0,1-1 0,-1 1 0,1 0 0,-2-1 0,-25 4 794,19 0-852,1 0 1,-1 0 0,1 1 0,0-1 0,-7 7 0,1 1-13,1 1 1,1 1-1,0 0 1,1 0-1,0 1 0,1 0 1,1 1-1,0-1 1,-8 24-1,8-17-22,1 1 0,1 0 0,0 0-1,2 1 1,1-1 0,0 34 0,3-53 18,0 0 1,0 0 0,0 0-1,0 0 1,1 0-1,0 0 1,-1 0-1,1 0 1,0 0-1,1 0 1,-1 0 0,0 0-1,1 0 1,0-1-1,-1 1 1,1-1-1,0 1 1,0-1-1,1 0 1,-1 1-1,0-1 1,1 0 0,-1-1-1,1 1 1,0 0-1,-1-1 1,1 0-1,0 1 1,0-1-1,0 0 1,0 0 0,0-1-1,4 1 1,-2 0 16,0-1 0,0 0 0,0 0 0,0 0 1,0 0-1,0-1 0,0 0 0,-1 0 0,1-1 0,0 1 1,-1-1-1,1 0 0,-1 0 0,1 0 0,-1-1 0,0 0 1,0 0-1,0 0 0,0 0 0,5-7 0,-5 5 38,0 0 1,0 0-1,-1 0 0,0-1 0,0 0 0,0 0 0,0 1 0,-1-2 0,0 1 0,0 0 0,-1 0 1,0-1-1,0 1 0,-1 0 0,1-1 0,-2-8 0,1 14-31,0 0 1,-1-1-1,1 1 0,-1 0 1,1 0-1,-1 0 1,0-1-1,0 1 0,1 0 1,-1 0-1,0 0 0,0 0 1,0 0-1,0 0 1,0 1-1,0-1 0,0 0 1,0 0-1,0 1 0,-1-1 1,1 1-1,0-1 1,0 1-1,-1-1 0,1 1 1,0 0-1,-1 0 0,1 0 1,-2-1-1,2 1-30,1 0-1,-1 0 0,0-1 1,0 1-1,0 0 0,1 0 1,-1 0-1,0 0 0,0 0 1,1 0-1,-1 0 0,0 0 1,0 0-1,0 0 0,1 0 1,-1 1-1,0-1 0,0 0 1,1 0-1,-1 1 0,0-1 1,1 1-1,-1-1 0,0 0 1,1 1-1,-1-1 0,0 1 1,1 0-1,-1-1 0,1 1 1,-1-1-1,1 1 0,0 0 1,-1-1-1,1 1 0,-1 0 1,1 0-1,0-1 0,0 1 1,0 0-1,-1 1 0,3-1 12,1-1-1,-1 1 0,0 0 0,1-1 1,-1 1-1,0-1 0,1 0 1,-1 0-1,1 0 0,-1 0 1,0 0-1,1 0 0,3-1 1,-1 0 1,5 0-39,0-1 0,0-1 0,0 1 0,0-2 0,12-5 0,-12 5-46,0 0 0,0 1 0,0 0 0,19-3 0,-29 6 61,1 0 0,0 1 0,-1-1 1,1 1-1,-1-1 0,1 0 0,0 1 0,-1 0 0,1-1 1,-1 1-1,1-1 0,-1 1 0,0 0 0,1-1 1,-1 1-1,0 0 0,1-1 0,-1 1 0,0 0 1,0 0-1,0-1 0,1 1 0,-1 0 0,0 0 0,0-1 1,0 1-1,0 0 0,0 0 0,0-1 0,-1 1 1,1 1-1,-2 27 131,-14 21 220,13-44-339,0 0-1,0 0 1,1 0 0,0 0-1,1 0 1,-1 1 0,1-1-1,1 1 1,-1-1 0,1 11-1,1-17-189,0 1-1,-1-1 0,1 0 1,0 1-1,0-1 1,0 0-1,-1 0 0,1 0 1,0 1-1,0-1 0,0 0 1,0 0-1,0 0 1,-1-1-1,1 1 0,0 0 1,0 0-1,0 0 1,0-1-1,-1 1 0,1 0 1,0-1-1,0 1 1,0 0-1,-1-1 0,1 1 1,0-1-1,-1 0 1,2 0-1,12-14-5908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2.888"/>
    </inkml:context>
    <inkml:brush xml:id="br0">
      <inkml:brushProperty name="width" value="0.05" units="cm"/>
      <inkml:brushProperty name="height" value="0.05" units="cm"/>
      <inkml:brushProperty name="color" value="#66CC00"/>
    </inkml:brush>
  </inkml:definitions>
  <inkml:trace contextRef="#ctx0" brushRef="#br0">0 208 18268,'25'69'3831,"-18"-52"-3562,0-1-1,1 0 1,1-1 0,12 17-1,-19-29-252,0-1-1,0 0 0,0 0 1,0 0-1,0 0 0,0 0 1,0-1-1,0 1 0,5 1 1,-7-2-14,1-1 1,0 0 0,-1 0-1,1 0 1,0 0 0,0 0-1,-1 0 1,1 0 0,0 0-1,0 0 1,-1 0-1,1 0 1,0 0 0,-1-1-1,1 1 1,0 0 0,-1 0-1,1-1 1,0 1-1,-1 0 1,1-1 0,-1 1-1,1-1 1,0 1 0,-1-1-1,1 1 1,-1-1 0,0 0-1,1 1 1,-1-1-1,1 1 1,-1-1 0,0 0-1,1 1 1,-1-1 0,0 0-1,0 1 1,0-1-1,1-1 1,3-13 61,0 0 0,-1 0 0,-1 0 0,0-1 0,0-18-1,4-36 270,-6 69-321,0-1 1,0 1-1,1 0 0,-1-1 0,0 1 0,1-1 0,-1 1 1,1 0-1,-1 0 0,1-1 0,0 1 0,0 0 0,-1 0 1,1 0-1,0-1 0,0 1 0,0 0 0,1 0 0,-1 0-5,0 1-1,0 1 0,0-1 0,0 0 0,-1 0 1,1 0-1,0 0 0,0 0 0,0 1 1,-1-1-1,1 0 0,0 1 0,0-1 0,0 1 1,-1-1-1,1 1 0,0-1 0,-1 1 1,1-1-1,-1 1 0,1 0 0,-1-1 1,1 1-1,-1 0 0,1 0 0,-1-1 0,1 1 1,-1 0-1,0 0 0,1 1 0,40 85-22,-30-61-53,1 0 1,18 28-1,-21-46 11,-3-11-14,-5 1 60,0-1 0,0 0 1,0 1-1,-1-1 0,1 0 0,-1 0 0,1-4 1,-2-186-89,-1 81 105,2 107-7,0 0 1,0 0 0,1 0-1,-1 0 1,3-6-1,-3 11 2,0 0 0,0-1 0,0 1-1,0 0 1,0-1 0,0 1-1,0 0 1,1 0 0,-1-1 0,0 1-1,0 0 1,0 0 0,1-1 0,-1 1-1,0 0 1,0 0 0,0 0 0,1 0-1,-1-1 1,0 1 0,0 0 0,1 0-1,-1 0 1,0 0 0,0 0 0,1 0-1,-1-1 1,0 1 0,1 0 0,-1 0-1,0 0 1,1 0 0,-1 0 0,1 1-1,0 0 0,0-1 1,0 1-1,0 0 1,0 0-1,0-1 1,0 1-1,0 0 0,0 0 1,0 0-1,-1 0 1,1 0-1,0 2 1,79 136-28,-79-137 30,0 0 1,0-1 0,0 1 0,0-1 0,0 1-1,1-1 1,-1 0 0,1 1 0,-1-1 0,1 0 0,-1 0-1,4 2 1,-4-3-1,-1 0 0,0 0-1,1 0 1,-1 0 0,0 0 0,1 0-1,-1 0 1,0 0 0,1 0 0,-1 0-1,0 0 1,1 0 0,-1 0 0,0 0-1,0 0 1,1 0 0,-1-1 0,0 1-1,1 0 1,-1 0 0,0 0 0,1-1-1,-1 1 1,0 0 0,0 0 0,1-1-1,4-14 36,-4-14 53,-3-37 0,-1 9-16,3 56-80,0 0 0,0 0 0,0 0 0,0 0 0,0 0 0,0 0 0,0 0 0,0 0 0,1 0 0,-1 0 0,0 0 0,1 0 0,-1 0 0,0 0 0,1 0 0,0-1 0,0 2-4,-1 0 1,1 0-1,-1 0 0,1 0 0,-1 0 1,0 0-1,1 0 0,-1 0 0,1 0 1,-1 1-1,0-1 0,1 0 0,-1 0 1,1 0-1,-1 1 0,0-1 0,1 0 1,-1 0-1,0 1 0,1-1 0,-1 0 1,0 1-1,0-1 0,1 0 0,-1 1 1,0 0-1,23 39-742,-18-31 496,63 115-3664,-56-105 3068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2.220"/>
    </inkml:context>
    <inkml:brush xml:id="br0">
      <inkml:brushProperty name="width" value="0.025" units="cm"/>
      <inkml:brushProperty name="height" value="0.025" units="cm"/>
    </inkml:brush>
  </inkml:definitions>
  <inkml:trace contextRef="#ctx0" brushRef="#br0">58 1 16528,'0'0'1169,"-7"8"603,-29 45 550,34-48-2240,0-1-1,0 1 0,0-1 0,0 1 1,1 0-1,0-1 0,0 1 0,0 0 0,1 0 1,-1 0-1,1 0 0,0 0 0,2 8 0,-2-12-72,0 0 0,1 0 0,-1 0 0,1 0 0,-1 0 0,1 0 0,0 0 0,-1 0 0,1 0 0,0 0 0,-1 0-1,1-1 1,0 1 0,0 0 0,0 0 0,0-1 0,0 1 0,0-1 0,0 1 0,0-1 0,0 1 0,0-1 0,0 0 0,0 1 0,0-1-1,0 0 1,0 0 0,1 0 0,-1 0 0,0 0 0,0 0 0,0 0 0,0 0 0,0 0 0,0 0 0,0-1 0,1 1 0,-1 0 0,0-1-1,0 1 1,0-1 0,0 1 0,0-1 0,0 0 0,-1 1 0,1-1 0,0 0 0,0 0 0,0 0 0,-1 1 0,1-1 0,0 0 0,-1 0-1,1 0 1,-1 0 0,1 0 0,-1 0 0,1 0 0,-1-1 0,1 0 0,7-62 239,-7 47-206,0 15-57,-1 6-31,0-1 49,1 0-1,-1 0 0,1-1 0,-1 1 0,1 0 0,0 0 1,0-1-1,0 1 0,1-1 0,-1 1 0,1-1 0,-1 0 1,1 1-1,0-1 0,0 0 0,0 0 0,0 0 1,0 0-1,0 0 0,0-1 0,1 1 0,-1-1 0,1 0 1,-1 1-1,1-1 0,-1 0 0,1 0 0,0-1 0,0 1 1,-1 0-1,1-1 0,0 0 0,0 0 0,0 0 0,5 0 1,2-1 31,0 1 1,0-1-1,-1-1 1,1 0 0,0 0-1,0-1 1,-1 0 0,17-9-1,3-6 32,20-10 12,-46 72 440,-3-43-510,0 1-1,0-1 1,0 0 0,0 0 0,1 1-1,-1-1 1,1 0 0,-1 0-1,1 0 1,-1 0 0,1 0 0,-1 1-1,1-1 1,0 0 0,0 0-1,0-1 1,0 1 0,-1 0-1,1 0 1,0 0 0,0-1 0,1 1-1,0 1 1,1-1 24,1 0 1,-1 0-1,0 0 0,0 0 1,1-1-1,-1 1 0,1-1 1,5 0-1,1-1-70,1 0-1,-1 0 1,0-1-1,0-1 1,10-3 0,-18 6-3,45-23-4353,-44 21 3472,-1 0 1,0 0-1,1 0 1,-1 0-1,0-1 1,0 1-1,0-1 1,0 1-1,1-5 0,3-6-4309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2.551"/>
    </inkml:context>
    <inkml:brush xml:id="br0">
      <inkml:brushProperty name="width" value="0.025" units="cm"/>
      <inkml:brushProperty name="height" value="0.025" units="cm"/>
    </inkml:brush>
  </inkml:definitions>
  <inkml:trace contextRef="#ctx0" brushRef="#br0">0 4 7623,'0'0'5755,"10"-1"-3609,-1-1-1589,0 2-1,0-1 1,-1 1-1,1 1 1,0-1-1,13 4 1,-20-3-452,0-1 0,0 1 0,1 0-1,-1 0 1,0 0 0,-1 0 0,1 0 0,0 0 0,0 0 0,0 1 0,-1-1-1,1 0 1,-1 1 0,1 0 0,-1-1 0,1 1 0,-1 0 0,0 0 0,0 0 0,0 0-1,0 0 1,0 0 0,0 0 0,-1 0 0,1 0 0,-1 0 0,0 0 0,1 0-1,-1 1 1,0-1 0,0 0 0,0 0 0,0 0 0,-1 1 0,1-1 0,-1 0-1,1 0 1,-2 3 0,0 0 150,0 0 0,-1 0 0,1 0 1,-1 0-1,0-1 0,0 1 0,0-1 0,-1 0 0,0 0 0,-5 4 0,5-4-111,0 0 0,0 1-1,0-1 1,0 1 0,1-1 0,0 1 0,0 0-1,-4 9 1,7-14-137,0 1-1,1 0 1,-1-1-1,0 1 1,0 0-1,0-1 1,1 1-1,-1-1 1,0 1-1,1 0 0,-1-1 1,1 1-1,-1-1 1,0 1-1,1-1 1,-1 1-1,1-1 1,-1 1-1,1-1 1,0 0-1,-1 1 1,1-1-1,-1 0 1,1 0-1,0 1 1,-1-1-1,1 0 1,0 0-1,-1 0 1,1 0-1,0 0 1,-1 1-1,1-1 1,0-1-1,-1 1 1,1 0-1,0 0 1,1 0-1,38-1 127,-31 1-108,50-10-1157,-25-7-3613,-30 4-2473,-5 7 1645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2.882"/>
    </inkml:context>
    <inkml:brush xml:id="br0">
      <inkml:brushProperty name="width" value="0.025" units="cm"/>
      <inkml:brushProperty name="height" value="0.025" units="cm"/>
    </inkml:brush>
  </inkml:definitions>
  <inkml:trace contextRef="#ctx0" brushRef="#br0">0 40 9641,'0'0'12076,"53"-28"-11436,-16 26-352,-1 2-224,-3 0-31,-1 0-258,-9-4-2049,-5-1-3940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3.986"/>
    </inkml:context>
    <inkml:brush xml:id="br0">
      <inkml:brushProperty name="width" value="0.025" units="cm"/>
      <inkml:brushProperty name="height" value="0.025" units="cm"/>
    </inkml:brush>
  </inkml:definitions>
  <inkml:trace contextRef="#ctx0" brushRef="#br0">68 0 12556,'0'0'9016,"0"8"-9010,1 34 259,-3 0 1,-1-1 0,-12 57-1,-33 77 1636,117-312 577,-46 89-2309,-8 17-171,-7 12-12,1 0 1,1 0 0,0 1-1,1 0 1,1 1 0,24-26-1,-34 42-3,0-1 0,-1 0 0,1 1 0,0-1 0,0 1-1,0 0 1,0 0 0,0 0 0,0 0 0,1 0 0,-1 0-1,0 0 1,0 1 0,1-1 0,-1 1 0,3 0 0,-4 0 6,0 0 1,0 0 0,0 0 0,0 1-1,0-1 1,0 1 0,0-1 0,0 1-1,0-1 1,0 1 0,0-1-1,0 1 1,0 0 0,0 0 0,-1-1-1,1 1 1,0 0 0,0 0 0,-1 0-1,1 0 1,-1 0 0,1 0-1,-1 0 1,1 1 0,0 1 9,0 1-1,0-1 1,-1 0 0,1 1-1,-1-1 1,0 1 0,0-1-1,0 1 1,-1-1 0,1 1-1,-1-1 1,0 1-1,0-1 1,0 0 0,0 1-1,0-1 1,-1 0 0,0 0-1,1 0 1,-4 4 0,1-1 19,-1 0 1,0-1 0,0 1-1,0-1 1,-1 0 0,0 0 0,0-1-1,0 0 1,0 0 0,-1 0-1,0 0 1,1-1 0,-1-1-1,0 1 1,-14 2 0,20-5-53,1 0 1,0 0 0,-1 0 0,1-1-1,0 1 1,0 0 0,-1-1 0,1 1-1,0 0 1,0 0 0,-1-1-1,1 1 1,0 0 0,0-1 0,0 1-1,0 0 1,-1-1 0,1 1 0,0 0-1,0-1 1,0 1 0,0-1 0,0 1-1,0 0 1,0-1 0,0 1-1,0 0 1,0-1 0,0 1 0,0 0-1,1-1 1,-1 1 0,0-1 0,0 1-1,0 0 1,0-1 0,1 1-1,-1 0 1,0 0 0,0-1 0,0 1-1,1 0 1,-1-1 0,1 1 0,8-16-2565,29-18-5981,-15 17 3246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4.318"/>
    </inkml:context>
    <inkml:brush xml:id="br0">
      <inkml:brushProperty name="width" value="0.025" units="cm"/>
      <inkml:brushProperty name="height" value="0.025" units="cm"/>
    </inkml:brush>
  </inkml:definitions>
  <inkml:trace contextRef="#ctx0" brushRef="#br0">15 1 10282,'0'0'5050,"1"8"-2578,-1 8-1427,-1 0 1,0-1-1,-4 17 1,-3 48 1007,7-79-2046,1 0 0,0 1 0,0-1 0,0 1-1,1-1 1,-1 0 0,0 1 0,1-1 0,-1 0 0,0 1 0,1-1 0,0 0 0,-1 0 0,1 1 0,0-1 0,-1 0 0,1 0 0,0 0 0,0 0 0,0 0-1,0 0 1,0 0 0,0 0 0,0 0 0,1-1 0,-1 1 0,0 0 0,0-1 0,1 1 0,-1-1 0,0 1 0,1-1 0,-1 1 0,0-1 0,1 0 0,-1 0-1,1 0 1,-1 0 0,0 0 0,1 0 0,-1 0 0,1 0 0,-1-1 0,0 1 0,1-1 0,-1 1 0,0-1 0,2 0 0,3-1 28,0 0 0,-1 0 0,1 0 0,-1-1 0,0 0 0,0 0 0,0 0 0,0-1 1,-1 0-1,7-6 0,-8 6-14,0 0 0,-1 0 1,0 0-1,0 0 1,0 0-1,0-1 0,-1 1 1,1-1-1,-1 0 0,0 1 1,-1-1-1,1 0 0,-1 1 1,0-6-1,0 8-20,0 0 0,0 0 0,-1 0 0,1 0-1,0 1 1,-1-1 0,1 0 0,-1 0 0,0 1 0,0-1 0,1 0 0,-1 1 0,0-1 0,-1 1-1,1-1 1,0 1 0,0 0 0,0-1 0,-1 1 0,1 0 0,-1 0 0,1 0 0,-1 0-1,1 0 1,-1 0 0,0 0 0,0 1 0,1-1 0,-1 1 0,0-1 0,0 1 0,1-1-1,-1 1 1,0 0 0,-3 0 0,5 0-19,0 0-1,-1 0 1,1 0-1,0 0 1,0 0-1,0 0 1,0 0-1,-1 0 0,1 0 1,0 0-1,0 0 1,0 0-1,0 0 1,0 0-1,-1 0 1,1 0-1,0 0 1,0 0-1,0 0 1,0 0-1,0 1 1,0-1-1,-1 0 1,1 0-1,0 0 1,0 0-1,0 0 1,0 0-1,0 0 1,0 0-1,0 1 1,0-1-1,0 0 1,-1 0-1,1 0 1,0 0-1,0 0 1,0 1-1,0-1 1,0 0-1,0 0 1,0 0-1,0 0 1,0 0-1,0 1 1,0-1-1,0 0 1,0 0-1,0 0 1,0 0-1,0 1 1,0-1-1,0 0 0,1 0 1,-1 0-1,0 0 1,0 0-1,0 0 1,0 1-1,0-1 1,0 0-1,0 0 1,1 0-1,12 6-1753,87-8-8494,-71-3 6380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4.651"/>
    </inkml:context>
    <inkml:brush xml:id="br0">
      <inkml:brushProperty name="width" value="0.025" units="cm"/>
      <inkml:brushProperty name="height" value="0.025" units="cm"/>
    </inkml:brush>
  </inkml:definitions>
  <inkml:trace contextRef="#ctx0" brushRef="#br0">63 55 7079,'0'0'15337,"-8"-1"-15081,7 1-258,-1 0 19,1-1 0,-1 1 0,0-1 0,1 1 0,-1 0-1,0-1 1,1 1 0,-1 0 0,0 0 0,1 0 0,-1 1 0,0-1 0,1 0 0,-1 1 0,0-1 0,1 1 0,-1-1 0,1 1 0,-1 0 0,1-1-1,-1 1 1,1 0 0,0 0 0,-1 0 0,1 0 0,0 0 0,0 1 0,0-1 0,-1 0 0,1 1 0,1-1 0,-1 0 0,0 1 0,0-1 0,0 1-1,1-1 1,-1 1 0,1 0 0,-1-1 0,1 1 0,0 0 0,0-1 0,0 1 0,-1 0 0,2-1 0,-1 1 0,0 0 0,0 1 0,0-1-4,0 0 0,0 0 0,1 0 1,-1-1-1,0 1 0,1 0 1,-1 0-1,1-1 0,-1 1 0,1 0 1,0-1-1,0 1 0,0-1 1,0 1-1,0-1 0,0 1 1,0-1-1,0 1 0,0-1 0,1 0 1,-1 0-1,1 0 0,2 2 1,0-1 11,0-1 1,-1 1-1,1-1 1,0 0-1,1 0 1,-1 0-1,0-1 1,0 1-1,0-1 1,6-1-1,-2 1 10,1-1-1,0 0 1,0-1-1,0 0 1,-1 0-1,1-1 1,-1 0-1,0-1 1,13-7-1,-18 10-4,-1 0 0,0-1-1,1 0 1,-1 1-1,0-1 1,0 0 0,0 0-1,-1 0 1,1 0-1,0 0 1,-1 0 0,1-1-1,-1 1 1,0 0-1,0-1 1,0 1 0,0-1-1,0 0 1,0 1-1,-1-1 1,1 1 0,-1-1-1,0 0 1,0 0-1,0 1 1,0-1 0,0 0-1,-1 1 1,1-1-1,-1 0 1,-1-3 0,0 3 15,0 0 1,0 0 0,0 0-1,-1 1 1,1-1 0,-1 1 0,1 0-1,-1-1 1,0 1 0,0 1 0,0-1-1,0 0 1,0 1 0,-1-1-1,1 1 1,0 0 0,-1 0 0,1 0-1,-1 1 1,1-1 0,-1 1 0,1 0-1,-5 0 1,7 0-68,0 0 0,0-1 1,0 1-1,1 1 0,-1-1 0,0 0 1,0 0-1,0 0 0,0 0 0,0 0 0,0 1 1,1-1-1,-1 0 0,0 1 0,0-1 0,1 1 1,-1-1-1,0 1 0,0-1 0,1 1 1,-1 0-1,1-1 0,-1 1 0,0 0 0,1-1 1,-1 1-1,1 0 0,0 0 0,-1-1 0,1 1 1,-1 0-1,1 0 0,0 0 0,0 0 1,0-1-1,-1 2 0,1-1-134,1 0 0,-1 0 1,0 0-1,0 0 0,1 0 0,-1 0 1,0 0-1,1-1 0,-1 1 0,1 0 1,-1 0-1,1 0 0,-1-1 0,1 1 1,0 0-1,-1-1 0,1 1 0,0 0 1,0-1-1,-1 1 0,1-1 0,0 1 1,0-1-1,0 1 0,0-1 0,0 0 1,-1 0-1,1 1 0,0-1 0,0 0 1,0 0-1,0 0 0,2 0 0,13 0-3394,1 0-2140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5.300"/>
    </inkml:context>
    <inkml:brush xml:id="br0">
      <inkml:brushProperty name="width" value="0.025" units="cm"/>
      <inkml:brushProperty name="height" value="0.025" units="cm"/>
    </inkml:brush>
  </inkml:definitions>
  <inkml:trace contextRef="#ctx0" brushRef="#br0">81 143 5029,'0'0'10789,"2"-8"-8729,2-23-249,-4 30-1769,-1 1 0,1-1 0,0 1 0,0 0-1,0-1 1,0 1 0,0 0 0,0-1 0,0 1 0,-1-1 0,1 1 0,0 0 0,0-1 0,-1 1 0,1 0 0,0-1 0,0 1-1,-1 0 1,1 0 0,0-1 0,-1 1 0,1 0 0,0 0 0,-1-1 0,1 1 0,-1 0 0,1 0 0,0 0 0,-1 0 0,0 0-1,-22 10 613,19-6-603,-1 0 0,0 1 1,1-1-1,0 1 0,0 0 0,0 0 1,1 0-1,0 1 0,0-1 0,0 1 1,1 0-1,-1-1 0,1 1 0,1 0 1,-1 0-1,1 1 0,0-1 0,0 0 1,1 8-1,1-13-35,0 0-1,-1 0 1,1 0 0,0 0 0,0 0 0,0 0 0,0 0-1,0 0 1,0 0 0,1-1 0,-1 1 0,0 0 0,0-1-1,0 1 1,1-1 0,-1 1 0,0-1 0,1 0 0,-1 0-1,0 1 1,1-1 0,-1 0 0,0 0 0,1 0 0,-1 0-1,3-1 1,37-6 320,-31 3-308,0-2 0,-1 0-1,1 0 1,-1 0 0,-1-1 0,1 0 0,-1-1-1,0 0 1,-1 0 0,0-1 0,8-13-1,1-3 44,-1-1-1,22-54 1,-58 122-265,-11 29 359,30-67-143,1 1 0,-1 0 1,1-1-1,1 1 0,-1 0 0,1 0 1,-1 0-1,2 0 0,-1 0 1,0 0-1,1-1 0,0 1 0,1 5 1,0-8-10,-1 0 1,0 0-1,1 0 1,-1 0-1,1-1 1,0 1-1,-1-1 1,1 1-1,0-1 1,0 0-1,0 1 1,0-1-1,0 0 1,0 0-1,0-1 1,1 1-1,-1 0 1,0-1-1,0 1 1,1-1-1,-1 0 1,0 0-1,1 0 1,-1 0-1,4 0 1,1-1-41,0 1 1,-1-1-1,1 0 0,-1 0 1,1-1-1,-1 1 1,12-6-1,-7 1 4,-1 0-1,0-1 0,0 0 1,-1 0-1,0-1 1,8-9-1,-17 20 31,0 1 0,0 0 0,0-1 0,0 1 0,1 0 0,-1-1 0,1 1 0,0 0 0,0-1 0,0 0 0,1 1 0,2 5 0,-1-7 21,0 0 1,0 0-1,0 0 1,0 0-1,1 0 1,-1 0-1,0-1 1,1 1-1,-1-1 0,1 0 1,-1 0-1,1-1 1,0 1-1,-1-1 1,1 0-1,0 0 1,0 0-1,-1 0 1,6-1-1,5-1-83,-1 0-1,1-1 0,24-9 1,-17 3-537,-16 7-32,0-1 0,1 1 0,-1 0 0,1 0 0,-1 1 0,1-1 0,7 0 0,-12 11-9845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6.039"/>
    </inkml:context>
    <inkml:brush xml:id="br0">
      <inkml:brushProperty name="width" value="0.025" units="cm"/>
      <inkml:brushProperty name="height" value="0.025" units="cm"/>
    </inkml:brush>
  </inkml:definitions>
  <inkml:trace contextRef="#ctx0" brushRef="#br0">98 65 16464,'0'0'1836,"-10"9"-1169,2 0-486,-1 0 1,2 0-1,-1 0 0,1 1 0,1 0 0,0 0 0,0 1 0,1 0 1,0 0-1,1 0 0,0 0 0,1 1 0,0-1 0,-1 16 1,3-14-150,0-7-16,1 0-1,-1 1 1,1-1-1,1 0 1,-1 0 0,1 0-1,2 8 1,-3-12-16,1-1 1,0 1-1,0-1 1,0 1-1,1-1 0,-1 1 1,0-1-1,0 0 1,1 0-1,-1 0 1,0 1-1,1-1 1,0 0-1,-1-1 1,1 1-1,-1 0 1,1 0-1,0-1 1,0 1-1,-1-1 1,1 1-1,0-1 1,0 0-1,0 0 0,-1 0 1,1 0-1,0 0 1,3-1-1,1 0-240,0 0 1,0 0-1,0-1 0,0 0 0,-1 0 0,1 0 0,-1-1 0,1 0 0,-1 0 0,0 0 1,0-1-1,0 0 0,-1 0 0,1 0 0,6-8 0,-1 0-102,0 0 1,-1 0-1,-1-1 0,0 0 1,8-16-1,-16 27 1527,-10 29 321,9-25-1480,0 0 1,1 0 0,-1 0 0,0 0-1,1 0 1,-1 0 0,1 0-1,0 1 1,0-1 0,0 0 0,0 0-1,0 0 1,0 0 0,1 1-1,-1-1 1,1 0 0,-1 0 0,1 0-1,1 3 1,-1-4-3,0 0 1,1 0-1,-1 0 1,0 0-1,0 0 0,1 0 1,-1 0-1,0-1 1,1 1-1,-1-1 0,1 1 1,-1-1-1,1 1 1,-1-1-1,1 0 0,-1 1 1,1-1-1,0 0 1,-1 0-1,3-1 1,4 0 21,0 0 0,0-1 0,0 0 0,0 0 1,0-1-1,0 0 0,-1 0 0,14-9 0,-1-3-115,-2-1-1,0-1 1,-1-1-1,-1 0 1,0-2-1,-2 1 0,0-2 1,20-39-1,-9 17-120,-36 86 1423,0-12-761,1 1 1,-8 42-1,16-59-306,0 0 0,1 0 0,0 1 0,1-1-1,1 0 1,0 1 0,5 20 0,-5-32-149,1 1 1,0-1 0,0 1 0,1-1 0,-1 1-1,1-1 1,0 0 0,5 5 0,-7-7-3,0-1 0,1 1 0,-1-1 0,1 0 0,-1 1 0,1-1 1,-1 0-1,1 0 0,0 0 0,0 0 0,-1 0 0,1 0 0,0-1 0,0 1 1,0 0-1,0-1 0,0 0 0,0 1 0,0-1 0,0 0 0,0 0 1,0 0-1,4-1 0,-5 0-17,-1 0 1,1-1-1,0 1 0,-1 0 1,1-1-1,-1 1 0,1-1 0,-1 1 1,1-1-1,-1 1 0,0-1 1,0 1-1,0-1 0,0 1 1,0-1-1,0 1 0,0-1 1,-1-2-1,-5-31-698,2 22 340,-1 0-1,0 0 0,-1 0 0,-1 1 0,0 0 0,0 0 0,-11-12 0,-2-1 412,-1 2 1,-26-24-1,34 32 1514,30 20-274,-1 1-1520,7 1 186,0-1 0,0-1 0,44 3-1,25-7-5896,-47-4-1624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27.479"/>
    </inkml:context>
    <inkml:brush xml:id="br0">
      <inkml:brushProperty name="width" value="0.025" units="cm"/>
      <inkml:brushProperty name="height" value="0.025" units="cm"/>
    </inkml:brush>
  </inkml:definitions>
  <inkml:trace contextRef="#ctx0" brushRef="#br0">112 197 12236,'0'0'8733,"-10"-7"-8183,-30-19-347,39 26-199,-1-1 0,1 1-1,-1 0 1,1 0 0,-1 0 0,1 0 0,-1 0-1,1 0 1,-1 0 0,1 1 0,-1-1 0,1 1 0,-1-1-1,1 1 1,-1-1 0,1 1 0,0 0 0,0-1 0,-1 1-1,1 0 1,0 0 0,0 0 0,0 0 0,0 0-1,0 1 1,0-1 0,-2 2 0,-17 34 263,19-37-262,1 1 0,0-1 0,0 1 0,-1 0 0,1-1 0,0 1 0,0 0 0,0-1 0,0 1 0,0 0 0,-1-1 0,1 1 0,1 0 0,-1 0 0,0-1 0,0 1 0,0 0 0,0-1 0,0 1 0,1 0 0,-1-1 0,0 1 0,0-1 0,1 1 0,-1 0 0,1-1 0,-1 1 0,0-1 0,1 1 0,-1-1 0,2 1 0,23 3 132,-15-6-35,0 0-1,0-1 1,18-7 0,-5 0-4,-1-1 0,0-1 0,-1-1 0,23-20 0,-34 25-74,0 0 0,0-1 1,-1 0-1,-1 0 1,0-1-1,0-1 1,-1 1-1,0-1 0,-1-1 1,5-11-1,-5-1 270,-18 33-196,-18 38-185,-3 30 43,31-71 37,0 0 0,1 0 1,-1 1-1,1-1 1,1 0-1,-1 1 1,1-1-1,0 0 0,0 1 1,1-1-1,1 8 1,-1-12 10,0 0 1,0 0-1,1-1 0,-1 1 1,0 0-1,1-1 1,-1 1-1,1 0 0,-1-1 1,1 0-1,0 1 1,0-1-1,-1 0 0,1 0 1,0 0-1,0 0 1,0 0-1,0-1 0,0 1 1,1 0-1,-1-1 1,0 0-1,0 1 0,0-1 1,0 0-1,0 0 0,1 0 1,-1-1-1,3 0 1,0 1 14,0 0 1,0-1-1,0 0 0,-1 0 1,1-1-1,-1 1 1,1-1-1,-1 0 0,1 0 1,-1 0-1,0-1 1,6-4-1,-6 2 4,0 0 1,0-1-1,0 1 0,-1-1 0,1 0 1,-1 0-1,-1-1 0,1 1 0,-1 0 1,0-1-1,-1 0 0,0 1 0,0-1 0,0 0 1,-1 1-1,0-11 0,-15 45-124,14-25 98,1 0 0,-1 0 0,1 1 0,0-1 1,0 0-1,0 0 0,0 1 0,0-1 0,1 0 1,-1 0-1,1 0 0,0 0 0,0 0 0,0 0 0,0 0 1,1 0-1,-1 0 0,1 0 0,0-1 0,0 1 1,0 0-1,0-1 0,0 0 0,4 4 0,0-3 10,0 1 0,1-1 0,-1-1 0,1 1 0,0-1 0,0 0 0,-1-1-1,1 0 1,0 0 0,11 0 0,2 1 3,52 2-518,-68-4 495,0 0 1,1 0-1,-1-1 1,0 1-1,1-1 0,-1 0 1,0 0-1,0-1 1,1 1-1,-1-1 0,-1 0 1,7-4-1,-9 5 70,0 0 1,1-1-1,-1 1 0,0-1 0,0 1 1,0-1-1,0 0 0,-1 0 0,1 1 1,0-1-1,-1 0 0,1 0 0,-1 0 1,1 1-1,-1-1 0,0 0 0,0 0 1,0 0-1,0 0 0,0 0 0,-1 0 1,1 1-1,0-1 0,-1 0 0,1 0 1,-1 0-1,0 1 0,0-1 0,0 0 1,-1-1-1,-4-9 322,-1 1 0,-1 0-1,-11-14 1,5 8 490,13 16-862,1 1 1,0 0-1,0 0 1,0-1-1,0 1 1,-1 0-1,1 0 1,0-1-1,0 1 1,0 0-1,0 0 1,0-1-1,0 1 1,0 0-1,0 0 1,-1-1-1,1 1 1,0 0-1,0-1 1,0 1-1,0 0 1,1 0-1,-1-1 1,0 1-1,0 0 1,0-1-1,0 1 1,0 0-1,0 0 1,0-1-1,0 1 1,1 0-1,-1 0 1,0-1-1,0 1 1,0 0-1,1 0 1,-1 0-1,0-1 1,0 1-1,1 0 1,16-5 21,31 5-318,-38 0 228,110 8-4962,-75-4-823,-3-1-4377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2.259"/>
    </inkml:context>
    <inkml:brush xml:id="br0">
      <inkml:brushProperty name="width" value="0.025" units="cm"/>
      <inkml:brushProperty name="height" value="0.025" units="cm"/>
    </inkml:brush>
  </inkml:definitions>
  <inkml:trace contextRef="#ctx0" brushRef="#br0">1 1701 4708,'0'0'11846,"6"-3"-11130,778-425 2516,-517 295-3133,370-212 505,-14-25 3778,-603 358-4379,576-364-81,-583 367-518,17-11-447,-10 15-6943,-14 5 2092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3.384"/>
    </inkml:context>
    <inkml:brush xml:id="br0">
      <inkml:brushProperty name="width" value="0.05" units="cm"/>
      <inkml:brushProperty name="height" value="0.05" units="cm"/>
      <inkml:brushProperty name="color" value="#66CC00"/>
    </inkml:brush>
  </inkml:definitions>
  <inkml:trace contextRef="#ctx0" brushRef="#br0">65 19 17420,'-2'-1'191,"1"-1"0,0 1 1,-1-1-1,1 1 1,-1-1-1,0 1 0,1 0 1,-1 0-1,0 0 0,0 0 1,0 0-1,0 0 1,0 1-1,0-1 0,-3 0 1,4 1-120,-1 0 0,1 0 0,0 1 0,0-1 0,0 0 0,0 1 0,0-1 1,0 1-1,0-1 0,0 1 0,0-1 0,0 1 0,0 0 0,0 0 0,0-1 0,0 1 0,1 0 1,-1 0-1,0 0 0,1 0 0,-1 0 0,0 0 0,1 0 0,-1 0 0,1 0 0,0 0 0,-1 0 1,1 1-1,0-1 0,0 1 0,-3 11 61,0-1 0,2 1 0,-1 0 0,2 0 0,0-1 0,0 1 0,3 15 0,2 2-156,16 54-1,0-27 50,-20-54-23,1 0 1,-1-1-1,0 1 0,1 0 0,0-1 0,0 1 1,0-1-1,0 1 0,0-1 0,0 0 0,1 0 0,-1 0 1,1 0-1,-1 0 0,1 0 0,3 1 0,-4-3 1,-1 0 0,1 0 0,-1 0 0,0 0-1,1 0 1,-1-1 0,1 1 0,-1 0-1,1-1 1,-1 1 0,0-1 0,0 1 0,1-1-1,-1 0 1,0 1 0,0-1 0,1 0 0,-1 0-1,0 0 1,0 0 0,0 0 0,0 0 0,0 0-1,-1-1 1,1 1 0,0 0 0,0 0-1,-1-1 1,1 1 0,0-3 0,2-4 17,0 0 0,0 0 0,3-17 0,-3 5 24,0-1 1,-2 1 0,-1-38-1,-1 49-31,1-1-1,-2 1 0,0 0 0,0 0 0,0 0 1,-1 0-1,-1 0 0,1 0 0,-1 1 1,-9-14-1,12 21-15,1 0 0,0 1 0,-1-1 1,1 0-1,-1 1 0,1-1 0,-1 1 0,1-1 0,-1 0 1,0 1-1,1-1 0,-1 1 0,0 0 0,1-1 0,-1 1 1,0-1-1,0 1 0,1 0 0,-1 0 0,-1-1 0,1 1 0,1 1 0,0-1-1,-1 0 1,1 1 0,0-1-1,-1 0 1,1 1 0,0-1-1,-1 0 1,1 1-1,0-1 1,-1 1 0,1-1-1,0 0 1,0 1 0,0-1-1,0 1 1,-1-1-1,1 1 1,0-1 0,0 1-1,0-1 1,0 2 0,0 3-16,-1 1 1,1-1 0,1 1 0,1 9-1,5 17-48,2-1 0,2 0-1,24 50 1,-25-68-218,-10-12 291,0-1 0,1 0-1,-1 0 1,0 0-1,0 0 1,1 0-1,-1 0 1,0 0-1,0 0 1,1 0 0,-1 1-1,0-1 1,0 0-1,1 0 1,-1 0-1,0 0 1,0-1 0,1 1-1,-1 0 1,0 0-1,0 0 1,0 0-1,1 0 1,-1 0-1,0 0 1,0 0 0,1 0-1,-1-1 1,0 1-1,0 0 1,1 0-1,0-3 65,1 1 1,-1 0-1,0-1 0,1 1 0,-1-1 0,0 1 0,1-5 0,1-2-220,7-15 183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2.841"/>
    </inkml:context>
    <inkml:brush xml:id="br0">
      <inkml:brushProperty name="width" value="0.025" units="cm"/>
      <inkml:brushProperty name="height" value="0.025" units="cm"/>
    </inkml:brush>
  </inkml:definitions>
  <inkml:trace contextRef="#ctx0" brushRef="#br0">206 1775 9289,'-52'9'1791,"-97"2"0,149-11-1749,1 0 1,-1 0 0,1-1-1,-1 1 1,1 0 0,-1-1-1,0 1 1,1-1-1,-1 1 1,0-1 0,1 1-1,-1 0 1,0-1-1,0 1 1,0-1 0,1 1-1,-1-1 1,0 1-1,0-1 1,0 0 0,0 1-1,0-1 1,0 1 0,0-1-1,0 1 1,0-1-1,0 1 1,0-1 0,0 1-1,0-1 1,-1 1-1,1-1 1,0 1 0,0-1-1,0 1 1,-1-1-1,1 1 1,0-1 0,-1 1-1,1 0 1,0-1 0,-1 1-1,1-1 1,-1 1-1,1 0 1,0 0 0,-1-1-1,1 1 1,-1 0-1,1 0 1,-1-1 0,1 1-1,-1 0 1,1 0 0,-2 0-1,71-27 1648,312-135 1804,1578-895-645,-1120 589-2079,-746 416-2836,-85 46 265,-16 6-3567,-21 9-2570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3.284"/>
    </inkml:context>
    <inkml:brush xml:id="br0">
      <inkml:brushProperty name="width" value="0.025" units="cm"/>
      <inkml:brushProperty name="height" value="0.025" units="cm"/>
    </inkml:brush>
  </inkml:definitions>
  <inkml:trace contextRef="#ctx0" brushRef="#br0">0 1209 6822,'0'0'4757,"4"-9"-3535,1 1-961,-1-1 0,2 1 0,-1 1-1,1-1 1,1 1 0,-1 0-1,1 1 1,15-12 0,80-50 2061,-78 53-1967,586-341 4520,34-21-4332,-569 330-527,231-157 43,-297 198-57,-2 2-10,-1-1 0,0 0 0,0 0 1,-1-1-1,1 1 0,4-8 0,-10 13-17,0 0 0,0 0-1,0-1 1,-1 1 0,1 0 0,0-1 0,0 1 0,0 0 0,-1-1 0,1 1 0,0 0 0,0 0 0,-1-1 0,1 1 0,0 0 0,0 0 0,-1 0 0,1 0 0,0-1-1,-1 1 1,1 0 0,0 0 0,-1 0 0,1 0 0,0 0 0,-1 0 0,1 0 0,0 0 0,-1 0 0,1 0 0,0 0 0,-1 0 0,1 0 0,0 0 0,-1 0 0,1 0-1,0 0 1,-1 0 0,1 0 0,-1 1 0,-19 0-997,-1 6-1145,0 0 0,-35 17 0,51-22 1787,-54 27-3544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1.867"/>
    </inkml:context>
    <inkml:brush xml:id="br0">
      <inkml:brushProperty name="width" value="0.025" units="cm"/>
      <inkml:brushProperty name="height" value="0.025" units="cm"/>
    </inkml:brush>
  </inkml:definitions>
  <inkml:trace contextRef="#ctx0" brushRef="#br0">177 87 10250,'0'0'4537,"2"-9"-1910,1 0-1896,-2 6-518,1 0-1,-1-1 1,0 1-1,0 0 0,-1 0 1,1-1-1,-1 1 0,1 0 1,-1-1-1,0 1 1,0 0-1,-1-1 0,0-3 1,0 6-113,0-1 1,1 1 0,-1 0 0,0 0 0,0 0-1,0-1 1,-1 1 0,1 0 0,0 0 0,0 0-1,-1 1 1,1-1 0,0 0 0,-1 0 0,1 1 0,-1-1-1,1 1 1,-1-1 0,1 1 0,-1 0 0,1-1-1,-1 1 1,1 0 0,-1 0 0,0 0 0,1 0-1,-1 1 1,-1-1 0,-3 1-55,1-1-1,0 1 1,-1 0 0,1 0-1,0 0 1,0 1-1,-7 3 1,5 0-41,0 1-1,0 0 1,1 0-1,0 0 0,0 1 1,0 0-1,1 0 1,0 0-1,1 1 1,-1 0-1,2 0 1,-6 12-1,5-7 16,-1-1 0,2 1 1,0-1-1,0 1 0,1 0 0,1 0 0,-1 24 0,2-35-17,1 0 1,-1 0 0,0 0-1,0 0 1,1 0-1,-1 0 1,1-1-1,0 1 1,-1 0-1,1 0 1,0 0-1,0-1 1,0 1-1,0 0 1,0-1-1,1 1 1,-1-1-1,0 0 1,1 1-1,-1-1 1,1 0-1,-1 0 1,1 0-1,0 0 1,0 0-1,-1 0 1,1 0 0,0-1-1,0 1 1,0 0-1,0-1 1,0 0-1,0 1 1,-1-1-1,1 0 1,0 0-1,0 0 1,0 0-1,0-1 1,3 0-1,3 0 50,-1-1 0,0 0 0,0 0 0,0 0-1,0-1 1,0 0 0,-1-1 0,0 1 0,11-8 0,-8 4 28,0-1 1,-1 1 0,1-1 0,-2 0-1,1-1 1,-1 0 0,0 0 0,-1-1-1,0 0 1,-1 0 0,0 0 0,0-1 0,-1 1-1,0-1 1,-1 0 0,0-1 0,-1 1-1,1-12 1,-3 22-86,0 0-1,0 0 0,0 0 1,-1 0-1,1 0 1,0 0-1,0 0 1,-1 0-1,1 0 1,0 0-1,-1 0 0,1 0 1,-1 0-1,1 0 1,-1 0-1,0 0 1,1 0-1,-1 1 1,0-1-1,0 0 1,1 0-1,-1 1 0,0-1 1,0 1-1,0-1 1,0 1-1,0-1 1,0 1-1,0-1 1,0 1-1,0 0 0,0-1 1,0 1-1,0 0 1,0 0-1,0 0 1,0 0-1,-2 0 1,1 0-167,0 0 1,-1 0-1,1 1 1,0-1-1,0 1 1,0 0-1,0-1 1,-1 1-1,1 0 1,0 0 0,0 0-1,0 0 1,1 1-1,-1-1 1,0 0-1,0 1 1,-2 3-1,-1 2-1066,0 1-1,0 0 1,1 0 0,-4 14-1,1 7-4298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2.323"/>
    </inkml:context>
    <inkml:brush xml:id="br0">
      <inkml:brushProperty name="width" value="0.025" units="cm"/>
      <inkml:brushProperty name="height" value="0.025" units="cm"/>
    </inkml:brush>
  </inkml:definitions>
  <inkml:trace contextRef="#ctx0" brushRef="#br0">51 57 14029,'0'0'3716,"-1"8"-2424,-12 59 229,0-4-889,2 1-1,-2 84 1,31-171-114,3-30-671,-1 0 0,-3-1 0,12-74 0,-14 63 60,-15 64 82,0-1 0,1 1 0,-1-1 0,0 1 0,1-1 0,-1 1 0,1-1 0,-1 1 0,1 0 0,0-1 0,-1 1 0,1 0 0,0-1 0,0 1 0,0 0 0,0 0 0,0 0 0,0 0 0,1 0-1,-1 0 1,0 0 0,3-1 0,-3 2 0,0 0-1,0 0 1,1 0 0,-1 0-1,0 0 1,1 1-1,-1-1 1,0 1 0,0-1-1,0 1 1,1-1-1,-1 1 1,0-1-1,0 1 1,0 0 0,0 0-1,0-1 1,0 1-1,0 0 1,1 2-1,3 3 7,1 0 1,-1 1-1,-1 0 0,1 0 0,-1 1 0,5 13 0,-7-17 21,-1-1 0,0 0 0,0 0 0,0 1 0,-1-1 0,1 0 0,-1 1 0,0-1 0,0 1 0,0-1 0,0 1 0,0-1 0,-1 0 0,1 1 0,-1-1 0,0 0 1,0 1-1,-1-1 0,1 0 0,-1 0 0,1 0 0,-4 4 0,-2 0 161,0-1-1,0 0 1,-1 0 0,0-1 0,0 0-1,0 0 1,-10 3 0,15-6-122,-5 3 25,0-1 0,0 0 0,0-1 0,0 0-1,-1 0 1,0-1 0,1 0 0,-17 2 0,25-4-106,0 0-1,-1 0 1,1 0-1,0 0 1,-1 0 0,1 0-1,0 0 1,-1 0-1,1 0 1,0 0-1,-1 0 1,1 0 0,0 0-1,-1 0 1,1 0-1,0 0 1,-1-1 0,1 1-1,0 0 1,-1 0-1,1 0 1,0-1 0,0 1-1,-1 0 1,1 0-1,0-1 1,0 1 0,-1 0-1,1-1 1,0 1-1,0 0 1,0-1-1,0 1 1,-1 0 0,1-1-1,0 1 1,0 0-1,0-1 1,0 1 0,0 0-1,0-1 1,0 1-1,0 0 1,0-1 0,0 1-1,0 0 1,0-1-1,12-22-1791,24-17-2618,-7 15-998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2.904"/>
    </inkml:context>
    <inkml:brush xml:id="br0">
      <inkml:brushProperty name="width" value="0.025" units="cm"/>
      <inkml:brushProperty name="height" value="0.025" units="cm"/>
    </inkml:brush>
  </inkml:definitions>
  <inkml:trace contextRef="#ctx0" brushRef="#br0">65 1 17809,'0'0'5066,"-7"11"-4804,-1 0-222,1 1 0,0 0 0,1 0 1,1 0-1,0 1 0,0 0 1,2 0-1,-1 0 0,2 1 0,-3 22 1,5-31-36,0 1-7,0-1 0,0 1 0,1-1 0,-1 0 1,1 1-1,2 6 0,-2-11 9,-1 0 1,1 0-1,-1 0 1,1 0-1,-1 0 0,1-1 1,0 1-1,-1 0 0,1 0 1,0-1-1,0 1 1,0 0-1,-1-1 0,1 1 1,0-1-1,0 1 0,0-1 1,0 0-1,0 1 1,0-1-1,0 0 0,0 0 1,0 0-1,0 1 0,0-1 1,0 0-1,0 0 1,0-1-1,0 1 0,0 0 1,0 0-1,0 0 0,0-1 1,0 1-1,0 0 1,0-1-1,0 1 0,0-1 1,0 1-1,-1-1 0,1 1 1,1-2-1,2-1 13,0 0 1,-1 0-1,1 0 0,-1 0 0,1-1 0,-1 0 0,0 0 1,-1 1-1,1-2 0,-1 1 0,1 0 0,-1 0 0,-1-1 0,3-5 1,-1 0-17,0 0-1,0 0 1,-1-1 0,0 1 0,0-16 0,-5 23-230,-4 9 91,-4 9 15,10-12 109,-1 0-1,1 1 0,-1-1 1,1 1-1,0-1 1,1 1-1,-1 0 0,1-1 1,-1 1-1,1 0 0,0-1 1,0 1-1,1 0 0,-1-1 1,1 1-1,0 0 0,0-1 1,1 5-1,0-6 26,0 0-1,1 1 1,-1-1 0,0 0 0,1 0-1,-1-1 1,1 1 0,0-1-1,-1 1 1,1-1 0,0 0-1,0 0 1,0 0 0,0 0 0,0 0-1,0-1 1,0 1 0,0-1-1,0 0 1,1 0 0,5-1 0,2 0 21,1 0 1,0-1 0,-1-1 0,1 0 0,-1 0 0,0-1 0,0-1 0,0 0 0,13-8 0,-7 4-138,1 0 0,24-7 0,-41 16 92,-1-1 0,0 1-1,1 0 1,-1 0 0,1 0 0,-1 0 0,1 0-1,-1 0 1,1 0 0,-1 0 0,1 0 0,-1 0-1,1 0 1,-1 0 0,1 0 0,-1 0 0,1 0-1,-1 0 1,1 0 0,-1 1 0,1-1 0,-1 0-1,1 0 1,-1 1 0,1-1 0,-1 0 0,0 1 0,1-1-1,-1 0 1,0 1 0,1-1 0,-1 0 0,0 1-1,1-1 1,-1 1 0,0-1 0,0 1 0,0-1-1,1 1 1,-1-1 0,0 1 0,2 29-8,-1 4 422,-1-33-375,1 0 1,-1 0 0,0-1 0,0 1-1,1 0 1,-1 0 0,0 0-1,1 0 1,-1-1 0,1 1 0,-1 0-1,1 0 1,-1-1 0,1 1 0,-1 0-1,1-1 1,0 1 0,-1-1-1,1 1 1,0-1 0,0 1 0,0-1-1,-1 1 1,1-1 0,0 0 0,0 1-1,1-1 1,6 1 78,-1-1-1,1 0 0,-1-1 1,1 0-1,-1 0 1,0-1-1,1 1 1,-1-2-1,0 1 1,0-1-1,12-6 1,-11 5-380,0 0 0,0 1 0,0 0 0,0 0 0,1 1 0,-1 0 0,18-2 0,-26 4 10,6-14-9422,-6 5 2520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3.235"/>
    </inkml:context>
    <inkml:brush xml:id="br0">
      <inkml:brushProperty name="width" value="0.025" units="cm"/>
      <inkml:brushProperty name="height" value="0.025" units="cm"/>
    </inkml:brush>
  </inkml:definitions>
  <inkml:trace contextRef="#ctx0" brushRef="#br0">1 0 5701,'0'0'8809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3.700"/>
    </inkml:context>
    <inkml:brush xml:id="br0">
      <inkml:brushProperty name="width" value="0.025" units="cm"/>
      <inkml:brushProperty name="height" value="0.025" units="cm"/>
    </inkml:brush>
  </inkml:definitions>
  <inkml:trace contextRef="#ctx0" brushRef="#br0">38 145 11691,'0'0'9284,"-6"8"-9087,-20 27-165,25-34-33,1-1 1,-1 1-1,1 0 1,-1-1-1,1 1 1,-1 0-1,1 0 1,0 0-1,-1-1 0,1 1 1,0 0-1,0 0 1,-1 0-1,1 0 1,0 0-1,0-1 0,0 1 1,0 0-1,0 0 1,0 0-1,0 0 1,1 0-1,-1 0 0,15 5 134,22-13 202,-27 2-536,0 0 1,0-1-1,-1-1 1,0 1-1,0-2 0,9-8 1,-17 15 456,-2 2-234,1-1-1,-1 0 1,0 1 0,1-1-1,-1 1 1,1-1 0,-1 1 0,1-1-1,-1 1 1,1-1 0,0 1-1,-1-1 1,1 1 0,-1 0-1,1-1 1,0 1 0,0-1-1,-1 1 1,1 0 0,0-1-1,0 1 1,0 0 0,0-1-1,0 1 1,0 0 0,0 0-1,0-1 1,0 1 0,0 0-1,0-1 1,0 1 0,1 0 0,-1-1-1,0 1 1,0-1 0,1 1-1,-1 0 1,0-1 0,1 1-1,-1-1 1,1 1 0,-1-1-1,1 1 1,-1-1 0,1 1-1,-1-1 1,1 1 0,0-1-1,6 0 39,-1-1 0,1 0 0,-1-1 0,1 0 0,-1 0 0,0 0 0,0-1 0,0 0 0,0 0 0,0-1 0,0 1 0,-1-1 0,0 0 0,0-1 0,0 1 0,8-10 0,-8 8-28,1 0 0,-1-1 0,0 1 0,-1-1 0,1 0 0,-2 0 0,1 0 0,-1-1 0,0 1 0,0-1 0,-1 0 0,0 0 0,2-14 0,-4 22-12,0-1 0,0 1 0,0 0 0,0-1 0,0 1 0,0 0-1,0-1 1,0 1 0,0 0 0,0-1 0,0 1 0,0 0-1,0-1 1,-1 1 0,1 0 0,0-1 0,0 1 0,0 0 0,0-1-1,-1 1 1,1 0 0,0 0 0,0-1 0,-1 1 0,1 0-1,0 0 1,0-1 0,-1 1 0,1 0 0,0 0 0,-1 0 0,1 0-1,0-1 1,-1 1 0,1 0 0,0 0 0,-1 0 0,-15 5 59,-13 17-240,23-16 210,0 1-1,1 0 1,-1 0-1,1 0 1,1 1-1,-8 15 1,10-19-16,0 1 0,0 0 0,1 0 0,-1-1-1,1 1 1,1 0 0,-1 0 0,0 0 0,1 0 0,0 0 0,0 0 0,1 0 0,1 10 0,0-13-23,-1 1 1,1-1-1,0 0 0,0 0 1,0 0-1,0 0 1,0 0-1,0-1 0,0 1 1,1 0-1,-1-1 1,0 0-1,1 1 0,-1-1 1,1 0-1,0-1 1,-1 1-1,1 0 0,0-1 1,0 1-1,-1-1 1,1 0-1,0 0 0,3 0 1,2 0 22,0 0 1,0 0-1,0-1 1,0 0 0,0 0-1,-1-1 1,14-4-1,33-28 67,-51 32-82,0-1-1,1 0 0,-1 0 1,0 0-1,-1 0 1,1 0-1,0-1 0,-1 1 1,0-1-1,0 0 0,0 0 1,2-7-1,-10 30-425,3-13 379,0 1-1,1 0 0,0 1 0,0-1 0,-1 11 1,3-16 22,0-1-1,0 1 1,0-1 0,0 0 0,0 1 0,0-1 0,1 1 0,-1-1 0,0 0 0,1 1 0,-1-1 0,1 0-1,0 1 1,-1-1 0,1 0 0,0 0 0,0 0 0,0 0 0,0 0 0,0 0 0,0 0 0,0 0 0,0 0-1,0 0 1,0 0 0,0 0 0,1-1 0,-1 1 0,0-1 0,1 1 0,-1-1 0,0 1 0,1-1 0,-1 0-1,0 0 1,2 1 0,4 0-431,0-1 0,1 1 0,-1-1 0,0 0 0,0-1 0,0 0 0,0 0 0,0-1 0,6-1-1,-2-2-870,0 1-1,-1-1 0,0-1 0,0 0 0,-1 0 0,1-1 0,-1 0 0,8-10 0,12-12-4893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4.030"/>
    </inkml:context>
    <inkml:brush xml:id="br0">
      <inkml:brushProperty name="width" value="0.025" units="cm"/>
      <inkml:brushProperty name="height" value="0.025" units="cm"/>
    </inkml:brush>
  </inkml:definitions>
  <inkml:trace contextRef="#ctx0" brushRef="#br0">100 0 8296,'0'0'9657,"-9"9"-8851,1-1-556,-1 0 0,2 1 0,-1 0 0,1 0 0,1 1 1,0 0-1,0 0 0,1 1 0,0-1 0,1 1 0,0 0 0,-4 21 0,8-32-242,-8 86 862,8-81-909,0 0 1,0 0-1,1 1 0,0-1 1,-1 0-1,2 0 0,-1 0 1,1 0-1,-1 0 0,1 0 1,1 0-1,-1 0 0,6 7 0,-8-11 9,1 0-1,-1-1 0,0 1 0,1-1 0,-1 1 0,1-1 0,-1 1 0,1-1 0,-1 1 0,1-1 0,-1 0 0,1 1 0,-1-1 0,1 0 0,-1 1 0,1-1 0,0 0 0,-1 0 0,1 0 0,-1 1 0,1-1 0,0 0 0,-1 0 0,1 0 0,0 0 0,-1 0 0,1 0 0,0 0 0,-1 0 0,1 0 0,1-1 0,7-19-411,-6-35 372,-3 52 73,0-8-13,-1 1-1,0-1 1,-6-19-1,7 27 66,-1 0 0,0 0 0,0 0-1,0 1 1,0-1 0,0 0 0,-1 0 0,1 1 0,-1-1-1,0 1 1,0-1 0,0 1 0,0 0 0,0 0 0,0 0 0,-1 0-1,-4-3 1,7 5-52,-1 0 0,1 0 0,0 0-1,-1 0 1,1 1 0,-1-1 0,1 0-1,-1 0 1,1 0 0,0 1 0,-1-1-1,1 0 1,0 0 0,-1 1 0,1-1-1,0 0 1,-1 1 0,1-1 0,0 0-1,0 1 1,-1-1 0,1 1 0,0-1-1,0 0 1,0 1 0,-1-1 0,1 1-1,0-1 1,0 1 0,0-1 0,0 1 0,0-1-1,0 0 1,0 1 0,0-1 0,0 1-1,0-1 1,0 1 0,0-1 0,0 1-1,1-1 1,-1 1 0,5 24-212,-2-22-160,-1 0 1,1 0-1,0 0 1,1 0 0,-1-1-1,0 1 1,1-1 0,0 0-1,-1 0 1,1 0 0,0-1-1,0 1 1,0-1 0,0 0-1,7 1 1,19 0-5606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4.638"/>
    </inkml:context>
    <inkml:brush xml:id="br0">
      <inkml:brushProperty name="width" value="0.025" units="cm"/>
      <inkml:brushProperty name="height" value="0.025" units="cm"/>
    </inkml:brush>
  </inkml:definitions>
  <inkml:trace contextRef="#ctx0" brushRef="#br0">139 132 15310,'0'0'1410,"-10"1"-369,0 2-669,0 0 0,1 1 1,-1 0-1,0 0 0,1 1 1,0 0-1,-12 10 0,18-13-246,0 0 0,0 0-1,0 0 1,1 0 0,-1 1-1,1-1 1,-1 1-1,1 0 1,0 0 0,0 0-1,0 0 1,1 0 0,-1 0-1,1 0 1,-1 1 0,1-1-1,0 1 1,0-1 0,1 0-1,-1 1 1,1 0-1,-1-1 1,1 1 0,0-1-1,1 1 1,-1-1 0,1 1-1,-1-1 1,3 7 0,-1-8-114,-1 0 1,1 0-1,0 0 1,0-1-1,0 1 1,0-1 0,0 1-1,0-1 1,0 1-1,1-1 1,-1 0 0,0 0-1,1 0 1,-1-1-1,1 1 1,-1 0 0,1-1-1,-1 0 1,1 0-1,-1 1 1,1-1-1,-1-1 1,1 1 0,4-1-1,1 0-232,1 0-1,0 0 0,0-1 1,-1 0-1,17-6 1,-15 2-339,0 0 1,-1-1-1,1 0 1,-1 0-1,0-1 1,-1 0-1,14-19 1,-15 18 498,0 0 0,-1 0 0,-1-1 0,0 1 0,0-2 0,-1 1 0,0 0 0,4-16 0,-9 30 1688,0-4-1589,1 1-1,-1 0 1,1 0-1,0 0 1,-1 0-1,1 0 1,0 0 0,0-1-1,0 1 1,0 0-1,0 0 1,0 0-1,0 0 1,0 0-1,0 0 1,0 0-1,0 0 1,1-1-1,-1 1 1,0 0-1,1 0 1,-1 0 0,0 0-1,1-1 1,-1 1-1,1 0 1,0 0-1,-1-1 1,1 1-1,-1 0 1,1-1-1,0 1 1,0-1-1,-1 1 1,1-1 0,0 1-1,0-1 1,0 1-1,-1-1 1,1 0-1,0 1 1,0-1-1,0 0 1,0 0-1,0 0 1,0 0-1,0 0 1,0 0-1,-1 0 1,1 0 0,0 0-1,0 0 1,0 0-1,1-1 1,4 0-24,0 1 0,0-1 0,0-1 0,0 1 0,0-1 0,0 0 0,0-1 0,-1 1 0,1-1 0,-1 0 0,1-1 0,-1 1 0,0-1 0,-1 0 0,6-5 0,-4 3-74,0 0 1,-1-1 0,1 0 0,-1 0 0,0 0-1,-1 0 1,0-1 0,0 0 0,-1 0 0,4-11-1,-10 17-66,-5 8 117,-8 9 77,5 3 244,1 2-1,1-1 0,0 1 1,-6 22-1,12-31-219,0-1-1,1 1 1,0 0-1,0 0 1,1 0 0,1 0-1,0 0 1,0 0-1,4 20 1,-4-30-83,0 0 1,1 0-1,-1 0 1,0 0-1,0 0 1,1 0-1,-1 0 0,1 0 1,-1 0-1,1 0 1,-1 0-1,1 0 1,0 0-1,-1 0 0,1 0 1,0-1-1,0 1 1,0 0-1,0 0 1,-1-1-1,1 1 0,0-1 1,0 1-1,0-1 1,0 1-1,0-1 1,1 0-1,-1 1 0,0-1 1,0 0-1,0 0 1,0 0-1,0 0 1,0 0-1,0 0 0,0 0 1,0 0-1,2-1 1,-1 1 15,0-1-1,0 0 1,0 0 0,0 0 0,0 0 0,-1 0 0,1 0 0,0 0 0,-1-1-1,1 1 1,-1 0 0,0-1 0,1 0 0,-1 1 0,0-1 0,0 0 0,0 1 0,0-1-1,0 0 1,1-3 0,0-5-16,0 0 0,0-1 1,-1 1-1,0-1 0,-1 0 0,-1-11 0,1 17-37,-1 0 1,1 1-1,-1-1 0,0 0 0,0 1 0,-1-1 1,1 1-1,-1-1 0,0 1 0,0 0 1,-1 0-1,1 0 0,-1 0 0,0 0 0,0 1 1,-4-5-1,7 8 23,-1 0 1,1-1 0,0 1-1,-1 0 1,1-1-1,-1 1 1,1 0 0,-1-1-1,1 1 1,-1 0-1,1 0 1,-1 0 0,1 0-1,-1 0 1,1-1-1,-1 1 1,1 0 0,-1 0-1,0 0 1,1 0-1,-1 0 1,1 1 0,-1-1-1,1 0 1,-1 0-1,1 0 1,-1 0 0,1 1-1,-1-1 1,1 0-1,-1 0 1,1 1-1,-1-1 1,1 0 0,0 1-1,-1-1 1,1 1-1,-1-1 1,1 0 0,0 1-1,0-1 1,-1 1-1,1-1 1,0 1 0,0-1-1,-1 1 1,1-1-1,0 1 1,0-1 0,0 1-1,0-1 1,0 1-1,0-1 1,0 1 0,0 0-1,0 0 1,0 0-3,-1 1 1,1-1-1,0 0 1,0 1-1,0-1 1,1 0 0,-1 1-1,0-1 1,0 1-1,1-1 1,-1 0-1,1 0 1,-1 1-1,1-1 1,0 0-1,-1 0 1,1 1-1,0-1 1,0 0-1,0 0 1,0 0 0,-1 0-1,2 0 1,-1-1-1,0 1 1,1 1-1,5 1-123,0-1 0,0 0-1,1 0 1,-1 0 0,10 0-1,39 0-4080,-54-2 3938,32 0-4800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4.984"/>
    </inkml:context>
    <inkml:brush xml:id="br0">
      <inkml:brushProperty name="width" value="0.025" units="cm"/>
      <inkml:brushProperty name="height" value="0.025" units="cm"/>
    </inkml:brush>
  </inkml:definitions>
  <inkml:trace contextRef="#ctx0" brushRef="#br0">308 1 8136,'0'0'12187,"-8"2"-12027,5-1-161,-30 9 70,32-9-73,0-1 1,-1 1 0,1-1-1,0 1 1,-1 0 0,1 0-1,0 0 1,0 0 0,0-1-1,0 1 1,0 1 0,0-1-1,0 0 1,0 0 0,0 0-1,0 0 1,1 1 0,-1-1-1,0 0 1,1 1 0,-1-1-1,1 1 1,0-1 0,-1 2-1,2-2 6,-1 0 0,1 0 0,0 0 0,-1 0 0,1 0 0,0 0 0,0 0 0,-1 0 0,1-1 0,0 1-1,0 0 1,0 0 0,0-1 0,0 1 0,0-1 0,0 1 0,0-1 0,0 1 0,1-1 0,-1 0 0,0 0 0,1 1-1,36 7-192,-30-6-121,-1-1 202,0 1 0,0 0 0,0 0 0,0 0 0,11 7 0,-17-9 154,-1 0-1,1 1 0,0-1 1,-1 0-1,0 1 1,1-1-1,-1 1 0,1-1 1,-1 1-1,1-1 0,-1 1 1,0-1-1,1 1 0,-1-1 1,0 1-1,0-1 0,0 1 1,1 0-1,-1-1 0,0 1 1,0-1-1,0 1 0,0 0 1,0-1-1,0 1 0,0-1 1,0 1-1,0 1 1,-1 0 161,0-1 1,0 1-1,-1 0 1,1 0-1,-1-1 1,1 1 0,-1-1-1,1 1 1,-1-1-1,0 0 1,1 1-1,-1-1 1,-3 1 0,-10 6 99,0-1 1,-1 0-1,0-1 1,0-1 0,-1 0-1,1-2 1,-24 3 0,24-4-675,0-1 1,0-1 0,-19-2-1,26 0-567,0 1-1,0-1 1,0 0-1,0-1 1,0 0-1,-9-5 1,-22-15-7707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3.763"/>
    </inkml:context>
    <inkml:brush xml:id="br0">
      <inkml:brushProperty name="width" value="0.05" units="cm"/>
      <inkml:brushProperty name="height" value="0.05" units="cm"/>
      <inkml:brushProperty name="color" value="#66CC00"/>
    </inkml:brush>
  </inkml:definitions>
  <inkml:trace contextRef="#ctx0" brushRef="#br0">6 29 14099,'0'-16'2280,"0"4"-1223,1 13-385,1 12 2240,1 14-1711,1 6-169,0 16-440,2 4-224,-2 10-128,-1 0-72,-1-4-128,-2-6-152,0-12-408,-5-6-288,-2-21 672,-4-10-128,-1-19-144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5.326"/>
    </inkml:context>
    <inkml:brush xml:id="br0">
      <inkml:brushProperty name="width" value="0.025" units="cm"/>
      <inkml:brushProperty name="height" value="0.025" units="cm"/>
    </inkml:brush>
  </inkml:definitions>
  <inkml:trace contextRef="#ctx0" brushRef="#br0">1 0 13325,'0'0'7078,"78"7"-5636,-31-1-289,1-3-897,5-2-512,-5-1-6054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5.880"/>
    </inkml:context>
    <inkml:brush xml:id="br0">
      <inkml:brushProperty name="width" value="0.025" units="cm"/>
      <inkml:brushProperty name="height" value="0.025" units="cm"/>
    </inkml:brush>
  </inkml:definitions>
  <inkml:trace contextRef="#ctx0" brushRef="#br0">95 0 11082,'0'0'12033,"-9"10"-11686,0 2-114,1-1-1,0 2 1,0-1-1,1 1 1,1 0-1,0 0 1,1 1-1,-4 14 1,3-6 169,3-13-293,0 0 0,1 1 1,0-1-1,0 1 0,1 0 0,0-1 1,1 14-1,1-21-106,0-1 1,0 0-1,0 0 1,-1 0-1,1 0 1,0 0 0,0 0-1,1 0 1,-1 0-1,0 0 1,0 0-1,0-1 1,1 1-1,-1 0 1,0-1-1,1 1 1,-1-1 0,0 0-1,1 1 1,-1-1-1,1 0 1,-1 0-1,0 0 1,1 0-1,-1 0 1,1 0-1,2-1 1,42-3 212,16-14-673,-52 14 256,0 1 0,1-1 0,-1 2 0,1-1 0,-1 2 0,1-1 0,0 1 0,-1 1 0,18 1 0,-27-1 201,0 1-1,0-1 0,0 1 0,1-1 0,-1 1 0,0 0 1,0-1-1,0 1 0,0 0 0,0 0 0,0 0 1,-1 0-1,1 0 0,0 0 0,0 0 0,-1 0 1,1 0-1,0 0 0,-1 0 0,1 0 0,-1 1 0,1-1 1,-1 0-1,0 0 0,0 1 0,1-1 0,-1 0 1,0 0-1,0 1 0,0-1 0,-1 3 0,1-1 90,0 0-1,-1 0 1,1 1-1,-1-1 1,0 0-1,0 0 1,0 0-1,0 0 1,0 0-1,-1 0 1,-3 5-1,-3 1 176,0-1 1,-1 0-1,-1 0 1,1-1-1,-1 0 0,-1 0 1,1-1-1,-1-1 1,0 0-1,0 0 0,-1-1 1,1 0-1,-1-1 1,0-1-1,0 0 1,-19 1-1,31-3-313,-1 0 0,0 0-1,0 0 1,1 0 0,-1 0 0,0 0 0,1 0 0,-1-1 0,0 1 0,1 0-1,-1 0 1,0-1 0,1 1 0,-1 0 0,1-1 0,-1 1 0,0-1-1,1 1 1,-1-1 0,1 1 0,0-1 0,-1 1 0,1-1 0,-1 1-1,1-1 1,0 0 0,-1 1 0,1-1 0,0 0 0,-1-1 0,4-25-3071,-1 20 1571,0 1 1,1-1 0,0 1-1,0 0 1,8-12 0,6 0-4736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6.270"/>
    </inkml:context>
    <inkml:brush xml:id="br0">
      <inkml:brushProperty name="width" value="0.025" units="cm"/>
      <inkml:brushProperty name="height" value="0.025" units="cm"/>
    </inkml:brush>
  </inkml:definitions>
  <inkml:trace contextRef="#ctx0" brushRef="#br0">17 112 11371,'0'0'3635,"8"1"91,1 0-2987,0-1 1,0 0-1,0 0 0,0-1 0,-1 0 0,1-1 0,8-2 0,-14 3-641,0 0 0,0 0-1,0 0 1,-1 0 0,1 0 0,0-1-1,-1 1 1,0-1 0,1 0 0,-1 0-1,0 0 1,0 0 0,0 0 0,0 0 0,0-1-1,0 1 1,-1-1 0,1 1 0,-1-1-1,1 0 1,-1 1 0,0-1 0,0 0-1,-1 0 1,1 0 0,0 0 0,-1 0 0,0 0-1,0-3 1,0 4-78,0 1 0,0-1 0,0 1 0,0-1 0,0 1 0,-1-1 0,1 1 0,-1-1 0,1 1 0,-1-1 0,1 1 0,-1 0 0,0-1 0,0 1 0,0 0 0,1 0 0,-1-1 0,-1 1 0,1 0 0,0 0 0,0 0 0,0 0 0,0 0 1,-1 1-1,1-1 0,0 0 0,-1 1 0,1-1 0,-1 1 0,1-1 0,-1 1 0,1-1 0,-1 1 0,1 0 0,-1 0 0,1 0 0,-1 0 0,1 0 0,-1 0 0,1 0 0,-1 0 0,1 1 0,-3 0 0,-1 0-53,-1 0 1,1 1 0,1-1-1,-1 1 1,0 0-1,0 0 1,1 1-1,-1-1 1,1 1-1,-1 0 1,1 0 0,-6 6-1,5-3 24,1 1 0,-1-1 0,1 1 0,0 0 0,1 0-1,0 1 1,0-1 0,0 1 0,1-1 0,0 1 0,-1 10 0,3-16-17,0 1 0,0-1 0,0 1-1,0-1 1,0 0 0,0 1 0,1-1 0,-1 1 0,1-1 0,0 0 0,-1 1 0,1-1 0,0 0 0,1 0 0,-1 0 0,0 0-1,1 0 1,-1 0 0,1 0 0,-1 0 0,1 0 0,0-1 0,0 1 0,0 0 0,0-1 0,0 0 0,0 0 0,0 1 0,0-1-1,1 0 1,-1-1 0,0 1 0,1 0 0,-1-1 0,0 1 0,1-1 0,-1 0 0,5 0 0,9 2-1244,-1-2 0,1 0 0,0 0 1,0-2-1,-1 0 0,20-5 0,7-9-5798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6.603"/>
    </inkml:context>
    <inkml:brush xml:id="br0">
      <inkml:brushProperty name="width" value="0.025" units="cm"/>
      <inkml:brushProperty name="height" value="0.025" units="cm"/>
    </inkml:brush>
  </inkml:definitions>
  <inkml:trace contextRef="#ctx0" brushRef="#br0">156 95 16816,'0'0'2648,"-11"1"-646,6-1-1849,-1 0 0,0 1 0,0 0 0,1 0 0,-1 0 0,1 1 0,-1 0 0,1 0 0,-1 0 0,1 1 0,0 0 0,0 0 0,1 0 0,-1 0 0,0 1 0,1 0 0,-4 4 0,3-2 70,0 0 0,0 0 0,1 0 0,-1 0 0,2 0 0,-1 1-1,1 0 1,0 0 0,0 0 0,1 0 0,-3 14 0,5-21-217,0 1 1,0 0 0,0-1-1,0 1 1,0 0 0,0-1-1,0 1 1,0 0 0,0-1-1,0 1 1,1 0 0,-1-1-1,0 1 1,0 0 0,1-1-1,-1 1 1,0-1 0,1 1-1,-1-1 1,1 1 0,-1-1-1,1 1 1,-1-1 0,1 1-1,-1-1 1,1 0 0,-1 1-1,1-1 1,0 0 0,-1 1-1,2-1 1,27 2 262,-20-3-182,-1 0 0,0-1 1,1 0-1,13-6 0,-6-1-66,-1 0 1,0-1-1,-1-1 0,0-1 1,-1 0-1,0 0 0,-1-1 1,-1-1-1,0 0 1,0-1-1,-2 0 0,1 0 1,-2-1-1,0 0 0,8-26 1,-47 105-698,-13 25 686,41-80-25,0 1-1,0-1 0,1 1 1,0 0-1,0 0 1,1 0-1,0 0 0,1 13 1,0-21-46,0 1 0,0-1 0,0 0 0,1 0 0,-1 0 0,0 0 0,1 0 0,-1 0 0,1 0 0,0 0 0,-1 0 0,1 0 0,0 0 0,-1 0 1,1 0-1,0 0 0,0 0 0,0-1 0,0 1 0,-1 0 0,1 0 0,0-1 0,1 1 0,-1-1 0,0 1 0,1-1 0,32 6-4141,-32-6 3905,32 0-6045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6.951"/>
    </inkml:context>
    <inkml:brush xml:id="br0">
      <inkml:brushProperty name="width" value="0.025" units="cm"/>
      <inkml:brushProperty name="height" value="0.025" units="cm"/>
    </inkml:brush>
  </inkml:definitions>
  <inkml:trace contextRef="#ctx0" brushRef="#br0">60 1 19314,'0'0'8648,"-53"48"-7014,50-39-1089,-1-3-449,4-1-481,0-4-1793,4-1-2787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53.988"/>
    </inkml:context>
    <inkml:brush xml:id="br0">
      <inkml:brushProperty name="width" value="0.025" units="cm"/>
      <inkml:brushProperty name="height" value="0.025" units="cm"/>
    </inkml:brush>
  </inkml:definitions>
  <inkml:trace contextRef="#ctx0" brushRef="#br0">0 0 416,'0'0'2851,"53"7"-2467,-33-5-127,8 1-225,-1 0-32,-1-1-32,-3 1 64,-1-1 1185,-3 2-480,2-1-161,-3 2-448,0-5-128,6 0-993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55.297"/>
    </inkml:context>
    <inkml:brush xml:id="br0">
      <inkml:brushProperty name="width" value="0.025" units="cm"/>
      <inkml:brushProperty name="height" value="0.025" units="cm"/>
    </inkml:brush>
  </inkml:definitions>
  <inkml:trace contextRef="#ctx0" brushRef="#br0">0 199 6246,'0'0'2744,"11"0"-2104,138 3 164,220-23-1,397-12 3829,-409 29-3130,107-24-886,-264 12-501,12-2-32,211-8 21,-351 25-97,915 30 24,-354-15 9,0-53 261,-227 12-31,-105 7-1954,-99 4-2955,-97 5 1153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9.876"/>
    </inkml:context>
    <inkml:brush xml:id="br0">
      <inkml:brushProperty name="width" value="0.025" units="cm"/>
      <inkml:brushProperty name="height" value="0.025" units="cm"/>
    </inkml:brush>
  </inkml:definitions>
  <inkml:trace contextRef="#ctx0" brushRef="#br0">516 409 7431,'0'0'59,"6"-9"-33,20-23 140,0 1-1,3 2 0,49-41 1,28-28 21,-103 95-73,0 0-1,0 0 1,0-1-1,0 1 0,-1-1 1,1 0-1,-1 0 1,0 0-1,0 0 1,0 0-1,-1 0 1,1 0-1,-1-1 0,0 1 1,-1-1-1,1-5 1,-1 8 72,-1-1 0,1 1 0,-1-1 0,0 1 0,0-1 0,0 1 0,0 0 0,0-1 0,0 1 0,-1 0 0,1 0 0,-1 0 1,0 0-1,1 0 0,-1 0 0,0 0 0,0 1 0,0-1 0,-1 1 0,1-1 0,0 1 0,0 0 0,-1 0 0,1 0 0,-1 0 0,1 0 0,-1 1 0,-2-1 1,-17-4-86,1 1 1,-1 0-1,0 2 1,0 1 0,0 0-1,0 2 1,1 1-1,-1 0 1,0 1 0,1 2-1,-1 0 1,1 1 0,1 2-1,-1 0 1,1 1-1,0 1 1,-35 23 0,28-13-2,0 0 0,2 2 0,0 0 1,1 2-1,2 0 0,0 2 0,2 1 1,1 0-1,1 1 0,1 1 0,-14 35 1,16-25-47,1-1-1,2 2 1,2-1 0,2 2 0,2-1 0,1 1-1,2 0 1,2 0 0,4 43 0,-1-53-34,3-1 0,0 0 1,2 0-1,1 0 0,1-1 0,1 0 0,2-1 1,1 0-1,1-1 0,2-1 0,0 0 0,36 42 0,-44-59 3,1 0 0,0-1-1,0 0 1,1 0-1,0-1 1,0 0 0,1-1-1,0 0 1,0-1-1,0 0 1,1-1-1,-1 0 1,1-1 0,0 0-1,0-1 1,0 0-1,1-1 1,13-1-1,-8-1 107,-1-1 0,1 0 0,-1-2 0,0 0-1,0-1 1,0-1 0,0 0 0,-1-1 0,0-1-1,-1 0 1,0-2 0,16-11 0,21-19-51,0-3 0,-3-2 0,-2-2 0,-2-2 0,-2-2 0,-2-2 0,39-69 0,-56 81-89,-2-1-1,-2 0 1,-2-2-1,-2 0 0,-2-1 1,-2 0-1,-2-1 0,-1 0 1,-3-1-1,0-92 0,-6 124 13,-1 0 0,-1-1-1,-1 1 1,0 0 0,-1 0-1,0 1 1,-10-21 0,12 29-10,-1 1 0,0 0 0,0 0 1,0 0-1,-1 0 0,0 0 0,0 1 1,0 0-1,0 0 0,-1 0 0,0 0 1,0 1-1,0-1 0,0 1 1,0 1-1,0-1 0,-1 1 0,0 0 1,1 0-1,-1 0 0,-12-1 0,7 2-66,0 1-1,0 0 0,0 1 1,0 0-1,0 1 1,0 0-1,1 1 0,-1 0 1,0 1-1,1 0 0,0 0 1,-11 7-1,-12 9-1497,0 2 0,-32 28 0,32-24-1117,-24 17-4767</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2.648"/>
    </inkml:context>
    <inkml:brush xml:id="br0">
      <inkml:brushProperty name="width" value="0.025" units="cm"/>
      <inkml:brushProperty name="height" value="0.025" units="cm"/>
    </inkml:brush>
  </inkml:definitions>
  <inkml:trace contextRef="#ctx0" brushRef="#br0">0 122 12556,'0'0'4228,"10"-2"-3892,427-74 1279,-346 67-2682,1 5 0,181 15 1,-213-8 1003,0-2 0,0-3 1,92-15-1,-96 8-73,0 4-1,0 1 0,1 3 0,62 7 0,-99-2 331,-2 1-1,1 1 0,-1 0 0,0 2 0,0 0 0,17 11 0,-21-10 80,2-1 1,-1-1-1,1 0 0,0-1 1,0 0-1,1-2 0,-1 0 1,21 2-1,-6-5 132,1-2 0,-1-1-1,1-2 1,46-12 0,121-43 7,-185 54-424,-10 3-19,5 0-394,0-1 0,-1-1-1,1 1 1,14-10 0,-11 0-4097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0.326"/>
    </inkml:context>
    <inkml:brush xml:id="br0">
      <inkml:brushProperty name="width" value="0.025" units="cm"/>
      <inkml:brushProperty name="height" value="0.025" units="cm"/>
    </inkml:brush>
  </inkml:definitions>
  <inkml:trace contextRef="#ctx0" brushRef="#br0">41 0 10282,'0'0'7308,"0"9"-6998,-16 107 825,5-49 233,-2 129-1,13-194-1351,-1 0-1,1 0 1,0-1-1,0 1 1,1 0 0,-1 0-1,0 0 1,0 0 0,1 0-1,-1 0 1,1 0-1,0-1 1,-1 1 0,1 0-1,0 0 1,0-1 0,0 1-1,0-1 1,1 1 0,-1-1-1,0 1 1,1-1-1,-1 0 1,1 0 0,-1 1-1,1-1 1,-1 0 0,1 0-1,0-1 1,0 1-1,-1 0 1,1 0 0,0-1-1,0 1 1,0-1 0,0 0-1,0 0 1,2 1 0,1-2 31,1 0 0,-1 0 0,0 0 0,0 0 1,0-1-1,0 1 0,-1-1 0,1-1 0,0 1 1,-1-1-1,1 0 0,-1 0 0,5-4 0,10-11 40,-1-2-1,17-22 0,-21 23-60,2 1 0,27-25 0,-43 43-31,0-1-1,0 1 1,0 0 0,1 0 0,-1 0-1,0 0 1,0-1 0,0 1 0,1 0-1,-1 0 1,0 0 0,0 0 0,1 0 0,-1 0-1,0 0 1,0 0 0,0 0 0,1 0-1,-1 0 1,0 0 0,0 0 0,1 0-1,-1 0 1,0 0 0,0 0 0,1 0-1,-1 0 1,0 0 0,0 0 0,0 0 0,1 0-1,-1 1 1,0-1 0,0 0 0,0 0-1,1 0 1,-1 0 0,0 0 0,0 1-1,0-1 1,0 0 0,1 0 0,-1 0-1,0 1 1,0-1 0,0 0 0,0 0 0,0 1-1,0-1 1,0 0 0,0 0 0,0 1-1,4 21 150,-5 26 636,-1-25-474,0 24 263,3-46-556,-1-1 0,1 0-1,-1 1 1,1-1 0,-1 0 0,1 1-1,-1-1 1,1 0 0,0 0-1,-1 0 1,1 1 0,-1-1 0,1 0-1,0 0 1,-1 0 0,1 0-1,0 0 1,-1 0 0,1 0 0,-1 0-1,1-1 1,0 1 0,-1 0-1,1 0 1,-1 0 0,1-1 0,0 1-1,-1 0 1,1-1 0,-1 1-1,1 0 1,0-1 0,20-10 192,33-34 97,-41 33-285,0 0-1,27-17 1,-39 29-24,-1-1 1,1 1-1,-1-1 0,1 0 0,-1 1 1,1-1-1,0 1 0,-1 0 0,1-1 1,0 1-1,-1 0 0,1-1 0,0 1 0,0 0 1,-1 0-1,1-1 0,0 1 0,0 0 1,-1 0-1,1 0 0,0 0 0,0 0 1,0 0-1,-1 0 0,1 1 0,0-1 1,0 0-1,-1 0 0,1 0 0,0 1 0,0-1 1,-1 0-1,1 1 0,0-1 0,-1 1 1,1-1-1,-1 1 0,1-1 0,0 1 1,-1-1-1,1 1 0,-1 0 0,0-1 1,1 1-1,-1 0 0,1-1 0,-1 1 1,0 0-1,1 1 0,0 48 352,-2-47-281,1 1 1,-1 0-1,1 0 1,0 0-1,0-1 1,1 1-1,-1 0 1,3 7-1,-3-11-53,1 1 0,0-1 0,0 1 0,0-1 0,0 0 0,0 1 0,0-1 0,0 0-1,0 0 1,0 0 0,-1 1 0,1-1 0,0 0 0,0 0 0,0-1 0,0 1 0,0 0 0,0 0 0,0 0-1,0-1 1,0 1 0,0 0 0,1-1 0,21-9 202,-6-2-143,0-1-1,-1 0 1,16-18-1,-4 4-37,-28 27-33,0-1 1,0 1-1,0 0 0,1-1 1,-1 1-1,0 0 0,0 0 1,1-1-1,-1 1 1,0 0-1,0 0 0,1 0 1,-1-1-1,0 1 0,1 0 1,-1 0-1,0 0 0,1 0 1,-1 0-1,0-1 0,1 1 1,-1 0-1,1 0 0,-1 0 1,0 0-1,1 0 0,-1 0 1,0 0-1,1 0 0,-1 0 1,0 1-1,1-1 0,-1 0 1,0 0-1,1 0 0,-1 0 1,1 1-1,2 15-59,-10 39-76,4-33 106,3-22 14,0 0-1,1 1 0,-1-1 1,0 0-1,0 0 1,0 1-1,0-1 0,1 0 1,-1 0-1,0 1 1,0-1-1,1 0 0,-1 0 1,0 1-1,0-1 1,1 0-1,-1 0 1,0 0-1,1 0 0,-1 0 1,0 1-1,1-1 1,-1 0-1,0 0 0,1 0 1,-1 0-1,0 0 1,1 0-1,-1 0 0,0 0 1,1 0-1,-1 0 1,0 0-1,0 0 0,1 0 1,-1-1-1,0 1 1,1 0-1,-1 0 0,0 0 1,1 0-1,-1-1 1,0 1-1,0 0 1,1 0-1,-1 0 0,0-1 1,0 1-1,1 0 1,-1-1-1,17-11-1448,31-44-4898,-9-8-3733,-26 38 5714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4.235"/>
    </inkml:context>
    <inkml:brush xml:id="br0">
      <inkml:brushProperty name="width" value="0.05" units="cm"/>
      <inkml:brushProperty name="height" value="0.05" units="cm"/>
      <inkml:brushProperty name="color" value="#66CC00"/>
    </inkml:brush>
  </inkml:definitions>
  <inkml:trace contextRef="#ctx0" brushRef="#br0">1 0 18484,'13'2'1592,"1"5"-1072,5 3-232,5 3 649,3 0-329,3-2-176,3-1-456,-1-4-552,-1-3 568,-2-2-184,-3-1-64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0.685"/>
    </inkml:context>
    <inkml:brush xml:id="br0">
      <inkml:brushProperty name="width" value="0.025" units="cm"/>
      <inkml:brushProperty name="height" value="0.025" units="cm"/>
    </inkml:brush>
  </inkml:definitions>
  <inkml:trace contextRef="#ctx0" brushRef="#br0">40 22 1313,'4'-21'10953,"-14"32"-4623,5 13-3745,5-23-2618,0 0-1,1 0 0,-1 1 1,0-1-1,1 0 0,-1 0 1,0 0-1,1 0 0,-1-1 1,1 1-1,0 0 0,-1 0 0,1 0 1,0 0-1,0 0 0,-1-1 1,1 1-1,0 0 0,0-1 1,0 1-1,0-1 0,0 1 1,0-1-1,1 1 0,4 2 158,2-1-141,1 1 0,-1 1 0,0 0 0,-1 0 0,1 0 0,7 7 1,-14-10 117,0 0 0,1 1 0,-1-1 1,0 1-1,0-1 0,0 1 0,0-1 1,0 1-1,0 0 0,0 0 1,0-1-1,-1 1 0,1 0 0,-1 0 1,1 0-1,-1 0 0,0-1 1,0 1-1,0 0 0,0 0 0,0 0 1,0 0-1,0 0 0,-1 0 0,1 0 1,-1 0-1,1-1 0,-1 1 1,0 0-1,0 0 0,0-1 0,0 1 1,0 0-1,-1 1 0,-2 1 281,1 1 0,-1-1-1,0 0 1,0 0 0,-1 0-1,1-1 1,-1 1-1,-9 4 1,11-6-315,1-1 0,-1 1 0,0-1 0,0 0 0,0 0 0,0 0-1,0 0 1,0 0 0,0-1 0,0 1 0,0-1 0,0 0 0,0 0 0,0 0 0,-1 0 0,1 0-1,-5-2 1,7 1-119,0 0 0,0 1 0,0-1 0,0 0 0,0 0-1,0 0 1,0 0 0,1 0 0,-1 0 0,0 0 0,1 0 0,-1 0-1,1 0 1,-1 0 0,1 0 0,-1 0 0,1 0 0,0-1 0,0 1-1,-1 0 1,1 0 0,0 0 0,0-1 0,0 1 0,0 0-1,1 0 1,-1 0 0,0 0 0,0-1 0,1 1 0,0-1 0,0-2-631,0 0 1,0 0-1,1 0 1,0 0 0,0 1-1,0-1 1,0 1 0,3-4-1,14-12-3966,0 1-978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1.016"/>
    </inkml:context>
    <inkml:brush xml:id="br0">
      <inkml:brushProperty name="width" value="0.025" units="cm"/>
      <inkml:brushProperty name="height" value="0.025" units="cm"/>
    </inkml:brush>
  </inkml:definitions>
  <inkml:trace contextRef="#ctx0" brushRef="#br0">83 72 11371,'0'0'8851,"-8"7"-7362,2-3-1279,-41 41 2193,45-43-2319,0 0 0,0 0 0,0 0 0,1 0 0,-1 0 0,1 0 0,-1 0 0,1 1 0,0-1 0,0 1 0,0-1 0,0 1 0,0-1 0,1 1 0,-1-1 0,1 1 0,0 0 0,-1-1 0,1 1 0,0 0 0,1-1 0,-1 1 0,1 2 0,0-4-73,0 0 0,0-1 0,0 1 0,0 0 0,1-1 1,-1 1-1,0-1 0,0 1 0,1-1 0,-1 0 0,0 0 0,0 1 1,1-1-1,-1 0 0,0 0 0,1 0 0,-1 0 0,0 0 1,0-1-1,1 1 0,1-1 0,29-7 139,-23 4-389,0 0 1,-1-1 0,1 1 0,-1-2 0,0 0 0,-1 0 0,1 0 0,-1-1-1,7-8 1,-7 6-1280,0 0 0,-1-1 0,0 0 0,-1 0 0,0 0 0,-1 0 0,6-20 0,-4 7-2780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1.392"/>
    </inkml:context>
    <inkml:brush xml:id="br0">
      <inkml:brushProperty name="width" value="0.025" units="cm"/>
      <inkml:brushProperty name="height" value="0.025" units="cm"/>
    </inkml:brush>
  </inkml:definitions>
  <inkml:trace contextRef="#ctx0" brushRef="#br0">103 1 11627,'0'0'7703,"-7"12"-6203,-14 32 522,-18 52 0,31-74-1747,1 1-1,2 0 1,0 0-1,1 1 1,-1 30-1,4-53-269,1 0 1,0 0-1,0 0 0,0 0 0,0 0 1,0 0-1,0 0 0,0 0 1,0-1-1,0 1 0,0 0 0,1 0 1,-1 0-1,0 0 0,1 0 0,-1 0 1,0 0-1,1-1 0,-1 1 1,1 0-1,0 0 0,-1-1 0,1 1 1,-1 0-1,1-1 0,0 1 0,0 0 1,-1-1-1,1 1 0,0-1 1,0 0-1,0 1 0,-1-1 0,1 1 1,0-1-1,0 0 0,0 0 0,0 0 1,0 1-1,0-1 0,0 0 1,0 0-1,0 0 0,0 0 0,-1 0 1,1-1-1,0 1 0,0 0 0,0 0 1,0-1-1,0 1 0,1-1 1,4-1 26,-1-1 0,0 1 1,-1-1-1,1 0 1,0-1-1,-1 1 1,7-7-1,-3 2-5,43-42-720,-48 47 636,1 0 1,-1 1-1,1-1 0,0 1 0,0 0 1,0 0-1,0 0 0,0 0 0,1 1 1,-1 0-1,0 0 0,10-1 0,-14 2 47,1 0 1,0 1-1,0-1 0,-1 0 0,1 1 0,0-1 0,-1 1 0,1-1 1,0 1-1,-1 0 0,1-1 0,-1 1 0,1-1 0,-1 1 1,1 0-1,-1 0 0,0-1 0,1 1 0,-1 0 0,0 0 0,0-1 1,1 1-1,-1 0 0,0 0 0,0 0 0,0-1 0,0 1 0,0 0 1,0 0-1,0 0 0,0 1 0,-3 29 26,-1-18 30,0-1-1,-1 0 0,0 0 0,-1 0 0,-14 19 1,-11 27 1145,31-58-1175,0 0-1,0 1 1,0-1 0,1 0-1,-1 0 1,0 1-1,0-1 1,0 0 0,1 0-1,-1 1 1,0-1-1,0 0 1,1 0 0,-1 0-1,0 0 1,1 0 0,-1 1-1,0-1 1,1 0-1,-1 0 1,0 0 0,0 0-1,1 0 1,-1 0-1,0 0 1,1 0 0,-1 0-1,0 0 1,1 0 0,-1 0-1,0 0 1,1 0-1,-1 0 1,0 0 0,1-1-1,-1 1 1,0 0-1,0 0 1,1 0 0,-1 0-1,0-1 1,0 1 0,1 0-1,-1 0 1,0 0-1,1-1 1,17-7 83,49-22-55,-46 22-437,-1-1 0,0-2 0,0 1-1,25-21 1,-44 31 185,-1-1 0,1 1 0,0 0 0,-1-1 0,1 1 0,-1-1 0,1 1 0,-1-1 0,0 0 0,1 1 0,-1-1 0,0 1 0,1-1 0,-1 0 0,0 1 0,0-1 0,1 0 0,-1 1 0,0-1 0,0 0 0,0 0 0,0 1 0,0-1 0,0 0 0,0 1 0,0-1 0,0 0 0,0 0 0,0 1 0,-1-1 0,1 0 0,0 1 0,0-1-1,-1 1 1,1-1 0,-1 0 0,1 1 0,0-1 0,-1 1 0,1-1 0,-1 1 0,1-1 0,-1 1 0,1-1 0,-1 1 0,0-1 0,1 1 0,-1 0 0,0-1 0,1 1 0,-1 0 0,0 0 0,1 0 0,-1-1 0,0 1 0,1 0 0,-1 0 0,-1 0 0,-21-8-7356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1.737"/>
    </inkml:context>
    <inkml:brush xml:id="br0">
      <inkml:brushProperty name="width" value="0.025" units="cm"/>
      <inkml:brushProperty name="height" value="0.025" units="cm"/>
    </inkml:brush>
  </inkml:definitions>
  <inkml:trace contextRef="#ctx0" brushRef="#br0">0 34 10442,'0'0'9865,"64"-9"-9032,-2 9-256,11-2-385,-1-4-96,-5-1-609,-14-2-5957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3.350"/>
    </inkml:context>
    <inkml:brush xml:id="br0">
      <inkml:brushProperty name="width" value="0.025" units="cm"/>
      <inkml:brushProperty name="height" value="0.025" units="cm"/>
    </inkml:brush>
  </inkml:definitions>
  <inkml:trace contextRef="#ctx0" brushRef="#br0">1 57 12364,'0'0'977,"2"-8"1014,6-27 310,0 22 752,-2 20-2182,2 21-530,-4 5 54,-1 0 0,-2 0 0,-1 0 0,-2 0 0,-7 39 0,0 13 1041,9-85-1425,-1 1 0,1 0 0,0 0 0,0 0-1,0 0 1,0 0 0,0 0 0,0-1 0,0 1 0,0 0-1,0 0 1,1 0 0,-1 0 0,0 0 0,0-1 0,1 1 0,-1 0-1,1 0 1,-1 0 0,0-1 0,1 1 0,0 0 0,-1-1-1,1 1 1,-1 0 0,1-1 0,0 1 0,-1-1 0,1 1-1,0-1 1,0 1 0,0-1 0,-1 1 0,1-1 0,0 0-1,0 0 1,0 1 0,0-1 0,-1 0 0,1 0 0,0 0-1,0 0 1,0 0 0,0 0 0,0 0 0,0 0 0,0 0-1,-1-1 1,1 1 0,1 0 0,5-2 61,-1 0 1,1-1-1,-1 1 1,0-1-1,9-5 1,10-8-22,-1 0 0,-1-2 1,0-1-1,-1 0 0,-1-2 0,-1 0 1,-1-1-1,-1-1 0,25-43 0,-41 62-131,0 0 0,0 0 0,0-1-1,-1 1 1,0-1 0,2-8 0,-3 12 27,0 1 1,0 0-1,0-1 1,0 1-1,0 0 1,0-1-1,0 1 1,0 0-1,0-1 1,0 1-1,0-1 1,0 1-1,0 0 0,0-1 1,-1 1-1,1 0 1,0 0-1,0-1 1,0 1-1,0 0 1,-1-1-1,1 1 1,0 0-1,0 0 1,-1-1-1,1 1 1,0 0-1,-1 0 1,1 0-1,0-1 1,0 1-1,-1 0 1,0 0-1,-20 9-3290,-23 31-4483,21-18 3587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3.679"/>
    </inkml:context>
    <inkml:brush xml:id="br0">
      <inkml:brushProperty name="width" value="0.025" units="cm"/>
      <inkml:brushProperty name="height" value="0.025" units="cm"/>
    </inkml:brush>
  </inkml:definitions>
  <inkml:trace contextRef="#ctx0" brushRef="#br0">1 0 9577,'0'0'9129,"44"52"-7912,-37-43-320,4 0-545,5 1-192,-2-4-32,12-2-32,3-5-672,4 1-1890,1-8-3268,-2-6-3138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4.038"/>
    </inkml:context>
    <inkml:brush xml:id="br0">
      <inkml:brushProperty name="width" value="0.025" units="cm"/>
      <inkml:brushProperty name="height" value="0.025" units="cm"/>
    </inkml:brush>
  </inkml:definitions>
  <inkml:trace contextRef="#ctx0" brushRef="#br0">167 1 3619,'0'0'12199,"-12"0"-10240,5-1-1764,1 1 1,-1 0-1,1 1 1,-1 0 0,1 0-1,-1 0 1,1 1-1,0 0 1,-1 0-1,1 0 1,0 1-1,0 0 1,1 0-1,-1 0 1,1 1 0,-1 0-1,1 0 1,0 1-1,1-1 1,-1 1-1,1 0 1,0 0-1,0 1 1,0-1-1,1 1 1,-5 9-1,8-14-184,-1 0 0,1 0 0,-1 0 0,1 0 0,-1 0 0,1 0 0,0 0 0,0 0 0,-1 0 0,1 0-1,0 0 1,0 0 0,0 0 0,0 0 0,0 0 0,0 0 0,0 0 0,1 0 0,-1 0 0,0 0 0,1 0-1,-1 0 1,0 0 0,1 0 0,-1 0 0,1 0 0,-1 0 0,1-1 0,0 1 0,-1 0 0,1 0 0,0-1 0,0 1-1,0 0 1,-1-1 0,2 2 0,3-1 22,-1 0 1,1 0-1,-1-1 0,0 1 0,1-1 1,-1 0-1,7-1 0,-2 1 34,1-1-23,0 0-1,1-1 1,-1 0-1,0 0 1,0-1 0,-1-1-1,18-8 1,-22 10-71,0-1 0,0 1 0,0-2 1,0 1-1,-1 0 0,1-1 0,-1 0 0,0 0 1,0 0-1,0 0 0,0-1 0,-1 1 0,0-1 1,0 0-1,3-8 0,-5 13-59,-1-1 0,0 0 0,1 1 0,-1-1 0,0 1-1,0-1 1,1 0 0,-1 1 0,0-1 0,0 0 0,0 1 0,0-1 0,0 0 0,0 0 0,0 1-1,0-1 1,0 0 0,0 1 0,-1-1 0,1 0 0,0 1 0,0-1 0,0 1 0,-1-1-1,1 0 1,0 1 0,-1-1 0,1 1 0,-1-1 0,1 1 0,-1-1 0,1 1 0,-1-1-1,1 1 1,-1-1 0,1 1 0,-1 0 0,0-1 0,1 1 0,-1 0 0,1-1 0,-1 1 0,0 0-1,1 0 1,-1 0 0,0 0 0,0 0 0,-1 0 0,-11-6-7007,11 2 3468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4.380"/>
    </inkml:context>
    <inkml:brush xml:id="br0">
      <inkml:brushProperty name="width" value="0.025" units="cm"/>
      <inkml:brushProperty name="height" value="0.025" units="cm"/>
    </inkml:brush>
  </inkml:definitions>
  <inkml:trace contextRef="#ctx0" brushRef="#br0">0 6 8008,'0'0'13618,"0"4"-13590,0 1 0,1 0 0,-1-1 0,1 0 0,0 1 0,0-1 0,3 8 0,46 4-292,-44-16 119,0 2-1,1-1 1,-1 1-1,0 0 1,-1 0 0,1 0-1,0 1 1,-1 0 0,1 0-1,7 7 1,-12-9 157,0 0 1,0 0-1,-1 0 0,1 0 1,-1 0-1,1 0 0,0 0 1,-1 0-1,0 0 0,1 0 1,-1 0-1,0 0 0,0 0 1,1 1-1,-1-1 0,0 0 1,0 0-1,0 0 0,0 0 1,-1 0-1,1 1 1,0-1-1,0 0 0,-1 0 1,1 0-1,-1 0 0,1 0 1,-1 0-1,1 0 0,-1 0 1,0 0-1,1 0 0,-1 0 1,0 0-1,0 0 0,1-1 1,-1 1-1,0 0 0,0-1 1,-2 2-1,-41 25 1217,41-25-1164,-1 0 1,1-1-1,-1 1 0,0-1 1,1 0-1,-1 0 0,0 0 1,0 0-1,0-1 0,0 1 1,0-1-1,-5 0 0,7-1-72,1 0-1,-1 0 1,1 0 0,0 1-1,-1-1 1,1 0-1,0-1 1,-1 1-1,1 0 1,0 0 0,0 0-1,0-1 1,0 1-1,0-1 1,0 1-1,1-1 1,-1 1 0,0-1-1,1 1 1,-1-1-1,1 0 1,-1 1 0,1-1-1,0 0 1,0 1-1,0-1 1,0 0-1,0 1 1,0-1 0,1-3-1,-1-5-726,0 0 0,1-1 0,1 1 0,0-1 0,5-17 0,14-22-4903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6:44.788"/>
    </inkml:context>
    <inkml:brush xml:id="br0">
      <inkml:brushProperty name="width" value="0.025" units="cm"/>
      <inkml:brushProperty name="height" value="0.025" units="cm"/>
    </inkml:brush>
  </inkml:definitions>
  <inkml:trace contextRef="#ctx0" brushRef="#br0">119 1 14510,'0'0'1019,"-7"10"743,-11 14-487,2 0 1,1 2-1,-22 51 0,32-65-1139,1 0-1,0 0 1,0 0-1,2 0 1,-1 0-1,2 1 1,0-1-1,0 1 1,1 0 0,0-1-1,1 1 1,1-1-1,3 13 1,-5-23-124,1 0 0,-1 0 0,1 1 0,0-1 1,0 0-1,0 0 0,0 0 0,1 0 0,-1 0 1,0-1-1,1 1 0,-1 0 0,1-1 0,0 1 1,-1-1-1,1 1 0,0-1 0,0 0 0,0 1 1,0-1-1,0 0 0,0-1 0,0 1 0,3 1 1,-3-2-51,0 0 1,0 0 0,-1-1 0,1 1-1,0 0 1,0-1 0,-1 1 0,1-1 0,0 1-1,-1-1 1,1 0 0,-1 0 0,1 0 0,-1 0-1,1 0 1,-1 0 0,1 0 0,-1 0-1,0-1 1,0 1 0,0 0 0,0-1 0,0 1-1,0-1 1,0 1 0,0-1 0,0 0-1,-1 1 1,1-1 0,0-3 0,2-12-496,0 0 1,-1-1-1,0-23 1,-2 43 553,0-1 0,1 1 0,0-1 0,-1 0 1,1 1-1,0-1 0,0 0 0,0 0 0,0 0 0,0 0 1,0 0-1,0 0 0,0 0 0,0 0 0,0 0 0,1 0 1,-1 0-1,0-1 0,1 1 0,-1-1 0,0 1 0,1-1 1,-1 1-1,1-1 0,-1 0 0,1 0 0,-1 0 0,0 1 1,1-1-1,-1-1 0,3 1 0,53-1 558,-54 1-543,9-3 1,0 0 0,1-1 1,-2 0-1,1-1 0,0 0 1,-1-1-1,0 0 0,0-1 1,-1 0-1,0-1 0,0 0 1,10-10-1,-9 8 38,-17 18 205,0 0 0,1 0 0,0 0 0,0 0 0,1 1 0,0 0 0,-3 10 1,3-8 78,2-6-213,0 0-1,0 0 1,1 0-1,0 0 1,0 0-1,0 0 1,0 7-1,1-11-126,0 0 0,0 1 0,0-1 1,0 0-1,1 0 0,-1 0 0,0 1 0,1-1 0,-1 0 0,1 0 0,-1 0 0,1 0 0,0 1 0,-1-1 0,1 0 0,0 0 0,0-1 0,0 1 0,0 0 0,0 0 0,0 0 0,0 0 1,0-1-1,0 1 0,0-1 0,0 1 0,0 0 0,0-1 0,1 0 0,-1 1 0,0-1 0,0 0 0,1 0 0,0 1 0,16 0-194,-1-1-1,0-1 1,0 0-1,1-1 1,-1-1-1,0 0 1,-1-1 0,1-1-1,-1-1 1,20-9-1,23-14-933,72-47 0,-121 69 1099,-32 52 2033,19-37-1791,0-1 1,0 1 0,0 1-1,1-1 1,-1 16 0,6 9-1556,-2-32 933,-1 1 0,1-1 0,-1 0 1,1 0-1,0 0 0,0 1 0,0-1 0,0 0 0,-1 0 0,1 0 0,1 0 0,-1-1 0,0 1 1,0 0-1,0 0 0,0-1 0,1 1 0,-1 0 0,2 0 0,11 0-13661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3.418"/>
    </inkml:context>
    <inkml:brush xml:id="br0">
      <inkml:brushProperty name="width" value="0.025" units="cm"/>
      <inkml:brushProperty name="height" value="0.025" units="cm"/>
    </inkml:brush>
  </inkml:definitions>
  <inkml:trace contextRef="#ctx0" brushRef="#br0">1 1553 13645,'0'0'2093,"7"2"-1298,-3-2-672,-1 0 0,1 0 1,-1-1-1,1 1 0,0 0 0,-1-1 1,1 0-1,-1 0 0,1 0 0,-1-1 1,0 1-1,1-1 0,-1 1 0,0-1 1,0 0-1,4-4 0,49-49 725,-36 34-679,532-650 562,-254 291-741,-247 316-10,24-29 46,117-112 0,-186 198-45,-2 4 8,-1-1 0,0 1 0,1-1 0,0 1 0,-1 1 1,1-1-1,0 0 0,1 1 0,-1 0 0,0 0 1,1 0-1,-1 0 0,6 0 0,-10 2-26,1 0-1,-1 0 1,1 0-1,-1 0 1,0 1-1,1-1 1,-1 0-1,0 0 1,1 0-1,-1 1 1,0-1 0,1 0-1,-1 1 1,0-1-1,0 0 1,1 0-1,-1 1 1,0-1-1,0 0 1,0 1-1,1-1 1,-1 1-1,0-1 1,0 0 0,0 1-1,0-1 1,0 0-1,0 1 1,0-1-1,0 1 1,0-1-1,0 0 1,0 1-1,0-1 1,0 1-1,0-1 1,0 0 0,0 1-1,0-1 1,-1 0-1,1 1 1,0-1-1,-1 1 1,-7 17-5137,-3-11-2369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966"/>
    </inkml:context>
    <inkml:brush xml:id="br0">
      <inkml:brushProperty name="width" value="0.025" units="cm"/>
      <inkml:brushProperty name="height" value="0.025" units="cm"/>
    </inkml:brush>
  </inkml:definitions>
  <inkml:trace contextRef="#ctx0" brushRef="#br0">0 0 11627,'0'0'10474,"61"13"-10314,-43-13-96,3 1-192,-3-1-1794,-5 0-1569,-4 0-2371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4.873"/>
    </inkml:context>
    <inkml:brush xml:id="br0">
      <inkml:brushProperty name="width" value="0.05" units="cm"/>
      <inkml:brushProperty name="height" value="0.05" units="cm"/>
      <inkml:brushProperty name="color" value="#66CC00"/>
    </inkml:brush>
  </inkml:definitions>
  <inkml:trace contextRef="#ctx0" brushRef="#br0">2 102 15371,'0'1'150,"0"1"-1,-1-1 0,1 0 1,0 1-1,0-1 0,0 1 1,0-1-1,0 0 0,0 1 1,0-1-1,0 0 0,1 1 1,-1-1-1,0 0 1,1 2-1,0 0 163,8 25 297,0-1 0,2 0 0,0-1-1,2-1 1,18 27 0,-29-48-534,0-1 0,1 1 0,-1-1 1,1 0-1,0 0 0,-1 0 0,8 5 0,-10-8-53,1 0 0,-1 1-1,1-1 1,0 0-1,-1 0 1,1 1 0,0-1-1,-1 0 1,1 0 0,0 0-1,-1 0 1,1 0-1,0 0 1,-1 0 0,1 0-1,0 0 1,-1 0-1,1 0 1,0 0 0,0-1-1,0 0 3,0 1 0,0-1 0,0 0 0,0 0 0,0 0 0,0 0 0,0 0 0,0 0 0,0 0 0,-1 0 0,1 0 0,0 0 0,-1 0 0,1-3 0,4-8 98,-1-1 1,-1 1-1,0-1 1,-1 0-1,1-15 0,-1-69 475,-2 73-416,-4-91 1089,8 136-1189,1 1 0,1-1 0,1 0 1,14 32-1,-12-31-72,-5-13-13,23 51 40,-25-56-37,0 0-1,1 0 0,-1-1 0,1 1 0,0-1 0,0 0 1,0 1-1,0-1 0,0 0 0,1-1 0,6 5 0,-10-7-16,1 1 0,0-1-1,-1 0 1,1 0 0,0 1-1,0-1 1,-1 0 0,1 0-1,0 0 1,-1 0 0,1 0 0,0 0-1,0 0 1,-1 0 0,1 0-1,0 0 1,-1-1 0,1 1-1,0 0 1,-1 0 0,1-1-1,0 1 1,-1 0 0,1-1-1,0 1 1,-1-1 0,1 1-1,-1-1 1,1 1 0,-1-1 0,1 1-1,-1-1 1,1 1 0,-1-1-1,0 0 1,1 1 0,-1-1-1,1-1 1,5-26-236,-4-4 95,-3-3-49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3.768"/>
    </inkml:context>
    <inkml:brush xml:id="br0">
      <inkml:brushProperty name="width" value="0.025" units="cm"/>
      <inkml:brushProperty name="height" value="0.025" units="cm"/>
    </inkml:brush>
  </inkml:definitions>
  <inkml:trace contextRef="#ctx0" brushRef="#br0">130 129 5285,'7'-9'2285,"45"-48"106,3-4 4966,-54 60-6145,-3 4-454,-25 44-161,-2-1 1,-36 42 0,11-17-304,41-52-269,5-10-18,1 1 0,0 0 0,0 0 1,1 1-1,1 0 0,-8 22 0,12-32-31,1-1 0,0 0 0,0 0 1,0 0-1,0 1 0,0-1 1,0 0-1,0 0 0,0 0 1,-1 1-1,1-1 0,0 0 0,0 0 1,0 0-1,0 1 0,0-1 1,0 0-1,0 0 0,0 1 0,1-1 1,-1 0-1,0 0 0,0 0 1,0 1-1,0-1 0,0 0 0,0 0 1,0 0-1,0 1 0,1-1 1,-1 0-1,0 0 0,0 0 0,0 0 1,0 1-1,1-1 0,-1 0 1,0 0-1,0 0 0,0 0 0,1 0 1,-1 0-1,0 0 0,0 1 1,0-1-1,1 0 0,-1 0 0,0 0 1,0 0-1,0 0 0,1 0 1,-1 0-1,0 0 0,0 0 0,1 0 1,-1 0-1,0 0 0,0-1 1,0 1-1,1 0 0,-1 0 0,0 0 1,0 0-1,0 0 0,1 0 1,-1-1-1,16-9-1665,-3-2-1062,0-1 0,17-23 0,1-5-5054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4.100"/>
    </inkml:context>
    <inkml:brush xml:id="br0">
      <inkml:brushProperty name="width" value="0.025" units="cm"/>
      <inkml:brushProperty name="height" value="0.025" units="cm"/>
    </inkml:brush>
  </inkml:definitions>
  <inkml:trace contextRef="#ctx0" brushRef="#br0">6 0 11563,'0'0'9759,"0"11"-9717,0 31-27,11 246 120,-10-282-657,2 20-5390,-3-25 5781,0-1 0,0 0 1,0 1-1,0-1 0,0 0 1,0 0-1,0 1 0,0-1 0,0 0 1,0 1-1,0-1 0,0 0 1,0 1-1,0-1 0,0 0 0,0 1 1,0-1-1,0 0 0,0 1 0,0-1 1,-1 0-1,1 1 0,0-1 1,0 0-1,0 0 0,-1 1 0,1-1 1,0 0-1,0 0 0,0 1 1,-1-1-1,1 0 0,0 0 0,-1 0 1,1 0-1,0 1 0,0-1 1,-1 0-1,1 0 0,0 0 0,-1 0 1,1 0-1,0 0 0,-1 0 0,1 0 1,0 0-1,-1 0 0,1 0 1,0 0-1,-1 0 0,1 0 0,-1 0 1,-9-8-7926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4.430"/>
    </inkml:context>
    <inkml:brush xml:id="br0">
      <inkml:brushProperty name="width" value="0.025" units="cm"/>
      <inkml:brushProperty name="height" value="0.025" units="cm"/>
    </inkml:brush>
  </inkml:definitions>
  <inkml:trace contextRef="#ctx0" brushRef="#br0">47 39 10570,'0'0'5894,"-46"-16"-4101,48 16-1601,19 0-127,5 0 319,8 0 0,1-3-256,4 0-128,4-1-32,-10 1-1793,-2-2-1667,-8 0-1056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4.821"/>
    </inkml:context>
    <inkml:brush xml:id="br0">
      <inkml:brushProperty name="width" value="0.025" units="cm"/>
      <inkml:brushProperty name="height" value="0.025" units="cm"/>
    </inkml:brush>
  </inkml:definitions>
  <inkml:trace contextRef="#ctx0" brushRef="#br0">174 48 13997,'0'0'2456,"0"8"-2056,-11 223 2638,11-230-3057,0-1 0,0 1 0,0-1 0,0 1 0,0 0 1,0-1-1,0 1 0,0-1 0,0 1 0,0-1 0,1 1 0,-1-1 0,0 1 1,0 0-1,1-1 0,-1 1 0,0-1 0,0 1 0,1-1 0,-1 0 0,1 1 1,-1-1-1,0 1 0,1-1 0,-1 0 0,1 1 0,-1-1 0,1 0 0,0 1 1,-1-1-54,1 0 0,-1 0 0,1-1 0,-1 1 0,0 0 0,1 0 1,-1 0-1,1 0 0,-1-1 0,0 1 0,1 0 0,-1 0 0,0-1 1,1 1-1,-1 0 0,0 0 0,0-1 0,1 1 0,-1 0 1,0-1-1,0 1 0,1-1 0,-1 1 0,0 0 0,0-1 0,0 1 1,0-1-1,0 1 0,0 0 0,0-1 0,0 1 0,0-1 0,0 1 1,0 0-1,0-1 0,0 1 0,0-1 0,0 0 0,0-3-477,0 0-1,-1 0 1,0-1-1,1 1 1,-2 0-1,1 0 1,0 0 0,-1 0-1,1 0 1,-1 0-1,0 1 1,-1-1-1,-3-4 1,-11-17-3092</inkml:trace>
  <inkml:trace contextRef="#ctx0" brushRef="#br0" timeOffset="1">0 53 8776,'0'0'10378,"78"-31"-9929,-37 24-321,0 2-64,-3 0-32,-4 2-32,-6 2-673,-12 1-1313,-10 0-2274,-6 3-961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5.152"/>
    </inkml:context>
    <inkml:brush xml:id="br0">
      <inkml:brushProperty name="width" value="0.025" units="cm"/>
      <inkml:brushProperty name="height" value="0.025" units="cm"/>
    </inkml:brush>
  </inkml:definitions>
  <inkml:trace contextRef="#ctx0" brushRef="#br0">0 127 6406,'0'0'11403,"68"-4"-10026,-22-9-832,9-1-449,5-2-64,-4 0-224,-4-1-1762,-6 2-673,-9 0-1825,-7-2-2242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5.481"/>
    </inkml:context>
    <inkml:brush xml:id="br0">
      <inkml:brushProperty name="width" value="0.025" units="cm"/>
      <inkml:brushProperty name="height" value="0.025" units="cm"/>
    </inkml:brush>
  </inkml:definitions>
  <inkml:trace contextRef="#ctx0" brushRef="#br0">213 0 12396,'0'0'4607,"-8"6"-3897,-10 7-571,2 1-1,0 0 1,0 1 0,1 1 0,1 1 0,1 0-1,1 1 1,0 0 0,1 1 0,1 0 0,1 0-1,0 1 1,2 1 0,0-1 0,2 1 0,0 0-1,1 1 1,-2 30 0,6-49-142,0-1 0,0 1 0,1 0 0,-1-1 1,1 1-1,-1-1 0,1 1 0,0 0 0,0-1 0,0 0 0,0 1 0,0-1 0,0 0 1,1 1-1,-1-1 0,1 0 0,0 0 0,0 0 0,-1 0 0,1-1 0,0 1 1,1 0-1,-1-1 0,0 1 0,0-1 0,1 0 0,-1 0 0,5 2 0,-2-2-378,0 0-1,0 0 1,0 0-1,0-1 0,0 0 1,1 0-1,-1 0 0,0 0 1,0-1-1,0 0 0,1 0 1,-1 0-1,0-1 0,5-2 1,24-15-4360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5.889"/>
    </inkml:context>
    <inkml:brush xml:id="br0">
      <inkml:brushProperty name="width" value="0.025" units="cm"/>
      <inkml:brushProperty name="height" value="0.025" units="cm"/>
    </inkml:brush>
  </inkml:definitions>
  <inkml:trace contextRef="#ctx0" brushRef="#br0">117 13 11147,'0'0'3635,"-9"6"-2178,1 0-1304,0 0-1,1 0 0,-1 1 0,1 0 0,1 0 0,-1 1 0,1 0 1,1 0-1,-1 1 0,2-1 0,-1 1 0,1 0 0,-4 14 0,2-2 141,2 0-1,1 0 1,1 0 0,0 36-1,2-57-285,-1 1 0,1 0 1,0-1-1,0 1 0,0 0 0,0-1 0,0 1 0,0 0 0,0-1 0,0 1 1,0 0-1,0-1 0,0 1 0,0 0 0,1-1 0,-1 1 0,0 0 1,0-1-1,1 1 0,-1-1 0,0 1 0,1 0 0,-1-1 0,1 1 0,-1-1 1,1 1-1,-1-1 0,1 0 0,-1 1 0,1-1 0,-1 1 0,1-1 1,0 0-1,-1 1 0,1-1 0,-1 0 0,1 0 0,1 1 0,0-2 14,0 0-1,1 1 1,-1-1-1,0 0 1,0 0-1,0 0 1,0-1 0,0 1-1,0 0 1,0-1-1,2-1 1,47-51 151,-50 53-180,156-188-265,-156 188 208,-1 0-1,1 0 0,0 0 0,-1 1 1,1-1-1,0 0 0,-1 0 0,1 1 1,0-1-1,0 1 0,0-1 0,0 1 1,0-1-1,0 1 0,0-1 0,0 1 1,0 0-1,0 0 0,0-1 0,0 1 1,0 0-1,0 0 0,0 0 0,0 0 1,0 0-1,0 0 0,2 1 0,19-2-826,-20 1 743,-1-1-1,0 1 1,0-1 0,0 1-1,0-1 1,0 1 0,-1-1-1,1 1 1,0-1-1,0 0 1,0 0 0,0 1-1,-1-1 1,1 0-1,0 0 1,0-1 0,3-12-5933,-4 10 423</inkml:trace>
  <inkml:trace contextRef="#ctx0" brushRef="#br0" timeOffset="1">186 52 8904,'0'0'7912,"-16"52"-6567,16-37-64,3 1-192,10-1-288,-1 1-481,2-2-159,1 1-161,-1-1 64,-4-2-32,-1-3-513,-3 0-992,-1-6-897,0-3-2723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6.233"/>
    </inkml:context>
    <inkml:brush xml:id="br0">
      <inkml:brushProperty name="width" value="0.025" units="cm"/>
      <inkml:brushProperty name="height" value="0.025" units="cm"/>
    </inkml:brush>
  </inkml:definitions>
  <inkml:trace contextRef="#ctx0" brushRef="#br0">1 0 15855,'0'0'3331,"24"52"-2882,-18-38-321,3-2-32,1-4-160,-3-3-1762,0-5-2722,2 0-3108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6.562"/>
    </inkml:context>
    <inkml:brush xml:id="br0">
      <inkml:brushProperty name="width" value="0.025" units="cm"/>
      <inkml:brushProperty name="height" value="0.025" units="cm"/>
    </inkml:brush>
  </inkml:definitions>
  <inkml:trace contextRef="#ctx0" brushRef="#br0">91 1 15663,'0'0'2781,"1"8"-2076,0 2-484,-1 1 1,0-1 0,-1 1-1,0 0 1,-1-1 0,0 0-1,0 1 1,-5 10 0,-39 83 21,14-36-132,33-68-58,0 0 1,0 1 0,0-1-1,0 0 1,0 0 0,0 0-1,0 0 1,0 0 0,0-1-1,0 1 1,0 0-1,0 0 1,0 0 0,0-1-1,0 1 1,-1-1 0,1 1-1,0-1 1,0 1 0,0-1-1,0 1 1,-1-1 0,2-1-1,32-16-91,-12 6 154,0 1 1,2 1 0,28-8-1,-18 7-3018,0-2-4218,-20 6-2099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06.939"/>
    </inkml:context>
    <inkml:brush xml:id="br0">
      <inkml:brushProperty name="width" value="0.025" units="cm"/>
      <inkml:brushProperty name="height" value="0.025" units="cm"/>
    </inkml:brush>
  </inkml:definitions>
  <inkml:trace contextRef="#ctx0" brushRef="#br0">228 1 11755,'0'0'9203,"8"6"-8562,-2-2-530,0 1 1,0 0-1,0 0 0,-1 1 0,0-1 0,0 1 1,0 0-1,0 1 0,-1-1 0,0 1 0,-1 0 1,0 0-1,0 0 0,0 1 0,-1-1 1,0 0-1,2 16 0,-4-12-55,0 0-1,-1 0 1,0 0 0,-1-1-1,0 1 1,-1 0 0,0 0-1,-1-1 1,0 0 0,-1 0-1,0 0 1,0 0 0,-1-1-1,-14 17 1,-3 2-385,-2-1 0,-1-1 0,-35 28 1,3-12-2737,0-9-3314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6.169"/>
    </inkml:context>
    <inkml:brush xml:id="br0">
      <inkml:brushProperty name="width" value="0.05" units="cm"/>
      <inkml:brushProperty name="height" value="0.05" units="cm"/>
      <inkml:brushProperty name="color" value="#66CC00"/>
    </inkml:brush>
  </inkml:definitions>
  <inkml:trace contextRef="#ctx0" brushRef="#br0">48 262 16420,'-6'-24'1926,"2"10"-861,4 12-277,1 5 304,49 170 1325,11-2-4067,-30-86-510,-110-244-5229,45 92 7233,19 40 1194,1-1 0,1 0 0,-12-42 0,26 68 630,5 7-1046,6 7-188,7 11 93,1 0 0,41 32-1,-54-49-401,1 0 0,0 0-1,0-1 1,0 0 0,1-1 0,-1 0 0,1 0-1,0-1 1,0 0 0,1-1 0,-1 0 0,16 1-1,-22-3-38,0 1 0,1-2 0,-1 1-1,0 0 1,0-1 0,0 1-1,0-1 1,1 0 0,-1 0-1,0 0 1,0 0 0,-1-1 0,1 1-1,0-1 1,0 0 0,-1 0-1,5-4 1,-4 3 29,0-1 0,-1 1 0,0-1 0,0 0 0,0 0 0,0 0 1,0 0-1,-1 0 0,1 0 0,-1 0 0,1-8 0,-1-2 140,-1-1 0,0 1-1,0 0 1,-2 0 0,0 0 0,0 0 0,-6-16 0,2 9-129,-1 1 0,-1-1 0,-1 2 0,0-1 0,-2 1 0,0 1 0,-1 0 1,-1 0-1,-1 1 0,-20-19 0,33 34-177,-1 1 0,1 0 0,-1 0-1,0 0 1,1 0 0,-1 0 0,0 0 0,0 0 0,0 0 0,0 1 0,1-1 0,-1 1 0,-3-1 0,5 1 11,-1 0 1,1 0 0,0 0 0,-1 0 0,1 0-1,0 0 1,0 0 0,-1 1 0,1-1 0,0 0-1,-1 0 1,1 0 0,0 0 0,0 0-1,-1 0 1,1 1 0,0-1 0,0 0 0,-1 0-1,1 0 1,0 1 0,0-1 0,0 0 0,0 0-1,-1 1 1,1-1 0,0 0 0,0 0 0,0 1-1,0-1 1,4 16-1458,0-11 1302,-1 0 0,1 0 0,0 0-1,0-1 1,1 1 0,5 4-1,4 0-473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9.734"/>
    </inkml:context>
    <inkml:brush xml:id="br0">
      <inkml:brushProperty name="width" value="0.025" units="cm"/>
      <inkml:brushProperty name="height" value="0.025" units="cm"/>
    </inkml:brush>
  </inkml:definitions>
  <inkml:trace contextRef="#ctx0" brushRef="#br0">805 129 6118,'0'0'1580,"-3"-8"-395,0 2-1061,1-1 0,-1 1-1,0 0 1,-1-1 0,0 1 0,0 1-1,0-1 1,0 1 0,-1-1 0,0 1-1,0 1 1,-1-1 0,1 1 0,-1 0-1,0 0 1,0 0 0,0 1 0,-1 0-1,1 0 1,-1 1 0,-6-2 0,-1 2-91,1 1-1,-1 1 1,1 0 0,0 1 0,-1 1 0,1 0 0,0 1 0,0 0 0,0 1 0,1 0 0,-1 1 0,1 0-1,0 1 1,0 1 0,1 0 0,0 0 0,0 1 0,-11 11 0,-2 2 30,1 1 0,1 2 0,0 0 1,2 1-1,1 1 0,-24 44 0,31-48 8,2 1 0,0 0-1,1 0 1,2 1-1,0-1 1,2 2 0,-5 39-1,9-52-39,1 1 0,0-1 0,0 0 0,1 1 0,1-1 0,0 0 0,0 0-1,1 0 1,1 0 0,0-1 0,1 1 0,0-1 0,1 0 0,0 0 0,1-1 0,0 0-1,9 11 1,0-6 6,1-1 0,1 0 0,0-1 0,1-1 0,0-1 0,0-1 0,1 0 0,1-1 0,0-2 0,0 0 0,0-1 0,1-1 0,23 2 0,38 2 540,1-3 0,87-5 0,-154-1-322,0 0 31,0-1-1,1-1 1,-1 0-1,0-1 1,-1-1-1,1-1 1,-1 0-1,0-1 1,0 0-1,23-15 1,-28 14-140,0 0 0,-1-2 0,-1 1 0,1-1 0,-1 0 1,-1-1-1,0 0 0,0-1 0,-1 1 0,0-1 0,-1-1 1,0 1-1,-1-1 0,6-20 0,-3-3-98,-1-1-1,-1 0 0,-2 1 1,-2-1-1,-1 0 0,-2-1 1,-10-63-1,9 84-52,-1 0-1,-1 0 1,-1 1 0,0-1-1,-1 1 1,-1 0 0,0 0-1,-1 1 1,-1 0 0,0 0-1,0 1 1,-2 0 0,1 1-1,-2 0 1,0 1 0,0 0-1,-1 1 1,0 0 0,-1 1-1,0 1 1,0 0 0,-1 1-1,0 0 1,-21-6 0,-14 4-10,0 2-1,0 1 1,-1 3 0,1 3 0,-56 5 0,45 3 13,1 3 1,0 2-1,1 3 1,0 3-1,2 2 1,-98 50-1,141-64-2,1 1-1,1 0 0,0 1 0,0 0 0,-21 21 1,29-26-203,1 0 0,0 0 0,0 0 0,0 0 1,0 0-1,0 1 0,1-1 0,0 1 0,0 0 0,0 0 0,1 0 1,0 0-1,-1 0 0,2 0 0,-1 0 0,1 0 0,-1 0 1,1 0-1,1 0 0,0 8 0,0-10-215,0 0 1,0-1-1,0 1 0,0-1 0,0 1 1,0 0-1,1-1 0,-1 0 1,1 1-1,3 2 0,27 20-7634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23.759"/>
    </inkml:context>
    <inkml:brush xml:id="br0">
      <inkml:brushProperty name="width" value="0.025" units="cm"/>
      <inkml:brushProperty name="height" value="0.025" units="cm"/>
    </inkml:brush>
  </inkml:definitions>
  <inkml:trace contextRef="#ctx0" brushRef="#br0">1 247 6182,'0'0'4361,"2"-9"-3640,-2 5-640,1 0 1,0 0-1,0 0 1,0 0-1,0 1 0,1-1 1,-1 0-1,1 1 1,0-1-1,0 1 1,0-1-1,1 1 0,-1 0 1,1 0-1,0 0 1,0 1-1,0-1 0,0 1 1,0-1-1,0 1 1,1 0-1,-1 0 0,1 0 1,0 1-1,-1-1 1,1 1-1,0 0 0,0 0 1,0 0-1,0 1 1,5-1-1,18 2-67,0 0 0,0 2 0,32 8-1,-25-4 8,49 3-1,-54-9-104,1 0 0,0-2 0,-1-1 0,1-2 0,-1-1 0,0-1 0,51-17 0,-73 20 86,3 0-1,0-1-1,-1 0 1,1-1-1,11-8 1,-83 11 143,-245 29 1765,42-2-417,345-60-1391,23 2-87,2 4 0,1 5 0,0 4 0,120-6-1,-274 33 128,-54 13-1,-14 4-26,31-14 500,-134-1 0,234-14-4927,10-3 464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4.833"/>
    </inkml:context>
    <inkml:brush xml:id="br0">
      <inkml:brushProperty name="width" value="0.025" units="cm"/>
      <inkml:brushProperty name="height" value="0.025" units="cm"/>
    </inkml:brush>
  </inkml:definitions>
  <inkml:trace contextRef="#ctx0" brushRef="#br0">389 409 6919,'0'0'10666,"2"-8"-8926,-2 6-1713,1 0 61,-1 0-1,1 1 0,-1-1 1,0 0-1,1 0 1,-1 1-1,0-1 1,0 0-1,0 0 0,0 0 1,0 1-1,0-1 1,-1 0-1,1 0 0,-1 1 1,1-1-1,-1 0 1,1 1-1,-1-1 1,0 1-1,0-1 0,0 1 1,0-1-1,0 1 1,0-1-1,0 1 0,-1 0 1,1 0-1,0 0 1,-1-1-1,1 1 1,-1 1-1,1-1 0,-1 0 1,1 0-1,-1 0 1,0 1-1,1-1 1,-1 1-1,0 0 0,0-1 1,1 1-1,-1 0 1,-2 0-1,-10-1 11,1 0 0,-1 2 0,0-1-1,0 2 1,1 0 0,-1 0 0,1 1 0,0 1 0,0 0 0,-14 7-1,18-7-57,1 1-1,-1-1 1,1 2-1,1-1 1,-1 1-1,1 0 1,0 0-1,0 1 1,0 0-1,1 0 1,0 1-1,1 0 1,0 0-1,0 0 1,-5 13-1,9-20-18,0 1 0,0-1-1,0 1 1,1-1-1,-1 1 1,1-1 0,-1 1-1,1-1 1,-1 1 0,1-1-1,0 1 1,0 0 0,-1-1-1,1 1 1,1 0-1,-1-1 1,0 1 0,0-1-1,0 1 1,1 0 0,-1-1-1,1 1 1,0-1-1,-1 1 1,1-1 0,0 1-1,0-1 1,0 0 0,0 1-1,0-1 1,0 0 0,0 0-1,0 0 1,0 0-1,1 0 1,-1 0 0,0 0-1,1 0 1,-1 0 0,1 0-1,-1-1 1,1 1-1,-1-1 1,1 1 0,-1-1-1,1 0 1,0 1 0,-1-1-1,3 0 1,6 0 115,0 1 0,0-2 0,0 0 0,-1 0 0,1 0 0,0-1 0,10-4 0,-1-1-53,0-1 1,-1 0 0,0-1 0,0-1 0,-1-1-1,-1-1 1,1 0 0,-2-1 0,0-1-1,20-22 1,-26 25 15,0 0-1,-1 0 0,0-1 1,-1 0-1,0 0 1,-1 0-1,-1-1 0,0 0 1,0-1-1,-1 1 1,-1-1-1,-1 1 0,1-1 1,-2 0-1,0 0 1,-1-16-1,-1 25-62,0-1-1,0 0 0,0 0 1,-1 0-1,1 1 1,-2-1-1,1 1 0,0-1 1,-1 1-1,0 0 1,0 0-1,-1 0 1,1 1-1,-8-8 0,4 6-22,0 0 0,-1 0-1,0 1 1,0 0 0,0 0-1,-1 1 1,1 0 0,-13-4-1,-5 1-46,1 1-1,-1 2 1,1 0-1,-1 2 0,-45 1 1,60 1 90,-1 1 0,0 1 0,1 0 1,-1 0-1,1 1 0,0 0 0,-20 10 1,27-11-315,0 0 0,0 0 1,1 1-1,-1 0 0,1-1 1,0 1-1,-1 1 0,1-1 1,1 0-1,-4 5 0,4-5-489,1 0-1,-1 0 1,1 0-1,0 0 1,0 0-1,0 0 1,1 0-1,-1 0 1,1 0-1,0 0 1,-1 1 0,1-1-1,1 0 1,-1 0-1,1 5 1,2-1-7528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5.382"/>
    </inkml:context>
    <inkml:brush xml:id="br0">
      <inkml:brushProperty name="width" value="0.025" units="cm"/>
      <inkml:brushProperty name="height" value="0.025" units="cm"/>
    </inkml:brush>
  </inkml:definitions>
  <inkml:trace contextRef="#ctx0" brushRef="#br0">34 75 18257,'0'0'8120,"-2"9"-7816,-4 13-143,0 1-114,0 0 0,1 1 0,2 0-1,-2 38 1,5-61-70,0 0 0,0-1 0,1 1-1,-1 0 1,0-1 0,0 1 0,1-1 0,-1 1 0,0 0-1,1-1 1,-1 1 0,1-1 0,-1 1 0,1-1-1,-1 1 1,1-1 0,-1 0 0,1 1 0,-1-1-1,1 0 1,-1 1 0,1-1 0,0 0 0,-1 1-1,1-1 1,0 0 0,-1 0 0,1 0 0,0 0-1,-1 0 1,1 0 0,0 0 0,-1 0 0,1 0-1,0 0 1,-1 0 0,1 0 0,0 0 0,-1 0-1,1-1 1,-1 1 0,1 0 0,0-1 0,-1 1 0,1 0-1,-1-1 1,1 1 0,0-1 0,32-20-1211,-17 4-225,-1-1 1,-1 0-1,0-1 0,-1-1 1,-2 0-1,17-37 0,3-23 1960,-34 89 1218,-39 120 4872,35-104-6276,1 0 1,1 1-1,-2 48 0,7-73-327,-1 0 0,1 0 0,0 0 0,0-1 1,1 1-1,-1 0 0,0 0 0,0 0 0,0 0 0,1 0 0,-1 0 0,0 0 0,1 0 0,-1 0 0,1-1 0,-1 1 0,1 0 0,-1 0 0,1 0 1,0-1-1,-1 1 0,1 0 0,0-1 0,0 1 0,-1-1 0,1 1 0,0-1 0,0 1 0,0-1 0,0 0 0,0 1 0,0-1 0,-1 0 0,1 1 0,0-1 1,0 0-1,0 0 0,0 0 0,0 0 0,0 0 0,2 0 0,-2-1-120,0 1 0,0 0-1,0-1 1,0 1 0,0-1 0,0 1 0,0-1 0,0 0 0,0 1-1,0-1 1,0 0 0,0 0 0,-1 0 0,1 1 0,0-1 0,0 0-1,-1 0 1,1 0 0,-1 0 0,1 0 0,-1 0 0,1-1 0,-1 0-1,5-22-3796,-4-8-2466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5.758"/>
    </inkml:context>
    <inkml:brush xml:id="br0">
      <inkml:brushProperty name="width" value="0.025" units="cm"/>
      <inkml:brushProperty name="height" value="0.025" units="cm"/>
    </inkml:brush>
  </inkml:definitions>
  <inkml:trace contextRef="#ctx0" brushRef="#br0">52 25 15759,'0'0'4997,"-46"-11"-2499,40 10-768,6 0-385,9 1-833,16-1-351,8-1 383,12-1-128,1 2-287,9-1-97,-4 0 0,-3 2-96,-8 0-609,-6 0-1857,-11 0-1538,-5 0-2114,-9 0-4612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6.139"/>
    </inkml:context>
    <inkml:brush xml:id="br0">
      <inkml:brushProperty name="width" value="0.025" units="cm"/>
      <inkml:brushProperty name="height" value="0.025" units="cm"/>
    </inkml:brush>
  </inkml:definitions>
  <inkml:trace contextRef="#ctx0" brushRef="#br0">0 166 13357,'0'0'2226,"11"0"-411,54-5 276,0-3 0,-1-2 0,63-19 0,19-3-1401,388-34-1413,-303 52-6476,-219 13 2661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6.563"/>
    </inkml:context>
    <inkml:brush xml:id="br0">
      <inkml:brushProperty name="width" value="0.025" units="cm"/>
      <inkml:brushProperty name="height" value="0.025" units="cm"/>
    </inkml:brush>
  </inkml:definitions>
  <inkml:trace contextRef="#ctx0" brushRef="#br0">308 470 10410,'0'0'2231,"8"-9"652,-7 8-2823,7-7 694,-1 0 0,0-1 0,0 0 0,-1 0 0,6-10 0,-11 17-649,0 0 1,0 1 0,-1-1-1,1 0 1,0 1 0,0-1-1,-1 0 1,1 0 0,-1 0-1,0 1 1,0-1 0,1 0-1,-1 0 1,0 0 0,-1 0-1,1 0 1,0 1-1,0-1 1,-1 0 0,1 0-1,-1 0 1,0 1 0,1-1-1,-1 0 1,0 1 0,0-1-1,0 0 1,0 1 0,0-1-1,-1 1 1,1 0 0,0-1-1,-1 1 1,1 0-1,-1 0 1,1 0 0,-1 0-1,1 0 1,-1 0 0,0 0-1,0 1 1,1-1 0,-1 0-1,0 1 1,-2-1 0,-7-1-70,0 0 1,0 0 0,0 1-1,0 0 1,0 1 0,0 0 0,0 1-1,0 1 1,0-1 0,0 2-1,0-1 1,1 2 0,-1-1 0,1 1-1,0 1 1,0 0 0,0 0-1,-14 11 1,15-9 46,0 0 0,0 0 0,0 1 1,1 0-1,0 0 0,1 1 0,0 0 0,0 1 0,1-1 1,0 1-1,1 0 0,0 1 0,0-1 0,1 1 0,1 0 0,0 0 1,-3 22-1,5-31-71,1 0 1,0 0 0,0 0-1,0 0 1,0 0 0,1 0-1,-1 0 1,0 0-1,1-1 1,-1 1 0,1 0-1,0 0 1,0 0 0,0 0-1,0-1 1,0 1-1,0 0 1,0-1 0,0 1-1,1-1 1,-1 1 0,2 0-1,0 0 9,0 0 0,0 0-1,1-1 1,-1 1 0,1-1 0,-1 0-1,0 0 1,1 0 0,0-1 0,-1 1-1,6-1 1,3 1 75,0-2 0,0 0 0,0 0 0,0-1 0,-1-1 0,19-6 1,-10 1-4,-1-2 1,-1 0-1,0 0 1,0-2 0,-1 0-1,-1-2 1,0 1-1,22-26 1,-21 19 76,0 0 0,-2-1 1,0-1-1,-1-1 0,-2 1 0,15-38 0,-23 50-121,0 1-1,-1-1 0,-1 0 0,0 1 0,0-1 0,-1 0 0,0 0 0,-1-1 0,0 1 0,0 0 1,-1 0-1,-1 0 0,0 0 0,-4-14 0,3 17-57,-1 0 0,1 0 0,-1 0 1,-1 1-1,1 0 0,-1 0 0,0 0 0,0 0 0,-1 1 0,0 0 1,0 0-1,0 0 0,0 1 0,-1 0 0,0 0 0,0 1 1,0-1-1,0 2 0,-10-4 0,1 2-114,0 0 0,-1 0 0,1 2 0,-1 0-1,0 1 1,0 0 0,1 2 0,-1 0 0,0 1 0,1 0 0,-18 6 0,28-7-74,-1 1 1,1 0 0,0 1 0,0-1 0,0 1-1,1 0 1,-1 0 0,1 1 0,-1 0-1,1 0 1,0 0 0,1 1 0,-1-1-1,1 1 1,0 0 0,0 0 0,0 1 0,1-1-1,0 1 1,0 0 0,0 0 0,1 0-1,0 0 1,0 0 0,0 0 0,1 1-1,0-1 1,0 1 0,1-1 0,0 0-1,0 8 1,0-11-96,0 0 0,1 0-1,-1 0 1,1 0 0,-1 0-1,1 0 1,0 0 0,0 0-1,0 0 1,0-1 0,1 1-1,-1 0 1,1-1 0,0 0-1,-1 1 1,1-1-1,0 0 1,0 0 0,1 1-1,2 1 1,26 16-5105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6.935"/>
    </inkml:context>
    <inkml:brush xml:id="br0">
      <inkml:brushProperty name="width" value="0.025" units="cm"/>
      <inkml:brushProperty name="height" value="0.025" units="cm"/>
    </inkml:brush>
  </inkml:definitions>
  <inkml:trace contextRef="#ctx0" brushRef="#br0">140 0 18610,'0'0'5936,"-2"9"-4746,-6 24-429,-1 0-1,-2-1 1,-29 60-1,21-52-422,2 2 1,-13 47 0,30-88-324,-1 0 1,1 0 0,-1 0-1,1 0 1,0 0 0,-1 0-1,1 0 1,0 0 0,0 0-1,0 0 1,0 0 0,0 0-1,0 0 1,0 0 0,0 0-1,0 0 1,0 0 0,0 0 0,1 0-1,-1 0 1,1 0 0,-1 0-1,0 0 1,1 0 0,-1 0-1,1-1 1,0 1 0,-1 0-1,1 0 1,0 0 0,0-1-1,-1 1 1,1 0 0,0-1 0,2 2-1,1-2 19,0 1 1,1-1-1,-1 1 0,1-1 0,-1-1 0,1 1 0,6-2 1,38-7 81,53-17 1,-9 2-3457,-64 17-840,-2-2-2637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7.268"/>
    </inkml:context>
    <inkml:brush xml:id="br0">
      <inkml:brushProperty name="width" value="0.025" units="cm"/>
      <inkml:brushProperty name="height" value="0.025" units="cm"/>
    </inkml:brush>
  </inkml:definitions>
  <inkml:trace contextRef="#ctx0" brushRef="#br0">1 1 448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8.350"/>
    </inkml:context>
    <inkml:brush xml:id="br0">
      <inkml:brushProperty name="width" value="0.025" units="cm"/>
      <inkml:brushProperty name="height" value="0.025" units="cm"/>
    </inkml:brush>
  </inkml:definitions>
  <inkml:trace contextRef="#ctx0" brushRef="#br0">1 26 14382,'0'0'8648,"48"1"-7175,-4-1-576,11 0-352,8 0-161,5-7-192,2-2-128,-8 3-32,-16 2-320,-8 3-993,-23 1-1666,-15 10-1025,-14 3-2530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6.776"/>
    </inkml:context>
    <inkml:brush xml:id="br0">
      <inkml:brushProperty name="width" value="0.05" units="cm"/>
      <inkml:brushProperty name="height" value="0.05" units="cm"/>
      <inkml:brushProperty name="color" value="#66CC00"/>
    </inkml:brush>
  </inkml:definitions>
  <inkml:trace contextRef="#ctx0" brushRef="#br0">1 0 17820,'0'5'1792,"2"9"-1272,6 12-216,2 4 1017,4 6-777,3 7-136,2 1-264,-2 2-288,2-3-552,-4-6-48,-5-8 544,-5-3-169,-5-13-119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8.695"/>
    </inkml:context>
    <inkml:brush xml:id="br0">
      <inkml:brushProperty name="width" value="0.025" units="cm"/>
      <inkml:brushProperty name="height" value="0.025" units="cm"/>
    </inkml:brush>
  </inkml:definitions>
  <inkml:trace contextRef="#ctx0" brushRef="#br0">0 62 14798,'0'0'7527,"91"-1"-5381,-33-10-737,15-1-1024,3 2-289,2 1-96,-4 2-1217,-9 3-2435,-11 0-2658,-12 0-4836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49.072"/>
    </inkml:context>
    <inkml:brush xml:id="br0">
      <inkml:brushProperty name="width" value="0.025" units="cm"/>
      <inkml:brushProperty name="height" value="0.025" units="cm"/>
    </inkml:brush>
  </inkml:definitions>
  <inkml:trace contextRef="#ctx0" brushRef="#br0">365 102 18289,'-15'-2'238,"1"2"0,0 0 0,-1 0 0,1 1 0,0 1 0,0 1 0,0 0 0,0 1 0,0 0 0,0 1 0,1 0 0,0 1 0,0 1 0,1 0 0,0 1 0,0 0 0,1 1 0,-20 18 0,22-17-49,0-1 0,0 2 0,1-1 0,0 1 0,1 1 0,0-1 0,1 1 1,0 0-1,1 1 0,0-1 0,-5 26 0,9-32-146,0 0 0,0 0 1,1 0-1,0 0 0,0 0 0,1-1 0,-1 1 1,1 0-1,1 0 0,-1 0 0,1-1 1,0 1-1,0-1 0,0 1 0,1-1 1,0 0-1,0 0 0,0 0 0,1-1 1,0 1-1,0-1 0,0 1 0,0-1 1,1-1-1,-1 1 0,1-1 0,0 1 0,0-1 1,6 2-1,4 2 108,0-1 0,0-1 0,1 0 1,-1-2-1,1 1 0,0-2 0,0 0 0,0-1 0,0 0 1,0-2-1,0 0 0,0 0 0,0-2 0,18-4 0,-20 3-48,0 0 0,0 0 0,-1-1 0,0-1 0,0-1-1,0 1 1,0-2 0,-1 0 0,-1-1 0,1 0 0,-1 0 0,-1-1-1,0-1 1,0 1 0,15-24 0,-20 24-69,0-1 0,0 0-1,-1 0 1,0 0 0,-1-1 0,0 1 0,-1-1-1,0 0 1,-1 0 0,0 1 0,-1-1 0,0 0 0,-1 0-1,-1 0 1,1 0 0,-2 1 0,0-1 0,0 1-1,-6-13 1,5 14-274,0 1-1,-1 0 0,0 1 1,0-1-1,-1 1 1,0 0-1,-1 0 0,1 1 1,-2 0-1,1 0 1,-1 0-1,0 1 0,0 1 1,0-1-1,-1 1 1,0 1-1,0-1 0,0 1 1,-1 1-1,1 0 1,-1 0-1,0 1 0,-11-1 1,-25 1-3748,2 2-2546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0.387"/>
    </inkml:context>
    <inkml:brush xml:id="br0">
      <inkml:brushProperty name="width" value="0.025" units="cm"/>
      <inkml:brushProperty name="height" value="0.025" units="cm"/>
    </inkml:brush>
  </inkml:definitions>
  <inkml:trace contextRef="#ctx0" brushRef="#br0">1 0 10762,'0'0'10826,"2"81"-10217,3-30 0,4 11-385,-2 4-128,-2 3-64,-3 2 0,-2 3 32,0-2-64,0-4 0,0-5-1281,-4-11-1506,-5-9-1665,4-14-2691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7:50.717"/>
    </inkml:context>
    <inkml:brush xml:id="br0">
      <inkml:brushProperty name="width" value="0.025" units="cm"/>
      <inkml:brushProperty name="height" value="0.025" units="cm"/>
    </inkml:brush>
  </inkml:definitions>
  <inkml:trace contextRef="#ctx0" brushRef="#br0">15 1 17328,'0'0'8360,"-14"49"-8328,26-47-288,0-2-2338,6-4-2691,-7-13-9770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0.332"/>
    </inkml:context>
    <inkml:brush xml:id="br0">
      <inkml:brushProperty name="width" value="0.025" units="cm"/>
      <inkml:brushProperty name="height" value="0.025" units="cm"/>
    </inkml:brush>
  </inkml:definitions>
  <inkml:trace contextRef="#ctx0" brushRef="#br0">1 51 14382,'0'1'2946,"5"-1"-1504,9 0 223,1 0-255,13 0-321,4 0-449,3-5-415,4-1-193,0-3-129,-5 2-895,-2-1-770,-11 0-1313,-14 3-1569,-7 2-577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0.721"/>
    </inkml:context>
    <inkml:brush xml:id="br0">
      <inkml:brushProperty name="width" value="0.025" units="cm"/>
      <inkml:brushProperty name="height" value="0.025" units="cm"/>
    </inkml:brush>
  </inkml:definitions>
  <inkml:trace contextRef="#ctx0" brushRef="#br0">1 9 9577,'0'0'8296,"58"14"-7239,-17-14-160,5 0-609,3-1-224,1-4-672,-9 1-1410,-2-1-2403,-11-2-1184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2.687"/>
    </inkml:context>
    <inkml:brush xml:id="br0">
      <inkml:brushProperty name="width" value="0.025" units="cm"/>
      <inkml:brushProperty name="height" value="0.025" units="cm"/>
    </inkml:brush>
  </inkml:definitions>
  <inkml:trace contextRef="#ctx0" brushRef="#br0">67 12 9129,'0'0'9075,"1"12"-8669,1 46 369,-2-1 0,-3 0 1,-17 92-1,12-107-693,1-7 188,-1 0 0,-15 42 0,33-149 1918,-6 58-2191,101-332-650,-101 337 629,0 0 1,0 0-1,1 0 1,0 1-1,0-1 1,1 1-1,11-12 1,-15 18 7,0 0 0,1 0 1,0 0-1,-1 0 0,1 1 0,0-1 0,0 1 1,0 0-1,0-1 0,0 1 0,0 0 1,0 1-1,0-1 0,1 1 0,-1-1 0,0 1 1,0 0-1,0 0 0,1 0 0,-1 1 0,0-1 1,0 1-1,0 0 0,0 0 0,1 0 1,-1 0-1,3 2 0,-3-2 18,0 1 0,0-1 0,-1 1 0,1 0 0,0-1 0,-1 1 1,1 1-1,-1-1 0,0 0 0,1 1 0,-1-1 0,0 1 0,-1-1 0,1 1 0,0 0 0,-1 0 0,1 0 1,-1 0-1,0 0 0,0 0 0,0 0 0,-1 0 0,1 1 0,-1-1 0,0 0 0,0 0 0,0 0 0,0 1 1,-1 4-1,0-2 134,0 0 1,-1-1-1,0 1 1,0-1-1,0 1 1,0-1-1,-1 1 1,0-1 0,0 0-1,-1-1 1,1 1-1,-1 0 1,0-1-1,0 0 1,-7 6-1,2-4-13,1-1-1,-1 1 0,0-1 1,0-1-1,0 0 0,0 0 1,-1-1-1,0 0 0,0 0 1,0-1-1,-18 1 0,15-8-1664,12 4 1223,1 1 0,0-1 0,-1 0 0,1 0 0,0 0 0,0 0 0,0 0 0,0-1 0,0 1-1,0 0 1,0 0 0,0 0 0,0 0 0,0 0 0,0 0 0,1 0 0,-1 0 0,0 0 0,1 0 0,0-1 0,12-19-8762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3.076"/>
    </inkml:context>
    <inkml:brush xml:id="br0">
      <inkml:brushProperty name="width" value="0.025" units="cm"/>
      <inkml:brushProperty name="height" value="0.025" units="cm"/>
    </inkml:brush>
  </inkml:definitions>
  <inkml:trace contextRef="#ctx0" brushRef="#br0">257 0 7751,'0'0'17697,"-10"14"-17473,-182 241 1324,176-235-1543,12-16-20,0 0 0,1 1 0,-1-1 0,1 1-1,0 0 1,0 0 0,0 0 0,1 0 0,0 1 0,0-1 0,0 1-1,-1 10 1,28-21-2376,-17 0 1625,0 0 0,0 0 0,-1 0 0,0-1 1,10-10-1,32-40-7841,-10 6-2604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3.472"/>
    </inkml:context>
    <inkml:brush xml:id="br0">
      <inkml:brushProperty name="width" value="0.025" units="cm"/>
      <inkml:brushProperty name="height" value="0.025" units="cm"/>
    </inkml:brush>
  </inkml:definitions>
  <inkml:trace contextRef="#ctx0" brushRef="#br0">192 1 6278,'0'0'16736,"-1"10"-15887,-14 73 716,-4 37-690,17-104-854,1-1 0,1 1 0,0 0 1,1 0-1,4 21 0,-2-29-18,-1-1 1,1 1-1,1-1 0,7 12 0,8 20-6088,-30-40-6012,-4-8 3961</inkml:trace>
  <inkml:trace contextRef="#ctx0" brushRef="#br0" timeOffset="1">64 319 7431,'0'0'8232,"-51"-43"-5317,44 35-577,3 2-480,3 0 127,1 1-447,12 3-1058,11-1-384,9 0-96,3 2 0,8-2 0,-4 2-1121,-4-3-2050,-7-4-3139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4.722"/>
    </inkml:context>
    <inkml:brush xml:id="br0">
      <inkml:brushProperty name="width" value="0.025" units="cm"/>
      <inkml:brushProperty name="height" value="0.025" units="cm"/>
    </inkml:brush>
  </inkml:definitions>
  <inkml:trace contextRef="#ctx0" brushRef="#br0">247 381 5701,'0'0'3550,"2"-9"-1286,2-2-1550,-2 6-213,-1 1 1,0-1-1,1 0 0,-2 0 0,1 0 1,0 1-1,-1-9 0,-1 12-315,1 0 0,-1 0 0,1-1 0,-1 1 0,1 0 0,-1 0 0,0 0 0,0 0 0,0 0 0,0 0 0,0 0 0,0 0 0,0 0 0,0 0 0,0 0 0,0 0 0,0 1 0,-1-1 0,1 1 0,0-1 0,0 1 0,-1-1 0,1 1 0,0 0 0,-1-1 0,1 1 0,0 0 0,-1 0 0,1 0 0,-1 0 0,-1 1 0,-48 2 119,43 0-303,1 0 0,-1 0 0,1 1 0,0 0 1,0 0-1,0 0 0,1 1 0,-1 0 0,1 1 0,0-1 0,1 1 1,-1 0-1,1 1 0,0-1 0,1 1 0,0 0 0,0 0 0,0 0 1,1 1-1,0-1 0,0 1 0,1 0 0,0 0 0,-1 8 0,3-14 12,0-1 0,1 0 0,-1 1 0,0-1 0,1 0 0,-1 0 0,1 1 0,-1-1-1,1 0 1,0 0 0,-1 0 0,1 0 0,0 0 0,0 1 0,0-2 0,0 1 0,0 0 0,0 0 0,0 0-1,0 0 1,0-1 0,0 1 0,0 0 0,1-1 0,-1 1 0,0-1 0,0 1 0,1-1 0,-1 0-1,0 0 1,1 1 0,-1-1 0,0 0 0,1 0 0,-1 0 0,0-1 0,3 1 0,4 0 132,1-1 0,-1 0 1,1-1-1,16-4 0,-4-3-57,0 0-1,-1-1 1,1-1-1,-2-1 1,0-1 0,-1-1-1,0 0 1,-1-1-1,0-1 1,-1-1-1,-1 0 1,-1-1-1,-1 0 1,0-2-1,-1 1 1,12-28 0,-22 41 16,0 0 1,0 0 0,0 0 0,-1 0 0,1 0-1,-2 0 1,1 0 0,-1 0 0,1-1-1,-2 1 1,1 0 0,-1 0 0,0 0 0,0 0-1,-1 0 1,-2-7 0,2 8-87,-1 0-1,0 1 1,-1-1-1,1 1 1,-1-1-1,0 1 1,0 1 0,0-1-1,0 0 1,-1 1-1,1 0 1,-1 0-1,0 0 1,0 1 0,0 0-1,0 0 1,0 0-1,-7-1 1,-3-1-35,0 1 0,0 0 0,-1 1 0,1 1 0,0 0 0,-1 1 0,0 1 0,1 0 0,0 2 0,-1-1 0,1 2 0,0 0 0,0 1 0,1 0 0,0 1 0,0 1 0,0 0 0,0 1 0,1 0 0,1 1 0,-14 12 0,24-19-103,0 0 0,0 0 0,0 0 0,1 0 0,-1 0 0,1 0 0,-1 0 0,1 1 0,0-1 0,0 0 0,0 1 0,0-1 0,0 1 0,1-1 0,-1 1 0,1-1 0,-1 4 0,1-5-193,1 1 0,-1-1 1,0 0-1,1 0 1,-1 1-1,1-1 1,0 0-1,-1 0 0,1 0 1,0 0-1,0 0 1,-1 0-1,1 0 1,0 0-1,0 0 0,0 0 1,0 0-1,0 0 1,1-1-1,-1 1 1,0 0-1,0-1 0,0 1 1,1-1-1,-1 0 1,0 1-1,0-1 1,1 0-1,-1 0 1,0 1-1,1-1 0,-1 0 1,0 0-1,3-1 1,19 1-7478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7.248"/>
    </inkml:context>
    <inkml:brush xml:id="br0">
      <inkml:brushProperty name="width" value="0.05" units="cm"/>
      <inkml:brushProperty name="height" value="0.05" units="cm"/>
      <inkml:brushProperty name="color" value="#66CC00"/>
    </inkml:brush>
  </inkml:definitions>
  <inkml:trace contextRef="#ctx0" brushRef="#br0">0 240 16428,'1'-10'298,"0"-1"1,1 1 0,1 0-1,-1 0 1,1 0-1,1 1 1,0-1 0,0 1-1,1 0 1,0 0 0,1 0-1,0 1 1,0 0 0,1 0-1,0 0 1,8-6 0,-7 6-84,0 0 0,1 1 0,0 0 0,1 1 0,0-1 0,0 2 0,0 0 0,0 0 0,1 1 0,0 0 0,0 1 0,0 0 0,0 1 1,15-2-1,-22 4-196,1 0 0,-1 1 1,0-1-1,1 1 1,-1 0-1,0 0 1,0 1-1,0-1 1,0 1-1,0 0 0,0 0 1,0 0-1,0 0 1,-1 1-1,1-1 1,-1 1-1,0 0 0,0 0 1,0 0-1,0 1 1,0-1-1,-1 1 1,1 0-1,-1-1 0,0 1 1,0 0-1,-1 0 1,3 7-1,-1-1 30,-1 0-1,0-1 0,0 1 0,-1 0 1,0 0-1,-1 0 0,0 0 0,0 0 1,-1 0-1,-1-1 0,-4 19 1,2-20-29,2-8-73,0-11-135,2 9 134,0 1 33,0 1 0,1-1 1,-1 0-1,0 1 0,1-1 1,-1 1-1,1-1 0,-1 0 1,0 1-1,1-1 0,-1 1 0,1-1 1,0 1-1,-1-1 0,1 1 1,-1-1-1,1 1 0,0 0 1,-1-1-1,1 1 0,0 0 1,-1 0-1,1 0 0,0-1 0,0 1 1,-1 0-1,1 0 0,0 0 1,0 0-1,-1 0 0,1 0 1,0 0-1,-1 0 0,1 1 0,0-1 1,1 0-1,25 11-328,-11 0 206,0 1-1,15 14 1,-26-21 172,0-1 0,0 1 1,0 1-1,-1-1 0,0 0 0,0 1 0,-1 0 0,0 0 0,5 11 0,-8-16 38,0 1-1,0-1 1,0 1 0,0 0-1,0-1 1,0 1 0,0 0-1,0-1 1,-1 1 0,1-1-1,-1 1 1,1-1 0,-1 1-1,0-1 1,1 1 0,-1-1-1,0 1 1,0-1 0,0 0-1,0 1 1,0-1-1,-2 1 1,-33 26 1166,23-19-845,-6 6 29,11-8-445,0-1-1,0 0 1,-1 0 0,1 0 0,-1-1-1,0-1 1,-12 5 0,21-9-41,-1 0 0,1 0 1,-1 0-1,0 0 0,1 0 1,-1 0-1,1 0 0,-1 0 0,1 0 1,-1-1-1,0 1 0,1 0 0,-1 0 1,1 0-1,-1-1 0,1 1 0,-1 0 1,1-1-1,-1 1 0,1 0 1,-1-1-1,1 1 0,-1-1 0,1 1 1,0 0-1,-1-1 0,1 1 0,0-1 1,-1 1-1,1-1 0,0 0 0,-1 1 1,1-1-1,0 1 0,0-1 1,0 1-1,0-1 0,0 0 0,0 1 1,0-1-1,0 1 0,0-1 0,0 0 1,0 1-1,0-1 0,0 1 0,0-1 1,0 0-1,1 0 0,3-7-707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5.052"/>
    </inkml:context>
    <inkml:brush xml:id="br0">
      <inkml:brushProperty name="width" value="0.025" units="cm"/>
      <inkml:brushProperty name="height" value="0.025" units="cm"/>
    </inkml:brush>
  </inkml:definitions>
  <inkml:trace contextRef="#ctx0" brushRef="#br0">34 1 8392,'0'0'16762,"-1"13"-16543,-9 61-98,0-10-72,-2 72 0,12-135-97,0 0-1,0 0 1,0 0-1,0-1 1,0 1-1,1 0 1,-1 0-1,0-1 1,0 1-1,1 0 1,-1 0-1,1-1 1,-1 1-1,1 0 1,-1-1-1,1 1 1,-1-1-1,1 1 1,-1-1-1,1 1 1,0 0-1,0-1-75,-1 0 0,0 0 0,1 1 0,-1-1 0,0 0 0,1 0 0,-1 0 0,0 0 0,1 0 0,-1 0 0,1 0 0,-1 0 0,0 0-1,1 0 1,-1 0 0,0-1 0,1 1 0,-1 0 0,0 0 0,1 0 0,-1 0 0,0 0 0,1-1 0,-1 1 0,0 0 0,0 0 0,1 0 0,-1-1 0,0 1 0,0 0 0,1-1 0,-1 1 0,0 0 0,0 0 0,0-1 0,1 1-1,-1 0 1,0-1 0,0 1 0,0-1 0,0 1 0,0 0 0,0-1 0,0 1 0,0 0 0,0-1 0,1-13-5759</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5.380"/>
    </inkml:context>
    <inkml:brush xml:id="br0">
      <inkml:brushProperty name="width" value="0.025" units="cm"/>
      <inkml:brushProperty name="height" value="0.025" units="cm"/>
    </inkml:brush>
  </inkml:definitions>
  <inkml:trace contextRef="#ctx0" brushRef="#br0">1 35 13485,'0'0'9929,"76"-31"-9256,-37 28-161,3 2-416,1 1 0,-4 0-64,-4 0-736,-9 0-866,-8 1-1537,-5 4-1409,-13-2-1121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5.775"/>
    </inkml:context>
    <inkml:brush xml:id="br0">
      <inkml:brushProperty name="width" value="0.025" units="cm"/>
      <inkml:brushProperty name="height" value="0.025" units="cm"/>
    </inkml:brush>
  </inkml:definitions>
  <inkml:trace contextRef="#ctx0" brushRef="#br0">0 38 13261,'0'0'9160,"76"-3"-7078,-32-2-801,1-3-800,4 0-321,-4 3-128,-7 0 0,-7 2-673,-8 2-1441,-9 1-736,-9 0-2467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6.136"/>
    </inkml:context>
    <inkml:brush xml:id="br0">
      <inkml:brushProperty name="width" value="0.025" units="cm"/>
      <inkml:brushProperty name="height" value="0.025" units="cm"/>
    </inkml:brush>
  </inkml:definitions>
  <inkml:trace contextRef="#ctx0" brushRef="#br0">1 63 10794,'0'0'5814,"11"4"-3764,17 3-1318,1 0 0,0-3 0,1 0 0,-1-2 1,0-1-1,58-5 0,192-36 114,-248 34-833,41-8-423,48-8-338,-80 18-3135,2 3-3376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6.466"/>
    </inkml:context>
    <inkml:brush xml:id="br0">
      <inkml:brushProperty name="width" value="0.025" units="cm"/>
      <inkml:brushProperty name="height" value="0.025" units="cm"/>
    </inkml:brush>
  </inkml:definitions>
  <inkml:trace contextRef="#ctx0" brushRef="#br0">217 322 10218,'0'0'4778,"0"-8"-2051,1 0-2347,-1 2 371,1 0-1,-1-1 1,-1 1-1,1 0 1,-3-10 0,3 14-637,-1 1 1,1-1-1,-1 0 1,0 1-1,1-1 1,-1 0-1,0 1 1,0-1-1,0 1 1,0-1-1,-1 1 1,1 0 0,0-1-1,-1 1 1,1 0-1,0 0 1,-1 0-1,0 0 1,1 0-1,-1 0 1,1 0-1,-1 1 1,0-1-1,0 1 1,1-1-1,-4 0 1,-1 1-116,0 0-1,0 0 1,0 1 0,0-1 0,0 1-1,0 1 1,0-1 0,0 1-1,0 0 1,1 0 0,-1 1 0,1 0-1,-1 0 1,1 0 0,0 0-1,0 1 1,1 0 0,-1 0 0,1 0-1,-1 1 1,2-1 0,-1 1-1,0 0 1,-5 10 0,4-6 54,-1 0 1,2 0-1,-1 0 0,1 1 1,1-1-1,0 1 1,0 0-1,1 0 0,0 0 1,1 0-1,0 1 1,1-1-1,0 0 0,1 14 1,0-22-16,0 1 0,0-1 0,0 1 0,0-1 0,1 0 0,-1 1 0,1-1 0,-1 0 0,1 0 0,0 0 0,0 0 0,0 0 0,0-1 0,0 1 0,0 0 0,1-1 0,-1 0 0,0 1 0,1-1 0,-1 0 0,1 0 0,-1-1 0,1 1 1,0 0-1,-1-1 0,1 0 0,0 1 0,-1-1 0,1 0 0,4-1 0,4 1 153,1-1-1,-1 0 1,0 0 0,0-1 0,0-1-1,13-4 1,-7-1-97,1-1 0,-1 0 0,0-1 0,-1 0 0,0-2 0,-1 0-1,0-1 1,-1 0 0,-1-1 0,24-30 0,-29 33-51,0 0 0,-1-1 0,0 0 0,-1 0-1,0-1 1,-1 1 0,0-1 0,-1 0 0,-1-1 0,0 1 0,-1-1-1,0 1 1,-1-1 0,0 0 0,-1 1 0,-3-19 0,2 27-42,-1 0 1,0 0-1,0 1 1,0-1-1,-1 0 1,1 1 0,-1 0-1,0-1 1,0 1-1,-1 0 1,1 1-1,-1-1 1,0 1-1,0-1 1,0 1-1,0 0 1,-1 0 0,1 1-1,-1 0 1,0-1-1,1 1 1,-1 1-1,0-1 1,-10-1-1,-5-1-213,-1 0-1,1 2 0,-1 0 1,-38 2-1,46 2-70,0-1-1,0 2 1,0 0 0,1 0 0,-1 1 0,1 0-1,0 2 1,-16 8 0,25-13 47,-1 1 0,0 0 0,1 0 1,0 1-1,-1-1 0,1 1 0,0-1 0,0 1 0,0 0 1,1 0-1,-1 0 0,1 1 0,0-1 0,0 1 0,0-1 0,0 1 1,0 0-1,1 0 0,0-1 0,-1 1 0,2 0 0,-1 0 1,0 0-1,1 0 0,0 1 0,0-1 0,0 0 0,0 0 0,1 0 1,0 5-1,0-6-260,1 0 0,-1-1 0,1 1 1,-1 0-1,1-1 0,0 1 0,0-1 0,0 0 1,0 0-1,0 0 0,1 0 0,-1 0 0,1 0 1,-1 0-1,5 1 0,22 9-7170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16.814"/>
    </inkml:context>
    <inkml:brush xml:id="br0">
      <inkml:brushProperty name="width" value="0.025" units="cm"/>
      <inkml:brushProperty name="height" value="0.025" units="cm"/>
    </inkml:brush>
  </inkml:definitions>
  <inkml:trace contextRef="#ctx0" brushRef="#br0">170 0 17777,'0'0'7046,"2"14"-6090,-1 1-824,-1 0 0,0-1 0,-1 1 0,-1-1 0,0 1 0,-1-1 0,-1 0 0,0 0 0,0 0 0,-9 16 0,-39 66 371,31-60-375,2 0 0,-26 71-1,44-107-116,1 1 0,0 0-1,-1 0 1,1 0-1,0-1 1,0 1 0,-1 0-1,1 0 1,0 0 0,0 0-1,0 0 1,0-1-1,0 1 1,0 0 0,0 0-1,1 0 1,-1 0 0,0 0-1,0-1 1,1 1 0,-1 0-1,0 0 1,1 0-1,-1-1 1,1 1 0,-1 0-1,1-1 1,-1 1 0,1 0-1,0-1 1,-1 1-1,1-1 1,1 2 0,1-1 43,0 0 0,0-1 1,0 1-1,-1-1 0,1 1 1,0-1-1,0 0 0,0 0 1,0-1-1,5 0 1,13-3 207,-1-1 1,25-10 0,-41 14-276,22-8-479,112-38 986,-91 32-3565,0 2-4051,-26 8-4435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29.860"/>
    </inkml:context>
    <inkml:brush xml:id="br0">
      <inkml:brushProperty name="width" value="0.025" units="cm"/>
      <inkml:brushProperty name="height" value="0.025" units="cm"/>
    </inkml:brush>
  </inkml:definitions>
  <inkml:trace contextRef="#ctx0" brushRef="#br0">0 36 7239,'0'0'17969,"12"1"-17280,-11-1-708,171 9 1886,-78-15-2413,-75 4-1463,-1-2 0,33-10 0,-33 5-4493,-5-2-4645</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0.413"/>
    </inkml:context>
    <inkml:brush xml:id="br0">
      <inkml:brushProperty name="width" value="0.025" units="cm"/>
      <inkml:brushProperty name="height" value="0.025" units="cm"/>
    </inkml:brush>
  </inkml:definitions>
  <inkml:trace contextRef="#ctx0" brushRef="#br0">1 12 21140,'0'0'1970,"0"12"-1719,0 188-27,0-199-184,0 1-1,0-1 1,0 0 0,0 0-1,0 0 1,0 0 0,0 0-1,0 0 1,0 0 0,1 1 0,-1-1-1,0 0 1,1 0 0,-1 0-1,1 0 1,-1 0 0,1 0-1,0 0 1,-1 0 0,1-1-1,0 1 1,-1 0 0,1 0-1,0 0 1,0-1 0,0 1-1,0 0 1,0-1 0,0 1 0,0-1-1,1 1 1,1-1 59,-1 0 0,0 0 1,1-1-1,-1 1 0,0-1 0,1 0 1,-1 1-1,0-1 0,0 0 0,1 0 1,-1 0-1,0-1 0,3-2 0,9-6 266,0-2-1,21-23 1,-6 0-112,34-54 0,-49 69-33,-14 65-311,-4-11 141,3-26-48,0-1-1,0 1 1,0 0 0,1-1-1,0 1 1,1-1-1,0 1 1,2 8-1,-3-15 32,1 0 0,0 0 0,0 0 0,-1 0 0,1 0 0,0 0 0,0 0 0,0 0 0,0 0 0,1-1 0,-1 1 0,0 0 0,0-1 0,0 1 0,1-1 0,-1 1 0,0-1 0,0 1 0,1-1 0,-1 0-1,0 0 1,1 0 0,-1 0 0,1 0 0,-1 0 0,0 0 0,1 0 0,-1 0 0,0-1 0,1 1 0,-1 0 0,0-1 0,2 0 0,3-1 186,0 0 0,-1 0 0,1 0 0,0-1 0,9-6-1,0-2-119,0 0-1,-2-1 0,1 0 0,-1-1 0,-1-1 0,-1 0 0,0-1 0,0 0 0,-2 0 0,16-33 0,-23 43-243,4 3-9816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0.775"/>
    </inkml:context>
    <inkml:brush xml:id="br0">
      <inkml:brushProperty name="width" value="0.025" units="cm"/>
      <inkml:brushProperty name="height" value="0.025" units="cm"/>
    </inkml:brush>
  </inkml:definitions>
  <inkml:trace contextRef="#ctx0" brushRef="#br0">1 0 9065,'0'0'13324,"48"8"-11338,-8-8-769,12 0-864,2 0-289,3 0-32,-4-1-128,-12 0-1954,-7 1-833,-17 0-897,-11-1-1409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1.121"/>
    </inkml:context>
    <inkml:brush xml:id="br0">
      <inkml:brushProperty name="width" value="0.025" units="cm"/>
      <inkml:brushProperty name="height" value="0.025" units="cm"/>
    </inkml:brush>
  </inkml:definitions>
  <inkml:trace contextRef="#ctx0" brushRef="#br0">1 16 9161,'0'0'12139,"79"15"-10185,-35-15-1281,10 0-609,-1 0-289,-2-7-2273,-7-3-2435,-1-3-4708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3:59.760"/>
    </inkml:context>
    <inkml:brush xml:id="br0">
      <inkml:brushProperty name="width" value="0.05" units="cm"/>
      <inkml:brushProperty name="height" value="0.05" units="cm"/>
      <inkml:brushProperty name="color" value="#66CC00"/>
    </inkml:brush>
  </inkml:definitions>
  <inkml:trace contextRef="#ctx0" brushRef="#br0">0 135 14315,'56'169'4369,"7"20"-3231,-53-165-1009,-10-24-120,0 0 1,0 1-1,0-1 1,0 0-1,0 0 1,0 1-1,0-1 1,0 0-1,0 0 1,1 1-1,-1-1 1,0 0 0,0 0-1,0 0 1,0 1-1,1-1 1,-1 0-1,0 0 1,0 0-1,0 0 1,1 1-1,-1-1 1,0 0-1,0 0 1,1 0-1,-1 0 1,0 0-1,0 0 1,1 0-1,-1 0 1,0 0-1,0 0 1,1 0-1,-1 0 1,4-8 175,-1-16 29,-7-140 912,0-8 47,4 171-1162,0 1-1,-1 0 0,1-1 1,0 1-1,0-1 1,0 1-1,0-1 1,0 1-1,0-1 0,0 1 1,0-1-1,0 1 1,0-1-1,0 1 1,0 0-1,1-1 0,-1 1 1,0-1-1,0 1 1,0-1-1,1 1 0,-1 0 1,0-1-1,0 1 1,1 0-1,-1-1 1,0 1-1,1 0 0,-1-1 1,1 1-1,-1 0 1,0-1-1,1 1 0,10 12 159,11 32-96,-20-40-65,8 21-4,-6-16 8,-1 0-1,1 0 1,0 0-1,1-1 0,0 1 1,8 9-1,-13-17-9,0-1-1,1 0 0,-1 0 0,0 0 0,0 0 0,0 0 0,0 1 0,0-1 0,0 0 1,1 0-1,-1 0 0,0 0 0,0 0 0,0 0 0,0 0 0,0 0 0,1 0 0,-1 0 1,0 0-1,0 0 0,0 0 0,0 0 0,1 0 0,-1 0 0,0 0 0,0 0 0,0 0 1,1 0-1,-1 0 0,0 0 0,0 0 0,0 0 0,0 0 0,0 0 0,1 0 0,-1 0 1,0 0-1,0 0 0,0-1 0,0 1 0,0 0 0,1 0 0,-1 0 0,0 0 0,0-1 1,4-10 27,0-17 24,-2-38 38,0 24-5,8-63-1,-9 104-84,7-29 9,-7 29-11,-1 1 1,1-1-1,-1 0 1,0 0-1,1 1 1,-1-1-1,1 0 1,-1 1-1,1-1 1,0 1 0,-1-1-1,1 1 1,0-1-1,-1 1 1,1-1-1,0 1 1,0 0-1,-1-1 1,1 1-1,0 0 1,0-1-1,-1 1 1,1 0-1,0 0 1,0 0 0,0 0-1,0 0 1,-1 0-1,1 0 1,0 0-1,0 0 1,0 0-1,-1 1 1,1-1-1,1 1 1,2 1-6,1 0-1,-2 1 1,1-1 0,0 1 0,0 0 0,-1 1 0,1-1-1,-1 0 1,4 6 0,27 41-335,-23-31 48,5 3-176,-5-6 486,0 1 0,12 25 0,-24-41-214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1.468"/>
    </inkml:context>
    <inkml:brush xml:id="br0">
      <inkml:brushProperty name="width" value="0.025" units="cm"/>
      <inkml:brushProperty name="height" value="0.025" units="cm"/>
    </inkml:brush>
  </inkml:definitions>
  <inkml:trace contextRef="#ctx0" brushRef="#br0">111 40 15855,'0'0'3838,"-11"5"-3517,5-3-256,1 0 0,-1 1 0,0 0 1,1 0-1,-1 0 0,1 1 1,0 0-1,0 0 0,0 0 0,1 0 1,-1 1-1,1 0 0,0 0 0,1 0 1,-1 0-1,1 1 0,0 0 1,0-1-1,1 1 0,-1 0 0,-1 8 1,3-10 39,0 0 1,0 0-1,1 0 1,-1 0-1,1 0 1,0 0-1,0 1 1,1-1-1,-1 0 1,1 0-1,-1 0 1,1 0-1,1-1 1,-1 1-1,0 0 1,1 0-1,0-1 1,0 1-1,0-1 1,0 1-1,1-1 1,-1 0-1,5 4 1,-4-4-25,0-1 1,1 0 0,-1 0 0,1-1-1,-1 1 1,1-1 0,0 1-1,0-1 1,-1 0 0,1-1 0,0 1-1,0-1 1,0 0 0,0 1-1,0-2 1,0 1 0,0 0 0,0-1-1,-1 0 1,1 0 0,0 0-1,0 0 1,-1-1 0,7-3 0,-4 2 31,-1-1 0,0 1 0,0-2 0,0 1 0,0 0 0,-1-1 0,0 0 0,0 0 0,0 0 0,-1-1 0,1 1 0,-1-1 0,-1 0 0,1 1 0,-1-1 0,0-1 0,0 1 0,-1 0 0,0 0 0,0-1 0,0-11 0,0 13-140,-1 1 0,0-1 0,0 0 0,0 1 0,0-1 0,-1 0 0,0 1 0,0-1 0,0 1 0,-1 0 0,1-1 0,-1 1 0,0 0 0,0 0 0,-1 0 0,1 0 0,-1 0 0,0 1 0,0-1 0,0 1 0,0-1 0,-1 1 0,1 0 0,-1 1 0,0-1 0,0 1 0,0-1 0,0 1 0,0 0 0,-9-2 0,1 2-1138,0 0-1,0 1 1,1 1-1,-1 0 0,-19 3 1,2 4-4654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2.118"/>
    </inkml:context>
    <inkml:brush xml:id="br0">
      <inkml:brushProperty name="width" value="0.025" units="cm"/>
      <inkml:brushProperty name="height" value="0.025" units="cm"/>
    </inkml:brush>
  </inkml:definitions>
  <inkml:trace contextRef="#ctx0" brushRef="#br0">1 74 16784,'0'0'4292,"65"-2"-3812,-7-3 289,15-3 288,16 0-480,10 0-449,-2-2-64,-5 2-96,-16 0-1089,-10 3-128,-26-1-1442,-18 0-2562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2.451"/>
    </inkml:context>
    <inkml:brush xml:id="br0">
      <inkml:brushProperty name="width" value="0.025" units="cm"/>
      <inkml:brushProperty name="height" value="0.025" units="cm"/>
    </inkml:brush>
  </inkml:definitions>
  <inkml:trace contextRef="#ctx0" brushRef="#br0">0 6 15278,'0'0'3139,"96"33"-1633,-24-31-353,10-2-833,3 0-256,-2 0-224,-5 0-1441,-11 0-2051,-9-8 1186,-13-5-673,-12-7-4869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2.782"/>
    </inkml:context>
    <inkml:brush xml:id="br0">
      <inkml:brushProperty name="width" value="0.025" units="cm"/>
      <inkml:brushProperty name="height" value="0.025" units="cm"/>
    </inkml:brush>
  </inkml:definitions>
  <inkml:trace contextRef="#ctx0" brushRef="#br0">0 26 12780,'0'0'2584,"8"-3"-1879,15-3-240,-1 0 0,1 2 1,0 1-1,28-1 1,103 5 1551,-121-1-1909,-19 0-51,0 1 0,0 0 0,0 1 0,-1 0 1,14 5-1,-24-6-40,-1-1 0,1 1-1,-1 0 1,0 0 0,0 0 0,1 0 0,-1 1 0,0-1-1,0 1 1,0-1 0,0 1 0,-1-1 0,1 1 0,0 0-1,-1 0 1,1 0 0,-1 0 0,0 0 0,1 1 0,-1-1 0,0 0-1,0 0 1,-1 1 0,1-1 0,0 1 0,-1-1 0,1 0-1,-1 1 1,0-1 0,0 1 0,0-1 0,0 1 0,0-1-1,-1 1 1,1-1 0,-2 4 0,-1 4 97,-1-1-1,0 1 1,-1-1-1,0 0 1,0 0-1,-1-1 1,0 1-1,-12 11 1,-67 63 74,59-58-143,-9 7-221,-75 69 467,36-39-3401,44-41-2864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3.909"/>
    </inkml:context>
    <inkml:brush xml:id="br0">
      <inkml:brushProperty name="width" value="0.025" units="cm"/>
      <inkml:brushProperty name="height" value="0.025" units="cm"/>
    </inkml:brush>
  </inkml:definitions>
  <inkml:trace contextRef="#ctx0" brushRef="#br0">0 0 3299,'0'0'13880,"4"12"-12898,4 17-574,-1 0 0,-1 1 0,-2 0 0,0 44 0,-6 136 937,1-181-1078,-2 6 822,1-25 56,0-25 795,3-18-1770,2 0 1,1 0-1,1 1 0,18-62 0,-17 74-205,2 0 0,0 1-1,1-1 1,0 2 0,2-1 0,0 1 0,1 1-1,25-27 1,-31 39 23,-1 1 0,0 0 0,1 0-1,0 1 1,0-1 0,0 1 0,0 1 0,0-1-1,1 1 1,-1 0 0,1 1 0,0-1 0,10 0-1,-15 2 4,0 0 1,0 0-1,0 0 0,1 0 0,-1 0 0,0 0 0,0 1 0,0-1 0,0 1 0,0-1 0,0 1 0,0 0 0,0 0 0,0 0 0,0 0 0,0 0 0,0 0 0,0 0 0,-1 1 0,1-1 0,-1 1 0,1-1 0,-1 1 0,1 0 0,-1 0 0,0-1 0,0 1 0,0 0 0,0 0 0,0 0 0,0 0 0,0 0 0,-1 0 0,1 0 0,-1 1 0,0-1 0,0 0 0,1 0 0,-1 0 0,0 0 0,-1 1 0,1-1 0,-1 3 0,0-1 10,-1-1 0,1 0-1,-1 0 1,0 1 0,0-1-1,0 0 1,0 0-1,0-1 1,-1 1 0,1-1-1,-1 1 1,0-1 0,1 0-1,-1 1 1,0-2 0,-1 1-1,1 0 1,0-1 0,0 1-1,-6 1 1,-10 4 23,0 0 0,-26 4 0,39-9-17,-4 1 4,0-1 0,0 0 0,0-1 0,0 1 0,0-2 1,0 0-1,-21-2 0,29-4-1375,11-1 75,12-4-922,55-11-5593,-33 11 1478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4.648"/>
    </inkml:context>
    <inkml:brush xml:id="br0">
      <inkml:brushProperty name="width" value="0.025" units="cm"/>
      <inkml:brushProperty name="height" value="0.025" units="cm"/>
    </inkml:brush>
  </inkml:definitions>
  <inkml:trace contextRef="#ctx0" brushRef="#br0">181 54 10154,'0'0'2658,"6"-8"326,28-38 1917,-65 96-1697,7-7-3306,-129 165 614,140-185-426,16-12-513,-1-11 324,-1 0 0,1 0 0,0 0 0,0-1 0,0 1 0,0 0 0,0-1 0,-1 1 0,1-1 0,0 0 0,0 1-1,-1-1 1,1 0 0,0 0 0,-1 0 0,1 0 0,-1 0 0,1-1 0,1-1 0,10-8-1261,-1-1-1,0 0 1,0-1 0,-2 0 0,1-1-1,-2 0 1,0-1 0,0 0 0,-2 0 0,8-21-1,0-7 1943,-3 0 3612,-21 100 3293,6-7-7368,3 65 1,1-110-94,0 1 1,0 0 0,0-1-1,1 1 1,0-1 0,0 1-1,1-1 1,-1 0 0,6 7-1,12 33-6201,-20-43 1700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4.981"/>
    </inkml:context>
    <inkml:brush xml:id="br0">
      <inkml:brushProperty name="width" value="0.025" units="cm"/>
      <inkml:brushProperty name="height" value="0.025" units="cm"/>
    </inkml:brush>
  </inkml:definitions>
  <inkml:trace contextRef="#ctx0" brushRef="#br0">1 33 10570,'0'0'11659,"74"-33"-11563,-37 33-96,-1 3-128,1-1-2306,-9-2-4036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5.780"/>
    </inkml:context>
    <inkml:brush xml:id="br0">
      <inkml:brushProperty name="width" value="0.025" units="cm"/>
      <inkml:brushProperty name="height" value="0.025" units="cm"/>
    </inkml:brush>
  </inkml:definitions>
  <inkml:trace contextRef="#ctx0" brushRef="#br0">336 394 8136,'3'-11'2002,"-1"2"-1136,1 0 1,-1 0-1,0 0 1,-1 0 0,0-18-1,-1 23-614,-1 0 0,1 0 0,-1 0 0,0 1 0,0-1 0,-1 0 0,1 0 0,-1 1 0,1-1 0,-1 1 0,0 0 0,-1-1 0,1 1 0,0 0 0,-1 0 0,0 0 0,0 1 0,0-1 0,-5-3 0,2 2-175,0 1 1,0-1-1,0 1 1,-1 0-1,1 1 1,-1 0-1,0 0 1,1 0-1,-1 1 1,0 0-1,0 0 1,0 1-1,0 0 1,0 0-1,0 0 1,0 1-1,0 0 1,0 1-1,-12 3 1,11-2-72,-1 1-1,1 0 1,0 0-1,0 1 1,0 0-1,0 0 1,1 0-1,0 1 1,0 1-1,0-1 1,1 1 0,0 0-1,1 0 1,-7 11-1,11-17 2,0 0 0,0 1 0,0-1-1,0 1 1,0-1 0,0 1 0,1-1 0,-1 1 0,0 0-1,1-1 1,0 1 0,-1 0 0,1-1 0,0 1-1,0 0 1,-1 0 0,1-1 0,1 1 0,-1 0-1,0 0 1,0-1 0,1 1 0,0 3 0,0-4 17,1-1 0,-1 1 0,0 0 0,1 0 0,-1 0 0,1-1 0,-1 1 0,0-1 1,1 1-1,-1-1 0,1 1 0,0-1 0,-1 0 0,1 0 0,-1 0 0,1 0 0,-1 0 0,1 0 0,0 0 1,1-1-1,7-1 106,1 0 0,-1-1 0,0 0 0,0 0 0,0-1 0,12-8 0,-5 1 49,0-1 0,-1 0 0,-1-2-1,0 0 1,22-27 0,-31 33-68,0 0-1,0-1 1,-1 1-1,0-1 1,-1-1 0,0 1-1,0-1 1,-1 1-1,0-1 1,-1 0 0,0 0-1,-1 0 1,1-12-1,-2 19-96,0 0-1,-1 0 1,1 0-1,0 0 0,-1 1 1,0-1-1,0 0 1,0 0-1,0 1 0,0-1 1,-1 0-1,1 1 1,-1 0-1,1-1 0,-1 1 1,0 0-1,0 0 0,-3-3 1,1 1-10,-1 1 0,0 0 0,-1 0 1,1 0-1,0 0 0,-1 1 0,1 0 0,-10-2 0,0 1-38,1 0 0,-1 2 0,0-1 0,1 2 0,-1 0 0,-23 4 0,30-3-108,1 2 0,-1-1-1,1 1 1,-1 0 0,1 1 0,0 0 0,0 0 0,1 1-1,-1-1 1,1 1 0,-7 8 0,9-10-168,1 1 0,0-1-1,1 1 1,-1-1 0,1 1 0,0 0 0,0 0-1,0 0 1,-2 8 0,3-9-115,0-1 0,1 1 0,0-1 1,0 1-1,0 0 0,0-1 0,0 1 0,0-1 1,1 1-1,-1 0 0,1-1 0,0 1 0,-1-1 1,1 1-1,0-1 0,1 0 0,1 4 0,16 12-5185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6.297"/>
    </inkml:context>
    <inkml:brush xml:id="br0">
      <inkml:brushProperty name="width" value="0.025" units="cm"/>
      <inkml:brushProperty name="height" value="0.025" units="cm"/>
    </inkml:brush>
  </inkml:definitions>
  <inkml:trace contextRef="#ctx0" brushRef="#br0">56 0 15407,'0'0'5130,"0"10"-4885,0-8-235,5 160 405,-3-136-390,1 1 0,2-1 0,0 0 0,14 36 0,-13-49 48,-2-12-839,-11-23-1835,-2 8 143,0 1 0,-22-22 0,11 13-124,-8-10-2970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6.630"/>
    </inkml:context>
    <inkml:brush xml:id="br0">
      <inkml:brushProperty name="width" value="0.025" units="cm"/>
      <inkml:brushProperty name="height" value="0.025" units="cm"/>
    </inkml:brush>
  </inkml:definitions>
  <inkml:trace contextRef="#ctx0" brushRef="#br0">1 58 9385,'0'0'9961,"78"-30"-8904,-32 24-288,3-1-256,3 0-193,-6 1-224,-4 4-64,-12 2-577,-16 0-1665,-10 0-2947</inkml:trace>
  <inkml:trace contextRef="#ctx0" brushRef="#br0" timeOffset="1">52 105 1602,'0'0'19410,"69"-3"-18385,-19-5-705,6 1-256,-1 0-32,-5 6-640,-11 1-2211,-11 0-2978,-12 0-3012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0.180"/>
    </inkml:context>
    <inkml:brush xml:id="br0">
      <inkml:brushProperty name="width" value="0.05" units="cm"/>
      <inkml:brushProperty name="height" value="0.05" units="cm"/>
      <inkml:brushProperty name="color" value="#66CC00"/>
    </inkml:brush>
  </inkml:definitions>
  <inkml:trace contextRef="#ctx0" brushRef="#br0">1 151 16331,'3'1'2009,"5"0"-1233,2-3-224,3-6 1425,3-7-1049,0-1-160,4-10-360,1 2-312,-2 1-600,-3 1-288,-6 8 608,0 11-184,-4 12-184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7.003"/>
    </inkml:context>
    <inkml:brush xml:id="br0">
      <inkml:brushProperty name="width" value="0.025" units="cm"/>
      <inkml:brushProperty name="height" value="0.025" units="cm"/>
    </inkml:brush>
  </inkml:definitions>
  <inkml:trace contextRef="#ctx0" brushRef="#br0">0 40 6887,'0'0'10698,"9"8"-9380,-3-4-1176,0 0 0,-1 0 0,1 0-1,1-1 1,-1 1 0,0-1 0,1-1 0,0 0-1,0 0 1,-1 0 0,1 0 0,0-1 0,0-1-1,0 1 1,11-1 0,469-41 1738,-137 5-7358,-296 32 102,-38 0 2211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7.550"/>
    </inkml:context>
    <inkml:brush xml:id="br0">
      <inkml:brushProperty name="width" value="0.025" units="cm"/>
      <inkml:brushProperty name="height" value="0.025" units="cm"/>
    </inkml:brush>
  </inkml:definitions>
  <inkml:trace contextRef="#ctx0" brushRef="#br0">221 405 7335,'9'0'347,"-4"0"-281,4 0 142,-1 0-1,1 0 1,-1-1 0,15-2 0,-22 3-13,1-1 0,-1 1 0,0 0 0,0 0 0,1-1 1,-1 1-1,0-1 0,0 1 0,0-1 0,0 0 0,0 1 1,0-1-1,0 0 0,0 0 0,0 0 0,0 1 0,0-1 0,0 0 1,0 0-1,-1 0 0,1-1 0,-1 1 0,1 0 0,0 0 1,-1 0-1,0 0 0,1-1 0,-1 1 0,0 0 0,1 0 0,-1-1 1,0 1-1,0 0 0,0 0 0,0-1 0,0 1 0,-1 0 1,1 0-1,0-1 0,-1 1 0,1 0 0,0 0 0,-1 0 0,0-2 1,-1 0 33,0 0 1,-1 0-1,1 0 0,-1 0 1,1 0-1,-1 0 1,0 1-1,0 0 1,0-1-1,0 1 1,-1 0-1,1 0 1,-1 1-1,1-1 0,-1 1 1,1 0-1,-7-2 1,-4 0-12,0 0 0,0 1 0,-20-1 0,25 3-180,0 0 0,0 1 0,1 0 0,-1 1 1,0-1-1,0 2 0,1-1 0,-1 1 0,1 1 0,0-1 1,-12 8-1,16-8 14,-1 0 0,0 1 0,1-1 0,0 1 0,0 0 0,0 0 0,0 0 0,0 1 0,1 0 0,0-1 0,0 1 0,0 0 0,1 0 0,-1 1 0,1-1 0,1 0 0,-1 1 0,-1 10 0,3-14-44,-1-1 0,1 1 0,0-1 0,0 1 0,1-1 0,-1 1 0,0-1 0,0 1 0,1-1 0,-1 1 0,1-1 0,-1 1 0,1-1 0,-1 0 0,1 1 0,0-1-1,0 0 1,0 1 0,0-1 0,0 0 0,0 0 0,2 2 0,0-1 2,0 0-1,0-1 0,0 1 1,0-1-1,0 0 0,1 0 1,-1 0-1,0 0 1,1-1-1,3 1 0,5 0 61,1-1 0,0-1 0,-1 1 0,24-6 0,-21 2 9,-1-1 1,0-1 0,0 0-1,0 0 1,-1-2 0,0 0 0,0 0-1,-1-1 1,0 0 0,0-1-1,-1-1 1,-1 0 0,1 0 0,-2-1-1,0 0 1,0-1 0,-1 0-1,-1 0 1,0-1 0,-1 0 0,0 0-1,-2 0 1,1-1 0,-2 1-1,1-1 1,-2 0 0,0 0-1,-1-21 1,-2 29-81,0 1-1,-1 0 1,0-1-1,0 1 1,-1 0-1,0 0 1,0 0-1,0 0 1,-1 1-1,1-1 1,-1 1-1,-1 0 1,1 0-1,-1 1 1,0-1-1,0 1 1,0 0-1,0 0 1,-1 0 0,0 1-1,1 0 1,-1 0-1,-1 1 1,1 0-1,0 0 1,0 0-1,-1 0 1,-9 0-1,9 1-161,0 0 1,0 1-1,0-1 0,0 1 0,0 1 1,0-1-1,0 1 0,0 1 0,0-1 1,0 1-1,1 0 0,-8 4 0,10-4-105,0 0 0,0 1-1,0 0 1,0-1-1,1 1 1,-1 0 0,1 1-1,0-1 1,0 1-1,0-1 1,0 1-1,1 0 1,-1 0 0,1 0-1,0 1 1,0-1-1,1 0 1,-1 1-1,0 4 1,1-7-166,1 0 0,0 0 1,-1 0-1,1 0 0,0 0 0,0 1 0,0-1 1,0 0-1,0 0 0,1 0 0,-1 0 0,1 0 0,-1 0 1,1 0-1,0 0 0,0 0 0,0-1 0,1 4 1,18 8-4868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7.908"/>
    </inkml:context>
    <inkml:brush xml:id="br0">
      <inkml:brushProperty name="width" value="0.025" units="cm"/>
      <inkml:brushProperty name="height" value="0.025" units="cm"/>
    </inkml:brush>
  </inkml:definitions>
  <inkml:trace contextRef="#ctx0" brushRef="#br0">170 1 16816,'0'0'1062,"-3"13"-218,-14 38 136,-2 0 0,-28 51 0,-34 90 847,81-191-1784,-1 0 0,1 0 0,0 0 0,-1-1 0,1 1 0,0 0 1,-1 0-1,1 0 0,0 0 0,0 0 0,0 0 0,0 0 0,0 0 0,0 0 0,0 0 0,1 0 1,-1 0-1,0 0 0,1 0 0,-1 0 0,0 0 0,1 0 0,-1 0 0,1 0 0,-1-1 0,1 1 0,0 1 1,1-2 9,-1 1 1,0 0 0,1-1 0,-1 1-1,1-1 1,0 0 0,-1 1 0,1-1-1,-1 0 1,1 0 0,-1 0 0,1 0-1,0 0 1,-1-1 0,3 1 0,11-4 221,0-1 1,28-11-1,-31 10-227,166-52-332,-54 29-6532,-77 20 1964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8.235"/>
    </inkml:context>
    <inkml:brush xml:id="br0">
      <inkml:brushProperty name="width" value="0.025" units="cm"/>
      <inkml:brushProperty name="height" value="0.025" units="cm"/>
    </inkml:brush>
  </inkml:definitions>
  <inkml:trace contextRef="#ctx0" brushRef="#br0">0 95 17713,'0'0'1153,"58"0"-545,-10-6 257,12-4-192,8-3-225,-1-4-320,-5 0-160,-7 2-2562,-16-2-5894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8.563"/>
    </inkml:context>
    <inkml:brush xml:id="br0">
      <inkml:brushProperty name="width" value="0.025" units="cm"/>
      <inkml:brushProperty name="height" value="0.025" units="cm"/>
    </inkml:brush>
  </inkml:definitions>
  <inkml:trace contextRef="#ctx0" brushRef="#br0">0 74 16239,'0'0'3460,"48"3"-2083,0-8 192,9-3-351,10-5-674,4 0-448,-4 3-96,-2 3-737,-12-1-1665,0 1-2627,-10 1-3362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38.941"/>
    </inkml:context>
    <inkml:brush xml:id="br0">
      <inkml:brushProperty name="width" value="0.025" units="cm"/>
      <inkml:brushProperty name="height" value="0.025" units="cm"/>
    </inkml:brush>
  </inkml:definitions>
  <inkml:trace contextRef="#ctx0" brushRef="#br0">0 133 16464,'0'0'3053,"0"8"-1980,0 4-661,1-1-1,0 1 0,1-1 1,0 0-1,1 0 1,4 13-1,-6-20-293,1 1-1,0-1 1,0 0-1,0 1 1,1-1-1,0 0 1,-1 0 0,1-1-1,1 1 1,-1-1-1,0 1 1,1-1 0,0 0-1,0-1 1,0 1-1,0 0 1,0-1-1,0 0 1,1 0 0,5 2-1,0-3-67,0 1 1,0-1-1,0-1 0,0 0 0,0 0 1,-1-1-1,1 0 0,0 0 0,0-1 1,0-1-1,-1 0 0,0 0 0,1-1 1,-1 0-1,0 0 0,11-9 0,-8 6 134,-1-1-1,0 0 0,-1-1 0,0 0 1,0 0-1,-1-1 0,-1 0 1,1-1-1,-1 0 0,-1-1 0,9-18 1,-18 38-160,-1-1 0,1 1 0,1 0 0,0-1-1,0 1 1,0 0 0,1 0 0,0 0 0,3 14 0,-3-19-17,0 0-1,1 1 1,-1-1-1,1 0 1,0 0 0,0 0-1,0 0 1,0 0-1,1 0 1,-1 0-1,1 0 1,0 0-1,0-1 1,0 1 0,0 0-1,0-1 1,0 0-1,1 0 1,-1 0-1,1 0 1,0 0-1,-1 0 1,1 0-1,0-1 1,0 0 0,3 2-1,4-2 43,0 0 0,-1 0-1,1-1 1,-1-1 0,1 0 0,0 0 0,-1 0-1,0-1 1,1-1 0,-1 0 0,0 0-1,0 0 1,0-1 0,-1-1 0,1 0-1,-1 0 1,0 0 0,8-8 0,-1 1 118,-1-1 0,-1 0-1,0-1 1,-1-1 0,0 0 0,-1 0 0,-1-1 0,11-23 0,-19 36-138,0-1-1,-1 0 0,1 1 1,-1-1-1,0 0 1,0 0-1,0 0 1,0 0-1,-1 0 0,1 0 1,-1 0-1,0 0 1,-1-8-1,0 11-137,1-1-1,-1 1 0,0 0 1,1-1-1,-1 1 0,0 0 1,0-1-1,0 1 1,0 0-1,0 0 0,0 0 1,0 0-1,0 0 0,-2-1 1,-29-8-6572,24 9 194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0.969"/>
    </inkml:context>
    <inkml:brush xml:id="br0">
      <inkml:brushProperty name="width" value="0.025" units="cm"/>
      <inkml:brushProperty name="height" value="0.025" units="cm"/>
    </inkml:brush>
  </inkml:definitions>
  <inkml:trace contextRef="#ctx0" brushRef="#br0">2 1 11435,'0'0'5034,"-1"9"-4708,1 3-254,0 0 0,1 0 0,1 0 0,0 0 0,1 0 0,0 0 0,0-1 0,2 1 1,-1-1-1,1 0 0,1 0 0,0-1 0,1 1 0,-1-1 0,2-1 0,12 14 0,-11-12-17,1 0 0,1-1 0,0 0 0,0-1 0,0 0 0,1-1 0,1 0 0,0-1 0,0-1 0,0 0 0,0 0 0,1-1 0,0-1 0,19 4-1,-1-7 220,0 0-1,-1-2 0,1-1 1,-1-2-1,1-1 0,52-16 1,179-77 181,-213 77-347,41-18-71,-38 15-19,2 1-1,0 3 1,82-18-1,-128 36-31,1 1 0,0-1 0,-1 2 0,1-1 0,0 1 1,14 2-1,-21-1 4,0 0 0,0 0 0,-1 0 0,1 0 0,0 0 0,0 1 0,-1-1 0,1 1 0,-1 0 0,1-1 0,-1 1 0,0 0 0,0 1 0,0-1 0,0 0 0,0 1 0,0-1 0,-1 1 0,1-1 0,-1 1 0,0 0 0,1-1 0,-1 1 0,1 5 0,1 7-646,7 20-726,1-18-6546,-3-13 3539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1.316"/>
    </inkml:context>
    <inkml:brush xml:id="br0">
      <inkml:brushProperty name="width" value="0.025" units="cm"/>
      <inkml:brushProperty name="height" value="0.025" units="cm"/>
    </inkml:brush>
  </inkml:definitions>
  <inkml:trace contextRef="#ctx0" brushRef="#br0">0 344 8520,'0'0'5541,"12"3"-4217,-6-2-1100,0 1-7,0-1-1,0 0 1,0 0 0,0-1 0,-1 0-1,1 0 1,0 0 0,0 0 0,0-1 0,0 0-1,0-1 1,-1 1 0,1-1 0,7-3 0,126-68 1904,-86 43-1863,105-43 0,-148 70-209,1 0 1,-1 0-1,0 1 0,1 0 1,0 1-1,-1 0 1,1 1-1,0 0 1,18 3-1,-5 2 564,0 2 0,44 18 0,-54-20-369,1 0 1,-1-1 0,1-1 0,0 0 0,0-1-1,0-1 1,1 0 0,-1-1 0,0 0 0,0-2-1,0 0 1,0 0 0,0-1 0,0-1 0,22-9-1,7-7-511,0-2 0,-2-2 0,59-43 0,-65 42-750,-25 17-2551,-7-1-1758,1-4-4299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2.480"/>
    </inkml:context>
    <inkml:brush xml:id="br0">
      <inkml:brushProperty name="width" value="0.025" units="cm"/>
      <inkml:brushProperty name="height" value="0.025" units="cm"/>
    </inkml:brush>
  </inkml:definitions>
  <inkml:trace contextRef="#ctx0" brushRef="#br0">18 46 14830,'0'0'2135,"1"11"-1361,-2 41-128,-8 70-1,4-73-203,1 0 0,6 83-1,-1-126-413,-1-1-1,1 0 0,0 0 0,1 0 1,-1 0-1,1 0 0,0 0 1,0 0-1,1-1 0,-1 1 0,1-1 1,0 1-1,0-1 0,1 0 1,4 4-1,-5-6 10,0 0-1,0 0 1,0 0 0,0 0 0,1-1-1,-1 1 1,0-1 0,1 0 0,-1 0-1,1 0 1,-1-1 0,1 1 0,0-1-1,-1 0 1,1 0 0,-1 0 0,1 0-1,-1-1 1,1 0 0,-1 1 0,1-1-1,-1 0 1,6-3 0,3-2 72,0 0 0,-1-1 0,0 0 1,0-1-1,0 0 0,-1-1 0,12-13 0,1-2-28,34-51 0,-36 43 278,-2-1 0,-1-2-1,-2 0 1,-1 0-1,18-71 1,-35 125-50,1 0 0,1 37 0,1-25-265,-1-27-20,0-1 0,0 0 0,1 1-1,0-1 1,-1 0 0,1 1 0,0-1 0,1 0-1,-1 0 1,1 0 0,-1 0 0,1 0-1,0 0 1,0 0 0,0-1 0,0 1-1,1-1 1,-1 1 0,1-1 0,-1 0-1,1 0 1,0 0 0,0 0 0,0-1-1,0 1 1,0-1 0,0 0 0,0 1 0,1-2-1,-1 1 1,0 0 0,1-1 0,-1 1-1,0-1 1,1 0 0,-1 0 0,1 0-1,-1-1 1,0 1 0,1-1 0,-1 0-1,0 1 1,0-2 0,1 1 0,-1 0-1,0-1 1,0 1 0,0-1 0,-1 0-1,6-4 1,3-3 112,1 0-1,-2-1 0,1-1 0,-1 0 1,-1 0-1,0-1 0,0 0 1,10-20-1,-15 24-157,0-1 1,0 0 0,0 0-1,-1-1 1,0 1 0,-1-1-1,0 1 1,-1-1-1,0 0 1,0 0 0,-1 1-1,0-1 1,-4-19-1,4 28-114,0 0 0,0 0 0,-1 0 0,1 1 0,0-1 0,-1 0-1,1 0 1,0 1 0,-1-1 0,1 0 0,-1 1 0,0-1 0,1 0-1,-1 1 1,1-1 0,-1 1 0,0-1 0,1 1 0,-1-1 0,0 1-1,0-1 1,-1 0 0,-12 0-5279,3 1-2278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3.265"/>
    </inkml:context>
    <inkml:brush xml:id="br0">
      <inkml:brushProperty name="width" value="0.025" units="cm"/>
      <inkml:brushProperty name="height" value="0.025" units="cm"/>
    </inkml:brush>
  </inkml:definitions>
  <inkml:trace contextRef="#ctx0" brushRef="#br0">129 433 4901,'0'0'19602,"3"-10"-18123,35-98 341,-38 108-1812,1-1 0,-1 1 0,0-1 0,0 1-1,0-1 1,0 0 0,1 1 0,-1-1 0,0 1 0,0-1-1,0 1 1,0-1 0,0 1 0,0-1 0,-1 1 0,1-1-1,0 1 1,0-1 0,0 1 0,0-1 0,-1 1-1,1-1 1,0 1 0,0-1 0,-1 1 0,1-1 0,0 1-1,-1 0 1,1-1 0,-1 1 0,1 0 0,0-1 0,-1 1-1,1 0 1,-1-1 0,0 1 0,-24-1 44,-24 18-143,40-10 77,-1 1-1,1 0 0,1 0 0,-14 16 1,18-20 13,0 1 0,1 0 0,0 0 0,0 0 0,1 0 0,-1 0 0,1 0 0,0 1 0,1-1 0,-1 1 0,-1 10 0,3-15 3,0 0 0,0 0 0,0 0 0,0 0 0,0 0 1,1 0-1,-1 0 0,0 0 0,0 0 0,1 0 0,-1 0 0,1 0 0,-1-1 1,1 1-1,-1 0 0,1 0 0,-1 0 0,1 0 0,0-1 0,-1 1 0,1 0 1,0-1-1,0 1 0,-1-1 0,1 1 0,0 0 0,2 0 0,0 0 5,0 0-1,0 0 0,1-1 0,-1 1 0,0-1 1,1 0-1,-1 1 0,6-2 0,4 0 24,-1-1 0,1-1 0,22-6 0,34-26-87,-59 29 3,0 0 0,0 0 0,0 1-1,1 0 1,0 1 0,0 0 0,0 1 0,1 0 0,22-2 0,-33 5 45,0 0 1,-1 0-1,1 1 0,0-1 1,0 0-1,0 0 1,-1 0-1,1 1 1,0-1-1,-1 0 0,1 1 1,0-1-1,-1 1 1,1-1-1,0 1 0,-1-1 1,1 1-1,-1-1 1,1 1-1,-1 0 1,1-1-1,-1 1 0,1 0 1,-1-1-1,0 1 1,1 0-1,-1 0 1,0 0-1,5 28-20,1 5 79,-6-33-53,1-1 1,0 1-1,-1 0 0,1-1 1,-1 1-1,1-1 0,0 1 1,0 0-1,-1-1 1,1 0-1,0 1 0,0-1 1,-1 1-1,1-1 0,0 0 1,0 0-1,0 1 0,0-1 1,0 0-1,0 0 0,-1 0 1,1 0-1,0 0 1,0 0-1,0 0 0,0 0 1,0 0-1,0-1 0,0 1 1,-1 0-1,1 0 0,0-1 1,0 1-1,0-1 0,4-2-41,0 1-1,0-1 0,-1 0 1,0-1-1,1 1 0,-1-1 0,0 1 1,-1-1-1,1-1 0,3-4 0,30-48-1021,-12 6-455,-2-1 1,-2-1 0,-3 0-1,20-93 1,-46 240 3612,4-68-2051,0 1-1,2-1 1,1 1-1,2 27 1,1-42-40,-1 0 0,1-1-1,1 1 1,0 0 0,1-1 0,0 0 0,1 0 0,0 0 0,0-1 0,1 1 0,11 12 0,-6-12-458,-6-15-1350,-6 2 1583,1 0-1,0 1 1,-1-1 0,1 0 0,-1 0 0,1 0 0,-1 1 0,0-1-1,0 0 1,0 1 0,0-1 0,0 0 0,-1-1 0,-43-38-1559,-7 6 3983,38 27-829,0-2 0,0 1 0,1-2 0,0 0 0,-18-20-1,31 30-1313,-1 1 0,1-1-1,-1 1 1,1-1-1,0 1 1,-1-1-1,1 1 1,-1-1-1,1 0 1,0 1 0,0-1-1,-1 1 1,1-1-1,0 0 1,0 1-1,0-1 1,0 0-1,0 0 1,0 1 0,0-1-1,0 0 1,0 1-1,0-1 1,0 0-1,0 1 1,0-1-1,1 0 1,-1 1 0,0-1-1,1 0 1,-1 1-1,0-1 1,1 1-1,-1-1 1,0 1 0,1-1-1,-1 1 1,1-1-1,-1 1 1,1-1-1,-1 1 1,1-1-1,0 1 1,-1 0 0,1-1-1,0 1 1,-1 0-1,1 0 1,-1 0-1,1-1 1,0 1-1,0 0 1,44-7-212,-38 6 259,34-2-147,33-5-1742,-2-7-3802,-23-4-2693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0.650"/>
    </inkml:context>
    <inkml:brush xml:id="br0">
      <inkml:brushProperty name="width" value="0.05" units="cm"/>
      <inkml:brushProperty name="height" value="0.05" units="cm"/>
      <inkml:brushProperty name="color" value="#66CC00"/>
    </inkml:brush>
  </inkml:definitions>
  <inkml:trace contextRef="#ctx0" brushRef="#br0">0 184 16099,'9'0'2009,"4"-8"-1241,4-9-312,3-5 1345,2-5-1305,4-3-376,-8-3 160,1 6-112,-3 8-232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4.597"/>
    </inkml:context>
    <inkml:brush xml:id="br0">
      <inkml:brushProperty name="width" value="0.025" units="cm"/>
      <inkml:brushProperty name="height" value="0.025" units="cm"/>
    </inkml:brush>
  </inkml:definitions>
  <inkml:trace contextRef="#ctx0" brushRef="#br0">126 188 14446,'0'0'2872,"1"-9"-176,1-2-1718,0-30 2437,-2 40-3346,-1 0 0,1 0 0,-1 0 0,1 0 0,-1 0 0,1 0-1,-1 0 1,1 0 0,-1 1 0,0-1 0,1 0 0,-1 0 0,0 1 0,0-1 0,0 0 0,0 1 0,0-1 0,1 1-1,-1-1 1,0 1 0,0 0 0,0-1 0,0 1 0,0 0 0,0 0 0,0-1 0,0 1 0,-1 0 0,1 0-1,0 0 1,0 0 0,0 0 0,0 1 0,0-1 0,0 0 0,0 0 0,0 1 0,0-1 0,-1 1 0,-3 1-89,0-1 0,0 0 1,1 1-1,-1 0 1,1 0-1,-1 0 0,-5 5 1,5-3 1,-2 2 9,0 0 1,1 0-1,-1 1 1,1 0-1,-9 13 0,15-19-28,9-6-576,-9 5 602,1-1 0,0 1 0,-1-1 0,1 1 0,-1-1 1,1 1-1,0 0 0,0-1 0,-1 1 0,1 0 0,0 0 1,0-1-1,-1 1 0,1 0 0,0 0 0,0 0 0,0 0 1,-1 0-1,1 0 0,0 0 0,0 0 0,-1 0 0,1 0 1,0 1-1,0-1 0,-1 0 0,1 0 0,0 1 0,0-1 1,-1 0-1,1 1 0,0-1 0,-1 1 0,1-1 0,-1 1 1,2 0-1,4 7-18,0 0 0,0 0-1,-1 0 1,0 1 0,-1 0 0,1 0 0,-2 0 0,1 0 0,-1 1 0,-1-1 0,2 13-1,2 11 34,2 66 0,-8-87 17,-1 1 0,0-1 0,0 0 0,-1 1 0,-7 19 0,8-28-8,0 0 1,-1 0 0,1 0 0,-1 0-1,0 0 1,0 0 0,-1 0 0,1-1-1,-1 1 1,0-1 0,0 0 0,0 0-1,0 0 1,0 0 0,-1 0 0,1-1-1,-1 1 1,0-1 0,-5 2 0,9-4-10,0 0 0,-1 0 0,1 1 0,0-1 0,0 0 0,-1 0 1,1-1-1,0 1 0,0 0 0,-1 0 0,1 0 0,0 0 1,0 0-1,0 0 0,-1 0 0,1 0 0,0 0 0,0 0 0,-1-1 1,1 1-1,0 0 0,0 0 0,0 0 0,0 0 0,-1-1 1,1 1-1,0 0 0,0 0 0,0 0 0,0-1 0,0 1 0,0 0 1,-1 0-1,1 0 0,0-1 0,0 1 0,0 0 0,0 0 1,0-1-1,0 1 0,0 0 0,0 0 0,0-1 0,0 1 0,0 0 1,0 0-1,0-1 0,0 1 0,0 0 0,1 0 0,-1 0 1,0-1-1,0 1 0,0 0 0,0 0 0,0-1 0,6-15-54,7-5 19,0 0 0,2 1 0,0 1 0,1 0-1,22-19 1,14-18 32,-47 51-2,16-22-9,2 1-1,0 1 0,2 2 1,1 0-1,50-34 1,-75 56-1,1 0 1,-1 0-1,0 0 1,1 1-1,-1-1 1,0 0-1,1 1 1,-1-1 0,1 1-1,-1-1 1,1 1-1,-1 0 1,1 0-1,-1 0 1,1 0 0,0 0-1,-1 0 1,1 0-1,-1 0 1,1 0-1,1 1 1,-2 0 4,0 0 1,-1 0-1,1 0 0,0 0 0,-1-1 1,1 1-1,-1 0 0,0 0 1,1 0-1,-1 0 0,0 0 0,1 0 1,-1 1-1,0-1 0,0 0 1,0 0-1,0 0 0,0 0 0,0 0 1,0 0-1,0 0 0,-1 2 1,-1 4 14,1 0 0,-2 1 0,1-1 0,-1 0 0,0 0 0,0-1 0,-5 8 0,-3 1 16,9-11-10,0 0 0,-1 0 0,0 0 0,0-1 0,0 1 0,-1-1-1,-5 5 1,8-31 663,5 4-652,2 1-1,0-1 0,17-33 1,-14 30-17,0 1-1,8-28 1,-17 49-10,0-1 0,0 1 0,0-1 1,0 1-1,0 0 0,0-1 0,0 1 0,0-1 0,0 1 0,0 0 0,1-1 0,-1 1 0,0 0 0,0-1 0,0 1 0,1 0 0,-1-1 0,0 1 0,0 0 0,1-1 0,-1 1 0,0 0 0,1 0 0,-1-1 0,0 1 0,1 0 0,-1 0 0,1 0 0,-1 0 0,0-1 0,1 1 0,-1 0 0,0 0 0,1 0 0,-1 0 0,1 0 0,-1 0 0,0 0 0,1 0 0,-1 0 0,1 0 0,-1 0 0,0 0 0,1 1 0,-1-1 0,1 0 0,-1 0 0,0 0 0,1 0 0,0 1 0,21 18-89,-4-3 49,-12-13 51,0-1 0,0 0 0,0 0 0,1 0 0,-1-1 1,0 0-1,1 0 0,-1 0 0,1-1 0,-1 0 0,1-1 0,-1 1 0,1-1 0,-1 0 1,0-1-1,1 0 0,-1 0 0,0 0 0,0 0 0,10-7 0,-11 6 0,1 0-1,-1 0 1,0-1-1,0 0 1,-1 1 0,1-2-1,-1 1 1,0-1-1,0 1 1,-1-1-1,1 0 1,-1 0 0,0-1-1,0 1 1,-1-1-1,1 1 1,-1-1-1,-1 0 1,1 0 0,-1 0-1,0 0 1,0-7-1,-20 32-212,12-9 210,1 0 0,0 0 0,1 1 0,1 0-1,-1 0 1,2 0 0,0 1 0,0-1 0,1 1-1,-2 21 1,4-33-4,0 1-1,0-1 1,0 1-1,0-1 1,0 1-1,0 0 1,0-1-1,1 1 1,-1-1-1,0 1 1,0-1-1,0 1 1,0-1-1,1 1 1,-1-1-1,0 0 1,1 1-1,-1-1 1,0 1-1,1-1 1,-1 0-1,1 1 1,-1-1-1,0 0 1,1 1-1,-1-1 1,1 0 0,-1 0-1,1 1 1,-1-1-1,1 0 1,-1 0-1,1 0 1,-1 0-1,1 1 1,0-1-1,26-5 123,20-20 42,58-63-280,-105 88 113,0-1 0,0 1 0,1 0 0,-1 0 0,0 0-1,0-1 1,0 1 0,0 0 0,1 0 0,-1 0 0,0-1-1,0 1 1,0 0 0,1 0 0,-1 0 0,0 0 0,0 0-1,1 0 1,-1 0 0,0 0 0,0 0 0,1 0 0,-1-1 0,0 1-1,0 0 1,1 0 0,-1 1 0,0-1 0,1 0 0,-1 0-1,0 0 1,0 0 0,0 0 0,1 0 0,-1 0 0,0 0-1,0 0 1,1 0 0,-1 1 0,0-1 0,0 0 0,0 0-1,1 0 1,-1 0 0,0 1 0,0-1 0,0 0 0,0 0-1,1 1 1,-1-1 0,0 0 0,0 0 0,0 1 0,0-1-1,0 0 1,0 0 0,0 1 0,0-1 0,0 0 0,0 1-1,3 26-17,-3-25 19,-1 1-1,1-1 0,0 0 1,0 1-1,0-1 0,1 1 1,-1-1-1,0 0 1,1 0-1,-1 1 0,1-1 1,0 0-1,0 0 0,0 0 1,0 0-1,0 1 0,1-2 1,0 3-1,5-3 55,-1 0 0,0 0 0,0-1 1,0 0-1,1 0 0,-1-1 0,0 1 0,0-1 0,12-4 0,52-21-3104,-68 25 2739,0 1-186,0-1 1,-1 0-1,1 0 0,-1 0 0,1 0 0,-1 0 1,1 0-1,-1 0 0,1 0 0,-1 0 0,0-1 1,0 1-1,1 0 0,-1-1 0,1-1 0,3-10-6166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4.991"/>
    </inkml:context>
    <inkml:brush xml:id="br0">
      <inkml:brushProperty name="width" value="0.025" units="cm"/>
      <inkml:brushProperty name="height" value="0.025" units="cm"/>
    </inkml:brush>
  </inkml:definitions>
  <inkml:trace contextRef="#ctx0" brushRef="#br0">1 37 10090,'30'-12'5112,"-20"8"-4071,0 0-1,0 0 1,0 1 0,0 0-1,1 1 1,-1 0-1,1 0 1,0 1 0,13 1-1,-22 1-1027,-1 1-1,0 0 0,0-1 1,0 1-1,-1-1 1,1 1-1,0 0 0,-1 0 1,1-1-1,-1 1 0,1 0 1,-1 0-1,0 0 1,0 0-1,0-1 0,0 1 1,0 0-1,0 0 1,0 0-1,-1 3 0,0 1 38,1 1 67,-1 0 0,-1 0 1,0 0-1,0 0 0,0 0 0,0 0 1,-1-1-1,0 1 0,-1-1 0,1 0 0,-1 0 1,-7 8-1,5-6 137,0 1 0,0-1 0,1 1 0,1 0 0,-5 13 0,9-22-251,0 0-1,0 1 1,0-1-1,0 0 1,0 1-1,0-1 0,0 1 1,0-1-1,0 0 1,0 1-1,0-1 1,0 0-1,0 1 1,0-1-1,0 0 1,0 1-1,0-1 1,1 0-1,-1 1 1,0-1-1,0 0 1,0 1-1,1-1 1,-1 0-1,0 1 1,0-1-1,1 0 1,-1 0-1,0 1 1,1-1-1,-1 0 1,0 0-1,0 0 1,1 0-1,-1 1 1,1-1-1,0 0 1,21 2 116,21-9-7,-34 5-388,50-19-549,-32 6-1873,-12-3-3598,-14 11 1240,-1 2-2295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5.348"/>
    </inkml:context>
    <inkml:brush xml:id="br0">
      <inkml:brushProperty name="width" value="0.025" units="cm"/>
      <inkml:brushProperty name="height" value="0.025" units="cm"/>
    </inkml:brush>
  </inkml:definitions>
  <inkml:trace contextRef="#ctx0" brushRef="#br0">0 125 352,'0'0'24728,"53"-14"-24248,-19 7-384,3 2-96,6-2-1025,-8 1-2018,4-3-1825,-6-4-3044</inkml:trace>
  <inkml:trace contextRef="#ctx0" brushRef="#br0" timeOffset="1">375 34 19987,'0'0'6790,"57"2"-5733,-23-8-768,1-2-289,-1 1-2339,-11-2-3298,-4 3-5253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5.958"/>
    </inkml:context>
    <inkml:brush xml:id="br0">
      <inkml:brushProperty name="width" value="0.025" units="cm"/>
      <inkml:brushProperty name="height" value="0.025" units="cm"/>
    </inkml:brush>
  </inkml:definitions>
  <inkml:trace contextRef="#ctx0" brushRef="#br0">3 33 14542,'0'0'7559,"0"11"-7105,-2 137 1330,5 200 1348,1-322-2947,-4-26-177,0 0 0,0 1-1,1-1 1,-1 0-1,0 0 1,0 0 0,0 0-1,1 0 1,-1 0-1,0 0 1,0 0 0,0 0-1,1 0 1,-1 0-1,0 0 1,0 0 0,0 0-1,0-1 1,1 1 0,-1 0-1,0 0 1,0 0-1,0 0 1,0 0 0,1 0-1,-1 0 1,0 0-1,0-1 1,0 1 0,0 0-1,0 0 1,0 0-1,1 0 1,-1-1 0,0 1-1,0 0 1,0 0-1,0 0 1,0 0 0,0-1-1,0 1 1,0 0 0,0 0-1,0 0 1,0-1-1,0 1 1,0 0 0,0 0-1,0 0 1,0 0-1,0-1 1,0 1 0,0 0-1,11-51 444,-4 13-435,40-182 79,-40 193-129,2 0 0,1 0 1,1 1-1,1 0 0,27-41 1,-37 64 6,0-1 0,0 1 1,1-1-1,-1 1 0,1 0 1,0 0-1,0 0 0,0 0 1,0 0-1,1 1 0,-1-1 1,1 1-1,-1 0 0,1 0 1,0 1-1,0-1 0,0 1 0,0-1 1,0 1-1,0 1 0,0-1 1,0 0-1,1 1 0,-1 0 1,0 0-1,5 1 0,-8-1 18,0 0 0,0 1 0,0-1 0,0 1 0,0-1 0,0 1 0,0-1 0,0 1 0,0 0 0,0 0 0,-1-1 0,1 1 0,0 0 0,0 0 0,-1 0 0,1 0 0,0 0 0,-1 0 0,1 0 0,-1 0 0,1 0 0,-1 0 0,1 2-1,-2 32-87,-1-27 101,0 0 1,-1 0-1,0 0 1,0 0-1,-1-1 1,-6 10-1,-3 2 24,-2 0-1,0-2 0,-1 1 1,-1-2-1,-1 0 0,0-1 1,-23 13-1,25-23-51,13-13-983,18-21-1923,44-37-5227,-25 30 1730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6.285"/>
    </inkml:context>
    <inkml:brush xml:id="br0">
      <inkml:brushProperty name="width" value="0.025" units="cm"/>
      <inkml:brushProperty name="height" value="0.025" units="cm"/>
    </inkml:brush>
  </inkml:definitions>
  <inkml:trace contextRef="#ctx0" brushRef="#br0">0 1 10634,'0'0'9679,"4"13"-8361,6 22 297,7 58 0,-16-85-1441,0 0 0,0 0 0,1-1 0,6 15 0,-8-21-155,0 0-1,1 0 0,-1 0 0,1 0 0,-1 0 1,1 0-1,-1 1 0,1-1 0,0-1 1,0 1-1,-1 0 0,1 0 0,0 0 1,0 0-1,0-1 0,0 1 0,0 0 1,0-1-1,0 1 0,0 0 0,0-1 1,0 0-1,1 1 0,-1-1 0,0 0 1,0 1-1,0-1 0,1 0 0,-1 0 1,0 0-1,0 0 0,0 0 0,1 0 1,-1-1-1,0 1 0,0 0 0,0 0 1,0-1-1,0 1 0,1-1 0,-1 1 1,1-2-1,1 0 32,0-1 0,0 1 0,-1-1 0,1 0 0,-1 0 0,0 0 0,0 0 0,0 0 0,0 0 0,0-1 0,-1 1 0,1-1 0,-1 1 0,0-1 0,0 1 0,0-7 0,6-60 248,-7 59-295,-2-31 227,1 41-249,1 0 0,0 0-1,0-1 1,-1 1 0,1 0-1,-1 0 1,1 0 0,-1 0-1,1 0 1,-1 0 0,1 0-1,-1 0 1,0 1 0,0-1 0,1 0-1,-1 0 1,0 0 0,0 1-1,0-1 1,0 1 0,0-1-1,0 0 1,0 1 0,0 0-1,0-1 1,0 1 0,0 0-1,-1-1 1,1 1 0,0 0-1,-2 0 1,3 0-70,-1 0 0,1 0 1,0 1-1,-1-1 0,1 0 0,-1 0 0,1 1 0,0-1 0,-1 0 0,1 1 1,-1-1-1,1 0 0,0 1 0,-1-1 0,1 0 0,0 1 0,0-1 1,-1 1-1,1-1 0,0 0 0,0 1 0,0-1 0,0 1 0,0-1 1,-1 1-1,1-1 0,0 1 0,0-1 0,0 1 0,0-1 0,0 1 0,0-1 1,0 1-1,1-1 0,-1 1 0,0-1 0,0 1 0,0-1 0,0 0 1,1 1-1,-1-1 0,0 1 0,0-1 0,1 0 0,-1 1 0,1 0 1,14 21-3487,-7-19 2361,0 0 0,0-1 0,0-1 0,0 1 0,0-1 0,0-1 0,0 1 0,0-1 0,16-3 0,-8 2-371,22-2-2104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6.655"/>
    </inkml:context>
    <inkml:brush xml:id="br0">
      <inkml:brushProperty name="width" value="0.025" units="cm"/>
      <inkml:brushProperty name="height" value="0.025" units="cm"/>
    </inkml:brush>
  </inkml:definitions>
  <inkml:trace contextRef="#ctx0" brushRef="#br0">80 65 1057,'9'-6'5376,"-3"2"-4121,27-20 1681,-15 0 3235,-18 23-6089,0 1 1,0 0 0,0-1 0,0 1 0,0 0-1,-1-1 1,1 1 0,0 0 0,0 0 0,-1-1 0,1 1-1,0 0 1,0 0 0,-1-1 0,1 1 0,0 0-1,-1 0 1,1 0 0,0 0 0,-1-1 0,1 1 0,0 0-1,-1 0 1,1 0 0,0 0 0,-1 0 0,1 0-1,0 0 1,-1 0 0,1 0 0,0 0 0,-1 0 0,1 0-1,0 0 1,-1 0 0,1 0 0,0 0 0,-1 0-1,1 1 1,0-1 0,-1 0 0,1 0 0,-1 1 0,-18 3 367,10 2-184,0 1 0,1-1 0,0 1 0,0 1 0,1-1 1,0 1-1,0 1 0,1-1 0,0 1 0,1 0 0,-1 0 0,2 1 0,-1 0 0,2 0 0,-1 0 0,1 0 0,1 0 0,-2 13 1,3-22-246,1 0 0,-1 1 0,1-1 0,0 1 0,0 0 0,0-1 0,0 1 0,0-1 0,0 1 0,0-1 0,0 1 0,1-1 0,-1 1 0,0-1 0,1 0 0,0 1 0,-1-1 0,1 1 0,0-1 0,-1 0 0,1 1 0,0-1 0,0 0 0,0 0 0,0 0 0,0 0 0,1 0 0,-1 0 0,0 0 0,0 0 0,1 0 0,-1-1 0,0 1 0,1 0 0,-1-1 0,1 1 0,-1-1 0,0 0 0,1 1 0,-1-1 0,1 0 0,0 0 0,-1 0 0,1 0 0,-1 0 0,1 0 0,-1 0 0,1-1 0,-1 1 0,1-1 0,-1 1 0,0-1 0,1 1 0,1-2 1,6-1 8,-1-1 1,0 0-1,0 0 1,0-1-1,-1 0 1,0 0-1,0 0 1,8-8-1,-11 8-4,-1 1 1,1 0-1,-1-1 0,0 0 0,0 0 0,-1 0 1,1 0-1,-1 0 0,0 0 0,0-1 0,-1 1 0,1-1 1,-1 1-1,-1-1 0,1 1 0,-1-1 0,0 0 1,-1-7-1,1 10-86,-1 0 1,0 0-1,0 0 1,-1 0 0,1 0-1,0 0 1,-1 0-1,0 1 1,0-1 0,0 0-1,0 1 1,0 0-1,0-1 1,-1 1 0,1 0-1,-1 0 1,1 0-1,-1 0 1,0 1 0,0-1-1,0 1 1,0 0-1,0 0 1,0 0 0,0 0-1,0 0 1,0 0-1,0 1 1,-1 0 0,1 0-1,0 0 1,-5 0 0,6 0-180,0 0 1,-1 1 0,1-1 0,1 0 0,-1 1 0,0-1 0,0 1-1,0 0 1,0 0 0,0-1 0,0 1 0,1 0 0,-1 1 0,0-1-1,1 0 1,-1 0 0,1 1 0,-1-1 0,1 1 0,0-1 0,-1 1-1,1 0 1,0-1 0,-1 4 0,1-4-62,1 1-1,0-1 1,-1 0 0,1 1-1,0-1 1,0 1-1,0-1 1,0 0 0,0 1-1,0-1 1,0 1 0,0-1-1,0 0 1,1 1 0,-1-1-1,1 0 1,-1 1 0,1-1-1,-1 0 1,1 0-1,0 1 1,0-1 0,-1 0-1,1 0 1,0 0 0,0 0-1,0 0 1,0 0 0,0 0-1,0 0 1,1-1-1,-1 1 1,0 0 0,0-1-1,1 1 1,1 0 0,19 7-5599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7.206"/>
    </inkml:context>
    <inkml:brush xml:id="br0">
      <inkml:brushProperty name="width" value="0.025" units="cm"/>
      <inkml:brushProperty name="height" value="0.025" units="cm"/>
    </inkml:brush>
  </inkml:definitions>
  <inkml:trace contextRef="#ctx0" brushRef="#br0">175 171 8936,'0'0'13181,"-9"-6"-12161,6 4-958,0 1 1,0-1-1,0 0 1,0 1 0,0 0-1,0 0 1,-1 0 0,1 0-1,0 0 1,-1 0 0,1 1-1,-1 0 1,-5 0 0,5 1-17,0 0 0,1 0 0,-1 1 1,0-1-1,0 1 0,1 0 1,-1 0-1,1 0 0,0 1 0,0-1 1,-1 1-1,2 0 0,-1 0 1,0 0-1,-2 4 0,-4 4 226,0 0-1,0 1 1,-9 19 0,16-27-198,0 0 0,0 0 0,1 0 1,-1 0-1,1 0 0,0 0 0,0 0 1,0 1-1,1-1 0,-1 0 0,1 1 1,0-1-1,0 0 0,1 1 0,-1-1 1,3 5-1,-3-7-67,1-1-1,0 0 1,0 0-1,0 0 1,1 0-1,-1 0 1,0 0-1,0 0 1,0-1-1,1 1 1,-1 0-1,1-1 1,-1 1-1,0-1 1,1 1-1,-1-1 1,1 1 0,-1-1-1,1 0 1,-1 0-1,1 0 1,-1 0-1,1 0 1,-1 0-1,1 0 1,-1-1-1,1 1 1,-1 0-1,0-1 1,3-1-1,3 1 21,0-2 0,0 1 0,0-1-1,-1 0 1,8-4 0,-3-1-15,-1 0 0,0-1-1,0 0 1,-1 0 0,0-1 0,-1 0 0,0-1-1,-1 0 1,0 0 0,-1 0 0,8-19-1,-7 12 16,-1-1-1,-1 0 0,-1 0 1,0 0-1,-2-1 0,1-37 1,-6 43-138,-6 28-16,-5 29 44,10-28 78,1 0 0,0 0-1,1 1 1,1-1 0,0 1-1,2-1 1,-1 1 0,2-1-1,3 19 1,-4-32 8,-1 0 1,1-1-1,0 1 0,0 0 1,0 0-1,0 0 0,0 0 1,0-1-1,0 1 0,1 0 0,-1-1 1,0 1-1,1-1 0,-1 0 1,1 1-1,0-1 0,-1 0 1,1 0-1,0 0 0,0 0 1,0 0-1,0-1 0,0 1 1,0-1-1,0 1 0,0-1 1,0 1-1,0-1 0,0 0 1,0 0-1,0 0 0,0 0 1,0-1-1,0 1 0,0 0 0,0-1 1,0 0-1,0 1 0,0-1 1,3-1-1,2-2 12,0 1 1,0-1-1,0 0 0,-1-1 0,1 0 0,-1 0 1,0 0-1,-1 0 0,7-9 0,-1-3-28,-2 0 1,0-1-1,-1 0 0,7-21 0,-18 77-38,1 20 107,2-57-51,0 0-1,1 0 0,-1 0 0,0 0 0,1 0 0,-1 0 0,0 0 0,1 0 0,0 0 0,-1 0 0,1 0 0,-1 0 0,1-1 0,0 1 0,0 0 0,-1 0 0,1-1 0,0 1 0,0-1 1,0 1-1,0-1 0,0 1 0,0-1 0,0 1 0,0-1 0,0 0 0,0 1 0,0-1 0,0 0 0,0 0 0,0 0 0,0 0 0,0 0 0,0 0 0,0 0 0,0 0 0,0 0 0,0-1 0,0 1 1,0 0-1,0-1 0,0 1 0,0-1 0,0 1 0,2-2 0,2 0 23,1-1 1,-1 1-1,0-1 1,1 0-1,-2-1 1,9-6 0,20-40 53,-5 8-451,-28 41 151,0 31-165,0-28 373,0 0 1,0 0-1,0 0 1,0 0-1,0 0 1,1 1-1,-1-1 1,1 0-1,-1 0 1,1 0-1,0 0 1,0 0-1,-1 0 0,2 0 1,-1-1-1,0 1 1,0 0-1,0 0 1,1-1-1,-1 1 1,1-1-1,-1 1 1,1-1-1,0 0 1,0 0-1,-1 0 1,1 1-1,0-2 0,2 2 1,-1-1-154,0-1-1,-1 0 1,1 0 0,0 0-1,-1 0 1,1 0 0,0-1-1,-1 1 1,1-1 0,-1 0-1,1 0 1,-1 0 0,1 0-1,-1 0 1,1 0 0,-1-1-1,0 1 1,0-1 0,0 1-1,0-1 1,0 0 0,0 0-1,3-4 1,37-51-9061,-21 21 636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7.886"/>
    </inkml:context>
    <inkml:brush xml:id="br0">
      <inkml:brushProperty name="width" value="0.025" units="cm"/>
      <inkml:brushProperty name="height" value="0.025" units="cm"/>
    </inkml:brush>
  </inkml:definitions>
  <inkml:trace contextRef="#ctx0" brushRef="#br0">102 0 17040,'0'0'790,"-7"12"315,-12 22 953,-23 58 1,35-73-1730,1 0 0,0 0 1,2 0-1,0 1 1,1 0-1,0 19 0,3-34-327,0-1 0,0 1 1,0-1-1,1 1 0,0-1 0,0 1 0,0-1 0,0 0 0,1 0 0,0 0 0,0 1 0,0-1 0,3 4 0,-4-7 1,1 0 1,-1 0-1,1 1 0,-1-1 1,1 0-1,-1 0 0,1-1 1,0 1-1,0 0 0,-1 0 0,1-1 1,0 1-1,0-1 0,0 0 1,0 1-1,0-1 0,0 0 0,0 0 1,0 0-1,-1-1 0,1 1 1,0 0-1,0-1 0,0 1 1,0-1-1,0 1 0,-1-1 0,1 0 1,0 0-1,-1 0 0,1 0 1,0 0-1,-1 0 0,2-2 0,3-1-406,0-1-1,0 1 0,0-2 0,-1 1 0,9-10 0,-5 3-1651,-1-1 0,0 1-1,11-26 1,-18 37 2188,-1 14 1677,0-4-1389,0-1 0,0 1 1,1-1-1,0 0 0,0 1 0,1-1 0,1 0 1,5 15-1,-7-21-385,1 1 1,0-1-1,0 0 1,-1 0-1,1 1 1,1-1-1,-1-1 1,0 1-1,0 0 1,1 0-1,-1-1 1,1 1-1,-1-1 1,1 0-1,0 0 1,-1 0-1,1 0 1,0-1-1,0 1 1,0-1-1,-1 1 1,1-1-1,0 0 0,0 0 1,0 0-1,0-1 1,0 1-1,-1-1 1,1 1-1,4-3 1,1 1-15,-1-1 0,0 0 1,0-1-1,0 1 0,0-1 1,-1-1-1,1 1 0,-1-1 1,0 0-1,-1-1 0,1 1 1,-1-1-1,0 0 0,5-10 0,8-10-58,-2-2-1,14-32 0,-21 42 48,-1 0 1,0 0-1,-1-1 0,-2 0 1,0-1-1,-1 1 1,3-31-1,-7 50-7,0 1 0,0-1 0,0 0 0,0 0 1,0 0-1,0 1 0,0-1 0,-1 0 0,1 0 0,0 0 1,0 0-1,0 0 0,0 1 0,0-1 0,0 0 0,-1 0 0,1 0 1,0 0-1,0 0 0,0 0 0,-1 1 0,1-1 0,0 0 1,0 0-1,0 0 0,0 0 0,-1 0 0,1 0 0,0 0 0,0 0 1,0 0-1,-1 0 0,1 0 0,0 0 0,0 0 0,0 0 1,-1 0-1,1 0 0,0 0 0,0 0 0,0-1 0,-1 1 0,1 0 1,0 0-1,0 0 0,0 0 0,0 0 0,0 0 0,-1-1 1,1 1-1,0 0 0,0 0 0,0 0 0,0 0 0,0 0 0,0-1 1,0 1-1,-1 0 0,1 0 0,0 0 0,0-1 0,-10 17 470,3 2-60,1 0-1,0 0 1,2 1 0,0-1-1,1 1 1,-1 36-1,4-46-285,0 0 0,1 0 0,0-1 0,1 1-1,0 0 1,0-1 0,6 14 0,-5-17-166,-1-1 0,0 0 0,1 0 0,-1 0 0,1 0 0,0-1 0,1 1 0,-1-1 0,0 0 0,1 0 0,0 0 0,0 0 0,0-1 0,0 1 0,5 1 0,-9-4-245,1 1 1,-1-1-1,1 0 1,-1 1-1,1-1 0,-1 0 1,1 1-1,-1-1 1,1 0-1,-1 0 0,1 0 1,-1 1-1,1-1 1,0 0-1,-1 0 0,1 0 1,-1 0-1,1 0 1,0 0-1,-1 0 1,1 0-1,-1 0 0,1-1 1,-1 1-1,1 0 1,0 0-1,0-1 0,-8-12-4888,-24-20 1530,-37-16 4012,27 21 1693,5-3 3556,36 25-69,11 3-3685,15 0-1463,-24 3 15,60-2 616,81-8-622,-123 7-2259,1-1 0,29-10 0,-1-5-6540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8.861"/>
    </inkml:context>
    <inkml:brush xml:id="br0">
      <inkml:brushProperty name="width" value="0.025" units="cm"/>
      <inkml:brushProperty name="height" value="0.025" units="cm"/>
    </inkml:brush>
  </inkml:definitions>
  <inkml:trace contextRef="#ctx0" brushRef="#br0">0 66 6022,'16'0'2530,"7"-3"417,5-4 929,8 3-577,13-3-673,1 0-576,5 0-288,-2 1-577,-2 1-641,-3-1-448,-13 1-63,-3 1-642,-11 2-1089,-12 0-768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9.221"/>
    </inkml:context>
    <inkml:brush xml:id="br0">
      <inkml:brushProperty name="width" value="0.025" units="cm"/>
      <inkml:brushProperty name="height" value="0.025" units="cm"/>
    </inkml:brush>
  </inkml:definitions>
  <inkml:trace contextRef="#ctx0" brushRef="#br0">0 89 15855,'0'0'3716,"80"9"-1026,-27-9-640,9-11-513,5-4-672,-3-1-737,-4 1-96,-10 1-992,-11-1-2404,-16 3-3778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1.117"/>
    </inkml:context>
    <inkml:brush xml:id="br0">
      <inkml:brushProperty name="width" value="0.05" units="cm"/>
      <inkml:brushProperty name="height" value="0.05" units="cm"/>
      <inkml:brushProperty name="color" value="#66CC00"/>
    </inkml:brush>
  </inkml:definitions>
  <inkml:trace contextRef="#ctx0" brushRef="#br0">1 133 16844,'1'0'115,"0"0"0,0 0 0,0 0 0,0 1 0,0-1 0,1 0 0,-1 1 0,0-1 0,0 1 0,0-1 0,0 1 0,0 0 0,0-1 0,-1 1 0,1 0 0,0 0 0,0-1 0,0 1 0,0 2 0,13 21 248,-10-16-84,124 264 3400,-11-23-2235,-125-305-809,-40-142-155,-30-134-374,78 329-108,-3-8-7,1-1-1,0 1 1,1 0-1,0-1 1,2-17-1,-1 29 7,0-1 0,0 0 0,0 0 0,0 0 0,0 0 0,0 0 0,0 0 0,1 0 0,-1 1 0,0-1 0,1 0 0,-1 0 0,0 0 0,1 1 0,-1-1 0,1 0 0,-1 0 0,1 1 0,0-1 0,-1 0 0,1 1 0,0-1 0,-1 1 0,1-1 0,0 1 0,0-1 0,-1 1 0,1 0 0,0-1 0,0 1 0,0 0 0,0-1 0,-1 1 0,1 0 0,0 0 0,0 0 0,0 0 0,0 0 0,0 0 0,0 0 0,0 0 0,-1 0 0,1 1 0,0-1 0,0 0 0,0 0 0,0 1 0,0-1 0,-1 1 0,1-1 0,0 0 0,0 1 0,-1 0 0,2 0 0,4 3-32,-1 0-1,1 0 0,-1 0 1,1 1-1,7 9 0,-7-6 16,-1 0 1,0 1-1,-1-1 0,0 1 0,0 0 0,-1 0 1,0 0-1,-1 0 0,0 1 0,0-1 0,-1 0 1,0 1-1,-1 0 0,-1 13 0,1-9-98,-2-1 0,0 0 0,0 1-1,-1-1 1,-1 0 0,0-1 0,-1 1 0,0-1-1,-13 21 1,16-30 86,0 0 0,0 0 0,0 0 0,-1-1 0,1 1 0,-1-1 0,1 1 0,-1-1 0,0 0 0,0 0 0,0 0 0,-4 1 0,-9-2-224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49.687"/>
    </inkml:context>
    <inkml:brush xml:id="br0">
      <inkml:brushProperty name="width" value="0.025" units="cm"/>
      <inkml:brushProperty name="height" value="0.025" units="cm"/>
    </inkml:brush>
  </inkml:definitions>
  <inkml:trace contextRef="#ctx0" brushRef="#br0">1 0 14125,'0'0'7495,"28"78"-6630,-17-30-416,-6 7-289,6 0-96,-4-3-32,3-7-32,-1-4 64,0-13-160,0-5-385,-2-9-383,-7-11-418,0-12-8679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0.016"/>
    </inkml:context>
    <inkml:brush xml:id="br0">
      <inkml:brushProperty name="width" value="0.025" units="cm"/>
      <inkml:brushProperty name="height" value="0.025" units="cm"/>
    </inkml:brush>
  </inkml:definitions>
  <inkml:trace contextRef="#ctx0" brushRef="#br0">0 123 11819,'0'0'10923,"71"-33"-9610,-16 20-96,10-1-576,-1-4-449,-2 1-128,-4 2-64,-15 7-769,-17 3-1665,-15 5-1122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0.421"/>
    </inkml:context>
    <inkml:brush xml:id="br0">
      <inkml:brushProperty name="width" value="0.025" units="cm"/>
      <inkml:brushProperty name="height" value="0.025" units="cm"/>
    </inkml:brush>
  </inkml:definitions>
  <inkml:trace contextRef="#ctx0" brushRef="#br0">0 131 15182,'0'0'5574,"80"-10"-3973,-39-4-704,8-1-673,2-1-192,3 3-256,-7 5-1506,-2-1-2434,-8 4-4324</inkml:trace>
  <inkml:trace contextRef="#ctx0" brushRef="#br0" timeOffset="1">618 40 14894,'0'0'3577,"-11"0"-2312,8 0-1199,-1-1 3,1 1-1,-1 0 0,0 0 0,0 1 0,1-1 1,-1 1-1,0-1 0,0 1 0,1 0 1,-1 1-1,1-1 0,-1 1 0,1-1 1,0 1-1,-1 0 0,1 0 0,0 1 1,0-1-1,0 1 0,1-1 0,-1 1 1,1 0-1,-1 0 0,-2 4 0,1 2 176,-1 0 0,2 0 0,-1 0 0,1 1 0,0-1 0,1 1 0,0 0 0,1-1 0,-1 15 0,2-23-209,0 0-1,0 0 1,0 0 0,0 1-1,1-1 1,-1 0-1,0 0 1,0 0 0,1 0-1,-1 0 1,0 0 0,1 0-1,-1 0 1,1-1 0,-1 1-1,1 0 1,-1 0 0,1 0-1,0 0 1,0-1-1,-1 1 1,1 0 0,0-1-1,0 1 1,0 0 0,1 0-1,0 0 22,1-1 0,-1 1-1,0-1 1,0 0-1,1 1 1,-1-1 0,1 0-1,-1 0 1,0-1 0,1 1-1,2-1 1,4-1 82,-1-1 1,0 0 0,0 0-1,0 0 1,13-9-1,-9 4-96,0 0 0,-1-1-1,0-1 1,0 0 0,-1 0-1,0-1 1,-1 0-1,-1-1 1,1 0 0,-2 0-1,0-1 1,0 0 0,-1 0-1,6-23 1,-37 97-725,24-56 538,-10 49-903,11-50 826,-1-1-1,1 1 0,0 0 0,0-1 0,0 1 0,0-1 0,1 1 1,-1-1-1,1 1 0,0-1 0,0 1 0,2 3 0,-2-6 56,0 1 0,0-1 0,0-1 0,0 1 0,0 0 0,0 0-1,0 0 1,1-1 0,-1 1 0,0 0 0,0-1 0,1 1 0,-1-1-1,0 1 1,1-1 0,-1 0 0,1 0 0,-1 0 0,0 0 0,1 0-1,-1 0 1,1 0 0,-1 0 0,0 0 0,1-1 0,-1 1 0,1 0-1,-1-1 1,0 1 0,0-1 0,1 0 0,-1 1 0,0-1 0,1-1-1,5-1-560,-1-1 1,-1 0-1,1 0 0,0 0 0,6-8 0,16-20-1984,-3-5-1308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0.761"/>
    </inkml:context>
    <inkml:brush xml:id="br0">
      <inkml:brushProperty name="width" value="0.025" units="cm"/>
      <inkml:brushProperty name="height" value="0.025" units="cm"/>
    </inkml:brush>
  </inkml:definitions>
  <inkml:trace contextRef="#ctx0" brushRef="#br0">15 67 6406,'0'-11'945,"0"-23"1023,0 12 3596,-8 141-2446,4-79-1952,2 0-1,4 72 1,-2-110-1132,0 0 1,0 0 0,1 0-1,-1 0 1,0 0-1,1 0 1,-1-1 0,1 1-1,0 0 1,-1 0-1,1-1 1,0 1 0,0 0-1,0-1 1,0 1-1,0-1 1,1 1 0,-1-1-1,0 0 1,1 1-1,-1-1 1,3 2 0,-2-3 23,0 0 0,0 1 0,0-1 0,-1 0 0,1 0 0,0 0 0,0 0 0,0 0 0,0-1 0,0 1 0,0-1 0,-1 1 0,1-1 0,0 1 0,0-1 0,-1 0 0,1 0 0,1-1 0,6-4 63,-1 0 0,0 0-1,0-1 1,0 0 0,-1-1 0,10-13 0,-2-1-290,24-47 0,-34 59 133,-1 0-1,0 0 1,-1 0-1,0-1 0,0 1 1,-1-1-1,1-17 1,-10 33-50,1 7 85,0 1-1,1 0 0,0 0 1,1 0-1,1 1 1,-4 19-1,3 1 13,-1 54 0,6-86-33,-1 0 0,0 0 0,1 0 0,-1 0 0,1 0 0,0 0 0,0 0-1,-1 0 1,2 0 0,-1 0 0,0 0 0,0 0 0,0 0 0,1-1 0,-1 1 0,1-1 0,-1 1 0,3 1 0,-3-3-168,0 1 0,0 0 1,0-1-1,0 1 0,0-1 0,0 1 1,0-1-1,0 1 0,0-1 0,0 0 1,0 1-1,1-1 0,-1 0 1,0 0-1,0 0 0,0 0 0,0 0 1,1 0-1,-1 0 0,0 0 0,0-1 1,0 1-1,0 0 0,0-1 0,0 1 1,0-1-1,0 1 0,0-1 1,0 1-1,0-1 0,0 0 0,0 0 1,0 1-1,0-1 0,1-2 0,6-11-5239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1.580"/>
    </inkml:context>
    <inkml:brush xml:id="br0">
      <inkml:brushProperty name="width" value="0.025" units="cm"/>
      <inkml:brushProperty name="height" value="0.025" units="cm"/>
    </inkml:brush>
  </inkml:definitions>
  <inkml:trace contextRef="#ctx0" brushRef="#br0">106 0 15022,'0'0'6262,"-1"10"-5675,-10 93 2293,2-29-1838,2 0 0,7 136 0,2-197-2663,-1-17-2193,-7-24 329,-27-43 1947,22 51 2694,1 1 1,-11-35 0,27 52-888,0 1 1,0 0-1,0 0 0,0 1 0,0-1 1,0 1-1,9 1 0,-10-1-138,38 2 181,-22-1-5395,1 0 0,27-3 0,-8-9 1068,-37 9 4676,0 0 0,-1 0 0,1 0-1,-1 0 1,0-1 0,0 1 0,0-1 0,4-4 0,-1-4 5347,-11 12-1554,-17 20-2441,-3 32-175,23-50-1770,1 0-1,0 1 1,0-1 0,0 0-1,1 1 1,-1-1 0,1 1-1,0-1 1,0 1 0,0-1-1,0 1 1,0-1 0,1 0-1,0 1 1,1 3 0,0-6-47,1 1 0,0-1 1,0 1-1,0-1 1,0 0-1,0 0 0,1 0 1,-1-1-1,0 1 1,0-1-1,0 0 1,1 0-1,-1 0 0,0 0 1,0 0-1,5-2 1,2 2 14,8 0-25,1-1-1,-1 0 1,1-1 0,-1-1-1,0-1 1,29-10 0,-46 13 68,0 1 1,0-1 0,-1 0-1,1 0 1,0 0 0,0 0-1,0 0 1,-1 0 0,1 0-1,0 0 1,-1 0 0,1 0-1,-1 0 1,1 0 0,-1 0-1,0 0 1,1 0 0,-1-1-1,0 1 1,0 0 0,0 0-1,0 0 1,0-1 0,0 1-1,0 0 1,0 0 0,-1 0-1,1-1 1,0 1 0,-1-1-1,-14-39 1160,13 35-1205,-46-93 1679,86 96-1990,85 6-3406,1-1-6092,-84-2 1783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1.942"/>
    </inkml:context>
    <inkml:brush xml:id="br0">
      <inkml:brushProperty name="width" value="0.025" units="cm"/>
      <inkml:brushProperty name="height" value="0.025" units="cm"/>
    </inkml:brush>
  </inkml:definitions>
  <inkml:trace contextRef="#ctx0" brushRef="#br0">0 61 15535,'0'0'7463,"50"-5"-5926,-17-3-704,5-1-737,0 1-64,0-2-993,-6 2-2082,-6-5-4131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2.542"/>
    </inkml:context>
    <inkml:brush xml:id="br0">
      <inkml:brushProperty name="width" value="0.025" units="cm"/>
      <inkml:brushProperty name="height" value="0.025" units="cm"/>
    </inkml:brush>
  </inkml:definitions>
  <inkml:trace contextRef="#ctx0" brushRef="#br0">2 122 17777,'0'0'640,"3"13"284,24 100 1650,-12-56-1457,-2 0 0,-3 1 0,5 87-1,-28-197 833,10-3-1935,2-1-1,9-67 1,-4 91-70,1 1 0,1 0 1,2 1-1,2-1 0,17-41 0,-25 68 48,1 0 0,-1-1 0,0 1 0,1 0 0,0 0 0,0 0 0,0 1 0,5-5 0,-6 6-8,0 1-1,0 0 0,0 0 1,0 0-1,0 0 0,0 0 0,1 0 1,-1 0-1,0 1 0,0-1 0,1 1 1,-1 0-1,0 0 0,1 0 0,-1 0 1,1 0-1,-1 0 0,3 1 0,-4-1 9,0 1 0,1-1-1,-1 1 1,0 0-1,0-1 1,0 1-1,1 0 1,-1 0-1,0 0 1,0-1-1,0 1 1,-1 0-1,1 1 1,0-1-1,0 0 1,0 0-1,-1 0 1,1 0 0,-1 1-1,1-1 1,-1 0-1,1 0 1,-1 1-1,0-1 1,1 0-1,-1 1 1,0-1-1,0 0 1,0 1-1,0-1 1,0 1-1,-1-1 1,1 0-1,0 0 1,-1 1 0,0 1-1,0 3-12,0-1 0,-1 0 0,1 0 1,-1 1-1,0-1 0,-1 0 0,-5 9 0,-7 2 4,-1 0 1,-1-1-1,0-1 1,-1 0-1,-1-2 1,0 0-1,0-1 1,-2-1-1,-25 10 1,46-20-28,0 0 0,0 0 1,0 0-1,0 0 0,0-1 1,0 1-1,0 0 0,0 0 1,0 0-1,0 0 0,1 0 1,-1 0-1,0 0 0,0 0 1,0 0-1,0 0 0,0-1 1,0 1-1,0 0 0,0 0 1,0 0-1,0 0 0,0 0 1,0 0-1,0 0 0,0 0 1,0-1-1,0 1 0,0 0 1,0 0-1,0 0 0,0 0 1,0 0-1,0 0 0,0 0 1,-1 0-1,1 0 0,0-1 1,0 1-1,0 0 0,0 0 1,0 0-1,0 0 0,0 0 1,0 0-1,0 0 0,0 0 1,0 0-1,-1 0 0,1 0 1,0 0-1,0 0 0,0 0 1,0 0-1,0 0 0,0 0 1,0 0-1,0 0 0,0 0 1,-1 0-1,1 0 0,11-15-1872,18-15-2023,11-2-3065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3.156"/>
    </inkml:context>
    <inkml:brush xml:id="br0">
      <inkml:brushProperty name="width" value="0.025" units="cm"/>
      <inkml:brushProperty name="height" value="0.025" units="cm"/>
    </inkml:brush>
  </inkml:definitions>
  <inkml:trace contextRef="#ctx0" brushRef="#br0">33 121 16496,'0'0'1943,"-1"8"-705,-10 46 1027,4-23-1040,2 0 1,-3 42 0,8-73-1221,0 0 1,0 0-1,0 1 0,0-1 1,0 0-1,0 0 0,0 0 1,0 1-1,0-1 0,0 0 1,0 0-1,0 0 1,0 1-1,0-1 0,0 0 1,0 0-1,0 0 0,0 1 1,0-1-1,0 0 0,0 0 1,0 0-1,1 0 1,-1 1-1,0-1 0,0 0 1,0 0-1,0 0 0,0 0 1,1 0-1,-1 1 0,0-1 1,0 0-1,0 0 0,0 0 1,1 0-1,-1 0 1,0 0-1,0 0 0,0 0 1,1 0-1,-1 0 0,0 0 1,0 0-1,0 0 0,1 0 1,-1 0-1,0 0 1,1 0-1,11-9 267,9-16 159,-15 9-417,-1-1-1,0 0 1,-1 0-1,-1 0 0,1-30 1,-4 49-17,0-1 1,1 1-1,-1 0 1,1 0-1,-1 0 1,1-1-1,0 1 1,0 0-1,0-1 1,0 1 0,0 0-1,0-1 1,0 1-1,0-1 1,1 0-1,-1 1 1,0-1-1,1 0 1,-1 0 0,1 0-1,0 0 1,-1 0-1,1 0 1,0-1-1,0 1 1,-1 0-1,1-1 1,0 1-1,0-1 1,0 0 0,0 0-1,2 0 1,0 1 10,0-1 0,0 0 0,0 0 0,0-1 0,0 1 0,0-1 0,0 0 0,-1 0 0,1 0 0,0-1 0,-1 1 0,1-1 0,-1 0 0,1 0 1,3-3-1,3-4 20,0-1 1,-1-1 0,0 0 0,0 0 0,-1-1 0,-1 0-1,0 0 1,-1 0 0,10-27 0,-22 72-11,2 0 0,1 0 0,2 46-1,1-75-8,0-2 11,0 0 1,0 0-1,0 0 0,0 0 1,0 0-1,0-1 0,0 1 1,1 0-1,-1 0 0,1 0 0,-1 0 1,1 0-1,0-1 0,0 1 1,-1 0-1,1 0 0,1-1 1,-1 1-1,0-1 0,0 1 1,0-1-1,1 0 0,-1 1 1,1-1-1,-1 0 0,1 0 1,0 0-1,-1 0 0,1 0 1,0 0-1,0-1 0,-1 1 1,1 0-1,0-1 0,0 0 0,0 1 1,0-1-1,0 0 0,0 0 1,0 0-1,0 0 0,0 0 1,0 0-1,-1-1 0,1 1 1,0-1-1,2 0 0,4-2 54,0 1 0,0-1 0,0 0 0,0-1 0,-1 0 0,0 0 0,0 0 0,0-1 0,0 0-1,5-7 1,-1 2-52,-1-1 0,-1-1-1,0 0 1,0 0 0,-1-1 0,-1 0-1,0 0 1,-1 0 0,0-1-1,-1 0 1,-1-1 0,0 1 0,-1-1-1,3-25 1,-21 69-358,10-14 259,1 1 0,0-1 0,2 1 0,0 0 0,1 0-1,1 31 1,0-46-99,0 1-1,1-1 0,-1 0 0,0 0 1,1 0-1,-1 0 0,1 0 0,-1 1 1,1-1-1,0 0 0,-1 0 0,1 0 1,0-1-1,0 1 0,0 0 0,0 0 1,0 0-1,0 0 0,0-1 0,0 1 1,0-1-1,0 1 0,0-1 0,0 1 0,3 0 1,-3-1-312,1 0 0,-1 1 1,1-1-1,-1 0 1,1 0-1,-1 0 0,1 0 1,-1-1-1,1 1 1,-1 0-1,1-1 0,-1 1 1,1-1-1,1 0 1,12-11-7217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3.519"/>
    </inkml:context>
    <inkml:brush xml:id="br0">
      <inkml:brushProperty name="width" value="0.025" units="cm"/>
      <inkml:brushProperty name="height" value="0.025" units="cm"/>
    </inkml:brush>
  </inkml:definitions>
  <inkml:trace contextRef="#ctx0" brushRef="#br0">6 0 14990,'0'0'3363,"-6"55"-3331,26-29-192,-6-5-2851,12-3-2113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8:53.865"/>
    </inkml:context>
    <inkml:brush xml:id="br0">
      <inkml:brushProperty name="width" value="0.025" units="cm"/>
      <inkml:brushProperty name="height" value="0.025" units="cm"/>
    </inkml:brush>
  </inkml:definitions>
  <inkml:trace contextRef="#ctx0" brushRef="#br0">138 1 11659,'0'0'15300,"-6"2"-14825,5-2-447,-31 13 478,30-12-500,1-1 1,0 1-1,0-1 1,-1 1 0,1-1-1,0 1 1,0 0 0,0 0-1,0 0 1,0 0 0,0-1-1,0 1 1,0 1-1,0-1 1,1 0 0,-1 0-1,0 0 1,1 0 0,-1 0-1,1 1 1,-1-1 0,1 0-1,-1 1 1,1-1-1,0 0 1,0 1 0,0-1-1,-1 2 1,7-2-306,0 0-1,0 0 1,0-1-1,0 1 1,0-1 0,9-2-1,-7 2-118,6-1 183,-1 1 1,0 1 0,1 0-1,-1 0 1,0 2-1,0-1 1,0 2 0,-1 0-1,17 7 1,-28-11 300,0 0 0,0 1 0,0-1-1,0 1 1,0-1 0,0 1 0,0-1 0,-1 1-1,1 0 1,0-1 0,0 1 0,-1 0 0,1-1 0,0 1-1,-1 0 1,1 0 0,-1 0 0,1 0 0,-1 0-1,1 0 1,-1 0 0,0 0 0,1 0 0,-1 0 0,0 0-1,0 0 1,0 0 0,0 0 0,1 0 0,-2 0 0,1 0-1,0 0 1,0 0 0,0 0 0,0 0 0,-1 0-1,1 0 1,0 0 0,-1 0 0,1 0 0,-1 0 0,1 0-1,-1 0 1,0-1 0,1 1 0,-1 0 0,0 0 0,1-1-1,-1 1 1,0 0 0,0-1 0,0 1 0,-2 0-1,-4 5 415,-2 0 0,1-1-1,0 0 1,-12 4-1,-24 10 1011,-46 14 0,76-29-2311,-1-1-1,1 0 1,-1-1 0,-20 1 0,30-5-6856,4-7-8738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1.604"/>
    </inkml:context>
    <inkml:brush xml:id="br0">
      <inkml:brushProperty name="width" value="0.05" units="cm"/>
      <inkml:brushProperty name="height" value="0.05" units="cm"/>
      <inkml:brushProperty name="color" value="#66CC00"/>
    </inkml:brush>
  </inkml:definitions>
  <inkml:trace contextRef="#ctx0" brushRef="#br0">1 253 17828,'0'0'44,"0"0"-1,0 0 1,0 1 0,1-1 0,-1 0 0,0 0 0,0 0-1,0 0 1,1 0 0,-1 0 0,0 0 0,0 0-1,1 0 1,-1 1 0,0-1 0,0 0 0,0 0 0,1 0-1,-1 0 1,0 0 0,0 0 0,1-1 0,-1 1 0,0 0-1,0 0 1,1 0 0,-1 0 0,0 0 0,0 0-1,0 0 1,1 0 0,-1 0 0,0-1 0,0 1 0,0 0-1,0 0 1,1 0 0,-1-1 0,6-12 766,0-23-194,-5 29-337,7-83 325,1-9-389,-9 99-208,0 0 0,0 0 0,0-1 0,0 1 1,0 0-1,0 0 0,0-1 0,0 1 0,0 0 0,0 0 1,0 0-1,0-1 0,0 1 0,0 0 0,0 0 0,0 0 1,0-1-1,1 1 0,-1 0 0,0 0 0,0 0 0,0 0 1,0-1-1,0 1 0,0 0 0,1 0 0,-1 0 1,0 0-1,0 0 0,0-1 0,1 1 0,-1 0 0,0 0 1,0 0-1,0 0 0,0 0 0,1 0 0,-1 0 0,0 0 1,1 0-1,5 8 130,3 15 17,23 92 347,-8-25-1597,-25-127 1811,0-2-836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00.973"/>
    </inkml:context>
    <inkml:brush xml:id="br0">
      <inkml:brushProperty name="width" value="0.025" units="cm"/>
      <inkml:brushProperty name="height" value="0.025" units="cm"/>
    </inkml:brush>
  </inkml:definitions>
  <inkml:trace contextRef="#ctx0" brushRef="#br0">4005 618 6662,'-617'-362'2130,"541"325"-2068,-2 4 0,-1 2 0,-1 4 1,-1 4-1,-1 3 0,-87-9 0,-512-21-349,665 49 283,-156-4 72,1 8-1,-330 48 1,404-32 103,0 3 1,2 6 0,1 3-1,1 4 1,2 4 0,-131 78-1,176-90-165,0 3 0,2 2 0,2 1 0,-73 75 0,102-93 8,1-1-1,0 1 1,1 1-1,1 0 1,1 1-1,0 0 1,1 0-1,1 1 0,1-1 1,0 2-1,1-1 1,1 1-1,1-1 1,1 1-1,0 0 1,2 0-1,1 29 1,4-19 109,1-1 0,0 0 0,3 0 0,0 0 0,2-1 0,27 50 0,-1-13 490,71 89 0,-52-85-520,2-3 0,3-3 0,3-2 0,3-3 0,2-3 0,2-4 0,2-2 0,3-3 0,1-4 0,2-4 0,2-2 0,0-5 1,110 27-1,14-11 17,320 33 1,216-48-140,-594-35 82,-1-7 0,-1-6 0,0-6 0,214-63 1,-249 51-27,-2-4 1,-2-5-1,-2-5 1,-3-4 0,-1-4-1,118-92 1,-157 101 4,-3-3 0,-2-3 0,57-69 0,-86 90 74,-2 0-1,-1-2 1,-2-1-1,-2-1 0,-1 0 1,-1-2-1,16-56 0,-27 73 73,-2-1 0,0-1 0,-1 1 0,-2-1-1,0 0 1,-2 1 0,0-1 0,-2 0-1,0 1 1,-2-1 0,0 1 0,-2 0-1,-1 0 1,0 1 0,-2-1 0,-1 2 0,0-1-1,-1 1 1,-27-35 0,12 25-151,-2 1-1,-1 1 1,-1 2 0,-1 1 0,-2 1-1,0 2 1,-2 1 0,0 2 0,-1 1-1,-1 2 1,-1 2 0,-62-17 0,9 9-456,0 5 1,-1 4 0,0 3-1,-135 3 1,-232 33-4665,238-5 1575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13.315"/>
    </inkml:context>
    <inkml:brush xml:id="br0">
      <inkml:brushProperty name="width" value="0.025" units="cm"/>
      <inkml:brushProperty name="height" value="0.025" units="cm"/>
    </inkml:brush>
  </inkml:definitions>
  <inkml:trace contextRef="#ctx0" brushRef="#br0">117 317 4068,'0'0'342,"-9"1"426,3-1-413,-4 1-162,0-1-1,0 0 1,0-1 0,-10-1 0,18 1 9,0 1 1,0 0-1,0 0 0,0-1 1,0 1-1,1-1 0,-1 0 1,0 0-1,1 1 0,-1-1 1,0 0-1,1 0 1,-1 0-1,1-1 0,-1 1 1,1 0-1,0-1 0,0 1 1,-1 0-1,1-1 0,0 0 1,0 1-1,0-1 0,1 0 1,-1 1-1,0-1 1,1 0-1,-1 0 0,1 1 1,-1-1-1,1-4 0,2 5-107,1 0 1,0 1-1,0-1 0,0 0 0,-1 1 1,1 0-1,0-1 0,0 1 0,0 0 0,0 1 1,4-1-1,-1 1-10,992-21 289,160-33-271,-4-66 205,-1078 107-193,219-43 539,-293 54-621,-7-1-3,-18-2 15,-31-1-9,-967 21-1979,3 67-1,679-45 1933,-313 27-2583,520-61 2269,199-12 345,-14-1 157,1184-57 1224,-738 48-1675,1245-26 343,-1502 44-160,-1228-13-1404,911 14 1319,-686 29-1254,488-12 202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23.016"/>
    </inkml:context>
    <inkml:brush xml:id="br0">
      <inkml:brushProperty name="width" value="0.025" units="cm"/>
      <inkml:brushProperty name="height" value="0.025" units="cm"/>
    </inkml:brush>
  </inkml:definitions>
  <inkml:trace contextRef="#ctx0" brushRef="#br0">34 199 1217,'0'0'1025,"-28"-52"-1025,26 39 0,-1-2-320,3 2 352,0 0-128,0-2 160,0 2 160,0 0 160,5 0 97,0 0-257,4 0-256,-4 1-1153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23.392"/>
    </inkml:context>
    <inkml:brush xml:id="br0">
      <inkml:brushProperty name="width" value="0.025" units="cm"/>
      <inkml:brushProperty name="height" value="0.025" units="cm"/>
    </inkml:brush>
  </inkml:definitions>
  <inkml:trace contextRef="#ctx0" brushRef="#br0">0 0 2594,'0'0'0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24.318"/>
    </inkml:context>
    <inkml:brush xml:id="br0">
      <inkml:brushProperty name="width" value="0.025" units="cm"/>
      <inkml:brushProperty name="height" value="0.025" units="cm"/>
    </inkml:brush>
  </inkml:definitions>
  <inkml:trace contextRef="#ctx0" brushRef="#br0">545 136 512,'1'-14'-384,"-1"7"1334,0 0 0,0 0 1,0 1-1,-1-1 0,0 0 0,-3-10 0,3 15-664,0-1 1,0 1-1,-1 0 0,1 0 0,0 1 0,-1-1 0,1 0 1,-1 0-1,0 1 0,1-1 0,-1 1 0,0-1 0,0 1 0,0 0 1,0 0-1,0-1 0,0 2 0,0-1 0,-1 0 0,1 0 1,0 1-1,0-1 0,-1 1 0,-2-1 0,-6 0-23,0 1 0,0 0 0,0 0 0,0 1 0,1 0 0,-1 1 0,0 0 0,0 1 0,1 0 0,-1 1 0,1 0 0,0 1 0,0 0 0,1 0 0,0 1 0,-16 13 1,1 0-93,2 2 0,1 1 0,0 1 1,-31 45-1,45-56-143,0 0-1,1 1 1,0-1 0,1 1 0,0 0 0,-3 17-1,-13 86 40,17-89-45,-20 117 34,-35 266 107,51-285-129,11 149 1,0-181-25,9 165 14,-6-196-3,2-1 0,19 68-1,-12-74-14,3 0-1,40 85 0,-57-136-5,1 0 1,0 0-1,0-1 0,1 1 1,-1-1-1,1 0 0,0 1 1,0-1-1,0 0 0,0-1 0,0 1 1,0-1-1,1 1 0,0-1 1,-1 0-1,1 0 0,0-1 0,7 3 1,-5-3 7,-1-1 0,0 1-1,1-1 1,-1 0 0,0-1 0,1 0 0,-1 1 0,0-2 0,0 1 0,1-1 0,-1 1 0,8-6 0,9-5 40,0-1 1,-2-2 0,0 0 0,34-33 0,-10 3-56,-2-1 1,-3-3 0,-1-1 0,-3-2 0,-1-1 0,-4-1 0,47-115 0,-24 19-10,66-301 0,-98 334 105,-5-2-1,-5 1 0,-7-167 0,-6 253 102,0-1-1,-3 1 1,0 0 0,-2 1 0,-2 0 0,-20-52-1,23 70-193,0-1-1,-1 1 0,0 1 1,-1-1-1,0 1 0,-1 0 1,0 1-1,-1 0 0,0 0 1,-1 1-1,0 1 0,-1 0 1,0 0-1,0 1 0,0 1 1,-28-12-1,32 16-141,0 1-1,0 0 1,0 1-1,0 0 1,0 0-1,-1 1 1,1 0-1,0 0 1,0 1-1,-1 0 1,1 0-1,-9 3 1,2 1-1487,1 0 1,0 1-1,-15 8 0,0 3-4863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1.552"/>
    </inkml:context>
    <inkml:brush xml:id="br0">
      <inkml:brushProperty name="width" value="0.025" units="cm"/>
      <inkml:brushProperty name="height" value="0.025" units="cm"/>
    </inkml:brush>
  </inkml:definitions>
  <inkml:trace contextRef="#ctx0" brushRef="#br0">1 0 16528,'0'0'1820,"10"10"-982,25 25-286,-2 1 0,-2 2 0,-1 2 0,-2 1 1,28 55-1,-9-4-711,57 158 0,-103-246 2,25 78-2534,-22-26-7711,-6-48 3521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1.911"/>
    </inkml:context>
    <inkml:brush xml:id="br0">
      <inkml:brushProperty name="width" value="0.025" units="cm"/>
      <inkml:brushProperty name="height" value="0.025" units="cm"/>
    </inkml:brush>
  </inkml:definitions>
  <inkml:trace contextRef="#ctx0" brushRef="#br0">0 330 9321,'0'0'5194,"7"8"-3427,-3-2-1492,1 0 0,0 0-1,1 0 1,0-1 0,0 0 0,0 0-1,0-1 1,1 0 0,-1 0 0,1 0-1,0-1 1,0 0 0,1 0 0,10 2-1,-2-1 41,1-2 1,0 0-1,0-1 0,0-1 0,0 0 0,1-1 1,-2-1-1,1-1 0,0 0 0,0-1 0,24-10 0,-35 11-172,1 0-1,-1 0 0,0 0 0,0-1 0,0 0 0,0-1 0,0 1 0,-1-1 0,0 0 0,0 0 1,0-1-1,-1 1 0,0-1 0,0 0 0,0 0 0,-1 0 0,0-1 0,0 0 0,-1 1 0,1-1 0,-1 0 1,-1 0-1,0 0 0,0 0 0,0 0 0,0 0 0,-1 0 0,-1-1 0,-1-11 0,0 6-78,-1 1-1,0-1 0,-1 0 1,0 1-1,-1 0 0,0 0 1,-1 1-1,-15-22 0,-9-5-2303,-5 8-3371,20 22-1014</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2.833"/>
    </inkml:context>
    <inkml:brush xml:id="br0">
      <inkml:brushProperty name="width" value="0.025" units="cm"/>
      <inkml:brushProperty name="height" value="0.025" units="cm"/>
    </inkml:brush>
  </inkml:definitions>
  <inkml:trace contextRef="#ctx0" brushRef="#br0">256 35 12011,'0'0'5371,"-9"-7"-3401,4 4-1755,3 0-141,0 1 1,0 0-1,-1 0 0,1 0 1,-1 1-1,1-1 0,-1 0 1,0 1-1,1 0 0,-1 0 1,0-1-1,0 2 0,0-1 1,0 0-1,0 1 0,0-1 1,0 1-1,-1 0 0,1 0 1,0 0-1,0 0 0,0 1 1,0-1-1,0 1 0,0 0 1,0 0-1,0 0 0,0 0 1,1 0-1,-4 3 0,-6 5-2,1 0-1,0 2 1,1-1 0,0 1-1,1 1 1,0 0-1,1 0 1,0 0-1,1 1 1,1 1 0,0-1-1,-7 23 1,5-9 85,1 1 0,1 0 0,2 0 1,1 1-1,0 45 0,3-68-134,1 1 1,-1-1-1,1 0 0,1 1 1,-1-1-1,1 0 1,0 0-1,1 0 0,0 0 1,-1 0-1,2 0 0,-1-1 1,1 0-1,0 1 0,0-1 1,0-1-1,0 1 0,1-1 1,0 1-1,0-1 0,0-1 1,1 1-1,6 3 0,-5-4 1,1 1 0,0-1-1,-1-1 1,1 1-1,0-2 1,0 1 0,1-1-1,-1 0 1,0 0 0,0-1-1,0 0 1,1-1-1,-1 0 1,0 0 0,0-1-1,0 0 1,0 0-1,9-5 1,-14 6 11,1-1-1,0 1 1,-1-1-1,1 0 1,-1 0-1,0-1 1,1 1-1,-1-1 1,0 1-1,-1-1 1,1 0-1,0 0 1,-1 0 0,0-1-1,0 1 1,0 0-1,0-1 1,0 0-1,0 1 1,-1-1-1,0 0 1,0 0-1,0 0 1,0 0-1,-1 0 1,0 0 0,0-7-1,0 7 35,-1 0 0,0 0 1,0 0-1,-1 0 0,1 0 0,-1 0 0,0 0 0,0 0 1,0 1-1,0-1 0,-1 1 0,0-1 0,0 1 0,1 0 1,-2 0-1,1 0 0,0 1 0,-1-1 0,1 1 0,-1-1 1,0 1-1,1 1 0,-1-1 0,0 0 0,-8-1 0,-25-3 143,37 6-214,-1 0 0,0 0 1,0 0-1,0 0 1,0 0-1,0 0 1,0 0-1,1 0 1,-1 0-1,0 0 1,0 1-1,0-1 1,0 0-1,1 1 1,-1-1-1,0 0 1,0 1-1,0-1 1,1 1-1,-1-1 1,0 1-1,1 0 1,-1-1-1,1 1 0,-1-1 1,0 1-1,1 0 1,0 0-1,-1-1 1,1 1-1,-1 0 1,1 0-1,0 0 1,-1-1-1,1 1 1,0 2-1,1-2-3,0 0 0,0 0 0,0 0 0,0 0 0,0 0 0,1-1 0,-1 1 0,0 0 0,1-1 0,-1 1 0,0-1 0,1 1 0,-1-1 0,0 0 1,1 1-1,-1-1 0,1 0 0,-1 0 0,1 0 0,-1 0 0,1 0 0,-1 0 0,0-1 0,2 1 0,44-5 92,-30 1-63,-1-2 1,1 0-1,17-9 0,-19 8-160,1 0-1,0 1 1,23-5-1,-38 10 126,0 1-1,-1 0 0,1 0 0,0 0 0,0 0 1,-1 0-1,1 0 0,0 0 0,0 0 0,-1 1 1,1-1-1,0 0 0,-1 0 0,1 1 0,0-1 1,-1 0-1,1 1 0,0-1 0,-1 0 0,1 1 1,-1-1-1,1 1 0,0-1 0,-1 1 0,1 0 1,-1-1-1,0 1 0,1-1 0,-1 1 0,1 0 1,-1 0-1,6 32-88,-15 35 455,0-38-219,6-22-108,0 1 0,1 0 1,0 0-1,-1 17 0,3-25-38,0-1-1,0 0 0,0 0 0,0 1 1,0-1-1,0 0 0,0 0 1,0 1-1,0-1 0,0 0 1,1 0-1,-1 0 0,0 1 0,0-1 1,0 0-1,0 0 0,0 0 1,1 1-1,-1-1 0,0 0 1,0 0-1,0 0 0,1 0 0,-1 1 1,0-1-1,0 0 0,1 0 1,-1 0-1,0 0 0,0 0 1,1 0-1,-1 0 0,0 0 0,0 0 1,1 0-1,-1 0 0,0 0 1,0 0-1,1 0 0,-1 0 1,0 0-1,0 0 0,1 0 0,-1 0 1,0 0-1,0 0 0,0 0 1,1-1-1,-1 1 0,0 0 1,0 0-1,1 0 0,-1 0 0,0-1 1,0 1-1,0 0 0,1 0 1,13-11-1820,-8 6 753,-1-1 0,0 1 0,0-1 1,0 0-1,-1-1 0,7-12 0,4-18-6445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3.651"/>
    </inkml:context>
    <inkml:brush xml:id="br0">
      <inkml:brushProperty name="width" value="0.025" units="cm"/>
      <inkml:brushProperty name="height" value="0.025" units="cm"/>
    </inkml:brush>
  </inkml:definitions>
  <inkml:trace contextRef="#ctx0" brushRef="#br0">57 95 15407,'-4'9'1788,"-5"10"-930,0 0 0,2 1 0,0 0 1,1 0-1,1 0 0,1 1 0,-1 23 0,5-42-850,0-1 0,0 0 0,0 1 0,0-1-1,1 0 1,-1 0 0,1 1 0,-1-1 0,1 0 0,-1 0-1,1 0 1,0 0 0,0 0 0,-1 0 0,1 0 0,0 0 0,0 0-1,0 0 1,0 0 0,0 0 0,0-1 0,0 1 0,0 0 0,1-1-1,-1 1 1,0-1 0,0 1 0,1-1 0,-1 1 0,0-1 0,0 0-1,1 0 1,-1 0 0,0 0 0,3 0 0,-1 0-78,0 0 1,-1 0 0,1 0-1,0 0 1,0-1 0,-1 1-1,1-1 1,0 0-1,-1 0 1,1 0 0,-1 0-1,1 0 1,-1-1-1,1 1 1,-1-1 0,3-2-1,0-3-29,-1 1 0,-1-1-1,1 0 1,-1 0 0,-1 0-1,1-1 1,-1 1 0,0-1-1,-1 1 1,0-1 0,0 0-1,-1 1 1,0-1 0,0 0-1,-1-8 1,0-4 119,2 19 0,-1 0 0,0 0 0,0 0 0,0 1 0,0-1 0,0 0 0,0 0 0,0 0 0,0 0 0,0 0 0,0 0 0,0 1 0,0-1-1,0 0 1,-1 0 0,1 0 0,0 1 0,-1-1 0,1 0 0,-1 0 0,1 1 0,-1-1 0,1 0 0,-1 1 0,1-1 0,-1 0 0,0 1 0,1-1 0,-1 1 0,0-1 0,1 1 0,-1-1 0,0 1 0,0 0 0,1-1 0,-3 1 0,2 0 10,0 1-1,0-1 1,0 1 0,0 0-1,0-1 1,0 1 0,0 0-1,0 0 1,0 0 0,0 0-1,0 0 1,1 0 0,-1 0-1,0 0 1,1 0 0,-1 0-1,1 0 1,-1 0 0,1 1-1,0-1 1,-1 0 0,1 0-1,0 0 1,0 1 0,0 1 0,-1 0 21,0 0 0,1 0 0,0 0 0,-1 0 0,1 0 0,0 0 0,0 0 1,1 0-1,-1 0 0,1 0 0,-1 0 0,1 0 0,0-1 0,0 1 0,0 0 1,1 0-1,-1-1 0,4 6 0,-2-6-4,0 0 1,0 0-1,0 0 1,0-1-1,1 1 0,-1-1 1,0 0-1,1 0 0,-1 0 1,1 0-1,-1-1 1,1 1-1,-1-1 0,1 0 1,6-1-1,-3 1-18,-1 0-1,0-1 1,1 0-1,-1 0 1,0 0-1,0-1 1,0 0-1,0 0 1,0-1-1,0 0 1,0 0-1,-1 0 1,0-1-1,1 1 1,-1-1 0,-1 0-1,1-1 1,0 1-1,-1-1 1,0 0-1,0 0 1,-1-1-1,1 1 1,-1-1-1,0 1 1,-1-1-1,1 0 1,-1 0-1,0 0 1,-1 0-1,0-1 1,0 1-1,0 0 1,0-10-1,-1 16-24,0 0 0,0 0 0,0 0 0,0-1-1,0 1 1,0 0 0,0 0 0,0 0 0,0-1-1,0 1 1,0 0 0,0 0 0,0 0 0,0-1-1,0 1 1,0 0 0,0 0 0,0 0 0,0 0-1,-1-1 1,1 1 0,0 0 0,0 0 0,0 0-1,0 0 1,0 0 0,-1-1 0,1 1 0,0 0-1,0 0 1,0 0 0,0 0 0,-1 0 0,1 0-1,0 0 1,0 0 0,0 0 0,0-1 0,-1 1-1,1 0 1,0 0 0,0 0 0,0 0 0,-1 0-1,1 0 1,0 0 0,0 0 0,0 0-1,-1 1 1,1-1 0,0 0 0,-14 9 23,-8 13-54,17-15 73,1 0 0,0 0 0,0 0 1,0 1-1,1-1 0,0 1 0,1 0 0,0 0 0,0 0 0,0 0 0,1 0 1,1 0-1,-1 13 0,2-19-39,0-1 1,0 0-1,0 0 0,0 0 1,0 0-1,0 0 0,0 0 1,1 0-1,-1 0 0,0-1 1,0 1-1,1 0 0,-1-1 1,0 1-1,1-1 0,-1 1 1,1-1-1,-1 0 0,1 1 1,-1-1-1,1 0 1,-1 0-1,1 0 0,-1 0 1,0 0-1,3-1 0,41-6 179,-37 4-200,1-1 0,-1 0 0,0 0 0,-1-1 0,1 0 0,-1-1 0,0 1 0,7-8 0,-6 5-50,1 1-1,0 0 1,0 0-1,12-5 1,-14 26-327,-7-12 390,1 0 1,-1 0-1,1-1 0,-1 1 0,1 0 0,0 0 0,0 0 0,0 0 0,0-1 0,0 1 0,0-1 0,1 1 0,-1 0 0,0-1 0,3 2 0,0-2-193,0-1-1,0 0 1,0 0-1,0 0 1,0 0-1,0-1 1,-1 0-1,1 1 1,0-1-1,0-1 1,-1 1-1,1 0 1,0-1 0,-1 0-1,0 0 1,6-4-1,54-47-4770,-41 33 1967,6-8 494,21-19 1207,-46 45 1601,1-1 1,-1 1 0,0 0-1,1 0 1,-1 0 0,1 0 0,-1 0-1,1 1 1,0 0 0,0 0 0,-1 0-1,8-1 1,-10 5 153,0 1 1,0 0-1,0-1 0,0 1 0,-1 0 1,0-1-1,0 1 0,0 0 0,0-1 1,0 1-1,-1 0 0,-1 4 1,-2 5 385,-2-1 1,1 1-1,-2-1 0,-14 22 1,14-26-691,2 1 1,-1-1-1,1 1 1,1 0-1,-1 0 0,1 0 1,1 1-1,0-1 0,0 1 1,1 0-1,-1 10 1,3-19-152,0 0 0,0 0 0,0 0 0,1 0 0,-1 0 1,0 0-1,0 0 0,1 0 0,-1-1 0,1 1 0,-1 0 0,1 0 1,-1 0-1,1 0 0,-1-1 0,1 1 0,-1 0 0,1-1 1,0 1-1,0 0 0,-1-1 0,1 1 0,0-1 0,0 1 0,0-1 1,0 0-1,1 1 0,33 4 143,-22-6-111,0 0 0,0-1 0,20-6-1,-22 5-299,56-23-1500,-40 4-2676,-25 21 3772,-1-1 0,0 0 0,1 0-1,-1 0 1,0 1 0,0-1 0,-1 0 0,1 0 0,0-1 0,-1 1 0,1 0 0,-1 0-1,1-2 1,-1-14-7408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3.998"/>
    </inkml:context>
    <inkml:brush xml:id="br0">
      <inkml:brushProperty name="width" value="0.025" units="cm"/>
      <inkml:brushProperty name="height" value="0.025" units="cm"/>
    </inkml:brush>
  </inkml:definitions>
  <inkml:trace contextRef="#ctx0" brushRef="#br0">1 31 9993,'0'0'11051,"54"0"-11147,-20-6-2018,0-5-1858,-10-2-1665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2.041"/>
    </inkml:context>
    <inkml:brush xml:id="br0">
      <inkml:brushProperty name="width" value="0.05" units="cm"/>
      <inkml:brushProperty name="height" value="0.05" units="cm"/>
      <inkml:brushProperty name="color" value="#66CC00"/>
    </inkml:brush>
  </inkml:definitions>
  <inkml:trace contextRef="#ctx0" brushRef="#br0">64 0 16940,'6'6'1752,"-1"10"-1272,-5 17-192,2 7 904,1 10-679,-2 5-81,2 0-176,-2 0-208,2-9-568,-3-5-225,-1-15 609,-3-9-160,-2-17-104</inkml:trace>
  <inkml:trace contextRef="#ctx0" brushRef="#br0" timeOffset="1">1 230 17468,'4'-5'1952,"5"2"-1336,1 2-256,1 0 1233,4-1-905,2 1-336,3-4-680,1 1-336,-3 0 568,-1-2-144,-4 6-152</inkml:trace>
  <inkml:trace contextRef="#ctx0" brushRef="#br0" timeOffset="2">320 346 14963,'2'3'572,"9"12"1118,-11-15-1643,0 1 0,0-1 0,1 0 1,-1 0-1,0 0 0,0 0 0,1 0 0,-1 1 1,0-1-1,1 0 0,-1 0 0,0 0 0,1 0 1,-1 0-1,0 0 0,1 0 0,-1 0 0,0 0 1,1 0-1,-1 0 0,0 0 0,1 0 0,-1 0 0,0 0 1,1-1-1,-1 1 0,0 0 0,1 0 0,-1 0 1,0 0-1,0-1 0,1 1 0,-1 0 0,0 0 1,0-1-1,1 1 0,-1 0 0,0 0 0,0-1 1,0 1-1,1 0 0,-1-1 0,0 1 0,0 0 0,0 0 1,0-1-1,0 1 0,0 0 0,0-1 0,0 1 1,0-1-1,5-12 355,-1 0 0,0-1 1,-2 1-1,1-1 0,0-23 0,-1 17-224,6-34-1,-8 54-175,0 0-1,0 0 0,0 0 0,0-1 1,0 1-1,0 0 0,0 0 0,0-1 0,0 1 1,0 0-1,0 0 0,0 0 0,0-1 0,0 1 1,1 0-1,-1 0 0,0-1 0,0 1 0,0 0 1,0 0-1,0 0 0,0 0 0,1-1 0,-1 1 1,0 0-1,0 0 0,0 0 0,0 0 0,1 0 1,-1 0-1,0-1 0,0 1 0,0 0 0,1 0 1,-1 0-1,0 0 0,0 0 0,1 0 0,-1 0 1,0 0-1,0 0 0,0 0 0,1 0 1,-1 0-1,0 0 0,0 0 0,1 0 0,-1 0 1,0 0-1,0 1 0,11 12 30,8 29-73,-17-36 13,13 34-287,-9-23 629,0-1 1,1 0-1,13 21 0,-14-28-170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4.558"/>
    </inkml:context>
    <inkml:brush xml:id="br0">
      <inkml:brushProperty name="width" value="0.025" units="cm"/>
      <inkml:brushProperty name="height" value="0.025" units="cm"/>
    </inkml:brush>
  </inkml:definitions>
  <inkml:trace contextRef="#ctx0" brushRef="#br0">32 1 9385,'0'0'6870,"-3"8"-4958,-5 26-506,1 0 0,1 0 0,2 1 1,1 40-1,3-49-1030,1 0 0,2 0 0,9 42 1,2 4-404,-6-29 504,-6-34 751,-1-15 1033,-2-74-1799,1-84-2176,2 142 1182,0 0-1,1 0 1,2 1-1,0-1 1,10-24-1,-14 43 520,1 0-1,-1 0 1,1 0 0,0 0-1,0 0 1,1 1-1,-1-1 1,0 1-1,1-1 1,-1 1-1,1 0 1,0 0-1,0 0 1,0 0-1,0 1 1,0-1-1,0 1 1,1 0-1,-1 0 1,0 0-1,1 0 1,-1 0-1,0 1 1,1 0-1,-1-1 1,4 2 0,-4-1 7,0 0 1,0 0 0,-1 0-1,1 1 1,0 0 0,-1-1-1,1 1 1,-1 0 0,1 0-1,-1 1 1,1-1 0,-1 0-1,0 1 1,1-1 0,-1 1 0,0 0-1,0 0 1,0 0 0,0 0-1,-1 0 1,1 0 0,-1 1-1,1-1 1,-1 0 0,0 1-1,1-1 1,-1 1 0,-1-1 0,1 1-1,0 0 1,-1-1 0,1 1-1,-1 3 1,1 0 101,-1 0 0,-1 0 1,1 0-1,-1 0 0,0-1 1,0 1-1,-1 0 0,0 0 0,0-1 1,0 1-1,-1-1 0,1 0 0,-1 0 1,0 0-1,-1 0 0,1 0 1,-1-1-1,0 1 0,0-1 0,-1 0 1,1 0-1,-1-1 0,0 1 0,0-1 1,0 0-1,0 0 0,-1-1 0,1 0 1,-8 3-1,12-5-87,0 0 1,0 1-1,0-1 0,1 0 1,-1 0-1,0 0 0,0 1 1,0-1-1,0 0 0,0 0 1,0 0-1,0-1 0,0 1 1,1 0-1,-1 0 0,0 0 1,0-1-1,0 1 0,0 0 1,0-1-1,1 1 0,-1-1 1,0 1-1,0-1 0,1 1 1,-1-1-1,0 1 0,1-1 1,-1 0-1,1 1 0,-2-2 1,2 0-111,-1 0 0,1 0 0,-1 0 1,1-1-1,0 1 0,0 0 0,0 0 0,0 0 1,0-1-1,0 1 0,0 0 0,2-3 1,0-5-975,1 1 0,1-1 1,-1 1-1,10-16 0,-5 14-847,1 0 0,0 0 0,0 0 1,1 1-1,1 1 0,18-15 0,26-4-1055,-48 26 3967,0-1 0,1 2 0,-1-1 0,0 1 0,15-1 0,-21 2-810,-1 0-1,0 0 0,1 0 1,-1 0-1,0 1 0,0-1 1,1 0-1,-1 0 0,0 0 1,1 0-1,-1 0 1,0 0-1,0 1 0,1-1 1,-1 0-1,0 0 0,0 0 1,0 1-1,1-1 0,-1 0 1,0 0-1,0 1 0,0-1 1,0 0-1,1 0 0,-1 1 1,0-1-1,0 0 0,0 0 1,0 1-1,0-1 0,0 0 1,0 1-1,0-1 0,-1 16 2721,-10 15-156,10-29-2639,-1 1 0,1-1 0,0 1-1,0 0 1,0 0 0,0 0 0,0 0 0,0 0 0,1 0 0,0 0-1,-1 0 1,1 0 0,0 0 0,0 0 0,1 0 0,-1 0 0,1 3-1,0-5-72,0 1-1,1 0 0,-1-1 0,0 1 0,0-1 0,1 1 0,-1-1 0,1 1 0,0-1 0,-1 0 0,1 0 1,0 0-1,-1 0 0,1 0 0,0 0 0,0 0 0,0-1 0,0 1 0,0-1 0,0 1 0,0-1 1,0 0-1,0 0 0,0 0 0,4 0 0,-3 0 21,0 0 0,1 0 0,-1 0 0,0 0 0,0 0 0,0-1 0,0 0 0,0 1 0,1-1 0,-1 0 0,0-1 0,-1 1 0,1 0 0,0-1 0,0 0 0,-1 1 0,1-1 0,-1 0 0,1-1-1,2-2 1,-2 1 88,-1 0-1,0-1 1,0 1-1,0-1 1,0 1-1,-1-1 0,0 1 1,0-1-1,0 0 1,0 0-1,-1 1 1,0-11-1,0 14-119,0-1-1,0 0 1,-1 0 0,1 0-1,0 1 1,-1-1 0,0 0-1,1 1 1,-1-1-1,0 0 1,0 1 0,0-1-1,0 1 1,0 0 0,0-1-1,0 1 1,-1 0 0,1-1-1,0 1 1,-1 0 0,1 0-1,-1 0 1,1 0 0,-4-1-1,2 1-56,-1-1-1,1 1 0,0 0 0,-1 1 0,1-1 1,-1 0-1,1 1 0,-1 0 0,1 0 0,-1 0 1,0 0-1,-4 1 0,8-1-33,0 1-1,-1-1 1,1 0 0,-1 0 0,1 0-1,0 0 1,-1 1 0,1-1 0,0 0-1,-1 0 1,1 1 0,0-1-1,-1 0 1,1 1 0,0-1 0,0 0-1,-1 1 1,1-1 0,0 0 0,0 1-1,-1-1 1,1 0 0,0 1 0,0-1-1,0 1 1,0-1 0,0 1 0,0-1-1,0 0 1,0 1 0,0-1-1,0 1 1,0-1 0,0 1 0,0-1-1,0 0 1,0 1 0,0-1 0,0 1-1,1-1 1,-1 0 0,0 1 0,0-1-1,0 0 1,1 1 0,-1-1-1,0 0 1,0 1 0,1-1 0,-1 0-1,1 1 1,18 16-3291,-10-14 2033,0-1 1,1 0-1,0 0 1,-1-1-1,1-1 1,13 0-1,-17 0 310,28 0-4789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5.705"/>
    </inkml:context>
    <inkml:brush xml:id="br0">
      <inkml:brushProperty name="width" value="0.025" units="cm"/>
      <inkml:brushProperty name="height" value="0.025" units="cm"/>
    </inkml:brush>
  </inkml:definitions>
  <inkml:trace contextRef="#ctx0" brushRef="#br0">146 346 13773,'0'0'4303,"-7"-2"-1106,-2 0-2679,1 1-1,-1 0 1,1 0-1,-1 1 1,0 0-1,1 0 0,-17 4 1,22-3-437,0-1 0,0 1 0,1 0 0,-1 0 0,0 0 0,1 1 0,-1-1 0,1 1 0,0-1 0,-1 1 0,1 0 0,0 0 0,0 0 0,0 0 0,0 0 0,0 1 0,1-1 0,-1 1 0,1-1 0,0 1 0,-1-1 0,1 1 0,0 0 0,0-1 0,1 1 0,-1 0 0,1 0 0,-1 0 0,1-1 0,0 1 0,0 5 0,0-7-75,0 0 0,0 0-1,0 0 1,1 0 0,-1 0-1,0 1 1,0-1 0,1 0-1,-1 0 1,1 0 0,-1 0-1,1 0 1,-1 0 0,1 0-1,0 0 1,0 0 0,-1 0-1,1-1 1,0 1 0,0 0-1,0 0 1,0-1 0,0 1-1,0 0 1,0-1 0,2 1-1,0 1 18,1-1 0,0 0 0,-1-1 0,1 1 0,0-1-1,0 1 1,-1-1 0,8-1 0,-4 1 8,1-1-1,-1-1 1,1 1 0,-1-1 0,0 0-1,0-1 1,0 0 0,12-6-1,-10 0-43,1 1-1,-2-1 0,1-1 0,-1 0 1,0 0-1,-1 0 0,-1-1 0,1 0 1,-2-1-1,1 1 0,-2-1 0,1 0 0,-2 0 1,0 0-1,0-1 0,-1 1 0,0-1 1,-1-13-1,-1 26 12,0-1 1,0 1-1,0 0 0,0-1 1,0 1-1,0-1 0,0 1 1,0-1-1,0 1 0,0-1 1,0 1-1,0-1 1,0 1-1,0-1 0,0 1 1,-1-1-1,1 1 0,0-1 1,0 1-1,-1 0 0,1-1 1,0 1-1,0-1 1,-1 1-1,1 0 0,-1-1 1,1 1-1,0 0 0,-1 0 1,1-1-1,-1 1 0,1 0 1,-1-1-1,-15 9 3,-12 24 32,24-24-7,0 0 0,0 0-1,1 1 1,0-1-1,1 1 1,0 0-1,0-1 1,1 1-1,0 0 1,0 9-1,1-15-14,1 0 1,-1-1-1,0 1 0,1 0 0,-1-1 0,1 1 0,0-1 1,0 1-1,0-1 0,0 1 0,0-1 0,1 1 0,-1-1 1,1 0-1,-1 0 0,1 0 0,0 0 0,0 0 0,0 0 1,0 0-1,0-1 0,0 1 0,1-1 0,-1 0 0,0 1 1,1-1-1,-1 0 0,1 0 0,-1-1 0,1 1 0,0 0 1,-1-1-1,1 0 0,0 1 0,-1-1 0,5 0 0,-2 0-4,0 0 0,0-1-1,1 1 1,-1-1-1,0 0 1,0 0 0,0-1-1,0 1 1,0-1-1,0 0 1,0-1 0,-1 1-1,1-1 1,-1 0-1,1 0 1,3-4 0,1-2 1,0-1 0,0 0 0,-1-1 0,-1 1 0,8-15 0,-17 31 43,0-1-1,0 1 1,1 0 0,0 0 0,0 0 0,0 0 0,1 10 0,0-14-36,-1 0 1,1 0-1,0 0 0,0 0 1,0 0-1,1 0 1,-1 0-1,0 0 1,1 0-1,-1 0 0,1-1 1,0 1-1,0 0 1,-1 0-1,1 0 1,0 0-1,1-1 1,-1 1-1,0-1 0,0 1 1,1-1-1,-1 1 1,1-1-1,-1 0 1,1 1-1,0-1 0,-1 0 1,1 0-1,4 1 1,-2-1-2,1 0 1,0-1-1,0 1 1,-1-1 0,1-1-1,0 1 1,0 0-1,-1-1 1,1 0-1,0 0 1,-1-1-1,1 1 1,-1-1-1,1 0 1,-1 0-1,0-1 1,5-3 0,2-3-211,0 0 0,-1-1 0,0-1 0,10-13 1,-2 2-247,-17 21 346,-1 33-155,0-31 245,0 1 0,0-1 0,0 0 0,0 1 0,0-1 0,0 0 0,1 0 0,-1 1 0,0-1 1,1 0-1,-1 0 0,1 1 0,0-1 0,-1 0 0,1 0 0,0 0 0,-1 0 0,1 0 0,0 0 0,0 0 0,0 0 0,0 0 0,0-1 0,0 1 0,0 0 0,0-1 0,0 1 0,1 0 0,-1-1 0,0 1 0,0-1 0,1 0 0,-1 1 0,0-1 0,0 0 0,1 0 0,-1 0 0,0 0 0,1 0 0,-1 0 0,0 0 0,0 0 0,1-1 0,-1 1 0,0 0 0,0-1 0,3 0 0,2-1-367,-1 0 1,1 0-1,0-1 0,-1 1 0,0-1 1,0 0-1,1-1 0,-2 1 1,7-6-1,2-6-1150,-1 0 0,0-1 0,-1-1 0,-1 0 0,0 0 0,-1-1 0,-1 0 0,-1-1 0,-1 0 0,0 0 0,-2 0 0,0 0 0,2-31 0,-10 35 10630,-6 18-4322,-9 20-2576,12-11-1870,1 1 1,0-1-1,1 1 0,1 0 1,0 0-1,0 1 1,1-1-1,1 1 0,0 0 1,1-1-1,1 1 0,0 0 1,4 22-1,-4-33-417,1 0 1,1 0-1,-1 0 0,0-1 1,1 1-1,-1 0 0,1-1 1,0 1-1,0-1 0,0 0 1,0 0-1,0 0 0,1 0 0,-1 0 1,1 0-1,-1 0 0,1-1 1,0 1-1,-1-1 0,1 0 1,0 0-1,0 0 0,0 0 1,0 0-1,0-1 0,0 1 0,0-1 1,0 0-1,0 0 0,0 0 1,0 0-1,0-1 0,0 1 1,0-1-1,0 0 0,0 1 1,0-1-1,0-1 0,0 1 0,-1 0 1,1-1-1,0 1 0,-1-1 1,0 0-1,1 0 0,2-2 1,7-10-88,0 0 1,-1-1 0,-1 0 0,0-1 0,-1 0-1,0 0 1,-1-1 0,6-22 0,-8 23 479,-2-1-1,0 0 1,-1 0 0,-1 0 0,0-21 0,-2 38-257,0 0-1,0 0 1,-1-1 0,1 1 0,0 0-1,-1 0 1,1 0 0,0 0 0,0 0 0,-1 0-1,1 0 1,0 0 0,-1 0 0,1 0-1,0 0 1,-1 0 0,1 0 0,0 0 0,0 0-1,-1 0 1,1 0 0,0 0 0,-1 0-1,1 0 1,0 1 0,0-1 0,-1 0 0,1 0-1,0 0 1,0 0 0,-1 1 0,1-1-1,0 1 1,-3 3-3,1 0-1,-1 0 1,1 1-1,0 0 1,1-1 0,-1 1-1,1 0 1,0 0-1,0 0 1,0 6-1,-1 58 250,2-56-252,0-13-50,0 15 14,0 0 0,1 0 0,1-1 0,0 1 1,5 17-1,-7-29 16,1 0 0,0-1 0,0 1 0,0 0 0,1-1-1,-1 1 1,1-1 0,-1 0 0,1 1 0,0-1 0,0 0 0,0 0 0,0 0 0,0 0 0,0 0 0,1-1 0,-1 1 0,1-1 0,-1 1 0,1-1 0,-1 0 0,1 0 0,0 0 0,0 0-1,-1-1 1,1 1 0,0-1 0,0 1 0,0-1 0,0 0 0,-1 0 0,1 0 0,0-1 0,4 0 0,-6 1-24,0 0-1,-1 0 1,1 0-1,0 0 1,-1 0 0,1 0-1,0 0 1,-1 0-1,1 0 1,0-1 0,-1 1-1,1 0 1,0 0-1,-1 0 1,1-1 0,-1 1-1,1-1 1,-1 1-1,1 0 1,0-1 0,-1 1-1,1-1 1,-1 1-1,0-1 1,1 1 0,-1-1-1,1 1 1,-1-1-1,0 0 1,1 1 0,-1-1-1,0 1 1,1-2-1,-2 0-61,0 1 0,1-1-1,-1 1 1,0 0 0,0-1-1,0 1 1,0 0 0,0 0-1,0 0 1,0 0 0,0 0-1,0 0 1,-3-2-1,-46-24-2111,14 11 1849,0-2 1,2-1 0,-34-25 0,134 40 3407,-8 8-3087,89 2-295,-127-7-1375,-1 0 0,36-9 0,-16-2-4511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7.774"/>
    </inkml:context>
    <inkml:brush xml:id="br0">
      <inkml:brushProperty name="width" value="0.025" units="cm"/>
      <inkml:brushProperty name="height" value="0.025" units="cm"/>
    </inkml:brush>
  </inkml:definitions>
  <inkml:trace contextRef="#ctx0" brushRef="#br0">169 154 12492,'0'0'4425,"-10"-4"-2604,4 2-1602,0 0-1,-1 0 1,1 1 0,0 0 0,-1 0-1,1 0 1,-7 1 0,9 0-127,1 1 0,-1 0 0,1 0 0,-1 0 0,1 0-1,0 0 1,0 1 0,0-1 0,0 1 0,0 0 0,0 0 0,0 0 0,0 0 0,1 1 0,-1-1 0,1 1 0,-1 0-1,-2 4 1,0 1 102,-1 1 0,2 0-1,-1 0 1,1 1 0,0-1 0,1 1-1,0 0 1,1 0 0,0 0-1,1 0 1,0 1 0,0-1 0,1 15-1,0-24-171,0 1 1,0-1-1,1 1 0,-1-1 0,0 1 0,0-1 1,1 1-1,-1-1 0,1 1 0,-1-1 0,1 1 1,0-1-1,0 0 0,-1 0 0,1 1 1,0-1-1,0 0 0,0 0 0,0 0 0,1 0 1,-1 0-1,0 0 0,0 0 0,1 0 0,-1 0 1,0-1-1,1 1 0,-1-1 0,1 1 0,-1-1 1,1 1-1,-1-1 0,1 0 0,-1 1 0,1-1 1,-1 0-1,1 0 0,-1 0 0,1-1 0,-1 1 1,1 0-1,-1 0 0,1-1 0,-1 1 0,3-2 1,4 0 89,1-1 1,-1 0-1,0-1 1,0 1 0,0-1-1,13-10 1,7-7-11,-2-2 0,0-1 1,32-40-1,-47 50-83,0 0-1,-1-1 1,0 0-1,-2 0 1,1-1 0,-2-1-1,0 1 1,7-29 0,-13 20 103,-2 25-123,1 0 1,0-1-1,0 1 0,0 0 0,-1 0 1,1 0-1,0-1 0,0 1 0,-1 0 1,1 0-1,0 0 0,0 0 0,-1 0 1,1 0-1,0 0 0,-1 0 0,1 0 0,0 0 1,0 0-1,-1 0 0,1 0 0,0 0 1,0 0-1,-1 0 0,1 0 0,0 0 1,-1 0-1,1 0 0,0 0 0,0 0 1,-1 0-1,1 0 0,0 1 0,0-1 1,-1 0-1,1 0 0,0 0 0,0 1 0,0-1 1,-1 0-1,-3 4-18,0-1 0,1 1-1,-1 0 1,1 0 0,0 0 0,-4 8 0,0 0 26,0 1 0,1 0 0,1 0 0,0 1 0,1 0 0,0 0 0,1 0 0,0 0 0,2 0 0,0 1 0,0-1 0,2 17 0,-1-28-5,1-1 0,0 0 0,-1 1 0,1-1 0,0 0 0,0 0 0,0 0 0,0 0 0,1 0 0,-1 0 0,1 0 0,-1 0 0,1 0 0,0 0 0,-1-1 1,1 1-1,0-1 0,0 1 0,0-1 0,0 0 0,0 0 0,1 0 0,-1 0 0,0 0 0,0 0 0,1-1 0,-1 1 0,0-1 0,1 1 0,-1-1 0,1 0 1,-1 0-1,1 0 0,-1 0 0,0-1 0,1 1 0,2-1 0,2-1 12,1 1 0,-1-1 1,1-1-1,-1 1 0,0-1 0,0 0 1,0-1-1,-1 0 0,1 0 0,9-8 0,-10 7-27,-2-1 0,1 1 0,0 0 0,-1-1 0,0 0 0,-1 0 0,1 0 0,-1-1 0,0 1 0,-1-1 0,1 0 0,-1 0-1,-1 0 1,1 0 0,-1 0 0,0 0 0,-1 0 0,0 0 0,-1-9 0,1 15 10,0 1 1,0 0-1,0 0 0,0-1 1,0 1-1,0 0 0,0 0 1,0-1-1,0 1 0,0 0 1,0 0-1,-1 0 0,1-1 1,0 1-1,0 0 0,0 0 1,0 0-1,0-1 0,-1 1 1,1 0-1,0 0 1,0 0-1,-1 0 0,1-1 1,0 1-1,0 0 0,0 0 1,-1 0-1,1 0 0,0 0 1,0 0-1,-1 0 0,1 0 1,0 0-1,0 0 0,-1 0 1,1 0-1,0 0 0,0 0 1,-1 0-1,1 0 0,0 0 1,0 0-1,-1 0 1,1 0-1,0 0 0,0 1 1,-1-1-1,1 0 0,0 0 1,0 0-1,0 0 0,-1 0 1,1 1-1,0-1 0,0 0 1,0 0-1,-1 1 0,-10 10-171,6-3 161,1 0 0,1 0 0,0 0 0,0 0 0,0 0 0,1 1 0,0-1 0,1 1 0,0-1 0,0 17 0,1-22 20,0 0 0,0 0 0,0 0 0,1 0 1,-1 0-1,1 0 0,-1 0 0,1 0 0,0 0 0,0 0 0,0 0 0,1 0 0,-1-1 0,1 1 0,0 0 0,-1-1 0,1 0 1,0 1-1,0-1 0,1 0 0,-1 0 0,0 0 0,1 0 0,-1 0 0,1-1 0,0 1 0,-1-1 0,1 0 0,0 0 0,0 0 0,0 0 1,6 1-1,2 0 5,0-2 0,0 1 0,0-1 1,0-1-1,1 1 0,-1-2 0,0 0 1,0 0-1,0-1 0,-1-1 0,1 1 1,-1-2-1,0 1 0,0-2 0,0 1 1,16-14-1,-24 18-1,-1 0 0,1 0 0,-1 0 0,1-1 0,-1 1 0,0 0 0,0-1 0,0 1 0,0-1 0,0 1 0,0-1 0,0 0 0,0 1 1,-1-1-1,1 0 0,-1 0 0,1 0 0,-1 1 0,0-1 0,1 0 0,-1 0 0,0 0 0,0-2 0,-1 2 30,0-1-1,0 1 1,0 0-1,-1-1 1,1 1-1,0 0 1,-1 0-1,0 0 1,1 0-1,-1 0 1,0 0-1,0 0 1,0 0-1,-3-1 1,-10-6 238,0 0 0,0 1 1,-33-11-1,35 15-225,-18-12-14,30 9-338,19 2-453,79-7-5334,-32-1-2094,-12 1-3576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8.133"/>
    </inkml:context>
    <inkml:brush xml:id="br0">
      <inkml:brushProperty name="width" value="0.025" units="cm"/>
      <inkml:brushProperty name="height" value="0.025" units="cm"/>
    </inkml:brush>
  </inkml:definitions>
  <inkml:trace contextRef="#ctx0" brushRef="#br0">164 1 19410,'0'0'3582,"-9"12"-2477,-21 38 65,1 2-1,-34 89 0,61-136-1255,-23 57 437,20-45-601,16-37-1020,44-106-7293,-32 73 2307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9.495"/>
    </inkml:context>
    <inkml:brush xml:id="br0">
      <inkml:brushProperty name="width" value="0.025" units="cm"/>
      <inkml:brushProperty name="height" value="0.025" units="cm"/>
    </inkml:brush>
  </inkml:definitions>
  <inkml:trace contextRef="#ctx0" brushRef="#br0">130 231 9353,'9'-10'4588,"-11"27"-1513,-10 30-488,10-40-2384,-36 118 2659,35-114-2682,1 1 0,0 0 1,1-1-1,1 1 0,-1 0 0,2 0 0,0 0 0,4 21 1,-4-30-284,0 1 0,1-1 0,-1 0 0,1 1 0,-1-1-1,1 0 1,0 0 0,1 0 0,-1 0 0,0 0 0,1-1 0,0 1 0,-1-1 0,1 0 0,0 1 0,0-1 0,0-1 0,1 1 0,3 1 0,-36-32-1328,4 5 1851,11 12 175,0-1 0,1 0 0,1-1 0,-14-20 1,30 32-510,0-1 0,-1 2 1,1-1-1,1 0 1,-1 1-1,0-1 1,0 1-1,0 1 1,8-2-1,-12 2-86,53-9 16,102-3 0,-154 12-27,0 0-1,0 0 1,0 0-1,0 0 1,0 0-1,1 0 1,-1 0-1,0 1 1,0-1-1,0 1 1,0-1-1,0 0 1,0 1-1,-1 0 1,1-1-1,0 1 1,0-1-1,0 1 1,0 0-1,-1 0 1,1 0-1,0-1 1,-1 1-1,1 0 1,0 1-1,0 1 32,0-1 0,0 1 0,-1 0-1,1-1 1,-1 1 0,1 0-1,-1-1 1,0 1 0,0 0 0,-1 3-1,-1 11 364,-1 0-1,-10 29 1,7-24 57,6-22-435,0-1 1,0 1 0,0 0-1,0 0 1,1 0 0,-1 0-1,0 0 1,0-1 0,0 1-1,0 0 1,1 0 0,-1 0-1,0 0 1,0 0-1,0 0 1,0 0 0,1 0-1,-1 0 1,0 0 0,0 0-1,0 0 1,1 0 0,-1 0-1,0 0 1,0 0 0,0 0-1,1 0 1,-1 0-1,0 0 1,0 0 0,0 0-1,0 0 1,1 0 0,-1 1-1,0-1 1,0 0 0,0 0-1,0 0 1,0 0 0,1 0-1,-1 0 1,0 1-1,0-1 1,0 0 0,0 0-1,0 0 1,0 0 0,0 1-1,0-1 1,1 0 0,-1 0-1,0 0 1,0 0 0,0 1-1,0-1 1,0 0-1,0 0 1,0 0 0,0 1-1,0-1 1,0 0 0,13-13 183,-5-1-247,-1 0 1,0 0-1,0-1 0,-2 0 0,0 0 1,-1-1-1,0 0 0,-1 1 0,-1-1 0,0-18 1,-2 34 40,1-1 1,-1 1 0,0-1-1,0 1 1,0-1 0,0 1-1,1 0 1,-1-1 0,0 1-1,0 0 1,1-1 0,-1 1-1,0 0 1,1-1 0,-1 1-1,0 0 1,1 0 0,-1-1-1,0 1 1,1 0 0,-1 0-1,0 0 1,1-1 0,-1 1-1,1 0 1,-1 0 0,1 0-1,-1 0 1,0 0 0,1 0-1,-1 0 1,1 0 0,-1 0-1,1 0 1,-1 0 0,0 0-1,1 0 1,-1 0 0,1 1-1,28 5 101,-7-2 59,-12-4-119,0-2-1,-1 1 1,1-1 0,-1-1 0,1 1 0,-1-2 0,0 1 0,0-1-1,0-1 1,-1 0 0,0 0 0,0 0 0,0-1 0,0 0-1,-1-1 1,0 0 0,0 0 0,-1 0 0,0-1 0,0 0 0,-1 0-1,0 0 1,0-1 0,-1 0 0,0 0 0,-1 0 0,0 0 0,0-1-1,-1 1 1,0-1 0,0-18 0,-1 28-27,-1-1 1,0 1-1,0 0 0,0-1 1,0 1-1,0-1 0,0 1 0,0-1 1,0 1-1,0-1 0,0 1 1,0-1-1,0 1 0,0-1 1,0 1-1,0 0 0,0-1 0,-1 1 1,1-1-1,0 1 0,0-1 1,0 1-1,-1 0 0,1-1 1,0 1-1,-1 0 0,1-1 0,0 1 1,-1 0-1,1-1 0,0 1 1,-1 0-1,1 0 0,-1-1 1,1 1-1,-1 0 0,1 0 0,0 0 1,-1 0-1,1 0 0,-1 0 1,1-1-1,-1 1 0,1 0 1,-1 0-1,1 0 0,-1 0 0,1 1 1,-1-1-1,1 0 0,0 0 1,-1 0-1,1 0 0,-1 0 1,1 1-1,-1-1 0,1 0 0,-23 20-176,15-7 253,1 0 0,0 1 1,1 0-1,1 0 1,0 1-1,1-1 0,1 1 1,0 0-1,1 0 0,0 0 1,1 0-1,1 0 0,2 20 1,-1-32-60,-1 0 1,1 0-1,-1 0 0,1-1 1,0 1-1,0 0 0,0-1 1,1 1-1,-1 0 1,1-1-1,-1 1 0,1-1 1,0 0-1,0 0 1,0 0-1,0 0 0,0 0 1,0 0-1,1 0 1,-1-1-1,1 1 0,-1-1 1,1 1-1,-1-1 0,1 0 1,0 0-1,0-1 1,-1 1-1,1 0 0,0-1 1,0 0-1,0 1 1,0-1-1,0 0 0,0-1 1,4 0-1,-1 1-8,0-1 0,0 0 0,0 0 0,-1-1 0,1 0 0,0 0 0,-1 0 0,0 0-1,1-1 1,-1 0 0,0 0 0,0-1 0,-1 1 0,1-1 0,-1 0 0,0 0 0,6-7 0,-6 3-37,0 1 1,-1-1 0,1 0-1,-2-1 1,1 1 0,-1-1-1,0 1 1,-1-1-1,0 1 1,0-1 0,-1 0-1,0 1 1,-2-13 0,1 21 25,1-1 0,0 0 0,0 1 0,-1-1 0,1 0 0,0 1 0,-1-1 0,1 1 0,-1-1 0,1 1 0,-1-1 0,1 1 0,-1-1 0,1 1 0,-1-1 0,1 1 0,-1 0 0,1-1 0,-1 1 0,0 0 0,1 0 1,-1-1-1,0 1 0,1 0 0,-1 0 0,0 0 0,1 0 0,-1 0 0,0 0 0,1 0 0,-1 0 0,0 0 0,1 0 0,-1 0 0,0 0 0,1 1 0,-1-1 0,0 0 0,1 0 0,-1 1 0,1-1 0,-1 0 0,0 1 0,1-1 0,-1 1 0,1-1 0,-1 1 1,1-1-1,-1 1 0,1-1 0,0 1 0,-1-1 0,1 1 0,0-1 0,-1 1 0,1 0 0,0-1 0,0 1 0,-1 0 0,1-1 0,0 2 0,-1 1 9,-1 1 1,1-1-1,0 0 0,0 0 1,1 1-1,-1-1 0,1 0 1,-1 1-1,1-1 0,0 1 1,0-1-1,1 0 0,-1 1 0,1-1 1,0 0-1,-1 1 0,2-1 1,-1 0-1,0 0 0,1 0 1,1 4-1,0-4 6,-1-1 0,0 0 0,1 0 0,-1 0 0,1 0 0,0-1-1,0 1 1,0-1 0,-1 0 0,1 1 0,0-1 0,0-1 0,1 1 0,-1 0 0,0-1 0,0 1 0,0-1 0,0 0 0,1 0-1,-1 0 1,0-1 0,0 1 0,4-2 0,-2 1 0,0-1 0,0 0 0,0 0 0,0 0 0,-1-1 0,1 1 0,-1-1 0,1 0 0,-1-1 0,0 1 0,0-1 0,0 1 0,-1-1 0,1 0 0,-1-1 0,5-7 0,-4 5-30,0-1 0,0 1 0,-1 0 0,1-1 1,-2 0-1,1 0 0,-1 0 0,-1 0 0,1 0 0,0-10 0,-3 19 15,1-1 0,0 0 0,0 0 0,0 1 1,0-1-1,0 0 0,-1 0 0,1 1 0,0-1 0,0 0 1,0 0-1,-1 0 0,1 0 0,0 1 0,0-1 0,-1 0 0,1 0 1,0 0-1,0 0 0,-1 0 0,1 1 0,0-1 0,-1 0 1,1 0-1,0 0 0,0 0 0,-1 0 0,1 0 0,0 0 1,-1 0-1,1 0 0,0 0 0,0 0 0,-1-1 0,1 1 1,0 0-1,-1 0 0,1 0 0,0 0 0,0 0 0,-1 0 0,1-1 1,0 1-1,0 0 0,-1 0 0,1 0 0,0-1 0,0 1 1,0 0-1,0 0 0,-1-1 0,1 1 0,0 0 0,0 0 1,0-1-1,0 1 0,0 0 0,0 0 0,0-1 0,-1 1 1,1 0-1,0-1 0,0 1 0,0 0 0,0 0 0,0-1 0,1 0 1,-17 20-25,12-11 86,0 0-1,1 1 1,0 0-1,0-1 1,0 1-1,1 0 1,1 1-1,0-1 1,0 0-1,0 0 1,1 0-1,3 19 1,-2-26-51,-1 0 0,1 0-1,0 0 1,0 0 0,1 0 0,-1 0 0,0 0 0,1 0 0,-1-1-1,1 1 1,-1 0 0,1-1 0,0 1 0,0-1 0,0 0 0,0 0-1,0 1 1,0-1 0,0-1 0,0 1 0,0 0 0,0 0-1,0-1 1,1 1 0,-1-1 0,0 0 0,0 0 0,1 1 0,-1-1-1,0-1 1,1 1 0,1-1 0,3 1-73,0-1 1,-1 0-1,1 0 0,-1-1 1,0 0-1,1 0 0,-1 0 0,0-1 1,0 0-1,6-4 0,-4 0-139,0 0 0,-1-1 0,0 0 0,0 0 0,-1-1 0,0 1 0,0-1 0,-1-1-1,0 1 1,-1-1 0,0 0 0,-1 0 0,0 0 0,0-1 0,-1 1 0,0-1 0,-1 1-1,0-12 1,-1 22 211,0 1 0,0-1 0,0 0 0,0 0 0,0 0 0,0 0 0,0 0 0,-1 0 0,1 0 0,0 0 0,0 0 0,0 0-1,0 0 1,0 0 0,0 0 0,0 0 0,0 0 0,0 0 0,0 0 0,0 0 0,0 0 0,-1 0 0,1 0 0,0 0 0,0 0 0,0 0-1,0 0 1,0 0 0,0 0 0,0 0 0,0 0 0,0 0 0,0 0 0,-1 0 0,1 0 0,0 0 0,0 0 0,0 0 0,0 0 0,0 0-1,0 0 1,0 0 0,0 0 0,0 0 0,0 0 0,0 0 0,0-1 0,0 1 0,0 0 0,0 0 0,0 0 0,0 0 0,0 0 0,0 0 0,0 0-1,-1 0 1,1 0 0,0 0 0,0 0 0,0-1 0,0 1 0,1 0 0,-9 11 380,-5 15 322,11-20-549,0 0-1,1 0 1,0 0-1,0 0 0,1 1 1,0-1-1,0 0 1,0 0-1,0 0 0,1 0 1,3 12-1,-3-15-134,1-1-1,-1 1 0,0-1 1,1 0-1,0 1 0,-1-1 1,1 0-1,0 0 1,0 0-1,0-1 0,0 1 1,0 0-1,1-1 0,-1 1 1,0-1-1,1 0 0,-1 0 1,1 0-1,-1 0 1,1 0-1,0 0 0,-1-1 1,1 1-1,0-1 0,-1 0 1,1 0-1,0 0 1,4-1-1,-1 0-15,0 0-1,0 0 1,0-1 0,-1 0-1,1 0 1,0 0 0,-1-1-1,0 0 1,0 0 0,0 0-1,0 0 1,0-1 0,-1 0 0,1 0-1,-1 0 1,0-1 0,3-4-1,4-5-154,-2 0 0,0 0-1,0 0 1,12-31 0,-14 25-47,0 0 1,-2-1-1,0 0 0,-1 0 0,-1 0 1,0-38-1,-3 58 194,0 1 0,0 0 1,1 0-1,-1-1 0,0 1 0,0 0 0,0 0 0,0-1 0,0 1 1,0 0-1,0 0 0,0-1 0,0 1 0,0 0 0,0-1 1,0 1-1,0 0 0,0 0 0,0-1 0,0 1 0,-1 0 1,1 0-1,0-1 0,0 1 0,0 0 0,0 0 0,0-1 1,-1 1-1,1 0 0,0 0 0,0 0 0,0 0 0,-1-1 1,1 1-1,0 0 0,0 0 0,-1 0 0,1 0 0,0 0 1,0-1-1,-1 1 0,-8 10 103,-7 21 107,10-7-5,0 0 0,2 0 0,-3 44 0,6-57-158,1-1 0,0 1 0,1 0 0,0-1 0,1 1 0,0-1 0,0 1-1,1-1 1,1 0 0,0 0 0,6 11 0,-7-16-63,1 0 1,-1-1-1,1 0 0,0 0 0,1 0 1,-1 0-1,10 6 0,-12-9-92,0 1 0,1-1-1,0 1 1,-1-1-1,1 0 1,0 0 0,-1 0-1,1-1 1,0 1-1,0-1 1,0 1 0,-1-1-1,1 0 1,0 0 0,0 0-1,0-1 1,3 0-1,-5 0-49,0-1 0,-1 0 0,1 0 0,-1 0-1,0 0 1,1 0 0,-1 0 0,0 1 0,0-1-1,0 0 1,0 0 0,0 0 0,-1 0 0,1 0 0,-1 0-1,1 0 1,-1 0 0,-1-2 0,-5-6-723,-2-1 0,1 2-1,-1-1 1,0 1 0,-1 0 0,0 1 0,-18-11 0,7 4-1311,-72-46-555,29 27 9049,62 33-4017,129 12 3170,-94-9-5588,0-2-1,0-2 1,58-10 0,-62 3-2218,-14-2-2339,-8-2-3569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39.886"/>
    </inkml:context>
    <inkml:brush xml:id="br0">
      <inkml:brushProperty name="width" value="0.025" units="cm"/>
      <inkml:brushProperty name="height" value="0.025" units="cm"/>
    </inkml:brush>
  </inkml:definitions>
  <inkml:trace contextRef="#ctx0" brushRef="#br0">0 131 9545,'2'0'8969,"19"0"-6759,13-8-833,10-7 256,13-3-704,6-2-416,5 1-321,-3-1-192,-8 5-1217,-13 5-2050,-17 4-2627,-19 6-928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0.244"/>
    </inkml:context>
    <inkml:brush xml:id="br0">
      <inkml:brushProperty name="width" value="0.025" units="cm"/>
      <inkml:brushProperty name="height" value="0.025" units="cm"/>
    </inkml:brush>
  </inkml:definitions>
  <inkml:trace contextRef="#ctx0" brushRef="#br0">0 89 9865,'0'0'11916,"68"45"-10251,-15-50-480,14-10-736,0-3-289,6-2-128,-4-1-1249,-9-5-3780,-7-3-14061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0.745"/>
    </inkml:context>
    <inkml:brush xml:id="br0">
      <inkml:brushProperty name="width" value="0.025" units="cm"/>
      <inkml:brushProperty name="height" value="0.025" units="cm"/>
    </inkml:brush>
  </inkml:definitions>
  <inkml:trace contextRef="#ctx0" brushRef="#br0">1 0 14862,'0'0'384,"0"68"-320,11-24 353,6 9-97,6 0 193,0-2 384,4-6-641,-2-6-160,-1-6 0,-4-8-352,-6-7-609,-10-10-1121,-4-3-1505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1.122"/>
    </inkml:context>
    <inkml:brush xml:id="br0">
      <inkml:brushProperty name="width" value="0.025" units="cm"/>
      <inkml:brushProperty name="height" value="0.025" units="cm"/>
    </inkml:brush>
  </inkml:definitions>
  <inkml:trace contextRef="#ctx0" brushRef="#br0">0 232 10730,'0'-11'2098,"0"4"-1752,1 0 0,0 1 0,0-1 0,0 0-1,0 0 1,1 1 0,0-1 0,1 1 0,0 0 0,-1 0 0,2 0 0,-1 0-1,1 0 1,0 0 0,0 1 0,1 0 0,-1 0 0,6-4 0,5-3 14,-1 1 0,1 1 0,1 0 0,0 1 0,0 1 0,33-12 0,-36 16-327,0 0 1,0 0-1,0 1 1,1 1-1,-1 0 0,0 1 1,1 1-1,0 0 1,-1 1-1,16 2 1,-28-3-4,1 1 1,0-1 0,-1 1-1,1-1 1,0 1 0,-1 0-1,1 0 1,-1 0 0,1 0-1,-1 0 1,1 0 0,-1 0-1,0 0 1,1 0 0,-1 1-1,0-1 1,0 0 0,0 1-1,0-1 1,0 1 0,0-1-1,-1 1 1,2 2 0,-1 0 92,0 0 0,-1 0 0,1 0 0,-1 0 0,0 0 0,0 0 0,-1 0 0,1 0 0,-2 8 0,-2 1 217,0 0-1,-1-1 1,0 1-1,-1-1 1,-8 15 0,-10 6 322,-42 46 1,34-43-387,32-35-276,-1-1-1,0 1 1,1 0-1,-1 0 1,1-1-1,-1 1 1,0 0-1,1 0 1,0 0-1,-1 0 1,1 0-1,0 0 1,-1-1-1,1 1 1,0 0-1,0 0 1,0 0-1,0 0 1,0 0-1,0 0 1,0 0-1,0 0 1,0 0-1,0 0 1,0 0-1,1 0 1,-1 0-1,0 0 1,1 0-1,-1-1 1,1 1-1,-1 0 0,1 0 1,-1 0-1,1-1 1,0 1-1,-1 0 1,1 0-1,0-1 1,-1 1-1,1-1 1,0 1-1,0-1 1,0 1-1,0-1 1,1 1-1,53 18 39,-39-14 1,48 21-87,-36-14-362,47 14-1,-66-24-385,0 0 1,0-1-1,1 0 1,-1-1-1,14 0 1,-3-5-2745,-2-9-2380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1.453"/>
    </inkml:context>
    <inkml:brush xml:id="br0">
      <inkml:brushProperty name="width" value="0.025" units="cm"/>
      <inkml:brushProperty name="height" value="0.025" units="cm"/>
    </inkml:brush>
  </inkml:definitions>
  <inkml:trace contextRef="#ctx0" brushRef="#br0">0 146 15791,'0'0'2381,"2"8"-1474,-2-6-863,1 0-1,-1 1 0,1-1 0,-1 0 0,1 0 1,0 0-1,0 0 0,0 0 0,0 0 0,0 0 1,1 0-1,-1-1 0,0 1 0,1 0 0,2 2 0,-1-2 16,0-1 0,0 0-1,0 0 1,1 0-1,-1 0 1,0-1-1,0 1 1,0-1 0,1 0-1,-1 1 1,0-2-1,1 1 1,-1 0-1,3-1 1,4-1-10,0-1 0,0 1 0,-1-2 1,1 1-1,-1-1 0,0-1 0,0 1 0,0-2 1,-1 1-1,0-1 0,8-7 0,-12 10-16,1-1-1,-1 0 0,0 0 1,0 0-1,-1-1 1,1 1-1,-1-1 0,0 1 1,0-1-1,-1 0 1,1-1-1,-1 1 0,0 0 1,-1-1-1,1 1 0,-1-1 1,0 1-1,0-1 1,-1 0-1,0-10 0,0 14 11,-1 1-1,1 0 1,-1-1-1,1 1 1,-1 0-1,1 0 1,-1 0-1,0 0 1,0-1-1,0 1 0,0 0 1,1 0-1,-1 0 1,-1 1-1,1-1 1,0 0-1,0 0 1,0 0-1,0 1 1,0-1-1,-1 1 1,1-1-1,0 1 0,-1-1 1,1 1-1,0 0 1,-1 0-1,1-1 1,0 1-1,-1 0 1,1 0-1,-1 1 1,1-1-1,0 0 1,-1 0-1,1 1 0,-3 0 1,-1 0-7,0 0-1,0 0 1,1 1-1,-1 0 1,0 0 0,0 0-1,1 1 1,-1-1 0,-3 4-1,-2 4 72,1 0 0,0 1 0,1 0-1,0 0 1,1 0 0,0 1 0,0 0-1,2 1 1,-1-1 0,2 1 0,0 0-1,0 1 1,1-1 0,-2 21 0,5-32-100,0 0 0,0 0-1,0-1 1,0 1 0,0 0 0,1 0 0,-1 0 0,0 0 0,1 0-1,0 0 1,-1 0 0,1-1 0,0 1 0,0 0 0,0 0 0,0-1-1,0 1 1,0-1 0,1 1 0,-1-1 0,3 3 0,-1-2-63,0-1-1,0 1 1,0-1 0,0 0 0,0 1-1,0-1 1,0-1 0,1 1 0,-1 0-1,0-1 1,7 0 0,0 0-671,0 0-1,0-1 1,0-1 0,0 0 0,0 0-1,-1-1 1,19-7 0,14-15-6064,-3-7-3293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0.298"/>
    </inkml:context>
    <inkml:brush xml:id="br0">
      <inkml:brushProperty name="width" value="0.025" units="cm"/>
      <inkml:brushProperty name="height" value="0.025" units="cm"/>
    </inkml:brush>
  </inkml:definitions>
  <inkml:trace contextRef="#ctx0" brushRef="#br0">4 0 3972,'0'0'10415,"0"8"-8365,-4 68 1217,35-107-3176,-26 20 145,-4 9-94,-4 7-120,11-20-10240,-2 5 2771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2.576"/>
    </inkml:context>
    <inkml:brush xml:id="br0">
      <inkml:brushProperty name="width" value="0.05" units="cm"/>
      <inkml:brushProperty name="height" value="0.05" units="cm"/>
      <inkml:brushProperty name="color" value="#66CC00"/>
    </inkml:brush>
  </inkml:definitions>
  <inkml:trace contextRef="#ctx0" brushRef="#br0">4 2 19676,'-3'-1'1953,"4"2"-1481,5 11-224,3 5 1376,3 7-1240,3 5-104,2 5-272,2-1-144,-4 2-320,3-1-224,-5-7-472,-3-1-921,-9-10 1553,-2-2-344,-5-5-184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1.801"/>
    </inkml:context>
    <inkml:brush xml:id="br0">
      <inkml:brushProperty name="width" value="0.025" units="cm"/>
      <inkml:brushProperty name="height" value="0.025" units="cm"/>
    </inkml:brush>
  </inkml:definitions>
  <inkml:trace contextRef="#ctx0" brushRef="#br0">88 44 14542,'0'0'1874,"-10"10"-390,6-6-1382,-7 6 273,1 0 0,0 1 0,-11 15 0,19-23-223,-1 1 0,1-1 0,0 1 0,0 0 0,0 0 1,0 0-1,1 0 0,0 0 0,0 0 0,0 0 0,0 0 0,0 0 0,1 0 0,0 1 0,0-1 1,0 0-1,0 0 0,1 1 0,0 4 0,0-8-137,0 0 1,-1 1-1,1-1 0,0 0 0,0 0 1,0 1-1,0-1 0,0 0 0,0 0 1,0 0-1,1 0 0,-1 0 0,0-1 1,0 1-1,1 0 0,-1-1 0,0 1 1,1 0-1,-1-1 0,1 0 0,-1 1 1,1-1-1,-1 0 0,1 0 0,-1 0 1,1 0-1,-1 0 0,1 0 0,-1 0 1,1 0-1,-1-1 0,1 1 0,-1 0 1,0-1-1,1 0 0,-1 1 0,3-2 1,2 0 26,0-1 0,0 0 1,0 0-1,0 0 0,-1-1 1,1 0-1,4-5 0,1-3 86,-1 0 0,-1-1 1,0-1-1,-1 0 0,0 0 0,-1 0 0,-1-1 0,0 0 0,-1 0 0,6-30 1,-11 47-102,-1 15 48,2-1 0,0 1-1,1 0 1,5 21 0,-7-35-72,1 0 0,0 1 0,0-1 0,0 0 0,1 0 0,-1 0 1,1 0-1,0 0 0,-1 0 0,1-1 0,1 1 0,-1 0 0,0-1 0,0 0 0,1 1 0,0-1 1,-1 0-1,1-1 0,0 1 0,0 0 0,0-1 0,0 1 0,0-1 0,0 0 0,0 0 0,1 0 0,-1-1 1,7 2-1,-7-2-186,1 0 0,-1 0 1,1 0-1,-1-1 0,1 1 1,-1-1-1,1 0 0,-1 0 0,1 0 1,-1 0-1,4-3 0,-4 2-551,-1 1 0,1-1-1,-1-1 1,1 1 0,-1 0-1,0-1 1,0 1-1,0-1 1,0 1 0,-1-1-1,1 0 1,2-6 0,7-20-10007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2.132"/>
    </inkml:context>
    <inkml:brush xml:id="br0">
      <inkml:brushProperty name="width" value="0.025" units="cm"/>
      <inkml:brushProperty name="height" value="0.025" units="cm"/>
    </inkml:brush>
  </inkml:definitions>
  <inkml:trace contextRef="#ctx0" brushRef="#br0">15 1 15759,'0'0'2359,"-3"9"-501,0 3-1450,0 1-1,1-1 0,0 1 1,1 0-1,0 0 1,1 0-1,1-1 0,0 1 1,1 0-1,0-1 1,1 1-1,0-1 0,1 0 1,0 0-1,1 0 1,0 0-1,1-1 1,10 15-1,84 117-1395,-99-163-12609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2.540"/>
    </inkml:context>
    <inkml:brush xml:id="br0">
      <inkml:brushProperty name="width" value="0.025" units="cm"/>
      <inkml:brushProperty name="height" value="0.025" units="cm"/>
    </inkml:brush>
  </inkml:definitions>
  <inkml:trace contextRef="#ctx0" brushRef="#br0">0 0 12748,'0'0'3347,"4"9"-1243,28 65 1622,26 58-218,-48-113-3296,0-1-1,1-1 0,0 0 0,26 28 0,-36-44-237,0 1 0,0-1 0,1 1 0,-1-1 1,1 0-1,-1 0 0,1 1 0,-1-1 0,1 0 0,0 0 0,0-1 0,-1 1 0,1 0 0,0 0 0,0-1 1,0 0-1,0 1 0,0-1 0,0 0 0,0 0 0,0 0 0,3 0 0,-3-1-387,0 0 0,-1 0 0,1 0 0,0 0 0,-1 0 0,1-1 0,-1 1 0,1 0-1,-1-1 1,0 0 0,0 1 0,0-1 0,0 1 0,0-1 0,0 0 0,0 0 0,0 0 0,-1 0 0,1 1-1,0-1 1,-1-3 0,7-22-9089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2.885"/>
    </inkml:context>
    <inkml:brush xml:id="br0">
      <inkml:brushProperty name="width" value="0.025" units="cm"/>
      <inkml:brushProperty name="height" value="0.025" units="cm"/>
    </inkml:brush>
  </inkml:definitions>
  <inkml:trace contextRef="#ctx0" brushRef="#br0">30 75 18353,'0'0'1362,"-5"10"341,5-9-1601,-20 43 1202,20-43-1229,-1 0 0,0 0 0,1 0-1,-1 0 1,1 1 0,0-1 0,-1 0 0,1 1-1,0-1 1,0 0 0,0 1 0,-1-1 0,1 0-1,1 1 1,-1-1 0,0 0 0,0 0 0,0 1 0,1-1-1,-1 0 1,1 1 0,-1-1 0,1 0 0,-1 0-1,1 0 1,0 0 0,0 0 0,-1 0 0,1 1-1,0-2 1,0 1 0,0 0 0,0 0 0,0 0-1,0 0 1,0-1 0,3 2 0,1-1-47,0 0 1,-1 0-1,1 0 0,0-1 1,0 0-1,0 0 0,0 0 1,0-1-1,0 0 1,0 0-1,0 0 0,-1 0 1,1-1-1,0 0 0,-1 0 1,1 0-1,-1 0 0,0-1 1,0 1-1,0-1 1,0 0-1,0-1 0,-1 1 1,1-1-1,-1 1 0,0-1 1,0 0-1,0 0 0,0-1 1,-1 1-1,0 0 0,0-1 1,0 0-1,-1 1 1,1-1-1,-1 0 0,0 0 1,0 1-1,-1-1 0,1 0 1,-1 0-1,0 0 0,-1 0 1,1 0-1,-1 0 1,0 0-1,-2-7 0,2 10-27,0 0-1,0 1 1,0-1 0,-1 0-1,1 0 1,0 1-1,-1-1 1,1 1 0,-1 0-1,1-1 1,-1 1-1,0 0 1,0 0 0,0 0-1,1 0 1,-1 0-1,0 0 1,0 0 0,0 1-1,0-1 1,0 1-1,0 0 1,0-1-1,-1 1 1,1 0 0,0 0-1,0 0 1,0 0-1,0 1 1,0-1 0,0 1-1,0-1 1,0 1-1,0 0 1,0 0 0,0-1-1,0 1 1,0 1-1,1-1 1,-1 0 0,0 0-1,1 1 1,-1-1-1,1 1 1,-1-1 0,1 1-1,0-1 1,0 1-1,0 0 1,0 0 0,0 0-1,0 0 1,-1 3-1,1-2 1,1-1-1,-1 1 1,1-1 0,0 0-1,-1 1 1,1-1-1,1 1 1,-1-1 0,0 0-1,0 1 1,1-1-1,0 1 1,-1-1 0,1 0-1,0 0 1,0 1-1,0-1 1,0 0 0,1 0-1,-1 0 1,1 0 0,1 2-1,0-2-33,0 0 0,0 0 0,0 0 0,0 0 0,0-1 0,0 1-1,1-1 1,-1 0 0,0 0 0,1 0 0,-1 0 0,1-1 0,6 1 0,-2-1-387,0 0 1,1-1-1,-1 1 1,1-2 0,13-3-1,-16 4-348,0-1-1,-1-1 1,1 1 0,0-1 0,-1 0-1,0 0 1,7-5 0,14-20-6001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3.273"/>
    </inkml:context>
    <inkml:brush xml:id="br0">
      <inkml:brushProperty name="width" value="0.025" units="cm"/>
      <inkml:brushProperty name="height" value="0.025" units="cm"/>
    </inkml:brush>
  </inkml:definitions>
  <inkml:trace contextRef="#ctx0" brushRef="#br0">55 0 16944,'0'0'1874,"-8"13"-262,0 0-1007,1 1-1,0 0 1,-8 25 0,12-33-316,2 0 0,-1 0 0,1 1 0,0-1 0,0 1 0,1-1-1,-1 0 1,2 1 0,-1-1 0,1 1 0,0-1 0,0 0 0,0 1 0,5 9 0,-5-13-256,1 0-1,0-1 0,-1 1 1,1-1-1,0 0 1,1 1-1,-1-1 1,0 0-1,1 0 1,-1 0-1,1-1 0,0 1 1,-1-1-1,1 1 1,0-1-1,0 0 1,0 0-1,0 0 1,0 0-1,0-1 0,0 1 1,0-1-1,0 0 1,0 0-1,1 0 1,-1 0-1,0 0 1,0-1-1,6-1 0,2 0-11,0-1-1,0-1 0,0 1 1,-1-2-1,1 1 0,18-13 1,-9 0-242,17-12-143,-36 27 369,1 1-1,0 0 0,-1 0 0,1 0 1,0 0-1,-1 0 0,1 0 0,0 1 1,0-1-1,0 1 0,0-1 0,0 1 0,0 0 1,0-1-1,0 1 0,2 0 0,-3 2 61,1 1-1,0-1 1,-1 0-1,1 0 0,-1 1 1,0-1-1,0 1 1,0-1-1,0 1 0,0-1 1,0 1-1,-1 0 1,1-1-1,-1 1 1,0 0-1,0 3 0,6 21 512,-5-25-548,0 0 1,1 0-1,-1 0 0,1 0 1,-1-1-1,1 1 0,-1 0 1,1-1-1,0 0 0,0 1 0,0-1 1,0 0-1,0 0 0,0 0 1,0 0-1,0 0 0,0 0 1,1-1-1,-1 1 0,0-1 0,0 0 1,1 1-1,-1-1 0,0 0 1,1 0-1,-1-1 0,0 1 1,0 0-1,1-1 0,-1 1 0,0-1 1,0 0-1,4-2 0,6-1 8,-1-1-1,-1 0 1,1-1-1,-1-1 0,11-7 1,12-15-282,-26 21 184,0 2 1,0-1 0,1 1-1,0 0 1,0 0 0,0 1-1,1 0 1,-1 1 0,12-5-1,-18 11 70,-1-1-1,1 0 1,-1 0-1,1 1 0,-1-1 1,0 1-1,0 0 1,0-1-1,0 1 1,0 0-1,0-1 1,0 1-1,0 0 1,-1 0-1,1 0 1,-1 0-1,1 0 0,-1 0 1,0 2-1,11 24 47,-10-27-148,1 0 0,-1 0 0,0-1 0,0 1 0,0 0 0,0-1 0,0 1 0,1-1 0,-1 1 0,0-1 0,1 0 0,-1 0 0,0 1 0,1-1 0,-1 0 0,2 0 0,24-7-5739,-9-8-119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43.618"/>
    </inkml:context>
    <inkml:brush xml:id="br0">
      <inkml:brushProperty name="width" value="0.025" units="cm"/>
      <inkml:brushProperty name="height" value="0.025" units="cm"/>
    </inkml:brush>
  </inkml:definitions>
  <inkml:trace contextRef="#ctx0" brushRef="#br0">1 1 17296,'0'0'9481,"19"54"-8296,-13-21-160,-3 1-480,6 1-161,7-4-192,2-3-159,3 0-1,-2-3-1025,4-1-1954,-3 0-3203,-10-2-5925</inkml:trace>
  <inkml:trace contextRef="#ctx0" brushRef="#br0" timeOffset="1">194 549 17873,'0'0'5509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1.017"/>
    </inkml:context>
    <inkml:brush xml:id="br0">
      <inkml:brushProperty name="width" value="0.025" units="cm"/>
      <inkml:brushProperty name="height" value="0.025" units="cm"/>
    </inkml:brush>
  </inkml:definitions>
  <inkml:trace contextRef="#ctx0" brushRef="#br0">568 49 4132,'0'0'1649,"-9"-6"471,-1 0-1693,0 0 0,-1 1 0,0 0 0,0 1 0,0 0 0,-1 1 0,1 0 0,-1 0 0,-12 0 1,20 3-302,0-1 0,1 1 1,-1 0-1,0 0 1,0 1-1,0-1 0,1 1 1,-1 0-1,0 0 1,1 0-1,-1 0 1,1 0-1,-5 3 0,1 1-150,1 0 0,1 1 0,-1-1 0,1 1 0,-6 9 0,5-8 96,-26 31 24,3 3 0,0 0 0,3 2 0,-39 85 1,42-72-41,6-20 21,2 1-1,2 1 0,1 0 0,-10 62 0,5 21-5,3-23-21,-2 128 0,15-150-21,-1-33 215,1 0 0,3 0 0,2 0 0,9 45 0,8-8-136,54 275 286,-65-272-398,20 119-25,-23-166 24,2-1 0,1-1 0,25 54 0,-19-53-24,60 117-524,-62-128 433,1-1 1,0-1-1,2 0 1,21 21-1,-33-38 71,1 0 0,-1 0 0,1-1 1,-1 0-1,1 0 0,1 0 0,-1-1 0,0 0 0,1 0 0,-1-1 0,1 0 1,0 0-1,0 0 0,14 1 0,-11-3 50,0-1 0,0 1-1,0-2 1,-1 1 0,1-1 0,0-1-1,0 0 1,-1 0 0,14-7 0,4-5 50,-2 0 1,0-2 0,-1-1 0,0-1-1,-2-1 1,21-23 0,-10 7-577,-1-1 0,-1-2-1,49-84 1,-63 92 468,-2-2-1,-1 0 0,-2 0 1,-1-1-1,-2 0 1,7-45-1,18-102 1713,69-216 0,-86 330-1360,-3 0-1,-3-1 1,-3 0-1,-3-1 1,-8-127-1,-3 88 144,-37-207 0,40 301-340,-1 0 0,-1 0 1,0 0-1,0 1 1,-2 0-1,1 0 0,-2 0 1,0 1-1,0 0 1,-1 1-1,-1 0 0,-14-14 1,8 12-74,-1 0 1,0 2 0,0 0 0,-1 1-1,-1 1 1,0 0 0,0 2 0,-24-7-1,-51-11-1,59 17-578,0-1 1,0-1-1,1-3 1,-52-26-1,82 37-124,0 0-1,0-1 1,0 0 0,1 1-1,-1-1 1,1 0-1,0-1 1,0 1-1,0-1 1,-2-3-1,-2-9-9186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2.074"/>
    </inkml:context>
    <inkml:brush xml:id="br0">
      <inkml:brushProperty name="width" value="0.025" units="cm"/>
      <inkml:brushProperty name="height" value="0.025" units="cm"/>
    </inkml:brush>
  </inkml:definitions>
  <inkml:trace contextRef="#ctx0" brushRef="#br0">1 877 3716,'0'0'15214,"2"-9"-14424,2-1-575,0 1 0,0 0 0,1-1 0,0 2-1,1-1 1,0 0 0,10-9 0,61-63 625,-42 48-660,612-638-559,-652 672-6053,-14 12 3417,7-5 354,-22 13-5645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2.420"/>
    </inkml:context>
    <inkml:brush xml:id="br0">
      <inkml:brushProperty name="width" value="0.025" units="cm"/>
      <inkml:brushProperty name="height" value="0.025" units="cm"/>
    </inkml:brush>
  </inkml:definitions>
  <inkml:trace contextRef="#ctx0" brushRef="#br0">338 0 9225,'-8'7'2616,"-4"5"-1971,0 0 0,0 1 0,1 0 1,1 1-1,0 0 0,1 0 0,-11 25 1,-120 237 924,63-136 1034,77-138-2576,-3 2 18,1 0 0,0 0 0,0 1 1,0-1-1,0 1 0,1-1 0,-1 8 1,2-11-46,0 0 0,0-1 0,0 1 1,0 0-1,0-1 0,0 1 0,0 0 1,1-1-1,-1 1 0,0 0 1,0-1-1,1 1 0,-1 0 0,1-1 1,-1 1-1,0-1 0,1 1 0,-1-1 1,1 1-1,-1-1 0,2 2 0,24 3 39,-4-6-7,1-2 0,-1 0 0,0-2 0,0 0 0,0-1 0,37-17 0,126-70-152,-150 74-68,65-39-1868,0-5-2211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3.505"/>
    </inkml:context>
    <inkml:brush xml:id="br0">
      <inkml:brushProperty name="width" value="0.025" units="cm"/>
      <inkml:brushProperty name="height" value="0.025" units="cm"/>
    </inkml:brush>
  </inkml:definitions>
  <inkml:trace contextRef="#ctx0" brushRef="#br0">0 1 16784,'0'0'4388,"2"47"-3715,-2-13-65,0 7-287,0 3-225,0 0-64,0-4-192,7-5-994,4-7-767,-1-15-450,-1-13-864,-7-5-2434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3.123"/>
    </inkml:context>
    <inkml:brush xml:id="br0">
      <inkml:brushProperty name="width" value="0.05" units="cm"/>
      <inkml:brushProperty name="height" value="0.05" units="cm"/>
      <inkml:brushProperty name="color" value="#66CC00"/>
    </inkml:brush>
  </inkml:definitions>
  <inkml:trace contextRef="#ctx0" brushRef="#br0">2 255 17892,'-2'-5'2024,"4"-5"-1144,3 0-407,4-9 1375,2-3-648,7-3-720,0-6-440,1-1-928,0-4 840,-2 3-248,-2 1-80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3.837"/>
    </inkml:context>
    <inkml:brush xml:id="br0">
      <inkml:brushProperty name="width" value="0.025" units="cm"/>
      <inkml:brushProperty name="height" value="0.025" units="cm"/>
    </inkml:brush>
  </inkml:definitions>
  <inkml:trace contextRef="#ctx0" brushRef="#br0">40 0 13613,'0'0'5990,"-39"47"-6439,44-25-1729,8-5-3395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4.182"/>
    </inkml:context>
    <inkml:brush xml:id="br0">
      <inkml:brushProperty name="width" value="0.025" units="cm"/>
      <inkml:brushProperty name="height" value="0.025" units="cm"/>
    </inkml:brush>
  </inkml:definitions>
  <inkml:trace contextRef="#ctx0" brushRef="#br0">115 1 14990,'0'0'3806,"-9"3"-3128,9-2-659,-43 23 261,42-23-281,-1-1 0,1 1 0,0 0 0,0-1 0,0 1 0,0 0 0,0 0 0,0 0 0,0 0 0,0 0 0,0 0 0,0 0 0,1 0 0,-1 0 0,0 0 0,1 0 0,-1 0 0,0 1 0,1-1 0,0 0 0,-1 0 1,1 1-1,0-1 0,0 0 0,-1 1 0,1-1 0,0 0 0,0 0 0,1 1 0,-1-1 0,0 0 0,0 1 0,1-1 0,-1 0 0,0 1 0,1-1 0,0 0 0,-1 0 0,1 0 0,-1 0 0,1 0 0,1 2 0,4 0-64,0 1-1,0-1 1,1 0 0,-1 0 0,1-1 0,0 1 0,-1-2 0,9 2 0,9 4-118,-16-5 129,11 4-144,0 0 1,24 13 0,-40-17 218,1 0 1,-1-1 0,1 1-1,-1 0 1,0 1 0,0-1-1,0 1 1,0-1-1,-1 1 1,1 0 0,-1 0-1,1 0 1,-1 0 0,0 1-1,0-1 1,-1 0-1,1 1 1,-1 0 0,2 4-1,-3-6 107,0 1 0,0-1 0,-1 1 0,1-1 0,-1 1 0,1-1 0,-1 0 0,0 1 0,0-1 0,0 0 0,0 0 0,-1 0 0,1 0 0,0 0 0,-1 0 0,1 0 0,-1 0 0,0 0 0,0-1 0,0 1 0,0 0 0,0-1 0,0 0 0,-4 2 0,-61 27 2660,59-26-2375,-8 2 78,0 0 0,0-1 1,0-1-1,-1 0 0,1-1 0,-1-1 0,-28 0 0,45-2-494,-1 0-1,1 0 1,-1 0 0,1 0-1,-1 0 1,1 0 0,-1 0-1,1 0 1,-1 0 0,1 0-1,-1 0 1,1-1 0,-1 1-1,1 0 1,-1 0-1,1-1 1,0 1 0,-1 0-1,1-1 1,-1 1 0,1 0-1,0-1 1,-1 1 0,1 0-1,0-1 1,0 1 0,-1-1-1,1 1 1,0 0-1,0-1 1,-1 1 0,1-1-1,0 1 1,0-1 0,0 0-1,8-18-1656,23-13-4326,-6 15-207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4.843"/>
    </inkml:context>
    <inkml:brush xml:id="br0">
      <inkml:brushProperty name="width" value="0.025" units="cm"/>
      <inkml:brushProperty name="height" value="0.025" units="cm"/>
    </inkml:brush>
  </inkml:definitions>
  <inkml:trace contextRef="#ctx0" brushRef="#br0">125 0 6790,'0'0'14275,"0"8"-13997,-2 23-105,2-1-1,0 1 1,3-1 0,0 1-1,9 30 1,49 154 24,-53-196-211,1 1-556,-7-5-2599,-5-17-1196,-9-4 1582,-12-17-3777,1-3 3305,-2-10 2692,-10-21 3939,-16-22 2788,3 18 3813,81 59-8914,150 1-4683,-127-6-1312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5.614"/>
    </inkml:context>
    <inkml:brush xml:id="br0">
      <inkml:brushProperty name="width" value="0.025" units="cm"/>
      <inkml:brushProperty name="height" value="0.025" units="cm"/>
    </inkml:brush>
  </inkml:definitions>
  <inkml:trace contextRef="#ctx0" brushRef="#br0">55 140 4805,'0'0'14952,"9"5"-14471,-6-4-432,0 1 0,-1-1 1,1 0-1,1 0 0,-1 0 0,0 0 1,0 0-1,0-1 0,0 1 0,1-1 1,-1 0-1,0 0 0,0 0 1,1-1-1,5 0 0,-5-1-21,0 0 1,0 1-1,0-2 0,0 1 0,0 0 0,-1-1 1,1 0-1,-1 0 0,1 0 0,-1 0 1,0 0-1,0-1 0,-1 1 0,4-6 1,-4 7-12,0-1 1,0 1 0,0-1-1,-1 0 1,1 0 0,-1 0 0,1 0-1,-1 0 1,0-1 0,0 1-1,-1 0 1,1 0 0,-1-1-1,1 1 1,-1 0 0,0-1 0,0 1-1,-1-1 1,1 1 0,-1 0-1,1 0 1,-3-6 0,1 6 9,0 1 0,0 0 0,0 0 1,0 0-1,0 0 0,0 0 0,-1 0 1,1 0-1,-1 1 0,1-1 1,-1 1-1,1 0 0,-1 0 0,0 0 1,0 0-1,0 0 0,1 1 0,-1-1 1,0 1-1,0 0 0,0 0 0,0 0 1,0 0-1,0 0 0,-5 2 0,3-1-20,-1 1 0,0 0 0,1 0-1,0 0 1,-1 1 0,1 0-1,0 0 1,1 0 0,-1 0 0,0 1-1,1 0 1,0 0 0,0 0 0,0 1-1,0-1 1,1 1 0,0 0 0,0 0-1,0 0 1,0 0 0,1 0-1,0 1 1,-2 8 0,0-4 4,1 0 1,0 1-1,1-1 0,0 0 1,1 1-1,0-1 1,1 1-1,0-1 0,1 1 1,0-1-1,0 1 1,5 14-1,-5-21-6,0-1-1,0 0 1,1 1-1,0-1 1,0 0-1,0 0 1,0 0-1,0 0 1,1 0-1,-1 0 1,1-1 0,0 1-1,0-1 1,0 0-1,0 0 1,0 0-1,0 0 1,4 1-1,-2-1 9,1 0 0,-1-1 0,1 0 0,-1 0 0,1-1 0,0 1 0,-1-1 0,1-1 0,0 1-1,10-3 1,-5 1 9,1-1 0,-1-1 0,0 0 0,0-1 0,0 0 0,-1 0 0,0-1 0,0-1 0,0 1 0,14-14 0,-12 4 33,-1 0 1,-1-1 0,15-29-1,-20 38 951,-23 76-705,16-63-284,1 0 0,1 1-1,-1-1 1,1 1 0,0-1 0,0 1-1,0-1 1,1 1 0,0-1 0,2 9-1,-1-12-5,-1 0-1,0-1 1,1 1-1,-1-1 1,1 1 0,0-1-1,-1 0 1,1 0-1,0 0 1,0 0-1,0 0 1,0 0-1,0 0 1,0-1-1,0 1 1,0-1-1,0 1 1,0-1-1,0 0 1,0 0 0,0 0-1,0 0 1,3 0-1,3 0 48,1-1 1,-1 0-1,0 0 1,14-5-1,-5-1-38,-1-1 1,0 0-1,0-1 1,-1-1-1,24-20 1,-21 15 30,1 1 1,31-16-1,-49 29-35,-1 1 0,1 0-1,-1 0 1,1 0 0,-1 0-1,1 0 1,-1 0-1,1 0 1,-1 0 0,1 0-1,-1 0 1,1 0-1,-1 0 1,1 0 0,-1 0-1,1 0 1,-1 0-1,1 1 1,-1-1 0,1 0-1,-1 0 1,1 1-1,-1-1 1,0 0 0,1 1-1,-1-1 1,0 0-1,1 1 1,-1-1 0,0 0-1,1 1 1,-1-1 0,0 1-1,0-1 1,1 1-1,-1-1 1,0 1 0,0-1-1,0 1 1,0-1-1,0 1 1,1-1 0,-1 1-1,0-1 1,0 1-1,0-1 1,-1 1 0,4 36 423,-2-21-304,-1-15-125,0 0 0,0 0-1,0 0 1,1 1-1,-1-1 1,1 0 0,-1 0-1,1 0 1,-1 0 0,1 0-1,0 0 1,-1 0-1,1 0 1,0 0 0,0 0-1,-1-1 1,1 1-1,0 0 1,0 0 0,0-1-1,0 1 1,0-1-1,0 1 1,0-1 0,1 1-1,-1-1 1,0 0 0,2 1-1,0-1 19,1 0 0,-1 0 0,1 0 0,0-1-1,-1 1 1,1-1 0,-1 0 0,0 0 0,6-3 0,8-4 46,0 0 0,26-20 0,-40 27-85,20-17-45,-16 12-93,0 0 0,0 1 0,0 0-1,0 0 1,1 1 0,0 0 0,-1 0-1,2 1 1,12-4 0,-20 9 129,-1 0 0,1 0 1,-1 0-1,1-1 0,-1 1 0,1 0 0,-1 0 0,0 0 1,0 0-1,0 0 0,0 0 0,0 0 0,-2 3 0,1 4-48,-1 0-1,-1 0 0,0-1 0,0 1 1,0-1-1,-1 1 0,-5 7 1,8-16-78,1 0 0,0 1 0,0-1 0,0 0 0,0 1 0,0-1 0,-1 0 0,1 1 0,0-1 0,0 0 0,-1 1 0,1-1 0,0 0 0,0 0 0,-1 0 0,1 1 0,0-1 0,-1 0 0,1 0 0,0 0 0,-1 1 0,1-1 1,0 0-1,-1 0 0,1 0 0,0 0 0,-1 0 0,1 0 0,-1 0 0,1 0 0,0 0 0,-1 0 0,1 0 0,0 0 0,-1 0 0,1 0 0,0 0 0,-1-1 0,1 1 0,-1 0 0,-4-8-6303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6.054"/>
    </inkml:context>
    <inkml:brush xml:id="br0">
      <inkml:brushProperty name="width" value="0.025" units="cm"/>
      <inkml:brushProperty name="height" value="0.025" units="cm"/>
    </inkml:brush>
  </inkml:definitions>
  <inkml:trace contextRef="#ctx0" brushRef="#br0">0 0 17713,'0'0'1505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6.381"/>
    </inkml:context>
    <inkml:brush xml:id="br0">
      <inkml:brushProperty name="width" value="0.025" units="cm"/>
      <inkml:brushProperty name="height" value="0.025" units="cm"/>
    </inkml:brush>
  </inkml:definitions>
  <inkml:trace contextRef="#ctx0" brushRef="#br0">1 272 12204,'0'0'13831,"4"-12"-13243,0 2-497,0 0 0,1 1 1,0-1-1,0 1 0,1 0 1,0 0-1,0 1 0,13-13 1,18-10-34,-25 22-51,0 0-1,-1-1 1,0 0-1,-1-1 1,0 0-1,0-1 1,-1 0 0,11-21-1,-19 33-2,-1-1 1,0 1-1,0-1 0,1 1 0,-1-1 1,0 1-1,0-1 0,0 1 0,0-1 1,1 1-1,-1-1 0,0 1 1,0-1-1,0 1 0,0-1 0,0 1 1,-1-1-1,1 1 0,0-1 0,0 1 1,0-1-1,0 1 0,0 0 1,-1-1-1,1 1 0,0-1 0,0 1 1,-1-1-1,1 1 0,0 0 0,-1-1 1,0 0-1,-16 0-5,-22 15-54,29-8 85,1 0-1,0 1 1,0-1-1,0 2 1,1-1-1,0 1 1,1 1-1,0 0 1,0-1-1,1 2 1,0-1-1,0 1 1,1 0-1,0 0 1,1 1-1,1-1 1,-1 1-1,1 0 1,1 0-1,-1 14 1,3-21-23,0 0 1,1-1-1,0 1 1,0 0-1,0 0 1,0-1-1,1 1 0,-1-1 1,1 1-1,0-1 1,0 0-1,0 1 1,1-1-1,-1 0 1,1-1-1,0 1 1,-1 0-1,1-1 1,0 1-1,1-1 0,-1 0 1,0 0-1,1 0 1,-1-1-1,1 1 1,-1-1-1,1 0 1,0 0-1,-1 0 1,5 0-1,2 2-459,-1-2-1,0 1 1,1-1-1,-1-1 1,13 0-1,-16-1-670,1 1-1,0-1 1,0-1-1,-1 1 0,1-1 1,-1 0-1,7-3 1,21-18-13142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6.998"/>
    </inkml:context>
    <inkml:brush xml:id="br0">
      <inkml:brushProperty name="width" value="0.025" units="cm"/>
      <inkml:brushProperty name="height" value="0.025" units="cm"/>
    </inkml:brush>
  </inkml:definitions>
  <inkml:trace contextRef="#ctx0" brushRef="#br0">8 6 11851,'0'0'9294,"-1"9"-8327,0-1-673,-1 4 40,0 0 0,1 0-1,1 0 1,0 0-1,3 21 1,-3-31-312,0 1 0,1-1 0,0 0 0,-1 1 0,1-1 0,0 0 0,0 0 0,0 0 0,1 1 0,-1-1 0,0-1 0,1 1 0,0 0 0,-1 0 0,1 0 0,0-1 0,0 1 0,0-1 0,0 1 0,0-1 0,0 0 0,0 0 0,0 0 0,0 0 0,1 0 0,-1 0 0,0-1 0,1 1 0,-1-1 0,1 0 0,-1 0 1,0 1-1,1-2 0,-1 1 0,1 0 0,-1 0 0,0-1 0,5-1 0,6-1 64,-1 0 1,1-1 0,-1-1-1,0 0 1,-1-1 0,1 0 0,16-13-1,75-63 126,-77 60-108,-26 21-88,0 1 0,1-1 1,-1 1-1,0 0 0,0-1 1,1 1-1,-1 0 0,1 0 1,-1-1-1,0 1 0,1 0 1,-1 0-1,1-1 0,-1 1 1,0 0-1,1 0 0,-1 0 1,1 0-1,-1 0 0,1 0 1,-1 0-1,1 0 0,-1 0 1,0 0-1,1 0 0,-1 0 1,1 0-1,-1 0 0,1 0 1,-1 0-1,1 0 0,-1 0 1,0 1-1,1-1 0,-1 0 1,1 0-1,0 1 0,5 21 438,-10 47 62,3-45-398,0-21-110,1-1 0,0 1 1,0 0-1,0 0 0,1 0 1,-1-1-1,1 1 0,-1 0 1,1-1-1,0 1 0,0 0 1,0-1-1,1 0 0,1 5 1,-1-7 1,-1 1 1,0-1-1,1 1 0,-1-1 1,0 1-1,1-1 1,-1 1-1,1-1 1,-1 0-1,0 0 1,1 0-1,-1 0 0,1 0 1,-1 0-1,1 0 1,-1-1-1,0 1 1,1 0-1,-1-1 0,1 1 1,-1-1-1,0 1 1,0-1-1,1 0 1,-1 0-1,0 1 1,0-1-1,0 0 0,0 0 1,2-2-1,40-37 120,-37 33-129,-1 1 0,1 0 0,1 0 0,-1 1 0,1 0-1,0 0 1,0 0 0,0 1 0,13-6 0,-19 10-11,-1 0 1,1 0-1,-1 0 1,0 0-1,1 0 0,-1 0 1,1 0-1,-1 0 1,1 0-1,-1 0 0,1 0 1,-1 1-1,0-1 1,1 0-1,-1 0 1,1 0-1,-1 1 0,0-1 1,1 0-1,-1 1 1,1-1-1,-1 0 0,0 0 1,0 1-1,1-1 1,-1 1-1,0-1 0,0 0 1,1 1-1,-1-1 1,0 1-1,0-1 0,0 0 1,0 1-1,1 0 1,4 26 153,-5-24-213,0-1-1,-1 0 1,2 1 0,-1-1 0,0 1-1,0-1 1,1 0 0,0 1 0,-1-1-1,1 0 1,0 0 0,0 1 0,0-1 0,0 0-1,0 0 1,1 0 0,-1 0 0,1 0-1,-1-1 1,1 1 0,0 0 0,3 1-1,-1-2-722,1 0 0,0-1 0,0 0 0,-1 0 0,1-1 0,0 1 0,0-1 0,-1 0 0,1 0 0,0 0 0,-1-1 0,1 0 0,7-4 1,13-10-5162</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7.345"/>
    </inkml:context>
    <inkml:brush xml:id="br0">
      <inkml:brushProperty name="width" value="0.025" units="cm"/>
      <inkml:brushProperty name="height" value="0.025" units="cm"/>
    </inkml:brush>
  </inkml:definitions>
  <inkml:trace contextRef="#ctx0" brushRef="#br0">92 1 11659,'0'0'9118,"-10"11"-7981,-1-2-746,2-3 110,1 1-1,0 0 0,1 1 0,0-1 1,0 1-1,1 1 0,-11 17 1,17-26-488,0 0 1,-1 1 0,1-1-1,0 0 1,0 1 0,0-1 0,0 1-1,0-1 1,-1 0 0,1 1-1,0-1 1,0 0 0,0 1 0,0-1-1,0 1 1,0-1 0,0 0-1,0 1 1,1-1 0,-1 1 0,0-1-1,0 0 1,0 1 0,0-1 0,0 0-1,1 1 1,-1-1 0,0 0-1,0 1 1,1-1 0,-1 0 0,0 1-1,0-1 1,1 0 0,-1 0-1,0 0 1,1 1 0,-1-1 0,0 0-1,1 0 1,20 0 182,23-13-58,-8-5-97,29-14-831,-60 30 723,0 0-1,0 1 1,0-1 0,0 1 0,0 0-1,1 0 1,-1 1 0,0 0-1,0-1 1,7 2 0,-11 1 65,1 0 1,-1 0-1,0 1 0,0-1 0,0 0 1,0 1-1,0-1 0,-1 0 0,1 1 1,-1-1-1,1 1 0,-1-1 0,0 5 1,4 16 30,-2-22-22,-1 1 0,0 0 0,1 0 0,-1-1-1,1 1 1,-1-1 0,1 1 0,0-1 0,-1 0 0,1 0-1,0 0 1,0 0 0,0 0 0,0 0 0,0 0-1,0 0 1,0-1 0,0 1 0,1-1 0,-1 0 0,0 0-1,0 0 1,0 0 0,0 0 0,1 0 0,-1 0-1,0-1 1,0 1 0,0-1 0,0 1 0,4-3 0,9-1-428,0-1 0,29-15 0,-41 18 173,49-25-4437,-18 7-1781,-6 2-1526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7.928"/>
    </inkml:context>
    <inkml:brush xml:id="br0">
      <inkml:brushProperty name="width" value="0.025" units="cm"/>
      <inkml:brushProperty name="height" value="0.025" units="cm"/>
    </inkml:brush>
  </inkml:definitions>
  <inkml:trace contextRef="#ctx0" brushRef="#br0">55 1 6662,'0'0'17323,"-4"11"-16613,-5 16-408,2 1 0,0 0-1,2 0 1,2 0-1,0 1 1,2 0 0,3 41-1,-1-62-277,1 0 0,1 0-1,-1-1 1,1 1 0,1 0 0,3 6-1,-6-11-39,0-1-1,0 0 1,1 0-1,-1 0 1,0 0-1,1 0 1,-1 0-1,1 0 1,0 0 0,0-1-1,0 1 1,-1 0-1,1-1 1,1 0-1,-1 1 1,0-1-1,0 0 1,0 0-1,1 0 1,-1-1-1,0 1 1,1 0-1,3 0 1,-5-3-122,-1 0 0,1 1 0,0-1 0,0 0 0,-1 1 0,1-1 1,-1 0-1,0 0 0,1 0 0,-1 1 0,0-1 0,0 0 0,0 0 0,0 0 1,0 0-1,-1-2 0,0-2-214,1-3 260,-1 1 0,0-1-1,-1 0 1,0 1 0,0-1 0,-1 1 0,0 0 0,0 0-1,-1 0 1,0 0 0,-1 1 0,1-1 0,-1 1 0,-1 0 0,0 1-1,0-1 1,0 1 0,-11-8 0,5 9 927,16 11-490,18 14-255,-8-14-497,1-1 0,-1 0-1,1-1 1,0-1-1,26 3 1,-29-5-660,-1-1 0,1 1 0,0-2-1,-1 0 1,1 0 0,-1-1 0,1 0 0,11-4 0,8-14-96,-19 5 2300,-12 0 3982,-1 14-4932,0 1 1,0 0 0,1-1 0,-1 1-1,0-1 1,0 1 0,0 0 0,0 0-1,0 0 1,0-1 0,0 1 0,1 0-1,-1 0 1,0 0 0,0 0 0,0 0-1,0 1 1,0-1 0,0 0 0,0 0-1,0 1 1,1-1 0,-1 0 0,0 1-1,0-1 1,0 1 0,0-1 0,0 1-1,-23 14 881,22-13-920,0 0-1,1 1 1,-1-1-1,0 0 0,1 1 1,-1-1-1,1 1 1,0-1-1,0 1 0,0 0 1,0-1-1,0 1 1,0 0-1,1 0 0,-1 0 1,1-1-1,0 5 1,0-5-110,1 0 1,-1-1-1,1 1 1,-1 0 0,1-1-1,0 1 1,-1 0-1,1-1 1,0 0 0,0 1-1,0-1 1,0 1 0,0-1-1,1 0 1,-1 0-1,0 0 1,1 1 0,-1-1-1,0 0 1,1-1-1,-1 1 1,1 0 0,0 0-1,-1-1 1,1 1-1,0-1 1,-1 1 0,1-1-1,2 0 1,14 2 1,0-1 0,0 0 0,0-2 0,0 0 0,0-1 1,0-1-1,35-10 0,0 1-665,-21 11 558,-17 14 636,-3 2-78,-10-14-506,0 1 0,0-1 0,0 0 0,0 0 0,0 0 1,1 0-1,-1 0 0,0 0 0,1-1 0,-1 1 1,0-1-1,1 0 0,-1 1 0,1-1 0,-1 0 0,5-1 1,21-7-4240,-10-6-2376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8.747"/>
    </inkml:context>
    <inkml:brush xml:id="br0">
      <inkml:brushProperty name="width" value="0.025" units="cm"/>
      <inkml:brushProperty name="height" value="0.025" units="cm"/>
    </inkml:brush>
  </inkml:definitions>
  <inkml:trace contextRef="#ctx0" brushRef="#br0">203 83 6790,'0'-8'7351,"0"5"-6855,2-44 4131,-2 46-4537,0 0 0,0 0 1,0 0-1,0 0 0,0 0 0,0 0 0,0 1 0,-1-1 0,1 0 1,0 0-1,-1 0 0,1 0 0,0 0 0,-1 0 0,1 1 1,-1-1-1,0 0 0,1 0 0,-1 1 0,1-1 0,-1 0 0,0 1 1,0-1-1,1 0 0,-1 1 0,0-1 0,0 1 0,0 0 1,0-1-1,1 1 0,-1 0 0,0-1 0,0 1 0,0 0 0,0 0 1,0 0-1,0 0 0,0 0 0,0 0 0,0 0 0,0 0 1,0 0-1,0 0 0,0 0 0,1 1 0,-1-1 0,0 0 0,0 1 1,-1 0-1,-1 0-52,1 1 0,0 0 0,0-1 0,-1 1 0,1 0 1,0 0-1,1 1 0,-1-1 0,0 0 0,1 1 0,-1-1 0,1 1 0,0-1 0,-1 1 1,0 3-1,-14 49 33,12-36 54,-6 32 488,2 2-1,2-1 1,3 1 0,4 63-1,-1-54-638,10-9 779,-10-54 269,-3-13-47,-5-10-870,-2-1 0,0 2 0,-16-29 0,12 27-106,2-1-1,-11-29 1,23 54-4,0 0 0,0 0 0,0 0 0,0 0 1,0 0-1,0 0 0,0 0 0,1 0 0,-1 0 0,0 0 0,0 1 0,1-1 0,-1 0 0,1 0 1,-1 0-1,0 0 0,1 1 0,0-1 0,-1 0 0,1 0 0,-1 1 0,1-1 0,0 0 0,-1 1 0,1-1 1,0 1-1,0-1 0,0 1 0,-1-1 0,1 1 0,0 0 0,0-1 0,0 1 0,0 0 0,0 0 0,0 0 1,0-1-1,-1 1 0,1 0 0,0 0 0,0 0 0,0 1 0,2-1 0,57 1-480,-44 0 150,38 2-1440,59 1-5550,-100-5 4294,-1-1-1,1 0 1,20-5 0,-7-3-4784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3.512"/>
    </inkml:context>
    <inkml:brush xml:id="br0">
      <inkml:brushProperty name="width" value="0.05" units="cm"/>
      <inkml:brushProperty name="height" value="0.05" units="cm"/>
      <inkml:brushProperty name="color" value="#66CC00"/>
    </inkml:brush>
  </inkml:definitions>
  <inkml:trace contextRef="#ctx0" brushRef="#br0">0 88 18148,'67'206'3993,"66"87"-2830,-129-284-1173,41 89-158,-43-89 123,-6-13 50,-7-13 34,-8-20 19,2-1 1,-17-54-1,-13-82-14,46 172-44,-31-143 12,28 116-29,0 0-1,1-56 1,3 82 14,0 1 0,0 0 0,0-1 0,0 1 0,1-1 0,-1 1 0,1 0 0,-1-1 0,1 1 0,0 0 0,0 0 0,0 0 0,0-1 0,0 1 0,1 0 0,-1 1 0,1-1 0,-1 0 0,4-3 0,-3 4 2,0 1 0,-1-1 0,1 1-1,0 0 1,0-1 0,-1 1 0,1 0 0,0 0-1,0 0 1,0 0 0,-1 0 0,1 1 0,0-1-1,-1 0 1,1 1 0,0-1 0,0 1 0,-1 0-1,1 0 1,-1-1 0,1 1 0,-1 0 0,1 0-1,-1 0 1,3 3 0,6 4 27,0 0 0,-1 1 1,0 1-1,0 0 0,-1 0 0,0 0 0,-1 1 1,0 0-1,-1 1 0,0-1 0,0 1 0,3 15 1,-7-20 4,0-1 0,0 1 0,-1 0 0,0-1 0,-1 1 0,1 0 0,-1 0 0,-1 0 0,1 0 0,-1-1 0,0 1 1,-1 0-1,0-1 0,0 1 0,0-1 0,-1 1 0,0-1 0,0 0 0,0 0 0,-1 0 0,0-1 0,0 1 0,-1-1 0,-9 9 1,12-11-71,-1-1 0,1 0 0,-1 0 1,1-1-1,-1 1 0,0 0 0,0-1 1,0 0-1,0 0 0,0 1 0,0-2 1,0 1-1,0 0 0,0-1 0,0 1 1,-1-1-1,1 0 0,0 0 0,0 0 1,-4-1-1,-14-6-273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9.140"/>
    </inkml:context>
    <inkml:brush xml:id="br0">
      <inkml:brushProperty name="width" value="0.025" units="cm"/>
      <inkml:brushProperty name="height" value="0.025" units="cm"/>
    </inkml:brush>
  </inkml:definitions>
  <inkml:trace contextRef="#ctx0" brushRef="#br0">63 41 1698,'13'-27'9786,"-13"26"-9493,0 1 0,0-1 1,0 1-1,0-1 0,0 1 1,0-1-1,0 1 0,0-1 1,-1 1-1,1-1 0,0 1 1,0-1-1,0 1 0,0-1 1,-1 1-1,1-1 0,0 1 1,0-1-1,-1 1 0,1 0 1,0-1-1,-1 1 0,1 0 1,-1-1-1,1 1 0,0 0 1,-1-1-1,0 1 0,-16 3 4892,-4 17-5942,17-14 943,0 0 1,0 0-1,1 1 1,0 0-1,0-1 1,1 1-1,0 0 0,0 0 1,1 1-1,0-1 1,0 0-1,0 0 1,2 14-1,-1-19-172,1 0 1,0-1-1,0 1 0,0-1 0,0 1 1,0-1-1,0 1 0,0-1 0,0 0 1,1 0-1,-1 0 0,1 1 0,-1-1 1,1 0-1,-1-1 0,1 1 0,-1 0 1,1 0-1,0-1 0,-1 1 0,1-1 1,0 1-1,0-1 0,-1 0 0,1 1 1,0-1-1,0 0 0,0 0 0,-1-1 1,1 1-1,0 0 0,0-1 0,3 0 1,3 0 39,0-1 0,0 0 1,-1 0-1,1 0 0,0-1 1,9-5-1,-9 2-26,-1 1 0,0-2 1,0 1-1,-1 0 0,0-1 0,0-1 1,9-14-1,22-25-350,-40 78-1034,2-25 812,0 0-1,1 0 1,0 0 0,0-1 0,0 1-1,2 9 1,-2-14 271,0 0 0,1 1 0,-1-1 0,1 0 0,-1 0 0,1 0 0,0 0 0,-1 0 0,1 0 0,0 0 0,0 0 0,0 0 0,-1-1 0,1 1 0,0 0 0,0 0 0,0-1 0,0 1 0,1-1 0,-1 1 0,0-1-1,0 1 1,0-1 0,0 0 0,0 1 0,1-1 0,-1 0 0,0 0 0,0 0 0,0 0 0,1 0 0,-1 0 0,0 0 0,0-1 0,0 1 0,3-1 0,16-5-4985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9.480"/>
    </inkml:context>
    <inkml:brush xml:id="br0">
      <inkml:brushProperty name="width" value="0.025" units="cm"/>
      <inkml:brushProperty name="height" value="0.025" units="cm"/>
    </inkml:brush>
  </inkml:definitions>
  <inkml:trace contextRef="#ctx0" brushRef="#br0">38 1 9769,'0'0'9615,"-2"8"-8953,-26 105 372,25-98-781,1-1 1,0 1-1,1-1 0,1 1 1,1 0-1,3 23 1,-4-36-243,1 0 0,-1 0 0,1 0 0,0 0 0,-1 0 0,1 0 0,0 0 0,0 0 0,0-1 0,1 1 0,-1 0 1,0-1-1,1 1 0,-1-1 0,1 1 0,-1-1 0,1 0 0,0 1 0,-1-1 0,1 0 0,0 0 0,0 0 0,0-1 0,0 1 1,0 0-1,0-1 0,0 1 0,0-1 0,0 0 0,0 1 0,0-1 0,0 0 0,0 0 0,0 0 0,1-1 0,2 0 0,2 0 24,-1-1-1,0 0 0,0 0 0,0 0 0,0-1 0,0 1 0,-1-2 0,1 1 0,-1 0 0,10-9 0,-4 1-26,-1-1 0,0 0-1,-1 0 1,0-1 0,-1 0-1,0-1 1,-1 0 0,-1 0-1,0 0 1,-1-1 0,-1 0-1,0 0 1,-1 0 0,0 0-1,0-30 1,-3 51 45,-1 0-1,-1 0 0,1 0 1,-1-1-1,0 1 1,-5 8-1,-4 17-2,5-7-12,2 0 0,1 0 0,1 0 0,1 1 0,2-1 0,3 34 0,-3-54-145,0 1 0,0-1-1,0 0 1,1 1 0,0-1-1,0 0 1,0 0-1,0 0 1,0-1 0,1 1-1,2 3 1,-3-5-316,0-1 0,-1 1 0,1-1 0,0 1 0,0-1 0,0 0 0,0 0 0,0 1 0,0-2 0,0 1 0,0 0 0,0 0 0,0-1 0,4 1 0,8 0-6651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19:59.857"/>
    </inkml:context>
    <inkml:brush xml:id="br0">
      <inkml:brushProperty name="width" value="0.025" units="cm"/>
      <inkml:brushProperty name="height" value="0.025" units="cm"/>
    </inkml:brush>
  </inkml:definitions>
  <inkml:trace contextRef="#ctx0" brushRef="#br0">6 21 18353,'0'0'3155,"-2"7"-1884,1-4-1185,1-1-1,-1 0 1,1 0-1,-1 0 1,1 1 0,0-1-1,0 0 1,0 0 0,0 1-1,1-1 1,-1 0-1,0 0 1,1 1 0,0-1-1,-1 0 1,1 0-1,2 3 1,-1-3 15,0 0 0,0 0 0,0 0 0,1-1 0,-1 1 0,1-1 0,-1 1 0,1-1 0,-1 0 0,1 0 0,0 0 0,-1-1-1,1 1 1,0 0 0,0-1 0,0 0 0,0 0 0,3 0 0,3 1-33,0-1 0,1 0-1,-1-1 1,0 0 0,0 0 0,17-6 0,-23 7-73,0-1 0,-1 0 1,1 0-1,-1 0 1,0-1-1,1 1 1,-1 0-1,0-1 0,0 0 1,0 1-1,0-1 1,0 0-1,0 0 0,0 0 1,-1 0-1,1-1 1,-1 1-1,1 0 1,-1-1-1,0 1 0,0-1 1,0 1-1,0-1 1,-1 1-1,1-1 1,-1 0-1,1 1 0,-1-5 1,0 6-9,0 1 1,0-1 0,0 0-1,0 0 1,0 0 0,0 1-1,0-1 1,0 0-1,-1 0 1,1 1 0,0-1-1,0 0 1,-1 0 0,1 1-1,0-1 1,-1 0-1,1 1 1,-1-1 0,1 0-1,-1 1 1,1-1-1,-1 1 1,0-1 0,1 1-1,-1-1 1,1 1 0,-1-1-1,0 1 1,0 0-1,1-1 1,-1 1 0,0 0-1,0 0 1,1-1 0,-1 1-1,0 0 1,0 0-1,1 0 1,-1 0 0,0 0-1,0 0 1,0 0 0,1 0-1,-1 0 1,0 1-1,0-1 1,1 0 0,-1 0-1,0 1 1,0-1 0,1 1-1,-1-1 1,-1 1-1,-1 1-2,-1-1-1,1 1 1,0 0 0,-1 0-1,1 0 1,0 1-1,0-1 1,0 1 0,1 0-1,-4 3 1,4-4 28,1 1 1,-1-1-1,1 0 1,-1 1-1,1-1 1,0 0-1,0 1 1,0 0-1,1-1 1,-1 1-1,1-1 1,-1 1-1,1 0 1,0-1-1,0 1 1,0 0-1,0 0 1,0-1-1,1 1 1,-1 0 0,2 2-1,-1-3 7,1 0-1,-1 1 1,1-1-1,0-1 1,0 1-1,0 0 1,0 0-1,0-1 1,0 1-1,0-1 1,1 1-1,-1-1 1,0 0 0,1 0-1,-1 0 1,1 0-1,3 0 1,11 2-93,0-1 1,0 0-1,0-2 0,0 0 1,22-2-1,37-12-3522,-26 0-1896,-44 12 4610,35-11-6139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0.218"/>
    </inkml:context>
    <inkml:brush xml:id="br0">
      <inkml:brushProperty name="width" value="0.025" units="cm"/>
      <inkml:brushProperty name="height" value="0.025" units="cm"/>
    </inkml:brush>
  </inkml:definitions>
  <inkml:trace contextRef="#ctx0" brushRef="#br0">89 139 9097,'0'0'8221,"-10"0"-6983,9 0-1225,-5 1 162,0-1 0,0 1 0,0-1 0,0 2 0,0-1 0,-6 3 0,10-4-63,0 1-1,1 0 0,-1 0 0,0 0 0,1 0 0,-1 0 0,1 0 0,-1 0 0,1 0 1,-1 1-1,1-1 0,0 0 0,0 1 0,0-1 0,0 1 0,0 0 0,0-1 0,0 1 1,0 0-1,1-1 0,-1 1 0,1 0 0,-1 0 0,1 0 0,0-1 0,-1 1 1,1 0-1,0 0 0,0 0 0,0 0 0,1 2 0,0-2-51,-1-1 1,1 0-1,-1 0 0,1 0 0,-1 0 0,1 0 1,0 0-1,0 0 0,-1 0 0,1 0 1,0 0-1,0 0 0,0 0 0,0 0 1,0-1-1,0 1 0,1 0 0,-1-1 0,0 1 1,0-1-1,0 1 0,1-1 0,-1 1 1,0-1-1,0 0 0,1 0 0,-1 0 0,2 0 1,41 1 377,-38-1-338,7-2-98,0 0 0,0 0 0,-1-2 0,1 1 0,-1-1 0,0-1 0,0 0 0,0-1-1,-1 0 1,0-1 0,16-12 0,-19 13-19,0-1-1,-1 1 1,0-1-1,0 0 1,0-1-1,-1 0 1,0 0-1,0-1 1,-1 1 0,0-1-1,-1 0 1,0 0-1,0-1 1,-1 1-1,2-14 1,-4 23 23,-1 0 0,0-1 1,0 1-1,0 0 0,0-1 1,0 1-1,0 0 0,0 0 1,0-1-1,0 1 0,0 0 0,0-1 1,0 1-1,0 0 0,0-1 1,0 1-1,0 0 0,0-1 1,0 1-1,0 0 0,0 0 1,0-1-1,-1 1 0,1 0 1,0-1-1,0 1 0,0 0 0,-1 0 1,1-1-1,0 1 0,0 0 1,0 0-1,-1 0 0,1-1 1,0 1-1,-1 0 0,1 0 1,0 0-1,0 0 0,-1 0 1,-14 6 74,-12 19-64,25-21-1,0-1-1,0 1 0,0 0 0,0 0 0,0 0 0,1 0 0,-1 0 1,1 0-1,0 0 0,1 0 0,-1 1 0,1-1 0,0 0 0,0 1 1,0-1-1,0 0 0,1 1 0,0-1 0,-1 0 0,2 0 0,-1 0 1,0 0-1,1 0 0,0 0 0,0 0 0,0 0 0,0-1 0,1 1 1,0-1-1,-1 1 0,1-1 0,0 0 0,1 0 0,-1-1 0,0 1 1,1 0-1,0-1 0,-1 0 0,1 0 0,0 0 0,0-1 0,0 1 1,0-1-1,0 0 0,1 0 0,-1 0 0,0-1 0,7 1 0,3 0-3,-1 0 0,1 0-1,-1-2 1,1 1-1,-1-2 1,1 0-1,-1 0 1,0-2-1,0 1 1,0-2 0,0 0-1,-1 0 1,0-1-1,0 0 1,0-1-1,-1-1 1,17-14 0,-20 11 287,-17 12 122,7 0-357,0 0 0,0 0 0,0 0 0,1 0 0,-1 1 0,0-1 1,1 1-1,-1-1 0,1 1 0,-1 0 0,1-1 0,0 1 0,-1 0 0,0 2 0,1-2 4,0 1 0,0-1 0,0 1 0,1-1-1,-1 1 1,1-1 0,-1 1 0,1 0 0,0-1 0,0 1 0,0-1-1,0 1 1,0-1 0,1 1 0,-1 0 0,1-1 0,0 1 0,0-1-1,0 0 1,0 1 0,0-1 0,0 0 0,3 4 0,-1-3-67,1-1 0,0 1 0,0-1 0,0 0 0,0 0 0,0 0 1,0 0-1,1-1 0,-1 0 0,0 0 0,1 0 0,-1 0 0,7 0 0,57 2-3292,-24-13-5376,-5-11-8170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0.781"/>
    </inkml:context>
    <inkml:brush xml:id="br0">
      <inkml:brushProperty name="width" value="0.025" units="cm"/>
      <inkml:brushProperty name="height" value="0.025" units="cm"/>
    </inkml:brush>
  </inkml:definitions>
  <inkml:trace contextRef="#ctx0" brushRef="#br0">0 1 4869,'0'0'16613,"3"12"-15684,1 27 547,-2 75-1,-2-77-1202,0-26-179,1-1 0,0 1 0,1-1 0,0 1 0,1-1 0,5 15 1,-6-21-197,0 0 0,0 0 0,0 0 0,0 0 0,1 0-1,0-1 1,5 7 0,-6-9-203,0 1-1,0-1 0,0 1 0,0-1 1,0 0-1,0 0 0,0 0 0,1 0 0,-1 0 1,0 0-1,1-1 0,-1 1 0,0-1 0,1 0 1,3 1-1,-8-16-9917,-12-4 1174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1.128"/>
    </inkml:context>
    <inkml:brush xml:id="br0">
      <inkml:brushProperty name="width" value="0.025" units="cm"/>
      <inkml:brushProperty name="height" value="0.025" units="cm"/>
    </inkml:brush>
  </inkml:definitions>
  <inkml:trace contextRef="#ctx0" brushRef="#br0">48 101 8360,'0'0'12652,"-23"-51"-10730,27 41-705,15 1-96,9 0-480,11 0-321,6 2-128,-1 2-160,2 4-64,-4 1-641,-6 0-1537,-13 1-1409,-9 4-2051</inkml:trace>
  <inkml:trace contextRef="#ctx0" brushRef="#br0" timeOffset="1">0 192 14798,'0'0'5990,"64"7"-5286,-23-11-479,8 0-546,1 0-2369,-4 0-1827,-2 0-1568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1.505"/>
    </inkml:context>
    <inkml:brush xml:id="br0">
      <inkml:brushProperty name="width" value="0.025" units="cm"/>
      <inkml:brushProperty name="height" value="0.025" units="cm"/>
    </inkml:brush>
  </inkml:definitions>
  <inkml:trace contextRef="#ctx0" brushRef="#br0">22 0 11915,'0'0'1335,"-2"9"261,0-5-1361,-13 43 2053,14-46-2210,1 0 0,0 0 0,-1 1-1,1-1 1,0 0 0,-1 0 0,1 0-1,0 0 1,0 1 0,0-1-1,0 0 1,0 0 0,0 0 0,1 1-1,-1-1 1,0 0 0,0 0 0,1 0-1,-1 0 1,1 0 0,-1 0 0,1 0-1,0 0 1,-1 0 0,1 0-1,0 0 1,-1 0 0,1 0 0,0 0-1,0 0 1,0-1 0,0 1 0,0 0-1,0-1 1,0 1 0,0-1 0,2 1-1,10 0-65,0-1 0,0 0-1,1-1 1,-1-1 0,0 0 0,0-1-1,0 0 1,-1-1 0,1-1 0,-1 0-1,0 0 1,21-14 0,-11 8-207,1 0 0,34-10 0,-56 20 207,-1 1 0,1 0-1,-1 0 1,1 0 0,-1 0 0,1 0 0,-1 0 0,1 0-1,-1 0 1,1 0 0,-1 0 0,1 1 0,-1-1 0,1 0-1,-1 0 1,1 0 0,-1 0 0,1 1 0,-1-1 0,0 0 0,1 1-1,-1-1 1,1 0 0,-1 1 0,0-1 0,1 0 0,-1 1-1,0-1 1,1 1 0,-1-1 0,0 1 0,0-1 0,0 0 0,1 1-1,-1-1 1,0 1 0,0-1 0,0 1 0,0 0 0,4 30 391,-4-27-362,0 0 0,1 0-1,-1 0 1,1 0 0,0 0 0,0 0-1,0 0 1,2 4 0,-1-6-39,0 0 1,0 0 0,0 0-1,0-1 1,0 1 0,0-1-1,0 0 1,1 1 0,-1-1-1,0 0 1,1 0 0,-1-1-1,1 1 1,0 0-1,-1-1 1,1 0 0,-1 1-1,1-1 1,0 0 0,-1 0-1,1-1 1,-1 1 0,1 0-1,0-1 1,-1 0 0,1 0-1,-1 1 1,4-3 0,5-1-559,-1-1 1,1 0-1,-1 0 0,0-1 1,10-9-1,12-13-4243,-1-5-1105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1.986"/>
    </inkml:context>
    <inkml:brush xml:id="br0">
      <inkml:brushProperty name="width" value="0.025" units="cm"/>
      <inkml:brushProperty name="height" value="0.025" units="cm"/>
    </inkml:brush>
  </inkml:definitions>
  <inkml:trace contextRef="#ctx0" brushRef="#br0">52 73 12812,'0'0'5627,"-7"11"-5376,0 1 50,1 1 1,0-1 0,1 1-1,0 0 1,1 0-1,1 0 1,0 1 0,1 0-1,-2 24 1,4-32-235,0 0-1,1 0 1,-1 0-1,1 0 1,0-1 0,0 1-1,1 0 1,0-1 0,0 1-1,0-1 1,1 1 0,3 4-1,-4-7-51,1 0-1,-1 0 1,1-1 0,0 1-1,0-1 1,0 1-1,0-1 1,0 0 0,1 0-1,-1-1 1,1 1-1,-1-1 1,1 1 0,0-1-1,-1 0 1,1 0-1,0-1 1,0 1 0,6-1-1,0 0 51,0-1 1,-1 0-1,1 0 0,0-1 0,-1 0 0,1-1 0,-1 0 0,0 0 0,0-1 1,0 0-1,0-1 0,-1 0 0,1 0 0,12-12 0,-11 8-52,0 0-1,0-1 1,-1 0 0,0 0-1,-1-1 1,0-1 0,-1 1-1,0-1 1,-1 0-1,7-17 1,-11 18-76,1 1 0,-2-1-1,1 0 1,-1 0 0,-1 1 0,-1-13 0,1 6-61,-15 74 194,14-42 2,0 0-1,1 0 1,1 0 0,1 1 0,3 16 0,-5-29-25,1-1 0,0 1 0,-1 0 0,1-1 0,0 1 0,0-1 0,0 0 0,1 1 0,-1-1 0,0 0 0,1 0 0,0 0-1,-1 0 1,1 0 0,0 0 0,0 0 0,0 0 0,0-1 0,1 1 0,-1-1 0,0 0 0,1 1 0,-1-1 0,1 0 0,-1 0 0,1-1 0,-1 1 0,1-1 0,-1 1-1,1-1 1,0 0 0,-1 0 0,1 0 0,0 0 0,-1 0 0,1-1 0,4 0 0,0-1-8,-1-1 0,0 1 0,0-1 0,0 0 0,-1-1 0,1 1 0,-1-1 0,1 0 0,-1 0 0,-1-1 0,1 0 0,-1 0 0,1 0 1,-1 0-1,-1-1 0,1 1 0,-1-1 0,0 0 0,4-12 0,-1 4-33,-1 0 1,-1-1-1,0 0 1,-1 0-1,-1 0 1,0 0-1,-1-23 1,-1 36-16,1 1 1,-1 0 0,0 0 0,0-1-1,0 1 1,0 0 0,0 0-1,-1-1 1,1 1 0,0 0-1,-1 0 1,1 0 0,0-1 0,-1 1-1,1 0 1,-1 0 0,0 0-1,1 0 1,-1 0 0,0 0-1,0 0 1,0 0 0,0 0-1,1 1 1,-1-1 0,0 0 0,0 0-1,-1 1 1,1-1 0,0 1-1,0-1 1,0 1 0,0-1-1,0 1 1,-3-1 0,3 2-2,-1-1 0,0 0 1,1 1-1,-1-1 0,1 1 1,-1 0-1,1-1 0,0 1 1,-1 0-1,1 0 0,0 0 1,-1 0-1,1 0 0,0 0 1,0 1-1,0-1 0,0 0 0,0 0 1,0 1-1,0-1 0,1 1 1,-1-1-1,0 1 0,1-1 1,-1 1-1,0 1 0,-1 10-188,-1-1 0,1 1 0,1-1 0,1 1 0,0 0 0,0 0 0,1-1 0,1 1 0,5 22 0,-5-28-238,0 1 0,0-1 0,0 0 0,1 0 0,0 0 0,1-1 0,0 1 0,0-1 0,0 1 0,0-2 0,1 1 0,0 0 0,1-1 0,-1 0 0,1 0 0,0 0 0,12 7 0,-8-9-2217,-5-2-1484</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2.656"/>
    </inkml:context>
    <inkml:brush xml:id="br0">
      <inkml:brushProperty name="width" value="0.025" units="cm"/>
      <inkml:brushProperty name="height" value="0.025" units="cm"/>
    </inkml:brush>
  </inkml:definitions>
  <inkml:trace contextRef="#ctx0" brushRef="#br0">26 63 9417,'0'0'1596,"-2"-9"732,-6-31-97,2 27 736,1 21-2221,1 20-380,4 26 1959,10 75-1,-7-110-2087,0-1 0,2 1 0,0-1 0,1 0 0,1 0 0,0 0 0,16 25-1,-21-40-332,-1 0 0,1-1 0,0 1 0,0-1 0,0 1 0,0-1 0,0 0 0,0 0 0,1 0 0,-1 0-1,1 0 1,5 2 0,-8-6-2648,-1 0 1992,0 0-1,0 0 0,0 0 1,-1 1-1,1-1 0,0 0 1,-1 0-1,1 1 1,-1-1-1,1 0 0,-5-2 1,1 0-2025,-14-18-7617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3.018"/>
    </inkml:context>
    <inkml:brush xml:id="br0">
      <inkml:brushProperty name="width" value="0.025" units="cm"/>
      <inkml:brushProperty name="height" value="0.025" units="cm"/>
    </inkml:brush>
  </inkml:definitions>
  <inkml:trace contextRef="#ctx0" brushRef="#br0">1 1 14606,'0'0'7527,"72"12"-6086,-33-8-608,4-2-481,-1-1-255,-3-1-65,-7 0-1025,-6 0-2531,-11-7-3683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3.968"/>
    </inkml:context>
    <inkml:brush xml:id="br0">
      <inkml:brushProperty name="width" value="0.05" units="cm"/>
      <inkml:brushProperty name="height" value="0.05" units="cm"/>
      <inkml:brushProperty name="color" value="#66CC00"/>
    </inkml:brush>
  </inkml:definitions>
  <inkml:trace contextRef="#ctx0" brushRef="#br0">15 69 18044,'0'0'78,"-1"0"1,1 0-1,-1 0 0,1 0 1,-1 0-1,0 0 1,1 0-1,-1-1 0,1 1 1,-1 0-1,1 0 0,-1 0 1,1-1-1,-1 1 1,1 0-1,-1-1 0,1 1 1,-1 0-1,1-1 0,-1 1 1,1 0-1,0-1 1,-1 1-1,1-1 0,0 1 1,-1-1-1,1 1 0,0-1 1,0 1-1,-1-1 1,1 1-1,0-1 0,0 0 1,0 1-1,0-1 0,0 1 1,0-1-1,0 1 1,0-1-1,0 0 0,0 1 1,0-1-1,0 1 1,0-1-1,0 1 0,1-1 1,-1 1-1,0-1 0,0 1 1,0-1-1,1 1 1,-1-1-1,1 0 0,1-3 160,-1 1 1,1-1-1,0 1 0,1 0 0,-1 0 0,0 0 0,5-4 0,-5 5-199,0 1 0,0-1 0,0 1 0,0-1-1,0 1 1,1 0 0,-1-1 0,0 1 0,1 0-1,-1 1 1,1-1 0,-1 0 0,1 1 0,0-1 0,-1 1-1,1 0 1,-1 0 0,1 0 0,4 1 0,-4 0-36,-1 0 1,0 0 0,1 0 0,-1 0-1,0 0 1,0 1 0,0-1-1,0 1 1,0-1 0,0 1-1,-1 0 1,1 0 0,0 0-1,-1 0 1,0 0 0,1 0-1,-1 0 1,0 1 0,0-1-1,0 0 1,1 3 0,1 7 48,0 1 0,0-1-1,-1 1 1,0-1 0,-1 1 0,-2 22 0,-12 76 703,5-59-265,38-150-1604,-19 60 846,3 2-104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3.350"/>
    </inkml:context>
    <inkml:brush xml:id="br0">
      <inkml:brushProperty name="width" value="0.025" units="cm"/>
      <inkml:brushProperty name="height" value="0.025" units="cm"/>
    </inkml:brush>
  </inkml:definitions>
  <inkml:trace contextRef="#ctx0" brushRef="#br0">1 88 6246,'0'0'8680,"21"49"-5733,-18-28-385,-1 3-480,-2 1-736,0-2-546,0-1-287,0-3-385,0-3-64,0-7-288,7-4-801,2-5-481,-2-3-928,-3-12-2082,-3-7-2691</inkml:trace>
  <inkml:trace contextRef="#ctx0" brushRef="#br0" timeOffset="1">27 0 8616,'0'0'11307,"62"12"-13741,-39 6-2211,4 0-1441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3.696"/>
    </inkml:context>
    <inkml:brush xml:id="br0">
      <inkml:brushProperty name="width" value="0.025" units="cm"/>
      <inkml:brushProperty name="height" value="0.025" units="cm"/>
    </inkml:brush>
  </inkml:definitions>
  <inkml:trace contextRef="#ctx0" brushRef="#br0">74 1 15855,'0'0'5680,"-9"8"-4911,9-7-775,-10 9 677,0 0 1,1 1 0,1 0 0,-10 17 0,16-25-551,1-1 0,0 0 0,0 0 0,0 1 0,0-1 0,1 0 0,-1 1 1,0-1-1,1 1 0,0-1 0,0 1 0,0-1 0,0 1 0,0-1 0,0 1 0,1 2 0,0-4-109,0 1-1,0 0 1,0 0 0,1-1-1,-1 1 1,0-1 0,1 1-1,0-1 1,-1 0 0,1 0-1,-1 1 1,1-1-1,0 0 1,0 0 0,0-1-1,0 1 1,0 0 0,0-1-1,0 1 1,0-1 0,0 1-1,0-1 1,3 0-1,16 3-173,0-2 0,1 0 0,-1-1 0,0-1 0,0-1 0,0-1 0,0-1 0,-1-1 0,1 0 0,-1-2 0,0 0 0,-1-2 0,33-18 0,-38 20 1164,-13 13 271,-1-4-1254,-1-1 0,1 0 0,0 1 0,0-1 0,0 0 0,0 1 0,0-1-1,1 0 1,-1 1 0,0-1 0,0 0 0,1 0 0,-1 1 0,1-1 0,0 2 0,1-1-62,0 0 0,0-1 0,0 1 0,0 0 0,0-1 0,0 1-1,0-1 1,1 1 0,-1-1 0,0 0 0,1 0 0,-1 0 0,1-1 0,4 2 0,40 2-4687,-14-3-1094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4.608"/>
    </inkml:context>
    <inkml:brush xml:id="br0">
      <inkml:brushProperty name="width" value="0.025" units="cm"/>
      <inkml:brushProperty name="height" value="0.025" units="cm"/>
    </inkml:brush>
  </inkml:definitions>
  <inkml:trace contextRef="#ctx0" brushRef="#br0">36 114 14510,'0'0'1500,"-6"-9"528,-19-26 102,24 33-2054,1 1-1,-1-1 0,1 1 0,-1-1 0,1 1 0,-1-1 0,1 1 1,0-1-1,0 0 0,0 1 0,0-1 0,0 1 0,0-1 1,0 1-1,0-1 0,1 1 0,-1-1 0,1 0 0,-1 1 0,1 0 1,0-1-1,-1 1 0,1-1 0,0 1 0,0 0 0,0 0 1,0-1-1,0 1 0,0 0 0,0 0 0,1 0 0,-1 0 0,0 0 1,0 0-1,1 1 0,-1-1 0,3-1 0,2-1 89,-1 1-1,1-1 1,0 1-1,0 0 1,0 0-1,0 1 1,10-2-1,-14 4-156,0-1-1,0 0 0,0 0 1,1 1-1,-1 0 0,0-1 0,0 1 1,0 0-1,0 0 0,0 0 1,0 0-1,0 0 0,-1 0 0,1 1 1,0-1-1,-1 1 0,1-1 1,-1 1-1,1 0 0,-1-1 1,0 1-1,1 0 0,-1 0 0,0 0 1,0 0-1,-1 0 0,1 0 1,0 0-1,-1 0 0,1 1 0,-1-1 1,0 0-1,1 0 0,-1 3 1,1 13 9,0 0 1,-1 0-1,-3 24 1,2-23 17,-7 103-24,8-121-2,0 1-1,0-1 0,0 1 0,0-1 1,0 1-1,0-1 0,1 1 0,-1-1 1,0 0-1,1 1 0,-1-1 0,1 0 1,0 1-1,-1-1 0,1 0 0,0 1 1,0-1-1,0 0 0,0 0 0,0 0 1,0 0-1,0 0 0,0 0 1,0 0-1,1 0 0,-1-1 0,0 1 1,1 0-1,-1-1 0,0 1 0,1-1 1,-1 1-1,1-1 0,-1 0 0,0 0 1,1 1-1,-1-1 0,1 0 0,-1 0 1,1 0-1,-1-1 0,1 1 0,-1 0 1,1-1-1,-1 1 0,0 0 0,2-2 1,7 0 102,0-2 0,-1 1 0,1-1 0,-1 0 0,14-10 0,3-3 232,-2-1-1,0-1 0,24-26 0,-41 38-268,1 0 0,-2-1 0,1 0 0,-1-1-1,-1 0 1,1 0 0,-1 0 0,-1 0 0,0-1-1,0 1 1,-1-1 0,4-20 0,-10 47-1903,1-11 1373,1 1-1,0-1 1,0 0-1,1 1 1,-1-1-1,2 9 0,-1-13 231,1 0-1,-1 0 0,1 0 0,-1 0 0,1 0 0,0-1 1,0 1-1,0 0 0,0 0 0,0 0 0,0-1 0,1 1 1,-1-1-1,1 1 0,-1-1 0,1 1 0,-1-1 0,1 0 1,0 0-1,-1 0 0,1 0 0,0 0 0,0 0 0,0 0 1,0-1-1,3 1 0,1 1-937,0-1 0,1 0 0,-1 0-1,1-1 1,-1 0 0,1 0 0,7-1 0,19-7-5001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4.966"/>
    </inkml:context>
    <inkml:brush xml:id="br0">
      <inkml:brushProperty name="width" value="0.025" units="cm"/>
      <inkml:brushProperty name="height" value="0.025" units="cm"/>
    </inkml:brush>
  </inkml:definitions>
  <inkml:trace contextRef="#ctx0" brushRef="#br0">86 58 7239,'0'0'3956,"1"-9"-59,2-28-758,-3 37-3094,0-1 1,0 1-1,0 0 1,0-1-1,0 1 1,0-1-1,0 1 1,0 0-1,0-1 1,0 1-1,0-1 1,0 1-1,0 0 1,-1-1-1,1 1 1,0 0-1,0-1 1,0 1-1,0 0 1,-1-1-1,1 1 1,0 0-1,0-1 1,-1 1-1,1 0 1,0 0-1,-1-1 1,1 1-1,0 0 1,-1 0-1,1-1 1,0 1-1,-1 0 1,1 0-1,0 0 1,-1 0-1,1 0 1,-1 0-1,1 0 1,0 0-1,-1 0 1,1-1-1,-1 2 1,1-1-1,0 0 1,-1 0-1,1 0 1,0 0-1,-1 0 1,1 0-1,-1 0 1,1 0-1,0 1 1,-1-1-1,1 0 1,0 0-1,-1 1 1,-17 11 347,11-4-237,0 1 0,1 0 0,0 0 0,1 0 1,-8 18-1,11-23-56,0 1 0,0 0 0,1 0 0,-1 1 0,1-1 0,0 0 0,0 0 0,1 1 1,0-1-1,0 0 0,0 1 0,1-1 0,1 10 0,-1-13-63,1-1 0,-1 0 0,0 1 1,0-1-1,1 0 0,-1 0 0,0 0 0,1 0 0,-1 0 1,1 0-1,-1-1 0,1 1 0,0-1 0,-1 1 0,1-1 0,0 1 1,-1-1-1,1 0 0,0 1 0,-1-1 0,1 0 0,0 0 0,0-1 1,-1 1-1,1 0 0,0-1 0,-1 1 0,3-1 0,50-15 343,-35 6-328,-1-1-1,19-14 1,-25 16-44,0 1-1,0 0 1,1 1 0,0 0-1,0 1 1,20-7 0,-33 13-12,0 0 0,1 0 0,-1 0 0,0 0 0,1 0 0,-1 0 0,1 0 0,-1 0 0,0 0 0,1 0 0,-1 0 0,0 0 0,1 1 0,-1-1 0,0 0 0,1 0 0,-1 0 0,0 0 0,1 1 0,-1-1 0,0 0 0,0 0 0,1 0 0,-1 1 0,0-1 0,0 0 1,1 1-1,-1-1 0,0 0 0,0 0 0,0 1 0,1-1 0,-1 0 0,0 1 0,0 0 0,2 18 52,-9 21 143,5-33-134,0 1 1,0 0-1,0 0 0,1 0 1,0 8-1,1-15-36,0-1 0,0 1 1,0 0-1,0-1 0,0 1 0,0-1 0,0 1 0,1-1 0,-1 1 0,0-1 0,0 1 0,0-1 0,1 1 1,-1-1-1,0 1 0,1-1 0,-1 1 0,0-1 0,1 0 0,-1 1 0,0-1 0,1 0 0,-1 1 0,1-1 1,-1 0-1,1 1 0,-1-1 0,1 0 0,-1 0 0,1 0 0,0 1 0,1-1 28,0-1 0,0 1 0,0 0-1,0-1 1,0 0 0,0 1 0,0-1 0,0 0 0,0 0-1,0 0 1,0 0 0,0 0 0,1-3 0,32-23 128,-29 21-204,1 0-1,-1 1 0,1-1 1,0 1-1,0 1 1,0-1-1,1 1 1,0 1-1,-1 0 1,1 0-1,1 0 1,-1 1-1,14-3 0,-21 6-6,0-1 0,1 1 0,-1-1 0,0 1 0,0-1-1,0 1 1,0-1 0,0 1 0,0 0 0,0 0-1,0 0 1,0-1 0,0 1 0,0 0 0,-1 0 0,1 0-1,0 0 1,-1 0 0,1 0 0,-1 1 0,1-1 0,-1 0-1,1 0 1,-1 0 0,0 1 0,0-1 0,1 0 0,-1 0-1,0 0 1,0 2 0,2 47-4497,-3-42 1687,1 1-3600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05.527"/>
    </inkml:context>
    <inkml:brush xml:id="br0">
      <inkml:brushProperty name="width" value="0.025" units="cm"/>
      <inkml:brushProperty name="height" value="0.025" units="cm"/>
    </inkml:brush>
  </inkml:definitions>
  <inkml:trace contextRef="#ctx0" brushRef="#br0">53 0 12236,'0'0'11771,"0"8"-11382,-3 81 1122,-5 1 0,-23 106 0,28-183-1376,-5 40 303,8-52-430,0 1-1,0-1 1,0 1 0,0-1 0,0 0-1,0 1 1,1-1 0,-1 1 0,0-1-1,1 0 1,-1 1 0,1-1 0,-1 0 0,1 1-1,0-1 1,0 0 0,-1 0 0,1 0-1,0 1 1,0-1 0,0 0 0,0 0-1,0 0 1,1-1 0,-1 1 0,0 0 0,0 0-1,1-1 1,1 2 0,19 1 111,0-1-1,0-1 1,0 0 0,-1-2 0,1-1 0,0 0-1,37-11 1,50-3-55,-45 16-72,-5 0-2534,-21-5-5072,-16-3-5572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17.841"/>
    </inkml:context>
    <inkml:brush xml:id="br0">
      <inkml:brushProperty name="width" value="0.025" units="cm"/>
      <inkml:brushProperty name="height" value="0.025" units="cm"/>
    </inkml:brush>
  </inkml:definitions>
  <inkml:trace contextRef="#ctx0" brushRef="#br0">5 169 7015,'0'-8'1265,"-2"-18"-734,-1-46 2196,3 68-2547,0 0-1,1 0 1,-1-1-1,1 1 1,0 0 0,0 0-1,1 0 1,-1 0-1,1 0 1,0 0 0,0 1-1,0-1 1,0 1 0,3-4-1,0 13 13,0 59 1193,-4 72-1,1 28-448,79 435 733,-63-490-1448,-7-26-25,-10-54-6222,-1-50 2567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18.530"/>
    </inkml:context>
    <inkml:brush xml:id="br0">
      <inkml:brushProperty name="width" value="0.025" units="cm"/>
      <inkml:brushProperty name="height" value="0.025" units="cm"/>
    </inkml:brush>
  </inkml:definitions>
  <inkml:trace contextRef="#ctx0" brushRef="#br0">18 889 9513,'0'0'235,"-3"9"480,-1 1-373,2-7-162,1 1 0,-1 0 0,1-1 0,0 1-1,0 0 1,0-1 0,1 1 0,-1 0 0,1 5 0,10-24 2153,74-152 755,85-242-1783,-162 390-1249,13-30 89,-2 0 0,-2-1-1,-2-1 1,10-80 0,-26 121 491,-4 22-489,-7 24-215,4 15 57,2 1 1,2-1-1,2 1 0,3-1 1,10 83-1,-7-107 50,1-1 1,2 0-1,1-1 1,1 1-1,16 35 1,4-4-1386,41 60-1,-65-110 578,1 1 0,-1-1 0,0 1-1,-1 1 1,0-1 0,0 0-1,-1 1 1,0-1 0,1 10 0,-3 14-4367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19.019"/>
    </inkml:context>
    <inkml:brush xml:id="br0">
      <inkml:brushProperty name="width" value="0.025" units="cm"/>
      <inkml:brushProperty name="height" value="0.025" units="cm"/>
    </inkml:brush>
  </inkml:definitions>
  <inkml:trace contextRef="#ctx0" brushRef="#br0">0 223 10314,'0'0'3395,"0"13"-2509,2 15-517,2-1 0,1 0 0,0 0 1,2-1-1,2 1 0,14 33 0,-1-17-117,1-1 0,1-2 0,3 0 0,60 69 0,-86-108-209,1 1 0,-1-1 0,1 1 0,-1-1 0,1 1 0,-1-1 0,1 0 0,0 0 0,-1 1 0,1-1 0,0-1 0,0 1 0,0 0 0,0 0 0,3 0 0,-4-1-1,0 0 1,0 0-1,0 0 1,0-1-1,0 1 0,0 0 1,0-1-1,0 1 1,0 0-1,0-1 1,0 1-1,0-1 1,0 0-1,0 1 1,-1-1-1,1 0 0,0 1 1,0-1-1,-1 0 1,1 0-1,0 0 1,0-1-1,3-6 228,0-1 1,-1 0-1,1-1 1,-2 1-1,3-14 0,0 1-156,80-231 950,-66 208-1289,2 1 1,3 1-1,42-60 1,11-4-6118,-46 55-545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30.512"/>
    </inkml:context>
    <inkml:brush xml:id="br0">
      <inkml:brushProperty name="width" value="0.025" units="cm"/>
      <inkml:brushProperty name="height" value="0.025" units="cm"/>
    </inkml:brush>
  </inkml:definitions>
  <inkml:trace contextRef="#ctx0" brushRef="#br0">631 61 4324,'0'0'10207,"3"-8"-8830,1-2-868,-2 8-273,0-1-1,-1-1 0,1 1 0,-1 0 0,0 0 0,0 0 1,0-1-1,-1 1 0,1 0 0,-1-1 0,0-3 1,0 7 783,-3 16 220,-15 16-600,-2-1 1,0-1-1,-2 0 0,-31 30 1,14-14-122,-176 194 1704,0 2-1412,200-219-786,13-19-15,0-1 1,0 1 0,0-1 0,-1 1 0,1-1 0,-1 0 0,0 0 0,0 0 0,-4 3 0,7-6-111,0-74-15135,0 47 8707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30.869"/>
    </inkml:context>
    <inkml:brush xml:id="br0">
      <inkml:brushProperty name="width" value="0.025" units="cm"/>
      <inkml:brushProperty name="height" value="0.025" units="cm"/>
    </inkml:brush>
  </inkml:definitions>
  <inkml:trace contextRef="#ctx0" brushRef="#br0">230 1 10730,'0'0'13287,"-1"0"-13266,1 0 0,-1 0 0,1 0 0,-1 0 0,1 0 0,-1 0 0,1 0-1,-1 0 1,1 0 0,-1 0 0,1 0 0,0 1 0,-1-1 0,1 0 0,-1 0 0,1 0-1,-1 1 1,1-1 0,0 0 0,-1 0 0,1 1 0,-1-1 0,1 0 0,0 1-1,-1-1 1,1 1 0,0-1 0,0 0 0,-1 1 0,1-1 0,0 1 0,0-1 0,-1 1-1,-3 8 139,-1 0 0,1 0 0,0 0-1,-2 14 1,-12 25 249,-76 125 340,22-47 452,71-124-1187,0-1 0,0 1 0,0-1 0,0 1 0,0 0 0,1 0 0,-1 0-1,1-1 1,-1 1 0,1 0 0,0 0 0,-1 0 0,1 0 0,0 0 0,0 0 0,0-1 0,1 3 0,-1-3-8,1 0 1,0-1 0,-1 1-1,1-1 1,-1 1-1,1-1 1,0 0 0,-1 1-1,1-1 1,0 1-1,-1-1 1,1 0 0,0 0-1,0 1 1,-1-1 0,1 0-1,0 0 1,0 0-1,-1 0 1,1 0 0,0 0-1,0 0 1,-1 0-1,1 0 1,0 0 0,0 0-1,0-1 1,11-2 42,0-1 0,0 0-1,18-11 1,-28 14-42,78-39-207,109-49 864,-165 81-1198,-1 0-1,1 1 0,1 1 0,-1 2 0,1 0 1,32 0-1,-50 4-418,8 0-1710,-5-4-2500,-2-3-4984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4.449"/>
    </inkml:context>
    <inkml:brush xml:id="br0">
      <inkml:brushProperty name="width" value="0.05" units="cm"/>
      <inkml:brushProperty name="height" value="0.05" units="cm"/>
      <inkml:brushProperty name="color" value="#66CC00"/>
    </inkml:brush>
  </inkml:definitions>
  <inkml:trace contextRef="#ctx0" brushRef="#br0">116 0 18788,'-5'0'1600,"3"10"-1200,-1 9-192,1 10 1049,2 9-817,0 12-296,0 6-16,0 6-144,1-2-64,0-3-136,1-6-144,-2-13-368,0-10-177,-4-17 665,-2-10-176,-3-12-136</inkml:trace>
  <inkml:trace contextRef="#ctx0" brushRef="#br0" timeOffset="1">0 230 16299,'3'-6'2057,"4"6"-1273,5 0-280,1 1 1633,4 1-1201,3 2-216,3-4-344,-2 0-312,1-4-728,-2-4 600,-6 3-48,2-2-136,-7-6-128</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7.082"/>
    </inkml:context>
    <inkml:brush xml:id="br0">
      <inkml:brushProperty name="width" value="0.025" units="cm"/>
      <inkml:brushProperty name="height" value="0.025" units="cm"/>
    </inkml:brush>
  </inkml:definitions>
  <inkml:trace contextRef="#ctx0" brushRef="#br0">48 0 6534,'0'0'11253,"3"8"-10462,0-1-601,0 1 1,-1-1-1,-1 0 1,1 1-1,-1-1 1,0 1-1,-1 0 1,0-1-1,0 1 1,-1 0-1,0-1 1,0 1-1,0-1 1,-1 0-1,0 1 1,-1-1-1,0 0 1,-4 9-1,-6 5 336,9-15-381,1 0-1,-1 0 0,1 0 1,0 1-1,0-1 0,1 1 1,0 0-1,0-1 0,1 1 1,-2 8-1,4-14-127,-1 0-1,1-1 1,-1 1-1,1 0 1,-1-1-1,1 1 1,-1 0-1,1-1 1,0 1-1,-1-1 1,1 1-1,0-1 1,-1 1-1,1-1 1,0 1-1,0-1 1,-1 0-1,1 1 1,0-1-1,0 0 1,0 0-1,0 0 1,-1 0-1,1 0 1,0 0-1,0 0 1,0 0-1,1 0 1,35 0 395,-28 0-273,30-2 283,46-8-1,-24 2-1175,0 5-3744,-54 2-1967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1.254"/>
    </inkml:context>
    <inkml:brush xml:id="br0">
      <inkml:brushProperty name="width" value="0.025" units="cm"/>
      <inkml:brushProperty name="height" value="0.025" units="cm"/>
    </inkml:brush>
  </inkml:definitions>
  <inkml:trace contextRef="#ctx0" brushRef="#br0">227 49 8712,'0'0'5734,"1"-8"-4768,3-23-448,-4 31-518,0-1 1,0 1 0,0-1-1,0 1 1,0 0 0,0-1-1,1 1 1,-1-1 0,0 1-1,0 0 1,0-1 0,0 1-1,1 0 1,-1-1 0,0 1-1,0 0 1,1-1 0,-1 1-1,0 0 1,1 0 0,-1-1-1,0 1 1,1 0 0,-1 0-1,0 0 1,1-1 0,-1 1-1,0 0 1,1 0 0,-1 0 0,1 0-1,-1 0 1,0 0 0,1 0-1,-1 0 1,1 0 0,-1 0-1,0 0 1,1 0 0,-1 0-1,1 0 1,-1 0 0,0 0-1,1 0 1,-1 1 0,0-1-1,1 0 1,-1 0 0,1 0-1,-1 1 1,0-1 0,0 0-1,1 0 1,-1 1 0,0-1-1,1 0 1,-1 1 0,0-1-1,0 0 1,0 1 0,1-1-1,-1 0 1,0 2 0,15 18-55,-12-9 61,0 0 0,0 0 0,-1 0 0,-1 0 0,0 0 0,0 0 0,-1 0 0,-2 20 0,-20 89 226,20-110-214,-100 369 129,-15 70-98,102-344-27,4 1 0,4 156 0,6-230-21,1-27-5716,0-19 1908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2.566"/>
    </inkml:context>
    <inkml:brush xml:id="br0">
      <inkml:brushProperty name="width" value="0.025" units="cm"/>
      <inkml:brushProperty name="height" value="0.025" units="cm"/>
    </inkml:brush>
  </inkml:definitions>
  <inkml:trace contextRef="#ctx0" brushRef="#br0">0 183 4068,'0'0'8451,"5"3"-7026,14-2-1056,0-1 1,-1-1-1,1-1 1,32-7-1,13-2-246,367-19 36,-2 0-78,-242 10-28,0 8 1,330 21-1,48 17 999,-440-30-965,1-5 0,183-39 0,-150 4 95,-152 44-1039,-3 0-1260,0-2-4833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2.924"/>
    </inkml:context>
    <inkml:brush xml:id="br0">
      <inkml:brushProperty name="width" value="0.025" units="cm"/>
      <inkml:brushProperty name="height" value="0.025" units="cm"/>
    </inkml:brush>
  </inkml:definitions>
  <inkml:trace contextRef="#ctx0" brushRef="#br0">0 18 8392,'0'0'8883,"6"-5"-8750,-2 3-103,1 0 0,-1 1 0,1-1 0,-1 1 0,1 0 0,-1 0 0,1 0 0,0 0 0,0 1 0,-1 0 0,1 0 0,0 0 0,0 1 0,-1 0 0,1-1 0,0 2 0,-1-1 0,7 3 0,15 2-2,108 8 709,-133-14-712,-1 0 0,1 0 0,0 0 0,-1 0 0,1 0 0,-1 1 0,1-1 0,0 0 0,-1 0 0,1 0 0,-1 1 0,1-1 0,0 0 0,-1 1 0,1-1 0,-1 1 0,1-1 0,-1 0 0,1 1 0,-1-1-1,0 1 1,1-1 0,-1 1 0,0-1 0,1 1 0,-1 0 0,0-1 0,0 1 0,1-1 0,-1 1 0,0 1 0,-9 20 804,-31 21 295,35-38-1068,-48 44 157,-39 41 804,84-81-1461,1 0 0,0 1 0,0-1 0,1 2 1,0-1-1,0 0 0,1 1 0,-4 13 0,9-19-5850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3.770"/>
    </inkml:context>
    <inkml:brush xml:id="br0">
      <inkml:brushProperty name="width" value="0.025" units="cm"/>
      <inkml:brushProperty name="height" value="0.025" units="cm"/>
    </inkml:brush>
  </inkml:definitions>
  <inkml:trace contextRef="#ctx0" brushRef="#br0">0 459 1409,'0'0'17254,"7"-11"-17003,9-10-104,0 1-1,2 0 1,37-33 0,80-55 212,-36 31-328,-53 37-5,-13 11 6,0 2 0,42-25 1,-75 52-22,0 0 1,1 1 0,-1-1 0,1 0 0,-1 1 0,0-1 0,1 0 0,-1 1 0,0-1-1,1 0 1,-1 1 0,0-1 0,0 1 0,1-1 0,-1 1 0,0-1 0,0 1-1,0-1 1,1 1 0,-1-1 0,0 1 0,0-1 0,0 1 0,0-1 0,0 1-1,0-1 1,0 1 0,0-1 0,0 1 0,-1-1 0,1 0 0,0 1 0,0-1 0,-1 1-1,0 23 225,-2-8-130,1 0 0,1-1 0,1 1-1,2 25 1,-2-37-168,1 1 1,0-1-1,0 1 0,1-1 0,-1 0 0,1 1 0,0-1 0,0 0 0,3 4 0,-3-6-184,0 1 0,0-1-1,0 0 1,1 0 0,-1 0-1,1 0 1,-1 0 0,1-1 0,-1 1-1,1-1 1,0 0 0,0 0-1,0 0 1,-1 0 0,4 1-1,7-1-7290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5.381"/>
    </inkml:context>
    <inkml:brush xml:id="br0">
      <inkml:brushProperty name="width" value="0.025" units="cm"/>
      <inkml:brushProperty name="height" value="0.025" units="cm"/>
    </inkml:brush>
  </inkml:definitions>
  <inkml:trace contextRef="#ctx0" brushRef="#br0">1 64 5221,'0'0'13981,"5"8"-13420,0-1-442,-1-1 0,0 1 0,-1 0 1,1 0-1,-2 0 0,1 1 0,-1-1 0,0 1 1,0-1-1,-1 1 0,1 8 0,-2-13-75,0 0-1,0 0 1,0 0-1,0 0 1,1 0 0,0 0-1,-1 0 1,1 0-1,0 0 1,2 3-1,-2-5 4,-1 0-1,1 0 1,0 0-1,-1-1 1,1 1-1,0 0 1,-1-1-1,1 1 0,0 0 1,0-1-1,0 1 1,0-1-1,-1 1 1,1-1-1,0 0 1,0 1-1,0-1 1,0 0-1,0 0 1,0 1-1,2-1 1,1-1 68,-1 0 1,1 0-1,0 0 1,-1 0 0,1 0-1,-1-1 1,1 1-1,-1-1 1,1 0 0,-1 0-1,0-1 1,0 1-1,0-1 1,3-3-1,25-26 124,34-46-1,-2 2-127,-60 78-125,-2 11-20,-4 24-34,2-26 61,1-9 15,-1 0 1,1 0-1,0 0 0,0 0 1,0 0-1,0 0 0,0 0 1,0 0-1,1 0 0,-1 0 1,0 0-1,1 0 0,0 0 1,-1-1-1,1 1 0,0 0 1,0 0-1,0-1 0,0 1 1,1 0-1,1 2 0,-1-4 7,0 0 1,0 0-1,0 1 0,0-1 0,0 0 1,0-1-1,0 1 0,0 0 0,0-1 1,0 1-1,0-1 0,0 1 0,0-1 1,-1 0-1,1 0 0,0 0 0,0 0 1,-1 0-1,1 0 0,0 0 0,-1-1 0,3-2 1,12-9-310,-1 0 1,-1-1-1,17-21 0,-37 41-6986,-11 5 2926,13-10 2263,-13 10-5938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5.757"/>
    </inkml:context>
    <inkml:brush xml:id="br0">
      <inkml:brushProperty name="width" value="0.025" units="cm"/>
      <inkml:brushProperty name="height" value="0.025" units="cm"/>
    </inkml:brush>
  </inkml:definitions>
  <inkml:trace contextRef="#ctx0" brushRef="#br0">0 51 1121,'0'0'16501,"8"3"-14835,-4-1-1545,0 0 0,0-1 0,0 0 0,0 0 0,0 0 1,1 0-1,-1-1 0,0 1 0,0-1 0,1 0 0,4-1 1,57-17 762,-38 9-1212,59-19 977,-30 20-6992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6.165"/>
    </inkml:context>
    <inkml:brush xml:id="br0">
      <inkml:brushProperty name="width" value="0.025" units="cm"/>
      <inkml:brushProperty name="height" value="0.025" units="cm"/>
    </inkml:brush>
  </inkml:definitions>
  <inkml:trace contextRef="#ctx0" brushRef="#br0">34 1 11499,'0'0'5888,"-3"8"-4505,-1 5-1147,0 0 1,1 0-1,0 1 1,1-1-1,0 1 1,1 14-1,7 91-117,-3-86 20,-1 0-1,-2 1 0,-6 53 0,-1-69 1427,3-34-586,-1-35-622,5 51-364,0-1 9,-1-126 56,2 115-62,0 0-1,1 0 1,0 0 0,1 0-1,0 1 1,1 0 0,0-1-1,9-15 1,-10 23-7,1 0 0,0 0 1,0 1-1,0-1 0,0 1 0,0 0 0,1 0 1,0 0-1,-1 1 0,1 0 0,0-1 0,0 2 1,1-1-1,-1 1 0,0-1 0,0 2 0,1-1 0,9 0 1,-6 1-4,-1-1 1,1 1-1,-1 1 0,0-1 1,1 1-1,-1 1 1,0 0-1,0 0 0,0 1 1,0-1-1,11 7 1,-18-8 11,1-1 1,-1 1-1,0 0 1,0-1-1,0 1 1,0 0 0,0 0-1,0-1 1,0 1-1,0 0 1,0 0-1,0 0 1,0 1-1,-1-1 1,1 0-1,0 0 1,-1 0 0,1 0-1,-1 1 1,1-1-1,-1 0 1,0 0-1,1 1 1,-1-1-1,0 0 1,0 1-1,0-1 1,0 0 0,0 1-1,-1 1 1,0 0 8,-1-1 1,1 1-1,-1-1 0,0 0 1,0 1-1,0-1 1,0 0-1,0 0 0,0 0 1,-1 0-1,1-1 1,-1 1-1,-2 1 0,-8 3 45,1 0-1,-1 0 0,0-2 0,-27 7 1,33-10-192,-37 2 621,43-3-556,0-1 0,0 1 0,1 0 0,-1-1 0,0 1 0,0 0 0,0-1 0,0 1 0,0-1 0,0 0 0,0 1 0,1-1 0,-1 1 0,0-1 0,1 0 0,-1 0 0,0 0 0,1 1 0,-1-1 0,1 0 0,-1 0 0,1 0 0,-1 0 0,1 0 0,0 0 0,-1 0 0,1 0 0,0 0 0,0 0 0,0 0 0,0 0 0,0 0 0,0 0 0,0 0 0,0 0 0,0 0 0,1-1 0,3-23-5040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0:58.534"/>
    </inkml:context>
    <inkml:brush xml:id="br0">
      <inkml:brushProperty name="width" value="0.025" units="cm"/>
      <inkml:brushProperty name="height" value="0.025" units="cm"/>
    </inkml:brush>
  </inkml:definitions>
  <inkml:trace contextRef="#ctx0" brushRef="#br0">16 0 2370,'0'0'16394,"-4"3"-15924,3-2-431,-1 1 0,1-1-1,0 1 1,0 0 0,0 0 0,0-1 0,0 1-1,1 0 1,-1 0 0,1 0 0,-1 0-1,1 0 1,-1 0 0,1 0 0,0 0-1,0 0 1,0 0 0,0 0 0,1 0 0,-1 0-1,0 0 1,1 0 0,-1 0 0,1 0-1,0 0 1,1 1 0,28 76 428,-13-38-182,54 198 866,30 82 309,-85-281-1382,2-1 1,2-1-1,1-1 0,2-1 0,51 63 0,-36-55-54,-7-7 0,2-1 0,51 44 1,-74-73 13,0-1 1,0 0 0,1 0 0,-1-1 0,1-1-1,0 1 1,22 4 0,86 9 506,-20-4-306,35 18-143,-126-32-919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4.658"/>
    </inkml:context>
    <inkml:brush xml:id="br0">
      <inkml:brushProperty name="width" value="0.025" units="cm"/>
      <inkml:brushProperty name="height" value="0.025" units="cm"/>
    </inkml:brush>
  </inkml:definitions>
  <inkml:trace contextRef="#ctx0" brushRef="#br0">0 2050 6694,'10'-11'5419,"271"-304"-1023,436-406-128,-170 221-3811,-419 395-901,4 6 0,216-122 0,-260 176-1930,-26 21-2459,-24 15 658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4:04.856"/>
    </inkml:context>
    <inkml:brush xml:id="br0">
      <inkml:brushProperty name="width" value="0.05" units="cm"/>
      <inkml:brushProperty name="height" value="0.05" units="cm"/>
      <inkml:brushProperty name="color" value="#66CC00"/>
    </inkml:brush>
  </inkml:definitions>
  <inkml:trace contextRef="#ctx0" brushRef="#br0">0 63 18780,'0'-2'254,"0"-1"0,1 0 0,-1 1 0,1-1 1,-1 1-1,1-1 0,0 1 0,0-1 0,0 1 0,0 0 0,0-1 0,1 1 0,-1 0 0,1 0 1,-1 0-1,1 0 0,0 0 0,0 0 0,0 0 0,0 1 0,0-1 0,0 1 0,1 0 0,-1-1 1,0 1-1,1 0 0,-1 0 0,3 0 0,-1-1-220,0 1-1,-1 1 1,1-1 0,0 0 0,0 1-1,0 0 1,0 0 0,0 0 0,0 0-1,0 1 1,-1-1 0,1 1 0,0 0-1,0 0 1,-1 1 0,1-1 0,6 4-1,-2 2-25,0-1 0,-1 1-1,0 0 1,-1 1 0,1-1 0,-1 1-1,-1 1 1,0-1 0,0 1-1,0 0 1,5 17 0,-1 1 54,-1 0 0,8 54 0,-11-34 52,-5-33-47,1 0-1,1 0 1,1 0-1,3 13 1,-6-27-75,1 1-1,-1-1 1,0 0 0,0 1 0,0-1-1,0 0 1,0 1 0,0-1-1,1 0 1,-1 1 0,0-1 0,0 0-1,0 1 1,1-1 0,-1 0 0,0 0-1,0 1 1,1-1 0,-1 0-1,0 0 1,1 1 0,-1-1 0,0 0-1,1 0 1,-1 0 0,0 0 0,1 0-1,-1 1 1,1-1 0,-1 0-1,0 0 1,1 0 0,-1 0 0,0 0-1,1 0 1,-1 0 0,1 0-1,-1 0 1,0-1 0,1 1 0,-1 0-1,0 0 1,1 0 0,-1 0 0,0 0-1,1-1 1,-1 1 0,0 0-1,1 0 1,-1 0 0,0-1 0,0 1-1,1 0 1,-1-1 0,0 1 0,0 0-1,1-1 1,-1 1 0,16-23-556,-14 19 610,13-19-235,3-6-76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5.084"/>
    </inkml:context>
    <inkml:brush xml:id="br0">
      <inkml:brushProperty name="width" value="0.025" units="cm"/>
      <inkml:brushProperty name="height" value="0.025" units="cm"/>
    </inkml:brush>
  </inkml:definitions>
  <inkml:trace contextRef="#ctx0" brushRef="#br0">1 2494 7399,'0'0'7906,"8"-4"-7890,16-10 120,0-1-1,-2-1 1,38-33 0,63-73 737,-63 61-773,426-429 978,650-619 770,-788 816-1743,-264 230-181,3 4 0,123-63 0,-172 103-640,49-16 0,-69 29-889,0 1 1,32-4-1,-9 7-4902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5.418"/>
    </inkml:context>
    <inkml:brush xml:id="br0">
      <inkml:brushProperty name="width" value="0.025" units="cm"/>
      <inkml:brushProperty name="height" value="0.025" units="cm"/>
    </inkml:brush>
  </inkml:definitions>
  <inkml:trace contextRef="#ctx0" brushRef="#br0">45 1721 15695,'-11'19'590,"7"-12"-473,-1 0 0,1 0 0,1 1 0,-1-1 1,1 1-1,1 0 0,-1 0 0,1 0 0,-1 14 1,3-21-119,0-1 1,0 0 0,0 1-1,0-1 1,0 0 0,0 1 0,0-1-1,0 0 1,0 0 0,0 1 0,0-1-1,1 0 1,-1 1 0,0-1 0,0 0-1,0 0 1,1 1 0,-1-1 0,0 0-1,0 0 1,1 0 0,-1 1 0,0-1-1,0 0 1,1 0 0,-1 0 0,0 0-1,0 1 1,1-1 0,-1 0-1,0 0 1,1 0 0,-1 0 0,0 0-1,1 0 1,-1 0 0,0 0 0,1 0-1,-1 0 1,1 0 0,5-1 37,0 1 0,-1-1 0,1 0-1,0 0 1,0-1 0,-1 0 0,1 0 0,-1 0 0,1 0 0,-1-1 0,0 0 0,6-4 0,64-53 693,-49 38-595,705-646 1248,-421 374-1335,426-378-3523,-718 656 3076,46-36-699,-18 28-2397,-33 22 228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5.792"/>
    </inkml:context>
    <inkml:brush xml:id="br0">
      <inkml:brushProperty name="width" value="0.025" units="cm"/>
      <inkml:brushProperty name="height" value="0.025" units="cm"/>
    </inkml:brush>
  </inkml:definitions>
  <inkml:trace contextRef="#ctx0" brushRef="#br0">5 1532 17457,'-1'11'97,"0"-3"34,0 0 0,0 0 0,1 1 0,0-1 0,0 0 0,3 11 0,-2-17-110,0 1-1,-1-1 0,1 0 0,0 0 0,0 0 1,1 0-1,-1 0 0,0 0 0,1-1 0,-1 1 1,1 0-1,0-1 0,-1 1 0,1-1 0,0 0 0,0 1 1,0-1-1,0 0 0,0 0 0,0 0 0,0 0 1,1-1-1,-1 1 0,0-1 0,0 1 0,1-1 0,3 1 1,5-1 1,-1 0 1,1 0 0,0-1 0,0 0 0,0-1-1,0 0 1,0-1 0,-1 0 0,0-1 0,1 0-1,-1-1 1,12-7 0,13-9 113,-2-2 0,32-27 0,77-72 395,139-154 0,106-160-3,-369 416-527,266-336-331,-91 110-3877,-144 193-897,-37 43 1805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6.136"/>
    </inkml:context>
    <inkml:brush xml:id="br0">
      <inkml:brushProperty name="width" value="0.025" units="cm"/>
      <inkml:brushProperty name="height" value="0.025" units="cm"/>
    </inkml:brush>
  </inkml:definitions>
  <inkml:trace contextRef="#ctx0" brushRef="#br0">30 1088 20499,'0'0'545,"-30"48"704,35-53-768,31-33-449,20-22 160,22-24 64,16-25-192,18-14-64,13-16-224,8-7-1185,-2-5-417,-5 7-1185,-6 8-3844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7.633"/>
    </inkml:context>
    <inkml:brush xml:id="br0">
      <inkml:brushProperty name="width" value="0.025" units="cm"/>
      <inkml:brushProperty name="height" value="0.025" units="cm"/>
    </inkml:brush>
  </inkml:definitions>
  <inkml:trace contextRef="#ctx0" brushRef="#br0">146 2090 14414,'-16'-9'415,"1"-1"0,1 0 1,0-2-1,1 1 1,0-2-1,-16-18 0,26 26-381,-1 1-1,1-1 1,0 0-1,0 0 1,0-1-1,1 1 0,0-1 1,0 1-1,0-1 1,1 0-1,0 0 1,0 1-1,0-1 0,1 0 1,0 0-1,0 0 1,0 0-1,1 0 1,0 0-1,0 1 1,1-1-1,-1 0 0,4-7 1,2 0-183,0 1 0,1-1-1,0 1 1,1 1 0,0-1 0,1 2 0,0-1 0,20-15 0,103-66-1317,-110 77 1316,86-50-409,123-54 0,127-36 332,640-191 515,27 78-208,1336-191 1106,-969 331-407,7 81-620,-913 35-110,1292-15 13,0 80-364,-595 79 257,-981-94 91,-3 9 0,-2 9 0,338 144 0,-470-169 83,-1 3 0,78 55 0,-116-70-80,-1 2 0,0 1 0,-2 1 0,0 1 0,-2 1 0,0 1 0,22 36 0,-31-37-16,-1 0 0,-1 0 0,-2 1 0,-1 0 0,0 1 0,-2 0 0,-1 0 0,-2 0 0,0 0 0,-2 1 0,-1-1-1,-4 33 1,-4 13 43,-4 0 0,-3-1 0,-32 93-1,-223 504 72,202-515-160,12-31 20,-4-3 1,-6-2-1,-5-4 1,-114 141-1,51-101 138,-7-6 0,-6-6 0,-7-7 0,-5-6 0,-251 154 0,109-119-11,-17 10 330,316-173-436,0 0-1,1 0 1,-1 0-1,0 0 1,1 0-1,-1 0 0,1 0 1,0 1-1,-1-1 1,1 0-1,0 1 1,0-1-1,0 1 1,0 0-1,0-1 1,0 1-1,0 0 0,0 2 1,1-3-22,0-1 1,0 1-1,1 0 1,-1 0-1,0 0 0,1 0 1,-1-1-1,1 1 1,-1 0-1,1 0 1,-1-1-1,1 1 1,-1 0-1,1-1 0,0 1 1,0-1-1,-1 1 1,1-1-1,0 1 1,0-1-1,-1 1 1,1-1-1,0 0 0,0 1 1,1-1-1,9 3 21,0 0 0,0-1-1,0-1 1,17 1-1,162-4-527,-158-1-2347,60-14 0,-32-1-5101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8.070"/>
    </inkml:context>
    <inkml:brush xml:id="br0">
      <inkml:brushProperty name="width" value="0.025" units="cm"/>
      <inkml:brushProperty name="height" value="0.025" units="cm"/>
    </inkml:brush>
  </inkml:definitions>
  <inkml:trace contextRef="#ctx0" brushRef="#br0">1 14 14894,'0'0'49,"0"0"1,0 0-1,0 0 0,0 0 1,0 0-1,0 0 0,0 0 0,0 0 1,1 0-1,-1-1 0,0 1 1,0 0-1,0 0 0,0 0 0,0 0 1,0 0-1,0 0 0,0 0 0,1 0 1,-1 0-1,0 0 0,0 0 1,0 0-1,0 0 0,0-1 0,0 1 1,0 0-1,0 0 0,0 0 1,0 0-1,0 0 0,0 0 0,0 0 1,0 0-1,0-1 0,0 1 1,0 0-1,0 0 0,0 0 0,0 0 1,0 0-1,0 0 0,0 0 1,0 0-1,0-1 0,0 1 0,0 0 1,0 0-1,0 0 0,0 0 1,0 0-1,0 0 0,21-3 360,30 1-622,12 0 158,-40 0 42,1 1 1,0 1-1,0 1 1,-1 1 0,1 1-1,-1 1 1,32 10-1,-53-14 11,-1 1-1,1 0 0,0-1 0,-1 1 0,1 0 1,-1-1-1,1 1 0,-1 0 0,0 0 1,1 0-1,-1 1 0,0-1 0,0 0 1,1 0-1,-1 1 0,0-1 0,0 1 1,-1-1-1,1 1 0,0-1 0,0 1 1,-1-1-1,1 1 0,-1 0 0,1-1 1,-1 1-1,0 0 0,0-1 0,0 1 1,0 0-1,0-1 0,0 1 0,0 0 1,0 0-1,-1-1 0,1 1 0,0-1 1,-1 1-1,0 0 0,1-1 0,-2 3 1,-3 4 18,1-1 1,-1 1-1,-1-1 1,0 0-1,0 0 1,-10 8-1,-170 133-46,65-57-6047,95-69-623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9.252"/>
    </inkml:context>
    <inkml:brush xml:id="br0">
      <inkml:brushProperty name="width" value="0.025" units="cm"/>
      <inkml:brushProperty name="height" value="0.025" units="cm"/>
    </inkml:brush>
  </inkml:definitions>
  <inkml:trace contextRef="#ctx0" brushRef="#br0">290 314 10602,'0'0'2482,"-3"-11"-464,2 6-1825,0 0-1,0 0 1,-1 0-1,0 0 1,0 1 0,0-1-1,0 1 1,-1 0-1,0-1 1,0 1-1,0 0 1,0 0-1,-1 1 1,1-1 0,-1 1-1,0 0 1,0 0-1,0 0 1,-1 0-1,1 1 1,-1-1-1,1 1 1,-1 1 0,0-1-1,1 0 1,-1 1-1,0 0 1,-6 0-1,5 0-92,-1 1 0,0 1-1,1-1 1,-1 1 0,1 0 0,0 0-1,-1 1 1,1 0 0,0 0-1,0 1 1,0-1 0,0 1 0,0 1-1,1-1 1,-1 1 0,1 0 0,0 0-1,0 0 1,0 1 0,1 0-1,-6 8 1,3-5 85,1 1-1,1 0 0,0 1 1,0-1-1,1 1 0,0 0 1,1 0-1,0 0 1,1 1-1,0-1 0,0 1 1,0 17-1,2-27-169,0 1 0,1-1-1,-1 0 1,0 1 0,1-1-1,-1 1 1,1-1 0,-1 0-1,1 1 1,-1-1 0,1 0 0,0 0-1,0 0 1,0 1 0,0-1-1,0 0 1,0 0 0,0 0-1,0 0 1,0-1 0,0 1-1,0 0 1,1 0 0,-1-1 0,0 1-1,1-1 1,-1 1 0,0-1-1,1 1 1,-1-1 0,1 0-1,-1 0 1,1 0 0,-1 1-1,0-2 1,1 1 0,-1 0 0,1 0-1,1-1 1,5 1 86,0-1 1,0-1-1,0 1 0,0-2 1,0 1-1,10-5 0,1-3 130,0-1 0,0-1 0,-1 0 0,0-2 0,-1 0 0,-1-1 0,0 0 0,22-29 0,-31 36-152,-1 0-1,0-1 1,0 0 0,0 0-1,-1-1 1,-1 1 0,0-1 0,0 0-1,-1 0 1,0 0 0,0-1-1,-1 1 1,-1-1 0,0 1 0,0-1-1,-1 1 1,-1-1 0,1 0 0,-2 1-1,-2-11 1,3 17-75,0 1-1,0-1 1,-1 1-1,1-1 1,-1 1 0,0 0-1,0 0 1,0 0-1,-1 0 1,1 0 0,0 0-1,-1 1 1,0-1-1,0 1 1,0 0 0,0 0-1,0 0 1,0 0-1,-1 0 1,1 1 0,0-1-1,-1 1 1,1 0-1,-1 0 1,0 1 0,1-1-1,-1 0 1,0 1 0,1 0-1,-1 0 1,0 0-1,0 1 1,1-1 0,-1 1-1,-6 2 1,0-1-98,1 1 0,-1 1 0,1-1 0,0 2 0,0-1 0,0 1 0,0 1 0,1-1 0,0 2 0,0-1 0,-14 15 0,17-15-266,1 0 0,-1 1 0,1 0-1,0 0 1,0 0 0,1 0 0,-5 14 0,7-16-432,0 0-1,0 0 1,1 0 0,-1 0-1,1 0 1,0 0 0,2 10-1,4-4-4716,12-10-1831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39.752"/>
    </inkml:context>
    <inkml:brush xml:id="br0">
      <inkml:brushProperty name="width" value="0.025" units="cm"/>
      <inkml:brushProperty name="height" value="0.025" units="cm"/>
    </inkml:brush>
  </inkml:definitions>
  <inkml:trace contextRef="#ctx0" brushRef="#br0">27 30 17168,'0'0'7639,"1"13"-6331,2 10-1040,-2-1 0,-1 1 0,-1-1 0,0 0-1,-6 25 1,2-27-394,0-2-142,1-1-1,1 1 0,0 0 0,1-1 1,1 1-1,2 18 0,-1-35 216,0-1 0,0 1 0,0-1-1,0 0 1,0 1 0,0-1 0,1 0 0,-1 1 0,0-1 0,0 0-1,0 1 1,1-1 0,-1 0 0,0 0 0,0 1 0,1-1 0,-1 0-1,0 0 1,1 1 0,-1-1 0,0 0 0,1 0 0,-1 0 0,0 0-1,1 0 1,-1 1 0,0-1 0,1 0 0,-1 0 0,1 0 0,-1 0-1,0 0 1,1 0 0,-1 0 0,0 0 0,1 0 0,-1 0-1,1-1 1,-1 1 0,0 0 0,1 0 0,-1 0 0,0 0 0,1 0-1,-1-1 1,0 1 0,1 0 0,-1 0 0,0-1 0,1 1 0,15-13-1214,-1-7-626,-1-1 1,-1 0-1,-1-1 1,-1-1-1,-1 0 1,10-34-1,4-5 1389,-11 21 1617,-11 33 228,1-1-1,-1 0 1,2 1-1,-1 0 0,10-16 1,-13 33 2080,-2 35-2753,-8-3-412,-1 1-272,2 0 0,2 0 0,-2 57 0,9-98-88,2 14-1391,5-13-2581,-1-7-141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0.082"/>
    </inkml:context>
    <inkml:brush xml:id="br0">
      <inkml:brushProperty name="width" value="0.025" units="cm"/>
      <inkml:brushProperty name="height" value="0.025" units="cm"/>
    </inkml:brush>
  </inkml:definitions>
  <inkml:trace contextRef="#ctx0" brushRef="#br0">1 8 17200,'0'0'7688,"86"-8"-6151,-33 8-544,6 0-769,1 0-192,-5 2-32,-13 1-1505,-10 1-1698,-10 0-1089,-14 0-4228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0.459"/>
    </inkml:context>
    <inkml:brush xml:id="br0">
      <inkml:brushProperty name="width" value="0.025" units="cm"/>
      <inkml:brushProperty name="height" value="0.025" units="cm"/>
    </inkml:brush>
  </inkml:definitions>
  <inkml:trace contextRef="#ctx0" brushRef="#br0">1 97 15919,'0'0'5162,"14"1"-3576,23 1-545,-1-3 0,0-1 0,66-12 0,-28-1-1844,227-39 3048,-198 44-6426,1 6-6111,-95 4 4211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41.285"/>
    </inkml:context>
    <inkml:brush xml:id="br0">
      <inkml:brushProperty name="width" value="0.025" units="cm"/>
      <inkml:brushProperty name="height" value="0.025" units="cm"/>
    </inkml:brush>
  </inkml:definitions>
  <inkml:trace contextRef="#ctx0" brushRef="#br0">3796 446 4901,'-4'-11'2530,"0"0"-2531,0 0 0,-1 0 0,-1 0 0,0 1 0,0-1 0,-1 1 0,0 1 0,-1-1 0,0 1 0,-1 1 0,1 0 0,-2 0 0,1 0 0,-1 1 0,-20-10 0,-2 3 324,-1 3 0,-1 1 0,-46-9 0,-110-6 440,47 7-448,-126-27-205,-470-58 944,-84 73-953,740 32-71,0 5 0,1 2-1,1 5 1,-119 34 0,92-13 86,2 4 0,-175 92 0,257-118 1,0 1-1,1 0 1,1 2 0,0 1 0,-21 21 0,32-25-67,0-1 0,1 1 0,1 1 0,0 0 0,0 0 0,2 0 0,0 1 0,0 0 0,-7 29 0,4-6-47,1 2-1,2-1 1,2 1-1,2 0 1,1 0-1,2 0 1,6 45-1,-2-58 0,1-1 1,1 1-1,1-1 0,1-1 1,2 1-1,0-1 0,2-1 1,1 0-1,0-1 0,2 0 1,26 30-1,-12-23 17,1 0-1,2-3 0,1 0 1,0-2-1,2-2 1,1-1-1,1-2 0,1-1 1,0-2-1,2-2 1,40 11-1,59 9 87,265 31 1,-389-64-111,409 43-264,679-15-1,-901-42 290,290-54 1,190-81 28,-670 144-48,10-2 4,337-88 29,-290 71 24,-1-3 1,-1-3-1,67-38 0,-114 54-1,0 0 0,-1-1 0,0-1-1,-1-1 1,-1-1 0,0 0 0,-1-1 0,22-31 0,-30 35 10,-1 1 1,0-2 0,-1 1-1,0-1 1,-1 0 0,-1 0-1,0 0 1,-1-1 0,0 1-1,-1-1 1,-1 0 0,0 1-1,-1-1 1,-3-24 0,-2 14 76,0 0-1,-2 0 1,-1 1 0,-1 0-1,-1 0 1,-1 1 0,0 1 0,-2-1-1,-1 2 1,-1 0 0,-1 1-1,0 0 1,-37-33 0,18 22-5,-2 2 1,-1 1 0,-1 1-1,-1 3 1,-1 1 0,-78-30-1,41 26-244,0 4-1,-1 4 1,-143-17-1,-249 11-4773,256 22-112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1.184"/>
    </inkml:context>
    <inkml:brush xml:id="br0">
      <inkml:brushProperty name="width" value="0.025" units="cm"/>
      <inkml:brushProperty name="height" value="0.025" units="cm"/>
    </inkml:brush>
  </inkml:definitions>
  <inkml:trace contextRef="#ctx0" brushRef="#br0">135 274 12172,'0'0'11253,"6"8"-10719,19 24-33,-24-31-405,-1 0-1,1 0 1,0 0-1,-1 0 1,1 0-1,0 0 1,-1 0-1,0 0 0,1 0 1,-1 0-1,1 0 1,-1 0-1,0 1 1,0-1-1,0 0 0,0 0 1,0 0-1,0 2 1,0-2-38,-1-1 1,1 1 0,0-1 0,-1 1 0,1 0-1,-1-1 1,1 1 0,-1-1 0,1 1 0,-1-1-1,1 1 1,-1-1 0,0 0 0,1 1 0,-1-1-1,1 0 1,-1 1 0,0-1 0,1 0 0,-1 0-1,-1 1 1,-42-1 1098,35-1-1160,9 1 4,-3-1-1,0 1 0,0 0 0,0 0 0,0 0 1,0 0-1,0 1 0,0-1 0,0 1 1,0 0-1,0-1 0,0 1 0,0 1 0,0-1 1,1 0-1,-1 1 0,0-1 0,1 1 1,-3 2-1,3-5 314,7-11-111,7-11-15,-11 21-201,1 0 0,-1 0 1,1 1-1,0-1 1,0 1-1,0-1 1,0 1-1,0 0 1,0-1-1,0 1 1,0 0-1,0 1 1,0-1-1,1 0 1,-1 1-1,0-1 1,1 1-1,-1-1 0,0 1 1,1 0-1,-1 0 1,3 1-1,-2-1-283,1 0-1,0-1 1,-1 1-1,1-1 1,0 1-1,-1-1 1,1 0-1,-1 0 1,0-1-1,5-1 0,1-3-640,-4 3-240,1 0-1,-1-1 1,0 1 0,0-1 0,8-9-1,-12 11 1228,0 0-1,0 1 1,0-1-1,0 0 1,0 0-1,0 0 1,0 0-1,-1 0 1,1 0-1,-1 0 1,1 0-1,-1 0 1,0-3-1,-1 4 195,1 0 0,-1-1 0,0 1 0,-1 0 0,1 0 0,0 0 1,0 1-1,0-1 0,-1 0 0,1 0 0,0 1 0,-1-1 0,1 1 0,0-1 0,-1 1 0,1-1 0,-1 1 0,1 0 0,-1 0 0,1 0 0,-1 0 0,1 0 0,-1 0 0,1 0 0,-3 1 0,-43 3 1744,39-1-1910,0 0 0,0 1-1,0 0 1,1 1 0,0 0-1,0 0 1,0 0 0,0 1-1,1 0 1,0 0 0,0 1-1,1 0 1,-1 0 0,1 0-1,1 0 1,0 1 0,0 0-1,0 0 1,1 0-1,0 0 1,1 1 0,0-1-1,0 1 1,0-1 0,1 1-1,1 0 1,0-1 0,0 1-1,0 0 1,1-1 0,1 1-1,2 9 1,-3-15-77,0 0 0,0-1 0,1 1 0,-1-1 0,1 1 0,0-1 0,0 0 0,0 0 1,0 1-1,0-1 0,1-1 0,-1 1 0,0 0 0,1-1 0,-1 1 0,1-1 0,0 0 0,0 1 0,-1-1 0,1-1 0,0 1 1,0 0-1,0-1 0,0 1 0,0-1 0,0 0 0,0 0 0,0 0 0,3-1 0,2 1 12,0-1 1,0 0-1,1-1 0,-1 0 1,0 0-1,0 0 0,-1-1 1,1 0-1,10-7 0,-3-1 21,0 0 0,-1-2 0,-1 0 0,0 0 0,-1-1 0,0 0 0,-1-1 0,-1-1 0,0 0 0,12-27 0,-14 24 119,0 0 0,-2 0 0,0-1 1,-1 0-1,0 0 0,-2 0 0,-1 0 1,0-1-1,-2-28 0,0 46-151,0 0 1,-1 0-1,1 0 0,-1 0 0,1 1 1,-1-1-1,0 0 0,0 0 0,-1 1 1,1-1-1,0 1 0,-1-1 0,0 1 1,1 0-1,-1-1 0,0 1 0,0 0 1,0 0-1,-1 0 0,-4-3 0,3 3 0,-1 0 0,1 0 0,-1 1 0,0-1-1,0 1 1,0 0 0,0 0 0,0 1 0,0 0 0,0-1-1,-7 2 1,2 0-71,-1 0-1,0 1 1,1 1 0,-1-1-1,1 2 1,0-1 0,-1 1-1,2 1 1,-1 0 0,-14 10-1,18-11-335,1 0 0,0 0 0,0 0 1,0 1-1,1 0 0,0 0 0,0 0 0,0 0 0,0 1 0,1-1 0,0 1 0,-4 10 1,7-15 235,0-1 0,0 1 0,0-1 1,0 1-1,0-1 0,0 1 0,1-1 0,-1 1 1,0-1-1,0 0 0,1 1 0,-1-1 1,0 1-1,0-1 0,1 0 0,-1 1 1,0-1-1,1 0 0,-1 1 0,1-1 1,-1 0-1,0 0 0,1 1 0,-1-1 1,1 0-1,-1 0 0,1 0 0,-1 0 1,1 1-1,-1-1 0,0 0 0,1 0 1,-1 0-1,1 0 0,-1 0 0,1 0 0,-1 0 1,1-1-1,0 1 0,23-2-5062,-23 2 4966,30-7-6600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1.530"/>
    </inkml:context>
    <inkml:brush xml:id="br0">
      <inkml:brushProperty name="width" value="0.025" units="cm"/>
      <inkml:brushProperty name="height" value="0.025" units="cm"/>
    </inkml:brush>
  </inkml:definitions>
  <inkml:trace contextRef="#ctx0" brushRef="#br0">11 0 12684,'0'0'10095,"3"14"-9001,2 19-713,-1 0 1,-2 0-1,-2 0 0,-6 66 0,-1-49-233,2-21 241,1 1-1,1 51 0,3-80-364,0 0-1,1-1 1,-1 1-1,0 0 1,0 0-1,0-1 1,0 1-1,1 0 1,-1-1-1,0 1 1,1-1-1,-1 1 1,0 0-1,1-1 0,-1 1 1,1-1-1,-1 1 1,1-1-1,-1 1 1,1-1-1,-1 0 1,1 1-1,0-1 1,-1 1-1,1-1 1,0 0-1,-1 0 1,1 1-1,0-1 1,-1 0-1,1 0 1,0 0-1,-1 0 1,1 0-1,0 0 0,-1 0 1,1 0-1,0 0 1,0 0-1,-1 0 1,1 0-1,0-1 1,-1 1-1,1 0 1,0 0-1,-1-1 1,1 1-1,-1-1 1,1 1-1,0 0 1,-1-1-1,1 1 1,-1-1-1,1 0 1,35-25 659,8-25-761,-2-1-1,-2-2 0,44-79 1,-82 130-721,6-13 725,-9 10-3314,-7 6-6215,-4 3-2499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1.923"/>
    </inkml:context>
    <inkml:brush xml:id="br0">
      <inkml:brushProperty name="width" value="0.025" units="cm"/>
      <inkml:brushProperty name="height" value="0.025" units="cm"/>
    </inkml:brush>
  </inkml:definitions>
  <inkml:trace contextRef="#ctx0" brushRef="#br0">1 540 17168,'0'0'8456,"55"48"-7655,-27-48-705,0 0-256,6 0-2435,5-10-2049,-7-6-3780</inkml:trace>
  <inkml:trace contextRef="#ctx0" brushRef="#br0" timeOffset="1">664 18 14157,'0'0'10250,"75"2"-9257,-33-9-448,1 1-385,-4 2-128,-2 1-64,-7 3-1314,-5 0-1825,-11 0-1857,-9 0-2499</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2.287"/>
    </inkml:context>
    <inkml:brush xml:id="br0">
      <inkml:brushProperty name="width" value="0.025" units="cm"/>
      <inkml:brushProperty name="height" value="0.025" units="cm"/>
    </inkml:brush>
  </inkml:definitions>
  <inkml:trace contextRef="#ctx0" brushRef="#br0">0 84 18898,'0'0'5157,"55"14"-3780,0-22-224,3-9-640,6-1-481,-2 0-257,-9-1-3042,-3 2-3971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2.865"/>
    </inkml:context>
    <inkml:brush xml:id="br0">
      <inkml:brushProperty name="width" value="0.025" units="cm"/>
      <inkml:brushProperty name="height" value="0.025" units="cm"/>
    </inkml:brush>
  </inkml:definitions>
  <inkml:trace contextRef="#ctx0" brushRef="#br0">431 115 12748,'-2'-9'5504,"2"6"-5364,-1 0-1,0 0 1,0 0-1,0 0 1,0 0 0,0 0-1,-1 0 1,1 1-1,-1-1 1,0 0 0,0 1-1,0-1 1,0 1-1,0 0 1,0-1 0,-1 1-1,1 0 1,-1 0-1,1 1 1,-1-1 0,0 0-1,0 1 1,0 0 0,0 0-1,0 0 1,0 0-1,0 0 1,0 0 0,0 1-1,0 0 1,0-1-1,-5 2 1,-5-1-41,1 1-1,0 0 1,0 1-1,0 1 1,1 0-1,-1 0 1,1 1 0,-1 1-1,1 0 1,1 0-1,-1 1 1,1 1 0,0 0-1,0 0 1,1 1-1,-15 14 1,7-5 71,1 1 0,0 1 1,2 0-1,0 1 0,1 0 0,1 1 0,-15 35 1,23-46-84,0 1 0,1 0 0,0 1 0,1-1 1,0 0-1,1 1 0,0-1 0,0 1 1,2 0-1,-1-1 0,3 13 0,-2-19-69,1 0 0,-1 0 0,1 0 0,0 0 0,0 0-1,1 0 1,0 0 0,-1-1 0,1 1 0,1-1 0,-1 0-1,1 0 1,0 0 0,-1 0 0,2-1 0,-1 0 0,0 0 0,1 0-1,-1 0 1,1 0 0,0-1 0,0 0 0,0 0 0,0-1-1,8 2 1,6 1 80,0-2 0,1 0 0,-1-2 0,1 0 0,-1-1 0,0-1 0,1 0 0,-1-2 0,0 0-1,0-1 1,-1-1 0,0-1 0,0-1 0,0 0 0,-1-1 0,19-14 0,-23 15-1,-1 0 1,0-1 0,0 0-1,-1-1 1,-1-1-1,0 1 1,0-2 0,-1 1-1,0-1 1,-1-1-1,0 0 1,-1 0 0,-1 0-1,0-1 1,-1 0-1,0 0 1,-1 0 0,-1 0-1,0-1 1,-1 0-1,1-25 1,-4 31-141,0 0 0,0 0 1,-1 1-1,0-1 0,-1 0 1,0 1-1,0 0 0,-1 0 1,0 0-1,0 0 0,-1 0 0,0 1 1,0 0-1,0 0 0,-1 0 1,-1 1-1,1 0 0,-1 0 0,-13-9 1,10 9-378,1 0 0,-1 1 0,0 1 0,0-1 0,-1 2 0,-18-5 0,18 6-479,0 0 0,1 1 1,-1 0-1,0 1 1,0 0-1,-21 4 1,-10 10-6112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3.922"/>
    </inkml:context>
    <inkml:brush xml:id="br0">
      <inkml:brushProperty name="width" value="0.025" units="cm"/>
      <inkml:brushProperty name="height" value="0.025" units="cm"/>
    </inkml:brush>
  </inkml:definitions>
  <inkml:trace contextRef="#ctx0" brushRef="#br0">0 34 15855,'0'0'3587,"62"11"-2594,-9-11 64,18-7-192,3-3-641,4 0-192,-7 4-224,-14-1-1441,-18 4-2627,-20 1-3812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4.254"/>
    </inkml:context>
    <inkml:brush xml:id="br0">
      <inkml:brushProperty name="width" value="0.025" units="cm"/>
      <inkml:brushProperty name="height" value="0.025" units="cm"/>
    </inkml:brush>
  </inkml:definitions>
  <inkml:trace contextRef="#ctx0" brushRef="#br0">1 0 17104,'0'0'3684,"55"40"-2755,-2-36-65,12 0-255,6-2-545,0-1-256,-4-1-1730,-7 0-1954,-10-3-3074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4.582"/>
    </inkml:context>
    <inkml:brush xml:id="br0">
      <inkml:brushProperty name="width" value="0.025" units="cm"/>
      <inkml:brushProperty name="height" value="0.025" units="cm"/>
    </inkml:brush>
  </inkml:definitions>
  <inkml:trace contextRef="#ctx0" brushRef="#br0">9 2 18514,'11'0'635,"-7"-1"-564,32 0 752,-1 2 0,52 6 0,-77-5-759,-1-1 0,1 1 1,0 1-1,-1 0 0,0 0 0,0 1 0,0 0 0,0 0 0,0 1 0,-1 0 0,0 1 0,0 0 1,0 0-1,-1 1 0,7 7 0,-11-9-55,1 0-1,-1 0 1,-1 0 0,1 0 0,-1 1 0,0-1 0,0 1-1,0 0 1,-1-1 0,0 1 0,0 0 0,0 0-1,-1 0 1,0 0 0,0 0 0,0 0 0,-1-1 0,0 1-1,0 0 1,-1 0 0,1-1 0,-1 1 0,-1-1 0,1 1-1,-1-1 1,-5 9 0,-8 10 290,-1-1 0,-1 0 0,-1-2 0,-25 24 1,32-34-64,-119 107 128,73-72-5842,43-36-1889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5.207"/>
    </inkml:context>
    <inkml:brush xml:id="br0">
      <inkml:brushProperty name="width" value="0.025" units="cm"/>
      <inkml:brushProperty name="height" value="0.025" units="cm"/>
    </inkml:brush>
  </inkml:definitions>
  <inkml:trace contextRef="#ctx0" brushRef="#br0">1 0 10282,'0'0'9571,"5"11"-8962,1 7-375,0 0-1,-1 0 1,-1 0-1,0 1 1,-2 0-1,0 0 1,-1 21-1,1 80 433,1-41 771,-13 131 0,3-288 1905,7 42-3398,1 0 1,2 0-1,2 0 1,1 0-1,1 0 1,3 1-1,0 1 0,3 0 1,30-61-1,-39 89 34,-1 1 0,1 0-1,1 0 1,-1 0-1,1 0 1,0 1-1,0 0 1,0 0-1,0 0 1,1 1-1,-1-1 1,1 1-1,0 1 1,0-1 0,1 1-1,-1 0 1,0 0-1,1 1 1,-1 0-1,1 0 1,-1 0-1,1 1 1,-1 0-1,1 0 1,-1 1 0,1 0-1,-1 0 1,8 3-1,-12-4-14,0 0 0,1 0 0,-1 1-1,0-1 1,0 1 0,0-1 0,0 1 0,0 0-1,-1 0 1,1 0 0,0 0 0,0 0 0,-1 0-1,1 0 1,0 1 0,-1-1 0,1 1 0,-1-1-1,0 1 1,1 0 0,-1-1 0,0 1 0,0 0 0,0 0-1,0 0 1,0 0 0,-1 0 0,1 0 0,0 2-1,-1-1 25,0 0 0,-1-1-1,1 1 1,-1 0 0,0-1-1,0 1 1,0-1 0,0 1-1,0-1 1,0 1 0,-1-1-1,1 0 1,-1 1 0,1-1-1,-1 0 1,0 0 0,0 0-1,0-1 1,0 1-1,0 0 1,-3 1 0,-12 8-71,-1 0 0,0-1 0,-1-1 0,0 0 0,0-2 0,-1 0 0,1-2 0,-2 0 0,1-1 0,-34 3 0,54-7-67,0-1 0,-1 1 0,1 0 0,0 0 0,0-1 0,0 1-1,0 0 1,0 0 0,0 0 0,0-1 0,0 1 0,0 0 0,0 0 0,0-1-1,0 1 1,0 0 0,0 0 0,0-1 0,0 1 0,0 0 0,1 0 0,-1 0-1,0-1 1,0 1 0,0 0 0,0 0 0,0 0 0,0-1 0,1 1 0,-1 0-1,0 0 1,0 0 0,0 0 0,0 0 0,1-1 0,-1 1 0,0 0-1,0 0 1,0 0 0,1 0 0,-1 0 0,21-12-6298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6.586"/>
    </inkml:context>
    <inkml:brush xml:id="br0">
      <inkml:brushProperty name="width" value="0.025" units="cm"/>
      <inkml:brushProperty name="height" value="0.025" units="cm"/>
    </inkml:brush>
  </inkml:definitions>
  <inkml:trace contextRef="#ctx0" brushRef="#br0">298 20 7239,'3'-19'15150,"-43"93"-14067,-70 95 0,69-109-702,3-10-164,28-38-195,0 0 0,1 0 1,0 1-1,1 0 1,0 1-1,-9 22 0,17-35-57,0-1 0,0 0 0,0 0 0,0 0-1,0 0 1,0 0 0,0 0 0,0 0 0,0 0 0,0 0 0,0 1-1,0-1 1,0 0 0,0 0 0,0 0 0,0 0 0,0 0-1,0 0 1,0 0 0,0 1 0,0-1 0,0 0 0,0 0-1,0 0 1,0 0 0,0 0 0,0 0 0,0 0 0,0 0 0,0 1-1,0-1 1,0 0 0,1 0 0,-1 0 0,0 0 0,0 0-1,0 0 1,0 0 0,0 0 0,0 0 0,0 0 0,0 0-1,0 0 1,1 0 0,-1 0 0,0 0 0,0 0 0,0 0-1,0 0 1,0 0 0,0 0 0,0 0 0,0 0 0,1 0 0,-1 0-1,0 0 1,0 0 0,0 0 0,0 0 0,0 0 0,0 0-1,0 0 1,0 0 0,1 0 0,10-7-1032,12-11-471,35-54-5706,-25 26 2525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0:06.548"/>
    </inkml:context>
    <inkml:brush xml:id="br0">
      <inkml:brushProperty name="width" value="0.035" units="cm"/>
      <inkml:brushProperty name="height" value="0.035" units="cm"/>
    </inkml:brush>
  </inkml:definitions>
  <inkml:trace contextRef="#ctx0" brushRef="#br0">1 117 10346,'3'2'431,"1"-1"1,-1 0-1,1 1 0,-1 0 0,0 0 1,1 0-1,-1 0 0,0 0 0,0 1 0,-1-1 1,1 1-1,3 4 0,14 11 511,-5-10-744,1 0-1,-1-2 1,1 0-1,0 0 1,1-2-1,0 0 1,22 2-1,38 11 117,-60-13-254,13 6 36,1-2 0,0-1 1,1-1-1,50 2 0,129 0-77,-115-1 5,132-9 0,-58-12 0,203-19 12,-130 23-20,-163 11-7,131-17 0,-134 3-9,354-45 10,-208 35 1,-71 7-7,-60 11-17,121 10 0,-71 0 7,529-16 7,-326-25 20,-14 0-2,739 9-11,-456 80 0,-604-52-8,94 17 1,120 35-1,-173-39 9,210 33 4,-174-34-5,-40-9-16,1-2-1,-1-2 1,1-2 0,51-10 0,69-2 24,-26 14-14,-56 1-1,143-16 0,-176 7-11,140-18 7,-147 23 7,1 1 0,56 6-1,-57 0 9,15 3-8,0-4-1,88-4 1,-88-5-6,0 3 1,1 3-1,99 13 0,-128-11 0,1-1 0,-1-1 0,0-2 0,52-9 0,-11 2-32,831-55-154,-709 42 185,-33 3-1,152 13-24,-74 4 38,-7 2-10,29-2-54,86 6 47,-9 1 5,-281-7-3,-1 3 0,0 2 0,0 3 0,113 26 0,-141-26-3,0-2 1,0-1-1,0-1 1,0-2-1,36-3 1,-40 1 5,-17 2 2,-3-1 4,0 1-1,0-1 0,0 1 0,0 0 1,-1 1-1,1 0 0,0 0 0,0 0 1,0 0-1,7 4 0,1 8 21,-14-13-24,0 1 0,1-1 0,-1 0-1,0 1 1,0-1 0,1 0 0,-1 0 0,0 0 0,0 1 0,1-1 0,-1 0-1,0 0 1,1 0 0,-1 1 0,0-1 0,1 0 0,-1 0 0,0 0 0,1 0-1,-1 0 1,0 0 0,1 0 0,-1 0 0,1 0 0,-1 0 0,0 0 0,1 0-1,-1 0 1,0 0 0,1 0 0,6-1-3,0 0 0,0 0 1,0 0-1,-1 0 0,1-1 0,11-5 0,3-1 39,-15 7-30,1 0-1,-1 1 1,1-1-1,-1 1 0,1 0 1,8 2-1,9-1-18,50-1 17,120-17-1,-138 12-4,0 2-1,1 2 1,72 10 0,43-1-2,22-11 12,78 1 1,-45 3-13,175 9-166,17 20 98,109 19-89,-430-40 50,-1-4 0,121-9 1,-167-3 138,99-27 0,-101 21 37,0 2 0,61-6 0,-109 17-66,402-14 9,-379 13-29,0 0 0,37-7 0,-34 4-77,43-2-1,-59 11-1194,-10-4 983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6.947"/>
    </inkml:context>
    <inkml:brush xml:id="br0">
      <inkml:brushProperty name="width" value="0.025" units="cm"/>
      <inkml:brushProperty name="height" value="0.025" units="cm"/>
    </inkml:brush>
  </inkml:definitions>
  <inkml:trace contextRef="#ctx0" brushRef="#br0">1 0 10410,'0'0'8536,"1"10"-8258,3 29 81,22 133 2486,-20-146-2566,1 0 1,1 0-1,2-1 1,21 43-1,-26-61-534,12 25 783,-17-31-765,1 0 0,0 0 0,-1 1 0,1-1 0,-1 0 1,0 1-1,1-1 0,-1 0 0,0 1 0,0-1 0,0 1 0,0-1 0,0 0 1,0 1-1,0-1 0,0 1 0,-1-1 0,0 2 0,-5-1-4060,-11-2-817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7.323"/>
    </inkml:context>
    <inkml:brush xml:id="br0">
      <inkml:brushProperty name="width" value="0.025" units="cm"/>
      <inkml:brushProperty name="height" value="0.025" units="cm"/>
    </inkml:brush>
  </inkml:definitions>
  <inkml:trace contextRef="#ctx0" brushRef="#br0">0 41 14734,'0'0'8520,"61"-6"-7111,-17 5-127,2-1-738,3-1-384,-3 1-128,-7-2-256,-7 0-2210,-11-4-2563,-15-3-8808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7.842"/>
    </inkml:context>
    <inkml:brush xml:id="br0">
      <inkml:brushProperty name="width" value="0.025" units="cm"/>
      <inkml:brushProperty name="height" value="0.025" units="cm"/>
    </inkml:brush>
  </inkml:definitions>
  <inkml:trace contextRef="#ctx0" brushRef="#br0">257 458 10218,'1'-8'2941,"-1"4"-2627,1 0 0,-1-1 0,0 1 0,0 0 0,-1 0 0,1 0 0,-1 0 0,0 0 0,0 0 0,0 0 0,-1 0 0,1 0 0,-1 0 0,0 0 0,0 1 0,0-1 0,-1 1 0,1 0 0,-1 0 0,0-1 0,0 2 0,0-1 0,0 0 0,0 0 0,-1 1 0,1 0 0,-1 0 0,1 0 0,-1 0 0,0 1 0,0-1 0,-7-1 0,6 2-246,-1-1 1,0 2-1,0-1 0,0 0 1,0 1-1,0 0 0,1 1 1,-1-1-1,0 1 0,0 0 1,0 1-1,1-1 0,-1 1 1,1 0-1,-1 1 0,1-1 1,0 1-1,0 0 0,0 0 1,0 1-1,-6 5 0,6-4-77,0 1 0,1 0-1,-1 1 1,1-1 0,0 1 0,1 0-1,0 0 1,0 0 0,0 0-1,1 0 1,0 1 0,0-1-1,1 1 1,0-1 0,1 1 0,-1 9-1,1-16 12,0 0-1,0 1 1,0-1-1,0 0 0,0 0 1,0 0-1,1 1 1,-1-1-1,0 0 1,1 0-1,-1 0 1,0 0-1,1 0 1,-1 0-1,1 1 0,0-1 1,-1 0-1,1-1 1,0 1-1,0 0 1,-1 0-1,1 0 1,0 0-1,0 0 1,0-1-1,0 1 0,0-1 1,0 1-1,0 0 1,1-1-1,-1 0 1,0 1-1,0-1 1,0 0-1,0 1 1,1-1-1,-1 0 0,0 0 1,0 0-1,0 0 1,1 0-1,0-1 1,3 1 45,-1-1 1,1 0 0,-1 0 0,1-1-1,-1 0 1,1 1 0,-1-1-1,0-1 1,0 1 0,5-4-1,8-9 110,0-1 0,-1-1-1,0 0 1,-2-1-1,0 0 1,-1-1-1,-1-1 1,11-22-1,-15 27-69,-1-1 0,-1 0 0,0-1-1,-1 1 1,-1-1 0,0 0 0,-2-1 0,0 1-1,0 0 1,-2-1 0,-2-22 0,2 35-98,-1 0 0,0 0 0,0 0 1,-1 0-1,0 0 0,0 0 0,0 1 0,0-1 1,-1 1-1,1 0 0,-1-1 0,0 1 0,0 0 1,-1 1-1,1-1 0,-1 1 0,0-1 1,0 1-1,0 0 0,-1 1 0,1-1 0,0 1 1,-1 0-1,0 0 0,1 0 0,-1 0 0,0 1 1,0 0-1,0 0 0,0 0 0,0 1 0,0 0 1,0 0-1,0 0 0,0 0 0,0 1 0,0 0 1,0 0-1,0 0 0,0 1 0,0-1 1,0 1-1,1 0 0,-1 1 0,1-1 0,-5 4 1,0 2-169,0 0 0,1 0 0,0 1 1,0 0-1,1 0 0,0 1 0,0 0 1,-6 14-1,10-18-183,1-1 0,-1 1 1,1-1-1,0 1 0,0 0 0,1 0 0,0 0 1,0 0-1,0 0 0,1 0 0,0 0 0,0 0 1,1 0-1,-1 1 0,1-1 0,1 0 0,-1-1 1,3 7-1,12 5-4485,6-10-1212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8.390"/>
    </inkml:context>
    <inkml:brush xml:id="br0">
      <inkml:brushProperty name="width" value="0.025" units="cm"/>
      <inkml:brushProperty name="height" value="0.025" units="cm"/>
    </inkml:brush>
  </inkml:definitions>
  <inkml:trace contextRef="#ctx0" brushRef="#br0">0 79 8296,'0'0'8168,"3"-8"-6369,1 0-1271,16-29 1281,-13 12 2201,-7 25-3466,-17 0-314,16 0 784,-1 43-138,-1-7-875,-3 64 71,7 135-1,5-204-816,-6-30 706,0-1 0,0 1 0,0 0 0,0 0 0,0-1 0,0 1-1,1 0 1,-1-1 0,0 1 0,1 0 0,-1-1 0,0 1 0,1 0 0,-1-1-1,1 1 1,-1-1 0,1 1 0,-1-1 0,1 1 0,-1-1 0,1 1 0,0-1-1,-1 1 1,1-1 0,0 0 0,-1 0 0,1 1 0,0-1 0,-1 0 0,1 0-1,0 0 1,0 1 0,-1-1 0,2 0 0,0-2-356,-1-1-1,0 1 1,0 0-1,0-1 1,0 1 0,0 0-1,-1-1 1,1 1-1,-1-1 1,1 1 0,-1-1-1,0 1 1,0-1-1,0 0 1,-1 1 0,0-4-1,1 0-1028,0-31-5271,-3-3-3031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8.737"/>
    </inkml:context>
    <inkml:brush xml:id="br0">
      <inkml:brushProperty name="width" value="0.025" units="cm"/>
      <inkml:brushProperty name="height" value="0.025" units="cm"/>
    </inkml:brush>
  </inkml:definitions>
  <inkml:trace contextRef="#ctx0" brushRef="#br0">1 55 8552,'0'0'14702,"76"-44"-14382,-32 38-95,-5 4-193,0-1 0,-2 3-385,-12 0-1184,-9 0-930,-12 5-2177,-4 3-1057</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9.066"/>
    </inkml:context>
    <inkml:brush xml:id="br0">
      <inkml:brushProperty name="width" value="0.025" units="cm"/>
      <inkml:brushProperty name="height" value="0.025" units="cm"/>
    </inkml:brush>
  </inkml:definitions>
  <inkml:trace contextRef="#ctx0" brushRef="#br0">408 71 12043,'0'0'9738,"64"-5"-8265,-15-10-128,13-1-512,-5 2-641,1 0-160,-10 7-128,-14 7-1954,-13 0-1249,-18 13-2562,-3 4-1346</inkml:trace>
  <inkml:trace contextRef="#ctx0" brushRef="#br0" timeOffset="1">1 567 9993,'0'0'8841,"62"7"-6695,-18-7-96,7 0-417,15-6-480,3-3-544,7-4-417,2 0-160,-9 1-32,-7-1-704,-7 1-1699,-15 3-1216,-9 1-3428,-23 0-2818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9.534"/>
    </inkml:context>
    <inkml:brush xml:id="br0">
      <inkml:brushProperty name="width" value="0.025" units="cm"/>
      <inkml:brushProperty name="height" value="0.025" units="cm"/>
    </inkml:brush>
  </inkml:definitions>
  <inkml:trace contextRef="#ctx0" brushRef="#br0">210 195 6598,'0'0'13832,"-9"2"-12551,-2 1-1102,1 1 0,-1 0 0,1 1 0,1 0-1,-1 0 1,1 1 0,0 0 0,0 1 0,0 0 0,1 0-1,0 1 1,1 0 0,-9 12 0,7-8-20,2 1 0,-1 0-1,1 1 1,1 0 0,1 0 0,0 0 0,0 0-1,2 1 1,0 0 0,0 0 0,0 26 0,3-39-153,0-1-1,0 1 1,0-1 0,0 1 0,0-1 0,1 1 0,-1-1 0,0 1-1,1-1 1,-1 1 0,1-1 0,0 1 0,-1-1 0,1 0 0,0 1-1,0-1 1,0 0 0,0 0 0,0 0 0,0 1 0,0-1-1,0 0 1,3 1 0,-2-1 11,1 0 0,-1 0-1,1 0 1,0-1 0,-1 1 0,1-1-1,0 1 1,0-1 0,-1 0 0,1 0 0,0 0-1,4-1 1,2-1 102,0 0 1,0-1-1,0 0 1,-1 0-1,1-1 0,-1 0 1,10-6-1,-2-2 67,-1 0 0,0-2 0,0 0 0,-2 0 0,0-1 0,0-1 0,-2 0 0,0-1 0,11-23 0,-14 24-81,-1 1 0,-1-1 1,0 0-1,-1 0 0,-1-1 0,0 0 1,-1 1-1,-1-1 0,-1 0 0,-1 0 1,-1-21-1,0 33-112,1 0 0,-1 0 0,-1 1 0,1-1 0,-1 1 0,1-1 0,-1 1 0,-1 0 0,1-1 0,-1 1 0,1 0 1,-1 1-1,0-1 0,0 0 0,-1 1 0,1 0 0,-1-1 0,0 2 0,-6-5 0,4 3 4,-1 1 1,0 0-1,0 1 0,0-1 1,0 1-1,0 1 1,0-1-1,0 1 0,-1 1 1,1-1-1,0 1 0,-9 1 1,8 0-181,1 0 1,-1 0 0,1 1-1,-1 0 1,1 0 0,0 1-1,0 0 1,0 0-1,0 1 1,0 0 0,-10 7-1,14-7-164,-1-1-1,0 1 1,1-1 0,0 1-1,0 0 1,0 0-1,0 0 1,1 1-1,-1-1 1,1 1-1,0-1 1,0 1-1,1 0 1,0-1 0,0 1-1,0 0 1,0 0-1,0 9 1,1-12-88,0-1 0,0 1 0,0-1 1,0 1-1,0-1 0,0 1 0,0-1 0,1 1 0,-1-1 1,0 1-1,1-1 0,0 0 0,-1 1 0,1-1 1,0 0-1,-1 1 0,1-1 0,0 0 0,2 2 1,10 4-5738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49.879"/>
    </inkml:context>
    <inkml:brush xml:id="br0">
      <inkml:brushProperty name="width" value="0.025" units="cm"/>
      <inkml:brushProperty name="height" value="0.025" units="cm"/>
    </inkml:brush>
  </inkml:definitions>
  <inkml:trace contextRef="#ctx0" brushRef="#br0">45 1 13869,'0'0'6961,"6"14"-5845,-1-3-955,-1 2 0,0-1 0,-1 0 0,0 1 0,-1 0 0,-1-1 0,0 1 0,-1 0 0,0 0 1,0 0-1,-5 19 0,-23 68 361,18-70 159,1 0 0,2 1 0,-6 54-1,12-85-642,1 1 0,0-1 0,0 1 1,0 0-1,0-1 0,0 1 0,0-1 0,0 1 0,0 0 0,0-1 0,0 1 0,0-1 0,0 1 0,0 0 0,1-1 0,-1 1 0,0-1 0,0 1 0,1-1 0,-1 1 0,0-1 0,1 1 0,-1-1 0,0 1 0,1-1 0,-1 1 0,1-1 1,-1 0-1,1 1 0,-1-1 0,1 0 0,-1 1 0,1-1 0,-1 0 0,2 1 0,22-10 780,27-31-11,-48 37-737,199-200 695,-77 74-2582,-132 135-9906,-8 6 3277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0.238"/>
    </inkml:context>
    <inkml:brush xml:id="br0">
      <inkml:brushProperty name="width" value="0.025" units="cm"/>
      <inkml:brushProperty name="height" value="0.025" units="cm"/>
    </inkml:brush>
  </inkml:definitions>
  <inkml:trace contextRef="#ctx0" brushRef="#br0">0 1 15022,'0'0'5541,"0"50"-3362,16-38-418,7-2-384,0 1-704,4-4-513,-3 0-96,3 1-1025,-6-3-2754,-5-1-3940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1.307"/>
    </inkml:context>
    <inkml:brush xml:id="br0">
      <inkml:brushProperty name="width" value="0.025" units="cm"/>
      <inkml:brushProperty name="height" value="0.025" units="cm"/>
    </inkml:brush>
  </inkml:definitions>
  <inkml:trace contextRef="#ctx0" brushRef="#br0">1 28 10890,'0'0'10506,"51"-7"-9160,-17 2 223,7 2-224,3-1-480,0-1-416,-3 2-353,-2 3-32,-6 0-289,-8 0-1857,-11 3-2017,-8-3-3845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4.423"/>
    </inkml:context>
    <inkml:brush xml:id="br0">
      <inkml:brushProperty name="width" value="0.035" units="cm"/>
      <inkml:brushProperty name="height" value="0.035" units="cm"/>
    </inkml:brush>
  </inkml:definitions>
  <inkml:trace contextRef="#ctx0" brushRef="#br0">23 4411 11578,'0'1'75,"-1"-1"0,1 1 0,-1-1-1,1 1 1,-1-1 0,1 0-1,-1 1 1,1-1 0,-1 0-1,1 1 1,-1-1 0,0 0-1,1 0 1,-1 0 0,1 0 0,-1 1-1,0-1 1,1 0 0,-1 0-1,1 0 1,-1 0 0,0 0-1,1-1 1,-1 1 0,0 0-1,1 0 1,-1 0 0,1 0-1,-1-1 1,1 1 0,-1 0 0,0-1-1,1 1 1,-1 0 0,1-1-1,-1 0 1,1 1-31,-1-1-1,1 0 1,0 0-1,0 0 1,-1 0-1,1 0 1,0 0-1,0 0 1,0 0 0,0 0-1,0 0 1,0 0-1,1 0 1,-1 0-1,0 1 1,0-1-1,1 0 1,-1 0 0,1 0-1,-1 0 1,0 0-1,1 1 1,0-2-1,9-10 58,0 0 0,1 0 0,0 1 0,1 1 0,25-18 0,-1 0-9,-5 3-60,135-102 49,-142 111-80,0 1 0,2 1 0,0 2 0,0 0 0,36-9-1,127-23 0,-10 4 0,-78 13 7,726-204 44,-516 136 110,572-155 375,705-52-394,-580 127-121,-16-69-18,-415 57 34,627-298 0,-488 117 7,-563 277-13,176-139 0,117-142-11,-124 40 24,-130 125 58,-173 188-71,62-64-211,160-128 0,-184 169 91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1.704"/>
    </inkml:context>
    <inkml:brush xml:id="br0">
      <inkml:brushProperty name="width" value="0.025" units="cm"/>
      <inkml:brushProperty name="height" value="0.025" units="cm"/>
    </inkml:brush>
  </inkml:definitions>
  <inkml:trace contextRef="#ctx0" brushRef="#br0">56 0 17104,'0'0'7933,"2"9"-6913,0 4-931,0-1 0,-1 1 0,-1 0 0,0 0 0,0 0 0,-5 20 0,-22 86 490,17-78-420,-9 59 1,18-99-157,1 1-1,0-1 1,0 0 0,-1 1-1,1-1 1,0 0 0,0 0 0,0 1-1,0-1 1,1 0 0,-1 1-1,0-1 1,1 0 0,-1 0-1,0 1 1,1-1 0,-1 0-1,1 0 1,0 0 0,-1 0-1,1 0 1,0 0 0,0 0-1,0 0 1,0 0 0,0 0-1,0 0 1,0 0 0,0-1-1,1 2 1,1-2 10,0 1 0,-1-1 0,1 0 0,0 0 0,0 0 0,0 0 0,0 0 0,-1 0 0,1-1 0,0 0 0,0 1-1,-1-1 1,4-2 0,8-3 37,-1 0 0,0-1-1,0-1 1,16-12 0,-19 12-370,-1-1 0,0 0 0,0 0 0,-1-1 1,0-1-1,6-10 0,-7 9-905,-2 1 1,1-1-1,-1 0 1,-1 0-1,0-1 1,2-12-1,2-32-8432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2.033"/>
    </inkml:context>
    <inkml:brush xml:id="br0">
      <inkml:brushProperty name="width" value="0.025" units="cm"/>
      <inkml:brushProperty name="height" value="0.025" units="cm"/>
    </inkml:brush>
  </inkml:definitions>
  <inkml:trace contextRef="#ctx0" brushRef="#br0">0 0 18481,'0'0'8809,"20"9"-12973,-12-3-737,8-2-4836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2.379"/>
    </inkml:context>
    <inkml:brush xml:id="br0">
      <inkml:brushProperty name="width" value="0.025" units="cm"/>
      <inkml:brushProperty name="height" value="0.025" units="cm"/>
    </inkml:brush>
  </inkml:definitions>
  <inkml:trace contextRef="#ctx0" brushRef="#br0">0 9 16848,'0'0'8872,"77"18"-8487,-33-18-289,11 0-32,-4-3-32,4-3-352,-9-2-2147,-12 4-1248,-10-1-2627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2.757"/>
    </inkml:context>
    <inkml:brush xml:id="br0">
      <inkml:brushProperty name="width" value="0.025" units="cm"/>
      <inkml:brushProperty name="height" value="0.025" units="cm"/>
    </inkml:brush>
  </inkml:definitions>
  <inkml:trace contextRef="#ctx0" brushRef="#br0">1 305 21012,'0'0'3587,"88"-13"-2466,-37 1-672,11-5-417,6 2-545,-1 0-3138,-7 1-1698,0-1-2403</inkml:trace>
  <inkml:trace contextRef="#ctx0" brushRef="#br0" timeOffset="1">1047 17 13004,'0'0'5114,"-11"-3"-3202,5 0-1654,2 1-122,0 1 0,0-1 0,0 1 0,0 0 0,0 0 0,0 0 0,-1 0 0,1 1 0,0-1 0,0 1 0,-1 0 0,1 0 1,0 1-1,0 0 0,-1-1 0,1 1 0,0 1 0,0-1 0,0 1 0,0-1 0,-6 5 0,0 2 194,0 1-1,0 1 1,1 0 0,0 0 0,1 1 0,0 0 0,1 0-1,-7 14 1,13-21-216,-1 0 0,0 0-1,1 0 1,0 0 0,0 1 0,0-1-1,0 0 1,1 1 0,-1-1-1,1 0 1,1 1 0,0 7 0,0-10-82,0 1 1,0 0-1,0 0 1,1 0-1,-1-1 1,1 1-1,-1 0 1,1-1-1,0 0 1,0 1-1,0-1 1,1 0 0,-1 0-1,0 0 1,1 0-1,0-1 1,-1 1-1,1-1 1,0 1-1,3 0 1,6 2 47,0-1 1,0 0 0,0-1-1,0 0 1,0-1-1,1 0 1,-1-1 0,0 0-1,1-1 1,-1 0-1,0-1 1,0-1 0,22-7-1,-25 7-61,0-1 0,0 0-1,-1 0 1,0-1 0,0 0-1,0 0 1,0-1 0,9-9-1,-13 11 2,0-1 0,-1 1-1,1-1 1,-1 1-1,0-1 1,0 0 0,-1 0-1,0-1 1,1 1 0,-2 0-1,1-1 1,-1 1-1,0-1 1,1-9 0,-2 11-54,0 1 1,0-1 0,0 1-1,-1-1 1,0 1-1,1-1 1,-1 1 0,-1 0-1,1-1 1,0 1 0,-1 0-1,0 0 1,1 0-1,-1 0 1,0 0 0,-1 0-1,1 0 1,0 1-1,-1-1 1,0 1 0,1 0-1,-1-1 1,0 1 0,0 1-1,0-1 1,-1 0-1,1 1 1,0 0 0,-1-1-1,1 1 1,0 1 0,-7-2-1,1 0-536,-1 1 0,1 0 0,-1 0-1,1 1 1,-11 1 0,11-1-1154,1 2 0,-1-1 0,0 1 0,-15 6 0,4 1-9081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3.465"/>
    </inkml:context>
    <inkml:brush xml:id="br0">
      <inkml:brushProperty name="width" value="0.025" units="cm"/>
      <inkml:brushProperty name="height" value="0.025" units="cm"/>
    </inkml:brush>
  </inkml:definitions>
  <inkml:trace contextRef="#ctx0" brushRef="#br0">0 96 18065,'0'0'1281,"48"13"-448,3-13 32,18-3-385,9-12-31,11-4-353,-4-2-64,1 2-609,-17 3-608,-14 5-608,-21 6-1026,-27 5-1249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3.840"/>
    </inkml:context>
    <inkml:brush xml:id="br0">
      <inkml:brushProperty name="width" value="0.025" units="cm"/>
      <inkml:brushProperty name="height" value="0.025" units="cm"/>
    </inkml:brush>
  </inkml:definitions>
  <inkml:trace contextRef="#ctx0" brushRef="#br0">1 134 16720,'0'0'3363,"62"2"-2370,-8-16 448,15 0-576,15-4-384,-1 2-385,-4-1-128,-6 1-1602,-11 4-544,-12-1-3011,-17-2-4100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4.182"/>
    </inkml:context>
    <inkml:brush xml:id="br0">
      <inkml:brushProperty name="width" value="0.025" units="cm"/>
      <inkml:brushProperty name="height" value="0.025" units="cm"/>
    </inkml:brush>
  </inkml:definitions>
  <inkml:trace contextRef="#ctx0" brushRef="#br0">39 27 9097,'0'0'7383,"8"-3"-5189,11-2-1774,0 0 1,0 1-1,36-3 1,-49 6-326,0 0 0,1 1 1,-1 0-1,1 0 1,-1 0-1,0 1 1,1 0-1,-1 1 1,0-1-1,0 1 0,0 0 1,0 1-1,0-1 1,0 1-1,-1 0 1,11 8-1,-13-7-30,-1 0-1,1 0 1,-1-1-1,0 2 1,0-1-1,0 0 0,0 0 1,-1 1-1,0-1 1,0 0-1,0 1 1,0 0-1,-1-1 1,0 1-1,0-1 1,0 1-1,0-1 1,-1 1-1,0-1 1,0 1-1,0-1 1,0 1-1,-2 3 1,-4 9 87,0-1 1,0 0 0,-1 0 0,-17 23 0,-8 6-227,-50 55 0,64-81-1740,0 0 0,-33 23 0,24-24-5355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8.008"/>
    </inkml:context>
    <inkml:brush xml:id="br0">
      <inkml:brushProperty name="width" value="0.025" units="cm"/>
      <inkml:brushProperty name="height" value="0.025" units="cm"/>
    </inkml:brush>
  </inkml:definitions>
  <inkml:trace contextRef="#ctx0" brushRef="#br0">2 53 8648,'0'0'140,"0"0"0,0 0-1,0-1 1,0 1 0,0 0-1,-1 0 1,1 0 0,0 0-1,0-1 1,0 1 0,0 0-1,0 0 1,0 0 0,0-1 0,0 1-1,0 0 1,0 0 0,0 0-1,0 0 1,0-1 0,0 1-1,0 0 1,0 0 0,0 0-1,0-1 1,0 1 0,0 0-1,0 0 1,0 0 0,0-1 0,0 1-1,0 0 1,0 0 0,1 0-1,-1 0 1,0-1 0,0 1-1,0 0 1,0 0 0,0 0-1,1 0 1,-1 0 0,0-1 0,0 1-1,0 0 1,0 0 0,1 0-1,-1 0 1,0 0 0,0 0-1,0 0 1,1 0 0,-1 0-1,0 0 1,0 0 0,0 0-1,1 0 1,-1 0 0,0 0 0,0 0-1,9 15 2219,7 25-1594,1 15-128,17 111 0,-30-137-637,-2 0 0,0 0 0,-2 0 0,-2 0 0,-8 51-1,9-76-18,0 0 0,0 0-1,-1 0 1,0 0-1,1 0 1,-1 0 0,0 0-1,-1-1 1,1 1-1,-5 4 1,6-7 18,1-1-1,0 0 1,0 1-1,-1-1 1,1 0-1,0 0 1,-1 1 0,1-1-1,0 0 1,-1 0-1,1 0 1,-1 1-1,1-1 1,0 0 0,-1 0-1,1 0 1,-1 0-1,1 0 1,0 0-1,-1 0 1,1 0 0,-1 0-1,1 0 1,-1 0-1,1 0 1,0 0-1,-1 0 1,1 0 0,-1 0-1,1-1 1,0 1-1,-1 0 1,1 0-1,-1-1 1,0-1 4,0 1 0,0-1 0,0 0 0,0 1-1,0-1 1,1 0 0,-1 0 0,1 0 0,-1 0 0,1 0 0,0 0 0,0 0 0,0-2-1,-4-46-33,3 1 0,2-1-1,10-66 1,-8 94 32,2-1 0,0 2 0,1-1 0,1 1 1,1 0-1,1 0 0,1 1 0,1 0 0,23-32 0,-29 46 7,1 1 0,-1 0-1,1 0 1,0 0-1,0 1 1,1 0 0,-1 0-1,1 1 1,0 0-1,0 0 1,0 1 0,0-1-1,1 2 1,-1-1-1,0 1 1,1 0 0,10 0-1,-14 1-8,0 0 0,0 0 1,0 0-1,0 1 0,0-1 0,0 1 0,0 0 0,-1 0 0,1 1 0,0-1 1,-1 1-1,1-1 0,-1 1 0,1 0 0,-1 1 0,0-1 0,0 0 0,0 1 1,0 0-1,-1 0 0,1 0 0,-1 0 0,1 0 0,-1 0 0,0 1 1,0-1-1,-1 1 0,1-1 0,-1 1 0,1 0 0,-1-1 0,0 1 0,-1 0 1,1 6-1,-1-7 11,0 1 0,-1 0 0,1 0 0,-1-1 0,0 1 0,0 0 0,-1-1 0,1 1 0,-1-1 0,1 0 0,-1 1 0,0-1 0,0 0 0,-1 0 0,1 0 0,-1 0 0,1-1 0,-1 1 0,0-1 0,0 1 1,0-1-1,-6 3 0,-7 5 255,-1-1 0,1-1 1,-24 8-1,24-10-54,0-1 0,0 0 1,0-1-1,-1-1 0,1-1 0,-1 0 0,-22-1 1,38-1-272,0 0 1,0 0-1,0 0 1,0 0 0,0 0-1,0 0 1,0 0 0,0-1-1,0 1 1,0 0-1,0-1 1,0 1 0,0 0-1,0-1 1,0 1 0,0-1-1,0 1 1,0-1-1,0 0 1,1 1 0,-1-1-1,0 0 1,1 0 0,-1 0-1,0 1 1,1-1-1,-1 0 1,1 0 0,-1 0-1,1 0 1,-1 0 0,1 0-1,0 0 1,0 0-1,-1 0 1,1 0 0,0 0-1,0 0 1,0 0 0,0 0-1,0 0 1,0 0-1,1 0 1,-1 0 0,1-2-1,0-1-783,0 1-1,1-1 0,-1 1 1,1-1-1,0 1 0,0-1 0,0 1 1,1 0-1,-1 0 0,1 0 1,3-3-1,21-14-7857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8.482"/>
    </inkml:context>
    <inkml:brush xml:id="br0">
      <inkml:brushProperty name="width" value="0.025" units="cm"/>
      <inkml:brushProperty name="height" value="0.025" units="cm"/>
    </inkml:brush>
  </inkml:definitions>
  <inkml:trace contextRef="#ctx0" brushRef="#br0">195 0 8488,'0'0'10928,"3"13"-10352,-2-11-559,0 4 29,1 0 0,0 0 0,-1 1 0,0-1 0,-1 0 0,0 1 0,0-1 0,0 1 0,0-1 0,-1 1 0,0-1 0,-1 0 0,1 0 0,-1 1 0,-4 6 0,-177 311 2490,174-304-2508,11-16-1515,23-28-2451,-2-10-974,2-8-1718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8.830"/>
    </inkml:context>
    <inkml:brush xml:id="br0">
      <inkml:brushProperty name="width" value="0.025" units="cm"/>
      <inkml:brushProperty name="height" value="0.025" units="cm"/>
    </inkml:brush>
  </inkml:definitions>
  <inkml:trace contextRef="#ctx0" brushRef="#br0">96 0 12268,'0'0'5653,"0"9"-4964,-2 55-389,3-1 0,3 1 0,19 105 1,-16-136-1216,-6-11-6359</inkml:trace>
  <inkml:trace contextRef="#ctx0" brushRef="#br0" timeOffset="1">59 305 8616,'0'0'2338,"-32"-55"481,20 31-96,3 2-898,4 6-287,5 3-193,0 7-608,5 4-577,16 2-224,6 0 32,3 0-769,4 0-1729,-2 3-1923,1-3-2017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8.915"/>
    </inkml:context>
    <inkml:brush xml:id="br0">
      <inkml:brushProperty name="width" value="0.035" units="cm"/>
      <inkml:brushProperty name="height" value="0.035" units="cm"/>
    </inkml:brush>
  </inkml:definitions>
  <inkml:trace contextRef="#ctx0" brushRef="#br0">198 347 13763,'-2'-2'114,"1"0"0,-1 0 0,1 0 0,-1 0 0,0 0 0,0 0 0,0 1 0,0-1 0,0 1 0,0-1 0,0 1 0,0 0 0,-1 0 0,1 0 0,0 0 0,-1 0 0,1 1 0,-1-1 0,1 1 0,-1-1 0,1 1 0,-1 0 0,1 0 0,-1 0 0,1 0 0,-1 1 0,1-1 0,-4 1 1,2 1-18,-1 0 0,0 0 0,1 0 0,-1 0 0,1 0 0,-1 1 0,1 0 1,0 0-1,0 0 0,0 1 0,1-1 0,-1 1 0,-3 6 0,-3 4 32,2 1 0,0 0 0,0 0 1,2 1-1,0 0 0,-5 21 0,7-24-44,2 1 1,-1 0 0,2 0 0,0 0-1,0 0 1,2 0 0,-1-1 0,4 15-1,-4-25-57,0-1-1,1 0 0,-1 1 0,1-1 1,-1 0-1,1 0 0,0 1 1,0-1-1,0 0 0,0 0 0,1 0 1,-1 0-1,0 0 0,1 0 1,-1-1-1,1 1 0,0 0 0,0-1 1,0 1-1,-1-1 0,1 0 0,3 2 1,-2-2-1,0-1 1,-1 0 0,1 1-1,0-1 1,0 0-1,0-1 1,-1 1-1,1 0 1,0-1 0,-1 1-1,1-1 1,0 0-1,-1 0 1,1 0 0,-1 0-1,3-2 1,10-6 76,-1-1 0,-1 0 0,1-1 1,19-21-1,-4 0 58,-1 0-1,-2-2 1,-1-1 0,38-74 0,-48 78-109,-1 0 1,-2-1-1,-1-1 0,-1 1 1,-2-2-1,6-55 1,-14 81-39,0 0-1,0 0 1,0 0 0,-1 0-1,-3-10 1,4 17-12,0 0 0,0 0-1,0 1 1,-1-1 0,1 0 0,0 0 0,-1 1-1,1-1 1,-1 0 0,1 0 0,0 1-1,-1-1 1,0 0 0,1 1 0,-1-1 0,1 1-1,-1-1 1,0 1 0,1-1 0,-1 1-1,0-1 1,-1 0 0,1 2 0,0-1-1,0 0 1,-1 0-1,1 1 1,0-1 0,0 1-1,0-1 1,0 1-1,0-1 1,0 1 0,0 0-1,0-1 1,0 1-1,0 0 1,0 0 0,0 0-1,1 0 1,-1 0-1,0 0 1,0 0 0,0 1-1,-5 8 9,0 0-1,1 0 1,0 1-1,0 0 0,1 0 1,1 0-1,0 0 1,-2 16-1,0 6 34,-1 56 0,6-81-54,0 1-1,1-1 1,0 0 0,0 0 0,1 0 0,-1 0 0,2 0-1,-1 0 1,1 0 0,8 13 0,-8-17-114,0 1 1,0-1-1,0 0 0,1 0 1,-1-1-1,1 1 0,0-1 0,1 0 1,-1 0-1,0 0 0,1 0 1,-1-1-1,1 0 0,0 0 1,0 0-1,0-1 0,0 1 1,6 0-1,-4-1-11,-1 0 0,0-1 0,1 0 0,-1 0 0,0 0 0,11-2 1,6-5-504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9.217"/>
    </inkml:context>
    <inkml:brush xml:id="br0">
      <inkml:brushProperty name="width" value="0.025" units="cm"/>
      <inkml:brushProperty name="height" value="0.025" units="cm"/>
    </inkml:brush>
  </inkml:definitions>
  <inkml:trace contextRef="#ctx0" brushRef="#br0">231 234 10570,'0'0'1788,"-3"-8"-378,1 3-1073,-1 0 1,1 0-1,-1 0 1,-1 0-1,1 1 1,-1 0-1,1-1 1,-7-4-1,8 8-281,1 0-1,0 0 0,0 0 0,-1 0 0,1 1 0,0-1 0,-1 0 0,1 1 1,-1-1-1,1 1 0,-1-1 0,1 1 0,-1 0 0,1-1 0,-1 1 0,1 0 0,-1 0 1,0 0-1,1 0 0,-1 1 0,1-1 0,-1 0 0,1 1 0,-1-1 0,1 1 1,-1-1-1,1 1 0,0 0 0,-1-1 0,1 1 0,0 0 0,-1 0 0,1 0 0,0 0 1,0 0-1,0 0 0,0 1 0,0-1 0,0 0 0,0 0 0,1 1 0,-2 2 0,-2 3 118,0-1-1,1 1 0,0 0 0,0 1 0,0-1 0,1 0 0,1 1 0,-1-1 0,1 1 0,0 0 0,1-1 1,0 1-1,0 0 0,2 13 0,-1-18-137,-1 1 0,1-1 0,0 0 1,0 0-1,0 0 0,1 0 0,-1 0 0,1-1 0,-1 1 1,1 0-1,0-1 0,0 1 0,0-1 0,0 1 1,1-1-1,-1 0 0,1 0 0,-1 0 0,1-1 1,0 1-1,-1 0 0,1-1 0,0 0 0,0 1 0,0-1 1,0-1-1,0 1 0,1 0 0,-1-1 0,0 1 1,0-1-1,0 0 0,0 0 0,1 0 0,-1-1 0,0 1 1,4-2-1,2 0 36,0-1-1,0 0 1,0 0 0,-1-1 0,1 0-1,-1-1 1,0 0 0,0 0 0,-1-1-1,0 0 1,1 0 0,-2-1-1,1 0 1,-1 0 0,0 0 0,-1-1-1,0 0 1,6-10 0,-5 8 60,-1-1-1,0 1 1,-1-1 0,0 0-1,0 0 1,-1 0 0,-1 0-1,0-1 1,-1 1 0,0-1 0,0 1-1,-1-1 1,-1 0 0,-2-18-1,1 26-124,1 0 0,0 0 0,-1 0 0,0 0 0,0 0 1,0 0-1,0 0 0,-1 1 0,1-1 0,-1 1 0,0 0 0,0 0 0,0 0 0,-1 0 0,1 0 0,-1 1 0,1-1 0,-1 1 0,0 0 0,0 0 0,0 1 0,0-1 0,0 1 0,0-1 0,-1 2 0,1-1 0,0 0 0,-1 1 0,1-1 0,0 1 0,-5 1 0,-3 0-20,0 0-1,0 0 0,1 1 1,-1 1-1,0 0 1,1 0-1,0 2 0,0-1 1,0 1-1,-13 9 0,10-6-20,-56 42 103,64-46-116,1 0 0,0 1 0,0 0 0,0 0 0,1 1-1,0-1 1,0 1 0,0 0 0,-5 11 0,9-17-25,0 1 0,0-1 0,0 0 0,0 0 1,0 1-1,0-1 0,0 0 0,0 0 0,0 1 0,0-1 0,0 0 0,0 0 1,0 1-1,0-1 0,0 0 0,0 0 0,0 1 0,0-1 0,0 0 0,0 0 1,0 1-1,1-1 0,-1 0 0,0 0 0,0 1 0,0-1 0,0 0 0,1 0 1,-1 0-1,0 0 0,0 1 0,0-1 0,1 0 0,-1 0 0,0 0 0,0 0 0,1 0 1,-1 0-1,0 0 0,1 1 0,16 0-1690,18-9-2663,-5-9-2738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9.578"/>
    </inkml:context>
    <inkml:brush xml:id="br0">
      <inkml:brushProperty name="width" value="0.025" units="cm"/>
      <inkml:brushProperty name="height" value="0.025" units="cm"/>
    </inkml:brush>
  </inkml:definitions>
  <inkml:trace contextRef="#ctx0" brushRef="#br0">30 0 17008,'0'0'3134,"-2"9"-2318,-7 28 149,2 0 0,-3 49 0,9-72-944,1 0 0,0 0 0,1 0-1,0 0 1,1 0 0,1 0-1,0-1 1,1 1 0,0-1 0,7 14-1,-10-25-75,-1-1-1,1 0 0,0 1 0,0-1 0,0 0 1,0 1-1,0-1 0,0 0 0,0 0 0,0 0 0,0 0 1,1 0-1,-1 0 0,0-1 0,1 1 0,-1 0 1,1-1-1,2 2 0,-3-2-97,-1-1 0,1 1 0,0 0 0,-1 0 0,1 0-1,0-1 1,-1 1 0,1 0 0,-1-1 0,1 1 0,0 0 0,-1-1 0,1 1 0,-1-1 0,1 1 0,-1-1 0,1 1 0,-1-1-1,0 1 1,1-1 0,-1 1 0,0-1 0,1 0 0,-1 1 0,0-1 0,0 0 0,0 1 0,1-1 0,-1 0 0,0 1 0,0-1-1,0 0 1,0 1 0,0-1 0,0 0 0,0 1 0,0-1 0,-1 0 0,1 1 0,0-1 0,-1-1 0,-4-23-4956,-12-6-1185</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1:59.937"/>
    </inkml:context>
    <inkml:brush xml:id="br0">
      <inkml:brushProperty name="width" value="0.025" units="cm"/>
      <inkml:brushProperty name="height" value="0.025" units="cm"/>
    </inkml:brush>
  </inkml:definitions>
  <inkml:trace contextRef="#ctx0" brushRef="#br0">1 75 14157,'0'0'7944,"55"-20"-6951,-9 12 96,5 2-513,8-2-447,-3-2-97,-6 3-32,-13 0-993,-11 3-833,-10 0-1153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0.282"/>
    </inkml:context>
    <inkml:brush xml:id="br0">
      <inkml:brushProperty name="width" value="0.025" units="cm"/>
      <inkml:brushProperty name="height" value="0.025" units="cm"/>
    </inkml:brush>
  </inkml:definitions>
  <inkml:trace contextRef="#ctx0" brushRef="#br0">0 67 16944,'0'0'4676,"51"5"-2818,-12-9-96,7-7-769,4-1-801,0 1-192,-10-1-545,-6 5-1921,-13-1-2723,-10 2-4356</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0.622"/>
    </inkml:context>
    <inkml:brush xml:id="br0">
      <inkml:brushProperty name="width" value="0.025" units="cm"/>
      <inkml:brushProperty name="height" value="0.025" units="cm"/>
    </inkml:brush>
  </inkml:definitions>
  <inkml:trace contextRef="#ctx0" brushRef="#br0">0 247 12748,'0'0'8024,"12"5"-6941,-5-1-926,1-1 0,0 0-1,0 0 1,0-1-1,1 0 1,-1-1-1,0 0 1,1 0 0,-1-1-1,1 0 1,10-1-1,92-23 551,-2-5 0,176-71 0,-247 86-660,208-90-2775,-261 110-7244,-9 5 2407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0.950"/>
    </inkml:context>
    <inkml:brush xml:id="br0">
      <inkml:brushProperty name="width" value="0.025" units="cm"/>
      <inkml:brushProperty name="height" value="0.025" units="cm"/>
    </inkml:brush>
  </inkml:definitions>
  <inkml:trace contextRef="#ctx0" brushRef="#br0">312 218 11435,'0'0'9860,"-11"4"-9188,-20 8-359,-4 1 307,1 1 1,-51 30-1,76-38-486,0 0 0,0 0 1,1 1-1,-1 0 0,2 0 0,-1 1 0,1 0 0,0 1 1,0-1-1,1 1 0,1 1 0,-1-1 0,-7 21 0,12-29-126,1 0-1,-1 0 0,0 1 0,1-1 1,-1 0-1,1 1 0,0-1 1,-1 0-1,1 1 0,0-1 1,0 0-1,0 1 0,0-1 1,0 1-1,0-1 0,0 0 0,1 1 1,-1-1-1,0 0 0,1 1 1,-1-1-1,1 0 0,-1 0 1,1 1-1,0-1 0,-1 0 0,1 0 1,0 0-1,0 0 0,0 0 1,0 0-1,0 0 0,0 0 1,0 0-1,0 0 0,1-1 0,-1 1 1,0 0-1,0-1 0,1 1 1,-1-1-1,0 1 0,1-1 1,-1 0-1,0 0 0,1 1 0,-1-1 1,0 0-1,1 0 0,-1 0 1,1 0-1,1-1 0,7 0 18,0 0 0,0-1 0,0 0-1,0 0 1,-1-1 0,11-5 0,5-4 145,-1-1-1,0-1 1,-1-1 0,-1-1 0,-1 0-1,0-2 1,-1-1 0,0-1 0,-2 0-1,-1-1 1,0-1 0,-2-1 0,0 0-1,16-36 1,-28 51-85,0 0 0,0 0 0,-1 0 0,0 0-1,0 0 1,-1 0 0,0-1 0,0-10 0,-1 16-81,0 1 1,-1-1 0,1 0-1,-1 1 1,0-1-1,1 1 1,-1 0 0,0-1-1,-1 1 1,1-1 0,0 1-1,-1 0 1,1 0-1,-1 0 1,0 0 0,0 0-1,0 0 1,0 1 0,0-1-1,0 0 1,0 1-1,0 0 1,-1-1 0,1 1-1,0 0 1,-1 0 0,1 1-1,-1-1 1,-3 0-1,-14-4-258,1 2-1,0 1 0,-1 0 1,1 1-1,-24 3 0,35-2-8,1 0-1,0 1 1,-1 0 0,1 1-1,0 0 1,0 0 0,-1 0-1,2 1 1,-1 0-1,0 0 1,1 1 0,-1 0-1,1 0 1,0 1 0,0-1-1,-8 10 1,13-13 137,1-1-1,-1 1 1,0 0 0,0 0 0,1-1 0,-1 1-1,1 0 1,-1 0 0,1 0 0,-1 0 0,1 0 0,-1 0-1,1 0 1,0 0 0,0 0 0,-1 0 0,1 0 0,0 0-1,0 0 1,0 0 0,0 0 0,0 1 0,1-1 0,-1 0-1,0 0 1,0 0 0,1 0 0,-1 0 0,0 0-1,1 0 1,-1 0 0,1-1 0,-1 1 0,2 1 0,0 0-307,0-1 0,0 1 0,0-1 1,1 0-1,-1 0 0,0 0 1,1 0-1,-1 0 0,1-1 1,-1 1-1,1-1 0,-1 0 1,4 1-1,30-1-4436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1.328"/>
    </inkml:context>
    <inkml:brush xml:id="br0">
      <inkml:brushProperty name="width" value="0.025" units="cm"/>
      <inkml:brushProperty name="height" value="0.025" units="cm"/>
    </inkml:brush>
  </inkml:definitions>
  <inkml:trace contextRef="#ctx0" brushRef="#br0">45 0 12748,'0'0'5349,"2"9"-4602,0 16 32,-1 0-1,-2 0 0,0-1 0,-2 1 0,0-1 0,-12 41 0,-9 71 32,22-41-383,2-94-387,0 0 0,0-1 0,0 1 1,0 0-1,0-1 0,0 1 0,0 0 0,0-1 0,0 1 0,1 0 0,-1-1 0,0 1 1,0-1-1,0 1 0,1 0 0,-1-1 0,0 1 0,1-1 0,-1 1 0,1-1 0,-1 1 1,0-1-1,1 1 0,-1-1 0,1 1 0,0-1 0,-1 0 0,1 1 0,-1-1 0,1 0 1,-1 1-1,1-1 0,1 0 0,21-9 1057,25-31 82,-45 37-1146,32-35 200,52-74 1,-53 65-420,42-43 1,-74 88 1265,1-2-3165,-23 8-19192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1.705"/>
    </inkml:context>
    <inkml:brush xml:id="br0">
      <inkml:brushProperty name="width" value="0.025" units="cm"/>
      <inkml:brushProperty name="height" value="0.025" units="cm"/>
    </inkml:brush>
  </inkml:definitions>
  <inkml:trace contextRef="#ctx0" brushRef="#br0">1 557 15663,'0'0'3427,"5"46"-2018,9-36 641,11-1-800,-2-3-642,7-4-512,4-2-640,-1 0-1442,10-2-1281,-2-10-4324</inkml:trace>
  <inkml:trace contextRef="#ctx0" brushRef="#br0" timeOffset="1">1061 21 14606,'0'0'9321,"62"5"-8905,-14-6-32,1-1-63,-1-4-161,-4 1-96,-1 1-64,-13 0-737,-9 3-896,-9-2-1186,-22 5-8263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2.034"/>
    </inkml:context>
    <inkml:brush xml:id="br0">
      <inkml:brushProperty name="width" value="0.025" units="cm"/>
      <inkml:brushProperty name="height" value="0.025" units="cm"/>
    </inkml:brush>
  </inkml:definitions>
  <inkml:trace contextRef="#ctx0" brushRef="#br0">0 124 13357,'0'0'6822,"53"16"-5060,-7-16-673,13-9-320,5-7-513,5 1-224,-2-2 0,-2 0 0,-6 2-769,-6-1-768,-11 0-1666,-3-3-3588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2.425"/>
    </inkml:context>
    <inkml:brush xml:id="br0">
      <inkml:brushProperty name="width" value="0.025" units="cm"/>
      <inkml:brushProperty name="height" value="0.025" units="cm"/>
    </inkml:brush>
  </inkml:definitions>
  <inkml:trace contextRef="#ctx0" brushRef="#br0">143 283 18578,'0'0'2551,"-10"11"-885,-9 9-938,-49 56 2042,62-69-2665,1 0 0,0 0 0,0 1 0,1 0 0,0 0 0,0 0 0,1 0 0,0 1 0,-3 14 0,5-21-89,1 0 0,0 0 0,0 0-1,0-1 1,0 1 0,1 0 0,-1 0-1,0 0 1,1 0 0,-1 0 0,1-1 0,-1 1-1,1 0 1,0-1 0,0 1 0,0 0-1,0-1 1,0 1 0,0-1 0,1 1 0,-1-1-1,0 0 1,1 1 0,2 1 0,0-1 5,1 0 1,-1 0-1,1 0 1,-1 0 0,1-1-1,0 1 1,0-1 0,0-1-1,8 2 1,-1-2-4,1 0 1,-1 0-1,1-1 1,-1-1-1,0 0 0,1-1 1,14-5-1,-9 0-310,-1-1 0,1 0 0,-1-1-1,-1-1 1,30-26 0,-39 30-309,0 0 0,0 0 0,-1 0-1,0-1 1,0 0 0,-1-1 0,0 1 0,-1-1-1,0 0 1,0 0 0,-1 0 0,0 0 0,4-19 0,-6-15-5960</inkml:trace>
  <inkml:trace contextRef="#ctx0" brushRef="#br0" timeOffset="1">122 3 14542,'0'0'10314,"64"-2"-9161,-31 10-801,3 0-256,-6-3-128,-7-5-1922,-5 0-3651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0.630"/>
    </inkml:context>
    <inkml:brush xml:id="br0">
      <inkml:brushProperty name="width" value="0.025" units="cm"/>
      <inkml:brushProperty name="height" value="0.025" units="cm"/>
    </inkml:brush>
  </inkml:definitions>
  <inkml:trace contextRef="#ctx0" brushRef="#br0">216 1 4164,'0'0'17734,"-5"0"-17211,-6 4-418,1-1 0,0 2 0,0-1-1,1 1 1,-1 0 0,1 1 0,0 1-1,1-1 1,-1 1 0,-11 13 0,7-7 128,1 0 0,0 1 0,1 1 1,0 0-1,-15 30 0,25-42-226,-1 0 1,0 1-1,1-1 1,0 0-1,0 1 1,0 0-1,1-1 0,-1 1 1,1-1-1,0 1 1,0 0-1,0-1 1,0 1-1,0 0 1,1-1-1,1 5 0,-1-6-5,0 0-1,1 0 0,-1 0 1,0 0-1,1 0 0,-1-1 1,1 1-1,0 0 0,0-1 0,0 0 1,-1 1-1,1-1 0,0 0 1,1 0-1,-1 0 0,0 0 0,0 0 1,0-1-1,0 1 0,1-1 1,-1 1-1,0-1 0,1 0 1,-1 0-1,4 0 0,6 0-326,-6 1-634,1-1-1,0 0 0,0 0 1,0-1-1,0 0 0,-1 0 1,12-3-1,-4-5-5313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9.448"/>
    </inkml:context>
    <inkml:brush xml:id="br0">
      <inkml:brushProperty name="width" value="0.035" units="cm"/>
      <inkml:brushProperty name="height" value="0.035" units="cm"/>
    </inkml:brush>
  </inkml:definitions>
  <inkml:trace contextRef="#ctx0" brushRef="#br0">20 92 14739,'3'0'627,"0"-1"0,-1 1 0,1-1 0,-1 1 0,1-1 0,-1 0 0,0 0 0,3-1-1,21-15 1276,-22 14-1812,0-1 0,0 1 1,0-1-1,-1 0 0,1 0 0,-1 0 0,0 0 0,4-9 0,-7 12-85,0 1-1,1 0 1,-1-1-1,0 1 1,0-1-1,1 1 1,-1-1-1,0 1 1,0-1-1,0 1 1,0-1-1,0 0 1,0 1-1,0-1 1,0 1 0,0-1-1,0 1 1,0-1-1,0 1 1,0-1-1,0 1 1,-1-1-1,1 1 1,0-1-1,0 1 1,-1-1-1,1 1 1,0-1-1,-1 1 1,1-1-1,-1 1-1,0-1 0,0 1-1,0 0 1,0 0-1,0-1 1,0 1 0,0 0-1,0 0 1,0 0 0,0 0-1,0 1 1,0-1 0,0 0-1,-2 1 1,-3 0-2,0 1 0,1 1 0,-1-1 0,-6 5 1,6-3-2,1 0 0,-1 0 0,1 1 0,0-1 0,-5 8 0,8-10 0,0 0 0,1 1 0,-1-1-1,1 1 1,-1-1 0,1 1 0,0 0 0,0 0-1,0-1 1,0 1 0,1 0 0,-1 0-1,1 0 1,-1 4 0,1-5 0,1-1 0,-1 0 0,0 0 0,0 0 0,1 0 0,-1 0 0,1 0 0,-1 0 0,1 0 0,-1 0 0,1 0 0,-1 0 0,1 0 0,0 0 0,0 0 0,-1 0 0,1 0 0,0-1 0,0 1 0,0 0 0,2 1 0,0-1 1,0 0-1,0 0 0,0 0 0,0 0 0,1 0 1,-1 0-1,6 0 0,3-1 1,-1 0 1,1-1-1,18-4 1,6-4 11,-1-2 0,0-2 0,0-1 0,50-30 0,-33 17 5,-51 26-14,1 0 0,-1 1 0,0-1 0,1 0-1,-1 1 1,0-1 0,1 1 0,-1-1 0,1 1 0,-1-1 0,1 1 0,-1 0 0,1 0 0,-1 0 0,1 0 0,-1 0 0,1 0 0,-1 0 0,1 1 0,1 0 0,-2 0 5,0 0 0,0 0 1,-1 0-1,1 1 0,0-1 0,-1 0 0,1 1 0,-1-1 1,1 0-1,-1 1 0,0-1 0,0 1 0,1-1 1,-1 0-1,0 1 0,0-1 0,-1 1 0,1-1 1,0 1-1,0-1 0,-1 2 0,-3 28 126,1-20-73,2 1-1,0 0 1,0 0-1,1-1 1,1 14-1,-1-23-54,0-1 0,1 1 0,-1-1 0,0 0 0,1 1 0,-1-1 0,1 0-1,-1 1 1,1-1 0,0 0 0,0 0 0,-1 1 0,1-1 0,0 0 0,0 0 0,0 0 0,0 0 0,0 0 0,0 0-1,1-1 1,-1 1 0,0 0 0,0 0 0,1-1 0,-1 1 0,0-1 0,1 1 0,-1-1 0,0 0 0,1 1 0,-1-1-1,1 0 1,-1 0 0,0 0 0,1 0 0,-1 0 0,1 0 0,-1-1 0,0 1 0,1 0 0,-1-1 0,2 0 0,6-1 3,-1-1 1,1-1 0,-1 1-1,0-2 1,11-6 0,12-11 2,32-31 0,22-15-199,-85 67 181,1 1 0,-1 0 0,0-1 0,1 1 1,-1 0-1,0 0 0,1-1 0,-1 1 0,1 0 0,-1 0 1,1 0-1,-1 0 0,0 0 0,1 0 0,-1-1 1,1 1-1,-1 0 0,1 0 0,-1 0 0,1 0 1,-1 1-1,1-1 0,-1 0 0,0 0 0,1 0 1,-1 0-1,1 0 0,-1 1 0,0-1 0,1 0 1,-1 0-1,1 0 0,-1 1 0,0-1 0,1 0 1,-1 1-1,0-1 0,1 0 0,-1 2 0,9 20-62,-1-2 12,-7-18 22,1 0-1,0 0 1,0 0 0,0-1 0,0 1 0,0 0 0,0-1-1,0 1 1,1-1 0,-1 0 0,0 0 0,1 0-1,-1 0 1,1 0 0,0 0 0,-1-1 0,4 1 0,1 0-26,-1-1 1,1 1 0,0-2-1,0 1 1,10-3 0,5-2-114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3.725"/>
    </inkml:context>
    <inkml:brush xml:id="br0">
      <inkml:brushProperty name="width" value="0.025" units="cm"/>
      <inkml:brushProperty name="height" value="0.025" units="cm"/>
    </inkml:brush>
  </inkml:definitions>
  <inkml:trace contextRef="#ctx0" brushRef="#br0">0 122 9065,'0'0'3544,"1"8"-2786,-1-6-663,0 0-1,1 1 0,-1-1 0,0 0 0,1 0 1,0 0-1,-1 1 0,1-1 0,0 0 0,0 0 1,0 0-1,1 0 0,-1-1 0,0 1 0,2 2 1,0-2 71,0-1 1,0 1-1,0 0 1,0-1-1,0 0 1,0 0-1,0 0 1,0 0-1,0 0 1,0-1-1,1 1 1,-1-1-1,5 0 1,18 0 181,1-1 1,-1-1 0,1-1 0,-1-1 0,33-11 0,126-49 107,-119 38-391,77-18 0,-123 38-73,0 2 0,0 0 0,0 1 0,1 1 0,-1 1 0,1 1 0,20 3 0,-38-3 2,0 1-1,0 0 1,0 0-1,-1 0 0,1 1 1,0-1-1,-1 1 1,1-1-1,-1 1 0,1 0 1,-1 0-1,0 0 1,0 0-1,0 0 0,0 0 1,0 1-1,1 2 1,21 51-1574,0-1-1998,-22-52 3217,0 0-1,0-1 0,0 1 1,0-1-1,0 0 0,0 0 1,1 1-1,-1-1 1,1-1-1,-1 1 0,1 0 1,0-1-1,0 1 0,0-1 1,0 0-1,3 1 0,16 1-3006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4.088"/>
    </inkml:context>
    <inkml:brush xml:id="br0">
      <inkml:brushProperty name="width" value="0.025" units="cm"/>
      <inkml:brushProperty name="height" value="0.025" units="cm"/>
    </inkml:brush>
  </inkml:definitions>
  <inkml:trace contextRef="#ctx0" brushRef="#br0">1 230 10090,'0'0'4607,"9"-3"-2878,97-21 1973,25-5-1649,-22-11-1356,-70 24-456,1 2 0,0 1-1,77-13 1,-112 25-180,0 1 0,1 0 1,-1 0-1,0 0 0,1 0 0,-1 1 0,0 0 0,0 0 0,0 1 0,0 0 0,0-1 1,6 4-1,7 3 4,-13-7-62,0 1 1,0-1-1,1 0 0,-1 0 1,0-1-1,1 1 1,-1-1-1,0 0 1,1-1-1,-1 0 0,0 1 1,1-1-1,-1-1 1,9-3-1,27-15-2058,-6-8-3869,-2-5-7678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5.137"/>
    </inkml:context>
    <inkml:brush xml:id="br0">
      <inkml:brushProperty name="width" value="0.025" units="cm"/>
      <inkml:brushProperty name="height" value="0.025" units="cm"/>
    </inkml:brush>
  </inkml:definitions>
  <inkml:trace contextRef="#ctx0" brushRef="#br0">65 101 6983,'0'0'12080,"-6"8"-11765,-1 4-245,0 0-1,1 0 0,1 0 1,0 1-1,0 0 0,2 0 1,-5 23-1,3-1 397,1 0 1,1 39-1,3-71-432,0 0 1,-1 0-1,2-1 0,-1 1 0,0 0 0,1 0 0,-1 0 0,1 0 1,0-1-1,0 1 0,0 0 0,0-1 0,0 1 0,1-1 1,-1 1-1,1-1 0,-1 1 0,1-1 0,0 0 0,0 0 1,0 0-1,0 0 0,1 0 0,2 2 0,-1-3 15,0 0 0,0 0 0,0 0 0,0 0 0,0-1 0,0 0 0,-1 0 0,1 0 0,0 0 0,0 0 0,0-1-1,0 1 1,0-1 0,0 0 0,0-1 0,-1 1 0,7-3 0,14-9 51,-2-1 1,1-1-1,-2-1 0,0 0 1,-1-2-1,0 0 0,-2-2 0,0 0 1,-1 0-1,-1-2 0,-1 0 1,-1-1-1,15-33 0,-29 54-85,3-4 67,0-1 0,-1 1-1,1 0 1,-2-1 0,1 1 0,1-14-1,-14 23-139,7 2 41,1 0 1,-1 1-1,1-1 0,0 1 1,1 0-1,-1 0 1,1 0-1,0 0 1,1 0-1,0 0 0,-1 9 1,-3 72-111,5-85 135,1-1 0,-1 1-1,0-1 1,1 1 0,-1-1 0,1 1 0,0-1-1,-1 0 1,1 1 0,0-1 0,0 0 0,0 1-1,0-1 1,0 0 0,0 0 0,0 0 0,0 0-1,0 0 1,1 0 0,-1 0 0,0 0 0,1-1-1,-1 1 1,1-1 0,-1 1 0,1-1 0,-1 1-1,1-1 1,-1 0 0,1 1 0,-1-1 0,1 0 0,-1 0-1,1 0 1,-1 0 0,1-1 0,0 1 0,1-1-1,5 0 55,0 0 0,0 0 0,0-1-1,0-1 1,0 1 0,10-6 0,0-2-14,1-2 0,-1 0 0,-1-1 0,0 0 0,-1-1 0,0-1 0,-2-1 0,1 0 0,-2-1 0,15-24 0,-26 38-51,-1 0 0,1-1 0,-1 0 0,1 1 0,-1-1 0,0 0 0,0 1 0,-1-1 0,1 0 0,-1 0 1,0 0-1,0 1 0,-1-8 0,1 10-129,-1 0 0,1-1 0,0 1-1,-1 0 1,1-1 0,-1 1 0,0 0 0,1 0 0,-1 0 0,0 0 0,0 0 0,0 0 0,0 0 0,0 0 0,-2-2 0,1 2-254,1 1 1,-1-1-1,0 0 1,1 1-1,-1-1 0,0 1 1,0-1-1,1 1 1,-1 0-1,0 0 0,0 0 1,0 0-1,0 0 1,-2 1-1,-7 3-4627,-2 8-832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5.593"/>
    </inkml:context>
    <inkml:brush xml:id="br0">
      <inkml:brushProperty name="width" value="0.025" units="cm"/>
      <inkml:brushProperty name="height" value="0.025" units="cm"/>
    </inkml:brush>
  </inkml:definitions>
  <inkml:trace contextRef="#ctx0" brushRef="#br0">22 230 12684,'0'0'7586,"10"-6"-5659,2-1-1542,-1 0 0,-1-1 0,1-1 0,14-15 0,-21 20-301,1-1 1,-1-1 0,0 1 0,0 0 0,-1-1 0,1 0-1,-1 0 1,-1 0 0,1 0 0,-1-1 0,0 1 0,0 0-1,0-10 1,-2 15-66,0 1 0,0-1 0,0 1 0,0-1 0,0 0 0,0 1 0,0-1 0,0 1 0,0-1 0,-1 0 0,1 1 0,0-1 0,0 1 0,-1-1 0,1 1 0,0-1 0,-1 1 0,1-1 0,-1 1 0,1 0 0,0-1 0,-1 1 0,1-1 0,-1 1 0,1 0 0,-1-1 0,1 1 0,-1 0 0,0 0 0,1-1 0,-1 1 0,1 0 0,-1 0 0,1 0 0,-1 0 0,0 0 0,1 0 0,-1 0 0,1 0 0,-1 0 0,0 0 0,1 0 0,-1 0 0,1 0 0,-1 1 0,1-1 0,-1 0 0,0 1 0,-30 13-149,21-5 97,1 0-1,0 0 1,0 2 0,1-1-1,1 1 1,-9 15 0,12-20 33,1 0-1,0 1 1,0 0 0,0 0 0,1 0 0,0 0 0,0 0 0,1 0 0,0 0 0,0 1-1,1-1 1,0 14 0,1-20 0,0 0 0,0 0 0,-1 1 0,1-1 0,0 0 0,0 0 0,0 0 0,1 0 0,-1 0 0,0 0 0,0-1-1,0 1 1,1 0 0,-1 0 0,0-1 0,1 1 0,-1-1 0,1 1 0,-1-1 0,0 0 0,1 0 0,-1 1 0,1-1 0,-1 0 0,1 0 0,-1 0 0,3-1 0,44-4-148,-37 2-53,-1 0 1,0-1-1,0-1 1,-1 0-1,12-7 1,-11 6-170,0 0 0,0 1-1,1 0 1,17-5 0,-25 12 141,-3-1 231,1-1 1,-1 1-1,0-1 0,1 0 1,-1 1-1,1-1 1,-1 1-1,1-1 0,-1 0 1,1 1-1,-1-1 0,1 0 1,-1 1-1,1-1 0,-1 0 1,1 0-1,-1 0 0,1 0 1,0 1-1,-1-1 0,1 0 1,-1 0-1,1 0 0,0 0 1,-1 0-1,1 0 0,0-1 1,-1 1-1,1 0 0,-1 0 1,1 0-1,-1 0 1,1-1-1,-1 1 0,1 0 1,0-1-1,-1 1 0,0 0 1,1-1-1,-1 1 0,1-1 1,0 0-1,11-9-240,-1-1 1,0 0-1,0-1 1,-1 0-1,9-15 1,-2 0-5457,21-45 1,-20 34-2021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5.971"/>
    </inkml:context>
    <inkml:brush xml:id="br0">
      <inkml:brushProperty name="width" value="0.025" units="cm"/>
      <inkml:brushProperty name="height" value="0.025" units="cm"/>
    </inkml:brush>
  </inkml:definitions>
  <inkml:trace contextRef="#ctx0" brushRef="#br0">100 0 9737,'0'0'1020,"-4"9"-102,-10 24-431,1 0-1,1 0 0,2 1 1,2 1-1,1 0 1,1 0-1,-1 49 1,7 2-1090,0-64 487,0-61 429,0-5 2164,-2 1 0,-15-82 0,17 124-2422,0 0 0,0 1 0,1-1 0,-1 0 0,0 0-1,0 1 1,1-1 0,-1 0 0,0 1 0,1-1 0,-1 0 0,1 1 0,-1-1 0,0 1 0,1-1-1,0 0 1,-1 1 0,1-1 0,-1 1 0,1 0 0,0-1 0,-1 1 0,1-1 0,0 1 0,-1 0 0,1-1-1,0 1 1,-1 0 0,1 0 0,0 0 0,0 0 0,-1 0 0,1 0 0,0 0 0,0 0 0,0 0-1,-1 0 1,1 0 0,1 0 0,50 2-272,-18 0 373,23-12-289,-23-4-6161,-22 7-2461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7.030"/>
    </inkml:context>
    <inkml:brush xml:id="br0">
      <inkml:brushProperty name="width" value="0.025" units="cm"/>
      <inkml:brushProperty name="height" value="0.025" units="cm"/>
    </inkml:brush>
  </inkml:definitions>
  <inkml:trace contextRef="#ctx0" brushRef="#br0">146 80 10922,'0'0'3257,"2"-8"-28,1-3-2195,3-30 2625,-6 41-3612,0 0 1,0-1-1,0 1 0,0 0 0,0-1 1,0 1-1,0 0 0,-1-1 1,1 1-1,0 0 0,0 0 0,0-1 1,0 1-1,0 0 0,-1-1 1,1 1-1,0 0 0,0 0 1,0-1-1,-1 1 0,1 0 0,0 0 1,0 0-1,-1 0 0,1-1 1,0 1-1,0 0 0,-1 0 0,1 0 1,0 0-1,-1 0 0,1 0 1,0-1-1,-1 1 0,1 0 0,0 0 1,-1 0-1,1 0 0,0 0 1,-1 0-1,1 1 0,0-1 1,0 0-1,-1 0 0,1 0 0,0 0 1,-1 0-1,1 0 0,0 0 1,-1 1-1,1-1 0,0 0 0,0 0 1,-1 0-1,1 1 0,0-1 1,-1 1-1,-16 12 87,6 2-119,1 0 0,0 1 0,0 0-1,2 1 1,0 0 0,1 0 0,1 0 0,0 1-1,2 0 1,0 0 0,1 1 0,-1 19-1,4-32-24,1-1-1,1 1 0,-1 0 0,1-1 1,0 1-1,0-1 0,1 0 0,-1 0 0,6 8 1,-4-7-20,0 0 0,-1 1 1,0-1-1,0 1 1,-1 0-1,3 10 1,-4-9 20,0 0 1,-1 0 0,0 1 0,0-1-1,-1 0 1,0 1 0,-1-1 0,-3 12 0,4-17 12,0 0 0,0-1 0,0 1 0,0-1 1,0 1-1,-1-1 0,1 1 0,-1-1 0,1 0 1,-1 0-1,0 0 0,0 0 0,0 0 1,0 0-1,-1 0 0,1-1 0,0 1 0,-1-1 1,1 1-1,-1-1 0,1 0 0,-1 0 0,0 0 1,1-1-1,-1 1 0,0-1 0,0 1 0,-3-1 1,6 0 3,-1 0 0,0 0 0,1 0 0,-1-1 0,1 1 0,-1 0 0,1 0 0,-1 0 0,1-1 0,-1 1 0,1 0 1,-1-1-1,1 1 0,0 0 0,-1-1 0,1 1 0,0-1 0,-1 1 0,1-1 0,0 1 0,-1-1 0,1 1 0,0-1 0,0 1 1,-1-1-1,1 1 0,0-1 0,0 1 0,0-1 0,0 1 0,0-2 0,-1-21 9,1 18-20,1-11-86,1 1-1,1-1 1,0 1 0,1 0 0,0 0 0,1 0-1,1 0 1,0 1 0,12-19 0,-1 6 60,1 0-1,1 1 1,34-37 0,-49 58 49,0 0 0,0 0 0,1 1 0,0-1 0,0 1-1,0 0 1,0 1 0,0-1 0,1 1 0,0 0 0,-1 0 0,1 1 0,0-1 0,9-1 0,-14 5-23,0-1 1,-1 1 0,1-1-1,0 1 1,0 0 0,-1-1-1,1 1 1,0 0-1,-1-1 1,1 1 0,-1 0-1,1 0 1,-1-1 0,1 1-1,-1 0 1,1 0-1,-1 0 1,0 0 0,0 0-1,1 0 1,-1 0 0,0 0-1,0-1 1,0 1-1,0 0 1,0 0 0,0 0-1,0 0 1,0 0 0,-1 0-1,1 0 1,0 0 0,0 0-1,-1 0 1,0 1-1,-10 37 35,9-33-10,-3 7 130,-1-1 0,-1 0 0,-8 14 0,51-59 334,-24 15-454,0-1 0,-2-1 0,-1 0 0,0 0 0,-1-1 0,6-25 0,-15 47-25,1 0-1,0 0 0,0 0 1,-1 0-1,1 0 1,0 1-1,0-1 0,0 0 1,0 0-1,0 0 0,0 0 1,1 0-1,-1 0 0,0 1 1,1-1-1,-1 0 0,0 0 1,1 0-1,-1 0 1,1 0-1,0 0 0,-1 0 1,1 0-1,0-1 0,0 1 1,-1 0-1,3 1 0,0 0 10,-1-1 0,1 1 0,0-1-1,0 0 1,0 0 0,1 0-1,-1 0 1,0 0 0,0 0-1,5-1 1,-1 1 12,0-1 0,0 0 0,0 0-1,1-1 1,-1 0 0,0 0 0,0-1 0,0 0-1,0 0 1,10-5 0,-8 2-11,0-1-1,-1 0 1,1-1-1,-1 1 1,-1-2-1,1 1 1,-1-1-1,-1 0 1,9-13-1,-22 31-47,1 0 0,0 1 0,1-1 0,0 1 0,1 0 0,0 0 0,1 1 0,0-1 0,1 1 0,-1 13 0,3-25 34,0 1 1,1 0-1,-1-1 1,1 1-1,-1 0 0,1-1 1,-1 1-1,1-1 1,-1 1-1,1-1 0,0 1 1,-1-1-1,1 1 1,0-1-1,-1 1 1,1-1-1,0 0 0,0 1 1,-1-1-1,1 0 1,0 0-1,0 0 1,0 0-1,-1 0 0,1 0 1,0 0-1,0 0 1,0 0-1,-1 0 1,1 0-1,0 0 0,0 0 1,1-1-1,30-7 169,-17 0-143,-1 1 0,-1-2 0,16-12-1,-19 14-34,0-1-1,0 1 1,1 1-1,0-1 1,0 2-1,16-6 0,-26 11 0,-1-1 0,0 1 0,1 0-1,-1 0 1,1 0 0,-1 0-1,1 0 1,-1 0 0,0 0 0,1 0-1,-1 0 1,1 0 0,-1 0-1,0 0 1,1 0 0,-1 1-1,1-1 1,-1 0 0,0 0 0,1 0-1,-1 0 1,0 1 0,1-1-1,-1 0 1,0 0 0,1 1-1,-1-1 1,0 0 0,1 1 0,-1-1-1,0 0 1,0 1 0,1-1-1,-1 0 1,0 1 0,0-1-1,0 1 1,0 0 0,1 23-62,-13 22-1200,8-28-694,13-20-14123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7.389"/>
    </inkml:context>
    <inkml:brush xml:id="br0">
      <inkml:brushProperty name="width" value="0.025" units="cm"/>
      <inkml:brushProperty name="height" value="0.025" units="cm"/>
    </inkml:brush>
  </inkml:definitions>
  <inkml:trace contextRef="#ctx0" brushRef="#br0">54 26 15631,'0'0'7436,"8"-5"-6181,23-15-358,-30 20-884,-1 0 0,0 0 0,0 0 1,0 0-1,0 0 0,1-1 0,-1 1 1,0 0-1,0 0 0,0 0 0,0 0 1,1 0-1,-1 0 0,0 0 0,0 0 1,0 0-1,0 0 0,1 0 0,-1 0 1,0 0-1,0 0 0,0 0 0,0 0 1,1 1-1,-1-1 0,0 0 0,0 0 1,0 0-1,0 0 0,1 0 0,-1 0 1,0 0-1,0 0 0,0 1 0,0-1 1,0 0-1,0 0 0,0 0 0,1 0 1,-1 0-1,0 1 0,0-1 1,0 0-1,0 0 0,0 0 0,0 0 1,0 1-1,0-1 0,0 0 0,-1 14 265,-7 14-23,-23 19 212,24-39-267,0 0-1,1 1 1,0 0-1,1 0 1,0 0 0,0 1-1,1 0 1,0 0-1,1 0 1,0 0-1,-1 12 1,4-21-182,1 0 0,0 0 0,1 0 0,-1 0 0,0 0 0,0 0 0,0 0 0,0 0 0,1-1 0,-1 1 0,0-1 0,1 1-1,-1-1 1,1 1 0,-1-1 0,0 0 0,1 1 0,-1-1 0,1 0 0,-1 0 0,1 0 0,-1 0 0,1 0 0,-1-1 0,3 0 0,43-2 113,14-16-298,-33 1-2771,-27 17 2391,0 0-1,0 0 1,0 0-1,0 0 1,0 0-1,0-1 1,-1 1-1,1 0 1,0-1-1,-1 1 1,1 0-1,-1-1 1,1 1-1,-1-1 1,0 1-1,1-3 1,-1-9-7818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7.731"/>
    </inkml:context>
    <inkml:brush xml:id="br0">
      <inkml:brushProperty name="width" value="0.025" units="cm"/>
      <inkml:brushProperty name="height" value="0.025" units="cm"/>
    </inkml:brush>
  </inkml:definitions>
  <inkml:trace contextRef="#ctx0" brushRef="#br0">0 40 6278,'0'0'19218,"53"-12"-19250,-16 10-64,-7-2-2018,2-3-2050,-3-7-4132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8.108"/>
    </inkml:context>
    <inkml:brush xml:id="br0">
      <inkml:brushProperty name="width" value="0.025" units="cm"/>
      <inkml:brushProperty name="height" value="0.025" units="cm"/>
    </inkml:brush>
  </inkml:definitions>
  <inkml:trace contextRef="#ctx0" brushRef="#br0">97 0 13965,'0'0'2926,"-8"12"-1058,-4 6-1140,0 1 1,2 1-1,0 0 1,1 0-1,1 0 0,1 1 1,1 0-1,-4 25 1,6 124 269,4-118-779,4-34 834,5-23-122,9-28-163,-16 29-867,7-12 220,34-71-1228,62-90 0,-100 169 1079,1 1 1,0 1-1,0-1 0,1 1 0,13-10 0,-19 15 23,0 0-1,0 1 1,-1-1 0,1 0-1,0 1 1,0-1-1,0 0 1,0 1 0,0-1-1,0 1 1,0-1-1,0 1 1,0 0 0,0 0-1,0-1 1,0 1-1,0 0 1,1 0 0,-1 0-1,0 0 1,0 0-1,0 0 1,0 0 0,0 1-1,0-1 1,0 0-1,0 0 1,0 1 0,0-1-1,0 1 1,0-1-1,0 1 1,0-1-1,0 1 1,0 0 0,0 0-1,0-1 1,-1 1-1,1 0 1,0 0 0,-1 0-1,1 0 1,0 0-1,-1-1 1,1 1 0,-1 0-1,0 0 1,1 1-1,-1-1 1,0 0 0,1 0-1,-1 0 1,0 0-1,0 0 1,0 0 0,0 0-1,0 2 1,-1 1-13,1 0 1,-1 0-1,0-1 1,0 1-1,0 0 1,-1-1-1,1 1 1,-1-1-1,0 1 1,0-1 0,0 0-1,0 0 1,-1 0-1,1 0 1,-1 0-1,0 0 1,0-1-1,0 1 1,0-1-1,0 0 1,0 0-1,-6 3 1,0 0 68,0 0 0,0-1 0,0 0-1,0 0 1,-1-1 0,1 0 0,-20 3 0,29-6-100,0 0 0,-1 0 0,1 0 0,0 0-1,0 0 1,0 0 0,0 0 0,-1 0 0,1 0-1,0 0 1,0 0 0,0 0 0,0 0 0,0 0 0,-1 0-1,1-1 1,0 1 0,0 0 0,0 0 0,0 0 0,0 0-1,0 0 1,-1 0 0,1 0 0,0-1 0,0 1 0,0 0-1,0 0 1,0 0 0,0 0 0,0 0 0,0-1 0,0 1-1,0 0 1,0 0 0,0 0 0,0 0 0,0-1 0,0 1-1,0 0 1,0 0 0,0 0 0,0 0 0,0 0 0,0-1-1,0 1 1,0 0 0,0 0 0,0 0 0,0 0 0,0-1-1,0 1 1,0 0 0,8-14-2583,11-11-2768,5-3-2490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8.454"/>
    </inkml:context>
    <inkml:brush xml:id="br0">
      <inkml:brushProperty name="width" value="0.025" units="cm"/>
      <inkml:brushProperty name="height" value="0.025" units="cm"/>
    </inkml:brush>
  </inkml:definitions>
  <inkml:trace contextRef="#ctx0" brushRef="#br0">49 44 14638,'0'0'2770,"-2"9"-543,-13 33-322,9-29-1226,1 0 0,0 0 1,1 1-1,0-1 1,2 1-1,-1 0 0,0 24 1,3-38-675,0 1 0,1-1 1,-1 1-1,0-1 0,0 1 0,1-1 1,-1 1-1,0-1 0,1 1 0,-1-1 1,1 0-1,-1 1 0,0-1 0,1 1 1,-1-1-1,1 0 0,-1 1 0,1-1 1,-1 0-1,1 0 0,-1 0 0,1 1 1,0-1-1,-1 0 0,1 0 0,-1 0 0,1 0 1,-1 0-1,1 0 0,0 0 0,-1 0 1,1 0-1,-1 0 0,1 0 0,-1 0 1,1 0-1,-1-1 0,1 1 0,0 0 1,-1 0-1,1-1 0,-1 1 0,1-1 1,24-14 115,-18 4-193,-1-1 0,0 1 0,-1-1 0,0 0 0,-1 0 0,0 0 0,-1-1 0,0 1 0,-1-1 0,-1 0-1,1-22 1,-2 34 69,0 0 1,0 0-1,0 0 0,0 0 0,0 0 0,0 0 0,0 0 0,0 1 1,-1-1-1,1 0 0,0 0 0,0 0 0,-1 0 0,1 1 0,-1-1 0,1 0 1,0 0-1,-1 0 0,0 1 0,1-1 0,-1 0 0,1 1 0,-1-1 0,0 1 1,1-1-1,-1 0 0,0 1 0,0 0 0,-1-2 0,2 3-3,-1-1 0,0 0-1,1 0 1,-1 0 0,0 1-1,1-1 1,-1 0 0,1 1-1,-1-1 1,0 0 0,1 1 0,-1-1-1,1 1 1,-1-1 0,1 0-1,0 1 1,-1 0 0,1-1-1,-1 1 1,1-1 0,0 1 0,-1-1-1,1 1 1,0 0 0,0-1-1,0 1 1,-1 0 0,1-1-1,0 1 1,0 0 0,0-1 0,0 1-1,0 0 1,0-1 0,0 1-1,0 0 1,1 0 0,-1 2-115,0-1 0,0 1 0,1-1 1,-1 1-1,1-1 0,0 1 1,-1-1-1,1 0 0,0 1 0,0-1 1,1 0-1,-1 0 0,0 0 0,1 1 1,0-2-1,-1 1 0,1 0 0,0 0 1,0 0-1,0-1 0,0 1 0,0-1 1,0 0-1,0 1 0,1-1 0,-1 0 1,0 0-1,1-1 0,-1 1 0,1 0 1,-1-1-1,1 0 0,-1 1 0,1-1 1,-1 0-1,1 0 0,2-1 0,5 1-964,0 0 0,0-1 0,-1 0 0,1-1 0,0 0-1,-1-1 1,1 0 0,14-7 0,-22 9 868,45-27-3900,-28 9 4240,-9-4 3682,-10 23-3637,0 0-1,0 0 1,0-1 0,0 1-1,-1 0 1,1-1-1,0 1 1,0 0 0,0-1-1,0 1 1,0 0 0,0 0-1,0-1 1,0 1-1,-1 0 1,1 0 0,0-1-1,0 1 1,0 0 0,-1 0-1,1 0 1,0-1-1,0 1 1,0 0 0,-1 0-1,1 0 1,0 0 0,0-1-1,-1 1 1,1 0-1,0 0 1,-1 0 0,1 0-1,0 0 1,0 0 0,-1 0-1,1 0 1,-18 1 1984,-13 10-937,24-7-910,1 1-1,0 0 1,0-1 0,0 2-1,1-1 1,-1 1-1,1 0 1,1 0-1,-1 0 1,1 1-1,0-1 1,1 1 0,-1 0-1,1 0 1,1 0-1,-1 1 1,1-1-1,1 1 1,-2 14-1,3-21-289,0 0 1,0 0-1,0 0 0,0-1 0,1 1 0,-1 0 0,0 0 0,1 0 0,-1 0 0,1-1 0,-1 1 0,1 0 0,-1-1 1,1 1-1,-1 0 0,1-1 0,0 1 0,-1 0 0,1-1 0,0 1 0,-1-1 0,1 1 0,0-1 0,0 0 0,0 1 0,1-1 1,32 3 274,-27-3-256,0-1 0,0 0 1,1-1-1,-2 0 0,1 0 0,0 0 1,7-4-1,-7 0-40,0 1 0,-1-1 0,0 0 0,0-1 0,-1 1 1,0-1-1,0 0 0,0-1 0,-1 1 0,4-10 0,-7 16-26,0-1 1,0 0-1,0 0 0,0 0 0,-1 0 0,1 0 1,0 0-1,-1 0 0,0 0 0,1 0 1,-1-1-1,0 1 0,0 0 0,0 0 0,0 0 1,-1 0-1,1 0 0,0 0 0,-1 0 1,0 0-1,1 0 0,-1 0 0,0 0 0,0 0 1,0 0-1,0 0 0,0 1 0,-1-1 0,1 0 1,-1 1-1,1-1 0,-1 1 0,1-1 1,-1 1-1,0 0 0,1 0 0,-1 0 0,0 0 1,0 0-1,0 0 0,0 0 0,0 1 1,0-1-1,0 1 0,-4-1 0,-22-1-1404,28 2 1343,-1 1 0,0-1 1,1 0-1,-1 0 0,1 0 0,-1 0 0,1 1 0,-1-1 1,1 0-1,-1 0 0,1 1 0,-1-1 0,1 0 0,0 1 0,-1-1 1,1 0-1,-1 1 0,1-1 0,0 1 0,-1-1 0,1 1 1,0-1-1,0 1 0,-1-1 0,1 1 0,0-1 0,0 1 1,0-1-1,0 1 0,0-1 0,-1 1 0,1-1 0,0 1 1,0-1-1,0 1 0,0 0 0,1-1 0,-1 1 0,0-1 1,0 1-1,0-1 0,0 1 0,0-1 0,1 1 0,-1 0 0,1 0-175,0 1 0,0-1 0,0 0-1,0 1 1,0-1 0,1 0-1,-1 0 1,0 0 0,1 0-1,-1 0 1,0 0 0,1 0-1,-1 0 1,1-1 0,0 1-1,-1-1 1,1 1 0,0-1 0,-1 1-1,1-1 1,2 0 0,39 3-5392,-40-3 5072,25 0-4649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5.524"/>
    </inkml:context>
    <inkml:brush xml:id="br0">
      <inkml:brushProperty name="width" value="0.035" units="cm"/>
      <inkml:brushProperty name="height" value="0.035" units="cm"/>
    </inkml:brush>
  </inkml:definitions>
  <inkml:trace contextRef="#ctx0" brushRef="#br0">0 214 15187,'18'-80'2559,"-16"104"-217,-14 159-1146,12-152-1145,2 0 1,1 0-1,13 57 1,-15-83-26,1 1-1,-1 0 1,2-1 0,-1 0 0,1 1-1,-1-1 1,1 0 0,1-1-1,4 8 1,-7-11-9,1 0-1,-1 0 1,0 0-1,0 0 1,1 0-1,-1-1 1,1 1-1,-1 0 1,1-1-1,-1 1 1,1-1-1,-1 1 1,1-1-1,-1 0 1,1 1-1,0-1 1,-1 0 0,1 0-1,-1 0 1,1 0-1,0-1 1,-1 1-1,1 0 1,-1-1-1,1 1 1,-1-1-1,1 1 1,-1-1-1,1 0 1,-1 0-1,0 0 1,1 1-1,-1-1 1,0-1-1,0 1 1,1 0-1,-1 0 1,1-2-1,7-6 102,-1-1 0,0-1 0,0 1-1,-1-1 1,-1 0 0,0-1-1,8-21 1,26-92 669,-3-28-59,-34 132-616,0-1 1,-1 0 0,-1 0 0,-1 0-1,-4-26 1,4 46-101,0-1 0,-1 1-1,1 0 1,-1 0 0,1 0-1,-1 0 1,0 0 0,0 0 0,0 0-1,0 0 1,0 0 0,-1 0 0,-2-3-1,4 5-8,0 0 0,-1 0 0,1 0 1,0-1-1,-1 1 0,1 0 0,0 0 0,-1 0 0,1 0 0,0 0 0,-1 0 0,1 0 0,0 0 0,-1-1 0,1 1 0,-1 0 0,1 1 1,0-1-1,-1 0 0,1 0 0,0 0 0,-1 0 0,1 0 0,0 0 0,-1 0 0,1 0 0,0 1 0,-1-1 0,0 1 2,0 0 0,0 0 0,0 1-1,0-1 1,0 0 0,0 0 0,0 1 0,1-1-1,-1 0 1,0 1 0,0 1 0,-2 6-80,1 0-1,0 0 1,0 0 0,0 0-1,1 0 1,1 16 0,0-22 0,0 0 0,0-1 0,1 1-1,-1-1 1,1 1 0,-1-1 0,1 1 0,0-1 0,0 1 0,1-1 0,-1 0 0,2 4 0,-1-5 27,-1 0-1,0 0 1,0 0 0,1 0 0,-1 0 0,0 0 0,1-1-1,-1 1 1,1 0 0,-1-1 0,1 1 0,-1-1-1,1 0 1,-1 1 0,1-1 0,-1 0 0,1 0 0,0 0-1,-1 0 1,1 0 0,-1 0 0,3-1 0,2-1-53,0 1 1,0-1 0,0-1 0,0 1 0,0-1-1,10-7 1,15-11-425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9.141"/>
    </inkml:context>
    <inkml:brush xml:id="br0">
      <inkml:brushProperty name="width" value="0.025" units="cm"/>
      <inkml:brushProperty name="height" value="0.025" units="cm"/>
    </inkml:brush>
  </inkml:definitions>
  <inkml:trace contextRef="#ctx0" brushRef="#br0">81 192 10250,'0'0'11792,"-9"2"-11194,5-1-472,0 0-1,1 0 1,-1 0 0,1 0-1,-1 1 1,1-1 0,0 1 0,-1 0-1,1 0 1,0 0 0,0 1-1,0-1 1,1 1 0,-1-1-1,1 1 1,-1 0 0,1 0-1,0 0 1,0 0 0,0 1-1,1-1 1,-1 0 0,1 1-1,-1-1 1,1 1 0,0 0-1,1-1 1,-1 1 0,1 0 0,-1-1-1,1 1 1,0 0 0,1 0-1,0 5 1,-1-8-113,0 0 1,1 0-1,-1 1 1,0-1-1,1 0 1,-1 0-1,1 0 0,0 0 1,-1 0-1,1 0 1,0 0-1,-1 0 1,1 0-1,0-1 1,0 1-1,0 0 0,0 0 1,0-1-1,0 1 1,0 0-1,0-1 1,0 1-1,0-1 1,0 0-1,0 1 0,0-1 1,0 0-1,1 0 1,-1 1-1,0-1 1,0 0-1,0 0 1,0 0-1,1 0 0,-1-1 1,0 1-1,0 0 1,2-1-1,2 0 7,-1 0-1,1 0 1,-1 0 0,0 0-1,0-1 1,1 0 0,-1 0-1,0 0 1,3-3 0,7-7-60,-1-1 0,-1 0 1,0 0-1,-1-1 0,19-31 1,-24 34 0,0 1 1,-1-1 0,0 0 0,-1-1 0,0 1 0,-1-1 0,0 0 0,-1 0-1,1-20 1,-3 32 37,0 0 0,0 0 0,0 0 0,0 0-1,1 0 1,-1 0 0,0-1 0,0 1-1,0 0 1,0 0 0,0 0 0,0 0 0,0 0-1,0 0 1,0-1 0,0 1 0,-1 0 0,1 0-1,0 0 1,0 0 0,0 0 0,0 0 0,0-1-1,0 1 1,0 0 0,0 0 0,0 0 0,0 0-1,0 0 1,0 0 0,0 0 0,-1 0 0,1 0-1,0 0 1,0-1 0,0 1 0,0 0 0,0 0-1,0 0 1,0 0 0,-1 0 0,1 0 0,0 0-1,0 0 1,0 0 0,0 0 0,0 0 0,0 0-1,-1 0 1,1 0 0,0 0 0,0 0-1,0 0 1,0 0 0,0 0 0,0 0 0,-1 0-1,1 0 1,0 1 0,0-1 0,-10 9 15,-5 12 45,10-11 73,1 0-1,0 1 1,1-1-1,0 1 0,1-1 1,0 1-1,1 0 1,0 0-1,0 0 0,1 0 1,1 0-1,2 17 1,-3-27-126,1 1 1,0 0 0,0 0-1,0-1 1,0 1 0,0-1-1,0 1 1,0-1 0,0 0-1,0 1 1,1-1 0,-1 0-1,0 0 1,1 0 0,-1 0-1,1 0 1,-1 0 0,1 0-1,0 0 1,-1 0 0,1-1 0,0 1-1,0-1 1,0 0 0,-1 1-1,1-1 1,0 0 0,0 0-1,0 0 1,-1 0 0,1 0-1,0-1 1,0 1 0,0 0-1,-1-1 1,1 1 0,2-2-1,2 0-35,0 0 0,0 0 0,-1-1 0,1 0 0,-1 0 0,1 0 0,-1-1-1,0 1 1,6-8 0,-6 6 6,0-1 0,0 1 1,-1-1-1,0-1 0,0 1 0,-1 0 0,0-1 0,0 0 0,0 0 0,-1 1 1,0-2-1,0 1 0,0-11 0,-24 48 317,20-26-259,1 0 0,-1 0 0,1 0 0,0 0 0,0 0 0,0 0 0,1 0 0,-1 0 0,1 1 0,0-1 0,0 0 0,0 0 1,2 8-1,-1-11-28,0 1 1,0-1 0,0 1-1,0-1 1,0 1-1,0-1 1,1 0 0,-1 1-1,0-1 1,1 0 0,-1 0-1,1 0 1,-1 0-1,1 0 1,-1-1 0,1 1-1,0 0 1,-1-1 0,1 1-1,0-1 1,-1 1-1,1-1 1,0 0 0,0 0-1,-1 0 1,1 0 0,0 0-1,0 0 1,0-1-1,-1 1 1,1 0 0,0-1-1,-1 1 1,3-2 0,1 0-339,1 1 0,-1-2 1,0 1-1,0-1 0,0 1 1,0-1-1,0-1 0,0 1 1,-1-1-1,0 0 0,0 0 1,0 0-1,0 0 0,0-1 1,-1 1-1,0-1 1,0 0-1,0 0 0,-1 0 1,3-9-1,1 0-921,-2-1 1,0 1-1,-1-1 0,0 0 0,-1 1 1,0-25-1,-6 12 843,4 27 418,0 0 1,-1 0-1,1 0 1,0 0-1,-1 0 1,1 0 0,-1 0-1,1 0 1,0 0-1,-1 0 1,1 1-1,0-1 1,-1 0 0,1 0-1,0 0 1,0 0-1,-1 1 1,1-1-1,0 0 1,-1 0 0,1 0-1,0 1 1,0-1-1,-1 0 1,1 0 0,0 1-1,0-1 1,0 0-1,0 1 1,-1-1-1,1 0 1,0 1 0,0-1-1,0 0 1,0 1-1,-20 49 2394,14-4-149,7-14-3885,0-5-5585,-1-18 2791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09.470"/>
    </inkml:context>
    <inkml:brush xml:id="br0">
      <inkml:brushProperty name="width" value="0.025" units="cm"/>
      <inkml:brushProperty name="height" value="0.025" units="cm"/>
    </inkml:brush>
  </inkml:definitions>
  <inkml:trace contextRef="#ctx0" brushRef="#br0">0 1 705,'0'0'6470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0.051"/>
    </inkml:context>
    <inkml:brush xml:id="br0">
      <inkml:brushProperty name="width" value="0.025" units="cm"/>
      <inkml:brushProperty name="height" value="0.025" units="cm"/>
    </inkml:brush>
  </inkml:definitions>
  <inkml:trace contextRef="#ctx0" brushRef="#br0">60 1 12396,'0'0'10415,"-2"10"-9476,-18 87 448,8-48 34,3 0-1,-7 96 0,16-144-1397,0 0 0,0 0-1,0-1 1,0 1-1,0 0 1,0 0-1,0 0 1,0 0-1,0 0 1,1-1-1,-1 1 1,0 0-1,0 0 1,1 0-1,-1 0 1,1-1-1,-1 1 1,0 0-1,1 0 1,-1-1 0,1 1-1,0 0 1,-1-1-1,1 1 1,0-1-1,-1 1 1,1-1-1,0 1 1,0-1-1,-1 1 1,1-1-1,0 0 1,0 1-1,0-1 1,-1 0-1,1 0 1,0 0-1,0 0 1,0 1-1,0-1 1,0 0 0,-1 0-1,1-1 1,0 1-1,0 0 1,0 0-1,0 0 1,0-1-1,-1 1 1,1 0-1,0-1 1,0 1-1,0 0 1,-1-1-1,2 0 1,4-2 7,-1 0 0,0 0 1,0-1-1,0 1 0,0-1 1,8-8-1,-2-2-169,-1-1 1,0-1 0,-1 1-1,0-1 1,-2-1 0,0 0-1,0 0 1,-2 0-1,0-1 1,-1 0 0,-1 0-1,2-26 1,-6 44-29,0 0 0,0 0 0,0 1 0,1-1 0,-1 0 0,0 1 0,0-1 0,0 1 0,1-1 0,-1 1 0,0-1 0,1 1 1,-1-1-1,0 1 0,1 0 0,-1-1 0,1 1 0,-1 0 0,1-1 0,0 1 0,-1 1 0,-7 14-4143,1-1 1,-8 28-1,3 8 502,7-7 5658,3 1 6081,2-44-7833,0 1 1,0 0-1,0-1 0,0 1 1,0 0-1,0-1 0,0 1 0,1-1 1,-1 1-1,1 0 0,-1-1 1,1 1-1,0-1 0,0 1 0,-1-1 1,1 0-1,0 1 0,0-1 0,0 0 1,1 0-1,-1 1 0,0-1 1,0 0-1,1 0 0,-1 0 0,0-1 1,1 1-1,-1 0 0,1 0 1,-1-1-1,1 1 0,-1-1 0,1 1 1,0-1-1,-1 0 0,1 0 1,-1 0-1,1 0 0,0 0 0,-1 0 1,1 0-1,0 0 0,2-1 1,1 0-98,1 0 0,-1-1 0,0 1 0,1-1 1,-1 0-1,0-1 0,0 1 0,0-1 0,-1 0 1,1 0-1,-1 0 0,5-5 0,0-2-293,-1 0 0,-1-1 0,1 0 0,-2 0-1,1-1 1,-2 0 0,0 0 0,0 0 0,5-22 0,-5 7-84,0 0 0,-2 0 0,0-44 0,-23 214 3824,21 6-5028,-1-148 550,-2-26-767,2 3 1597,-21-27 1553,17 43-782,1 0-1,0 0 1,0-1-1,0 1 1,1-1-1,0 0 0,0 0 1,1 0-1,-1-7 1,6 13-418,-1 0 1,1 0 0,-1 0 0,1 1 0,0-1 0,-1 1 0,1 0-1,0 0 1,5 1 0,-2-1-48,38 4-815,-13 0-2837,-6-4-1798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1.057"/>
    </inkml:context>
    <inkml:brush xml:id="br0">
      <inkml:brushProperty name="width" value="0.025" units="cm"/>
      <inkml:brushProperty name="height" value="0.025" units="cm"/>
    </inkml:brush>
  </inkml:definitions>
  <inkml:trace contextRef="#ctx0" brushRef="#br0">193 229 9865,'2'-3'510,"0"-1"0,-1 0 0,0 0 0,1 0-1,-1 0 1,-1 0 0,1 0 0,-1 0-1,1 0 1,-1 0 0,0 0 0,-1-1 0,1 1-1,-1 0 1,0 0 0,-1-5 0,0 7-275,1-1 0,-1 1 1,0 0-1,1-1 0,-1 1 0,0 0 0,0 0 1,-1 1-1,1-1 0,0 0 0,0 1 1,-1-1-1,1 1 0,-1 0 0,1 0 0,-1 0 1,0 0-1,0 0 0,1 1 0,-1-1 1,0 1-1,0-1 0,1 1 0,-6 0 0,3 0-187,1 0-1,-1 0 0,0 1 1,1-1-1,-1 1 0,1 0 1,-1 0-1,1 0 1,0 1-1,-1-1 0,1 1 1,0 0-1,0 0 0,0 1 1,-5 4-1,3-2-59,1 0-1,1 1 1,-1-1 0,1 1 0,0 1 0,0-1-1,1 0 1,0 1 0,-3 10 0,2-10 5,2 0 1,-1 1 0,1-1-1,0 1 1,1-1 0,0 1 0,0 0-1,0 0 1,1 0 0,1 10-1,0-17 9,-1-1-1,0 1 1,1 0-1,-1-1 1,1 1-1,-1-1 0,1 1 1,0-1-1,-1 1 1,1-1-1,-1 0 1,1 1-1,0-1 1,-1 0-1,1 1 1,0-1-1,-1 0 0,1 0 1,0 1-1,0-1 1,-1 0-1,1 0 1,0 0-1,0 0 1,-1 0-1,1 0 1,0 0-1,0-1 0,-1 1 1,1 0-1,0 0 1,-1 0-1,1-1 1,0 1-1,-1 0 1,1-1-1,0 0 1,27-12 161,-8-2-93,-2-1 0,0 0 0,-1-2 0,-1 0-1,0 0 1,-1-2 0,-2 0 0,0 0 0,-1-2 0,0 1-1,12-37 1,-16 23 233,-11 30-247,-7 21-142,1 6 154,0 0 0,1 0 0,1 1 0,1-1 1,1 2-1,2-1 0,0 0 0,0 44 0,3-65-37,0 0 0,0 0 0,1 0-1,-1 0 1,0 0 0,1 0-1,-1-1 1,1 1 0,0 0-1,0 0 1,-1 0 0,1-1-1,0 1 1,0 0 0,1-1-1,-1 1 1,0-1 0,0 1-1,1-1 1,-1 0 0,1 0-1,2 2 1,-1-1 7,0-1 0,0 0 0,0-1 0,0 1 0,0 0 0,0-1 1,0 0-1,0 1 0,1-1 0,-1-1 0,0 1 0,6-1 0,0-1 16,-1-1 1,1 1-1,-1-1 1,1-1 0,-1 1-1,0-1 1,0-1-1,-1 0 1,9-6-1,-10 5-18,1-1-1,-1 1 1,-1-1-1,1 0 1,-1-1 0,0 1-1,-1-1 1,0 0-1,0 0 1,-1 0 0,0-1-1,0 1 1,-1-1-1,0 0 1,0 1 0,-1-1-1,0 0 1,-1 0-1,0 0 1,-2-10-1,3 18-36,-1 0-1,0 0 0,0 1 1,0-1-1,0 0 0,0 0 1,0 0-1,-1 0 0,1 1 1,0-1-1,0 0 0,0 0 1,-1 0-1,1 1 0,-1-1 1,1 0-1,0 0 0,-1 1 1,1-1-1,-1 0 0,1 1 1,-1-1-1,0 1 0,1-1 1,-1 1-1,0-1 0,1 1 1,-1-1-1,0 1 0,0 0 1,1-1-1,-1 1 0,0 0 1,0-1-1,0 1 0,1 0 0,-1 0 1,0 0-1,0 0 0,0 0 1,0 0-1,1 0 0,-1 0 1,0 0-1,0 0 0,0 1 1,1-1-1,-1 0 0,0 0 1,0 1-1,0-1 0,1 1 1,-1-1-1,0 1 0,1-1 1,-2 1-1,-3 3-32,1-1 1,-1 1-1,1 0 0,0 0 1,0 1-1,-6 7 1,1 3-3,1 0 0,1 0 1,-11 30-1,15-37 24,1-1 0,0 1 0,0 1 0,1-1 0,0 0 0,0 0 1,1 0-1,0 1 0,3 15 0,-2-23-58,0 1 0,0-1 0,0 1 1,0-1-1,0 1 0,0-1 0,1 0 0,-1 0 0,1 1 1,-1-1-1,1 0 0,-1 0 0,1-1 0,0 1 0,-1 0 1,1 0-1,0-1 0,0 1 0,-1-1 0,1 0 1,0 1-1,0-1 0,0 0 0,0 0 0,-1 0 0,1 0 1,2-1-1,54-6-3639,-45 3 2066,-1-1-1,0 0 1,0-1 0,0-1-1,11-7 1,16-15-5281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1.387"/>
    </inkml:context>
    <inkml:brush xml:id="br0">
      <inkml:brushProperty name="width" value="0.025" units="cm"/>
      <inkml:brushProperty name="height" value="0.025" units="cm"/>
    </inkml:brush>
  </inkml:definitions>
  <inkml:trace contextRef="#ctx0" brushRef="#br0">166 24 11627,'0'0'11152,"-11"-6"-9508,9 5-1594,-1-1 14,1 0 0,-1 1 1,0-1-1,0 0 0,0 1 1,0 0-1,0 0 0,0 0 1,0 0-1,-1 0 0,1 1 1,0-1-1,0 1 0,-1 0 1,1 0-1,0 0 0,0 0 1,-1 1-1,1-1 0,0 1 1,0 0-1,0 0 0,0 0 1,-1 1-1,2-1 0,-1 0 1,0 1-1,0 0 0,0 0 1,1 0-1,-1 0 0,-3 4 1,0 0-10,0 1 1,1-1-1,0 1 1,0 0-1,0 0 1,1 0-1,0 1 1,1 0-1,-3 8 1,5-15-59,1-1 0,0 1 0,1 0 0,-1 0 0,0-1 0,0 1-1,0 0 1,0 0 0,1-1 0,-1 1 0,0 0 0,1 0 0,-1-1 0,0 1 0,1-1 0,-1 1 0,1 0 0,-1-1 0,1 1-1,-1-1 1,1 1 0,0-1 0,-1 1 0,1-1 0,-1 1 0,1-1 0,0 0 0,0 1 0,-1-1 0,1 0 0,0 0-1,0 1 1,-1-1 0,1 0 0,0 0 0,0 0 0,-1 0 0,1 0 0,1 0 0,39 0-81,-32 0 24,17 0-294,-13-1 184,1 0 0,0 1 0,0 1 0,-1 0 0,1 1 0,-1 1 0,1 0 0,22 9 0,-35-12 165,0 0 0,0 1 1,0-1-1,0 1 0,0 0 1,0-1-1,0 1 0,0 0 0,-1-1 1,1 1-1,0 0 0,0 0 1,-1 0-1,1-1 0,0 1 1,-1 0-1,1 0 0,-1 0 1,1 0-1,-1 0 0,0 0 0,1 1 1,-1-1-1,0 0 0,0 0 1,0 0-1,0 2 0,0-1 83,-1 0 1,0 0-1,1 0 0,-1 0 0,0 0 0,0 0 0,0 0 1,-1 0-1,1 0 0,0 0 0,-1-1 0,-2 4 0,-4 2 154,0-1 0,0 1 0,-1-1 0,-14 7 0,-32 9-239,17-16-5159,25-6-658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2.535"/>
    </inkml:context>
    <inkml:brush xml:id="br0">
      <inkml:brushProperty name="width" value="0.025" units="cm"/>
      <inkml:brushProperty name="height" value="0.025" units="cm"/>
    </inkml:brush>
  </inkml:definitions>
  <inkml:trace contextRef="#ctx0" brushRef="#br0">7 45 2050,'1'-36'14109,"-1"28"-9719,-1 24-3703,-5 192 1646,6-207-2290,0 0 0,0-1 0,0 1 0,0 0 0,-1-1 0,1 1 0,0-1 0,0 1 0,0 0 0,1-1 0,-1 1 0,0 0 0,0-1 0,0 1 0,0 0 0,1-1 0,-1 1 0,0-1 0,1 1 0,-1-1 0,0 1 0,1-1 0,-1 1 0,1-1 0,-1 1 0,0-1 0,1 1 0,-1-1 0,1 0 0,0 1 0,-1-1 0,1 0 0,-1 1 0,1-1 0,-1 0 0,1 0-1,0 1 1,-1-1 0,2 0 0,0-1 71,1 1 0,-1-1-1,0 0 1,1 1 0,-1-1-1,0-1 1,0 1 0,1 0-1,-1 0 1,3-3 0,44-43 1075,-34 29-979,-4 7-149,0-1 0,-1 0 0,-1-1 0,0 0 0,-1 0 1,0-1-1,10-26 0,-18 30-795,0 10 431,0-1 0,-1 1 0,1-1 0,0 1-1,-1 0 1,1-1 0,0 1 0,-1 0-1,1 0 1,-1-1 0,1 1 0,-1 0 0,1 0-1,0-1 1,-1 1 0,1 0 0,-1 0-1,1 0 1,-1 0 0,1 0 0,-1 0 0,1 0-1,-1 0 1,1 0 0,-1 0 0,1 0-1,-1 0 1,1 0 0,-1 0 0,1 0 0,-1 1-1,1-1 1,-1 0 0,1 0 0,-1 0-1,0 1 1,-15 6-7203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2.867"/>
    </inkml:context>
    <inkml:brush xml:id="br0">
      <inkml:brushProperty name="width" value="0.025" units="cm"/>
      <inkml:brushProperty name="height" value="0.025" units="cm"/>
    </inkml:brush>
  </inkml:definitions>
  <inkml:trace contextRef="#ctx0" brushRef="#br0">0 0 12876,'0'0'6342,"48"49"-5253,-23-41-256,-2-1-449,5-3-320,-1-3-64,-4-1-1121,0 0-1217,-7-3-2050,-1-8-897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3.366"/>
    </inkml:context>
    <inkml:brush xml:id="br0">
      <inkml:brushProperty name="width" value="0.025" units="cm"/>
      <inkml:brushProperty name="height" value="0.025" units="cm"/>
    </inkml:brush>
  </inkml:definitions>
  <inkml:trace contextRef="#ctx0" brushRef="#br0">72 97 5541,'0'0'13779,"-9"0"-12674,6-1-1044,0 1 0,1 0 1,-1 0-1,0 0 1,1 0-1,-1 0 1,0 1-1,0-1 0,1 1 1,-1 0-1,1 0 1,-1 0-1,-4 2 0,5-1-22,1 0 1,-1 0-1,0 0 0,0 1 0,1-1 0,-1 0 0,1 1 0,0-1 1,0 1-1,0-1 0,0 1 0,0 0 0,1 0 0,-1-1 0,1 1 1,0 0-1,0 5 0,-1-4 23,0 1 1,1-1-1,0 1 1,0-1-1,1 1 1,-1-1-1,1 1 1,2 6 0,-3-10-51,1 0 0,-1-1 0,0 1 1,1 0-1,-1-1 0,1 1 1,-1-1-1,1 1 0,-1-1 0,1 1 1,0-1-1,-1 1 0,1-1 1,-1 1-1,1-1 0,0 0 0,0 1 1,-1-1-1,1 0 0,0 1 1,1-1-1,-1 0-1,1 0 1,0 0-1,0 0 1,0-1-1,0 1 1,0 0-1,0-1 1,0 1-1,0-1 1,0 0-1,-1 0 1,3-1-1,8-7-132,0 0 0,-1-1 1,0-1-1,0 1 0,-1-2 0,-1 1 0,0-2 0,-1 1 0,0-1 1,7-17-1,-14 29-306,-1 26-1025,-4 38-3438,9-57 146,6-12 3040,8-10 742,20-44 788,-19 16 5126,-20 43-2918,0 33 1244,-3 16-2129,-2-2 0,-2 1 0,-20 72 1,-8 46 424,35-165-1571,0 0 0,0 0 0,0 0 0,0 0 0,0 0 0,0 0 0,0 0 0,1 0 0,-1 0 0,0 0 1,0 0-1,0 0 0,0 0 0,0 0 0,0 0 0,0 0 0,0 0 0,0 0 0,0 0 0,0 0 0,0 0 0,0 0 0,0 0 0,1 0 0,-1 1 1,0-1-1,0 0 0,0 0 0,0 0 0,0 0 0,0 0 0,0 0 0,0 0 0,0 0 0,0 0 0,0 0 0,0 0 0,0 0 0,0 0 1,0 0-1,0 0 0,0 0 0,0 1 0,0-1 0,0 0 0,0 0 0,0 0 0,0 0 0,7-11 134,7-18 51,29-107-37,1-7-133,-36 123-22,0 0 0,2 1 0,0 0 0,22-30 0,-30 46-8,0 0-1,0 0 0,0 0 1,0 0-1,1 0 0,-1 1 0,1-1 1,0 1-1,0 0 0,0 0 1,0 0-1,0 0 0,0 0 0,0 1 1,1-1-1,-1 1 0,0 0 1,1 0-1,-1 0 0,7 0 0,-10 1-4,1 0 0,-1 1 0,1-1 0,0 0 0,-1 0 0,1 1 0,-1-1 0,1 1-1,-1-1 1,1 0 0,-1 1 0,1-1 0,-1 1 0,0-1 0,1 1 0,-1-1 0,1 1-1,-1-1 1,0 1 0,0 0 0,1-1 0,-1 1 0,0-1 0,0 1 0,0 0 0,0-1-1,0 1 1,0 0 0,0-1 0,0 1 0,0 0 0,0-1 0,0 1 0,0 0 0,0-1-1,0 1 1,-1-1 0,1 2 0,-11 29-122,-4-13 162,0 0 1,-1-1-1,0 0 0,-2-2 0,-33 25 0,30-29 187,13-9-526,14-10-1681,37-36-4767,-12 17 1250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3.739"/>
    </inkml:context>
    <inkml:brush xml:id="br0">
      <inkml:brushProperty name="width" value="0.025" units="cm"/>
      <inkml:brushProperty name="height" value="0.025" units="cm"/>
    </inkml:brush>
  </inkml:definitions>
  <inkml:trace contextRef="#ctx0" brushRef="#br0">22 0 11275,'0'0'7014,"-2"45"-5765,-4-17-159,-2 2-66,6-4-255,-2-2-352,4-6-161,0-6-192,11-10 32,5-2-160,2-7-577,1-12-1280,-1-2-1763,-2-2-3395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4.069"/>
    </inkml:context>
    <inkml:brush xml:id="br0">
      <inkml:brushProperty name="width" value="0.025" units="cm"/>
      <inkml:brushProperty name="height" value="0.025" units="cm"/>
    </inkml:brush>
  </inkml:definitions>
  <inkml:trace contextRef="#ctx0" brushRef="#br0">82 1 10666,'0'0'9518,"-1"10"-8231,-29 195 2163,5-28-4631,23-206 1012,-9-53 0,6 53 669,-2-54 0,8 86-485,-1-1 1,1 1-1,0-1 1,0 0 0,0 1-1,1-1 1,-1 0-1,1 0 1,-1 0-1,1 0 1,0 0-1,-1 0 1,1-1-1,0 1 1,0 0 0,4 2-1,37 19 9,-35-20-106,1-2 0,-1 1 1,0-1-1,1 0 0,-1 0 0,14-2 0,-19 1-523,1 0 0,-1-1-1,0 1 1,0-1 0,1 0-1,-1 0 1,0 0 0,0-1-1,0 1 1,0-1 0,4-2-1,4-7-6286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6.354"/>
    </inkml:context>
    <inkml:brush xml:id="br0">
      <inkml:brushProperty name="width" value="0.035" units="cm"/>
      <inkml:brushProperty name="height" value="0.035" units="cm"/>
    </inkml:brush>
  </inkml:definitions>
  <inkml:trace contextRef="#ctx0" brushRef="#br0">203 386 17860,'-36'-12'1993,"-6"-1"-883,40 13-1059,-1 0-1,0-1 1,0 1-1,0 0 1,0 1-1,0-1 1,0 0-1,1 1 1,-1 0-1,0-1 1,0 1-1,1 0 0,-4 2 1,0 1-8,0 0-1,1 0 1,0 1 0,0 0-1,0 0 1,0 0 0,1 1-1,0-1 1,0 1 0,0 0 0,1 0-1,0 0 1,0 1 0,-3 9-1,3-6-18,0-1 0,1 1 0,0 0 0,0 0 0,1-1-1,0 1 1,1 0 0,0 0 0,2 15 0,-1-23-21,-1 0-1,0 0 1,1 0 0,-1 0 0,1 0 0,-1 0 0,1 0 0,0 0-1,0-1 1,0 1 0,0 0 0,0-1 0,0 1 0,0 0-1,1-1 1,-1 0 0,1 1 0,-1-1 0,1 0 0,-1 1-1,1-1 1,1 1 0,0-2 1,-1 1-1,0-1 0,1 0 1,-1 0-1,0 0 1,0 0-1,1 0 0,-1 0 1,0 0-1,1-1 1,-1 1-1,0-1 0,0 0 1,0 0-1,5-2 1,1-1 7,0-1 1,0-1-1,0 1 1,0-1-1,-1-1 1,0 0-1,11-13 1,-9 7 24,0-1 0,-1 0 0,0 0 0,-1-1 0,-1 0 0,0 0 0,-1-1 0,-1 0 0,-1 0 0,0 0 0,2-30 0,-5 44-29,0 1 1,0-1-1,0 1 1,0-1-1,-1 1 1,1-1-1,0 1 0,-1 0 1,1-1-1,0 1 1,-2-3-1,2 4-5,0 0 1,-1 0-1,1 0 1,0-1-1,0 1 0,0 0 1,-1 0-1,1 0 0,0 0 1,0 0-1,0 0 1,-1 0-1,1-1 0,0 1 1,0 0-1,-1 0 0,1 0 1,0 0-1,0 0 1,-1 0-1,1 0 0,0 0 1,0 0-1,-1 0 0,1 0 1,0 0-1,0 1 0,-1-1 1,1 0-1,0 0 1,0 0-1,-1 0 0,1 0 1,0 0-1,0 1 0,-1-1 1,-1 2 6,0 0-1,1 0 1,-1 0 0,0 0 0,1 1-1,-1-1 1,1 0 0,0 1 0,0-1 0,-2 5-1,-3 15 9,0 1 0,-4 40 0,9-50-13,0 1 0,1 0-1,0 0 1,1-1 0,0 1 0,5 14 0,-6-26-5,1 1 1,0-1-1,0 1 0,0-1 1,0 1-1,1-1 1,-1 0-1,1 0 1,-1 0-1,1 0 0,0 0 1,0 0-1,0 0 1,2 2-1,2-1-3,0 1-1,1-1 1,11 4 0,-13-5 2,0 0 0,0 0 0,0 0 0,0 1 1,0-1-1,-1 1 0,1 1 0,-1-1 0,6 6 1,-2 1-2,-1 1 0,0-1 1,0 2-1,-1-1 0,-1 1 0,0 0 1,-1 0-1,0 0 0,3 17 1,-1 0-2,-2 0 0,0 58 0,-4-64 5,-1 0 0,-2 1 1,-5 27-1,5-41 5,1-1 1,-1 1-1,-1 0 1,0-1-1,0 0 1,-1 0-1,0 0 0,0 0 1,-13 14-1,16-21-2,0 0-1,0-1 0,0 1 0,0 0 0,0-1 0,0 1 1,0-1-1,-1 0 0,1 0 0,-1 0 0,1 0 0,-4 1 1,4-2-3,1 0 1,0 0-1,-1 0 0,1 0 1,-1 0-1,1 0 1,0 0-1,-1 0 1,1-1-1,0 1 0,-1-1 1,1 1-1,0-1 1,-1 1-1,1-1 1,0 0-1,0 0 0,0 1 1,-1-1-1,1 0 1,0 0-1,0 0 1,0 0-1,1 0 1,-1 0-1,-1-2 0,-2-4 0,1 0-1,-1 0 0,1 0 0,1-1 0,-1 1 1,1-1-1,1 0 0,-1 1 0,1-9 1,-2-75-10,4 86 9,2-51-11,2 0-1,3 0 1,2 1 0,3 0 0,2 1 0,26-61-1,4 10 30,119-197-1,-148 276-2,-8 14 5,0-1 0,-1 0-1,12-28 1,-19 40-18,0 1 0,0 0-1,1-1 1,-1 1 0,0-1 0,0 1-1,0 0 1,0-1 0,0 1-1,1-1 1,-1 1 0,0-1-1,0 1 1,0 0 0,0-1-1,0 1 1,0-1 0,0 1-1,0-1 1,-1 1 0,1 0 0,0-1-1,0 1 1,0-1 0,0 1-1,-1 0 1,1-1 0,0 1-1,0-1 1,-1 1 0,1 0-1,0-1 1,0 1 0,-1-1-1,0 1 3,0 0-1,-1 0 0,1 0 0,0 0 0,0 0 0,0 0 1,0 0-1,0 1 0,0-1 0,0 0 0,0 1 0,0-1 1,-2 1-1,-32 19 44,15-7-39,2 1 0,0 0 1,0 2-1,1 0 0,1 1 0,1 0 0,1 1 0,-23 37 0,35-50 7,-1 1 0,1-1-1,0 1 1,0 0-1,1 0 1,-1 0-1,1 0 1,1 0-1,-1 0 1,1 0-1,0 0 1,1 0-1,-1 1 1,3 10 0,0-9-96,0 0 1,0 1 0,1-1 0,0 0 0,0-1 0,1 1 0,0-1-1,0 0 1,10 10 0,-5-7-125,0 0 0,0-1-1,1-1 1,0 0 0,1 0 0,0-1-1,0-1 1,1 0 0,-1-1 0,1 0-1,0-1 1,1 0 0,15 2 0,9-5-437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4.788"/>
    </inkml:context>
    <inkml:brush xml:id="br0">
      <inkml:brushProperty name="width" value="0.025" units="cm"/>
      <inkml:brushProperty name="height" value="0.025" units="cm"/>
    </inkml:brush>
  </inkml:definitions>
  <inkml:trace contextRef="#ctx0" brushRef="#br0">149 325 11531,'0'0'8595,"-4"-8"-5990,2 4-2297,-1-1 1,0 1-1,0 0 1,0-1-1,-1 2 1,1-1-1,-1 0 1,0 1 0,-8-6-1,11 8-287,-1 0-1,0 0 0,1 0 1,-1 0-1,0 1 1,0-1-1,0 0 1,0 1-1,0 0 1,0-1-1,0 1 1,0 0-1,0 0 1,0 0-1,0 0 1,0 0-1,0 1 1,1-1-1,-1 0 1,0 1-1,0 0 1,0-1-1,0 1 0,0 0 1,1 0-1,-1 0 1,0 0-1,1 0 1,-1 1-1,1-1 1,-1 0-1,1 1 1,0-1-1,-1 1 1,0 1-1,-3 5-29,0-1-1,0 1 1,1 0-1,1 1 1,-1-1-1,1 1 1,0-1 0,1 1-1,0 0 1,1 0-1,-1 0 1,1 15-1,1-23 13,0 0-1,0 0 0,0-1 0,0 1 0,0 0 1,1 0-1,-1 0 0,0 0 0,0 0 1,1 0-1,-1 0 0,0-1 0,1 1 0,-1 0 1,1 0-1,-1-1 0,1 1 0,-1 0 1,1 0-1,0-1 0,-1 1 0,1-1 0,0 1 1,-1 0-1,1-1 0,0 0 0,1 1 0,0 0 5,0 0 0,0-1 0,1 0-1,-1 1 1,0-1 0,0 0-1,1 0 1,-1 0 0,0-1 0,5 0-1,0 0 14,0-1 1,0-1-1,0 1 0,0-1 0,0 0 1,6-5-1,0-2-6,0 0 0,-1 0 0,-1-1 0,0-1 0,0 0 1,-1 0-1,-1-1 0,0-1 0,-1 1 0,0-1 0,-1-1 0,-1 0 0,6-15 0,-62 152-361,48-115 346,0 0-1,1 0 1,-1 0-1,2 0 0,-1 1 1,1 11-1,0-18 3,1 0-1,-1 0 1,0 0-1,0 0 1,1 0 0,-1 0-1,1 0 1,-1 0-1,1 0 1,-1 0-1,1 0 1,-1-1-1,1 1 1,0 0 0,-1 0-1,1-1 1,0 1-1,0 0 1,0-1-1,1 2 1,0-2 3,0 1 0,0-1 1,0 1-1,0-1 0,0 0 0,0 0 1,1 0-1,-1 0 0,0 0 0,0 0 1,0 0-1,0-1 0,0 1 0,2-2 1,4-1 9,-1 0 1,0-1-1,0 0 1,0 0-1,0 0 1,-1-1-1,0 0 1,0-1-1,0 1 1,8-11-1,46-67 35,-49 66-34,0-1 1,-2-1-1,0 1 1,-2-2-1,0 1 1,-1-1-1,0 0 1,-2 0-1,-1 0 1,2-38 0,-4 56-18,-1 1 1,0-1-1,0 1 1,0 0 0,0-1-1,0 1 1,-1-1 0,1 1-1,0 0 1,-1-1 0,1 1-1,-1 0 1,1-1 0,-1 1-1,0 0 1,0 0-1,1 0 1,-3-3 0,2 4-5,1 0-1,-1-1 1,0 1 0,0 0 0,0 0 0,1-1 0,-1 1 0,0 0 0,0 0-1,0 0 1,0 0 0,1 0 0,-1 0 0,0 0 0,0 0 0,0 1 0,0-1-1,1 0 1,-1 0 0,0 1 0,0-1 0,-1 1 0,-2 2-11,0-1 0,0 1 0,0 0 0,0 1-1,0-1 1,1 1 0,-1-1 0,-4 8 0,-3 7 81,0 0 0,1 1-1,1 0 1,1 0 0,0 1-1,2 0 1,0 1 0,1 0 0,1 0-1,1 0 1,1 0 0,1 0-1,1 0 1,3 24 0,-2-40-71,0 0 0,1 0 0,0 0-1,0 0 1,0-1 0,1 1 0,0-1 0,-1 0 0,1 1 0,1-1 0,-1-1 0,1 1 0,-1 0 0,1-1 0,0 0-1,0 0 1,1 0 0,-1 0 0,1 0 0,-1-1 0,1 0 0,0 0 0,7 1 0,-7-1-295,0-1 1,1 0-1,-1 0 1,1 0-1,-1-1 0,1 0 1,0 0-1,-1 0 1,10-3-1,-10 2-282,-2 0 0,1 0 1,0-1-1,0 1 0,0-1 0,-1 0 0,1 0 0,-1 0 0,1-1 0,-1 1 0,0-1 1,0 0-1,5-6 0,11-15-4643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5.259"/>
    </inkml:context>
    <inkml:brush xml:id="br0">
      <inkml:brushProperty name="width" value="0.025" units="cm"/>
      <inkml:brushProperty name="height" value="0.025" units="cm"/>
    </inkml:brush>
  </inkml:definitions>
  <inkml:trace contextRef="#ctx0" brushRef="#br0">91 23 7207,'0'0'15967,"-5"1"-14990,1-1-1048,3 0 120,0 0 1,1 0-1,-1 0 1,0 0-1,1 0 1,-1 0-1,0 0 1,1 0-1,-1 0 1,0 0-1,1 0 1,-1-1-1,0 1 1,1 0-1,-1 0 1,0-1-1,1 1 1,-1 0-1,1-1 1,-1 1-1,0-1 1,1 1-1,-1-1 1,1 1-1,-1-1 1,1 1-1,0-1 1,-1 1-1,1-1 1,0 1-1,-1-1 1,1 0-1,0 1 1,-1-1-1,1 0 1,0 1-1,0-1 1,0 0-1,0 1 1,0-1 0,0 0-1,0 0 1,0 1-1,0-2 1,0 2-44,-1 0 1,1-1 0,0 1 0,-1-1 0,1 1 0,-1 0 0,1-1 0,0 1 0,-1 0 0,1 0-1,-1-1 1,1 1 0,-1 0 0,1 0 0,-1 0 0,1 0 0,-1 0 0,1 0 0,-1-1 0,0 1-1,1 0 1,-1 0 0,1 1 0,-1-1 0,1 0 0,-1 0 0,1 0 0,-1 0 0,1 0 0,-1 1-1,1-1 1,-1 0 0,1 0 0,-1 1 0,1-1 0,0 0 0,-1 1 0,1-1 0,-1 0 0,0 1-1,-18 14 213,16-10-224,0 0 0,1 0-1,-1 0 1,1 0 0,0 0-1,0 0 1,1 0 0,-1 1-1,1-1 1,0 1 0,1-1-1,-1 8 1,2-12 4,-1 0 0,1 0 0,-1 0 0,1-1 0,-1 1 1,1 0-1,0 0 0,0 0 0,-1-1 0,1 1 0,0 0 0,0-1 0,0 1 0,-1-1 0,1 1 0,0-1 1,0 1-1,0-1 0,0 1 0,0-1 0,0 0 0,0 0 0,0 1 0,0-1 0,0 0 0,0 0 0,0 0 1,0 0-1,2-1 0,43 1-31,-33 0-26,39-3-348,-36 1 312,1 1 1,0 1-1,25 2 1,-41-2 102,0 0 0,0 1-1,0-1 1,0 0 0,0 0 0,0 0 0,0 1-1,0-1 1,0 0 0,0 1 0,0-1 0,0 1-1,0-1 1,0 1 0,0 0 0,0-1 0,0 1-1,0 0 1,-1 0 0,1-1 0,0 1 0,-1 0-1,1 0 1,-1 0 0,1 0 0,-1 0 0,1 0-1,-1 0 1,1 0 0,-1 0 0,0 0 0,0 0-1,1 0 1,-1 0 0,0 0 0,0 0 0,0 0-1,0 1 1,-1 0 0,1 1 70,-1-1 0,0 0 0,0 0 0,0 0 0,0 0-1,0 0 1,0 0 0,-1 0 0,1 0 0,-1 0 0,1 0 0,-1-1 0,0 1 0,1-1 0,-1 1 0,0-1 0,-3 2-1,-5 2 81,-1 0-1,0-1 1,0 0-1,-1-1 1,-14 2-1,20-4-506,-1 0 0,0-1 1,1 1-1,-1-2 0,0 1 0,-9-3 0,2-3-3533,5-7-2450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6.427"/>
    </inkml:context>
    <inkml:brush xml:id="br0">
      <inkml:brushProperty name="width" value="0.025" units="cm"/>
      <inkml:brushProperty name="height" value="0.025" units="cm"/>
    </inkml:brush>
  </inkml:definitions>
  <inkml:trace contextRef="#ctx0" brushRef="#br0">9 91 13325,'-7'0'2306,"5"0"-64,2-2 352,4-2-768,22-2-961,11-3-64,6-2-33,17 3-223,7-5-193,-1 1-224,-2 2-64,-10 1-32,-13 4-352,-13 3-1153,-17 2-801,-22 0-7752</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6.753"/>
    </inkml:context>
    <inkml:brush xml:id="br0">
      <inkml:brushProperty name="width" value="0.025" units="cm"/>
      <inkml:brushProperty name="height" value="0.025" units="cm"/>
    </inkml:brush>
  </inkml:definitions>
  <inkml:trace contextRef="#ctx0" brushRef="#br0">0 60 15246,'0'0'7111,"62"9"-5669,-18-14-129,8-3-545,3-2-479,0 1-161,-4 2-128,0-1-737,-7-1-2498,-10-3-4132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7.710"/>
    </inkml:context>
    <inkml:brush xml:id="br0">
      <inkml:brushProperty name="width" value="0.025" units="cm"/>
      <inkml:brushProperty name="height" value="0.025" units="cm"/>
    </inkml:brush>
  </inkml:definitions>
  <inkml:trace contextRef="#ctx0" brushRef="#br0">14 209 11050,'-1'-10'1794,"1"10"-1794,-2-13 616,1 0 1,1 1-1,1-22 0,-1 29-391,1-1 0,0 1-1,1 0 1,-1 0 0,1 0-1,0 1 1,0-1-1,1 0 1,-1 1 0,1-1-1,0 1 1,0 0 0,0 0-1,5-4 1,-1 2 38,0 1 1,-1-1-1,2 2 1,-1-1-1,1 1 1,-1 0-1,1 1 1,0-1-1,0 2 0,1-1 1,-1 1-1,0 0 1,1 1-1,-1 0 1,1 0-1,0 1 1,-1 0-1,1 1 1,11 2-1,-18-3-224,0 1 1,0-1-1,0 1 1,-1-1-1,1 1 1,0 0-1,-1 0 1,1 0-1,-1 0 1,1 0-1,-1 0 1,1 0-1,-1 1 1,0-1-1,0 0 1,1 1-1,-1-1 1,0 1-1,0-1 1,0 1-1,0 2 0,0 0 18,0-1-1,0 1 1,0 0-1,-1-1 1,0 1-1,0 0 0,0 0 1,0-1-1,0 1 1,-1 4-1,-2 4 65,-1 0 0,1 0 0,-2 0 0,0 0 0,-7 14 0,-13 13-20,-49 59 0,50-70-82,1 2 0,2 0 0,-28 54 0,49-83-8,-1 0 1,0 0-1,1 0 0,-1 0 0,1 0 1,-1 0-1,1 1 0,0-1 1,0 0-1,-1 0 0,1 0 1,0 0-1,0 1 0,0-1 0,0 0 1,0 0-1,1 0 0,-1 1 1,0-1-1,1 0 0,-1 0 0,0 0 1,1 0-1,-1 0 0,2 2 1,-1-2-1,1 0 1,-1 0 0,1 0 0,-1 0 0,1 0-1,0 0 1,-1-1 0,1 1 0,0-1 0,0 1-1,-1-1 1,1 1 0,0-1 0,0 0 0,2 0-1,9 0 37,1-1-1,0 0 0,20-6 1,-32 7-42,50-12 35,88-34 0,-61 13-2589,-79 33 2332,1-1 0,0 1 0,0 0 1,0 0-1,-1-1 0,1 1 0,0 0 1,0-1-1,-1 1 0,1-1 0,0 1 1,-1-1-1,1 1 0,0-1 1,-1 0-1,1 1 0,-1-1 0,1 0 1,-1 1-1,1-1 0,-1 0 0,0 0 1,1 1-1,-1-1 0,0 0 0,1 0 1,-1 0-1,0-1 0,0-6-5240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8.054"/>
    </inkml:context>
    <inkml:brush xml:id="br0">
      <inkml:brushProperty name="width" value="0.025" units="cm"/>
      <inkml:brushProperty name="height" value="0.025" units="cm"/>
    </inkml:brush>
  </inkml:definitions>
  <inkml:trace contextRef="#ctx0" brushRef="#br0">1 21 10730,'0'0'10890,"48"5"-10569,-4-2 992,4-3-993,6 0-192,-2-1-192,-4-10-2114,-10 4-2338,-13-2-3011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8.382"/>
    </inkml:context>
    <inkml:brush xml:id="br0">
      <inkml:brushProperty name="width" value="0.025" units="cm"/>
      <inkml:brushProperty name="height" value="0.025" units="cm"/>
    </inkml:brush>
  </inkml:definitions>
  <inkml:trace contextRef="#ctx0" brushRef="#br0">10 70 10794,'0'0'5648,"-2"10"-3865,1-2-1375,-1 4 207,0 0 0,1-1 1,0 1-1,0 0 1,3 14-1,-2-25-580,0 0-1,1 0 1,-1-1 0,1 1-1,-1 0 1,1-1-1,-1 1 1,1 0 0,0-1-1,-1 1 1,1-1-1,-1 1 1,1-1 0,0 1-1,0-1 1,-1 0-1,1 1 1,0-1 0,0 0-1,0 0 1,-1 1 0,1-1-1,0 0 1,0 0-1,0 0 1,0 0 0,-1 0-1,1 0 1,0 0-1,0 0 1,0 0 0,0-1-1,-1 1 1,1 0-1,0 0 1,0-1 0,1 0-1,31-13 242,-10-1-192,-1-1 0,24-24 0,16-13-32,-61 53-40,-1 0 0,0-1 0,1 1 0,-1 0 0,0-1 0,0 1 0,1 0 0,-1 0-1,1-1 1,-1 1 0,0 0 0,1 0 0,-1 0 0,0-1 0,1 1 0,-1 0 0,1 0 0,-1 0 0,1 0 0,-1 0-1,0 0 1,1 0 0,-1 0 0,1 0 0,-1 0 0,1 0 0,-1 0 0,0 0 0,1 0 0,-1 1 0,1-1 0,-1 0-1,0 0 1,1 0 0,-1 1 0,0-1 0,1 0 0,-1 0 0,0 1 0,1-1 0,0 1 0,3 23 644,-11 40 115,6-57-846,0-6 78,1-1-1,0 1 1,-1 0 0,1-1 0,0 1 0,0 0 0,0 0 0,0-1 0,0 1 0,0 0 0,0 0-1,0-1 1,0 1 0,0 0 0,0 0 0,0-1 0,0 1 0,1 0 0,-1-1 0,0 1-1,1 0 1,-1-1 0,0 1 0,1 0 0,-1-1 0,1 1 0,-1-1 0,1 1 0,-1-1 0,1 1-1,0 0 1,1-1 11,-1 0-1,0 0 0,1-1 0,-1 1 0,1 0 1,-1-1-1,1 1 0,-1-1 0,0 1 1,1-1-1,-1 0 0,0 0 0,0 1 0,3-3 1,54-51 384,-44 40-351,2-2-51,36-30-39,-49 43 38,0 1 1,1 0 0,0-1 0,-1 1 0,1 1-1,0-1 1,0 1 0,0-1 0,0 1-1,0 0 1,0 0 0,1 1 0,3-1 0,-7 1 2,0 1 1,0-1 0,0 1 0,0-1 0,0 1 0,-1 0 0,1-1 0,0 1-1,0 0 1,-1-1 0,1 1 0,0 0 0,-1 0 0,1 0 0,-1 0 0,1 0-1,-1 0 1,1 0 0,-1 0 0,0 0 0,1 0 0,-1 0 0,0 0 0,0 0-1,0 0 1,0 1 0,3 34 234,-3-32-201,-3 77 706,0-56-3293,3-19-1873,2-25-2192,3-5-3640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8.759"/>
    </inkml:context>
    <inkml:brush xml:id="br0">
      <inkml:brushProperty name="width" value="0.025" units="cm"/>
      <inkml:brushProperty name="height" value="0.025" units="cm"/>
    </inkml:brush>
  </inkml:definitions>
  <inkml:trace contextRef="#ctx0" brushRef="#br0">1 1 14446,'0'0'8648,"28"57"-9289,-12-45-1729,-3-4-1698,-1-3-2530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19.102"/>
    </inkml:context>
    <inkml:brush xml:id="br0">
      <inkml:brushProperty name="width" value="0.025" units="cm"/>
      <inkml:brushProperty name="height" value="0.025" units="cm"/>
    </inkml:brush>
  </inkml:definitions>
  <inkml:trace contextRef="#ctx0" brushRef="#br0">50 1 9129,'0'0'14290,"0"6"-13708,-2 9 9,0 0 0,-9 27 0,11-41-590,0 0 0,0 0 0,1 0 0,-1-1 0,0 1 0,0 0 0,1 0 0,-1-1 0,0 1 0,1 0 1,-1-1-1,1 1 0,-1 0 0,1-1 0,-1 1 0,1-1 0,0 1 0,-1 0 0,1-1 0,0 0 0,-1 1 0,1-1 0,0 1 1,-1-1-1,1 0 0,0 1 0,0-1 0,0 0 0,-1 0 0,1 0 0,0 0 0,0 0 0,1 0 0,45 8-890,-16-3 49,-20-1 756,0 0-1,0 1 1,0 0-1,0 1 1,14 9-1,-24-14 156,1 0 0,-1 0-1,1 0 1,-1 0 0,0 0-1,1 0 1,-1 0-1,0 0 1,0 1 0,0-1-1,0 0 1,0 1 0,0-1-1,0 1 1,0-1 0,-1 1-1,1 0 1,0-1 0,-1 1-1,0 0 1,1-1 0,-1 1-1,0 0 1,0-1 0,0 1-1,0 0 1,0 0-1,0-1 1,0 1 0,-1 0-1,1-1 1,-1 1 0,1 0-1,-1-1 1,1 1 0,-1-1-1,0 1 1,0-1 0,0 1-1,0-1 1,0 1 0,0-1-1,0 0 1,-1 0 0,1 0-1,-3 2 1,-7 6 540,0-1 0,0 0 0,-1-1 0,0 0 0,-1-1 0,0 0 0,-25 7 0,25-9-836,-1-1 0,0 0 0,0-2 0,-20 1 0,34-2 46,-1 1 0,1-1 0,0 0 0,0 0 0,-1 0-1,1 0 1,0 0 0,0 0 0,0 0 0,-1 0 0,1 0-1,0 0 1,0 0 0,0 0 0,-1-1 0,1 1 0,0 0-1,0 0 1,0 0 0,-1 0 0,1 0 0,0 0 0,0 0-1,0 0 1,0-1 0,-1 1 0,1 0 0,0 0 0,0 0-1,0 0 1,0-1 0,0 1 0,0 0 0,-1 0 0,1 0-1,0-1 1,0 1 0,0 0 0,0 0 0,0 0 0,0-1 0,0 1-1,0 0 1,0 0 0,0 0 0,0-1 0,0 1 0,0 0-1,0 0 1,0-1 0,0 1 0,1 0 0,-1 0 177,0-9-12511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2.398"/>
    </inkml:context>
    <inkml:brush xml:id="br0">
      <inkml:brushProperty name="width" value="0.025" units="cm"/>
      <inkml:brushProperty name="height" value="0.025" units="cm"/>
    </inkml:brush>
  </inkml:definitions>
  <inkml:trace contextRef="#ctx0" brushRef="#br0">64 1 16688,'0'0'2722,"-21"75"-2209,8-30-193,1 3-224,1 3-64,6-1 0,3-4-64,2-3 64,0-7-64,0-8 32,2-8 32,1-5-320,1-12-673,-4-12-6662,0-9-3492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6.774"/>
    </inkml:context>
    <inkml:brush xml:id="br0">
      <inkml:brushProperty name="width" value="0.035" units="cm"/>
      <inkml:brushProperty name="height" value="0.035" units="cm"/>
    </inkml:brush>
  </inkml:definitions>
  <inkml:trace contextRef="#ctx0" brushRef="#br0">6 2 14947,'7'-1'1977,"-7"9"-1017,0 5-400,-3 3 2089,-1 3-1465,1-2-920,0-1-472,5-9 320,6-9-112,4-28-168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2.773"/>
    </inkml:context>
    <inkml:brush xml:id="br0">
      <inkml:brushProperty name="width" value="0.025" units="cm"/>
      <inkml:brushProperty name="height" value="0.025" units="cm"/>
    </inkml:brush>
  </inkml:definitions>
  <inkml:trace contextRef="#ctx0" brushRef="#br0">0 295 11499,'0'0'8018,"13"4"-7041,-7-3-849,-1 2-38,0-1 0,1-1 0,0 1 0,-1-1 0,1 0 0,0 0 0,-1-1 1,1 0-1,0 0 0,0 0 0,0 0 0,-1-1 0,1 0 0,0 0 0,9-4 1,6-6 131,-1 0 0,0-2 1,-1 0-1,0-1 1,-1-1-1,30-32 0,-37 36-51,-1-1-1,0-1 0,0 0 0,-2 0 0,0-1 0,0 0 0,-1 0 0,-1-1 0,0 0 0,6-30 0,-13 60-298,0 0 0,1 0 0,1 0 0,0-1 0,1 1 0,0 0 0,2-1 0,-1 1 1,2-1-1,8 20 0,-8-24-881,0 0 1,1 0-1,0-1 1,0 1-1,12 12 1,5-1-5526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3.222"/>
    </inkml:context>
    <inkml:brush xml:id="br0">
      <inkml:brushProperty name="width" value="0.025" units="cm"/>
      <inkml:brushProperty name="height" value="0.025" units="cm"/>
    </inkml:brush>
  </inkml:definitions>
  <inkml:trace contextRef="#ctx0" brushRef="#br0">1 1 13293,'0'0'2178,"3"51"-1442,3-21 385,1 7-896,3 1-129,-3 1-32,2-5-160,-2-5-865,-3-7-160,-2-8-385,-2-9-351,-2-5-129,-12-6-192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3.549"/>
    </inkml:context>
    <inkml:brush xml:id="br0">
      <inkml:brushProperty name="width" value="0.025" units="cm"/>
      <inkml:brushProperty name="height" value="0.025" units="cm"/>
    </inkml:brush>
  </inkml:definitions>
  <inkml:trace contextRef="#ctx0" brushRef="#br0">22 257 8936,'-3'-9'1057,"0"3"-754,0 1 0,1-1 0,-1 0-1,1 0 1,1 0 0,-1 0 0,1-1-1,0 1 1,1 0 0,-1-1-1,1 1 1,0 0 0,1-1 0,0 1-1,0 0 1,0 0 0,0-1 0,1 1-1,0 0 1,1 0 0,-1 1 0,1-1-1,4-5 1,1 2 76,1 0 0,0 0 0,0 1 0,1 0 0,0 0 0,0 2 0,1-1-1,19-8 1,-24 12-292,0 0 0,0 1 0,1 0 0,-1 0 0,1 0 0,0 1 0,-1 0 0,1 0 0,0 0 0,-1 1 0,1 0 0,0 1 0,0-1 0,-1 1 0,1 1-1,0-1 1,9 4 0,-12-2-79,-1-1 0,1 0-1,-1 1 1,0 0 0,0 0-1,0 0 1,0 0 0,0 0-1,-1 1 1,1-1 0,-1 1 0,0-1-1,0 1 1,-1 0 0,1 0-1,-1 0 1,1 0 0,-1 0-1,-1 0 1,1 0 0,0 1-1,-1-1 1,0 0 0,0 0-1,0 0 1,-1 1 0,1-1-1,-3 6 1,1 2 24,-1 0 0,0 0 1,-1 0-1,0 0 0,-1 0 0,-1-1 0,0 0 1,-9 13-1,-5-2-15,16-18-158,0 0 0,0-1 0,0 1 0,1 1 1,0-1-1,0 0 0,0 1 0,0 0 0,0 0 1,-2 7-1,8-12-4079,11-7 939,8-12-2073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4.099"/>
    </inkml:context>
    <inkml:brush xml:id="br0">
      <inkml:brushProperty name="width" value="0.025" units="cm"/>
      <inkml:brushProperty name="height" value="0.025" units="cm"/>
    </inkml:brush>
  </inkml:definitions>
  <inkml:trace contextRef="#ctx0" brushRef="#br0">13 15 13485,'0'0'1692,"-1"11"406,-3 40 177,0-7-236,1 70 0,3-113-2033,0 0-1,0 1 1,0-1 0,0 0 0,0 1 0,1-1 0,-1 0 0,0 1 0,1-1 0,-1 0-1,1 0 1,-1 1 0,1-1 0,0 0 0,0 0 0,-1 0 0,1 0 0,0 0 0,0 0-1,0 0 1,0 0 0,0 0 0,0 0 0,0 0 0,0-1 0,1 1 0,-1 0 0,0-1 0,0 1-1,1-1 1,-1 0 0,0 1 0,1-1 0,-1 0 0,0 0 0,3 1 0,-2-2 12,0 1 1,0-1 0,0 1 0,0-1-1,0 1 1,0-1 0,0 0-1,0 0 1,-1 0 0,1 0 0,0 0-1,0-1 1,-1 1 0,1 0-1,-1-1 1,1 1 0,-1-1 0,0 0-1,1 1 1,-1-1 0,0 0 0,0 0-1,1-2 1,2-10 11,0 1 0,-1-1 0,-1 0 0,0 0-1,0 0 1,-2 0 0,0 0 0,0-1 0,-4-15 0,-1 13-51,1 28-55,0 32-46,4-41 130,1 1-1,-1-1 0,0 1 1,1-1-1,-1 0 1,1 1-1,0-1 1,-1 0-1,1 1 1,1-1-1,-1 0 1,0 0-1,0 0 1,1 0-1,-1 0 1,1 0-1,0 0 1,-1-1-1,1 1 1,0 0-1,0-1 0,0 0 1,0 1-1,0-1 1,0 0-1,1 0 1,-1 0-1,0 0 1,1-1-1,-1 1 1,0-1-1,1 1 1,-1-1-1,1 0 1,-1 0-1,1 0 1,-1 0-1,0 0 1,1 0-1,-1-1 1,1 1-1,-1-1 0,0 0 1,1 0-1,-1 0 1,0 0-1,0 0 1,0 0-1,0-1 1,0 1-1,0 0 1,0-1-1,0 0 1,3-3-1,2-4 20,1 0 0,-1-1 0,0 0 1,-1 0-1,-1-1 0,1 0 0,-2 0 0,1 0 0,-1 0 0,-1-1 0,0 1 0,1-15 0,-4 24-16,0 24-139,-4 25 169,2-37-24,1 0 0,0-1 0,1 1 0,0 0 0,0 0 0,4 19 0,-3-28-5,-1 0-1,1 0 1,-1 1 0,1-1-1,-1 0 1,1 0-1,0 1 1,-1-1 0,1 0-1,0 0 1,0 0-1,0 0 1,0 0-1,0 0 1,0 0 0,0-1-1,0 1 1,0 0-1,0 0 1,1-1 0,-1 1-1,0-1 1,0 1-1,1-1 1,-1 0 0,0 1-1,1-1 1,-1 0-1,1 0 1,-1 0 0,0 0-1,1 0 1,-1 0-1,0 0 1,1 0 0,-1-1-1,0 1 1,1-1-1,-1 1 1,0-1-1,0 1 1,1-1 0,-1 0-1,2-1 1,4-2 31,0 0 0,0 0 0,-1-1 0,0 0-1,0 0 1,7-8 0,-4 1-15,0 0 1,0-1-1,-1 0 0,-1-1 0,0 1 1,7-26-1,-16 49-81,1 1 0,0-1 0,0 1 0,1 16 1,0-16 38,-1 10-94,1-13 146,-1 0 0,1-1 0,0 1 1,1 0-1,1 8 0,-2-15-84,1 1-1,-1-1 0,0 0 1,1 1-1,0-1 0,-1 0 1,1 1-1,0-1 0,0 0 1,-1 0-1,1 1 0,0-1 1,0 0-1,0 0 0,1 0 1,-1 0-1,0 0 0,0-1 1,0 1-1,1 0 0,-1-1 1,0 1-1,1 0 0,-1-1 1,1 0-1,-1 1 1,0-1-1,1 0 0,-1 0 1,1 1-1,2-2 0,-3 1-161,0 0 0,-1 0 0,1 0-1,0 0 1,0 0 0,-1 0 0,1-1 0,0 1-1,-1 0 1,1-1 0,0 1 0,-1 0 0,1-1-1,0 1 1,-1-1 0,1 1 0,-1-1 0,1 1-1,-1-1 1,1 0 0,-1 1 0,1-1 0,-1 0-1,0 1 1,1-1 0,-1 0 0,0 1 0,0-1 0,1-1-1,2-17-6181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4.472"/>
    </inkml:context>
    <inkml:brush xml:id="br0">
      <inkml:brushProperty name="width" value="0.025" units="cm"/>
      <inkml:brushProperty name="height" value="0.025" units="cm"/>
    </inkml:brush>
  </inkml:definitions>
  <inkml:trace contextRef="#ctx0" brushRef="#br0">1 0 15182,'0'0'2595,"48"42"-8329,-29-41 2788,6-1-1795</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4.803"/>
    </inkml:context>
    <inkml:brush xml:id="br0">
      <inkml:brushProperty name="width" value="0.025" units="cm"/>
      <inkml:brushProperty name="height" value="0.025" units="cm"/>
    </inkml:brush>
  </inkml:definitions>
  <inkml:trace contextRef="#ctx0" brushRef="#br0">47 1 1409,'0'0'16106,"3"7"-15753,13 21-215,-12-21 257,-5-5-389,0 0 0,0 0-1,1 0 1,-1 0-1,1 0 1,-1 0 0,1 0-1,0 0 1,0 0-1,0 0 1,0 0-1,0 0 1,1 0 0,-1 0-1,0 0 1,1 0-1,0 0 1,-1 0 0,2 2-1,24 36-22,-2-1 67,-23-38 95,-1 0 1,0-1 0,0 1-1,0 0 1,0 0 0,0 0-1,0 0 1,0 0 0,0 0-1,0 0 1,-1 0 0,1 0-1,0 0 1,-1 0 0,1-1-1,0 1 1,-1 0 0,1 0-1,-1 0 1,1-1 0,-1 1-1,0 0 1,1 0 0,-1-1-1,-1 2 1,-28 14 2214,20-12-2028,1-2 1,-1 1 0,0-1-1,-16 1 1,26-3-418,-1 0 0,1 0 0,-1 0 0,0 0 0,1 1 0,-1-1 0,1 0 0,-1-1 0,1 1 0,-1 0 0,1 0 0,-1 0 0,1 0 0,-1 0 0,1 0 0,-1-1 0,1 1 0,-1 0 0,1 0 0,-1-1 0,1 1 0,-1 0 0,1-1 0,0 1 1,-1 0-1,1-1 0,0 1 0,-1-1 0,1 1 0,0 0 0,-1-1 0,1 1 0,0-1 0,0 1 0,0-1 0,-1 1 0,1-1 0,0 1 0,0-1 0,0 1 0,0-1 0,0 0 0,0 1 0,0-1 0,0 1 0,0-1 0,0 0 0,15-23-9572,0 10 1810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5.132"/>
    </inkml:context>
    <inkml:brush xml:id="br0">
      <inkml:brushProperty name="width" value="0.025" units="cm"/>
      <inkml:brushProperty name="height" value="0.025" units="cm"/>
    </inkml:brush>
  </inkml:definitions>
  <inkml:trace contextRef="#ctx0" brushRef="#br0">72 167 14253,'0'0'6860,"-8"-1"-6454,6 1-376,0 0 0,0 0 0,0 0 0,0 0 0,0 0 0,0 0 0,0 1-1,0-1 1,0 1 0,0-1 0,0 1 0,0 0 0,0 0 0,1 0 0,-1 0 0,0 0 0,0 0 0,1 0 0,-1 0 0,1 1-1,-1-1 1,-1 3 0,0 1 180,0 0 0,1 0 0,0 0 0,0 0-1,0 1 1,1-1 0,0 0 0,0 1 0,0 9 0,0-15-183,1 1 0,0 0 0,0 0 0,-1-1 0,1 1 0,0 0 0,0 0 0,0 0 0,0 0 0,0-1 0,0 1 0,1 0 1,-1 0-1,0 0 0,0-1 0,0 1 0,1 0 0,-1 0 0,0-1 0,1 1 0,-1 0 0,1-1 0,-1 1 0,1 0 0,-1-1 0,1 1 0,-1-1 1,1 1-1,0-1 0,-1 1 0,1-1 0,0 1 0,-1-1 0,1 0 0,0 1 0,0-1 0,-1 0 0,1 1 0,0-1 0,0 0 0,0 0 0,-1 0 1,1 0-1,0 0 0,0 0 0,0 0 0,1 0 0,1-1 9,1 0-1,-1 0 1,0 0 0,0 0 0,1 0-1,-1-1 1,0 0 0,0 1-1,0-1 1,3-3 0,8-8 7,-1 0 1,0-1-1,-1-1 1,-1 0-1,17-29 1,-21 32-33,-2 1-1,1-1 1,-1 0 0,-1 0 0,0-1-1,-1 1 1,0-1 0,-1 0 0,1-16-1,-25 69-277,13-15 271,1 0 0,0 0 0,2 1 0,1 0-1,2 1 1,-2 30 0,5-55 1,0-1-1,0 0 1,0 0 0,0 0-1,0 0 1,0 1 0,0-1-1,0 0 1,0 0 0,1 0-1,-1 0 1,1 1 0,-1-1-1,0 0 1,1 0-1,0 0 1,-1 0 0,1 0-1,0 0 1,-1 0 0,1 0-1,0-1 1,0 1 0,0 0-1,0 0 1,0-1 0,0 1-1,0 0 1,0-1 0,0 1-1,0-1 1,0 1 0,0-1-1,0 0 1,0 1 0,0-1-1,1 0 1,-1 0-1,0 0 1,0 0 0,0 0-1,1 0 1,-1 0 0,0 0-1,0-1 1,0 1 0,0 0-1,0-1 1,1 1 0,-1-1-1,0 1 1,1-2 0,5-1 20,0 0 0,0 0 0,-1-1 0,1 0 0,-1 0 0,11-10 0,-9 5 65,0 1 1,0-1-1,-1 0 0,0 0 1,-1-1-1,0 0 0,-1 0 1,0-1-1,0 0 0,-1 0 1,0 0-1,-1 0 1,3-23-1,-26 64 567,3 1-599,11-21-34,1 0 1,0 0-1,0 1 0,1 0 1,0-1-1,0 2 1,2-1-1,-4 22 0,6-32-25,0 0-1,0-1 0,0 1 0,0-1 1,0 1-1,0 0 0,0-1 1,1 1-1,-1-1 0,0 1 1,0-1-1,1 1 0,-1-1 0,0 1 1,1-1-1,-1 1 0,0-1 1,1 1-1,-1-1 0,0 1 1,1-1-1,-1 0 0,1 1 0,-1-1 1,1 0-1,-1 1 0,1-1 1,-1 0-1,1 0 0,0 1 1,0-1-1,24-1-898,23-18-5006,-26 3 1139,-1-3-1623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5.493"/>
    </inkml:context>
    <inkml:brush xml:id="br0">
      <inkml:brushProperty name="width" value="0.025" units="cm"/>
      <inkml:brushProperty name="height" value="0.025" units="cm"/>
    </inkml:brush>
  </inkml:definitions>
  <inkml:trace contextRef="#ctx0" brushRef="#br0">155 56 12043,'0'0'3460,"0"-8"42,0 7-3456,-4-31 3642,4 31-3583,-1 0 0,1 0 0,-1 0 0,1 0 0,-1 1 0,0-1 0,0 0 0,1 0 0,-1 1 1,0-1-1,0 0 0,0 1 0,1-1 0,-1 1 0,0-1 0,0 1 0,0-1 0,0 1 0,0 0 0,0 0 0,0-1 0,0 1 0,0 0 0,0 0 0,0 0 0,0 0 0,0 0 0,0 0 1,0 0-1,0 0 0,0 1 0,0-1 0,0 0 0,0 1 0,0-1 0,0 1 0,0-1 0,-1 1 0,-2 1-66,1 0 0,-1 0 0,1 0 0,0 0 0,0 1 0,0-1 0,0 1 0,1 0 0,-1 0 0,1 0 0,-1 0 0,1 0 0,0 1 0,0-1 0,0 0 0,1 1 0,-1 0 0,1-1 0,0 1 0,0 0 0,0 0 0,0 4 0,5-6-102,-1-1-1,0 0 1,1 0-1,-1 0 1,0 0 0,1-1-1,-1 1 1,1-1 0,0 0-1,-1 0 1,1 0 0,5-2-1,-1 2-30,-5 0 97,0 1 1,0-1 0,1 1 0,-1 0-1,0-1 1,0 1 0,0 1-1,0-1 1,-1 0 0,1 1 0,0-1-1,0 1 1,-1 0 0,1 0-1,-1 0 1,0 0 0,0 1-1,1-1 1,-1 0 0,-1 1 0,1 0-1,0-1 1,-1 1 0,1 0-1,-1 0 1,0 0 0,0 0 0,0 0-1,1 4 1,-1-2 43,0-1 0,0 1 0,-1-1 0,1 1 0,-1-1 0,0 1 0,0-1 1,-1 1-1,1-1 0,-1 1 0,0-1 0,0 0 0,-1 1 0,1-1 0,-1 0 0,0 0 0,0 0 0,0 0 0,-1 0 0,-3 5 0,-2-2-130,0 0 0,-1 0 0,0 0-1,0-1 1,-1-1 0,-13 7 0,-36 8-5687,23-13-1539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5.903"/>
    </inkml:context>
    <inkml:brush xml:id="br0">
      <inkml:brushProperty name="width" value="0.025" units="cm"/>
      <inkml:brushProperty name="height" value="0.025" units="cm"/>
    </inkml:brush>
  </inkml:definitions>
  <inkml:trace contextRef="#ctx0" brushRef="#br0">10 208 5189,'-1'-10'470,"-1"2"760,0 2-80,1-1 1,0 1-1,0-1 1,0 1-1,1-1 1,-1 0-1,2 0 1,0-9-1,-1 15-1093,0 1 0,1 0 0,-1 0 0,0-1 0,0 1 0,0 0 0,0 0-1,0 0 1,0-1 0,0 1 0,0 0 0,0 0 0,0 0 0,1 0 0,-1-1 0,0 1 0,0 0 0,0 0 0,0 0 0,0 0 0,1 0 0,-1 0 0,0-1-1,0 1 1,0 0 0,1 0 0,-1 0 0,0 0 0,0 0 0,0 0 0,1 0 0,-1 0 0,0 0 0,0 0 0,0 0 0,1 0 0,-1 0 0,0 0 0,0 0-1,0 0 1,1 0 0,-1 0 0,0 0 0,0 0 0,0 0 0,1 0 0,-1 1 0,0-1 0,0 0 0,0 0 0,1 0 0,-1 0 0,0 0 0,0 1 0,0-1-1,0 0 1,0 0 0,0 0 0,1 0 0,-1 1 0,8 12 757,-3 7-442,0 0 1,-2 0-1,0 0 0,-1 0 1,-1 30-1,-1-31-56,1 1 1,0 0-1,2 0 0,0-1 0,9 31 1,-12-49-287,1 0 1,-1 0 0,0 0-1,1 0 1,-1 0 0,1 0-1,-1 0 1,1-1 0,-1 1-1,1 0 1,0 0 0,-1-1-1,1 1 1,0 0 0,-1-1-1,1 1 1,0-1 0,0 1-1,0-1 1,0 1 0,0-1-1,-1 1 1,1-1 0,0 0-1,0 0 1,0 0 0,0 1-1,0-1 1,0 0 0,0 0-1,0 0 1,0 0 0,0 0-1,0-1 1,0 1 0,0 0-1,0 0 1,0-1 0,0 1-1,0 0 1,-1-1 0,1 1-1,0-1 1,1 0 0,35-30 831,5-17-871,-2-1 0,-2-2 0,-3-2 0,-1-1 0,44-103 0,-85 186-10625,-10-4 4308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6.233"/>
    </inkml:context>
    <inkml:brush xml:id="br0">
      <inkml:brushProperty name="width" value="0.025" units="cm"/>
      <inkml:brushProperty name="height" value="0.025" units="cm"/>
    </inkml:brush>
  </inkml:definitions>
  <inkml:trace contextRef="#ctx0" brushRef="#br0">1 4 13261,'0'0'8872,"62"43"-7719,-34-43-384,6 0-513,-1 0-192,1-4-865,-2-5-1569,-6-1-1377,-1 0-2083,-7-3-832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7.964"/>
    </inkml:context>
    <inkml:brush xml:id="br0">
      <inkml:brushProperty name="width" value="0.035" units="cm"/>
      <inkml:brushProperty name="height" value="0.035" units="cm"/>
    </inkml:brush>
  </inkml:definitions>
  <inkml:trace contextRef="#ctx0" brushRef="#br0">21 643 14275,'-7'37'650,"1"-1"0,2 1 0,2 0 1,1 0-1,4 39 0,-3-73-619,7 49 385,-7-49-364,1 0 0,0 0 0,0 0 0,0 1 0,1-1 0,-1 0 1,0 0-1,1 0 0,0-1 0,0 1 0,0 0 0,4 4 0,-5-7-31,0 1-1,0-1 1,0 0-1,0 1 1,0-1-1,0 0 1,0 0-1,0 1 1,0-1-1,0 0 1,0 0-1,0 0 1,0 0-1,0 0 1,0-1-1,0 1 1,0 0-1,0 0 1,0-1-1,0 1 1,-1 0-1,1-1 1,0 1 0,0-1-1,0 1 1,0-1-1,-1 0 1,1 1-1,0-1 1,0 0-1,-1 1 1,1-1-1,0 0 1,-1 0-1,1-1 1,22-33 364,-5-1-103,-3-1-1,-1 0 0,-2-1 0,-1 0 0,8-61 0,-19 75-120,-2 20-62,-1 14-59,1 1-20,0 0-1,0 1 0,1-1 1,1 0-1,0 0 0,0 1 0,1-1 1,4 19-1,-5-29-17,1 0 1,-1 0-1,0 0 1,1 0-1,-1 0 1,1 0-1,-1 0 1,1 0-1,0 0 1,-1 0-1,1 0 1,0 0-1,-1-1 1,1 1-1,0 0 1,0-1-1,0 1 1,0 0-1,0-1 0,0 1 1,0-1-1,0 1 1,1-1-1,0 1 5,0-1 0,0 0-1,0 0 1,-1-1-1,1 1 1,0 0 0,0-1-1,-1 1 1,1-1-1,0 1 1,-1-1-1,1 0 1,1-1 0,5-3 20,0 0 0,-1-1 0,1 0 1,8-10-1,5-8 66,-1-1 0,-1-1 0,30-57 0,-50 87-87,-1 0-1,1 0 1,1 0 0,-1 1-1,0-1 1,1 0-1,0 0 1,0 1 0,1 3-1,5 42 6,-5-46-6,-1 0 0,1 0 1,0 0-1,1 0 0,-1-1 1,1 1-1,-1 0 0,1-1 1,0 1-1,1-1 1,-1 0-1,1 0 0,-1 1 1,1-2-1,0 1 0,0 0 1,0-1-1,0 1 0,1-1 1,4 3-1,-4-4 9,0 1-1,0-1 0,0 0 1,0-1-1,1 1 1,-1-1-1,0 0 1,1 0-1,-1 0 1,0 0-1,0-1 1,1 1-1,-1-1 0,0 0 1,0-1-1,0 1 1,0-1-1,8-4 1,-1 0 19,-1-1 1,1 0-1,-1-1 1,0 0-1,-1 0 1,15-17-1,40-64 155,-57 79-171,2-1-10,-10 20-14,-1 3 0,-4 59 6,6-63 0,0-1 0,1 1 0,-1 0 0,1 0 0,1-1 1,0 1-1,3 8 0,-5-15 3,1 0 0,-1 0 0,0 0-1,1 0 1,0 0 0,-1 0 0,1 0 0,-1 0 0,1-1 0,0 1 0,0 0 0,-1 0-1,1-1 1,0 1 0,0 0 0,0-1 0,0 1 0,0-1 0,0 0 0,0 1 0,0-1 0,0 0-1,0 1 1,0-1 0,0 0 0,0 0 0,0 0 0,0 0 0,0 0 0,0 0 0,0 0 0,0 0-1,0 0 1,0 0 0,0-1 0,0 1 0,0 0 0,0-1 0,0 1 0,0-1 0,1 0-1,2-2 8,1 0-1,0 0 0,-1-1 0,0 1 0,0-1 0,7-8 0,6-10 13,-2-1 0,0-1 0,-1 0 0,-1-1 0,-2 0 0,0-1 0,-2 0 0,8-36 0,-5 6-29,-3-1 0,-2 0 0,0-59 0,-7 113 7,1-17-15,-1-1 0,0 1 1,-2 0-1,0 0 0,-8-30 0,10 49 14,0 0-1,-1 1 1,1-1-1,0 0 1,0 0-1,0 1 1,-1-1-1,1 0 1,0 0 0,-1 1-1,1-1 1,-1 0-1,1 1 1,-1-1-1,1 1 1,-1-1-1,1 1 1,-1-1-1,0 1 1,1-1 0,-1 1-1,0-1 1,1 1-1,-2-1 1,1 1 0,0 1 1,1-1-1,-1 0 1,0 1-1,1-1 1,-1 1-1,1-1 1,-1 0-1,0 1 1,1 0-1,-1-1 1,1 1-1,-1-1 1,1 1-1,0-1 0,-1 1 1,1 0-1,-1-1 1,1 2-1,-14 39-11,9-8 9,2-1 0,0 1-1,3 0 1,0 0 0,2-1 0,2 1 0,1-1 0,1 0 0,2 0 0,21 56-1,-17-63 9,1-1 0,1-1 0,33 42-1,-31-43-42,-35-30-651,-197-121-2014,213 127 2729,-1 0 0,1-1 0,0 0 0,0 0 0,0 0 0,-3-4 0,6 7-14,-1-1 0,1 0 0,0 1 1,-1-1-1,1 0 0,0 1 0,-1-1 1,1 0-1,0 1 0,0-1 0,0 0 1,0 1-1,0-1 0,0 0 0,0 0 1,0 1-1,0-1 0,0 0 0,0 1 1,0-1-1,1 0 0,-1 1 0,0-1 0,0 0 1,1 1-1,-1-1 0,0 0 0,1 1 1,-1-1-1,1 1 0,-1-1 0,1 1 1,-1-1-1,1 1 0,-1-1 0,1 1 1,0 0-1,-1-1 0,1 1 0,-1 0 1,1-1-1,0 1 0,-1 0 0,2-1 1,49-19 453,-35 15-659,-1-1 0,1 0 1,16-11-1,-29 15 147,1 0 1,-1 0-1,0-1 0,0 1 0,0-1 0,0 0 0,-1 0 1,1 0-1,-1 0 0,1 0 0,-1 0 0,0-1 1,-1 1-1,1-1 0,0 0 0,-1 1 0,0-1 0,1-4 1,0-25-308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6.580"/>
    </inkml:context>
    <inkml:brush xml:id="br0">
      <inkml:brushProperty name="width" value="0.025" units="cm"/>
      <inkml:brushProperty name="height" value="0.025" units="cm"/>
    </inkml:brush>
  </inkml:definitions>
  <inkml:trace contextRef="#ctx0" brushRef="#br0">81 0 1602,'0'0'18988,"-9"1"-18070,6-1-870,-1 1 0,1-1 0,0 1 0,0 0 0,0 0 0,0 0 0,0 0-1,0 0 1,0 1 0,0-1 0,0 1 0,1 0 0,-1 0 0,1 0 0,-5 4 0,4-2 7,1-1-1,0 1 1,0 0 0,0 0 0,0 0 0,1 0 0,-1 1 0,1-1 0,0 0 0,1 1 0,-1-1 0,1 0 0,-1 1 0,2 5 0,-2-9-45,1 0 0,0 0 0,0 0 0,0 0 0,0 0 0,0 0 0,0 0 1,0 0-1,0 0 0,0 0 0,1 0 0,-1 0 0,0 0 0,1 0 0,-1 0 0,0 0 0,1 0 0,-1 0 0,1 0 0,0 0 0,-1 0 0,1-1 0,0 1 0,-1 0 0,1 0 0,0-1 0,0 1 0,0 0 0,0-1 0,0 1 1,0-1-1,0 1 0,-1-1 0,1 0 0,1 1 0,-1-1 0,0 0 0,0 0 0,0 0 0,0 0 0,0 0 0,0 0 0,0 0 0,0 0 0,0 0 0,0 0 0,0 0 0,0-1 0,0 1 0,0 0 0,0-1 0,0 1 0,0-1 0,0 1 1,0-1-1,0 1 0,-1-1 0,2 0 0,6-6 73,-1 0 1,0 0-1,-1 0 0,1-1 1,-1 0-1,-1 0 0,0 0 1,0-1-1,5-12 1,-1 4-776,-9 18 653,0-1 1,0 0-1,0 0 1,0 0-1,0 0 0,0 0 1,1 0-1,-1 0 1,0 0-1,0 0 1,0 0-1,0 0 1,0 0-1,0 0 1,0 0-1,0 0 0,0 0 1,0 0-1,0 0 1,1 0-1,-1 0 1,0 0-1,0 0 1,0 0-1,0 0 1,0 0-1,0 0 0,0 0 1,0 0-1,0 0 1,0 0-1,0 0 1,1 0-1,-1 0 1,0 0-1,0 0 1,0 0-1,0 0 0,0 0 1,0-1-1,0 1 1,0 0-1,0 0 1,0 0-1,0 0 1,0 0-1,0 0 0,0 14-257,0 14-2386,1-27 2451,-1 0 0,0 0 1,0-1-1,1 1 0,-1 0 0,0-1 1,1 1-1,-1 0 0,1-1 1,-1 1-1,1 0 0,-1-1 0,1 1 1,-1-1-1,1 1 0,0-1 1,-1 1-1,1-1 0,0 0 0,-1 1 1,1-1-1,0 0 0,-1 0 0,1 1 1,0-1-1,0 0 0,0 0 1,-1 0-1,1 0 0,0 0 0,1 0 1,12 0-3769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6.956"/>
    </inkml:context>
    <inkml:brush xml:id="br0">
      <inkml:brushProperty name="width" value="0.025" units="cm"/>
      <inkml:brushProperty name="height" value="0.025" units="cm"/>
    </inkml:brush>
  </inkml:definitions>
  <inkml:trace contextRef="#ctx0" brushRef="#br0">42 47 7303,'0'0'7207,"-1"10"-5253,-11 51-378,3-24-716,1 1 0,3-1 0,1 2 0,2-1 0,3 52 1,-1-89-882,0-1-1,0 0 1,0 0 0,0 1 0,0-1 0,0 0 0,0 1 0,0-1 0,0 0 0,1 0 0,-1 1 0,0-1 0,0 0 0,0 0 0,0 1-1,0-1 1,1 0 0,-1 0 0,0 0 0,0 1 0,0-1 0,1 0 0,-1 0 0,0 0 0,0 0 0,1 0 0,-1 1 0,0-1 0,0 0-1,1 0 1,-1 0 0,0 0 0,1 0 0,-1 0 0,0 0 0,0 0 0,1 0 0,-1 0 0,0 0 0,1 0 0,-1 0 0,0 0 0,0 0-1,1 0 1,-1 0 0,0-1 0,0 1 0,1 0 0,-1 0 0,0 0 0,0 0 0,1 0 0,-1-1 0,0 1 0,0 0 0,0 0 0,0-1-1,1 1 1,-1 0 0,0 0 0,0 0 0,0-1 0,0 1 0,1-1 0,11-15 227,26-98 233,-30 84-379,1 1 1,1 1-1,2 0 0,1 0 0,29-45 1,-40 69-40,1 1 0,0 0 0,0 0 0,0 0 0,0 1 1,1-1-1,-1 1 0,1 0 0,4-3 0,-8 5-22,1 0 0,0-1 0,-1 1 0,1 0 0,0 0 0,0-1 0,-1 1 0,1 0 0,0 0 0,0 0 0,0 0 0,-1 0 0,1 0 0,0 0 0,0 0-1,-1 0 1,1 0 0,0 1 0,0-1 0,-1 0 0,1 0 0,0 1 0,-1-1 0,1 1 0,0-1 0,-1 0 0,1 1 0,0-1 0,-1 1 0,1-1 0,-1 1 0,1 0 0,-1-1-1,1 1 1,-1 0 0,0-1 0,1 1 0,-1 0 0,0-1 0,1 1 0,-1 0 0,0 0 0,0-1 0,0 1 0,0 0 0,1 0 0,-1-1 0,0 1 0,0 0 0,-1 0 0,1 0-1,0-1 1,0 2 0,0 7 57,-1 0 0,0 0 0,0-1 0,-1 1 0,0 0 0,0-1 0,-1 1 0,-1-1 0,1 0 0,-1 0 0,-5 8 0,6-11-37,1-1 1,-1 0-1,0 0 1,0 0-1,-1 0 1,1-1-1,-1 1 1,0-1-1,0 0 1,0 0-1,0 0 0,0 0 1,-1-1-1,1 0 1,-1 0-1,1 0 1,-1 0-1,0-1 1,0 0-1,0 0 1,-6 0-1,10-1-165,1 0 1,-1 0-1,0-1 0,1 1 0,-1 0 0,0-1 1,1 1-1,-1-1 0,1 1 0,-1-1 1,1 1-1,-1-1 0,1 1 0,-1-1 1,1 1-1,0-1 0,-1 1 0,1-1 0,0 0 1,-1 1-1,1-1 0,0 0 0,0 1 1,0-1-1,-1 0 0,1 0 0,0 1 1,0-1-1,0 0 0,0 1 0,0-1 0,1-1 1,1-27-8087,6 6-2017</inkml:trace>
  <inkml:trace contextRef="#ctx0" brushRef="#br0" timeOffset="1">249 1 11531,'0'0'9321,"18"60"-7944,-14-28-160,-3 0-352,5-5-513,-1-5-159,2-6-129,4-11-449,5-5-896,-4-1-128,4-16-257,0-7-1089,-4-6-2369,-3-4-1635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7.286"/>
    </inkml:context>
    <inkml:brush xml:id="br0">
      <inkml:brushProperty name="width" value="0.025" units="cm"/>
      <inkml:brushProperty name="height" value="0.025" units="cm"/>
    </inkml:brush>
  </inkml:definitions>
  <inkml:trace contextRef="#ctx0" brushRef="#br0">39 1 10282,'0'0'12593,"-2"9"-11760,-6 36-67,3 0 1,1 1 0,2-1-1,6 65 1,5-75-690,0-19-76,-8-16-6,-1 1-1,0-1 1,0 0 0,1 0 0,-1 1 0,0-1 0,1 0 0,-1 0-1,0 0 1,1 1 0,-1-1 0,0 0 0,1 0 0,-1 0 0,0 0 0,1 0-1,-1 0 1,0 0 0,1 0 0,-1 0 0,1 0 0,-1 0 0,0 0-1,1 0 1,-1 0 0,0 0 0,1 0 0,-1 0 0,0-1 0,1 1-1,-1 0 1,0 0 0,1 0 0,-1-1 0,0 1 0,1 0 0,0-5-237,0 1 1,-1 0 0,1-1 0,-1 1 0,0-1-1,0 1 1,0 0 0,-1-1 0,0 1 0,-1-7-1,-4-8 476,-1 0 0,0 0 0,-1 1 0,-15-24 0,28 43-915,0 0 1,0 0 0,0 0-1,1-1 1,-1 0 0,0 0-1,9-1 1,-5 1-1928,14-2-4679,0-4-3192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7.824"/>
    </inkml:context>
    <inkml:brush xml:id="br0">
      <inkml:brushProperty name="width" value="0.025" units="cm"/>
      <inkml:brushProperty name="height" value="0.025" units="cm"/>
    </inkml:brush>
  </inkml:definitions>
  <inkml:trace contextRef="#ctx0" brushRef="#br0">34 206 3972,'0'0'11803,"-4"11"-8846,-1 3-2253,1-4-159,0 0 0,0 0-1,1 0 1,0 0-1,1 1 1,0-1-1,1 1 1,0-1 0,1 12-1,0-21-538,0-1 0,0 0-1,0 0 1,1 1 0,-1-1-1,0 0 1,0 1 0,1-1-1,-1 0 1,0 0 0,1 0-1,-1 1 1,0-1 0,1 0 0,-1 0-1,0 0 1,1 0 0,-1 0-1,0 0 1,1 0 0,-1 1-1,0-1 1,1 0 0,-1 0-1,0 0 1,1 0 0,-1-1 0,1 1-1,-1 0 1,0 0 0,1 0-1,-1 0 1,0 0 0,1 0-1,-1 0 1,0-1 0,1 1-1,-1 0 1,0 0 0,0 0-1,1-1 1,-1 1 0,0 0 0,0-1-1,1 1 1,-1 0 0,0 0-1,0-1 1,0 1 0,1 0-1,-1-1 1,0 0 0,14-14 157,-7 2-141,-1 1 1,0-1-1,-1 0 1,-1-1-1,0 1 1,0-1-1,-2 0 1,3-26 0,-19 85-242,8 26 590,6-65-270,-1 0 1,2-1 0,-1 1-1,0-1 1,1 1 0,0-1-1,1 1 1,-1-1 0,1 0-1,3 8 1,-4-12-89,0 1 0,-1-1 0,1 0 0,0 0 0,0 0 0,0 1 0,0-1 0,0 0 0,1-1 0,-1 1 0,0 0 1,0 0-1,1 0 0,-1-1 0,0 1 0,1 0 0,-1-1 0,1 0 0,-1 1 0,1-1 0,-1 0 0,0 1 0,1-1 0,-1 0 0,4-1 0,-2 1 27,0-1-1,0-1 1,0 1-1,0 0 1,0-1 0,0 1-1,0-1 1,-1 0-1,1 0 1,0 0 0,2-4-1,5-5 113,0 0-1,0-1 1,14-26-1,-10 14-171,-1-1 1,-1 0-1,-1-1 1,-1 0-1,-1 0 1,-2-1-1,-1-1 0,6-55 1,-28 103 51,6-4 8,1 1 0,1 0-1,1 1 1,0-1 0,1 1 0,1 1-1,1-1 1,0 1 0,2-1 0,-1 32 0,4-42 12,0 0 1,0 0-1,1 0 0,0-1 1,1 1-1,6 14 1,-8-19-239,0-1 0,0 1 0,1 0-1,-1-1 1,1 1 0,-1-1 0,1 1 0,0-1 0,0 0 0,0 0 0,0 0 0,0 0 0,1 0 0,-1 0 0,0-1 0,1 1 0,0-1 0,-1 1 0,1-1 0,0 0 0,4 1-1,-6-2-263,1-1 0,-1 1-1,1-1 1,0 1-1,-1-1 1,1 0-1,-1 1 1,1-1-1,-1 0 1,0 0-1,1 0 1,-1 0-1,0 0 1,0 0-1,0-1 1,0 1-1,0 0 1,0-1-1,0 1 1,0-1-1,0 1 1,0-1-1,-1 1 1,1-1-1,-1 1 1,1-4-1,1 2-577,8-23-7801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28.153"/>
    </inkml:context>
    <inkml:brush xml:id="br0">
      <inkml:brushProperty name="width" value="0.025" units="cm"/>
      <inkml:brushProperty name="height" value="0.025" units="cm"/>
    </inkml:brush>
  </inkml:definitions>
  <inkml:trace contextRef="#ctx0" brushRef="#br0">100 4 6822,'0'0'19961,"-8"-1"-19267,5 0-649,1 1 0,0-1 0,-1 1 0,1 0 0,0 0 1,-1 0-1,1 0 0,-1 0 0,1 1 0,0-1 0,-1 1 1,1-1-1,0 1 0,0 0 0,-1 0 0,1 0 0,-2 1 1,2 1 13,0-1-1,0 0 1,0 1 0,0-1 0,0 1 0,0-1 0,1 1 0,-1 0 0,1 0 0,0 0 0,0 0 0,0 0 0,0 0 0,0 0 0,1 0 0,-1 5 0,1-8-53,0 1 0,0-1 0,0 1 1,0-1-1,0 1 0,0-1 0,0 1 0,0-1 1,0 1-1,0-1 0,0 1 0,0-1 1,0 1-1,1-1 0,-1 1 0,0-1 0,0 1 1,0-1-1,1 0 0,-1 1 0,0-1 1,1 1-1,-1-1 0,0 0 0,1 1 0,-1-1 1,1 0-1,-1 1 0,0-1 0,1 0 1,-1 0-1,1 1 0,-1-1 0,1 0 0,0 0 1,25-1-16,22-16-778,-39 13 591,1 1-1,0 0 0,-1 0 0,1 1 1,0 1-1,11-1 0,-20 2 195,0 0 0,0 0 0,0 0 0,0 1 0,0-1 0,-1 0 0,1 1 0,0-1 0,0 1 0,0-1 0,0 1 0,0-1 0,-1 1 0,1-1 0,0 1 0,-1 0 0,1 0 0,0-1 0,-1 1 0,1 0 0,-1 0 1,1 0-1,-1-1 0,1 1 0,-1 0 0,0 0 0,1 0 0,-1 0 0,0 0 0,0 0 0,0 0 0,0 0 0,0 0 0,0 0 0,0 0 0,0 0 0,0 0 0,0 0 0,-1 1 0,1 3 92,0 0 1,-1-1 0,0 1-1,0 0 1,0 0 0,0-1-1,-3 6 1,-3 2 162,-1-1 0,0 0 0,0 0-1,-1-1 1,-20 18 0,23-22-352,-1 0 0,0-1 0,0 0 0,0 0 0,0-1 0,-1 0 0,0 0-1,0-1 1,0 0 0,-14 3 0,4-7-3531,5-7-3732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42.543"/>
    </inkml:context>
    <inkml:brush xml:id="br0">
      <inkml:brushProperty name="width" value="0.025" units="cm"/>
      <inkml:brushProperty name="height" value="0.025" units="cm"/>
    </inkml:brush>
  </inkml:definitions>
  <inkml:trace contextRef="#ctx0" brushRef="#br0">520 113 3427,'1'-9'310,"0"-2"-487,0 4 445,0 0-1,-1 0 1,0 0 0,0 0 0,-2-9 0,1 14-154,1 0 0,-1 0 0,1 0 0,-1 0 0,0 0 0,0 0 0,0 0 0,0 0-1,0 1 1,0-1 0,0 0 0,-1 1 0,1-1 0,-1 1 0,1-1 0,-1 1 0,1 0 0,-1 0 0,0 0 0,0 0 0,1 0 0,-1 0 0,0 0 0,0 0 0,-3 0 0,0 0-52,-1 0-1,0 1 0,1 0 0,-1 0 0,1 0 1,-1 0-1,1 1 0,-1 0 0,1 0 0,-1 1 1,1-1-1,0 1 0,0 0 0,-1 1 0,2-1 1,-1 1-1,0 0 0,0 0 0,1 1 0,0-1 1,-8 9-1,-5 7 54,0 0 1,1 1 0,-18 33-1,28-44-45,-29 49 343,3 3 0,3 0 0,3 2 0,2 1 0,-18 78 0,14-21-8,-23 242 1,46-253-374,4 1 0,5 0 0,23 144 0,4-41 149,99 538-2006,-120-707 1700,21 74-158,-27-105 250,1-1 1,0 1-1,1-2 1,1 1-1,0-1 1,11 15 0,-16-25 34,-1 1 0,1-1 0,0 0 0,0 1 1,0-1-1,1 0 0,-1 0 0,0-1 1,1 1-1,-1 0 0,1-1 0,0 0 0,-1 0 1,1 1-1,0-1 0,0-1 0,0 1 1,0 0-1,0-1 0,0 1 0,5-1 0,-4-1 53,-1 0 0,1 0 0,0-1 0,0 1 0,-1-1 0,1 0 0,-1 0-1,1 0 1,-1 0 0,0 0 0,0-1 0,0 0 0,0 1 0,2-5 0,9-10 240,-1 0 0,-1-2 1,-1 1-1,13-33 0,51-131 1244,68-257 0,-98 287-1115,104-365-94,-110 356-297,22-205-1,-56 310-65,-1 0 0,-4 0-1,-1 0 1,-13-74 0,8 97 26,-1 0 0,-2 1 0,-1 0 0,-2 1 0,-1 0 0,-1 0 0,-2 2 0,-28-41 0,27 45-92,-2 1 0,-1 1 0,-26-23 0,32 34-1370,0 1-1,0 0 1,-31-15 0,13 10-2759</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46.732"/>
    </inkml:context>
    <inkml:brush xml:id="br0">
      <inkml:brushProperty name="width" value="0.025" units="cm"/>
      <inkml:brushProperty name="height" value="0.025" units="cm"/>
    </inkml:brush>
  </inkml:definitions>
  <inkml:trace contextRef="#ctx0" brushRef="#br0">1927 197 4356,'-1'-11'1420,"0"4"-1283,0-1 0,-1 0 0,0 1 0,0-1 0,-1 1 0,0 0 0,0 0-1,-1 0 1,0 0 0,0 0 0,-1 1 0,1 0 0,-1 0 0,-1 0 0,1 1 0,-13-10 0,6 7-21,0 0 0,-1 1 0,0 1 0,0 0 0,-1 0 0,0 1 0,0 1 0,0 1 0,0 0 0,0 0 0,-1 2 0,1-1 0,-25 3 1,-2 1-147,0 2 0,1 2 0,-66 18 0,46-5 104,2 2 0,1 2 1,0 3-1,2 3 0,-87 60 0,40-14 144,-165 157 0,213-176-113,3 1 0,3 3 0,2 2 0,3 2 0,3 2-1,3 1 1,-32 80 0,18-17-94,6 2-1,5 3 0,-21 141 1,51-225 49,2 0 0,3 0 0,2 1 0,2 0 1,2-1-1,3 1 0,1-1 0,4 1 0,1-2 1,25 72-1,-15-67-30,3-1 0,2-2-1,2 0 1,3-2 0,1-1 0,41 46 0,-53-72-24,2-1 0,1-1 0,1-1 0,0-1 0,1 0 0,2-3 0,-1 0 0,2-1 0,0-1 0,1-2 0,0-1 0,0-1 0,43 9 0,-15-9-254,0-2-1,0-3 0,1-2 1,0-3-1,-1-2 1,67-11-1,-95 8 118,-1-2 0,0-1 0,-1-1 0,0-1-1,-1-1 1,0-1 0,0-1 0,36-27 0,-31 16 158,0-2-1,-1-1 1,-2-1 0,-1-2 0,34-49-1,292-507 3564,-62-34-2781,-138 214-659,-137 356-129,-3 0 1,-2 0-1,-2-1 0,-3 0 1,-1 0-1,-6-75 0,0 107-2,-1 0-1,0 0 0,-2 0 1,0 1-1,-1 0 1,-1 0-1,-1 0 1,0 0-1,-1 1 0,-1 1 1,-1 0-1,0 0 1,-1 1-1,-1 0 0,-16-14 1,9 12-99,0 1 0,-1 1 1,-1 0-1,0 2 0,-1 1 1,-1 1-1,1 0 0,-2 2 1,1 1-1,-46-9 0,-94-8-3080,87 13-283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48.973"/>
    </inkml:context>
    <inkml:brush xml:id="br0">
      <inkml:brushProperty name="width" value="0.025" units="cm"/>
      <inkml:brushProperty name="height" value="0.025" units="cm"/>
    </inkml:brush>
  </inkml:definitions>
  <inkml:trace contextRef="#ctx0" brushRef="#br0">1 312 5093,'0'0'3037,"9"-8"-2732,28-20 89,1 2 0,1 1 0,1 2 0,1 2 0,46-17 0,18-1-281,113-27-1,-49 29-491,-203 42 399,-1 2 0,1 1 0,1 2 0,-48 20 0,6-3-30,1-2 13,-26 7 276,-139 67 0,216-83-263,22-16-19,1 0-1,0 0 1,0 0-1,0 0 1,0 1-1,-1-1 1,1 0-1,0 0 1,0 0-1,0 0 1,0 1-1,0-1 1,0 0-1,0 0 1,-1 1-1,1-1 1,0 0-1,0 0 1,0 0-1,0 1 1,0-1-1,0 0 1,0 0-1,0 1 1,0-1-1,0 0 1,0 0-1,0 0 1,1 1-1,-1-1 1,0 0-1,0 0 1,0 1-1,0-1 1,0 0-1,0 0 1,0 0-1,1 0 1,-1 1-1,0-1 1,0 0-1,0 0 1,0 0-1,1 0 1,-1 1-1,0-1 1,4 1-1,0-1 1,0 1-1,0-1 1,0 1-1,0-1 1,0-1-1,0 1 1,0 0-1,0-1 1,4-1-1,48-13 84,-2-2-1,103-49 0,-80 32-55,171-63-24,-239 90 72,-20 6 97,-21 6 161,-19 12-368,0 2 0,1 2 1,2 3-1,-80 51 0,58-33-926,12-9-1337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3.140"/>
    </inkml:context>
    <inkml:brush xml:id="br0">
      <inkml:brushProperty name="width" value="0.025" units="cm"/>
      <inkml:brushProperty name="height" value="0.025" units="cm"/>
    </inkml:brush>
  </inkml:definitions>
  <inkml:trace contextRef="#ctx0" brushRef="#br0">962 72 6374,'0'0'-422,"-11"-10"3508,4 3-2897,-1 1 0,1 0 0,-1 1 0,0-1 1,-1 1-1,1 1 0,-1 0 0,0 0 0,0 1 0,0 0 0,0 0 0,-1 1 1,-12-1-1,10 2-116,0 1 0,0 1 0,0 0 0,0 0 0,0 1 0,1 1 0,-1 0 0,0 1 0,1 0 0,0 1 0,0 0 0,0 0 0,1 1 0,0 1 0,0 0 1,0 0-1,1 1 0,-15 17 0,-20 19-19,3 3 0,2 1 0,-45 72 0,-79 172 82,117-200 39,-64 193 1,92-224 115,3 2-1,2 0 1,4 0 0,-3 90-1,13-69-223,3 1 0,4-1 0,4 0-1,4-1 1,3 0 0,3-1 0,63 146-1,-71-198-60,1-1 1,1 0-1,2-1 0,0-1 0,2 0 0,1-2 0,33 32 1,-38-43-4,1 0 0,0-1 0,1-1 0,1-1 1,0 0-1,0-2 0,1 0 0,0-1 0,0-1 0,1-1 1,0 0-1,26 2 0,-31-6 17,0 0-1,0-1 1,0-1 0,0 0 0,0-1-1,0-1 1,0-1 0,0 0 0,-1-1-1,1-1 1,-1 0 0,0-1-1,0 0 1,-1-2 0,0 1 0,0-2-1,-1 0 1,0-1 0,0 0 0,-1 0-1,-1-2 1,19-21 0,0-5 82,-2-2 1,-2 0 0,-1-2 0,-2-1-1,25-65 1,64-238 541,-64 164-551,-8-2-1,-8-2 1,-8-1 0,-1-320 0,-23 486 1,0 0 0,-2 0 0,-1 0 0,-9-35 1,11 51-144,-1 1 0,1 0 0,-1-1 0,0 1 0,0 0 1,-1 0-1,1 0 0,-1 1 0,0-1 0,0 0 0,0 1 1,0 0-1,-1 0 0,1 0 0,-1 0 0,0 1 0,1-1 1,-1 1-1,-1 0 0,1 0 0,0 0 0,0 1 0,-1-1 1,1 1-1,-1 0 0,1 0 0,-6 0 0,-71 0-5519,42 1 1143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3.502"/>
    </inkml:context>
    <inkml:brush xml:id="br0">
      <inkml:brushProperty name="width" value="0.025" units="cm"/>
      <inkml:brushProperty name="height" value="0.025" units="cm"/>
    </inkml:brush>
  </inkml:definitions>
  <inkml:trace contextRef="#ctx0" brushRef="#br0">28 764 11627,'-4'8'117,"-2"1"2,4-6-35,0 0-1,0 0 1,0 0-1,1 0 1,-1 1-1,1-1 1,-1 0-1,1 1 1,0-1-1,1 1 1,-2 6 0,2-10-42,0 1 1,0-1 0,0 0-1,0 1 1,1-1 0,-1 1 0,0-1-1,0 0 1,0 1 0,0-1 0,1 1-1,-1-1 1,0 0 0,0 1 0,1-1-1,-1 0 1,0 1 0,0-1 0,1 0-1,-1 0 1,0 1 0,1-1 0,-1 0-1,0 0 1,1 1 0,-1-1-1,1 0 1,-1 0 0,0 0 0,1 0-1,-1 0 1,1 0 0,-1 0 0,0 0-1,1 0 1,-1 0 0,1 0 0,-1 0-1,1 0 1,-1 0 0,0 0 0,1 0-1,-1 0 1,1 0 0,-1 0-1,0-1 1,1 1 0,24-10 1135,-6-2-678,-2-1-1,1 0 1,-2-2-1,29-30 1,1-2-83,235-234 907,109-99-3171,-387 377 1918,6-7-1713,-9 10 1545,0-1 0,0 1 0,0 0 0,-1-1 0,1 1 0,0 0 0,0 0 0,0-1 0,-1 1 0,1 0 0,0 0 0,0-1 0,-1 1 0,1 0 0,0 0 0,-1 0 0,1 0-1,0-1 1,0 1 0,-1 0 0,1 0 0,0 0 0,-1 0 0,1 0 0,0 0 0,-1 0 0,1 0 0,0 0 0,-1 0 0,1 0 0,0 0 0,-1 0 0,1 0 0,0 0 0,-1 0 0,1 1 0,-1-1 0,-24 0-4067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28.415"/>
    </inkml:context>
    <inkml:brush xml:id="br0">
      <inkml:brushProperty name="width" value="0.035" units="cm"/>
      <inkml:brushProperty name="height" value="0.035" units="cm"/>
    </inkml:brush>
  </inkml:definitions>
  <inkml:trace contextRef="#ctx0" brushRef="#br0">3 0 15195,'-3'0'1361,"3"2"-1097,5-2-312,2 0 400,7 0-136,2 0-72,2 3-192</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3.833"/>
    </inkml:context>
    <inkml:brush xml:id="br0">
      <inkml:brushProperty name="width" value="0.025" units="cm"/>
      <inkml:brushProperty name="height" value="0.025" units="cm"/>
    </inkml:brush>
  </inkml:definitions>
  <inkml:trace contextRef="#ctx0" brushRef="#br0">375 1 12396,'0'0'1681,"-7"8"-581,-19 31-131,1 1 0,2 1 0,-29 75 0,22-50-676,-154 321 700,182-382-992,-19 52 173,20-56-173,1 0 0,-1 0 0,1 0 0,-1 1 0,1-1 0,0 0 0,-1 0 0,1 0 0,0 1 0,0-1 0,0 0 0,0 0 0,0 1 0,0-1 0,0 0 0,1 0 0,-1 0 0,0 1 0,1-1 0,-1 0-1,0 0 1,1 0 0,0 0 0,-1 0 0,1 0 0,0 0 0,-1 0 0,1 0 0,0 0 0,0 0 0,0 0 0,0 0 0,0-1 0,0 1 0,0 0 0,0-1 0,0 1 0,0-1 0,2 1 0,7 0 59,1 0 1,0-2-1,0 1 0,-1-1 1,1 0-1,-1-1 1,13-4-1,76-28 516,-70 23-525,-7 2-166,250-98 489,-99 21-5427,-93 37-3008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4.836"/>
    </inkml:context>
    <inkml:brush xml:id="br0">
      <inkml:brushProperty name="width" value="0.025" units="cm"/>
      <inkml:brushProperty name="height" value="0.025" units="cm"/>
    </inkml:brush>
  </inkml:definitions>
  <inkml:trace contextRef="#ctx0" brushRef="#br0">0 20 5701,'0'0'13058,"3"9"-12268,13 83 608,-13-68-1142,0-1 1,1-1-1,1 1 1,13 33-1,-17-54-216,-1-1-1,1 0 1,-1 0 0,1 1-1,0-1 1,-1 0 0,1 0-1,0 0 1,0 0 0,0 0-1,0 0 1,0 0 0,0 0-1,0 0 1,0-1-1,0 1 1,0 0 0,0-1-1,0 1 1,1-1 0,-1 1-1,0-1 1,1 1 0,1-1-1,-1 0 36,0 0 0,1-1 0,-1 1 0,0-1-1,0 1 1,0-1 0,0 0 0,0 0 0,0 0 0,0 0-1,0 0 1,0 0 0,2-3 0,7-6 216,-1 0 0,0-1 0,14-19 0,-19 24-328,123-184 656,-128 189-602,1 0 0,-1 0 0,1 1 0,-1-1 0,0 0 0,1 1 0,-1-1 1,1 1-1,0-1 0,-1 1 0,1-1 0,-1 1 0,1-1 0,0 1 0,-1-1 0,1 1 0,0 0 0,0-1 0,-1 1 0,1 0 1,1 0-1,4 11 191,-5 36-5,-2-36-115,0 26 19,3 47-64,-2-83-41,0 0-1,0 0 1,0 0-1,0-1 1,1 1 0,-1 0-1,0 0 1,0 0-1,1-1 1,-1 1 0,0 0-1,1-1 1,-1 1 0,1 0-1,-1-1 1,1 1-1,-1 0 1,1-1 0,0 1-1,-1-1 1,1 1 0,-1-1-1,1 1 1,0-1-1,0 0 1,-1 1 0,1-1-1,0 0 1,0 1-1,-1-1 1,1 0 0,0 0-1,0 0 1,0 0 0,-1 0-1,1 0 1,0 0-1,0 0 1,0 0 0,-1 0-1,1 0 1,0-1 0,0 1-1,0 0 1,1-1-1,2-1 21,0 0-1,0 0 1,0 0-1,0 0 0,-1-1 1,1 1-1,3-5 0,102-115 196,-57 59-177,-51 63-41,-1-1 1,0 1-1,0-1 1,1 0 0,-1 1-1,0-1 1,1 1-1,-1-1 1,1 1 0,-1 0-1,0-1 1,1 1-1,-1-1 1,1 1-1,-1 0 1,1-1 0,-1 1-1,1 0 1,0 0-1,-1-1 1,1 1-1,-1 0 1,1 0 0,0 0-1,-1 0 1,1 0-1,-1 0 1,1 0-1,0 0 1,-1 0 0,1 0-1,0 0 1,-1 0-1,1 0 1,-1 0 0,2 1-1,-1 1-2,0-1-1,0 1 1,-1-1-1,1 1 0,0 0 1,-1 0-1,1-1 1,-1 1-1,0 0 1,1 0-1,-1 0 1,0 2-1,-3 72-84,2-67 83,3 21-979,-2-30 893,0 1 1,0-1 0,1 1 0,-1-1-1,0 1 1,0-1 0,1 1-1,-1-1 1,0 1 0,1-1 0,-1 1-1,1-1 1,-1 0 0,0 1-1,1-1 1,-1 0 0,1 1 0,-1-1-1,1 0 1,-1 0 0,1 1-1,-1-1 1,1 0 0,-1 0 0,1 0-1,0 0 1,2 0-294,0-1 0,-1 0 0,1 0 0,-1 0 0,1 0 0,-1 0 0,1-1 0,-1 1 0,0-1 0,1 0 0,-1 1 0,0-1 0,0 0 0,0 0 0,1-3 0,20-21-6065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5.169"/>
    </inkml:context>
    <inkml:brush xml:id="br0">
      <inkml:brushProperty name="width" value="0.025" units="cm"/>
      <inkml:brushProperty name="height" value="0.025" units="cm"/>
    </inkml:brush>
  </inkml:definitions>
  <inkml:trace contextRef="#ctx0" brushRef="#br0">60 59 15471,'0'0'4991,"-6"9"-3656,1-4-1316,-30 45 1718,33-47-1583,0 0 1,1 0-1,-1 0 1,1 0-1,0 0 1,0 0 0,0 0-1,0 0 1,1 1-1,-1-1 1,1 0-1,0 1 1,-1-1-1,2 0 1,-1 1-1,0-1 1,2 5-1,-1-7-146,-1 0-1,1-1 0,0 1 1,0 0-1,-1-1 1,1 1-1,0-1 1,0 1-1,0-1 0,0 0 1,0 1-1,0-1 1,0 0-1,0 0 0,0 1 1,0-1-1,0 0 1,0 0-1,0 0 0,0 0 1,0 0-1,0-1 1,0 1-1,1-1 0,26-5 129,-17 1-96,-1-1 0,0 0 0,0-1 0,-1 0 1,9-8-1,-12 10-42,-1-1 0,1 1 0,0 0 0,1 1 0,-1 0 0,1 0 0,0 0 0,0 1 0,0-1 0,0 2 0,1-1 0,-1 1 0,15-2 0,-21 4 2,0 0 0,0 1-1,0-1 1,-1 0 0,1 1 0,0-1-1,0 1 1,0-1 0,-1 1-1,1-1 1,0 1 0,-1-1 0,1 1-1,0 0 1,-1-1 0,1 1 0,-1 0-1,1 0 1,-1-1 0,0 1 0,1 0-1,-1 0 1,0 0 0,1 0 0,-1 0-1,0-1 1,0 2 0,7 36 231,0-1-156,-6-35-71,0-1 0,0 1-1,1-1 1,-1 1 0,1-1 0,-1 0-1,1 0 1,-1 1 0,1-1 0,0 0 0,-1 0-1,1 0 1,0-1 0,0 1 0,0 0-1,-1-1 1,1 1 0,0-1 0,0 0-1,0 0 1,0 1 0,0-1 0,0 0 0,0-1-1,0 1 1,0 0 0,0 0 0,0-1-1,0 0 1,-1 1 0,1-1 0,2-1 0,8-2-65,-1-1 1,0-1 0,18-12 0,-25 16-32,20-15-2717,43-36 1,-15-4-7072,-32 27 2101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5.557"/>
    </inkml:context>
    <inkml:brush xml:id="br0">
      <inkml:brushProperty name="width" value="0.025" units="cm"/>
      <inkml:brushProperty name="height" value="0.025" units="cm"/>
    </inkml:brush>
  </inkml:definitions>
  <inkml:trace contextRef="#ctx0" brushRef="#br0">122 0 8552,'0'0'14590,"-6"14"-13816,-1 8-463,1 0 1,1 0-1,1 0 1,1 1-1,0 30 0,3-42-253,0 18 59,1-1 0,5 30 0,-5-50-133,0 0-1,1-1 0,1 1 1,-1-1-1,1 1 0,0-1 1,1 0-1,0 0 0,0 0 1,0-1-1,1 1 0,6 6 1,-11-13-10,0-1 1,0 1-1,0-1 1,0 1-1,0-1 1,0 1-1,0-1 1,0 1-1,0 0 1,0-1-1,0 1 1,0-1-1,1 1 1,-1-1-1,0 1 1,0-1-1,0 1 1,1 0-1,-1-1 1,0 1-1,1-1 1,-1 1 0,0 0-1,1-1 1,-1 1-1,0 0 1,1 0-1,-1-1 1,0 1-1,1 0 1,-1 0-1,1-1 1,-1 1-1,1 0 1,-1 0-1,1 0 1,-1 0-1,0 0 1,1 0-1,-1 0 1,1 0-1,-1 0 1,1 0-1,-1 0 1,1 0-1,-1 0 1,1 0-1,-1 0 1,1 0-1,-1 0 1,1 1 0,-1-1-1,0 0 1,1 0-1,-1 1 1,1-1-1,-1 0 1,0 1-1,1-1 1,-1 0-1,0 1 1,1-1-1,-1 1 1,-6-42-1686,0 28 1314,-1 0 0,0 1 1,0-1-1,-1 1 0,-17-19 1,20 25 563,-1-1 1,0 2 0,0-1-1,0 0 1,-1 1 0,1 0-1,-1 1 1,0 0-1,-1 0 1,1 0 0,-12-3-1,13 7 1542,11 5-1235,14 4-190,-1-7-74,0-1 0,0 0 0,0-1 0,0-1 0,0-1 0,0 0 0,30-9 0,-36 8-506,-1-1 0,1 0 0,-1-1 0,0-1 0,-1 1-1,1-2 1,14-11 0,-7-2-3788,-7-3-4345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6.466"/>
    </inkml:context>
    <inkml:brush xml:id="br0">
      <inkml:brushProperty name="width" value="0.025" units="cm"/>
      <inkml:brushProperty name="height" value="0.025" units="cm"/>
    </inkml:brush>
  </inkml:definitions>
  <inkml:trace contextRef="#ctx0" brushRef="#br0">57 151 2691,'0'0'10570,"-1"-9"-7869,-4-27-550,5 35-2085,0 0 0,0 1 0,0-1 0,0 0 0,0 1 0,-1-1 0,1 0 0,0 1 0,0-1 0,-1 0 0,1 1 0,0-1 0,-1 0 0,1 1 1,0-1-1,-1 1 0,1-1 0,-1 1 0,1-1 0,-1 1 0,1-1 0,-1 1 0,1 0 0,-1-1 0,0 1 0,1 0 0,-1-1 0,0 1 0,1 0 0,-1 0 0,0-1 0,1 1 0,-1 0 0,0 0 0,1 0 0,-1 0 0,0 0 0,1 0 0,-1 0 0,0 0 0,0 0 0,1 1 0,-1-1 0,0 0 0,1 0 0,-1 1 0,1-1 0,-2 1 0,0 0-23,0 0-1,1 0 0,-1 0 1,1 0-1,-1 1 0,1-1 1,-1 1-1,1-1 0,0 1 1,0-1-1,-1 1 0,1 0 0,-1 2 1,1 0-12,0-1 1,0 1-1,1 0 0,-1 0 1,1 0-1,0-1 0,0 1 1,0 0-1,1 0 1,-1 0-1,3 7 0,-2-9 6,-1-1-1,1 1 0,0-1 1,0 0-1,0 1 0,1-1 1,-1 1-1,0-1 0,0 0 0,1 0 1,-1 0-1,0 0 0,1 0 1,0 0-1,-1 0 0,1-1 1,-1 1-1,1 0 0,0-1 1,-1 1-1,1-1 0,0 0 1,0 1-1,-1-1 0,1 0 0,0 0 1,2-1-1,6 1 194,0-2 0,0 0-1,1 0 1,-1-1 0,-1 0-1,1 0 1,0-1 0,17-10 0,-18 8-224,0 2 0,1-1 1,-1 1-1,1 1 0,0-1 1,0 2-1,1-1 0,14 0 1,-22 3-11,-1 0 0,0 0 0,1 0 1,-1 1-1,0-1 0,0 0 0,1 1 0,-1 0 1,0 0-1,0 0 0,0 0 0,0 0 0,0 0 0,0 0 1,0 0-1,0 1 0,-1-1 0,1 1 0,0 0 1,-1-1-1,1 1 0,1 3 0,1 3 15,0 0 0,0 0 0,-1 0 0,4 15 0,6 14 22,-13-36-40,1-1 0,-1 1 0,0 0 0,1-1 0,-1 1 0,0 0 0,1-1 0,-1 1 0,1-1 0,-1 1 0,1-1 0,0 1 0,-1-1 0,1 0 1,-1 1-1,1-1 0,0 0 0,-1 1 0,1-1 0,0 0 0,0 0 0,-1 1 0,1-1 0,0 0 0,-1 0 0,1 0 0,0 0 0,0 0 0,-1 0 0,1 0 0,0 0 0,0-1 0,-1 1 1,1 0-1,0 0 0,-1-1 0,1 1 0,0 0 0,-1-1 0,1 1 0,-1 0 0,1-1 0,0 1 0,-1-1 0,1 1 0,-1-1 0,1 1 0,0-2 0,24-28-912,19-54-3848,-10-6-4244,-22 52 3971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7.503"/>
    </inkml:context>
    <inkml:brush xml:id="br0">
      <inkml:brushProperty name="width" value="0.025" units="cm"/>
      <inkml:brushProperty name="height" value="0.025" units="cm"/>
    </inkml:brush>
  </inkml:definitions>
  <inkml:trace contextRef="#ctx0" brushRef="#br0">140 45 9097,'0'0'6464,"-9"-3"-4953,2 0-1131,-1 1 0,1 0 0,-1 0-1,0 0 1,1 1 0,-1 0 0,-9 1 0,15 0-293,-1 0 1,1 1-1,-1-1 1,0 1-1,1 0 1,-1-1-1,1 1 1,0 0-1,-1 1 1,1-1-1,0 0 1,0 1-1,-1-1 1,1 1-1,0-1 1,1 1-1,-1 0 1,0 0-1,0 0 1,1 0-1,-1 0 1,1 1 0,0-1-1,-1 0 1,1 1-1,0-1 1,1 1-1,-1-1 1,-1 5-1,2-5-54,-1-1-1,0 1 1,1 0 0,-1-1-1,1 1 1,0 0-1,0 0 1,-1-1-1,1 1 1,0 0 0,1 0-1,-1 0 1,0-1-1,0 1 1,1 0 0,-1-1-1,1 1 1,-1 0-1,1-1 1,0 1-1,0 0 1,-1-1 0,1 1-1,0-1 1,1 0-1,-1 1 1,0-1 0,0 0-1,0 0 1,1 1-1,-1-1 1,1 0-1,-1 0 1,1-1 0,-1 1-1,1 0 1,0 0-1,-1-1 1,1 1-1,0-1 1,-1 1 0,1-1-1,0 0 1,0 0-1,-1 0 1,1 0 0,0 0-1,3-1 1,5 1 37,0-1 1,1-1 0,-1 0 0,0 0-1,0-1 1,0 0 0,12-7-1,71-39 138,-93 49-207,0 0-1,1-1 0,-1 1 1,0 0-1,1 0 0,-1 0 1,0 0-1,1 0 1,-1 0-1,1 0 0,-1-1 1,0 1-1,1 0 0,-1 0 1,0 1-1,1-1 0,-1 0 1,0 0-1,1 0 0,-1 0 1,0 0-1,1 0 0,-1 0 1,0 0-1,1 1 0,-1-1 1,0 0-1,1 0 0,-1 1 1,0-1-1,1 0 0,-1 0 1,0 1-1,0-1 0,0 0 1,1 0-1,-1 1 1,3 17 155,-3-17-148,0 0-1,-1 0 0,1 1 0,0-1 0,0 0 0,0 0 0,0 0 1,0 0-1,0 0 0,1 1 0,-1-1 0,0 0 0,1 0 0,-1 0 1,0 0-1,1 0 0,-1 0 0,1 0 0,0 0 0,-1 0 0,1 0 1,0 0-1,-1 0 0,1-1 0,0 1 0,0 0 0,0 0 0,0-1 1,0 1-1,0-1 0,0 1 0,0-1 0,0 1 0,0-1 0,2 1 0,4-2-31,0 0 0,0 0 0,0-1-1,0 0 1,0 0 0,-1-1-1,1 0 1,-1 0 0,0 0 0,7-5-1,-7 4-422,0 0-1,1 0 1,-1 1 0,1 0-1,0 0 1,0 1-1,0 0 1,0 0-1,1 0 1,8 0 0,-10 2-405,-1-1 1,1 1 0,-1-1 0,1 0 0,-1-1 0,1 1 0,-1-1-1,0 0 1,0-1 0,0 1 0,0-1 0,0 0 0,-1 0 0,1-1 0,7-6-1,13-11-5169</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7.993"/>
    </inkml:context>
    <inkml:brush xml:id="br0">
      <inkml:brushProperty name="width" value="0.025" units="cm"/>
      <inkml:brushProperty name="height" value="0.025" units="cm"/>
    </inkml:brush>
  </inkml:definitions>
  <inkml:trace contextRef="#ctx0" brushRef="#br0">151 1 4228,'1'0'12976,"0"6"-11143,-10 50 1537,-3 57 0,10-81-3224,2 0-1,2 0 0,1 0 1,1 0-1,16 59 0,-17-79-252,5 19 574,-13-32-100,-10-17-202,-128-192-101,143 209-61,-1 1 0,0-1-1,1 1 1,0-1 0,-1 1 0,1-1 0,-1 1 0,1-1 0,-1 0 0,1 1-1,0-1 1,0 0 0,-1 1 0,1-1 0,0 0 0,0 1 0,0-1 0,0 0-1,0 1 1,-1-1 0,1 0 0,1 0 0,-1 1 0,0-1 0,0 0 0,0 1 0,0-1-1,0 0 1,1 1 0,-1-1 0,0 0 0,0 1 0,1-1 0,0-1 0,24 0 21,-14 3-58,68 5-793,-2 0-3569,-2-11-3306,-52-2 3784,-3-4-497</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9.086"/>
    </inkml:context>
    <inkml:brush xml:id="br0">
      <inkml:brushProperty name="width" value="0.025" units="cm"/>
      <inkml:brushProperty name="height" value="0.025" units="cm"/>
    </inkml:brush>
  </inkml:definitions>
  <inkml:trace contextRef="#ctx0" brushRef="#br0">128 246 8296,'0'0'9347,"-8"-2"-8007,4 1-1196,0 0 0,0 1-1,0-1 1,0 1-1,0 0 1,0 0 0,0 0-1,0 0 1,0 1-1,0 0 1,0 0 0,0 0-1,0 0 1,1 1-1,-1-1 1,0 1 0,1 0-1,-1 0 1,1 0-1,0 0 1,0 1 0,0 0-1,0-1 1,0 1-1,0 0 1,1 0 0,-1 1-1,1-1 1,-3 6-1,3-7-34,1 1 0,-1-1 0,1 1 0,0-1 0,0 1 0,0 0 0,0-1-1,0 1 1,1 0 0,-1 0 0,1 0 0,0-1 0,0 1 0,0 5 0,1-7-86,0 1 1,0-1 0,0 0 0,0 0 0,0 0 0,0 0 0,0 0 0,1 0 0,-1 0 0,0 0 0,1 0 0,-1-1 0,0 1 0,1 0 0,-1-1 0,1 1-1,-1-1 1,1 0 0,-1 1 0,1-1 0,0 0 0,-1 0 0,1 0 0,-1 0 0,1 0 0,2-1 0,4 0-17,0 0 0,0-1 0,0 0 1,0 0-1,0 0 0,0-1 0,-1-1 0,0 1 1,1-1-1,-1 0 0,0-1 0,7-5 0,-5 2-9,0 1 0,0-1-1,-1-1 1,0 1 0,0-2-1,-1 1 1,12-20 0,-19 28-68,-4 5-6,0 1-1,1-1 1,-1 1-1,1 0 1,-5 8-1,5-7 78,-1 1 0,1-1 0,0 0 0,1 1 0,-1-1 1,1 1-1,1 0 0,-1 0 0,1-1 0,0 1 0,1 0 0,0 0 0,0 0 0,1 10 0,0-16 0,0 0-1,0 0 1,0 0-1,0 0 1,0 0 0,0-1-1,1 1 1,-1 0-1,0 0 1,0-1 0,1 1-1,-1-1 1,0 1-1,0-1 1,1 1 0,-1-1-1,1 0 1,-1 0-1,0 0 1,1 0-1,-1 0 1,1 0 0,-1 0-1,0 0 1,1 0-1,-1-1 1,0 1 0,1 0-1,1-2 1,41-15-190,-31 7-224,0 0 0,-1-1 1,0-1-1,-1 0 0,0 0 0,-1-1 0,0 0 0,-1-1 0,14-28 0,-4-2 601,-1-1-1,12-52 1,-45 146 1354,7-27-1136,1 0 0,1 1 0,1-1 0,1 1-1,-1 24 1,5-45-391,0 0 0,0 0-1,0 0 1,0 0-1,1 0 1,-1 0 0,0 0-1,1-1 1,-1 1-1,1 0 1,0 0 0,0 0-1,-1-1 1,1 1 0,0 0-1,1-1 1,-1 1-1,0 0 1,0-1 0,1 0-1,-1 1 1,1-1-1,-1 0 1,1 0 0,-1 0-1,1 0 1,0 0 0,-1 0-1,1 0 1,0 0-1,0-1 1,0 1 0,0-1-1,0 1 1,0-1-1,0 0 1,0 0 0,-1 0-1,1 0 1,0 0 0,0 0-1,0-1 1,0 1-1,0-1 1,0 1 0,2-2-1,4 0 22,0 0 0,0 0 0,0-2 0,0 1 0,0-1 0,-1 0 0,0 0 0,1-1 0,9-8 0,-3-2-43,-2-1-1,0 0 1,0-1 0,-2 0 0,0-1 0,-1 0 0,0 0 0,-2-1 0,0 0-1,-2 0 1,5-24 0,-27 95-207,9-34 273,1 1 0,-6 29 0,12-41-31,0 0 1,0 0-1,0 0 0,1 0 0,0 0 1,1 0-1,-1 0 0,1 0 1,3 11-1,-3-16-19,1 1 1,-1-1-1,0 0 0,1 1 1,0-1-1,-1 0 0,1 0 1,0 0-1,0-1 0,0 1 1,0 0-1,0-1 0,1 1 1,-1-1-1,0 0 0,1 1 1,-1-1-1,1-1 0,-1 1 1,1 0-1,-1 0 0,1-1 1,0 0-1,-1 1 0,1-1 1,0 0-1,3-1 0,0 1 131,1 1-362,-1-1 0,1 0 0,0 0 1,-1-1-1,1 0 0,10-3 0,-16 3 109,1 1 0,0-1 0,-1 0 0,1 0 0,-1 0 0,1-1 0,-1 1 0,0 0 0,0-1 0,1 1 0,-1 0-1,0-1 1,0 1 0,0-1 0,0 0 0,-1 1 0,1-1 0,0 0 0,-1 1 0,1-1 0,-1 0 0,1 0-1,-1 0 1,0 0 0,0 1 0,0-1 0,0 0 0,0-2 0,0 4 40,0-1 0,0 0 0,1 0 0,-1 1 0,0-1 0,0 0 0,1 1 0,-1-1 0,1 0 0,-1 1 0,1-1 0,-1 1 0,1-1 0,-1 0 0,1 1 0,0 0 0,-1-1 0,1 1 0,-1-1 0,1 1 0,0 0 0,0-1 0,-1 1 0,1 0 0,0 0 0,0-1 0,-1 1 0,1 0 0,0 0 0,1 0 0,38-3 1116,7-2 1095,-46 5-2084,1-1 0,0 0 0,0 1 0,-1-1 0,1 0 0,-1 0 0,1 0-1,-1 0 1,1 0 0,-1 0 0,1 0 0,-1-1 0,0 1 0,0 0 0,0-1 0,0 1 0,0-1 0,0 1-1,0-1 1,0 0 0,0 1 0,-1-1 0,1 0 0,-1 1 0,1-1 0,-1 0 0,0-2 0,0 3-18,0 1 0,0-1 0,-1 0 0,1 0 1,0 1-1,-1-1 0,1 0 0,-1 0 0,1 1 1,-1-1-1,1 1 0,-1-1 0,1 0 0,-1 1 1,0-1-1,1 1 0,-1-1 0,0 1 1,1 0-1,-1-1 0,0 1 0,-1-1 0,0 1-3,-1-1 1,0 0-1,1 1 0,-1 0 0,0 0 0,1-1 0,-1 2 0,0-1 0,1 0 1,-4 1-1,1 0 2,0 1-1,0 0 1,0 0 0,0 0 0,0 0 0,1 1-1,-1 0 1,1 0 0,-1 0 0,-6 7 0,9-7-11,-1-1 0,1 0 0,0 1 0,0-1 0,0 1-1,0 0 1,0-1 0,1 1 0,-1 0 0,1 0 0,0 0 0,0 0 0,0 1 0,0-1 0,1 0 0,-1 0 0,1 1 0,0 5 0,0-8-13,0 0 0,1 0 0,-1 1 1,1-1-1,0 0 0,-1 0 0,1 0 0,0 0 1,0 0-1,-1 0 0,1 0 0,0 0 0,0 0 0,0-1 1,0 1-1,0 0 0,0-1 0,1 1 0,-1 0 1,0-1-1,0 1 0,0-1 0,1 0 0,-1 1 0,0-1 1,0 0-1,2 0 0,41 3 165,-37-4-147,8 0-126,-1 0 1,1-2-1,-1 0 1,1 0 0,26-12-1,-22 9-41,0 0 0,29-6 0,-47 12 125,0 0 1,0 0-1,0 0 0,0 0 1,0 0-1,0 0 1,0 0-1,0 0 1,0 0-1,0 0 1,0 0-1,0 1 0,0-1 1,0 1-1,0-1 1,0 0-1,0 1 1,0 0-1,0-1 0,0 1 1,-1-1-1,1 1 1,0 0-1,-1 0 1,1-1-1,0 1 1,-1 0-1,1 0 0,0 2 1,0-2-34,0 0 1,0 0 0,-1 1-1,1-1 1,0 0 0,0 0-1,0 0 1,1 0 0,-1 0-1,0 0 1,0-1 0,0 1-1,1 0 1,-1 0 0,0-1-1,1 1 1,-1-1 0,3 1-1,6 1-1382,1-1 0,-1-1 0,0 0 0,1 0 0,16-3 0,6-7-4428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2:59.821"/>
    </inkml:context>
    <inkml:brush xml:id="br0">
      <inkml:brushProperty name="width" value="0.025" units="cm"/>
      <inkml:brushProperty name="height" value="0.025" units="cm"/>
    </inkml:brush>
  </inkml:definitions>
  <inkml:trace contextRef="#ctx0" brushRef="#br0">87 205 13805,'-12'9'3818,"9"-8"-3565,1 1 0,0-1-1,0 1 1,-1-1-1,1 1 1,0 0 0,1-1-1,-1 1 1,0 0-1,0 0 1,1 1 0,-1-1-1,1 0 1,-2 5-1,6-6-361,-1-1 0,1 1 0,-1-1 0,1 1 0,0-1 0,0 0 0,-1 0 0,1 0 0,0 0 0,-1 0 0,6-2 0,-2 0-272,1-1 0,-1 0 0,0-1 0,0 1-1,-1-1 1,1 0 0,5-6 0,-5 5 663,0-1 0,0 0 1,-1 0-1,0-1 0,7-10 0,-11 16-201,-1 1-1,0 0 1,1-1 0,-1 1-1,0-1 1,0 1-1,1 0 1,-1-1-1,0 1 1,0-1-1,0 1 1,1-1-1,-1 1 1,0 0-1,0-1 1,0 1-1,0-1 1,0 1-1,0-1 1,0 1 0,0-1-1,0 1 1,0-1-1,0 1 1,0-1-1,-1 1 1,1 0-1,0-1 1,0 1-1,0-1 1,-1 1-1,1 0 1,0-1-1,0 1 1,-1-1 0,1 1-1,0 0 1,-1-1-1,0 1 1,-17-2 887,13 2 2081,5-1-3007,0 1 0,0-1 0,0 1-1,0 0 1,0-1 0,0 1 0,0-1-1,0 1 1,-1 0 0,1-1 0,0 1 0,0 0-1,0-1 1,0 1 0,-1 0 0,1-1-1,0 1 1,0 0 0,-1-1 0,1 1 0,0 0-1,-1 0 1,1-1 0,0 1 0,-1 0-1,1 0 1,0 0 0,-1 0 0,1-1-1,-1 1 1,1 0 0,0 0 0,-1 0 0,1 0-1,-1 0 1,-20 3 142,-18 14-356,31-13 302,1 2 0,0-1 0,0 1 0,0 0 0,0 0 0,1 1-1,-9 12 1,13-15-66,0-1 0,0 1-1,0 0 1,0 0-1,0 0 1,1 0 0,0 1-1,0-1 1,0 0-1,0 0 1,0 1 0,1-1-1,0 0 1,0 1-1,0-1 1,1 0 0,-1 1-1,3 4 1,-3-7-54,1 0 1,0-1 0,1 1-1,-1-1 1,0 1-1,0-1 1,0 1 0,1-1-1,-1 0 1,1 0-1,-1 0 1,1 0 0,0 0-1,-1 0 1,1 0-1,0 0 1,-1-1 0,1 1-1,0-1 1,0 1-1,0-1 1,0 0-1,0 1 1,-1-1 0,1 0-1,0 0 1,0 0-1,0-1 1,2 0 0,3 1 29,0-1 0,-1 0 1,1 0-1,-1-1 0,1 0 1,-1 0-1,8-4 0,2-5-31,0 0-1,-1-1 0,-1-1 0,0 0 0,-1-1 0,0 0 1,-1-1-1,-1 0 0,0-1 0,-1-1 0,-1 1 0,0-1 1,-1-1-1,-1 0 0,-1 0 0,7-32 0,-13 30-130,-8 28-150,-10 32 116,15-30 189,1 1 0,0-1-1,0 1 1,2-1-1,-1 1 1,1-1 0,0 1-1,3 11 1,-3-18-220,1 0-1,0 0 1,0 0 0,1 0 0,-1 0-1,1-1 1,-1 1 0,1-1-1,0 1 1,1-1 0,-1 1 0,0-1-1,1 0 1,0 0 0,0 0 0,0-1-1,0 1 1,0-1 0,0 0 0,1 1-1,-1-1 1,1-1 0,0 1-1,3 1 1,20 1-5322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00.666"/>
    </inkml:context>
    <inkml:brush xml:id="br0">
      <inkml:brushProperty name="width" value="0.025" units="cm"/>
      <inkml:brushProperty name="height" value="0.025" units="cm"/>
    </inkml:brush>
  </inkml:definitions>
  <inkml:trace contextRef="#ctx0" brushRef="#br0">14 1 14958,'-2'19'7010,"-2"5"-3914,2-13-2967,-1 1 0,2 0-1,0-1 1,0 1 0,1 0 0,3 17 0,-3-28-105,1 0 0,0 1 0,0-1-1,0 0 1,1 0 0,-1 0 0,0 0 0,0 0 0,1 0 0,-1 0 0,0 0 0,1 0 0,-1-1-1,1 1 1,-1 0 0,1-1 0,-1 1 0,1-1 0,0 0 0,-1 0 0,1 0 0,-1 1-1,1-1 1,0-1 0,-1 1 0,3 0 0,47-6 500,-32 0-432,-1 0 0,35-17-1,-40 15-80,1 2-1,1 0 0,-1 0 0,1 1 1,0 1-1,16-2 0,-29 6-5,-1-1-1,0 1 1,1 0-1,-1 0 1,0 0-1,1 0 1,-1 1-1,0-1 1,1 0-1,-1 0 1,0 1-1,1-1 1,-1 1-1,0-1 1,0 1-1,0 0 1,0-1-1,0 1 1,1 0 0,-1 0-1,0 0 1,0 0-1,-1 0 1,1 0-1,0 0 1,0 0-1,0 0 1,0 1-1,8 40 389,-1-4-48,-8-37-339,1 1-1,0-1 1,-1 0-1,1 0 1,-1 0 0,1 0-1,0 0 1,0 0-1,0 0 1,0 0 0,-1 0-1,1 0 1,0 0 0,1-1-1,-1 1 1,0 0-1,0-1 1,0 1 0,0-1-1,0 1 1,1-1-1,-1 1 1,3-1 0,2 1 31,0-1 1,0 0-1,0-1 1,0 0-1,0 0 1,0 0-1,0 0 1,0-1 0,0 0-1,0-1 1,-1 1-1,1-1 1,-1 0-1,9-7 1,-7 6-40,1-1 0,-1 1 0,1 1 0,-1-1 0,1 1 0,14-3 0,-22 6-8,1 0-1,0 0 1,0 0-1,0 0 0,0 1 1,-1-1-1,1 0 1,0 0-1,0 1 0,0-1 1,-1 0-1,1 1 0,0-1 1,0 1-1,-1-1 1,1 1-1,0 0 0,-1-1 1,1 1-1,-1-1 1,1 1-1,-1 0 0,1 0 1,-1-1-1,0 1 0,1 0 1,-1 0-1,0-1 1,1 1-1,-1 0 0,0 0 1,0 0-1,0 0 1,0 0-1,0-1 0,0 1 1,0 0-1,0 1 1,0 47-2398,-1-33-2463,-10-27-8817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1.439"/>
    </inkml:context>
    <inkml:brush xml:id="br0">
      <inkml:brushProperty name="width" value="0.035" units="cm"/>
      <inkml:brushProperty name="height" value="0.035" units="cm"/>
    </inkml:brush>
  </inkml:definitions>
  <inkml:trace contextRef="#ctx0" brushRef="#br0">0 47 13723,'0'-2'249,"3"-30"1240,-4 31-1449,1 1 1,0-1-1,0 1 1,0-1-1,0 1 1,0 0-1,0-1 1,0 1-1,1-1 1,-1 1-1,0-1 1,0 1-1,0 0 0,0-1 1,0 1-1,1 0 1,-1-1-1,0 1 1,0-1-1,1 1 1,-1 0-1,0-1 1,1 1-1,-1 0 1,0 0-1,1-1 1,-1 1-1,0 0 1,1 0-1,-1 0 1,0-1-1,1 1 1,-1 0-1,1 0 1,-1 0-1,0 0 1,1 0-1,-1 0 1,1 0-1,-1 0 1,1 0-1,-1 0 1,0 0-1,1 0 1,-1 0-1,1 0 0,-1 0 1,0 0-1,1 0 1,-1 1-1,1-1 1,-1 0-1,0 0 1,1 0-1,-1 1 1,0-1-1,1 0 1,-1 1-1,0-1 1,1 0-1,-1 0 1,0 1-1,0-1 1,1 1-1,-1-1 1,0 1-1,7 9 305,0 1 0,-1 0-1,0 0 1,-1 1 0,0-1 0,-1 1-1,5 23 1,1-4 11,131 435-700,-137-453 81,-3-10 186,0 1 0,1-1 1,-1 1-1,-1-1 0,1 1 1,0-1-1,-1 1 1,0 0-1,0-1 0,0 1 1,-1 4-1,1-7 60,0-1-1,0 1 0,0-1 1,0 1-1,-1-1 1,1 1-1,0-1 1,0 0-1,-1 1 0,1-1 1,0 1-1,-1-1 1,1 0-1,0 1 0,-1-1 1,1 0-1,0 1 1,-1-1-1,1 0 1,-1 0-1,1 1 0,-1-1 1,1 0-1,0 0 1,-1 0-1,0 0 0,-20-3-583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01.029"/>
    </inkml:context>
    <inkml:brush xml:id="br0">
      <inkml:brushProperty name="width" value="0.025" units="cm"/>
      <inkml:brushProperty name="height" value="0.025" units="cm"/>
    </inkml:brush>
  </inkml:definitions>
  <inkml:trace contextRef="#ctx0" brushRef="#br0">0 18 8520,'0'0'17393,"55"-18"-20436,-35 27-1185,-1 0-3652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01.391"/>
    </inkml:context>
    <inkml:brush xml:id="br0">
      <inkml:brushProperty name="width" value="0.025" units="cm"/>
      <inkml:brushProperty name="height" value="0.025" units="cm"/>
    </inkml:brush>
  </inkml:definitions>
  <inkml:trace contextRef="#ctx0" brushRef="#br0">0 0 15855,'0'0'10965,"4"15"-10495,4 46 300,-2 0 1,-2 78-1,-5-133-723,1-1 0,0 1-1,1 0 1,0-1 0,0 1 0,0-1-1,0 0 1,1 1 0,0-1-1,0 0 1,0 0 0,1 0 0,3 6-1,-4-8 3,1-1 0,0 0 0,-1 0 0,1 0 0,0 0-1,0 0 1,0 0 0,0-1 0,0 1 0,0-1 0,1 0 0,-1 0-1,0 0 1,1 0 0,-1-1 0,1 1 0,-1-1 0,1 0 0,-1 0-1,0 0 1,1-1 0,5 0 0,3-2 15,0-1 0,0 0 0,0 0 0,0-1 1,-1 0-1,0-1 0,0-1 0,0 1 0,-1-2 0,12-10 0,3-4-53,0-2-1,34-42 1,-49 53-212,0-1 1,13-26 0,-9 1-2548,-13 36 2062,-1 0 0,0 0 0,1 0 0,-1 1 0,0-1 0,-1 0 0,1 0-1,0 0 1,-1 0 0,-1-5 0,-10-8-7722</inkml:trace>
  <inkml:trace contextRef="#ctx0" brushRef="#br0" timeOffset="1">264 146 11979,'0'0'4773,"-2"68"-2435,8-36 641,15-2-1314,4-3 129,7-3-224,3-6-994,-1 2-448,-1-3-384,-5-5-3299,-6-6-6503</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02.595"/>
    </inkml:context>
    <inkml:brush xml:id="br0">
      <inkml:brushProperty name="width" value="0.025" units="cm"/>
      <inkml:brushProperty name="height" value="0.025" units="cm"/>
    </inkml:brush>
  </inkml:definitions>
  <inkml:trace contextRef="#ctx0" brushRef="#br0">0 129 9737,'5'-13'854,"-2"2"-482,20-55 1693,-21 62-1557,0 0 0,0 0 0,0 0 0,0 0 0,1 1 0,0-1 0,0 1 1,5-5-1,-8 8-441,1 1 0,-1-1 0,1 0 0,-1 1 0,0-1 0,1 1 0,-1-1 1,0 0-1,1 1 0,-1-1 0,0 1 0,1-1 0,-1 1 0,0-1 0,0 1 0,0-1 1,1 1-1,-1 0 0,0-1 0,0 1 0,0-1 0,0 1 0,0-1 0,0 1 0,0-1 1,0 1-1,0 0 0,5 72 882,61 622 1177,-65-687-2136,1 11 4,0 0 0,1-1 0,1 1 0,1-1 0,0 1 0,2-1 0,0-1 0,12 22 0,-6-27-1190,-10-14-4223,-3-9-79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03.046"/>
    </inkml:context>
    <inkml:brush xml:id="br0">
      <inkml:brushProperty name="width" value="0.025" units="cm"/>
      <inkml:brushProperty name="height" value="0.025" units="cm"/>
    </inkml:brush>
  </inkml:definitions>
  <inkml:trace contextRef="#ctx0" brushRef="#br0">1 345 10762,'0'0'8082,"6"10"-7767,266 392 2227,-251-380-2085,-20-22-413,-1 1 1,1-1-1,0 0 1,-1 1 0,1-1-1,0 0 1,-1 0-1,1 0 1,0 0-1,-1 0 1,1 0 0,0 0-1,0 0 1,-1 0-1,1 0 1,0 0-1,-1 0 1,1 0 0,0-1-1,-1 1 1,1 0-1,0 0 1,0-2-1,3-1 142,-1-1-1,0 1 0,0-1 0,0 0 1,0-1-1,-1 1 0,1 0 0,-1-1 0,2-5 1,40-98 613,42-150 1,-29 7-4385,-53 231 1412,-2 0 0,1-26 1,-3 18-4218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03.466"/>
    </inkml:context>
    <inkml:brush xml:id="br0">
      <inkml:brushProperty name="width" value="0.025" units="cm"/>
      <inkml:brushProperty name="height" value="0.025" units="cm"/>
    </inkml:brush>
  </inkml:definitions>
  <inkml:trace contextRef="#ctx0" brushRef="#br0">24 464 10922,'-4'8'1645,"-13"30"356,17-38-1948,0 1-1,-1-1 0,1 1 0,0-1 1,-1 1-1,1 0 0,0-1 0,0 1 0,-1 0 1,1-1-1,0 1 0,0-1 0,0 1 1,0 0-1,0-1 0,0 1 0,0 0 0,0-1 1,0 1-1,0 0 0,1-1 0,-1 1 0,0-1 1,0 1-1,0 0 0,1-1 0,-1 1 1,0-1-1,1 1 0,-1-1 0,1 1 0,-1-1 1,1 1-1,-1-1 0,0 1 0,1-1 1,0 0-1,-1 1 0,1-1 0,-1 0 0,1 1 1,-1-1-1,1 0 0,0 0 0,-1 1 1,1-1-1,-1 0 0,2 0 0,28-4 630,-19 0-510,0-1 1,0-1-1,-1 0 1,1 0 0,-1-1-1,-1-1 1,15-13-1,60-67-16,-84 87-155,51-65 84,-2-2-1,76-143 0,-123 206-80,0 3-8,-1-1 1,0 1 0,1-1 0,0 1-1,-1 0 1,1-1 0,0 1 0,0 0-1,0 0 1,3-1 0,-5 2-5,1 1 0,-1 0 0,1 0 0,-1 0 0,1-1 0,-1 1 0,1 0 0,-1 0 0,1 0 0,-1 0 0,1 0 0,-1 0 0,1 0-1,-1 0 1,0 0 0,1 0 0,-1 1 0,1-1 0,-1 0 0,1 0 0,-1 0 0,1 0 0,-1 1 0,1-1 0,-1 0 0,0 0 0,1 1 0,-1-1 0,0 0 0,1 1 0,-1-1 0,0 1 0,1-1 0,-1 1 0,4 6-39,-1 0 0,0 0 0,-1 0 0,1 1 1,1 13-1,-2-13 105,6 26 28,2 0 0,21 48 0,-24-65-600,2-1 0,0 0 0,0 0-1,2-1 1,0 0 0,22 22 0,10 0-4510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1.750"/>
    </inkml:context>
    <inkml:brush xml:id="br0">
      <inkml:brushProperty name="width" value="0.025" units="cm"/>
      <inkml:brushProperty name="height" value="0.025" units="cm"/>
    </inkml:brush>
  </inkml:definitions>
  <inkml:trace contextRef="#ctx0" brushRef="#br0">264 791 10186,'-109'8'3015,"67"-6"172,-67 12 1,109-14-3178,0 0 1,0 0 0,0 0-1,0 0 1,0 0-1,0 0 1,0 1-1,0-1 1,1 0 0,-1 0-1,0 0 1,0 0-1,0 0 1,0 0-1,0 1 1,0-1 0,0 0-1,0 0 1,0 0-1,0 0 1,0 0 0,0 1-1,0-1 1,0 0-1,0 0 1,0 0-1,0 0 1,0 0 0,-1 1-1,1-1 1,0 0-1,0 0 1,0 0-1,0 0 1,0 0 0,0 0-1,0 0 1,0 1-1,0-1 1,-1 0-1,1 0 1,0 0 0,0 0-1,0 0 1,0 0-1,0 0 1,0 0-1,-1 0 1,1 0 0,0 0-1,0 0 1,0 0-1,0 0 1,0 0 0,-1 0-1,1 0 1,0 0-1,0 0 1,0 0-1,0 0 1,-1 0 0,17 4 16,14-4 202,0-2 0,-1 0 1,1-2-1,35-10 0,118-41 647,-132 38-757,241-82 244,-4-13 0,372-201 0,-581 268-574,119-89 0,-180 113 181,-18 21 16,0 0 0,0-1 0,-1 1 0,1 0 0,0-1 0,0 1 0,-1 0 0,1-1 0,0 1 0,0 0 0,-1 0 0,1-1 0,0 1 0,-1 0 0,1 0 0,0 0 0,-1-1 1,1 1-1,0 0 0,-1 0 0,1 0 0,0 0 0,-1 0 0,1 0 0,-1 0 0,1 0 0,0 0 0,-1 0 0,1 0 0,-1 0 0,1 0 0,0 0 0,-1 0 0,1 0 0,-1 0 0,-58 13-2727,41-9 746,-34 5-5778</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4.985"/>
    </inkml:context>
    <inkml:brush xml:id="br0">
      <inkml:brushProperty name="width" value="0.025" units="cm"/>
      <inkml:brushProperty name="height" value="0.025" units="cm"/>
    </inkml:brush>
  </inkml:definitions>
  <inkml:trace contextRef="#ctx0" brushRef="#br0">63 64 4324,'0'0'5963,"0"-10"-3208,0-29-438,0 38-2214,0 1 1,0-1 0,0 1 0,0-1 0,0 1 0,0-1 0,0 1 0,0-1 0,0 1 0,0 0 0,0-1 0,0 1 0,0-1 0,0 1 0,0-1 0,0 1 0,-1-1 0,1 1 0,0 0 0,0-1 0,0 1-1,-1-1 1,1 1 0,0 0 0,-1-1 0,1 1 0,0 0 0,-1-1 0,1 1 0,0 0 0,-1-1 0,0 1 0,-5 7 1852,0 28-1423,2 0 0,0 56 0,0 7-168,-10 10 59,5-47 608,0 70 0,9-131-1015,0 1-1,0-1 1,0 0 0,0 1-1,-1-1 1,1 0-1,0 1 1,0-1-1,0 0 1,0 1 0,0-1-1,1 0 1,-1 1-1,0-1 1,0 0 0,0 1-1,0-1 1,0 0-1,0 1 1,0-1 0,1 0-1,-1 0 1,0 1-1,0-1 1,0 0 0,1 0-1,-1 1 1,0-1-1,0 0 1,1 0 0,-1 1-1,0-1 1,1 0-1,-1 0 1,0 0-1,1 0 1,-1 0 0,0 1-1,1-1 1,-1 0-1,0 0 1,1 0 0,0 0-1,16-11 404,15-23 336,266-349 429,-287 369-1275,-6 9-29,0 0 1,0 0-1,-1-1 1,0 0 0,0 0-1,0 0 1,-1 0-1,0-1 1,0 1-1,3-14 1,-24 19-6529,-4 5-1269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5.315"/>
    </inkml:context>
    <inkml:brush xml:id="br0">
      <inkml:brushProperty name="width" value="0.025" units="cm"/>
      <inkml:brushProperty name="height" value="0.025" units="cm"/>
    </inkml:brush>
  </inkml:definitions>
  <inkml:trace contextRef="#ctx0" brushRef="#br0">1 1 13485,'0'0'4228,"0"51"-2531,5-39 97,13-1-1249,1-5-385,4-1-64,2-2-865,5-3-1537,-7 0-1185,2-5-1122,-6-8-3554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5.672"/>
    </inkml:context>
    <inkml:brush xml:id="br0">
      <inkml:brushProperty name="width" value="0.025" units="cm"/>
      <inkml:brushProperty name="height" value="0.025" units="cm"/>
    </inkml:brush>
  </inkml:definitions>
  <inkml:trace contextRef="#ctx0" brushRef="#br0">96 63 12620,'0'0'5947,"-9"5"-5371,2-1-492,1 1-1,0-1 0,0 1 0,0 0 1,1 1-1,-1-1 0,1 1 0,1 0 1,-1 0-1,1 1 0,0-1 0,0 1 0,1 0 1,0 0-1,0 0 0,1 0 0,0 1 1,0-1-1,1 0 0,0 1 0,-1 9 1,2-16-71,1 0 0,-1-1 0,0 1-1,0 0 1,0-1 0,1 1 0,-1-1 0,0 1 0,0 0 0,1-1 0,-1 1 0,1-1 0,-1 1 0,1-1 0,-1 1 0,0-1 0,1 1 0,0-1 0,-1 1 0,1-1 0,-1 0 0,1 1 0,0-1 0,-1 0 0,1 0 0,-1 1 0,1-1 0,0 0 0,-1 0 0,1 0 0,0 0 0,-1 0 0,1 0 0,0 0 0,0 0 0,-1 0 0,1 0 0,0 0 0,-1 0 0,1 0 0,0-1 0,-1 1 0,1 0 0,-1-1 0,1 1 0,0 0 0,-1-1 0,1 1 0,0-1 0,35-19 512,-23 9-416,-1-1 0,0 0-1,-1-1 1,0 0 0,0-1 0,-2 0 0,0-1 0,0 0-1,-2 0 1,0-1 0,0 0 0,5-22 0,-51 162 1930,38-120-2291,0 1-1,1 0 1,-1 0-1,1 0 1,0 0 0,1 0-1,-1 0 1,2 5-1,-2-9 186,0-1 0,0 1-1,0-1 1,0 0 0,1 1-1,-1-1 1,0 1-1,0-1 1,1 1 0,-1-1-1,0 1 1,0-1 0,1 0-1,-1 1 1,1-1-1,-1 0 1,0 1 0,1-1-1,-1 0 1,1 0 0,-1 1-1,1-1 1,-1 0-1,0 0 1,1 0 0,-1 1-1,1-1 1,-1 0 0,1 0-1,0 0 1,1-1-80,0 1 0,-1-1 0,1 0 0,0 1 0,-1-1 0,1 0 0,0 0 1,-1 0-1,1 0 0,-1-1 0,0 1 0,1 0 0,1-3 0,15-18-4866,-3-6-3266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5.998"/>
    </inkml:context>
    <inkml:brush xml:id="br0">
      <inkml:brushProperty name="width" value="0.025" units="cm"/>
      <inkml:brushProperty name="height" value="0.025" units="cm"/>
    </inkml:brush>
  </inkml:definitions>
  <inkml:trace contextRef="#ctx0" brushRef="#br0">62 16 14382,'-6'9'1318,"-3"8"-382,1 0 1,1 1-1,0 0 0,1 0 0,1 0 0,1 1 1,-4 37-1,8-49-884,-1 87 120,1-85-179,1-1 0,0 1 0,0 0 0,1-1 0,0 0-1,1 1 1,0-1 0,5 12 0,-7-20 20,-1 0-1,1 0 0,-1 0 1,1 0-1,-1 0 1,1-1-1,-1 1 1,1 0-1,-1 0 1,1 0-1,-1 0 0,0-1 1,1 1-1,-1 0 1,1 0-1,-1-1 1,0 1-1,1 0 1,-1-1-1,0 1 0,1-1 1,-1 1-1,0 0 1,1-1-1,-1 1 1,0-1-1,0 1 1,0 0-1,1-1 0,-1 1 1,0-1-1,0 1 1,0-1-1,0 1 1,0-1-1,0 1 1,0-2-1,9-21 391,-8 18-380,54-161 73,-44 138-202,2-1 0,0 2 0,28-43 0,-39 68 92,0-1 0,0 0 0,0 1 0,1 0 0,-1-1 0,1 1-1,-1 0 1,1 0 0,0 0 0,-1 0 0,1 1 0,0-1 0,0 1 0,0 0 0,0 0-1,7-1 1,-9 2 13,1 0-1,-1 0 0,0 0 0,1 0 1,-1 1-1,1-1 0,-1 0 0,0 1 1,0 0-1,1-1 0,-1 1 0,0 0 1,0-1-1,1 1 0,-1 0 0,0 0 1,0 0-1,0 0 0,0 0 1,0 0-1,-1 0 0,1 0 0,0 1 1,0-1-1,-1 0 0,1 1 0,-1-1 1,1 0-1,-1 1 0,1-1 0,-1 0 1,0 1-1,0-1 0,0 1 0,0-1 1,0 0-1,0 1 0,0-1 0,0 2 1,-1 5 183,1-1-1,-1 1 1,0-1 0,0 1 0,-1-1 0,0 1 0,-1-1-1,0 0 1,0 0 0,0 0 0,-1-1 0,0 1 0,0-1-1,-9 11 1,9-12-72,-1 0 0,0 0 0,1-1-1,-1 1 1,-1-1 0,1-1 0,-1 1-1,1-1 1,-1 0 0,0 0 0,0 0-1,0-1 1,-1 0 0,1 0 0,0-1-1,-1 0 1,-9 1 0,15-2-214,0 0 0,0-1 0,0 1 1,0 0-1,0 0 0,0-1 0,0 1 1,0 0-1,1-1 0,-1 1 0,0-1 1,0 1-1,1-1 0,-1 0 0,0 1 0,1-1 1,-1 0-1,0 1 0,1-1 0,-1 0 1,1 0-1,-1 0 0,1 0 0,0 1 0,-1-1 1,1 0-1,0 0 0,-1 0 0,1 0 1,0 0-1,0 0 0,0 0 0,0 0 1,0 0-1,0 0 0,0 1 0,0-1 0,0 0 1,1 0-1,-1 0 0,0 0 0,1-1 1,0-3-1082,0 0 1,0 0-1,1 1 1,-1-1-1,1 0 1,5-7-1,7-8-5375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1.865"/>
    </inkml:context>
    <inkml:brush xml:id="br0">
      <inkml:brushProperty name="width" value="0.035" units="cm"/>
      <inkml:brushProperty name="height" value="0.035" units="cm"/>
    </inkml:brush>
  </inkml:definitions>
  <inkml:trace contextRef="#ctx0" brushRef="#br0">1 409 15683,'0'-18'268,"0"0"-1,1 0 0,1 1 0,1-1 1,0 1-1,2-1 0,0 1 0,0 0 0,2 1 1,0-1-1,1 1 0,0 1 0,18-26 1,-17 30-170,-1-1 0,2 1-1,-1 0 1,1 1 0,1 0 0,0 1 0,0 0 0,1 1 0,0 0 0,1 1 0,-1 0 0,1 1 0,1 1 0,-1 0-1,1 0 1,0 1 0,18-2 0,-26 5-81,0 1-1,1-1 0,-1 1 1,0 0-1,0 1 1,1 0-1,-1 0 1,0 0-1,0 1 0,0-1 1,0 1-1,0 1 1,-1-1-1,1 1 1,-1 0-1,1 1 0,-1-1 1,0 1-1,0 0 1,-1 0-1,1 0 1,-1 1-1,0 0 0,0 0 1,0 0-1,-1 0 1,0 0-1,0 1 0,0 0 1,-1-1-1,0 1 1,0 0-1,0 0 1,1 7-1,-2 0 20,0 1 0,0-1 0,-2 1 0,1-1 0,-2 1-1,0-1 1,0 1 0,-1-1 0,-1 0 0,0 0 0,-1-1 0,-8 16 0,3-9-132,-1 0-1,0-1 1,-2 0 0,0-1 0,-1 0-1,-31 28 1,44-45 89,-2 4-23,-1 0-1,0-1 1,-1 1 0,1-1 0,0 0 0,-1 0 0,0-1-1,0 0 1,0 1 0,0-2 0,-7 3 0,-14-5-208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6.390"/>
    </inkml:context>
    <inkml:brush xml:id="br0">
      <inkml:brushProperty name="width" value="0.025" units="cm"/>
      <inkml:brushProperty name="height" value="0.025" units="cm"/>
    </inkml:brush>
  </inkml:definitions>
  <inkml:trace contextRef="#ctx0" brushRef="#br0">0 0 15375,'0'0'9833,"11"57"-8872,-11-34-577,0 1-288,0-1-64,0 0 32,0-5-128,0-4-416,0-3-737,0-9-1122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6.719"/>
    </inkml:context>
    <inkml:brush xml:id="br0">
      <inkml:brushProperty name="width" value="0.025" units="cm"/>
      <inkml:brushProperty name="height" value="0.025" units="cm"/>
    </inkml:brush>
  </inkml:definitions>
  <inkml:trace contextRef="#ctx0" brushRef="#br0">44 1 18706,'0'0'2658,"-3"11"-1798,-3 33-186,2-1-1,2 1 1,2 0 0,6 51 0,0 43-616,-5-83 59,0-50 9,0-8 1,-1-30 53,0 19-192,-1 0 0,0 1 1,-2-1-1,1 0 1,-1 1-1,-1 0 0,-1 0 1,0 0-1,0 0 0,-10-15 1,19 30-95,-1 0 0,1 0 0,-1 0 0,1 0 0,0-1 0,0 0 1,0 1-1,0-1 0,0-1 0,0 1 0,0-1 0,0 0 0,0 1 0,8-2 0,32-4-4492,-8-6-3346,-12-2 678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7.097"/>
    </inkml:context>
    <inkml:brush xml:id="br0">
      <inkml:brushProperty name="width" value="0.025" units="cm"/>
      <inkml:brushProperty name="height" value="0.025" units="cm"/>
    </inkml:brush>
  </inkml:definitions>
  <inkml:trace contextRef="#ctx0" brushRef="#br0">53 266 11211,'0'0'11493,"-7"12"-10644,4-8-821,-3 4 172,1 1-1,0 0 1,1 0 0,0 0 0,0 0 0,1 1 0,0 0 0,0-1 0,1 1 0,1 0 0,-1 0 0,1 18-1,2-27-191,-1-1 0,0 1 0,1 0 0,-1 0 0,1 0 0,-1 0 0,1 0 0,0-1 0,-1 1 0,1 0 0,0-1 0,-1 1-1,1 0 1,0-1 0,0 1 0,0-1 0,-1 1 0,1-1 0,0 1 0,0-1 0,0 0 0,0 1 0,0-1 0,0 0 0,0 0 0,0 0-1,0 0 1,0 0 0,0 0 0,0 0 0,0 0 0,0 0 0,0 0 0,0 0 0,0-1 0,0 1 0,-1 0 0,1-1 0,1 0-1,3 0 35,-1 0-1,1-1 0,-1 1 0,0-1 0,0 0 0,0-1 0,6-3 0,-3-1-85,1-1 0,-1 0-1,-1 0 1,0-1 0,0 0 0,0 0-1,-1 0 1,0-1 0,6-19-1,-18 83-75,5-45 120,0 1 0,1 0-1,0-1 1,0 1 0,1 0-1,0-1 1,2 11 0,-1-19 3,-1 0 0,1 1 1,-1-1-1,1 0 1,-1 0-1,1 0 0,-1 0 1,1 0-1,0 0 1,0 0-1,0 0 1,-1-1-1,1 1 0,0 0 1,0 0-1,0-1 1,0 1-1,0 0 1,0-1-1,1 1 0,-1-1 1,0 0-1,0 1 1,0-1-1,0 0 0,1 1 1,-1-1-1,0 0 1,0 0-1,0 0 1,1 0-1,-1 0 0,0-1 1,0 1-1,0 0 1,0-1-1,1 1 0,-1 0 1,0-1-1,0 1 1,1-2-1,5 0 27,-1-1 0,-1 0 0,1 0-1,0 0 1,-1-1 0,8-6 0,5-9-116,0-1 0,-2-1 0,0-1 0,-2 0-1,-1-1 1,0-1 0,-2 0 0,0 0 0,-2-1 0,-1-1 0,-1 1 0,-1-1 0,-1 0 0,-1-1 0,0-41 0,-4 68 105,0-1 0,0 1 1,1-1-1,-1 1 1,0-1-1,0 1 1,0-1-1,0 1 1,0-1-1,0 1 1,0-1-1,-1 0 1,1 1-1,0-1 1,0 1-1,0-1 1,0 1-1,-1-1 1,1 1-1,0-1 1,0 1-1,-1 0 0,1-1 1,0 1-1,-1-1 1,1 1-1,-1 0 1,1-1-1,0 1 1,-1 0-1,1-1 1,-1 1-1,1 0 1,-1 0-1,1-1 1,-1 1-1,1 0 1,-1 0-1,0 0 1,-21 12 172,-18 30-187,24-20 238,2 1 0,0 0-1,-19 48 1,28-59-131,0 1 0,2 0 0,-1 0 1,1 0-1,1 0 0,1 0 0,0 0 1,0 1-1,3 24 0,-1-35-99,-1-1-1,1 1 1,0-1-1,0 1 1,0-1-1,0 0 1,1 1 0,-1-1-1,1 0 1,0 0-1,-1 0 1,1 0-1,0 0 1,0 0-1,0 0 1,0-1 0,0 1-1,1-1 1,-1 0-1,0 1 1,1-1-1,-1 0 1,1-1-1,-1 1 1,1 0 0,-1-1-1,4 1 1,9 2-88,1-2 0,-1 0 0,25-1 0,-18-1-553,36-2-3017,-21-7-3377,-18-1-2800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7.973"/>
    </inkml:context>
    <inkml:brush xml:id="br0">
      <inkml:brushProperty name="width" value="0.025" units="cm"/>
      <inkml:brushProperty name="height" value="0.025" units="cm"/>
    </inkml:brush>
  </inkml:definitions>
  <inkml:trace contextRef="#ctx0" brushRef="#br0">0 9 11082,'0'-1'221,"0"1"-1,0 0 0,1-1 1,-1 1-1,0-1 0,0 1 1,0 0-1,0-1 0,1 1 1,-1 0-1,0-1 0,0 1 0,1 0 1,-1-1-1,0 1 0,1 0 1,-1 0-1,0-1 0,1 1 1,-1 0-1,0 0 0,1 0 0,-1-1 1,0 1-1,1 0 0,-1 0 1,1 0-1,-1 0 0,0 0 1,1 0-1,-1 0 0,1 0 1,-1 0-1,1 0 0,-1 0 0,0 0 1,1 0-1,-1 0 0,1 0 1,-1 0-1,0 1 0,1-1 1,-1 0-1,0 0 0,1 0 0,0 1 1,9 24 3396,-2 42-2967,-8-64-212,1 10-377,-1-9 48,0 0 0,1 1 0,-1-1 0,1 1 0,0-1 1,0 0-1,3 8 0,-4-11-93,0-1 0,1 0 0,-1 0 0,0 1 0,0-1 0,1 0 0,-1 0 0,0 1-1,1-1 1,-1 0 0,0 0 0,1 0 0,-1 1 0,0-1 0,1 0 0,-1 0 0,0 0 0,1 0 0,-1 0 0,1 0 0,-1 0 0,0 0 0,1 0 0,-1 0 0,1 0 0,-1 0 0,0 0 0,1 0 0,-1 0 0,0 0 0,1 0 0,-1-1 0,1 1 0,21-20 392,-4-3-356,24-43 0,-33 52-28,-11 63 264,-2-30-1041,2 0 0,-1 27 1,3-46 645,0 1 1,0-1 0,0 0-1,1 1 1,-1-1 0,0 0-1,0 0 1,1 1 0,-1-1-1,0 0 1,0 0 0,1 1-1,-1-1 1,0 0 0,1 0-1,-1 0 1,0 1 0,1-1-1,-1 0 1,0 0 0,1 0-1,-1 0 1,1 0 0,-1 0-1,0 0 1,1 0 0,-1 0-1,0 0 1,1 0 0,-1 0-1,1 0 1,-1 0 0,0 0-1,1-1 1,-1 1 0,0 0-1,1 0 1,-1 0 0,0 0-1,1-1 1,-1 1 0,0 0-1,1 0 1,-1-1 0,0 1-1,0 0 1,1 0 0,-1-1-1,0 0 1,19-12-4090,-6-6-1650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8.300"/>
    </inkml:context>
    <inkml:brush xml:id="br0">
      <inkml:brushProperty name="width" value="0.025" units="cm"/>
      <inkml:brushProperty name="height" value="0.025" units="cm"/>
    </inkml:brush>
  </inkml:definitions>
  <inkml:trace contextRef="#ctx0" brushRef="#br0">71 1 17136,'0'0'3689,"-8"8"-2712,-1 2-398,0 0 1,1 1-1,-11 17 1,17-24-437,-1 0 1,1 0 0,0 1 0,0-1-1,1 1 1,-1-1 0,1 1 0,0-1 0,0 1-1,1 0 1,-1 0 0,1-1 0,0 1-1,0 0 1,1 0 0,1 5 0,-2-9-138,1 0 1,-1 0-1,1-1 1,0 1-1,-1 0 0,1-1 1,0 1-1,0-1 1,0 1-1,-1-1 1,1 0-1,0 1 1,0-1-1,0 0 1,0 1-1,0-1 0,0 0 1,0 0-1,0 0 1,0 0-1,-1 0 1,1 0-1,0 0 1,0 0-1,0 0 0,0 0 1,0 0-1,0-1 1,0 1-1,1-1 1,29-12-154,-26 8 98,1 1 0,-1-1 1,0-1-1,-1 1 0,0-1 0,1 1 0,-2-1 0,1-1 1,-1 1-1,0 0 0,0-1 0,-1 1 0,1-1 0,-2 0 0,1 0 1,-1 0-1,0 0 0,0 0 0,-1-9 0,-1 16 114,0 1-1,0-1 0,0 1 1,0-1-1,0 1 1,0-1-1,0 1 0,0 0 1,0-1-1,1 1 0,-1 0 1,0 0-1,0 0 1,1-1-1,-1 1 0,0 2 1,-6 7 6,1 1 1,0-1-1,-7 22 1,11-28-40,1 0 0,-1 1 0,1-1 0,0 1 1,0-1-1,1 1 0,-1 0 0,1-1 0,0 1 1,0 0-1,1-1 0,0 1 0,1 6 0,-2-10-67,1-1-1,-1 1 0,1-1 1,0 1-1,-1-1 0,1 1 1,0-1-1,-1 1 0,1-1 1,0 1-1,-1-1 0,1 0 1,0 1-1,0-1 0,0 0 1,-1 0-1,1 0 0,0 0 1,0 0-1,0 0 0,-1 0 1,1 0-1,0 0 0,0 0 1,0 0-1,-1 0 0,1 0 1,0-1-1,0 1 0,0 0 1,-1 0-1,1-1 0,1 0 1,25-14-3050,-4-3-1116,-3-3-1992</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8.781"/>
    </inkml:context>
    <inkml:brush xml:id="br0">
      <inkml:brushProperty name="width" value="0.025" units="cm"/>
      <inkml:brushProperty name="height" value="0.025" units="cm"/>
    </inkml:brush>
  </inkml:definitions>
  <inkml:trace contextRef="#ctx0" brushRef="#br0">80 220 11915,'0'0'11077,"-10"8"-10132,2-2-772,0 1 0,1-1 0,0 2 0,-12 14 0,16-18-83,1-1-1,0 1 1,0 0 0,0-1-1,0 1 1,1 0 0,-1 0-1,1 0 1,0 1-1,0-1 1,1 0 0,-1 0-1,1 1 1,0-1 0,0 0-1,0 0 1,1 1-1,0 4 1,0-8-77,-1 0 0,1-1 0,0 1 1,-1 0-1,1 0 0,0-1 0,-1 1 0,1-1 0,0 1 0,0 0 1,0-1-1,-1 0 0,1 1 0,0-1 0,0 1 0,0-1 0,0 0 0,0 0 1,0 1-1,0-1 0,0 0 0,0 0 0,0 0 0,0 0 0,0 0 1,0 0-1,0-1 0,1 1 0,30-8 284,-23 2-306,-1 0 1,0-1-1,0 1 0,-1-1 0,0-1 1,0 1-1,-1-1 0,0-1 0,0 1 1,-1-1-1,0 0 0,-1 0 0,7-18 1,-3 6-99,-1-1 0,-1-1 0,-1 1 0,-1-1 0,1-24 1,-4 40 87,-1 0 0,0 0 0,0-1 0,-1 1 1,0 0-1,-2-9 0,2 15 20,1 0 1,0 0-1,-1 0 1,1 0-1,-1 0 1,1 0-1,-1 1 0,0-1 1,1 0-1,-1 0 1,0 0-1,0 0 1,1 1-1,-1-1 1,0 0-1,0 1 0,0-1 1,0 1-1,-2-1 1,2 0 0,-1 1 0,0 0 1,0 0-1,0 0 0,1 0 0,-1 0 1,0 1-1,0-1 0,0 0 1,1 1-1,-1-1 0,0 1 0,1 0 1,-1 0-1,1-1 0,-3 3 1,-3 1 14,1 1 1,0 1 0,0-1 0,0 1-1,1 0 1,-1 0 0,1 0-1,-6 13 1,8-15 10,0 1 0,0 0 0,1 0-1,0 0 1,0 0 0,0 0 0,0 0 0,1 0-1,0 1 1,0-1 0,1 1 0,-1-1 0,1 0-1,1 7 1,-1-11-37,1 0-1,-1 0 0,1 0 1,0 0-1,0 0 0,-1 0 1,1 0-1,0 0 1,0 0-1,0-1 0,0 1 1,0 0-1,0 0 1,0-1-1,0 1 0,0-1 1,0 1-1,0-1 1,1 1-1,-1-1 0,0 0 1,0 0-1,0 0 1,3 1-1,37 1-1398,-26-2 152,-12 0 1146,1 0 0,-1 1 0,1-1 0,-1 1 0,0 0 0,1 0 0,-1 0 0,0 0 0,0 0 0,0 1 0,0 0 0,0-1-1,0 1 1,0 0 0,-1 0 0,1 1 0,0-1 0,-1 1 0,0-1 0,4 6 0,-4-4 249,0 1 0,0-1 1,-1 1-1,0 0 0,1 0 0,-2 0 0,1 0 0,0 0 0,-1 0 0,0 0 0,0 0 1,-1 0-1,1 0 0,-2 5 0,-6 23 191,0 2-672,6-11-3015,11-24-7725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9.315"/>
    </inkml:context>
    <inkml:brush xml:id="br0">
      <inkml:brushProperty name="width" value="0.025" units="cm"/>
      <inkml:brushProperty name="height" value="0.025" units="cm"/>
    </inkml:brush>
  </inkml:definitions>
  <inkml:trace contextRef="#ctx0" brushRef="#br0">41 0 11915,'0'0'8729,"-2"12"-7416,-29 221 2680,23-5-1553,10-234-2353,0 1 1,0 0 0,0-1 0,1 1 0,0 0-1,0 0 1,6-7 0,1-5-80,-3 6-66,31-51-493,-35 58 534,0 0-1,0 0 1,0 0 0,1 1-1,-1-1 1,1 1 0,0 0-1,0 0 1,0 1-1,0-1 1,8-3 0,-11 7 7,-1-1 0,1 0 1,0 1-1,-1-1 0,1 1 1,0-1-1,-1 1 0,1-1 1,-1 1-1,1 0 0,-1-1 1,1 1-1,-1 0 0,0-1 1,1 1-1,-1 0 0,0 0 0,1-1 1,-1 1-1,0 0 0,0 0 1,0-1-1,0 1 0,0 0 1,0 0-1,0 0 0,0-1 1,0 1-1,0 0 0,0 1 1,0 33 618,0-32-293,2-13-82,-1-6-164,1-95 437,28 114-2808,45 3-5027,-24-9-767,-24 0 2442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19.723"/>
    </inkml:context>
    <inkml:brush xml:id="br0">
      <inkml:brushProperty name="width" value="0.025" units="cm"/>
      <inkml:brushProperty name="height" value="0.025" units="cm"/>
    </inkml:brush>
  </inkml:definitions>
  <inkml:trace contextRef="#ctx0" brushRef="#br0">86 0 12812,'0'0'6871,"-7"4"-5088,2-2-1515,0 0 0,0 1 0,0 0 0,1 0 1,-1 0-1,1 0 0,0 1 0,0 0 0,0-1 1,1 2-1,-1-1 0,1 0 0,0 1 0,0-1 1,1 1-1,-1 0 0,1 0 0,0 0 0,0 0 1,1 0-1,-1 0 0,1 1 0,0-1 0,0 11 1,1-15-249,0 0 0,0 0 0,0 1 0,0-1 0,0 0 0,0 0 0,0 0 0,0 1 0,0-1 0,1 0 0,-1 0 0,0 0 0,1 0 0,-1 1 0,1-1 1,-1 0-1,1 0 0,0 0 0,-1 0 0,1 0 0,0 0 0,0-1 0,-1 1 0,1 0 0,0 0 0,0 0 0,0-1 0,0 1 0,0 0 0,0-1 0,1 1 0,-1-1 1,0 0-1,0 1 0,0-1 0,0 0 0,1 1 0,-1-1 0,0 0 0,0 0 0,0 0 0,1 0 0,-1 0 0,0-1 0,0 1 0,0 0 0,1 0 0,-1-1 0,0 1 0,0-1 1,0 1-1,1-2 0,5 0-7,-1-1 0,0 0 0,0 0 0,0-1 0,-1 0-1,1 0 1,-1 0 0,6-6 0,-7 5-31,0 1 0,0 0-1,-1-1 1,1 0 0,-1 1-1,-1-1 1,1-1 0,-1 1-1,1 0 1,-1 0 0,-1-1-1,1 0 1,-1 1 0,0-1-1,0-8 1,-17 39 141,13-20-106,1 1 0,0 0 0,0 0 1,0 0-1,1 0 0,0 0 0,0 0 1,0 0-1,1 1 0,0-1 0,0 0 1,2 8-1,-1-13-114,0 0 0,0 0 1,0 1-1,0-1 0,0 0 1,0 0-1,0 0 0,1 0 0,-1 0 1,0 0-1,1 0 0,-1 0 1,0-1-1,1 1 0,-1 0 0,1-1 1,0 0-1,-1 1 0,1-1 1,-1 0-1,1 1 0,-1-1 0,1 0 1,0 0-1,-1-1 0,1 1 0,-1 0 1,1 0-1,0-1 0,1 0 1,4 0-947,-1 0 0,1-1 0,-1 1 0,0-2 1,0 1-1,7-3 0,7-12-4701,1-1-1853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20.149"/>
    </inkml:context>
    <inkml:brush xml:id="br0">
      <inkml:brushProperty name="width" value="0.025" units="cm"/>
      <inkml:brushProperty name="height" value="0.025" units="cm"/>
    </inkml:brush>
  </inkml:definitions>
  <inkml:trace contextRef="#ctx0" brushRef="#br0">81 162 11563,'0'0'9513,"-7"5"-8109,-2 1-996,1 0-1,1 1 1,-1 0 0,1 1-1,-7 9 1,12-15-310,0 0 1,0 1-1,0 0 0,0-1 1,1 1-1,-1 0 1,1 0-1,0 0 0,0 0 1,0 0-1,0 0 1,0 0-1,0 0 1,1 0-1,0 0 0,-1 1 1,1-1-1,0 0 1,1 0-1,-1 0 0,1 0 1,-1 1-1,1-1 1,2 5-1,-2-7-79,0 1 0,1-1 0,-1 0 0,0 0 0,1 0 0,-1 0 0,1 0 0,-1 0 0,1 0 0,0 0 0,-1 0 0,1-1 0,0 1 0,-1-1 0,1 1 0,0-1 0,0 0 0,0 0 0,-1 0 0,1 0 0,0 0 0,0 0 0,0 0 0,-1 0 0,1-1 0,0 1 0,2-2 0,2 1 9,0-1 0,-1 0 0,1 0 1,-1-1-1,1 1 0,-1-1 1,7-5-1,-2-2-81,-1 0 0,0 0 1,0-1-1,-1 0 0,0-1 0,-1 0 0,0 0 1,-1 0-1,-1-1 0,0 0 0,0 0 0,-2 0 1,1-1-1,-2 1 0,0-1 0,0 0 1,-1-19-1,-1 31 48,1 1 0,-1-1 0,0 0-1,0 1 1,0-1 0,0 1 0,0-1 0,0 0 0,-1 1 0,1-1 0,0 1 0,-1-1 0,0 1 0,1-1 0,-1 1 0,0-1 0,1 1-1,-1 0 1,0-1 0,0 1 0,0 0 0,0 0 0,0-1 0,-1 1 0,1 0 0,0 0 0,-1 0 0,1 1 0,0-1 0,-1 0-1,1 0 1,-1 1 0,1-1 0,-1 1 0,1-1 0,-1 1 0,1 0 0,-1 0 0,0-1 0,1 1 0,-1 0 0,1 0 0,-4 1 0,1 0-2,0 0 1,0 0-1,-1 1 1,1-1 0,0 1-1,1 0 1,-1 0-1,0 1 1,0-1 0,1 1-1,0-1 1,-1 1-1,1 0 1,0 1-1,-4 5 1,4-5 62,0 0 1,1 1-1,0-1 0,0 1 0,0-1 0,0 1 1,1 0-1,-1 0 0,1 0 0,0 6 0,1-9-48,0 0-1,0 0 1,0-1 0,0 1-1,1 0 1,-1 0-1,0-1 1,1 1-1,-1 0 1,1-1-1,0 1 1,0-1-1,0 1 1,0 0-1,0-1 1,0 0 0,0 1-1,0-1 1,0 0-1,1 1 1,-1-1-1,0 0 1,1 0-1,-1 0 1,1 0-1,-1-1 1,1 1-1,0 0 1,-1-1-1,1 1 1,3 0 0,28 7-1196,-22-7 753,-1 2-1,0-1 1,0 1-1,0 1 1,13 6-1,-21-9 399,1 1-1,-1 0 1,0-1 0,0 1-1,1 0 1,-1 0-1,0 1 1,0-1 0,-1 0-1,1 1 1,0-1-1,-1 1 1,0-1 0,1 1-1,-1 0 1,0 0-1,-1-1 1,1 1 0,0 0-1,-1 0 1,1 0 0,-1 0-1,0 5 1,-3 21-2232,-1-10-5675</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21.667"/>
    </inkml:context>
    <inkml:brush xml:id="br0">
      <inkml:brushProperty name="width" value="0.025" units="cm"/>
      <inkml:brushProperty name="height" value="0.025" units="cm"/>
    </inkml:brush>
  </inkml:definitions>
  <inkml:trace contextRef="#ctx0" brushRef="#br0">190 174 5862,'1'-2'602,"0"1"1,0-1 0,-1 0 0,1 0-1,-1 0 1,1 1 0,-1-1 0,0 0-1,1 0 1,-1 0 0,0 0 0,0 0 0,-1 0-1,1 0 1,0 0 0,-1 1 0,1-1-1,-1 0 1,1 0 0,-1 0 0,0 1 0,-1-3-1,0 2-270,1 1-1,-1-1 1,0 0 0,0 1-1,0 0 1,0-1-1,0 1 1,0 0 0,0 0-1,0 0 1,0 0-1,-1 1 1,1-1 0,0 0-1,-4 0 1,0 1-203,0-1 0,0 1 0,0 0 0,1 0 0,-1 1-1,0 0 1,0 0 0,0 0 0,1 0 0,-1 1 0,1 0 0,-1 0 0,-9 6 0,9-3-33,1 0-1,0 0 1,0 1-1,0 0 1,0 0 0,1 0-1,0 0 1,1 0-1,-1 1 1,1 0-1,1-1 1,-1 1 0,1 0-1,0 1 1,0-1-1,1 0 1,0 0 0,1 1-1,0-1 1,0 14-1,1-20-81,-1 0 0,0 1 0,0-1 0,1 1 0,-1-1 0,0 0 0,1 1 0,0-1 0,-1 0 0,1 0 0,0 1 0,-1-1 0,1 0 0,0 0 0,0 0 0,0 0 0,0 0 0,0 0 0,0 0 0,1 0 0,-1 0 0,0-1 0,0 1 0,3 0 0,0 1 13,0-1 0,0 0 0,0 0-1,0-1 1,0 1 0,0-1 0,1 0-1,6-1 1,-1 0-4,-1-1-1,1 0 0,0 0 1,-1-1-1,1 0 0,16-9 1,-18 7-61,0-1 0,-1 1 1,1-1-1,-1-1 0,-1 1 1,1-1-1,-1-1 0,0 1 1,-1-1-1,0 0 0,0 0 1,-1 0-1,0-1 0,0 0 1,-1 1-1,0-1 0,2-10 1,-13 65 343,2 0 0,1 1 0,3 0 1,2 0-1,10 74 0,-1 57 243,-9-175-519,0 0 1,0 0-1,-1 0 0,1 0 1,-1 0-1,0 0 0,0 0 1,0 0-1,-1 0 1,1 0-1,-1 0 0,1-1 1,-1 1-1,0-1 0,0 1 1,0-1-1,0 0 0,0 0 1,-4 3-1,5-4-18,0-1 0,-1 1-1,1 0 1,-1 0 0,1-1-1,0 1 1,-1-1 0,0 1-1,1-1 1,-1 0 0,1 0-1,-1 1 1,1-1 0,-1 0-1,1-1 1,-1 1 0,0 0-1,1 0 1,-1 0 0,1-1-1,-1 1 1,1-1 0,-1 0-1,1 1 1,0-1 0,-1 0-1,1 0 1,0 0 0,-1 1-1,1-1 1,0-1 0,0 1-1,0 0 1,0 0 0,0 0-1,0-1 1,0 1 0,-1-2-1,-3-5-50,1 1-1,-1-1 0,1 0 0,0 0 1,1-1-1,0 1 0,1-1 0,-1 1 1,2-1-1,-1 0 0,1 0 1,1 0-1,-1 0 0,1 0 0,1 1 1,3-18-1,-1 14-18,0 0 1,2 1-1,0-1 1,0 1-1,1 0 0,0 0 1,0 1-1,2-1 0,-1 2 1,1-1-1,15-13 1,47-40-121,-25 23 26,42-47 1,-76 76 156,-1-2-1,0 0 1,-1 0 0,-1 0 0,0-1 0,-1 0-1,0-1 1,9-29 0,-15 41 7,-1 1 0,1-1 0,0 0 0,-1 0 1,0 0-1,0 0 0,0 1 0,0-1 0,0 0 0,0 0 1,-1 0-1,1 0 0,-1 0 0,0 1 0,0-1 0,0 0 0,0 1 1,0-1-1,-1 0 0,1 1 0,-4-4 0,3 5 4,1 0 0,-1-1 0,0 1-1,0 0 1,-1 0 0,1 1 0,0-1 0,0 0-1,0 1 1,0-1 0,-1 1 0,1 0 0,0 0 0,-1 0-1,1 0 1,0 0 0,0 0 0,-1 0 0,1 1 0,0-1-1,0 1 1,0 0 0,0 0 0,-1 0 0,1 0-1,0 0 1,0 0 0,-2 2 0,-3 2 22,1 0-1,0 0 1,0 1 0,1-1-1,-1 1 1,1 0 0,1 1-1,-1-1 1,1 1 0,0 0-1,0 0 1,1 0 0,0 1-1,1-1 1,-3 10 0,3-13-7,1 1 1,0 0 0,0-1-1,0 1 1,1-1 0,-1 1-1,1 0 1,0 0 0,1-1-1,-1 1 1,1 0 0,0-1-1,0 1 1,0-1 0,1 1-1,-1-1 1,1 0-1,0 1 1,0-1 0,1 0-1,-1 0 1,1 0 0,0-1-1,0 1 1,0-1 0,8 6-1,-2-4-54,1 0 0,0 0 0,0-1-1,0-1 1,1 0 0,-1 0 0,1-1 0,0-1-1,0 0 1,13 0 0,-10-1-1124,1 0 0,-1-1 0,0-1 1,17-4-1,13-11-6482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2.331"/>
    </inkml:context>
    <inkml:brush xml:id="br0">
      <inkml:brushProperty name="width" value="0.035" units="cm"/>
      <inkml:brushProperty name="height" value="0.035" units="cm"/>
    </inkml:brush>
  </inkml:definitions>
  <inkml:trace contextRef="#ctx0" brushRef="#br0">62 73 15195,'-2'-6'730,"-15"-31"1191,16 35-1753,0 0 0,0 0 0,0 1 0,-1-1 0,1 0 0,0 1 0,-1-1 0,1 1 0,-1-1 0,1 1 0,-1 0 0,1 0 0,-1-1 0,0 1 0,0 0 0,-2 0 0,3 1-116,0 0 1,1 0-1,-1 0 1,0 1-1,1-1 1,-1 0-1,0 0 1,1 1-1,-1-1 1,1 1-1,-1-1 0,0 1 1,1-1-1,-1 1 1,1-1-1,-1 1 1,1-1-1,0 1 1,-1-1-1,1 1 1,0 0-1,-1-1 1,1 1-1,0 0 1,-1-1-1,1 1 1,0 0-1,0 0 1,0-1-1,0 1 1,0 0-1,0-1 1,0 3-1,-2 27 301,2-29-336,0 23 44,1 1 0,2-1 1,6 33-1,-7-49-56,0 0-1,1 1 1,-1-1-1,2 0 1,-1 0-1,1-1 1,0 1-1,1-1 0,0 0 1,0 0-1,0 0 1,1-1-1,7 6 1,-10-9-4,1 0 0,0-1 0,1 1 0,-1-1 0,7 3 0,-9-5 2,-1 1 0,0-1 0,1 1 0,-1-1 0,1 0 0,-1 1 0,1-1 0,-1 0 0,0 0 0,1 0 0,-1 0 0,1 0 0,-1-1 0,1 1 0,-1 0 0,0-1 0,1 1 0,-1-1 0,0 1 0,1-1 0,1-1 0,-3 2 8,1-1 1,0 0-1,-1 0 1,1 0-1,-1 0 1,0 0-1,1 0 1,-1 0-1,0 0 1,0 0-1,1 0 1,-1 0-1,0 0 1,0 0-1,0 0 1,0 0-1,0 0 1,-1-2-1,-4-21 133,5 22-128,-72-211 497,55 169-543,17 44 18,0 0 0,0 0 0,0-1 0,-1 1 0,1 0 0,0 0 0,0 0 0,0 0 1,0 0-1,0-1 0,0 1 0,0 0 0,0 0 0,0 0 0,0 0 0,0-1 0,0 1 0,0 0 0,0 0 0,0 0 0,0-1 0,0 1 0,0 0 0,0 0 0,0 0 0,0 0 0,0-1 0,0 1 0,0 0 0,0 0 0,0 0 1,0 0-1,0-1 0,1 1 0,-1 0 0,0 0 0,0 0 0,0 0 0,0 0 0,0 0 0,0-1 0,1 1 0,-1 0 0,10 2-1312,7 1 587,-6-5 255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3.921"/>
    </inkml:context>
    <inkml:brush xml:id="br0">
      <inkml:brushProperty name="width" value="0.025" units="cm"/>
      <inkml:brushProperty name="height" value="0.025" units="cm"/>
    </inkml:brush>
  </inkml:definitions>
  <inkml:trace contextRef="#ctx0" brushRef="#br0">39 0 5221,'0'0'16762,"2"13"-15640,5 437 2214,-11-284-3288,-21 280 458,7-190 947,17-197-1179,1-51-3724,1-19-10772</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4.422"/>
    </inkml:context>
    <inkml:brush xml:id="br0">
      <inkml:brushProperty name="width" value="0.025" units="cm"/>
      <inkml:brushProperty name="height" value="0.025" units="cm"/>
    </inkml:brush>
  </inkml:definitions>
  <inkml:trace contextRef="#ctx0" brushRef="#br0">0 28 11787,'0'0'7212,"10"6"-5744,-7-3-1332,3 1 43,0 0 1,1-1-1,-1 1 1,1-1 0,0 0-1,0-1 1,0 0-1,0 0 1,0 0-1,0-1 1,10 1 0,430-18 2498,-88-2-2394,13 17-57,629-7 1239,-832-5-604,-56 3-1901,-37 8-3541,-76 2 3637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4.752"/>
    </inkml:context>
    <inkml:brush xml:id="br0">
      <inkml:brushProperty name="width" value="0.025" units="cm"/>
      <inkml:brushProperty name="height" value="0.025" units="cm"/>
    </inkml:brush>
  </inkml:definitions>
  <inkml:trace contextRef="#ctx0" brushRef="#br0">1 35 12300,'0'0'11296,"10"-6"-11136,-3 2-145,0 0 0,1 0 0,-1 1 1,1 0-1,0 1 0,-1-1 0,1 1 0,1 1 1,-1 0-1,0 0 0,0 0 0,16 2 0,-10 0-10,-1 1 0,0 0-1,1 1 1,-1 1 0,-1 0 0,1 0-1,17 10 1,-27-12 117,0 0 0,0 0 1,1 0-1,-1 0 0,-1 0 1,1 1-1,0 0 0,-1 0 0,1-1 1,-1 1-1,0 1 0,0-1 0,0 0 1,0 0-1,0 1 0,-1-1 0,0 1 1,0 0-1,0-1 0,0 1 0,0 0 1,-1-1-1,1 1 0,-1 0 0,0 0 1,0 0-1,-1-1 0,1 1 0,-1 0 1,-2 6-1,0-1 114,0-1 0,-1 0 0,0 0 0,0 0 0,-1-1 0,0 1 0,-1-1-1,1-1 1,-10 9 0,-65 56 281,59-54-494,11-9-149,-17 13-315,6-14-2943,11-7-2461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5.472"/>
    </inkml:context>
    <inkml:brush xml:id="br0">
      <inkml:brushProperty name="width" value="0.025" units="cm"/>
      <inkml:brushProperty name="height" value="0.025" units="cm"/>
    </inkml:brush>
  </inkml:definitions>
  <inkml:trace contextRef="#ctx0" brushRef="#br0">48 365 13869,'0'0'1644,"-8"2"54,-24 5 101,24-6 107,16-15 389,16-10-1943,0 1 0,2 1 1,52-34-1,-14 11-95,107-101 33,-133 112-132,-38 34-128,1-1 0,-1 0 0,1 0 0,0 1 0,-1-1 0,1 0 0,0 1 0,0-1 0,-1 0 0,1 1 0,0-1 0,0 1 0,0-1 0,0 1 0,0 0 0,0-1 0,0 1-1,0 0 1,-1 0 0,1 0 0,0-1 0,0 1 0,0 0 0,0 0 0,0 0 0,0 1 0,0-1 0,0 0 0,0 0 0,0 0 0,0 1 0,0-1 0,0 1 0,0-1 0,0 0 0,0 1 0,-1 0 0,1-1 0,0 1-1,0-1 1,-1 1 0,1 0 0,0 0 0,-1-1 0,1 1 0,0 2 0,3 4 28,-1 1 1,0-1-1,-1 1 1,1 0-1,0 9 0,3 7 213,-2-9-131,2-1 1,0 0 0,0 0-1,1 0 1,1-1 0,0 0-1,14 16 1,-17-23-302,0-1 0,1 0 0,0 0 0,0-1 0,0 1 0,0-1-1,8 3 1,-8-4-619,1 0 0,0-1 0,0 0 0,0 0-1,0-1 1,0 0 0,0 0 0,9 0-1,27-3-12981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6.230"/>
    </inkml:context>
    <inkml:brush xml:id="br0">
      <inkml:brushProperty name="width" value="0.025" units="cm"/>
      <inkml:brushProperty name="height" value="0.025" units="cm"/>
    </inkml:brush>
  </inkml:definitions>
  <inkml:trace contextRef="#ctx0" brushRef="#br0">1 44 8872,'0'0'7992,"6"-8"-5307,21-26-485,-27 34-2142,0 0 1,0 0 0,0 0 0,0-1 0,0 1 0,0 0 0,0 0-1,0 0 1,1 0 0,-1 0 0,0 0 0,0 0 0,0 0-1,0 0 1,0-1 0,0 1 0,0 0 0,1 0 0,-1 0 0,0 0-1,0 0 1,0 0 0,0 0 0,0 0 0,0 0 0,1 0 0,-1 0-1,0 0 1,0 0 0,0 0 0,0 0 0,0 0 0,1 0-1,-1 0 1,0 0 0,0 0 0,0 0 0,0 0 0,0 0 0,0 0-1,0 1 1,1-1 0,-1 0 0,0 0 0,0 0 0,0 0 0,0 0-1,0 0 1,0 0 0,0 0 0,0 0 0,0 1 0,1-1-1,-1 0 1,0 0 0,0 0 0,0 0 0,0 0 0,0 0 0,0 1-1,0-1 1,2 15 792,-2 19-322,-13 35 490,7-44-823,1 1 0,-2 46 0,8-72-184,-1 1 0,0-1 0,1 1 0,-1-1 0,0 0 0,1 1 0,-1-1 0,0 0 0,1 1-1,-1-1 1,1 0 0,-1 0 0,0 1 0,1-1 0,-1 0 0,1 0 0,-1 0 0,1 0 0,-1 0 0,1 1 0,-1-1 0,1 0 0,-1 0-1,1 0 1,-1 0 0,1 0 0,-1-1 0,0 1 0,1 0 0,-1 0 0,1 0 0,-1 0 0,1 0 0,-1-1 0,1 1 0,-1 0 0,1-1-1,21-7 305,16-14-98,-1-2-1,0-1 1,51-48-1,-37 30-105,-42 37-380,14-14 746,-15 9-4254,-15 9-3278,-24 3-1907,12 4 3724</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6.606"/>
    </inkml:context>
    <inkml:brush xml:id="br0">
      <inkml:brushProperty name="width" value="0.025" units="cm"/>
      <inkml:brushProperty name="height" value="0.025" units="cm"/>
    </inkml:brush>
  </inkml:definitions>
  <inkml:trace contextRef="#ctx0" brushRef="#br0">16 0 7783,'0'0'6887,"-15"63"-4100,15-44-770,1-2-255,15-3-481,2 1-192,3-2-32,0-1-160,4-1-512,0 0-321,0-3-32,-2-1-1089,-4-7-2723,-5 0-5156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7.745"/>
    </inkml:context>
    <inkml:brush xml:id="br0">
      <inkml:brushProperty name="width" value="0.025" units="cm"/>
      <inkml:brushProperty name="height" value="0.025" units="cm"/>
    </inkml:brush>
  </inkml:definitions>
  <inkml:trace contextRef="#ctx0" brushRef="#br0">0 77 8008,'0'0'2300,"6"-8"-68,-2 1-1637,0 0 292,0 0 0,0 0 1,1 1-1,0-1 0,0 1 0,0 0 0,11-9 0,-15 15-379,-5 25 52,-17 28 1063,17-47-1447,1 0-1,0 0 1,0 1-1,0-1 1,1 1-1,0-1 0,1 1 1,-1 0-1,1 0 1,0 0-1,1 0 1,0 0-1,0 0 0,2 9 1,-2-15-180,1 0 0,0 0 0,0 0 0,-1 0 0,1 0 0,0-1 0,0 1 0,0 0 0,0-1 0,0 1 0,0 0 0,0-1 0,0 1 0,1-1 0,-1 0 0,0 1 0,0-1 0,0 0 0,1 0 0,-1 1 0,0-1 0,0 0 0,0 0 0,1-1 0,-1 1 0,0 0 0,0 0 0,0 0 0,0-1 0,1 1 0,-1-1 0,0 1 0,0-1 0,1 0 0,4-1-407,-1 0 0,0 0 0,1 0 0,-1-1 0,-1 0 1,7-4-1,8-18-4244,-7-5-4293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8.122"/>
    </inkml:context>
    <inkml:brush xml:id="br0">
      <inkml:brushProperty name="width" value="0.025" units="cm"/>
      <inkml:brushProperty name="height" value="0.025" units="cm"/>
    </inkml:brush>
  </inkml:definitions>
  <inkml:trace contextRef="#ctx0" brushRef="#br0">21 1 17168,'0'0'6534,"-21"29"-7879,34-27-929,1-2-2050,-7 0-2499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8.453"/>
    </inkml:context>
    <inkml:brush xml:id="br0">
      <inkml:brushProperty name="width" value="0.025" units="cm"/>
      <inkml:brushProperty name="height" value="0.025" units="cm"/>
    </inkml:brush>
  </inkml:definitions>
  <inkml:trace contextRef="#ctx0" brushRef="#br0">1 36 14253,'0'0'10570,"63"18"-10377,-29-25-97,5-2-96,0 0-32,-5 0-1442,-3 1-704,-6 1-512,-5 5-1634,-10-1-1698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8.784"/>
    </inkml:context>
    <inkml:brush xml:id="br0">
      <inkml:brushProperty name="width" value="0.025" units="cm"/>
      <inkml:brushProperty name="height" value="0.025" units="cm"/>
    </inkml:brush>
  </inkml:definitions>
  <inkml:trace contextRef="#ctx0" brushRef="#br0">23 35 11979,'0'0'1762,"-2"8"-198,-5 24-232,1 0-1,2 0 1,1 1 0,2 60-1,1-70-430,0-23-693,3-26 849,2 0-1040,1 0-1,1 0 1,1 0-1,21-41 1,-25 59-36,0 1 0,1-1 0,0 1 0,1 0 0,-1 1 0,1-1 0,1 1 0,7-6 0,-10 9-2,1 0-1,-1 1 1,0-1-1,1 1 1,0 0-1,0 1 1,-1-1-1,1 1 1,0 0-1,0 0 1,0 0-1,0 1 1,0 0-1,0 0 1,6 0-1,-9 0 19,-1 1-1,0-1 0,1 0 1,-1 0-1,0 1 1,0-1-1,0 1 1,1-1-1,-1 1 1,0-1-1,0 1 1,0 0-1,0-1 0,0 1 1,0 0-1,0 0 1,0 0-1,0 0 1,-1 0-1,1 0 1,0 0-1,0 0 0,-1 0 1,1 0-1,-1 0 1,1 1-1,-1-1 1,0 0-1,1 0 1,-1 0-1,0 1 1,0-1-1,0 0 0,0 1 1,0-1-1,0 0 1,0 0-1,0 1 1,0-1-1,-1 2 1,0 2 28,0-1 1,0 0 0,-1 0 0,1 0 0,-1 0 0,0 0 0,0 0-1,0-1 1,-1 1 0,-4 6 0,0-4 74,0 0 0,1-1-1,-2 0 1,1 0 0,0 0 0,-1-1 0,0 0 0,0-1 0,-1 0-1,1 0 1,0 0 0,-1-1 0,0-1 0,1 1 0,-1-1 0,-12-1-1,20 0-163,0 0-1,-1 0 0,1 0 1,-1 0-1,1 0 0,0 0 1,-1-1-1,1 1 0,0-1 1,0 1-1,-1-1 0,1 1 0,0-1 1,0 0-1,0 1 0,0-1 1,-1 0-1,1 0 0,0 0 1,1 0-1,-1 0 0,0 0 0,0 0 1,-1-2-1,1 0-751,0 0 1,0 0-1,0-1 1,0 1-1,1-1 0,-1 1 1,1 0-1,0-7 1,0-11-6760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2.787"/>
    </inkml:context>
    <inkml:brush xml:id="br0">
      <inkml:brushProperty name="width" value="0.035" units="cm"/>
      <inkml:brushProperty name="height" value="0.035" units="cm"/>
    </inkml:brush>
  </inkml:definitions>
  <inkml:trace contextRef="#ctx0" brushRef="#br0">110 113 12659,'-14'-6'991,"8"3"-497,0 0 1,0 1-1,0-1 0,0 1 1,-1 1-1,-6-2 0,11 3-406,1 0 0,-1 0 0,1 0 0,-1 1 1,0-1-1,1 0 0,-1 0 0,1 1 0,-1-1 0,1 1 0,-1 0 0,1-1 0,0 1 0,-1 0 0,1 0 0,0 0 0,-1 0 0,1 0 0,0 0 1,0 0-1,0 0 0,0 1 0,0-1 0,0 0 0,0 1 0,1-1 0,-1 0 0,0 1 0,1-1 0,-1 4 0,-1 2 22,0 1-1,1 0 0,0-1 1,0 1-1,1 0 1,0 0-1,0 0 0,1 0 1,0-1-1,0 1 1,1 0-1,0-1 0,1 1 1,-1-1-1,7 13 0,-6-16-88,-1 0-1,0 0 1,1 0-1,0-1 1,0 1 0,0-1-1,1 0 1,-1 1-1,1-1 1,-1-1-1,1 1 1,5 2-1,-6-3-4,0-1 0,1 0 0,-1 0 0,1 0 0,-1 0 0,1-1 0,-1 0 1,1 1-1,-1-1 0,1 0 0,-1-1 0,1 1 0,-1-1 0,1 1 0,-1-1 0,1 0 0,4-2 0,-1-1 19,0 0-1,0-1 1,0 1 0,-1-1-1,0 0 1,0-1 0,0 0-1,-1 1 1,0-2 0,0 1-1,0-1 1,-1 0 0,0 0-1,0 0 1,-1 0 0,0 0-1,0-1 1,-1 0 0,3-12-1,-3 13-23,-1-1-1,0 0 1,-1 0-1,1 1 0,-2-1 1,1 0-1,-1 0 1,0 1-1,-3-10 1,3 12-58,-1 0 1,0 1-1,0-1 1,0 0-1,0 1 1,-1 0-1,0 0 1,0-1-1,0 2 1,0-1-1,-1 0 1,1 1-1,-1-1 1,-7-4-1,-15-3-953,25 11 911,1 0 0,-1-1 1,0 1-1,1 0 0,-1 0 0,0 0 1,1-1-1,-1 1 0,0 0 1,1 0-1,-1 0 0,0 0 1,0 0-1,1 1 0,-1-1 0,0 0 1,1 0-1,-1 0 0,0 1 1,1-1-1,-1 0 0,1 0 1,-1 1-1,0-1 0,1 1 1,-1-1-1,1 0 0,-1 1 0,1-1 1,-1 1-1,1 0 0,-1-1 1,1 1-1,0-1 0,-1 1 1,1 0-1,0 0 37,0-1 1,0 1-1,0 0 0,0-1 1,0 1-1,0-1 0,0 1 1,0 0-1,0-1 0,0 1 1,1-1-1,-1 1 1,0-1-1,0 1 0,1-1 1,-1 1-1,0-1 0,1 1 1,-1-1-1,0 1 0,1-1 1,-1 1-1,1-1 1,-1 0-1,1 1 0,-1-1 1,1 0-1,-1 1 0,1-1 1,-1 0-1,2 1 0,13 6-880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9.154"/>
    </inkml:context>
    <inkml:brush xml:id="br0">
      <inkml:brushProperty name="width" value="0.025" units="cm"/>
      <inkml:brushProperty name="height" value="0.025" units="cm"/>
    </inkml:brush>
  </inkml:definitions>
  <inkml:trace contextRef="#ctx0" brushRef="#br0">1 56 12748,'0'0'5445,"48"-11"-4484,-20 1-833,2 0-128,-2 2-1057,3 1-961,-8 1-1633,-7 3 320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9.483"/>
    </inkml:context>
    <inkml:brush xml:id="br0">
      <inkml:brushProperty name="width" value="0.025" units="cm"/>
      <inkml:brushProperty name="height" value="0.025" units="cm"/>
    </inkml:brush>
  </inkml:definitions>
  <inkml:trace contextRef="#ctx0" brushRef="#br0">0 74 10250,'0'0'8552,"71"-1"-7559,-41-10-769,2-2-224,-2 3-865,-3-3-1633,-11 0-2531,-9 1-3011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39.874"/>
    </inkml:context>
    <inkml:brush xml:id="br0">
      <inkml:brushProperty name="width" value="0.025" units="cm"/>
      <inkml:brushProperty name="height" value="0.025" units="cm"/>
    </inkml:brush>
  </inkml:definitions>
  <inkml:trace contextRef="#ctx0" brushRef="#br0">1 215 10346,'0'0'9006,"0"-9"-8318,1 6-652,-1 0 0,0 0 0,1 0-1,0 1 1,0-1 0,-1 0 0,2 0 0,-1 0-1,0 1 1,0-1 0,1 1 0,0-1 0,-1 1-1,1-1 1,0 1 0,3-3 0,-1 2-7,0 0 1,0 1 0,0 0-1,1-1 1,-1 1-1,0 1 1,1-1-1,0 1 1,-1-1 0,1 1-1,0 1 1,5-1-1,-8 0-22,0 1 0,1-1 0,-1 1-1,0 0 1,1 0 0,-1 0 0,1 0 0,-1 0 0,0 0-1,1 1 1,-1-1 0,0 1 0,1 0 0,-1 0-1,0 0 1,0 0 0,0 0 0,0 0 0,0 0 0,0 1-1,0-1 1,0 1 0,0-1 0,2 4 0,-1 1 44,-1-1 0,0 1 0,0 0 0,-1 0 0,0-1 0,0 1 0,0 0 0,0 12 0,-9 94 2480,8-111-2398,0-42 1031,-1-6-462,-1 27-560,1 0 0,1 1 1,1-1-1,1 0 0,1 0 0,9-33 0,-11 52-150,-1 0 0,1-1-1,0 1 1,0 0 0,0 0-1,0-1 1,0 1 0,0 0-1,0 0 1,0 0-1,1 0 1,-1 1 0,0-1-1,1 0 1,-1 1 0,0-1-1,1 0 1,-1 1 0,1-1-1,-1 1 1,1 0 0,1-1-1,39 0-171,-22 1 45,-5-1-857,-1 0 0,0-1 0,0 0 0,0-2-1,0 1 1,21-10 0,5-10-6508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40.845"/>
    </inkml:context>
    <inkml:brush xml:id="br0">
      <inkml:brushProperty name="width" value="0.025" units="cm"/>
      <inkml:brushProperty name="height" value="0.025" units="cm"/>
    </inkml:brush>
  </inkml:definitions>
  <inkml:trace contextRef="#ctx0" brushRef="#br0">1 0 10634,'0'0'3822,"-1"8"-2829,1 4-620,1-1 0,0 1 0,1 0 0,0-1 0,0 1 0,5 10 0,31 81 2377,-21-57-2094,7 16-158,3-1 1,2-2-1,2-1 1,70 96 0,-59-97-288,3-1 1,2-2 0,3-3 0,1-1-1,75 53 1,-80-70-162,3-2 1,52 25-1,-74-44 29,0-1 0,1-1 0,0-1 0,1-1 0,50 6 0,111-4 1581,-189-10-1885,0 0 0,0 0 0,-1-1 1,1 1-1,0 0 0,-1-1 0,1 1 0,0 0 0,-1-1 0,1 1 1,-1-1-1,1 1 0,0-1 0,-1 0 0,1 1 0,-1-1 0,0 1 1,1-1-1,-1 0 0,1 1 0,-1-1 0,0 0 0,0 0 0,1 1 1,-1-1-1,0 0 0,0 0 0,0 1 0,0-1 0,0 0 0,0 0 1,0 0-1,0 1 0,0-1 0,0 0 0,0 0 0,-1 1 0,1-1 1,-1-1-1,1-3-1917,0-22-11706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3:54.410"/>
    </inkml:context>
    <inkml:brush xml:id="br0">
      <inkml:brushProperty name="width" value="0.025" units="cm"/>
      <inkml:brushProperty name="height" value="0.025" units="cm"/>
    </inkml:brush>
  </inkml:definitions>
  <inkml:trace contextRef="#ctx0" brushRef="#br0">0 330 4676,'0'0'3657,"13"-1"-3304,83-12 593,127-35 0,-16 3 28,549-44 472,7 58-1122,-549 24-348,829-1 24,-932 14-47,-89-2-19,-74-2 67,-646-21-1130,-6 0 1185,-639 76 99,1299-55-155,29-2 11,-1 0 0,1 1 1,0 1-1,0 0 0,0 1 1,0 1-1,-20 8 0,34-12-13,1 0 1,0 0-1,-1 0 0,1 0 0,0 0 0,-1 0 0,1 0 0,0 0 0,-1 0 0,1 0 0,0 0 0,-1 1 0,1-1 1,0 0-1,0 0 0,-1 0 0,1 1 0,0-1 0,0 0 0,-1 0 0,1 1 0,0-1 0,0 0 0,0 0 0,-1 1 1,1-1-1,0 0 0,0 1 0,0-1 0,0 0 0,0 1 0,0-1 0,0 0 0,0 1 0,0-1 0,0 0 1,0 1-1,0-1 0,0 0 0,0 1 0,0-1 0,0 0 0,0 1 0,0-1 0,0 0 0,0 1 0,0-1 0,1 0 1,-1 0-1,0 1 0,0-1 0,0 0 0,1 0 0,-1 1 0,0-1 0,0 0 0,1 0 0,-1 1 0,0-1 0,0 0 1,1 0-1,-1 0 0,0 0 0,1 1 0,-1-1 0,0 0 0,1 0 0,-1 0 0,1 0 0,28 8-109,40 0 268,1-2 0,103-6 0,-72-2-89,1451-44 432,-1148 29-989,-160 8 378,453-28-104,-679 31 496,-37-1 79,-62-7-298,-2 3 1,-93 2-1,77 4-68,-1388-14-213,428 115 187,1041-93 14,7-2-38,-1 1 0,1 0 0,0 1 0,0 0-1,0 1 1,-17 8 0,28-12 34,0 0 0,-1 0 0,1 0 0,0 0 0,-1 0 0,1 0 0,0 0 0,-1 0 1,1 1-1,0-1 0,-1 0 0,1 0 0,0 0 0,0 1 0,-1-1 0,1 0 0,0 0 0,0 1 0,-1-1 0,1 0 0,0 1 0,0-1 0,0 0 0,0 1 0,-1-1 0,1 0 0,0 1 0,0-1 0,0 0 0,0 1 0,0-1 0,0 0 0,0 1 0,0-1 1,0 1-1,0-1 0,0 0 0,0 1 0,0-1 0,0 0 0,0 1 0,1-1 0,-1 0 0,0 1 0,0-1 0,0 0 0,0 1 0,1-1 0,-1 0 0,0 0 0,0 1 0,1-1 0,-1 1 0,26 5-1445,37-4-786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4:22.418"/>
    </inkml:context>
    <inkml:brush xml:id="br0">
      <inkml:brushProperty name="width" value="0.025" units="cm"/>
      <inkml:brushProperty name="height" value="0.025" units="cm"/>
    </inkml:brush>
  </inkml:definitions>
  <inkml:trace contextRef="#ctx0" brushRef="#br0">0 100 4388,'0'0'8461,"8"0"-7526,61 0 186,0-4 0,87-15-1,3 0-516,609-9 348,-187 14-884,-103-2-93,-332 18 515,186 28 0,-144-5-87,262 1 0,-414-26-404,169-7 72,-191 1 230,-17-2-898,-21-7-3212,21 13 2693,-14-7-3982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4:34.816"/>
    </inkml:context>
    <inkml:brush xml:id="br0">
      <inkml:brushProperty name="width" value="0.025" units="cm"/>
      <inkml:brushProperty name="height" value="0.025" units="cm"/>
    </inkml:brush>
  </inkml:definitions>
  <inkml:trace contextRef="#ctx0" brushRef="#br0">7 226 2434,'-1'0'120,"1"0"0,0 0 1,-1 0-1,1 0 0,0 0 0,0-1 0,-1 1 0,1 0 0,0 0 0,0 0 0,-1 0 0,1 0 0,0-1 0,0 1 0,-1 0 1,1 0-1,0 0 0,0-1 0,0 1 0,-1 0 0,1 0 0,0-1 0,0 1 0,0 0 0,0 0 0,0-1 0,0 1 0,-1 0 1,1-1-1,0 1 0,0 0 0,0 0 0,0-1 0,0 1 0,0 0 0,0-1 0,0 1 0,0 0 0,0-1 0,1 1 0,-1 0 1,0 0-1,0-1 0,0 1 0,0 0 0,0-1 0,0 1 0,1 0 0,-1 0 0,0 0 0,0-1 0,0 1 0,1 0 1,-1 0-1,0 0 0,0-1 0,1 1 0,-1 0 0,0 0 0,1-1-69,0 0-1,0 0 1,0 0-1,0 0 1,0 0-1,0 0 1,0 0-1,0 0 1,0 1-1,0-1 1,1 0-1,-1 1 1,0-1 0,0 1-1,1-1 1,-1 1-1,2 0 1,200-6 3374,101-17-3542,-241 18 423,107-4-281,92-10 606,282-16-153,-309 28-368,-65-1-117,360-10 846,-104 6 189,-282 6-620,571 2-110,-385 6 45,-61-11 74,-117 2-316,-126 6-56,171-11 812,-194 12-1609,7-3 2595,-8-1-4462,-1-1-4058,-1-3 2417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4:43.538"/>
    </inkml:context>
    <inkml:brush xml:id="br0">
      <inkml:brushProperty name="width" value="0.025" units="cm"/>
      <inkml:brushProperty name="height" value="0.025" units="cm"/>
    </inkml:brush>
  </inkml:definitions>
  <inkml:trace contextRef="#ctx0" brushRef="#br0">125 3 3972,'0'0'3235,"-8"-1"-2466,1 1-910,-2-1 840,0 1 0,1 0 0,-1 0 0,0 1 1,-15 3-1,21-3-582,1-1 0,0 1 0,0 0 0,0 0 0,0 0 0,0 0 0,0 0 0,0 1 0,0-1 0,0 0 0,0 1 0,1 0 0,-1-1 0,1 1 0,-1 0 0,1 0 0,0 0 0,-1 0 0,1 0 0,0 0 0,0 0 0,1 0 0,-1 0 0,0 1 0,1-1 0,-1 0 0,1 0 0,0 1 0,0-1 0,0 4 0,0-2-81,0 1 0,0-1 0,1 0 0,0 0 0,0 1 0,0-1 0,0 0 0,0 0 0,1 0 0,3 6 0,-4-9-4,0 0 0,0 0 0,0 0 0,0 0-1,0 0 1,0 0 0,0 0 0,0 0 0,0 0 0,0-1 0,0 1 0,1 0-1,-1-1 1,0 1 0,0-1 0,1 0 0,-1 1 0,1-1 0,-1 0 0,0 0-1,1 0 1,-1 0 0,0 0 0,1 0 0,-1 0 0,1 0 0,-1 0 0,0-1-1,1 1 1,-1 0 0,0-1 0,0 0 0,1 1 0,-1-1 0,0 0 0,0 1-1,2-3 1,0 1 30,0 0 0,-1 0 0,1 0 0,-1-1-1,0 1 1,1-1 0,-1 0 0,0 1 0,-1-1-1,1 0 1,0 0 0,-1 0 0,0 0 0,1-1 0,-1 1-1,-1 0 1,1 0 0,0-6 0,-1 8-24,0 1 0,-1-1 0,1 1 0,0-1 0,-1 1 0,1 0 0,-1-1 0,1 1 0,-1 0 0,1 0 0,-1-1 0,1 1 0,-1 0 0,1 0 0,-1 0 0,1-1 0,-1 1 1,1 0-1,-1 0 0,0 0 0,1 0 0,-1 0 0,1 0 0,-1 0 0,1 0 0,-1 0 0,1 1 0,-1-1 0,0 0 0,1 0 0,-1 0 0,1 1 0,-1-1 0,1 0 0,-1 0 0,1 1 0,0-1 0,-1 1 0,-22 10 32,21-9-45,0 0 0,0 0 0,-1 0-1,1 0 1,0 0 0,1 1 0,-1-1 0,0 1-1,1 0 1,-1-1 0,1 1 0,0 0-1,-1 3 1,25-17 205,-18 8-169,2-2-33,0 0 1,0 0 0,0 0-1,-1-1 1,0 0-1,0-1 1,0 1 0,-1-1-1,7-11 1,-40 39 932,23-17-945,1 0 0,0 0 0,0 1 0,0 0 0,1 0 0,0 0 0,0 0 0,0 0 0,-2 7 0,7-11-226,1 0 0,-1 0 0,1-1 1,-1 1-1,1-1 0,0 0 0,-1 0 0,1 0 1,5 0-1,4-2-3063,-4-2-2791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4:52.465"/>
    </inkml:context>
    <inkml:brush xml:id="br0">
      <inkml:brushProperty name="width" value="0.025" units="cm"/>
      <inkml:brushProperty name="height" value="0.025" units="cm"/>
    </inkml:brush>
  </inkml:definitions>
  <inkml:trace contextRef="#ctx0" brushRef="#br0">272 161 3972,'-8'0'1158,"-19"0"-865,-1-1-205,0 2 0,-36 5 0,53-4 35,1 0 0,0 1 0,-1 0 0,2 1 1,-1 0-1,0 0 0,1 1 0,0 1 0,0-1 0,-9 9 0,24-11 4486,39 2-3698,66-11 177,161-27-1,24-4-1078,300-14 91,1 0 168,91 39 931,-377 13-1651,-276-2 157,9 0 142,1 1-1,0 2 1,-1 2-1,84 18 1,-179-18-520,-204-9-2389,-129-11 2597,-258-5 1782,638 21-1321,-473 7 705,4 37 81,390-31-759,-24 6 201,-196 7-1,302-26-36,13 0-369,20-2 223,57-11 0,-8 1 11,934-48-22,-494 37 68,-436 19-56,719-16-442,-737 24 432,108 23 0,-199-30-465,0 2 0,0 0 0,-29 4-1,-23-1-972,-308-14-1558,-233-4 3825,-992 84 4563,1594-66-5407,-85 7 130,0 5 1,-105 29-1,204-43-153,-1 0 0,1 0 0,0 1-1,0-1 1,0 0 0,-1 1 0,1-1 0,0 0 0,0 1 0,0-1 0,0 1 0,0 0 0,0-1 0,0 1 0,0 0 0,0 0 0,0 0 0,-1 1 0,19 4-252,40-3-154,32-8 56,142-25 1,-67 6-498,399-33-4886,-421 41 790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15.860"/>
    </inkml:context>
    <inkml:brush xml:id="br0">
      <inkml:brushProperty name="width" value="0.025" units="cm"/>
      <inkml:brushProperty name="height" value="0.025" units="cm"/>
    </inkml:brush>
  </inkml:definitions>
  <inkml:trace contextRef="#ctx0" brushRef="#br0">21 23 2498,'0'0'3892,"0"10"-3139,20 453 512,20 26-1301,-27-310 35,1 305 241,2 27 21,-11 53 321,-31-216 2328,22-310-2313,4-35-501,-1-5-26,1-20-27,-2-848-2360,22 465 910,-2 64 1292,-15 259 206,14-632-3542,-15 408 6059,-11-53-46,9 359-2553,0-1-1,0 1 1,1 0-1,-1-1 1,0 1-1,0 0 1,0-1-1,0 1 1,0 0-1,0 0 1,0-1-1,0 1 1,0 0-1,0-1 1,0 1-1,0 0 1,-1-1-1,1 1 1,0 0-1,0-1 1,0 1-1,0 0 1,0 0-1,-1-1 1,1 1-1,0 0 1,0 0-1,0-1 1,-1 1-1,1 0 1,0 0-1,0 0 1,-1-1-1,1 1 1,0 0-1,-1 0 1,1 0-1,0 0 1,0 0-1,-1 0 1,1 0-1,0-1 1,-1 1-1,1 0 1,0 0-1,-1 0 1,1 0-1,0 0 1,-1 0-1,1 1 1,0-1-1,-1 0 1,1 0-1,0 0 1,0 0-1,-1 0 1,1 1-1,-20 13-47,11-7-52,6-5 65,1 1 0,-1-1 0,1 1 0,-1 0-1,1 0 1,0 0 0,0 0 0,0 0 0,1 0 0,-1 1-1,1-1 1,-2 6 0,-11 51 21,8-32 19,-13 62-4,3 2 0,-5 131 0,18 188 25,4-236-30,-2 76 49,8 461 212,15-125-149,-19-559-170,1 0 0,16 53 0,-13-57 17,-1-1-1,-1 1 1,-1 1-1,0 27 1,-6-50 38,-2-11 4,-4-11 18,4 0-22,1 0 0,-1-34 0,4 44-719,0 0 1,1-1-1,1 1 1,2-11-1,0 8-1408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006"/>
    </inkml:context>
    <inkml:brush xml:id="br0">
      <inkml:brushProperty name="width" value="0.025" units="cm"/>
      <inkml:brushProperty name="height" value="0.025" units="cm"/>
    </inkml:brush>
  </inkml:definitions>
  <inkml:trace contextRef="#ctx0" brushRef="#br0">38 0 3011,'0'0'14285,"-4"9"-12443,-1 0-1566,1 0-1,0 0 1,1 0-1,0 1 1,0 0 0,1-1-1,-2 20 1,4-29-276,1 1-1,-1-1 1,0 0 0,0 0 0,1 1-1,-1-1 1,0 0 0,1 0 0,-1 1-1,0-1 1,1 0 0,-1 0 0,1 0-1,-1 0 1,0 1 0,1-1 0,-1 0-1,1 0 1,-1 0 0,0 0-1,1 0 1,-1 0 0,1 0 0,-1 0-1,0 0 1,1 0 0,-1 0 0,1-1-1,-1 1 1,0 0 0,1 0 0,-1 0-1,0 0 1,1-1 0,-1 1 0,0 0-1,1 0 1,-1-1 0,0 1 0,1 0-1,-1 0 1,0-1 0,0 1 0,1 0-1,-1-1 1,0 0 0,18-12-100,-1-5-779,0-1 0,17-27 0,-68 104 1452,-33 75 1,66-132-749,-4 14 750,5-14-687,-1-1 1,1 0-1,0 0 0,0 1 1,0-1-1,0 0 0,0 1 1,0-1-1,0 0 1,0 0-1,0 1 0,0-1 1,0 0-1,0 1 0,0-1 1,0 0-1,0 0 1,0 1-1,1-1 0,-1 0 1,0 0-1,0 1 0,0-1 1,0 0-1,0 0 1,1 1-1,-1-1 0,0 0 1,0 0-1,0 0 0,1 1 1,-1-1-1,0 0 1,0 0-1,1 0 0,-1 0 1,0 0-1,0 0 1,1 1-1,-1-1 0,0 0 1,1 0-1,-1 0 0,0 0 1,1 0-1,9 0-5221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3.334"/>
    </inkml:context>
    <inkml:brush xml:id="br0">
      <inkml:brushProperty name="width" value="0.035" units="cm"/>
      <inkml:brushProperty name="height" value="0.035" units="cm"/>
    </inkml:brush>
  </inkml:definitions>
  <inkml:trace contextRef="#ctx0" brushRef="#br0">64 324 13067,'3'-11'1212,"-6"7"-120,2 4-993,0 1-1,0-1 1,0 0-1,0 0 1,0 1 0,0-1-1,0 1 1,0-1 0,0 1-1,0-1 1,0 1 0,0 0-1,1-1 1,-1 1-1,0 0 1,0 0 0,0 1-1,-5 6 133,0 0-1,1 1 1,0 0-1,1 0 0,0 0 1,0 0-1,1 1 1,1 0-1,-1-1 0,1 1 1,1 0-1,0 0 1,0 0-1,1 0 0,0 1 1,4 17-1,-4-27-218,0 1 0,0-1 1,1 0-1,-1 1 0,0-1 0,1 1 0,-1-1 0,1 0 0,0 1 0,0-1 0,-1 0 1,1 0-1,0 1 0,0-1 0,0 0 0,0 0 0,0 0 0,0 0 0,0 0 1,1-1-1,-1 1 0,0 0 0,1 0 0,-1-1 0,0 1 0,1-1 0,-1 1 0,0-1 1,1 0-1,-1 1 0,1-1 0,-1 0 0,1 0 0,-1 0 0,1 0 0,-1 0 1,1 0-1,-1-1 0,1 1 0,-1 0 0,0-1 0,1 1 0,-1-1 0,0 0 1,3 0-1,6-5 18,1 0 0,-1 0 1,-1 0-1,1-2 1,-1 1-1,0-1 1,0 0-1,-1-1 0,-1 0 1,10-13-1,-2 0 25,-1-1 0,-1-1 0,15-36 0,-16 29 46,15-61-1,-23 77-75,-2 0-1,0-1 0,0 1 0,-2-1 1,0 0-1,-2-19 0,1 31-17,0 0 0,0-1 1,-1 1-1,1 0 0,-1 0 0,0 0 0,-2-4 0,4 7-5,-1 0 0,1 0-1,-1 0 1,1 1 0,-1-1-1,0 0 1,1 1 0,-1-1-1,0 0 1,1 1-1,-1-1 1,0 1 0,0-1-1,1 1 1,-1-1 0,0 1-1,0 0 1,0-1 0,0 1-1,1 0 1,-1 0 0,0-1-1,0 1 1,0 0 0,0 0-1,0 0 1,0 0-1,0 0 1,0 0 0,0 1-1,0-1 1,1 0 0,-1 0-1,0 1 1,0-1 0,0 0-1,0 1 1,1-1 0,-1 1-1,0-1 1,0 1 0,-1 1-1,-1 1 3,0 1 1,-1 0-1,1 0 0,1 0 0,-1 0 0,0 0 1,1 0-1,0 1 0,0-1 0,1 1 0,-3 7 1,0 5 15,-5 35 1,7-33-6,1 1 0,1-1 0,0 1 0,1-1 0,1 1 0,5 20 0,-5-33-8,1 1 1,-1-1-1,1 0 0,0 0 0,1 0 0,0 0 0,0-1 1,5 7-1,-6-9-2,1-1-1,-1 1 1,1-1 0,0 0 0,0 0 0,1 0 0,-1 0 0,0 0-1,1-1 1,0 0 0,0 0 0,-1-1 0,7 2 0,-3-1-2,0-1 0,0 0 0,1-1 0,-1 0 0,0 0 0,1-1 0,-1 0 0,0 0 0,0-1 0,0 0 0,0-1 0,0 0 1,-1 0-1,1 0 0,-1-1 0,1 0 0,-1-1 0,-1 1 0,1-1 0,-1-1 0,10-9 0,-6 4-23,1 0 0,-2-1-1,0-1 1,0 1 0,-1-1-1,-1-1 1,0 0 0,-1 0-1,0 0 1,6-27 0,-11 35 1,0 5 10,0-1 1,-1 0-1,1 1 0,-1-1 1,1 0-1,-1 0 1,0 0-1,0 0 0,0 1 1,0-1-1,0 0 0,-1 0 1,1 0-1,0 0 0,-1 1 1,0-3-1,1 4 7,-1-1 0,1 1 0,0 0 0,-1 0 0,1 0-1,0 0 1,0 0 0,-1 0 0,1 0 0,0 0 0,-1 0 0,1 0-1,0 0 1,0 0 0,-1 0 0,1 0 0,0 0 0,-1 0 0,1 0-1,0 1 1,0-1 0,-1 0 0,1 0 0,0 0 0,0 0 0,-1 1-1,1-1 1,0 0 0,0 0 0,0 0 0,0 1 0,-1-1 0,1 0 0,0 0-1,0 1 1,0-1 0,0 0 0,0 0 0,-1 1 0,1-1 0,0 0-1,0 1 1,-7 13-20,7-14 21,-6 18 32,0 0-1,1-1 0,1 1 0,1 1 1,0-1-1,1 1 0,1-1 0,3 35 1,-2-51-24,0 0 0,1 0 0,-1 0 1,0 0-1,1 0 0,0 0 0,-1 0 1,1 0-1,0 0 0,0 0 0,0-1 1,0 1-1,0 0 0,0-1 1,1 1-1,-1-1 0,1 1 0,2 1 1,-2-2-3,-1 0-1,1-1 1,-1 1 0,1-1 0,0 0 0,-1 1 0,1-1 0,0 0 0,-1 0 0,1 0 0,0 0 0,-1 0 0,1-1-1,0 1 1,-1 0 0,1-1 0,2-1 0,4-1 4,0-1 0,-1-1-1,1 1 1,-1-2 0,0 1 0,11-12 0,3-6-31,-2-1 1,-1-1-1,-1-1 1,-1 0-1,-1-1 1,-2-1-1,-1 0 1,-1 0-1,-1-2 1,6-30 0,-23 83-146,7-23 166,-4 28 19,1-1-1,1 28 0,2-48-34,1-1-1,-1 1 1,1-1 0,0 1-1,0-1 1,1 0-1,0 0 1,0 1 0,0-1-1,1 0 1,0-1 0,0 1-1,0 0 1,8 8-1,-8-11-16,0-1-1,0 0 1,0 0-1,0-1 0,0 1 1,0-1-1,0 1 1,1-1-1,-1 0 0,0 0 1,1 0-1,-1-1 1,1 1-1,-1-1 0,1 0 1,-1 0-1,6-1 1,7-1-134</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37.621"/>
    </inkml:context>
    <inkml:brush xml:id="br0">
      <inkml:brushProperty name="width" value="0.025" units="cm"/>
      <inkml:brushProperty name="height" value="0.025" units="cm"/>
    </inkml:brush>
  </inkml:definitions>
  <inkml:trace contextRef="#ctx0" brushRef="#br0">389 11 4100,'-10'0'4372,"-3"0"-4139,0 0-1,0 1 1,0 1-1,0 0 1,1 0-1,-1 2 1,1 0-1,0 0 1,0 1-1,0 0 1,0 1-1,1 0 1,0 1-1,0 1 1,1-1-1,0 2 1,-13 12-1,6 1-113,1 1 0,1 1 0,1 0 0,1 0 0,1 2 0,1-1 0,2 1 0,0 1 0,2 0 0,-5 29-1,5-6-79,1 0-1,3 0 1,1 0-1,10 87 0,-5-115-63,0-1 0,2 1 0,1-1-1,0 0 1,1-1 0,2 1-1,0-1 1,1-1 0,23 34-1,-26-43 9,1-1 0,0 0-1,0 0 1,1 0 0,0-1 0,1 0-1,0-1 1,0 0 0,0-1-1,1 0 1,0-1 0,0 0-1,1 0 1,-1-1 0,1-1-1,0 0 1,0 0 0,23 1 0,-17-5 53,0 0 1,0-2 0,0 1 0,-1-2 0,1-1 0,-1 0-1,0-1 1,0-1 0,-1 0 0,0-1 0,0-1 0,-1 0-1,0-2 1,25-21 0,-5 0 399,-1-1 0,-1-1 0,-3-2 1,40-60-1,-53 71-51,-2-1 1,0 0 0,-2-1-1,-1-1 1,-1 0 0,-2-1-1,11-52 1,-17 62-228,-1 0 0,0 0 0,-2-1 0,0 1-1,-1 0 1,-2 0 0,1 0 0,-2 0 0,-1 0 0,0 1 0,-1 0 0,-1 0 0,-12-22-1,9 21-76,-1 1 0,0 0-1,-1 0 1,-1 2 0,-1 0 0,0 0-1,-1 1 1,-20-15 0,27 24-309,-1 1 1,1 0 0,-1 0-1,0 1 1,0 1 0,0-1-1,-1 1 1,-12-2 0,13 4-727,-1 0 0,1 0 0,-1 1 0,1 0 0,-1 1 1,1 0-1,0 1 0,0 0 0,-17 6 0,-3 1-8607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02.953"/>
    </inkml:context>
    <inkml:brush xml:id="br0">
      <inkml:brushProperty name="width" value="0.025" units="cm"/>
      <inkml:brushProperty name="height" value="0.025" units="cm"/>
    </inkml:brush>
  </inkml:definitions>
  <inkml:trace contextRef="#ctx0" brushRef="#br0">0 1 609,'0'0'448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03.311"/>
    </inkml:context>
    <inkml:brush xml:id="br0">
      <inkml:brushProperty name="width" value="0.025" units="cm"/>
      <inkml:brushProperty name="height" value="0.025" units="cm"/>
    </inkml:brush>
  </inkml:definitions>
  <inkml:trace contextRef="#ctx0" brushRef="#br0">0 77 1345,'55'-43'555,"-54"43"-524,0-1-1,-1 1 0,1 0 1,0-1-1,0 1 0,0-1 1,-1 1-1,1-1 0,0 1 1,-1-1-1,1 1 0,-1-1 1,1 0-1,0 1 0,-1-1 1,1 0-1,-1 0 0,0 1 1,1-1-1,-1 0 0,0 0 1,1 0-1,-1 1 0,0-1 1,0 0-1,0 0 0,0 0 1,1 0-1,-1 0 0,0 1 1,-1-1-1,1 0 0,0 0 1,0 0-1,-1-1 0,-16-5 1003,-15 11-1038,31-4 96,0 1 0,0-1 0,0 1 0,0-1 0,0 1 0,0 0 1,0-1-1,0 1 0,0 0 0,1 0 0,-1-1 0,0 1 0,1 0 0,-1 0 1,0 0-1,1 0 0,-1 0 0,1 0 0,0 0 0,-1 0 0,1 0 0,0 0 1,-1 0-1,1 0 0,0 0 0,0 1 0,0-1 0,0 1 0,15 0-2952,0-2-908</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03.920"/>
    </inkml:context>
    <inkml:brush xml:id="br0">
      <inkml:brushProperty name="width" value="0.025" units="cm"/>
      <inkml:brushProperty name="height" value="0.025" units="cm"/>
    </inkml:brush>
  </inkml:definitions>
  <inkml:trace contextRef="#ctx0" brushRef="#br0">360 209 4965,'0'-9'619,"1"-5"-165,0 0-1,0-1 1,1 1 0,1 0 0,1 0 0,5-16-1,-7 24-142,2-1 214,-1 0 0,-1-1 0,1 1 0,-1-1 0,-1 0 0,1 0 0,-1-10 0,-2 17-485,0 1-1,0-1 0,0 0 0,0 0 1,0 1-1,0-1 0,0 1 1,0-1-1,0 1 0,0 0 0,0-1 1,0 1-1,-1 0 0,1 0 1,0-1-1,0 1 0,0 0 0,0 0 1,-1 0-1,1 1 0,0-1 1,0 0-1,-2 1 0,-31 3-64,22 1 28,-1 0 0,1 1 0,1 1 0,-1 0 0,1 0-1,0 1 1,1 1 0,0-1 0,-11 13 0,0 2 28,1 1 1,-31 50-1,30-40-17,2 2 0,2 0-1,1 0 1,-12 43 0,23-60-24,0 1 1,1 0-1,0 1 1,2-1-1,1 0 1,0 1-1,1-1 1,2 1-1,6 36 1,-6-48 13,0-1 1,1-1 0,0 1 0,1 0 0,-1-1 0,1 1 0,1-1 0,-1 0 0,1-1 0,1 1-1,-1-1 1,1 0 0,0 0 0,7 5 0,-3-5 20,0 1 0,0-2 0,0 1 0,1-1 0,0-1 0,0 0 0,0-1 0,0 0 0,16 2 0,-9-2 33,0-2-1,0 0 0,0-1 0,0-1 1,-1-1-1,1 0 0,0-2 0,-1 0 0,1 0 1,-1-2-1,0 0 0,31-17 0,-32 13 102,-1 0 0,0-2 0,0 0 0,-1 0-1,-1-1 1,0-1 0,-1 0 0,0-1 0,-2 0 0,1-1-1,-2 0 1,0-1 0,12-32 0,-17 36-102,0 0 1,0-1-1,-2 1 1,0-1-1,0 0 1,-1 0-1,-1 0 1,0 1-1,-1-1 1,-1 0-1,0 0 1,-1 1 0,0-1-1,-1 1 1,-1 0-1,0 0 1,0 0-1,-1 1 1,-10-15-1,5 12-50,-1 0 0,0 1 0,-1 0 0,0 1-1,-1 0 1,-28-19 0,-102-52-252,143 84 214,1-1-73,0 1 0,-1 0 0,1 0 0,-1 0 0,1 0 0,-1 0 0,1-1 0,-1 1 0,1 0-1,0 0 1,-1-1 0,1 1 0,0 0 0,-1 0 0,1-1 0,0 1 0,-1 0 0,1-1 0,0 1 0,0-1 0,-1 1 0,1 0 0,0-1-1,0 1 1,0-1 0,0 1 0,-1-1 0,1 1 0,0-1 0,0 1 0,0 0 0,0-1 0,0 1 0,0-1 0,0 1 0,0-1 0,5-8-4327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1.701"/>
    </inkml:context>
    <inkml:brush xml:id="br0">
      <inkml:brushProperty name="width" value="0.025" units="cm"/>
      <inkml:brushProperty name="height" value="0.025" units="cm"/>
    </inkml:brush>
  </inkml:definitions>
  <inkml:trace contextRef="#ctx0" brushRef="#br0">4 179 12524,'0'0'1948,"0"-11"-480,-1 9-1420,0-2 83,1 0 0,-1-1 0,0 1 0,1 0 0,0-1 0,0 1 0,0-1 0,1 1 1,0 0-1,-1-1 0,1 1 0,1 0 0,-1 0 0,1 0 0,0 0 0,-1 0 1,2 0-1,-1 0 0,0 0 0,1 1 0,0-1 0,0 1 0,0 0 0,0 0 1,0 0-1,8-5 0,-9 7-91,1-1 1,-1 0-1,1 1 1,0-1-1,0 1 1,0 0-1,0 0 1,0 0-1,0 0 1,0 1-1,0-1 1,0 1-1,0 0 1,1 0-1,-1 0 1,0 0-1,0 0 1,0 1-1,0 0 1,0-1-1,0 1 1,4 2-1,-4-1-22,0 0-1,0 1 0,0-1 0,0 1 0,-1 0 0,1 0 1,-1 0-1,1 1 0,-1-1 0,0 0 0,-1 1 0,1-1 1,0 1-1,-1 0 0,1 4 0,3 9 26,-2 1 0,0 0-1,-1 0 1,-1 0 0,0 0-1,-4 25 1,2-32 83,-1-1 0,-1 1 0,0-1 0,0 0-1,-1 0 1,-8 15 0,21-74 3240,-3 12-3337,1 2 169,-1 0-1,-2-1 1,-2 0-1,-1 1 1,-4-40-1,5 76-207,1 1-1,-1-1 1,0 0-1,1 0 1,-1 0-1,1-1 1,-1 1-1,1-1 0,-1 1 1,1-1-1,-1 0 1,1 0-1,3 0 1,42 2-72,-34-2-423,61 0-3186,-25 0-6046,-34 0 3235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2.048"/>
    </inkml:context>
    <inkml:brush xml:id="br0">
      <inkml:brushProperty name="width" value="0.025" units="cm"/>
      <inkml:brushProperty name="height" value="0.025" units="cm"/>
    </inkml:brush>
  </inkml:definitions>
  <inkml:trace contextRef="#ctx0" brushRef="#br0">47 1 14029,'0'0'2365,"10"0"-1345,-4 1-727,8-1 116,0 1-1,0 1 1,0 0 0,24 8-1,-36-10-354,0 1 0,0 0 1,0 0-1,0 0 0,0 0 0,-1 0 0,1 0 0,0 0 0,-1 0 0,1 1 0,-1-1 0,1 1 0,-1-1 0,0 1 0,1-1 1,-1 1-1,0 0 0,1 3 0,-2-3 4,1 1 0,-1-1 0,0 1 1,-1-1-1,1 0 0,0 1 0,-1-1 0,1 1 0,-1-1 1,0 0-1,0 0 0,0 1 0,0-1 0,0 0 0,0 0 1,-1 0-1,1 0 0,-1 0 0,1 0 0,-4 2 0,-18 20 541,-2-2-1,0-1 1,-40 27-1,43-33 73,13-3-341,20-7-203,33-6-98,-30 0 51,25 0-912,50-8 1,-5-6-6512,-49 6 392</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2.442"/>
    </inkml:context>
    <inkml:brush xml:id="br0">
      <inkml:brushProperty name="width" value="0.025" units="cm"/>
      <inkml:brushProperty name="height" value="0.025" units="cm"/>
    </inkml:brush>
  </inkml:definitions>
  <inkml:trace contextRef="#ctx0" brushRef="#br0">41 0 15887,'0'0'4329,"11"6"-3378,20 8-655,0-2 0,1-1 1,34 7-1,-62-17-268,8 1-26,1 2 1,-1-1-1,0 1 0,12 6 1,-22-9 3,-1 0 0,0-1 0,1 1 0,-1 0 0,0 0 0,0 0 0,1 0 0,-1 0 0,0 0 0,0 0 0,0 1 0,0-1 0,0 0 0,-1 0 0,1 1 0,0-1 0,-1 0 1,1 2-1,-1-1 15,0-1 1,0 1 0,0-1 0,-1 1 0,1-1-1,0 1 1,-1-1 0,1 1 0,-1-1 0,0 0 0,1 1-1,-1-1 1,0 0 0,0 1 0,0-1 0,0 0 0,0 0-1,0 0 1,0 0 0,-1 0 0,1 0 0,-2 1-1,-32 22 952,-1-2-1,-61 29 1,-8 4-63,87-42-1361,30-14-2533,32-17-4247,-11-2-867</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3.054"/>
    </inkml:context>
    <inkml:brush xml:id="br0">
      <inkml:brushProperty name="width" value="0.025" units="cm"/>
      <inkml:brushProperty name="height" value="0.025" units="cm"/>
    </inkml:brush>
  </inkml:definitions>
  <inkml:trace contextRef="#ctx0" brushRef="#br0">1 231 16111,'0'0'7634,"2"-8"-6929,0 2-690,1 1 0,0 0 0,0-1 1,0 1-1,0 0 0,1 1 0,0-1 1,0 1-1,0-1 0,1 1 0,0 1 0,-1-1 1,1 0-1,0 1 0,1 0 0,-1 1 0,0-1 1,1 1-1,9-3 0,2-2-19,0 0-1,1 1 0,0 1 1,0 1-1,0 0 1,29-1-1,-46 5 2,0 0 0,0 0 0,0 0 0,0 0 0,0 0-1,0 0 1,0 0 0,0 0 0,0 0 0,0 1 0,0-1 0,0 0 0,0 1 0,0-1-1,0 1 1,0-1 0,0 1 0,0-1 0,0 1 0,-1 0 0,1 0 0,0-1 0,-1 1-1,1 0 1,0 0 0,-1 0 0,1-1 0,-1 1 0,1 0 0,0 1 0,-1 1 17,0 0 0,1-1 0,-1 1 0,0 0 0,-1 0 0,1-1 0,0 1 0,-1 0 0,0-1 0,1 1 0,-3 3 0,-2 7 130,-1 0-1,-1 0 1,-10 15-1,4-11-48,9-12-80,0-1 0,0 1-1,0 0 1,1 0-1,0 0 1,0 1 0,1-1-1,-1 1 1,1-1 0,-2 10-1,22-25 680,-10 3-577,-1-1 0,-1 0 0,1 0 0,-1-1-1,-1 0 1,1 0 0,-2-1 0,1 1 0,-1-1 0,-1 0 0,5-18-1,0-11 380,4-69-1,-10 95-427,-2 13-69,0-1 0,0 1 0,1-1 0,-1 1-1,1-1 1,-1 1 0,0-1 0,1 1 0,-1-1-1,1 1 1,-1 0 0,1-1 0,-1 1 0,1 0 0,0-1-1,-1 1 1,1 0 0,-1 0 0,1 0 0,0 0-1,-1-1 1,1 1 0,-1 0 0,1 0 0,0 0 0,-1 0-1,1 0 1,0 0 0,-1 1 0,1-1 0,-1 0 0,1 0-1,0 0 1,-1 1 0,1-1 0,-1 0 0,1 1 0,35 11-78,-23-7 122,10 0-479,0-1-1,30 2 1,-19-5-3115,0 0-3654,-12-1-1646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3.397"/>
    </inkml:context>
    <inkml:brush xml:id="br0">
      <inkml:brushProperty name="width" value="0.025" units="cm"/>
      <inkml:brushProperty name="height" value="0.025" units="cm"/>
    </inkml:brush>
  </inkml:definitions>
  <inkml:trace contextRef="#ctx0" brushRef="#br0">1 88 17681,'0'0'3827,"10"4"-2898,-5-1-809,1-1 0,0 0 1,-1-1-1,1 1 0,0-1 0,0 0 0,0-1 0,0 1 0,0-1 0,0 0 0,0-1 1,0 0-1,0 0 0,0 0 0,0 0 0,-1-1 0,9-3 0,-14 5-119,14-6 50,-2 0 0,1-1 0,-1 0 1,0 0-1,0-2 0,-1 1 0,0-1 0,-1-1 1,12-14-1,-27 32-54,0 0 1,0 1-1,1-1 1,1 1 0,-1-1-1,1 1 1,1 0-1,-1 0 1,2 0-1,-1 1 1,1-1-1,1 0 1,-1 1-1,2-1 1,-1 0 0,1 1-1,1-1 1,0 0-1,0 0 1,1 0-1,0 0 1,0 0-1,5 9 1,15 14-2155,-2-16-2930,5-4-5291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5.726"/>
    </inkml:context>
    <inkml:brush xml:id="br0">
      <inkml:brushProperty name="width" value="0.025" units="cm"/>
      <inkml:brushProperty name="height" value="0.025" units="cm"/>
    </inkml:brush>
  </inkml:definitions>
  <inkml:trace contextRef="#ctx0" brushRef="#br0">0 179 4228,'0'0'12065,"7"5"-11313,22 12 193,-28-17-869,0 0-1,-1 0 1,1-1 0,0 1-1,-1 0 1,1 0-1,-1 0 1,1 0-1,0-1 1,-1 1-1,1 0 1,-1-1 0,1 1-1,-1 0 1,1-1-1,-1 1 1,1-1-1,-1 1 1,1-1 0,-1 1-1,1-1 1,-1 1-1,0-1 1,1 1-1,-1-1 1,0 1-1,0-1 1,1 0 0,-1 1-1,0-1 1,0 0-1,0 1 1,0-1-1,0 1 1,0-1-1,0 0 1,0 1 0,0-1-1,0 0 1,0 0-1,2-29 1093,-6-9 355,-1 27-662,-5 27-357,7-5-515,1 0 1,0 0-1,1 0 0,0 1 1,1-1-1,0 0 1,3 20-1,-3-27 7,1-1 0,-1 1 0,1-1 0,-1 1 0,1-1 0,0 0 0,0 1 0,0-1 0,1 0 0,-1 0 0,0 0 0,1 0 0,-1 0 0,1 0 0,0 0 0,2 1 0,-2-2 6,-1 0-1,1 0 1,0-1-1,0 1 1,0-1-1,0 0 1,0 1-1,0-1 0,0 0 1,0 0-1,0 0 1,0 0-1,0-1 1,0 1-1,0-1 1,0 1-1,0-1 1,0 1-1,0-1 1,-1 0-1,1 0 0,0 0 1,2-2-1,2-1 18,-1 0-1,1 0 0,-1-1 1,-1 0-1,1 0 0,-1 0 0,1 0 1,-1-1-1,-1 1 0,1-1 1,-1 0-1,0 0 0,4-11 0,-4 7 0,0 0-1,-1-1 0,0 1 0,0 0 1,-1 0-1,0-1 0,-1 1 0,-1-15 0,0 22-13,1 0-1,-1 0 0,-1 0 1,1 0-1,0 0 0,-1 0 0,1 0 1,-1 0-1,0 0 0,0 1 1,0-1-1,0 1 0,-1-1 1,1 1-1,-1 0 0,1 0 0,-1 0 1,0 0-1,0 1 0,0-1 1,0 1-1,0 0 0,0 0 0,0 0 1,0 0-1,0 0 0,-1 0 1,1 1-1,0 0 0,0 0 0,-1 0 1,1 0-1,0 0 0,-1 0 1,1 1-1,0 0 0,0 0 1,0 0-1,-1 0 0,1 0 0,0 0 1,1 1-1,-1 0 0,0-1 1,0 1-1,-3 3 0,1 1-13,1 0 0,0 0 0,0 1 0,0-1 0,1 1 0,0 0 0,1-1 0,-1 1 0,1 0 0,0 1 0,1-1 0,0 0 0,0 1 0,1-1 0,0 10 0,0-16-28,0 1-1,1-1 0,-1 0 1,0 1-1,1-1 1,0 1-1,-1-1 1,1 0-1,0 1 1,0-1-1,-1 0 1,1 0-1,0 0 0,0 1 1,0-1-1,1 0 1,-1 0-1,0 0 1,0-1-1,0 1 1,1 0-1,-1 0 1,0-1-1,1 1 0,-1-1 1,1 1-1,-1-1 1,1 0-1,-1 1 1,1-1-1,-1 0 1,3 0-1,1 0-446,-1 0 0,0 0 1,0-1-1,1 0 0,-1 1 0,0-1 1,0-1-1,0 1 0,0-1 0,0 1 0,5-4 1,25-24-7898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3.903"/>
    </inkml:context>
    <inkml:brush xml:id="br0">
      <inkml:brushProperty name="width" value="0.035" units="cm"/>
      <inkml:brushProperty name="height" value="0.035" units="cm"/>
    </inkml:brush>
  </inkml:definitions>
  <inkml:trace contextRef="#ctx0" brushRef="#br0">1 54 15579,'3'12'574,"-1"1"0,0 0-1,-1 0 1,0 0 0,-2 24-1,1 5 274,0-29-674,0 32 339,3 0-1,1 0 1,17 76-1,-20-118-480,0 0-1,0 0 1,0 0-1,0-1 1,1 1-1,-1 0 0,1-1 1,0 1-1,-1-1 1,5 4-1,-5-5-17,0 0 0,0-1 0,0 1 0,0-1 0,0 1 0,0-1 0,0 1 0,0-1-1,0 0 1,1 1 0,-1-1 0,0 0 0,0 0 0,0 0 0,1 0 0,-1 0 0,0 0 0,0-1 0,0 1 0,1 0-1,-1 0 1,0-1 0,0 1 0,0-1 0,0 1 0,0-1 0,0 1 0,0-1 0,0 0 0,0 0 0,1-1 0,5-3 27,0-1 1,-1 0 0,0-1-1,0 1 1,-1-1 0,6-9 0,26-51 144,-25 45-130,24-45 43,-3-1 0,36-110 1,-68 175-164,0 0 0,0 1 0,-1-1 1,1 0-1,-1 0 0,1 0 0,-1 0 1,0 0-1,0 0 0,-1-5 0,1 8 39,0 0 0,0-1 0,-1 1 0,1 0 0,0 0 0,0 0 0,0 0 0,0-1 0,0 1 0,-1 0 0,1 0 0,0 0 0,0 0 0,0-1 0,-1 1 0,1 0 0,0 0 0,0 0 0,0 0 0,-1 0-1,1 0 1,0 0 0,0 0 0,-1 0 0,1 0 0,0 0 0,0 0 0,0 0 0,-1 0 0,1 0 0,0 0 0,0 0 0,-1 0 0,1 0 0,0 0 0,0 0 0,0 0 0,-1 1 0,-15 12-1192,6 1 281,0 0 1,0 1-1,-10 23 1,3-3-281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6.734"/>
    </inkml:context>
    <inkml:brush xml:id="br0">
      <inkml:brushProperty name="width" value="0.025" units="cm"/>
      <inkml:brushProperty name="height" value="0.025" units="cm"/>
    </inkml:brush>
  </inkml:definitions>
  <inkml:trace contextRef="#ctx0" brushRef="#br0">2462 546 8648,'0'0'7768,"7"-9"-6220,17-29-497,-23 37-1028,-1 0-1,0 0 0,0 0 0,0 0 1,1 0-1,-1 0 0,0 0 1,0 0-1,-1 0 0,1 0 0,0 0 1,0 0-1,0 0 0,-1 0 1,1 0-1,0 0 0,-1 0 0,1 0 1,-1 1-1,1-1 0,-1 0 1,1 0-1,-1 0 0,0 0 0,1 1 1,-1-1-1,0 0 0,-1 0 1,-26-18 126,21 15-64,-56-34 218,-2 3-1,-103-40 0,-145-31-189,123 53 223,-2 8 0,-2 9 1,-1 8-1,-315-4 0,486 32-503,-246 9 628,239-6-1027,1 2 0,1 1 0,-1 1 0,1 2 1,0 1-1,-51 26 0,73-34-3726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47.155"/>
    </inkml:context>
    <inkml:brush xml:id="br0">
      <inkml:brushProperty name="width" value="0.025" units="cm"/>
      <inkml:brushProperty name="height" value="0.025" units="cm"/>
    </inkml:brush>
  </inkml:definitions>
  <inkml:trace contextRef="#ctx0" brushRef="#br0">1001 3 1890,'0'0'10831,"-11"0"-9475,6-1-1195,-12 0 271,0 1 1,-1 0-1,1 1 0,-31 6 1,-248 92 3822,-131 101-3108,404-189-1129,-47 28 27,65-35-51,0-1-1,1 0 1,-1 1 0,1 0 0,-1 0 0,1 0-1,1 1 1,-1-1 0,1 1 0,-5 7 0,8-10 6,-1 0 0,1 0 0,0-1 1,-1 1-1,1 0 0,0 0 1,0 0-1,0 0 0,0 0 0,1 0 1,-1 0-1,0 0 0,1 0 1,-1 0-1,1 0 0,0 0 0,0-1 1,0 1-1,0 0 0,0 0 0,0-1 1,0 1-1,0-1 0,1 1 1,-1-1-1,1 0 0,-1 1 0,1-1 1,-1 0-1,1 0 0,0 0 1,-1 0-1,1 0 0,2 0 0,11 7 47,-1-2-1,1 0 0,18 5 0,-24-8-43,70 19 52,1-4-1,0-3 1,88 4 0,246-4-3189,-281-16-1206,-15-5-2423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56.297"/>
    </inkml:context>
    <inkml:brush xml:id="br0">
      <inkml:brushProperty name="width" value="0.025" units="cm"/>
      <inkml:brushProperty name="height" value="0.025" units="cm"/>
    </inkml:brush>
  </inkml:definitions>
  <inkml:trace contextRef="#ctx0" brushRef="#br0">595 36 737,'-51'-3'384,"2"-1"-96,-1 4-160,2 0-63,0 0-65,1-1 0,-1-1-33,2 0 1,3-3 32,3 2 0,-5-2 0,6 0 0,-1-1-32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56.656"/>
    </inkml:context>
    <inkml:brush xml:id="br0">
      <inkml:brushProperty name="width" value="0.025" units="cm"/>
      <inkml:brushProperty name="height" value="0.025" units="cm"/>
    </inkml:brush>
  </inkml:definitions>
  <inkml:trace contextRef="#ctx0" brushRef="#br0">308 1 1153,'-79'7'-32,"1"-2"32,3 2 32,-1 0-737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26.472"/>
    </inkml:context>
    <inkml:brush xml:id="br0">
      <inkml:brushProperty name="width" value="0.025" units="cm"/>
      <inkml:brushProperty name="height" value="0.025" units="cm"/>
    </inkml:brush>
  </inkml:definitions>
  <inkml:trace contextRef="#ctx0" brushRef="#br0">96 2572 3972,'0'0'486,"-9"8"1222,1-1-1525,-45 41 1134,51-46-1180,-1 0 1,1 1-1,0-1 1,0 1-1,0-1 1,1 1-1,-1-1 1,1 1-1,-1 0 0,1 0 1,0 0-1,0 0 1,0 0-1,0 0 1,1 0-1,-1 0 1,1 0-1,0 0 1,0 6-1,1-8-116,-1 0 0,1-1 0,0 1 0,-1 0 0,1 0 0,0-1 0,0 1-1,0-1 1,0 1 0,0-1 0,0 1 0,0-1 0,0 0 0,0 1 0,0-1 0,0 0 0,0 0-1,0 1 1,0-1 0,0 0 0,0 0 0,0 0 0,0-1 0,0 1 0,2 0 0,27-7 791,-8-5-220,0 0 0,-1-2 0,19-17 0,14-8-98,489-264 115,-211 129-546,242-112 1064,-64 47-1101,-427 200 6,321-138-21,-347 153 7,-2-2 0,-1-2 0,-1-2 1,59-45-1,-63 40-24,1 2 1,2 3 0,1 2-1,96-35 1,-70 28 126,-1-3-1,-1-3 1,100-72 0,-61 38 715,-93 60-789,699-401 381,-248 175-706,-463 236-82,18-10-4997,-23 9 680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27.825"/>
    </inkml:context>
    <inkml:brush xml:id="br0">
      <inkml:brushProperty name="width" value="0.025" units="cm"/>
      <inkml:brushProperty name="height" value="0.025" units="cm"/>
    </inkml:brush>
  </inkml:definitions>
  <inkml:trace contextRef="#ctx0" brushRef="#br0">9 111 6342,'0'0'7917,"8"-8"-6908,2-4-658,-7 7-150,0 1 1,1 0-1,0 0 0,0 0 0,0 1 0,0-1 0,1 1 1,9-5-1,-14 8-135,1 0-1,-1 1 1,1-1 0,-1 1 0,1-1 0,-1 0 0,1 1-1,-1-1 1,0 1 0,1 0 0,-1-1 0,0 1-1,1-1 1,-1 1 0,0-1 0,0 1 0,0 0 0,1-1-1,-1 1 1,0-1 0,0 1 0,0 0 0,0-1-1,0 1 1,0 0 0,0-1 0,0 1 0,0 0 0,0-1-1,-1 1 1,1-1 0,-1 2 0,0 33-173,0-31 279,1 1-145,-1 3 19,0 0 0,1 1 0,0-1 0,1 1-1,2 14 1,-2-22-35,-1 0-1,1 1 1,-1-1-1,1 1 1,-1-1-1,1 0 1,0 0-1,0 1 0,0-1 1,0 0-1,-1 0 1,1 0-1,1 0 1,-1 0-1,0 0 1,0 0-1,0 0 1,1-1-1,-1 1 0,0 0 1,0-1-1,1 1 1,-1-1-1,1 1 1,-1-1-1,1 0 1,-1 1-1,0-1 1,1 0-1,-1 0 0,1 0 1,-1 0-1,1 0 1,-1-1-1,1 1 1,-1 0-1,1-1 1,-1 1-1,0-1 1,2 0-1,-1 0 36,1 0-1,-1 0 1,0 0 0,0 0 0,0-1-1,0 1 1,0 0 0,-1-1-1,1 0 1,0 1 0,-1-1 0,1 0-1,-1 0 1,0 0 0,1 0 0,-1 0-1,0 0 1,1-4 0,0 1 92,0-1 0,-1 1 0,1-1 1,-1 1-1,0-1 0,-1-9 0,0 14-113,0-1-1,-1 1 0,1-1 0,-1 1 0,1 0 1,-1 0-1,0-1 0,0 1 0,1 0 0,-1 0 1,0 0-1,0 0 0,0 0 0,0 0 0,0 0 1,-1 0-1,1 0 0,0 0 0,0 1 1,-1-1-1,1 0 0,0 1 0,-1-1 0,1 1 1,0-1-1,-1 1 0,1 0 0,-1 0 0,1 0 1,-1 0-1,1 0 0,0 0 0,-4 0 0,-1 0-15,0 0 0,0 0-1,0 1 1,0 0-1,0 0 1,0 0-1,-9 4 1,10-3-18,1 0 1,-1 0-1,1 1 1,0-1-1,0 1 1,0 0-1,0 0 1,0 0-1,1 1 1,0-1-1,-1 1 1,1 0-1,0 0 1,1 0-1,-1 0 1,1 1 0,0-1-1,0 1 1,0-1-1,0 1 1,-1 8-1,4-12 7,-1 0 0,0 0 1,1-1-1,-1 1 0,1 0 0,-1-1 0,1 1 1,-1 0-1,1-1 0,-1 1 0,1 0 0,0-1 1,-1 1-1,1-1 0,0 0 0,0 1 0,-1-1 1,1 1-1,0-1 0,0 0 0,0 0 0,0 1 1,-1-1-1,1 0 0,0 0 0,0 0 0,0 0 1,0 0-1,0 0 0,-1 0 0,1 0 0,0 0 1,0-1-1,0 1 0,0 0 0,1-1 0,34-8 58,-23 3-43,0 0-1,-1-1 1,0 0 0,0-1-1,13-12 1,-21 17 8,0 0 0,0-1 0,0 0 0,-1 1 0,0-2 0,1 1 0,-2 0 0,1 0 0,0-1 0,-1 0 0,0 0 0,0 1 0,0-1 0,0 0 0,-1 0 0,0-1 0,0-4 0,-1 9-3,0 0 0,0 0 0,0 1 0,-1-1 0,1 0 0,0 1 0,-1-1 0,1 1 0,0-1 0,-1 0 0,1 1 0,-1-1 0,1 1 0,-1-1 0,1 1 0,-1-1 0,1 1-1,-1 0 1,0-1 0,1 1 0,-1 0 0,0-1 0,1 1 0,-1 0 0,0 0 0,1-1 0,-1 1 0,0 0 0,1 0 0,-1 0 0,0 0 0,0 0 0,1 0 0,-1 0 0,0 0 0,1 0 0,-1 1 0,0-1 0,1 0 0,-2 1 0,-31 10-13,24-6-16,1 2 0,-1-1 0,2 1 0,-1 0 0,1 1 0,-12 15 0,15-18 1,0 1 0,0-1 0,1 1 0,0 0 0,0 0 0,0 0 0,1 0 0,0 0 0,0 1 0,1-1 0,-2 12 0,3-17 9,0-1 0,0 1 0,0-1 0,0 0 0,0 1 0,0-1 1,0 1-1,0-1 0,1 0 0,-1 1 0,0-1 0,0 1 0,0-1 0,0 0 1,1 1-1,-1-1 0,0 0 0,1 1 0,-1-1 0,0 0 0,0 1 0,1-1 1,-1 0-1,1 0 0,-1 1 0,0-1 0,1 0 0,-1 0 0,0 0 1,1 1-1,-1-1 0,1 0 0,-1 0 0,1 0 0,0 0 0,21-4 36,19-15 63,-32 12-79,0 0 0,-1-1 0,1 0 0,-1-1 0,12-17 1,-18 22 49,1 1 0,-1-1-1,1 0 1,-1-1 0,0 1 0,-1 0 0,1 0 0,-1-1 0,0 1 0,0-1 0,0 1 0,-1-1 0,1 0 0,-1 1 0,0-1 0,-1 0 0,0-7 0,0 10-62,0 0 1,0 0-1,1 0 0,-1 0 1,-1 1-1,1-1 0,0 0 1,0 0-1,-1 1 1,1-1-1,-1 1 0,1-1 1,-1 1-1,0 0 0,1-1 1,-1 1-1,0 0 0,0 0 1,0 0-1,0 1 0,0-1 1,0 0-1,0 1 0,0-1 1,0 1-1,0 0 0,0 0 1,-1-1-1,1 1 0,0 1 1,0-1-1,0 0 1,0 0-1,0 1 0,0 0 1,0-1-1,-3 2 0,-2 0-26,0 1 0,0-1-1,0 1 1,0 1-1,1-1 1,-1 1 0,1 0-1,0 0 1,-8 8-1,12-10 14,0 0-1,1 1 0,-1-1 0,0 0 0,1 0 0,-1 1 0,1-1 0,0 1 0,0 0 0,0-1 0,0 1 0,0 0 0,1-1 0,-1 1 1,1 0-1,0 3 0,0-4-32,0-1-1,1 0 1,-1 1 0,0-1 0,1 0 0,-1 1 0,1-1 0,0 0-1,-1 0 1,1 0 0,0 1 0,0-1 0,0 0 0,0 0 0,0 0-1,0 0 1,0 0 0,0-1 0,0 1 0,0 0 0,0 0 0,1-1-1,-1 1 1,0-1 0,0 1 0,1-1 0,-1 1 0,1-1 0,-1 0 0,0 0-1,1 0 1,1 0 0,7 2-757,1-2-1,-1 0 1,1 0-1,20-3 1,8-11-3747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5:28.991"/>
    </inkml:context>
    <inkml:brush xml:id="br0">
      <inkml:brushProperty name="width" value="0.025" units="cm"/>
      <inkml:brushProperty name="height" value="0.025" units="cm"/>
    </inkml:brush>
  </inkml:definitions>
  <inkml:trace contextRef="#ctx0" brushRef="#br0">1 744 2146,'0'0'6486,"3"2"-6294,0-1-175,-1 0 1,0-1-1,1 0 0,-1 1 0,1-1 0,-1 0 0,1 0 0,-1-1 1,1 1-1,-1 0 0,1-1 0,-1 1 0,1-1 0,-1 0 0,0 0 1,0 0-1,1 0 0,-1 0 0,0-1 0,3-2 0,57-40 212,-43 29-81,537-340 1656,-211 127 3088,-268 173-4402,-65 46-509,34-19-325,-44 28-46,-9 1-53,-60 17 607,0 3 1,2 4-1,0 2 0,-70 41 1,78-32-404,2 3 0,-75 68 0,76-55-1147,3 3 1,-46 61-1,65-77-595,-1-2-1131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2.566"/>
    </inkml:context>
    <inkml:brush xml:id="br0">
      <inkml:brushProperty name="width" value="0.025" units="cm"/>
      <inkml:brushProperty name="height" value="0.025" units="cm"/>
    </inkml:brush>
  </inkml:definitions>
  <inkml:trace contextRef="#ctx0" brushRef="#br0">75 2558 4100,'0'0'2792,"-8"8"-1783,-59 67 2114,302-318 3629,148-144-6047,-263 276-625,282-235 310,-266 248 13,390-314 1340,-30 6-1348,-329 286-368,-90 68 20,-3-4-1,129-123 0,-129 93 5,-40 44-63,58-54 0,-89 94-276,2-2 509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4.129"/>
    </inkml:context>
    <inkml:brush xml:id="br0">
      <inkml:brushProperty name="width" value="0.025" units="cm"/>
      <inkml:brushProperty name="height" value="0.025" units="cm"/>
    </inkml:brush>
  </inkml:definitions>
  <inkml:trace contextRef="#ctx0" brushRef="#br0">0 244 4773,'0'0'11141,"10"0"-10074,-5 0-969,-2 1 25,0-1-1,-1 0 1,1 0 0,0 0-1,0 0 1,-1 0-1,1 0 1,0-1-1,-1 1 1,1-1-1,-1 0 1,1 1-1,0-1 1,-1-1-1,0 1 1,1 0 0,-1-1-1,0 1 1,1-1-1,-1 1 1,0-1-1,0 0 1,-1 0-1,1 0 1,0 0-1,-1 0 1,1-1 0,-1 1-1,2-4 1,-1 2 217,-1-1 0,0 1 1,-1-1-1,1 1 0,-1-1 1,1 1-1,-1-1 0,-2-8 1,2 12-302,0 0 0,0 0 0,0 0 0,-1 0 0,1 0 0,0 1 1,-1-1-1,1 0 0,-1 0 0,1 0 0,-1 0 0,1 1 0,-1-1 0,0 0 1,1 1-1,-1-1 0,0 0 0,1 1 0,-1-1 0,0 1 0,0-1 1,0 1-1,1 0 0,-1-1 0,0 1 0,0 0 0,0-1 0,0 1 1,0 0-1,0 0 0,0 0 0,0 0 0,0 0 0,0 0 0,1 0 1,-1 0-1,0 0 0,0 0 0,0 1 0,0-1 0,0 0 0,0 1 1,0-1-1,1 0 0,-1 1 0,0-1 0,0 1 0,0 0 0,1-1 0,-1 1 1,0 0-1,-3 2-44,1-1 0,0 1 0,0 0 0,0 0 0,1 0 0,-1 0 0,1 1 0,-1-1 0,1 1 0,0-1 0,0 1 0,1 0 0,-1-1 0,-1 9 0,0-1-20,1 0 1,0 0-1,0 0 1,1 16-1,1-27 23,0 1-1,-1-1 1,1 1-1,0-1 1,0 1-1,0-1 1,0 0-1,0 1 1,0-1-1,0 1 1,0-1-1,0 1 1,1-1-1,-1 1 1,0-1-1,0 1 1,0-1-1,0 0 1,1 1-1,-1-1 1,0 1-1,0-1 1,1 0-1,-1 1 1,0-1-1,1 0 1,-1 1-1,0-1 1,1 0-1,-1 0 1,0 1-1,1-1 1,-1 0-1,1 0 1,-1 0-1,0 1 1,1-1-1,-1 0 1,1 0-1,19-11 91,15-25 170,-31 29-212,1 0-1,-1 0 1,-1 0 0,1-1-1,-1 1 1,-1-1 0,1 0 0,-1 1-1,-1-1 1,1 0 0,-1 0-1,-1 0 1,1 0 0,-1-1-1,-3-14 1,3 22-32,0 0 0,0 0-1,-1 0 1,1 0 0,0 0-1,-1 0 1,1 0 0,-1 0 0,1 0-1,-1 0 1,0 0 0,1 0-1,-1 0 1,0 1 0,0-1-1,0 0 1,1 1 0,-1-1 0,0 0-1,0 1 1,0-1 0,0 1-1,0 0 1,0-1 0,0 1-1,0 0 1,0-1 0,0 1 0,0 0-1,0 0 1,0 0 0,0 0-1,-1 0 1,1 0 0,0 0-1,0 0 1,0 1 0,-2-1 0,1 1-18,0 0-1,-1 0 1,1 0 0,0 1 0,0-1 0,0 0 0,0 1 0,0-1 0,1 1 0,-1 0 0,0 0 0,1-1 0,-1 1 0,1 0 0,-3 4 0,0 6-17,0 0 0,0-1 0,-3 22 0,6-28 14,0 0 0,1 1 0,-1-1 1,1 0-1,0 0 0,1 1 0,-1-1 1,1 0-1,0 0 0,0 0 0,3 7 0,-3-10 12,0-1 0,0 0 0,0 1-1,1-1 1,-1 0 0,0 0 0,1 0-1,-1 0 1,0 0 0,1 0 0,-1-1-1,1 1 1,0 0 0,-1-1-1,1 1 1,-1-1 0,1 1 0,0-1-1,-1 0 1,1 0 0,0 0 0,0 0-1,-1 0 1,1 0 0,0 0 0,-1-1-1,1 1 1,0-1 0,-1 1-1,1-1 1,-1 1 0,1-1 0,-1 0-1,1 0 1,-1 0 0,3-1 0,5-3 44,-1-1 0,1 0 1,-1 0-1,12-12 0,32-41 85,-48 54-112,-1 0-1,0 0 1,0 0 0,0 0 0,-1 0 0,0 0-1,0-1 1,0 1 0,-1-1 0,1 0-1,0-7 1,-2 13-22,-1 0-1,1 0 0,0 0 0,0-1 1,0 1-1,0 0 0,0 0 0,-1 0 1,1 0-1,0 0 0,0 0 0,0 0 1,0-1-1,-1 1 0,1 0 1,0 0-1,0 0 0,0 0 0,-1 0 1,1 0-1,0 0 0,0 0 0,0 0 1,-1 0-1,1 0 0,0 0 0,0 0 1,0 0-1,-1 0 0,1 0 1,0 1-1,0-1 0,0 0 0,-1 0 1,1 0-1,0 0 0,0 0 0,0 0 1,0 0-1,0 1 0,-1-1 1,1 0-1,0 0 0,0 0 0,0 0 1,0 1-1,0-1 0,0 0 0,0 0 1,-1 1-1,-5 6-39,0 1-1,1-1 1,0 1-1,0 1 1,1-1 0,0 1-1,-4 12 1,-20 71-38,26-83 79,-2 4-19,1 0 1,1 1-1,-1 26 1,3-40 18,0 0-1,0 1 1,0-1-1,0 0 1,0 0-1,0 1 1,0-1 0,1 0-1,-1 0 1,0 1-1,0-1 1,0 0-1,0 0 1,0 0-1,1 1 1,-1-1 0,0 0-1,0 0 1,0 0-1,1 1 1,-1-1-1,0 0 1,0 0-1,1 0 1,-1 0 0,0 0-1,0 0 1,1 0-1,-1 0 1,0 0-1,0 0 1,1 1-1,-1-1 1,0 0 0,1-1-1,-1 1 1,0 0-1,0 0 1,1 0-1,-1 0 1,0 0-1,0 0 1,1 0 0,-1 0-1,0 0 1,0 0-1,1-1 1,-1 1-1,0 0 1,0 0 0,0 0-1,1 0 1,-1-1-1,0 1 1,0 0-1,0 0 1,0-1-1,1 1 1,-1 0 0,0 0-1,0-1 1,0 1-1,15-14 131,-4 0-85,-1-1 0,0-1 0,0 0 0,13-33 0,-20 40-39,0 1 0,0-1 0,0 0 0,-1 0 0,-1 0 0,0 0 0,0-1 0,-1 1 0,0 0 0,0 0 0,-3-16 1,3 24-14,0 0-1,0 1 1,-1-1 0,1 1 0,0-1 0,0 0 0,0 1 0,-1-1 0,1 1 0,0-1 0,-1 1 0,1-1 0,0 1 0,-1-1 0,1 1 0,-1-1 0,1 1 0,0 0 0,-1-1-1,1 1 1,-1 0 0,1-1 0,-1 1 0,0 0 0,1 0 0,-1-1 0,1 1 0,-1 0 0,1 0 0,-1 0 0,0 0 0,1 0 0,-1 0 0,0 0 0,1 0 0,-1 0 0,1 0-1,-1 0 1,0 0 0,1 0 0,-1 1 0,1-1 0,-1 0 0,1 0 0,-1 1 0,1-1 0,-1 0 0,1 1 0,-1-1 0,1 0 0,-1 1 0,1-1 0,-1 1 0,1-1 0,-1 1 0,-23 27-264,18-18 251,0 1-1,1 0 1,0 0 0,1 0-1,0 0 1,1 1 0,-3 19-1,6-31 20,0 1 1,0-1-1,0 0 0,0 1 0,0-1 1,-1 1-1,1-1 0,0 1 0,0-1 1,0 1-1,0-1 0,0 1 0,0-1 1,1 0-1,-1 1 0,0-1 0,0 1 1,0-1-1,0 1 0,0-1 0,1 0 0,-1 1 1,0-1-1,0 1 0,1-1 0,-1 0 1,0 1-1,1-1 0,-1 0 0,0 1 1,1-1-1,-1 0 0,0 0 0,1 1 1,-1-1-1,1 0 0,-1 0 0,0 0 1,1 0-1,-1 1 0,1-1 0,0 0 0,23-10 127,18-25 83,-34 26-191,-1 0 0,0 0 0,-1-1 0,0 1-1,-1-1 1,0-1 0,0 1 0,-1-1 0,-1 0 0,1 1 0,-2-2 0,0 1-1,0 0 1,0-23 0,-2 33-23,1 1-1,-1-1 0,0 0 1,0 1-1,0-1 1,0 0-1,0 1 0,0-1 1,0 0-1,0 1 1,0-1-1,-1 0 1,1 1-1,0-1 0,0 0 1,0 1-1,-1-1 1,1 1-1,0-1 1,-1 0-1,1 1 0,-1-1 1,1 1-1,0-1 1,-1 1-1,1 0 1,-1-1-1,0 1 0,1-1 1,-1 1-1,1 0 1,-1-1-1,1 1 0,-1 0 1,0 0-1,1-1 1,-1 1-1,0 0 1,1 0-1,-1 0 0,-1 0 1,1 0-14,-1 1 0,1-1 0,-1 1 1,1 0-1,-1-1 0,1 1 0,-1 0 1,1 0-1,0 0 0,-1 0 0,1 0 0,0 0 1,0 0-1,0 1 0,0-1 0,0 0 0,-1 2 1,-9 15-60,1 0 1,1 1-1,1 0 1,1 1 0,0-1-1,-6 40 1,6 19-9682,7-70-2130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5.509"/>
    </inkml:context>
    <inkml:brush xml:id="br0">
      <inkml:brushProperty name="width" value="0.025" units="cm"/>
      <inkml:brushProperty name="height" value="0.025" units="cm"/>
    </inkml:brush>
  </inkml:definitions>
  <inkml:trace contextRef="#ctx0" brushRef="#br0">11 1 4452,'0'0'833,"-9"49"384,9-26 289,0 4 383,0 6-351,0 5-33,-1 5-288,1 2-544,0 0-513,1 1-96,-1 0-608,9 1-2083,-4-1-1216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4.350"/>
    </inkml:context>
    <inkml:brush xml:id="br0">
      <inkml:brushProperty name="width" value="0.035" units="cm"/>
      <inkml:brushProperty name="height" value="0.035" units="cm"/>
    </inkml:brush>
  </inkml:definitions>
  <inkml:trace contextRef="#ctx0" brushRef="#br0">0 105 12187,'23'36'1544,"0"-3"-952,0-9-296,1-5 1304,2-8-1071,0-8-265,3-19-608,-5-14-905,0-20 1065,-4-9-200,-7-17-136</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5.856"/>
    </inkml:context>
    <inkml:brush xml:id="br0">
      <inkml:brushProperty name="width" value="0.025" units="cm"/>
      <inkml:brushProperty name="height" value="0.025" units="cm"/>
    </inkml:brush>
  </inkml:definitions>
  <inkml:trace contextRef="#ctx0" brushRef="#br0">77 1 8456,'-11'60'224,"-3"-2"129,7-7-289,-4-7-96,6-7-2114,0-10-4357</inkml:trace>
  <inkml:trace contextRef="#ctx0" brushRef="#br0" timeOffset="1">18 371 2755,'0'0'5317,"-1"70"-3364,-5-42-127,1-1-96,3 1-33,-1-5-191,3-6-866,0-2-383,0-9-193,3-6-192,3-14-193,2-12-1120,-2-7-3043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7.186"/>
    </inkml:context>
    <inkml:brush xml:id="br0">
      <inkml:brushProperty name="width" value="0.025" units="cm"/>
      <inkml:brushProperty name="height" value="0.025" units="cm"/>
    </inkml:brush>
  </inkml:definitions>
  <inkml:trace contextRef="#ctx0" brushRef="#br0">69 0 6246,'0'0'8808,"-32"49"-8007,18-17-224,0 10 223,5 4-255,9 5-161,0 3-256,4 2-128,15 3-160,-1 2-1121,0-2-1217,-3-1-834,-4-3-3618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7.517"/>
    </inkml:context>
    <inkml:brush xml:id="br0">
      <inkml:brushProperty name="width" value="0.025" units="cm"/>
      <inkml:brushProperty name="height" value="0.025" units="cm"/>
    </inkml:brush>
  </inkml:definitions>
  <inkml:trace contextRef="#ctx0" brushRef="#br0">2 0 9321,'0'14'1292,"0"-5"-1166,-1 8 234,0-1 0,1 0 0,1 0 0,1 0 0,0 0 0,1-1 0,1 1 0,1 0 0,6 15 0,8 1-375,7 17 1374,-19-12 3105,-16-36-10939,2-6-2457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09.441"/>
    </inkml:context>
    <inkml:brush xml:id="br0">
      <inkml:brushProperty name="width" value="0.025" units="cm"/>
      <inkml:brushProperty name="height" value="0.025" units="cm"/>
    </inkml:brush>
  </inkml:definitions>
  <inkml:trace contextRef="#ctx0" brushRef="#br0">2101 203 4388,'-10'-9'870,"-15"-12"198,-1 1 0,-1 0-1,-1 2 1,-54-26 0,39 29-947,-2 1 0,0 3 1,0 1-1,-1 3 1,-48-3-1,7 7 110,-153 13 0,171-1-22,0 3-1,1 3 1,0 3 0,1 3-1,-75 35 1,64-19-10,1 2 1,2 4 0,-126 97-1,169-114-51,0 2 0,2 1 0,1 1 1,2 2-1,1 1 0,1 1 0,2 1 0,-30 60 0,41-67-120,1-1-1,1 1 1,2 1 0,0-1-1,2 2 1,1-1 0,2 0-1,0 1 1,2 0-1,2 0 1,0-1 0,11 56-1,-7-66-29,0-1 0,1 0-1,0 0 1,2-1 0,0 0-1,1 0 1,1-1 0,0 0-1,20 22 1,-13-18 31,2-2 0,0 0 0,1-1 0,1-1 1,0-1-1,31 16 0,-8-10 32,1-1-1,1-3 1,0-1 0,1-3 0,0-1 0,1-3 0,52 4 0,-14-8 19,0-3 0,0-4 0,0-4 0,0-4 0,157-38 0,-143 19 365,0-4 0,-2-4 1,-2-4-1,136-82 0,-181 93-227,-3-3 1,0-1-1,-2-3 0,-2-2 0,-2-1 1,57-70-1,-82 89-150,-1-1 1,-1-1-1,-1 0 0,-1-1 1,-1-1-1,-1 0 1,-1-1-1,-1 1 0,-2-2 1,0 1-1,-2-1 1,-1 0-1,-1 0 1,-2-1-1,0 1 0,-4-31 1,1 43-70,0 1 0,-2-1 0,1 1 0,-2 0 0,0 0 0,-1 0 0,0 1 0,-1 0 0,0 0 0,-1 0 0,0 1 0,-1 1 0,-1-1 0,0 1 0,0 1 0,-1 0 0,-22-16 0,14 14-259,-1 1 1,-1 0-1,1 2 1,-2 0-1,1 1 1,-1 1 0,-1 2-1,1 0 1,-1 1-1,-41-2 1,2 5-2133,0 3 1,-93 14-1,-1 12-4318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11.331"/>
    </inkml:context>
    <inkml:brush xml:id="br0">
      <inkml:brushProperty name="width" value="0.025" units="cm"/>
      <inkml:brushProperty name="height" value="0.025" units="cm"/>
    </inkml:brush>
  </inkml:definitions>
  <inkml:trace contextRef="#ctx0" brushRef="#br0">8685 2300 8712,'-27'-64'477,"-4"2"1,-2 0-1,-3 3 0,-79-102 1,49 91-400,-2 3 1,-145-109 0,-176-88-175,326 224 73,-259-159-391,-9 14 0,-404-162 0,433 228 474,-6 14 0,-581-119 0,642 184 5,-2 10 1,0 12 0,-2 11 0,-264 26 0,290 4 182,2 9 0,1 11 0,2 9 0,-361 137 0,444-132-193,3 6 1,3 6-1,2 5 1,5 6-1,-217 181 0,261-189-51,3 4 0,3 3 0,4 3 0,3 3 0,5 3 0,3 2 0,4 3 0,-77 180 0,110-216-12,3 2 0,2 0 0,3 1 0,2 0 0,4 1 0,-2 68 0,9-86 1,3 0-1,1-1 0,2 0 0,2 0 1,2 0-1,2-1 0,1 0 0,2-1 1,33 65-1,-13-46 210,2-1-1,2-2 1,3-1 0,81 82 0,-54-72-92,2-3 0,151 101 1,-83-81-42,3-6 1,4-6-1,267 90 1,-95-64-19,3-15 1,448 56 0,671-33 172,-237-107-337,-8-99-741,-1019 75 799,-2-8-1,-2-7 1,260-100-1,-335 101 372,-1-3-1,-2-4 0,-3-5 1,-2-3-1,-2-4 0,-4-4 1,100-98-1,-152 130-30,-1 0-1,-2-2 1,-1-1 0,-2-1-1,-1-1 1,-2-2-1,-2 0 1,28-81 0,-37 87-205,-2 0 1,-2-1-1,0 0 1,-3 0 0,0 0-1,-3 0 1,0-1-1,-3 1 1,0 0 0,-3 0-1,-16-61 1,-4 23-278,-2 2 0,-3 0 0,-3 2 0,-4 2 0,-2 1 0,-3 2 0,-2 2 0,-3 2 0,-107-100 0,46 64-1414,-4 6 0,-3 4 0,-4 6-1,-174-87 1,40 41-6092</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6:20.358"/>
    </inkml:context>
    <inkml:brush xml:id="br0">
      <inkml:brushProperty name="width" value="0.025" units="cm"/>
      <inkml:brushProperty name="height" value="0.025" units="cm"/>
    </inkml:brush>
  </inkml:definitions>
  <inkml:trace contextRef="#ctx0" brushRef="#br0">19548 528 7591,'-413'-88'-73,"-218"-41"1004,-5 43-219,299 59-644,-550-39-3,-2 36-102,-877 89 133,788 44-72,6 40-16,-130 64 55,8 38 43,748-166-83,-406 111-123,9 33 0,10 32 0,13 32 0,12 31 1,15 30-1,-847 572 0,1192-678 38,-364 330 0,460-340 188,-419 502 0,478-485 254,-164 279 0,264-368-332,7 3-1,7 4 1,-66 205-1,-16 213-549,34 9-880,22-99 1136,71-344 228,-124 599 750,121-521-187,-11 302 0,47-266-415,11 0 0,55 328 0,79 255-59,71-17-8,-166-701-49,5-1 1,5-4-1,6-1 1,5-4-1,5-3 1,163 192-1,-139-198-1,5-3 1,190 151-1,-138-143 28,264 149 1,-203-151 9,4-9 0,4-11 1,4-9-1,316 73 0,-457-137-46,1230 265 86,-1032-247-77,292 0-1,291-36 22,-653-5-33,675-9-17,1348 5-45,-1395 7 32,-2-54 8,-172-37 20,-4-29 0,1002-315 0,698-423-64,-1673 550-485,-14-29-1,748-500 0,-988 531 1391,728-657-1,-258 81 1434,-84-74-763,-269 138-1864,-419 578-250,168-406 1,-98 75-1563,145-648 0,-203 495 2181,-131 588 111,-7 0 0,-5-1 0,-17-194-1,-3 229 172,-4 0-1,-5 1 1,-4 2-1,-76-183 0,-222-351 1056,151 346-1059,-260-329 0,279 426-300,-8 8 1,-270-235-1,194 221-75,-9 11-1,-7 12 0,-515-260 0,452 287-53,-6 14-1,-6 14 0,-397-85 0,627 180-142,-327-89-2230,215 31-669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8.715"/>
    </inkml:context>
    <inkml:brush xml:id="br0">
      <inkml:brushProperty name="width" value="0.025" units="cm"/>
      <inkml:brushProperty name="height" value="0.025" units="cm"/>
    </inkml:brush>
  </inkml:definitions>
  <inkml:trace contextRef="#ctx0" brushRef="#br0">1738 277 5285,'1'-8'2504,"2"-7"-2207,0 0 1,-2 1-1,0-1 0,-1 0 1,0 0-1,-4-21 1,3 31-328,0-1 0,-1 0 1,0 1-1,0-1 0,-1 1 0,0 0 1,1-1-1,-2 1 0,1 1 0,-1-1 1,1 0-1,-1 1 0,-1 0 0,1 0 1,0 0-1,-1 0 0,0 1 0,0 0 1,0 0-1,-9-4 0,-10-3 88,0 2 0,-1 1 0,0 1 0,0 1 1,-1 1-1,1 1 0,-1 2 0,-44 2 0,-4 5 377,-127 26 0,-100 37 1539,220-46-1281,-132 55 0,172-59-559,1 2 1,1 2-1,0 1 1,-59 50-1,73-52-155,1 2 0,1 1 1,1 1-1,1 0 0,2 2 0,0 0 0,-17 38 0,21-32 5,2 1-1,2 0 0,1 1 1,2 0-1,1 1 1,2-1-1,1 1 0,2 0 1,2 0-1,1 0 0,12 69 1,3-23-31,3 0 1,4-1-1,4-1 1,39 81-1,-41-107 30,2-2 0,3-1 0,1-1 0,3-2 0,2-1 0,3-2 0,1-1 0,58 49 0,-62-64 37,2-1 1,1-2 0,2-2 0,0-1-1,2-2 1,0-3 0,1-1-1,1-2 1,0-2 0,92 16 0,-70-23 13,1-2 0,0-4 1,0-3-1,0-2 0,0-3 1,-1-4-1,119-34 1,-88 14 12,-2-5 1,-1-4-1,-3-4 1,135-85-1,-156 82 6,-1-4 0,-3-2 0,-3-3 0,-1-3 0,-4-3 0,62-81 0,-90 102-9,-3-1 0,-1-1 1,-3-1-1,-1-1 0,-2-2 1,-2 0-1,-3-1 0,-1 0 1,-3-1-1,-1-1 0,6-88 0,-17 116-25,0 1-1,-2 0 0,0 0 1,-1 1-1,-2-1 0,0 0 1,-1 1-1,0 0 0,-11-19 1,4 13 26,-1 1-1,-1 1 1,-1 0 0,-1 1 0,-2 1 0,-20-20 0,-2 5 29,-1 2 1,-1 2 0,-2 2-1,-1 2 1,-2 2-1,-78-33 1,64 35-141,0 3 1,-1 3-1,-1 3 1,-1 2-1,-100-8 1,111 19-604,1 2 0,-1 3 0,1 2 0,0 2 0,0 3 1,0 1-1,-64 24 0,-17 18-3249</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3.244"/>
    </inkml:context>
    <inkml:brush xml:id="br0">
      <inkml:brushProperty name="width" value="0.025" units="cm"/>
      <inkml:brushProperty name="height" value="0.025" units="cm"/>
    </inkml:brush>
  </inkml:definitions>
  <inkml:trace contextRef="#ctx0" brushRef="#br0">83 39 4484,'0'0'4634,"-9"-1"-2760,5 1-1504,-34-3 830,6 3 3518,67 15-2652,-6-9-1654,0-2-1,0-1 1,0-1 0,32-3-1,117-17-147,-46-1-781,190-4-1,-307 26 413,-17 5 94,-22 7 175,-72 6 26,-1-4 0,-159 7 0,-48 7 745,279-26-846,30-4 44,43-5 40,86-16-1382,209-61 0,-307 68 854,-28 5 342,-24 5 55,-28 6 2,1 2-1,-1 1 1,-70 22-1,56-14-2559,-66 9 1,98-22-2183</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57.496"/>
    </inkml:context>
    <inkml:brush xml:id="br0">
      <inkml:brushProperty name="width" value="0.025" units="cm"/>
      <inkml:brushProperty name="height" value="0.025" units="cm"/>
    </inkml:brush>
  </inkml:definitions>
  <inkml:trace contextRef="#ctx0" brushRef="#br0">2508 335 4869,'0'0'1436,"-4"-8"-999,1 2-426,0 1 0,-1-1-1,0 1 1,0-1 0,0 1-1,0 0 1,-1 1 0,0-1-1,0 1 1,0 0 0,-12-7 0,-38-15-266,-1 2 1,-1 2 0,-1 3 0,0 2 0,-64-8 0,-307-26 1767,422 50-1475,-61-5 72,0 4 0,0 2 1,0 3-1,0 3 0,1 3 0,0 3 0,-97 30 0,93-17-11,1 3-1,1 3 1,2 3 0,1 3 0,2 3-1,1 2 1,-60 55 0,88-66-54,2 1 0,0 1 0,3 2 0,1 1 1,1 1-1,2 2 0,2 0 0,2 2 1,1 1-1,2 0 0,2 1 0,-19 78 0,31-94 43,1 1 0,1 0 0,1 0 0,2 0 0,1 1 0,1-1 0,1 0 0,2 0 0,0-1 0,2 0 0,1 0 0,2 0 0,0-1 0,2 0 0,0-1 0,2 0 0,1-1 0,1-1 0,0 0 0,2-2 0,1 0 0,40 35 0,-26-28-74,2-2 1,1-1 0,0-1-1,2-3 1,58 25 0,-36-22 23,2-4 0,0-1 0,67 9 0,37-6 66,321 2 0,-460-24-105,398-10-115,-361 4 94,0-3 1,0-2 0,-1-4-1,96-34 1,-105 26 54,-1-1 0,-2-3 0,0-3 0,-2-1 0,-1-2 0,-2-3 0,-1-1 0,72-80 0,-90 86-9,0-2-1,-2-2 1,-2 0-1,-1-1 1,-2-1-1,-1-1 1,-2-1-1,-2 0 1,-1-1-1,-3-1 1,-1 0 0,9-79-1,-17 85 33,-1 0 0,-2 0 0,-1 0 0,-2 1 0,-2-1-1,0 1 1,-3 0 0,-1 0 0,-1 1 0,-2 1 0,-1 0 0,-1 0 0,-2 2 0,-1 0-1,-2 1 1,-38-44 0,28 39 45,-1 1 0,-2 2 0,-2 2-1,0 1 1,-2 1 0,0 3 0,-2 0-1,-1 3 1,-72-28 0,74 36-311,-1 1-1,-1 3 1,0 1 0,0 2-1,0 1 1,-1 3 0,1 1-1,-1 2 1,1 1 0,-1 3-1,-40 9 1,37-3-1317,-51 20 1,-41 25-4235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01.998"/>
    </inkml:context>
    <inkml:brush xml:id="br0">
      <inkml:brushProperty name="width" value="0.025" units="cm"/>
      <inkml:brushProperty name="height" value="0.025" units="cm"/>
    </inkml:brush>
  </inkml:definitions>
  <inkml:trace contextRef="#ctx0" brushRef="#br0">37 152 4132,'0'0'6075,"-7"0"-5146,-23 0 830,58 0 1633,175-11-2200,6 0-1044,-103 6 135,208-37 0,-233 33-38,0 3 0,110 6-1,43-2-49,-146-8 12,108-26-1,-120 21-203,-180 10 222,-159 15-514,-274 47 1,-1 34-479,319-51 306,204-38 442,9-2 60,0 1 0,0 0 1,0 0-1,1 1 0,-1 0 0,0 0 0,-5 3 0,49-5 797,305-53-96,-142 19-566,47 1-371,375-1 1,-463 33 55,-160 1 117,-41 0-143,0 0 156,-83-2-41,-1 6-1,-184 30 1,160 5-2178,24-5-5874,96-28 917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4.758"/>
    </inkml:context>
    <inkml:brush xml:id="br0">
      <inkml:brushProperty name="width" value="0.035" units="cm"/>
      <inkml:brushProperty name="height" value="0.035" units="cm"/>
    </inkml:brush>
  </inkml:definitions>
  <inkml:trace contextRef="#ctx0" brushRef="#br0">24 67 14779,'-9'50'743,"2"1"1,2-1-1,2 70 0,4-97-619,1 0 1,1 0 0,1 0-1,0 0 1,2-1-1,1 0 1,1 0-1,1 0 1,18 32-1,-27-53-129,1 0-1,-1 0 0,1 0 0,0 1 0,-1-1 0,1 0 1,0 0-1,0-1 0,-1 1 0,1 0 0,0 0 0,0 0 1,0 0-1,0-1 0,0 1 0,1 0 0,-1-1 0,1 1 1,-1-1-2,-1 0 0,1-1 0,-1 1 0,1 0 0,-1-1 0,1 1 0,-1 0 0,0-1 0,1 1 0,-1 0 0,1-1 0,-1 1 0,0-1 0,0 1 0,1-1 0,-1 1 0,0-1 0,0 1 0,1-1 0,-1 0 0,0 1 0,0-1 0,0 1 0,0-1 1,0 1-1,0-2 0,1-6-41,-1 0 1,0 0-1,0 0 1,-2-11-1,-5-14 305,-1 0 0,-1 1 0,-22-49 1,33 85-176,0 0 1,0-1-1,1 0 1,0 1-1,-1-1 1,1 0-1,0 0 1,0-1-1,1 1 1,-1-1-1,1 1 1,-1-1-1,1 0 1,0 0-1,-1-1 1,1 1-1,0-1 1,7 2-1,-5-2-72,0 0-1,0 0 0,0 0 1,0-1-1,0 0 0,0 0 1,0-1-1,0 1 1,0-1-1,0-1 0,0 1 1,9-4-1,0-3 9,0-1 0,-1-1 0,0 0 0,0 0 0,-1-2 0,-1 0 0,1 0-1,-2-1 1,0 0 0,-1-1 0,0 0 0,-1-1 0,14-31 0,-21 40-41,-6 14 35,-8 21 44,6-6 1,2-1 0,0 1 0,1 1 0,1 23 0,1-36-25,1 0 1,1-1 0,0 1-1,1-1 1,0 1 0,0-1-1,1 1 1,1-1-1,-1 0 1,2-1 0,5 12-1,-9-19-24,1 0-1,-1 0 0,0 0 0,1 0 0,-1 0 0,1 0 1,0-1-1,0 1 0,0 0 0,0-1 0,0 0 0,0 1 0,0-1 1,0 0-1,0 0 0,1 0 0,-1 0 0,0-1 0,1 1 1,-1-1-1,0 1 0,1-1 0,-1 0 0,1 0 0,-1 0 1,1 0-1,-1 0 0,0 0 0,1-1 0,-1 0 0,1 1 0,-1-1 1,0 0-1,4-1 0,-1-2-9,1 1 1,0-1-1,-1 0 1,0-1-1,1 1 1,-2-1-1,1 0 1,-1 0-1,1 0 1,-1-1-1,3-6 0,-1-1-267,0 0-1,-1 0 0,-1-1 0,0 1 1,-1-1-1,0 0 0,-1 0 1,0 0-1,-2 0 0,1-1 0,-2 1 1,0 0-1,-1 0 0,-3-15 0,-1 2-923,-1 1-1,-1-1 1,-2 1-1,0 1 0,-2 0 1,-19-30-1,29 51 1040,-2-3-271,-1 0 1,1 1-1,-1-1 0,-9-8 0,14 15 451,0 0 0,-1-1-1,1 1 1,0 0 0,0 0-1,0 0 1,-1-1 0,1 1-1,0 0 1,0 0 0,-1 0-1,1 0 1,0 0 0,0 0-1,-1 0 1,1-1 0,0 1-1,-1 0 1,1 0 0,0 0-1,0 0 1,-1 0 0,1 0-1,0 0 1,0 0 0,-1 1-1,1-1 1,0 0 0,-1 0-1,1 0 1,0 0 0,0 0-1,-1 0 1,1 0 0,0 1-1,0-1 1,0 0 0,-1 0-1,1 0 1,0 1 0,0-1-1,0 0 1,-1 0 0,1 0-1,0 1 1,0-1 0,-6 21 1911,4 24 1863,2-43-3613,2 22 1734,1-14-1357,-3-10-572,0 0 0,0 0 0,0 1 0,1-1 0,-1 0-1,0 0 1,0 0 0,0 0 0,0 0 0,0 0 0,0 0 0,0 0 0,0 0-1,1 1 1,-1-1 0,0 0 0,0 0 0,0 0 0,0 0 0,0 0 0,1 0-1,-1 0 1,0 0 0,0 0 0,0 0 0,0 0 0,0 0 0,1 0 0,-1 0-1,0 0 1,0 0 0,0 0 0,0 0 0,0-1 0,0 1 0,1 0 0,-1 0-1,0 0 1,0 0 0,0 0 0,0 0 0,0 0 0,0 0 0,0 0 0,1 0 0,-1-1-1,0 1 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08.783"/>
    </inkml:context>
    <inkml:brush xml:id="br0">
      <inkml:brushProperty name="width" value="0.025" units="cm"/>
      <inkml:brushProperty name="height" value="0.025" units="cm"/>
      <inkml:brushProperty name="color" value="#E71224"/>
    </inkml:brush>
  </inkml:definitions>
  <inkml:trace contextRef="#ctx0" brushRef="#br0">7 0 6534,'0'0'11216,"-1"10"-9999,-5 58 2341,6 121 0,0-188-3538,0-1-1,0 0 1,0 1 0,0-1-1,0 1 1,0-1-1,0 1 1,0-1-1,0 0 1,1 1 0,-1-1-1,0 1 1,0-1-1,0 1 1,0-1-1,1 0 1,-1 1 0,0-1-1,1 0 1,-1 1-1,0-1 1,0 0-1,1 1 1,-1-1 0,0 0-1,1 0 1,-1 1-1,1-1 1,-1 0-1,0 0 1,1 0 0,-1 0-1,1 1 1,0-1-1,15-8 384,11-19 31,-12 7-355,-7 7-67,1 1-1,1 1 1,0-1-1,0 1 1,1 1-1,24-17 1,-35 27-16,1-1-1,0 1 1,-1 0-1,1 0 1,-1 0 0,1 0-1,0 0 1,-1 0 0,1 0-1,-1 0 1,1 0-1,-1 0 1,1 0 0,0 0-1,-1 1 1,1-1 0,-1 0-1,1 0 1,-1 1-1,1-1 1,-1 0 0,1 1-1,-1-1 1,1 0 0,-1 1-1,1-1 1,-1 1-1,1-1 1,-1 1 0,0-1-1,1 1 1,-1-1 0,0 1-1,0-1 1,1 1-1,-1-1 1,0 1 0,0-1-1,0 1 1,0 0 0,0-1-1,1 1 1,-1-1-1,0 1 1,0 0 0,-1-1-1,1 1 1,0-1 0,0 2-1,1 40 142,-1-34-87,0 97 158,0-104-199,0-1 0,0 0-1,0 1 1,0-1 0,0 1-1,0-1 1,0 0 0,0 1 0,0-1-1,0 1 1,0-1 0,0 0-1,1 1 1,-1-1 0,0 0 0,0 1-1,0-1 1,1 0 0,-1 0-1,0 1 1,0-1 0,1 0-1,-1 1 1,0-1 0,1 0 0,-1 0-1,0 0 1,1 1 0,-1-1-1,0 0 1,1 0 0,-1 0 0,0 0-1,1 0 1,-1 0 0,1 0-1,18-3 218,17-17 38,11-18-134,-32 25-120,1 0 0,1 1 0,33-18 0,-50 29-11,1 1-1,0-1 0,-1 1 1,1-1-1,-1 1 0,1 0 1,0-1-1,-1 1 1,1 0-1,0 0 0,-1 0 1,1-1-1,0 1 0,0 0 1,-1 0-1,1 0 0,0 0 1,-1 0-1,1 0 0,0 0 1,0 0-1,-1 1 1,1-1-1,0 0 0,-1 0 1,1 1-1,0-1 0,-1 0 1,1 1-1,-1-1 0,1 0 1,0 1-1,-1-1 0,1 1 1,-1-1-1,1 1 1,-1-1-1,1 1 0,-1-1 1,0 1-1,1 0 0,-1-1 1,0 1-1,1 0 0,-1-1 1,0 1-1,0 0 0,0-1 1,1 1-1,-1 0 0,0 0 1,0 0-1,0 0 8,0 0 0,0 0-1,0 0 1,0-1 0,0 1 0,1 0-1,-1 0 1,0 0 0,1-1-1,-1 1 1,1 0 0,-1 0 0,0-1-1,1 1 1,0 0 0,-1-1 0,1 1-1,-1-1 1,1 1 0,0-1-1,-1 1 1,1-1 0,0 1 0,-1-1-1,1 1 1,0-1 0,0 0 0,0 0-1,-1 1 1,1-1 0,1 0-1,21-3 249,-23 2-260,1 1 0,0-1 0,-1 1 0,1 0 0,0-1 0,-1 1 0,1 0 0,0 0 0,0-1 0,-1 1 0,1 0 0,0 0 0,0 0 0,0 0 0,-1 0 0,1 0 0,0 0 0,0 0 0,0 0 0,-1 0 0,1 1 0,0-1 0,0 0 0,-1 0-1,1 1 1,0-1 0,0 1 0,-1-1 0,1 0 0,-1 1 0,1-1 0,0 1 0,-1 0 0,1-1 0,-1 1 0,1-1 0,-1 1 0,1 0 0,-1-1 0,0 1 0,1 0 0,-1 0 0,0-1 0,0 1 0,1 0 0,-1 0 0,0-1 0,0 1 0,0 0 0,0 0 0,0 0 0,0-1-1,0 1 1,0 0 0,0 0 0,0 0 0,-1 0 0,1 87-138,6-102-8040,-1-4-1104</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09.632"/>
    </inkml:context>
    <inkml:brush xml:id="br0">
      <inkml:brushProperty name="width" value="0.025" units="cm"/>
      <inkml:brushProperty name="height" value="0.025" units="cm"/>
      <inkml:brushProperty name="color" value="#E71224"/>
    </inkml:brush>
  </inkml:definitions>
  <inkml:trace contextRef="#ctx0" brushRef="#br0">1 9 11403,'0'1'4708,"7"-1"-3042,12 0 31,6 0 257,7 0-352,7 0-481,7 0-641,4-4-352,-4 1-64,-6 1-31,-6 1-33,-8 1-97,-8 0-831,-9 0-578,-18 4-9192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0.005"/>
    </inkml:context>
    <inkml:brush xml:id="br0">
      <inkml:brushProperty name="width" value="0.025" units="cm"/>
      <inkml:brushProperty name="height" value="0.025" units="cm"/>
      <inkml:brushProperty name="color" value="#E71224"/>
    </inkml:brush>
  </inkml:definitions>
  <inkml:trace contextRef="#ctx0" brushRef="#br0">1 1 10410,'0'0'9993,"65"10"-8039,-26-10-801,2 0-512,0 0-385,1 0-192,-6 0-32,-8 0-769,-7 0-1280,-3 0-1923,-4 0-5093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1.665"/>
    </inkml:context>
    <inkml:brush xml:id="br0">
      <inkml:brushProperty name="width" value="0.025" units="cm"/>
      <inkml:brushProperty name="height" value="0.025" units="cm"/>
      <inkml:brushProperty name="color" value="#E71224"/>
    </inkml:brush>
  </inkml:definitions>
  <inkml:trace contextRef="#ctx0" brushRef="#br0">1 10 9961,'0'0'10976,"5"10"-10410,0 1-371,-1-1 0,0 0 0,-1 1 1,0 0-1,-1 0 0,0 0 0,0 0 0,-1 18 0,-15 179 2613,15-228-185,-1 7-2556,1 1 0,0-1 0,1 0 0,5-16 0,1 7-64,0 0 1,2 0 0,1 1 0,0 1-1,23-31 1,-29 44-43,1 0 0,-1 1 0,1 0 0,0 0-1,0 0 1,1 1 0,0 0 0,0 0 0,0 1 0,0 0 0,1 0 0,0 0 0,0 1 0,0 1-1,0-1 1,0 1 0,0 0 0,17 0 0,-24 1 33,0 1-1,0 0 1,0 0 0,0 0 0,0 0-1,0 0 1,0 0 0,0 0-1,1 0 1,-1 1 0,0-1-1,0 0 1,0 1 0,0-1-1,0 0 1,0 1 0,0 0-1,-1-1 1,1 1 0,0-1-1,0 1 1,0 0 0,0 0-1,-1-1 1,1 1 0,0 0-1,-1 0 1,1 0 0,-1 0-1,1 0 1,-1 0 0,1 0 0,-1 0-1,0 0 1,1 0 0,-1 0-1,0 0 1,0 0 0,0 0-1,0 0 1,0 0 0,0 0-1,0 0 1,0 0 0,-1 2-1,0 1 17,0-1-1,0 0 0,0 1 1,0-1-1,-1 0 0,0 0 1,1 0-1,-1 0 0,0 0 1,-1 0-1,1-1 0,0 1 1,-4 2-1,-2 0 109,0 1 0,-1-2 0,0 1 0,1-1 0,-1-1 0,-1 0 0,1 0 0,0 0 0,-12 0 0,-19 2-3836,38-4 3368,32-6-6878,-10 2 859</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2.294"/>
    </inkml:context>
    <inkml:brush xml:id="br0">
      <inkml:brushProperty name="width" value="0.025" units="cm"/>
      <inkml:brushProperty name="height" value="0.025" units="cm"/>
      <inkml:brushProperty name="color" value="#E71224"/>
    </inkml:brush>
  </inkml:definitions>
  <inkml:trace contextRef="#ctx0" brushRef="#br0">2 118 3171,'0'0'8936,"-1"6"-6603,0 16-112,5-23 2922,4-7-3613,7-10-516,1-5-3,5-7-85,28-32-1,-49 62-924,0 0 0,0-1-1,0 1 1,0 0 0,0 0 0,1-1 0,-1 1 0,0 0 0,0 0 0,0 0 0,0 0-1,1-1 1,-1 1 0,0 0 0,0 0 0,0 0 0,1 0 0,-1 0 0,0 0 0,0-1-1,0 1 1,1 0 0,-1 0 0,0 0 0,0 0 0,1 0 0,-1 0 0,0 0 0,0 0-1,1 0 1,-1 0 0,0 0 0,0 0 0,0 0 0,1 0 0,-1 0 0,0 1 0,0-1-1,1 0 1,-1 0 0,0 0 0,0 0 0,0 0 0,1 0 0,-1 1 0,0-1 0,0 0 0,0 0-1,0 0 1,1 0 0,-1 1 0,0-1 0,0 0 0,0 0 0,0 0 0,0 1 0,4 22 21,-8 25 17,0-24-16,0 0 0,0 34 0,17-64-3080,-5-3-1952,-4-2-3266</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3.126"/>
    </inkml:context>
    <inkml:brush xml:id="br0">
      <inkml:brushProperty name="width" value="0.025" units="cm"/>
      <inkml:brushProperty name="height" value="0.025" units="cm"/>
      <inkml:brushProperty name="color" value="#E71224"/>
    </inkml:brush>
  </inkml:definitions>
  <inkml:trace contextRef="#ctx0" brushRef="#br0">158 0 12588,'0'0'9652,"-4"8"-9188,-20 35 468,-1-2-1,-3 0 1,-35 40-1,54-162-18398,4 57 12988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3.490"/>
    </inkml:context>
    <inkml:brush xml:id="br0">
      <inkml:brushProperty name="width" value="0.025" units="cm"/>
      <inkml:brushProperty name="height" value="0.025" units="cm"/>
      <inkml:brushProperty name="color" value="#E71224"/>
    </inkml:brush>
  </inkml:definitions>
  <inkml:trace contextRef="#ctx0" brushRef="#br0">0 1 5733,'0'0'18098,"48"56"-17298,-34-41-159,6-4-225,-3 0-256,3-5-95,1 0-386,-3-3-1729,-2 0-1857,-1-3-3909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3.837"/>
    </inkml:context>
    <inkml:brush xml:id="br0">
      <inkml:brushProperty name="width" value="0.025" units="cm"/>
      <inkml:brushProperty name="height" value="0.025" units="cm"/>
      <inkml:brushProperty name="color" value="#E71224"/>
    </inkml:brush>
  </inkml:definitions>
  <inkml:trace contextRef="#ctx0" brushRef="#br0">1 98 4805,'0'0'17953,"6"5"-16987,-5-4-897,0 0 0,1 1 0,-1-1 0,0 0 0,1 0 0,0 0 0,-1-1 0,1 1 0,-1 0 0,1 0 0,0-1 0,0 1 0,-1-1-1,1 0 1,0 1 0,0-1 0,0 0 0,-1 0 0,4 0 0,-2-2 12,0 1 0,0-1 0,0 0-1,0 0 1,0 0 0,0 0-1,0 0 1,-1-1 0,1 1 0,-1-1-1,1 0 1,1-3 0,48-75 202,-52 81-283,0 0 0,0-1 0,0 1 1,0 0-1,0 0 0,0 0 1,1 0-1,-1 0 0,0 0 0,0 0 1,0 0-1,0-1 0,0 1 0,0 0 1,0 0-1,0 0 0,0 0 1,0 0-1,1 0 0,-1 0 0,0 0 1,0 0-1,0 0 0,0 0 0,0 0 1,0 0-1,0 0 0,0 0 1,1 0-1,-1 0 0,0 0 0,0 0 1,0 0-1,0 0 0,0 0 0,0 0 1,0 0-1,1 0 0,-1 0 1,0 0-1,0 0 0,0 0 0,0 0 1,0 0-1,0 0 0,0 0 0,0 0 1,1 0-1,-1 0 0,0 0 1,0 1-1,0-1 0,0 0 0,0 0 1,0 0-1,0 0 0,0 0 0,0 0 1,0 0-1,0 0 0,0 1 1,0-1-1,0 0 0,3 13 17,-3 15 2,-11 22-143,9-43-15,-1 1 0,1-1 1,1 1-1,-1 0 0,1-1 1,1 1-1,0 0 1,0-1-1,2 14 0,10-21-8733,2-7-4640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5.018"/>
    </inkml:context>
    <inkml:brush xml:id="br0">
      <inkml:brushProperty name="width" value="0.025" units="cm"/>
      <inkml:brushProperty name="height" value="0.025" units="cm"/>
      <inkml:brushProperty name="color" value="#E71224"/>
    </inkml:brush>
  </inkml:definitions>
  <inkml:trace contextRef="#ctx0" brushRef="#br0">3 1 9865,'0'0'8947,"1"9"-8087,-3 51 151,1-22-753,4 68 0,7-77-130,-5-22-7340,-8-7 2354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5.349"/>
    </inkml:context>
    <inkml:brush xml:id="br0">
      <inkml:brushProperty name="width" value="0.025" units="cm"/>
      <inkml:brushProperty name="height" value="0.025" units="cm"/>
      <inkml:brushProperty name="color" value="#E71224"/>
    </inkml:brush>
  </inkml:definitions>
  <inkml:trace contextRef="#ctx0" brushRef="#br0">1 65 10282,'0'0'10858,"51"-30"-9961,-19 25-353,5 2-255,0-2-193,2 1-96,0 0-1217,-5-1-2563,-6-4-4804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5.246"/>
    </inkml:context>
    <inkml:brush xml:id="br0">
      <inkml:brushProperty name="width" value="0.035" units="cm"/>
      <inkml:brushProperty name="height" value="0.035" units="cm"/>
    </inkml:brush>
  </inkml:definitions>
  <inkml:trace contextRef="#ctx0" brushRef="#br0">169 23 13027,'-2'-1'232,"1"-1"0,-1 0-1,1 1 1,-1-1 0,1 0 0,-1 1 0,0 0 0,0-1 0,1 1 0,-1 0-1,0 0 1,0 0 0,0 0 0,0 1 0,-1-1 0,1 0 0,0 1 0,0-1-1,-4 1 1,3 0-71,1 1-1,-1 0 0,0-1 0,1 1 0,-1 0 0,0 0 1,1 1-1,-1-1 0,1 0 0,0 1 0,0 0 0,-1-1 0,1 1 1,0 0-1,-2 3 0,-7 7 70,2 0 0,-1 0-1,2 1 1,-1 0 0,2 1 0,0 0-1,0 0 1,2 1 0,-6 18 0,11-32-222,-1 0 0,1 1 0,0-1 0,-1 0 1,1 0-1,0 0 0,0 0 0,0 0 0,0 1 0,0-1 1,0 0-1,0 0 0,1 0 0,-1 0 0,0 0 0,1 0 1,-1 1-1,0-1 0,2 1 0,-2-2-5,1 0 0,-1 1 0,1-1 0,-1 0 0,1 1 0,0-1 0,-1 0 0,1 0 0,0 1 0,-1-1 0,1 0 0,0 0 0,-1 0 0,1 0 0,0 0 0,-1 0 0,1 0 0,0 0 0,-1 0 0,1 0 0,0 0 0,-1-1 0,2 1 0,3-2-8,0 0-1,0-1 0,1 1 0,-1-1 0,-1-1 0,7-3 1,13-13-149,0-1 1,-2-1 0,0-1 0,30-43 0,-56 75 153,0 0-1,1-1 1,0 1 0,0 1 0,1-1-1,0 0 1,0 1 0,1-1 0,0 11-1,1-19 4,0 1 0,0-1-1,0 0 1,0 0 0,0 0 0,0 0-1,1 0 1,-1 0 0,0 0-1,0 0 1,1-1 0,-1 1-1,1 0 1,-1 0 0,1 0 0,-1 0-1,1 0 1,-1 0 0,1-1-1,0 1 1,0 0 0,-1-1-1,1 1 1,0 0 0,0-1 0,0 1-1,0-1 1,-1 1 0,1-1-1,0 1 1,0-1 0,0 0-1,0 0 1,0 1 0,0-1 0,0 0-1,0 0 1,0 0 0,0 0-1,0 0 1,0 0 0,0 0-1,0-1 1,0 1 0,0 0 0,0 0-1,1-1 1,5-1 2,-1-1 1,1 1-1,-1-1 1,0 0 0,8-6-1,6-5-29,21-21 0,-29 23-9,1 1-1,0 0 1,0 1 0,24-12-1,-36 22 32,0-1 1,0 1-1,-1 0 0,1-1 0,0 1 0,0 0 0,0 0 0,0 0 0,0 0 0,0 0 1,0 0-1,0 0 0,0 0 0,-1 0 0,1 0 0,0 0 0,0 1 0,0-1 0,0 0 1,0 1-1,0-1 0,-1 0 0,1 1 0,0-1 0,0 2 0,18 19-15,-17-18 18,0 0 1,0 0-1,1-1 1,-1 1-1,0-1 1,1 0-1,-1 1 0,1-1 1,4 2-1,-2-2-43,-1-1 0,1 0 1,-1 0-1,1 0 0,0-1 0,-1 1 0,1-1 0,0 0 0,-1-1 0,1 1 0,0-1 0,-1 0 0,1 0 0,5-2 0,6-3-254,1-1-1,20-12 1,-35 18 302,24-13-281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8.223"/>
    </inkml:context>
    <inkml:brush xml:id="br0">
      <inkml:brushProperty name="width" value="0.025" units="cm"/>
      <inkml:brushProperty name="height" value="0.025" units="cm"/>
      <inkml:brushProperty name="color" value="#E71224"/>
    </inkml:brush>
  </inkml:definitions>
  <inkml:trace contextRef="#ctx0" brushRef="#br0">24 0 12139,'-4'96'7627,"-4"3"-5666,-3 100-984,11-169 480,1-44 316,6-50-1026,3 19-735,2 1 0,2 0-1,1 0 1,44-81 0,-58 122-26,1 0-1,0 1 1,0-1-1,0 1 1,0-1 0,0 1-1,0 0 1,1 0-1,-1 0 1,1 0 0,-1 0-1,1 1 1,0-1 0,0 1-1,-1-1 1,1 1-1,0 0 1,0 0 0,0 1-1,1-1 1,-1 1-1,0-1 1,0 1 0,0 0-1,0 0 1,0 0-1,1 1 1,-1-1 0,0 1-1,0 0 1,0 0-1,0 0 1,0 0 0,0 0-1,-1 0 1,1 1 0,0 0-1,0-1 1,-1 1-1,1 0 1,-1 0 0,0 1-1,0-1 1,0 0-1,2 3 1,-2-3 7,-1 0 0,0-1 0,0 1 0,0 0 0,0 0 0,0 0 0,-1 0 0,1 0 0,0 0 0,-1 0 0,1 0 0,-1 0 0,0 0 0,0 0 0,0 0 0,0 0 0,0 0 0,0 0 0,-1 0 0,1 0 0,-1 0 0,1 0 0,-2 4 0,-1-2 17,1-1-1,-1 1 1,1 0 0,-1-1 0,0 0-1,-1 0 1,1 0 0,0 0 0,-1 0-1,-6 3 1,-5 2 151,0-1-1,0 0 1,0-1-1,-32 8 1,42-13-113,-1 0-18,1 1 1,-1-1-1,0-1 1,1 1 0,-1-1-1,-6 0 1,12 0-40,-1 0-1,1 0 1,0 0 0,0 0 0,-1 0 0,1 0 0,0 0 0,0 0 0,-1-1 0,1 1-1,0 0 1,0 0 0,-1 0 0,1 0 0,0 0 0,0 0 0,0-1 0,-1 1 0,1 0-1,0 0 1,0 0 0,0-1 0,0 1 0,-1 0 0,1 0 0,0 0 0,0-1 0,0 1-1,0 0 1,0 0 0,0-1 0,0 1 0,0 0 0,0 0 0,0-1 0,0 1 0,0 0-1,0 0 1,0-1 0,0 1 0,0 0 0,0 0 0,0-1 0,0 1 0,0 0 0,0 0-1,0-1 1,0 1 0,0 0 0,1 0 0,-1 0 0,0-1 0,0 1 0,0 0 0,0 0-1,1 0 1,-1-1 0,0 1 0,1 0 0,12-13-1446,-2 7-589,1 1 1,0 0-1,0 0 1,20-4-1,-1 2-3145</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8.551"/>
    </inkml:context>
    <inkml:brush xml:id="br0">
      <inkml:brushProperty name="width" value="0.025" units="cm"/>
      <inkml:brushProperty name="height" value="0.025" units="cm"/>
      <inkml:brushProperty name="color" value="#E71224"/>
    </inkml:brush>
  </inkml:definitions>
  <inkml:trace contextRef="#ctx0" brushRef="#br0">1 47 7335,'0'0'15898,"7"-8"-15439,-7 8-456,3-3 75,1-1-1,-1 1 1,0 0 0,1 0 0,-1 0 0,1 1 0,0-1 0,0 1 0,0 0 0,0 0 0,1 0 0,-1 1-1,0-1 1,1 1 0,-1 0 0,1 0 0,-1 1 0,1 0 0,-1-1 0,8 2 0,-11-1-67,0 0 0,0 1 1,0-1-1,0 0 0,0 0 1,0 1-1,-1-1 0,1 1 1,0-1-1,0 1 0,-1-1 1,1 1-1,0 0 0,-1-1 1,1 1-1,0 0 0,-1-1 1,1 1-1,-1 0 0,1 0 1,-1 0-1,0-1 0,1 1 1,-1 0-1,1 1 0,0 31 521,-2-26-380,-1 1 1,1-1-1,-2 0 0,1 1 1,-7 12-1,-56 65 1140,64-85-1284,1 1 1,0-1-1,0 0 1,0 0-1,0 0 1,-1 1-1,1-1 1,0 0-1,0 0 0,0 0 1,0 1-1,0-1 1,0 0-1,0 0 1,0 1-1,-1-1 1,1 0-1,0 0 1,0 1-1,0-1 1,0 0-1,0 0 0,0 1 1,1-1-1,-1 0 1,0 0-1,0 1 1,0-1-1,0 0 1,0 0-1,0 1 1,0-1-1,0 0 1,1 0-1,-1 0 0,0 1 1,0-1-1,0 0 1,0 0-1,1 0 1,-1 1-1,15 2 102,19-5-84,37-14-2125,-23 2-4432,-39 11 4506,19-6-8743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9.276"/>
    </inkml:context>
    <inkml:brush xml:id="br0">
      <inkml:brushProperty name="width" value="0.025" units="cm"/>
      <inkml:brushProperty name="height" value="0.025" units="cm"/>
      <inkml:brushProperty name="color" value="#E71224"/>
    </inkml:brush>
  </inkml:definitions>
  <inkml:trace contextRef="#ctx0" brushRef="#br0">223 0 4901,'0'0'16687,"-4"9"-15662,-15 26-683,-3 0 0,0-2-1,-3 0 1,0-2 0,-2 0-1,-36 30 1,63-61-431,0 0-1,0 1 1,0-1-1,-1 1 1,1-1-1,0 0 1,0 1 0,-1-1-1,1 0 1,0 0-1,-1 1 1,1-1-1,0 0 1,-1 0-1,1 1 1,0-1 0,-1 0-1,1 0 1,0 0-1,-1 0 1,1 1-1,-1-1 1,1 0 0,-1 0-1,1 0 1,0 0-1,-1 0 1,1 0-1,-1 0 1,1 0 0,-1 0-1,1 0 1,0-1-1,-1 1 1,1 0-1,-1 0 1,1 0-1,-1-1 1,-1-16-6769,2 14 6517,0-17-5041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9.640"/>
    </inkml:context>
    <inkml:brush xml:id="br0">
      <inkml:brushProperty name="width" value="0.025" units="cm"/>
      <inkml:brushProperty name="height" value="0.025" units="cm"/>
      <inkml:brushProperty name="color" value="#E71224"/>
    </inkml:brush>
  </inkml:definitions>
  <inkml:trace contextRef="#ctx0" brushRef="#br0">1 1 7911,'0'0'13133,"58"-1"-12332,-33 10-225,3 4-127,1-1-289,-1-1-96,-1 0-32,-1 1-96,-3-2-1602,-5 0-1665,3-5-3491</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19.990"/>
    </inkml:context>
    <inkml:brush xml:id="br0">
      <inkml:brushProperty name="width" value="0.025" units="cm"/>
      <inkml:brushProperty name="height" value="0.025" units="cm"/>
      <inkml:brushProperty name="color" value="#E71224"/>
    </inkml:brush>
  </inkml:definitions>
  <inkml:trace contextRef="#ctx0" brushRef="#br0">31 14 13036,'0'0'5339,"9"-2"-3391,0-1-1750,-3 1 61,-1 0 0,1 1 0,0 0 1,0 0-1,0 0 0,10 0 0,-14 1-220,0 1 0,-1-1 1,1 0-1,-1 1 0,1-1 0,-1 1 0,1-1 0,-1 1 0,1 0 0,-1 0 0,1-1 1,-1 1-1,0 0 0,0 0 0,1 1 0,-1-1 0,0 0 0,0 0 0,0 1 0,0-1 1,0 0-1,-1 1 0,1-1 0,0 1 0,-1-1 0,1 1 0,0-1 0,-1 1 1,0-1-1,1 1 0,-1 0 0,0-1 0,0 4 0,0 1 149,0 1 0,-1-1 0,0 0 1,0 0-1,0 1 0,-1-1 0,0 0 0,0 0 0,0 0 0,-1 0 0,0-1 1,0 1-1,-7 7 0,-7 11 539,-36 35 1,21-23-194,32-36-532,0 0 0,0 0 0,0 0 0,0 0 0,-1 0 0,1 1 0,0-1 0,0 0-1,0 0 1,0 0 0,0 0 0,0 1 0,0-1 0,0 0 0,0 0 0,0 0 0,0 0 0,0 1 0,0-1 0,0 0 0,0 0-1,0 0 1,0 0 0,0 1 0,0-1 0,0 0 0,0 0 0,0 0 0,0 0 0,0 1 0,1-1 0,-1 0 0,0 0 0,0 0 0,0 0-1,0 0 1,0 1 0,0-1 0,1 0 0,-1 0 0,0 0 0,0 0 0,0 0 0,0 0 0,0 0 0,1 0 0,-1 0 0,0 0-1,0 0 1,0 0 0,1 0 0,-1 0 0,0 0 0,0 0 0,0 0 0,0 0 0,1 0 0,20 2 89,23-7 5,49-14-2120,-30 10-5753,-36 6-535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33.719"/>
    </inkml:context>
    <inkml:brush xml:id="br0">
      <inkml:brushProperty name="width" value="0.025" units="cm"/>
      <inkml:brushProperty name="height" value="0.025" units="cm"/>
    </inkml:brush>
  </inkml:definitions>
  <inkml:trace contextRef="#ctx0" brushRef="#br0">26 66 2242,'0'-1'136,"0"0"0,0 0 0,0 0-1,0 0 1,0 0 0,0 0 0,0 0 0,0 0-1,0 1 1,0-1 0,-1 0 0,1 0 0,0 0-1,-1 0 1,1 0 0,0 0 0,-1 1 0,1-1 0,-1 0-1,0 0 1,1 1 0,-1-1 0,1 0 0,-1 1-1,0-1 1,0 1 0,1-1 0,-16-13 26926,18 13-26407,3-4-3506,-2 1 4285,-3 3-1432,1 0 1,-1 0-1,0 0 0,1 0 0,-1 0 1,0 0-1,1 0 0,0 1 0,-1-1 1,1 0-1,-1 0 0,1 1 0,0-1 1,-1 0-1,1 1 0,0-1 0,0 0 0,0 1 1,-1-1-1,1 1 0,0 0 0,0-1 1,0 1-1,0 0 0,0-1 0,0 1 1,0 0-1,0 0 0,0 0 0,0 0 1,0 0-1,0 0 0,0 0 0,0 0 0,0 0 1,0 0-1,0 1 0,0-1 0,-1 0 1,1 1-1,0-1 0,1 1 0,50 50-51,12 11-24,71 46-56,9 23 124,-124-115 4,0 0-1,-1 2 1,28 34 0,-38-43-2,0-1 1,0 1-1,1-2 0,16 12 1,23 18-7,375 351 36,-213-210-54,-14-21 27,17 17 0,87 71 0,-127-109 0,18 5 2,26 22-9,-6 5 4,-103-86 7,123 122 0,258 270-4,-293-284-16,300 221 0,-242-200-5,-101-79 10,414 356-79,-425-365 32,139 106-82,-194-161 137,-3 4 1,103 112-1,-21-18 0,-5-5 7,126 107 3,101 89-15,-230-203 5,8 12-3,128 113-9,-95-97 7,32 25-11,-146-132 22,-47-39-23,62 43 0,-96-75 30,0 1-1,-1-1 1,1 1 0,-1 0 0,0 1-1,0-1 1,-1 1 0,0 0 0,0 0-1,3 6 1,-3-4-13,1 0 0,0 0-1,1-1 1,10 14 0,6 3-8,15 14-1169,-35-38 278,-1-4-4081,-1-9-1164,-2-6-1989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03.368"/>
    </inkml:context>
    <inkml:brush xml:id="br0">
      <inkml:brushProperty name="width" value="0.025" units="cm"/>
      <inkml:brushProperty name="height" value="0.025" units="cm"/>
    </inkml:brush>
  </inkml:definitions>
  <inkml:trace contextRef="#ctx0" brushRef="#br0">0 164 8776,'0'0'5510,"9"-8"-4870,5-2-500,0 1 0,1 1 1,0 0-1,0 1 0,1 0 0,0 1 0,32-7 0,68-6 501,1 4-1,139 2 0,-122 8-493,159-26 1,-264 27-290,-16 3-3101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10.122"/>
    </inkml:context>
    <inkml:brush xml:id="br0">
      <inkml:brushProperty name="width" value="0.025" units="cm"/>
      <inkml:brushProperty name="height" value="0.025" units="cm"/>
    </inkml:brush>
  </inkml:definitions>
  <inkml:trace contextRef="#ctx0" brushRef="#br0">1 0 4676,'0'24'11608,"0"8"-5870,0 148-1186,0-180-4537,0 0-1,0 0 0,0 0 1,0 1-1,0-1 0,0 0 1,0 0-1,0 0 0,0 0 1,0 0-1,0 1 0,0-1 0,0 0 1,0 0-1,0 0 0,0 0 1,0 0-1,0 1 0,0-1 1,0 0-1,0 0 0,0 0 1,0 0-1,1 0 0,-1 0 0,0 1 1,0-1-1,0 0 0,0 0 1,0 0-1,0 0 0,1 0 1,-1 0-1,0 0 0,0 0 1,0 0-1,0 0 0,0 0 0,0 0 1,1 0-1,-1 1 0,0-1 1,0 0-1,0 0 0,0 0 1,1 0-1,-1 0 0,0-1 0,0 1 1,0 0-1,0 0 0,0 0 1,1 0-1,-1 0 0,11-8 508,7-12 129,89-140-224,-107 159-433,0 1 0,0 0 0,0 0 0,0 0-1,0-1 1,0 1 0,0 0 0,0 0 0,1 0 0,-1-1 0,0 1 0,0 0 0,0 0 0,0 0 0,1 0 0,-1 0 0,0-1 0,0 1 0,0 0 0,0 0 0,1 0-1,-1 0 1,0 0 0,0 0 0,1 0 0,-1 0 0,0 0 0,0 0 0,0 0 0,1 0 0,-1 0 0,0 0 0,0 0 0,1 0 0,-1 0 0,0 0 0,0 0 0,0 0-1,1 0 1,-1 0 0,0 0 0,0 0 0,0 0 0,1 0 0,-1 1 0,0-1 0,0 0 0,0 0 0,0 0 0,1 0 0,-1 0 0,0 1 0,0-1 0,0 0 0,0 0-1,0 0 1,0 1 0,1-1 0,-1 0 0,0 1 0,5 23-77,-3 39 330,-2-57-201,-1-6-30,1 1 0,0-1 1,0 1-1,-1 0 0,1-1 1,0 1-1,0-1 0,0 1 1,0 0-1,0-1 1,0 1-1,0 0 0,0-1 1,0 1-1,0-1 0,0 1 1,0 0-1,1-1 0,-1 1 1,0-1-1,0 1 0,1 0 1,-1-1-1,0 1 1,1-1-1,-1 1 0,0-1 1,1 1-1,-1-1 0,1 0 1,-1 1-1,1-1 0,-1 1 1,1-1-1,-1 0 1,1 1-1,-1-1 0,2 0 1,21-18 439,3-7-294,-8 6-152,0 1 1,2 1-1,31-21 0,-51 38-21,1-1 0,-1 1 0,1-1-1,-1 1 1,1 0 0,-1-1 0,1 1 0,0 0 0,-1 0 0,1-1 0,0 1 0,-1 0 0,1 0 0,0 0 0,-1 0 0,1 0-1,0 0 1,-1 0 0,1 0 0,0 0 0,-1 0 0,1 0 0,0 0 0,-1 1 0,1-1 0,0 0 0,-1 0 0,1 1-1,-1-1 1,1 0 0,0 1 0,-1-1 0,1 1 0,-1-1 0,1 1 0,0 0 0,0 2 4,0-1 0,0 1 0,0-1 0,0 1 1,0-1-1,0 1 0,-1 0 0,1 0 0,-1 5 0,0 2 62,0 1 1,-1-1-1,0 0 0,-4 19 0,-1-13 879,-4 10-4470,22-39-6653,-4-2 2886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10.470"/>
    </inkml:context>
    <inkml:brush xml:id="br0">
      <inkml:brushProperty name="width" value="0.025" units="cm"/>
      <inkml:brushProperty name="height" value="0.025" units="cm"/>
    </inkml:brush>
  </inkml:definitions>
  <inkml:trace contextRef="#ctx0" brushRef="#br0">78 1 12844,'0'0'12593,"-3"10"-11899,-21 59 504,14-47-956,2 0 0,0 1 0,2 0 0,0 0 0,1 0 0,2 1 0,-1 41 0,4-63-311,0 0 1,0 1-1,1-1 0,-1 0 1,1 0-1,0 1 0,0-1 1,0 0-1,0 0 1,0 0-1,0 0 0,0 0 1,1 0-1,-1-1 0,0 1 1,1 0-1,0-1 0,-1 1 1,1-1-1,0 1 0,0-1 1,0 0-1,0 0 0,0 0 1,0 0-1,0 0 1,3 1-1,-1-2-502,-1 1 1,1 0-1,-1-1 1,1 0-1,-1 0 0,1 0 1,-1 0-1,1 0 1,-1-1-1,1 1 0,-1-1 1,1 0-1,-1 0 1,0-1-1,0 1 0,1-1 1,3-2-1,16-14-8557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10.811"/>
    </inkml:context>
    <inkml:brush xml:id="br0">
      <inkml:brushProperty name="width" value="0.025" units="cm"/>
      <inkml:brushProperty name="height" value="0.025" units="cm"/>
    </inkml:brush>
  </inkml:definitions>
  <inkml:trace contextRef="#ctx0" brushRef="#br0">1 165 8008,'0'0'20237,"10"-12"-19943,116-140-107,-123 180-550,-24 56 1017,16-68-459,0 1 0,1 0-1,1 0 1,-3 29 0,6-46-387,9-4-2792,15-26-6412,-11 9 81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5.666"/>
    </inkml:context>
    <inkml:brush xml:id="br0">
      <inkml:brushProperty name="width" value="0.035" units="cm"/>
      <inkml:brushProperty name="height" value="0.035" units="cm"/>
    </inkml:brush>
  </inkml:definitions>
  <inkml:trace contextRef="#ctx0" brushRef="#br0">93 0 16692,'-10'15'922,"-21"23"1,23-30-708,1 1 0,0 0 1,0 0-1,1 1 0,-10 20 0,16-30-222,0 0 1,0 0-1,0 1 0,0-1 0,1 0 0,-1 1 0,0-1 1,0 0-1,1 0 0,-1 1 0,0-1 0,1 0 0,-1 0 1,0 0-1,0 1 0,1-1 0,-1 0 0,0 0 0,1 0 1,-1 0-1,1 0 0,-1 0 0,0 0 0,1 0 1,-1 0-1,0 0 0,1 0 0,-1 0 0,0 0 0,1 0 1,-1 0-1,0 0 0,1 0 0,-1 0 0,0 0 0,1-1 1,-1 1-1,0 0 0,1 0 0,-1-1 0,19-3-377,-15 2 283,9-2-336,1-1 0,-1 2-1,17-3 1,-28 6 398,0-1-1,0 1 1,0 0-1,1-1 1,-1 1 0,0 0-1,0 0 1,1 1-1,-1-1 1,0 0 0,0 1-1,0-1 1,0 1-1,1 0 1,-1 0 0,0 0-1,0 0 1,-1 0-1,1 0 1,0 0 0,0 1-1,0-1 1,-1 1-1,1-1 1,-1 1 0,1 0-1,-1 0 1,2 2-1,-3-2 137,1 1-1,0 0 1,-1 0-1,0 0 1,0 0-1,0 0 1,0-1 0,0 1-1,-1 0 1,1 0-1,-1 0 1,1-1-1,-1 1 1,0 0-1,0 0 1,-1-1-1,1 1 1,0-1-1,-1 1 1,0-1-1,-2 4 1,-4 3 385,1-1 1,-1 1 0,0-1 0,-10 7-1,12-11-277,1-1 0,-1 0-1,0 0 1,-7 3-1,12-5-154,-1-1-1,1 1 1,-1-1 0,1 0-1,-1 1 1,1-1-1,-1 0 1,1 0 0,-1 0-1,1 0 1,-3 0-1,4-1-31,-1 1 0,1 0 0,-1 0 0,1-1 0,-1 1 0,1 0 0,0-1 0,-1 1 0,1 0 0,-1-1 0,1 1 0,0 0 0,-1-1 0,1 1 0,0-1 0,-1 1 0,1-1 0,0 1 0,0-1 0,-1 1 0,1-1 0,0 1 0,0-1 0,0 1 0,0-1 0,0 0 0,0 1 0,0-1 0,0 1 0,0-2 0,1-6 47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11.172"/>
    </inkml:context>
    <inkml:brush xml:id="br0">
      <inkml:brushProperty name="width" value="0.025" units="cm"/>
      <inkml:brushProperty name="height" value="0.025" units="cm"/>
    </inkml:brush>
  </inkml:definitions>
  <inkml:trace contextRef="#ctx0" brushRef="#br0">0 1 7591,'0'0'16885,"0"8"-15651,9 176-973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11.499"/>
    </inkml:context>
    <inkml:brush xml:id="br0">
      <inkml:brushProperty name="width" value="0.025" units="cm"/>
      <inkml:brushProperty name="height" value="0.025" units="cm"/>
    </inkml:brush>
  </inkml:definitions>
  <inkml:trace contextRef="#ctx0" brushRef="#br0">1 0 7783,'0'0'16464,"10"4"-15791,10-2-417,3 1-160,1-1-64,-4 0-1217,5-2-1666,-11 0-1921,2 0-3172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11.922"/>
    </inkml:context>
    <inkml:brush xml:id="br0">
      <inkml:brushProperty name="width" value="0.025" units="cm"/>
      <inkml:brushProperty name="height" value="0.025" units="cm"/>
    </inkml:brush>
  </inkml:definitions>
  <inkml:trace contextRef="#ctx0" brushRef="#br0">0 317 13581,'0'0'5221,"10"-2"-3892,33-2-197,-42 4-1067,1 0 0,-1 0 1,1 1-1,0-1 0,-1 0 1,1 1-1,-1-1 0,1 1 0,-1-1 1,1 1-1,-1-1 0,0 1 1,1 0-1,-1 0 0,0 0 0,1 0 1,-1 0-1,0 0 0,0 0 1,0 0-1,0 1 0,0-1 0,0 0 1,0 1-1,0-1 0,-1 0 1,1 1-1,-1-1 0,1 1 0,-1-1 1,1 1-1,-1 2 0,2 5 409,-1 0-1,0-1 1,0 1-1,-2 12 1,1-12-21,0 1-94,1-4 66,-1 0 0,-1 1 0,1-1 0,-1 1 0,0-1 0,0 0-1,-3 7 1,4-12 61,0-12 502,1-19-803,0 14-191,-1 1-1,0-1 0,-1 1 1,-1 0-1,0-1 0,-8-27 1,12 42-42,1 1 0,-1-1 1,1 1-1,-1-1 1,1 1-1,-1 0 0,1 0 1,0 0-1,-1 1 1,1-1-1,4 2 1,2-1 4,8-1-686,1 0 1,-1 0 0,28-6 0,-38 5-715,0-1 1,0 0 0,0 0-1,0-1 1,-1 0-1,13-7 1,-3-1-5749</inkml:trace>
  <inkml:trace contextRef="#ctx0" brushRef="#br0" timeOffset="1">347 0 17232,'0'0'3380,"3"8"-1453,18 47 672,-10-32-1916,-2 1 1,-1 0-1,10 45 1,-16-45-566,-2 0 1,0 0 0,-1 0 0,-2-1 0,0 1-1,-1 0 1,-2-1 0,0 0 0,-2 0 0,-15 32-1,13-33-645,-2 0 0,-1-1 0,-1 0 0,-18 21-1,20-28-1354,-1 0-1,0-2 0,-1 1 1,0-1-1,-29 17 0,-2-5-13235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25.876"/>
    </inkml:context>
    <inkml:brush xml:id="br0">
      <inkml:brushProperty name="width" value="0.025" units="cm"/>
      <inkml:brushProperty name="height" value="0.025" units="cm"/>
    </inkml:brush>
  </inkml:definitions>
  <inkml:trace contextRef="#ctx0" brushRef="#br0">34 9 4228,'0'0'16896,"3"-3"-15887,3-3 1252,-6 12-899,-13 25-429,-6 22-631,16-40-280,1-2-13,0 0 1,0 0 0,1 0 0,0 0-1,2 15 1,-1-26 5,0 1 1,1 0-1,-1 0 0,0-1 1,1 1-1,-1 0 0,0-1 1,1 1-1,-1 0 0,1-1 0,-1 1 1,1-1-1,-1 1 0,1-1 1,0 1-1,-1-1 0,1 1 1,0-1-1,-1 1 0,1-1 1,0 0-1,-1 0 0,1 1 1,0-1-1,0 0 0,-1 0 1,1 0-1,0 0 0,0 0 1,0 0-1,-1 0 0,1 0 1,0 0-1,0 0 0,-1 0 1,1 0-1,0 0 0,0-1 0,-1 1 1,1 0-1,0-1 0,-1 1 1,1-1-1,0 1 0,0-1 1,33-18 758,-29 13-649,0-1 0,0 1 1,0-1-1,-1 1 0,0-1 1,0-1-1,-1 1 0,0 0 0,-1-1 1,1 0-1,-1 1 0,-1-1 1,1 0-1,-1 0 0,-1 0 1,1 0-1,-2 0 0,0-8 1,1 15-110,0 0 1,0 1 0,0-1 0,0 0 0,0 1 0,-1-1 0,1 1 0,0-1 0,0 0-1,-1 1 1,1-1 0,0 1 0,-1-1 0,1 1 0,-1-1 0,1 1 0,-1-1 0,1 1-1,-1-1 1,1 1 0,-1 0 0,1-1 0,-1 1 0,1 0 0,-1-1 0,1 1-1,-1 0 1,0 0 0,1-1 0,-1 1 0,0 0 0,1 0 0,-1 0 0,0 0 0,1 0-1,-1 0 1,0 0 0,1 0 0,-1 0 0,1 1 0,-1-1 0,-1 0 0,-35 10-1096,20-5-9186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41.063"/>
    </inkml:context>
    <inkml:brush xml:id="br0">
      <inkml:brushProperty name="width" value="0.025" units="cm"/>
      <inkml:brushProperty name="height" value="0.025" units="cm"/>
    </inkml:brush>
  </inkml:definitions>
  <inkml:trace contextRef="#ctx0" brushRef="#br0">269 169 5894,'0'0'4297,"9"-4"-4377,13-2 83,1 2 0,-1 0 0,1 2 0,0 0 0,-1 1 0,38 5 0,6 2 206,418 27 1045,388-59-523,-83-16-720,-771 45-83,-18 4-45,-2-5 124,0 0 1,0-1-1,0 0 1,-1 1-1,1-1 1,0 0-1,-1 0 1,1 0-1,-1-1 1,-4 2-1,-98 11 69,-1-5 0,0-5 0,-111-10 1,-90-24 281,36 1-188,-723 12 54,917 21-115,1 3-1,1 3 1,-1 4-1,2 3 1,-78 27 0,149-42-132,0 0 1,0 0 0,0 0 0,0 0 0,0 1-1,1-1 1,-1 1 0,1 0 0,-1-1 0,1 1-1,-3 3 1,5-4 10,-1-1 1,1 0-1,0 0 0,0 1 0,0-1 1,0 0-1,0 0 0,0 1 0,0-1 1,0 0-1,0 0 0,0 0 0,0 1 1,0-1-1,0 0 0,0 0 0,1 1 1,-1-1-1,0 0 0,0 0 0,0 0 1,0 1-1,0-1 0,0 0 0,0 0 1,1 0-1,-1 1 0,0-1 0,0 0 1,0 0-1,1 0 0,-1 0 0,0 0 0,0 1 1,0-1-1,1 0 0,-1 0 0,0 0 1,0 0-1,1 0 0,23 3-131,102-7 335,197-32 1,-117 9-172,1138-87-1089,-1186 102-357,-94 2-823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53.643"/>
    </inkml:context>
    <inkml:brush xml:id="br0">
      <inkml:brushProperty name="width" value="0.025" units="cm"/>
      <inkml:brushProperty name="height" value="0.025" units="cm"/>
    </inkml:brush>
  </inkml:definitions>
  <inkml:trace contextRef="#ctx0" brushRef="#br0">60 0 4260,'-2'4'7882,"-2"4"-3841,-6 18-2308,9-11-1399,-1-1 0,0 1 1,-5 18-1,3-18-65,1-1 0,0 1 0,0 20 0,-11 142 1135,11-120-843,1 309 623,12-266-1031,5 94 228,-10-97-296,4 0 1,5-1-1,4-1 1,59 183-1,-21-72 96,-2-5 119,-6-32-223,-18-53-5,6-12 236,59 120 0,-62-152-273,30 90 301,-37-90-247,36 69-1,227 383 424,-140-275-287,-89-156-169,142 169 1,-117-158 80,-23-27 2,3-2 0,93 81 0,-23-18-75,-62-60-59,-27-36-1,74 55 0,35 29 20,-120-94-21,1-1-1,2-3 0,1 0 1,44 22-1,174 73 16,-150-74-16,-41-15 6,-2 4 0,-2 2 0,86 72 0,-91-71-8,87 45-1,-9-6 8,218 116 114,-326-182-120,488 224 21,-375-184-9,151 36 0,-119-39-7,70 16-89,77 25-208,-218-62-436,148 23 0,-6-2-61,-205-43-691,56 5 1,-92-11-1767,-9 0-269,-10 2-2721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55.183"/>
    </inkml:context>
    <inkml:brush xml:id="br0">
      <inkml:brushProperty name="width" value="0.025" units="cm"/>
      <inkml:brushProperty name="height" value="0.025" units="cm"/>
    </inkml:brush>
  </inkml:definitions>
  <inkml:trace contextRef="#ctx0" brushRef="#br0">0 109 2114,'0'0'14937,"0"8"-13592,0 22-283,0-29-1006,0 0 0,0-1 0,1 1 0,-1-1 0,0 1 0,0-1 0,0 1 0,1-1 0,-1 1 0,0-1 0,0 1 0,1-1 0,-1 1-1,0-1 1,1 0 0,-1 1 0,1-1 0,-1 1 0,1-1 0,-1 0 0,0 1 0,1-1 0,-1 0 0,1 0 0,-1 0 0,1 1 0,0-1 0,-1 0-1,1 0 1,-1 0 0,1 0 0,-1 0 0,1 0 0,-1 0 0,1 0 0,0 0 0,-1 0 0,1 0 0,-1 0 0,1 0 0,0-1 0,0 1-45,0 0 1,0 0 0,0 0 0,0-1-1,0 1 1,-1 0 0,1 0 0,0-1 0,0 1-1,0-1 1,0 1 0,-1-1 0,1 1-1,0-1 1,0 0 0,-1 1 0,1-1 0,0 0-1,-1 1 1,1-1 0,-1 0 0,1 0-1,0-1 1,-3-14 1197,-6 14 467,7 3-1620,0 0 0,0-1-1,0 1 1,0 0 0,0 0-1,0 0 1,0 0 0,1 0 0,-1 0-1,0 0 1,0 0 0,1 0-1,-1 0 1,1 0 0,-1 1 0,1-1-1,0 0 1,-1 0 0,1 1-1,0-1 1,0 2 0,0 0-49,2 57 15,-2-58-26,1 0 1,-1 0-1,1-1 0,-1 1 1,1 0-1,0 0 0,0 0 1,-1-1-1,1 1 0,1-1 1,-1 1-1,2 1 0,-3-2 0,1-1 0,0 1 1,0-1-1,-1 1 0,1-1 0,0 0 0,0 1 0,0-1 0,0 0 1,0 0-1,0 1 0,0-1 0,-1 0 0,1 0 0,0 0 0,0 0 1,0 0-1,0-1 0,0 1 0,0 0 0,0 0 0,0-1 0,-1 1 1,1 0-1,0-1 0,1 0 0,0-1 23,0 0-1,0-1 1,0 1 0,0 0-1,-1-1 1,1 1 0,-1-1-1,0 0 1,0 1 0,0-1 0,0 0-1,0 0 1,-1 0 0,1 0-1,-1 0 1,0 1 0,0-1-1,0 0 1,0-6 0,0 7 55,0 0 0,0 0 1,0 0-1,0 0 1,0 0-1,0 0 0,-1 0 1,1 0-1,0 0 0,-1 0 1,0 0-1,1 0 1,-1 0-1,0 1 0,0-1 1,0 0-1,0 0 0,-1 1 1,1-1-1,0 1 0,-1-1 1,1 1-1,-1-1 1,1 1-1,-1 0 0,0 0 1,1 0-1,-4-2 0,4 4-64,-1-1 0,1 0-1,0 0 1,0 1-1,-1-1 1,1 1-1,0-1 1,0 1 0,0 0-1,0 0 1,0-1-1,0 1 1,0 0-1,0 0 1,0 0 0,0 0-1,0 0 1,0 0-1,1 0 1,-1 0-1,0 0 1,1 0 0,-1 1-1,1-1 1,-1 0-1,1 0 1,0 1-1,0-1 1,-1 0 0,1 0-1,0 1 1,0 1-1,-3 51-146,3-48 145,0-5-12,0 0-1,1 1 0,-1-1 0,0 0 1,0 0-1,1 0 0,-1 1 0,0-1 1,1 0-1,-1 0 0,1 0 1,0 0-1,-1 0 0,1 0 0,0 0 1,0 0-1,0 0 0,-1 0 1,1 0-1,2 1 0,-3-2 3,1 0 0,-1 0 0,1 0 0,0 0 0,-1 1 0,1-1 1,-1 0-1,1 0 0,0 0 0,-1 0 0,1 0 0,-1 0 0,1 0 0,0-1 0,-1 1 0,1 0 0,-1 0 0,1 0 0,-1-1 0,1 1 0,0 0 0,-1 0 0,1-1 0,-1 1 0,1 0 0,-1-1 1,0 1-1,1-1 0,-1 1 0,1-1 0,-1 1 0,0-1 0,1 1 0,-1-1 0,0 1 0,0-1 0,1 1 0,-1-1 0,0 0 0,0 1 0,0-1 0,0 1 0,0-1 0,0 0 0,5-20 35,0 0 0,-2 0 0,-1 0 0,-1-1 0,-1-25 0,0 39-6,-14 28 181,10 1-243,1 1 1,0-1 0,1 0-1,3 40 1,-1-27 19,11-131 148,-9 48-130,-1 31-23,-1 52-85,-1-13 74,0-16 28,0 1 0,1 0-1,0-1 1,0 1-1,0 0 1,0-1-1,1 1 1,0-1 0,0 1-1,0 0 1,1-1-1,2 6 1,-4-11 2,1 0-1,-1 0 1,0 1 0,0-1-1,1 0 1,-1 0 0,0 0-1,0 0 1,0 0 0,1 0-1,-1 0 1,0 0 0,0 0-1,1 0 1,-1 0 0,0 0-1,0 0 1,1 0 0,-1 0-1,0 0 1,0 0 0,0 0-1,1-1 1,-1 1 0,0 0-1,0 0 1,0 0 0,1 0-1,-1 0 1,0-1 0,0 1-1,0 0 1,0 0 0,1 0-1,-1 0 1,0-1 0,0 1-1,0 0 1,0 0 0,0-1-1,0 1 1,0 0 0,1 0-1,-1 0 1,0-1 0,0 1-1,0 0 1,0 0 0,0-1-1,0 1 1,0 0 0,0 0-1,0-1 1,-1 1 0,1 0-1,0 0 1,0-1 0,0 1-1,2-17 22,-2 16-20,3-51 55,-1 23-52,-1 0 0,-4-51 0,2 79-3,1 1-1,0 0 1,0 0-1,0 0 1,-1 0 0,1 0-1,0 0 1,0 0-1,0 0 1,-1 0-1,1 0 1,0 0-1,0 0 1,-1 0-1,1 0 1,0 0 0,0 0-1,0 0 1,-1 0-1,1 0 1,0 0-1,0 0 1,-1 0-1,1 0 1,0 1-1,0-1 1,0 0-1,0 0 1,-1 0 0,1 0-1,0 0 1,0 1-1,0-1 1,0 0-1,-1 0 1,1 0-1,0 0 1,0 1-1,0-1 1,0 0 0,0 0-1,0 1 1,0-1-1,0 0 1,0 0-1,0 1 1,-5 17-59,1 1 0,1 0 0,1 0 0,0 0 0,2 0 1,3 37-1,-2-2 12,7-69-168,-1-18 232,-5 16-48,2-79 67,-4 87-92,0 1 0,-1-1-1,0 1 1,-1-1 0,0 1-1,0 0 1,-1 0 0,-4-12-1,7 20 37,0 0 0,0 0-1,0 0 1,0-1-1,0 1 1,0 0-1,0 0 1,0 0 0,0-1-1,0 1 1,0 0-1,0 0 1,-1 0-1,1 0 1,0-1 0,0 1-1,0 0 1,0 0-1,0 0 1,0 0-1,0-1 1,-1 1 0,1 0-1,0 0 1,0 0-1,0 0 1,0 0-1,-1 0 1,1 0 0,0-1-1,0 1 1,0 0-1,0 0 1,-1 0-1,1 0 1,0 0 0,0 0-1,0 0 1,-1 0-1,1 0 1,0 0-1,0 0 1,0 0 0,-1 0-1,1 0 1,0 0-1,0 0 1,0 1-1,-1-1 1,1 0-1,0 0 1,0 0 0,0 0-1,0 0 1,-1 0-1,1 1 1,-4 15-831,3 28-852,1-41 1418,5 64-7355,-3-40-3175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01.943"/>
    </inkml:context>
    <inkml:brush xml:id="br0">
      <inkml:brushProperty name="width" value="0.025" units="cm"/>
      <inkml:brushProperty name="height" value="0.025" units="cm"/>
    </inkml:brush>
  </inkml:definitions>
  <inkml:trace contextRef="#ctx0" brushRef="#br0">0 0 3972,'0'0'13522,"0"12"-12898,4 164-821,4-51-8542,-7-95 5098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02.307"/>
    </inkml:context>
    <inkml:brush xml:id="br0">
      <inkml:brushProperty name="width" value="0.025" units="cm"/>
      <inkml:brushProperty name="height" value="0.025" units="cm"/>
    </inkml:brush>
  </inkml:definitions>
  <inkml:trace contextRef="#ctx0" brushRef="#br0">27 0 2851,'0'0'961,"7"59"416,-4-29 321,-1 0-898,3 2-543,-1-1 447,1 1-63,-5 0-417,4-3 0,1 1 161,0 3 95,1 1-320,-3 0-128,3 3-448,-6-2-1794</inkml:trace>
  <inkml:trace contextRef="#ctx0" brushRef="#br0" timeOffset="1">39 918 13837,'-12'46'577,"-1"0"-513,5-2 128,2-1-128,6-11-545,0-5-1857,0-6-1121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02.807"/>
    </inkml:context>
    <inkml:brush xml:id="br0">
      <inkml:brushProperty name="width" value="0.025" units="cm"/>
      <inkml:brushProperty name="height" value="0.025" units="cm"/>
    </inkml:brush>
  </inkml:definitions>
  <inkml:trace contextRef="#ctx0" brushRef="#br0">68 1 4452,'0'14'22,"-23"222"1205,-8 186 832,20-188-1678,11 90 4507,0-7-2249,-2-147-1678,3-152-7031,-2-13 3647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6.121"/>
    </inkml:context>
    <inkml:brush xml:id="br0">
      <inkml:brushProperty name="width" value="0.035" units="cm"/>
      <inkml:brushProperty name="height" value="0.035" units="cm"/>
    </inkml:brush>
  </inkml:definitions>
  <inkml:trace contextRef="#ctx0" brushRef="#br0">0 164 19348,'16'-10'1504,"4"0"-1183,5-2-137,3 2 488,2-4-432,5-1-688,-4-2-152,4-4 504,-5-4-185,-3-5-111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4.988"/>
    </inkml:context>
    <inkml:brush xml:id="br0">
      <inkml:brushProperty name="width" value="0.025" units="cm"/>
      <inkml:brushProperty name="height" value="0.025" units="cm"/>
      <inkml:brushProperty name="color" value="#66CC00"/>
    </inkml:brush>
  </inkml:definitions>
  <inkml:trace contextRef="#ctx0" brushRef="#br0">42 1 4965,'0'0'8664,"-7"11"-8258,2-2-340,1-3-22,1-1 1,0 2-1,0-1 0,0 0 0,1 1 1,-1-1-1,2 1 0,-1 0 1,1-1-1,0 1 0,0 9 1,0 13 123,0-13 157,1 1 0,0-1 0,2 1 0,-1-1 0,9 31 0,-9-44-215,0 1 0,1-1-1,-1 0 1,1 0 0,0 1 0,0-1 0,0 0-1,1 0 1,-1-1 0,1 1 0,-1 0 0,1-1-1,0 0 1,0 0 0,0 0 0,0 0 0,0 0-1,1 0 1,-1-1 0,1 1 0,-1-1 0,1 0-1,-1 0 1,1-1 0,-1 1 0,1-1 0,0 1-1,0-1 1,-1 0 0,1-1 0,7 0 0,-3-1-51,1 0-1,-1 0 1,0-1 0,0 0 0,0-1 0,0 0 0,0 0 0,-1 0 0,1-1 0,-1 0 0,-1-1 0,1 1 0,-1-1 0,10-12 0,-10 11 66,0 0 0,0 0 0,-1-1 0,0 0-1,0 0 1,-1-1 0,0 1 0,-1-1-1,1 0 1,-2 0 0,1 0 0,-1 0 0,1-16-1,-12 86 622,7-51-741,0 1 1,0 0-1,1 0 1,0 0-1,1 14 1,1-22-5,-1 1 1,1-1-1,0 0 0,0 0 1,0 0-1,0-1 0,0 1 1,1 0-1,-1 0 1,1-1-1,0 1 0,0-1 1,0 1-1,0-1 0,0 0 1,0 0-1,0 0 1,1 0-1,-1 0 0,1 0 1,0-1-1,0 1 0,3 1 1,-1-1 76,1 0 0,0 0 0,0 0 0,0-1 0,0 0 0,0 0 0,0 0 0,0-1 0,1 0 0,-1 0 0,0 0 0,0-1 0,0 0 0,0 0 0,0-1 0,0 1 0,0-1 0,0-1 1,-1 1-1,1-1 0,-1 0 0,8-6 0,-7 5 40,0-1 1,0 0 0,-1 0 0,0-1 0,0 0-1,0 0 1,-1 0 0,0 0 0,0-1 0,0 1-1,-1-1 1,0 0 0,-1 0 0,1 0-1,-1-1 1,-1 1 0,1 0 0,0-9 0,-2 7-55,0-1 1,0 1 0,-1-1 0,0 1 0,-1-1 0,-3-8 0,5 15-108,-1 1 1,1 0 0,-1-1-1,0 1 1,0 0 0,0 0-1,0 0 1,0 0 0,-1 0-1,1 0 1,-1 0 0,1 0-1,-1 0 1,0 0-1,0 1 1,1-1 0,-1 1-1,0-1 1,-1 1 0,1 0-1,0 0 1,0 0 0,0 0-1,-1 0 1,1 1 0,0-1-1,-1 1 1,-3-1 0,5 1-70,1 0 1,-1 0-1,0 0 1,1 0-1,-1 0 1,0 0-1,1 1 1,-1-1-1,1 0 1,-1 0-1,0 1 1,1-1-1,-1 0 1,1 1-1,-1-1 1,1 1-1,-1-1 1,1 1-1,-1-1 1,1 1-1,0-1 1,-1 1-1,1-1 1,-1 1-1,1-1 1,0 1-1,0 0 1,-1-1-1,1 1 1,0 0-1,0-1 1,0 2-1,-1 25-5341,1-18 2473,0 8-4238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5.381"/>
    </inkml:context>
    <inkml:brush xml:id="br0">
      <inkml:brushProperty name="width" value="0.025" units="cm"/>
      <inkml:brushProperty name="height" value="0.025" units="cm"/>
      <inkml:brushProperty name="color" value="#66CC00"/>
    </inkml:brush>
  </inkml:definitions>
  <inkml:trace contextRef="#ctx0" brushRef="#br0">88 14 12908,'0'0'3107,"-9"-3"-1516,-28-7-737,36 9-810,-1 1 0,1 0-1,0 0 1,0 0 0,0 0 0,-1 0-1,1 0 1,0 1 0,0-1 0,0 0-1,0 0 1,0 1 0,-1-1 0,1 1 0,0-1-1,0 1 1,0 0 0,0-1 0,0 1-1,0 0 1,0 0 0,1-1 0,-1 1-1,0 0 1,0 0 0,1 0 0,-1 0-1,0 0 1,1 0 0,-1 0 0,1 0-1,-1 0 1,1 1 0,-1 1 0,-6 41 1130,7-39-901,-1-2-224,1-1 0,0 0 0,0 0-1,0 0 1,0 1 0,0-1 0,0 0 0,1 0 0,-1 0 0,1 0-1,0 1 1,-1-1 0,1 0 0,0 0 0,0 0 0,0 0 0,1-1-1,-1 1 1,0 0 0,1 0 0,-1-1 0,1 1 0,-1-1 0,1 1-1,0-1 1,0 0 0,0 1 0,0-1 0,0 0 0,0 0-1,0-1 1,0 1 0,0 0 0,0-1 0,0 1 0,0-1 0,0 0-1,1 1 1,-1-1 0,0 0 0,3-1 0,2 1 3,-1 0 1,1-1-1,-1 0 1,1 0-1,-1-1 0,1 0 1,-1 0-1,0 0 1,1-1-1,-1 0 0,-1 0 1,12-8-1,-12 7 6,-1 0 0,1-1 0,-1 1 0,0-1 0,0 0 0,0 0 0,-1 0-1,0 0 1,0 0 0,0-1 0,-1 0 0,3-8 0,-4 14-46,-1 0 0,0 0 0,0 0 0,0 0 0,0-1 0,0 1 0,0 0-1,0 0 1,0 0 0,0 0 0,0 0 0,0 0 0,0 0 0,0 0 0,0 0 0,0-1 0,0 1 0,0 0 0,0 0 0,0 0 0,0 0 0,0 0 0,0 0-1,0 0 1,0 0 0,0 0 0,0-1 0,0 1 0,0 0 0,0 0 0,0 0 0,0 0 0,0 0 0,-1 0 0,1 0 0,0 0 0,0 0 0,0 0 0,0 0 0,0 0-1,0 0 1,0-1 0,0 1 0,0 0 0,0 0 0,-1 0 0,1 0 0,0 0 0,0 0 0,0 0 0,0 0 0,0 0 0,0 0 0,0 0 0,0 0 0,0 0 0,-1 0-1,1 0 1,0 0 0,0 0 0,0 0 0,0 0 0,0 0 0,0 1 0,0-1 0,0 0 0,0 0 0,0 0 0,-1 0 0,-9 8 170,-7 11-239,11-11 38,1 0 0,1 0 0,0 0 0,0 0-1,0 1 1,1-1 0,0 1 0,1 0 0,0 0 0,1 0 0,-1 1 0,2-1 0,-1 12 0,2-20-55,-1 0-1,0 0 1,1 0 0,-1 0 0,1-1-1,-1 1 1,1 0 0,0 0 0,-1 0-1,1-1 1,0 1 0,-1 0 0,1-1-1,0 1 1,0-1 0,-1 1 0,1-1-1,0 1 1,0-1 0,0 1 0,0-1-1,0 0 1,0 1 0,0-1 0,0 0-1,0 0 1,0 0 0,0 0 0,0 0-1,0 0 1,0 0 0,0 0 0,0 0-1,0-1 1,0 1 0,-1 0 0,1 0-1,0-1 1,0 1 0,2-2 0,37-17-2770,-8-8-589,-3-6-1783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5.778"/>
    </inkml:context>
    <inkml:brush xml:id="br0">
      <inkml:brushProperty name="width" value="0.025" units="cm"/>
      <inkml:brushProperty name="height" value="0.025" units="cm"/>
      <inkml:brushProperty name="color" value="#66CC00"/>
    </inkml:brush>
  </inkml:definitions>
  <inkml:trace contextRef="#ctx0" brushRef="#br0">54 1 10378,'0'0'1847,"-5"8"-315,-1 1-1005,0-2-113,1 1-1,0-1 0,1 1 1,0 0-1,0 0 0,0 1 0,1-1 1,0 1-1,-1 10 0,7-18-401,0 0 0,1 0-1,-1 0 1,1 0-1,-1-1 1,0 1 0,1-1-1,-1 0 1,1 0 0,-1 0-1,7-1 1,-10 1-45,13-1-97,-3 0-4,-1 1 0,1 0 0,0 0 0,-1 1 0,1 0 0,12 3 0,-20-3 189,0 0-1,1 0 0,-1 1 0,0-1 0,1 0 0,-1 1 0,0 0 0,0-1 1,0 1-1,0 0 0,-1 0 0,1 0 0,0 0 0,-1 0 0,1 0 0,-1 1 1,0-1-1,0 0 0,0 1 0,0-1 0,0 1 0,0-1 0,-1 1 0,1 0 0,-1-1 1,0 1-1,0-1 0,0 4 0,0-2 165,-1 1-1,1-1 1,-1 0-1,0 1 1,0-1 0,-1 0-1,1 0 1,-1 0 0,0 0-1,0 0 1,0 0-1,-1 0 1,1-1 0,-1 1-1,0-1 1,0 0-1,0 0 1,0 0 0,-1 0-1,1 0 1,-1-1-1,0 1 1,0-1 0,0 0-1,0 0 1,0-1 0,0 1-1,0-1 1,-1 0-1,1 0 1,0 0 0,-1-1-1,1 1 1,-1-1-1,1 0 1,0-1 0,-1 1-1,1-1 1,-1 0 0,-3-1-1,5 1-281,1 0-1,0-1 1,0 1-1,0 0 0,0-1 1,0 0-1,1 1 1,-1-1-1,0 0 1,1 0-1,-1 0 1,1 0-1,0 0 1,0 0-1,0-1 0,0 1 1,0 0-1,0-1 1,0 1-1,1 0 1,-1-1-1,1-4 1,0-15-4244,7 5-4435,3 6-4128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6.560"/>
    </inkml:context>
    <inkml:brush xml:id="br0">
      <inkml:brushProperty name="width" value="0.025" units="cm"/>
      <inkml:brushProperty name="height" value="0.025" units="cm"/>
      <inkml:brushProperty name="color" value="#66CC00"/>
    </inkml:brush>
  </inkml:definitions>
  <inkml:trace contextRef="#ctx0" brushRef="#br0">46 0 10858,'0'0'4885,"-1"14"-3492,-5 83-78,-32 330 3573,37-420-3908,2-11-259,3-25 106,9-49-477,-4 39-337,2 1 0,2 0 0,25-52 0,-30 72-31,2 1 1,0 0-1,1 1 1,0 0-1,2 1 1,0 0-1,0 1 1,1 0-1,18-12 1,-29 23-24,1 1 1,-1 0-1,1-1 0,0 1 0,0 1 0,0-1 1,0 1-1,0-1 0,0 1 0,0 0 1,1 1-1,-1-1 0,0 1 0,0 0 1,8 0-1,-11 0 17,0 1 0,1-1 0,-1 1-1,0-1 1,1 1 0,-1-1 0,0 1 0,0 0 0,1-1-1,-1 1 1,0 0 0,0 0 0,0 0 0,0 0 0,0 0 0,0 0-1,-1 0 1,1 0 0,1 2 0,-1-1 17,-1 1 0,1-1 0,0 1 0,-1 0 0,1-1 0,-1 1 0,0 0 0,0-1 0,0 1 0,0-1 0,0 1 0,-1 0 0,0 3 0,-1 0 24,0 0 0,0-1 0,-1 1-1,0-1 1,0 1 0,0-1 0,-1 0 0,0 0 0,0-1 0,0 1 0,0-1 0,-1 0 0,0 0 0,0 0-1,0-1 1,-8 5 0,5-3 70,-1-1-1,0 0 1,1 0 0,-2 0-1,1-1 1,0-1-1,-1 0 1,1 0-1,-17 1 1,25-3-129,0 0 0,-1 1-1,1-1 1,0 0 0,-1 0 0,1 0 0,-1 0 0,1-1 0,0 1-1,-1 0 1,1-1 0,-1 1 0,1-1 0,0 1 0,0-1-1,-1 1 1,1-1 0,0 0 0,0 0 0,0 1 0,0-1-1,0 0 1,0 0 0,0 0 0,0 0 0,0 0 0,0-1 0,0 1-1,1 0 1,-1 0 0,0-1 0,1 1 0,-1 0 0,1-1-1,0 1 1,-1 0 0,1-1 0,0 1 0,0 0 0,0-1 0,0 1-1,0-1 1,0 1 0,0 0 0,1-3 0,0 0-603,0-1 0,1 1 0,-1-1 0,1 1 0,0 0 0,1 0 0,-1 0 0,1 0 0,0 0 0,-1 0 0,2 1 0,5-7 0,23-13-4859</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6.923"/>
    </inkml:context>
    <inkml:brush xml:id="br0">
      <inkml:brushProperty name="width" value="0.025" units="cm"/>
      <inkml:brushProperty name="height" value="0.025" units="cm"/>
      <inkml:brushProperty name="color" value="#66CC00"/>
    </inkml:brush>
  </inkml:definitions>
  <inkml:trace contextRef="#ctx0" brushRef="#br0">43 8 8552,'0'0'8349,"-4"8"-7153,-2 6-824,-1-1-1,2 1 1,0 0 0,1 0 0,0 1-1,1-1 1,-1 20 0,4-34-364,0 1 0,0 0 0,0 0 0,1-1 0,-1 1 0,0 0 0,1-1 0,-1 1 0,0 0 0,1-1 0,-1 1 0,1-1 0,-1 1 0,1-1 0,-1 1 0,1-1 0,-1 1 0,1-1 0,0 1 0,-1-1 0,1 1 0,-1-1 0,1 0 0,0 0 0,0 1 0,-1-1 0,1 0 1,0 0-1,-1 0 0,1 0 0,0 0 0,0 0 0,-1 0 0,1 0 0,0 0 0,0 0 0,-1 0 0,1 0 0,0 0 0,-1-1 0,1 1 0,0 0 0,-1 0 0,1-1 0,1 0 0,32-15 562,-28 9-446,0 1 0,0-1 1,-1 0-1,1 0 0,-2-1 0,7-11 0,-9 16-4,-1-1 0,1 0 1,0 0-1,-1 0 0,0 0 0,0-1 0,0 1 1,-1 0-1,1 0 0,-1-1 0,0 1 0,0 0 1,0 0-1,-1-1 0,-1-5 0,2 10-116,-1-1-1,1 0 1,0 1 0,0-1-1,-1 1 1,1-1 0,-1 1-1,1-1 1,0 1 0,-1-1-1,1 1 1,-1 0 0,1-1-1,-1 1 1,0 0 0,1-1 0,-1 1-1,1 0 1,-1 0 0,1-1-1,-1 1 1,0 0 0,1 0-1,-1 0 1,0 0 0,1 0-1,-1 0 1,0 0 0,1 0-1,-1 0 1,1 0 0,-1 0-1,0 0 1,1 0 0,-1 1-1,0-1 1,1 0 0,-1 0-1,1 1 1,-1-1 0,1 0-1,-1 1 1,1-1 0,-1 1-1,1-1 1,-1 1 0,1-1-1,-1 1 1,1-1 0,-1 1-1,-22 26-217,20-22 94,1 0-1,0 0 1,0 0-1,1 0 1,-1 1-1,1-1 1,0 0-1,0 11 1,1-15-89,0 1-1,0-1 1,0 1 0,0-1 0,0 0 0,0 1 0,0-1 0,1 1 0,-1-1 0,0 1 0,1-1 0,-1 0 0,1 1 0,0-1 0,-1 0 0,1 0 0,0 1 0,0-1 0,0 0 0,0 0-1,0 0 1,0 0 0,0 0 0,0 0 0,0 0 0,1-1 0,-1 1 0,0 0 0,1-1 0,-1 1 0,0 0 0,1-1 0,-1 0 0,1 1 0,1-1 0,19 1-4906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7.254"/>
    </inkml:context>
    <inkml:brush xml:id="br0">
      <inkml:brushProperty name="width" value="0.025" units="cm"/>
      <inkml:brushProperty name="height" value="0.025" units="cm"/>
      <inkml:brushProperty name="color" value="#66CC00"/>
    </inkml:brush>
  </inkml:definitions>
  <inkml:trace contextRef="#ctx0" brushRef="#br0">133 1 15407,'0'0'1612,"-10"3"352,-3 1-1375,0 1 0,1 0-1,-23 14 1,32-17-535,-1 0 1,1 1-1,-1-1 0,1 1 1,0-1-1,0 1 0,1 0 1,-1 0-1,0 0 0,1 1 1,0-1-1,0 1 0,0-1 1,0 1-1,0 0 0,1-1 1,0 1-1,-1 0 0,2 0 1,-1 0-1,0 4 0,5-6-168,0-1 0,0 0-1,0 0 1,0 0-1,0 0 1,0-1-1,0 0 1,1 0 0,-1 0-1,8-1 1,-5 1-165,144-7-2540,-150 7 2844,-1 0 0,0 0 0,1 0-1,-1 1 1,0-1 0,1 0 0,-1 1 0,0-1-1,1 0 1,-1 0 0,0 1 0,1-1 0,-1 1-1,0-1 1,0 0 0,0 1 0,1-1 0,-1 0-1,0 1 1,0-1 0,0 1 0,0-1 0,0 1-1,0-1 1,0 0 0,0 1 0,0-1 0,0 1-1,0-1 1,0 1 0,0-1 0,0 0 0,0 1-1,0-1 1,0 1 0,-1-1 0,1 0 0,0 1-1,0-1 1,0 0 0,-1 1 0,1-1 0,0 0-1,-1 1 1,1-1 0,0 0 0,-1 1 0,1-1-1,-1 0 1,-14 22 1549,-46 27 1387,56-45-2885,-1-1 1,1 0-1,0 0 0,-1 0 1,1-1-1,-1 1 0,0-1 0,0-1 1,0 1-1,-10 1 0,16-3-161,-1 0-1,1 0 0,0 0 0,0-1 0,-1 1 0,1 0 0,0 0 1,-1 0-1,1 0 0,0 0 0,0 0 0,-1-1 0,1 1 0,0 0 1,0 0-1,-1 0 0,1 0 0,0-1 0,0 1 0,0 0 0,-1 0 1,1-1-1,0 1 0,0 0 0,0 0 0,0-1 0,0 1 0,0 0 1,-1-1-1,1 1 0,0 0 0,0 0 0,0-1 0,0 1 0,0 0 0,0-1 1,0 1-1,0 0 0,0-1 0,0 1 0,1 0 0,-1 0 0,0-1 1,0 1-1,0 0 0,0-1 0,0 1 0,0 0 0,1 0 0,-1-1 1,0 1-1,0 0 0,0 0 0,1 0 0,-1-1 0,0 1 0,1 0 1,11-17-3653,7 0-1894,0-2-2920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7.584"/>
    </inkml:context>
    <inkml:brush xml:id="br0">
      <inkml:brushProperty name="width" value="0.025" units="cm"/>
      <inkml:brushProperty name="height" value="0.025" units="cm"/>
      <inkml:brushProperty name="color" value="#66CC00"/>
    </inkml:brush>
  </inkml:definitions>
  <inkml:trace contextRef="#ctx0" brushRef="#br0">95 0 1794,'0'0'20072,"-8"1"-19869,4 0-196,-1 0 0,0 0 0,1 0 0,-1 1 0,1-1 0,0 1 0,-1 0 0,1 0 0,0 1 0,0 0-1,0-1 1,1 1 0,-1 0 0,1 1 0,-1-1 0,1 1 0,0-1 0,0 1 0,1 0 0,-1 0 0,1 0 0,-3 6 0,5-9-14,1 0 0,-1-1 0,0 1 0,1-1 0,-1 1-1,1-1 1,-1 1 0,1-1 0,-1 0 0,1 1 0,-1-1 0,1 1 0,-1-1 0,1 0 0,-1 0 0,1 1-1,0-1 1,-1 0 0,1 0 0,-1 0 0,1 1 0,0-1 0,-1 0 0,1 0 0,0 0 0,-1 0 0,1 0-1,0-1 1,-1 1 0,2 0 0,30 0-478,-26 0 272,33-2-752,-27 1 807,0 0 1,0 1-1,1 0 0,-1 1 0,13 3 1,-24-4 183,-1 1-1,1-1 1,-1 0 0,1 1 0,0 0 0,-1-1 0,1 1-1,-1-1 1,1 1 0,-1-1 0,0 1 0,1 0 0,-1-1-1,0 1 1,1 0 0,-1 0 0,0-1 0,0 1 0,1 0-1,-1 0 1,0-1 0,0 1 0,0 0 0,0 0 0,0-1-1,0 1 1,0 0 0,-1 0 0,1-1 0,0 1 0,0 0-1,0 0 1,-1-1 0,1 1 0,0 0 0,-1-1 0,0 2 0,-15 25 1303,9-20-1054,-1 0-1,-1-1 0,1 0 1,-1 0-1,0-1 1,0 0-1,0-1 0,-1 0 1,0-1-1,0 0 1,0 0-1,0-1 0,0 0 1,-17 1-1,26-3-362,1 0 0,0 0 0,0 0 0,-1 0 0,1 0 0,0 0 0,-1-1 0,1 1-1,0 0 1,-1 0 0,1 0 0,0 0 0,0 0 0,-1 0 0,1-1 0,0 1 0,0 0 0,-1 0 0,1 0 0,0-1 0,0 1-1,-1 0 1,1 0 0,0-1 0,0 1 0,0 0 0,0 0 0,-1-1 0,1 1 0,0 0 0,0-1 0,0 1 0,0 0 0,0 0 0,0-1-1,0 1 1,0 0 0,0-1 0,0 1 0,0 0 0,0-1 0,0 1 0,0 0 0,0-1 0,0 1 0,0 0 0,0 0 0,1-1 0,-1 1-1,0 0 1,0-1 0,0 1 0,0 0 0,1 0 0,-1 0 0,0-1 0,0 1 0,0 0 0,1-1 0,11-15-5475,3 3-1249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7.915"/>
    </inkml:context>
    <inkml:brush xml:id="br0">
      <inkml:brushProperty name="width" value="0.025" units="cm"/>
      <inkml:brushProperty name="height" value="0.025" units="cm"/>
      <inkml:brushProperty name="color" value="#66CC00"/>
    </inkml:brush>
  </inkml:definitions>
  <inkml:trace contextRef="#ctx0" brushRef="#br0">10 1 13389,'0'0'11365,"-1"12"-10441,-7 208 362,11-214-4188,3-14 97,4-15-2442,-4-1-545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8.637"/>
    </inkml:context>
    <inkml:brush xml:id="br0">
      <inkml:brushProperty name="width" value="0.025" units="cm"/>
      <inkml:brushProperty name="height" value="0.025" units="cm"/>
      <inkml:brushProperty name="color" value="#66CC00"/>
    </inkml:brush>
  </inkml:definitions>
  <inkml:trace contextRef="#ctx0" brushRef="#br0">1 300 9513,'0'0'9214,"7"5"-8232,1 0-863,1 0-1,-1 0 0,1-1 0,0 0 0,0-1 1,18 5-1,-24-7-99,1 0 0,0-1 1,0 1-1,0-1 0,0 0 0,0 0 1,0 0-1,0 0 0,0-1 0,0 0 1,0 0-1,0 0 0,0 0 0,-1 0 1,1-1-1,0 0 0,-1 1 1,0-2-1,1 1 0,-1 0 0,0 0 1,6-6-1,-7 6 51,0-1 0,0 1 0,-1 0 0,1 0 0,0-1 0,-1 1 0,1-1 0,-1 1 0,0-1 0,0 0 0,0 1 0,0-1 0,-1 0 0,1 0 0,-1 0 0,1-4 0,-2 6-35,1 1 0,-1 0-1,0-1 1,0 1 0,1 0 0,-1 0-1,0 0 1,0-1 0,1 1-1,-1 0 1,0 0 0,0 0-1,0 0 1,1 0 0,-1 0 0,0 1-1,0-1 1,1 0 0,-1 0-1,0 1 1,0-1 0,1 0-1,-1 1 1,0-1 0,1 0 0,-1 1-1,0 0 1,-5 4 56,1 0-1,0 0 1,1 1 0,-1 0 0,1 0-1,0 0 1,0 0 0,1 1 0,0-1-1,0 1 1,0 0 0,1 0 0,0 0-1,1 0 1,-2 13 0,3-20-85,0 1 1,0 0-1,0-1 0,0 1 1,0 0-1,0-1 0,1 1 1,-1 0-1,0-1 0,0 1 1,1-1-1,-1 1 0,0 0 1,1-1-1,-1 1 0,0-1 1,1 1-1,-1-1 0,1 1 1,-1-1-1,1 1 0,-1-1 1,1 0-1,-1 1 0,1-1 1,0 0-1,-1 1 0,1-1 1,-1 0-1,1 0 0,1 1 1,26-2-18,26-18-1372,-45 14 908,-5 2 260,0 1 1,0 0-1,0 0 1,0 0-1,0 1 1,0-1-1,1 1 0,-1 0 1,9-1-1,-13 3 204,1-1-1,-1 0 0,1 1 0,-1-1 0,1 0 1,-1 1-1,1-1 0,-1 1 0,0-1 0,1 1 1,-1-1-1,0 1 0,1-1 0,-1 1 0,0-1 1,0 1-1,1 0 0,-1-1 0,0 1 0,0-1 1,0 1-1,0 0 0,0-1 0,0 1 0,0-1 1,0 1-1,0 0 0,0-1 0,0 2 1,-1-1 32,1 0 0,0 0 0,0 0 0,0 0 0,0 0 0,0 0 0,0 0 0,0 0 1,0 0-1,1 0 0,-1 0 0,0 0 0,1 0 0,-1 0 0,0 0 0,1 0 1,0 0-1,-1 0 0,1 0 0,-1 0 0,1-1 0,0 1 0,-1 0 0,1 0 0,0-1 1,0 1-1,0 0 0,0-1 0,0 1 0,0-1 0,0 1 0,0-1 0,0 0 1,0 1-1,0-1 0,0 0 0,0 0 0,1 1 0,2-2 1,-1 0 0,1 0 0,-1 0-1,1 0 1,-1-1 0,0 1 0,1-1 0,-1 0 0,0 0-1,0 0 1,0 0 0,0-1 0,-1 1 0,1-1 0,3-4-1,37-52-302,-34 46 101,5-7 49,-1-2 1,-1 0-1,0 0 1,-2-1-1,-1 0 1,0-1-1,-2 0 1,-1-1-1,-1 1 1,4-42-1,-31 107 1620,16-21-1435,1 1-1,0-1 1,2 1-1,1 1 0,0-1 1,1 0-1,2 0 0,0 1 1,1-1-1,1 0 1,1 0-1,1-1 0,1 1 1,1-1-1,0 0 1,18 32-1,-33-74-235,-12-20 204,-5 10-21,-34-36 1,16 20 32,42 47 0,0 0 0,1 1-1,-1-1 1,0 0 0,0 0 0,1 0-1,-1 0 1,1 0 0,-1 0 0,1 0-1,-1 0 1,1 0 0,0 0 0,-1 0-1,1 0 1,0 0 0,0 0 0,0 0-1,0 0 1,0-2 0,0 3-17,1-1 0,-1 0 0,0 1 0,1-1 0,-1 1 0,1-1-1,0 0 1,-1 1 0,1-1 0,-1 1 0,1 0 0,0-1 0,-1 1 0,1-1 0,0 1 0,-1 0 0,1 0 0,0-1 0,0 1 0,-1 0-1,3 0 1,55-1 206,-38 2-144,16 0-69,-22 0-629,0 0 0,0-2 0,27-3-1,-33-2-2673,-7-2-2905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9.017"/>
    </inkml:context>
    <inkml:brush xml:id="br0">
      <inkml:brushProperty name="width" value="0.025" units="cm"/>
      <inkml:brushProperty name="height" value="0.025" units="cm"/>
      <inkml:brushProperty name="color" value="#66CC00"/>
    </inkml:brush>
  </inkml:definitions>
  <inkml:trace contextRef="#ctx0" brushRef="#br0">57 47 13196,'0'0'4997,"-48"-28"-3523,39 17 159,9 7-960,11 3-705,10 1-224,7-1-2627,2-1-6918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6.732"/>
    </inkml:context>
    <inkml:brush xml:id="br0">
      <inkml:brushProperty name="width" value="0.035" units="cm"/>
      <inkml:brushProperty name="height" value="0.035" units="cm"/>
    </inkml:brush>
  </inkml:definitions>
  <inkml:trace contextRef="#ctx0" brushRef="#br0">8 20 16404,'-7'240'3067,"6"166"-1204,3-380-1775,2 18 711,-4-41-561,1-5-15,0-25 127,3-53-215,3 1 1,3 0 0,4 0 0,42-132-1,-56 209-135,33-84-10,-29 77 4,0-1 1,2 1 0,-1 0-1,1 0 1,0 0 0,10-10-1,-14 18 4,0-1-1,0 0 1,0 0-1,0 1 1,0-1-1,0 1 1,0 0-1,0 0 1,0-1-1,1 1 1,-1 1-1,0-1 1,1 0-1,-1 1 0,1-1 1,-1 1-1,1 0 1,-1-1-1,1 1 1,-1 0-1,1 1 1,-1-1-1,1 0 1,-1 1-1,1 0 1,-1-1-1,0 1 1,1 0-1,2 1 0,-2 0 1,-1 0-1,1 0 0,-1 0 1,1 1-1,-1-1 0,0 0 1,1 1-1,-1 0 0,-1-1 1,1 1-1,0 0 0,-1 0 1,1 0-1,-1 0 0,0 0 1,0 0-1,0 0 0,0 1 1,-1-1-1,1 0 0,-1 5 1,-1 3 18,0-1 0,0 1 0,-1 0 1,-1-1-1,0 1 0,0-1 0,-1 0 1,0 0-1,-1 0 0,-10 14 0,-2 2 45,-1 0-1,-30 31 1,42-50-159,0 0 1,-1 0-1,0-1 0,-13 9 1,20-15 71,0 0 1,0-1-1,1 1 1,-1 0-1,0 0 1,0-1-1,0 1 1,0 0-1,0-1 1,0 1-1,0 0 1,0-1 0,0 1-1,0 0 1,0-1-1,0 1 1,0 0-1,0-1 1,0 1-1,0 0 1,0-1-1,0 1 1,0 0-1,-1 0 1,1-1-1,0 1 1,0 0 0,0-1-1,0 1 1,-1 0-1,1 0 1,0-1-1,0 1 1,-1 0-1,1 0 1,0 0-1,0-1 1,-1 1-1,1 0 1,0 0-1,-1 0 1,1 0-1,0 0 1,0 0 0,-1 0-1,1 0 1,0-1-1,-1 1 1,1 0-1,0 0 1,-1 0-1,1 0 1,0 1-1,-1-1 1,1 0-1,0 0 1,-1 0-1,1 0 1,0 0-1,-1 0 1,1 0 0,0 1-1,0-1 1,-1 0-1,1 0 1,0 0-1,0 1 1,-1-1-1,9-23-1168,2 5 638,0 0 0,1 2-1,0-1 1,27-27-1,4 0-425</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49.393"/>
    </inkml:context>
    <inkml:brush xml:id="br0">
      <inkml:brushProperty name="width" value="0.025" units="cm"/>
      <inkml:brushProperty name="height" value="0.025" units="cm"/>
      <inkml:brushProperty name="color" value="#66CC00"/>
    </inkml:brush>
  </inkml:definitions>
  <inkml:trace contextRef="#ctx0" brushRef="#br0">43 0 15182,'0'0'5221,"-25"75"-4836,18-34-257,0 3-96,3 2-64,4-3-705,0-6-608,6-11-1474,6-9-1889,2-15-2595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0.298"/>
    </inkml:context>
    <inkml:brush xml:id="br0">
      <inkml:brushProperty name="width" value="0.025" units="cm"/>
      <inkml:brushProperty name="height" value="0.025" units="cm"/>
      <inkml:brushProperty name="color" value="#66CC00"/>
    </inkml:brush>
  </inkml:definitions>
  <inkml:trace contextRef="#ctx0" brushRef="#br0">1 135 14798,'0'0'1767,"10"-8"-342,-1 0-1260,1 1 1,0 0-1,0 1 0,1 0 0,-1 0 0,1 1 0,0 1 0,1 0 0,-1 0 0,1 1 0,0 0 0,16-1 0,-28 4-164,1 0 0,0 0-1,0 1 1,-1-1-1,1 0 1,0 0-1,-1 0 1,1 1 0,0-1-1,0 0 1,-1 1-1,1-1 1,0 0-1,-1 1 1,1-1 0,-1 1-1,1-1 1,-1 1-1,1-1 1,-1 1-1,1-1 1,-1 1 0,1 0-1,-1-1 1,0 1-1,1 0 1,-1-1-1,1 3 1,2 28 107,-12 32 45,0-30-82,5-16-36,0-1 1,0 1 0,-1 31 0,5-48-26,0 1 1,0 0-1,0-1 1,0 1-1,0 0 1,0-1-1,0 1 1,0 0-1,0-1 1,0 1-1,1-1 1,-1 1-1,0 0 1,0-1-1,1 1 1,-1-1-1,0 1 1,1-1-1,-1 1 1,1-1-1,-1 1 1,1-1-1,-1 1 1,1-1-1,-1 1 1,1-1-1,-1 0 1,1 1-1,-1-1 1,1 0-1,0 1 1,-1-1-1,1 0 1,0 0-1,27-6 344,-19 2-254,-1-1 0,1 0 1,-1 0-1,9-8 0,-4 1-58,0 0 1,-1-1-1,0 0 0,-1-1 0,-1 0 1,0-1-1,-1 0 0,-1-1 0,0 0 1,-1 0-1,8-28 0,-18 60-45,1 1 0,0 0 0,1 0 0,1-1 0,3 24 0,-3-37 17,0 0-1,0 0 1,1 1 0,-1-1 0,1 0 0,0 0 0,0 0-1,0 0 1,1 0 0,-1 0 0,1 0 0,-1 0 0,1 0-1,0-1 1,0 1 0,0 0 0,1-1 0,-1 0 0,1 0-1,-1 0 1,1 0 0,0 0 0,-1 0 0,1-1 0,0 1-1,0-1 1,0 0 0,0 0 0,1 0 0,-1 0-1,0 0 1,0-1 0,1 1 0,-1-1 0,0 0 0,0 0-1,6-1 1,-4 0 62,0 0 0,0-1 0,0 1 0,0-1-1,0 0 1,0-1 0,0 1 0,-1-1 0,1 0-1,-1 0 1,1 0 0,-1-1 0,-1 0 0,1 1-1,0-1 1,-1-1 0,0 1 0,0 0 0,0-1-1,3-7 1,-2 5 33,-1 0 1,1-1-1,-2 0 0,1 1 0,-1-1 0,0 0 0,-1 0 0,0 0 1,0-1-1,-1 1 0,0 0 0,-2-15 0,2 22-114,0 0-1,0 1 1,-1-1-1,1 0 1,0 1 0,-1-1-1,1 0 1,-1 0-1,1 1 1,-1-1 0,1 1-1,-1-1 1,0 1-1,1-1 1,-1 1-1,0-1 1,1 1 0,-1-1-1,0 1 1,1 0-1,-1-1 1,0 1-1,0 0 1,1 0 0,-1-1-1,0 1 1,0 0-1,0 0 1,1 0 0,-1 0-1,0 0 1,0 0-1,0 0 1,0 1-1,1-1 1,-1 0 0,0 0-1,0 0 1,1 1-1,-1-1 1,0 1-1,0-1 1,1 0 0,-1 1-1,1-1 1,-1 1-1,0-1 1,1 1-1,-1 0 1,1-1 0,-1 1-1,1 0 1,-1-1-1,1 1 1,0 0 0,-1-1-1,1 1 1,0 0-1,-1 0 1,1 0-1,0-1 1,0 1 0,0 1-1,-1 0 5,0 0 1,0 0-1,1 0 0,-1 0 1,1 0-1,-1 0 0,1 0 0,0 0 1,0 0-1,0 0 0,0 0 0,0 1 1,0-1-1,1 0 0,-1 0 0,1 0 1,-1 0-1,1 0 0,0 0 1,0 0-1,0 0 0,0-1 0,0 1 1,0 0-1,0 0 0,1-1 0,-1 1 1,1-1-1,-1 1 0,1-1 1,0 0-1,-1 0 0,1 1 0,0-1 1,0 0-1,0-1 0,0 1 0,0 0 1,0 0-1,0-1 0,0 1 1,0-1-1,0 0 0,0 0 0,0 1 1,0-1-1,0-1 0,3 1 0,5 0 16,0-1-1,0 0 0,1 0 0,-1-1 0,0 0 0,0-1 0,0 0 0,17-9 0,-14 5-9,1-1-1,-2-1 1,22-17 0,-30 23-15,-1 0 0,0-1 0,0 1 0,0-1 0,0 1 1,0-1-1,-1 0 0,0 0 0,0 0 0,0 0 0,0 0 0,0-1 0,-1 1 0,0 0 0,0-1 0,1-7 0,-2 11 7,0 1-1,0 0 0,0-1 0,0 1 1,0-1-1,0 1 0,0 0 1,0-1-1,0 1 0,0-1 0,0 1 1,-1 0-1,1-1 0,0 1 0,0 0 1,0-1-1,0 1 0,-1 0 1,1-1-1,0 1 0,0 0 0,-1 0 1,1-1-1,0 1 0,-1 0 0,1 0 1,0-1-1,-1 1 0,1 0 0,0 0 1,-1 0-1,1 0 0,0-1 1,-1 1-1,1 0 0,-1 0 0,0 0 1,-18 5-115,-13 18 73,27-17 81,1-1 0,-1 1 0,1 0 0,0 1 0,1-1 0,0 1 0,0 0 0,0 0 0,1 0 0,0 0 1,0 0-1,1 0 0,0 0 0,0 1 0,0 7 0,2-14-32,-1 0 1,0 0-1,0 0 0,1 0 1,-1 0-1,1 0 1,-1 0-1,1-1 1,-1 1-1,1 0 0,-1 0 1,1 0-1,0-1 1,-1 1-1,1 0 1,0 0-1,0-1 0,0 1 1,-1-1-1,1 1 1,0-1-1,0 1 1,0-1-1,2 1 0,31 1 86,-25-3-89,0-1-1,1 0 1,-1-1-1,16-6 1,22-21-543,-38 24 474,-1 0-1,1 0 0,0 1 1,0 0-1,0 0 0,1 1 1,-1 1-1,1-1 0,13-1 1,-23 5 63,1 0 1,-1 1-1,1-1 1,-1 1-1,1-1 1,-1 1 0,1-1-1,-1 1 1,0 0-1,1-1 1,-1 1-1,0-1 1,1 1-1,-1 0 1,0-1 0,0 1-1,1 0 1,-1-1-1,0 1 1,0 0-1,0 0 1,0-1-1,0 1 1,0 0 0,0-1-1,-1 2 1,1 28 236,0-23-115,0 0-67,0-2 12,-1-1 0,1 0 0,1 0 0,-1 0 0,0 0 0,1 0 0,0 1 0,0-1 0,2 4 0,-2-7-42,0 0 0,0 0-1,1 0 1,-1 0 0,0 0 0,0 0 0,1 0-1,-1 0 1,1-1 0,-1 1 0,0 0 0,1-1-1,-1 0 1,1 1 0,0-1 0,-1 0 0,1 0-1,-1 0 1,1 0 0,-1 0 0,1 0 0,0 0-1,-1 0 1,1-1 0,-1 1 0,1 0 0,-1-1-1,3-1 1,5-1 13,0-1 0,1 0 0,-1 0 1,-1-1-1,1 0 0,-1-1 0,13-11 0,-14 11-56,0 0-1,1 1 1,-1 0 0,1 0 0,0 1-1,0 0 1,1 0 0,-1 0-1,11-1 1,-18 5 13,-1 1-1,1 0 1,0-1 0,0 1-1,-1 0 1,1 0 0,0 0-1,-1-1 1,1 1 0,-1 0-1,1 0 1,-1 0 0,0 0-1,1 0 1,-1 0-1,0 0 1,0 0 0,1 0-1,-1 0 1,0 0 0,0 0-1,0 0 1,0 0 0,0 1-1,-1-1 1,1 0 0,0 0-1,0 0 1,-1 0-1,0 1 1,-6 39 198,4-29-191,0-4-39,1 0 0,0 1-1,1-1 1,-1 13 0,5-24-5513,2-6 3490,-5 8 1005,8-18-6013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0.673"/>
    </inkml:context>
    <inkml:brush xml:id="br0">
      <inkml:brushProperty name="width" value="0.025" units="cm"/>
      <inkml:brushProperty name="height" value="0.025" units="cm"/>
      <inkml:brushProperty name="color" value="#66CC00"/>
    </inkml:brush>
  </inkml:definitions>
  <inkml:trace contextRef="#ctx0" brushRef="#br0">29 0 12780,'0'0'9385,"-5"9"-7938,1-2-1037,2-4-242,-1 1-1,1-1 1,0 0-1,1 0 1,-1 1-1,1-1 1,-1 1-1,1 0 1,0-1-1,0 1 1,1 0-1,-1 0 1,1-1 0,0 1-1,0 5 1,1-8-153,0 0 0,0 0 1,0 0-1,1 0 0,-1 0 1,0-1-1,1 1 0,-1 0 1,1-1-1,-1 1 0,0-1 1,1 1-1,-1-1 0,1 0 1,-1 0-1,1 0 0,-1 0 1,1 0-1,-1 0 0,4-1 1,33-1 3,-24-2-95,0 1 0,0-2 0,17-8-1,-21 8 83,1 1-1,-1 0 1,1 1-1,-1 0 0,1 0 1,0 1-1,15-1 1,-24 5 46,-1-1 0,1 1 1,-1-1-1,1 1 0,-1-1 1,1 1-1,-1 0 0,0 0 0,0 0 1,0 0-1,0 0 0,0 0 1,0 0-1,0 4 0,12 32-457,-13-35-2142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2.041"/>
    </inkml:context>
    <inkml:brush xml:id="br0">
      <inkml:brushProperty name="width" value="0.025" units="cm"/>
      <inkml:brushProperty name="height" value="0.025" units="cm"/>
      <inkml:brushProperty name="color" value="#66CC00"/>
    </inkml:brush>
  </inkml:definitions>
  <inkml:trace contextRef="#ctx0" brushRef="#br0">203 319 7335,'0'0'2381,"-7"-11"-230,5 8-2085,-6-8 729,0 0 1,-1 0 0,0 0-1,-1 1 1,-11-9-1,18 16-634,1 1-1,-1 0 1,-1 0-1,1 0 1,0 0-1,0 0 0,-1 1 1,1 0-1,-1-1 1,1 1-1,-1 0 1,1 1-1,-1-1 0,0 1 1,0-1-1,1 1 1,-1 0-1,0 1 1,1-1-1,-1 1 0,0-1 1,1 1-1,-1 0 1,1 0-1,-1 1 1,1-1-1,-1 1 0,-3 2 1,5-3-119,1 0 0,-1 1 0,0-1 0,0 1 0,1-1 0,-1 1 0,1-1 0,-1 1 0,1 0 0,0 0 0,0 0 0,0 0 1,0 0-1,0 0 0,0 0 0,0 0 0,1 0 0,-2 5 0,2-6-27,0 0 1,0 0-1,1 0 0,-1 0 1,0 0-1,0 0 1,1 0-1,-1 0 0,1 0 1,-1 0-1,1 0 1,-1 0-1,1 0 0,-1 0 1,1 0-1,0-1 1,0 1-1,-1 0 0,1 0 1,0-1-1,0 1 0,0-1 1,0 1-1,0 0 1,0-1-1,0 0 0,0 1 1,0-1-1,0 0 1,0 1-1,0-1 0,0 0 1,0 0-1,0 0 1,0 0-1,0 0 0,0 0 1,0 0-1,2-1 1,5 1 57,1-2 1,-1 1 0,1-1 0,-1-1 0,0 1-1,0-2 1,0 1 0,0-1 0,0 0 0,-1 0 0,0-1-1,0 0 1,0-1 0,0 1 0,9-12 0,4-5-40,0-1 0,-2-1 1,19-31-1,4-37 110,-51 110-134,1 2 1,1-1-1,1 1 0,1 0 0,1 1 0,0-1 1,2 1-1,0 0 0,2 0 0,0 22 0,1-39-1,0 0 0,0-1 0,0 1 1,1 0-1,-1 0 0,1-1 0,0 1 0,0 0 0,0-1 0,1 1 0,-1-1 0,1 0 0,0 1 0,0-1 0,0 0 0,0 0 0,0 0 0,1 0 0,5 4 0,-4-4 19,-1-1 0,1-1 1,0 1-1,0 0 0,0-1 0,0 0 0,0 0 0,0 0 0,0 0 0,0-1 1,0 0-1,0 0 0,0 0 0,0 0 0,0 0 0,1-1 0,-1 0 1,4-1-1,0-1 12,1 0 1,-2 0-1,1-1 1,0 0-1,-1 0 1,1-1-1,-1 0 1,0 0-1,-1-1 1,1 0-1,-1 0 1,0 0-1,7-11 1,-3 3 25,0-1 1,-1-1-1,0 0 1,-2 0-1,9-24 1,-22 57-83,1-6-25,1 1 0,0-1-1,1 1 1,0 1 0,1-1 0,0 0-1,0 1 1,2-1 0,0 1-1,1 14 1,0-26 42,-1 0 0,1 1 0,0-1-1,0 0 1,-1 0 0,1 0 0,0 1 0,0-1-1,0 0 1,0 0 0,0-1 0,1 1 0,-1 0 0,0 0-1,0 0 1,1-1 0,-1 1 0,0-1 0,1 1-1,-1-1 1,0 1 0,1-1 0,-1 0 0,1 0-1,-1 0 1,1 0 0,-1 0 0,1 0 0,-1 0-1,3 0 1,2-1 19,0 0-1,-1 0 0,1 0 0,0-1 1,0 1-1,7-5 0,0-1 8,0-1-1,-1-1 1,0 0-1,-1 0 1,0-1-1,-1-1 0,11-12 1,-17 18-39,1 0 0,-1 0 0,0-1 0,0 0 0,-1 0 0,0 0-1,0 0 1,0 0 0,0-1 0,-1 1 0,-1-1 0,1 0 0,-1 1 0,0-1 0,0 0 0,-1 0 0,0-9 0,-1 16 2,1 0 0,0 0 0,0 0-1,-1 0 1,1 0 0,0 0 0,-1 0 0,1 0 0,0-1-1,-1 1 1,1 0 0,0 0 0,-1 0 0,1 1-1,0-1 1,-1 0 0,1 0 0,0 0 0,-1 0 0,1 0-1,0 0 1,-1 0 0,1 1 0,0-1 0,-1 0 0,1 0-1,0 0 1,0 1 0,-1-1 0,1 0 0,0 0 0,0 1-1,0-1 1,-1 0 0,1 0 0,0 1 0,0-1 0,0 0-1,0 1 1,0-1 0,-1 0 0,1 1 0,0-1 0,-11 15-77,7-7 92,0 0 1,1 1-1,0-1 1,1 1-1,-1-1 0,2 1 1,-1 0-1,1 0 0,0 0 1,1 0-1,0 0 0,3 16 1,-2-23 16,0 0 0,0 0 0,0 0 0,0 0 1,1 0-1,-1-1 0,1 1 0,-1 0 1,1-1-1,0 1 0,0-1 0,-1 1 0,1-1 1,0 0-1,0 0 0,0 0 0,0 0 1,1 0-1,-1-1 0,0 1 0,0-1 0,0 1 1,1-1-1,2 0 0,60 2 213,-56-3-273,-4 1-225,0 0-1,0-1 1,1 0-1,-1 0 1,0 0-1,-1-1 1,1 0-1,0 0 1,0 0-1,5-4 1,-7 4-295,-1 1 1,0-1-1,0 0 1,0 0-1,0 0 1,0 0-1,-1 0 1,1 0-1,-1 0 1,1-1-1,-1 1 1,0-1-1,2-3 1,0-21-9906</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2.385"/>
    </inkml:context>
    <inkml:brush xml:id="br0">
      <inkml:brushProperty name="width" value="0.025" units="cm"/>
      <inkml:brushProperty name="height" value="0.025" units="cm"/>
      <inkml:brushProperty name="color" value="#66CC00"/>
    </inkml:brush>
  </inkml:definitions>
  <inkml:trace contextRef="#ctx0" brushRef="#br0">0 0 18610,'0'0'6181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2.891"/>
    </inkml:context>
    <inkml:brush xml:id="br0">
      <inkml:brushProperty name="width" value="0.025" units="cm"/>
      <inkml:brushProperty name="height" value="0.025" units="cm"/>
      <inkml:brushProperty name="color" value="#66CC00"/>
    </inkml:brush>
  </inkml:definitions>
  <inkml:trace contextRef="#ctx0" brushRef="#br0">25 112 4869,'0'0'10420,"1"-8"-8146,1 2-2119,0 1-1,0-1 0,0 0 1,1 1-1,0 0 1,0-1-1,0 1 0,1 0 1,-1 1-1,1-1 1,1 1-1,-1-1 1,0 1-1,1 0 0,0 1 1,0-1-1,0 1 1,0 0-1,1 0 0,-1 1 1,1 0-1,0 0 1,0 0-1,-1 0 0,10 0 1,-14 2-151,0 0 0,0 0 0,0 0 0,1 1 1,-1-1-1,0 0 0,0 1 0,0-1 0,0 0 0,0 1 1,0-1-1,-1 1 0,1 0 0,0-1 0,0 1 0,0 0 0,0 0 1,-1-1-1,1 1 0,0 0 0,-1 0 0,1 0 0,-1 0 1,1 0-1,-1 0 0,1 0 0,-1 0 0,0 0 0,1 0 1,-1 0-1,0 0 0,0 0 0,0 0 0,0 0 0,0 0 1,0 0-1,0 0 0,0 2 0,-7 49 159,-3-21-103,-2 0-1,-1 0 0,-26 44 0,26-53 3,0 0 0,2 1 0,1 0 0,1 0-1,0 1 1,2 1 0,-7 46 0,13-69-20,1 0 0,0 0 0,0 0 0,0 0-1,1 0 1,-1 0 0,0 0 0,1 0 0,-1 0 0,1-1 0,0 1 0,-1 0 0,1 0 0,0-1 0,0 1 0,0 0 0,0-1 0,1 1 0,-1-1 0,0 1 0,1-1 0,-1 0 0,3 2 0,-1-1 0,1 0 0,0 0 0,0-1 0,0 1 0,0-1 0,0 0 0,0 0 0,0-1 0,1 1 0,5-1 0,6 0 17,-1-1 1,1-1-1,0 0 1,-1-1-1,17-6 0,-12 3-335,0-1-1,0-1 0,-1-1 0,0 0 0,0-2 0,29-21 1,-47 30 37,1 1 1,0-1 0,-1 1 0,0-1-1,1 1 1,-1-1 0,0 0-1,0 0 1,0 1 0,0-1 0,0 0-1,0 0 1,-1 0 0,2-3-1,-2 4-43,0-1-1,0 1 0,0 0 0,0 0 0,-1 0 1,1 0-1,0 0 0,0 0 0,-1 0 1,1-1-1,-1 1 0,1 0 0,-1 0 0,1 0 1,-1 1-1,1-1 0,-1 0 0,-1-2 1,-19-10-6087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3.256"/>
    </inkml:context>
    <inkml:brush xml:id="br0">
      <inkml:brushProperty name="width" value="0.025" units="cm"/>
      <inkml:brushProperty name="height" value="0.025" units="cm"/>
      <inkml:brushProperty name="color" value="#66CC00"/>
    </inkml:brush>
  </inkml:definitions>
  <inkml:trace contextRef="#ctx0" brushRef="#br0">0 23 11723,'0'0'6662,"50"0"-6245,-15-3-65,4 1-320,5-3-192,-1-2-2915,-8 1-2434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3.584"/>
    </inkml:context>
    <inkml:brush xml:id="br0">
      <inkml:brushProperty name="width" value="0.025" units="cm"/>
      <inkml:brushProperty name="height" value="0.025" units="cm"/>
      <inkml:brushProperty name="color" value="#66CC00"/>
    </inkml:brush>
  </inkml:definitions>
  <inkml:trace contextRef="#ctx0" brushRef="#br0">1 160 9929,'0'0'6380,"9"5"-4955,-7-3-1377,1 1 15,1-1 0,-1 0 0,1 0 0,0 0 0,0 0 1,0 0-1,0-1 0,0 1 0,0-1 0,0 0 0,0-1 0,1 1 0,-1-1 0,0 1 0,0-1 1,1-1-1,-1 1 0,0 0 0,0-1 0,1 0 0,6-2 0,31-19-143,-34 16-16,1 1 0,0 0 0,1 1 0,-1 0 0,1 1-1,18-5 1,-27 8 123,0 1 0,0-1-1,0 0 1,0 1 0,0-1-1,0 1 1,0-1-1,0 1 1,0-1 0,-1 1-1,1 0 1,0-1 0,0 1-1,-1 0 1,1 0 0,0 0-1,-1-1 1,1 1-1,0 0 1,-1 0 0,0 0-1,1 0 1,-1 0 0,1 0-1,-1 0 1,0 0-1,0 0 1,0 0 0,1 2-1,5 44 1148,-4-31-766,-1-13-357,-1 0 0,1 0 0,0 0 0,0-1-1,0 1 1,1-1 0,-1 1 0,1-1 0,-1 1 0,1-1-1,0 0 1,0 0 0,0 0 0,0 0 0,0 0 0,1 0-1,-1-1 1,0 1 0,1-1 0,-1 1 0,1-1 0,0 0-1,-1 0 1,1 0 0,0 0 0,0-1 0,-1 1 0,6-1-1,-4 1-194,0-1 1,-1 0-1,1 0 0,0-1 0,0 1 0,0-1 0,0 0 0,-1 0 0,6-2 0,-6 2-399,0-1-1,0 1 1,-1-1-1,1 0 1,-1 1-1,1-1 1,-1 0-1,0-1 1,1 1-1,-1 0 1,0-1-1,2-2 1,0-6-5314</inkml:trace>
  <inkml:trace contextRef="#ctx0" brushRef="#br0" timeOffset="1">362 1 15054,'0'0'4356,"58"9"-8680,-29-8-2754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3.962"/>
    </inkml:context>
    <inkml:brush xml:id="br0">
      <inkml:brushProperty name="width" value="0.025" units="cm"/>
      <inkml:brushProperty name="height" value="0.025" units="cm"/>
      <inkml:brushProperty name="color" value="#66CC00"/>
    </inkml:brush>
  </inkml:definitions>
  <inkml:trace contextRef="#ctx0" brushRef="#br0">158 0 5862,'-10'8'7046,"-20"13"-4903,16-12-1300,-1 1-1,2 0 1,-1 0-1,1 2 1,1-1-1,0 2 1,-12 16-1,58-27-714,36-15-1727,-58 10 1424,0 0 1,0 0-1,1 1 1,-1 0-1,1 1 1,-1 1-1,0 0 0,1 1 1,-1 0-1,1 0 1,13 5-1,-24-5 234,0 0-1,0 0 0,0 0 0,0 0 1,-1 0-1,1 0 0,0 0 0,-1 1 1,1-1-1,-1 1 0,1-1 0,-1 1 1,0 0-1,0-1 0,0 1 0,0 0 1,0 0-1,0 0 0,0 0 1,-1 0-1,1 0 0,0 0 0,-1 0 1,0 0-1,0 0 0,1 0 0,-1 0 1,0 0-1,-1 0 0,1 0 0,0 0 1,-1 0-1,1 0 0,-1 3 1,-1 1 262,0-1 1,0 1 0,-1 0 0,1-1-1,-1 0 1,0 1 0,-1-1 0,1 0-1,-1-1 1,-6 8 0,1-5 167,1 0 1,-1-1-1,0 0 0,-14 6 1,20-10-456,0 0 0,-1-1 0,1 1 0,-1-1 0,1 0 0,-1 0 0,1 0 1,-1-1-1,0 1 0,0-1 0,1 0 0,-1 0 0,0 0 0,1-1 0,-1 1 1,-5-2-1,8 1-212,0 0 0,0 0 0,0 1 0,0-1 0,0-1-1,0 1 1,0 0 0,0 0 0,0 0 0,0 0 0,0-1 0,1 1 0,-1 0 0,1-1 0,-1 1 0,1-1 0,-1 1 0,1 0 0,0-1 0,0 1 0,-1-1 0,1 1 0,1-3 0,4-34-8068,6 14 180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4.325"/>
    </inkml:context>
    <inkml:brush xml:id="br0">
      <inkml:brushProperty name="width" value="0.025" units="cm"/>
      <inkml:brushProperty name="height" value="0.025" units="cm"/>
      <inkml:brushProperty name="color" value="#66CC00"/>
    </inkml:brush>
  </inkml:definitions>
  <inkml:trace contextRef="#ctx0" brushRef="#br0">1 104 7271,'0'0'4676,"8"0"-1676,6-1-2033,-1-1-1,1 0 1,-1-1-1,0 0 0,15-6 1,-24 7-887,-1 1 1,1 0-1,-1-1 1,1 1-1,-1-1 0,1 0 1,-1 0-1,0-1 1,0 1-1,0 0 1,0-1-1,-1 0 1,1 0-1,-1 0 0,0 0 1,1 0-1,-1 0 1,-1-1-1,1 1 1,0-1-1,-1 1 0,0-1 1,0 1-1,0-1 1,0 0-1,0-4 1,-1 8-68,0 0 0,0 0 0,0-1 0,0 1 1,0 0-1,0 0 0,0 0 0,0-1 0,0 1 0,0 0 0,0 0 1,0-1-1,0 1 0,0 0 0,0 0 0,0 0 0,-1-1 1,1 1-1,0 0 0,0 0 0,0 0 0,0 0 0,0-1 1,-1 1-1,1 0 0,0 0 0,0 0 0,0 0 0,0 0 1,-1 0-1,1 0 0,0-1 0,0 1 0,0 0 0,-1 0 1,1 0-1,0 0 0,0 0 0,-1 0 0,1 0 0,0 0 1,0 0-1,0 0 0,-1 0 0,-13 6 205,-8 12-9,16-10-76,1 0-1,0-1 1,1 2-1,0-1 1,0 0-1,0 1 1,-3 14-1,7-21-113,-1-1 0,0 1-1,1 0 1,0 0-1,-1 0 1,1 0 0,0 0-1,0 0 1,0-1 0,0 1-1,0 0 1,1 0-1,-1 0 1,0 0 0,1 0-1,0-1 1,-1 1-1,1 0 1,0 0 0,0-1-1,0 1 1,0 0 0,0-1-1,0 1 1,0-1-1,1 0 1,-1 1 0,1-1-1,-1 0 1,1 0-1,-1 0 1,1 0 0,-1 0-1,1 0 1,0 0-1,0-1 1,-1 1 0,1 0-1,0-1 1,0 0 0,0 1-1,0-1 1,2 0-1,7 1 23,0-1 0,0 0-1,0-1 1,1 0-1,-1 0 1,0-2-1,20-5 1,-2-4-257,41-21 0,6-3-355,-76 35 582,1 1-1,-1 0 0,1-1 0,-1 1 0,1 0 0,0 0 0,-1-1 0,1 1 0,-1 0 0,1 0 0,-1 0 0,1 0 0,0 0 0,-1 0 0,1 0 0,-1 0 1,1 0-1,0 0 0,-1 0 0,1 0 0,-1 0 0,1 0 0,-1 0 0,1 0 0,0 1 0,-1-1 0,1 0 0,-1 1 0,1-1 0,-1 0 0,1 1 0,-1-1 1,1 0-1,0 2 0,1 19 638,-3-19-603,1-1 0,0 0 0,-1 0 0,1 1 0,0-1 0,0 0 0,0 1 0,0-1 0,0 0 0,0 1 1,0-1-1,1 0 0,-1 0 0,0 1 0,1-1 0,-1 0 0,1 0 0,-1 0 0,1 1 0,0-1 0,0 0 0,-1 0 0,1 0 0,0 0 1,0 0-1,0 0 0,0 0 0,0-1 0,0 1 0,0 0 0,0 0 0,2 0 0,4-1 49,-1 0 0,0 0 0,1 0 0,-1-1 0,0 0 0,10-4 0,-11 4-255,-1-1 0,0 1 0,0 0 0,1 0 0,-1 1 0,0-1 0,1 1 0,-1 0 0,1 0 1,-1 0-1,1 1 0,-1 0 0,0-1 0,9 4 0,-2 12-1610,-9-3-2229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7.625"/>
    </inkml:context>
    <inkml:brush xml:id="br0">
      <inkml:brushProperty name="width" value="0.035" units="cm"/>
      <inkml:brushProperty name="height" value="0.035" units="cm"/>
    </inkml:brush>
  </inkml:definitions>
  <inkml:trace contextRef="#ctx0" brushRef="#br0">24 471 11362,'3'-2'266,"0"0"-1,0 0 1,1 1-1,-1 0 1,0-1-1,5 0 1,-8 2-222,1 0 0,-1 0 0,0 0 0,1 0 0,-1 0 0,0 0 0,0 0 0,1 0 0,-1 0 0,0 0 0,1 0 1,-1 1-1,0-1 0,0 0 0,1 0 0,-1 0 0,0 0 0,0 0 0,1 1 0,-1-1 0,0 0 0,0 0 0,1 0 1,-1 1-1,0-1 0,0 0 0,0 0 0,0 1 0,1-1 0,-3 17 1278,-20 52 1126,14-47-1947,0 1-1,2 0 1,-6 42-1,14-47-237,-2-18-258,0 0 1,0 0 0,0 0 0,0 0 0,1 1 0,-1-1-1,0 0 1,0 0 0,1 0 0,-1 0 0,0 0 0,0 0-1,1 0 1,-1 0 0,0 0 0,0 1 0,0-1 0,1 0 0,-1 0-1,0 0 1,0 0 0,1 0 0,-1-1 0,0 1 0,0 0-1,1 0 1,-1 0 0,0 0 0,0 0 0,1 0 0,-1 0-1,0 0 1,0-1 0,0 1 0,1 0 0,2-3 13,0 1 0,0-1 0,-1 0 0,1 0 1,-1 0-1,4-5 0,9-20 67,-1 0 0,-2-1-1,17-56 1,-16 44 7,-12 41-93,-1 0 1,0-1-1,0 1 1,0 0-1,1 0 0,-1 0 1,0 0-1,0 0 1,0-1-1,1 1 1,-1 0-1,0 0 1,0 0-1,1 0 0,-1 0 1,0 0-1,0 0 1,1 0-1,-1 0 1,0 0-1,0 0 0,1 0 1,-1 0-1,0 0 1,0 0-1,1 0 1,-1 0-1,0 0 0,0 0 1,1 0-1,-1 1 1,0-1-1,0 0 1,0 0-1,1 0 0,-1 0 1,0 1-1,0-1 1,0 0-1,0 0 1,1 0-1,-1 0 0,0 1 1,1 0-2,0 0-1,0-1 1,0 1 0,1-1 0,-1 1-1,0-1 1,0 1 0,1-1-1,-1 1 1,0-1 0,0 0 0,1 0-1,-1 0 1,3 0 0,1-1-8,0-1 0,1 0 0,-1-1 0,0 1-1,0-1 1,-1 0 0,1 0 0,0 0 0,-1 0 0,0-1 0,0 0 0,0 0 0,5-6 0,4-9-21,22-35 0,-32 50 28,14-26-26,-2-1 1,22-61-1,-30 70 17,0 0-1,-2-1 1,-1 1 0,-1-1-1,0-28 1,-4 26 16,1 25-5,0 0 0,0-1 0,0 1 0,0 0 0,0 0 0,0 0 0,0-1 0,0 1 0,0 0 0,0 0-1,0 0 1,0 0 0,-1-1 0,1 1 0,0 0 0,0 0 0,0 0 0,0-1 0,0 1 0,0 0 0,0 0 0,0 0 0,-1 0 0,1 0 0,0-1-1,0 1 1,0 0 0,0 0 0,-1 0 0,1 0 0,0 0 0,0 0 0,0 0 0,0 0 0,-1 0 0,1 0 0,0 0 0,0 0 0,0-1 0,-1 1 0,1 0-1,0 0 1,0 1 0,0-1 0,-1 0 0,1 0 0,0 0 0,0 0 0,0 0 0,-1 0 0,1 0 0,0 0 0,0 0 0,0 0 0,0 0 0,-1 1-1,-6 9 4,-1 14 77,2 0 0,1 1 0,0-1 0,-1 47 0,5-55-25,-2 19 118,1 1 1,2 0-1,2 0 1,1 0 0,11 46-1,-14-80-156,9 27 135,-8-27-143,-1-1 0,1 0 0,0 0 0,-1 0 0,1 1 0,0-1 0,0 0 0,0 0 0,-1 0 0,1 0 1,0 0-1,0-1 0,0 1 0,1 0 0,-1 0 0,0-1 0,0 1 0,0 0 0,2 0 0,-2-1-5,-1 0 0,1 0 1,-1 0-1,1 0 0,-1 0 1,1 0-1,-1-1 1,1 1-1,-1 0 0,1 0 1,-1 0-1,1 0 0,-1-1 1,1 1-1,-1 0 0,1-1 1,-1 1-1,1 0 1,-1-1-1,0 1 0,1 0 1,-1-1-1,0 1 0,1-1 1,-1 1-1,0-1 1,0 1-1,1 0 0,-1-1 1,0 1-1,0-1 0,0 1 1,1-1-1,-1 0 0,0 1 1,0-1-1,0 1 1,0-2-1,0-21 83,0 22-82,-1-22 136,-10-43-1,9 57-122,0 1-1,0 0 1,-1 0 0,0 0-1,-1 0 1,0 0 0,0 1 0,-7-10-1,21 30-38,-7-8 17,0-1-1,0 0 0,1 0 0,0 0 1,-1 0-1,1 0 0,6 3 1,0-2-1,1 1 0,0-1 0,0-1 1,1 0-1,-1 0 0,1-2 0,0 1 0,0-1 1,0-1-1,23 0 0,-19-1 0,1-1 1,0-1-1,0-1 0,-1 0 0,1-1 1,-1-1-1,20-8 0,-28 9-16,1-1 0,-1 0 1,0 0-1,10-8 0,-15 11 3,0-1 1,-1 1-1,1-1 0,-1 0 0,1 0 1,-1 0-1,0 0 0,0 0 1,0 0-1,0-1 0,-1 1 0,1 0 1,0-6-1,-1 8 13,-1 1 1,0 0-1,0-1 0,0 1 1,0 0-1,0-1 0,1 1 1,-1 0-1,0-1 0,0 1 0,0 0 1,0-1-1,0 1 0,0 0 1,0-1-1,0 1 0,0-1 1,0 1-1,-1 0 0,1-1 1,0 1-1,0 0 0,0-1 1,0 1-1,0 0 0,-1-1 1,1 1-1,0 0 0,0 0 1,-1-1-1,1 1 0,0 0 1,0 0-1,-1-1 0,1 1 1,0 0-1,-1 0 0,1 0 1,0 0-1,-1-1 0,1 1 1,0 0-1,-1 0 0,1 0 1,0 0-1,-1 0 0,1 0 0,0 0 1,-1 0-1,1 0 0,0 0 1,-1 0-1,1 0 0,-1 0 1,1 0-1,0 0 0,-1 0 1,1 1-1,0-1 0,-1 0 1,1 0-1,0 0 0,0 1 1,-1-1-1,1 0 0,0 0 1,-1 0-1,1 1 0,-22 17-127,16-10 132,1 1 0,-1 1 0,2-1-1,-1 1 1,1-1 0,1 1 0,0 1 0,0-1-1,1 0 1,0 1 0,1-1 0,0 1 0,1 11 0,0-20 3,0 0 0,0-1 1,0 1-1,1 0 1,-1 0-1,0 0 0,1-1 1,0 1-1,-1 0 1,1-1-1,0 1 1,0 0-1,0-1 0,0 1 1,0-1-1,0 1 1,0-1-1,1 0 1,-1 1-1,0-1 0,3 1 1,-2-1-2,-1 0 0,1-1 0,0 1 0,0-1 0,0 0 1,0 0-1,0 0 0,0 0 0,0 0 0,0 0 0,0 0 0,0 0 0,0-1 0,0 1 0,0-1 1,2-1-1,6-2-4,0-2 1,0 1 0,0-1 0,-1-1 0,12-9 0,39-44-35,-46 44-1,2 0-1,-1 1 1,31-21-1,-45 35 34,0 0 1,0 0-1,0 0 0,1 1 1,-1-1-1,0 0 0,1 1 1,-1-1-1,1 1 0,-1-1 1,0 1-1,1-1 0,-1 1 1,1 0-1,-1 0 0,1 0 0,-1 0 1,1 0-1,-1 0 0,1 0 1,-1 1-1,1-1 0,-1 0 1,1 1-1,-1-1 0,0 1 1,1 0-1,-1-1 0,2 2 1,1 2-4,-1 0 1,0-1 0,0 1 0,0 1 0,-1-1 0,0 0 0,3 8 0,-3-8 8,-1 0 1,1-1-1,0 1 0,0 0 0,1 0 1,-1-1-1,1 1 0,-1-1 1,1 0-1,0 0 0,0 0 0,5 3 1,-4-4-17,1-1-1,-1 0 1,1 0 0,-1 0 0,1 0-1,0-1 1,-1 1 0,1-1 0,0-1-1,-1 1 1,1-1 0,0 1 0,-1-1-1,6-2 1,2-1 189,1 0-1,-1-1 0,21-12 1,24-21 169,-36 21-216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5.800"/>
    </inkml:context>
    <inkml:brush xml:id="br0">
      <inkml:brushProperty name="width" value="0.025" units="cm"/>
      <inkml:brushProperty name="height" value="0.025" units="cm"/>
      <inkml:brushProperty name="color" value="#66CC00"/>
    </inkml:brush>
  </inkml:definitions>
  <inkml:trace contextRef="#ctx0" brushRef="#br0">0 190 12556,'55'-11'5744,"14"-3"-3625,-54 14-1882,0 0-1,0 1 1,0 0-1,19 4 1,-32-4-80,1-1 1,-1 0 0,0 1 0,1-1-1,-1 1 1,0 0 0,0 0 0,1-1-1,-1 2 1,0-1 0,0 0 0,0 0-1,0 1 1,0-1 0,-1 1 0,1-1-1,0 1 1,-1 0 0,1 0 0,-1 0-1,0 0 1,1 0 0,-1 0 0,0 0-1,0 0 1,0 0 0,-1 1 0,1-1-1,0 4 1,0-43 411,-1-44-64,-1 75-413,0-1 0,0 1 1,0 0-1,-1-1 0,0 1 1,0 0-1,0 0 0,-1 0 1,-5-9-1,-3 5 44,6 12-76,5-1-59,0 0-1,0 1 1,0-1-1,0 0 1,0 0-1,1 0 1,-1 0-1,0 0 1,1 0-1,-1 0 1,1 0-1,-1 0 1,1-1-1,-1 1 1,1 0-1,-1 0 1,1 0-1,0 0 1,0-1-1,-1 1 1,1 0-1,1 0 1,5 4-148,0-1 0,1-1 0,-1 1 0,1-1 0,-1-1 0,1 1-1,0-1 1,0-1 0,0 1 0,0-1 0,0-1 0,1 0 0,-1 0 0,15-2 0,-11 1-323,0-1 1,0-1-1,0 0 0,-1 0 1,1-1-1,-1-1 0,0 0 1,0 0-1,15-11 0,3-9-5631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6.557"/>
    </inkml:context>
    <inkml:brush xml:id="br0">
      <inkml:brushProperty name="width" value="0.025" units="cm"/>
      <inkml:brushProperty name="height" value="0.025" units="cm"/>
      <inkml:brushProperty name="color" value="#66CC00"/>
    </inkml:brush>
  </inkml:definitions>
  <inkml:trace contextRef="#ctx0" brushRef="#br0">192 47 13613,'0'0'5119,"-2"-8"-3037,1 5-2006,1 1 0,-1 0-1,0 0 1,0 0 0,0 0-1,0 0 1,0 0-1,0 0 1,0 0 0,-1 0-1,1 1 1,0-1 0,-1 0-1,0 1 1,1-1-1,-1 1 1,0 0 0,-3-2-1,2 2-45,1 1 0,-1-1 0,1 1 0,-1 0 0,0 0 0,1 0 0,-1 0 0,0 0 0,1 1 0,-1-1 0,1 1 0,-1 0 0,1 0 0,-1 0 0,1 0 0,-1 0 0,1 0-1,0 1 1,-1-1 0,-1 3 0,-2 0-20,0-1-1,0 2 0,1-1 0,0 1 1,0-1-1,0 1 0,0 1 0,1-1 1,0 1-1,0-1 0,0 1 1,1 0-1,0 1 0,0-1 0,0 1 1,1-1-1,0 1 0,-2 12 0,4-18-10,1 0-1,-1 0 0,0-1 0,0 1 0,1 0 0,-1 0 0,1-1 0,-1 1 0,0 0 1,1 0-1,-1-1 0,1 1 0,0-1 0,-1 1 0,1 0 0,0-1 0,-1 1 0,1-1 0,0 1 1,-1-1-1,1 0 0,0 1 0,0-1 0,0 0 0,-1 0 0,1 1 0,0-1 0,0 0 0,0 0 1,0 0-1,-1 0 0,2 0 0,38 0 87,-26 0-43,42-3 10,-35 2-63,-1 0-1,1 0 0,-1 2 1,35 6-1,-53-7 13,0 0 0,0 1 0,0-1 0,0 1 0,0 0 0,0-1 0,0 1 0,-1 0 0,1 0 0,0 0 0,-1 0 0,1 0 0,0 1 0,-1-1 0,0 0 0,1 1 1,-1-1-1,0 1 0,1-1 0,-1 1 0,0 0 0,0-1 0,-1 1 0,1 0 0,0 0 0,0 0 0,-1 0 0,1 0 0,-1 0 0,0-1 0,0 1 0,1 0 0,-1 0 0,0 0 0,-1 0 0,1 0 0,0 0 0,0 0 0,-1 0 0,0 3 0,-2 1 71,1 0-1,-1 0 1,0-1 0,0 1-1,0-1 1,-1 1 0,0-1 0,0 0-1,0 0 1,-1-1 0,-6 6-1,-2-1 15,-1-1-1,1 0 1,-1-1-1,-1-1 0,1 0 1,-1-1-1,0 0 1,0-2-1,-1 0 1,1 0-1,-1-1 0,1-1 1,-1-1-1,0 0 1,-20-3-1,35 3-188,-1-1 1,1 1-1,-1-1 1,1 1-1,0-1 1,-1 0-1,1 0 1,-1 1-1,1-1 1,0 0-1,0 0 1,0 0-1,-1 0 0,1-1 1,0 1-1,0 0 1,0 0-1,1-1 1,-1 1-1,0 0 1,0-1-1,1 1 1,-1-1-1,1 1 1,-1-1-1,1 1 0,0-1 1,0 1-1,-1-1 1,1 0-1,0 1 1,0-1-1,0 1 1,1-4-1,0-2-973,0 0-1,1 0 0,0 0 1,0 0-1,1 1 0,4-11 1,21-31-7546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7.231"/>
    </inkml:context>
    <inkml:brush xml:id="br0">
      <inkml:brushProperty name="width" value="0.025" units="cm"/>
      <inkml:brushProperty name="height" value="0.025" units="cm"/>
      <inkml:brushProperty name="color" value="#66CC00"/>
    </inkml:brush>
  </inkml:definitions>
  <inkml:trace contextRef="#ctx0" brushRef="#br0">36 1 16592,'0'0'2653,"-5"12"-1409,-1 3-913,0 0 1,1 1 0,1 0 0,1 0-1,0 0 1,0 21 0,4-5-194,2-1-1,2 0 1,0 0 0,14 41-1,-2-7-19,-14-52 206,-1 0 1,0 1-1,-1 18 0,13-135 995,-14 93-1318,2-41 73,-2 50-78,0-1 0,0 1 0,0-1 0,0 1 0,0-1 1,0 1-1,0-1 0,-1 1 0,1-1 0,-1 1 0,1-1 1,-1 1-1,1-1 0,-1 1 0,0 0 0,0-1 0,0 1 0,1 0 1,-1 0-1,-1 0 0,1 0 0,0 0 0,0 0 0,-1-1 0,1 3-16,1 1 0,0-1-1,0 0 1,0 1 0,0-1-1,0 1 1,0-1-1,1 1 1,-1-1 0,0 0-1,1 1 1,-1-1-1,1 0 1,0 1 0,-1-1-1,1 0 1,0 0 0,0 0-1,0 1 1,0-1-1,1 1 1,5 2-41,0 1 0,1-2 1,0 1-1,-1-1 0,1-1 0,0 1 0,1-1 1,-1 0-1,0-1 0,0 0 0,1-1 0,-1 1 1,1-2-1,12-1 0,-10 1 62,-1 0 0,0-1 1,0 0-1,0-1 0,-1 0 1,1-1-1,-1 0 0,1 0 0,-1-1 1,-1 0-1,15-11 0,-20 12 30,1 1-1,0-1 1,-1 0-1,0-1 1,0 1-1,0 0 1,0-1 0,-1 0-1,0 0 1,0 0-1,0 1 1,0-2-1,-1 1 1,0 0-1,0 0 1,0 0 0,-1-8-1,-18 38-206,14-16 259,0 1 0,1 0 0,0-1 0,0 1 0,1 0 0,1 0 0,-1 0 0,2 1 0,-1-1 0,3 16 0,-2-25-71,1 0 0,-1 1 0,1-1 1,0 0-1,0 0 0,-1 0 0,1 0 0,0 0 1,0 0-1,0 0 0,0 0 0,0 0 0,0 0 1,0-1-1,1 1 0,-1 0 0,0-1 0,0 1 1,0-1-1,1 1 0,-1-1 0,0 0 0,1 1 1,-1-1-1,0 0 0,1 0 0,-1 0 0,0 0 1,1 0-1,2-1 0,1 1 18,0 0 0,0-1 0,0 0 0,0 0 1,0-1-1,0 1 0,6-4 0,0 0-6,-1-2 1,0 1-1,0-1 0,-1-1 1,0 0-1,0 0 0,-1-1 1,0 0-1,0 0 1,-1-1-1,0 0 0,-1 0 1,0 0-1,-1-1 0,6-15 1,-15 41-199,0-1 162,1-1-1,0 1 1,1-1 0,0 17-1,2-28 16,-1 0 0,1 0-1,0 0 1,0 0 0,0 0-1,1 0 1,-1 0 0,1 1 0,-1-1-1,1 0 1,-1 0 0,1-1-1,0 1 1,0 0 0,0 0-1,0 0 1,0 0 0,1-1-1,-1 1 1,0-1 0,1 1-1,-1-1 1,1 1 0,0-1-1,-1 0 1,1 0 0,0 0-1,0 0 1,0 0 0,0 0 0,0 0-1,0-1 1,0 1 0,0-1-1,4 1 1,-3 0-166,1-1 0,0 0 0,0-1-1,0 1 1,0-1 0,0 1 0,0-1 0,-1 0 0,1 0 0,0-1 0,-1 1 0,1-1-1,-1 0 1,4-2 0,-2 1-634,-1-1-1,0 0 1,0 0 0,0 0-1,0 0 1,-1-1 0,0 1-1,0-1 1,4-7-1,7-17-5554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7.591"/>
    </inkml:context>
    <inkml:brush xml:id="br0">
      <inkml:brushProperty name="width" value="0.025" units="cm"/>
      <inkml:brushProperty name="height" value="0.025" units="cm"/>
      <inkml:brushProperty name="color" value="#66CC00"/>
    </inkml:brush>
  </inkml:definitions>
  <inkml:trace contextRef="#ctx0" brushRef="#br0">36 1 13453,'0'0'5637,"-35"60"-5669,53-45-993,3-6-2114,5-2-1569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8.079"/>
    </inkml:context>
    <inkml:brush xml:id="br0">
      <inkml:brushProperty name="width" value="0.025" units="cm"/>
      <inkml:brushProperty name="height" value="0.025" units="cm"/>
      <inkml:brushProperty name="color" value="#66CC00"/>
    </inkml:brush>
  </inkml:definitions>
  <inkml:trace contextRef="#ctx0" brushRef="#br0">143 45 15599,'0'0'1580,"-7"8"-224,2-3-1340,-7 9 1376,0 1 0,-17 28 0,26-39-1204,1 0 0,0 0 0,0 1 0,0-1-1,0 0 1,0 1 0,1-1 0,0 1 0,0-1 0,0 1-1,1-1 1,0 1 0,0 0 0,0-1 0,0 1-1,0 0 1,1-1 0,0 1 0,2 4 0,1-3-216,0 0 1,1 0-1,0 0 0,0-1 1,1 1-1,-1-2 1,11 8-1,24 23-718,-33-25 695,0 0-1,-1 1 1,0-1-1,-1 1 1,0 1-1,0-1 1,-1 1-1,-1-1 1,0 1-1,0 0 1,-2 1-1,1-1 1,-1 0-1,-1 0 1,0 1-1,-4 19 1,3-28 128,0 0 1,0 0-1,-1 0 0,0-1 0,0 1 1,0 0-1,0-1 0,-1 1 1,1-1-1,-1 0 0,0 0 0,0 0 1,0 0-1,0-1 0,0 1 1,-1-1-1,1 0 0,-1 0 1,1 0-1,-1 0 0,-7 2 0,8-3-12,-1 0 0,1 1 0,-1-2 0,0 1 0,1 0-1,-1-1 1,0 1 0,0-1 0,0 0 0,1 0 0,-1-1-1,0 1 1,0-1 0,1 0 0,-1 0 0,0 0 0,1 0-1,-1-1 1,1 0 0,0 1 0,-1-1 0,1 0 0,-4-4-1,1-1-98,0 0 0,1-1 0,0 0 0,0 0 0,1 0 0,0 0-1,1-1 1,-1 1 0,2-1 0,-1 0 0,1 0 0,1 0 0,-1 0 0,2 0-1,-1 0 1,1 0 0,1-1 0,-1 1 0,2 0 0,-1 0 0,1 0 0,0 0-1,1 0 1,0 1 0,1-1 0,0 1 0,9-16 0,3 7 30,1 0 1,1 2 0,0 0-1,1 0 1,1 2 0,0 0-1,37-16 1,-32 16 21,-1 0 0,0-1 0,-1-2 1,41-35-1,-60 47-5,-1 1 1,0 0 0,0-1-1,-1 0 1,1 0-1,-1 0 1,0 0-1,0 0 1,0 0-1,-1 0 1,3-8-1,-4 11-5,0 0-1,0 0 1,0 0-1,0 0 1,0 0-1,0 0 1,0 0-1,0 0 1,-1 0-1,1 0 1,0 0-1,0 0 1,-1 0-1,1 0 0,-1 0 1,1 0-1,-1 0 1,1 1-1,-1-1 1,0 0-1,-1-1 1,1 1 0,-1 0 1,0 0 0,0 0-1,0 1 1,1-1-1,-1 1 1,0-1 0,0 1-1,0-1 1,0 1-1,0 0 1,0 0 0,0 0-1,0 0 1,-3 1-1,-1 0-11,1 1 0,-1 0 0,0 0 1,0 0-1,1 0 0,-1 1 0,1 0 0,0 0 0,0 1 0,0 0 0,0-1 0,1 1 0,0 1 0,-5 4 0,6-6 16,0 0 1,1 0-1,-1 0 0,1 1 1,0-1-1,0 1 0,0-1 0,0 1 1,0 0-1,1-1 0,0 1 1,0 0-1,0 0 0,0 0 1,1 0-1,-1 0 0,1 0 0,0 0 1,0 1-1,0-1 0,1 0 1,1 4-1,-1-6-4,1 0-1,-1 0 1,1 0 0,0-1-1,0 1 1,0 0-1,0-1 1,0 0 0,0 1-1,0-1 1,1 0 0,-1 0-1,0 0 1,1 0 0,-1-1-1,1 1 1,-1-1 0,1 1-1,-1-1 1,1 0 0,-1 0-1,5 0 1,59-4 80,-45 0-131,0-1 1,0-1-1,-1-1 0,33-17 0,-35 16 5,-1 0 0,1 1-1,0 1 1,0 1 0,1 0 0,20-2-1,-38 7 42,-1 0 0,1 0 0,0 0 0,0 0-1,-1 0 1,1 0 0,0 0 0,0 0 0,-1 0 0,1 0-1,0 0 1,0 1 0,-1-1 0,1 0 0,0 0-1,0 1 1,-1-1 0,1 1 0,0-1 0,-1 0 0,1 1-1,-1-1 1,1 1 0,-1 0 0,1-1 0,-1 1-1,1-1 1,-1 1 0,1 0 0,-1-1 0,1 2 0,-1 24 416,1 3 36,-1-29-447,0 1 0,1 0 0,-1 0 0,0 0 0,1 0 0,-1 0 0,1-1 0,-1 1 1,1 0-1,-1 0 0,1-1 0,0 1 0,-1 0 0,1-1 0,0 1 0,0-1 0,0 1 0,-1-1 1,1 1-1,0-1 0,0 0 0,0 1 0,0-1 0,0 0 0,0 0 0,1 1 0,6-1 9,0 0 0,-1 0-1,1-1 1,-1 0 0,1 0-1,-1-1 1,1 1 0,-1-2-1,0 1 1,0-1 0,0 0-1,7-5 1,-6 4-134,0 0 0,0 0 1,1 1-1,-1 0 0,1 1 1,-1 0-1,1 0 0,11 0 1,-19 2 111,-1 0 0,1 1 1,0-1-1,0 0 0,0 1 1,-1-1-1,1 1 0,0 0 0,-1-1 1,1 1-1,0-1 0,-1 1 1,1 0-1,-1-1 0,1 1 0,-1 0 1,1 0-1,-1 0 0,1-1 1,-1 1-1,0 0 0,1 0 1,-1 0-1,0 0 0,0 0 0,0-1 1,0 1-1,0 0 0,0 0 1,0 0-1,0 1 0,0 40-2651,-1-29-4175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8.655"/>
    </inkml:context>
    <inkml:brush xml:id="br0">
      <inkml:brushProperty name="width" value="0.025" units="cm"/>
      <inkml:brushProperty name="height" value="0.025" units="cm"/>
      <inkml:brushProperty name="color" value="#66CC00"/>
    </inkml:brush>
  </inkml:definitions>
  <inkml:trace contextRef="#ctx0" brushRef="#br0">1 130 10602,'5'-7'591,"0"0"0,0 1 0,0-1 0,1 1 0,0 0 0,1 0 0,-1 0 0,1 1 0,0 0 0,0 1 0,1 0 0,-1 0 0,1 0 0,11-3 0,8-2 403,1 0-1,54-8 1,-58 13-651,1 1-1,0 1 1,0 1 0,32 3 0,-55-2-344,0 0 0,-1 0 0,1 0 1,0 0-1,0 1 0,0-1 1,-1 1-1,1 0 0,0-1 1,-1 1-1,1 0 0,0 0 1,-1 0-1,1 0 0,-1 0 0,1 0 1,-1 0-1,0 1 0,1-1 1,-1 0-1,1 3 0,-1-2 10,-1 0-1,1-1 1,-1 1 0,0 0-1,1 0 1,-1 0-1,0 0 1,0-1-1,-1 1 1,1 0 0,0 0-1,-1 0 1,1-1-1,-1 1 1,1 0-1,-1 0 1,-1 1 0,-4 8 182,0-1 0,-1 0 0,0 0 0,-15 15 0,-29 25 360,36-37-457,1 0 1,0 1 0,1 0 0,0 1 0,1 0-1,1 1 1,1 1 0,-14 27 0,23-42-94,1-1 0,0 1 0,-1 0 0,1 0 0,0 0 1,-1-1-1,1 1 0,0 0 0,1 0 0,-1 0 0,0 0 0,0-1 0,1 1 0,-1 0 0,1 0 0,0-1 1,-1 1-1,1 0 0,0-1 0,0 1 0,0-1 0,0 1 0,0-1 0,0 1 0,1-1 0,-1 0 1,0 1-1,1-1 0,-1 0 0,1 0 0,-1 0 0,1 0 0,-1 0 0,1-1 0,0 1 0,0 0 1,-1-1-1,3 1 0,10 3-889,0 0 0,-1-2 0,29 3 1,-29-3-538,29 2-4095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58.998"/>
    </inkml:context>
    <inkml:brush xml:id="br0">
      <inkml:brushProperty name="width" value="0.025" units="cm"/>
      <inkml:brushProperty name="height" value="0.025" units="cm"/>
      <inkml:brushProperty name="color" value="#66CC00"/>
    </inkml:brush>
  </inkml:definitions>
  <inkml:trace contextRef="#ctx0" brushRef="#br0">73 0 18481,'0'0'4933,"-50"36"-2691,33-27-961,11-6-127,22-3-1315,2-13-2017,5-11-3971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9:07.299"/>
    </inkml:context>
    <inkml:brush xml:id="br0">
      <inkml:brushProperty name="width" value="0.025" units="cm"/>
      <inkml:brushProperty name="height" value="0.025" units="cm"/>
      <inkml:brushProperty name="color" value="#66CC00"/>
    </inkml:brush>
  </inkml:definitions>
  <inkml:trace contextRef="#ctx0" brushRef="#br0">206 109 2755,'0'0'6737,"1"-8"-5510,0 0-930,0-1 364,0 1 0,0-1 0,-1 1-1,-1-15 1,1 22-487,0-1 0,0 0 0,0 1 0,0-1 0,-1 1 0,1-1 0,-1 1 0,1-1 0,-1 1 0,0 0 0,1-1 0,-1 1 0,0 0 0,0-1 0,0 1-1,0 0 1,0 0 0,0 0 0,-1 0 0,1 0 0,0 0 0,0 0 0,-1 0 0,1 1 0,0-1 0,-1 0 0,1 1 0,-1-1 0,1 1 0,-1-1 0,1 1 0,-1 0 0,1 0 0,-3 0 0,-2 0-85,0 1 0,0 0 0,0 1 0,0-1 0,1 1 0,-1 0 0,1 1 0,-1-1 0,1 1 0,0 0 0,0 1 0,0-1 0,0 1 0,1 0 0,0 0 0,-7 8 0,3-4-80,1 1-1,1 0 1,0 0 0,0 1-1,0-1 1,2 1-1,-1 1 1,-3 12-1,0 17 16,1 0-1,3 0 0,1 1 0,3 51 0,0-56 64,0-31-69,1-1-1,-1 1 0,1 0 1,-1-1-1,1 1 1,0-1-1,1 1 0,-1-1 1,1 0-1,0 1 0,0-1 1,0 0-1,1 0 1,-1-1-1,1 1 0,0 0 1,0-1-1,1 0 0,-1 1 1,0-1-1,1-1 1,0 1-1,0 0 0,0-1 1,0 0-1,0 0 1,0 0-1,1-1 0,-1 1 1,0-1-1,1 0 0,0 0 1,-1 0-1,1-1 1,-1 0-1,1 0 0,0 0 1,-1 0-1,1-1 0,-1 0 1,1 0-1,-1 0 1,1 0-1,-1-1 0,0 1 1,1-1-1,-1 0 0,0-1 1,0 1-1,3-4 1,13-10 189,-1-1 1,0-1-1,-2-1 1,0-1 0,-2 0-1,0-1 1,24-45 0,-29 47-39,-2 0-1,0-1 1,-1 1 0,-1-1 0,-1-1 0,0 1-1,-2-1 1,-1 0 0,0 1 0,-2-27 0,0 43-172,-1 0 0,0 0 0,0 1 0,0-1 0,-1 0 1,1 1-1,-1-1 0,0 1 0,0-1 0,0 1 1,-1 0-1,1 0 0,-1 0 0,1 0 0,-1 0 1,0 0-1,0 1 0,0 0 0,-1-1 0,1 1 1,0 1-1,-1-1 0,0 0 0,1 1 0,-1-1 0,0 1 1,0 0-1,1 1 0,-1-1 0,0 1 0,-5-1 1,-1 0-575,0 1 1,0-1 0,0 2 0,0-1 0,-11 3 0,14-2-801,0 1 0,-1 0 0,1 0 0,0 1 0,0 0 0,-9 5 0,-7 8-9193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25.536"/>
    </inkml:context>
    <inkml:brush xml:id="br0">
      <inkml:brushProperty name="width" value="0.025" units="cm"/>
      <inkml:brushProperty name="height" value="0.025" units="cm"/>
    </inkml:brush>
  </inkml:definitions>
  <inkml:trace contextRef="#ctx0" brushRef="#br0">1 0 2851,'0'0'1569,"15"4"-1697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27.623"/>
    </inkml:context>
    <inkml:brush xml:id="br0">
      <inkml:brushProperty name="width" value="0.025" units="cm"/>
      <inkml:brushProperty name="height" value="0.025" units="cm"/>
    </inkml:brush>
  </inkml:definitions>
  <inkml:trace contextRef="#ctx0" brushRef="#br0">0 63 865,'0'0'7169,"1"-8"-6229,1-4-508,0-7-77,-2-4 3054,0 23-3361,3 1-351,5 7 5202,-9 2-4430,-3-2 295,4-7-849,-2-11 309,2 17-214,1 5-156,6-25 173,-7 12-9,1 1 46,-1 17-334,0 10-1976,-2-9-3806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8.330"/>
    </inkml:context>
    <inkml:brush xml:id="br0">
      <inkml:brushProperty name="width" value="0.035" units="cm"/>
      <inkml:brushProperty name="height" value="0.035" units="cm"/>
    </inkml:brush>
  </inkml:definitions>
  <inkml:trace contextRef="#ctx0" brushRef="#br0">0 1 16251,'1'0'45,"-1"-1"0,0 1 0,0 0 0,1 0-1,-1 0 1,0 0 0,0 0 0,1 0 0,-1 0-1,0 1 1,0-1 0,1 0 0,-1 0 0,0 0-1,0 0 1,1 0 0,-1 0 0,0 0 0,0 0-1,1 1 1,-1-1 0,0 0 0,0 0 0,0 0-1,0 1 1,1-1 0,-1 0 0,0 0 0,0 0-1,0 1 1,0-1 0,0 0 0,1 0 0,-1 1-1,0-1 1,0 0 0,0 0 0,0 1 0,0-1-1,0 0 1,0 1 0,1 15 294,-1-12-134,1 151 2698,-1-58-1671,20 178 0,-18-268-1211,-2-4-12,0 1 0,1-1 1,-1 0-1,1 0 0,0 1 0,0-1 1,0 0-1,0 0 0,1 0 0,-1 0 1,1 0-1,0 0 0,2 2 0,-3-4-7,-1-1-1,0 0 1,1 1-1,-1-1 1,1 0-1,-1 0 0,1 1 1,-1-1-1,1 0 1,-1 0-1,1 0 0,-1 0 1,1 0-1,-1 0 1,1 0-1,-1 0 1,1 0-1,-1 0 0,1 0 1,-1 0-1,1 0 1,-1 0-1,1 0 0,-1 0 1,1-1-1,-1 1 1,1 0-1,-1 0 0,1-1 1,-1 1-1,0 0 1,1-1-1,-1 1 1,1 0-1,-1-1 0,0 1 1,1 0-1,-1-1 1,0 1-1,0-1 0,1 1 1,-1-1-1,0 1 1,0-1-1,0 1 0,1-1 1,-1 1-1,0-2 1,8-27 43,-4-8-18,-3 1 0,0-1 0,-3 0 0,0 0 0,-3 1 1,-14-56-1,16 78-51,5 22-6,9 29-11,-6-24 31,0 0 0,1-1 0,1 1 0,0-1 1,1-1-1,16 20 0,-21-27 9,1 0 0,0 0 0,0-1 0,0 0 0,1 0 0,-1 0 1,1 0-1,-1-1 0,1 0 0,0 0 0,0 0 0,0 0 0,0-1 0,1 0 0,-1 0 0,0 0 0,0-1 1,1 0-1,-1 0 0,10-1 0,-4-1 0,0-1 0,0 0 1,0-1-1,-1-1 0,1 1 0,-1-2 1,0 1-1,-1-1 0,1-1 0,-1 0 1,-1 0-1,12-11 0,-6 3-2,-1 0 0,0-1 0,-1-1-1,0 0 1,-1 0 0,8-19 0,-16 30-4,0-1 0,0 1 0,-1-1 0,0 1 0,0-1 0,-1 0 0,2-8 0,-6 3-10,-3 14-8,-10 22-33,9-4 49,0 0 0,1 1 0,1 0 0,1 1 0,1-1 0,1 1 0,1-1 0,0 1 0,2-1 0,1 1 0,6 34 0,-6-49-5,1 1 1,-1-1-1,1 1 1,1-1-1,4 8 1,-7-13-15,0-1 0,0 1 1,1-1-1,-1 1 1,0-1-1,1 0 0,-1 0 1,0 1-1,1-1 1,0 0-1,-1 0 0,3 0 1,-3 0-12,0-1 1,0 0-1,0 0 1,0 0-1,0 0 1,0 0-1,0 0 1,0 0-1,0 0 1,0 0-1,0 0 1,0 0-1,0-1 1,0 1-1,0-1 1,0 1-1,0 0 1,0-1-1,0 1 1,0-1-1,0 0 1,-1 1-1,2-2 1,1-1-22,0-1 1,0 1 0,-1 0-1,1-1 1,-1 0 0,0 1-1,0-1 1,0 0 0,-1 0-1,1 0 1,-1 0 0,1-5-1,5-53-321,-4 1-86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28.905"/>
    </inkml:context>
    <inkml:brush xml:id="br0">
      <inkml:brushProperty name="width" value="0.025" units="cm"/>
      <inkml:brushProperty name="height" value="0.025" units="cm"/>
    </inkml:brush>
  </inkml:definitions>
  <inkml:trace contextRef="#ctx0" brushRef="#br0">7 51 5221,'0'0'8942,"-1"-26"-4026,-4 70-4853,4-31 191,4-33 326,-3 18-76,1 8-193,7 36-193,-8-41-122,0 0 1,0-1-1,0 1 0,0 0 1,1 0-1,-1-1 0,0 1 1,1 0-1,-1 0 0,0-1 1,1 1-1,-1-1 0,1 1 1,-1 0-1,1-1 0,-1 1 1,1-1-1,0 1 0,-1-1 1,1 1-1,0-1 0,-1 1 0,1-1 1,0 0-1,0 1 0,-1-1 1,1 0-1,0 0 0,0 0 1,-1 0-1,1 1 0,0-1 1,0 0-1,0 0 0,-1 0 1,1 0-1,0-1 0,0 1 1,0 0-1,-1 0 0,1 0 1,0-1-1,0 1 0,-1 0 1,1-1-1,0 1 0,-1-1 1,2 0-1,0-2 8,1 0-1,-1 1 1,0-2-1,0 1 1,-1 0 0,1 0-1,-1 0 1,1-1 0,-1 1-1,0-1 1,0 1-1,-1-1 1,2-5 0,3-49 185,-8 47 353,-4 15-191,-4 17-299,9-16-336,1 1-1,0-1 0,0 1 1,0 0-1,1 0 1,0-1-1,0 1 1,1 0-1,1 6 1,3-13-2877,3-7-1600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9:56.841"/>
    </inkml:context>
    <inkml:brush xml:id="br0">
      <inkml:brushProperty name="width" value="0.025" units="cm"/>
      <inkml:brushProperty name="height" value="0.025" units="cm"/>
      <inkml:brushProperty name="color" value="#66CC00"/>
    </inkml:brush>
  </inkml:definitions>
  <inkml:trace contextRef="#ctx0" brushRef="#br0">34 56 2114,'0'0'7239,"-5"-8"-7031,-1 0-98,3 6-29,1-1 0,0 1 0,0-1 1,0 0-1,0 1 0,0-1 0,1 0 0,0 0 0,-1 0 0,1 0 1,-1-7-1,11 25 8273,24 29-7043,4 5-1330,-14-16 322,1-2 0,1 0 0,44 39 0,15 15 610,-60-58-670,47 41 0,2-5 121,-2 4 1,71 87 0,-70-82 196,8 8-92,-24-8 698,56 93-1,-104-153-1101,2 0-1,-1 0 0,12 10 1,5 5 83,-8 8 303,-16-31-396,-1 0-1,1-1 1,-1 1 0,1-1-1,0 1 1,0-1-1,1 0 1,-1 0-1,0 0 1,4 3 0,-2-3 50,0 1 1,0-1-1,0 1 1,-1 0 0,0 0-1,0 0 1,0 0 0,0 0-1,-1 1 1,1 0-1,-1-1 1,0 1 0,2 10-1,-3-8-98,0 1-1,0-1 0,0 1 0,1-1 1,0 0-1,1 0 0,0 0 1,0 0-1,0 0 0,1-1 0,0 1 1,0-1-1,0 0 0,1 0 1,0-1-1,7 7 0,1-1-7,-1 0-1,2-1 1,-1 0-1,1-1 0,1-1 1,20 9-1,-28-12 14,1 0-1,-1 1 0,-1 0 0,1 0 0,-1 0 0,0 1 0,-1 0 0,1 0 0,7 15 1,16 18-17,25 21 3,-14-18 14,33 49 0,-49-57-25,1 2 8,1-1 1,58 61-1,133 125 32,-38-27-22,-89-72-9,-68-88 2,2-2 1,1-1-1,52 51 0,-40-49 3,-2 2 0,-2 1 0,-1 2 0,51 81 1,-29-37-2,4-2 0,88 97 0,-40-43 5,-15-22-17,-19-21-14,100 97 0,-39-37-17,-52-55 22,125 115-10,51 59-13,57 120-105,-231-290 141,-34-43-7,52 81 0,-10-8 2,156 174 1,-173-218 10,58 46 2,-20-21 0,117 122-32,149 213 43,-233-286-40,193 226-70,-293-331 88,-20-22-32,35 34 1,75 84-27,-13-17-25,-47-51 54,98 85-702,42 46 239,-209-208 504,149 186-98,-73-83 61,177 183-18,-181-199-9,-53-61 71,35 36-1,166 147-33,-27-5-1,-147-164 7,-34-32 30,-1 1 1,0 1-1,18 22 0,-12-11-91,-17-21 95,1 1 1,-1 0-1,0 0 1,-1 0-1,7 14 1,-8-7-33,-11-18-2490,5 0 1593,0 1 0,0-1 0,0 1-1,0-1 1,1 0 0,-1 1 0,1-1 0,-2-6-1,-3-21-7876,4 15 801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9:57.640"/>
    </inkml:context>
    <inkml:brush xml:id="br0">
      <inkml:brushProperty name="width" value="0.025" units="cm"/>
      <inkml:brushProperty name="height" value="0.025" units="cm"/>
      <inkml:brushProperty name="color" value="#66CC00"/>
    </inkml:brush>
  </inkml:definitions>
  <inkml:trace contextRef="#ctx0" brushRef="#br0">73 69 8232,'1'18'624,"-2"0"1026,0-18-1536,0 0 0,0 1 0,0-1 0,1 0 0,-1 0 0,0 0 0,0 0 0,0 1 0,0-1 0,0 0 0,0-1 0,0 1 0,1 0 0,-1 0 0,0 0-1,0 0 1,0-1 0,0 1 0,0-1 0,1 1 0,-1 0 0,-1-2 0,1 2 23,0-1-1,0 0 1,0 1 0,0-1-1,-1 1 1,1 0-1,0-1 1,0 1 0,0 0-1,0 0 1,0 0-1,-1 0 1,1 0 0,0 0-1,0 0 1,0 0-1,0 0 1,-1 0 0,1 1-1,0-1 1,0 0-1,0 1 1,0-1 0,0 1-1,0-1 1,0 1-1,0 0 1,-1 0 0,1 1-42,0 0 0,0 0 1,0 0-1,0 0 0,0 0 1,1 0-1,-1 0 0,1 0 1,-1 0-1,1 0 0,0 0 1,0 0-1,0 0 0,0 4 1,1 2-14,0 1 1,1-1 0,0 1 0,0-1-1,1 0 1,0 0 0,4 9 0,21 20-52,-27-35-37,1-1 0,-1 1-1,0-1 1,1 0 0,0 1 0,-1-1-1,1 0 1,0 0 0,-1 0-1,1 0 1,0 0 0,0-1 0,0 1-1,0-1 1,-1 1 0,1-1-1,0 0 1,0 1 0,0-1 0,0 0-1,2 0 1,-3-1 3,0 1 0,0-1-1,0 0 1,0 1 0,0-1 0,-1 0 0,1 1 0,0-1-1,-1 0 1,1 0 0,0 0 0,-1 1 0,1-1-1,-1 0 1,1 0 0,-1 0 0,0 0 0,1 0 0,-1 0-1,0 0 1,0 0 0,1-2 0,1-26 38,-1 24-8,-1-9 18,0 1-1,0 0 0,-1-1 1,-1 1-1,0-1 0,-1 1 1,0 0-1,-1 0 1,-1 1-1,0-1 0,0 1 1,-9-13-1,14 25-37,0 1 0,0-1 0,0 0 0,0 0 0,1 0 0,-1 1 0,0-1 0,0 0 0,0 0 0,0 0 0,-1 1 0,1-1 0,0 0 0,0 0 0,0 0 0,0 0 0,0 1 0,0-1 0,0 0 0,0 0 0,0 0 1,0 0-1,0 1 0,-1-1 0,1 0 0,0 0 0,0 0 0,0 0 0,0 0 0,0 1 0,-1-1 0,1 0 0,0 0 0,0 0 0,0 0 0,-1 0 0,1 0 0,0 0 0,0 0 0,0 0 0,0 0 0,-1 0 0,1 0 0,0 0 0,0 0 0,0 0 0,-1 0 0,1 0 0,0 0 0,0 0 0,0 0 0,-1 0 0,1 0 0,0 0 0,0 0 0,0 0 0,0 0 0,-1-1 1,1 1-1,0 0 0,0 0 0,0 0 0,0 0 0,0 0 0,-1-1 0,1 1 0,0 0 0,-1 18 161,1-16-157,2 29-11,1-1 1,1 1 0,2-1 0,1 0-1,1-1 1,24 56 0,-18-63-33,-14-23 28,0 1 1,0 0 0,0 0-1,0-1 1,0 1 0,0 0-1,0-1 1,0 1-1,0 0 1,0-1 0,0 1-1,0 0 1,0 0-1,0-1 1,0 1 0,0 0-1,0-1 1,1 1-1,-1 0 1,0 0 0,0-1-1,0 1 1,0 0 0,1 0-1,-1-1 1,0 1-1,0 0 1,1 0 0,-1 0-1,0-1 1,0 1-1,1 0 1,-1 0 0,0 0-1,0 0 1,1 0-1,-1 0 1,0 0 0,1-1-1,-1 1 1,0 0-1,1 0 1,-1 0 0,0 0-1,1 0 1,-1 0 0,0 1-1,0-1 1,1 0-1,-1 0 1,0 0 0,1 0-1,-1 0 1,0 0-1,0 0 1,1 1 0,-1-1-1,0 0 1,0 0-1,1 0 1,-1 1 0,0-1-1,-1-31 45,-1 1 0,-2-1-1,-1 1 1,-16-55 0,-4-21 1,21 86-28,4 17-1,0 6 2,5 32 54,1 7-25,-3 4-45,7 44 7,-15-156-230,0 36 196,4 23 24,0-1 0,0 1 1,-1-1-1,0 1 1,0 0-1,-4-8 0,5 15 9,1-1 0,0 1 0,0 0 0,0-1 0,-1 1 0,1 0 0,0 0-1,0-1 1,0 1 0,-1 0 0,1 0 0,0-1 0,-1 1 0,1 0 0,0 0-1,-1 0 1,1 0 0,0-1 0,-1 1 0,1 0 0,0 0 0,-1 0-1,1 0 1,0 0 0,-1 0 0,1 0 0,0 0 0,-1 0 0,1 0 0,-1 0-1,1 0 1,0 0 0,-1 0 0,1 0 0,0 1 0,-1-1 0,1 0 0,0 0-1,-1 0 1,1 0 0,0 1 0,0-1 0,-1 0 0,1 0 0,0 1 0,0-1-1,-1 0 1,1 1 0,0-1 0,0 0 0,0 0 0,-1 1 0,1-1-1,0 0 1,0 1 0,0-1 0,0 1 0,0-1 0,0 0 0,0 1 0,0-1-1,-9 23 73,5 2-107,1 1-1,1-1 0,2 41 1,0-49-189,-2-39 18,-2 0 1,0 1 0,-1 0-1,-2 0 1,-15-36 0,14 36-573,6 17 54,1 17-8705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5.699"/>
    </inkml:context>
    <inkml:brush xml:id="br0">
      <inkml:brushProperty name="width" value="0.025" units="cm"/>
      <inkml:brushProperty name="height" value="0.025" units="cm"/>
      <inkml:brushProperty name="color" value="#66CC00"/>
    </inkml:brush>
  </inkml:definitions>
  <inkml:trace contextRef="#ctx0" brushRef="#br0">0 1 4100,'0'0'4484,"0"81"-4708,0-45-577,5-3-1057,1-3-2370</inkml:trace>
  <inkml:trace contextRef="#ctx0" brushRef="#br0" timeOffset="1">36 693 6342,'0'9'1537,"-1"10"-1075,1 0-1,1 0 0,1 0 0,1 0 0,0-1 0,1 1 0,11 27 0,-12-37 24,0 0-1,0 0 0,-1 0 1,0 0-1,-1 1 1,0-1-1,0 1 0,-2 16 1,1-12-2496,0-9-2457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7.383"/>
    </inkml:context>
    <inkml:brush xml:id="br0">
      <inkml:brushProperty name="width" value="0.025" units="cm"/>
      <inkml:brushProperty name="height" value="0.025" units="cm"/>
      <inkml:brushProperty name="color" value="#66CC00"/>
    </inkml:brush>
  </inkml:definitions>
  <inkml:trace contextRef="#ctx0" brushRef="#br0">406 5 4869,'0'0'17477,"-9"-1"-16959,-1-1-320,1 2 0,0-1 0,-1 1 0,1 0 0,0 1 0,0 0 0,-1 0 0,1 1 0,0 1 0,0-1 0,1 1-1,-12 6 1,-2 3 46,0 0-1,0 2 0,1 1 0,1 0 1,-31 32-1,38-34-179,1 0 1,1 1-1,0 0 1,1 1-1,0 0 0,1 1 1,1 0-1,-12 33 1,19-47-58,0 0-1,1 0 1,-1 0 0,1 0 0,-1 0 0,1 1 0,0-1 0,0 0 0,0 0 0,0 0-1,0 0 1,0 1 0,0-1 0,1 0 0,-1 0 0,1 0 0,0 0 0,-1 0 0,1 0-1,0 0 1,0 0 0,1 0 0,-1-1 0,0 1 0,0 0 0,1 0 0,-1-1 0,1 1-1,0-1 1,-1 0 0,1 1 0,0-1 0,0 0 0,0 0 0,0 0 0,0 0 0,0 0 0,0-1-1,0 1 1,0-1 0,0 1 0,0-1 0,4 0 0,10 2-223,0-1 1,0-1-1,0 0 1,27-5 0,-31 3-721,0-1 1,-1 0-1,22-9 1,10-9-4965,-13 1-2577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8.468"/>
    </inkml:context>
    <inkml:brush xml:id="br0">
      <inkml:brushProperty name="width" value="0.025" units="cm"/>
      <inkml:brushProperty name="height" value="0.025" units="cm"/>
      <inkml:brushProperty name="color" value="#66CC00"/>
    </inkml:brush>
  </inkml:definitions>
  <inkml:trace contextRef="#ctx0" brushRef="#br0">126 80 4676,'0'0'13854,"-8"-6"-12189,3 3-1367,0-1-1,0 1 1,0 1-1,-1-1 1,0 1-1,1 0 1,-1 0-1,0 0 1,-9-1-1,13 3-243,0 0 0,0 0 0,0 0 0,0 0 0,0 1 0,0-1-1,0 0 1,0 1 0,0-1 0,0 1 0,0 0 0,0 0 0,0 0 0,0 0 0,1 0-1,-1 0 1,0 0 0,1 0 0,-1 1 0,1-1 0,-1 1 0,1-1 0,0 1 0,-1 0-1,1-1 1,0 1 0,0 0 0,0 0 0,1 0 0,-1 0 0,0 0 0,1 0 0,-1 0-1,1 0 1,0 0 0,-1 0 0,1 0 0,0 2 0,0-3-24,0 0 0,0 0 1,0 1-1,0-1 0,0 0 0,0 0 1,0 0-1,0 0 0,0 0 0,1 0 1,-1 0-1,0 0 0,1 0 0,-1 0 1,1 0-1,-1 0 0,1 0 0,-1 0 1,1 0-1,0-1 0,-1 1 0,1 0 1,0 0-1,0-1 0,0 1 0,-1 0 1,1-1-1,1 1 0,1 1 45,0-1 0,0 0 0,1 0 0,-1-1 0,0 1-1,0-1 1,0 1 0,1-1 0,4-1 0,1 1 62,0-1 0,0-1-1,0 0 1,0 0 0,0-1 0,12-5 0,-14 4-54,1-1 1,-1 0-1,1 0 0,-1-1 1,7-7-1,-12 11-47,0-1 0,0 1 0,0 0-1,0-1 1,0 1 0,-1-1 0,0 0-1,1 1 1,-1-1 0,0 0 0,0 0-1,0 0 1,-1 1 0,1-1-1,-1 0 1,1 0 0,-1 0 0,-1-6-1,1 7-34,-1 1 0,0 0 0,0 0 0,1 0 0,-1 0 0,0 0 0,0 0 0,0 0 0,0 0 0,-1 0-1,1 1 1,0-1 0,0 0 0,0 1 0,-1-1 0,1 1 0,0-1 0,-1 1 0,1-1 0,0 1 0,-1 0-1,1 0 1,0 0 0,-1 0 0,1 0 0,-1 0 0,1 0 0,0 0 0,-1 0 0,1 1 0,-2 0 0,-2-1-102,0 1 1,-1 0 0,1 0 0,0 0-1,0 1 1,-9 4 0,11-4-136,1 0 1,-1 0 0,1 0-1,0 0 1,0 1 0,0-1-1,0 1 1,0-1-1,0 1 1,-1 3 0,-2 17-9097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9.794"/>
    </inkml:context>
    <inkml:brush xml:id="br0">
      <inkml:brushProperty name="width" value="0.025" units="cm"/>
      <inkml:brushProperty name="height" value="0.025" units="cm"/>
      <inkml:brushProperty name="color" value="#66CC00"/>
    </inkml:brush>
  </inkml:definitions>
  <inkml:trace contextRef="#ctx0" brushRef="#br0">223 0 6246,'0'0'16127,"-9"9"-15497,-11 11-188,2 1 0,0 0-1,-23 38 1,33-46-55,5-10-231,0 1-1,0 0 1,1-1 0,0 1-1,0 0 1,0 0-1,0 0 1,1 1 0,-3 7-1,13-15 112,7-10-191,-1-1 1,0 0-1,13-17 0,8-7-7,-36 38-72,0 0 1,0 0-1,0 0 1,1 0-1,-1 0 1,0 0-1,0 0 1,0 0-1,1 0 1,-1 0-1,0 1 1,0-1-1,0 0 1,0 0-1,1 0 1,-1 0-1,0 0 1,0 0-1,0 0 1,0 1-1,0-1 1,0 0-1,1 0 1,-1 0-1,0 0 1,0 0-1,0 1 1,0-1-1,0 0 1,0 0-1,0 0 1,0 1-1,0-1 1,0 0-1,0 0 1,0 0-1,0 0 1,0 1-1,0-1 1,0 0-1,0 0 1,0 0-1,0 1 1,0-1-1,0 0 1,0 0-1,0 0 1,0 0-1,0 1 1,0-1-1,0 0 1,-1 0-1,1 0 1,0 1-1,-2 14-142,-22 40 156,18-44 32,0 1 0,1 0 0,0-1 1,1 1-1,0 1 0,1-1 1,1 1-1,-2 14 0,21-53 662,-14 20-688,-1-1 1,0 1-1,0-1 0,0 1 1,-1-1-1,0 1 0,-1-1 1,1 0-1,-1 1 0,0-1 0,-1 0 1,0 0-1,0 1 0,0-1 1,-5-10-1,5 13-21,-1 0 0,-1 0-1,1 0 1,-1 1 0,1-1 0,-1 1-1,0 0 1,0 0 0,-1 0 0,1 0-1,-1 0 1,1 1 0,-1-1 0,0 1-1,0 0 1,0 0 0,0 1 0,0-1-1,0 1 1,0 0 0,-1 0 0,1 0-1,0 1 1,-8-1 0,5 1-14,2-1 1,1 0 0,-1 0 0,1 1 1,-1 0-1,0 0 0,1 0 1,-1 1-1,0-1 0,1 1 0,-1 0 1,-6 3-1,41-3-165,15-2 169,-27 0-46,1 0 0,0 1 0,0 1 0,0 1 0,0 1 0,34 9-1,-34-6-1742,-5-6-7185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0.247"/>
    </inkml:context>
    <inkml:brush xml:id="br0">
      <inkml:brushProperty name="width" value="0.025" units="cm"/>
      <inkml:brushProperty name="height" value="0.025" units="cm"/>
      <inkml:brushProperty name="color" value="#66CC00"/>
    </inkml:brush>
  </inkml:definitions>
  <inkml:trace contextRef="#ctx0" brushRef="#br0">0 1 7271,'0'0'17040,"18"67"-16047,-18-36-513,0 1-127,0-2-161,0-4-96,4-4-96,1-4-801,-3-8-2081,3-8-2596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2.119"/>
    </inkml:context>
    <inkml:brush xml:id="br0">
      <inkml:brushProperty name="width" value="0.025" units="cm"/>
      <inkml:brushProperty name="height" value="0.025" units="cm"/>
      <inkml:brushProperty name="color" value="#66CC00"/>
    </inkml:brush>
  </inkml:definitions>
  <inkml:trace contextRef="#ctx0" brushRef="#br0">322 1 5990,'0'0'15604,"-12"8"-15215,-91 52 670,-88 57 1096,190-117-2143,0 1-1,1-1 1,-1 0 0,0 1-1,0-1 1,0 1 0,1-1-1,-1 1 1,0-1-1,1 1 1,-1-1 0,0 1-1,1 0 1,-1-1 0,1 1-1,-1 0 1,1 0 0,-1-1-1,1 1 1,0 0-1,-1 0 1,1 0 0,0-1-1,-1 1 1,1 0 0,0 0-1,0 0 1,0 0-1,0 0 1,0 0 0,0 0-1,0-1 1,0 1 0,0 0-1,1 0 1,-1 0 0,0 0-1,1 0 1,-1-1-1,0 1 1,1 0 0,-1 0-1,1-1 1,-1 1 0,1 0-1,-1 0 1,1-1-1,0 1 1,-1-1 0,1 1-1,0-1 1,-1 1 0,1-1-1,0 1 1,0-1-1,0 1 1,-1-1 0,1 0-1,0 0 1,0 1 0,0-1-1,1 0 1,11 4 101,-1 0 0,0-1-1,17 2 1,-23-4-58,163 20 148,-57-14-7010,-72-7-2935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3.522"/>
    </inkml:context>
    <inkml:brush xml:id="br0">
      <inkml:brushProperty name="width" value="0.025" units="cm"/>
      <inkml:brushProperty name="height" value="0.025" units="cm"/>
      <inkml:brushProperty name="color" value="#66CC00"/>
    </inkml:brush>
  </inkml:definitions>
  <inkml:trace contextRef="#ctx0" brushRef="#br0">12 1 4644,'0'0'4527,"-3"9"-3630,2-4-856,-1 0 89,1-1 0,-1 1 0,1 0 0,0 1 0,1-1 0,-1 0 0,1 0 0,0 0 1,0 0-1,1 0 0,-1 0 0,1 0 0,0 1 0,1-2 0,-1 1 0,1 0 0,0 0 0,0 0 1,4 5-1,5 3 135,1-1 1,1 0 0,0 0 0,1-2-1,0 1 1,0-2 0,1 0-1,1 0 1,30 11 0,16 2 539,78 18 0,-130-38-780,92 20 423,1-6 1,1-3-1,0-6 0,0-3 1,208-22-1,-12-2 1130,563 36-1,-758-4-2335,-105-11 617,1-1 0,-1 0 0,0 0-1,1 0 1,-1 0 0,0 0 0,1 0 0,-1 0-1,0 0 1,1 0 0,-1-1 0,0 1-1,1 0 1,-1 0 0,0 0 0,1 0 0,-1 0-1,0-1 1,1 1 0,-1 0 0,0 0 0,1 0-1,-1-1 1,0 1 0,0 0 0,0 0-1,1-1 1,-1 1 0,0 0 0,0-1 0,0 1-1,1 0 1,-1-1 0,0 1 0,0 0 0,0-1-1,0 1 1,0 0 0,0-1 0,0 1-1,0 0 1,0-1 0,0 1 0,1-3-1370,2-13-9844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335"/>
    </inkml:context>
    <inkml:brush xml:id="br0">
      <inkml:brushProperty name="width" value="0.025" units="cm"/>
      <inkml:brushProperty name="height" value="0.025" units="cm"/>
    </inkml:brush>
  </inkml:definitions>
  <inkml:trace contextRef="#ctx0" brushRef="#br0">11 0 9513,'0'0'18674,"-11"0"-24472,18 0-3042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8.795"/>
    </inkml:context>
    <inkml:brush xml:id="br0">
      <inkml:brushProperty name="width" value="0.035" units="cm"/>
      <inkml:brushProperty name="height" value="0.035" units="cm"/>
    </inkml:brush>
  </inkml:definitions>
  <inkml:trace contextRef="#ctx0" brushRef="#br0">13 0 17516,'0'29'1112,"-3"-5"-1240,0 3-216,2-7 464,-1 0-112,-2-5-120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4.247"/>
    </inkml:context>
    <inkml:brush xml:id="br0">
      <inkml:brushProperty name="width" value="0.025" units="cm"/>
      <inkml:brushProperty name="height" value="0.025" units="cm"/>
      <inkml:brushProperty name="color" value="#66CC00"/>
    </inkml:brush>
  </inkml:definitions>
  <inkml:trace contextRef="#ctx0" brushRef="#br0">3 414 5029,'0'0'9128,"-1"-9"-8017,0 6-1026,1 0 0,-1 0 0,1 1 0,0-1 0,0 0 0,0 0 0,1 0 0,-1 0 0,1 0 0,-1 1 0,1-1 0,0 0 0,0 0 0,0 1 0,1-1 0,-1 1 0,0-1 0,4-3 0,1 0 72,0 1 0,0-1 0,1 1 0,0 1 0,0-1 1,0 1-1,10-4 0,79-35 502,2 4 0,121-31 0,212-27-437,-290 74-193,1 6-1,238 1 1,-348 18-32,1 1 0,-1 1 1,0 2-1,0 1 0,-1 2 1,38 15-1,7 10 79,85 51 0,-135-71 99,1-2 0,-1-1 0,2 0-1,0-2 1,0-2 0,1 0 0,-1-2 0,58 3-1,-61-7-105,-1-2-1,0 0 0,0-2 0,0-1 0,0 0 1,0-2-1,-1-1 0,0-1 0,0 0 0,-1-2 1,25-14-1,-42 21-306,0 0 1,0 0-1,0 0 1,0-1 0,-1 0-1,1 0 1,-1 0-1,0 0 1,0 0 0,0-1-1,-1 0 1,1 0-1,-1 0 1,0 0-1,-1-1 1,1 1 0,-1-1-1,1-5 1,-1-27-5454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5.018"/>
    </inkml:context>
    <inkml:brush xml:id="br0">
      <inkml:brushProperty name="width" value="0.025" units="cm"/>
      <inkml:brushProperty name="height" value="0.025" units="cm"/>
      <inkml:brushProperty name="color" value="#66CC00"/>
    </inkml:brush>
  </inkml:definitions>
  <inkml:trace contextRef="#ctx0" brushRef="#br0">344 1 4933,'0'0'13618,"-8"0"-12609,-24 7-709,0 1 0,0 2 1,0 1-1,-36 18 0,-30 10 1354,88-36-1421,-13 5 137,20-5-299,12-2-126,93-6 249,-57 2-424,65 3-1,-109 0 228,0 0 0,-1 0-1,1-1 1,0 1 0,0 1 0,0-1-1,0 0 1,0 0 0,0 0 0,-1 0-1,1 1 1,0-1 0,0 0-1,0 1 1,-1-1 0,1 0 0,0 1-1,0-1 1,-1 1 0,1-1 0,0 1-1,-1 0 1,1-1 0,-1 1 0,1 0-1,0-1 1,-1 1 0,0 0-1,1 0 1,-1-1 0,1 1 0,-1 0-1,0 0 1,0 0 0,1 0 0,-1-1-1,0 1 1,0 0 0,0 0 0,0 0-1,0 0 1,0 0 0,0 0-1,0-1 1,-1 1 0,1 0 0,0 0-1,0 0 1,-1 0 0,1-1 0,0 1-1,-1 0 1,0 1 0,-2 3 28,0 0 1,0-1-1,0 1 0,-1-1 1,1 1-1,-1-1 0,-5 4 1,-10 6 236,-2-1 0,0-1 0,0 0 0,-1-2 0,0 0 1,-1-2-1,0 0 0,-1-2 0,-38 7 0,61-13-876,24-2-2000,0 0-1,0-1 1,33-9-1,-47 9 1366,39-8-4234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5.350"/>
    </inkml:context>
    <inkml:brush xml:id="br0">
      <inkml:brushProperty name="width" value="0.025" units="cm"/>
      <inkml:brushProperty name="height" value="0.025" units="cm"/>
      <inkml:brushProperty name="color" value="#66CC00"/>
    </inkml:brush>
  </inkml:definitions>
  <inkml:trace contextRef="#ctx0" brushRef="#br0">182 0 10090,'0'0'3283,"-12"3"-1004,-5 2-1473,-1 0 0,1 1 0,-24 13 0,36-17-616,0 0 1,0 1-1,0 0 1,0 0-1,0 1 1,1-1-1,-1 1 0,1 0 1,0 0-1,0 0 1,0 1-1,1-1 1,0 1-1,0 0 0,0 0 1,0 0-1,-3 10 1,6-14-184,0 0-1,0 0 1,0 0 0,0 0 0,0 0-1,0 0 1,0 0 0,0 0 0,0 0-1,0 0 1,0 0 0,1 0 0,-1 0-1,0 0 1,1 0 0,-1 0 0,1-1-1,-1 1 1,1 0 0,-1 0 0,1 0-1,0-1 1,-1 1 0,1 0 0,0-1-1,0 1 1,-1 0 0,1-1 0,1 1-1,2 1 14,-1-1 0,1 1 0,-1-1 0,1 0 0,-1-1 0,1 1 0,0-1-1,5 1 1,5-1 56,-1-1-1,1 0 1,23-5-1,-25 2-50,0 0-1,-1-1 1,1 0-1,-1 0 1,16-12-1,-24 15 18,-1 0 1,1 0-1,0 0 0,-1 0 0,0-1 1,0 1-1,1-1 0,-2 0 0,1 1 1,0-1-1,2-5 0,-4 6 11,1 1 0,-1-1 0,0 0 0,0 1 0,1-1-1,-1 1 1,-1-1 0,1 0 0,0 1 0,0-1 0,0 1 0,-1-1-1,1 0 1,-1 1 0,0-1 0,1 1 0,-1 0 0,0-1 0,0 1-1,0-1 1,0 1 0,0 0 0,0 0 0,0 0 0,-1-2 0,-2 1-88,1-1 1,0 1 0,-1 0 0,1 0 0,-1 0 0,0 0-1,0 0 1,1 1 0,-1 0 0,0 0 0,0 0 0,0 0-1,-7 0 1,-32 0-4857,31 1 1799,5 0-3917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6.598"/>
    </inkml:context>
    <inkml:brush xml:id="br0">
      <inkml:brushProperty name="width" value="0.025" units="cm"/>
      <inkml:brushProperty name="height" value="0.025" units="cm"/>
      <inkml:brushProperty name="color" value="#66CC00"/>
    </inkml:brush>
  </inkml:definitions>
  <inkml:trace contextRef="#ctx0" brushRef="#br0">213 1 4452,'0'0'16272,"-9"11"-15739,-14 21 70,-1-2-1,-2 0 0,-1-2 0,-31 26 0,57-53-479,25-26 363,-17 18-457,10-13-334,-1-1 0,18-30 0,-40 65 273,0 1 1,2-1-1,0 1 1,0 0 0,1 0-1,1 0 1,1 0-1,0 16 1,1-31 36,0 0 1,0-1-1,0 1 0,0 0 1,1-1-1,-1 1 1,0 0-1,0 0 1,0-1-1,1 1 0,-1 0 1,0-1-1,0 1 1,1 0-1,-1 0 1,0 0-1,0-1 0,1 1 1,-1 0-1,0 0 1,1 0-1,-1 0 0,0 0 1,1 0-1,-1-1 1,0 1-1,1 0 1,-1 0-1,0 0 0,1 0 1,-1 0-1,0 0 1,1 0-1,-1 0 1,0 1-1,1-1 0,-1 0 1,0 0-1,1 0 1,-1 0-1,0 0 0,1 0 1,-1 1-1,0-1 1,1 0-1,-1 0 1,0 1-1,0-1 0,1 0 1,-1 0-1,0 1 1,0-1-1,0 0 1,1 0-1,-1 1 0,0-1 1,0 0-1,0 1 1,0-1-1,0 0 0,0 1 1,0-1-1,0 1 1,1-7 3,-2 0-1,1 0 1,-1-1 0,0 1 0,0 0-1,0 0 1,-1 0 0,0 1 0,0-1-1,-1 0 1,0 1 0,0-1 0,0 1 0,0 0-1,-7-8 1,-5-4-22,-1 1 0,-34-27 0,40 38-170,21 16 62,7-1 157,1-2 0,1 0 0,0 0 0,0-2 0,0-1 0,1 0-1,0-2 1,22 2 0,64 13-396,-102-15-3131,-15-1-973,-7-2-1691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46.958"/>
    </inkml:context>
    <inkml:brush xml:id="br0">
      <inkml:brushProperty name="width" value="0.025" units="cm"/>
      <inkml:brushProperty name="height" value="0.025" units="cm"/>
      <inkml:brushProperty name="color" value="#66CC00"/>
    </inkml:brush>
  </inkml:definitions>
  <inkml:trace contextRef="#ctx0" brushRef="#br0">1 0 13741,'0'0'10025,"37"57"-9960,-34-27-1,3 3-32,1-3 0,2-5-449,0-11-2273,-1-6-3492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5.409"/>
    </inkml:context>
    <inkml:brush xml:id="br0">
      <inkml:brushProperty name="width" value="0.025" units="cm"/>
      <inkml:brushProperty name="height" value="0.025" units="cm"/>
      <inkml:brushProperty name="color" value="#66CC00"/>
    </inkml:brush>
  </inkml:definitions>
  <inkml:trace contextRef="#ctx0" brushRef="#br0">45 1 10314,'-9'42'1914,"-22"127"2944,29-145-4662,0 1-1,2 0 1,0-1 0,9 50 0,15 44-1452,-5 2-1,5 168 1,-22-195 5600,0-2-5560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6.101"/>
    </inkml:context>
    <inkml:brush xml:id="br0">
      <inkml:brushProperty name="width" value="0.025" units="cm"/>
      <inkml:brushProperty name="height" value="0.025" units="cm"/>
      <inkml:brushProperty name="color" value="#66CC00"/>
    </inkml:brush>
  </inkml:definitions>
  <inkml:trace contextRef="#ctx0" brushRef="#br0">138 106 4837,'0'0'6972,"7"-10"-5045,4-4-1224,26-32 1452,-15 11 2524,-57 52-2100,10 0-2484,2 2-1,0 0 1,-30 32 0,47-45-19,1 0 0,0 0 0,0 0-1,0 1 1,1-1 0,0 1 0,1 0 0,-1 0 0,1 0 0,1 1-1,-1-1 1,1 1 0,1 0 0,-1-1 0,1 1 0,1 0 0,-1 0-1,2 11 1,0-17-71,0 0 0,0 0 0,0 0 0,0 0 0,0 0 0,0-1 0,1 1 0,-1 0 0,0-1-1,1 1 1,0-1 0,-1 1 0,1-1 0,0 0 0,0 0 0,0 1 0,0-1 0,0-1 0,0 1 0,0 0-1,0 0 1,0-1 0,0 1 0,0-1 0,0 0 0,1 0 0,1 0 0,71 1-513,-62-1 46,48-7-2824,-21-5-4420,-21 3-1209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6.607"/>
    </inkml:context>
    <inkml:brush xml:id="br0">
      <inkml:brushProperty name="width" value="0.025" units="cm"/>
      <inkml:brushProperty name="height" value="0.025" units="cm"/>
      <inkml:brushProperty name="color" value="#66CC00"/>
    </inkml:brush>
  </inkml:definitions>
  <inkml:trace contextRef="#ctx0" brushRef="#br0">67 1 9705,'0'0'10656,"-8"4"-10219,4-1-362,-1 1-1,1-1 1,0 1-1,0 0 1,0 0-1,1 1 1,-1-1-1,1 1 1,0-1-1,0 1 1,0 0-1,1 0 1,0 1-1,0-1 1,0 0-1,1 1 1,0-1-1,0 1 1,0-1-1,0 1 1,1 10-1,0-13-56,-1 0 0,1-1 1,0 1-1,0 0 0,0-1 0,0 1 0,0 0 0,1 0 0,-1-1 1,1 1-1,0-1 0,-1 1 0,1-1 0,1 1 0,-1-1 0,0 1 0,0-1 1,1 0-1,0 0 0,-1 0 0,1 1 0,0-2 0,0 1 0,0 0 0,0 0 1,0-1-1,0 1 0,1-1 0,-1 1 0,0-1 0,1 0 0,-1 0 1,1 0-1,0-1 0,-1 1 0,1 0 0,-1-1 0,1 0 0,0 1 0,-1-1 1,1 0-1,0-1 0,0 1 0,-1 0 0,1-1 0,-1 0 0,1 1 0,0-1 1,-1 0-1,1 0 0,-1 0 0,4-3 0,0 0 62,0 0 0,0-1 0,-1 1-1,0-1 1,0 0 0,0-1 0,0 1 0,-1-1 0,0 0-1,4-7 1,-6 9-6,0 1-1,0-1 0,0 1 1,-1-1-1,1 1 0,-1-1 1,0 0-1,0 0 0,0 0 1,-1 0-1,1 0 0,-1 0 1,0 0-1,0 0 0,0 0 1,-1 0-1,1 0 0,-1 0 1,0 1-1,-2-6 0,2 8-89,0-1-1,0 1 1,0 0-1,0-1 0,0 1 1,0 0-1,-1 0 1,1 0-1,-1 0 1,1 0-1,-1 0 0,1 0 1,-1 0-1,1 1 1,-1-1-1,1 1 0,-1-1 1,0 1-1,0-1 1,1 1-1,-1 0 0,0 0 1,1 0-1,-1 0 1,0 0-1,0 0 0,1 1 1,-1-1-1,0 0 1,-2 2-1,0-1-658,0 0 0,1 1 0,-1-1 0,0 1 0,1 0 0,0 0 0,-1 0 0,1 0 0,0 1 1,0 0-1,0-1 0,-3 5 0,0 4-5379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7.317"/>
    </inkml:context>
    <inkml:brush xml:id="br0">
      <inkml:brushProperty name="width" value="0.025" units="cm"/>
      <inkml:brushProperty name="height" value="0.025" units="cm"/>
      <inkml:brushProperty name="color" value="#66CC00"/>
    </inkml:brush>
  </inkml:definitions>
  <inkml:trace contextRef="#ctx0" brushRef="#br0">162 0 14670,'0'0'7981,"-4"12"-7704,-10 31 188,-2-1-1,-2-1 1,-31 52-1,65-117-547,-2 0 0,-1 0-1,-1-1 1,16-52 0,-30 151-280,-7 9 539,9-83 16,-1-23-32,-8 11-166,0 0 0,-1 1 0,0 1 0,-1-1 1,0 2-1,-1 0 0,0 0 0,-20-11 0,17 10-164,28 15-212,17 5 283,82 10-605,-37-13-6194,-63-6 887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7.915"/>
    </inkml:context>
    <inkml:brush xml:id="br0">
      <inkml:brushProperty name="width" value="0.025" units="cm"/>
      <inkml:brushProperty name="height" value="0.025" units="cm"/>
      <inkml:brushProperty name="color" value="#66CC00"/>
    </inkml:brush>
  </inkml:definitions>
  <inkml:trace contextRef="#ctx0" brushRef="#br0">33 0 9513,'0'0'6854,"-3"9"-6827,-2 10 406,0 0-1,1 1 0,2-1 1,-2 39-1,0-8 3350,2-40-3831,0-1 0,1 1 0,1-1-1,-1 1 1,1-1 0,1 1 0,0-1-1,0 0 1,1 1 0,4 14 0,4-17-2181,3-13-4594,0-11 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39.263"/>
    </inkml:context>
    <inkml:brush xml:id="br0">
      <inkml:brushProperty name="width" value="0.035" units="cm"/>
      <inkml:brushProperty name="height" value="0.035" units="cm"/>
    </inkml:brush>
  </inkml:definitions>
  <inkml:trace contextRef="#ctx0" brushRef="#br0">132 402 15115,'0'-1'81,"-1"0"-1,0 0 1,1 0 0,-1 1-1,0-1 1,0 0-1,1 1 1,-1-1 0,0 1-1,0-1 1,0 1-1,0-1 1,0 1 0,0 0-1,0-1 1,0 1-1,0 0 1,0 0 0,1 0-1,-1 0 1,0 0-1,0 0 1,0 0 0,0 0-1,0 0 1,-2 0-1,1 1 34,0 0-1,-1 0 0,1 1 1,0-1-1,0 0 0,0 1 0,0-1 1,0 1-1,0 0 0,-2 2 1,-3 4 172,1 0 0,0 1 0,0-1 0,-5 13 0,2 0-9,1 0 0,1 0 1,-8 37-1,13-46-205,0 0 0,0 1 0,2-1 0,-1 1 0,2-1 0,-1 1 0,6 23 0,-6-35-65,0 1 1,1 0-1,-1 0 1,1 0-1,-1-1 1,1 1 0,0 0-1,0-1 1,0 1-1,0 0 1,0-1-1,0 1 1,0-1-1,0 0 1,1 1 0,-1-1-1,0 0 1,1 0-1,-1 0 1,1 0-1,0 0 1,-1 0 0,3 1-1,-1-2-2,-1 0 0,1 0 0,-1 0 0,1 0 0,-1 0 0,1 0 0,-1-1 0,0 1 0,1-1-1,-1 0 1,0 0 0,0 0 0,1 0 0,-1 0 0,3-2 0,5-5 8,1 0 0,-1-1 0,0 0-1,-1 0 1,10-12 0,1-5-34,-2 0 1,0-1-1,-2-1 1,-1-1-1,-1 0 1,12-36-1,-22 46-72,-4 19 91,0 0-1,0 0 0,0 0 1,0 0-1,0 0 1,0 0-1,0 0 0,0 0 1,0 0-1,0 0 0,0-1 1,0 1-1,0 0 1,0 0-1,0 0 0,0 0 1,0 0-1,0 0 0,0 0 1,0 0-1,0 0 0,0-1 1,0 1-1,0 0 1,0 0-1,0 0 0,0 0 1,0 0-1,0 0 0,0 0 1,0 0-1,0 0 1,0 0-1,0-1 0,0 1 1,0 0-1,0 0 0,0 0 1,0 0-1,-1 0 1,1 0-1,0 0 0,0 0 1,0 0-1,0 0 0,0 0 1,0 0-1,0 0 1,0 0-1,0 0 0,-1 0 1,1 0-1,0 0 0,0 0 1,0 0-1,0 0 1,0 0-1,0 0 0,0 0 1,-2 2-19,1 0 1,0-1-1,0 1 1,0 0-1,0 0 1,0 1-1,0-1 0,0 0 1,1 0-1,-1 4 1,-3 12-9,1 0 0,2 1 0,-1-1 0,3 27 0,-1-38 38,1-1 0,-1 0 1,1 0-1,1 0 1,-1 0-1,1 0 0,0 0 1,0 0-1,1-1 1,-1 1-1,1-1 0,1 1 1,-1-1-1,1 0 1,0 0-1,0-1 0,5 5 1,-6-7-1,-1 0 0,1 0-1,0 0 1,0-1 0,0 0 0,0 1 0,0-1 0,0 0-1,1 0 1,-1-1 0,0 1 0,0-1 0,1 0 0,-1 0-1,5 0 1,-3-1 5,0 0-1,0 0 0,0 0 1,1-1-1,-2 0 0,1 0 0,0 0 1,8-6-1,1-3 17,0 0 0,0-1 1,-1 0-1,17-22 0,-10 9-3,-1-1 0,-1-1 0,-1 0 0,-1-1 0,21-56 0,-22 42-10,-2 0 0,-2-2 0,10-73 1,-20 104-11,3-39 18,-4 48-20,0 0 1,0 0 0,-1-1-1,1 1 1,-1 0-1,0 0 1,0 0 0,-1 0-1,-3-6 1,5 9-6,0 1 1,0 0 0,0-1-1,0 1 1,-1-1 0,1 1-1,0 0 1,0-1 0,-1 1-1,1 0 1,0-1 0,-1 1-1,1 0 1,0 0 0,-1-1 0,1 1-1,0 0 1,-1 0 0,1 0-1,-1-1 1,1 1 0,0 0-1,-1 0 1,1 0 0,-1 0-1,1 0 1,-1 0 0,1 0-1,0 0 1,-1 0 0,1 0-1,-1 0 1,1 0 0,-1 0-1,1 0 1,0 0 0,-2 1-1,1 0 3,-1 0 1,1 0-1,-1 1 0,1-1 0,-1 1 0,1-1 0,0 1 1,0-1-1,-2 4 0,-20 46 75,21-47-64,-12 34 164,1 1 1,-9 50-1,18-67-63,0 1-1,2 1 1,1-1 0,1 0-1,3 33 1,-2-48-101,1 0 0,-1-1 0,2 1 0,-1-1 0,1 1 0,0-1 0,0 0 0,1 0 0,0 0 0,0 0 0,7 8 0,-8-12-51,0 0 1,0 0-1,1 0 0,-1 0 0,1-1 0,-1 0 0,1 1 1,0-1-1,0-1 0,0 1 0,0 0 0,0-1 1,0 0-1,0 0 0,1 0 0,-1 0 0,0-1 0,0 0 1,1 0-1,-1 0 0,0 0 0,6-2 0,26-10-155,-1-6-61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8.277"/>
    </inkml:context>
    <inkml:brush xml:id="br0">
      <inkml:brushProperty name="width" value="0.025" units="cm"/>
      <inkml:brushProperty name="height" value="0.025" units="cm"/>
      <inkml:brushProperty name="color" value="#66CC00"/>
    </inkml:brush>
  </inkml:definitions>
  <inkml:trace contextRef="#ctx0" brushRef="#br0">0 27 1441,'0'0'21247,"4"-6"-20708,-3 3-514,12-15 374,-9 23-142,-3 16-25,-1 96-412,0-68-8416,0-35-6416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0.332"/>
    </inkml:context>
    <inkml:brush xml:id="br0">
      <inkml:brushProperty name="width" value="0.025" units="cm"/>
      <inkml:brushProperty name="height" value="0.025" units="cm"/>
      <inkml:brushProperty name="color" value="#66CC00"/>
    </inkml:brush>
  </inkml:definitions>
  <inkml:trace contextRef="#ctx0" brushRef="#br0">1 453 4452,'2'-1'7063,"8"-6"-3479,67-55-2684,-43 34-706,2 1-1,1 2 1,1 2 0,80-37-1,-86 47-179,0 2 0,1 2 0,1 1-1,-1 1 1,1 2 0,0 1 0,36 1-1,108 14 47,-135-5 156,0-3 0,0-1 0,0-2 0,0-2 0,74-13 0,-50-4 824,-1-2 0,-1-3-1,75-39 1,-135 61-992,0 0-1,0 1 1,0-1-1,0 1 1,0 1-1,0-1 1,9 1-1,24-5-3542,-15-9-5391,-14 4 2459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0.722"/>
    </inkml:context>
    <inkml:brush xml:id="br0">
      <inkml:brushProperty name="width" value="0.025" units="cm"/>
      <inkml:brushProperty name="height" value="0.025" units="cm"/>
      <inkml:brushProperty name="color" value="#66CC00"/>
    </inkml:brush>
  </inkml:definitions>
  <inkml:trace contextRef="#ctx0" brushRef="#br0">1 0 10378,'0'0'9027,"7"9"-8520,1 0-321,0-1-1,1 0 1,0 0 0,0-1-1,1 0 1,-1-1 0,2 0-1,20 9 1,30 7-121,0-2 0,2-4 0,0-2 0,0-2 0,125 4 0,-144-12-79,-1 2-1,64 17 1,-67-13 28,0-2-1,1-2 0,45 2 0,-43-8 358,54-6 0,-83 4-684,1-1 0,0 0 0,-1-1 1,0 0-1,0-1 0,0-1 0,19-11 0,-25 11-3296,-7-1-2882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1.526"/>
    </inkml:context>
    <inkml:brush xml:id="br0">
      <inkml:brushProperty name="width" value="0.025" units="cm"/>
      <inkml:brushProperty name="height" value="0.025" units="cm"/>
      <inkml:brushProperty name="color" value="#66CC00"/>
    </inkml:brush>
  </inkml:definitions>
  <inkml:trace contextRef="#ctx0" brushRef="#br0">229 17 9161,'0'0'16148,"-10"-5"-15651,6 3-487,-1 0 0,1 1 0,-1-1 0,1 1 0,-1 0 0,0 0 0,1 0 0,-1 1 0,0-1 0,0 1 0,1 0 0,-1 1 1,0-1-1,0 1 0,1 0 0,-1 0 0,0 1 0,1-1 0,-1 1 0,1 0 0,0 0 0,0 0 0,0 1 0,0 0 0,-7 5 0,2-1-11,-3 0 2,1 1 0,0 0 0,1 1 0,0 0 1,-18 20-1,28-28-8,-1 0 0,1 0 0,0-1 0,-1 1 0,1 0 0,0 0 0,-1 0 0,1 0 0,0 0 0,0 0 0,0 0 0,0-1 0,0 1 0,0 0 0,0 0 0,0 0 0,0 0 0,0 0 0,1 0 0,-1 0 0,0 0 0,0 0 0,1-1 0,-1 1 0,1 0 0,-1 0 0,1 0 0,-1-1 0,1 1 0,0 0 0,-1-1 0,1 1 0,0 0 0,-1-1 0,1 1 0,0-1 0,0 1 0,-1-1 0,1 1 0,0-1 0,0 0 0,0 1 0,0-1 0,0 0 0,0 0 0,1 0 0,54 13-247,-45-11 207,36 6-51,-23-4 63,1 1 1,-1 1 0,34 13 0,-57-19 31,0 0 1,0 1-1,0-1 1,0 0-1,0 1 1,0-1-1,0 1 1,0-1-1,0 1 1,0-1-1,-1 1 1,1 0-1,0-1 1,0 1-1,-1 0 1,1 0-1,0 0 1,-1-1-1,1 1 1,-1 0-1,1 0 1,-1 0-1,1 0 1,-1 0-1,0 0 1,0 0-1,1 1 1,-2 0 8,1-1 1,-1 0-1,1 0 1,-1 1-1,0-1 1,0 0-1,1 0 1,-1 0-1,0 0 0,0 0 1,0 0-1,0 0 1,-1 0-1,1 0 1,0 0-1,-2 0 1,-55 24 540,9-12 312,-54 7 0,53-15-3452,140-14-9915,-50 4 3683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1.873"/>
    </inkml:context>
    <inkml:brush xml:id="br0">
      <inkml:brushProperty name="width" value="0.025" units="cm"/>
      <inkml:brushProperty name="height" value="0.025" units="cm"/>
      <inkml:brushProperty name="color" value="#66CC00"/>
    </inkml:brush>
  </inkml:definitions>
  <inkml:trace contextRef="#ctx0" brushRef="#br0">100 48 13261,'0'0'8082,"-10"0"-7383,6 0-682,1 0 0,-1 1 0,0-1 0,1 1 0,-1-1 0,1 1 0,-1 0 0,1 0 0,0 1 0,-1-1 0,1 1 0,0-1 0,0 1 0,0 0 0,0 0 0,0 1 0,1-1 0,-1 0 0,1 1 0,-1 0 0,1-1 0,0 1 0,0 0 0,0 0 0,0 1 0,1-1 0,-1 0 0,1 0 0,0 1 0,0-1 0,0 1 0,-1 5 0,2-7 31,-1 1 0,0 0 0,0 0 1,1 0-1,0 0 0,-1 0 0,1 0 0,0 0 1,1 0-1,-1 0 0,0 0 0,1 0 0,0 0 1,-1 0-1,1 0 0,1 0 0,-1 0 0,0-1 1,3 5-1,-2-6-20,0 1-1,0-1 1,0 0 0,0 0-1,0 1 1,0-2 0,0 1 0,0 0-1,1 0 1,-1-1 0,0 1 0,0-1-1,1 0 1,-1 0 0,0 1-1,1-2 1,-1 1 0,0 0 0,1 0-1,-1-1 1,0 1 0,1-1-1,-1 0 1,0 0 0,0 0 0,0 0-1,3-1 1,0-2 32,0 1 1,0-1-1,-1 0 1,1 0-1,-1 0 1,0 0-1,0-1 1,-1 0-1,1 0 0,-1 0 1,0 0-1,0 0 1,-1-1-1,0 1 1,0-1-1,0 0 0,0 1 1,-1-1-1,0 0 1,0 0-1,-1 0 1,0 0-1,0 0 1,0 0-1,0 0 0,-1 0 1,-3-10-1,3 14-89,-1-1 0,0 1 0,0 0-1,0-1 1,0 1 0,0 0-1,-1 0 1,1 0 0,-1 1 0,1-1-1,-1 1 1,0-1 0,1 1 0,-1 0-1,0 0 1,0 0 0,0 0 0,0 1-1,0-1 1,0 1 0,0-1 0,0 1-1,0 0 1,0 1 0,0-1-1,-4 1 1,6-1-121,1 0 0,-1 0 0,1 0-1,-1 0 1,1 1 0,-1-1 0,1 0-1,-1 0 1,1 0 0,0 1 0,-1-1-1,1 0 1,-1 1 0,1-1 0,0 0-1,-1 1 1,1-1 0,0 0 0,-1 1-1,1-1 1,0 1 0,0-1 0,-1 0-1,1 1 1,0-1 0,0 1 0,0-1 0,0 1-1,-1-1 1,1 1 0,0-1 0,0 1-1,0-1 1,0 1 0,0-1 0,0 1-1,0-1 1,0 1 0,1-1 0,-1 1-1,0 2-2289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4.170"/>
    </inkml:context>
    <inkml:brush xml:id="br0">
      <inkml:brushProperty name="width" value="0.025" units="cm"/>
      <inkml:brushProperty name="height" value="0.025" units="cm"/>
      <inkml:brushProperty name="color" value="#66CC00"/>
    </inkml:brush>
  </inkml:definitions>
  <inkml:trace contextRef="#ctx0" brushRef="#br0">166 16 4452,'2'-13'8759,"2"10"-3936,-3 4-4677,0 0 0,0 0 1,-1 0-1,1 0 0,-1 0 0,1 0 0,-1 0 0,1 1 0,-1-1 1,0 0-1,0 0 0,1 0 0,-1 0 0,0 0 0,0 1 1,0-1-1,0 1 0,-1 9 103,0 0 1,-1 0-1,0 0 0,-1-1 1,0 1-1,-1-1 0,0 0 0,0 0 1,-1 0-1,0 0 0,-8 9 1,9-11-87,11-23-298,-1-1 1,0 1-1,-1-1 1,4-21-1,-9 32 82,0 5 5,0 34-171,-1-19 181,1 22 49,-1-36-9,1 1-1,0-1 1,0 0 0,1 1-1,-1-1 1,0 0-1,0 0 1,1 1 0,-1-1-1,1 0 1,-1 0-1,1 1 1,-1-1 0,1 0-1,0 0 1,-1 0-1,1 0 1,0 0 0,1 1-1,-16-25 288,-6 5-285,-40-32 5,56 46-9,-1 1 0,1 0 0,-1 1 1,0-1-1,1 1 0,-1 0 0,0 0 1,-1 1-1,1-1 0,0 1 0,-8-1 1,13 3 0,-1-1 0,1 0 0,-1 0 0,1 1 1,-1-1-1,1 0 0,-1 1 0,1-1 0,-1 1 1,1-1-1,0 0 0,-1 1 0,1-1 1,0 1-1,-1-1 0,1 1 0,0-1 0,0 1 1,0-1-1,-1 1 0,1-1 0,0 1 0,0-1 1,0 1-1,0-1 0,0 1 0,0 0 0,0-1 1,0 1-1,0-1 0,0 1 0,0-1 1,0 1-1,1-1 0,-1 1 0,0-1 0,0 1 1,0-1-1,1 1 0,-1-1 0,0 1 0,1 0 1,11 24 90,-7-21-68,0 1 0,0-1 1,1-1-1,-1 1 0,1-1 1,-1 0-1,1 0 0,0-1 0,0 1 1,1-1-1,-1-1 0,12 3 1,6-2 55,-1-1 1,30-1 0,-19-1-111,-33 1-456,-26 0-7964,8 0 367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4.686"/>
    </inkml:context>
    <inkml:brush xml:id="br0">
      <inkml:brushProperty name="width" value="0.025" units="cm"/>
      <inkml:brushProperty name="height" value="0.025" units="cm"/>
      <inkml:brushProperty name="color" value="#66CC00"/>
    </inkml:brush>
  </inkml:definitions>
  <inkml:trace contextRef="#ctx0" brushRef="#br0">1 0 12556,'0'0'6198,"0"8"-5414,0 5-537,0-1 0,1 0-1,1 1 1,0-1 0,4 14 0,-5-23-224,0 0 1,0-1 0,0 1 0,1 0 0,-1-1 0,0 1 0,1-1 0,0 1-1,0-1 1,-1 0 0,1 1 0,1-1 0,3 3 0,-5-4-22,1-1-1,0 1 1,-1-1 0,1 1 0,0-1 0,-1 0-1,1 1 1,0-1 0,0 0 0,-1 0 0,1 0-1,0-1 1,0 1 0,-1 0 0,1-1 0,0 1 0,-1-1-1,1 1 1,0-1 0,-1 0 0,1 0 0,-1 0-1,1 0 1,-1 0 0,1 0 0,0-1 0,5-6-161,-1 1 0,-1-1 0,1 0 0,-1 0 0,-1 0 0,1-1 0,-1 0 0,-1 0 0,0 0 0,3-13 0,-5 20 1021,-2 9-1029,-6 58 1283,7-63-1258,0-1 0,0 1-1,0 0 1,0 0 0,0-1 0,0 1-1,0 0 1,1-1 0,-1 1 0,1 0-1,-1-1 1,1 1 0,0 0 0,-1-1-1,1 1 1,0-1 0,0 0 0,0 1-1,0-1 1,0 0 0,1 1 0,-1-1-1,0 0 1,1 0 0,-1 0 0,0 0-1,1 0 1,-1 0 0,1 0 0,0-1-1,1 1 1,5 0-6905</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0:46.297"/>
    </inkml:context>
    <inkml:brush xml:id="br0">
      <inkml:brushProperty name="width" value="0.025" units="cm"/>
      <inkml:brushProperty name="height" value="0.025" units="cm"/>
      <inkml:brushProperty name="color" value="#66CC00"/>
    </inkml:brush>
  </inkml:definitions>
  <inkml:trace contextRef="#ctx0" brushRef="#br0">1 0 5093,'0'0'7991,"0"9"-7307,0 88 2481,13 327 396,-6-356-3320,10 122 9,17 179 476,-22-288-611,3 118 0,-12-133 0,22 126-1,-22-175-92,49 339 175,4 3-389,-46-300 171,2 0-1,23 66 1,-9-33 83,-19-63-62,2 0 1,0 0-1,26 53 1,15 16 54,17 29-46,-56-112 4,1 0 0,0-1 1,1-1-1,1 0 0,27 21 0,-20-18 4,-1 2-1,19 20 0,9 19-16,-27-30 0,1-1 0,0-2 0,2 0 0,1-2 0,41 30 0,20 4 41,-19-12 67,90 44-1,111 25 433,-99-43-381,24 13-51,114 110-3,-222-135-130,245 144-93,-190-118-294,-81-50 280,-21-18-476,-24-13-1874,0-2-3333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0:47.842"/>
    </inkml:context>
    <inkml:brush xml:id="br0">
      <inkml:brushProperty name="width" value="0.025" units="cm"/>
      <inkml:brushProperty name="height" value="0.025" units="cm"/>
      <inkml:brushProperty name="color" value="#66CC00"/>
    </inkml:brush>
  </inkml:definitions>
  <inkml:trace contextRef="#ctx0" brushRef="#br0">22 113 4965,'7'7'6173,"7"4"-3458,-1-9-1011,-10-11 2427,-3 8-4011,-1 0 0,0 0 0,0 0 0,1 0-1,-1 0 1,0 0 0,0 0 0,0 0 0,0 0 0,0 0 0,-1 1 0,1-1 0,0 0 0,0 1-1,0-1 1,-1 1 0,1-1 0,0 1 0,-1 0 0,1-1 0,0 1 0,-1 0 0,1 0 0,-2 0-1,2 0-58,0-1-1,0 1 1,0 0-1,0-1 1,0 1-1,0 0 1,0 0-1,0 0 1,0 0-1,0 0 1,0 0-1,1 0 1,-1 0-1,0 1 1,0-1-1,0 0 1,0 0-1,0 1 1,0-1-1,0 1 0,0-1 1,1 1-1,-1-1 1,0 1-1,0-1 1,0 1-1,1 0 1,-1 0-1,1-1 1,-1 1-1,0 0 1,1 0-1,-1-1 1,0 2-1,2 3-65,0-1-1,1 1 1,-1-1 0,1 0-1,-1 1 1,1-1 0,1 0-1,-1 0 1,0 0 0,1-1-1,0 1 1,0-1 0,0 1-1,0-1 1,5 3 0,-1 1-10,1 0 1,1-1 0,-1 0 0,1 0 0,15 6-1,-24-11 19,1-1-1,-1 0 0,1 1 0,0-1 1,-1 0-1,1 0 0,-1 0 1,1 0-1,-1 1 0,1-1 1,0 0-1,-1 0 0,1 0 0,-1 0 1,1 0-1,0 0 0,-1 0 1,1-1-1,-1 1 0,1 0 0,0 0 1,-1 0-1,1-1 0,-1 1 1,1 0-1,-1-1 0,1 1 0,-1 0 1,1-1-1,-1 1 0,1 0 1,-1-1-1,1 1 0,-1-1 0,0 1 1,1-2-1,2-26 281,-15-31 282,11 57-543,-20-42 368,20 42-361,0 0 0,-1 1-1,1-1 1,0 0-1,0 1 1,-1-1-1,1 1 1,-1-1 0,1 1-1,-1 0 1,0 0-1,0 0 1,1 0-1,-1 0 1,0 0 0,0 0-1,0 0 1,0 1-1,0-1 1,-4 0 0,6 2-23,-1-1 0,0 1 0,0-1 0,1 1 0,-1-1 1,0 1-1,0-1 0,1 1 0,-1 0 0,1-1 0,-1 1 1,1 0-1,-1 0 0,1-1 0,-1 1 0,1 0 0,0 0 1,-1 0-1,1 0 0,0-1 0,0 1 0,-1 0 0,1 0 1,0 0-1,0 0 0,0 0 0,0 0 0,0 0 0,1 1 1,0 34-59,-1-32 52,1 3-38,0 0 1,0 0-1,1 0 0,0 0 1,0-1-1,1 1 1,-1-1-1,2 0 0,-1 1 1,1-1-1,-1-1 0,2 1 1,-1-1-1,1 1 0,0-1 1,0 0-1,0-1 0,0 1 1,1-1-1,0 0 1,12 6-1,-16-10 32,-1 0 0,1 0 1,-1 0-1,1 0 0,0 0 0,-1 0 1,1 0-1,-1-1 0,1 1 0,-1 0 0,1-1 1,-1 0-1,1 1 0,-1-1 0,1 0 1,-1 1-1,0-1 0,1 0 0,-1 0 1,0 0-1,0 0 0,0 0 0,0-1 0,0 1 1,0 0-1,0 0 0,0-1 0,0 1 1,-1-1-1,1 1 0,0 0 0,-1-1 0,1 0 1,-1 1-1,1-3 0,2-9 13,1 0-1,-2 0 0,2-16 1,-3 18 11,4-30 11,0-48-1,-5 89-24,0 0-1,0-1 1,0 1 0,0 0 0,0-1-1,0 1 1,0 0 0,0 0 0,0-1-1,0 1 1,0 0 0,0 0 0,0-1-1,0 1 1,0 0 0,-1 0 0,1-1-1,0 1 1,0 0 0,0 0-1,0-1 1,0 1 0,0 0 0,-1 0-1,1-1 1,0 1 0,0 0 0,0 0-1,-1 0 1,1 0 0,0-1 0,0 1-1,-1 0 1,1 0 0,0 0 0,0 0-1,-1 0 1,1 0 0,0 0 0,0 0-1,-1 0 1,1-1 0,0 1 0,-1 1-1,-14 7 113,-12 19-52,16-12-108,0 0 0,1 1 1,0 0-1,1 0 0,1 1 1,1 1-1,0-1 0,1 1 1,1 0-1,1 0 0,1 1 0,-3 32 1,6-50 36,0-1 0,0 0 0,0 0 0,0 0-1,0 1 1,0-1 0,0 0 0,0 0 0,0 0 0,0 1 0,0-1 0,0 0 0,0 0 0,0 1 0,0-1 0,0 0 0,0 0 0,0 0 0,0 1 0,0-1 0,0 0 0,0 0-1,0 0 1,0 1 0,0-1 0,1 0 0,-1 0 0,0 0 0,0 1 0,0-1 0,0 0 0,0 0 0,1 0 0,-1 0 0,0 0 0,0 1 0,0-1 0,1 0 0,-1 0 0,0 0-1,0 0 1,0 0 0,1 0 0,-1 0 0,0 0 0,10-9-168,5-18 66,20-114 354,-34 152-242,-2 1 1,1-1 0,-1 0-1,-1 1 1,0-1 0,0 0-1,-6 14 1,8-25-9,0 0 0,-1 0-1,1 1 1,0-1 0,0 0 0,0 0-1,-1 0 1,1 0 0,0 0 0,0 0-1,-1 1 1,1-1 0,0 0 0,0 0-1,-1 0 1,1 0 0,0 0 0,0 0-1,-1 0 1,1 0 0,0 0 0,0 0-1,-1 0 1,1 0 0,0 0 0,-1 0-1,1-1 1,0 1 0,0 0 0,0 0-1,-1 0 1,1 0 0,0 0 0,0 0-1,-1-1 1,1 1 0,0 0 0,0 0-1,0 0 1,0-1 0,-1 1 0,1 0-1,0 0 1,0-1 0,0 1 0,0 0-1,0 0 1,0-1 0,0 1 0,-1 0-1,1 0 1,0-1 0,-7-13-107,-10-44-91,13 39-58,11 44 28,-1-5 207,2-1 0,0-1 0,1 1 0,1-1 0,19 27 0,-29-45 23,0 0 0,0 0 0,0 0 0,0 0 0,0 0 0,1 0-1,-1 0 1,0 0 0,0 1 0,0-1 0,0 0 0,0 0 0,0 0 0,0 0-1,0 0 1,0 0 0,0 0 0,0 0 0,0 0 0,0 0 0,0 0 0,1 1-1,-1-1 1,0 0 0,0 0 0,0 0 0,0 0 0,0 0 0,0 0-1,0 0 1,0 0 0,1 0 0,-1 0 0,0 0 0,0 0 0,0 0 0,0 0-1,0 0 1,0 0 0,0 0 0,0 0 0,1 0 0,-1 0 0,0 0 0,0 0-1,0 0 1,0 0 0,0-1 0,0 1 0,0 0 0,0 0 0,0 0 0,1 0-1,-1 0 1,0 0 0,0 0 0,0 0 0,0 0 0,0 0 0,0 0-1,0-1 1,0 1 0,0 0 0,0 0 0,0 0 0,2-12-77,-4-15 79,-2 15 34,1 0 0,-1 0 0,-1 1 0,-10-18 0,14 25-25,-1 1-1,0 0 1,-1-1 0,1 1 0,0 0 0,-1 0-1,0 0 1,0 1 0,0-1 0,0 1 0,0-1-1,0 1 1,0 0 0,-1 0 0,1 0-1,-1 1 1,0-1 0,-4 0 0,7 2-10,0 0-1,0 0 1,0 0 0,0 1 0,0-1 0,0 0-1,1 1 1,-1-1 0,0 1 0,0-1 0,0 1-1,1-1 1,-1 1 0,0-1 0,1 1 0,-1 0-1,0-1 1,1 1 0,-1 0 0,1 0 0,-1-1-1,1 1 1,0 0 0,-1 0 0,1 0-1,0 0 1,-1 0 0,1-1 0,0 1 0,0 0-1,0 0 1,0 0 0,0 0 0,0 0 0,0 0-1,0 0 1,0 1 0,3 38-129,-1-32 109,0 0 0,0 0 0,1 0 0,0 0 0,0 0 0,1-1 0,0 0 0,1 0 0,-1 0 0,1 0 0,0-1 0,1 0 0,12 11 0,-18-16 18,1-1 0,-1 0 0,0 0 1,0 0-1,1 0 0,-1 0 0,0 1 0,1-1 0,-1 0 0,0 0 1,1 0-1,-1 0 0,0 0 0,1 0 0,-1 0 0,0 0 0,1 0 1,-1 0-1,0-1 0,0 1 0,1 0 0,-1 0 0,0 0 0,1 0 1,-1 0-1,0 0 0,0-1 0,1 1 0,-1 0 0,0 0 0,0 0 1,1-1-1,-1 1 0,0 0 0,0 0 0,0-1 0,1 1 0,-1 0 0,0-1 1,0 1-1,0 0 0,0 0 0,0-1 0,0 1 0,0 0 0,1-1 1,-1 1-1,0 0 0,0-1 0,-1 0 0,2-19-49,-1 16 47,0-24 58,-2-1 0,-1 1 0,-8-34 0,8 51-41,1-1-1,-2 1 0,0 0 1,0 0-1,-1 1 0,0-1 0,-1 1 1,0 0-1,-1 1 0,-13-16 0,20 25-10,-1-1 0,1 0 0,-1 1 0,1-1 0,-1 0 0,1 1 0,-1-1 0,0 1 0,1-1 0,-1 1 0,0-1 0,1 1 0,-1 0 0,0-1 0,0 1 0,1 0 0,-1-1 0,0 1 0,0 0 0,0 0 0,0 0 0,1 0 0,-1 0 0,0 0 0,0 0 0,0 0 0,0 0 0,-1 0 0,1 1-10,1 0 1,-1 0-1,0 0 0,1 0 0,-1 0 0,1 0 1,-1 1-1,1-1 0,-1 0 0,1 0 0,0 0 1,-1 0-1,1 1 0,0-1 0,0 0 0,0 3 0,0 4-73,1 0-1,-1 1 1,1-1-1,5 16 1,2-3-287,1 1 1,15 24-1,-21-39-76,1 0 0,0-1 0,1 1 0,-1-1 0,1 0 0,1-1 0,-1 1 0,1-1 0,0 0 0,11 7 0,-5-10-4226,-6-6-2520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4.690"/>
    </inkml:context>
    <inkml:brush xml:id="br0">
      <inkml:brushProperty name="width" value="0.025" units="cm"/>
      <inkml:brushProperty name="height" value="0.025" units="cm"/>
      <inkml:brushProperty name="color" value="#66CC00"/>
    </inkml:brush>
  </inkml:definitions>
  <inkml:trace contextRef="#ctx0" brushRef="#br0">34 1 10314,'0'0'5285,"-31"55"-5221,29-26-32,4 6-64,-2 2 32,0 5 0,7 4-192,3 1-1154,4 0-1472,-5 2-866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0.639"/>
    </inkml:context>
    <inkml:brush xml:id="br0">
      <inkml:brushProperty name="width" value="0.035" units="cm"/>
      <inkml:brushProperty name="height" value="0.035" units="cm"/>
    </inkml:brush>
  </inkml:definitions>
  <inkml:trace contextRef="#ctx0" brushRef="#br0">11 207 14931,'-4'16'458,"1"1"1,1-1-1,1 0 0,1 34 0,0-39-275,1 0 1,1 0-1,0 0 0,1 0 0,0 0 0,0 0 0,1 0 1,5 10-1,-8-20-158,-1 0 1,1 0 0,-1 0-1,1 0 1,0 0-1,-1 0 1,1 0 0,0 0-1,0 0 1,-1 0 0,1 0-1,0 0 1,0 0 0,0-1-1,0 1 1,0 0-1,0-1 1,1 1 0,-1 0-1,0-1 1,0 0 0,0 1-1,0-1 1,1 0-1,-1 1 1,0-1 0,0 0-1,1 0 1,-1 0 0,0 0-1,0 0 1,1-1-1,-1 1 1,0 0 0,0 0-1,0-1 1,1 1 0,-1-1-1,0 1 1,0-1 0,0 0-1,0 1 1,0-1-1,0 0 1,0 0 0,1 0-1,5-6 98,0 0-1,-1-1 0,0 1 0,9-16 0,-13 21-109,103-189 1317,-56 97-770,-48 92-551,1-3 26,1 0 1,-1-1 0,1 1-1,1 0 1,-1 1 0,1-1-1,0 0 1,0 1 0,7-6-1,-11 10-30,1 0 0,-1 0 0,1 0 0,-1 0 0,1 0 0,-1 0 0,1 0 0,-1 0 0,1 0 0,-1 0-1,0 0 1,1 1 0,-1-1 0,1 0 0,-1 0 0,1 0 0,-1 0 0,1 1 0,-1-1 0,0 0 0,1 1 0,-1-1 0,1 0 0,-1 1 0,0-1-1,1 0 1,-1 1 0,0-1 0,0 1 0,1-1 0,-1 0 0,0 1 0,0-1 0,0 1 0,1 0 0,5 20 107,6 50 46,-10-52-135,1 0 1,1 0 0,0-1-1,1 1 1,10 21 0,-15-39-18,1 1 1,-1-1-1,1 0 1,0 1-1,0-1 1,-1 0-1,1 1 0,0-1 1,0 0-1,1 0 1,-1 0-1,0 1 1,0-1-1,0-1 1,1 1-1,-1 0 1,1 0-1,-1 0 1,0-1-1,1 1 1,-1-1-1,1 1 1,-1-1-1,1 1 1,0-1-1,-1 0 1,1 0-1,-1 0 0,1 0 1,0 0-1,-1 0 1,1 0-1,-1-1 1,1 1-1,-1-1 1,1 1-1,-1-1 1,1 1-1,1-2 1,4-2 18,1-1 1,-1 0 0,0 0-1,0-1 1,0 0 0,5-6-1,25-29 149,37-55 0,-9 11-33,-64 83-141,1 0 1,-1 0 0,1 0 0,0 0 0,-1 1 0,1-1 0,0 0-1,0 1 1,0 0 0,0-1 0,0 1 0,0 0 0,1 0 0,-1 0-1,4-1 1,-5 2 0,0 0 0,-1 0-1,1 0 1,0 0 0,-1 1 0,1-1-1,0 0 1,-1 0 0,1 1-1,0-1 1,-1 0 0,1 1 0,-1-1-1,1 0 1,-1 1 0,1-1-1,-1 1 1,1-1 0,-1 1 0,1 0-1,8 21 6,0 23-13,-8-30 7,2-1 1,0 1-1,1 0 1,0-1-1,1 0 1,12 24-1,-16-37 0,0 1 0,-1-1 0,1 0 0,0 0 0,0 0-1,0 0 1,0 0 0,0 0 0,0 0 0,0-1 0,0 1-1,1 0 1,-1-1 0,0 1 0,0 0 0,0-1 0,1 1 0,-1-1-1,0 0 1,1 0 0,-1 1 0,0-1 0,1 0 0,-1 0 0,1 0-1,-1 0 1,0 0 0,1-1 0,-1 1 0,0 0 0,1-1 0,-1 1-1,0-1 1,0 1 0,1-1 0,-1 1 0,0-1 0,1-1 0,5-3 1,0 0 1,-1 0 0,1-1 0,10-12 0,19-24-4,-18 19-4,0 2-1,2 0 1,0 2 0,24-18 0,-41 35-12,1-1 1,0 1 0,-1 0-1,1 0 1,0 1-1,0-1 1,0 1 0,8-2-1,-10 3-79,0 0 1,0 0-1,1 0 0,-1 0 0,0 0 0,0 0 1,-1 1-1,1-1 0,0 1 0,0-1 1,0 1-1,0 0 0,0 0 0,0 0 0,-1 0 1,1 0-1,0 0 0,-1 0 0,3 3 0,-3-3-16,-1-1 103,0 0 0,0 0 0,0 0 0,-1 0 1,1 0-1,0 0 0,0 0 0,0 0 0,0 0 1,0 0-1,0 0 0,0 0 0,0 0 0,-1 0 0,1 0 1,0 0-1,0 0 0,0 1 0,0-1 0,0 0 0,0 0 1,0 0-1,0 0 0,0 0 0,0 0 0,0 0 1,0 0-1,0 1 0,0-1 0,0 0 0,0 0 0,0 0 1,0 0-1,0 0 0,0 0 0,0 0 0,0 0 1,0 1-1,0-1 0,0 0 0,0 0 0,0 0 0,0 0 1,0 0-1,0 0 0,0 0 0,0 1 0,0-1 1,0 0-1,0 0 0,0 0 0,0 0 0,0 0 0,1 0 1,-1 0-1,0 0 0,0 0 0,0 0 0,0 0 1,0 0-1,0 0 0,0 1 0,0-1 0,1 0 0,-1 0 1,0 0-1,0 0 0,-8 0-479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5.018"/>
    </inkml:context>
    <inkml:brush xml:id="br0">
      <inkml:brushProperty name="width" value="0.025" units="cm"/>
      <inkml:brushProperty name="height" value="0.025" units="cm"/>
      <inkml:brushProperty name="color" value="#66CC00"/>
    </inkml:brush>
  </inkml:definitions>
  <inkml:trace contextRef="#ctx0" brushRef="#br0">8 0 8552,'0'65'2018,"-2"-1"-673,2-3-1153,-4-5-1953,2-5-5991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35.367"/>
    </inkml:context>
    <inkml:brush xml:id="br0">
      <inkml:brushProperty name="width" value="0.025" units="cm"/>
      <inkml:brushProperty name="height" value="0.025" units="cm"/>
      <inkml:brushProperty name="color" value="#66CC00"/>
    </inkml:brush>
  </inkml:definitions>
  <inkml:trace contextRef="#ctx0" brushRef="#br0">0 1 7815,'0'65'2371,"2"-2"-1282,-2-2-929,0-5-192,11-3-1378,-2-6-768,1-7 193,-3 0 1920,0-4 290,-3 2 191,-2 4 97,1 1-193,-3 2-352,0 5-1217,0 2-1986</inkml:trace>
  <inkml:trace contextRef="#ctx0" brushRef="#br0" timeOffset="1">52 1082 2306,'-6'61'1762,"6"-6"608,-1 0-192,-3-6-576,4-5-513,0-5-545,0-2-384,0-3-672,0 0-1186,-5 3-288,3 1-1056</inkml:trace>
  <inkml:trace contextRef="#ctx0" brushRef="#br0" timeOffset="2">13 1695 737,'0'0'1986,"-5"86"-2018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55.960"/>
    </inkml:context>
    <inkml:brush xml:id="br0">
      <inkml:brushProperty name="width" value="0.025" units="cm"/>
      <inkml:brushProperty name="height" value="0.025" units="cm"/>
      <inkml:brushProperty name="color" value="#66CC00"/>
    </inkml:brush>
  </inkml:definitions>
  <inkml:trace contextRef="#ctx0" brushRef="#br0">19 0 4164,'0'0'6224,"-2"8"-5866,-4 19 900,2-1 0,1 1-1,-1 51 1,15 92 1831,20-3-1798,-7-52-383,50 168-369,-32-141-458,-8-33-13,56 117 1,-47-122-46,3 17 299,-27-63-35,4-2 1,31 58 0,-45-96-270,1-1-1,1 0 1,1 0 0,0-1 0,1-1 0,1 0-1,1 0 1,0-2 0,0 0 0,1 0 0,21 11-1,20 12 316,74 60-1,-84-59-317,3-1 0,67 37 0,-18-27 635,3-5-1,168 46 1,-244-79-663,-16-4-211,0-1 0,0 0 0,1-1 1,-1 0-1,14 1 0,-24-4 90,0 1 1,1 0-1,-1 0 1,0-1 0,0 1-1,1 0 1,-1 0-1,0-1 1,1 1-1,-1 0 1,0-1-1,0 1 1,0 0-1,1-1 1,-1 1-1,0 0 1,0-1 0,0 1-1,0-1 1,0 1-1,0 0 1,0-1-1,0 1 1,0 0-1,0-1 1,0 1-1,0-1 1,0 1-1,0 0 1,0-1-1,0 1 1,0-1 0,0 1-1,0 0 1,-1-1-1,1 1 1,-6-18-3914,-12-6-3827</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1:57.049"/>
    </inkml:context>
    <inkml:brush xml:id="br0">
      <inkml:brushProperty name="width" value="0.025" units="cm"/>
      <inkml:brushProperty name="height" value="0.025" units="cm"/>
      <inkml:brushProperty name="color" value="#66CC00"/>
    </inkml:brush>
  </inkml:definitions>
  <inkml:trace contextRef="#ctx0" brushRef="#br0">57 170 4324,'3'6'9588,"1"-20"-5609,-3 13-3829,-1 0 0,0 0 0,1 0 0,-1 0-1,0 1 1,0-1 0,0 0 0,0 0 0,0 0 0,0 0-1,0 0 1,0 0 0,0 0 0,0 1 0,0-1-1,-1 0 1,1 0 0,0 0 0,-1 0 0,1 0 0,0 1-1,-1-1 1,1 0 0,-1 0 0,1 1 0,-1-1 0,0 0-1,1 1 1,-1-1 0,0 1 0,1-1 0,-1 1-1,0-1 1,0 1 0,1-1 0,-1 1 0,0 0 0,-1-1-1,0 1-104,0 0-1,-1 1 0,1-1 0,0 0 0,0 1 1,-1 0-1,1 0 0,0-1 0,0 1 0,0 0 0,0 1 1,0-1-1,0 0 0,1 1 0,-1-1 0,0 1 0,1-1 1,-1 1-1,1 0 0,-1-1 0,1 1 0,0 0 1,0 0-1,0 0 0,0 0 0,0 0 0,0 0 0,0 1 1,1-1-1,-1 0 0,1 0 0,0 0 0,-1 1 1,1-1-1,0 0 0,0 1 0,1-1 0,-1 3 0,0-1-53,1 0-1,-1 0 0,1 0 1,-1 0-1,1 0 1,1 0-1,-1-1 0,0 1 1,1 0-1,0-1 0,0 1 1,0-1-1,0 1 0,0-1 1,1 0-1,-1 0 0,1 0 1,0 0-1,0 0 0,0-1 1,7 5-1,-8-6 9,-1 0 0,1-1-1,0 1 1,0 0 0,0-1 0,0 1 0,0-1-1,0 1 1,0-1 0,0 0 0,0 0-1,0 0 1,0 0 0,0 0 0,0-1-1,0 1 1,0-1 0,-1 1 0,1-1-1,0 0 1,0 1 0,0-1 0,-1 0 0,1 0-1,2-2 1,-1 0 54,0-1 0,0 1 0,-1 0 1,0-1-1,0 0 0,0 1 0,0-1 0,0 0 0,-1 0 0,0 0 0,2-7 1,0-7 312,0 0 1,-2 0 0,0 0 0,-3-29 0,2 44-333,0 1 0,0-1 0,-1 1 0,0 0 0,1-1 0,-1 1 0,0-1 0,0 1 0,0 0 0,0 0 0,-1 0 0,1 0 0,-1 0 0,1 0 0,-1 0 0,0 0 0,1 0 0,-1 1 0,0-1 0,0 1 0,0-1 0,-1 1 0,-3-2 0,4 2-26,0 1 0,0 0 0,0-1 0,1 1 0,-1 0 0,0 0 0,0 0 1,0 0-1,0 0 0,0 0 0,0 0 0,1 1 0,-1-1 0,0 1 0,0-1 1,0 1-1,1 0 0,-1 0 0,0 0 0,1 0 0,-1 0 0,1 0 1,-1 0-1,1 0 0,-1 1 0,1-1 0,0 1 0,0-1 0,-1 1 0,0 2 1,-3 6-28,0 0 1,1 0 0,0 0-1,1 0 1,0 0-1,1 1 1,-2 17 0,3-23 9,1 0-1,-1 0 1,1 1 0,0-1-1,0 0 1,1 1 0,0-1 0,0 0-1,0 1 1,0-1 0,1 0 0,0 0-1,0 0 1,0 0 0,1-1 0,5 9-1,-8-12 7,1 0 0,0-1 0,0 1 0,0 0 0,0 0 0,0-1 0,-1 1 0,1 0 0,0-1 0,1 1 0,-1-1 0,0 1 0,0-1 0,0 0 0,0 1 0,0-1 0,0 0 0,0 0 0,1 0 0,-1 0 0,0 0 0,0 0 0,0 0 0,0 0 0,1 0 0,-1 0 0,0-1 0,0 1 0,0-1 0,0 1 0,0 0 0,0-1 0,0 0 0,0 1 0,0-1 0,0 0 0,0 1 0,0-1 0,0 0 0,-1 0 0,1 0 0,0 0 0,0 0 0,0-2 0,4-5 38,0 0 1,0 0 0,-1-1-1,4-11 1,-6 15 1,48-148 625,-51 154-657,-7 19-55,0 1 0,1 0-1,1 0 1,2 1 0,0-1 0,-2 37-1,7-78-11,0 1 0,7-27 0,-4 27 112,-1 0-1,1-28 1,-26 80 99,16-22-177,1-1-1,0 2 1,1-1 0,0 1-1,0-1 1,1 1-1,1 0 1,-2 18-1,8-24-138,3-13 52,6-13 34,-5 0 91,-1 0 0,-1 0 0,-1-1 0,-1 0 0,-1 0 0,-1 0 0,0-22 0,-2 42-4,0 1 0,0 0 0,0-1-1,0 1 1,0 0 0,0-1 0,0 1 0,0 0-1,0-1 1,0 1 0,0-1 0,0 1-1,0 0 1,0-1 0,0 1 0,0 0 0,0-1-1,-1 1 1,1 0 0,0-1 0,0 1 0,0 0-1,-1 0 1,1-1 0,0 1 0,0 0-1,-1-1 1,1 1 0,0 0 0,0 0 0,-1 0-1,1-1 1,0 1 0,-1 0 0,1 0 0,0 0-1,-1 0 1,1 0 0,0 0 0,-1-1-1,1 1 1,0 0 0,-1 0 0,0 0 0,-17 12 95,-13 22-89,24-21-32,1 1 0,0-1-1,-7 27 1,11-33-1,1 1 1,-1-1-1,1 0 0,1 0 0,-1 1 1,1-1-1,1 0 0,-1 1 0,3 11 1,-3-19-12,1 1 1,-1 0 0,0 0 0,0-1 0,0 1-1,1-1 1,-1 1 0,0 0 0,1-1-1,-1 1 1,1-1 0,-1 1 0,0 0-1,1-1 1,0 1 0,-1-1 0,1 0 0,-1 1-1,1-1 1,-1 1 0,1-1 0,0 0-1,-1 0 1,1 1 0,0-1 0,-1 0 0,1 0-1,0 0 1,-1 1 0,1-1 0,0 0-1,-1 0 1,1 0 0,0 0 0,0-1 0,-1 1-1,1 0 1,0 0 0,-1 0 0,1 0-1,0-1 1,-1 1 0,1 0 0,0-1 0,0 1-1,1-2-202,1 0 0,0 1-1,-1-1 1,0 0 0,1 0-1,-1 0 1,0-1 0,0 1-1,3-4 1,2-7-1949,-1 0-1,0 0 1,8-27-1,-1-9-10217</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4.686"/>
    </inkml:context>
    <inkml:brush xml:id="br0">
      <inkml:brushProperty name="width" value="0.025" units="cm"/>
      <inkml:brushProperty name="height" value="0.025" units="cm"/>
      <inkml:brushProperty name="color" value="#66CC00"/>
    </inkml:brush>
  </inkml:definitions>
  <inkml:trace contextRef="#ctx0" brushRef="#br0">0 0 11659,'0'0'3203,"0"62"-2787,0-24-384,7 5 33,4 2-322,7 3-896,-3 5-1153,3 2-32,-2 8-1089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5.045"/>
    </inkml:context>
    <inkml:brush xml:id="br0">
      <inkml:brushProperty name="width" value="0.025" units="cm"/>
      <inkml:brushProperty name="height" value="0.025" units="cm"/>
      <inkml:brushProperty name="color" value="#66CC00"/>
    </inkml:brush>
  </inkml:definitions>
  <inkml:trace contextRef="#ctx0" brushRef="#br0">4 0 10922,'-4'60'449,"4"3"-193,0-1 609,0 1-96,0 1-257,9 1-224,-4 1-192,4-2-32,-3-1-128,2-3-352,0-1-225,-3-3-768,-2 1-769,1-1-5637</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1.848"/>
    </inkml:context>
    <inkml:brush xml:id="br0">
      <inkml:brushProperty name="width" value="0.025" units="cm"/>
      <inkml:brushProperty name="height" value="0.025" units="cm"/>
      <inkml:brushProperty name="color" value="#66CC00"/>
    </inkml:brush>
  </inkml:definitions>
  <inkml:trace contextRef="#ctx0" brushRef="#br0">1 1 7495,'0'0'6331,"7"8"-5669,-5-5-604,1 2 35,1-1 0,0 0-1,0 1 1,0-1 0,1-1-1,-1 1 1,1 0 0,0-1 0,0 0-1,0 0 1,0-1 0,0 0 0,11 4-1,78 12 592,130 10 0,-40-7-637,497 107-3149,-517-81 3627,45 10 921,-166-48-1218,1-2 0,-1-1 0,46-2 0,219-13-607,-307 9 417,0 0 1,0 0-1,0 0 0,0 1 0,0-1 0,0 0 1,0 0-1,0 1 0,0-1 0,0 0 0,0 1 1,0-1-1,0 1 0,-1-1 0,1 1 0,0-1 1,0 1-1,0 0 0,-1-1 0,1 1 1,0 0-1,-1 0 0,1 0 0,-1-1 0,2 3 1,2 28 525,-5-20-357,-1 0-1,0 0 0,-1-1 0,-5 13 0,-33 75 825,-4-2-1,-70 108 1,-138 165 105,186-284-361,34-45-442,2 0 1,2 3-1,-25 47 1,47-54-245,7-36-155,0 1 1,-1-1 0,1 1-1,0-1 1,0 1 0,0-1-1,0 1 1,0-1 0,1 1-1,-1-1 1,0 1-1,0-1 1,0 1 0,0-1-1,1 1 1,-1-1 0,0 1-1,0-1 1,1 1-1,-1-1 1,0 0 0,1 1-1,-1-1 1,0 0 0,1 1-1,-1-1 1,1 0 0,-1 1-1,0-1 1,1 0-1,-1 0 1,1 1 0,-1-1-1,1 0 1,-1 0 0,1 0-1,-1 0 1,1 0-1,-1 0 1,1 1 0,-1-1-1,1 0 1,-1-1 0,1 1-1,-1 0 1,1 0 0,-1 0-1,1 0 1,-1 0-1,1 0 1,-1-1 0,1 1-1,-1 0 1,1 0 0,-1-1-1,1 1 1,-1 0 0,0-1-1,1 1 1,-1 0-1,0-1 1,1 1 0,0-1-1,11-16-4776,2-11-4153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2.540"/>
    </inkml:context>
    <inkml:brush xml:id="br0">
      <inkml:brushProperty name="width" value="0.025" units="cm"/>
      <inkml:brushProperty name="height" value="0.025" units="cm"/>
      <inkml:brushProperty name="color" value="#66CC00"/>
    </inkml:brush>
  </inkml:definitions>
  <inkml:trace contextRef="#ctx0" brushRef="#br0">1 0 15919,'0'0'4997,"19"77"-4549,-12-36-95,4 3-289,1 2 0,1-4-64,1-5-257,-2-6-1024,-5-6-1217,-3-8-833,-4-9-193,-12-7-2818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2.979"/>
    </inkml:context>
    <inkml:brush xml:id="br0">
      <inkml:brushProperty name="width" value="0.025" units="cm"/>
      <inkml:brushProperty name="height" value="0.025" units="cm"/>
      <inkml:brushProperty name="color" value="#66CC00"/>
    </inkml:brush>
  </inkml:definitions>
  <inkml:trace contextRef="#ctx0" brushRef="#br0">8 262 12075,'-2'-10'1976,"2"7"-1832,-2-2 87,1 0 0,0 0 0,0 0 0,1 0 0,-1 0 0,1 0 0,0 0 0,0 0 0,1 0 0,0 0 0,0 0 0,0 0 0,0 0 0,1 1 0,0-1 0,0 0 0,0 1 0,0-1 0,1 1 0,0 0 0,4-6 0,7-3 79,1 1-1,1 0 1,0 1 0,1 0-1,0 2 1,0 0 0,28-10-1,-18 10-215,-1 0 0,2 2 0,-1 1 0,45-3 0,-67 8-95,-1 1 1,1-1 0,-1 1-1,1 1 1,-1-1-1,1 1 1,0-1 0,-1 1-1,0 0 1,1 1-1,-1-1 1,8 5 0,-10-4 2,0-1 0,0 1 1,0 0-1,0 0 0,-1 1 0,1-1 1,-1 0-1,1 0 0,-1 1 1,0-1-1,0 1 0,0-1 1,0 1-1,-1-1 0,1 1 1,-1 0-1,1-1 0,-1 1 1,0 0-1,0-1 0,0 1 0,-1 4 1,0 4 55,0-1 1,-2 1-1,1-1 0,-1 1 1,-1-1-1,1 0 1,-2 0-1,-6 12 1,-53 74 1296,34-53-300,30-43-1052,1 0 1,-1 0 0,0 0-1,0 0 1,1 0-1,-1-1 1,0 1 0,1 0-1,-1 0 1,0 0-1,0 0 1,1 0-1,-1 0 1,0 0 0,1 0-1,-1 0 1,0 0-1,1 0 1,-1 0 0,0 0-1,0 0 1,1 0-1,-1 0 1,0 1-1,1-1 1,-1 0 0,0 0-1,0 0 1,1 0-1,-1 0 1,0 1 0,0-1-1,1 0 1,-1 0-1,0 0 1,0 1-1,0-1 1,0 0 0,1 1-1,-1-1 1,0 0-1,0 0 1,0 1 0,0-1-1,0 0 1,0 0-1,0 1 1,0-1-1,0 0 1,0 1 0,0-1-1,0 0 1,0 1-1,0-1 1,0 0 0,0 0-1,0 1 1,0-1-1,0 0 1,0 1-1,0-1 1,0 0 0,-1 0-1,1 1 1,0-1-1,0 0 1,0 0 0,0 1-1,-1-1 1,37-8-376,-20 4 173,-7 3 101,0 0 0,0 0 0,1 1 1,-1 0-1,0 1 0,0 0 0,0 0 1,0 1-1,0 0 0,16 7 0,-22-8 92,-1 0-1,1 0 0,-1 1 0,1-1 0,-1 1 1,0 0-1,0 0 0,1 0 0,-1 0 1,0 0-1,-1 0 0,1 1 0,0-1 0,-1 1 1,1-1-1,-1 1 0,0-1 0,0 1 0,0 0 1,0 0-1,0-1 0,-1 1 0,1 0 0,-1 0 1,0 0-1,0 0 0,0 0 0,0-1 0,0 1 1,0 0-1,-1 0 0,0 0 0,1 0 1,-1-1-1,0 1 0,-1 0 0,1-1 0,-3 5 1,-1 2 139,0-1 0,-1 1 0,0-1 0,0-1 0,-1 1 0,0-1 0,0 0 0,-1-1 0,-15 11 0,-7 3 670,-46 21 0,60-32-644,-1-1 1,-1-1-1,0 0 1,0-2-1,0 0 1,0-1-1,-20 2 1,37-6-195,0 1 1,0-1-1,0 0 1,0 0-1,0 0 1,0 0 0,0 0-1,0 0 1,0 0-1,0-1 1,0 1 0,-1 0-1,1 0 1,0-1-1,0 1 1,0-1-1,1 1 1,-1-1 0,0 1-1,0-1 1,0 0-1,0 1 1,-1-2-1,2 1-70,0 0 0,0 0 0,-1 0-1,1 0 1,0 0 0,0 0-1,0-1 1,0 1 0,0 0 0,1 0-1,-1 0 1,0 0 0,0 0-1,1 0 1,-1 0 0,0 0 0,1 1-1,-1-1 1,2-1 0,2-5-939,1 0 0,0 0 0,0 1 0,11-10 0,12-10-4807,5-1-3230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3.469"/>
    </inkml:context>
    <inkml:brush xml:id="br0">
      <inkml:brushProperty name="width" value="0.025" units="cm"/>
      <inkml:brushProperty name="height" value="0.025" units="cm"/>
      <inkml:brushProperty name="color" value="#66CC00"/>
    </inkml:brush>
  </inkml:definitions>
  <inkml:trace contextRef="#ctx0" brushRef="#br0">0 200 9417,'0'0'2653,"8"-1"-203,-3 1-2221,1-1 0,-1 0 0,1 0 0,-1 0 0,0-1 0,1 1 0,-1-1 0,0 0 0,0-1 0,0 1 0,0-1-1,-1 0 1,1 0 0,-1-1 0,0 1 0,0-1 0,0 0 0,0 0 0,0-1 0,-1 1 0,0-1 0,0 1 0,0-1 0,-1 0-1,1 0 1,-1 0 0,-1-1 0,1 1 0,-1 0 0,1-1 0,-2 1 0,1-1 0,0-9 0,-1 14-180,-1 0 0,1 0-1,0 0 1,-1 0 0,1 0 0,0 0 0,-1 0 0,1 0 0,-1 0 0,0 0-1,1 0 1,-1 0 0,0 0 0,0 0 0,1 1 0,-1-1 0,0 0 0,0 0-1,0 1 1,0-1 0,0 1 0,0-1 0,0 1 0,0-1 0,0 1 0,0-1-1,0 1 1,0 0 0,0 0 0,-1 0 0,1-1 0,0 1 0,0 0 0,0 0-1,-2 1 1,1-1-18,-1 0 0,0 0 0,1 0-1,-1 1 1,0-1 0,1 1 0,-1 0-1,0 0 1,1 0 0,0 0 0,-1 0-1,1 1 1,-1-1 0,-2 3 0,2 0-23,0-1 0,0 1 0,0 0 0,0 1 0,1-1 1,-1 0-1,1 1 0,0 0 0,1-1 0,-1 1 0,1 0 1,0 0-1,0 0 0,0 0 0,1-1 0,0 1 0,0 0 1,0 0-1,1 0 0,-1 0 0,1 0 0,0 0 0,0 0 1,1 0-1,0-1 0,0 1 0,0 0 0,0-1 0,1 0 1,-1 0-1,1 1 0,0-2 0,0 1 0,1 0 1,-1-1-1,1 1 0,0-1 0,0 0 0,0 0 0,0 0 1,0-1-1,1 0 0,-1 0 0,1 0 0,0 0 0,-1 0 1,1-1-1,7 1 0,-6-2 1,1 1 1,0-2 0,-1 1-1,1-1 1,-1 0-1,1 0 1,0 0-1,-1-1 1,0 0-1,0-1 1,1 1-1,-1-1 1,-1-1-1,1 1 1,0-1 0,-1 0-1,0 0 1,0 0-1,0-1 1,0 0-1,-1 0 1,0 0-1,0 0 1,6-10-1,-3 2 13,0 0 0,-1 0 0,-1-1 0,0 0 0,0 0 0,-2 0 0,0-1 0,0 1 0,-1-1 0,-1-20 0,0 54-47,0 1 0,6 28-1,-6-42 24,0 0-1,0-1 0,1 1 0,0-1 0,0 1 1,0-1-1,1 1 0,0-1 0,0 0 1,0 0-1,0-1 0,7 7 0,-9-10-194,0 0 0,1 0 0,-1 0 0,0 0-1,1 0 1,-1-1 0,1 1 0,-1 0 0,1-1-1,-1 1 1,1-1 0,-1 0 0,1 1 0,0-1 0,-1 0-1,1 0 1,-1 0 0,1 0 0,0-1 0,-1 1-1,1 0 1,-1-1 0,1 1 0,-1 0 0,1-1 0,-1 0-1,1 1 1,-1-1 0,1 0 0,-1 0 0,0 0 0,1 0-1,-1 0 1,0 0 0,0 0 0,0-1 0,0 1-1,0 0 1,0-1 0,0 1 0,0 0 0,-1-1 0,1 1-1,-1-1 1,1 1 0,0-4 0,5-20-5483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1.108"/>
    </inkml:context>
    <inkml:brush xml:id="br0">
      <inkml:brushProperty name="width" value="0.035" units="cm"/>
      <inkml:brushProperty name="height" value="0.035" units="cm"/>
    </inkml:brush>
  </inkml:definitions>
  <inkml:trace contextRef="#ctx0" brushRef="#br0">1 0 15803,'0'18'1041,"0"-6"-1153,0 0-657,1-12 833,3 0-152,3-9-96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03.843"/>
    </inkml:context>
    <inkml:brush xml:id="br0">
      <inkml:brushProperty name="width" value="0.025" units="cm"/>
      <inkml:brushProperty name="height" value="0.025" units="cm"/>
      <inkml:brushProperty name="color" value="#66CC00"/>
    </inkml:brush>
  </inkml:definitions>
  <inkml:trace contextRef="#ctx0" brushRef="#br0">4 0 15246,'0'0'9994,"-3"49"-14863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6.038"/>
    </inkml:context>
    <inkml:brush xml:id="br0">
      <inkml:brushProperty name="width" value="0.025" units="cm"/>
      <inkml:brushProperty name="height" value="0.025" units="cm"/>
      <inkml:brushProperty name="color" value="#66CC00"/>
    </inkml:brush>
  </inkml:definitions>
  <inkml:trace contextRef="#ctx0" brushRef="#br0">130 238 4805,'0'0'9283,"-8"-7"-7436,5 4-1658,-2-1 125,0 0-1,1 1 0,-1-1 0,0 1 0,-11-5 1,15 7-254,-1 0 1,0 1 0,1-1 0,-1 1 0,0-1 0,0 1 0,1 0 0,-1 0-1,0 0 1,0 0 0,0 0 0,1 0 0,-1 0 0,0 0 0,0 1 0,0-1-1,1 1 1,-1-1 0,0 1 0,1 0 0,-1 0 0,1 0 0,-1 0 0,1 0 0,-1 0-1,1 0 1,0 0 0,-1 0 0,1 1 0,-1 1 0,-2 1 17,1 1 1,0-1-1,1 1 0,-1 0 1,1 0-1,0 0 0,0 0 1,0 0-1,1 0 1,0 0-1,0 1 0,0-1 1,1 0-1,0 1 0,0 7 1,0-12-46,1 1 1,-1 0-1,0-1 1,1 1 0,-1-1-1,1 1 1,0-1-1,-1 1 1,1-1-1,0 0 1,0 1 0,0-1-1,0 0 1,0 0-1,0 1 1,0-1-1,0 0 1,1 0 0,-1 0-1,0-1 1,2 2-1,0-1-3,0 0-1,0-1 0,0 1 0,0-1 1,0 0-1,0 0 0,0 0 1,0 0-1,0 0 0,0 0 0,0-1 1,-1 0-1,1 0 0,0 1 1,5-4-1,1 0-8,1-1 0,-1 0-1,0 0 1,0-1 0,-1 0 0,0-1 0,0 0 0,0 0-1,-1-1 1,0 0 0,-1 0 0,0 0 0,0-1 0,7-14 0,-7 10 136,0 0 1,0 0 0,-2 0 0,0-1 0,0 0 0,-1 0 0,-1 0 0,0 0 0,-1 0 0,-1-18 0,0 30-105,-1 0 0,1-1 1,-1 1-1,1 0 0,-1 0 0,1 0 1,-1-1-1,0 1 0,0 0 0,0 0 1,-1 0-1,1 0 0,0 1 0,-1-1 1,1 0-1,-1 0 0,1 1 0,-1-1 1,-3-1-1,4 3-42,0-1 1,1 1-1,-1 0 1,0-1-1,0 1 1,0 0-1,0 0 1,-1 0-1,1 0 1,0 0-1,0 0 1,0 0-1,0 0 0,0 0 1,0 0-1,0 0 1,0 1-1,0-1 1,0 0-1,1 1 1,-1-1-1,0 1 1,0-1-1,0 1 1,0 0-1,0-1 0,1 1 1,-1 0-1,0-1 1,0 1-1,1 0 1,-1 0-1,1 0 1,-1 0-1,1 0 1,-1-1-1,1 1 0,0 0 1,-1 0-1,1 0 1,0 0-1,-1 0 1,1 2-1,-4 12 0,0 0 0,1 1-1,0-1 1,1 1 0,1-1 0,1 1-1,1 19 1,-1-26-29,1 0 0,0 0 0,1 0-1,0-1 1,0 1 0,1-1 0,0 1 0,0-1-1,1 0 1,0 0 0,1 0 0,0-1 0,0 0 0,8 9-1,-9-13-189,1 1-1,-1-1 1,1-1-1,0 1 1,0-1-1,0 0 1,0 0-1,0 0 1,11 1-1,19-2-3184,-33-1 2813,0 0 0,0-1-1,0 1 1,0-1 0,0 0 0,0 0 0,0 1 0,0-1 0,0-1-1,0 1 1,-1 0 0,3-2 0,8-14-7508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6.369"/>
    </inkml:context>
    <inkml:brush xml:id="br0">
      <inkml:brushProperty name="width" value="0.025" units="cm"/>
      <inkml:brushProperty name="height" value="0.025" units="cm"/>
      <inkml:brushProperty name="color" value="#66CC00"/>
    </inkml:brush>
  </inkml:definitions>
  <inkml:trace contextRef="#ctx0" brushRef="#br0">1 0 2338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16.729"/>
    </inkml:context>
    <inkml:brush xml:id="br0">
      <inkml:brushProperty name="width" value="0.025" units="cm"/>
      <inkml:brushProperty name="height" value="0.025" units="cm"/>
      <inkml:brushProperty name="color" value="#66CC00"/>
    </inkml:brush>
  </inkml:definitions>
  <inkml:trace contextRef="#ctx0" brushRef="#br0">9 139 3331,'0'0'16170,"8"0"-14825,3 1-1080,0-1 0,-1-1 1,1 0-1,0 0 0,-1-1 0,1 0 0,-1-1 0,18-6 0,-24 7-219,0 0 0,0 0 0,-1 0 0,1 0 0,-1 0 0,0-1 0,1 0 0,-1 1 0,0-1 0,-1-1 0,1 1 0,0 0-1,-1 0 1,0-1 0,0 0 0,0 1 0,0-1 0,0 0 0,-1 0 0,0 0 0,0 0 0,0 0 0,0 0 0,0 0 0,-1 0 0,0 0 0,0-9 0,0 12-38,-1 0-1,1 1 1,0-1-1,0 0 0,0 0 1,-1 0-1,1 0 1,0 0-1,-1 1 1,1-1-1,-1 0 1,1 0-1,-1 1 1,1-1-1,-1 0 0,0 1 1,1-1-1,-1 1 1,0-1-1,1 0 1,-1 1-1,0-1 1,0 1-1,0 0 0,1-1 1,-2 1-1,-30-3 197,25 4-173,0 0 0,0 0 1,0 1-1,1 0 1,-1 0-1,-11 6 1,11-3-28,1-1 0,-1 2 0,1-1 0,0 1 0,1 0 1,0 0-1,0 0 0,0 1 0,1 0 0,-1-1 0,2 2 0,-1-1 0,1 0 1,0 1-1,1 0 0,-1-1 0,1 1 0,1 0 0,0 0 0,0 0 0,1 13 1,0-20-1,1 1 0,-1-1 0,1 1 0,0-1 0,-1 1 0,1-1 0,0 1 0,0-1 0,0 0 0,0 0 0,0 1 0,1-1 0,-1 0 0,0 0 0,0 0 0,1 0 0,-1 0 0,1-1 0,-1 1 0,1 0 0,-1-1 0,1 1 0,-1-1 0,1 1 0,0-1 0,2 1 0,49 2 116,-44-3-103,130 1-1442,-79-1-4175,-39 0-75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1.708"/>
    </inkml:context>
    <inkml:brush xml:id="br0">
      <inkml:brushProperty name="width" value="0.025" units="cm"/>
      <inkml:brushProperty name="height" value="0.025" units="cm"/>
      <inkml:brushProperty name="color" value="#66CC00"/>
    </inkml:brush>
  </inkml:definitions>
  <inkml:trace contextRef="#ctx0" brushRef="#br0">60 44 11275,'0'-1'120,"-1"1"1,1 0-1,0 0 1,0-1-1,0 1 1,0 0 0,0 0-1,0 0 1,0-1-1,0 1 1,0 0-1,0 0 1,0 0-1,0-1 1,0 1 0,0 0-1,0 0 1,0-1-1,1 1 1,-1 0-1,0 0 1,0 0-1,0 0 1,0-1 0,0 1-1,0 0 1,1 0-1,-1 0 1,0 0-1,0-1 1,0 1-1,0 0 1,1 0 0,-1 0-1,0 0 1,0 0-1,0 0 1,1 0-1,-1 0 1,0-1-1,0 1 1,0 0-1,1 0 1,-1 0 0,0 0-1,0 0 1,1 0-1,-1 0 1,0 1-1,11 5 2556,-5-2-1497,-9-15 336,6-1-4981,2-6 5955,-5 17-2447,0 1 0,-1-1 0,1 1 0,0 0-1,-1-1 1,1 1 0,-1 0 0,1-1 0,-1 1 0,1 0 0,-1-1 0,1 1-1,-1 0 1,1 0 0,-1 0 0,1-1 0,-1 1 0,1 0 0,-1 0-1,1 0 1,-1 0 0,1 0 0,-1 0 0,1 0 0,-1 0 0,0 0 0,1 0-1,-1 0 1,1 1 0,-1-1 0,1 0 0,-1 0 0,1 0 0,-1 1-1,1-1 1,-1 0 0,0 1 0,-2 1 39,-1 0-1,0 0 1,1 0-1,0 1 1,0-1-1,-1 1 1,1 0 0,1 0-1,-1 0 1,0 0-1,1 0 1,0 1-1,-1-1 1,1 1-1,1-1 1,-1 1 0,0 0-1,0 5 1,-2 1 112,1 0 0,0 1 1,1 0-1,0 0 0,0 17 1,2-26-157,0 1-1,0-1 1,0 0 0,0 1 0,0-1 0,1 0 0,-1 0 0,1 1 0,0-1 0,-1 0 0,1 0 0,0 0 0,0 0 0,0 0 0,1 0 0,-1 0 0,0 0-1,1 0 1,-1 0 0,1-1 0,0 1 0,2 1 0,-1-1-29,0-1 0,1 0-1,-1 0 1,0 0 0,1 0 0,0 0 0,-1-1-1,1 0 1,-1 1 0,1-1 0,0-1-1,-1 1 1,1 0 0,4-2 0,3-1 14,-1 0 1,1-1 0,-1 0-1,1-1 1,-2 0-1,1-1 1,0 0 0,11-10-1,-15 12-12,0 0 1,-1-1-1,1 0 0,-1 0 1,0 0-1,-1-1 0,1 0 0,-1 0 1,0 0-1,-1 0 0,0-1 1,0 1-1,0-1 0,2-7 1,-5 12-8,0 1 1,1-1 0,-1 1 0,0-1 0,0 1 0,0-1 0,-1 1 0,1-1 0,0 1 0,-1-1 0,1 1 0,0 0 0,-1-1 0,0 1 0,1-1 0,-1 1 0,0 0 0,0 0 0,0-1 0,0 1 0,0 0 0,-1-2 0,-1 1 12,0 0 0,0 1 0,0-1 0,0 1 0,0-1 0,0 1 0,-1 0 0,1 0-1,-6-1 1,-5 1 28,1-1 0,-1 2 0,1 0 0,-16 2-1,26-1-184,0 0-1,-1 0 1,1 0-1,0 1 1,0-1-1,0 1 1,0-1 0,1 1-1,-1 0 1,0 0-1,-3 4 1,5-6 97,1 1-1,-1-1 1,1 1 0,0-1 0,-1 0 0,1 1 0,-1-1-1,1 1 1,0-1 0,-1 1 0,1-1 0,0 1 0,-1-1-1,1 1 1,0-1 0,0 1 0,0 0 0,0-1 0,-1 1-1,1-1 1,0 1 0,0 0 0,0-1 0,0 1 0,0-1-1,0 1 1,1 0 0,-1-1 0,0 1 0,0-1 0,0 1-1,0-1 1,1 1 0,-1-1 0,0 1 0,1 0 0,-1-1-1,0 0 1,1 1 0,-1-1 0,0 1 0,1-1 0,-1 1 0,1-1-1,-1 0 1,1 1 0,-1-1 0,1 0 0,-1 0 0,1 1-1,0-1 1,-1 0 0,1 0 0,-1 0 0,1 0 0,-1 1-1,1-1 1,0 0 0,-1 0 0,1 0 0,-1 0 0,1 0-1,0-1 1,-1 1 0,1 0 0,9 1-1343,-1-1 0,0 1 0,0-2 0,13-1 0,13-7-4650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2.149"/>
    </inkml:context>
    <inkml:brush xml:id="br0">
      <inkml:brushProperty name="width" value="0.025" units="cm"/>
      <inkml:brushProperty name="height" value="0.025" units="cm"/>
      <inkml:brushProperty name="color" value="#66CC00"/>
    </inkml:brush>
  </inkml:definitions>
  <inkml:trace contextRef="#ctx0" brushRef="#br0">40 19 14157,'0'0'2920,"-5"8"-1297,0 1-1225,0 0-1,1 0 1,0 0-1,0 1 0,1-1 1,0 1-1,1 0 1,-2 19-1,3-5 223,1 1-1,1-1 1,5 25 0,-4-39-596,1 0 1,0 0-1,0-1 1,1 1 0,0-1-1,1 0 1,0 0-1,0 0 1,1-1 0,7 8-1,18 16 39,-22-24-34,-1 0 0,1 1 0,-2 0 0,9 12 1,-15-20 220,0-12 52,0-1-1,0 1 1,-1 0-1,-1-1 1,0 1-1,-2-12 1,0-4-197,-15-268-516,17 294 403,1-1 1,0 1 0,0 0-1,-1 0 1,1 0 0,0-1-1,0 1 1,0 0-1,1 0 1,-1-1 0,0 1-1,0 0 1,1 0 0,-1 0-1,1 0 1,-1-1-1,1 1 1,-1 0 0,1 0-1,0 0 1,-1 0 0,1 0-1,0 0 1,0 0-1,0 1 1,0-1 0,0 0-1,0 0 1,0 1 0,0-1-1,0 0 1,0 1-1,0-1 1,0 1 0,0 0-1,0-1 1,1 1 0,-1 0-1,0 0 1,0-1-1,1 1 1,-1 0 0,0 0-1,0 1 1,0-1-1,2 0 1,-1 1-45,1 0 0,-1 0 0,0 0 0,0 0 1,0 0-1,0 1 0,0-1 0,0 1 0,0-1 0,0 1 0,-1 0 0,1 0 0,-1-1 0,1 1 1,-1 0-1,0 0 0,0 1 0,1-1 0,-1 0 0,-1 0 0,1 1 0,0-1 0,-1 0 0,1 3 1,-1 2 36,0-1 0,0 1 1,-1-1-1,0 1 0,-1-1 1,1 0-1,-1 0 1,0 1-1,-1-1 0,1-1 1,-1 1-1,0 0 0,-1-1 1,1 1-1,-1-1 0,0 0 1,-1 0-1,1-1 1,-1 1-1,0-1 0,0 0 1,0 0-1,-1 0 0,1-1 1,-1 0-1,-8 3 1,1-4-217,12-8-2411,10-14-3381,-9 20 5993,9-19-5885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2.525"/>
    </inkml:context>
    <inkml:brush xml:id="br0">
      <inkml:brushProperty name="width" value="0.025" units="cm"/>
      <inkml:brushProperty name="height" value="0.025" units="cm"/>
      <inkml:brushProperty name="color" value="#66CC00"/>
    </inkml:brush>
  </inkml:definitions>
  <inkml:trace contextRef="#ctx0" brushRef="#br0">1 85 7944,'0'0'1606,"0"-5"-1056,1-9-317,3-24 443,4 15-3144,-6 19-372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3.407"/>
    </inkml:context>
    <inkml:brush xml:id="br0">
      <inkml:brushProperty name="width" value="0.025" units="cm"/>
      <inkml:brushProperty name="height" value="0.025" units="cm"/>
      <inkml:brushProperty name="color" value="#66CC00"/>
    </inkml:brush>
  </inkml:definitions>
  <inkml:trace contextRef="#ctx0" brushRef="#br0">1 0 9257,'0'0'7148,"2"10"-6257,101 441 5414,-103-448-6213,1-1 1,0 1-1,0 0 0,0-1 1,0 1-1,0 0 0,1-1 1,-1 0-1,4 5 1,1-9 793,-2-18-475,-6-110-156,1 116-252,-1 0-1,0 1 1,-1-1 0,-1 1 0,0-1 0,0 1 0,-9-16-1,15 76-370,-1-40 375,1 0 0,1 0 0,-1-1-1,1 1 1,1 0 0,-1-1 0,1 0 0,0 0 0,0 0-1,1 0 1,0-1 0,0 0 0,0 1 0,1-2 0,-1 1-1,1-1 1,0 0 0,0 0 0,11 4 0,-13-6 5,1 0 1,0-1-1,-1 1 0,1-1 1,0 0-1,0-1 1,0 1-1,0-1 0,0 0 1,0 0-1,0 0 1,0-1-1,0 0 0,0 0 1,0 0-1,0 0 1,-1-1-1,1 0 0,0 0 1,-1 0-1,0-1 1,1 1-1,-1-1 0,0 0 1,0 0-1,-1-1 1,1 1-1,5-8 0,3-6 34,-2-1-1,0 0 0,12-33 0,-19 44-28,-3 14-11,0-2 24,0 1 0,0 0 0,1-1 0,-1 1 1,1-1-1,2 9 0,-2-13-24,-1 0-1,0-1 1,1 1-1,-1 0 1,0-1 0,1 1-1,-1-1 1,1 1 0,-1-1-1,1 1 1,-1-1-1,1 1 1,-1-1 0,1 0-1,-1 1 1,1-1-1,-1 0 1,1 1 0,0-1-1,-1 0 1,1 0 0,0 1-1,1-1 1,0 0 0,-1 0 0,1-1 0,0 1 0,0-1 0,0 1 1,-1-1-1,1 1 0,0-1 0,0 0 0,-1 0 0,1 0 0,-1 0 1,3-2-1,32-33 83,5-5-137,-39 39 42,1 0 0,-1 0 0,1 0 0,-1 0 0,1 1 0,0-1 0,0 1 0,0 0 0,0 0 0,0 0 0,0 0 0,0 0 0,5 0 0,-6 2 4,0 0 1,0-1-1,0 1 0,0 0 1,-1 0-1,1 1 0,0-1 1,0 0-1,-1 0 1,1 1-1,0-1 0,-1 1 1,1 0-1,-1-1 0,0 1 1,0 0-1,2 3 0,-2-3 34,1 1-1,0-1 0,0 1 0,0-1 0,0 1 0,0-1 0,0 0 1,1 0-1,-1 0 0,1 0 0,-1-1 0,1 1 0,0-1 1,3 2-1,-1-2 9,-1-1-1,1 0 1,0 0 0,0 0 0,-1-1 0,1 1-1,0-1 1,-1 0 0,1 0 0,-1-1 0,1 0-1,-1 1 1,1-1 0,-1-1 0,0 1 0,7-6-1,3-4-484,0 0 0,23-26 0,-35 36 292,5-15-2398,-14-8-5406,3 16 4505,-1-8-1859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3.753"/>
    </inkml:context>
    <inkml:brush xml:id="br0">
      <inkml:brushProperty name="width" value="0.025" units="cm"/>
      <inkml:brushProperty name="height" value="0.025" units="cm"/>
      <inkml:brushProperty name="color" value="#66CC00"/>
    </inkml:brush>
  </inkml:definitions>
  <inkml:trace contextRef="#ctx0" brushRef="#br0">1 3 11755,'0'0'9321,"51"-2"-18065,-35 2-1538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4.128"/>
    </inkml:context>
    <inkml:brush xml:id="br0">
      <inkml:brushProperty name="width" value="0.025" units="cm"/>
      <inkml:brushProperty name="height" value="0.025" units="cm"/>
      <inkml:brushProperty name="color" value="#66CC00"/>
    </inkml:brush>
  </inkml:definitions>
  <inkml:trace contextRef="#ctx0" brushRef="#br0">145 1 7143,'0'0'11168,"-9"2"-8793,0 1-1936,-1 0 0,1 0-1,0 1 1,1 1 0,-1-1-1,1 1 1,-9 7-1,13-9-260,-1 1 0,1-1-1,0 1 1,0 0 0,0 0-1,1 1 1,-1-1-1,1 1 1,0-1 0,0 1-1,1 0 1,-1 0 0,1 0-1,0 1 1,0-1-1,0 7 1,1-10-157,1 0 0,-1 0 0,1 0 0,0 0 0,0 0-1,0 0 1,0 0 0,0 0 0,0 0 0,1 0 0,-1 0 0,1 0 0,-1 0 0,1 0-1,0 0 1,0-1 0,0 1 0,0 0 0,0 0 0,0-1 0,0 1 0,0 0 0,1-1-1,1 2 1,1-1-1,0 0 0,0 0 0,0-1 0,1 0 0,-1 0 0,0 0 0,0-1 0,1 1 0,-1-1 0,8 0 0,-4 0-22,-1 0-1,0-1 1,0 1-1,1-1 0,-1-1 1,0 1-1,0-1 1,0-1-1,0 1 1,-1-1-1,1 0 1,-1-1-1,1 1 1,-1-1-1,0 0 1,0-1-1,-1 0 1,0 0-1,1 0 1,-2 0-1,1-1 1,-1 0-1,1 0 1,-2 0-1,1 0 1,-1-1-1,0 1 1,0-1-1,-1 0 0,1 0 1,-2 0-1,1 0 1,-1-1-1,0 1 1,0-11-1,-1 18 5,0-1 0,0 1-1,0-1 1,0 0 0,0 1-1,-1-1 1,1 1 0,0-1-1,0 1 1,0-1 0,0 1-1,-1-1 1,1 1 0,0-1-1,-1 1 1,1 0-1,0-1 1,-1 1 0,1-1-1,0 1 1,-1 0 0,1-1-1,-1 1 1,1 0 0,-1-1-1,1 1 1,-1 0 0,1 0-1,-1-1 1,1 1 0,-1 0-1,1 0 1,-1 0 0,1 0-1,-1 0 1,0 0 0,1 0-1,-1 0 1,1 0 0,-1 0-1,1 0 1,-1 0-1,1 0 1,-1 0 0,1 1-1,-1-1 1,1 0 0,-1 0-1,1 1 1,-1-1 0,1 0-1,-1 1 1,0-1 0,-1 1-11,0 1 0,-1-1 0,1 0 1,0 1-1,0-1 0,0 1 0,0-1 0,0 1 1,0 0-1,1 0 0,-3 3 0,3-3 0,-1 1 0,1 0-1,0 0 1,0-1 0,0 1 0,0 0-1,1 0 1,-1 0 0,1 0-1,0 0 1,0 0 0,0 0-1,0 0 1,1 0 0,-1 0 0,1 0-1,-1 0 1,1-1 0,0 1-1,0 0 1,0 0 0,1-1-1,-1 1 1,1 0 0,-1-1 0,3 3-1,0-1-394,0-1 0,0 1-1,0-1 1,0 0 0,0 0 0,1-1-1,0 1 1,-1-1 0,1 0-1,0 0 1,0 0 0,0-1 0,0 0-1,6 1 1,19 0-4796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1.531"/>
    </inkml:context>
    <inkml:brush xml:id="br0">
      <inkml:brushProperty name="width" value="0.035" units="cm"/>
      <inkml:brushProperty name="height" value="0.035" units="cm"/>
    </inkml:brush>
  </inkml:definitions>
  <inkml:trace contextRef="#ctx0" brushRef="#br0">0 111 15563,'2'3'137,"0"1"1,-1-1-1,0 1 0,1 0 0,-1-1 0,-1 1 0,1 0 0,0 0 0,-1 0 0,0-1 0,0 6 0,1 8 101,4 57 640,13 106 278,-13-148-933,1 0 0,2 0 0,17 45 0,-22-71-156,-1 1 0,2-1 0,-1 0 0,1 0 0,8 11 0,-10-15-34,-1-1 0,1 1 0,0 0 0,0 0 0,0-1 0,0 1 0,1-1 0,-1 0 0,0 0 1,1 0-1,-1 0 0,1 0 0,-1 0 0,1-1 0,-1 1 0,1-1 0,-1 1 0,1-1 0,3 0 0,0-1 18,0-1 0,0 1 1,-1-1-1,1 0 0,-1 0 0,1-1 0,-1 0 0,0 0 0,0 0 0,0-1 0,0 1 0,-1-1 0,1 0 0,-1 0 1,0-1-1,0 1 0,3-7 0,9-10 126,-2-2 0,18-36 0,-1-9-294,-2-1-1,-4-2 0,-2 0 1,-4-2-1,11-83 1,-35 167-1003,1 3 631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5.441"/>
    </inkml:context>
    <inkml:brush xml:id="br0">
      <inkml:brushProperty name="width" value="0.025" units="cm"/>
      <inkml:brushProperty name="height" value="0.025" units="cm"/>
      <inkml:brushProperty name="color" value="#66CC00"/>
    </inkml:brush>
  </inkml:definitions>
  <inkml:trace contextRef="#ctx0" brushRef="#br0">9 658 4548,'0'0'112,"-1"-8"4522,-3-24-2147,2 14 308,1 7 4255,5 51-5597,4 33 203,-7-68-1574,0-1-1,0 0 1,0 1-1,1-1 1,0 0-1,0 0 1,0 0-1,0 0 1,0 0 0,1-1-1,0 1 1,5 5-1,-6-7-60,0-1-1,0 0 1,1 0-1,-1 0 1,0 0-1,1 0 1,-1 0-1,1-1 1,-1 1-1,1-1 1,-1 0-1,1 0 1,-1 0-1,1 0 1,-1 0-1,1 0 1,0-1-1,-1 1 1,0-1-1,1 0 1,-1 1-1,1-1 1,-1 0-1,0-1 1,1 1-1,-1 0 1,3-3-1,6-4 62,-1 1 0,1-2 0,15-17 0,-18 19-61,-1-1-1,-1 0 0,1 0 0,-1 0 1,-1-1-1,1 0 0,-2 0 1,1 0-1,-1-1 0,0 0 0,-1 1 1,-1-1-1,1 0 0,1-16 1,-9 49-67,4-16 76,-1 0-1,1 0 1,0 0-1,0 0 1,1 8-1,0-13-23,0-1 0,1 0 0,-1 1 0,0-1 0,0 0 0,1 0 0,-1 1 0,1-1 0,-1 0 0,1 0 0,0 1 0,-1-1 0,1 0 1,0 0-1,0 0 0,0 0 0,0 0 0,0 0 0,0 0 0,0-1 0,0 1 0,0 0 0,0 0 0,1-1 0,-1 1 0,0-1 0,0 1 0,1-1 0,-1 1 0,0-1 0,1 0 0,-1 0 0,2 0 0,2 0 24,1 0 1,0-1 0,0 0-1,-1 0 1,1 0-1,-1-1 1,1 1 0,-1-2-1,0 1 1,1 0-1,-1-1 1,0 0 0,-1 0-1,1-1 1,0 1-1,-1-1 1,0 0 0,0 0-1,0-1 1,-1 1-1,5-7 1,-1 1-34,0 0 1,0 0-1,-1 0 0,-1-1 0,6-14 0,-11 32-4,0 0-1,0 0 0,1 0 0,0 0 1,1-1-1,0 1 0,0 0 0,0-1 0,0 0 1,1 1-1,0-1 0,1 0 0,3 5 0,-4-8 14,-1 0-1,1-1 0,-1 1 0,1-1 1,0 0-1,0 0 0,0 0 0,0 0 1,0-1-1,0 1 0,0-1 0,1 0 0,-1 0 1,1 0-1,-1 0 0,1 0 0,-1-1 1,1 1-1,-1-1 0,1 0 0,-1-1 0,1 1 1,-1 0-1,1-1 0,-1 0 0,1 0 1,4-2-1,-4 2 4,0-1 1,0 1 0,0-1-1,0-1 1,-1 1 0,1-1-1,-1 1 1,1-1-1,-1 0 1,0 0 0,0 0-1,0-1 1,0 1 0,-1-1-1,0 1 1,1-1-1,-1 0 1,0 0 0,-1 0-1,2-5 1,1-3-269,-1-1 0,-1 1 1,0-1-1,0 0 0,-1-19 0,-4 45-336,1-6 545,1 1-1,0-1 1,0 1-1,0-1 1,1 9 0,0-16 55,0 1 0,0 0 0,0-1 0,0 1 0,1 0 0,-1-1 0,0 1 0,0 0 0,1-1 0,-1 1 0,0 0 0,1-1 0,-1 1 0,0-1 0,1 1 0,-1-1 0,1 1 0,-1-1 0,1 1 0,-1-1 0,1 1 0,-1-1 0,1 1 0,0-1 0,0 1 0,1-1 1,-1 0 1,1 0 0,-1 0 0,1-1 0,0 1 0,-1 0-1,1-1 1,-1 1 0,1 0 0,-1-1 0,1 0 0,-1 1 0,1-1-1,-1 0 1,0 0 0,2-1 0,3-3-3,0 0 0,-1 0-1,1 0 1,-2 0 0,1-1 0,0 0 0,-1 0-1,0 0 1,-1-1 0,1 1 0,-1-1 0,0 0-1,-1 0 1,0 0 0,0 0 0,0 0 0,0-11-1,2-16 9,-2-1 0,-3-51 0,0 38-9,-10-165 29,8 199-62,-1 23-38,-2 24-53,5 7 196,2 0-1,2 0 1,1 0 0,2 0 0,2 0-1,2-1 1,17 45 0,-22-73-62,1 0 1,0-1 0,0 0-1,9 11 1,-13-18-4,1 0 0,-1 0-1,0-1 1,1 1 0,0-1 0,0 1 0,-1-1 0,1 0 0,1 0-1,-1-1 1,0 1 0,0 0 0,1-1 0,-1 0 0,0 0 0,1 0-1,7 1 1,-12-5-36,1 1-1,0 0 0,0-1 1,-1 1-1,0 0 0,1 0 1,-1-1-1,0 1 0,0 0 0,0 0 1,-2-3-1,-15-15-178,0 0-1,-1 2 0,-1 0 1,0 1-1,-1 1 1,-1 1-1,-1 0 1,0 2-1,-31-12 1,118 12 1662,-49 11-1481,18-1-186,0-2-1,-1-1 1,39-13 0,-69 18 60,-1 1-1,1-1 0,-1 1 0,1-1 0,-1 0 0,0 0 1,0 1-1,1-1 0,-1 0 0,0 0 0,0 0 1,0 0-1,0-1 0,0 1 0,0 0 0,0 0 1,0-1-1,0 1 0,-1 0 0,1-1 0,0-1 1,-1 2-155,0 0 1,0-1 0,0 1 0,0 0 0,0 0 0,-1 0-1,1 0 1,0 0 0,-1 0 0,1-1 0,0 1 0,-1 0-1,0 0 1,1 0 0,-1 0 0,1 0 0,-1 1 0,0-1-1,0 0 1,0 0 0,0 0 0,-23-16-7266</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5.766"/>
    </inkml:context>
    <inkml:brush xml:id="br0">
      <inkml:brushProperty name="width" value="0.025" units="cm"/>
      <inkml:brushProperty name="height" value="0.025" units="cm"/>
      <inkml:brushProperty name="color" value="#66CC00"/>
    </inkml:brush>
  </inkml:definitions>
  <inkml:trace contextRef="#ctx0" brushRef="#br0">6 1 10730,'-5'-1'9193,"24"1"-8488,10 0-97,4 0-320,1 2-288,-6-2-2754,-7 0-5254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6.469"/>
    </inkml:context>
    <inkml:brush xml:id="br0">
      <inkml:brushProperty name="width" value="0.025" units="cm"/>
      <inkml:brushProperty name="height" value="0.025" units="cm"/>
      <inkml:brushProperty name="color" value="#66CC00"/>
    </inkml:brush>
  </inkml:definitions>
  <inkml:trace contextRef="#ctx0" brushRef="#br0">1 1 7239,'0'0'13020,"0"8"-12619,8 28 215,1 1 0,2-1 0,1 0 0,26 50 0,-37-83-575,0 0 1,1 0 0,-1-1-1,1 1 1,-1 0 0,1-1 0,0 0-1,0 1 1,0-1 0,0 0-1,0 0 1,1 0 0,-1 0-1,1 0 1,-1-1 0,1 1-1,0-1 1,0 1 0,-1-1-1,1 0 1,0 0 0,3 0-1,-3-1-3,0 0-1,0-1 1,0 1-1,0-1 1,0 1-1,-1-1 1,1 0-1,0 0 1,0 0-1,-1-1 1,1 1-1,-1-1 0,1 1 1,-1-1-1,0 0 1,1 0-1,-1 0 1,0 0-1,0 0 1,-1-1-1,1 1 1,2-5-1,6-7 23,-2-1-1,0 0 1,0 0-1,-2-1 1,0 0-1,6-22 1,-3 59 571,-3-7-626,1 1 0,15 25 0,-21-38-31,1 0 1,0 0 0,0-1 0,0 1-1,0 0 1,0-1 0,0 0 0,0 1-1,0-1 1,0 0 0,1 0 0,-1 0-1,0 0 1,1-1 0,-1 1 0,1 0-1,-1-1 1,0 0 0,1 0 0,-1 0-1,1 0 1,4 0 0,-3-2-172,0 1 0,0-1 1,0 1-1,0-1 0,0 0 0,0 0 1,-1-1-1,1 1 0,-1-1 1,0 0-1,1 0 0,2-4 0,1-1-846,-1 0 0,1-1 0,-2 1 0,9-18 0,-11 20-179,0-1 0,0 0 0,-1 1 1,0-1-1,-1 0 0,2-9 0,-3-13-3721</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6.801"/>
    </inkml:context>
    <inkml:brush xml:id="br0">
      <inkml:brushProperty name="width" value="0.025" units="cm"/>
      <inkml:brushProperty name="height" value="0.025" units="cm"/>
      <inkml:brushProperty name="color" value="#66CC00"/>
    </inkml:brush>
  </inkml:definitions>
  <inkml:trace contextRef="#ctx0" brushRef="#br0">37 53 1345,'1'-1'322,"-1"1"-1,0-1 1,0 1-1,0 0 0,0-1 1,0 1-1,0 0 1,0-1-1,0 1 1,-1-1-1,1 1 0,0 0 1,0-1-1,0 1 1,0 0-1,0-1 0,-1 1 1,1 0-1,0-1 1,0 1-1,0 0 1,-1-1-1,1 1 0,0 0 1,-1 0-1,1-1 1,0 1-1,0 0 1,-1 0-1,1 0 0,0 0 1,-1-1-1,1 1 1,-1 0-1,0 0 1,-8 11 4125,-4 25-1979,10-23-1850,1 0 0,1 0-1,0 1 1,1-1 0,0 0-1,2 14 1,-2-25-580,1-1-1,-1 0 0,1 1 1,-1-1-1,1 0 1,-1 1-1,1-1 0,0 0 1,0 0-1,-1 0 1,1 0-1,0 0 1,0 0-1,0 0 0,0 0 1,0 0-1,0 0 1,1 0-1,-1-1 0,0 1 1,0 0-1,0-1 1,1 1-1,-1-1 0,0 0 1,1 1-1,-1-1 1,0 0-1,1 0 0,-1 0 1,1 0-1,-1 0 1,0 0-1,1 0 1,-1 0-1,0 0 0,1-1 1,-1 1-1,0-1 1,1 1-1,1-1 0,1-1 6,1 1-1,-1-1 1,0 0 0,1-1-1,-1 1 1,0-1-1,0 1 1,-1-1-1,1 0 1,4-5-1,-5 2-8,0 0-1,0 0 1,-1 0-1,0 0 1,0 0-1,-1 0 1,1-1-1,-1 1 1,-1 0-1,1-1 1,-1 1-1,-1-1 1,-1-11-1,2 14-22,0 1 0,0 0 0,-1-1 1,1 1-1,-1-1 0,0 1 0,0 0 0,0 0 0,-1-1 0,1 1 0,-1 0 0,0 0 1,0 0-1,0 1 0,0-1 0,0 0 0,0 1 0,-1-1 0,1 1 0,-1 0 0,0 0 1,0 0-1,0 0 0,0 0 0,0 1 0,-6-3 0,8 4-17,0 0 0,0 0 0,0 0 0,0 0 0,-1 0 1,1 1-1,0-1 0,0 0 0,0 1 0,0-1 0,0 1 0,0-1 0,0 1 0,1-1 0,-1 1 0,0-1 0,0 1 0,0 0 0,0 0 0,1-1 0,-1 1 1,0 0-1,1 0 0,-1 0 0,1 0 0,-1 0 0,1 0 0,-1 0 0,1 0 0,-1 0 0,1 0 0,0 0 0,0 0 0,0 0 0,0 0 0,-1 0 0,2 2 1,-2-1-28,1-1 1,0 0 0,0 0 0,0 1 0,0-1 0,0 0-1,0 1 1,0-1 0,0 0 0,0 0 0,1 1 0,-1-1-1,1 0 1,-1 0 0,1 1 0,-1-1 0,1 0 0,0 0-1,-1 0 1,1 0 0,0 0 0,0 0 0,0 0 0,0 0 0,0 0-1,0-1 1,0 1 0,0 0 0,2 1 0,1-2-396,-1 1 1,0-1 0,1 0 0,-1 1 0,1-2-1,-1 1 1,1 0 0,-1-1 0,0 1-1,1-1 1,-1 0 0,0 0 0,0-1-1,0 1 1,1-1 0,-1 1 0,-1-1-1,1 0 1,0 0 0,0 0 0,-1 0-1,1-1 1,-1 1 0,0-1 0,1 0-1,-1 1 1,-1-1 0,1 0 0,0 0-1,1-4 1,9-18-4447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7.436"/>
    </inkml:context>
    <inkml:brush xml:id="br0">
      <inkml:brushProperty name="width" value="0.025" units="cm"/>
      <inkml:brushProperty name="height" value="0.025" units="cm"/>
      <inkml:brushProperty name="color" value="#66CC00"/>
    </inkml:brush>
  </inkml:definitions>
  <inkml:trace contextRef="#ctx0" brushRef="#br0">6 85 3844,'0'0'16351,"-2"13"-15507,0 4-460,1 1 0,1-1 1,0 0-1,2 1 0,6 33 1,-7-44-256,1 0 0,1 0 0,-1 0 1,1 0-1,0-1 0,1 1 0,-1-1 1,9 10-1,-10-13-119,1 0 0,-1-1-1,1 1 1,0-1 0,0 0 0,0 0 0,0 0 0,1 0 0,-1 0 0,0-1-1,1 1 1,-1-1 0,1 0 0,-1 0 0,1-1 0,0 1 0,-1-1-1,7 1 1,-7-1 6,0 0-1,0-1 1,0 1-1,0-1 1,0 1-1,0-1 1,0 0-1,0 0 0,0 0 1,0-1-1,0 1 1,0-1-1,-1 1 1,1-1-1,-1 0 1,1 0-1,-1 0 1,0 0-1,0-1 1,0 1-1,3-5 0,1-2-17,-1-1-1,0 0 1,-1-1 0,5-17-1,-3 11 22,-4 20-38,0 1 0,1-1-1,0 0 1,-1 0 0,1-1 0,0 1-1,0 0 1,1-1 0,-1 0-1,1 0 1,-1 0 0,5 2-1,-4-3 42,0 0-1,0 0 1,0 0 0,0-1-1,0 0 1,0 1-1,0-2 1,0 1-1,0 0 1,0-1-1,0 1 1,0-1-1,0 0 1,0-1-1,0 1 1,0-1-1,-1 0 1,1 1-1,-1-2 1,1 1-1,3-3 1,6-6-63,-1-1 0,0 1-1,19-27 1,-11 14-444,-18 34 400,0 1-1,0 0 1,-1 0 0,-1 19-1,-1-28 96,1-1 1,0 0-1,0 0 0,0 0 0,0 0 0,0 0 0,0 0 1,1 1-1,-1-1 0,0 0 0,0 0 0,1 0 0,-1 0 1,1 0-1,-1 0 0,1 0 0,-1 0 0,1 0 0,0 0 0,0-1 1,-1 1-1,1 0 0,0 0 0,0 0 0,0-1 0,0 1 1,0 0-1,0-1 0,0 1 0,0-1 0,0 1 0,0-1 1,0 0-1,0 1 0,0-1 0,0 0 0,0 0 0,0 0 1,0 0-1,1 0 0,-1 0 0,0 0 0,0 0 0,0 0 1,0-1-1,0 1 0,0 0 0,0-1 0,0 1 0,0 0 1,0-1-1,0 0 0,0 1 0,1-2 0,5-1 26,-1 0 1,1-1-1,-1 1 0,0-1 0,0-1 1,-1 1-1,8-8 0,-11 9-29,5-4-55,0 0 0,-1 0-1,0-1 1,0 0 0,-1 0 0,0 0 0,0-1 0,-1 1 0,0-1-1,-1 0 1,0 0 0,0-1 0,2-16 0,-5 25-22,-9 28 188,9-26-107,0 0 0,0 0 0,0-1 0,1 1 0,-1 0 0,0-1 0,0 1 0,1 0 1,-1 0-1,1-1 0,-1 1 0,0 0 0,1-1 0,-1 1 0,1-1 0,0 1 0,-1-1 0,1 1 0,-1-1 0,1 1 0,0-1 1,-1 1-1,1-1 0,0 0 0,-1 0 0,1 1 0,1-1 0,31 5 162,-23-5-138,-1-1-1,1 0 1,0 0 0,13-4-1,-11-1-15,0 0 0,0 0 0,0-1 0,18-16 0,-20 15 19,0 1-1,0 0 1,1 0 0,0 1-1,17-7 1,13 11 140,-26 3-1381,-16-2-208,1 1 1310,0 0 1,0 0-1,0 0 0,0 0 0,0 0 0,0 0 1,0 0-1,0 0 0,0-1 0,0 1 1,0 0-1,0 0 0,0 0 0,0 0 1,0 0-1,0 0 0,1 0 0,-1 0 1,1-1-2016,-1 1 2015,0 0 0,-7-3-5782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7.779"/>
    </inkml:context>
    <inkml:brush xml:id="br0">
      <inkml:brushProperty name="width" value="0.025" units="cm"/>
      <inkml:brushProperty name="height" value="0.025" units="cm"/>
      <inkml:brushProperty name="color" value="#66CC00"/>
    </inkml:brush>
  </inkml:definitions>
  <inkml:trace contextRef="#ctx0" brushRef="#br0">0 88 16464,'0'0'4228,"74"-32"-4292,-28 14 128,2 1-2082,-3-4-4933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8.421"/>
    </inkml:context>
    <inkml:brush xml:id="br0">
      <inkml:brushProperty name="width" value="0.025" units="cm"/>
      <inkml:brushProperty name="height" value="0.025" units="cm"/>
      <inkml:brushProperty name="color" value="#66CC00"/>
    </inkml:brush>
  </inkml:definitions>
  <inkml:trace contextRef="#ctx0" brushRef="#br0">4 49 3331,'0'0'5333,"-1"-10"-1254,0-10-3693,0 2 5360,7 52-2072,-5-24-3471,1 9 88,1 0 1,1 0-1,0 0 0,1-1 1,1 0-1,11 21 0,-16-37-272,0 0 0,0 0 0,0 0-1,0-1 1,0 1 0,0-1 0,1 1-1,-1-1 1,1 1 0,-1-1 0,1 0-1,0 1 1,-1-1 0,1 0 0,0 0-1,0-1 1,0 1 0,-1 0 0,1 0-1,0-1 1,0 1 0,0-1 0,0 0-1,0 0 1,0 1 0,0-1-1,0-1 1,0 1 0,1 0 0,-1 0-1,2-1 1,5-3 31,0 0-1,0 0 0,0-1 1,0 0-1,11-9 0,-14 9-120,0 1-1,1 0 1,-1 0-1,1 0 1,0 1-1,12-4 0,-18 6 65,-1 1-1,1 0 0,0 0 0,-1 0 1,1 0-1,0 0 0,-1 0 0,1 0 0,0 1 1,0-1-1,-1 0 0,1 0 0,0 1 0,-1-1 1,1 0-1,-1 0 0,1 1 0,0-1 0,-1 1 1,1-1-1,-1 1 0,1-1 0,-1 1 0,1-1 1,-1 1-1,1-1 0,-1 1 0,0-1 0,1 1 1,-1 1-1,5 27 50,-5-20 86,0 0 1,-1 0-1,-1 0 1,-3 14 0,1-15 35,0 1 0,0 0 0,-1-1 1,0 0-1,-1 0 0,0 0 1,0-1-1,-12 11 0,13-14-77,1 0-1,-1 0 1,0 0-1,0 0 1,0-1-1,-1 0 1,1 0-1,-1 0 1,0-1-1,1 0 1,-1 0-1,0 0 1,0-1-1,-8 1 1,12-2-179,1 0 1,-1-1 0,1 1 0,-1 0 0,1-1 0,0 1 0,-1-1 0,1 0-1,0 1 1,-1-1 0,1 0 0,0 0 0,0 0 0,0 0 0,0 0 0,0 0 0,0 0-1,0 0 1,0 0 0,0 0 0,0 0 0,0-1 0,1 1 0,-1 0 0,1-1-1,-1 1 1,1 0 0,-1-1 0,1 1 0,0-1 0,0 1 0,-1-1 0,1 1 0,0-1-1,0 1 1,1-1 0,-1 1 0,0-1 0,1-1 0,0-5-1208,0-1 1,1 1 0,-1 0-1,2 0 1,5-14 0,6-7-4943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9.164"/>
    </inkml:context>
    <inkml:brush xml:id="br0">
      <inkml:brushProperty name="width" value="0.025" units="cm"/>
      <inkml:brushProperty name="height" value="0.025" units="cm"/>
      <inkml:brushProperty name="color" value="#66CC00"/>
    </inkml:brush>
  </inkml:definitions>
  <inkml:trace contextRef="#ctx0" brushRef="#br0">1 396 6374,'0'0'11862,"1"-10"-11163,0 5-543,0 0 0,0 0-1,0 0 1,1 0 0,-1 0-1,1 1 1,0-1 0,1 0-1,-1 1 1,1 0 0,0-1-1,0 1 1,0 0 0,0 1-1,1-1 1,0 1 0,0-1-1,0 1 1,0 0 0,0 0-1,0 1 1,1-1 0,0 1-1,7-3 1,-10 5-90,45-12 1733,-46 12-1770,0 0 0,0 0-1,0 0 1,0 0 0,0 0-1,0 0 1,0 0 0,0 0-1,0 1 1,0-1 0,0 0-1,0 0 1,0 1 0,0-1-1,0 1 1,0-1 0,0 1-1,0 0 1,0-1 0,-1 1-1,1 0 1,0-1 0,0 1-1,-1 0 1,1 0 0,0 0-1,-1-1 1,1 1 0,-1 0-1,1 0 1,-1 0 0,0 0-1,1 0 1,-1 0 0,0 0-1,0 0 1,0 0 0,0 0-1,0 0 1,0 0 0,0 2 0,-1 14 207,0 0 1,-2-1 0,-4 19 0,-5 34-202,12-68-33,0-1 0,-1 0 1,1 1-1,0-1 0,0 1 0,0-1 1,0 0-1,0 1 0,0-1 0,0 1 1,0-1-1,0 0 0,1 1 0,-1-1 1,0 1-1,0-1 0,0 0 0,0 1 1,1-1-1,-1 0 0,0 1 0,0-1 1,0 0-1,1 1 0,-1-1 0,0 0 1,1 1-1,-1-1 0,0 0 0,1 0 1,-1 1-1,0-1 0,1 0 0,-1 0 1,0 0-1,1 0 0,-1 0 0,1 1 1,-1-1-1,1 0 0,20-7 86,17-19 36,-16 4-175,0-1-1,-2 0 1,-1-2 0,0 0-1,-2-1 1,-1-1-1,13-30 1,-30 61 13,0 0 0,1 0 0,-1 1 0,1-1 0,0 0-1,0 1 1,1-1 0,0 5 0,0 8 23,-1 3-37,-1-13 54,1 0 1,0 0 0,0 0-1,1 0 1,-1 1-1,4 7 1,-4-13 6,1-1 0,-1 1 1,1-1-1,0 1 0,0-1 1,0 0-1,0 1 0,0-1 1,0 0-1,0 0 1,0 0-1,0 1 0,1-2 1,-1 1-1,0 0 0,1 0 1,-1 0-1,1 0 0,-1-1 1,1 1-1,-1-1 0,1 1 1,-1-1-1,1 0 0,0 1 1,-1-1-1,1 0 0,-1 0 1,1 0-1,0 0 0,-1-1 1,1 1-1,1-1 0,5-1 21,-1 0-1,0 0 0,0-1 0,0 0 1,-1-1-1,1 0 0,-1 0 0,1 0 1,-1 0-1,-1-1 0,1 0 0,-1-1 1,7-8-1,5-5 0,-2-1 0,23-37 0,-16-6-31,-15 44-246,-11 50 28,2-24 219,1 0-1,0 0 1,0 0-1,1 1 1,0-1 0,0 0-1,1 0 1,-1 0 0,4 10-1,-3-15 19,0 0-1,0 0 1,1 0-1,-1 0 1,1 0-1,-1 0 1,1 0-1,0 0 1,-1 0-1,1-1 1,0 1-1,0-1 1,0 1-1,1-1 1,-1 0-1,0 0 0,0 0 1,1 0-1,-1 0 1,1 0-1,-1-1 1,1 1-1,-1-1 1,1 0-1,-1 0 1,1 0-1,-1 0 1,5-1-1,-1 1 54,0-1 0,0-1-1,0 1 1,0-1 0,-1 0-1,1 0 1,-1-1 0,0 0-1,1 1 1,-1-2-1,0 1 1,-1-1 0,1 0-1,-1 0 1,1 0 0,-1 0-1,0-1 1,-1 1 0,1-1-1,3-8 1,-2 5 40,0-1 0,-1 1 0,0-1 0,0 1 0,-1-1 0,0 0 0,-1 0 0,0-1 0,0 1 1,-1 0-1,-1-1 0,0-13 0,0 19-100,-2 1 1,1-1 0,0 1-1,-1-1 1,0 1-1,0-1 1,0 1 0,0 0-1,0 0 1,0 0-1,-1 0 1,0 0 0,0 1-1,1-1 1,-1 1-1,-1 0 1,-4-3-1,5 3-32,0 0 0,0 0 0,0 1 0,0-1 0,0 1 0,0 0 0,0 0 0,0 0 0,0 1 0,-1-1 0,1 1 0,0-1 0,-1 1 0,1 0 0,0 0 0,0 1 0,-1-1 0,1 1 0,0 0 0,-7 2 0,9-3-37,0 1 1,0 0 0,0 0-1,1 0 1,-1 0 0,0 0-1,0 0 1,1 0 0,-1 0 0,0 0-1,1 0 1,-1 0 0,1 1-1,-1-1 1,1 0 0,0 0-1,-1 0 1,1 1 0,0-1 0,0 0-1,0 0 1,0 1 0,0-1-1,0 0 1,0 1 0,1-1 0,-1 0-1,0 0 1,1 0 0,0 3-1,0-1-275,0-1 0,0 1 0,0 0 0,1 0 0,-1-1 0,1 1 0,0-1 0,0 1 0,-1-1 0,1 0 0,1 0 0,2 3 0,0-3-710,-1 1 0,1-1 0,0 0 0,0 0 0,1-1 0,-1 1 0,0-1 0,7 0 0,16 0-8031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29.507"/>
    </inkml:context>
    <inkml:brush xml:id="br0">
      <inkml:brushProperty name="width" value="0.025" units="cm"/>
      <inkml:brushProperty name="height" value="0.025" units="cm"/>
      <inkml:brushProperty name="color" value="#66CC00"/>
    </inkml:brush>
  </inkml:definitions>
  <inkml:trace contextRef="#ctx0" brushRef="#br0">25 1 9001,'0'0'16559,"-25"46"-16431,25-44-64,5-10-4420,1-11-5413</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0.338"/>
    </inkml:context>
    <inkml:brush xml:id="br0">
      <inkml:brushProperty name="width" value="0.025" units="cm"/>
      <inkml:brushProperty name="height" value="0.025" units="cm"/>
      <inkml:brushProperty name="color" value="#66CC00"/>
    </inkml:brush>
  </inkml:definitions>
  <inkml:trace contextRef="#ctx0" brushRef="#br0">0 491 5221,'0'0'-1409,"1"-12"923,5-38-486,6-17 5638,-8 49-2058,1 0 1,0 0 0,2 0 0,0 1-1,10-20 1,-17 37-2594,0 0 0,1-1-1,-1 1 1,0 0 0,0 0 0,0-1 0,0 1-1,0 0 1,1 0 0,-1 0 0,0 0-1,0-1 1,0 1 0,1 0 0,-1 0-1,0 0 1,0 0 0,1 0 0,-1-1 0,0 1-1,0 0 1,0 0 0,1 0 0,-1 0-1,0 0 1,1 0 0,-1 0 0,0 0 0,0 0-1,1 0 1,-1 0 0,0 0 0,0 0-1,1 0 1,-1 0 0,0 1 0,0-1-1,1 0 1,-1 0 0,0 0 0,0 0 0,0 0-1,1 0 1,-1 1 0,0-1 0,0 0-1,0 0 1,0 0 0,1 1 0,-1-1 0,0 0-1,0 0 1,0 0 0,0 1 0,0-1-1,0 0 1,1 0 0,-1 1 0,0-1-1,0 0 1,0 0 0,0 1 0,0-1 0,0 0-1,0 0 1,0 1 0,0-1 0,0 1-1,5 21-59,-5-19 165,5 24 69,-4-19-131,0 1 0,1-1 0,-1 1 0,2-1 0,-1 0 0,1 0 0,1 0 0,-1 0 0,10 14 0,-12-21-48,1 0 0,-1 0 0,1 0-1,-1 0 1,1 0 0,0 0 0,-1 0-1,1-1 1,0 1 0,-1-1 0,1 1-1,0-1 1,0 1 0,-1-1 0,1 0 0,0 0-1,0 0 1,0 0 0,-1 0 0,1-1-1,0 1 1,0 0 0,-1-1 0,1 1-1,0-1 1,0 0 0,-1 1 0,1-1 0,-1 0-1,1 0 1,-1 0 0,1 0 0,-1 0-1,0-1 1,1 1 0,-1 0 0,1-2-1,6-5 31,0 0 0,-1 0 0,0-1 0,10-15 0,-11 13-19,0 0 0,-1 0-1,0-1 1,0 0 0,-1 1 0,-1-1-1,3-16 1,32 115-427,-37-84 445,0 0 0,0-1 0,1 0 0,-1 1 0,1-1 0,-1 0 0,1 1 0,0-1 0,0 0 0,0 0 0,0-1 0,0 1 0,0 0 0,0-1 0,1 1 0,-1-1 0,1 0 0,-1 0 0,1 0 0,-1 0 0,1 0 0,0 0 0,-1-1 0,1 1 0,0-1 0,0 0 0,0 0 0,-1 0 0,1 0 0,0 0 0,0-1 0,-1 1 0,1-1 0,0 0 0,-1 0 0,1 0 0,-1 0 0,1 0 0,-1 0 0,1-1 0,-1 1 0,0-1 0,3-3 0,4-2 75,0 0-1,-1-1 1,0 0-1,-1-1 0,1 0 1,-2 0-1,1 0 1,-1-1-1,6-14 1,-7 10-60,0 1 0,-2-1 0,1 0 0,-2-1 0,0 1 0,0 0 0,-2-1 0,-1-22 0,2 37-56,-1-1 1,0 1-1,0-1 0,0 1 1,0-1-1,0 1 1,0-1-1,0 1 1,-1-1-1,1 1 0,0-1 1,0 1-1,0-1 1,0 1-1,-1-1 1,1 1-1,0-1 0,0 1 1,-1 0-1,1-1 1,0 1-1,-1-1 1,1 1-1,-1 0 0,1-1 1,0 1-1,-1 0 1,1 0-1,-1-1 1,1 1-1,-1 0 1,0 0-1,1 0-5,-1 0 1,1 0-1,-1 0 0,1 1 1,-1-1-1,1 0 0,-1 1 1,1-1-1,0 0 1,-1 1-1,1-1 0,-1 1 1,1-1-1,0 0 0,-1 1 1,1-1-1,0 1 0,0-1 1,-1 1-1,1-1 1,0 1-1,0 0 0,0-1 1,0 1-1,0-1 0,0 1 1,0-1-1,0 1 0,0 0 1,-2 12-13,1 0 0,1 0 0,0-1 1,1 1-1,0 0 0,6 23 0,-6-33 24,-1-1-1,1 1 1,0 0-1,1-1 1,-1 1-1,0-1 0,1 0 1,-1 1-1,1-1 1,0 0-1,0 0 1,0 0-1,0 0 1,0 0-1,0 0 0,0-1 1,1 1-1,-1-1 1,0 1-1,1-1 1,0 0-1,-1 0 1,1 0-1,-1-1 0,1 1 1,0 0-1,0-1 1,0 0-1,-1 0 1,1 0-1,0 0 0,0 0 1,-1 0-1,1-1 1,0 1-1,0-1 1,4-2-1,-1 1 6,0 0-1,0-1 1,0 0 0,-1 0-1,0 0 1,1-1 0,-1 1-1,0-2 1,-1 1 0,1 0-1,-1-1 1,0 0-1,0 0 1,0 0 0,0 0-1,-1-1 1,3-6 0,-2 5-1,-1-1 0,0 1-1,-1 0 1,1-1 0,-1 0 0,-1 0 0,1 1 0,-1-1 0,-1 0 0,0 0 0,0 0 0,0 0 0,-3-12 0,2 18-6,1-1 0,-1 1 0,0 0 0,0 0 0,0 0-1,0 0 1,-1 1 0,1-1 0,0 0 0,-1 0 0,0 1 0,1-1 0,-1 1-1,0-1 1,0 1 0,1 0 0,-5-2 0,5 2-7,0 1 0,0 0-1,0-1 1,1 1 0,-1 0 0,0 0-1,0 0 1,0 0 0,0 0 0,0 0 0,0 0-1,0 0 1,0 0 0,0 0 0,0 0 0,0 1-1,0-1 1,1 0 0,-1 1 0,0-1 0,0 0-1,0 1 1,0-1 0,1 1 0,-1 0-1,0-1 1,1 1 0,-1-1 0,0 1 0,1 0-1,-1 0 1,1-1 0,-1 1 0,1 0 0,-1 0-1,1 0 1,-1 0 0,1 0 0,0-1 0,0 1-1,-1 0 1,1 0 0,0 2 0,-2 5 12,0 0 0,0 1 0,1-1 0,0 1 0,0 0 0,1-1 0,0 1 0,1 0 0,2 9-1,-3-15 7,1-1 0,0 1 0,0 0 0,0 0 0,1 0 0,-1-1 0,1 1 0,0-1 0,-1 1 0,1-1 0,0 0 0,0 1 0,1-1 0,-1 0 0,0 0 0,1-1 0,-1 1 0,1 0 0,0-1 0,-1 0 0,1 1 0,0-1 0,0 0 0,0 0 0,0-1 0,0 1 0,0-1 0,5 1 0,60 1-808,-38-2-3808,-1 0-7987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1.932"/>
    </inkml:context>
    <inkml:brush xml:id="br0">
      <inkml:brushProperty name="width" value="0.035" units="cm"/>
      <inkml:brushProperty name="height" value="0.035" units="cm"/>
    </inkml:brush>
  </inkml:definitions>
  <inkml:trace contextRef="#ctx0" brushRef="#br0">0 1 13667,'7'39'1400,"-1"-6"-880,1-5-208,2 0 577,1-6-265,1-9-584,4-5-208,2-17 200,3-11-152,-1-17-128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1.377"/>
    </inkml:context>
    <inkml:brush xml:id="br0">
      <inkml:brushProperty name="width" value="0.025" units="cm"/>
      <inkml:brushProperty name="height" value="0.025" units="cm"/>
      <inkml:brushProperty name="color" value="#66CC00"/>
    </inkml:brush>
  </inkml:definitions>
  <inkml:trace contextRef="#ctx0" brushRef="#br0">114 290 4164,'0'0'19106,"-8"-8"-18236,-25-21-138,32 28-719,0 1 1,0-1-1,-1 1 1,1-1 0,0 1-1,0-1 1,-1 1-1,1 0 1,0 0 0,0 0-1,-1 0 1,1 0-1,0 0 1,0 0 0,-1 0-1,1 0 1,0 1-1,0-1 1,-1 0 0,1 1-1,0-1 1,0 1-1,0 0 1,0-1 0,0 1-1,0 0 1,0-1-1,0 1 1,0 0 0,0 0-1,0 0 1,0 0-1,0 0 1,1 0 0,-2 2-1,-20 37-81,20-35 83,0 0 0,1 0 1,0 0-1,0 0 0,0 1 0,0-1 0,1 0 0,0 7 0,0-11-9,0 0-1,0 1 1,0-1 0,1 0-1,-1 0 1,1 0 0,-1 0-1,0 0 1,1 0 0,0 0-1,-1 0 1,1 0 0,0 0-1,-1 0 1,1 0 0,0-1-1,0 1 1,0 0 0,0 0-1,0-1 1,0 1-1,0-1 1,0 1 0,0-1-1,0 1 1,0-1 0,0 1-1,0-1 1,0 0 0,1 0-1,-1 0 1,0 0 0,0 0-1,0 0 1,0 0 0,1 0-1,-1 0 1,0 0 0,0 0-1,0-1 1,0 1 0,2-1-1,3-1 20,-1 0 0,0-1-1,0 1 1,0-1 0,0 0-1,0-1 1,0 1-1,-1-1 1,1 0 0,-1 0-1,0 0 1,0 0 0,-1-1-1,1 1 1,3-8 0,2-3 0,0-1 1,-1 0-1,10-31 1,-14 37 1,-1-1 0,0 1 0,-1-1 1,0 0-1,-1 0 0,0 0 0,-1 0 1,0 0-1,-3-19 0,3 29-27,0 1 0,0-1 0,0 0 0,0 0 0,0 1 1,-1-1-1,1 0 0,0 1 0,0-1 0,-1 0 0,1 1 0,-1-1 0,1 1 0,0-1 0,-1 0 0,1 1 1,-1-1-1,1 1 0,-1 0 0,0-1 0,1 1 0,-1-1 0,1 1 0,-1 0 0,0-1 0,1 1 0,-1 0 1,0 0-1,0-1 0,1 1 0,-1 0 0,0 0 0,1 0 0,-1 0 0,0 0 0,0 0 0,1 0 1,-1 0-1,0 0 0,1 1 0,-1-1 0,0 0 0,-1 1 0,1 0-1,-1 0-1,0 0 1,0 0 0,1 0-1,-1 1 1,1-1 0,-1 0-1,1 1 1,-1 0 0,1-1-1,0 1 1,0 0 0,0-1-1,-2 5 1,-1 7 31,1 0 0,0 0 0,0 0 0,1 1 0,1-1 1,0 1-1,1-1 0,1 1 0,0-1 0,5 26 0,-5-36-21,0 1 1,0 0-1,0 0 1,0 0-1,1-1 0,-1 1 1,1 0-1,0-1 1,0 0-1,0 1 0,0-1 1,1 0-1,-1 0 1,1 0-1,0 0 0,0-1 1,0 1-1,0-1 1,1 0-1,-1 0 1,1 0-1,-1 0 0,1-1 1,-1 1-1,1-1 1,0 0-1,0 0 0,0 0 1,0-1-1,0 1 1,-1-1-1,1 0 0,0 0 1,0 0-1,0-1 1,0 1-1,0-1 0,0 0 1,0 0-1,-1 0 1,5-2-1,2-2 14,-1 0-1,0-1 1,0 1 0,0-2-1,-1 1 1,0-1 0,0-1 0,0 1-1,-1-1 1,-1 0 0,1-1-1,-1 0 1,0 0 0,-1 0-1,7-17 1,-16 33-91,2-3 75,-1 1-1,1-1 1,0 1-1,0 0 1,0 0-1,1 0 1,-2 10-1,24-58 1889,-16 26-1853,-2 0-1,1 0 1,-2-1 0,0-33-1,-2 50-142,35 23-187,-31-21 284,0 0 0,0-1 0,0 1 0,0-1 0,0 0 0,0 0 0,0 0 0,0 0 0,0-1 0,0 0 0,0 0 0,0 0 0,0 0 0,0-1 0,0 1 0,-1-1 0,1 0 0,-1 0 0,1 0 0,-1-1 0,0 1 0,0-1 0,0 0 0,0 0 0,3-4 0,0 0-18,-1 0 0,0-1 1,0 0-1,-1 1 0,0-1 1,0-1-1,-1 1 1,0-1-1,3-14 0,-12 48-160,3-14 159,1-1 0,0 0 0,0 0 0,1 1 0,1-1 0,-1 1 0,2-1 0,2 20 0,-3-29-31,0-1 1,0 0 0,0 1 0,0-1-1,0 1 1,0-1 0,0 0 0,1 1 0,-1-1-1,0 0 1,0 1 0,0-1 0,1 0-1,-1 1 1,0-1 0,0 0 0,1 0-1,-1 1 1,0-1 0,1 0 0,-1 0-1,0 1 1,1-1 0,-1 0 0,0 0-1,1 0 1,-1 0 0,0 0 0,1 1 0,-1-1-1,0 0 1,1 0 0,-1 0 0,1 0-1,-1 0 1,0 0 0,1 0 0,-1 0-1,1 0 1,-1-1 0,0 1 0,1 0-1,-1 0 1,0 0 0,1 0 0,-1 0 0,0-1-1,1 1 1,-1 0 0,0 0 0,1-1-1,-1 1 1,0 0 0,0 0 0,1-1-1,-1 1 1,0 0 0,0-1 0,0 1-1,1 0 1,-1-1 0,12-23-5209,-10 3 543,-2-4-1597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2.198"/>
    </inkml:context>
    <inkml:brush xml:id="br0">
      <inkml:brushProperty name="width" value="0.025" units="cm"/>
      <inkml:brushProperty name="height" value="0.025" units="cm"/>
      <inkml:brushProperty name="color" value="#66CC00"/>
    </inkml:brush>
  </inkml:definitions>
  <inkml:trace contextRef="#ctx0" brushRef="#br0">1 182 11563,'0'0'1660,"0"9"-790,0 2-537,1 1 0,0-1 0,0 0 0,2-1 0,-1 1 0,1 0 0,7 16 0,-7-21-285,0 0 1,0-1-1,0 0 0,1 1 0,-1-1 0,1-1 0,0 1 0,1 0 0,-1-1 0,1 0 0,0 0 0,0-1 0,0 1 0,1-1 0,-1 0 0,1 0 0,6 2 0,-4-3-50,0 1 0,0 1-1,-1 0 1,1 0 0,-1 0 0,0 1 0,0 0-1,0 1 1,9 9 0,-14-12 138,1 0-1,-1 0 1,0 0-1,0 0 1,0 0 0,0 0-1,-1 1 1,1-1 0,-1 1-1,0-1 1,0 1-1,0 0 1,-1-1 0,1 1-1,-1 0 1,0-1 0,0 1-1,0 0 1,0-1-1,-1 1 1,1 0 0,-1-1-1,0 1 1,-3 6 0,2-5-37,-1-1 0,1-1 1,-1 1-1,0 0 1,0-1-1,0 1 1,-1-1-1,1 0 1,-1 0-1,0 0 1,0-1-1,0 1 1,0-1-1,-6 3 1,3-2 73,0 0 0,0-1 0,-1 1 0,1-1 0,-1-1 1,1 0-1,-15 1 0,21-2-151,-1 0 1,1 0-1,0 0 1,0 0-1,0-1 0,0 1 1,0 0-1,0 0 1,0-1-1,0 1 1,0-1-1,0 1 1,1-1-1,-1 1 0,0-1 1,0 0-1,0 0 1,0 1-1,1-1 1,-1 0-1,0 0 0,1 0 1,-1 1-1,1-1 1,-1-1-1,-4-31 161,6 24-192,0 0-1,1 0 1,0 0 0,0 0-1,5-11 1,18-29-200,2 2 1,41-54-1,-30 45 744,-28 43-131,-8 17 247,-3-2-602,1 0 0,0-1 0,0 1 0,0 0 0,1 0 0,-1-1 0,0 1 1,1 0-1,-1-1 0,1 1 0,-1 0 0,1-1 0,0 1 0,0-1 0,0 1 0,0-1 0,2 3 0,0-2-42,0 0-1,0 0 1,0-1 0,0 1-1,0-1 1,0 0 0,0 0-1,1 0 1,-1 0 0,0-1-1,1 1 1,-1-1 0,1 0-1,-1 0 1,1 0 0,-1 0-1,0-1 1,1 0 0,-1 1-1,0-1 1,1 0 0,3-2-1,6-2 27,0 0-1,0-1 0,-1-1 1,13-8-1,-16 10-7,0 0 0,-1-1 1,0-1-1,0 1 0,-1-1 0,1 0 1,-1-1-1,-1 0 0,0 0 0,6-9 1,-12 17-18,0 0 1,0 1 0,0-1-1,0 0 1,0 0 0,0 1 0,0-1-1,0 0 1,0 0 0,0 1-1,0-1 1,0 0 0,0 0 0,0 1-1,0-1 1,0 0 0,0 0-1,0 0 1,1 1 0,-1-1-1,0 0 1,0 0 0,0 0 0,0 1-1,0-1 1,1 0 0,-1 0-1,0 0 1,0 0 0,0 0 0,1 1-1,-1-1 1,0 0 0,0 0-1,1 0 1,-1 0 0,0 0 0,0 0-1,1 0 1,-1 0 0,0 0-1,0 0 1,1 0 0,-1 0 0,0 0-1,0 0 1,0 0 0,1 0-1,-1 0 1,0 0 0,1 0-1,24-4 254,25-13-122,59-47-66,-62 73 268,-42-9-349,0 0 1,-1-1-1,0 0 0,1 0 0,-1-1 0,1 1 1,-1-1-1,0 0 0,0 0 0,0 0 1,0 0-1,0-1 0,-1 0 0,1 0 1,3-4-1,-2 3-443,0 0 0,0 0 1,1 0-1,-1 1 0,1 0 0,10-5 1,-15 8-64,5 5 419,-5-3-2258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2.594"/>
    </inkml:context>
    <inkml:brush xml:id="br0">
      <inkml:brushProperty name="width" value="0.025" units="cm"/>
      <inkml:brushProperty name="height" value="0.025" units="cm"/>
      <inkml:brushProperty name="color" value="#66CC00"/>
    </inkml:brush>
  </inkml:definitions>
  <inkml:trace contextRef="#ctx0" brushRef="#br0">9 32 10186,'0'0'16015,"7"-7"-15978,23-18 1,-53 41-1731,9-5-3768,5-8-1618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3.429"/>
    </inkml:context>
    <inkml:brush xml:id="br0">
      <inkml:brushProperty name="width" value="0.025" units="cm"/>
      <inkml:brushProperty name="height" value="0.025" units="cm"/>
      <inkml:brushProperty name="color" value="#66CC00"/>
    </inkml:brush>
  </inkml:definitions>
  <inkml:trace contextRef="#ctx0" brushRef="#br0">1 1 4004,'0'0'18268,"8"12"-17847,63 106-143,-43-81-415,-27-36-3,0 0-1,0 0 1,0 1-1,0-1 1,1 0-1,-1 0 1,0 0-1,1 0 0,-1-1 1,0 1-1,1 0 1,-1-1-1,1 1 1,-1 0-1,1-1 1,-1 0-1,1 1 1,0-1-1,-1 0 1,1 0-1,-1 0 1,1 0-1,0 0 1,-1 0-1,3-1 1,-3 0-292,-1 0-1,1 0 1,-1 0 0,0 0 0,0-1-1,1 1 1,-1 0 0,0 0 0,0 0-1,0 0 1,0 0 0,0-1 0,-1 1 0,1 0-1,0 0 1,0 0 0,-1-1 0,1 2 306,-8-19-6312</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3.774"/>
    </inkml:context>
    <inkml:brush xml:id="br0">
      <inkml:brushProperty name="width" value="0.025" units="cm"/>
      <inkml:brushProperty name="height" value="0.025" units="cm"/>
      <inkml:brushProperty name="color" value="#66CC00"/>
    </inkml:brush>
  </inkml:definitions>
  <inkml:trace contextRef="#ctx0" brushRef="#br0">2 148 10954,'0'0'8392,"-2"-51"-7143,20 37-159,5-1-290,5 0-223,8 0-321,1 3-160,-3 2-64,-4 2-32,-11 3-544,-3 3-834,-11 2-287,-8 4-5094,-15 4 1603</inkml:trace>
  <inkml:trace contextRef="#ctx0" brushRef="#br0" timeOffset="1">80 115 11819,'0'0'9609,"53"6"-8392,-23-16-672,4-4-385,0 0-96,-6 2-32,-2 1-865,-8 5-1249,-7 4-1185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4.103"/>
    </inkml:context>
    <inkml:brush xml:id="br0">
      <inkml:brushProperty name="width" value="0.025" units="cm"/>
      <inkml:brushProperty name="height" value="0.025" units="cm"/>
      <inkml:brushProperty name="color" value="#66CC00"/>
    </inkml:brush>
  </inkml:definitions>
  <inkml:trace contextRef="#ctx0" brushRef="#br0">14 63 12588,'0'0'7719,"-14"50"-6950,23-50-128,12 0-33,2-8-448,4-6-32,-1-2-1121,-1-2-1345,-7-1-1185,-2 0-1282,-4 1-672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4.511"/>
    </inkml:context>
    <inkml:brush xml:id="br0">
      <inkml:brushProperty name="width" value="0.025" units="cm"/>
      <inkml:brushProperty name="height" value="0.025" units="cm"/>
      <inkml:brushProperty name="color" value="#66CC00"/>
    </inkml:brush>
  </inkml:definitions>
  <inkml:trace contextRef="#ctx0" brushRef="#br0">1 233 6086,'0'0'9593,"9"1"-8643,-2-1-799,0 1 1,0-2-1,0 1 1,0-1-1,0 0 1,0-1-1,0 0 0,-1 0 1,1 0-1,12-6 1,-13 4-9,0 1 0,0 0 1,1 1-1,-1-1 1,1 1-1,0 1 0,-1-1 1,1 1-1,9 0 1,-11 1 276,0 0 0,0 1 0,0 0 0,0 0 0,0 0 1,-1 1-1,1 0 0,6 3 0,-10-6-335,-1 1 0,1 0 0,-1 0-1,1-1 1,0 1 0,-1 0 0,1-1-1,-1 1 1,1 0 0,-1-1 0,1 1 0,-1-1-1,1 1 1,-1-1 0,0 1 0,1-1-1,-1 1 1,0-1 0,1 1 0,-1-1 0,0 0-1,0 1 1,0-1 0,1 1 0,-1-1-1,0 0 1,0 1 0,0-1 0,0 0 0,0 1-1,0-1 1,0 1 0,0-1 0,0 0-1,0 1 1,-1-2 0,1-35 114,0 32-22,1-2-173,-2 0-1,1 1 1,-1-1 0,0 1-1,0 0 1,-1-1 0,1 1-1,-2 0 1,1 0 0,-1 0-1,1 0 1,-2 0 0,1 0-1,-1 1 1,-6-8 0,42 13-3031,-31 0 2954,10 1-1335,-1-1-1,0 0 0,0-1 1,0 0-1,0 0 1,0-1-1,0 0 1,0-1-1,0 0 1,13-7-1,4-7-4324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4.857"/>
    </inkml:context>
    <inkml:brush xml:id="br0">
      <inkml:brushProperty name="width" value="0.025" units="cm"/>
      <inkml:brushProperty name="height" value="0.025" units="cm"/>
      <inkml:brushProperty name="color" value="#66CC00"/>
    </inkml:brush>
  </inkml:definitions>
  <inkml:trace contextRef="#ctx0" brushRef="#br0">119 7 5605,'0'0'13202,"-8"-3"-11269,6 2-1872,0 1 1,-1-1 0,1 1 0,-1-1-1,1 1 1,0-1 0,-1 1 0,1 0 0,-1 0-1,1 1 1,-1-1 0,1 0 0,-1 1-1,1-1 1,0 1 0,-1 0 0,1 0-1,-3 1 1,1 1 10,1 0 0,-1 0-1,1 0 1,-1 1 0,1-1-1,0 1 1,0 0 0,1 0-1,-1 0 1,1 0 0,-2 5 0,0-1 54,0 0 0,1-1 0,0 1 0,0 0 0,1 1 0,0-1 0,-2 13 1,5-20-126,0-1 1,0 1 0,-1 0 0,1 0 0,0 0-1,0-1 1,0 1 0,0 0 0,0-1 0,0 1 0,0-1-1,0 1 1,0-1 0,0 0 0,0 1 0,0-1 0,1 0-1,-1 0 1,0 1 0,0-1 0,0 0 0,0 0-1,0-1 1,1 1 0,1 0 0,37-2-509,-4-2-395,-17 1 358,0 1-1,1 1 1,33 2-1,-52-1 573,0 0 0,0 1-1,-1-1 1,1 0 0,0 0 0,-1 0-1,1 0 1,0 1 0,0-1-1,-1 0 1,1 1 0,-1-1 0,1 0-1,0 1 1,-1-1 0,1 1 0,-1-1-1,1 1 1,-1-1 0,1 1 0,-1-1-1,1 1 1,-1 0 0,0-1-1,1 1 1,-1 0 0,0-1 0,1 1-1,-1 0 1,0 0 0,0-1 0,0 1-1,0 0 1,0-1 0,0 1-1,0 0 1,0 0 0,0-1 0,0 1-1,0 0 1,0 0 0,0-1 0,0 1-1,-1 0 1,1-1 0,0 1 0,-1 0-1,1-1 1,0 1 0,-1 0-1,1-1 1,-1 1 0,1-1 0,-1 1-1,1-1 1,-2 2 0,-27 29 740,21-24-774,0 0 0,-1-1 0,0 0 0,0-1 0,0 0 0,0 0 0,-16 5 0,25-10-71,-1 0-1,1 0 1,0 0 0,0 0 0,0 0-1,0 0 1,-1 0 0,1 0 0,0 0-1,0 0 1,0 0 0,0 0 0,-1 0-1,1 0 1,0 0 0,0-1 0,0 1-1,0 0 1,0 0 0,-1 0 0,1 0-1,0 0 1,0 0 0,0 0 0,0 0-1,0 0 1,0-1 0,-1 1 0,1 0-1,0 0 1,0 0 0,0 0 0,0 0-1,0-1 1,0 1 0,0 0-1,0 0 1,0 0 0,0 0 0,0 0-1,0-1 1,0 1 0,0 0 0,0 0-1,0 0 1,0 0 0,0-1 0,0 1-1,3-14-2876,7-11-2424,4-6-1461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5.189"/>
    </inkml:context>
    <inkml:brush xml:id="br0">
      <inkml:brushProperty name="width" value="0.025" units="cm"/>
      <inkml:brushProperty name="height" value="0.025" units="cm"/>
      <inkml:brushProperty name="color" value="#66CC00"/>
    </inkml:brush>
  </inkml:definitions>
  <inkml:trace contextRef="#ctx0" brushRef="#br0">1 8 11691,'0'0'9054,"1"8"-8424,62 410 4057,-54-356-4616,-3-18 1156,-4-90-336,-7-431-5023,5 476 4119,0 1 0,-1-1-1,1 1 1,0 0 0,0-1 0,0 1 0,0-1 0,0 1-1,0-1 1,0 1 0,-1-1 0,1 1 0,1-1 0,-1 1 0,0-1-1,0 1 1,0 0 0,0-1 0,0 1 0,0-1 0,0 1-1,1-1 1,-1 1 0,0 0 0,0-1 0,1 1 0,-1-1 0,0 1-1,0 0 1,1-1 0,-1 1 0,0 0 0,1-1 0,-1 1-1,1 0 1,-1 0 0,0-1 0,1 1 0,-1 0 0,1 0 0,-1 0-1,1 0 1,-1 0 0,1-1 0,-1 1 0,0 0 0,1 0 0,-1 0-1,1 0 1,-1 0 0,1 0 0,-1 1 0,1-1 0,-1 0-1,1 0 1,-1 0 0,0 0 0,1 0 0,-1 1 0,1-1 0,1 1-12,0 1 1,-1-1 0,1 0 0,0 1 0,-1-1 0,0 1 0,1 0 0,-1-1 0,0 1-1,0 0 1,0 0 0,1 2 0,1 3 43,-2 1-1,1 0 1,-1 0 0,0 0 0,0 0-1,-1 0 1,0-1 0,-1 1-1,0 0 1,0 0 0,0 0-1,-1 0 1,0-1 0,-1 1-1,0-1 1,0 1 0,-1-1-1,1 0 1,-10 12 0,19-44-8758,7 5 2365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5.785"/>
    </inkml:context>
    <inkml:brush xml:id="br0">
      <inkml:brushProperty name="width" value="0.025" units="cm"/>
      <inkml:brushProperty name="height" value="0.025" units="cm"/>
      <inkml:brushProperty name="color" value="#66CC00"/>
    </inkml:brush>
  </inkml:definitions>
  <inkml:trace contextRef="#ctx0" brushRef="#br0">73 205 9641,'0'0'11211,"-9"7"-10603,5-4-546,-36 35 457,38-35-408,-1 0-1,1 0 1,0 0 0,1 0-1,-1 1 1,1-1-1,-1 0 1,1 1 0,0-1-1,0 1 1,0 0-1,1-1 1,-1 1 0,1 0-1,0-1 1,1 7-1,-1-10-87,1 1 1,-1-1-1,1 0 0,-1 1 0,1-1 0,-1 1 0,1-1 0,-1 0 0,1 1 0,0-1 1,-1 0-1,1 1 0,0-1 0,-1 0 0,1 0 0,0 0 0,-1 0 0,1 0 1,0 0-1,-1 0 0,1 0 0,0 0 0,-1 0 0,1 0 0,0 0 0,0-1 1,21-3 211,-12 0-184,1-2 0,-1 0 0,0 0 1,0-1-1,-1 0 0,10-9 0,-13 10-70,1-1 0,0 2 0,0-1-1,1 1 1,-1 0 0,1 0 0,0 1 0,1 0-1,-1 1 1,1 0 0,14-4 0,-22 8 28,0 0 0,0 1 1,0-1-1,-1 0 0,1 0 1,-1 1-1,1-1 0,-1 0 1,1 1-1,-1-1 0,0 0 1,0 1-1,1-1 0,-1 1 0,0-1 1,0 0-1,-1 1 0,1 1 1,2 10 863,4-30-316,-1-4-597,-1 1 1,-2 0-1,0-1 1,-1-23-1,26 77-787,-25-30 845,0 0-1,1 0 1,-1-1 0,1 1-1,0-1 1,0 0 0,0 1 0,0-1-1,0 0 1,0-1 0,0 1 0,1-1-1,-1 1 1,1-1 0,-1 0-1,1 0 1,-1-1 0,1 1 0,0-1-1,-1 1 1,1-1 0,0 0 0,-1-1-1,1 1 1,0-1 0,-1 1-1,1-1 1,0 0 0,-1-1 0,0 1-1,1 0 1,-1-1 0,0 0 0,0 0-1,5-4 1,-2 2 13,0 0 0,-1-1 0,0 0 0,0-1 0,0 1 0,-1-1 0,0 0 0,0 0 0,0 0 0,-1 0 0,1-1 0,-2 1 0,1-1 0,-1 0 0,0 0 0,0 0 0,1-11 0,-5-8 5,2 26-40,0 0 0,0 0 0,-1 0 1,1-1-1,0 1 0,0 0 1,0 0-1,0 0 0,0 0 0,0-1 1,0 1-1,0 0 0,0 0 0,-1 0 1,1 0-1,0 0 0,0-1 1,0 1-1,0 0 0,0 0 0,-1 0 1,1 0-1,0 0 0,0 0 0,0 0 1,0 0-1,-1 0 0,1 0 1,0-1-1,0 1 0,0 0 0,-1 0 1,1 0-1,0 0 0,0 0 1,0 0-1,-1 0 0,1 1 0,0-1 1,0 0-1,0 0 0,0 0 0,-1 0 1,1 0-1,0 0 0,0 0 1,0 0-1,-1 0 0,0 3-11,-1-1 0,1 0 0,-1 0 0,1 0 0,0 1 0,0-1-1,0 1 1,0-1 0,0 1 0,0-1 0,1 1 0,0 0 0,-1 2 0,0 3 118,0-1 1,1 0-1,0 1 0,0-1 1,0 0-1,1 1 0,0-1 1,1 0-1,2 9 1,-3-13-77,0-1 1,0 0 0,1 0 0,-1-1 0,1 1 0,-1 0 0,1 0-1,0-1 1,-1 1 0,1-1 0,0 1 0,0-1 0,0 0-1,0 0 1,0 0 0,0 0 0,1 0 0,-1 0 0,0-1 0,0 1-1,1-1 1,-1 1 0,0-1 0,1 0 0,-1 0 0,0 0 0,1 0-1,-1 0 1,0-1 0,1 1 0,-1-1 0,0 1 0,3-2-1,3-1-94,-1 0-1,0 0 1,0-1-1,0 0 0,-1 0 1,1 0-1,-1-1 0,0 0 1,0 0-1,-1-1 1,1 1-1,-1-1 0,-1 0 1,1-1-1,-1 1 1,0-1-1,0 0 0,-1 0 1,0 0-1,0 0 0,-1-1 1,0 1-1,2-16 1,-19 56-766,7 4 649,7-20-9369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2.664"/>
    </inkml:context>
    <inkml:brush xml:id="br0">
      <inkml:brushProperty name="width" value="0.035" units="cm"/>
      <inkml:brushProperty name="height" value="0.035" units="cm"/>
    </inkml:brush>
  </inkml:definitions>
  <inkml:trace contextRef="#ctx0" brushRef="#br0">56 184 14651,'-21'79'1726,"12"-49"-1141,1 0 0,1 0-1,-3 40 1,10-69-547,0 1 0,0-1-1,0 1 1,0-1 0,0 1 0,0-1 0,0 1 0,0-1-1,0 1 1,1-1 0,-1 1 0,1-1 0,-1 1-1,1-1 1,-1 0 0,1 1 0,0-1 0,0 0-1,0 1 1,0-1 0,0 0 0,0 0 0,2 2 0,-2-3-14,1 1 0,0-1 1,-1 1-1,1-1 0,0 0 1,-1 0-1,1 0 1,0 0-1,0 0 0,-1 0 1,1 0-1,0 0 0,0-1 1,-1 1-1,1-1 1,-1 1-1,3-2 0,7-3 18,-1 0-1,1-1 1,-1 0-1,14-12 1,56-57 59,-59 54-77,0 0 0,36-26 0,-56 46-23,1 0 1,-1 0-1,1 0 0,-1 1 1,0-1-1,1 0 0,-1 1 1,1-1-1,-1 1 0,1-1 1,0 1-1,-1 0 0,1 0 1,-1 0-1,1-1 0,1 2 1,-2-1-1,0 0 0,0 1 0,0-1 0,0 1 0,0-1 0,0 1 0,0-1-1,0 1 1,0 0 0,0-1 0,0 1 0,-1 0 0,1 0 0,0-1 0,-1 1 0,1 0 0,0 0 0,0 1 0,2 5 5,-1 0-1,0 0 1,0 0-1,0 0 1,1 12-1,-1-1 9,-1-16-9,-1 0-1,1 0 1,-1 0-1,1 0 1,0 0-1,-1 0 1,1 0-1,0 0 1,1 0-1,-1 0 1,0 0 0,0 0-1,4 2 1,-4-3-4,0-1 0,0 1 1,0-1-1,0 0 0,0 0 1,0 1-1,0-1 0,0 0 1,0 0-1,0 0 0,0 0 1,0 0-1,0-1 1,0 1-1,0 0 0,0 0 1,0-1-1,0 1 0,0-1 1,0 1-1,0-1 0,0 1 1,0-1-1,0 1 0,0-1 1,0 0-1,-1 1 0,1-1 1,0 0-1,-1 0 0,2-1 1,17-20-194,-2 0-1,0-1 1,-1-1 0,22-47 0,-17 32-236,55-109-2367,-79 159 2904,0 0 1,0 0-1,1 1 0,0-1 0,1 1 1,0 0-1,1-1 0,1 1 0,-1-1 1,4 15-1,-4-25-99,0 0 0,0-1 0,0 1 0,1 0 0,-1 0 0,0-1 0,0 1 0,1 0 0,-1-1 0,0 1 0,1 0 0,-1-1 0,0 1 0,1 0 1,-1-1-1,1 1 0,-1-1 0,1 1 0,-1-1 0,1 1 0,0-1 0,-1 1 0,1-1 0,0 0 0,-1 1 0,2-1 0,-1 0-1,0 0 0,0 0 0,0 0-1,0 0 1,0-1 0,0 1 0,-1 0 0,1-1 0,0 1-1,0-1 1,0 1 0,0-1 0,-1 0 0,1 1 0,0-1-1,1-1 1,3-3 6,-1-1-1,0 1 0,0-1 1,4-8-1,-1 2-5,-2 4 4,-1-1 0,0 1 0,0-1 0,0 0 0,-1 0-1,0 0 1,2-16 0,-7 24 65,-3 5-108,-10 12-5,3-3 828,11-9-723,1 0 1,0 0 0,1 0-1,-1 0 1,0 0 0,2 5-1,-1-6-35,25 169 641,12 90 351,-34-212-887,-3 0 0,-1 1-1,-9 62 1,-12 17 48,16-105-125,-2 1 0,-18 45 0,25-69-52,-1 0 0,0 0-1,0 0 1,0-1 0,0 1-1,-1 0 1,1-1-1,0 1 1,-3 2 0,4-4-8,0 0 0,-1 0 0,1 0 0,0 1 1,0-1-1,-1 0 0,1 0 0,0 0 0,-1 0 1,1 0-1,0 0 0,0 0 0,-1 0 0,1 0 0,0 0 1,-1 0-1,1 0 0,0 0 0,0 0 0,-1 0 1,1 0-1,0 0 0,-1 0 0,1 0 0,0 0 0,0-1 1,-1 1-1,1 0 0,0 0 0,0 0 0,0 0 1,-1-1-1,1 1 0,0 0 0,0 0 0,0-1 0,-1 1 1,0-4 9,-1 1-1,1-1 1,0 1 0,0-1 0,0 1 0,0-1 0,1 0 0,-1 1 0,1-7 0,0-34-13,2-1 0,14-74 0,30-88-293,-18 105 97,3 0 0,6 2 0,57-112 0,-94 211 196,7-13-4,1 1 1,10-15 0,-18 28 4,0 0 0,0 0 0,0 0 1,0 1-1,0-1 0,0 0 0,0 0 1,0 1-1,0-1 0,0 0 0,0 0 1,0 0-1,0 1 0,0-1 0,0 0 1,0 0-1,0 0 0,0 1 0,1-1 1,-1 0-1,0 0 0,0 0 0,0 0 1,0 1-1,0-1 0,1 0 0,-1 0 1,0 0-1,0 0 0,0 0 0,1 0 1,-1 0-1,0 1 0,0-1 0,0 0 1,1 0-1,-1 0 0,0 0 1,0 0-1,0 0 0,1 0 0,-1 0 1,0 0-1,0 0 0,0 0 0,1 0 1,-1 0-1,0 0 0,0 0 0,1 0 1,-1-1-1,0 1 0,0 0 0,0 0 1,0 0-1,1 0 0,-1 0 0,0 0 1,0-1-1,0 1 0,0 0 0,1 0 1,-1 0-1,0 0 0,0-1 0,0 1 1,0 0-1,1 17 48,-4 11 32,1-8-12,0 0 0,1 0 0,1 0 0,0 1 0,5 22 0,-5-42-63,0 0 0,1 1 1,-1-1-1,0 0 0,1 1 0,-1-1 0,1 0 0,-1 0 0,1 1 1,0-1-1,0 0 0,-1 0 0,1 0 0,0 0 0,0 0 1,0 0-1,0 0 0,0 0 0,0 0 0,0 0 0,1-1 0,-1 1 1,2 0-1,-1 0 1,-1-1-1,1 0 1,0 0 0,0 0 0,0 0-1,-1-1 1,1 1 0,0 0 0,0-1-1,-1 1 1,1-1 0,0 1 0,-1-1 0,1 0-1,2-1 1,5-4 11,-1-1 1,1 1-1,-1-2 1,12-12-1,17-23 41,-17 19 3,41-37 0,-60 59-61,0 1 0,0 0 1,1 0-1,-1-1 0,0 1 0,1 0 0,0 1 1,-1-1-1,1 0 0,-1 0 0,1 1 1,0-1-1,-1 0 0,1 1 0,0 0 1,0-1-1,0 1 0,-1 0 0,1 0 1,0 0-1,0 0 0,2 1 0,-2 0 1,-1 0-1,1 0 0,-1 0 1,1 1-1,-1-1 1,1 0-1,-1 1 0,0-1 1,0 1-1,0-1 0,0 1 1,0 0-1,0 0 1,0-1-1,-1 1 0,1 0 1,-1 0-1,1 0 0,0 3 1,0-1 124,-1 1-240,2 0 0,-1 0 0,1 0 0,-1 0 0,4 5-1,-5-9 76,1-1 0,-1 1 0,0 0 0,1-1 0,-1 1-1,1-1 1,-1 1 0,1-1 0,-1 0 0,1 1 0,-1-1 0,1 1-1,-1-1 1,1 0 0,0 0 0,-1 1 0,1-1 0,0 0 0,-1 0-1,1 0 1,-1 1 0,1-1 0,0 0 0,-1 0 0,1 0-1,0 0 1,-1 0 0,1 0 0,0-1 0,-1 1 0,1 0 0,0 0-1,-1 0 1,1-1 0,0 1 0,-1 0 0,1-1 0,-1 1-1,1 0 1,-1-1 0,1 1 0,-1-1 0,1 1 0,-1-1 0,1 1-1,-1-1 1,1 1 0,-1-1 0,0 1 0,1-2 0,12-15-360,2-4-148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6.176"/>
    </inkml:context>
    <inkml:brush xml:id="br0">
      <inkml:brushProperty name="width" value="0.025" units="cm"/>
      <inkml:brushProperty name="height" value="0.025" units="cm"/>
      <inkml:brushProperty name="color" value="#66CC00"/>
    </inkml:brush>
  </inkml:definitions>
  <inkml:trace contextRef="#ctx0" brushRef="#br0">1 0 14350,'0'0'8231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6.505"/>
    </inkml:context>
    <inkml:brush xml:id="br0">
      <inkml:brushProperty name="width" value="0.025" units="cm"/>
      <inkml:brushProperty name="height" value="0.025" units="cm"/>
      <inkml:brushProperty name="color" value="#66CC00"/>
    </inkml:brush>
  </inkml:definitions>
  <inkml:trace contextRef="#ctx0" brushRef="#br0">152 0 9801,'0'0'14206,"-10"3"-13454,-5 1-486,0 1 0,1 0 0,-16 9-1,24-11-200,1 0 0,-1 0 0,1 0 0,0 0-1,1 1 1,-1 0 0,0 0 0,1 0-1,0 1 1,0-1 0,0 1 0,1 0 0,-4 7-1,7-12-67,0 1 0,1-1-1,-1 1 1,0 0-1,0-1 1,1 1 0,-1-1-1,1 1 1,-1-1-1,0 1 1,1-1 0,-1 0-1,1 1 1,-1-1-1,1 1 1,-1-1 0,1 0-1,0 0 1,-1 1-1,1-1 1,-1 0 0,1 0-1,0 0 1,-1 1 0,1-1-1,-1 0 1,1 0-1,0 0 1,-1 0 0,1 0-1,0 0 1,-1 0-1,1-1 1,-1 1 0,2 0-1,34-1-248,-33 1 157,89-12-1775,-65 7 1668,55-3-1,-82 8 226,0 0 1,1 1-1,-1-1 0,0 0 0,1 0 0,-1 1 0,0-1 0,0 0 0,1 1 0,-1-1 0,0 0 0,0 1 0,1-1 0,-1 0 0,0 1 1,0-1-1,0 1 0,0-1 0,0 0 0,0 1 0,0-1 0,0 1 0,0-1 0,0 1 0,0-1 0,0 0 0,0 1 0,0-1 0,0 1 1,0-1-1,0 0 0,0 1 0,0-1 0,-1 1 0,1-1 0,0 0 0,0 1 0,0-1 0,-1 0 0,1 1 0,0-1 0,-1 0 0,1 0 1,0 1-1,0-1 0,-1 0 0,1 0 0,-1 1 0,-13 17 330,7-11-175,-1 3-55,-2-1 0,1 0-1,-1-1 1,0 0-1,-1-1 1,0 0-1,0 0 1,-15 6 0,26-13-209,0 0 0,-1 0 1,1 0-1,0 0 0,0 0 0,0 0 1,-1 0-1,1 0 0,0 0 1,0 0-1,-1 0 0,1 0 1,0 0-1,0 0 0,-1 0 1,1 0-1,0-1 0,0 1 0,0 0 1,-1 0-1,1 0 0,0 0 1,0 0-1,0 0 0,-1-1 1,1 1-1,0 0 0,0 0 0,0 0 1,0-1-1,0 1 0,-1 0 1,1 0-1,0 0 0,0-1 1,0 1-1,0 0 0,0 0 1,0 0-1,0-1 0,0 1 0,0 0 1,0 0-1,0-1 0,0 1 1,0 0-1,0 0 0,0-1 1,0 1-1,0 0 0,0 0 1,0-1-1,0 1 0,0 0 0,0 0 1,1 0-1,-1-1 0,0 1 1,0 0-1,7-16-3164,9-6-1571,-1-6-357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6.837"/>
    </inkml:context>
    <inkml:brush xml:id="br0">
      <inkml:brushProperty name="width" value="0.025" units="cm"/>
      <inkml:brushProperty name="height" value="0.025" units="cm"/>
      <inkml:brushProperty name="color" value="#66CC00"/>
    </inkml:brush>
  </inkml:definitions>
  <inkml:trace contextRef="#ctx0" brushRef="#br0">102 0 5317,'0'0'18983,"-10"4"-18379,2-1-478,1 0 0,-1 1 1,1 0-1,0 0 1,0 1-1,-10 8 0,15-11-99,-1 0-1,1 1 1,-1-1 0,1 0-1,0 1 1,0 0-1,0-1 1,0 1-1,1 0 1,-1 0-1,1 0 1,-1 0-1,1 0 1,0 1-1,0-1 1,1 0-1,-1 0 1,1 1-1,-1-1 1,1 1-1,0-1 1,0 0-1,1 6 1,1-9-22,-1 1 0,0 0 0,0 0 1,0-1-1,1 1 0,-1 0 0,1-1 0,-1 1 0,0-1 0,1 0 0,-1 0 1,1 1-1,-1-1 0,0 0 0,1 0 0,-1 0 0,1 0 0,2-1 0,30-2 53,63-25-1550,-78 21 1371,-1 1-1,1 0 0,-1 2 0,2 0 1,-1 1-1,32 0 0,-50 3 163,0 0 1,-1 1-1,1-1 0,-1 1 0,1-1 0,-1 1 0,1-1 0,-1 1 1,1-1-1,-1 1 0,1 0 0,-1-1 0,0 1 0,1-1 0,-1 1 0,0 0 1,0 0-1,1-1 0,-1 1 0,0 0 0,0-1 0,0 1 0,0 0 1,0 0-1,0-1 0,0 1 0,0 0 0,0 0 0,0-1 0,0 1 1,-1 0-1,1-1 0,0 1 0,0 0 0,-1-1 0,0 2 0,-10 28 792,4-18-638,-1-1 1,-1 0 0,0 0 0,0-1 0,-1-1 0,0 1 0,0-2 0,-1 1 0,-23 12 0,34-21-272,0 1 1,-1-1-1,1 0 1,-1 1-1,1-1 1,-1 0-1,1 0 0,-1 1 1,1-1-1,-1 0 1,1 0-1,-1 0 1,1 0-1,-1 0 1,1 0-1,-1 0 1,1 0-1,-1 0 1,1 0-1,-1 0 1,1 0-1,-1 0 1,1 0-1,-1 0 1,1 0-1,-1 0 1,1-1-1,-1 1 0,1 0 1,-1 0-1,1-1 1,-1 1-1,1 0 1,0-1-1,-1 1 1,1-1-1,0 1 1,-1 0-1,1-1 1,0 1-1,-1-1 1,1 1-1,0-1 1,-1-26-5527,1 16 3610,0-16-4719</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7.211"/>
    </inkml:context>
    <inkml:brush xml:id="br0">
      <inkml:brushProperty name="width" value="0.025" units="cm"/>
      <inkml:brushProperty name="height" value="0.025" units="cm"/>
      <inkml:brushProperty name="color" value="#66CC00"/>
    </inkml:brush>
  </inkml:definitions>
  <inkml:trace contextRef="#ctx0" brushRef="#br0">1 65 11211,'0'0'14718,"9"6"-13848,0-2-750,-1 0 0,1-1 0,-1 0 0,1 0 0,0-1 0,18 3 0,-24-5-106,0 1 0,0-1 0,0 0 0,0 0 1,0 0-1,0 0 0,-1-1 0,1 1 0,0-1 0,0 0 0,0 1 0,0-1 0,-1-1 1,1 1-1,-1 0 0,1-1 0,-1 1 0,1-1 0,-1 0 0,0 0 0,1 0 0,-1 0 1,0 0-1,-1 0 0,1 0 0,0-1 0,0 1 0,-1-1 0,0 1 0,1-1 0,0-3 1,-2 5-19,1 0 1,-1 0 0,1 0-1,-1 0 1,0 0 0,0 0 0,1 0-1,-1 0 1,0 0 0,0 0-1,0 0 1,0 0 0,0 0 0,0 0-1,0 0 1,-1 0 0,1 0-1,0 0 1,-1 0 0,1 0 0,0 0-1,-1 0 1,1 0 0,-1 0-1,1 0 1,-1 1 0,0-1-1,1 0 1,-1 0 0,0 1 0,0-1-1,1 0 1,-1 1 0,0-1-1,0 1 1,0-1 0,0 1 0,0-1-1,0 1 1,0 0 0,0-1-1,0 1 1,0 0 0,0 0 0,0 0-1,-1-1 1,-1 1-18,0 0 1,0 0-1,0 0 0,0 0 0,0 1 1,1-1-1,-1 1 0,0 0 1,0 0-1,0 0 0,1 0 1,-1 0-1,0 0 0,1 1 0,-4 2 1,3-2 26,1 0-1,0 1 1,0-1 0,0 1 0,0-1 0,0 1-1,1-1 1,-1 1 0,1 0 0,0 0 0,-1 0 0,2 0-1,-1 0 1,0 0 0,0 0 0,1 0 0,0 0-1,-1 5 1,2-6 19,-1-1-1,0 1 0,1 0 1,-1 0-1,1-1 1,0 1-1,-1-1 0,1 1 1,0-1-1,0 1 1,0-1-1,0 1 0,0-1 1,1 0-1,-1 1 0,0-1 1,1 0-1,-1 0 1,0 0-1,1 0 0,-1 0 1,1-1-1,0 1 1,-1 0-1,1-1 0,0 1 1,-1-1-1,1 1 0,0-1 1,0 0-1,-1 0 1,1 0-1,3 0 0,8 0 29,-1 0-1,1-1 0,0 0 1,0-1-1,-1-1 0,1 0 0,-1-1 1,13-5-1,9-7-97,46-28 1,-28 14-17,-51 29 72,1 0 0,-1 1 1,0-1-1,0 0 0,0 1 0,0-1 1,1 1-1,-1 0 0,0-1 1,1 1-1,-1 0 0,0 0 1,1 0-1,-1 0 0,0 0 0,1 0 1,-1 0-1,0 0 0,0 0 1,1 1-1,-1-1 0,0 0 1,0 1-1,1-1 0,-1 1 1,0 0-1,0-1 0,0 1 0,0 0 1,0 0-1,0 0 0,0 0 1,0-1-1,0 1 0,0 1 1,1 1-1,0-1 16,-1 0 0,1-1 0,0 1 0,0 0-1,0-1 1,0 1 0,0-1 0,0 1 0,1-1 0,-1 0 0,0 0 0,1 0 0,-1 0 0,4 0 0,22 1-575,-10-6-2828,-2-10-2560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8.158"/>
    </inkml:context>
    <inkml:brush xml:id="br0">
      <inkml:brushProperty name="width" value="0.025" units="cm"/>
      <inkml:brushProperty name="height" value="0.025" units="cm"/>
      <inkml:brushProperty name="color" value="#66CC00"/>
    </inkml:brush>
  </inkml:definitions>
  <inkml:trace contextRef="#ctx0" brushRef="#br0">174 241 12780,'0'0'3918,"-8"-2"-1152,4 1-2643,0-1 0,0 1 0,-1 0 1,1 0-1,0 0 0,0 1 0,-1-1 0,1 1 0,0 0 1,-1 0-1,1 1 0,0-1 0,-1 1 0,1 0 1,0 0-1,0 0 0,0 1 0,0 0 0,0-1 1,0 1-1,0 1 0,1-1 0,-1 1 0,1-1 1,-7 7-1,9-8-129,-4 4-2,0-1-1,0 2 1,0-1-1,1 0 0,0 1 1,0 0-1,0 0 0,1 0 1,-1 1-1,2-1 1,-1 1-1,-2 7 0,17-15-247,65-27-377,-66 23 512,1-1 0,0 2 0,0-1 0,0 2 0,1-1 0,-1 2 0,1 0 0,0 0 0,-1 1 0,25 2 0,-35-1 135,-1 0 0,0 1 0,0-1 1,1 1-1,-1-1 0,0 1 1,0-1-1,0 1 0,0 0 1,0 0-1,0-1 0,0 1 0,0 0 1,0 0-1,0 0 0,-1 0 1,1 0-1,0 0 0,-1 0 0,1 0 1,-1 1-1,1-1 0,-1 0 1,1 0-1,-1 0 0,0 1 1,1-1-1,-1 0 0,0 0 0,0 1 1,0-1-1,0 0 0,0 1 1,0-1-1,-1 0 0,1 0 1,0 1-1,-1-1 0,0 2 0,-1 3 223,1 0-1,-1 0 0,-1 0 1,1 0-1,-1 0 0,-6 9 1,2-5 96,0 0 1,-1 0 0,-1-1-1,1 0 1,-1 0 0,-1-1-1,-15 10 1,26-21-385,-1-1 1,1 1-1,-1-1 1,1 1 0,0-1-1,0 1 1,1 0-1,-1-1 1,1 1-1,2-4 1,90-161-4542,-45 77 3701,-49 91 911,0 1 0,0-1 0,0 0 0,0 0 0,0 1 0,0-1 0,0 0 0,0 0 0,0 1 0,0-1 0,0 0 0,1 0 0,-1 1 0,0-1 0,0 0 0,0 0 0,0 0 0,0 0 0,1 1 0,-1-1 0,0 0 0,0 0 0,0 0 1,1 0-1,-1 1 0,0-1 0,0 0 0,1 0 0,-1 0 0,0 0 0,0 0 0,1 0 0,-1 0 0,0 0 0,0 0 0,1 0 0,-1 0 0,0 0 0,0 0 0,1 0 0,-1 0 0,0 0 0,0 0 0,0 0 0,1 0 0,-1 0 0,0-1 0,0 1 0,1 0 0,-1 0 0,0 0 0,0 0 0,0 0 0,1-1 0,-1 1 0,0 0 0,3 31 781,-3-25-607,0 3 89,1 0 1,0 0 0,1 0 0,0-1 0,0 1 0,1 0 0,5 11 0,-7-18-225,0 0 0,0-1 0,0 1 1,0-1-1,1 1 0,-1-1 0,1 1 0,-1-1 0,1 0 1,-1 0-1,1 1 0,-1-1 0,1 0 0,0-1 1,0 1-1,0 0 0,-1 0 0,1-1 0,0 1 0,0-1 1,0 0-1,0 1 0,0-1 0,0 0 0,0 0 1,0 0-1,0 0 0,0-1 0,0 1 0,0-1 0,0 1 1,-1-1-1,1 1 0,0-1 0,0 0 0,0 0 1,-1 0-1,1 0 0,0 0 0,1-2 0,9-5-37,0 0-1,-1-1 1,0 0-1,-1-1 1,0 0-1,0-1 1,-1 0-1,11-17 1,-14 19-59,0-1 0,-1 1 0,0-1 0,-1 0 0,0-1 0,0 1 0,-1-1 0,-1 0 0,0 1 0,2-19 0,-5 47 29,1-11 52,-1 0 0,2 0 0,-1 0 0,1 0 0,2 12 0,-3-18-19,1 1 1,-1-1-1,1 1 1,0-1-1,0 1 1,-1-1-1,1 1 0,0-1 1,0 0-1,1 1 1,-1-1-1,0 0 1,0 0-1,1 0 1,-1 0-1,0 0 1,1 0-1,-1 0 0,1 0 1,-1-1-1,1 1 1,-1-1-1,1 1 1,0-1-1,-1 1 1,1-1-1,0 0 0,-1 0 1,3 0-1,6 0 15,-1-1 0,1 0-1,0 0 1,-1-1 0,1-1 0,-1 1-1,1-1 1,-1-1 0,0 0-1,15-9 1,-19 10-306,0 0-1,-1-1 1,1 1 0,-1-1-1,0 0 1,0 0 0,-1-1-1,1 1 1,2-6 0,-4 7-241,0 0 0,-1 0-1,0 0 1,1-1 0,-1 1 0,-1 0 0,1-1 0,0 1 0,-1 0 0,0-1 0,0 1-1,0-1 1,0 1 0,0-1 0,-2-5 0,-7-15-5600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8.484"/>
    </inkml:context>
    <inkml:brush xml:id="br0">
      <inkml:brushProperty name="width" value="0.025" units="cm"/>
      <inkml:brushProperty name="height" value="0.025" units="cm"/>
      <inkml:brushProperty name="color" value="#66CC00"/>
    </inkml:brush>
  </inkml:definitions>
  <inkml:trace contextRef="#ctx0" brushRef="#br0">1 1 13965,'0'0'7463,"58"46"-7271,-24-45-160,3-1-1537,-2 0-1410,2-8-3907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8.834"/>
    </inkml:context>
    <inkml:brush xml:id="br0">
      <inkml:brushProperty name="width" value="0.025" units="cm"/>
      <inkml:brushProperty name="height" value="0.025" units="cm"/>
      <inkml:brushProperty name="color" value="#66CC00"/>
    </inkml:brush>
  </inkml:definitions>
  <inkml:trace contextRef="#ctx0" brushRef="#br0">56 152 13805,'0'0'5995,"-8"12"-5093,5-8-912,-2 2 397,0 1-1,1 0 1,-1-1-1,1 2 1,1-1-1,-1 0 0,1 1 1,1 0-1,-1 0 1,1-1-1,1 1 1,-1 1-1,1-1 1,0 15-1,2-22-359,-1 0 1,0 0-1,0 0 0,1 0 1,-1 0-1,1 0 0,-1 0 1,1 0-1,-1 0 0,1 0 0,0 0 1,-1 0-1,1-1 0,0 1 1,0 0-1,0 0 0,-1-1 1,1 1-1,0 0 0,0-1 1,0 1-1,0-1 0,0 1 0,1-1 1,34 4 208,-27-5-217,0-1-1,0 0 1,0 0-1,0 0 1,12-6-1,-11 3-89,-1 0-1,0-1 0,0 0 1,-1-1-1,1 0 1,-1 0-1,-1-1 0,1 0 1,-1 0-1,-1-1 0,0 0 1,9-16-1,-11 17 42,-1 1 0,0-1 0,0 0 0,-1 0 0,0 0-1,0 0 1,-1 0 0,0 0 0,-1 0 0,0-1 0,0 1 0,-1 0 0,0 0-1,0 0 1,0 0 0,-1 0 0,-5-12 0,7 18 31,-1 0 0,0 0 0,1 0 0,-1 1 0,0-1 0,0 0-1,0 0 1,0 0 0,0 1 0,-1-1 0,1 1 0,0-1 0,-1 1 0,1-1 0,-1 1 0,1 0 0,-1 0 0,0 0 0,0 0 0,0 0 0,1 0-1,-1 0 1,-3 0 0,4 1-4,-1 1-1,1-1 1,0 1 0,-1-1-1,1 1 1,0 0-1,0 0 1,0 0-1,0-1 1,0 1 0,0 0-1,0 1 1,0-1-1,0 0 1,0 0-1,0 0 1,1 0 0,-1 1-1,0-1 1,1 0-1,-1 1 1,1-1-1,0 0 1,-1 1 0,1-1-1,0 1 1,0-1-1,0 0 1,0 1 0,0-1-1,0 1 1,0 1-1,0 4 18,1 1 0,-1-1 0,1 0 1,0 0-1,1 0 0,0 0 0,0 0 0,0 0 0,1 0 0,0-1 0,0 1 0,1-1 0,0 0 0,0 0 0,0 0 0,8 8 0,-5-7-349,1 0-1,-1 0 0,1-1 1,16 10-1,-16-11-1091,1-1 0,0 0 0,0 0 1,18 4-1,4-4-9165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39.427"/>
    </inkml:context>
    <inkml:brush xml:id="br0">
      <inkml:brushProperty name="width" value="0.025" units="cm"/>
      <inkml:brushProperty name="height" value="0.025" units="cm"/>
      <inkml:brushProperty name="color" value="#66CC00"/>
    </inkml:brush>
  </inkml:definitions>
  <inkml:trace contextRef="#ctx0" brushRef="#br0">0 90 6598,'0'0'12791,"3"9"-11910,4 11-404,-4-6-122,2 0 0,-1 0 0,2 0 0,0-1 0,1 0 0,0 0 1,0-1-1,19 23 0,-24-33-299,0-1-1,-1 1 1,1-1 0,0 0 0,0 1 0,0-1 0,0 0 0,1 0-1,-1-1 1,0 1 0,0 0 0,1-1 0,-1 1 0,0-1 0,1 0-1,-1 1 1,0-1 0,1 0 0,-1-1 0,0 1 0,3-1 0,-1 0 7,0-1 0,0 0 1,0 1-1,-1-1 0,1-1 1,-1 1-1,0-1 0,1 1 0,-1-1 1,0 0-1,3-4 0,5-8 25,0 0-1,0-2 1,-2 1-1,8-19 1,-16 34-91,8-22 26,-1 0 0,-1-1-1,5-28 1,-9 73-6,-2-10-7,1 0 1,0 0 0,0 0-1,1 0 1,1 0-1,0 0 1,9 17-1,-12-27 1,0 0 0,0 0 0,0 0 0,0 0 0,1 0 0,-1 0 0,0 0 0,1-1 0,-1 1-1,0-1 1,1 1 0,-1-1 0,1 1 0,-1-1 0,1 0 0,-1 1 0,1-1 0,-1 0 0,1 0 0,-1 0-1,0-1 1,1 1 0,-1 0 0,1 0 0,-1-1 0,1 1 0,-1-1 0,1 1 0,-1-1 0,0 0-1,0 1 1,1-1 0,-1 0 0,0 0 0,0 0 0,0 0 0,2-2 0,40-39-1205,-32 28-1268,0-1-1,-1 0 1,10-20 0,-6 9-3699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40.435"/>
    </inkml:context>
    <inkml:brush xml:id="br0">
      <inkml:brushProperty name="width" value="0.025" units="cm"/>
      <inkml:brushProperty name="height" value="0.025" units="cm"/>
      <inkml:brushProperty name="color" value="#66CC00"/>
    </inkml:brush>
  </inkml:definitions>
  <inkml:trace contextRef="#ctx0" brushRef="#br0">3 348 7015,'0'0'5685,"0"9"-2866,0 4-1975,2 29 1520,-1-41-2316,-1 0-1,1 0 1,-1 0 0,1 0 0,-1 0-1,1 0 1,0-1 0,0 1-1,-1 0 1,1 0 0,0 0-1,0-1 1,0 1 0,0 0 0,0-1-1,0 1 1,0-1 0,0 1-1,0-1 1,0 0 0,0 1-1,0-1 1,0 0 0,1 0 0,-1 0-1,0 0 1,0 0 0,0 0-1,0 0 1,0 0 0,0 0 0,1 0-1,-1-1 1,0 1 0,0 0-1,0-1 1,0 1 0,2-2-1,1 1-23,-1 0 0,1-1 0,-1 1 1,1-1-1,-1 0 0,1 0 0,-1 0 0,0 0 0,0-1 0,5-4 0,-7 6 29,-1 1 0,1-1 0,-1 1 0,1-1 0,-1 0 0,1 1 0,-1-1 0,0 0 0,1 1 0,-1-1 0,0 0-1,0 0 1,1 1 0,-1-1 0,0 0 0,0 0 0,0 1 0,0-1 0,0 0 0,0 0 0,0 0 0,0 1 0,0-1 0,-1 0 0,1 0 0,0 1 0,0-1 0,-1 0 0,1 0 0,0 1 0,-1-1 0,1 0 0,-1 1 0,0-1 0,0 0-8,-1 0-1,0 0 1,1 0-1,-1 0 1,0 1 0,0-1-1,0 0 1,1 1-1,-1 0 1,0 0 0,0-1-1,0 1 1,-3 0-1,2 0 4,0 0-1,0 0 1,0 1-1,0-1 1,0 0-1,1 1 1,-1 0-1,0-1 1,0 1-1,1 0 1,-1 1-1,0-1 1,1 0-1,-1 1 1,1-1-1,0 1 1,-1 0-1,1 0 1,0 0-1,0 0 1,-2 3-1,4-4-38,0-1 0,0 1 0,0 0 0,0 0 1,1 0-1,-1-1 0,0 1 0,0 0 0,0 0 0,1-1 0,-1 1 0,1 0 0,-1 0 0,0-1 0,1 1 1,-1-1-1,1 1 0,-1 0 0,1-1 0,0 1 0,-1-1 0,1 1 0,-1-1 0,1 1 0,0-1 1,0 0-1,-1 1 0,1-1 0,0 0 0,0 1 0,-1-1 0,1 0 0,0 0 0,0 0 0,0 0 0,-1 0 1,1 0-1,0 0 0,0 0 0,0 0 0,0 0 0,43 0-2,-38 0 4,2-1-275,-1 0 0,1-1 0,0 0-1,0 0 1,0 0 0,-1-1-1,1 0 1,-1-1 0,0 0-1,0 0 1,0 0 0,-1-1-1,0 0 1,0 0 0,0 0 0,9-12-1,-9 10-421,0-1 0,-1 0 0,1 0 0,-2 0 0,1 0 0,-1-1 0,-1 0-1,1 0 1,-2 0 0,1 0 0,-1 0 0,0-1 0,0-17 0,-2 27 775,0-1 0,0 1 1,0-1-1,0 1 0,0 0 0,0-1 1,0 1-1,0-1 0,0 1 0,0 0 1,0-1-1,0 1 0,0-1 0,-1 1 1,1 0-1,0-1 0,0 1 0,0 0 1,-1-1-1,1 1 0,0 0 0,0-1 1,-1 1-1,1 0 0,0-1 1,-1 1-1,1 0 0,0 0 0,-1-1 1,1 1-1,-1 0 0,1 0 0,0 0 1,-1 0-1,1 0 0,-1-1 0,1 1 1,0 0-1,-1 0 0,1 0 0,-1 0 1,1 0-1,-1 0 0,1 0 0,0 0 1,-1 1-1,1-1 0,-1 0 0,1 0 1,0 0-1,-1 0 0,1 1 0,-1-1 1,1 0-1,-2 1 119,0 0-1,1 0 1,-1 0-1,1 0 1,-1 0-1,1 0 1,-1 0-1,1 1 1,0-1-1,0 0 1,-1 1-1,0 2 1,1-2-158,0 1 1,1 0-1,-1-1 1,1 1-1,-1 0 1,1-1-1,0 1 0,0 0 1,1 0-1,-1-1 1,0 1-1,1 0 1,0 0-1,-1-1 0,1 1 1,0-1-1,0 1 1,1-1-1,-1 1 0,0-1 1,1 0-1,0 0 1,-1 1-1,1-1 1,0 0-1,0 0 0,3 1 1,10 11-122,0-2 0,32 21 0,-20-15 159,-17-10-62,7 4-30,0 2 0,0 0 0,15 17 0,-28-26 107,1 1 0,-1-1 0,-1 1 0,1 0-1,-1 0 1,0 0 0,0 0 0,-1 0 0,1 1 0,-2-1 0,1 1-1,-1 0 1,0-1 0,0 9 0,-1-6 135,0 0 1,-1 1-1,0-1 1,-1 0-1,0 0 1,0 0-1,-6 12 1,8-18-163,-1-1 1,0 1 0,0-1 0,-1 1-1,1-1 1,0 0 0,-1 0 0,1 0-1,-1 1 1,0-1 0,0-1 0,0 1-1,0 0 1,0 0 0,0-1-1,0 1 1,0-1 0,-1 0 0,1 1-1,-1-1 1,1 0 0,-1-1 0,1 1-1,-1 0 1,1-1 0,-1 1 0,0-1-1,1 0 1,-1 0 0,-3 0 0,5-1-34,-1 0 0,0 0 1,1 0-1,-1 0 0,1 0 0,-1-1 1,1 1-1,-1 0 0,1-1 1,0 1-1,0-1 0,0 0 0,0 1 1,0-1-1,0 0 0,0 1 1,0-1-1,1 0 0,-1 0 0,1 0 1,-1 0-1,1 0 0,0 0 1,0-2-1,-6-56-175,6 54 132,-1-62-601,3 1 1,3 0-1,16-80 1,-14 108 584,-1 0 0,0-52 0,-9 80 242,-3 15-135,-3 20-19,8-12 33,0 0-1,1 0 0,0 1 1,1-1-1,1 0 0,0 0 1,4 17-1,-4-26-67,-1 1 0,1-1 0,-1 1 0,1-1 0,0 0-1,0 0 1,1 0 0,-1 0 0,1 0 0,-1 0 0,1 0 0,0-1 0,0 0 0,0 1 0,0-1 0,0 0 0,1 0 0,-1-1-1,1 1 1,-1-1 0,1 0 0,0 0 0,-1 0 0,1 0 0,0-1 0,0 1 0,7-1 0,-4-1-17,1 1 1,-1-2-1,0 1 1,1-1-1,-1 0 1,0 0-1,0-1 0,0 0 1,0 0-1,-1-1 1,0 0-1,1 0 1,-1 0-1,0-1 1,-1 0-1,1 0 1,-1-1-1,8-10 1,-9 11-22,1-1 1,-1 0-1,-1 0 1,1 0-1,-1 0 1,0 0-1,0-1 1,-1 1-1,0-1 1,0 0-1,-1 0 1,0 0-1,0 0 1,0 0 0,-1 0-1,0 0 1,0 0-1,-1 0 1,0 1-1,-3-13 1,4 18-2,0 0 0,0 1 0,-1-1 0,1 1 1,0-1-1,0 0 0,0 1 0,0-1 0,-1 1 0,1-1 1,0 0-1,-1 1 0,1-1 0,0 1 0,-1-1 0,1 1 1,-1-1-1,1 1 0,-1 0 0,1-1 0,-1 1 0,1 0 1,-1-1-1,1 1 0,-1 0 0,1-1 0,-1 1 0,0 0 1,1 0-1,-1 0 0,0 0 0,1-1 0,-1 1 0,1 0 1,-1 0-1,0 0 0,1 0 0,-1 1 0,0-1 0,1 0 1,-1 0-1,0 1 0,0-1 0,0 1 0,0 0 0,0 0 1,0 0-1,0 0 0,0 0 0,0 0 0,0 0 0,1 0 1,-1 0-1,0 1 0,1-1 0,-1 0 0,1 0 0,0 1 1,-1-1-1,1 0 0,0 0 0,0 1 0,-1 1 0,1 6 35,1 0-1,-1 1 1,2-1 0,-1 0-1,1 0 1,0 0-1,1 0 1,0 0-1,9 15 1,-11-21-22,1 0 0,-1 0 0,1 0 0,0 0 0,0 0 0,1-1 0,-1 1 0,0-1 0,1 1 0,0-1 0,-1 0 0,1 0 0,0 0 0,0-1 0,0 1 1,0-1-1,0 1 0,1-1 0,-1 0 0,0 0 0,1-1 0,-1 1 0,1-1 0,-1 1 0,0-1 0,1 0 0,-1 0 0,1-1 0,5 0 0,-7 0-177,0 0 0,0 0 1,0 0-1,-1-1 0,1 1 0,0 0 1,-1-1-1,1 1 0,-1-1 0,1 0 1,-1 1-1,0-1 0,0 0 0,1 0 0,-1 0 1,-1 0-1,1 0 0,0 0 0,0 0 1,-1 0-1,1 0 0,-1 0 0,0 0 1,1 0-1,-1-4 0,0-4-1786,1 0-1,-1 0 1,-1 0-1,-2-13 1,-9-15-6355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40.814"/>
    </inkml:context>
    <inkml:brush xml:id="br0">
      <inkml:brushProperty name="width" value="0.025" units="cm"/>
      <inkml:brushProperty name="height" value="0.025" units="cm"/>
      <inkml:brushProperty name="color" value="#66CC00"/>
    </inkml:brush>
  </inkml:definitions>
  <inkml:trace contextRef="#ctx0" brushRef="#br0">1 1 11147,'0'0'5509,"19"55"-5381,4-35-96,2-2-737,9-4-1473,-1-3-1473,6-6-2948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3.197"/>
    </inkml:context>
    <inkml:brush xml:id="br0">
      <inkml:brushProperty name="width" value="0.035" units="cm"/>
      <inkml:brushProperty name="height" value="0.035" units="cm"/>
    </inkml:brush>
  </inkml:definitions>
  <inkml:trace contextRef="#ctx0" brushRef="#br0">24 1 12483,'-21'427'6625,"20"-399"-6297,0-17-169,0-1 0,1 0-1,0 0 1,1 0 0,0 1-1,1-1 1,5 19 0,-6-28-137,-1-1 0,0 1 0,1 0 0,-1 0 0,0 0-1,1-1 1,-1 1 0,1 0 0,-1-1 0,1 1 0,-1 0 0,1-1 0,-1 1 0,1 0 0,0-1 0,-1 1 0,1-1 0,0 1 0,0-1 0,-1 0 0,1 1 0,0-1 0,0 0 0,0 0 0,-1 1 0,3-1 0,-2 0 6,1 0 0,-1-1 1,0 1-1,1-1 0,-1 1 1,1-1-1,-1 1 0,0-1 1,1 0-1,-1 0 0,0 0 1,0 1-1,2-3 1,5-5 71,-2 1 0,1-1 0,7-13 0,-13 21-95,41-72 494,56-128 0,-72 144-393,41-110-135,-71 180-447,-1 0 0,-1 0 0,-14 24 1,7-19 46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41.174"/>
    </inkml:context>
    <inkml:brush xml:id="br0">
      <inkml:brushProperty name="width" value="0.025" units="cm"/>
      <inkml:brushProperty name="height" value="0.025" units="cm"/>
      <inkml:brushProperty name="color" value="#66CC00"/>
    </inkml:brush>
  </inkml:definitions>
  <inkml:trace contextRef="#ctx0" brushRef="#br0">91 368 10794,'0'0'9487,"-9"4"-8938,6-3-398,-1 0-1,1 1 0,0-1 0,0 1 0,0 0 1,0 0-1,0 0 0,0 0 0,0 0 0,1 1 1,-1-1-1,1 1 0,-1 0 0,1-1 1,0 1-1,0 0 0,1 1 0,-1-1 0,1 0 1,-1 0-1,1 1 0,0-1 0,0 1 0,0-1 1,1 1-1,-1-1 0,1 1 0,0 4 0,1-7-125,-1 0-1,1 1 0,-1-1 0,1 0 0,0 1 0,0-1 1,-1 0-1,1 0 0,0 0 0,0 0 0,0 0 0,0 0 0,0 0 1,1 0-1,-1 0 0,0 0 0,0-1 0,1 1 0,-1 0 0,0-1 1,1 1-1,-1-1 0,0 0 0,1 1 0,-1-1 0,1 0 1,-1 0-1,0 0 0,1 0 0,-1 0 0,1 0 0,-1 0 0,1 0 1,-1-1-1,2 0 0,5 0 5,-1 0-1,0 0 1,1-1-1,-1 0 1,11-5-1,-9 1-77,0 0 0,0 0 0,-1 0 0,0-1 0,0 0 0,-1-1 0,0 0 0,0 0 0,-1 0 0,0-1-1,0 0 1,-1 0 0,-1 0 0,1-1 0,-1 0 0,4-18 0,-3 10 8,-1-1-1,-1 0 1,0 1 0,-2-1-1,0 0 1,-1 0 0,-1 0-1,-5-27 1,4 37 41,0 1-1,-1 0 1,0 0 0,0 0-1,0 0 1,-1 1 0,0-1-1,-1 1 1,-6-8 0,10 13-11,-1 0 1,1 0-1,-1 0 0,0 1 1,0-1-1,1 1 1,-1-1-1,0 1 0,0-1 1,-1 1-1,1 0 1,0 0-1,0 0 1,0 0-1,-1 1 0,1-1 1,0 1-1,-1-1 1,1 1-1,-1 0 0,1 0 1,0 0-1,-1 0 1,1 0-1,-1 0 0,1 1 1,0-1-1,-1 1 1,1 0-1,0 0 0,0 0 1,-1 0-1,1 0 1,0 0-1,0 0 0,0 1 1,-2 1-1,-9 10 13,0 1-1,1 0 1,0 1 0,1 0-1,1 1 1,1 0 0,0 1-1,1-1 1,-9 28-1,15-39 12,0 1-1,0-1 0,1 1 0,-1 0 1,1 0-1,1-1 0,-1 1 0,1 0 0,0 0 1,0 0-1,1 0 0,0 0 0,0-1 1,3 10-1,-2-11-8,0 0-1,1 0 1,0 0-1,-1-1 1,1 1 0,1-1-1,-1 0 1,0 0 0,1 0-1,0 0 1,-1-1 0,1 1-1,0-1 1,0 0-1,1 0 1,-1 0 0,0-1-1,1 1 1,4 0 0,44 9 65,1-2 1,93 3 0,-66-10-5906,-106-2 1336,-7 0-2253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41.507"/>
    </inkml:context>
    <inkml:brush xml:id="br0">
      <inkml:brushProperty name="width" value="0.025" units="cm"/>
      <inkml:brushProperty name="height" value="0.025" units="cm"/>
      <inkml:brushProperty name="color" value="#66CC00"/>
    </inkml:brush>
  </inkml:definitions>
  <inkml:trace contextRef="#ctx0" brushRef="#br0">0 256 4837,'0'0'15054,"71"-32"-14253,-9 1-449,16-2 64,3-3-159,13 3-193,-4 1-449,-8 2-3747,-8 1-4772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2:41.853"/>
    </inkml:context>
    <inkml:brush xml:id="br0">
      <inkml:brushProperty name="width" value="0.025" units="cm"/>
      <inkml:brushProperty name="height" value="0.025" units="cm"/>
      <inkml:brushProperty name="color" value="#66CC00"/>
    </inkml:brush>
  </inkml:definitions>
  <inkml:trace contextRef="#ctx0" brushRef="#br0">0 1 9417,'0'0'14382,"0"47"-14094,0-17-64,9 0-128,5 3-64,4 0-608,0-3-1891,-2-5-2594,-4-3-7655</inkml:trace>
  <inkml:trace contextRef="#ctx0" brushRef="#br0" timeOffset="1">186 437 17328,'0'0'5510,"2"47"-5254,-2-36-96,9-5-128,-4-4-1409,-1-2-3428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5.461"/>
    </inkml:context>
    <inkml:brush xml:id="br0">
      <inkml:brushProperty name="width" value="0.025" units="cm"/>
      <inkml:brushProperty name="height" value="0.025" units="cm"/>
      <inkml:brushProperty name="color" value="#66CC00"/>
    </inkml:brush>
  </inkml:definitions>
  <inkml:trace contextRef="#ctx0" brushRef="#br0">271 82 3812,'0'0'2493,"2"-9"1265,3-49 1570,-5 57-5186,0 0 1,-1 0 0,1 1 0,0-1-1,-1 0 1,1 0 0,-1 0-1,0 1 1,1-1 0,-1 0 0,0 1-1,1-1 1,-1 1 0,0-1 0,1 0-1,-1 1 1,0 0 0,0-1 0,0 1-1,0-1 1,0 1 0,1 0 0,-1 0-1,0 0 1,0-1 0,0 1 0,0 0-1,0 0 1,0 0 0,0 0-1,0 0 1,0 1 0,0-1 0,1 0-1,-1 0 1,0 1 0,0-1 0,0 0-1,0 1 1,0 0 0,-41 14 838,19 2-774,0 0 0,2 2 0,0 0 0,1 2 0,1 0 0,1 1 0,1 1 0,-16 28 0,32-50-206,0 1 1,0 0-1,0 0 0,0 0 1,0 0-1,0 0 0,1 0 1,-1 0-1,1 0 0,-1 0 1,1 0-1,0 1 1,0-1-1,0 0 0,0 2 1,1-3 0,-1 0 0,0 0 1,1 0-1,-1 0 1,1 0-1,0 0 0,-1 0 1,1 0-1,0-1 0,-1 1 1,1 0-1,0 0 1,0-1-1,0 1 0,0 0 1,-1-1-1,1 1 0,0-1 1,0 1-1,0-1 1,2 1-1,6 0 17,0 1 1,1-1-1,-1-1 1,0 0-1,16-1 1,1-1 2,38-2-23,-48 2-45,0 1 0,1 0 0,-1 1 0,1 1 0,17 3 0,-33-4 43,1 1 0,-1-1-1,0 1 1,1 0 0,-1-1 0,0 1 0,0 0 0,0 0 0,1 0 0,-1 0 0,0 0-1,0 0 1,0 0 0,-1 0 0,1 1 0,0-1 0,0 0 0,-1 0 0,1 1 0,0-1 0,-1 1-1,1-1 1,-1 0 0,0 1 0,0-1 0,1 1 0,-1-1 0,0 1 0,0-1 0,0 1 0,0-1-1,-1 1 1,0 2 0,1 0 37,-1 1 0,0 0 0,0-1 0,-1 1 0,1-1 0,-1 0 1,0 1-1,0-1 0,-4 5 0,-8 8 410,-2-1-1,0 0 1,0-1 0,-1-1 0,-25 16 0,32-23-277,-1 0 0,0-1 0,-1 0 0,0-1 0,1 0 0,-2-1 0,1 0 0,0-1 0,-1-1 0,-20 2 0,33-4-185,0 1 0,-1-1 0,1 0 1,-1 0-1,1 0 0,0 0 0,-1 0 0,1 0 1,-1 0-1,1 0 0,-1 0 0,1 0 0,0-1 1,-1 1-1,1 0 0,-1 0 0,1 0 0,0 0 1,-1-1-1,1 1 0,-1 0 0,1 0 0,0-1 1,-1 1-1,1 0 0,0-1 0,0 1 0,-1 0 1,1-1-1,0 1 0,0 0 0,-1-1 0,1 1 1,0 0-1,0-1 0,0 0 0,7-16-1787,21-10-2372,-3 7 45,1 2-2226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5.838"/>
    </inkml:context>
    <inkml:brush xml:id="br0">
      <inkml:brushProperty name="width" value="0.025" units="cm"/>
      <inkml:brushProperty name="height" value="0.025" units="cm"/>
      <inkml:brushProperty name="color" value="#66CC00"/>
    </inkml:brush>
  </inkml:definitions>
  <inkml:trace contextRef="#ctx0" brushRef="#br0">0 1 12236,'0'0'13255,"2"9"-13015,2 21-133,15 76 46,-16-94-139,0 0 0,1-1 0,0 0 0,0 0 0,1 0 0,12 19 0,-16-67-8924,-10 11 3625,-4-6-1965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6.197"/>
    </inkml:context>
    <inkml:brush xml:id="br0">
      <inkml:brushProperty name="width" value="0.025" units="cm"/>
      <inkml:brushProperty name="height" value="0.025" units="cm"/>
      <inkml:brushProperty name="color" value="#66CC00"/>
    </inkml:brush>
  </inkml:definitions>
  <inkml:trace contextRef="#ctx0" brushRef="#br0">0 118 2594,'0'0'22224,"12"-8"-21428,9-7-568,1 2 0,1 1 0,33-14 0,17-4-255,-44 16-2449,-36 19-7037,-8 4 3523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6.574"/>
    </inkml:context>
    <inkml:brush xml:id="br0">
      <inkml:brushProperty name="width" value="0.025" units="cm"/>
      <inkml:brushProperty name="height" value="0.025" units="cm"/>
      <inkml:brushProperty name="color" value="#66CC00"/>
    </inkml:brush>
  </inkml:definitions>
  <inkml:trace contextRef="#ctx0" brushRef="#br0">68 49 10762,'0'0'9801,"67"7"-8391,-35-17-481,-2-2-673,0-2-160,-7 4-96,-6 4-384,-4 3-737,-8 3-801,-7 9-5862,-17 3 1378</inkml:trace>
  <inkml:trace contextRef="#ctx0" brushRef="#br0" timeOffset="1">0 258 7559,'0'0'15407,"73"6"-13517,-36-24-962,4-3-575,-2 2-257,-6 0-96,-4 5-320,-6 6-1378,-8 0-897,-7 6-2177</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6.922"/>
    </inkml:context>
    <inkml:brush xml:id="br0">
      <inkml:brushProperty name="width" value="0.025" units="cm"/>
      <inkml:brushProperty name="height" value="0.025" units="cm"/>
      <inkml:brushProperty name="color" value="#66CC00"/>
    </inkml:brush>
  </inkml:definitions>
  <inkml:trace contextRef="#ctx0" brushRef="#br0">0 15 12524,'0'0'8322,"11"1"-7297,37 2-568,-1-2 0,1-2 0,48-8 0,14 0-422,-110 9-35,0 0 0,0 0-1,0 0 1,0 0 0,1 0 0,-1 0-1,0 0 1,0 0 0,0 0-1,0 0 1,1 0 0,-1 0-1,0 0 1,0 0 0,0 0-1,0 0 1,0 0 0,0 0-1,1 1 1,-1-1 0,0 0-1,0 0 1,0 0 0,0 0-1,0 0 1,0 0 0,0 1-1,0-1 1,0 0 0,1 0-1,-1 0 1,0 0 0,0 0-1,0 1 1,0-1 0,0 0-1,0 0 1,0 0 0,0 0-1,0 0 1,0 1 0,0-1 0,0 0-1,0 0 1,0 0 0,-1 0-1,1 1 1,0-1 0,0 0-1,0 0 1,-6 13 41,-11 11 100,-44 35 696,44-45-417,1 1 1,1 0-1,0 1 0,1 0 1,1 1-1,-20 35 1,32-52-471,1 1 1,0-1-1,0 0 1,0 0-1,-1 0 1,1 0-1,0 1 1,0-1-1,0 0 1,0 0-1,0 1 1,-1-1-1,1 0 1,0 0-1,0 1 1,0-1-1,0 0 1,0 0 0,0 1-1,0-1 1,0 0-1,0 0 1,0 1-1,0-1 1,0 0-1,0 0 1,0 1-1,0-1 1,0 0-1,0 0 1,0 1-1,1-1 1,-1 0-1,0 0 1,0 1-1,0-1 1,0 0 0,0 0-1,1 0 1,-1 1-1,0-1 1,0 0-1,0 0 1,1 0-1,-1 0 1,0 1-1,0-1 1,1 0-1,-1 0 1,13-10-7071,-1-12-4368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7.534"/>
    </inkml:context>
    <inkml:brush xml:id="br0">
      <inkml:brushProperty name="width" value="0.025" units="cm"/>
      <inkml:brushProperty name="height" value="0.025" units="cm"/>
      <inkml:brushProperty name="color" value="#66CC00"/>
    </inkml:brush>
  </inkml:definitions>
  <inkml:trace contextRef="#ctx0" brushRef="#br0">1 1 12332,'0'0'8306,"0"8"-7713,4 9-240,0 0 1,1-1-1,1 0 1,0 0-1,1-1 1,1 1-1,1-2 1,12 18-1,35 54-192,-75-106-8180,1 4 4581,-4-9-1318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7.895"/>
    </inkml:context>
    <inkml:brush xml:id="br0">
      <inkml:brushProperty name="width" value="0.025" units="cm"/>
      <inkml:brushProperty name="height" value="0.025" units="cm"/>
      <inkml:brushProperty name="color" value="#66CC00"/>
    </inkml:brush>
  </inkml:definitions>
  <inkml:trace contextRef="#ctx0" brushRef="#br0">2 224 8168,'0'0'9705,"0"-9"-7522,-1 6-2040,1 0-1,0 0 1,0 1 0,0-1-1,0 0 1,1 0-1,-1 0 1,1 0-1,0 1 1,0-1 0,-1 0-1,4-5 1,-1 5 66,0-1 1,0 1-1,1-1 1,-1 1 0,1 0-1,0 1 1,0-1-1,0 1 1,0-1-1,6-1 1,97-44 1765,-62 30-2692,-1-2 0,50-32 0,-100 54-3989,-3-1 2292,-5 1 165,-13 11-2876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3.665"/>
    </inkml:context>
    <inkml:brush xml:id="br0">
      <inkml:brushProperty name="width" value="0.035" units="cm"/>
      <inkml:brushProperty name="height" value="0.035" units="cm"/>
    </inkml:brush>
  </inkml:definitions>
  <inkml:trace contextRef="#ctx0" brushRef="#br0">0 82 16027,'10'39'1545,"2"-7"-961,-2-4-240,1-8 656,4-3-168,2-11-376,3-5-232,6-14-672,0-10-200,1-23 512,0-15-144,2-21-128</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8.224"/>
    </inkml:context>
    <inkml:brush xml:id="br0">
      <inkml:brushProperty name="width" value="0.025" units="cm"/>
      <inkml:brushProperty name="height" value="0.025" units="cm"/>
      <inkml:brushProperty name="color" value="#66CC00"/>
    </inkml:brush>
  </inkml:definitions>
  <inkml:trace contextRef="#ctx0" brushRef="#br0">6 97 2466,'0'0'17841,"69"-4"-15951,-33-12-737,6-4-608,-3 3-385,-4 0-96,-6 4-96,-10 5-737,-10 6-864,-6 2-1314,-15 10-8456</inkml:trace>
  <inkml:trace contextRef="#ctx0" brushRef="#br0" timeOffset="1">15 277 6342,'0'0'10858,"-14"46"-9577,23-46-63,15 0 575,6-8-608,8-9-416,2-2-352,1-5-257,-2 2-64,-5 0-64,-1 1 0,-6 2-513,-1 2-960,-6 3-961,-6-2-1922,-2 4-1474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8.552"/>
    </inkml:context>
    <inkml:brush xml:id="br0">
      <inkml:brushProperty name="width" value="0.025" units="cm"/>
      <inkml:brushProperty name="height" value="0.025" units="cm"/>
      <inkml:brushProperty name="color" value="#66CC00"/>
    </inkml:brush>
  </inkml:definitions>
  <inkml:trace contextRef="#ctx0" brushRef="#br0">84 166 9385,'0'0'12022,"1"10"-11499,6 30-369,1 0 0,3 0-1,1-1 1,25 55 0,-35-104-4897,-6-14 886,-9-4-1338</inkml:trace>
  <inkml:trace contextRef="#ctx0" brushRef="#br0" timeOffset="1">0 153 9769,'0'0'11755,"53"-50"-10730,-17 37-288,1 4-224,2-3-321,-2-1-160,-1 1 0,-8 1-673,-3 0-576,-11 3-577,-4 2-384,-10 1-1153,0 3-769,-7 2-2722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8.902"/>
    </inkml:context>
    <inkml:brush xml:id="br0">
      <inkml:brushProperty name="width" value="0.025" units="cm"/>
      <inkml:brushProperty name="height" value="0.025" units="cm"/>
      <inkml:brushProperty name="color" value="#66CC00"/>
    </inkml:brush>
  </inkml:definitions>
  <inkml:trace contextRef="#ctx0" brushRef="#br0">1 84 10154,'0'0'8552,"49"9"-7079,-18-21-288,7-3-800,1-2-321,-5 1-64,-2 2-321,-9 4-1312,-11 4-1538,-8 4-1986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09.293"/>
    </inkml:context>
    <inkml:brush xml:id="br0">
      <inkml:brushProperty name="width" value="0.025" units="cm"/>
      <inkml:brushProperty name="height" value="0.025" units="cm"/>
      <inkml:brushProperty name="color" value="#66CC00"/>
    </inkml:brush>
  </inkml:definitions>
  <inkml:trace contextRef="#ctx0" brushRef="#br0">1 213 13741,'0'0'7239,"67"-9"-5606,-31-8-480,8-6-512,4-1-289,-6-1-255,2 1-65,-1 1-193,-8 0-1728,-3 1-2724,-7 0-7046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1.681"/>
    </inkml:context>
    <inkml:brush xml:id="br0">
      <inkml:brushProperty name="width" value="0.025" units="cm"/>
      <inkml:brushProperty name="height" value="0.025" units="cm"/>
      <inkml:brushProperty name="color" value="#66CC00"/>
    </inkml:brush>
  </inkml:definitions>
  <inkml:trace contextRef="#ctx0" brushRef="#br0">186 73 4484,'4'-3'1138,"-2"0"0,1-1 0,0 1 1,-1-1-1,1 1 0,-1-1 0,0 0 0,0 0 0,-1 0 0,1-1 0,-1 1 0,0 0 0,0 0 0,0-1 0,0-6 0,-4 10-952,0 0-1,0 1 0,0-1 1,0 1-1,0 0 0,0-1 1,0 1-1,0 1 0,-3-1 1,4 1-80,-6 0-90,0 0 0,0 1 0,0 0 0,0 0 0,0 1 0,1 0 0,-1 1 0,1 0 0,0 0 0,-12 9 0,5-2-7,1 0 1,0 0 0,1 1-1,-13 17 1,24-28-10,0-1 0,1 1 0,-1 0 0,0 0 1,1 0-1,-1-1 0,1 1 0,-1 0 0,1 0 0,-1 0 1,1 0-1,-1 0 0,1 0 0,0 0 0,0 0 0,-1 0 0,1 0 1,0 0-1,0 0 0,0 0 0,0 0 0,0 0 0,1 0 1,-1 0-1,0 0 0,1 2 0,0-2 0,0 0 1,0 0-1,0 0 1,1 0-1,-1 0 0,0 0 1,1 0-1,-1 0 0,1-1 1,-1 1-1,0-1 0,1 1 1,0-1-1,-1 1 1,4-1-1,11 2-8,0-1 1,31-2-1,-28 0-22,7 0-112,-19 0 118,0 0 0,0 0 0,0 1 0,1 0 0,-1 1 0,0-1 0,0 1 0,0 1 0,0 0 0,11 3 0,-18-4 19,1-1-1,0 1 0,0-1 0,-1 1 0,1-1 1,0 1-1,-1 0 0,1-1 0,-1 1 0,1 0 0,-1-1 1,1 1-1,-1 0 0,1 0 0,-1 0 0,0-1 0,1 1 1,-1 0-1,0 0 0,0 0 0,1 0 0,-1 0 0,0 0 1,0 0-1,0 0 0,0-1 0,0 1 0,-1 0 1,1 0-1,0 1 0,-2 1 44,1-1 0,0 1 0,-1-1 0,1 1 0,-1-1 0,0 0 0,0 1 0,0-1 0,-4 3 0,-51 32 1359,36-25-764,4-1-227,-1-2 0,0 0 0,0-1 0,-1 0 0,0-2 0,-20 4 0,83-34-16752,-21 9 6427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2.058"/>
    </inkml:context>
    <inkml:brush xml:id="br0">
      <inkml:brushProperty name="width" value="0.025" units="cm"/>
      <inkml:brushProperty name="height" value="0.025" units="cm"/>
      <inkml:brushProperty name="color" value="#66CC00"/>
    </inkml:brush>
  </inkml:definitions>
  <inkml:trace contextRef="#ctx0" brushRef="#br0">1 1 12204,'0'0'12379,"2"12"-12176,3 34-61,-2 1-1,-3-1 1,-4 48-1,3-93-163,1 0 0,-1 0 0,1 1 0,0-1 0,0 0 0,-1 0 0,1 0 0,0 1-1,0-1 1,0 0 0,0 0 0,1 1 0,-1-1 0,0 0 0,0 0 0,1 0 0,-1 1 0,1-1 0,-1 0 0,1 0 0,-1 0 0,1 0 0,0 0 0,-1 0 0,1 0-1,1 1 1,-1-3-231,0-1-1,0 1 0,0-1 1,0 1-1,0 0 0,0-1 1,0 0-1,-1 1 0,1-1 1,-1 1-1,1-1 0,-1 0 0,1 0 1,-1 1-1,0-1 0,0 0 1,0 1-1,0-1 0,-1-2 1,1-58-9004,-1 25 3988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2.401"/>
    </inkml:context>
    <inkml:brush xml:id="br0">
      <inkml:brushProperty name="width" value="0.025" units="cm"/>
      <inkml:brushProperty name="height" value="0.025" units="cm"/>
      <inkml:brushProperty name="color" value="#66CC00"/>
    </inkml:brush>
  </inkml:definitions>
  <inkml:trace contextRef="#ctx0" brushRef="#br0">0 86 9129,'0'0'8707,"2"-9"-6609,-2 5-1978,0 3-20,0-1-1,1 0 1,-1 1 0,0-1-1,0 0 1,1 1 0,-1-1-1,1 0 1,-1 1 0,1-1-1,0 1 1,0-1 0,0 1-1,-1-1 1,1 1 0,1 0-1,-1-1 1,0 1 0,0 0-1,0 0 1,1 0 0,-1 0-1,0 0 1,1 0 0,-1 0-1,1 0 1,0 1 0,-1-1-1,1 0 1,-1 1 0,1-1-1,0 1 1,-1 0 0,1 0-1,0 0 1,-1 0 0,3 0-1,59-3 1348,-32 3-1998,0-1-1,0-2 1,40-9 0,-57 6-1868,-12 0-4018,-6 4 922</inkml:trace>
  <inkml:trace contextRef="#ctx0" brushRef="#br0" timeOffset="1">85 115 9225,'0'0'13709,"78"22"-13229,-41-31-416,-3 0-32,-9 1-192,0 5-865,-17 3-1217,-8 11-5509,-19 1 992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2.794"/>
    </inkml:context>
    <inkml:brush xml:id="br0">
      <inkml:brushProperty name="width" value="0.025" units="cm"/>
      <inkml:brushProperty name="height" value="0.025" units="cm"/>
      <inkml:brushProperty name="color" value="#66CC00"/>
    </inkml:brush>
  </inkml:definitions>
  <inkml:trace contextRef="#ctx0" brushRef="#br0">0 53 8712,'0'0'12780,"87"19"-11530,-35-36-386,2 0-383,-6 0-385,-4 5-64,-10 4-64,-7 7-897,-17 1-1537</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3.528"/>
    </inkml:context>
    <inkml:brush xml:id="br0">
      <inkml:brushProperty name="width" value="0.025" units="cm"/>
      <inkml:brushProperty name="height" value="0.025" units="cm"/>
      <inkml:brushProperty name="color" value="#66CC00"/>
    </inkml:brush>
  </inkml:definitions>
  <inkml:trace contextRef="#ctx0" brushRef="#br0">140 41 3908,'9'-4'5936,"-6"2"-5654,7-3 536,0 0 0,1 0 0,-1 1-1,1 0 1,0 1 0,0 0 0,0 1 0,0 1-1,1-1 1,14 1 0,-26 1-757,1 0 0,0 0 1,-1 1-1,1-1 0,0 0 0,-1 0 0,1 0 1,0 0-1,-1 1 0,1-1 0,-1 0 0,1 1 0,0-1 1,-1 0-1,1 1 0,-1-1 0,1 1 0,-1-1 1,1 1-1,-1-1 0,0 1 0,1-1 0,-1 1 1,1 0-1,-1-1 0,0 1 0,0-1 0,1 1 0,-1 1 1,-4 21 1086,1-17-960,0-1 1,0 1 0,-1-1 0,1 1-1,-8 7 1,-20 12 232,-1 0 0,-1-2 0,-37 19 0,-27 19 14,96-61-432,1 1 0,0-1 0,-1 0-1,1 0 1,0 0 0,0 0 0,-1 0 0,1 1-1,0-1 1,-1 0 0,1 0 0,0 0 0,0 1-1,-1-1 1,1 0 0,0 0 0,0 1 0,0-1-1,-1 0 1,1 0 0,0 1 0,0-1 0,0 0-1,0 1 1,0-1 0,0 0 0,-1 1-1,1-1 1,0 0 0,0 1 0,0-1 0,0 0-1,0 1 1,0-1 0,0 0 0,1 1 0,-1-1-1,0 1 1,15 4 100,34-5 47,-39 0-127,197-8 9,-206 8-112,0 0 1,1 0 0,-1 0-1,0 0 1,0 0 0,0 0-1,1 1 1,-1-1 0,0 0-1,0 1 1,0-1 0,0 1-1,0-1 1,0 1 0,1 0-1,-2 0 1,1-1 0,0 1-1,0 0 1,0 0 0,0 0-1,0 0 1,1 1 0,2 20-8246</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4.079"/>
    </inkml:context>
    <inkml:brush xml:id="br0">
      <inkml:brushProperty name="width" value="0.025" units="cm"/>
      <inkml:brushProperty name="height" value="0.025" units="cm"/>
      <inkml:brushProperty name="color" value="#66CC00"/>
    </inkml:brush>
  </inkml:definitions>
  <inkml:trace contextRef="#ctx0" brushRef="#br0">1 0 4356,'0'0'16053,"1"12"-15354,7 240 2120,0-220-3927,-11-52-9406,-6-6 1925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4.186"/>
    </inkml:context>
    <inkml:brush xml:id="br0">
      <inkml:brushProperty name="width" value="0.035" units="cm"/>
      <inkml:brushProperty name="height" value="0.035" units="cm"/>
    </inkml:brush>
  </inkml:definitions>
  <inkml:trace contextRef="#ctx0" brushRef="#br0">106 0 13635,'-23'63'2921,"-26"105"-1,37-109-2242,3-1 0,2 1-1,3 0 1,3 63 0,1-114-645,0 0-1,0 1 1,1-1 0,0 0 0,1 1-1,0-1 1,0 0 0,1 0 0,0-1-1,5 11 1,-8-18-33,0 1 0,1-1 0,-1 1 1,0-1-1,0 1 0,1-1 0,-1 0 0,0 1 0,1-1 1,-1 1-1,0-1 0,1 0 0,-1 1 0,1-1 0,-1 0 1,0 1-1,1-1 0,-1 0 0,1 0 0,-1 1 0,1-1 1,-1 0-1,1 0 0,-1 0 0,1 0 0,-1 0 0,1 0 1,0 1-1,-1-1 0,1-1 0,-1 1 0,1 0 0,-1 0 1,1 0-1,0 0 0,0-1-2,0 0 1,1 0-1,-1 0 1,0-1-1,0 1 1,0 0-1,0-1 1,0 1-1,0 0 1,-1-1-1,2-2 1,13-45-48,-7 5-4,3-46 1,0-4-45,-8 84 72,1 12 3,3 14 8,2 19 2,-6-22 23,-1 0 0,2-1 0,0 1 0,1-1 0,0 0 0,1 0 1,0-1-1,13 19 0,-17-28-7,0 0 1,0-1-1,0 1 0,0 0 1,1-1-1,-1 1 0,1-1 1,-1 1-1,1-1 0,-1 0 1,1 0-1,0-1 0,-1 1 1,1 0-1,0-1 0,0 0 1,-1 1-1,1-1 0,0 0 1,0 0-1,0-1 0,-1 1 1,1-1-1,0 1 0,0-1 1,-1 0-1,1 0 0,-1 0 1,3-2-1,4-1 5,-1-1 1,0 0-1,0 0 0,0-1 0,-1 0 0,0-1 1,7-7-1,-4 2-18,0 0 1,-1-1 0,0 0-1,-1 0 1,-1-1-1,0 0 1,-1 0-1,0-1 1,-1 0-1,-1 0 1,-1 0-1,0 0 1,1-18-1,-4 31 3,0 0 0,0 0-1,0 0 1,0 0 0,0 0-1,-1 0 1,1 0 0,-1 0-1,-1-3 1,2 4 3,0 1 0,0-1-1,-1 1 1,1 0 0,0-1 0,-1 1 0,1 0 0,0-1 0,-1 1-1,1 0 1,0-1 0,-1 1 0,1 0 0,-1 0 0,1-1 0,0 1-1,-1 0 1,1 0 0,-1 0 0,1 0 0,-1 0 0,1 0 0,-1-1-1,1 1 1,-1 0 0,0 1 0,-1-1-3,0 1 0,0 0-1,1 0 1,-1 0 0,0 0 0,0 0 0,1 0-1,-1 1 1,1-1 0,-1 1 0,1-1-1,0 1 1,-1-1 0,1 1 0,0 0 0,0 0-1,-1 2 1,-5 12 27,0 0 0,1 0 0,0 1 0,2 0 0,0 0 0,1 0 0,0 0 0,2 0 0,0 0 0,2 33 0,0-46-10,-1-1 0,0 0 0,1 1 0,0-1 0,0 0 1,0 0-1,0 1 0,1-1 0,-1 0 0,1 0 0,0 0 0,-1-1 0,1 1 0,1 0 1,2 3-1,-3-5-4,0 1 1,1-1 0,-1 1 0,0-1-1,1 0 1,-1 0 0,1 0-1,-1-1 1,1 1 0,0 0 0,-1-1-1,1 0 1,-1 1 0,1-1 0,0 0-1,-1-1 1,1 1 0,0 0 0,-1-1-1,4 0 1,3-2-2,-1 0 1,0-1-1,0 1 1,0-2-1,0 1 1,-1-1-1,0 0 1,0-1-1,13-12 0,4-7-45,23-32 0,-39 47 17,0 0-12,-4 5 4,0 0 1,0 0-1,0 0 0,0-1 0,-1 1 0,0-1 1,4-10-1,-17 62 0,3-16-8,-3 44 1,9-66 33,0 1 0,1-1 0,1 1 0,0-1 0,0 1 0,0-1 1,1 1-1,0-1 0,7 15 0,-8-21 5,-1 0 0,1-1 1,0 1-1,0-1 0,0 1 0,0-1 1,0 1-1,0-1 0,0 0 0,0 1 1,1-1-1,-1 0 0,0 0 0,1 0 1,-1 0-1,1 0 0,0 0 0,-1-1 1,1 1-1,-1 0 0,1-1 0,0 1 1,0-1-1,-1 0 0,1 1 0,0-1 1,0 0-1,-1 0 0,1 0 0,0 0 1,0-1-1,0 1 0,-1 0 0,1-1 1,0 1-1,-1-1 0,1 0 0,0 1 1,-1-1-1,1 0 0,-1 0 0,3-2 1,3-2 6,0 0 0,-1 0 1,1-1-1,-1 0 1,0 0-1,0-1 1,6-10-1,-3 3 30,-2-1 0,0 0-1,-1 0 1,0-1 0,-1 0-1,-1 0 1,4-29 0,-3-5 467,-1-62 1,-4 112-501,0-1 0,0 1 0,0 0 0,0 0 1,0-1-1,0 1 0,0 0 0,0 0 0,0-1 0,0 1 1,0 0-1,0 0 0,0 0 0,0-1 0,0 1 1,1 0-1,-1 0 0,0 0 0,0-1 0,0 1 1,0 0-1,0 0 0,1 0 0,-1-1 0,0 1 1,0 0-1,0 0 0,1 0 0,-1 0 0,0 0 0,0 0 1,0 0-1,1-1 0,-1 1 0,0 0 0,0 0 1,1 0-1,-1 0 0,0 0 0,0 0 0,1 0 1,-1 0-1,0 0 0,0 0 0,1 0 0,-1 0 1,0 0-1,0 1 0,0-1 0,1 0 0,-1 0 1,0 0-1,1 0 0,15 9 24,-8-4-90,-1-3-104,0 0 1,1-1-1,-1 0 1,1 0 0,0 0-1,-1-1 1,1 0-1,0-1 1,-1 0 0,1 0-1,-1 0 1,1-1 0,-1 0-1,11-5 1,9-4-316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4.426"/>
    </inkml:context>
    <inkml:brush xml:id="br0">
      <inkml:brushProperty name="width" value="0.025" units="cm"/>
      <inkml:brushProperty name="height" value="0.025" units="cm"/>
      <inkml:brushProperty name="color" value="#66CC00"/>
    </inkml:brush>
  </inkml:definitions>
  <inkml:trace contextRef="#ctx0" brushRef="#br0">0 68 13100,'0'0'6503,"50"-13"-5158,-24 9 160,8-1-192,0-1-768,-1 1-321,1 0-128,-4-2-64,-7-2-96,-2 4-736,-10 0-770,-9 2-768,-20 3-11691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4.768"/>
    </inkml:context>
    <inkml:brush xml:id="br0">
      <inkml:brushProperty name="width" value="0.025" units="cm"/>
      <inkml:brushProperty name="height" value="0.025" units="cm"/>
      <inkml:brushProperty name="color" value="#66CC00"/>
    </inkml:brush>
  </inkml:definitions>
  <inkml:trace contextRef="#ctx0" brushRef="#br0">41 38 3235,'0'0'17200,"78"10"-16015,-37-20-576,1-2-321,-3 1-224,-5 2-32,-9 3-96,-11 6-961,-10 0-640,-4 4-1122,-9 7-544,-13 3-2979</inkml:trace>
  <inkml:trace contextRef="#ctx0" brushRef="#br0" timeOffset="1">1 230 5509,'0'0'12876,"58"23"-11178,-21-25-641,-3-4-609,1-2-287,-1 0-97,-6 5-32,-5 0-321,-3 1-992,-10 2-833,-3 0-2594</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5.161"/>
    </inkml:context>
    <inkml:brush xml:id="br0">
      <inkml:brushProperty name="width" value="0.025" units="cm"/>
      <inkml:brushProperty name="height" value="0.025" units="cm"/>
      <inkml:brushProperty name="color" value="#66CC00"/>
    </inkml:brush>
  </inkml:definitions>
  <inkml:trace contextRef="#ctx0" brushRef="#br0">54 31 15022,'0'0'5323,"0"7"-4982,-5 150 965,1 16-3893,7-186-7198,-3-7 165</inkml:trace>
  <inkml:trace contextRef="#ctx0" brushRef="#br0" timeOffset="1">1 45 13196,'0'0'8489,"47"-11"-7432,-20 11 32,5 0-577,-4 0-416,2 0-32,-1-1-32,-3-4-416,-5-1-417,-7 1-64,-3-1-448,-6 2-769,-5 0-352,0 2-1026</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5.506"/>
    </inkml:context>
    <inkml:brush xml:id="br0">
      <inkml:brushProperty name="width" value="0.025" units="cm"/>
      <inkml:brushProperty name="height" value="0.025" units="cm"/>
      <inkml:brushProperty name="color" value="#66CC00"/>
    </inkml:brush>
  </inkml:definitions>
  <inkml:trace contextRef="#ctx0" brushRef="#br0">1 39 11659,'0'0'9129,"58"-10"-7848,-33 2-544,-2 0-513,3 1-192,-4 2-64,-6 4-769,-8 1-1217,-2 0-1537,-6 6-2019,-2 4-3202</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5.836"/>
    </inkml:context>
    <inkml:brush xml:id="br0">
      <inkml:brushProperty name="width" value="0.025" units="cm"/>
      <inkml:brushProperty name="height" value="0.025" units="cm"/>
      <inkml:brushProperty name="color" value="#66CC00"/>
    </inkml:brush>
  </inkml:definitions>
  <inkml:trace contextRef="#ctx0" brushRef="#br0">1 81 10954,'0'0'10090,"80"-8"-8360,-38-6-321,4 0-993,-5 2-320,-2 1-96,-7 4-544,-8 1-1826,-9 2-3716,-5-1-7207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8.729"/>
    </inkml:context>
    <inkml:brush xml:id="br0">
      <inkml:brushProperty name="width" value="0.025" units="cm"/>
      <inkml:brushProperty name="height" value="0.025" units="cm"/>
      <inkml:brushProperty name="color" value="#66CC00"/>
    </inkml:brush>
  </inkml:definitions>
  <inkml:trace contextRef="#ctx0" brushRef="#br0">283 2 16784,'0'0'1916,"-12"-1"-821,1 1-879,-2-1 111,0 1-1,0 0 1,-1 1-1,1 1 1,0 0-1,0 0 1,1 1-1,-22 9 1,19-4-173,0 0-1,1 2 1,-19 15 0,29-22-154,0 0-1,1 0 1,-1 0-1,1 1 1,0-1 0,0 1-1,0 0 1,1 0-1,-1 0 1,1 0 0,0 1-1,0-1 1,0 1-1,1-1 1,0 1 0,-2 9-1,4-12-21,-1 0 1,1 0-1,0 0 0,-1-1 0,1 1 0,0 0 0,0 0 0,1 0 1,-1-1-1,0 1 0,0-1 0,1 1 0,-1-1 0,1 0 0,0 1 1,-1-1-1,1 0 0,0 0 0,0 0 0,-1 0 0,1 0 0,0-1 0,0 1 1,0 0-1,0-1 0,0 0 0,0 1 0,4-1 0,69 8-575,-62-7 488,15 0-19,50 5 44,-72-5 82,-1 0-1,1 0 0,-1 0 0,0 1 0,1 0 1,-1 0-1,0 0 0,0 1 0,0 0 0,-1-1 1,6 5-1,-9-6 11,0 0 0,0 0 1,0 1-1,0-1 0,0 0 0,0 0 1,0 1-1,0-1 0,0 1 0,-1-1 1,1 1-1,0-1 0,-1 1 0,1-1 1,-1 1-1,0 0 0,0-1 0,1 1 1,-1-1-1,0 1 0,0 0 0,-1-1 1,1 1-1,0 1 0,-2 1 67,1-1 0,-1 1 0,1-1 0,-1 0 0,0 0 0,0 0 0,0 0-1,-1 0 1,1 0 0,-5 3 0,-5 4 331,-1 0 0,0 0-1,-26 12 1,20-11-122,-1-2-1,0 0 1,0-1 0,0-1-1,-1-1 1,-41 6 0,62-12-293,-1 0 0,1 0 1,0 0-1,-1 0 0,1 1 1,-1-1-1,1 0 0,-1 0 0,1 0 1,0 0-1,-1 0 0,1 0 1,-1-1-1,1 1 0,-1 0 0,1 0 1,0 0-1,-1 0 0,1 0 1,0-1-1,-1 1 0,1 0 0,-1 0 1,1-1-1,0 1 0,0 0 1,-1 0-1,1-1 0,0 1 0,-1 0 1,1-1-1,0 1 0,0 0 1,0-1-1,-1 1 0,1-1 0,0 0 1,7-17-1026,23-17-1792,13-7-1236,9-8-1933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9.074"/>
    </inkml:context>
    <inkml:brush xml:id="br0">
      <inkml:brushProperty name="width" value="0.025" units="cm"/>
      <inkml:brushProperty name="height" value="0.025" units="cm"/>
      <inkml:brushProperty name="color" value="#66CC00"/>
    </inkml:brush>
  </inkml:definitions>
  <inkml:trace contextRef="#ctx0" brushRef="#br0">68 7 18834,'0'0'833,"-18"53"576,2-17-256,7 4-128,-5 2 64,3 4-609,11-6-383,0-4-65,4-9-449,8-8-1248,3-11-449,-1-8-385,-4-9-1857,-1-14-544</inkml:trace>
  <inkml:trace contextRef="#ctx0" brushRef="#br0" timeOffset="1">34 23 5445,'0'0'13581,"58"-22"-12780,-29 26-65,4 0-383,3 0-225,1-1-32,-9-3-673,-3 0-1921,-11 0-3588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19.419"/>
    </inkml:context>
    <inkml:brush xml:id="br0">
      <inkml:brushProperty name="width" value="0.025" units="cm"/>
      <inkml:brushProperty name="height" value="0.025" units="cm"/>
      <inkml:brushProperty name="color" value="#66CC00"/>
    </inkml:brush>
  </inkml:definitions>
  <inkml:trace contextRef="#ctx0" brushRef="#br0">81 1 11307,'0'0'6918,"75"40"-6597,-34-40-65,-3 0-224,0-2-2499,-10-4-3778</inkml:trace>
  <inkml:trace contextRef="#ctx0" brushRef="#br0" timeOffset="1">0 200 11819,'0'0'11275,"50"39"-10346,-4-41-577,12-10-288,0-2-288,-6-2-2851,-4-1-4228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0.522"/>
    </inkml:context>
    <inkml:brush xml:id="br0">
      <inkml:brushProperty name="width" value="0.025" units="cm"/>
      <inkml:brushProperty name="height" value="0.025" units="cm"/>
      <inkml:brushProperty name="color" value="#66CC00"/>
    </inkml:brush>
  </inkml:definitions>
  <inkml:trace contextRef="#ctx0" brushRef="#br0">241 45 5093,'0'0'11883,"-2"-8"-9182,2 6-2582,0 1 1,0-1-1,-1 0 0,1 1 0,-1-1 0,1 0 0,-1 1 1,0-1-1,0 0 0,0 1 0,0-1 0,0 1 0,0 0 1,0-1-1,0 1 0,0 0 0,0 0 0,-1-1 0,1 1 1,-1 0-1,1 0 0,-1 1 0,1-1 0,-1 0 0,1 0 1,-4 0-1,2 1-46,-1 0 1,0 0-1,1 0 1,-1 0-1,0 1 1,1 0-1,-1 0 1,1 0-1,-1 0 1,1 0-1,-1 1 1,1 0-1,0-1 1,0 1-1,-6 5 1,-12 8 5,0 1 1,-27 28-1,42-38-76,0 0 0,1 0 0,-1 1 0,1-1-1,1 1 1,0 0 0,0 1 0,0-1 0,1 1-1,0 0 1,-4 16 0,7-23-11,0 0 0,0 0 1,0 0-1,0 0 0,0 0 0,0 0 1,1 1-1,-1-1 0,0 0 0,1 0 0,-1 0 1,1 0-1,-1 0 0,1 0 0,0-1 1,-1 1-1,1 0 0,0 0 0,0 0 0,0 0 1,-1-1-1,1 1 0,0 0 0,0-1 1,0 1-1,0-1 0,0 1 0,0-1 0,0 0 1,0 1-1,1-1 0,-1 0 0,0 0 1,2 1-1,46 3-472,-35-4 292,6 1-106,51 6-500,-66-7 762,0 1 0,-1 0 0,1 1 0,-1-1 0,1 1 0,-1 0 0,1 0 0,-1 0-1,0 0 1,0 1 0,6 5 0,-8-6 34,0 1 0,-1-1 0,1 1 1,-1-1-1,1 1 0,-1 0 0,0 0 0,0 0 0,0-1 0,-1 1 0,1 0 1,-1 0-1,1 0 0,-1 0 0,0 0 0,0 0 0,0 0 0,-1 0 0,1 0 0,-1 0 1,0 0-1,1 0 0,-1 0 0,-3 5 0,-1 4 363,-2 1-1,1-1 0,-17 21 1,22-31-332,-10 15 504,-1 0 0,-1-1 0,0 0 0,-1-1 0,-1 0 0,0-2 0,-28 20 0,42-32-516,1 0 0,-1-1 0,0 0-1,1 1 1,-1-1 0,0 1 0,1-1-1,-1 0 1,0 1 0,1-1 0,-1 0-1,0 0 1,0 0 0,1 1 0,-1-1-1,0 0 1,0 0 0,0 0 0,1 0 0,-1 0-1,0-1 1,0 1 0,1 0 0,-1 0-1,0 0 1,0-1 0,1 1 0,-1 0-1,-1-1 1,2 0-41,0 0 0,-1-1 0,1 1 0,0 0-1,0 0 1,-1 0 0,1 0 0,0-1 0,0 1 0,0 0 0,1 0-1,-1 0 1,0-1 0,0 1 0,1 0 0,0-1 0,20-48-2546,38-36-6370,-21 42 170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0.854"/>
    </inkml:context>
    <inkml:brush xml:id="br0">
      <inkml:brushProperty name="width" value="0.025" units="cm"/>
      <inkml:brushProperty name="height" value="0.025" units="cm"/>
      <inkml:brushProperty name="color" value="#66CC00"/>
    </inkml:brush>
  </inkml:definitions>
  <inkml:trace contextRef="#ctx0" brushRef="#br0">28 77 12139,'-2'8'4164,"-3"4"-3120,2-5-409,-1 0 0,2 1 0,-1 0 0,1 0 0,0 0 0,0 0 0,1 0 0,0 14 0,1-21-623,1 0 1,0-1 0,-1 1-1,1-1 1,0 1 0,-1 0-1,1-1 1,0 1 0,0-1-1,-1 0 1,1 1 0,0-1-1,0 0 1,0 1-1,0-1 1,0 0 0,-1 0-1,1 0 1,0 0 0,0 0-1,0 0 1,0 0 0,0 0-1,0 0 1,0 0 0,-1 0-1,1-1 1,0 1-1,1-1 1,27-8 99,-16 1-387,0 0 1,0-1-1,-1-1 1,-1 0-1,0 0 1,0-1-1,-1-1 1,0 1-1,-1-2 1,0 1-1,-1-1 0,-1-1 1,10-22-1,-23 65 861,1 0 1,1 0-1,2 1 0,2 45 0,0-73-611,0-1-1,0 1 1,0-1-1,1 0 1,-1 1-1,0-1 1,1 0-1,-1 1 1,1-1 0,-1 0-1,1 0 1,0 1-1,-1-1 1,1 0-1,0 0 1,0 0-1,0 0 1,0 0-1,0 0 1,0 0 0,0 0-1,0 0 1,0-1-1,1 1 1,-1 0-1,0-1 1,0 1-1,1-1 1,-1 1-1,0-1 1,1 0-1,-1 1 1,1-1 0,-1 0-1,0 0 1,1 0-1,-1 0 1,1 0-1,1-1 1,1 1-183,-1-1 0,1 0 0,0 0 0,0 0 0,0-1 0,-1 0 1,1 1-1,-1-1 0,1 0 0,-1-1 0,0 1 0,5-5 0,0-2-1351,0-1 1,0 0-1,-1-1 0,8-16 0,4-16-3801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979"/>
    </inkml:context>
    <inkml:brush xml:id="br0">
      <inkml:brushProperty name="width" value="0.025" units="cm"/>
      <inkml:brushProperty name="height" value="0.025" units="cm"/>
    </inkml:brush>
  </inkml:definitions>
  <inkml:trace contextRef="#ctx0" brushRef="#br0">75 19 5765,'0'0'17927,"0"4"-17735,0 3-173,0-2-5,0 0-1,0 1 1,0-1-1,1 0 1,0 0-1,1 7 1,-1-11-51,-1-1 0,0 1 0,0-1 0,1 1 0,-1 0 1,0-1-1,1 1 0,-1-1 0,0 1 0,1-1 1,-1 0-1,1 1 0,-1-1 0,1 1 0,-1-1 0,1 0 1,-1 1-1,1-1 0,-1 0 0,1 0 0,0 1 1,-1-1-1,1 0 0,0 0 0,1 0-118,0 0 1,-1 0-1,1-1 0,0 1 0,-1-1 0,1 1 1,-1-1-1,1 0 0,-1 1 0,1-1 1,-1 0-1,1 0 0,-1 0 0,2-2 1,-3 3 109,35-31-5866,-18 7 3334,-13 7 5718,-19 34-472,-26 54-478,-61 144 1,99-208-2431,1 1 0,0-1 0,0 0 0,0 1 0,1-1 1,0 1-1,0 8 0,9-14-10176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4.683"/>
    </inkml:context>
    <inkml:brush xml:id="br0">
      <inkml:brushProperty name="width" value="0.035" units="cm"/>
      <inkml:brushProperty name="height" value="0.035" units="cm"/>
    </inkml:brush>
  </inkml:definitions>
  <inkml:trace contextRef="#ctx0" brushRef="#br0">0 131 17756,'32'2'1688,"-2"-4"-1264,3-16-208,1 0 801,5-5-1218,-6-3 442,-2 3-249,-3 0-121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1.225"/>
    </inkml:context>
    <inkml:brush xml:id="br0">
      <inkml:brushProperty name="width" value="0.025" units="cm"/>
      <inkml:brushProperty name="height" value="0.025" units="cm"/>
      <inkml:brushProperty name="color" value="#66CC00"/>
    </inkml:brush>
  </inkml:definitions>
  <inkml:trace contextRef="#ctx0" brushRef="#br0">71 1 10570,'0'0'5584,"-4"10"-3700,1-4-1764,-38 102 2273,36-93-1949,1 0 0,1 0 0,0 0 0,1 1 0,1-1 1,0 18-1,1-31-427,0 0 1,0-1-1,0 1 0,1 0 1,-1-1-1,1 1 1,-1-1-1,1 1 1,-1-1-1,1 1 0,0-1 1,-1 1-1,1-1 1,0 1-1,0-1 1,0 0-1,1 1 0,-1-1 1,0 0-1,0 0 1,0 0-1,3 1 1,-1-1-71,0 0 0,-1 0 1,1 0-1,0 0 0,0-1 1,0 1-1,0-1 1,0 0-1,0 0 0,0 0 1,5-1-1,7-3-1476,0 0 0,0 0 0,26-13 0,-36 14 370,-4 3 1182,0-1 0,0 1 0,0-1 0,0 1 0,0-1 0,0 1 0,0 0 0,0-1 0,0 1-1,0 0 1,0 0 0,0-1 0,0 1 0,0 0 0,0 0 0,0 0 0,0 0 0,0 1 0,0-1 0,0 0 0,0 0 0,0 1 0,0-1 0,1 1 0,-1 0 139,-1 0 0,0 0 0,1 0 0,-1 0 1,0 0-1,0 0 0,0 0 0,0 0 0,0 0 1,0 0-1,0 0 0,0 0 0,0 0 0,0 0 1,0 0-1,-1 0 0,1 0 0,0 0 0,-2 1 0,-1 6 673,-1 0 0,0 0 0,0-1 0,-9 11 0,2-6 69,0 0 1,-1-1 0,-15 12-1,23-20-796,0 0 0,0 0 0,0-1 0,0 1 0,0-1 0,-1 0-1,1 0 1,-1 0 0,0-1 0,1 0 0,-1 0 0,0 0 0,0 0 0,-9-1-1,13 0-176,0-1 0,0 1 0,0-1 0,1 1-1,-1-1 1,0 1 0,0-1 0,1 0-1,-1 1 1,0-1 0,1 0 0,-1 0 0,1 0-1,-1 1 1,1-1 0,-1 0 0,1 0-1,0 0 1,-1 0 0,1 0 0,0 0 0,0 0-1,0 0 1,-1 0 0,1 0 0,0 0-1,0 0 1,1 0 0,-1 0 0,0 1-1,1-3 1,5-31-4042,4 7-570,9-1-2291</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1.557"/>
    </inkml:context>
    <inkml:brush xml:id="br0">
      <inkml:brushProperty name="width" value="0.025" units="cm"/>
      <inkml:brushProperty name="height" value="0.025" units="cm"/>
      <inkml:brushProperty name="color" value="#66CC00"/>
    </inkml:brush>
  </inkml:definitions>
  <inkml:trace contextRef="#ctx0" brushRef="#br0">140 1 16207,'0'0'7800,"-9"0"-7112,-57 2-48,62-1-643,1-1 1,0 0-1,0 1 0,-1-1 1,1 1-1,0 0 1,0 0-1,0 0 0,0 1 1,0-1-1,0 1 0,1 0 1,-1-1-1,0 1 1,1 0-1,-1 1 0,1-1 1,0 0-1,0 1 0,0-1 1,-3 6-1,5-7-30,0-1 0,0 1 0,0 0 0,0-1 0,0 1 0,0 0 0,0 0-1,0-1 1,0 1 0,0 0 0,0 0 0,1-1 0,-1 1 0,0 0 0,1-1 0,-1 1 0,0-1 0,1 1-1,-1 0 1,1-1 0,-1 1 0,1-1 0,-1 1 0,1-1 0,0 1 0,-1-1 0,1 0 0,-1 1-1,1-1 1,0 0 0,-1 1 0,1-1 0,0 0 0,0 0 0,-1 0 0,1 1 0,0-1 0,-1 0-1,1 0 1,0 0 0,0 0 0,1-1 0,41 3-1016,-34-2 553,13 0-518,46 3-882,-64-3 1863,1 1-1,-1-1 1,0 1 0,0 0 0,0 1 0,0-1-1,0 1 1,0 0 0,-1 0 0,1 0 0,-1 0-1,7 5 1,-9-5 155,0 0 0,1 0 0,-1 0 0,-1 0 0,1 0 0,0 0-1,0 0 1,-1 0 0,1 0 0,-1 1 0,0-1 0,1 0 0,-1 0 0,0 1 0,0-1-1,-1 0 1,1 0 0,0 0 0,-1 1 0,1-1 0,-1 0 0,0 0 0,0 0 0,0 0-1,0 0 1,0 0 0,0 0 0,0-1 0,0 1 0,-3 2 0,-6 9 802,0 0 0,-24 22 0,27-28-791,-32 24 422,39-31-584,0-1 0,-1 1 0,1-1 0,0 1 0,0 0 0,-1-1 0,1 1 0,0-1 0,0 1-1,0-1 1,0 1 0,-1-1 0,1 1 0,0-1 0,0 1 0,0-1 0,0 1 0,0-1 0,0 1 0,1-1 0,-1 1 0,0 0 0,0-1 0,0 1-1,0-1 1,0 1 0,1-1 0,-1 1 0,0-1 0,0 1 0,1 0 0,-1-1 0,8-22-1318,50-107-9757,-37 74 2984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1.967"/>
    </inkml:context>
    <inkml:brush xml:id="br0">
      <inkml:brushProperty name="width" value="0.025" units="cm"/>
      <inkml:brushProperty name="height" value="0.025" units="cm"/>
      <inkml:brushProperty name="color" value="#66CC00"/>
    </inkml:brush>
  </inkml:definitions>
  <inkml:trace contextRef="#ctx0" brushRef="#br0">52 0 10762,'0'0'6961,"-3"8"-5412,1 1-1302,-35 130 4174,34-122-4008,0 0 1,1-1 0,1 1 0,0 0-1,2 0 1,3 31 0,-4-47-411,0 0 0,1 0 0,-1 0 1,0 0-1,0 0 0,0 0 0,1 0 0,-1 0 0,0 0 0,1 0 1,-1 0-1,1 0 0,-1 0 0,1 0 0,0 0 0,-1 0 0,1 0 1,0 0-1,0-1 0,0 1 0,-1 0 0,1-1 0,0 1 1,0-1-1,0 1 0,0-1 0,0 1 0,0-1 0,0 1 0,0-1 1,0 0-1,0 0 0,0 1 0,1-1 0,-1 0 0,0 0 0,0 0 1,0 0-1,0-1 0,0 1 0,2 0 0,-1-1-50,0 0 1,1 0-1,-1-1 0,0 1 1,0 0-1,0-1 0,0 1 0,0-1 1,0 0-1,0 0 0,-1 1 1,1-1-1,-1 0 0,1 0 0,-1-1 1,2-3-1,0-2-17,0 0-1,-1 0 1,-1 0-1,1 0 1,-1 0-1,0 0 1,-1 0-1,0 0 1,0-1-1,-1 1 1,-1-8-1,2 15 73,0 1 0,0 0 0,0-1 0,0 1 0,-1-1 0,1 1 0,0-1 0,0 1 0,0 0 0,0-1 0,0 1 0,-1-1 0,1 1 0,0 0 0,0-1 0,-1 1 0,1 0 0,0-1 0,0 1 0,-1 0 0,1-1 0,0 1 0,-1 0 0,1 0 0,-1-1 0,1 1-1,0 0 1,-1 0 0,1 0 0,-1 0 0,1 0 0,0-1 0,-1 1 0,0 0 0,-8 12 257,-1 24 34,10-33-283,0-1 0,1 0 0,-1 0 0,1 0-1,0 0 1,0 0 0,0 0 0,0 0 0,0 0-1,0 0 1,0-1 0,0 1 0,1 0 0,-1-1-1,1 1 1,-1-1 0,1 1 0,0-1 0,0 0-1,-1 0 1,1 0 0,0 0 0,0 0 0,0 0-1,0 0 1,0-1 0,0 1 0,0-1 0,1 1-1,-1-1 1,0 0 0,0 0 0,0 0-1,3 0 1,2 0-3,0 1 0,-1-2 0,1 1 0,0-1-1,0 0 1,0 0 0,0-1 0,-1 0 0,1 0 0,6-3 0,-5 0-77,-1 0 1,1 0 0,-1-1 0,-1 0 0,1 0-1,-1 0 1,0-1 0,0 0 0,-1 0 0,0-1 0,6-11-1,-44 82 566,31-59-460,0 1 0,1-1 0,0 0 0,0 1 0,0-1 0,0 1 0,1-1 0,0 1 0,0-1 0,0 1 0,0-1 0,1 1 0,-1-1 0,3 7 0,-2-10-41,-1 0-1,1 0 1,0 0-1,0 0 1,0 0-1,0 0 1,0 0-1,0-1 1,0 1-1,0 0 1,0 0-1,1-1 0,-1 1 1,0-1-1,0 1 1,0-1-1,1 0 1,-1 1-1,0-1 1,1 0-1,-1 0 1,0 0-1,1 0 1,-1 0-1,0 0 1,1 0-1,-1 0 1,0-1-1,1 1 1,-1 0-1,0-1 1,0 1-1,2-2 1,2 1-212,0-1 0,0 0 0,0 0 0,-1 0 0,1-1 0,0 0 0,4-4 0,-1-1-1327,0 0 0,0-1 0,-1 0 0,-1 0 0,0-1 0,0 0-1,5-12 1,3-18-7505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2.576"/>
    </inkml:context>
    <inkml:brush xml:id="br0">
      <inkml:brushProperty name="width" value="0.025" units="cm"/>
      <inkml:brushProperty name="height" value="0.025" units="cm"/>
      <inkml:brushProperty name="color" value="#66CC00"/>
    </inkml:brush>
  </inkml:definitions>
  <inkml:trace contextRef="#ctx0" brushRef="#br0">58 1 9737,'0'0'9364,"-8"10"-7864,2-2-1195,0 1 0,1-1 1,0 1-1,0 1 0,1-1 0,0 1 1,1 0-1,0 0 0,0 0 0,-1 13 1,3-6-192,0 0 0,1 0 0,1 1 0,1-1 0,0 0 0,2 0 0,-1-1 0,2 1 0,0-1 0,10 21 0,-15-37-109,0 0 0,0 1-1,1-1 1,-1 1 0,0-1 0,0 1-1,0-1 1,0 0 0,0 1-1,1-1 1,-1 1 0,0-1 0,0 0-1,1 1 1,-1-1 0,0 0 0,0 0-1,1 1 1,-1-1 0,0 0-1,1 1 1,-1-1 0,1 0 0,-1 0-1,0 0 1,1 0 0,-1 1 0,1-1-1,-1 0 1,0 0 0,1 0-1,0 0 1,4-14 171,-5-31-50,0 40-183,-2-47-688,0 34 394,1 35 155,1-14 216,1 0 0,-1-1 1,0 1-1,1 0 1,0-1-1,0 1 0,0 0 1,0-1-1,0 1 1,0-1-1,1 1 0,-1-1 1,1 0-1,0 0 1,0 1-1,0-1 0,0 0 1,0-1-1,0 1 0,0 0 1,0-1-1,1 1 1,-1-1-1,1 0 0,-1 1 1,1-1-1,0 0 1,-1-1-1,1 1 0,0 0 1,4 0-1,-1 0 11,0-1-1,0 1 1,0-1-1,0 0 1,0 0-1,0-1 1,0 1-1,-1-1 1,1-1-1,0 1 1,0-1-1,-1 0 1,1 0 0,6-4-1,-5 2-14,-1 0 1,0-1-1,1 0 0,-1 0 1,-1 0-1,1-1 0,-1 0 1,0 0-1,0 0 0,-1-1 1,0 1-1,0-1 0,0 0 1,-1 0-1,0-1 0,3-14 1,-28 50 191,17-18-43,1-1-1,0 1 1,1 0 0,-3 10-1,5-16-47,0 1-1,0-1 0,1 0 0,-1 1 0,1-1 0,0 1 0,0-1 0,0 0 0,1 1 0,0-1 1,-1 1-1,3 3 0,-2-6-88,0-1-1,0 0 1,1 1 0,-1-1 0,1 0 0,-1 0 0,1 0-1,-1 0 1,1 0 0,-1 0 0,1 0 0,0 0 0,0-1-1,-1 1 1,1-1 0,0 1 0,0-1 0,0 0 0,0 0 0,0 0-1,-1 0 1,1 0 0,0 0 0,0 0 0,0 0 0,0-1-1,-1 1 1,4-2 0,3 0 23,-1 0-1,1-1 1,-1 1-1,0-2 1,11-5-1,-1-5-183,0 0 0,-1-1 0,-1-1 0,0 0 1,22-34-1,-22 30-234,-17 66-92,1-38 482,0 0-1,0 0 0,1 0 0,0 0 1,1 12-1,0-19-72,-1 0 0,0 0 1,0 0-1,1 0 0,-1 1 1,1-1-1,-1 0 0,1 0 0,-1 0 1,1 0-1,0 0 0,-1 0 1,1 0-1,0 0 0,0-1 0,0 1 1,0 0-1,2 1 0,-2-2-128,1 1-1,-1-1 0,1 0 0,0 1 1,-1-1-1,1 0 0,-1 0 0,1 0 1,0-1-1,-1 1 0,1 0 1,-1-1-1,1 1 0,-1 0 0,1-1 1,-1 0-1,1 1 0,1-3 1,1 1-446,-1 0 0,0-1 0,0 1 1,0-1-1,-1 0 0,1 0 1,-1 0-1,1 0 0,-1 0 1,0-1-1,2-4 0,12-22-5301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3.034"/>
    </inkml:context>
    <inkml:brush xml:id="br0">
      <inkml:brushProperty name="width" value="0.025" units="cm"/>
      <inkml:brushProperty name="height" value="0.025" units="cm"/>
      <inkml:brushProperty name="color" value="#66CC00"/>
    </inkml:brush>
  </inkml:definitions>
  <inkml:trace contextRef="#ctx0" brushRef="#br0">46 0 12043,'0'0'7271,"-5"9"-5947,-3 10-799,2 0 0,-1 0 0,2 0 0,1 1-1,-4 34 1,7-42-429,0 0-1,1 0 0,0-1 0,1 1 1,0 0-1,1-1 0,0 1 1,1-1-1,0 1 0,1-1 1,0 0-1,7 12 0,-11-22-125,0 0 0,1-1 0,-1 1 0,0 0 0,0-1-1,1 1 1,-1 0 0,1-1 0,-1 1 0,1-1 0,-1 1 0,1-1-1,-1 1 1,1-1 0,-1 1 0,1-1 0,-1 1 0,1-1-1,0 0 1,-1 1 0,1-1 0,0 0 0,-1 0 0,1 1 0,0-1-1,-1 0 1,1 0 0,0 0 0,0 0 0,-1 0 0,1 0-1,0 0 1,1 0 0,-1-1-5,0 0-1,0-1 1,0 1 0,0 0-1,0 0 1,0-1-1,0 1 1,0-1 0,0 1-1,-1-1 1,1 1 0,-1-1-1,2-2 1,7-55-158,-9 47 266,1-29-181,-1 40 145,0 0-1,0-1 0,0 1 0,0 0 0,0 0 0,0 0 0,-1 0 0,1 0 0,0 0 1,-1 0-1,1 0 0,-1 0 0,1 0 0,-1 0 0,1 0 0,-1 0 0,0 0 1,1 0-1,-1 0 0,0 1 0,0-1 0,1 0 0,-1 0 0,0 1 0,0-1 0,0 1 1,-1-1-1,1 1 16,0 1 0,1 0 0,-1-1 0,1 1 0,-1 0 1,1 0-1,-1 0 0,1-1 0,0 1 0,-1 0 0,1 0 1,0 0-1,-1 0 0,1 0 0,0 0 0,0-1 0,0 1 0,0 0 1,0 0-1,0 0 0,0 0 0,0 0 0,1 1 0,2 27 245,-1-25-237,0 0 0,0 0 0,1 0-1,0 0 1,-1 0 0,1-1 0,1 1 0,-1-1 0,0 0 0,1 0 0,-1 0 0,1-1 0,0 1 0,0-1 0,0 0-1,0 0 1,1 0 0,-1-1 0,0 1 0,1-1 0,-1 0 0,1 0 0,-1-1 0,1 0 0,6 1 0,-2-1-39,0 0 1,-1 0-1,1-1 0,0 0 1,-1-1-1,1 1 1,-1-2-1,1 1 0,-1-1 1,0-1-1,0 1 1,12-8-1,-8 1-185,0 0-1,-1 0 0,0-1 1,0-1-1,9-13 1,-15 16 25,-27 55 435,-5 12 396,26-54-646,0 0 0,0 0 0,0 0 0,1 0 0,-1 0 0,1 0 0,0 0 1,0 0-1,0 0 0,1 0 0,-1 0 0,1 0 0,1 4 0,-1-7-63,-1-1 0,0 1-1,0 0 1,1 0 0,-1-1-1,0 1 1,0 0 0,1-1 0,-1 1-1,1-1 1,-1 1 0,1 0-1,-1-1 1,1 1 0,-1-1-1,1 1 1,-1-1 0,1 1-1,0-1 1,-1 0 0,1 1-1,0-1 1,-1 0 0,1 0 0,0 1-1,0-1 1,-1 0 0,1 0-1,0 0 1,0 0 0,-1 0-1,1 0 1,0 0 0,0 0-1,-1 0 1,1 0 0,0 0 0,-1-1-1,1 1 1,0 0 0,0 0-1,-1-1 1,1 1 0,0 0-1,-1-1 1,1 1 0,-1-1-1,1 1 1,-1-1 0,2 0 0,1-2-652,0 1 0,-1-1 0,1 0 0,-1 1 0,1-1 0,-1 0 1,0-1-1,3-4 0,5-19-6164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3.394"/>
    </inkml:context>
    <inkml:brush xml:id="br0">
      <inkml:brushProperty name="width" value="0.025" units="cm"/>
      <inkml:brushProperty name="height" value="0.025" units="cm"/>
      <inkml:brushProperty name="color" value="#66CC00"/>
    </inkml:brush>
  </inkml:definitions>
  <inkml:trace contextRef="#ctx0" brushRef="#br0">4 0 13453,'0'0'4420,"-3"52"-3555,14-33-673,6-4-32,6 0-64,6-5-736,2-5-2339,1-2-1506,-3-3-1248</inkml:trace>
  <inkml:trace contextRef="#ctx0" brushRef="#br0" timeOffset="1">226 119 4068,'0'0'13623,"-4"10"-10377,-13 24-1390,8-18-573,0 1 0,2 1 0,-8 24 0,15-42-1273,-1 1 0,1-1-1,0 1 1,0-1 0,0 1 0,0-1 0,0 1 0,0-1-1,0 1 1,0-1 0,0 1 0,1-1 0,-1 1-1,0-1 1,0 1 0,0-1 0,0 1 0,1-1-1,-1 1 1,0-1 0,1 0 0,-1 1 0,0-1-1,1 1 1,-1-1 0,0 0 0,1 1 0,-1-1-1,1 0 1,-1 0 0,1 1 0,-1-1 0,0 0-1,1 0 1,-1 0 0,1 1 0,-1-1 0,1 0-1,-1 0 1,1 0 0,-1 0 0,1 0 0,0 0-1,-1 0 1,1 0 0,-1 0 0,1 0 0,-1 0 0,1-1-1,-1 1 1,1 0 0,-1 0 0,0 0 0,1-1-1,-1 1 1,1 0 0,-1-1 0,1 1 0,0-1-1,30-15-618,27-31-4125,14-11-8469,-44 39 6247</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3.741"/>
    </inkml:context>
    <inkml:brush xml:id="br0">
      <inkml:brushProperty name="width" value="0.025" units="cm"/>
      <inkml:brushProperty name="height" value="0.025" units="cm"/>
      <inkml:brushProperty name="color" value="#66CC00"/>
    </inkml:brush>
  </inkml:definitions>
  <inkml:trace contextRef="#ctx0" brushRef="#br0">35 13 9385,'0'0'9209,"4"-3"-8884,7-7-223,-11 10-100,0 0-1,0 0 1,0 0-1,0 0 1,0 0-1,0 1 1,0-1-1,0 0 1,0 0 0,0 0-1,0 0 1,0 0-1,0 0 1,0 0-1,0 0 1,0 0-1,0 0 1,0 0-1,0 0 1,0 0-1,0 0 1,1 0-1,-1 0 1,0 0-1,0 0 1,0 0-1,0 1 1,0-1 0,0 0-1,0 0 1,0 0-1,0 0 1,0 0-1,0 0 1,0 0-1,0 0 1,0 0-1,1 0 1,-1 0-1,0 0 1,0 0-1,0 0 1,0 0-1,0 0 1,0 0-1,0-1 1,0 1 0,0 0-1,3 13 62,-2-12-97,0 1 0,0 0 0,0 0 0,0 0 0,1 0 0,-1-1 0,0 1 0,1-1 0,0 1 0,-1-1 0,1 0 0,0 1 0,0-1 0,-1 0 0,1 0 0,4 1 0,41 16-2955,-17-8 289,-29-10 2863,0 0 0,0 1 0,0-1 0,0 0 0,0 1 0,0-1 0,0 1 0,0-1 0,-1 1 0,1-1 1,0 1-1,0 0 0,0-1 0,0 1 0,-1 0 0,1 0 0,0 0 0,-1 0 0,1-1 0,-1 1 0,1 0 0,-1 0 0,1 0 0,-1 0 0,0 0 0,1 0 0,-1 0 0,0 0 0,0 0 0,0 0 0,0 1 0,0-1 0,0 0 0,0 0 0,0 0 0,0 0 0,0 0 0,-1 0 0,1 0 0,0 0 0,-1 0 0,1 0 0,-1 0 0,1 0 0,-1 0 0,1 0 1,-1-1-1,0 1 0,1 0 0,-1 0 0,0-1 0,0 1 0,1 0 0,-1-1 0,0 1 0,0 0 0,0-1 0,-1 1 0,-5 4 465,0-1-1,0 1 1,0-1 0,0-1 0,-1 1 0,-12 3-1,-34 2 283,19-12-4921,22-6-2977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5.541"/>
    </inkml:context>
    <inkml:brush xml:id="br0">
      <inkml:brushProperty name="width" value="0.025" units="cm"/>
      <inkml:brushProperty name="height" value="0.025" units="cm"/>
      <inkml:brushProperty name="color" value="#66CC00"/>
    </inkml:brush>
  </inkml:definitions>
  <inkml:trace contextRef="#ctx0" brushRef="#br0">11 473 5285,'0'0'19869,"9"-3"-19388,6-3-382,-1 0-1,0-1 1,0-1 0,16-12-1,-25 17-85,0 0 0,-1 0 0,0-1 0,0 0 0,0 0 0,0 0 0,-1 0 0,1 0 0,-1-1-1,0 0 1,0 1 0,-1-1 0,0 0 0,0-1 0,0 1 0,0 0 0,1-11 0,-3 16-9,1-1 0,-1 0-1,0 0 1,0 0 0,0 0 0,0 1 0,-1-1-1,1 0 1,0 0 0,0 0 0,0 0 0,-1 1 0,1-1-1,0 0 1,-1 0 0,1 1 0,-1-1 0,1 0-1,-1 0 1,1 1 0,-1-1 0,1 1 0,-1-1 0,1 0-1,-1 1 1,0-1 0,0 1 0,1 0 0,-2-1-1,0 0-1,0 1 0,-1-1 0,1 1-1,0 0 1,0 0 0,0 0 0,-1 0-1,1 0 1,0 1 0,0-1 0,-3 1-1,-2 1-5,0 1-1,1-1 0,-1 1 0,1 0 0,0 1 0,-9 6 0,8-4-2,0 1 0,1 0-1,0 0 1,0 0-1,1 1 1,0 0-1,1 0 1,-1 1 0,2-1-1,-1 1 1,1 0-1,0-1 1,1 2 0,0-1-1,0 0 1,1 0-1,0 14 1,1-20 7,0-1 0,0 0-1,1 0 1,-1 0 0,0 0 0,1 0 0,-1 0-1,1 0 1,0-1 0,-1 1 0,1 0 0,0 0 0,0 0-1,0-1 1,1 1 0,-1 0 0,0-1 0,1 1-1,-1-1 1,1 1 0,-1-1 0,3 2 0,0-1 8,0 0 0,0-1 1,1 1-1,-1-1 0,0 1 1,1-1-1,-1-1 0,1 1 1,8 0-1,0-1-5,-1-1 0,1 0 1,-1-1-1,0-1 0,1 1 0,21-10 0,-21 7-511,0-2-1,0 0 0,-1-1 1,0 0-1,0 0 0,-1-2 1,0 1-1,-1-1 0,0-1 1,0 0-1,-1 0 1,-1-1-1,10-16 0,-11 12-228,1 0-1,-2 0 0,0 0 0,-1-1 1,-1 0-1,0 0 0,-1 0 1,-1-1-1,-1 1 0,-1-29 1,-5 27 2066,-5 21 832,-10 27-276,16-16-1745,0 0 0,1 0 0,0 0 1,1 1-1,0 0 0,1-1 0,1 18 0,13 100 664,-1-30-1650,-11-85-99,1 53-3426,-2-64 3689,0 0 1,-1 0-1,0 0 0,0-1 1,0 1-1,0 0 0,-1-1 1,1 1-1,-1-1 1,-1 1-1,-2 4 0,5-9 711,0 0 1,0 1-1,0-1 0,0 0 0,0 0 0,0 0 0,-1 0 0,1 0 1,0 0-1,0 0 0,0 1 0,0-1 0,0 0 0,0 0 0,0 0 0,0 0 1,0 0-1,-1 0 0,1 0 0,0 0 0,0 0 0,0 1 0,0-1 1,0 0-1,0 0 0,-1 0 0,1 0 0,0 0 0,0 0 0,0 0 1,0 0-1,0 0 0,0 0 0,-1 0 0,1 0 0,0 0 0,0 0 1,0 0-1,0 0 0,0 0 0,-1-1 0,1 1 0,0 0 0,0 0 1,0 0-1,0 0 0,0 0 0,0 0 0,0 0 0,-1 0 0,1 0 1,0 0-1,0-1 0,0 1 0,0 0 0,0 0 0,0 0 0,0 0 1,-3-14 2336,4-17 766,5 10-2139,0 0 1,1 0-1,1 1 1,1-1-1,20-32 1,15-36-117,-28 47-738,-1-1 0,-3 0 0,-1-1-1,-2 0 1,-2-1 0,1-65 0,-22 194 752,14-81-880,-3 394 3694,3-395-3700,7 50 41,-7-50-45,1 0 1,-1 0-1,0 0 1,1 0-1,-1 0 1,1 0-1,0 0 1,0 0-1,0 0 1,0-1-1,0 1 1,0 0-1,0-1 1,0 1-1,1-1 1,-1 1-1,1-1 1,-1 0-1,1 1 1,0-1-1,-1 0 1,3 1-1,-3-2 14,0-1 0,0 1 0,1-1 1,-1 1-1,0-1 0,0 1 0,0-1 0,0 0 0,-1 1 0,1-1 0,0 0 0,0 0 0,0 0 0,0 0 0,-1 0 0,1 0 1,0 0-1,-1 0 0,1 0 0,-1 0 0,1 0 0,-1 0 0,0 0 0,1 0 0,-1-3 0,12-36-85,-11 34 31,7-24-492,-1 0-1,-2 0 1,-1 0-1,-1-1 0,-2 0 1,-3-32-1,3 62 539,-1 1 1,0 0-1,0-1 0,0 1 0,0 0 0,0 0 0,0-1 0,0 1 1,0 0-1,0-1 0,0 1 0,0 0 0,0 0 0,0-1 0,0 1 0,0 0 1,0-1-1,0 1 0,0 0 0,0 0 0,0-1 0,-1 1 0,1 0 0,0 0 1,0-1-1,0 1 0,0 0 0,-1 0 0,1-1 0,0 1 0,0 0 1,0 0-1,-1 0 0,1-1 0,0 1 0,0 0 0,-1 0 0,1 0 0,0 0 1,-1 0-1,1 0 0,0 0 0,0 0 0,-1 0 0,1-1 0,0 1 0,-1 0 1,1 0-1,0 0 0,0 1 0,-1-1 0,1 0 0,0 0 0,-1 0 1,1 0-1,0 0 0,0 0 0,-1 0 0,1 0 0,0 1 0,0-1 0,-1 0 1,1 0-1,0 0 0,0 1 0,-1-1 0,-8 18 551,9-16-554,-1 0 1,1 0-1,0-1 0,0 1 1,0 0-1,0 0 1,0-1-1,1 1 0,-1 0 1,0-1-1,1 1 1,-1 0-1,1-1 0,0 1 1,-1 0-1,1-1 0,0 1 1,0-1-1,0 1 1,0-1-1,0 0 0,1 1 1,-1-1-1,0 0 0,1 0 1,-1 0-1,0 0 1,1 0-1,-1 0 0,3 1 1,2-1 3,0 0 0,-1 0 0,1 0 0,0-1 0,0 0 0,-1 0 0,1 0 0,9-3 0,-6 1-36,0-2-1,-1 1 0,1-1 1,-1 0-1,1-1 1,-1 0-1,-1-1 1,1 1-1,-1-1 1,0-1-1,0 1 0,7-10 1,5-3 47,-19 19-28,1-1 0,-1 1 1,0-1-1,1 1 0,-1-1 0,0 1 1,1 0-1,-1-1 0,1 1 0,-1 0 1,1-1-1,-1 1 0,1 0 0,-1 0 1,1-1-1,-1 1 0,1 0 1,0 0-1,-1 0 0,1 0 0,-1 0 1,1 0-1,-1 0 0,1 0 0,0 0 1,-1 0-1,1 0 0,-1 0 0,1 0 1,-1 0-1,1 1 0,-1-1 0,1 0 1,-1 0-1,1 1 0,-1-1 0,1 0 1,-1 1-1,1-1 0,-1 0 1,1 1-1,-1-1 0,1 1 0,13 29 58,0 1 367,-11-29-391,1-1 0,-1 1 0,0 0 0,0-1-1,1 1 1,-1-1 0,1 0 0,-1 0 0,1-1 0,0 1 0,-1-1 0,1 0 0,0 1 0,-1-2-1,1 1 1,0 0 0,-1-1 0,1 0 0,-1 1 0,1-1 0,-1-1 0,1 1 0,-1-1 0,0 1-1,1-1 1,-1 0 0,0 0 0,3-2 0,4-4-424,0 1 0,0-1 0,-1-1 0,0 0 0,0 0 0,13-19 0,-15 16 55,-1 0 1,0 0-1,-1-1 1,0 0-1,-1 0 1,0-1 0,-1 1-1,-1-1 1,0 1-1,-1-1 1,0 0-1,-1 0 1,-1 1 0,-3-24-1,4 37 368,0-1-1,0 1 1,0-1-1,0 0 1,0 1-1,0-1 1,0 1-1,0-1 1,0 1-1,-1-1 1,1 1-1,0-1 1,0 1-1,0-1 1,-1 1-1,1-1 1,0 1-1,-1-1 1,1 1 0,0-1-1,-1 1 1,1 0-1,0-1 1,-1 1-1,1 0 1,-1-1-1,1 1 1,-1 0-1,1-1 1,-1 1-1,1 0 1,-1 0-1,1 0 1,-1-1-1,1 1 1,-1 0-1,1 0 1,-1 0-1,0 0 1,1 0 0,-1 0-1,1 0 1,-1 0-1,1 0 1,-1 0-1,1 1 1,-1-1-1,1 0 1,-1 0-1,1 0 1,-1 1-1,1-1 1,-1 0-1,1 1 1,-1-1-1,0 1 1,-1 1 99,0 0-1,0-1 1,1 1 0,-1 1-1,0-1 1,1 0 0,0 0 0,-1 0-1,1 1 1,-2 4 0,1 3 189,-1 1 0,1-1 0,1 0 0,0 1 0,1 0 0,0-1 0,0 1 0,1-1 0,4 19 0,-4-24-256,1-1 1,-1 0 0,1 0-1,0 0 1,0 0 0,0 0-1,0-1 1,1 1 0,0-1-1,0 1 1,0-1 0,0 0-1,0 0 1,0 0-1,1-1 1,0 1 0,-1-1-1,1 0 1,0 0 0,0 0-1,0 0 1,0-1 0,0 1-1,1-1 1,-1 0 0,5 0-1,-3 0-146,0 0-1,0-1 0,1 0 0,-1 0 1,0 0-1,0 0 0,0-1 0,0 0 1,0-1-1,0 1 0,0-1 1,0 0-1,0-1 0,6-3 0,-8 4 54,-1-1 1,0 0-1,1 0 0,-1 0 0,0 0 0,-1 0 0,1 0 0,-1-1 0,1 0 0,-1 1 0,0-1 1,0 0-1,-1 0 0,1 0 0,-1 0 0,0 0 0,0-1 0,0 1 0,-1 0 0,1 0 1,-1-6-1,0 3 43,0-1 0,0 1 0,-1 0 0,1 0 0,-3-8 0,3 14-2,-1 0 0,1 0 0,0 0 0,-1 0 1,1 0-1,0 0 0,-1 0 0,1 0 0,-1 0 0,1 0 0,-1 0 0,0 1 0,1-1 1,-1 0-1,0 0 0,0 1 0,1-1 0,-1 0 0,0 1 0,0-1 0,0 1 0,0-1 1,0 1-1,0 0 0,0-1 0,0 1 0,0 0 0,0-1 0,0 1 0,0 0 0,0 0 1,0 0-1,0 0 0,0 0 0,0 0 0,0 0 0,0 1 0,0-1 0,0 0 0,0 1 1,0-1-1,0 0 0,0 1 0,0-1 0,0 1 0,-1 0 0,0 1 33,-1 0-1,1 0 1,-1 1 0,1-1-1,0 0 1,0 1 0,0 0-1,1-1 1,-1 1-1,0 0 1,1 0 0,0 0-1,0 0 1,0 0-1,-1 6 1,-8 50 509,9-41-368,0 1 1,2-1-1,3 30 1,-3-43-248,0 0 0,0 1 1,1-1-1,-1 0 0,1 1 1,0-1-1,1 0 0,-1 0 1,1-1-1,0 1 0,0 0 1,0-1-1,1 0 0,-1 0 1,1 0-1,6 5 0,-9-9-427,-2-2-348,-39-50-5131,-11 3 4865,-5-6 2884,44 42-1275,4 5-68,0 0 0,0-1 0,1 1 0,1-2-1,-1 1 1,1-1 0,1 0 0,-7-16 0,12 25-383,0 1 1,0-1-1,0 0 0,0 1 1,0-1-1,0 0 1,0 1-1,0-1 0,0 0 1,0 1-1,0-1 0,0 0 1,1 1-1,-1-1 0,0 0 1,1 1-1,-1-1 0,0 1 1,1-1-1,-1 1 1,0-1-1,1 1 0,-1-1 1,1 1-1,-1-1 0,1 1 1,-1-1-1,1 1 0,0 0 1,-1-1-1,1 1 0,-1 0 1,1 0-1,0-1 1,-1 1-1,1 0 0,0 0 1,-1 0-1,1 0 0,0 0 1,1 0-1,35 1-101,-28 0 184,133 24-3425,-90-18-1655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6.155"/>
    </inkml:context>
    <inkml:brush xml:id="br0">
      <inkml:brushProperty name="width" value="0.025" units="cm"/>
      <inkml:brushProperty name="height" value="0.025" units="cm"/>
      <inkml:brushProperty name="color" value="#66CC00"/>
    </inkml:brush>
  </inkml:definitions>
  <inkml:trace contextRef="#ctx0" brushRef="#br0">20 13 5701,'-5'-6'12524,"-1"2"-10666,5 2 192,-1 2-897,2 16-1057,0 9 353,0 8-65,-4 4-288,2 2 0,2-4-64,0-5-32,0-6-224,0-10-705,9-10 160,-3-4-672,2-11-865,-2-12-1634,-6-8-2178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6.486"/>
    </inkml:context>
    <inkml:brush xml:id="br0">
      <inkml:brushProperty name="width" value="0.025" units="cm"/>
      <inkml:brushProperty name="height" value="0.025" units="cm"/>
      <inkml:brushProperty name="color" value="#66CC00"/>
    </inkml:brush>
  </inkml:definitions>
  <inkml:trace contextRef="#ctx0" brushRef="#br0">1 58 12684,'0'0'8520,"63"-26"-7591,-34 21-64,-1 2-289,6-3-287,-1 1-193,1-1-64,-2 2-64,-7 2-865,-4 2-1025,-11 0-1089</inkml:trace>
  <inkml:trace contextRef="#ctx0" brushRef="#br0" timeOffset="1">49 149 12107,'0'0'7720,"77"22"-7624,-39-29-64,-8 2-2018,-7 0-3972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5.546"/>
    </inkml:context>
    <inkml:brush xml:id="br0">
      <inkml:brushProperty name="width" value="0.035" units="cm"/>
      <inkml:brushProperty name="height" value="0.035" units="cm"/>
    </inkml:brush>
  </inkml:definitions>
  <inkml:trace contextRef="#ctx0" brushRef="#br0">0 109 16227,'17'-18'1220,"37"-33"-1,-48 47-1028,0-1 1,0 1 0,0 0 0,1 1-1,0-1 1,-1 1 0,1 0 0,1 1 0,-1 0-1,14-3 1,-18 5-141,-1 0 1,0 0-1,0 0 0,0 0 0,0 0 1,0 0-1,0 1 0,1-1 0,-1 1 1,0-1-1,0 1 0,0 0 0,0 0 1,0 0-1,-1 0 0,1 0 0,0 0 1,0 1-1,-1-1 0,3 3 0,-1-1-6,-1 1-1,0-1 0,0 1 1,0-1-1,0 1 0,0 0 1,-1 0-1,0 0 1,0-1-1,1 6 0,0 9 30,-1-1 0,0 1 0,-4 32 0,3-50-71,-7 51 111,-18 73 0,-5 21 16,30-144-131,0 1 1,-1 0 0,1 0 0,0 0 0,0 0 0,0-1 0,0 1 0,0 0 0,1 0 0,-1 0-1,0-1 1,1 1 0,0 0 0,1 3 0,-2-5 0,0 0-1,1 1 1,-1-1-1,0 0 1,1 0 0,-1 0-1,0 1 1,1-1-1,-1 0 1,0 0 0,1 0-1,-1 0 1,0 0-1,1 1 1,-1-1 0,1 0-1,-1 0 1,0 0 0,1 0-1,-1 0 1,1 0-1,-1-1 1,0 1 0,1 0-1,15-9-14,3-8 14,-2 0 0,-1 0 0,0-2 1,-1 0-1,22-37 0,-6 1 1,23-60 1,-49 105-5,-1-1 0,0 1 0,0-1 1,-1 0-1,-1 0 0,2-23 0,-13 102-81,7-53 79,2-1 0,0 1-1,0 0 1,1-1 0,1 1 0,1-1 0,0 1 0,1-1 0,6 18 0,-9-30 8,0 0 0,0 0 0,0 0 0,0 0 0,1 0 1,-1 0-1,0 0 0,1-1 0,-1 1 0,1 0 0,0-1 1,0 1-1,-1-1 0,1 0 0,0 0 0,0 0 0,0 0 1,0 0-1,0 0 0,1 0 0,-1 0 0,0-1 0,0 1 1,1-1-1,-1 0 0,0 0 0,0 1 0,1-2 0,-1 1 1,0 0-1,0 0 0,1-1 0,-1 1 0,0-1 0,0 0 1,0 1-1,1-1 0,-1 0 0,2-2 0,8-4 11,-1 0-1,0-1 1,0 0-1,-1 0 1,0-1-1,-1-1 1,0 0-1,11-15 1,6-12 41,25-46 1,-41 66-54,-1 0 1,-1-1 0,0 1 0,-2-2-1,5-18 1,-21 107-26,3 0 0,3 0 0,6 99 0,42 212 148,-40-358-116,1 7 75,2 47 0,-11-54 113,4-23-187,0 0 0,0 1 0,0-1 0,-1 0 1,1 0-1,0 1 0,0-1 0,0 0 0,-1 1 0,1-1 0,0 0 0,0 0 0,-1 0 1,1 1-1,0-1 0,-1 0 0,1 0 0,0 0 0,-1 0 0,1 0 0,0 0 0,-1 1 0,1-1 1,0 0-1,-1 0 0,1 0 0,0 0 0,-1 0 0,1 0 0,-1 0 0,1-1 0,-3 0 24,1 0-1,0-1 0,0 1 1,0-1-1,0 1 0,0-1 1,0 0-1,1 0 0,-1 0 1,0 0-1,1 0 0,0-1 1,-2-2-1,-19-33 221,2-2-1,-28-79 1,39 89-294,0 0-1,3-1 1,0 0-1,-2-61 1,8 82-94,0 1 0,1-1 0,0 0 0,0 1 0,2-1 1,-1 0-1,1 1 0,0 0 0,1 0 0,0 0 0,0 0 1,1 1-1,0-1 0,1 1 0,0 0 0,0 1 0,8-8 0,18-17-309,6-4-138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6.818"/>
    </inkml:context>
    <inkml:brush xml:id="br0">
      <inkml:brushProperty name="width" value="0.025" units="cm"/>
      <inkml:brushProperty name="height" value="0.025" units="cm"/>
      <inkml:brushProperty name="color" value="#66CC00"/>
    </inkml:brush>
  </inkml:definitions>
  <inkml:trace contextRef="#ctx0" brushRef="#br0">1 12 15759,'0'0'6214,"63"44"-6118,-24-49-96,9-9-1666,-5-4-1537,-4-1-3715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7.196"/>
    </inkml:context>
    <inkml:brush xml:id="br0">
      <inkml:brushProperty name="width" value="0.025" units="cm"/>
      <inkml:brushProperty name="height" value="0.025" units="cm"/>
      <inkml:brushProperty name="color" value="#66CC00"/>
    </inkml:brush>
  </inkml:definitions>
  <inkml:trace contextRef="#ctx0" brushRef="#br0">85 83 10474,'0'0'4196,"-33"62"-2883,18-26 577,-1 4-1057,2 3 192,11-1-32,-1-4-545,4-5-192,4-7-96,8-10-128,6-10-32,0-6-608,6-5-737,-9-12-1186,-5-5-3042,-1-7-4164</inkml:trace>
  <inkml:trace contextRef="#ctx0" brushRef="#br0" timeOffset="1">62 29 17585,'0'0'4388,"76"0"-3235,-37 0-384,-2 0-609,2 0-96,-5-3-64,0-2-769,-10-1-1025,-9 1-1473,-10 0-1089,-5 1-769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7.541"/>
    </inkml:context>
    <inkml:brush xml:id="br0">
      <inkml:brushProperty name="width" value="0.025" units="cm"/>
      <inkml:brushProperty name="height" value="0.025" units="cm"/>
      <inkml:brushProperty name="color" value="#66CC00"/>
    </inkml:brush>
  </inkml:definitions>
  <inkml:trace contextRef="#ctx0" brushRef="#br0">128 14 14157,'0'0'6182,"69"17"-5285,-30-17-352,5-6-417,1-2-192,-8 0-2371,-14 1-3746,-11 5-5382</inkml:trace>
  <inkml:trace contextRef="#ctx0" brushRef="#br0" timeOffset="1">1 243 16656,'0'0'4612,"53"17"-3939,-7-28 63,12-5-159,6 1-481,3-2-64,0 4-544,-10 0-2691,-11 3-3652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8.572"/>
    </inkml:context>
    <inkml:brush xml:id="br0">
      <inkml:brushProperty name="width" value="0.025" units="cm"/>
      <inkml:brushProperty name="height" value="0.025" units="cm"/>
      <inkml:brushProperty name="color" value="#66CC00"/>
    </inkml:brush>
  </inkml:definitions>
  <inkml:trace contextRef="#ctx0" brushRef="#br0">30 48 3972,'5'-20'7686,"1"-6"-2225,-3 25-2872,-2 15 589,-4 23-2618,0-1 1,-13 52 0,7-46-540,-4 60 0,12-87-23,2 38-498,-1-52 464,0-1 1,0 0-1,0 0 0,0 0 0,0 1 0,0-1 0,0 0 1,0 0-1,0 0 0,0 1 0,0-1 0,0 0 1,0 0-1,0 0 0,0 0 0,0 1 0,0-1 1,0 0-1,1 0 0,-1 0 0,0 0 0,0 1 1,0-1-1,0 0 0,0 0 0,1 0 0,-1 0 1,0 0-1,0 0 0,0 0 0,0 1 0,1-1 1,-1 0-1,0 0 0,0 0 0,0 0 0,0 0 1,1 0-1,-1 0 0,0 0 0,0 0 0,0 0 0,1 0 1,-1 0-1,0 0 0,0 0 0,0 0 0,1 0 1,-1 0-1,0 0 0,0 0 0,0-1 0,0 1 1,1 0-1,-1 0 0,0 0 0,0 0 0,0 0 1,0 0-1,0 0 0,1-1 0,-1 1 0,0 0 1,7-12-2414,-4-10-1689,-2-9-1547</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8.921"/>
    </inkml:context>
    <inkml:brush xml:id="br0">
      <inkml:brushProperty name="width" value="0.025" units="cm"/>
      <inkml:brushProperty name="height" value="0.025" units="cm"/>
      <inkml:brushProperty name="color" value="#66CC00"/>
    </inkml:brush>
  </inkml:definitions>
  <inkml:trace contextRef="#ctx0" brushRef="#br0">1 25 11115,'0'0'8968,"70"-24"-8488,-39 24-95,7 4-161,0-4-128,-3 0-32,-3 0-32,-9 0-865,-5 0-480,-10 0-320,-6 0-1122,-12 4-6406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9.252"/>
    </inkml:context>
    <inkml:brush xml:id="br0">
      <inkml:brushProperty name="width" value="0.025" units="cm"/>
      <inkml:brushProperty name="height" value="0.025" units="cm"/>
      <inkml:brushProperty name="color" value="#66CC00"/>
    </inkml:brush>
  </inkml:definitions>
  <inkml:trace contextRef="#ctx0" brushRef="#br0">83 0 11659,'0'0'9353,"-10"48"-8136,38-48-160,9 0-320,4-1-225,3-9-384,-2 0-64,-8 1-1089,-9 1-2690,-11 3-2531</inkml:trace>
  <inkml:trace contextRef="#ctx0" brushRef="#br0" timeOffset="1">0 223 13901,'0'0'5798,"53"40"-5222,-7-43-288,9-12-223,3-5-1731,-5-2-3395,-7-4-3299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29.630"/>
    </inkml:context>
    <inkml:brush xml:id="br0">
      <inkml:brushProperty name="width" value="0.025" units="cm"/>
      <inkml:brushProperty name="height" value="0.025" units="cm"/>
      <inkml:brushProperty name="color" value="#66CC00"/>
    </inkml:brush>
  </inkml:definitions>
  <inkml:trace contextRef="#ctx0" brushRef="#br0">27 284 14350,'0'0'2551,"-4"11"-906,1-1-1224,-1 2 51,0-1 1,1 2-1,0-1 1,0 0-1,0 14 1,3-25-415,1 0-1,-1 0 1,0 0 0,0-1-1,0 1 1,0 0-1,1 0 1,-1 0 0,0-1-1,1 1 1,-1 0 0,1 0-1,-1-1 1,1 1-1,-1 0 1,1-1 0,-1 1-1,1-1 1,0 1 0,-1-1-1,1 1 1,0-1 0,-1 1-1,1-1 1,0 1-1,0-1 1,-1 0 0,2 1-1,33 2 494,-23-4-484,0-1-1,1 0 0,18-6 1,-4-4-959,47-27 1,20-8-1474,-93 46 2412,-1 1 1,1-1-1,0 1 1,0-1-1,0 1 1,0 0-1,0-1 1,0 1-1,0 0 1,0 0-1,0-1 1,0 1-1,0 0 1,0 0-1,0 0 1,0 0-1,0 0 1,0 1-1,0-1 1,0 0-1,-1 0 1,1 1-1,0-1 1,0 0-1,0 1 1,0-1-1,0 1 1,0-1-1,-1 1 1,2 0-1,4 28 1589,-7-28-1573,1 1 0,0-1 0,0 1 0,0 0 1,0-1-1,0 1 0,0 0 0,0-1 1,0 1-1,1 0 0,-1-1 0,0 1 0,1-1 1,0 1-1,-1-1 0,1 1 0,0-1 1,0 1-1,0-1 0,0 0 0,0 0 0,0 1 1,0-1-1,0 0 0,0 0 0,1 0 1,-1 0-1,0 0 0,1 0 0,-1 0 0,1-1 1,1 2-1,3-2-162,-1 1 0,1-1-1,0 1 1,-1-2 0,1 1 0,0-1 0,-1 1 0,1-1-1,-1-1 1,1 1 0,-1-1 0,0 0 0,10-5 0,-9 3-1116,0 0 0,0-1 0,0 1 0,-1-1 1,1-1-1,5-6 0,10-14-8560</inkml:trace>
  <inkml:trace contextRef="#ctx0" brushRef="#br0" timeOffset="1">468 1 16239,'0'0'5349,"56"9"-7431,-20-9-2914,1-6-3172</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0.009"/>
    </inkml:context>
    <inkml:brush xml:id="br0">
      <inkml:brushProperty name="width" value="0.025" units="cm"/>
      <inkml:brushProperty name="height" value="0.025" units="cm"/>
      <inkml:brushProperty name="color" value="#66CC00"/>
    </inkml:brush>
  </inkml:definitions>
  <inkml:trace contextRef="#ctx0" brushRef="#br0">102 1 16624,'-5'9'1083,"-14"23"1362,-25 62-1,37-76-1866,1-1 1,1 1-1,0 0 0,2 0 0,0 0 1,-1 25-1,4-41-564,0 0 0,0 0 0,0 0 0,0 0 0,0 0 0,0 0 0,0 0 0,1 0-1,-1 0 1,1 0 0,0 0 0,-1 0 0,1 0 0,0 0 0,0 0 0,0-1 0,0 1 0,1 0 0,-1-1 0,0 1 0,1-1 0,-1 1 0,1-1 0,-1 0 0,1 1 0,0-1 0,0 0 0,-1 0 0,1 0 0,0 0 0,0-1-1,0 1 1,0 0 0,0-1 0,0 0 0,0 1 0,0-1 0,0 0 0,0 0 0,0 0 0,4-1 0,1 0-46,-1 0 0,1 0 0,-1-1 0,1 0 0,-1 0 0,0-1 0,0 0 0,0 0 0,0 0 1,-1-1-1,0 0 0,7-6 0,7-10-308,-2-1 0,0-1 0,-2 0 0,0-1 0,-2-1 0,0 0 1,-2 0-1,11-36 0,-18 45-1025,-6 11-3650,-4 4-1759</inkml:trace>
  <inkml:trace contextRef="#ctx0" brushRef="#br0" timeOffset="1">184 273 17232,'0'0'4228,"10"53"-2818,10-43-642,3-3-159,7-4-449,0-3-1217,-4-4-3876,-1-12-10697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1.642"/>
    </inkml:context>
    <inkml:brush xml:id="br0">
      <inkml:brushProperty name="width" value="0.025" units="cm"/>
      <inkml:brushProperty name="height" value="0.025" units="cm"/>
      <inkml:brushProperty name="color" value="#66CC00"/>
    </inkml:brush>
  </inkml:definitions>
  <inkml:trace contextRef="#ctx0" brushRef="#br0">128 112 14990,'0'0'5926,"-9"0"-4362,4 0-1533,0 1 0,1-1 1,-1 1-1,1 0 0,-1 0 1,1 1-1,0 0 0,-1-1 0,1 1 1,0 0-1,0 1 0,0-1 0,0 1 1,1 0-1,-1 0 0,1 0 0,0 0 1,0 1-1,0-1 0,0 1 1,0 0-1,1 0 0,0 0 0,-1 0 1,2 0-1,-1 0 0,-2 9 0,0-3 29,1-1 0,0 1 0,0 0-1,1 0 1,-1 17 0,2-25-48,1 0 1,0-1-1,0 1 1,0 0-1,0 0 1,0 0 0,1 0-1,-1-1 1,1 1-1,-1 0 1,1 0 0,-1-1-1,1 1 1,0 0-1,0-1 1,0 1-1,0-1 1,0 1 0,0-1-1,0 0 1,1 1-1,-1-1 1,0 0 0,1 0-1,-1 0 1,1 0-1,-1 0 1,1 0-1,0 0 1,-1 0 0,1-1-1,0 1 1,0-1-1,-1 1 1,1-1-1,0 0 1,0 1 0,1-1-1,6 0 25,0 0 0,0-1 0,0 0 0,0 0 0,0-1 0,-1 0 1,1-1-1,-1 1 0,1-2 0,13-7 0,4-4-71,45-36 1,4-2-73,-74 53 104,-1 0 0,0-1-1,0 1 1,1 0 0,-1 0 0,0 0-1,0 0 1,1 0 0,-1 0 0,0 0-1,0 0 1,1-1 0,-1 1 0,0 0 0,1 0-1,-1 0 1,0 0 0,0 0 0,1 0-1,-1 1 1,0-1 0,1 0 0,-1 0-1,0 0 1,0 0 0,1 0 0,-1 0-1,0 0 1,0 1 0,1-1 0,-1 0-1,0 0 1,0 0 0,0 0 0,1 1 0,-1-1-1,0 0 1,0 0 0,0 1 0,0-1-1,1 0 1,2 19 124,-5 34 436,1-36-290,1-16-237,0-1 0,0 1-1,0 0 1,1 0 0,-1 0 0,0-1-1,0 1 1,1 0 0,-1 0-1,0-1 1,1 1 0,-1 0 0,1-1-1,-1 1 1,1 0 0,-1-1-1,1 1 1,0-1 0,-1 1 0,1-1-1,-1 1 1,1-1 0,0 1-1,0-1 1,-1 0 0,1 1-1,0-1 1,0 0 0,-1 0 0,1 1-1,0-1 1,0 0 0,0 0-1,-1 0 1,1 0 0,0 0 0,0 0-1,0 0 1,-1 0 0,1-1-1,0 1 1,0 0 0,0 0 0,-1-1-1,1 1 1,0 0 0,-1-1-1,1 1 1,1-1 0,46-22 21,-43 20 26,-1 0-70,10-5-22,0-1 1,0 2-1,1 0 1,0 0-1,1 2 0,0 0 1,-1 0-1,1 2 0,20-3 1,-35 6 10,0 0 1,0 0 0,0 0 0,-1 0-1,1 1 1,0-1 0,0 0 0,0 0-1,0 0 1,0 1 0,0-1 0,0 0-1,-1 1 1,1-1 0,0 1 0,0-1-1,0 1 1,-1-1 0,1 1 0,0 0-1,-1-1 1,1 1 0,-1 0 0,1 0-1,0-1 1,-1 1 0,0 0 0,2 2-1,0 27 301,-2-27-280,0-1 0,0 1 0,0-1-1,0 1 1,0 0 0,1-1 0,-1 1 0,1-1 0,-1 1 0,1-1-1,0 0 1,1 3 0,-1-4 2,0 0-1,0 0 1,0-1-1,0 1 1,1-1-1,-1 1 1,0-1-1,0 1 1,0-1-1,0 0 1,1 1 0,-1-1-1,0 0 1,0 0-1,1 0 1,-1 0-1,0 0 1,0 0-1,0 0 1,1 0-1,-1-1 1,0 1-1,0 0 1,0-1-1,1 1 1,0-2-1,35-17 206,-30 15-219,9-5 14,-3 0-256,1 1 0,0 1 0,0 0 0,1 1 1,-1 1-1,1 0 0,0 0 0,26-2 0,-40 7 212,-1 0 0,1 0 0,-1 0 0,1 0 1,-1 0-1,1 0 0,-1 0 0,1 0 0,-1 1 0,1-1 0,-1 0 1,1 0-1,-1 1 0,0-1 0,1 0 0,-1 1 0,1-1 0,-1 0 1,0 1-1,1-1 0,-1 1 0,0-1 0,0 0 0,1 1 0,-1-1 1,0 1-1,0-1 0,0 1 0,1-1 0,-1 1 0,0-1 0,0 1 0,0-1 1,0 1-1,0-1 0,0 1 0,0-1 0,0 1 0,0-1 0,0 1 1,0-1-1,-1 1 0,1 0-24,0 0 1,0-1-1,0 1 0,0 0 1,0-1-1,0 1 0,0 0 1,0-1-1,0 1 0,0 0 1,0 0-1,0-1 0,0 1 1,1 0-1,-1-1 0,0 1 1,1-1-1,-1 1 1,0 0-1,1-1 0,-1 1 1,1-1-1,-1 1 0,1-1 1,-1 1-1,1-1 0,-1 1 1,1-1-1,-1 0 0,1 1 1,0-1-1,-1 0 0,1 1 1,0-1-1,-1 0 1,1 0-1,0 0 0,-1 1 1,1-1-1,0 0 0,-1 0 1,2 0-1,2-1-349,1 0 1,-1 1 0,0-2-1,0 1 1,1 0-1,-1-1 1,0 0-1,0 0 1,-1 0-1,1 0 1,0-1-1,-1 0 1,5-3-1,47-49-3239,-29 27 3999,-26 28-168,1-1 0,-1 0 1,0 0-1,1 1 1,-1-1-1,1 0 0,-1 1 1,1-1-1,0 1 1,-1-1-1,1 1 0,0-1 1,-1 1-1,1-1 1,0 1-1,-1-1 0,1 1 1,0 0-1,0-1 1,0 1-1,-1 0 0,1 0 1,0 0-1,0 0 1,0 0-1,0 0 0,-1 0 1,1 0-1,0 0 1,1 0-1,0 25 4884,-2-11-5496,0 3 930,-1-15-393,1 0 0,0 0-1,0 0 1,0 1 0,0-1 0,0 0-1,0 0 1,1 0 0,-1 0 0,1 0-1,-1 0 1,1 0 0,1 2 0,0-3-87,-1 0 1,1 1 0,0-2 0,0 1-1,0 0 1,0 0 0,0-1 0,0 1 0,0-1-1,0 1 1,0-1 0,0 0 0,0 0-1,0 0 1,0 0 0,0 0 0,3-1-1,6 0-80,0-2 0,0 1 0,1-1-1,-2-1 1,1 0 0,0 0 0,-1-1-1,19-12 1,-17 10-220,0 0 0,0 1 0,0 1-1,1 0 1,24-6 0,-41 53 1302,3-41-1009,1 0 0,0 0 0,0 0 0,0 0-1,0 0 1,0 0 0,1 0 0,-1 1 0,0-1-1,0 0 1,1 0 0,-1 0 0,0 0 0,1 0-1,-1 0 1,1 0 0,-1-1 0,1 1 0,0 0-1,-1 0 1,1 0 0,0 0 0,0-1-1,0 1 1,-1 0 0,1-1 0,0 1 0,0-1-1,0 1 1,1 0 0,2 0-9,-1-1-1,0 1 1,1 0 0,0-1 0,-1 0-1,1 0 1,-1 0 0,1 0-1,5-2 1,11-3-829,0 0-1,28-12 1,-44 15 361,20-8-1181,-16 6 992,0 0 1,1 0-1,-1 1 1,1 1-1,0-1 1,0 1-1,9 0 1,-13 6 3521,-4-3-2783,-1-1 0,0 1 0,1-1 0,-1 1 0,1-1 0,-1 1 0,1-1 0,0 1-1,-1-1 1,1 1 0,-1-1 0,1 0 0,0 1 0,-1-1 0,1 0 0,0 0 0,-1 1 0,1-1 0,0 0-1,1 0 1,3-1 89,1 0-1,0 0 0,-1 0 0,1-1 1,-1 0-1,1 0 0,-1-1 0,0 1 1,0-1-1,0 0 0,0-1 0,0 1 1,4-5-1,-2 2-185,0 0 0,-1-1 0,0 0 0,0 0 0,-1 0 0,0 0 0,8-15-1,-13 22 2,0-1 0,1 1 0,-1-1-1,0 1 1,1-1 0,-1 1-1,0-1 1,0 1 0,0-1 0,1 0-1,-1 1 1,0-1 0,0 1 0,0-1-1,0 1 1,0-1 0,0 1-1,0-1 1,0 0 0,0 1 0,-1-1-1,1 1 1,0-1 0,0 1-1,0-1 1,0 1 0,-1-1 0,1 1-1,0-1 1,-1 0 0,-16 2-87,-20 19-45,32-16 175,1 1-1,-1 0 0,1 0 0,0 0 0,0 1 1,1-1-1,0 1 0,0 0 0,0 0 0,0 0 1,1 1-1,0-1 0,1 0 0,-3 14 0,5-20-34,-1 1 0,0 0 0,0 0-1,0 0 1,0 0 0,0-1 0,1 1-1,-1 0 1,0 0 0,1 0-1,-1-1 1,1 1 0,-1 0 0,1-1-1,-1 1 1,1 0 0,-1-1 0,1 1-1,0-1 1,-1 1 0,1-1 0,0 1-1,-1-1 1,1 1 0,0-1 0,0 0-1,-1 1 1,2-1 0,33 4 117,-25-5-322,0-1 0,0 1 1,0-1-1,16-6 1,0-5-1342,50-33 0,-22 12 1727,-52 34-136,0-1-1,0 1 1,0 0-1,0 0 1,0 0-1,0 0 1,0 0-1,0 0 1,0 1-1,0-1 1,0 1-1,0 0 0,0-1 1,0 1-1,0 0 1,0 0-1,-1 0 1,1 0-1,1 2 1,28 8 169,43-9-1715,-24-1-6779,-37-1 1031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1.974"/>
    </inkml:context>
    <inkml:brush xml:id="br0">
      <inkml:brushProperty name="width" value="0.025" units="cm"/>
      <inkml:brushProperty name="height" value="0.025" units="cm"/>
      <inkml:brushProperty name="color" value="#66CC00"/>
    </inkml:brush>
  </inkml:definitions>
  <inkml:trace contextRef="#ctx0" brushRef="#br0">141 17 14894,'-21'-11'5320,"17"10"-5297,-1 0 0,0 0 0,0 0 0,0 0 0,0 1 0,0 0 0,0 0 0,0 0 0,0 0 0,-7 2 0,12-1-28,-1-1 0,1 0 0,0 0 0,-1 0 0,1 1 0,0-1 0,-1 0-1,1 1 1,0-1 0,-1 0 0,1 1 0,0-1 0,0 0 0,-1 1 0,1-1 0,0 0-1,0 1 1,0-1 0,0 0 0,-1 1 0,1-1 0,0 1 0,0-1 0,0 1-1,0-1 1,0 0 0,0 1 0,0-1 0,0 1 0,0-1 0,0 0 0,0 1 0,1-1-1,-1 1 1,0-1 0,0 0 0,0 1 0,0-1 0,1 1 0,-1-1 0,0 0-1,0 1 1,1-1 0,-1 0 0,0 0 0,1 1 0,-1-1 0,0 0 0,1 0 0,-1 1-1,0-1 1,1 0 0,-1 0 0,0 0 0,1 0 0,-1 1 0,1-1 0,23 15-8,-9-10-468,0-1 1,0-1-1,24 2 1,23 5-2200,-62-10 2745,1 0 0,-1 0 1,1 0-1,-1 0 0,1 0 0,-1 0 0,0 0 1,1 1-1,-1-1 0,1 0 0,-1 0 0,1 0 0,-1 1 1,0-1-1,1 0 0,-1 0 0,1 1 0,-1-1 1,0 0-1,1 1 0,-1-1 0,0 1 0,0-1 0,1 0 1,-1 1-1,0-1 0,0 1 0,0-1 0,1 0 0,-1 1 1,0 0-1,-10 11 2402,-22 5-21,8-7-1845,0-2 1,-39 10-1,50-16-2073,-1 0 0,1 0 0,-23-2 0,24-1-8095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6.014"/>
    </inkml:context>
    <inkml:brush xml:id="br0">
      <inkml:brushProperty name="width" value="0.035" units="cm"/>
      <inkml:brushProperty name="height" value="0.035" units="cm"/>
    </inkml:brush>
  </inkml:definitions>
  <inkml:trace contextRef="#ctx0" brushRef="#br0">41 1 18276,'-16'93'1738,"7"-47"-1112,-5 76 0,12-82-362,3 0 0,1-1 0,2 1 0,1-1 0,3 1 0,16 52 0,-23-89-255,0-1 0,0 1 0,0 0-1,0-1 1,0 1 0,1-1 0,-1 1 0,1-1-1,-1 0 1,1 1 0,0-1 0,0 0 0,0 0-1,0 0 1,3 1 0,-4-2-6,0-1-1,-1 0 1,1 0-1,0 0 1,0 1-1,0-1 1,0 0-1,-1 0 1,1 0-1,0 0 1,0 0-1,0 0 1,0-1-1,-1 1 1,1 0-1,0 0 1,0-1-1,0 1 1,1-1-1,0-1 0,0 1 1,1-1-1,-1 0 0,0 0 0,0 0 0,0 0 1,0 0-1,1-4 0,125-216 84,-62 101-400,-37 72-119,-12 21-102,-1 0-1,20-48 1,-31 55 139,-6 8-150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3.327"/>
    </inkml:context>
    <inkml:brush xml:id="br0">
      <inkml:brushProperty name="width" value="0.025" units="cm"/>
      <inkml:brushProperty name="height" value="0.025" units="cm"/>
      <inkml:brushProperty name="color" value="#66CC00"/>
    </inkml:brush>
  </inkml:definitions>
  <inkml:trace contextRef="#ctx0" brushRef="#br0">0 512 5509,'0'0'16736,"12"-6"-16554,9-5-118,0-1 1,-1-1 0,37-31 0,-50 38-47,1-1 1,-1 0-1,-1 0 0,1-1 1,-1 0-1,0 0 0,-1 0 0,0 0 1,-1-1-1,1 0 0,-2 0 1,1-1-1,-1 1 0,2-12 0,-5 21-6,0-1 0,1 0 0,-1 0 0,0 0 0,0 1 0,0-1 0,0 0-1,0 0 1,0 0 0,0 0 0,0 0 0,0 1 0,0-1 0,0 0 0,0 0-1,-1 0 1,1 1 0,0-1 0,-1 0 0,1 0 0,0 1 0,-1-1 0,1 0-1,-1 0 1,0 1 0,1-1 0,-1 1 0,0-2 0,-1 2-4,1 0 0,0 0 0,0 0 0,0 0 0,-1 0 0,1 1 0,0-1 0,0 0 0,0 1 0,-1-1 0,1 0 0,0 1 0,0-1 0,0 1 0,0 0 0,-2 1 0,-3 3-7,-1 0 0,1 0 0,0 1 0,-10 11 0,7-4 46,1 1 0,0 0-1,1 0 1,0 0 0,1 1-1,1 0 1,0 0 0,1 0 0,1 1-1,0-1 1,0 28 0,3-41-30,-1 1 0,1-1 1,1 0-1,-1 0 1,0 1-1,1-1 0,-1 0 1,1 0-1,-1 0 1,1 0-1,0 0 0,0 0 1,0 0-1,0 0 1,1 0-1,-1 0 0,0 0 1,1 0-1,-1-1 1,1 1-1,3 2 0,-2-2 24,0-1-1,0 0 1,1 1-1,-1-1 1,0 0-1,1-1 1,-1 1-1,1-1 1,-1 1 0,1-1-1,-1 0 1,7-1-1,2-1 58,1 0 0,-1-1 0,1 0 1,-1-1-1,0 0 0,20-12 0,-15 6-106,0-1 1,0-1-1,-1 0 0,-1-1 1,0-1-1,-1 0 0,0-2 1,-2 1-1,1-1 0,-2-1 1,0 0-1,-1-1 0,-1 0 1,-1 0-1,0-1 0,-1 0 1,-2 0-1,1-1 0,-2 0 1,-1 0-1,0 0 0,-1-23 1,-2 42 5,0 0 1,0 0-1,1 0 1,-1 0-1,0 0 1,0 0-1,0 0 1,0 0-1,0 0 1,-1 0-1,1 0 1,0 0-1,0 0 1,-1 0-1,1 0 1,0 1-1,-1-1 1,1 0-1,-1 0 1,1 0-1,-1 0 1,0 1-1,1-1 1,-2-1-1,1 2-2,0 0 0,0 1 0,0-1 0,0 0 0,0 1 0,0-1 0,0 1 0,1-1 0,-1 1-1,0-1 1,0 1 0,0 0 0,1-1 0,-1 1 0,0 0 0,1-1 0,-1 1 0,0 2 0,-27 44-100,17-18 176,2 0 0,1 1 0,1 0 0,2 0 0,-2 43 0,5 159 244,4-117-45,-2-114 141,0-5-282,0 0 0,0-1 0,0 1 0,0 0 0,0 0 0,1 0 0,0 0 0,2-8 0,-2 10-83,7-48-3,-7 37-37,1 0 0,1-1 0,0 1 1,5-14-1,5 12-357,-11 14 322,-1 0 0,-1 0 0,1 1 0,0-1 0,0 0 0,0 0 0,0 0-1,-1 0 1,1 0 0,0 0 0,-1 0 0,1 0 0,-1 0 0,1 0 0,-1 0-1,1-2 1,0-1 30,0 1-1,0-1 1,0 1-1,1-1 1,0 1-1,-1 0 1,1 0-1,0 0 1,5-6-1,7-13 6,14-43-379,-3 0 1,-2-1-1,-4-2 0,17-108 1,-35 172 418,6-17-259,-7 15 63,-4 11 57,-10 20 126,2 1 0,0 0 0,2 1 0,1 0 0,-10 51-1,-12 149 610,24-163-667,6-51 35,-1-4-10,1 0 0,1-1 0,0 1 0,1 16 0,-1-25-20,0 1 0,1-1-1,-1 1 1,0-1 0,0 1 0,0-1-1,1 1 1,-1-1 0,0 0 0,1 1-1,-1-1 1,0 0 0,1 1-1,-1-1 1,1 0 0,-1 1 0,0-1-1,1 0 1,-1 0 0,1 0 0,-1 1-1,1-1 1,-1 0 0,1 0-1,-1 0 1,1 0 0,-1 0 0,1 0-1,-1 0 1,1 0 0,-1 0 0,1 0-1,-1 0 1,1 0 0,-1 0-1,1 0 1,-1 0 0,1-1 0,-1 1-1,1 0 1,-1 0 0,0-1 0,1 1-1,-1 0 1,1-1 0,-1 1-1,0 0 1,1-1 0,-1 1 0,0 0-1,1-1 1,-1 1 0,0-1 0,23-20-1498,-14 7-597,0-1 0,-1-1 0,0 0-1,5-18 1,-9 25 887,14-37-4100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3.690"/>
    </inkml:context>
    <inkml:brush xml:id="br0">
      <inkml:brushProperty name="width" value="0.025" units="cm"/>
      <inkml:brushProperty name="height" value="0.025" units="cm"/>
      <inkml:brushProperty name="color" value="#66CC00"/>
    </inkml:brush>
  </inkml:definitions>
  <inkml:trace contextRef="#ctx0" brushRef="#br0">0 296 8104,'0'0'16303,"9"0"-16095,17 0-82,-4-2-146,0 2 1,-1 1 0,1 0 0,0 2 0,40 9 0,-58-9-29,0-2 0,1 1 1,-1 0-1,1-1 0,-1 0 0,1 0 0,0-1 0,-1 1 1,1-1-1,0 0 0,5 0 0,-7-2-86,0 1-1,1 0 0,-1-1 1,0 1-1,0-1 0,-1 0 1,1 0-1,0 0 1,-1 0-1,1-1 0,-1 1 1,1-1-1,-1 1 0,0-1 1,3-5-1,6-10-1178,0-1 1,-1-1-1,-1 1 0,-1-1 1,-1-1-1,-1 0 0,0 0 0,-2 0 1,3-36-1,-1 10-1308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4.053"/>
    </inkml:context>
    <inkml:brush xml:id="br0">
      <inkml:brushProperty name="width" value="0.025" units="cm"/>
      <inkml:brushProperty name="height" value="0.025" units="cm"/>
      <inkml:brushProperty name="color" value="#66CC00"/>
    </inkml:brush>
  </inkml:definitions>
  <inkml:trace contextRef="#ctx0" brushRef="#br0">23 0 4100,'0'0'3406,"0"9"-1869,-10 61-569,6-49 17,1 0 0,0 1 0,1-1 0,2 1 0,0-1 1,5 34-1,-5-54-937,1 1 1,-1 0-1,1-1 0,0 1 1,-1 0-1,1-1 1,0 1-1,0-1 1,0 0-1,0 1 1,1-1-1,-1 0 0,0 0 1,0 1-1,1-1 1,-1 0-1,1 0 1,-1-1-1,1 1 1,-1 0-1,1 0 0,-1-1 1,1 1-1,0-1 1,-1 1-1,1-1 1,0 0-1,0 0 1,-1 0-1,1 1 0,0-2 1,0 1-1,-1 0 1,1 0-1,0-1 1,-1 1-1,1 0 1,0-1-1,2-1 0,5-1 48,-1 0-1,1-1 0,-1 0 0,1-1 0,13-9 1,-10 3-156,0 1 1,-1-1-1,0-1 1,-1 0 0,0-1-1,-1 0 1,-1 0-1,0-1 1,0 0-1,-1 0 1,-1-1-1,-1 1 1,0-2 0,5-27-1,-12 34 681,-6 16-196,-6 17 168,7-2-260,1 0 0,1 0-1,1 1 1,0 0 0,2 0 0,2 45 0,1-52-265,0-1 0,2 0 1,0 0-1,0 0 0,1-1 1,1 1-1,1-1 0,0 0 1,1 0-1,0-1 0,14 19 1,-20-31-73,0 1 1,0-1-1,0 0 0,0 1 1,0-1-1,0 0 1,0 0-1,1 0 0,-1 0 1,0 0-1,1 0 1,-1 0-1,3 0 0,-3-1-2,-1 0 0,0 0 0,1 0 0,-1 0-1,1 0 1,-1 0 0,0 0 0,1 0 0,-1 0-1,1 0 1,-1-1 0,0 1 0,1 0 0,-1 0-1,0 0 1,1-1 0,-1 1 0,0 0 0,1 0-1,-1-1 1,0 1 0,1 0 0,-1-1 0,0 1-1,0 0 1,0-1 0,1 1 0,-1 0 0,0-1-1,0 1 1,0 0 0,0-1 0,1-2-64,0-1 1,-1 1-1,0 0 1,1 0-1,-1 0 1,-1 0-1,1 0 1,0 0-1,-1 0 1,1 0-1,-1 0 1,-2-5-1,-5-9-210,-2 0-1,0 0 0,0 1 0,-2 0 1,0 1-1,-1 1 0,-16-16 1,5 8 514,-1 1 0,0 2 1,-44-27-1,68 46-209,1 1 0,0-1 0,0 0 0,-1 0-1,1 0 1,0 0 0,0 0 0,-1 0 0,1 0-1,0-1 1,0 1 0,-1 0 0,1 0-1,0 0 1,0 0 0,-1 0 0,1 0 0,0 0-1,0 0 1,-1-1 0,1 1 0,0 0 0,0 0-1,0 0 1,0-1 0,-1 1 0,1 0 0,0 0-1,0 0 1,0-1 0,0 1 0,0 0 0,-1 0-1,1-1 1,0 1 0,0 0 0,0 0 0,0-1-1,0 1 1,0 0 0,0 0 0,0-1-1,0 1 1,0 0 0,0 0 0,0-1 0,0 1-1,0 0 1,1 0 0,-1-1 0,0 1 0,0 0-1,0 0 1,0-1 0,0 1 0,1 0 0,22-3 543,60 9-884,-44-3-79,29-2-2380,-23-3-2330,7-5-7627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3:38.085"/>
    </inkml:context>
    <inkml:brush xml:id="br0">
      <inkml:brushProperty name="width" value="0.025" units="cm"/>
      <inkml:brushProperty name="height" value="0.025" units="cm"/>
      <inkml:brushProperty name="color" value="#66CC00"/>
    </inkml:brush>
  </inkml:definitions>
  <inkml:trace contextRef="#ctx0" brushRef="#br0">225 141 3171,'-10'1'673,"-6"-1"82,-158 2 10384,157-6-8784,26-1-1026,28-3-898,96 3-354,210 17-1,-207-4 204,-789-17 2357,681 9-2638,559-23-110,-573 22 122,-10 1-3,1 0 0,-1 0 0,0 0 0,1-1 0,-1 0 0,0 0 0,0 0 0,0 0 0,1 0 0,-1-1 0,0 0 0,-1 0 0,6-3 0,-9 5-7,0-1 0,0 1 1,0 0-1,0 0 1,0-1-1,0 1 0,0 0 1,0-1-1,0 1 1,0 0-1,0-1 0,0 1 1,0 0-1,-1-1 1,1 1-1,0 0 0,0 0 1,0-1-1,0 1 1,-1 0-1,1 0 0,0-1 1,0 1-1,0 0 1,-1 0-1,1 0 0,0-1 1,0 1-1,-1 0 1,1 0-1,0 0 0,0 0 1,-1 0-1,1-1 1,0 1-1,-1 0 0,1 0 1,0 0-1,-1 0 1,1 0-1,-1 0 0,-16-4 26,-84-7-51,0 4 0,-127 8 0,86 1 37,100-2 110,424-26-982,-203 12 522,66-7 263,-319 20 129,24 0-36,-53 1 7,-178 4 179,213 1-157,0 2-1,-70 17 1,118-16-148,31-2-414,35-1-217,412-2-1445,-303-4 2686,-189 1-423,-128-1 492,-239 30-1,374-22-594,41-2-181,45-3-166,380-20-4399,-436 17 4999,-11 0-82,-29-1-15,-54 1-32,2 8 160,-112 24 0,60-7-1562,77-16-3014</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27.753"/>
    </inkml:context>
    <inkml:brush xml:id="br0">
      <inkml:brushProperty name="width" value="0.025" units="cm"/>
      <inkml:brushProperty name="height" value="0.025" units="cm"/>
    </inkml:brush>
  </inkml:definitions>
  <inkml:trace contextRef="#ctx0" brushRef="#br0">31 1 9577,'0'0'7970,"-4"12"-7457,-3 6-6,2 1 0,1 1 0,0-1 0,1 0 0,0 29 1,3-27-152,0 1 1,2-1 0,0 0-1,10 39 1,-11-56-237,0 0 0,0 1 0,1-1 0,0 0 0,-1 0 1,1-1-1,1 1 0,-1 0 0,0-1 0,1 1 0,0-1 0,0 0 0,0 0 0,0 0 0,0 0 1,1 0-1,-1-1 0,1 1 0,0-1 0,-1 0 0,1 0 0,0-1 0,0 1 0,1-1 1,-1 0-1,0 0 0,0 0 0,1-1 0,-1 1 0,0-1 0,6 0 0,-5-1-21,-1-1-1,1 1 0,-1-1 1,1 0-1,-1 0 0,0 0 1,0 0-1,0-1 0,0 0 1,-1 0-1,1 0 0,-1 0 1,0 0-1,0-1 0,0 1 1,0-1-1,0 0 0,-1 0 1,0 0-1,1 0 0,-2-1 1,1 1-1,2-7 0,2-7 2,0 0-1,-1-1 0,-1 0 0,3-28 0,-6 38-82,1-55 73,-1 60-72,-2 0-1,1 1 1,0-1-1,-1 0 1,0 1-1,0-1 0,0 1 1,0-1-1,0 1 1,-1 0-1,1-1 0,-1 1 1,0 0-1,-2-3 1,3 5-19,0 1 1,1-1 0,-1 0-1,0 1 1,1-1 0,-1 1 0,0-1-1,0 1 1,1-1 0,-1 1-1,0-1 1,0 1 0,0 0-1,0 0 1,0-1 0,0 1-1,0 0 1,1 0 0,-1 0 0,0 0-1,0 0 1,0 0 0,0 0-1,0 0 1,0 0 0,0 1-1,0-1 1,0 0 0,1 1 0,-1-1-1,0 0 1,0 1 0,0-1-1,0 1 1,1 0 0,-1-1-1,0 1 1,1-1 0,-1 1-1,0 0 1,1 0 0,-1-1 0,1 1-1,-1 0 1,1 0 0,0 0-1,-1-1 1,1 1 0,0 0-1,-1 0 1,1 0 0,0 0 0,0 0-1,0 1 1,-1 0-188,0 0-1,0 0 1,1 1 0,-1-1 0,1 0 0,-1 0-1,1 1 1,0-1 0,0 0 0,0 1 0,0-1-1,1 0 1,-1 1 0,1-1 0,-1 0 0,1 0-1,0 0 1,0 1 0,0-1 0,0 0 0,0 0-1,2 2 1,0-2-439,0 0-1,0-1 0,0 0 0,0 1 1,0-1-1,1 0 0,-1-1 1,0 1-1,1 0 0,-1-1 0,4 0 1,19 1-5470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28.337"/>
    </inkml:context>
    <inkml:brush xml:id="br0">
      <inkml:brushProperty name="width" value="0.025" units="cm"/>
      <inkml:brushProperty name="height" value="0.025" units="cm"/>
    </inkml:brush>
  </inkml:definitions>
  <inkml:trace contextRef="#ctx0" brushRef="#br0">58 0 14286,'0'0'4179,"-8"7"-2598,2-1-1205,-1 0 1,1 0 0,0 1 0,1-1 0,-7 12 0,11-16-360,0-1 0,0 0 0,0 1 1,1-1-1,-1 0 0,1 1 0,-1-1 0,1 0 0,-1 1 1,1-1-1,0 1 0,0-1 0,-1 1 0,1-1 0,0 1 1,1-1-1,-1 1 0,0-1 0,0 1 0,1-1 0,-1 1 1,0-1-1,1 0 0,0 1 0,-1-1 0,1 1 1,0-1-1,0 0 0,-1 0 0,1 0 0,0 1 0,0-1 1,1 0-1,-1 0 0,0 0 0,0-1 0,0 1 0,1 0 1,-1 0-1,0-1 0,1 1 0,-1 0 0,0-1 1,1 1-1,-1-1 0,1 0 0,1 1 0,6 1-110,-1 1 0,-1 0-1,1 0 1,0 1 0,-1 0 0,0 1-1,0 0 1,0 0 0,-1 0 0,1 1-1,-1-1 1,10 14 0,-9-8 93,-1 0 0,1 0 0,-2 1 0,0-1 0,0 1 0,-1 0 0,5 25 0,11 95 54,-18-118 107,-1 0 1,-1 0-1,-1 0 1,0 0-1,-1 0 1,0 0-1,-6 18 1,8-30-46,0 0 0,-1-1 0,1 1 0,-1 0 0,0-1 0,1 1 0,-1 0 0,0-1 0,0 1 0,0-1 1,0 1-1,-1-1 0,1 1 0,0-1 0,0 0 0,-1 0 0,1 0 0,-1 0 0,1 0 0,-1 0 0,1 0 0,-1 0 0,0 0 1,0-1-1,-1 1 0,1-1-80,0 0 1,0-1 0,1 0-1,-1 1 1,1-1 0,-1 0-1,0 0 1,1 0 0,0 0 0,-1 0-1,1 0 1,-1 0 0,1 0-1,0 0 1,0-1 0,0 1-1,0-1 1,0 1 0,0-1-1,0 1 1,0-1 0,1 1-1,-1-1 1,1 0 0,-1-1-1,-10-24-112,2 0-1,2 0 1,0-1-1,1 1 1,-2-58-1,8 84 65,0-1-1,1 1 0,-1-1 1,1 1-1,-1-1 0,1 1 1,0-1-1,0 1 0,0-1 1,0 1-1,0 0 0,0-1 1,0 1-1,0 0 0,0 0 1,0 0-1,1 0 0,-1 0 1,1 0-1,-1 0 0,0 1 1,1-1-1,-1 0 0,3 0 1,50-16-185,-23 8-122,-19 4 247,1 0 0,-1-1-1,0-1 1,-1 0 0,0 0 0,0-2 0,0 1 0,-1-1 0,13-14 0,-18 16 180,0 0 0,0-1 0,0 1-1,-1-1 1,0 0 0,-1 0 0,0 0-1,0 0 1,0-1 0,-1 1-1,0-1 1,-1 1 0,0-1 0,-1 0-1,0-12 1,0 19-94,0 1 0,0 0 0,0-1 0,-1 1 0,1 0 0,0-1 0,-1 1 0,1 0 0,-1 0 0,0-1 0,1 1 0,-1 0 0,0 0 0,0 0 0,1 0 0,-1 0 0,0 0 0,0 0 0,0 0 0,0 0 0,0 0 0,-1 1 0,1-1 0,0 0 0,0 1 0,-1-1 0,1 1 0,0-1 0,0 1 0,-1 0-1,1-1 1,0 1 0,-1 0 0,1 0 0,0 0 0,-1 0 0,-1 0 0,0 1 16,-1-1 0,0 0 0,1 1 0,-1 0 0,1 0 0,-1 0 0,1 0 0,0 0 0,-1 1 0,1-1 0,0 1 0,0 0-1,-4 3 1,4-2-143,0 1 0,0 0 0,0-1 0,0 1 0,1 0-1,-1 0 1,1 1 0,0-1 0,0 0 0,1 1-1,-1-1 1,1 1 0,0 0 0,-1 8 0,2-12 13,0 1 0,0 0 0,0 0 0,0 0 0,1-1 0,-1 1 0,0 0 0,1 0 0,-1 0 0,1-1 0,0 1 0,0 0 0,-1-1 0,1 1 0,0-1 0,0 1 0,1-1 0,-1 1 0,0-1 0,0 0 0,1 0 0,-1 1 0,0-1 0,1 0 0,-1 0 0,1 0 0,0 0 0,-1-1 0,1 1 0,0 0 0,-1-1 0,1 1 0,0-1 0,0 0 0,0 1 0,-1-1 0,1 0 0,0 0 0,0 0 0,2-1 0,20 1-5730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28.853"/>
    </inkml:context>
    <inkml:brush xml:id="br0">
      <inkml:brushProperty name="width" value="0.025" units="cm"/>
      <inkml:brushProperty name="height" value="0.025" units="cm"/>
    </inkml:brush>
  </inkml:definitions>
  <inkml:trace contextRef="#ctx0" brushRef="#br0">0 1 6822,'0'0'14969,"3"9"-13858,3 13-522,-1 0 0,-1 1 1,-1-1-1,1 41 1,-12 102 553,0-15-71,8-148-1050,0 0 0,0 0 1,0 0-1,1-1 0,-1 1 1,0 0-1,1 0 0,-1-1 0,1 1 1,0 0-1,-1-1 0,1 1 0,0-1 1,0 1-1,0-1 0,0 1 1,0-1-1,0 0 0,1 1 0,-1-1 1,0 0-1,1 0 0,-1 0 1,1 0-1,-1 0 0,1 0 0,-1 0 1,1-1-1,0 1 0,-1 0 0,1-1 1,0 0-1,0 1 0,-1-1 1,1 0-1,0 0 0,0 0 0,-1 0 1,1 0-1,0 0 0,2-1 0,0 1-188,1-1-1,-1 0 0,1 0 1,-1-1-1,0 1 0,1-1 1,4-2-1,-7 2-384,1 1 1,0-1-1,0 0 0,-1 0 1,1 0-1,-1 0 1,1-1-1,-1 1 0,3-5 1,7-19-8317</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29.891"/>
    </inkml:context>
    <inkml:brush xml:id="br0">
      <inkml:brushProperty name="width" value="0.025" units="cm"/>
      <inkml:brushProperty name="height" value="0.025" units="cm"/>
    </inkml:brush>
  </inkml:definitions>
  <inkml:trace contextRef="#ctx0" brushRef="#br0">7 1 6919,'0'0'11733,"0"13"-11653,-3 43-10,0-6 835,4 74 0,-2-122-854,1 0 0,1 1 1,-1-1-1,0 1 1,1-1-1,-1 0 1,1 1-1,-1-1 1,1 0-1,0 1 1,0-1-1,0 0 0,1 0 1,-1 0-1,0 0 1,1 0-1,-1 0 1,1 0-1,0-1 1,-1 1-1,1 0 1,0-1-1,0 0 1,0 1-1,0-1 0,1 0 1,-1 0-1,0 0 1,0 0-1,1 0 1,-1-1-1,0 1 1,1-1-1,-1 1 1,1-1-1,-1 0 1,0 0-1,1 0 0,-1-1 1,1 1-1,2-1 1,3-1 68,0 0 1,0-1-1,0 0 0,0 0 1,0-1-1,0 0 1,-1 0-1,0-1 1,0 1-1,10-10 0,0-2-52,-1-1 0,-1-1 0,-1 0 0,14-23-1,-22 31 102,0 0 0,-1-1-1,0 1 1,0-1 0,-1 0-1,-1-1 1,0 1 0,0-1-1,-1 1 1,0-14 0,-11 72-123,-1-6-39,9-30-2,-1 1-5,1 0 0,1 0 0,0 0 0,0 0 0,4 19 0,-4-29 8,1 1-1,0 0 1,0 0 0,0 0-1,0-1 1,1 1-1,-1-1 1,1 1-1,0-1 1,-1 1-1,1-1 1,0 0-1,0 0 1,1 0 0,-1 0-1,0 0 1,1-1-1,-1 1 1,1 0-1,-1-1 1,1 0-1,0 0 1,0 0-1,-1 0 1,1 0 0,0-1-1,0 1 1,4 0-1,0 0 23,-1-1 0,1 0 0,0 1 0,0-2 0,0 1 0,-1-1 0,1 0 0,0-1-1,-1 0 1,1 0 0,-1 0 0,1 0 0,-1-1 0,0 0 0,0-1 0,0 1 0,-1-1 0,1 0 0,-1-1 0,9-8 0,-9 5 20,1 1 1,-1-1-1,0 0 1,0 0 0,-1 0-1,0-1 1,-1 0 0,0 1-1,0-1 1,-1-1 0,0 1-1,0 0 1,-1 0-1,0-16 1,-1 24-108,0 0 0,0-1 0,1 1 0,-1 0 0,0 0 0,0 0 0,-1 0 0,1 0 0,0 0 0,0 0 0,0 0 0,-1 0 0,1 0 0,-1 0 0,1 0 0,-1 0 0,1 0 0,-1 0 0,1 0 0,-1 0 0,0 0 0,1 0 0,-1 0 0,0 1 0,0-1 0,0 0 0,0 1 0,0-1 0,0 1 0,0-1 0,0 1 0,0-1 0,0 1 0,0-1 0,0 1 0,0 0 0,0 0 0,0 0 0,0-1 0,0 1 0,0 0 0,-2 1 0,0-1-591,1 1 1,0-1-1,-1 1 0,1 0 1,0 0-1,-1 0 1,1 0-1,0 1 1,0-1-1,0 0 0,0 1 1,0 0-1,1-1 1,-1 1-1,0 0 1,1 0-1,-1 0 0,-1 4 1,-3 10-5540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0.234"/>
    </inkml:context>
    <inkml:brush xml:id="br0">
      <inkml:brushProperty name="width" value="0.025" units="cm"/>
      <inkml:brushProperty name="height" value="0.025" units="cm"/>
    </inkml:brush>
  </inkml:definitions>
  <inkml:trace contextRef="#ctx0" brushRef="#br0">0 85 64,'0'0'20110,"2"9"-18845,-2-5-1182,0-2-64,0-1 1,0 1 0,0 0-1,1-1 1,-1 1 0,0 0-1,1-1 1,-1 1 0,1 0-1,-1-1 1,1 1 0,0-1-1,0 1 1,-1-1 0,1 0-1,0 1 1,0-1 0,1 0-1,-1 1 1,0-1 0,0 0-1,1 0 1,-1 0 0,0 0 0,1 0-1,-1 0 1,1-1 0,-1 1-1,1 0 1,-1-1 0,1 1-1,0-1 1,-1 0 0,1 1-1,0-1 1,-1 0 0,1 0-1,0 0 1,-1 0 0,1 0-1,0-1 1,2 0 0,11-3-176,-1 0-1,0-1 1,0-1 0,-1 0 0,23-15 0,2 1-3295,-33 17 2729,0 0 0,0 0 1,-1-1-1,1 1 0,-1-1 1,0 0-1,0 0 0,0-1 1,-1 1-1,6-9 0,4-9-2304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0.566"/>
    </inkml:context>
    <inkml:brush xml:id="br0">
      <inkml:brushProperty name="width" value="0.025" units="cm"/>
      <inkml:brushProperty name="height" value="0.025" units="cm"/>
    </inkml:brush>
  </inkml:definitions>
  <inkml:trace contextRef="#ctx0" brushRef="#br0">149 0 3267,'0'0'17110,"2"7"-16368,-1 10-393,0 0 1,-1-1 0,-1 1-1,-3 21 1,1-15 0,2 0 0,0 0 0,3 29 0,-2-47-367,1 0 0,0 1 0,0-1 1,0 0-1,1 1 0,0-1 0,0 0 1,1 0-1,-1 0 0,1-1 0,0 1 0,0-1 1,0 1-1,1-1 0,0 0 0,-1 0 1,1 0-1,7 4 0,-11-8-30,1 1-1,-1-1 1,1 1-1,-1-1 1,1 0-1,-1 1 1,0-1 0,1 0-1,-1 1 1,1-1-1,0 0 1,-1 0 0,1 0-1,-1 1 1,1-1-1,-1 0 1,1 0-1,-1 0 1,1 0 0,0 0-1,-1 0 1,1 0-1,-1 0 1,1 0-1,-1 0 1,1 0 0,0-1-1,-1 1 1,1 0-1,0-1 1,0-16-302,-15-22 113,4 25-48,0 1 1,0 0 0,-1 0-1,-1 1 1,0 0-1,-1 1 1,-17-11 0,16 13 881,0 1 1,0 0-1,-1 1 1,-21-7 0,35 14 116,43 0 64,21 1-380,74-3-1203,-118-5-2230,-16-6-2628,-6 2-2944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6.415"/>
    </inkml:context>
    <inkml:brush xml:id="br0">
      <inkml:brushProperty name="width" value="0.035" units="cm"/>
      <inkml:brushProperty name="height" value="0.035" units="cm"/>
    </inkml:brush>
  </inkml:definitions>
  <inkml:trace contextRef="#ctx0" brushRef="#br0">0 584 15187,'10'34'1473,"2"2"-1089,1-10-184,2-2 792,7-12-976,1-10 144,4-10-88,-3-5-64</inkml:trace>
  <inkml:trace contextRef="#ctx0" brushRef="#br0" timeOffset="1">314 0 16716,'6'26'1496,"2"17"-968,-2 4-160,1 11 704,2 5-328,-2 6-143,0 1-97,2-7-232,-2-6-184,2-15-608,-2-8 1832,-3-19-1256,-4-13 8,2 3 40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0.941"/>
    </inkml:context>
    <inkml:brush xml:id="br0">
      <inkml:brushProperty name="width" value="0.025" units="cm"/>
      <inkml:brushProperty name="height" value="0.025" units="cm"/>
    </inkml:brush>
  </inkml:definitions>
  <inkml:trace contextRef="#ctx0" brushRef="#br0">1 1 14382,'0'0'5765,"80"5"-5669,-43-1-3587,3 1-5638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1.272"/>
    </inkml:context>
    <inkml:brush xml:id="br0">
      <inkml:brushProperty name="width" value="0.025" units="cm"/>
      <inkml:brushProperty name="height" value="0.025" units="cm"/>
    </inkml:brush>
  </inkml:definitions>
  <inkml:trace contextRef="#ctx0" brushRef="#br0">53 1 15439,'0'0'10591,"-8"2"-10516,1-1-103,5-1-8,0 0 1,-1 1 0,1-1 0,0 1 0,-1-1 0,1 1 0,0 0-1,0 0 1,-1 0 0,1 0 0,0 0 0,0 0 0,0 1 0,-2 1 0,4-2-52,-1-1 0,1 0 0,0 0 0,0 1 0,-1-1 1,1 0-1,0 1 0,0-1 0,0 0 0,0 0 1,0 1-1,-1-1 0,1 0 0,0 1 0,0-1 1,0 0-1,0 1 0,0-1 0,0 0 0,0 1 1,0-1-1,0 0 0,0 1 0,0-1 0,0 0 1,1 1-1,-1-1 0,0 0 0,0 1 0,0-1 1,0 0-1,0 1 0,1-1 0,-1 0 0,0 0 1,0 1-1,0-1 0,1 0 0,-1 1 0,18 10-1266,23 3-76,-41-14 1315,17 3-769,-6-1 986,0 1 0,0 0 0,0 0 0,13 7 0,-23-10 7,0 1 0,1-1 1,-1 1-1,0 0 0,0 0 0,0-1 0,-1 1 0,1 0 0,0 0 0,0 0 0,0 0 0,-1 0 0,1 0 0,0 0 0,-1 0 1,1 0-1,-1 0 0,1 0 0,0 2 0,-1-2 66,-1 1-1,1-1 1,0 1 0,0-1 0,-1 1-1,1-1 1,-1 1 0,1-1 0,-1 0 0,0 1-1,0-1 1,1 0 0,-1 0 0,0 1-1,0-1 1,0 0 0,0 0 0,0 0-1,-1 0 1,0 1 0,-7 4 285,1 0 1,-1 0-1,-19 9 0,26-13-515,-1-1-1,0 0 1,0 1-1,0-1 1,0 0 0,0-1-1,0 1 1,0 0-1,0-1 1,0 0-1,0 1 1,0-1-1,-1-1 1,1 1-1,0 0 1,0-1-1,-6-1 1,9 1-351,0 0 0,-1 0 0,1 0 0,0 0 0,-1 0 0,1 0 0,0 0 0,0 0 0,0 0 0,0 0 0,0 0 0,0 0 0,0 0 1,0 0-1,0 0 0,0 0 0,1 0 0,-1 0 0,0 0 0,1 1 0,-1-1 0,1 0 0,-1 0 0,1 0 0,-1 0 0,1 0 0,1-1 0,13-13-8766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1.604"/>
    </inkml:context>
    <inkml:brush xml:id="br0">
      <inkml:brushProperty name="width" value="0.025" units="cm"/>
      <inkml:brushProperty name="height" value="0.025" units="cm"/>
    </inkml:brush>
  </inkml:definitions>
  <inkml:trace contextRef="#ctx0" brushRef="#br0">111 214 15887,'0'0'2530,"-11"6"-1158,9-5-1391,-10 7 871,-1 1 0,1 0 0,-16 16 0,25-22-697,0 0-1,0 0 0,1 0 1,-1 0-1,1 0 1,0 0-1,0 1 0,0-1 1,0 1-1,1 0 0,-1-1 1,1 1-1,0 0 1,0 0-1,0 0 0,1 0 1,-1 0-1,1 0 0,0 0 1,0 0-1,1 6 0,1-8-144,-1 0 0,0 0 0,1 0 0,-1 0 0,1-1 0,0 1 0,-1-1 0,1 1 0,0-1-1,0 0 1,0 1 0,0-1 0,0 0 0,0 0 0,1-1 0,-1 1 0,0 0 0,0-1 0,1 1 0,-1-1-1,0 0 1,0 0 0,1 0 0,-1 0 0,0 0 0,4-1 0,3 1 21,1 0 0,0-1 0,-1-1 0,1 0 0,9-3 0,-9 1-70,-1-1 0,1-1 0,-1 1 0,-1-1 0,1-1 0,-1 0 0,0 0 0,-1-1 0,1 0 1,-2 0-1,1 0 0,-1-1 0,0 0 0,-1 0 0,8-19 0,-8 16 11,0 0 0,-1-1 1,0 1-1,-1-1 1,0 0-1,-1 0 1,-1 0-1,0 0 0,0 0 1,-2 0-1,1 0 1,-5-21-1,4 31 21,0 0 1,1 1-1,-1-1 0,0 1 1,-1-1-1,1 1 0,0-1 1,-1 1-1,1 0 0,-1-1 1,0 1-1,0 0 1,0 0-1,0 1 0,0-1 1,0 0-1,0 1 0,-1-1 1,1 1-1,0-1 0,-1 1 1,1 0-1,-1 0 0,0 1 1,1-1-1,-1 0 0,0 1 1,1-1-1,-1 1 1,0 0-1,0 0 0,1 0 1,-1 1-1,0-1 0,0 0 1,-4 2-1,-3 1 25,1-1-1,-1 1 1,1 1 0,0 0-1,0 0 1,1 1 0,-1 0-1,1 0 1,-8 7 0,4-1 196,0 0 1,1 1 0,-18 23 0,25-29-158,0 0 0,1-1 0,0 1 0,0 1 0,0-1 0,1 0 0,0 1 0,0-1 0,0 1-1,1-1 1,-1 13 0,3-17-54,-1 0 0,1 0-1,0 0 1,-1-1 0,1 1-1,0 0 1,0-1 0,0 1-1,0 0 1,0-1 0,1 1-1,-1-1 1,0 1-1,1-1 1,-1 0 0,1 0-1,-1 0 1,1 0 0,0 0-1,-1 0 1,1 0 0,0 0-1,0 0 1,0-1 0,-1 1-1,1-1 1,0 0 0,0 1-1,0-1 1,3 0 0,72 3-716,-64-3 238,111 0-5664,-123 0 6075,0 0-1,1 0 0,-1 1 0,0-1 1,1 0-1,-1 0 0,0 1 1,1-1-1,-1 1 0,0-1 1,0 1-1,0 0 0,1-1 1,-1 1-1,0 0 0,0 0 1,0 0-1,0 0 0,0 0 1,0 0-1,0 0 0,1 2 1,9 31 439,-11-30-523,1 0 0,0 0 0,0 0 0,1 0 0,-1 0 0,1 0 0,3 6 0,-4-9-71,0 0 1,0 0-1,0 0 1,0 0-1,0 0 1,0-1-1,0 1 1,1 0-1,-1-1 1,0 1-1,0 0 1,1-1-1,-1 1 0,0-1 1,1 0-1,-1 0 1,2 1-1,13-1-3736</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2.295"/>
    </inkml:context>
    <inkml:brush xml:id="br0">
      <inkml:brushProperty name="width" value="0.025" units="cm"/>
      <inkml:brushProperty name="height" value="0.025" units="cm"/>
    </inkml:brush>
  </inkml:definitions>
  <inkml:trace contextRef="#ctx0" brushRef="#br0">110 228 17424,'-8'0'1922,"2"1"-1552,-1 0 0,1 0 0,0 0 0,-1 1 0,1 0 1,0 0-1,0 1 0,-6 3 0,9-4-232,0-1 0,1 1 0,-1 0 0,1-1 0,-1 1 1,1 0-1,0 1 0,0-1 0,0 0 0,0 1 0,0-1 1,1 1-1,-1 0 0,1-1 0,-1 1 0,1 0 0,0 0 1,0 0-1,1 0 0,-1 0 0,0 0 0,1 0 0,0 3 1,0-5-133,0 0 1,0 0-1,0 0 1,0-1-1,0 1 1,1 0 0,-1 0-1,0 0 1,1-1-1,-1 1 1,0 0-1,1 0 1,-1-1-1,1 1 1,-1 0 0,1-1-1,-1 1 1,1 0-1,0-1 1,-1 1-1,1-1 1,0 1 0,-1-1-1,1 0 1,0 1-1,0-1 1,-1 0-1,3 1 1,31 2 47,-26-4-185,-1 0 0,1 0 0,0-1 0,-1 0 0,1-1 0,9-4 0,-9 3-99,-1-1-1,1 0 1,-2-1 0,1 1-1,0-1 1,-1 0 0,0-1-1,-1 0 1,1 0 0,-1 0 0,-1 0-1,1-1 1,4-12 0,-9 20 242,-1 0 1,1 0 0,0 0-1,0-1 1,-1 1 0,1 0-1,0 0 1,-1 0-1,1 0 1,0 0 0,-1 0-1,1 0 1,0 0 0,-1 0-1,1 0 1,0 0 0,-1 0-1,1 0 1,0 0 0,-1 0-1,1 0 1,0 0 0,0 0-1,-1 0 1,1 1 0,0-1-1,-1 0 1,1 0 0,0 0-1,0 0 1,-1 1 0,1-1-1,0 0 1,0 0 0,-1 1-1,1-1 1,0 0 0,0 0-1,0 1 1,0-1 0,0 0-1,-1 1 1,1 0 0,-15 12 385,12-10-301,1 1-1,-1 0 1,1-1-1,0 1 1,0 0-1,0 0 0,1 0 1,0 0-1,-1 0 1,1 1-1,1-1 1,-1 0-1,1 1 1,-1-1-1,2 8 1,-1-11-73,0 1-1,1-1 1,-1 0 0,1 0 0,-1 0 0,1 1 0,0-1 0,-1 0 0,1 0-1,0 0 1,0 0 0,0 0 0,0 0 0,0-1 0,0 1 0,0 0 0,0 0-1,0-1 1,0 1 0,2 0 0,1 0-15,-1 0-1,0 0 0,1-1 1,-1 1-1,0-1 1,1 0-1,-1 0 0,1 0 1,-1-1-1,1 1 1,2-2-1,3 0-289,0-2 0,0 1 1,0-1-1,-1 0 0,0-1 0,0 0 0,0 0 0,0-1 0,-1 0 0,0 0 0,0-1 0,-1 0 1,11-14-1,-4 3-56,0 0 0,-2-2 1,0 1-1,13-36 0,-20 35 1169,-14 25 1011,-17 26-124,8-4-992,2 1 0,0 1 1,-22 53-1,32-65-639,1 1 0,1-1 0,1 1-1,0 1 1,2-1 0,0 0 0,1 1-1,1 24 1,0-40-85,1 0 0,-1 0 0,1 0 0,-1 0 0,1 0 0,0 0 0,0-1 0,0 1 0,0 0 0,1-1 0,-1 1 0,1 0 0,0-1 0,0 0 0,0 1-1,0-1 1,0 0 0,0 0 0,0 0 0,5 3 0,-5-4-1,0-1 0,0 1 0,0-1 0,-1 1-1,1-1 1,0 0 0,0 1 0,0-1 0,0 0 0,0 0 0,0 0-1,0-1 1,0 1 0,0 0 0,0-1 0,0 1 0,-1-1-1,1 0 1,0 1 0,0-1 0,0 0 0,-1 0 0,1 0-1,-1 0 1,1-1 0,-1 1 0,1 0 0,-1-1 0,0 1-1,1-1 1,-1 1 0,1-3 0,20-29 9,-2 0 0,-2-2-1,0 0 1,14-44 0,12-25-54,51-95-187,-105 227 227,1 1 0,2 0-1,0 0 1,-3 39 0,1 132-13,18-140 41,6-33-23,-15-27-3,1 1 0,-1 0 0,1-1-1,0 1 1,0-1 0,-1 1 0,1-1 0,0 0 0,0 1 0,0-1-1,-1 0 1,1 1 0,0-1 0,0 0 0,0 0 0,0 0-1,0 0 1,0 0 0,-1 0 0,1 0 0,0 0 0,0 0-1,0 0 1,0-1 0,0 1 0,-1 0 0,3-1 0,-2-1-90,1 0 0,0 0 1,-1 0-1,1 1 1,-1-2-1,0 1 0,0 0 1,0 0-1,0 0 0,0 0 1,0-1-1,0 1 1,-1 0-1,1-1 0,-1 1 1,0-1-1,0 1 0,0-1 1,0-3-1,-3-50-2308,0 48 2353,0 0 0,-1-1 0,0 1 1,0 1-1,-1-1 0,0 0 0,0 1 0,-1 0 1,0 1-1,0-1 0,0 1 0,-1 0 0,0 0 1,-12-7-1,-25-24 2211,94 35-1417,24 1-4111,-31-5-1821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2.955"/>
    </inkml:context>
    <inkml:brush xml:id="br0">
      <inkml:brushProperty name="width" value="0.025" units="cm"/>
      <inkml:brushProperty name="height" value="0.025" units="cm"/>
    </inkml:brush>
  </inkml:definitions>
  <inkml:trace contextRef="#ctx0" brushRef="#br0">137 31 5477,'5'-17'12308,"-9"8"-5276,2 8-6740,1 1-1,-1-1 1,0 0 0,0 1-1,1 0 1,-1-1 0,0 1 0,0 0-1,0 0 1,0 0 0,0 0-1,1 0 1,-4 1 0,-45 12-2680,37-7 3736,9-4-1357,0 1-1,0-1 1,0 1-1,1 0 1,-1 0-1,1 0 1,-1 1-1,1-1 1,0 1 0,1 0-1,-1-1 1,-2 6-1,55-7-1271,82-11-422,-131 9 1703,-1-1-1,1 1 1,0 0-1,-1 0 1,1 1 0,0-1-1,-1 0 1,1 0-1,0 0 1,-1 0 0,1 1-1,0-1 1,-1 0-1,1 0 1,0 1-1,-1-1 1,1 1 0,-1-1-1,1 0 1,-1 1-1,1-1 1,-1 1 0,1-1-1,-1 1 1,0 0-1,1-1 1,-1 1-1,1-1 1,-1 1 0,0 0-1,0-1 1,1 1-1,-1 0 1,0-1 0,0 1-1,0 0 1,0-1-1,0 1 1,0 0 0,0-1-1,0 1 1,0 0-1,0-1 1,0 1-1,0 0 1,-1-1 0,1 1-1,0 0 1,0-1-1,-1 1 1,1 0 0,-1-1-1,0 2 1,-21 32 1106,13-25-907,-1 1-1,0-1 1,-1-1 0,0 0 0,0 0 0,-1-1 0,0-1 0,0 0-1,-1 0 1,1-1 0,-20 4 0,32-9-230,-1 0 0,0 1 1,1-1-1,-1 0 0,1 0 0,-1 0 0,1 0 1,-1 0-1,0 0 0,1 0 0,-1 0 0,1 0 1,-1-1-1,1 1 0,-1 0 0,0 0 0,1 0 1,-1-1-1,1 1 0,-1 0 0,1-1 0,-1 1 1,1 0-1,0-1 0,-1 1 0,1 0 0,-1-1 1,1 1-1,0-1 0,-1 1 0,1-1 0,0 1 1,-1-2-1,5-21-2219,21-22-3122,2 9 49,3-3-1510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3.302"/>
    </inkml:context>
    <inkml:brush xml:id="br0">
      <inkml:brushProperty name="width" value="0.025" units="cm"/>
      <inkml:brushProperty name="height" value="0.025" units="cm"/>
    </inkml:brush>
  </inkml:definitions>
  <inkml:trace contextRef="#ctx0" brushRef="#br0">74 0 8840,'0'0'14692,"-1"9"-13870,-5 24-115,-1-1 0,-14 38 0,11-37-560,0 1 0,-7 59 0,16-93-132,1 1 0,0 0 1,0 0-1,0 0 0,-1 0 0,1 0 0,0-1 0,0 1 0,0 0 0,0 0 1,1 0-1,-1 0 0,0 0 0,0 0 0,0-1 0,1 1 0,-1 0 0,0 0 1,1 0-1,-1-1 0,1 1 0,-1 0 0,1-1 0,-1 1 0,1 0 1,-1-1-1,1 1 0,0 0 0,-1-1 0,1 1 0,0-1 0,0 1 0,-1-1 1,1 0-1,0 1 0,0-1 0,0 0 0,-1 0 0,1 1 0,0-1 0,0 0 1,0 0-1,0 0 0,0 0 0,-1 0 0,1 0 0,0 0 0,0 0 1,0 0-1,0-1 0,0 1 0,1-1 0,4-1 117,-1 0 0,1 0-1,0-1 1,-1 0 0,0 0 0,7-5-1,17-15 41,-1-1 0,30-33 0,-45 43-230,-1 0 1,-1-1-1,0 0 0,-1-1 1,0 0-1,9-23 1,-19 39-72,0 0 0,0 0 0,0-1 0,0 1 0,0 0 0,0 0 0,0 0 0,0 0 0,0 0 0,1 0 0,-1-1 1,0 1-1,0 0 0,0 0 0,0 0 0,0 0 0,0 0 0,0-1 0,0 1 0,0 0 0,0 0 0,0 0 0,0 0 1,0 0-1,0-1 0,0 1 0,0 0 0,0 0 0,-1 0 0,1 0 0,0 0 0,0-1 0,0 1 0,0 0 0,0 0 1,0 0-1,0 0 0,0 0 0,0 0 0,-1 0 0,1 0 0,0-1 0,0 1 0,0 0 0,0 0 0,0 0 0,0 0 1,-1 0-1,1 0 0,0 0 0,0 0 0,0 0 0,0 0 0,0 0 0,-1 0 0,1 0 0,0 0 0,0 0 0,0 0 1,0 0-1,0 0 0,-1 0 0,1 0 0,0 0 0,-1 0-780,-8 0-7633</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3.900"/>
    </inkml:context>
    <inkml:brush xml:id="br0">
      <inkml:brushProperty name="width" value="0.025" units="cm"/>
      <inkml:brushProperty name="height" value="0.025" units="cm"/>
    </inkml:brush>
  </inkml:definitions>
  <inkml:trace contextRef="#ctx0" brushRef="#br0">1 135 13997,'0'0'8024,"11"-5"-6001,19-8-1077,-9 2-724,1 1-1,0 1 1,0 1 0,1 1 0,0 1 0,42-6-1,-64 13-221,1-1 0,-1 0-1,1 0 1,-1 1 0,0-1-1,1 1 1,-1-1-1,0 1 1,1 0 0,-1-1-1,0 1 1,0 0 0,1 0-1,-1 0 1,0 0 0,0 0-1,0 0 1,0 0-1,0 0 1,-1 1 0,1-1-1,0 0 1,0 0 0,-1 1-1,1-1 1,-1 1-1,1-1 1,-1 0 0,0 1-1,1-1 1,-1 1 0,0-1-1,0 1 1,0-1 0,0 2-1,-4 66 751,1-42-275,4-27-436,0 0 0,1 0 0,-1 0 0,0-1 0,0 1 0,0 0 0,0 0 0,0-1 0,0 1 0,0-1 0,0 1 0,0-1-1,0 1 1,0-1 0,-1 0 0,2 0 0,4-8-19,-1 0-1,0 0 1,-1 0-1,0-1 1,-1 0-1,0 1 1,0-1 0,-1 0-1,2-21 1,1 15-1049,-5 19 1026,1 0-1,0 0 0,1 0 1,-1 0-1,0-1 0,1 1 1,-1 0-1,1-1 0,0 1 1,0-1-1,0 0 0,0 0 1,0 0-1,1 0 0,-1 0 0,1 0 1,3 2-1,0-1 10,0-1 1,0 1-1,0-1 0,0 0 1,0 0-1,1-1 0,-1 0 1,8 1-1,-7-2 1,0 1 1,0-1-1,0 0 1,-1-1-1,1 1 1,0-1-1,0-1 1,-1 1-1,1-1 1,0-1-1,-1 1 1,0-1-1,0 0 0,0 0 1,0-1-1,8-6 1,-10 6-17,-1 0 0,0-1-1,0 0 1,0 0 0,-1 0 0,1 0 0,2-9 0,-5 13 5,1 0 0,-1 1 0,0-1 1,1 0-1,-1 0 0,0 0 0,0 0 1,1 1-1,-1-1 0,0 0 0,0 0 0,0 0 1,0 0-1,0 0 0,0 0 0,-1 1 0,1-1 1,0 0-1,0 0 0,-1 0 0,1 0 0,0 1 1,-1-1-1,1 0 0,-1 0 0,1 1 1,-1-1-1,1 0 0,-1 1 0,1-1 0,-1 0 1,0 1-1,1-1 0,-1 1 0,0-1 0,0 1 1,1-1-1,-1 1 0,0 0 0,0-1 1,0 1-1,1 0 0,-1 0 0,0 0 0,0-1 1,0 1-1,0 0 0,0 0 0,0 0 0,1 0 1,-1 0-1,0 1 0,-1-1 0,-1 1 12,0 0 0,1 0 0,-1 1 0,0-1 0,1 1 0,-1-1 0,1 1 0,0 0-1,0 0 1,-1 0 0,1 0 0,0 1 0,1-1 0,-1 0 0,0 1 0,1-1 0,-1 1 0,1 0 0,0-1-1,0 1 1,0 0 0,-1 4 0,1-5 9,1-1-1,-1 1 0,0-1 1,1 1-1,-1-1 1,1 1-1,0 0 0,0-1 1,-1 1-1,1 0 1,0-1-1,0 1 0,1 0 1,-1-1-1,0 1 1,0 0-1,1-1 1,-1 1-1,1-1 0,0 1 1,-1-1-1,1 1 1,0-1-1,0 1 0,0-1 1,0 0-1,0 1 1,0-1-1,0 0 0,0 0 1,1 0-1,-1 0 1,0 0-1,1 0 0,-1 0 1,1 0-1,-1-1 1,1 1-1,2 0 0,4 1-50,1-2-1,-1 1 0,0-1 0,0 0 0,0-1 1,1 0-1,-1-1 0,0 1 0,0-1 0,0-1 1,-1 0-1,1 0 0,0 0 0,-1-1 0,0 0 1,0 0-1,0-1 0,-1 0 0,1 0 0,-1-1 1,0 0-1,-1 0 0,1 0 0,-1 0 0,0-1 1,5-11-1,-10 18 34,1 0 1,-1 0-1,0 0 1,0 0-1,0-1 1,1 1-1,-1 0 0,0 0 1,0 0-1,0-1 1,0 1-1,0 0 1,1 0-1,-1-1 0,0 1 1,0 0-1,0 0 1,0 0-1,0-1 1,0 1-1,0 0 1,0 0-1,0-1 0,0 1 1,0 0-1,0 0 1,0-1-1,0 1 1,0 0-1,0 0 1,0-1-1,0 1 0,-1 0 1,1 0-1,0-1 1,0 1-1,0 0 1,0 0-1,0 0 1,-1-1-1,1 1 0,0 0 1,0 0-1,0 0 1,-1 0-1,1-1 1,0 1-1,0 0 1,0 0-1,-1 0 0,1 0 1,0 0-1,0 0 1,-1 0-1,1 0 1,0 0-1,0 0 1,-1 0-1,1 0 0,-15 8 8,10-2 29,0 1 0,1 0 0,0 1-1,0-1 1,0 1 0,1 0 0,0 0 0,0 0-1,1 0 1,0 0 0,1 0 0,0 1 0,0-1-1,1 1 1,0-1 0,1 12 0,-1-19-113,1 0 0,0 0 0,0 0 1,-1 0-1,1 0 0,0 0 0,0 0 1,0 0-1,0 0 0,0-1 0,0 1 1,0 0-1,0-1 0,0 1 0,0 0 1,0-1-1,1 0 0,-1 1 0,0-1 0,3 1 1,-3-1-236,0 0-1,-1 0 1,1 0 0,0 0 0,0 1 0,0-2 0,0 1-1,0 0 1,0 0 0,0 0 0,0 0 0,0-1 0,0 1-1,0 0 1,-1-1 0,1 1 0,0-1 0,1 0 0,7-12-6372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4.275"/>
    </inkml:context>
    <inkml:brush xml:id="br0">
      <inkml:brushProperty name="width" value="0.025" units="cm"/>
      <inkml:brushProperty name="height" value="0.025" units="cm"/>
    </inkml:brush>
  </inkml:definitions>
  <inkml:trace contextRef="#ctx0" brushRef="#br0">0 1 17296,'0'0'4389,"50"50"-4422,-29-44-2721,1-2-3364,-3-2-2498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4.622"/>
    </inkml:context>
    <inkml:brush xml:id="br0">
      <inkml:brushProperty name="width" value="0.025" units="cm"/>
      <inkml:brushProperty name="height" value="0.025" units="cm"/>
    </inkml:brush>
  </inkml:definitions>
  <inkml:trace contextRef="#ctx0" brushRef="#br0">82 129 11115,'0'0'9448,"-8"8"-7846,0-1-1368,0-1 183,1 0 0,0 0 0,0 1 0,1 0 0,-1 0 0,2 0 0,-1 1 1,-6 11-1,12-18-467,0 0 1,0 0 0,0 1-1,0-1 1,0 0 0,0 0-1,0 0 1,0 0 0,1 0-1,-1 1 1,0-1 0,1 0-1,-1 0 1,0 0-1,1 0 1,0 0 0,-1 0-1,1 0 1,0 0 0,-1 0-1,1 0 1,0-1 0,0 1-1,0 0 1,0 0 0,-1-1-1,1 1 1,0 0 0,0-1-1,0 1 1,1-1 0,-1 0-1,0 1 1,0-1-1,0 0 1,0 1 0,0-1-1,3 0 1,59 7-2607,-36-5 2251,-21-1 468,0 0 0,0 1-1,-1-1 1,1 1 0,-1 0 0,1 1 0,-1-1 0,9 7 0,-14-9 37,1 1 0,0-1 1,-1 1-1,1 0 0,0-1 0,-1 1 1,1 0-1,-1-1 0,1 1 1,-1 0-1,1 0 0,-1 0 0,1-1 1,-1 1-1,0 0 0,0 0 0,1 0 1,-1 0-1,0 0 0,0 0 0,0-1 1,0 1-1,0 2 0,-1-1 80,0 0 0,0-1 0,0 1 0,0 0 0,0-1 0,0 1 0,0-1 0,-1 1 0,1-1 0,-1 0 0,1 0 0,-1 1 0,1-1 0,-1 0 0,0 0 0,-2 1 0,-6 3 158,0 0 0,0-1-1,0 0 1,-1 0 0,1-1 0,-1 0-1,0-1 1,0 0 0,0-1 0,-17 0 0,27-1-445,1 0 0,-1-1 1,0 1-1,0 0 0,1 0 1,-1 0-1,0-1 0,1 1 1,-1 0-1,0-1 0,1 1 1,-1 0-1,0-1 0,1 1 0,-1-1 1,1 1-1,-1-1 0,1 0 1,-1 1-1,1-1 0,-1 1 1,1-1-1,-1 0 0,1 0 1,0 1-1,0-1 0,-1 0 1,1 1-1,0-1 0,0 0 1,0 0-1,0 1 0,-1-1 1,2-1-1,1-33-9089,7 8 83</inkml:trace>
  <inkml:trace contextRef="#ctx0" brushRef="#br0" timeOffset="1">294 0 18097,'0'0'9001,"-16"60"-7720,4-29-352,1 2-609,-1 1-224,5 2-32,1-1-32,1-4 0,5-2 0,0-4-64,2-7-224,7-6-865,-1-8-801,7-4-2114,1-3-3491</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5.896"/>
    </inkml:context>
    <inkml:brush xml:id="br0">
      <inkml:brushProperty name="width" value="0.025" units="cm"/>
      <inkml:brushProperty name="height" value="0.025" units="cm"/>
    </inkml:brush>
  </inkml:definitions>
  <inkml:trace contextRef="#ctx0" brushRef="#br0">64 258 19763,'0'0'5685,"-9"6"-4334,0-1-1089,5-3-206,1-1-1,0 1 1,-1 0-1,1 0 1,0 1-1,0-1 1,0 0-1,1 1 1,-1 0-1,1-1 1,-3 5 0,4-6-55,0-1 0,1 1 1,-1 0-1,1-1 0,-1 1 1,1 0-1,-1 0 1,1-1-1,-1 1 0,1 0 1,0 0-1,0 0 0,-1 0 1,1-1-1,0 1 1,0 0-1,0 0 0,0 0 1,0 0-1,0 0 0,0 0 1,0 0-1,0-1 1,0 1-1,0 0 0,1 0 1,-1 0-1,0 0 0,1 0 1,-1-1-1,1 1 0,-1 0 1,1 0-1,-1-1 1,1 1-1,-1 0 0,1-1 1,0 1-1,-1 0 0,1-1 1,0 1-1,-1-1 1,1 1-1,0-1 0,0 0 1,0 1-1,-1-1 0,1 0 1,0 1-1,0-1 1,0 0-1,0 0 0,1 0 1,2 1 6,0-1 1,0 1-1,0-1 1,-1 0-1,1 0 1,0 0-1,0-1 1,0 1-1,0-1 1,0 0-1,5-2 1,-3 0-80,0-1 1,0 0 0,-1 0-1,1 0 1,-1-1-1,0 1 1,0-1 0,-1 0-1,1-1 1,-1 1-1,0-1 1,-1 0 0,1 0-1,-1 0 1,5-14-1,-12 14 514,-7 8-208,-10 11-53,18-10-121,-1 0 1,1 1-1,0 0 1,0 0-1,1 0 1,-1 0-1,1 0 1,0 0-1,0 1 1,0-1 0,1 1-1,0-1 1,-1 1-1,2 0 1,-1 0-1,0-1 1,1 1-1,0 0 1,0 0-1,1 6 1,0-9-46,0-1 0,-1 1 1,1-1-1,0 1 0,0-1 1,0 1-1,0-1 0,0 0 1,0 0-1,0 1 0,0-1 1,1 0-1,-1 0 0,0 0 1,1 0-1,-1 0 0,1-1 0,-1 1 1,1 0-1,-1-1 0,1 1 1,0-1-1,-1 1 0,1-1 1,0 0-1,-1 0 0,1 0 1,0 0-1,-1 0 0,1 0 1,0 0-1,-1 0 0,1-1 1,-1 1-1,3-1 0,2 0 3,0 0-1,0-1 0,0 0 1,0 0-1,0 0 0,-1-1 1,1 1-1,7-6 0,-4 1-57,0 0 0,0-1-1,-1 0 1,0-1 0,-1 0 0,1 0-1,-2 0 1,1-1 0,-2 0-1,10-22 1,-17 29-55,-7 9 119,-9 13 113,16-16-91,1 0-1,-1 0 0,0 1 1,1-1-1,0 0 0,0 1 1,0-1-1,0 1 0,0 0 1,1-1-1,0 1 0,-1-1 1,1 1-1,1 0 0,-1-1 1,1 6-1,0-8-28,0 1 0,0 0 0,0-1 1,1 1-1,-1-1 0,0 1 0,1-1 0,-1 0 0,0 0 0,1 1 0,0-1 0,-1 0 0,1 0 0,0 0 1,-1-1-1,1 1 0,0 0 0,0-1 0,0 1 0,0-1 0,0 0 0,-1 1 0,1-1 0,0 0 0,0 0 0,0 0 1,0 0-1,0-1 0,0 1 0,0 0 0,2-2 0,6-1-79,0 0 0,-1-1 1,0 0-1,1-1 0,-1 0 0,-1-1 0,1 0 1,-1 0-1,0 0 0,0-1 0,-1 0 0,0-1 1,0 0-1,-1 0 0,0 0 0,-1-1 0,8-14 1,-34 37-378,16-6 529,0-1 1,1 1-1,-1 0 0,2 1 0,-5 11 1,7-19-75,1 0 0,-1 1 0,1-1 0,0 0 1,-1 0-1,1 0 0,0 1 0,0-1 0,-1 0 0,1 0 1,0 1-1,0-1 0,0 0 0,1 0 0,-1 0 0,0 1 1,0-1-1,1 0 0,-1 0 0,1 0 0,-1 1 0,1-1 1,-1 0-1,1 0 0,0 0 0,0 0 0,-1 0 0,1 0 1,0 0-1,0-1 0,0 1 0,0 0 0,0 0 0,0-1 1,0 1-1,0 0 0,0-1 0,0 1 0,1-1 1,-1 0-1,0 1 0,0-1 0,0 0 0,1 0 0,-1 1 1,0-1-1,3-1 0,3 2-21,1-1 0,0-1 0,0 1 0,-1-1 0,1-1 0,0 1 0,-1-1 0,0-1 0,1 1 0,-1-1 0,0-1 0,0 1 0,-1-1 0,1 0 0,7-7 0,-5 2-10,0 1-1,0-2 1,-1 1 0,-1-1 0,1 0-1,-2-1 1,1 0 0,7-20 0,-10 22 7,1 1 1,-1 0-1,2 0 1,10-13 0,-11 15-14,0-1-1,0 0 1,0 1 0,-1-2 0,0 1 0,0 0 0,-1-1 0,0 0 0,0 0-1,-1 0 1,0 0 0,1-13 0,-6 8-100,-7 29 96,-11 34 229,2 0-1,2 2 1,3 0-1,1 1 1,-6 70 0,9-60-200,3-13 405,-3-1 0,-1 0-1,-37 95 1,48-143-410,-1 0 0,1 0 0,-1 0 0,1 0 0,-1 0 0,0 1 0,0-2 0,1 1 0,-1 0 0,0 0 0,0 0 0,0 0 0,0 0 0,0-1 0,0 1 0,0 0 0,0-1 0,0 1 0,-1-1 0,1 1 0,0-1 0,0 0 0,0 1 0,-1-1 0,0 0 0,-1 0 0,1 0 0,0-1 0,-1 1 0,1-1 0,-1 1 0,1-1 0,0 0 0,-1 0 0,1 0 0,0-1 0,0 1 0,-2-2 0,-2-1 0,1 0 0,-1-1 0,1 0 0,0 0 0,1 0 0,-1-1 0,1 0 0,-4-7 0,6 9-1,0 0 1,1 0-1,0 0 1,-1 0-1,2-1 1,-1 1-1,0-1 1,1 1-1,0 0 1,0-1-1,0 1 1,0-1-1,1 1 1,0-1-1,0 1 1,2-6-1,0 3-4,0 0 0,1-1 0,0 1 0,0 0 0,1 1 1,0-1-1,0 1 0,8-7 0,10-7-73,0 2 1,1 1-1,45-26 1,22-5-1437,-33 18-1454,0-3-4567,-13 4-6030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6.869"/>
    </inkml:context>
    <inkml:brush xml:id="br0">
      <inkml:brushProperty name="width" value="0.035" units="cm"/>
      <inkml:brushProperty name="height" value="0.035" units="cm"/>
    </inkml:brush>
  </inkml:definitions>
  <inkml:trace contextRef="#ctx0" brushRef="#br0">24 174 15251,'-2'14'829,"0"1"1,-5 14-1,3-15-296,1 1 0,-2 19 0,5-30-429,0 0 1,0 0-1,0 0 1,0 0-1,1 1 1,0-1-1,0 0 1,0-1-1,0 1 1,0 0-1,1 0 1,4 6-1,-5-8-76,0 0-1,1 0 0,-1-1 0,1 1 0,-1-1 0,1 1 0,0-1 1,0 0-1,-1 0 0,1 0 0,0 0 0,0 0 0,0 0 0,0 0 1,0-1-1,0 1 0,1-1 0,-1 1 0,0-1 0,0 0 0,0 0 1,0 0-1,1 0 0,-1 0 0,0 0 0,0-1 0,0 1 0,0-1 1,3-1-1,1 0-9,1 0 0,-1-1 0,0 0 0,0 0 0,-1-1 1,1 0-1,-1 0 0,9-8 0,-1-2-6,-1-1 0,-1 0 0,0-1 0,0 0 0,-2-1 0,0 0 0,6-19 0,-6 11 6,0 0 1,-2-1-1,-1 1 1,4-44-1,-9 68-14,-1 1-1,0-1 1,0 0-1,0 1 1,1-1-1,-1 0 1,0 1-1,0-1 1,0 0-1,0 1 1,0-1 0,0 0-1,0 0 1,-1 1-1,1-1 1,0 0-1,0 1 1,0-1-1,-1 0 1,1 1-1,0-1 1,-1 1 0,1-1-1,-1 0 1,0 2 13,0 0 0,0 1 0,0-1 0,1 1 1,-1-1-1,0 1 0,1-1 0,-1 1 0,1-1 0,-1 1 1,1 2-1,-7 31 250,1 0 0,2 0 0,1 0 0,2 1 1,7 65-1,-6-97-249,1 0 0,0 1 0,0-1 0,1 0 0,-1 0 0,1 1 0,0-1 0,0-1 0,0 1 0,0 0 0,1 0 0,-1-1 0,1 1 0,4 3 0,-5-6-16,-1 0 0,1 0 1,0 0-1,-1 0 0,1 0 0,0-1 1,0 1-1,0-1 0,-1 1 1,1-1-1,0 0 0,0 1 0,0-1 1,0 0-1,0 0 0,0 0 0,0-1 1,-1 1-1,1 0 0,0-1 0,0 1 1,0-1-1,0 0 0,-1 1 1,1-1-1,0 0 0,-1 0 0,1 0 1,-1 0-1,1-1 0,-1 1 0,1 0 1,-1-1-1,2-1 0,1-2 16,0 1 1,0-1-1,0 1 0,-1-1 0,0 0 0,0-1 0,4-9 1,6-24-69</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8.692"/>
    </inkml:context>
    <inkml:brush xml:id="br0">
      <inkml:brushProperty name="width" value="0.025" units="cm"/>
      <inkml:brushProperty name="height" value="0.025" units="cm"/>
    </inkml:brush>
  </inkml:definitions>
  <inkml:trace contextRef="#ctx0" brushRef="#br0">10 1 9001,'1'11'9138,"0"18"-8371,-2-24 373,-9 205 2463,10-183-3586,0-35-2714,0-45-7371,0 19 1153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9.038"/>
    </inkml:context>
    <inkml:brush xml:id="br0">
      <inkml:brushProperty name="width" value="0.025" units="cm"/>
      <inkml:brushProperty name="height" value="0.025" units="cm"/>
    </inkml:brush>
  </inkml:definitions>
  <inkml:trace contextRef="#ctx0" brushRef="#br0">0 2 11627,'0'0'10826,"48"11"-9320,-20-7-513,9-1-513,-1-3-320,3 0-128,-6 0 32,1 0-448,-13-5-801,-8-1-385,-8 4-640,-5-2-160,-11 1-1794,-8 3-1922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9.368"/>
    </inkml:context>
    <inkml:brush xml:id="br0">
      <inkml:brushProperty name="width" value="0.025" units="cm"/>
      <inkml:brushProperty name="height" value="0.025" units="cm"/>
    </inkml:brush>
  </inkml:definitions>
  <inkml:trace contextRef="#ctx0" brushRef="#br0">1 0 9065,'0'0'15887,"72"34"-14766,-31-36-737,0-8-320,-4 3 0,-7-1-224,-9 5-1409,-10 3-1090,-29 7-15534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39.725"/>
    </inkml:context>
    <inkml:brush xml:id="br0">
      <inkml:brushProperty name="width" value="0.025" units="cm"/>
      <inkml:brushProperty name="height" value="0.025" units="cm"/>
    </inkml:brush>
  </inkml:definitions>
  <inkml:trace contextRef="#ctx0" brushRef="#br0">12 231 8008,'0'0'7537,"-3"9"-4809,-5 27-758,8-35-1905,0-1 1,0 1-1,0 0 0,1-1 0,-1 1 0,0 0 0,0-1 1,1 1-1,-1-1 0,0 1 0,1 0 0,-1-1 1,1 1-1,-1-1 0,1 1 0,-1-1 0,1 1 0,-1-1 1,1 0-1,-1 1 0,1-1 0,-1 1 0,1-1 1,0 0-1,-1 0 0,1 1 0,0-1 0,-1 0 0,1 0 1,0 0-1,-1 0 0,1 0 0,0 0 0,0 0 1,30 0 684,-26 0-616,7-1-303,1-1-1,-1 0 1,0 0 0,0-1 0,-1-1-1,1 0 1,-1-1 0,13-7 0,31-21-4636,-5-4-3302,-50 37 8224,0 1 0,-1-1 1,1 0-1,0 1 0,0-1 1,0 0-1,0 0 0,0 1 1,0-1-1,0 0 0,0 1 1,0-1-1,0 0 0,0 1 0,0-1 1,0 0-1,0 1 0,0-1 1,0 0-1,0 1 0,1-1 1,-1 0-1,0 0 0,0 1 1,0-1-1,0 0 0,1 0 0,-1 1 1,0-1-1,0 0 0,1 0 1,-1 1-1,0-1 0,0 0 1,1 0-1,-1 0 0,0 0 1,0 1-1,1-1 0,-1 0 1,0 0-1,1 0 0,-1 0 0,0 0 1,1 0-1,-1 0 0,0 0 1,1 0-1,-1 0 0,0 0 1,1 0-1,-1 0 0,0 0 1,0 0-1,1 0 0,-1 0 0,0-1 1,1 1-1,-1 0 0,0 0 1,0 0-1,1 0 0,-1-1 1,0 1-1,0 0 0,1 0 1,-1-1-1,0 1 0,0 0 0,-5 40 2942,1-11-1026,4-28-1982,1 0 1,-1 0-1,1 0 1,-1-1-1,1 1 1,0 0-1,-1 0 0,1-1 1,0 1-1,-1 0 1,1-1-1,0 1 1,0-1-1,-1 1 0,1-1 1,0 1-1,0-1 1,0 1-1,0-1 1,0 0-1,0 0 0,0 1 1,0-1-1,0 0 1,0 0-1,-1 0 1,1 0-1,0 0 0,0 0 1,0 0-1,0-1 1,2 1-1,35-5 265,-24 0-321,0 0 0,-1-1 0,0 0 0,23-16 0,-22 14-290,-1 0 0,1 1 0,1 0 0,15-5 0,-29 12 316,0 0 0,0-1 1,-1 1-1,1 0 0,0 0 0,0 0 1,0 0-1,-1 0 0,1 0 1,0 1-1,0-1 0,-1 0 1,1 0-1,0 1 0,0-1 1,-1 0-1,1 1 0,0-1 1,-1 0-1,1 1 0,0-1 0,-1 1 1,1-1-1,-1 1 0,1 0 1,-1-1-1,1 1 0,-1 0 1,1-1-1,-1 1 0,1 0 1,-1-1-1,0 1 0,0 0 1,1 0-1,-1-1 0,0 1 0,0 0 1,0 0-1,0-1 0,0 1 1,0 0-1,0 0 0,0 0 1,0-1-1,0 2 0,-5 55 2146,2-29-819,3-28-1329,1 1 0,0 0 1,-1-1-1,1 0 0,0 1 0,-1-1 1,1 1-1,0-1 0,0 0 0,-1 1 0,1-1 1,0 0-1,0 0 0,-1 0 0,1 0 1,0 1-1,0-1 0,0 0 0,0 0 1,-1-1-1,1 1 0,0 0 0,0 0 1,0 0-1,-1 0 0,1-1 0,1 0 1,25-6-965,-3-12-3155,-12 1-2445,-5 0-2311</inkml:trace>
  <inkml:trace contextRef="#ctx0" brushRef="#br0" timeOffset="1">562 5 13805,'0'0'11435,"39"-4"-21621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0.054"/>
    </inkml:context>
    <inkml:brush xml:id="br0">
      <inkml:brushProperty name="width" value="0.025" units="cm"/>
      <inkml:brushProperty name="height" value="0.025" units="cm"/>
    </inkml:brush>
  </inkml:definitions>
  <inkml:trace contextRef="#ctx0" brushRef="#br0">8 1 10186,'0'0'13175,"1"12"-12396,-7 166 2712,6-171-3412,-1 3 195,0 0 0,1 1 0,0-1-1,1 0 1,3 18 0,-4-26-236,1-1 0,-1 1-1,1-1 1,-1 1 0,1-1-1,0 1 1,0-1 0,0 1-1,0-1 1,0 0 0,0 0-1,0 0 1,0 1 0,1-1-1,-1 0 1,0 0 0,1 0-1,-1-1 1,1 1 0,-1 0-1,1-1 1,-1 1 0,1 0-1,0-1 1,-1 0 0,1 1-1,-1-1 1,1 0 0,0 0-1,-1 0 1,1 0 0,0 0 0,-1 0-1,1-1 1,0 1 0,-1 0-1,1-1 1,-1 0 0,1 1-1,-1-1 1,1 0 0,2-1-1,4-3-9,1 1-1,-2-1 1,1-1-1,0 1 1,-1-2-1,0 1 1,-1-1-1,1 1 1,-1-2-1,0 1 0,6-12 1,-3 4-55,0 0-1,-1 0 1,0-1 0,-2 0-1,7-23 1,-12 37-1132,0-5 2309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0.855"/>
    </inkml:context>
    <inkml:brush xml:id="br0">
      <inkml:brushProperty name="width" value="0.025" units="cm"/>
      <inkml:brushProperty name="height" value="0.025" units="cm"/>
    </inkml:brush>
  </inkml:definitions>
  <inkml:trace contextRef="#ctx0" brushRef="#br0">0 47 13741,'0'0'9903,"2"7"-8638,-2-5-1233,0 0 1,1 0 0,-1 0-1,1 0 1,-1 0-1,1-1 1,0 1-1,0 0 1,0-1-1,0 1 1,0 0-1,0-1 1,0 1 0,0-1-1,1 1 1,-1-1-1,1 0 1,2 2-1,0-2-240,0 1-1,0-1 0,0 0 1,1-1-1,-1 1 0,1-1 1,-1 0-1,0 0 0,9-1 1,18-3-1873,-15 1-2300,1-2 0,26-9 0,-21 4 5345,-4-1 5523,-19 21 2888,1-9-9297,0 1 0,0 0 0,0-1 0,1 1 0,-1 0 0,1-1 0,-1 1 0,1-1 0,-1 1 0,1-1 0,0 1 0,0-1 0,0 1 0,0-1 0,0 1 0,0-1 0,0 0 0,0 0 0,0 0 0,2 2 0,7-2-60,1 1-1,-1-1 1,0-1 0,0 0-1,1 0 1,-1-1 0,0 0-1,0-1 1,16-5 0,-10 3-216,-1 1 0,30-1 1,-44 4 195,0 0 0,0 0 0,0 0 0,-1 0 0,1 0 0,0 1-1,0-1 1,0 0 0,-1 1 0,1-1 0,0 0 0,0 1 0,-1-1 0,1 1 0,0-1 0,-1 1 0,1 0 0,-1-1 0,1 1 0,0-1 0,-1 1 0,0 0 0,1 0-1,-1-1 1,1 1 0,-1 0 0,0 0 0,1-1 0,-1 1 0,0 0 0,0 0 0,0 0 0,0 0 0,0-1 0,0 3 0,0-2 7,0 0 1,0 0 0,0 0 0,1 0-1,-1 0 1,0 0 0,0 0 0,1 0-1,-1 0 1,0 0 0,1 0 0,-1 0-1,1-1 1,0 1 0,-1 0-1,1 0 1,0 0 0,-1 0 0,1-1-1,0 1 1,0 0 0,-1-1 0,1 1-1,0-1 1,0 1 0,0-1 0,0 1-1,0-1 1,0 0 0,0 1-1,0-1 1,0 0 0,0 0 0,0 0-1,0 0 1,0 0 0,0 0 0,1 0-1,9-1-442,0-1-1,0 0 0,-1-1 0,1 0 0,-1-1 1,0 0-1,14-8 0,-12 6-106,1 0-1,0 1 1,23-6-1,-6 8 4916,-26 3-4309,-1 0 0,1 0 1,0-1-1,-1 1 0,1-1 0,-1 0 0,1 0 0,-1 0 0,0 0 0,1-1 0,-1 1 0,4-3 1,47-34 33,-48 92 1174,-4-52-1221,0 1 0,0-1-1,0 0 1,0 0 0,0-1 0,1 1-1,-1 0 1,1-1 0,-1 1 0,1-1-1,0 0 1,0 0 0,-1 0 0,1 0-1,0 0 1,0-1 0,0 1 0,0-1-1,0 0 1,6 0 0,62-4 128,-13-12-325,-47 13 95,-1-1 0,1 2 1,-1-1-1,1 1 0,15 0 1,0 17 1488,-24-15-1567,53 4 969,-26-6-3307,-7-6-6814,-12-3-5633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1.611"/>
    </inkml:context>
    <inkml:brush xml:id="br0">
      <inkml:brushProperty name="width" value="0.025" units="cm"/>
      <inkml:brushProperty name="height" value="0.025" units="cm"/>
    </inkml:brush>
  </inkml:definitions>
  <inkml:trace contextRef="#ctx0" brushRef="#br0">0 1 3075,'0'3'11026,"1"4"-6644,5 19-358,-1-18-3614,0-2-1,0 1 1,1-1 0,0 1 0,0-2 0,1 1 0,0-1 0,0 0 0,0 0 0,0-1 0,11 5 0,-13-7-572,0-1 0,-1 1 1,1-1-1,0 0 0,0-1 1,0 1-1,0-1 0,0 0 1,5-1-1,-4 0-415,0 0-1,-1-1 1,1 1-1,0-1 1,-1-1-1,1 1 1,-1-1-1,8-5 0,-5 3-1508,0-1 0,0 0-1,-1-1 1,0 0-1,11-14 1,-6 4-4405</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1.937"/>
    </inkml:context>
    <inkml:brush xml:id="br0">
      <inkml:brushProperty name="width" value="0.025" units="cm"/>
      <inkml:brushProperty name="height" value="0.025" units="cm"/>
    </inkml:brush>
  </inkml:definitions>
  <inkml:trace contextRef="#ctx0" brushRef="#br0">99 0 9513,'0'0'9513,"-5"47"-6887,-9-14-1024,1 5-33,1 4-255,-2 3-97,1-1-288,1-3-193,3-5-447,4-3-257,3-9 0,2-10-449,0-6-1312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2.485"/>
    </inkml:context>
    <inkml:brush xml:id="br0">
      <inkml:brushProperty name="width" value="0.025" units="cm"/>
      <inkml:brushProperty name="height" value="0.025" units="cm"/>
    </inkml:brush>
  </inkml:definitions>
  <inkml:trace contextRef="#ctx0" brushRef="#br0">1 280 7815,'0'0'17612,"11"-3"-17084,61-26-380,72-39-1,7-5-298,-127 64-264,50-25-2326,-69 32 2026,-1-1 1,1 0 0,-1 0-1,0 0 1,0 0 0,0-1 0,0 1-1,0-1 1,-1 0 0,0 0-1,6-9 1,-4-1-3503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2.820"/>
    </inkml:context>
    <inkml:brush xml:id="br0">
      <inkml:brushProperty name="width" value="0.025" units="cm"/>
      <inkml:brushProperty name="height" value="0.025" units="cm"/>
    </inkml:brush>
  </inkml:definitions>
  <inkml:trace contextRef="#ctx0" brushRef="#br0">1 76 14029,'0'0'8189,"9"-3"-7340,71-20 152,109-26-945,-189 49-63,1 0 0,-1 0 1,1 0-1,-1 0 0,0 0 0,1-1 0,-1 1 0,1 0 0,-1 0 0,0 0 0,1 0 1,-1 1-1,1-1 0,-1 0 0,0 0 0,1 0 0,-1 0 0,1 0 0,-1 0 0,0 1 1,1-1-1,-1 0 0,0 0 0,1 1 0,-1-1 0,0 0 0,1 0 0,-1 1 1,0-1-1,0 0 0,1 1 0,-1-1 0,0 0 0,0 1 0,0-1 0,1 0 0,-1 1 1,0 0-1,-3 20-15,-20 31 211,18-44-189,-11 26-265,-26 58 798,40-84-1237,-1 0 0,1 0 0,1 1 0,0-1 0,-1 12 0,2-12-5462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1:47.277"/>
    </inkml:context>
    <inkml:brush xml:id="br0">
      <inkml:brushProperty name="width" value="0.035" units="cm"/>
      <inkml:brushProperty name="height" value="0.035" units="cm"/>
    </inkml:brush>
  </inkml:definitions>
  <inkml:trace contextRef="#ctx0" brushRef="#br0">259 1 18076,'-16'11'356,"1"1"1,1 1-1,0 0 0,1 1 1,0 0-1,1 1 0,1 1 1,0 0-1,2 0 0,-1 1 1,2 0-1,0 0 0,1 1 1,-6 26-1,12-42-346,1-1 0,-1 1 0,1 0 0,0 0-1,-1-1 1,1 1 0,0 0 0,0 0 0,0 0 0,0-1 0,1 1 0,-1 0 0,0 0 0,1 0-1,-1-1 1,1 1 0,0 0 0,-1-1 0,1 1 0,0-1 0,0 1 0,2 2 0,-2-4-30,1 1 1,0 0-1,-1 0 1,1 0-1,0-1 1,0 1 0,0-1-1,-1 1 1,1-1-1,0 0 1,0 0-1,0 0 1,0 0-1,0 0 1,-1 0 0,1 0-1,0-1 1,0 1-1,0-1 1,-1 1-1,4-2 1,15-7-550,0 0 0,35-23-1,-39 22 137,0 1 0,0 0 0,0 1 0,29-9 0,-43 17 394,0-1 0,0 1 0,0-1 0,0 1 0,-1 0 0,1-1 0,0 1 0,0 0-1,0 1 1,0-1 0,0 0 0,0 0 0,0 1 0,0-1 0,0 1 0,0 0 0,-1-1 0,3 3 0,-2-2 52,-1 0 1,0 0-1,0 0 1,0 1-1,0-1 1,0 1-1,0-1 1,-1 0-1,1 1 1,0 0-1,-1-1 1,1 1-1,-1-1 1,1 1-1,-1 0 1,0-1-1,0 1 1,0 0-1,0-1 1,0 1-1,0 1 1,-1 4 102,0 0 0,-1-1 1,0 1-1,0-1 1,0 1-1,-1-1 0,1 0 1,-2 0-1,1 0 1,-1-1-1,1 1 0,-2-1 1,-8 9-1,0-1 208,-1 0-1,0-2 1,-29 19-1,26-19-373,0-2 0,-1 0 0,0 0-1,-1-2 1,0 0 0,0-1 0,0-2 0,-1 1 0,-37 2 0,23-7-279</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3.478"/>
    </inkml:context>
    <inkml:brush xml:id="br0">
      <inkml:brushProperty name="width" value="0.025" units="cm"/>
      <inkml:brushProperty name="height" value="0.025" units="cm"/>
    </inkml:brush>
  </inkml:definitions>
  <inkml:trace contextRef="#ctx0" brushRef="#br0">66 2 9321,'0'0'5397,"-10"0"-2658,-30 0-572,40 0-2103,-1-1 1,1 1-1,-1 0 0,1 0 1,-1 0-1,1 0 0,-1 0 1,1 0-1,-1 0 1,1 0-1,-1 0 0,1 0 1,0 0-1,-1 0 0,1 0 1,-1 0-1,1 1 1,-1-1-1,1 0 0,-1 0 1,1 0-1,0 1 0,-1-1 1,1 0-1,-1 1 1,1-1-1,0 0 0,-1 1 1,1-1-1,0 0 0,-1 1 1,1-1-1,0 1 1,0-1-1,-1 0 0,1 1 1,0-1-1,0 1 0,0-1 1,0 1-1,0-1 0,0 1 1,0-1-1,-1 1 1,1-1-1,1 1 0,-1-1 1,0 1-1,0-1 0,0 1 1,0-1-1,0 0 1,0 1-1,0-1 0,1 1 1,-1-1-1,0 1 0,0-1 1,1 1-1,15 17 1060,12-4-658,0 0 1,1-2-1,0-1 1,1-2-1,59 11 1,7 4-415,-32-2-673,-35-11 544,43 10 0,-21-15-3545,-1-14-4756,-30 0 1603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3.821"/>
    </inkml:context>
    <inkml:brush xml:id="br0">
      <inkml:brushProperty name="width" value="0.025" units="cm"/>
      <inkml:brushProperty name="height" value="0.025" units="cm"/>
    </inkml:brush>
  </inkml:definitions>
  <inkml:trace contextRef="#ctx0" brushRef="#br0">132 3 2851,'0'0'11782,"-8"0"-9813,-4-1-1180,-29 0 3211,40 1-3926,1 0 0,0 0-1,-1 1 1,1-1 0,0 0 0,-1 0 0,1 1 0,0-1 0,0 0-1,-1 1 1,1-1 0,0 0 0,0 1 0,0-1 0,-1 0-1,1 1 1,0-1 0,0 1 0,0-1 0,0 0 0,0 1 0,0-1-1,0 1 1,0-1 0,0 0 0,0 1 0,0-1 0,0 1-1,0-1 1,0 0 0,0 1 0,1-1 0,-1 1 0,0-1-1,0 0 1,0 1 0,0-1 0,1 0 0,-1 1 0,0-1 0,1 0-1,-1 1 1,1-1 0,10 18 969,16-3-814,-20-11-233,0 0 1,0 0 0,0 0 0,-1 1 0,1 0 0,7 8-1,-13-11 18,1 0-1,-1 0 0,1 0 0,-1 0 0,0 0 1,0 1-1,0-1 0,0 0 0,-1 1 0,1-1 1,-1 1-1,1-1 0,-1 1 0,0-1 1,0 1-1,0-1 0,0 1 0,0-1 0,-1 1 1,1-1-1,-1 1 0,1-1 0,-1 1 0,0-1 1,-2 4-1,-2 2 133,0-1 1,0 1-1,-1-1 0,0 0 1,0 0-1,-1-1 1,0 0-1,0 0 0,0-1 1,-1 0-1,-15 8 1,16-9-378,0-1 0,0 0 0,0 0 0,0 0 1,0-1-1,-1 0 0,1-1 0,-12 2 1,18-13-9529,6-6-4922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4.721"/>
    </inkml:context>
    <inkml:brush xml:id="br0">
      <inkml:brushProperty name="width" value="0.025" units="cm"/>
      <inkml:brushProperty name="height" value="0.025" units="cm"/>
    </inkml:brush>
  </inkml:definitions>
  <inkml:trace contextRef="#ctx0" brushRef="#br0">219 0 8456,'0'0'18353,"-8"0"-17781,-5 2-401,-1 0-1,1 0 1,0 1 0,0 1 0,0 0 0,0 1 0,-16 9 0,23-12-102,0 1 1,0 1-1,0-1 0,0 1 1,1 0-1,0 0 1,-1 0-1,2 1 0,-1 0 1,0 0-1,1 0 0,0 0 1,0 1-1,1 0 0,-1 0 1,1 0-1,1 0 0,-3 6 1,5-9-53,-1-1 0,1 0 0,0 0 1,1 0-1,-1 0 0,0 0 0,0 0 0,1 0 1,0 0-1,-1 0 0,1 0 0,0 0 1,0-1-1,0 1 0,0 0 0,0 0 0,0-1 1,0 1-1,1-1 0,-1 1 0,1-1 0,-1 1 1,1-1-1,-1 0 0,1 0 0,0 0 1,0 0-1,-1 0 0,1 0 0,0 0 0,0 0 1,0-1-1,0 1 0,0-1 0,0 0 0,0 1 1,2-1-1,13 3 26,0-1-1,0-1 1,24-1-1,-27 0-7,23 0-637,69-9 0,-92 6-984,0 0 0,0-1 0,-1 0 0,23-10 0,-4-4-6464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5.792"/>
    </inkml:context>
    <inkml:brush xml:id="br0">
      <inkml:brushProperty name="width" value="0.025" units="cm"/>
      <inkml:brushProperty name="height" value="0.025" units="cm"/>
    </inkml:brush>
  </inkml:definitions>
  <inkml:trace contextRef="#ctx0" brushRef="#br0">1 60 4260,'0'-5'-128,"5"0"288,4-3-96,10-1-64,-1-2-32,3 1-64,-1-1-1602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6.172"/>
    </inkml:context>
    <inkml:brush xml:id="br0">
      <inkml:brushProperty name="width" value="0.025" units="cm"/>
      <inkml:brushProperty name="height" value="0.025" units="cm"/>
    </inkml:brush>
  </inkml:definitions>
  <inkml:trace contextRef="#ctx0" brushRef="#br0">133 48 1409,'0'0'1666,"9"-3"10,-1 1-902,43-15 3612,-48 15-3367,0 1-1,0-1 0,0 0 0,-1 0 1,1 0-1,0 0 0,-1 0 0,0-1 0,4-3 1,-11 5 1871,-17 0-2011,8 3-653,1 0 1,-1 1 0,0 1 0,1 0 0,0 1 0,0 0 0,0 1 0,1 0 0,0 1-1,0 0 1,0 1 0,1 1 0,-19 18 0,29-26-222,0-1 0,1 1 0,-1-1 0,1 1 1,-1-1-1,1 1 0,-1-1 0,1 1 0,0-1 0,-1 1 0,1 0 1,0-1-1,-1 1 0,1 0 0,0-1 0,0 1 0,-1 0 0,1-1 0,0 1 1,0 0-1,0-1 0,0 1 0,0 0 0,0 0 0,0-1 0,0 1 1,0 0-1,1-1 0,-1 1 0,0 0 0,0-1 0,1 1 0,-1 0 0,0-1 1,1 1-1,-1-1 0,0 1 0,1 0 0,-1-1 0,1 1 0,-1-1 1,1 1-1,-1-1 0,1 0 0,0 1 0,-1-1 0,1 1 0,-1-1 1,1 0-1,0 0 0,-1 1 0,1-1 0,0 0 0,-1 0 0,1 0 0,0 0 1,0 0-1,-1 0 0,1 0 0,0 0 0,-1 0 0,2 0 0,60 1 75,-49-1-45,55-3-135,-44 0-47,0 2 0,0 1-1,40 5 1,-64-5 147,0 0-1,1 0 1,-1 0-1,0 0 1,0 0 0,1 0-1,-1 0 1,0 0-1,0 0 1,1 0 0,-1 1-1,0-1 1,0 0-1,1 0 1,-1 0-1,0 0 1,0 0 0,0 1-1,0-1 1,1 0-1,-1 0 1,0 0 0,0 1-1,0-1 1,0 0-1,0 0 1,0 1 0,1-1-1,-1 0 1,0 0-1,0 1 1,0-1 0,0 0-1,0 0 1,0 1-1,0-1 1,0 0-1,0 0 1,0 1 0,0-1-1,0 0 1,0 0-1,0 0 1,0 1 0,-1-1-1,1 0 1,0 0-1,0 1 1,0-1 0,0 0-1,0 0 1,-1 0-1,1 1 1,0-1 0,0 0-1,0 0 1,0 0-1,-1 0 1,1 1 0,0-1-1,-13 11 240,-8-1 218,-1-1 0,1 0 0,-1-2 0,-44 9 1,34-9 176,-46 18 1,77-23-1467,10 0-1515,15-1-6005,0-1-4748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7:48.945"/>
    </inkml:context>
    <inkml:brush xml:id="br0">
      <inkml:brushProperty name="width" value="0.025" units="cm"/>
      <inkml:brushProperty name="height" value="0.025" units="cm"/>
    </inkml:brush>
  </inkml:definitions>
  <inkml:trace contextRef="#ctx0" brushRef="#br0">683 201 5189,'0'0'-438,"4"-10"1180,0 0 165,-1 1 1,0-1-1,-1 0 0,0 0 1,0 0-1,-1 0 0,-1-18 0,0 24-673,0 0-1,-1 0 0,0 0 0,1 0 0,-1 0 0,-1 1 1,1-1-1,0 0 0,-1 1 0,0-1 0,0 0 1,0 1-1,0 0 0,-1 0 0,1 0 0,-1 0 1,0 0-1,0 0 0,0 0 0,0 1 0,0 0 0,-1-1 1,1 1-1,-1 1 0,1-1 0,-8-2 0,2 2-181,-1 0 0,0 0 0,-1 1-1,1 1 1,0 0 0,0 0 0,0 1 0,0 0-1,0 0 1,0 1 0,0 1 0,1 0-1,-1 0 1,1 1 0,-1 0 0,1 0-1,-14 11 1,-13 8-72,0 2-1,-53 50 1,54-44 123,2 2 0,1 2 0,2 0 0,-43 66 0,61-82-71,1 1 1,1 1-1,0-1 0,2 1 0,0 1 0,2 0 1,0 0-1,1 0 0,2 1 0,0-1 0,1 38 1,2-52-28,1 1 0,0-1 0,0 1 0,1-1 1,0 0-1,0 1 0,1-1 0,0 0 0,1-1 0,0 1 1,0 0-1,0-1 0,1 0 0,0 0 0,1-1 0,0 1 1,-1-1-1,2 0 0,-1-1 0,1 1 0,0-1 0,0 0 1,0-1-1,1 0 0,0 0 0,0-1 0,0 0 1,0 0-1,0-1 0,0 0 0,16 2 0,6-2 122,1-1-1,-1-2 0,0-1 1,1-1-1,-1-1 0,0-2 1,-1-1-1,0-2 1,52-21-1,-47 15-38,-1-2 1,0-1-1,-2-2 0,0-1 0,-1-1 1,-1-2-1,43-45 0,-58 53-6,-2 0 0,1-1 0,-2 0 1,0-1-1,-2 0 0,0-1 0,0 1 0,-2-2 0,9-34 0,-14 44-63,0 0-1,0 0 0,-1 0 0,-1 0 1,1-1-1,-2 1 0,1 0 0,-1 0 0,-1-1 1,0 1-1,-1 0 0,1 0 0,-2 1 1,0-1-1,0 1 0,0-1 0,-1 1 1,-1 1-1,1-1 0,-2 1 0,-7-9 1,4 7-391,-1 1 1,0 0 0,-1 0-1,0 1 1,0 1 0,-1 0 0,0 1-1,0 0 1,0 1 0,-16-4 0,8 4-1549,0 0 1,0 2 0,-31-1 0,5 3-3900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32.621"/>
    </inkml:context>
    <inkml:brush xml:id="br0">
      <inkml:brushProperty name="width" value="0.025" units="cm"/>
      <inkml:brushProperty name="height" value="0.025" units="cm"/>
    </inkml:brush>
  </inkml:definitions>
  <inkml:trace contextRef="#ctx0" brushRef="#br0">20 18 3940,'0'0'18300,"4"-5"-17825,11-8-250,-11 21 411,-16 39 917,6-26-1154,-1 8 84,1-1-1,1 1 1,1 0 0,1 30-1,8-57 126,7-9-287,7-11 10,38-49-111,65-68-200,-121 135-22,-1-1-1,0 1 0,0 0 1,0 0-1,0-1 0,1 1 1,-1 0-1,0 0 0,0-1 1,1 1-1,-1 0 0,0 0 1,0 0-1,1 0 0,-1 0 1,0-1-1,0 1 0,1 0 1,-1 0-1,0 0 0,1 0 1,-1 0-1,0 0 0,1 0 1,-1 0-1,0 0 0,0 0 1,1 0-1,-1 0 0,0 0 1,1 0-1,-1 0 0,0 1 1,0-1-1,1 0 0,-1 0 1,0 0-1,1 0 0,-1 0 1,0 1-1,0-1 0,0 0 1,1 0-1,-1 0 0,0 1 1,0-1-1,0 0 0,1 0 1,-1 1-1,0-1 0,5 24-21,-7 27 109,-4-24-43,5-23-17,-1 0-1,1 0 1,0 0-1,0 0 1,1 0-1,-1 1 1,1-1-1,0 0 1,0 0 0,0 1-1,2 4 1,-1-9-7,-1 0 1,1 0 0,0 0 0,0 1-1,0-1 1,-1 0 0,1 0-1,0 0 1,0 0 0,0 0 0,-1 0-1,1 0 1,0-1 0,0 1-1,-1 0 1,1 0 0,0-1-1,0 1 1,-1 0 0,1-1 0,0 1-1,-1-1 1,1 1 0,0-1-1,0 0 1,20-13 226,27-30-8,-36 32-234,1 0 0,0 0 0,1 2-1,19-13 1,-32 23-6,-1 0 0,0 0-1,1 0 1,-1-1 0,0 1 0,0 0 0,1 0-1,-1 0 1,0 0 0,1-1 0,-1 1 0,0 0-1,1 0 1,-1 0 0,0 0 0,1 0 0,-1 0-1,0 0 1,1 0 0,-1 0 0,0 0 0,1 0-1,-1 0 1,0 1 0,1-1 0,-1 0 0,0 0-1,1 0 1,-1 0 0,0 0 0,1 1 0,-1-1-1,0 0 1,0 0 0,1 1 0,-1-1 0,0 0-1,0 0 1,1 1 0,-1-1 0,0 0 0,0 0-1,0 1 1,2 21-17,-13 25 138,6-32-86,0-4 29,1 0 0,1 0 0,0 0 0,-3 23 0,38-38-7450,-17-3 2088,-2-1-2514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6:32.981"/>
    </inkml:context>
    <inkml:brush xml:id="br0">
      <inkml:brushProperty name="width" value="0.025" units="cm"/>
      <inkml:brushProperty name="height" value="0.025" units="cm"/>
    </inkml:brush>
  </inkml:definitions>
  <inkml:trace contextRef="#ctx0" brushRef="#br0">51 0 8520,'0'0'17200,"-5"11"-16570,-3 3-348,2 1 0,-1 0 0,2 1 0,0-1 0,1 1-1,0 0 1,2 0 0,0 1 0,0 23 0,2-39-263,1 1 0,-1 0 0,1 0 0,0-1 1,-1 1-1,1-1 0,0 1 0,0-1 0,0 1 0,0-1 0,1 1 0,-1-1 1,0 0-1,1 0 0,-1 0 0,0 1 0,1-1 0,-1-1 0,1 1 0,0 0 1,-1 0-1,1 0 0,0-1 0,-1 1 0,1-1 0,0 0 0,0 1 0,0-1 1,-1 0-1,1 0 0,0 0 0,0 0 0,0 0 0,2-1 0,3 0 71,1 1 0,-1-1 0,1-1 0,-1 0-1,0 0 1,0 0 0,9-5 0,-5 1-37,-1 0 0,0-1 1,-1 0-1,1 0 0,-1-1 1,-1-1-1,10-10 0,-15 15-34,1-1-1,-1 0 1,1 1-1,-2-1 1,1-1 0,0 1-1,-1 0 1,0 0-1,0-1 1,-1 0-1,1 1 1,-1-1 0,0 0-1,-1 1 1,1-1-1,-2-10 1,0 14-12,1 0 0,-1 0 0,0 0 1,0 0-1,0 1 0,0-1 0,0 0 0,0 1 0,-1-1 0,1 1 1,0-1-1,-1 1 0,1 0 0,-1-1 0,0 1 0,1 0 0,-1 0 1,0 0-1,0 0 0,0 1 0,0-1 0,1 0 0,-1 1 0,0-1 1,0 1-1,0 0 0,0 0 0,-4 0 0,-57 1-38,62-1 31,-5 1-120,0 0 0,0 1-1,0 0 1,0 0 0,0 0 0,0 1 0,0 0-1,1 0 1,-1 1 0,1-1 0,-6 6 0,-8 12-3029,8 3-3503,10-15-1857</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09.946"/>
    </inkml:context>
    <inkml:brush xml:id="br0">
      <inkml:brushProperty name="width" value="0.025" units="cm"/>
      <inkml:brushProperty name="height" value="0.025" units="cm"/>
    </inkml:brush>
  </inkml:definitions>
  <inkml:trace contextRef="#ctx0" brushRef="#br0">238 62 2691,'0'0'2759,"10"-3"-853,-4 1-1560,54-18 4503,-54 18-3870,-1 0 0,0 0 0,0-1 0,0 0 0,-1 0 0,1 0 0,-1 0 0,0-1 0,8-7 1057,-25 11-434,-3 2-1462,1 1 1,0 0 0,-1 1-1,2 0 1,-29 13-1,-67 42 661,95-50-664,1 1 0,0 0 1,0 1-1,-21 23 0,32-31-96,-1 1-1,1 0 0,0 0 0,0 0 1,1 0-1,-1 1 0,1-1 0,0 1 1,0-1-1,0 1 0,1 0 1,0 0-1,-1 0 0,2 0 0,-1 0 1,1 0-1,-1 0 0,1 0 0,1 0 1,1 9-1,-1-11-4,0-1 1,0 0-1,1 1 0,-1-1 1,1 0-1,-1 0 1,1 0-1,0 0 0,0 0 1,0 0-1,0-1 0,0 1 1,0-1-1,0 1 0,1-1 1,-1 0-1,1 0 0,-1 0 1,1 0-1,4 1 1,55 9 250,-61-11-281,44 4-510,0-3 1,60-4-1,-82-3-2136,-17-5-5076,-6 3-1899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10.351"/>
    </inkml:context>
    <inkml:brush xml:id="br0">
      <inkml:brushProperty name="width" value="0.025" units="cm"/>
      <inkml:brushProperty name="height" value="0.025" units="cm"/>
    </inkml:brush>
  </inkml:definitions>
  <inkml:trace contextRef="#ctx0" brushRef="#br0">140 2 8520,'0'0'11616,"-10"-1"-10564,5 1-899,0 0-1,0 0 1,0 0 0,-1 1 0,1 0-1,0-1 1,0 2 0,0-1-1,0 1 1,1-1 0,-1 2 0,0-1-1,1 0 1,-1 1 0,1 0 0,0 0-1,0 0 1,0 0 0,0 1-1,1-1 1,-1 1 0,1 0 0,0 0-1,0 1 1,0-1 0,1 0-1,-4 8 1,5-10-97,0 0 0,0 1-1,0-1 1,0 0 0,0 0-1,0 1 1,1-1 0,-1 1-1,1-1 1,-1 1 0,1-1 0,0 0-1,0 1 1,0-1 0,1 1-1,-1-1 1,0 1 0,1-1 0,0 0-1,-1 1 1,1-1 0,0 0-1,0 1 1,0-1 0,1 0 0,-1 0-1,0 0 1,1 0 0,0 0-1,-1 0 1,1-1 0,0 1 0,2 1-1,2 0 30,-1-1 0,0 0-1,1 0 1,0-1 0,-1 0 0,1 0-1,0 0 1,0-1 0,0 1-1,-1-2 1,1 1 0,0 0 0,8-3-1,-9 2-37,0 0 0,0 0 0,-1-1 0,1 0 0,0 0 0,0 0 0,-1-1 0,0 1 0,1-1-1,-1 0 1,0 0 0,0-1 0,-1 1 0,1-1 0,-1 0 0,1 0 0,2-6 0,-5 9-21,0-1 0,0 0 0,0 0 0,0 0 0,-1 0 0,1 1 0,-1-1 0,1 0 0,-1 0 0,0 0 0,0 0 0,0 0 0,0 0 0,0 0 0,0 0 0,-1 0 0,1 0 0,-1-3 0,-1 2-27,1 1 1,-1 0-1,1-1 1,-1 1-1,0 0 1,0 0-1,0 0 1,0 0-1,0 0 0,-1 0 1,1 1-1,0-1 1,-1 1-1,1 0 1,-1-1-1,-4 0 1,-2-2-429,-1 1 1,0 1 0,1-1 0,-18 0-1,-16 2-8245,33 1 987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00.291"/>
    </inkml:context>
    <inkml:brush xml:id="br0">
      <inkml:brushProperty name="width" value="0.035" units="cm"/>
      <inkml:brushProperty name="height" value="0.035" units="cm"/>
    </inkml:brush>
  </inkml:definitions>
  <inkml:trace contextRef="#ctx0" brushRef="#br0">4 9 11090,'0'0'109,"0"0"-1,-1 0 0,1 0 1,0 0-1,0 0 0,0 0 1,0 0-1,-1 0 0,1-1 0,0 1 1,0 0-1,0 0 0,0 0 1,0 0-1,-1 0 0,1-1 1,0 1-1,0 0 0,0 0 1,0 0-1,0 0 0,0-1 1,0 1-1,0 0 0,0 0 0,0 0 1,-1-1-1,1 1 0,0 0 1,0 0-1,0 0 0,0-1 1,0 1-1,1 0 0,-1 0 1,0 0-1,0 0 0,0-1 1,0 1-1,0 0 0,0 0 0,0 0 1,0-1-1,0 1 0,0 0 1,0 0-1,1 0 0,-1 0 1,0 0-1,0-1 0,0 1 1,0 0-1,1 0 0,-1 0 1,0 0-1,19-1 1996,38 11-2723,-39-6 1214,150 13 275,10 1-33,-173-16-831,1-1 0,0-1 0,-1 1 0,1-1 0,0 0 0,-1-1 0,1 1-1,0-1 1,-1 0 0,1 0 0,-1-1 0,1 0 0,-1 0 0,1 0 0,9-6 0,-9 6 9,0-1 1,0 1 0,0 0-1,0 1 1,1 0-1,-1 0 1,1 0 0,9 1-1,18-3-50,-16 0 45,0 2-1,-1 0 0,1 1 1,0 0-1,0 2 0,0 0 1,-1 1-1,20 6 0,55 6 8,5 2 0,-74-10 2,42 20 1,-51-20-8,1-1-1,0 0 1,0-1 0,0 0 0,0-1-1,28 3 1,78-10-44,-36 0 7,39 6 39,-60 0 2,0-2-1,98-13 1,-54-3-6,0 5 0,143 6 1,-220 3 11,0-2 0,54-10 0,-51 6-18,64-3 0,49 14 21,-99-1-23,0-1 0,1-3 1,90-13-1,-72 3-16,0 4 1,80 1 0,-122 5 27,17-2-1,43-8 0,23-3-21,-92 13 9,0 1 0,0 1 1,0 0-1,27 6 0,-3-4 175,-40-3-86,-1-1-72,1 1 0,-1 0 0,1-1-1,-1 1 1,1-1 0,-1 1 0,0 0-1,1 0 1,-1-1 0,0 1 0,1 0 0,-1 0-1,0 0 1,1 0 0,-1 0 0,-1 0-1,-6-1-26,8 1-81,-1 0 0,0 0 1,0 0-1,1-1 0,-1 1 1,0 0-1,0 0 0,1 0 1,-1 1-1,0-1 0,0 0 1,1 0-1,-1 0 1,0 0-1,1 1 0,-1-1 1,0 0-1,1 1 0,-1-1 1,0 1-1,-3 3-273</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11.767"/>
    </inkml:context>
    <inkml:brush xml:id="br0">
      <inkml:brushProperty name="width" value="0.025" units="cm"/>
      <inkml:brushProperty name="height" value="0.025" units="cm"/>
    </inkml:brush>
  </inkml:definitions>
  <inkml:trace contextRef="#ctx0" brushRef="#br0">290 0 9257,'0'0'15342,"-9"8"-14610,-162 157 2818,170-165-3305,22-25 465,-12 14-716,5-5 5,0 0 1,-2-1-1,0 0 0,-1-1 0,12-25 1,-26 56-86,2 1 0,0 0 0,1 0 0,0 0 0,1 0 0,0 0 0,2 0-1,3 15 1,15 14 119,-21-41-30,1 0 1,0 0-1,0 0 1,1 0-1,-1 0 1,0 0-1,1 0 1,-1-1 0,1 1-1,-1 0 1,1-1-1,0 0 1,0 1-1,0-1 1,0 0-1,0 0 1,3 2 0,-4-9 14,0 1 1,-1-1 0,0 1-1,0-1 1,0 1 0,0-1-1,-3-9 1,0 6-222,-2 0 0,1 0 0,-1 1 0,0-1 0,0 1 0,-1 0 0,-1 1 0,1-1 0,-9-6 0,11 10-5,-1-1 0,0 1 0,-1 0 1,1 1-1,0-1 0,-1 1 1,0 0-1,0 0 0,0 1 0,0 0 1,0 0-1,-1 0 0,1 1 1,-10-1-1,15 2 194,1 0 1,-1 1-1,0-1 0,1 0 1,-1 0-1,1 0 0,-1 1 1,0-1-1,1 0 0,-1 1 1,1-1-1,-1 1 0,1-1 1,-1 1-1,1-1 0,-1 1 1,1-1-1,-1 1 0,1-1 1,0 1-1,-1-1 0,1 1 1,0 0-1,-1-1 0,1 1 1,0 0-1,0-1 0,0 1 1,0 0-1,0-1 0,0 1 1,-1 0-1,2-1 0,-1 1 1,0 0-1,0-1 0,0 1 1,0 0-1,0-1 0,0 1 1,1 0-1,-1-1 0,0 1 1,1-1-1,0 2 0,-1 1-21,1 0 0,1 0 0,-1-1 0,0 1 0,1 0 0,-1-1 0,1 1 0,0-1 0,-1 1 0,4 2 0,12 6-212,0 0 0,0-1 0,1-1 1,0-1-1,1 0 0,-1-1 0,2-1 1,19 3-1,-37-9-228,-26-1-881,-7-8 1145,-53-20 0,65 20 171,-1 1 1,0 2-1,0 0 0,-1 1 1,1 1-1,-39-3 0,218 7 801,-55 0-3305,-63 0-2847</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28.366"/>
    </inkml:context>
    <inkml:brush xml:id="br0">
      <inkml:brushProperty name="width" value="0.025" units="cm"/>
      <inkml:brushProperty name="height" value="0.025" units="cm"/>
    </inkml:brush>
  </inkml:definitions>
  <inkml:trace contextRef="#ctx0" brushRef="#br0">2 170 4740,'0'0'47,"0"0"0,0 0 0,0-1-1,0 1 1,0 0 0,0 0-1,-1 0 1,1 0 0,0 0 0,0-1-1,0 1 1,0 0 0,0 0-1,0 0 1,0 0 0,0-1-1,0 1 1,0 0 0,0 0 0,0 0-1,0 0 1,0-1 0,0 1-1,0 0 1,0 0 0,0 0 0,0 0-1,0-1 1,0 1 0,0 0-1,0 0 1,0 0 0,0 0-1,0-1 1,0 1 0,0 0 0,1 0-1,-1 0 1,0 0 0,0 0-1,0 0 1,0-1 0,0 1 0,0 0-1,1 0 1,-1 0 0,0 0-1,0 0 1,0 0 0,0 0-1,1 0 1,-1 0 0,0 0 0,0 0-1,0 0 1,0 0 0,1 0-1,-1 0 1,0 0 0,0 0 0,0 0-1,0 0 1,1 0 0,7 14 1228,5 23 167,-11-29-1277,0-1 0,0 1 0,1-1 0,0 0 0,1 0 0,-1 0 0,1 0 0,1 0 0,-1-1 0,1 0 0,0 0 0,1 0 0,-1-1 0,1 1 0,0-1 0,0-1 0,1 1 0,8 4 0,-1-3-14,-1-1 0,1 0 0,0-1 0,1 0 0,-1-1 0,0-1 0,1 0 0,0-1 0,14-1 0,36-1-26,1-3 1,-1-4-1,0-2 0,-1-2 1,81-28-1,171-76 388,-167 58 1299,161-40 1,-280 91-1563,0 2 1,0 0-1,1 3 1,-1 0-1,1 2 1,-1 1-1,1 1 1,-1 2-1,0 1 0,0 2 1,-1 0-1,44 19 1,-43-15 183,219 100 3114,-239-107-3658,8 4 33,-12-5-5944,-6-11-353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29.339"/>
    </inkml:context>
    <inkml:brush xml:id="br0">
      <inkml:brushProperty name="width" value="0.025" units="cm"/>
      <inkml:brushProperty name="height" value="0.025" units="cm"/>
    </inkml:brush>
  </inkml:definitions>
  <inkml:trace contextRef="#ctx0" brushRef="#br0">10 470 6662,'-1'-2'170,"-1"-1"-1,1 1 1,0-1-1,0 1 0,0-1 1,1 1-1,-1-1 1,0 0-1,1 1 1,0-1-1,0 0 1,0 0-1,0 1 0,0-1 1,0 0-1,1 1 1,-1-1-1,1 0 1,0 1-1,-1-1 0,1 0 1,1 1-1,-1 0 1,0-1-1,1 1 1,-1 0-1,1-1 0,-1 1 1,3-2-1,7-9 175,1 0-1,0 1 1,19-15-1,-25 21-63,32-22 110,1 0 0,1 3-1,1 1 1,1 2 0,1 2 0,1 2-1,0 2 1,1 2 0,1 2-1,48-7 1,-75 16-306,1 1 0,0 1 0,0 0-1,0 2 1,-1 0 0,22 4 0,-27-1 36,0 0 0,0 1 0,0 0-1,-1 1 1,0 0 0,0 1 0,0 1 0,20 15 0,-12-6 160,0-2 1,2 0 0,0-2-1,0-1 1,1 0 0,1-2-1,0-1 1,0 0 0,1-2 0,0-1-1,0-2 1,1 0 0,-1-2-1,1 0 1,0-2 0,-1-1-1,1-1 1,43-10 0,-40 5-5,0-1 0,-1-2 0,-1-1 1,1-2-1,-2 0 0,0-2 1,-1 0-1,0-2 0,-1-1 0,-1-2 1,23-23-1,-43 40-256,-2-1 1,1 1-1,0-1 0,-1 1 1,1-1-1,-1 0 1,0 0-1,-1 0 1,1 0-1,-1 0 0,1-1 1,-1 1-1,0 0 1,-1-1-1,1 1 0,-1-9 1,-5 4-8589,5 0 416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30.645"/>
    </inkml:context>
    <inkml:brush xml:id="br0">
      <inkml:brushProperty name="width" value="0.025" units="cm"/>
      <inkml:brushProperty name="height" value="0.025" units="cm"/>
    </inkml:brush>
  </inkml:definitions>
  <inkml:trace contextRef="#ctx0" brushRef="#br0">186 46 2338,'8'-11'4984,"-6"9"-4119,-1 0 1,1 0 0,-1 0 0,1 0-1,-1 0 1,0 0 0,1-1 0,-1 1 0,0 0-1,-1-1 1,1 1 0,0-1 0,0-3-1,-36 6 2050,19 4-2661,0 1-1,1 0 1,-1 1-1,1 1 1,0 1 0,1 0-1,0 0 1,0 2-1,-20 16 1,34-25-254,0-1 0,-1 0 0,1 0 1,-1 1-1,1-1 0,-1 0 0,1 0 0,0 1 1,-1-1-1,1 0 0,0 1 0,-1-1 0,1 1 1,0-1-1,0 0 0,-1 1 0,1-1 0,0 1 1,0-1-1,0 1 0,0-1 0,0 1 0,-1-1 1,1 1-1,0-1 0,0 1 0,0-1 0,0 1 1,0-1-1,0 1 0,1-1 0,-1 1 0,0-1 1,0 0-1,0 1 0,0-1 0,0 1 0,1-1 1,-1 1-1,1 0 0,23 7 59,41-5 100,-59-3-140,37-1 30,-24 0-45,0 0 0,0 2 0,36 5 0,-54-6-7,0 0 1,0 0-1,0 0 1,0 0-1,0 0 1,-1 1-1,1-1 1,0 0-1,0 1 1,0-1 0,-1 0-1,1 1 1,0-1-1,0 1 1,-1-1-1,1 1 1,0-1-1,-1 1 1,1 0 0,-1-1-1,1 1 1,-1 0-1,1 0 1,-1-1-1,1 1 1,-1 0-1,0 0 1,0 0 0,1 0-1,-1 1 4,-1-1 1,1 1-1,0-1 0,-1 1 1,1-1-1,-1 1 0,0-1 1,1 1-1,-1-1 0,0 0 1,0 1-1,0-1 0,0 0 1,-2 2-1,-42 32 309,32-28 24,0-1 1,0-1-1,-1 0 1,1 0-1,-1-2 1,0 0 0,0 0-1,0-1 1,0-1-1,-1-1 1,-17 0-1,31 0-326,0-1-1,-1 1 1,1 0 0,0 0-1,-1 0 1,1-1-1,0 1 1,0-1-1,0 1 1,-1-1 0,1 1-1,0-1 1,0 0-1,0 1 1,0-1-1,0 0 1,0 0 0,0 0-1,0 0 1,1 0-1,-1 0 1,0 0 0,0 0-1,1 0 1,-1 0-1,1-1 1,-1 1-1,0-2 1,1 2-88,0 0 0,0 0 1,0 0-1,0 1 0,0-1 0,1 0 0,-1 0 0,0 0 1,0 0-1,1 0 0,-1 0 0,1 0 0,-1 0 1,0 1-1,1-1 0,0 0 0,-1 0 0,1 1 0,-1-1 1,1 0-1,0 1 0,-1-1 0,1 0 0,0 1 1,0-1-1,0 1 0,0-1 0,-1 1 0,1 0 0,0-1 1,0 1-1,0 0 0,0 0 0,0-1 0,0 1 1,0 0-1,2 0 0,38-2-4981,3 0-4879,-21-2-470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31.291"/>
    </inkml:context>
    <inkml:brush xml:id="br0">
      <inkml:brushProperty name="width" value="0.025" units="cm"/>
      <inkml:brushProperty name="height" value="0.025" units="cm"/>
    </inkml:brush>
  </inkml:definitions>
  <inkml:trace contextRef="#ctx0" brushRef="#br0">139 31 5317,'0'0'15855,"-8"-1"-15166,3 0-600,0 1 0,0 0 0,0 0 0,0 1 0,0 0 0,-1 0 0,1 0 0,1 0 0,-1 1 0,0 0 0,0 0 0,1 0 0,-1 0 0,1 1 0,-1 0 0,1 0 0,0 0 0,0 0 1,0 1-1,1-1 0,-1 1 0,1 0 0,0 0 0,-2 5 0,2-7-26,1 1 0,1 0 0,-1-1 0,0 1 0,1 0 0,-1 0 0,1 0 0,0 0 0,0 0 0,0 1 0,0-1 0,0 4 0,2-6-46,-1 0 0,0 0 0,1 0 0,-1 0 0,1 0 0,-1 0 0,1 0 0,-1 0 0,1 0 0,0 0 0,-1 0 0,1 0 0,0 0-1,0 0 1,0-1 0,0 1 0,0 0 0,0-1 0,0 1 0,0 0 0,0-1 0,0 0 0,0 1 0,0-1 0,0 1 0,0-1 0,0 0 0,1 0 0,-1 0 0,0 0 0,0 0 0,0 0 0,0 0 0,1 0 0,-1 0 0,1-1 0,9 1 93,0-1 1,-1 0-1,1-1 1,0 0-1,-1 0 1,0-2-1,0 1 1,16-8 0,-22 9-26,-1 1 0,0-1 0,0 1 0,0-1-1,0 0 1,0-1 0,0 1 0,0 0 0,-1-1 0,1 1 0,-1-1 0,0 0 0,0 0 0,0 0 0,0 0 0,0 0 0,-1 0 0,1-1 0,-1 1 0,0-1 0,0 1 0,0 0 0,0-1 0,-1 0 0,1 1 0,-1-1 0,0 1 0,0-1 0,-1-6 0,-1 8-62,1 0-1,0 0 1,-1 0-1,1 1 1,-1-1-1,1 0 1,-1 1-1,0-1 1,0 1-1,1 0 1,-1-1-1,0 1 1,-1 0-1,1 0 1,0 0-1,0 1 1,0-1-1,0 0 1,-1 1-1,1 0 1,-3-1-1,-1 0-140,0 0-1,1 0 1,-1 1-1,0-1 0,0 1 1,0 1-1,-8 0 0,12 2-3068,8 1 513,8 0-855,5-5-2306,6-7-4393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7:32.122"/>
    </inkml:context>
    <inkml:brush xml:id="br0">
      <inkml:brushProperty name="width" value="0.025" units="cm"/>
      <inkml:brushProperty name="height" value="0.025" units="cm"/>
    </inkml:brush>
  </inkml:definitions>
  <inkml:trace contextRef="#ctx0" brushRef="#br0">125 58 7015,'0'0'5082,"8"-7"-2632,4-6-1518,-8 9-401,0-1 0,0 1-1,0 0 1,1 0 0,-1 1 0,1-1 0,7-3-1,-12 7-482,1-1-1,-1 1 0,0 0 1,0 0-1,0 0 0,0 0 1,0 0-1,0 0 0,0 0 1,1-1-1,-1 1 1,0 0-1,0 0 0,0 0 1,0 0-1,0 0 0,0 0 1,1 0-1,-1 0 0,0 0 1,0 0-1,0 0 0,0 0 1,1 0-1,-1 0 0,0 0 1,0 0-1,0 0 0,0 0 1,0 0-1,1 0 1,-1 0-1,0 0 0,0 0 1,0 0-1,0 0 0,0 0 1,1 0-1,-1 0 0,0 1 1,0-1-1,0 0 0,0 0 1,0 0-1,0 0 0,0 0 1,1 0-1,-1 1 0,0-1 1,0 0-1,0 0 1,0 0-1,0 0 0,0 0 1,0 1-1,0-1 0,-3 13 646,-10 14-455,-11 10 257,13-21-176,0 1 1,1 0 0,1 0-1,-11 32 1,20-49-311,-1 0-1,1 0 1,0 0-1,0 0 1,0 1-1,0-1 1,0 0-1,0 0 1,-1 0-1,1 0 1,0 0-1,0 0 1,0 1 0,0-1-1,0 0 1,0 0-1,0 0 1,0 0-1,0 0 1,0 1-1,0-1 1,0 0-1,0 0 1,0 0-1,0 0 1,0 1-1,0-1 1,0 0-1,0 0 1,0 0 0,0 0-1,0 0 1,0 1-1,0-1 1,0 0-1,0 0 1,0 0-1,0 0 1,0 0-1,0 1 1,0-1-1,1 0 1,-1 0-1,0 0 1,0 0-1,0 0 1,0 0 0,0 0-1,0 1 1,1-1-1,-1 0 1,0 0-1,0 0 1,0 0-1,0 0 1,1 0-1,-1 0 1,0 0-1,0 0 1,0 0-1,0 0 1,0 0 0,1 0-1,11-10 234,11-17-117,-18 20-104,-2 0 0,1 0 0,-1-1 0,0 1-1,-1-1 1,0 0 0,0 0 0,-1 0 0,0 0 0,0 0 0,-1-11 0,0 18-23,1 1 0,-1 0 1,0-1-1,0 1 0,0-1 1,0 1-1,0 0 0,0-1 1,0 1-1,0 0 0,0-1 1,0 1-1,0 0 0,-1-1 0,1 1 1,0 0-1,0-1 0,0 1 1,0 0-1,0-1 0,-1 1 1,1 0-1,0-1 0,0 1 1,-1 0-1,1 0 0,0-1 0,0 1 1,-1 0-1,1 0 0,0-1 1,-1 1-1,1 0 0,0 0 1,-1 0-1,1 0 0,0 0 1,-1 0-1,1 0 0,0-1 0,-1 1 1,1 0-1,-1 0 0,1 0 1,0 0-1,-1 0 0,1 1 1,0-1-1,-1 0 0,1 0 0,0 0 1,-1 0-1,1 0 0,0 0 1,-1 0-1,1 1 0,0-1 1,-1 0-1,1 0 0,0 1 1,-1-1-1,-16 17-160,16-14 160,-1-1 0,1 1 0,0-1-1,1 1 1,-1 0 0,0 0 0,1-1 0,-1 1 0,1 0 0,0 0-1,0 0 1,0 0 0,0-1 0,0 1 0,1 0 0,0 0 0,-1 0 0,1-1-1,0 1 1,0 0 0,0-1 0,1 1 0,-1-1 0,0 1 0,1-1-1,0 0 1,0 0 0,-1 0 0,1 1 0,1-2 0,-1 1 0,0 0 0,0 0-1,1-1 1,-1 1 0,1-1 0,-1 0 0,4 1 0,6 4 68,0-1-1,0-1 1,1 0 0,-1-1 0,16 2 0,-25-5 70,-34-5-143,0-2 1,0-1-1,1-1 0,0-1 0,1-2 0,-43-24 0,144 38-313,57 10 371,-113-11-78,0-1 1,1-1 0,-1-1 0,0 0-1,29-9 1,-43 11-129,0-1-1,0 1 1,-1-1-1,1 0 1,0 1-1,-1-1 1,1 0 0,-1 0-1,1 0 1,-1 0-1,1-1 1,1-1-1,2-16-5521,-4-1-4327</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4:43.561"/>
    </inkml:context>
    <inkml:brush xml:id="br0">
      <inkml:brushProperty name="width" value="0.025" units="cm"/>
      <inkml:brushProperty name="height" value="0.025" units="cm"/>
    </inkml:brush>
  </inkml:definitions>
  <inkml:trace contextRef="#ctx0" brushRef="#br0">753 319 1537,'0'0'929,"5"-9"-790,2-2-447,4-6 1282,-1 0 0,10-23-1,-17 33-642,-1 1 0,1 0 0,-2-1-1,1 1 1,-1-1 0,0 1 0,0-1 0,-1 0-1,0 1 1,0-1 0,0 0 0,-2-7-1,0 7-161,0 1 0,0-1-1,0 1 1,-1 0-1,0 0 1,0 0 0,0 0-1,-1 1 1,0-1-1,0 1 1,0 0-1,-1 0 1,1 1 0,-1-1-1,0 1 1,-7-4-1,3 3-80,0 0-1,-1 0 0,0 1 0,0 1 1,0 0-1,0 0 0,0 1 0,0 0 1,-16 0-1,0 1-59,0 2 1,0 1-1,0 1 1,0 1-1,1 1 1,0 1-1,-36 14 1,52-15 1,0-1 0,0 2 0,0-1 1,1 1-1,0 0 0,-8 9 0,8-8-17,-1 1-1,-1-1 1,-19 12-1,14-10-12,1 0 1,0 1-1,1 1 0,0 0 0,0 0 0,1 2 0,1-1 0,0 2 1,-13 20-1,-1 6-3,2 0 1,-21 51 0,37-75 1,0 1-1,2 0 1,-1 0 0,2 0-1,0 0 1,1 1 0,0 30-1,3-47 12,0 0 0,0 0-1,0 0 1,0 0 0,0 0-1,1 0 1,-1 0 0,1 0-1,-1 0 1,0 0 0,1 0-1,0 0 1,-1 0-1,1 0 1,-1 0 0,1 0-1,0-1 1,0 1 0,0 0-1,-1-1 1,1 1 0,0 0-1,0-1 1,0 1 0,0-1-1,0 1 1,0-1 0,0 0-1,0 1 1,1-1 0,34 3 330,-34-3-339,-2 1-17,0-1-68,0 0 0,0 1 0,0-1 1,0 0-1,0 1 0,0-1 0,0 0 0,0 1 1,0-1-1,0 1 0,0-1 0,0 0 0,0 1 0,1-1 1,-1 0-1,0 1 0,0-1 0,0 0 0,1 0 0,-1 1 1,0-1-1,0 0 0,0 0 0,1 1 0,-1-1 1,0 0-1,1 0 0,-1 1 0,0-1 0,1 0 0,-1 0 1,0 0-1,1 0 0,-1 0 0,0 0 0,1 0 0,-1 1 1,0-1-1,1 0 0,-1 0 0,0 0 0,1 0 1,-1 0-1,1-1 0,-1 1 0,1 0 0,7 0-2676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18.675"/>
    </inkml:context>
    <inkml:brush xml:id="br0">
      <inkml:brushProperty name="width" value="0.025" units="cm"/>
      <inkml:brushProperty name="height" value="0.025" units="cm"/>
    </inkml:brush>
  </inkml:definitions>
  <inkml:trace contextRef="#ctx0" brushRef="#br0">1 48 4228,'0'0'14536,"8"-3"-13938,5-1-456,0 0-1,0 1 0,0 0 1,0 1-1,1 1 0,-1 0 0,21 1 1,109 16 339,-32-3-374,339-10 37,-3-35-6,-402 29-137,805-21 1724,-712 34-1656,-171-7-5178,13-3 673</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1.300"/>
    </inkml:context>
    <inkml:brush xml:id="br0">
      <inkml:brushProperty name="width" value="0.025" units="cm"/>
      <inkml:brushProperty name="height" value="0.025" units="cm"/>
    </inkml:brush>
  </inkml:definitions>
  <inkml:trace contextRef="#ctx0" brushRef="#br0">178 90 6022,'0'0'-620,"9"-8"4384,-5 5-2954,31-27 693,-18 9 1231,-9-1 3392,-10 21-5933,1 0-1,-1 0 1,0 1-1,1-1 1,-1 1-1,0-1 1,1 1-1,-1 0 1,0 0-1,1 0 1,-1 0 0,0 0-1,0 0 1,1 0-1,-1 1 1,-1-1-1,1 0-86,-7 2-58,0 0-1,0 1 0,0 0 1,1 0-1,-1 1 0,1 0 1,0 0-1,0 1 0,-10 8 0,-3 2-39,2 1 0,-22 24 0,35-34-6,1 1 0,-1 0 0,2 0 0,-1 1-1,-5 12 1,9-19-19,0 0-1,1 1 0,-1-1 0,0 0 1,1 1-1,-1-1 0,1 1 0,-1-1 0,1 0 1,0 1-1,-1-1 0,1 1 0,0-1 1,0 1-1,0-1 0,0 1 0,0-1 1,1 1-1,-1-1 0,0 1 0,1-1 0,-1 1 1,1-1-1,-1 0 0,1 1 0,0-1 1,0 0-1,-1 1 0,1-1 0,0 0 1,0 0-1,0 0 0,0 0 0,1 0 0,-1 0 1,0 0-1,0 0 0,0 0 0,3 0 1,7 2-721,1-1 0,-1 0 0,0-1 0,1 0 1,21-2-1,-8 0-1626,22 1-4271</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1.635"/>
    </inkml:context>
    <inkml:brush xml:id="br0">
      <inkml:brushProperty name="width" value="0.025" units="cm"/>
      <inkml:brushProperty name="height" value="0.025" units="cm"/>
    </inkml:brush>
  </inkml:definitions>
  <inkml:trace contextRef="#ctx0" brushRef="#br0">139 1 14734,'-8'1'1633,"-7"1"-578,0 1 0,-28 10 0,40-12-936,0 0 0,-1 0 0,1 1 0,0-1 1,0 1-1,0 0 0,0-1 0,0 1 1,0 1-1,0-1 0,1 0 0,-1 1 0,1-1 1,0 1-1,0 0 0,0 0 0,0 0 0,0 0 1,0 0-1,1 0 0,-3 7 0,4-9-117,1 0 0,-1 0-1,0 0 1,0 0-1,1 1 1,-1-1 0,1 0-1,-1 0 1,1 0 0,-1 0-1,1 0 1,0 0 0,-1-1-1,1 1 1,0 0 0,0 0-1,0 0 1,-1-1-1,1 1 1,0 0 0,0-1-1,0 1 1,0-1 0,0 1-1,0-1 1,1 1 0,-1-1-1,0 0 1,0 0-1,0 1 1,0-1 0,2 0-1,43 5 264,-43-5-237,11 1 47,-2 1-42,0-1 1,0-1 0,-1 0 0,1-1 0,0 0 0,0-1 0,-1 0-1,16-5 1,-26 7 34,0 0 1,0-1-1,-1 1 0,1 0 0,0-1 0,0 1 0,0-1 0,0 1 0,-1-1 0,1 1 1,0-1-1,-1 0 0,1 1 0,0-1 0,-1 0 0,1 0 0,-1 1 0,1-1 0,-1 0 1,1 0-1,-1 0 0,0 0 0,1 0 0,-1 0 0,0 1 0,0-1 0,0 0 0,0 0 0,0 0 1,0 0-1,0 0 0,0 0 0,0 0 0,0 0 0,0 0 0,0 0 0,-1 0 0,1 0 1,0 1-1,-1-1 0,1 0 0,-1 0 0,0-1 0,-1-1 54,0 1-1,0-1 1,0 1 0,-1-1-1,1 1 1,-1 0 0,0 0-1,1 0 1,-1 0-1,-6-2 1,3 1-257,-1 1 0,0 0 1,0 1-1,0 0 0,-1 0 0,1 0 1,-10 1-1,27 2-7664,2 1 3330,10-3-6645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7.264"/>
    </inkml:context>
    <inkml:brush xml:id="br0">
      <inkml:brushProperty name="width" value="0.035" units="cm"/>
      <inkml:brushProperty name="height" value="0.035" units="cm"/>
    </inkml:brush>
  </inkml:definitions>
  <inkml:trace contextRef="#ctx0" brushRef="#br0">163 60 11658,'13'-18'1389,"-9"12"-802,0 0 0,1 0 1,0 0-1,0 1 0,7-7 0,-8 13 1820,-4 6-1429,-4 9-81,-20 52 1585,-37 71 0,-42 60-2380,80-157-568,43-86-2702,-2 1 2705,11-21-450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2.282"/>
    </inkml:context>
    <inkml:brush xml:id="br0">
      <inkml:brushProperty name="width" value="0.025" units="cm"/>
      <inkml:brushProperty name="height" value="0.025" units="cm"/>
    </inkml:brush>
  </inkml:definitions>
  <inkml:trace contextRef="#ctx0" brushRef="#br0">0 1 18962,'0'0'5157</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2.663"/>
    </inkml:context>
    <inkml:brush xml:id="br0">
      <inkml:brushProperty name="width" value="0.025" units="cm"/>
      <inkml:brushProperty name="height" value="0.025" units="cm"/>
    </inkml:brush>
  </inkml:definitions>
  <inkml:trace contextRef="#ctx0" brushRef="#br0">1 1 12460,'0'0'6598,"10"11"-11114,3-11-1250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3.022"/>
    </inkml:context>
    <inkml:brush xml:id="br0">
      <inkml:brushProperty name="width" value="0.025" units="cm"/>
      <inkml:brushProperty name="height" value="0.025" units="cm"/>
    </inkml:brush>
  </inkml:definitions>
  <inkml:trace contextRef="#ctx0" brushRef="#br0">3 0 12940,'0'0'8937,"0"9"-8569,-1 22-93,0-5 268,0 0 1,5 37 0,-4-62-508,0 1 0,0 0-1,0-1 1,0 1 0,1-1 0,-1 1 0,0-1 0,1 1 0,-1-1-1,1 1 1,0-1 0,-1 1 0,1-1 0,0 0 0,0 1 0,0-1-1,0 0 1,0 0 0,0 0 0,0 1 0,0-1 0,1 0 0,-1-1 0,0 1-1,1 0 1,-1 0 0,1 0 0,-1-1 0,1 1 0,-1-1 0,1 1-1,-1-1 1,1 0 0,-1 0 0,1 1 0,-1-1 0,1 0 0,0 0-1,-1 0 1,1-1 0,-1 1 0,1 0 0,-1-1 0,1 1 0,2-2-1,6-2 264,0-1-1,-1-1 0,1 1 0,-1-1 0,10-10 0,-12 10-245,7 0-532,-10 14-738,-12 27-2118,4-16 1416,10-20-5262,4-7 589</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3.495"/>
    </inkml:context>
    <inkml:brush xml:id="br0">
      <inkml:brushProperty name="width" value="0.025" units="cm"/>
      <inkml:brushProperty name="height" value="0.025" units="cm"/>
    </inkml:brush>
  </inkml:definitions>
  <inkml:trace contextRef="#ctx0" brushRef="#br0">4 1 9161,'0'22'10146,"-1"2"-5151,-1 0-4463,2-1 0,0 0 0,4 27 0,-4-49-445,1 1-1,-1-1 0,0 1 0,1-1 1,-1 1-1,1-1 0,-1 0 0,1 1 1,0-1-1,-1 0 0,1 0 1,0 1-1,0-1 0,0 0 0,0 0 1,0 0-1,0 0 0,0 0 0,0 0 1,1 0-1,-1-1 0,0 1 1,3 1-1,-2-2 37,1 1 1,0-1-1,-1 0 1,1 0-1,-1 0 0,1 0 1,-1 0-1,1-1 1,-1 1-1,1-1 1,-1 1-1,4-3 1,6-2 91,0-1 0,-1 0 0,0-1 0,12-9 1,0-1-162,-9 8-40,1-2 1,-2 0-1,1 0 0,-2-1 1,0-1-1,19-23 0,-29 28-457</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3.856"/>
    </inkml:context>
    <inkml:brush xml:id="br0">
      <inkml:brushProperty name="width" value="0.025" units="cm"/>
      <inkml:brushProperty name="height" value="0.025" units="cm"/>
    </inkml:brush>
  </inkml:definitions>
  <inkml:trace contextRef="#ctx0" brushRef="#br0">10 1 10666,'0'0'13133,"-9"47"-11820,18-47-801,3 10-352,-1-2-64,5-1-96,0 1-1345,-2-4-1345,2-1-1154,-4-3-2434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4.189"/>
    </inkml:context>
    <inkml:brush xml:id="br0">
      <inkml:brushProperty name="width" value="0.025" units="cm"/>
      <inkml:brushProperty name="height" value="0.025" units="cm"/>
    </inkml:brush>
  </inkml:definitions>
  <inkml:trace contextRef="#ctx0" brushRef="#br0">50 2 16976,'0'0'4548,"2"-1"-2979,-12 5-954,-20 13-444,19-5-22,15-3 134,19-3 208,-8-7-339,0 0-1,-1-1 0,23-6 1,12-2-785,-29 9 124,-16 9 119,1 9 136,-4-17 48,0 1 0,0 0 0,0-1 0,0 1 0,0 0 0,0-1 0,1 1 0,-1-1 0,0 0 0,0 1 0,0-1 0,0 0 0,1 0 0,-1 0 0,0 0 0,0 0-1,1 0 1,-1 0 0,0 0 0,2-1 0,26-4-3869,-1-6-426,5-1 1405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4.519"/>
    </inkml:context>
    <inkml:brush xml:id="br0">
      <inkml:brushProperty name="width" value="0.025" units="cm"/>
      <inkml:brushProperty name="height" value="0.025" units="cm"/>
    </inkml:brush>
  </inkml:definitions>
  <inkml:trace contextRef="#ctx0" brushRef="#br0">186 1 13068,'-10'1'3721,"-166"26"4634,191-29-8424,1 1 1,-1 1 0,1 0-1,-1 1 1,1 1 0,-1 1-1,0 0 1,0 0 0,17 8-1,-30-11 60,0 1 0,0 0 0,0 0 0,0 0 0,0 0 0,-1 0 0,1 1 0,0-1 0,-1 1 0,1-1-1,-1 1 1,1-1 0,-1 1 0,0 0 0,1 0 0,-1-1 0,0 1 0,0 0 0,1 3 0,-2-3 99,0-1 0,0 1 1,0 0-1,0 0 0,0 0 0,-1-1 1,1 1-1,0 0 0,-1 0 1,1-1-1,-1 1 0,0 0 1,1-1-1,-1 1 0,0-1 1,0 1-1,0-1 0,-2 3 1,0 0 147,-1-1 0,0 1 0,1-1 0,-1 0 0,0 0 0,-1 0 0,1-1 0,-1 1 1,1-1-1,-1 0 0,1 0 0,-1-1 0,0 1 0,0-1 0,-8 1 0,12-2-267,1 0 0,-1 0 0,0 0 1,1 1-1,-1-1 0,0 0 0,1 0 0,-1 0 0,0 0 0,1 0 0,-1 0 0,0 0 0,0 0 0,1-1 0,-1 1 1,0 0-1,1 0 0,-1-1 0,1 1 0,-1 0 0,0-1 0,1 1 0,-1 0 0,1-1 0,-1 1 0,1-1 1,-1 1-1,1-1 0,-1 1 0,0-2 0,13-14-3759,30-14-4794,-18 17 2742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4.882"/>
    </inkml:context>
    <inkml:brush xml:id="br0">
      <inkml:brushProperty name="width" value="0.025" units="cm"/>
      <inkml:brushProperty name="height" value="0.025" units="cm"/>
    </inkml:brush>
  </inkml:definitions>
  <inkml:trace contextRef="#ctx0" brushRef="#br0">31 0 15855,'0'0'10794,"-6"9"-10591,-16 25-107,22-34-91,-1 0-1,1 1 0,0-1 1,0 1-1,0-1 0,-1 1 1,1-1-1,0 1 1,0-1-1,0 1 0,0-1 1,0 1-1,0 0 0,0-1 1,0 1-1,0-1 1,0 1-1,0-1 0,0 1 1,0-1-1,0 1 1,1-1-1,-1 1 0,0-1 1,0 1-1,1-1 0,-1 1 1,0-1-1,0 0 1,1 1-1,-1-1 0,1 1 1,-1-1-1,0 0 0,1 1 1,-1-1-1,1 0 1,-1 0-1,1 1 0,-1-1 1,1 0-1,-1 0 1,1 1-1,-1-1 0,1 0 1,-1 0-1,1 0 0,-1 0 1,1 0-1,-1 0 1,1 0-1,-1 0 0,2 0 1,34 0 119,-30 0-95,21-2-387,0-1-1,0-1 1,28-9 0,32-5-174,-87 18 574,1 1 0,-1-1 0,1 1 0,-1-1 0,0 1 0,1-1 0,-1 1 0,1-1 0,-1 1 0,0-1 0,0 1 0,1 0 0,-1-1 0,0 1 0,0 0 0,0-1 0,1 1 0,-1 0 0,0-1 0,0 1 0,0 0 0,0-1 0,0 1 0,-1 0 0,1 0 0,6 20 463,3-18-429,-1-1 1,1 0-1,0 0 0,-1 0 1,1-1-1,0-1 1,0 0-1,0 0 1,0 0-1,11-3 1,-3 2-123,177-8-424,-191 9 15,1 0 1,0 0-1,-1-1 0,1 1 0,-1-1 1,1 0-1,-1 0 0,1-1 1,-1 1-1,4-3 0,12-7-6912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5.619"/>
    </inkml:context>
    <inkml:brush xml:id="br0">
      <inkml:brushProperty name="width" value="0.025" units="cm"/>
      <inkml:brushProperty name="height" value="0.025" units="cm"/>
    </inkml:brush>
  </inkml:definitions>
  <inkml:trace contextRef="#ctx0" brushRef="#br0">1 0 12844,'0'0'7992,"0"9"-7159,1 49 518,-2-21 691,7 55-1,-6-91-2021,1 0 0,0 0 0,0 0 0,0 0 0,0-1-1,0 1 1,0 0 0,0-1 0,0 1 0,0 0 0,0-1 0,0 1 0,0-1 0,0 0 0,0 1-1,1-1 1,-1 0 0,0 0 0,0 0 0,0 0 0,1 0 0,-1 0 0,0 0 0,0 0 0,0 0 0,1 0-1,0-1 1,37-6 325,32-25-69,-61 26-281,1 1-1,0-1 0,0 2 0,1-1 0,-1 2 0,1 0 1,13-2-1,-24 5-6,0 1-1,0-1 1,0 1 0,0 0 0,0-1-1,0 1 1,0 0 0,-1 0 0,1-1 0,0 1-1,0 0 1,-1 0 0,1 0 0,0 0 0,-1 0-1,1 0 1,-1 0 0,1 0 0,-1 1-1,0-1 1,1 0 0,-1 0 0,0 0 0,0 0-1,0 0 1,0 1 0,0-1 0,0 0 0,0 0-1,0 0 1,-1 2 0,-1 40 157,-5-22-62,1 2-1217,6-22 849,0-1 0,1 1 0,-1-1 0,0 1 0,1 0 0,-1-1 0,0 1 0,1-1 0,-1 1 0,1-1 0,-1 1 0,1-1 0,-1 0 0,1 1 0,0-1 0,-1 1 0,1-1 0,-1 0 0,1 0 0,0 1 0,-1-1 0,1 0 0,0 0 0,-1 0 0,1 0 0,0 0 0,-1 0 0,1 0 0,0 0 0,-1 0 0,1 0 0,0 0 0,0 0 0,13 0-7802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6.933"/>
    </inkml:context>
    <inkml:brush xml:id="br0">
      <inkml:brushProperty name="width" value="0.025" units="cm"/>
      <inkml:brushProperty name="height" value="0.025" units="cm"/>
    </inkml:brush>
  </inkml:definitions>
  <inkml:trace contextRef="#ctx0" brushRef="#br0">28 101 18065,'0'0'7623,"6"4"-7308,-4-2-259,23 15 214,-24-17-248,-1 1 0,1-1-1,-1 0 1,1 0 0,-1 1 0,1-1-1,-1 0 1,1 0 0,0 0-1,-1 0 1,1 0 0,-1 0 0,1 0-1,-1 0 1,1 0 0,-1 0 0,1 0-1,-1 0 1,1-1 0,-1 1-1,1 0 1,-1 0 0,1 0 0,-1-1-1,1 1 1,-1 0 0,1-1 0,-1 1-1,1 0 1,-1-1 0,0 1-1,1 0 1,-1-1 0,0 1 0,1-1-1,-1 1 1,0-1 0,0 1 0,1-1-1,-1 1 1,0-1 0,0 1 0,0-1-1,0 1 1,0-1 0,1 1-1,-1-1 1,0 1 0,0-1 0,-1 0-1,1 1 1,0-1 0,0 1 0,0-1-1,0 0 1,-1 0-24,1 0 1,0 0-1,0 1 0,-1-1 1,1 0-1,-1 0 0,1 0 1,-1 1-1,1-1 0,-1 0 1,1 0-1,-1 1 0,0-1 0,1 1 1,-1-1-1,0 1 0,1-1 1,-1 1-1,0-1 0,0 1 1,0-1-1,1 1 0,-1 0 1,0-1-1,0 1 0,0 0 1,0 0-1,0 0 0,0 0 0,1 0 1,-1 0-1,0 0 0,0 0 1,0 0-1,0 0 0,0 0 1,0 1-1,0-1 0,1 0 1,-2 1-1,-1-1-29,1 1 0,-1 0 0,0-1 0,0 1 0,1 0 1,-1 0-1,1 0 0,-1 1 0,1-1 0,0 1 0,-1-1 0,1 1 0,-2 2 0,3-3 28,-1 0-1,1 1 0,0-1 1,0 1-1,0 0 0,0-1 1,1 1-1,-1 0 0,0-1 1,1 1-1,-1 0 0,1 0 1,-1 0-1,1 0 0,0-1 1,0 1-1,0 0 0,0 0 1,0 0-1,0 0 0,0 0 1,1-1-1,0 3 0,0-2 13,0-1 0,1 1 1,-1-1-1,1 0 0,-1 0 0,1 1 0,-1-1 0,1 0 0,0 0 0,-1 0 0,1-1 0,0 1 0,0 0 0,0-1 1,-1 1-1,1-1 0,0 1 0,2-1 0,10 1 39,-1 0 0,1-1 0,0-1 1,-1 0-1,15-4 0,-18 4-52,0-2-1,-1 1 1,0-1-1,1 0 1,-1-1-1,0 0 1,-1 0-1,1-1 1,-1 0-1,0-1 1,11-9 0,-32 22-411,11-6 386,0 1 1,1-1 0,-1 1 0,1-1-1,0 1 1,-1 0 0,1-1 0,0 1 0,0 0-1,0 0 1,0 0 0,0 0 0,1 0 0,-2 4-1,2-5 45,0-1-1,0 1 0,0 0 1,0 0-1,0 0 0,0-1 0,0 1 1,0 0-1,0 0 0,1-1 0,-1 1 1,0 0-1,0 0 0,1-1 0,-1 1 1,1 0-1,-1-1 0,1 1 0,-1 0 1,1-1-1,-1 1 0,1-1 1,-1 1-1,1-1 0,0 1 0,-1-1 1,1 1-1,0-1 0,-1 0 0,1 1 1,0-1-1,0 0 0,0 1 0,3-1 28,0 1-1,0-1 0,-1 0 0,1 0 0,0 0 0,0 0 0,7-2 0,0-1-16,1 0-1,-1-1 0,1 0 0,14-7 1,-24 9-58,4-1-57,0 0 0,-1 0-1,0-1 1,0 1 0,0-1-1,0 0 1,0-1 0,-1 1-1,0-1 1,5-7-1,-8 11-139,-2 6 74,0-1 0,1 1 1,-2-1-1,1 1 0,0-1 1,-1 1-1,-2 3 0,2-3 197,0-1 0,1 0 0,-1 1 0,1 0 0,0-1 0,0 1 0,-1 5 0,3-9-16,0 0 0,0 0 0,-1 0 0,1 0 0,0-1 1,0 1-1,0 0 0,0 0 0,0 0 0,0-1 0,0 1 0,0-1 1,0 1-1,0-1 0,0 1 0,0-1 0,0 0 0,1 1 0,-1-1 0,0 0 1,0 0-1,0 0 0,1 0 0,-1 0 0,0 0 0,0 0 0,0 0 1,1-1-1,1 0 0,39-5 263,5-14-7,-34 14-1458,-1-2 0,-1 1 0,21-18 0,-25 19 634,-1 0 1,-1 0 0,1-1-1,-1 1 1,0-1-1,-1 0 1,6-12-1,-8 14 660,0 0 0,0 0 0,-1 0 0,0 0 0,0 0 0,0-1 0,0-7 0,-12 108 1526,10-76-1481,0-14-42,1 0 1,-1 1-1,1-1 1,0 1-1,0-1 1,1 0 0,-1 1-1,1-1 1,0 1-1,4 9 1,-8-19 106,-85-91 777,89 95-917,-1-1 0,0 1 0,1 0 0,-1-1 0,0 1 0,1 0-1,-1-1 1,0 1 0,1 0 0,-1 0 0,1-1 0,-1 1 0,1 0 0,-1 0 0,1 0 0,-1 0-1,1-1 1,-1 1 0,1 0 0,-1 0 0,1 0 0,-1 0 0,1 0 0,-1 0 0,1 0 0,-1 1 0,1-1-1,-1 0 1,0 0 0,1 0 0,-1 0 0,1 1 0,-1-1 0,1 0 0,-1 0 0,1 1 0,27 5-95,-7-1 102,1 0 0,0-2 1,0 0-1,0-1 0,1-2 1,23-2-1,-44 2-84,-1-1-1,0 0 0,1 0 1,-1 0-1,0 0 1,1 0-1,-1 0 0,0 0 1,0 0-1,0 0 1,0-1-1,0 1 0,-1 0 1,1-1-1,0 1 1,0-1-1,-1 1 0,1-1 1,-1 1-1,1-3 0,6-34 327,-8 38-338,1-1-1,-1 1 0,1 0 0,-1-1 0,0 1 0,1 0 1,-1-1-1,0 1 0,0 0 0,1 0 0,-1-1 1,0 1-1,1 0 0,-1 0 0,0 0 0,0 0 1,0 0-1,1 0 0,-1 0 0,0 0 0,1 1 0,-1-1 1,0 0-1,0 0 0,1 1 0,-2-1 0,-22 9 57,24-9-53,-33 35 446,32-33-432,0 0-1,0 0 0,0 0 1,0 0-1,0 0 0,0 1 1,0-1-1,1 0 1,-1 0-1,1 0 0,0 1 1,0-1-1,0 0 0,0 1 1,0-1-1,0 0 1,0 0-1,1 1 0,0 2 1,0-3-4,0-1 0,1 1 0,-1-1 0,0 1 0,1-1 0,-1 0 0,1 0 0,-1 1 0,1-1 0,-1 0 1,1 0-1,0-1 0,0 1 0,-1 0 0,1 0 0,0-1 0,0 1 0,0-1 0,0 0 0,0 1 0,3-1 0,51 1 165,-45-1-182,60-3-2640,-24-8-6027,-19-1-3622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7.735"/>
    </inkml:context>
    <inkml:brush xml:id="br0">
      <inkml:brushProperty name="width" value="0.035" units="cm"/>
      <inkml:brushProperty name="height" value="0.035" units="cm"/>
    </inkml:brush>
  </inkml:definitions>
  <inkml:trace contextRef="#ctx0" brushRef="#br0">217 1 17108,'0'49'1624,"-3"14"-968,-3 3-248,4 4 680,2-3-119,0-4-273,4-8-136,2-15-344,2-6-200,1-14-456,-2-5-360,-6-17 304,-6-6 32</inkml:trace>
  <inkml:trace contextRef="#ctx0" brushRef="#br0" timeOffset="1">1 352 15555,'7'-4'1353,"7"-1"-929,2-2-184,7-1 600,3-4-264,7-2-512,-1-2-296,6-3 248,-2-3-56,-1-4-120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8.048"/>
    </inkml:context>
    <inkml:brush xml:id="br0">
      <inkml:brushProperty name="width" value="0.025" units="cm"/>
      <inkml:brushProperty name="height" value="0.025" units="cm"/>
    </inkml:brush>
  </inkml:definitions>
  <inkml:trace contextRef="#ctx0" brushRef="#br0">200 34 8200,'1'-1'534,"0"0"1,1 1 0,-1-1-1,0 0 1,0 0-1,0 0 1,0 0-1,0 0 1,0 0 0,0 0-1,0 0 1,0-1-1,-1 1 1,1 0 0,0 0-1,-1-1 1,1 1-1,0-3 1,-1 3-361,-1 1 0,1-1 0,0 1 1,-1-1-1,1 1 0,0-1 0,-1 1 0,1-1 0,-1 1 0,1-1 1,-1 1-1,1-1 0,-1 1 0,1 0 0,-1-1 0,0 1 0,1 0 1,-1-1-1,1 1 0,-1 0 0,0 0 0,1 0 0,-1 0 1,0-1-1,1 1 0,-2 0 0,-3 0-92,0 0 0,0 0 0,0 0 0,0 0 0,0 1 0,0 0 0,0 0 0,0 0 0,-8 4 0,-3 4-58,1 0 1,1 1 0,-1 1-1,-14 15 1,24-21 72,-1 0 1,1 0-1,0 1 0,1 0 0,0 0 1,-1 0-1,2 0 0,-1 1 0,1-1 1,0 1-1,0 0 0,-2 12 1,5-17-83,0 0 1,0 0 0,0 0 0,0 0 0,1 0-1,-1 0 1,1 0 0,-1 0 0,1 0 0,0 0-1,0 0 1,0-1 0,0 1 0,0 0 0,0-1-1,0 1 1,1-1 0,-1 1 0,0-1 0,1 1 0,0-1-1,-1 0 1,1 0 0,0 0 0,-1 0 0,1 0-1,0 0 1,0 0 0,0-1 0,0 1 0,0-1-1,0 1 1,0-1 0,0 0 0,3 1 0,13 1-39,-1-1 1,1 0-1,20-2 1,-18 1-319,59-4-3135,-29-6-4002,-20 1-3578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8.442"/>
    </inkml:context>
    <inkml:brush xml:id="br0">
      <inkml:brushProperty name="width" value="0.025" units="cm"/>
      <inkml:brushProperty name="height" value="0.025" units="cm"/>
    </inkml:brush>
  </inkml:definitions>
  <inkml:trace contextRef="#ctx0" brushRef="#br0">1 24 9705,'0'0'3289,"8"0"-2643,39 2-717,-3 0 1474,-16-1 3270,-26-1-4309,1-1 0,-1 0-1,0 0 1,0 0 0,0 0 0,0 0-1,0 0 1,0 0 0,0 0-1,3-4 1,19-9 1610,-24 14-1945,1 0 0,0 0 1,-1 0-1,1 0 0,0 0 0,0 0 0,-1 0 0,1 0 1,0 0-1,-1 0 0,1 0 0,0 0 0,-1 1 0,1-1 1,0 0-1,-1 0 0,1 1 0,0-1 0,-1 1 0,1-1 1,-1 0-1,1 1 0,-1-1 0,1 1 0,-1 0 0,1-1 1,-1 1-1,0-1 0,1 1 0,-1-1 0,0 1 0,1 0 1,-1 0-1,3 6 13,0 0 0,-1 0 0,0 0 0,0 0 0,-1 0 0,1 0 0,-2 1 0,1 7 0,-1 17-5194,0-19 109,0-7-3680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9.052"/>
    </inkml:context>
    <inkml:brush xml:id="br0">
      <inkml:brushProperty name="width" value="0.025" units="cm"/>
      <inkml:brushProperty name="height" value="0.025" units="cm"/>
    </inkml:brush>
  </inkml:definitions>
  <inkml:trace contextRef="#ctx0" brushRef="#br0">0 1 17553,'0'0'8071,"11"49"-10697,-2-42-1794,-2-2-3140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29.425"/>
    </inkml:context>
    <inkml:brush xml:id="br0">
      <inkml:brushProperty name="width" value="0.025" units="cm"/>
      <inkml:brushProperty name="height" value="0.025" units="cm"/>
    </inkml:brush>
  </inkml:definitions>
  <inkml:trace contextRef="#ctx0" brushRef="#br0">1 0 11755,'0'0'9481,"5"32"-10250,6-32-2978,5-9-6183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0.004"/>
    </inkml:context>
    <inkml:brush xml:id="br0">
      <inkml:brushProperty name="width" value="0.025" units="cm"/>
      <inkml:brushProperty name="height" value="0.025" units="cm"/>
    </inkml:brush>
  </inkml:definitions>
  <inkml:trace contextRef="#ctx0" brushRef="#br0">24 70 4100,'0'0'15871,"-2"12"-15305,-19 198 3678,21-209-4202,0 0 0,0 0 1,0 0-1,0 0 0,0 1 1,0-1-1,1 0 0,-1-1 1,0 1-1,1 0 0,-1 0 1,1 0-1,-1 0 0,1 0 1,-1 0-1,1 0 0,-1-1 1,1 1-1,0 0 0,0 0 1,-1-1-1,1 1 0,0-1 1,0 1-1,0 0 0,0-1 0,0 0 1,0 1-1,0-1 0,0 0 1,0 1-1,0-1 0,0 0 1,0 0-1,0 0 0,0 0 1,0 0-1,0 0 0,0 0 1,0 0-1,0 0 0,0 0 1,0-1-1,0 1 0,0 0 1,0-1-1,1 0 0,5-1 234,0 0-1,0-1 0,-1 0 1,1 0-1,8-6 0,2-3-88,-1-1-1,0-1 1,-1 0 0,0-1-1,18-25 1,53-91-126,-55 82-275,-29 45-4795,-6 10-312,-10 4-1448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0.332"/>
    </inkml:context>
    <inkml:brush xml:id="br0">
      <inkml:brushProperty name="width" value="0.025" units="cm"/>
      <inkml:brushProperty name="height" value="0.025" units="cm"/>
    </inkml:brush>
  </inkml:definitions>
  <inkml:trace contextRef="#ctx0" brushRef="#br0">1 0 11627,'0'0'10570,"9"50"-9929,-1-38-545,7-2-64,4-3-865,6-3-1025,0-4-1057,8 0-2466,-4-3-1409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0.724"/>
    </inkml:context>
    <inkml:brush xml:id="br0">
      <inkml:brushProperty name="width" value="0.025" units="cm"/>
      <inkml:brushProperty name="height" value="0.025" units="cm"/>
    </inkml:brush>
  </inkml:definitions>
  <inkml:trace contextRef="#ctx0" brushRef="#br0">96 0 12300,'0'0'4073,"-9"5"-2285,0 0-1319,0 0 0,0 1 0,1 1 0,-10 8 0,14-12-318,1 0 0,0 0-1,1 0 1,-1 1-1,1-1 1,-1 1 0,1-1-1,0 1 1,0 0 0,1 0-1,-1 0 1,1 0 0,0 0-1,0 0 1,0 0 0,0 5-1,2-8-134,-1 0 1,1 0-1,0 0 0,-1-1 0,1 1 0,0 0 0,0-1 1,-1 1-1,1 0 0,0-1 0,0 1 0,0-1 0,0 1 1,0-1-1,0 0 0,0 1 0,0-1 0,0 0 0,0 0 1,0 0-1,0 0 0,0 0 0,0 0 0,0 0 0,0 0 1,0 0-1,0 0 0,0 0 0,2-1 0,35-6 465,25-23-209,-55 25-288,1 0 1,-1 1 0,1 0-1,-1 0 1,1 0-1,0 1 1,1 1 0,-1 0-1,14-2 1,-22 4 11,-1 1 0,1-1 0,0 0 0,-1 1 0,1-1 0,0 0 0,-1 1 0,1-1 0,0 1 0,-1-1 1,1 1-1,-1-1 0,1 1 0,-1 0 0,1-1 0,-1 1 0,0 0 0,1-1 0,-1 1 0,0 0 0,1-1 0,-1 1 0,0 0 0,0 0 0,0-1 0,1 1 0,-1 0 1,0 1-1,0-1 5,0 0 0,0 0 0,0 0 0,0 0 0,0 0 0,1 0 0,-1 0 0,0 0 0,1 0 0,-1 0 0,1 0 0,-1 0 0,1 0 1,0 0-1,-1 0 0,1-1 0,0 1 0,-1 0 0,1 0 0,0-1 0,0 1 0,0 0 0,0-1 0,0 1 0,-1-1 0,1 1 0,0-1 0,0 0 1,0 1-1,0-1 0,2 0 0,1 0-557,-1 0 0,1-1 0,0 1 0,-1-1 0,1 0 0,-1 0 0,1-1 0,-1 1 0,0-1 0,1 0 0,-1 1 0,3-4 0,-2 3-288,20-11-5258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1.071"/>
    </inkml:context>
    <inkml:brush xml:id="br0">
      <inkml:brushProperty name="width" value="0.025" units="cm"/>
      <inkml:brushProperty name="height" value="0.025" units="cm"/>
    </inkml:brush>
  </inkml:definitions>
  <inkml:trace contextRef="#ctx0" brushRef="#br0">93 12 7623,'0'0'14542,"-8"-3"-14350,6 1-174,-1 1 1,1 0-1,-1 0 0,0 0 0,1 1 0,-1-1 1,0 1-1,1-1 0,-1 1 0,0 0 1,0 0-1,1 0 0,-1 0 0,-4 1 0,4 1 79,0-1 0,0 1 0,0 0-1,0 0 1,1 0 0,-1 0 0,0 1-1,1-1 1,0 0 0,-1 1 0,1 0-1,0 0 1,0 0 0,-2 5-1,4-8-87,0 1 0,-1-1-1,1 1 1,0-1-1,0 1 1,0-1 0,0 1-1,0-1 1,0 0-1,0 1 1,0-1 0,1 1-1,-1-1 1,0 1-1,0-1 1,0 1 0,0-1-1,1 1 1,-1-1-1,0 1 1,0-1 0,1 0-1,-1 1 1,0-1-1,1 0 1,-1 1-1,0-1 1,1 0 0,-1 1-1,1-1 1,-1 0-1,0 0 1,1 1 0,-1-1-1,1 0 1,-1 0-1,1 0 1,-1 0 0,1 0-1,-1 1 1,1-1-1,-1 0 1,1 0 0,-1 0-1,1 0 1,-1 0-1,1-1 1,-1 1 0,1 0-1,0 0 1,37 0-4,-30 0-150,16-1-623,37 0-774,-58 1 1483,0 0 0,-1 0-1,1 1 1,0-1 0,0 1 0,0-1 0,-1 1 0,1 0 0,0 0 0,-1 0 0,1 1-1,-1-1 1,1 1 0,-1-1 0,4 4 0,-5-4 94,0 0-1,0 1 1,0-1-1,0 0 1,0 1-1,-1-1 1,1 1-1,0-1 1,-1 1-1,1-1 1,-1 1 0,0-1-1,1 1 1,-1-1-1,0 1 1,0 0-1,0-1 1,0 1-1,0 0 1,0-1 0,-1 1-1,1-1 1,0 1-1,-1-1 1,0 3-1,-1-1 216,0 0-1,0 0 0,0-1 1,-1 1-1,1 0 0,-1-1 0,1 0 1,-1 1-1,0-1 0,0 0 1,-4 2-1,-2 0 286,1 0 1,-1 0-1,0-1 1,-1 0-1,1 0 0,0-1 1,-19 2-1,28-4-609,-1 0 0,1 0 0,0 0 0,0 1 1,0-1-1,-1 0 0,1 0 0,0 0 0,0 0 0,-1 0 0,1 0 0,0 0 0,0 0 0,-1-1 1,1 1-1,0 0 0,0 0 0,-1 0 0,1 0 0,0 0 0,0 0 0,0 0 0,-1 0 0,1-1 1,0 1-1,0 0 0,0 0 0,0 0 0,-1 0 0,1-1 0,0 1 0,0 0 0,0 0 0,0 0 0,0-1 1,0 1-1,-1 0 0,1 0 0,0-1 0,0 1 0,0 0 0,0 0 0,0-1 0,0 1 0,0 0 1,8-13-3750,19-10-2776,-5 11 1565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1.429"/>
    </inkml:context>
    <inkml:brush xml:id="br0">
      <inkml:brushProperty name="width" value="0.025" units="cm"/>
      <inkml:brushProperty name="height" value="0.025" units="cm"/>
    </inkml:brush>
  </inkml:definitions>
  <inkml:trace contextRef="#ctx0" brushRef="#br0">0 1 14894,'0'0'7826,"1"11"-7612,0 3-135,-1-6 38,0 0 1,1 0 0,0 0 0,0 0-1,4 12 1,-4-18-90,0 0 0,0 1 0,0-1 0,1 0-1,-1 0 1,0 0 0,1 0 0,-1 0 0,1-1 0,0 1 0,-1 0 0,1-1 0,0 1 0,0-1-1,0 0 1,0 0 0,0 1 0,0-1 0,1 0 0,-1-1 0,0 1 0,1 0 0,-1-1 0,0 1 0,5-1-1,2 1 9,0-1 0,0 0-1,0 0 1,0-1 0,0 0-1,0 0 1,0-1 0,-1-1-1,1 1 1,-1-1 0,1-1-1,-1 0 1,0 0 0,0 0 0,-1-1-1,1 0 1,-1-1 0,0 0-1,0 0 1,-1 0 0,8-10-1,-15 18 31,1-1 0,0 1 0,-1-1-1,1 1 1,0 0 0,0-1 0,0 1-1,0 0 1,0-1 0,0 1 0,0 0 0,1-1-1,-1 1 1,0-1 0,1 1 0,0 0-1,-1-1 1,1 1 0,0-1 0,0 0 0,0 1-1,-1-1 1,2 1 0,-1-1 0,0 0-1,0 0 1,2 1 0,6-1 4,1-1 0,-1-1 0,1 0 0,-1 0 0,1-1 0,-1 0 0,0 0 0,17-7 0,-16 5-141,1 0 0,-1 1 0,1 0-1,0 1 1,19-1 0,-29 3 79,0 1 0,0-1 0,0 1 0,-1-1 1,1 1-1,0 0 0,-1-1 0,1 1 0,0 0 0,-1-1 0,1 1 1,-1 0-1,1 0 0,-1-1 0,1 1 0,-1 0 0,0 0 0,1 0 1,-1 0-1,0 0 0,0 0 0,1 1 0,-1 0 42,0-1 1,1 1-1,-1-1 0,1 1 0,0-1 0,-1 1 1,1-1-1,0 1 0,0-1 0,0 0 1,-1 0-1,2 1 0,-1-1 0,0 0 0,0 0 1,1 1-1,6-1 42,-1 0 1,0 0-1,0-1 1,1 0-1,-1 0 1,0 0-1,1-1 1,-1 0-1,0-1 1,0 0-1,0 0 1,0 0-1,11-6 1,46-11-582,-57 18 432,0 0 1,-1 1 0,1 0-1,-1 0 1,1 0-1,-1 0 1,1 1-1,0 0 1,-1 1 0,0-1-1,1 1 1,-1 1-1,11 4 1,2-1-1334,-1-7-5228,-9-7-2655</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2.322"/>
    </inkml:context>
    <inkml:brush xml:id="br0">
      <inkml:brushProperty name="width" value="0.025" units="cm"/>
      <inkml:brushProperty name="height" value="0.025" units="cm"/>
    </inkml:brush>
  </inkml:definitions>
  <inkml:trace contextRef="#ctx0" brushRef="#br0">6 35 13741,'0'0'8808,"-1"9"-8696,-4 28-64,5-36-22,0 0 0,0-1 0,0 1 0,0 0 0,1 0-1,-1 0 1,0 0 0,0-1 0,0 1 0,1 0-1,-1 0 1,0-1 0,1 1 0,-1 0 0,1 0-1,-1-1 1,1 1 0,-1 0 0,1-1 0,-1 1-1,1-1 1,0 1 0,-1-1 0,1 1 0,0-1-1,0 1 1,-1-1 0,1 0 0,0 1 0,0-1-1,-1 0 1,1 0 0,0 1 0,0-1 0,0 0-1,0 0 1,-1 0 0,1 0 0,0 0 0,0 0 0,0 0-1,0 0 1,-1-1 0,1 1 0,0 0 0,1-1-1,37-10 1117,22-25-572,-53 30-571,0 0 0,1 0 0,0 0 0,0 1 0,1 1 1,-1 0-1,1 0 0,0 1 0,0 0 0,17-2 0,-26 4 6,0 1 0,0 0 1,0 0-1,0 0 0,0 1 0,0-1 0,0 0 0,0 0 0,0 0 0,-1 1 0,1-1 0,0 1 1,0-1-1,0 0 0,0 1 0,0 0 0,0-1 0,-1 1 0,1-1 0,0 1 0,-1 0 0,1 0 1,0-1-1,-1 1 0,1 0 0,-1 0 0,1 1 0,3 27 457,-4-26-397,0 0 0,0-1 0,0 1 0,0-1 1,1 1-1,-1 0 0,1-1 0,-1 1 0,1-1 1,0 1-1,0-1 0,2 4 0,-2-5-18,1-1 1,-1 1-1,0 0 0,1 0 0,-1-1 0,1 1 1,-1-1-1,1 1 0,-1-1 0,1 0 0,-1 1 0,1-1 1,0 0-1,-1 0 0,1 0 0,-1 0 0,1 0 1,-1-1-1,1 1 0,0 0 0,-1-1 0,1 1 0,1-2 1,41-16 288,-34 13-310,-4 3-16,34-13-54,-38 14 9,0 0 0,0 1-1,0-1 1,0 1-1,0 0 1,0-1 0,0 1-1,0 0 1,0 0 0,0 0-1,0 1 1,0-1-1,0 0 1,1 1 0,-1-1-1,2 2 1,-3 1-26,1 0 0,-1 0 1,0 0-1,0 0 0,0 1 0,-1-1 1,1 0-1,-1 1 0,1-1 1,-1 0-1,0 1 0,0-1 0,-1 0 1,1 1-1,-1-1 0,-1 6 0,-1 11-3796,36-30-1257,13-18-1052,-18 11 1895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8.120"/>
    </inkml:context>
    <inkml:brush xml:id="br0">
      <inkml:brushProperty name="width" value="0.035" units="cm"/>
      <inkml:brushProperty name="height" value="0.035" units="cm"/>
    </inkml:brush>
  </inkml:definitions>
  <inkml:trace contextRef="#ctx0" brushRef="#br0">164 0 16756,'-24'18'1616,"1"1"0,-34 38 1,50-50-1413,1 1-1,0-1 1,1 1-1,-1 0 1,2 1 0,-1 0-1,1-1 1,1 1-1,-1 0 1,1 1 0,1-1-1,-2 12 1,4-18-183,0-1-1,-1 1 1,1-1 0,1 1-1,-1-1 1,0 1 0,1-1-1,-1 1 1,1-1 0,0 1-1,-1-1 1,1 0 0,0 1-1,1-1 1,-1 0 0,0 0-1,1 0 1,2 3 0,-2-3-37,1 0 1,-1 0-1,1 0 1,0 0-1,0-1 1,-1 0-1,1 1 1,0-1-1,0 0 1,0 0-1,0-1 0,1 1 1,-1 0-1,5-1 1,67-2-506,-57 0 357,2 0-1,-1 2 1,0 0-1,0 2 1,24 4-1,-39-5 169,0 0-1,0 0 0,0 0 0,0 1 0,-1 0 1,1 0-1,0 0 0,-1 0 0,1 1 0,-1-1 0,0 1 1,0 0-1,0 0 0,0 0 0,0 1 0,-1-1 1,1 0-1,-1 1 0,0 0 0,0-1 0,0 1 1,-1 0-1,0 0 0,1 0 0,-1 0 0,0 0 1,-1 1-1,1 6 0,-1-3 90,0 0 0,-1-1 1,0 1-1,0 0 0,0-1 0,-1 1 0,-1-1 1,1 0-1,-1 0 0,0 0 0,-1 0 1,0 0-1,0-1 0,0 1 0,-1-1 0,0 0 1,0-1-1,-6 7 0,1-3-4,0 0-1,0-1 1,0 0 0,-1-1-1,-1 0 1,1-1 0,-1 0-1,0 0 1,-23 6 0,29-11-136,-1 1 0,0-1 0,1-1-1,-1 1 1,0-1 0,1 0 0,-1-1 0,0 1 0,1-1 0,-1-1 0,0 1 0,-10-5 0,-8-6-167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33.483"/>
    </inkml:context>
    <inkml:brush xml:id="br0">
      <inkml:brushProperty name="width" value="0.025" units="cm"/>
      <inkml:brushProperty name="height" value="0.025" units="cm"/>
    </inkml:brush>
  </inkml:definitions>
  <inkml:trace contextRef="#ctx0" brushRef="#br0">120 97 11371,'0'0'9780,"-8"-3"-9214,5 3-512,0-1 1,0 0 0,1 1 0,-1-1 0,0 1 0,0 0 0,0 0-1,0 0 1,0 1 0,0-1 0,0 1 0,0-1 0,0 1 0,0 0-1,1 0 1,-4 2 0,1-1 194,1 1-1,0 0 1,0 1 0,0-1-1,0 1 1,1 0-1,-1-1 1,1 2 0,0-1-1,-5 9 1,6-10-158,1-1-1,-1 1 1,1 0 0,-1 0 0,1 0-1,0 0 1,0 0 0,0 1-1,1-1 1,-1 3 0,1-5-72,0 0 0,1 0 0,-1 0-1,0 0 1,1 0 0,-1-1 0,1 1 0,-1 0 0,1 0 0,-1 0 0,1-1 0,-1 1 0,1 0 0,0-1 0,-1 1-1,1-1 1,0 1 0,0-1 0,0 1 0,-1-1 0,1 1 0,0-1 0,0 0 0,0 1 0,0-1 0,0 0-1,0 0 1,-1 0 0,1 1 0,0-1 0,0 0 0,0 0 0,0-1 0,0 1 0,0 0 0,1 0 0,6 0 25,-1 0-1,0 0 1,1-1 0,-1 0 0,0 0 0,0-1 0,0 0 0,0 0 0,0 0 0,0-1-1,0 0 1,-1 0 0,1-1 0,-1 0 0,0 0 0,0-1 0,7-6 0,-13 11-58,0 0-1,-1 0 1,1 0 0,0 0 0,0 1 0,0-1-1,0 0 1,-1 0 0,1 0 0,0 1 0,0-1 0,0 0-1,0 0 1,0 0 0,0 1 0,-1-1 0,1 0-1,0 0 1,0 1 0,0-1 0,0 0 0,0 0-1,0 1 1,0-1 0,0 0 0,0 1 0,0-1 0,0 0-1,0 0 1,1 1 0,-1-1 0,0 0 0,0 0-1,0 1 1,0-1 0,0 0 0,0 0 0,0 0 0,1 1-1,-1-1 1,0 0 0,0 0 0,1 1 0,14 5-147,21-3 124,-32-5 48,0 1 1,0-1-1,0 0 1,0 0-1,0 0 1,0 0-1,-1-1 1,1 1-1,-1-1 1,0 0-1,1 0 1,-1 0-1,-1-1 1,1 1 0,0-1-1,-1 0 1,0 1-1,0-1 1,0 0-1,0 0 1,0 0-1,-1-1 1,0 1-1,1-7 1,-1 12-209,0 1 0,-1-1 0,1 0 0,0 0 0,0 0 0,0 0 0,0 0 0,0 0 0,0 0 0,1 0 0,-1 0 0,0 0 0,0-1 0,1 1 0,-1 0 0,0-1 0,1 1 0,-1-1 0,1 0 0,-1 1 0,0-1 0,1 0 0,-1 0 0,1 0 0,-1 0 0,2 0 0,40 0-5081,-38-1 4524,0 0 0,-1-1 0,1 0 0,-1 0-1,1 0 1,-1 0 0,4-3 0,27-22-657,-31 24 1632,-5 12 5197,-1 29-2353,2-35-2900,0 0 1,0 1-1,0-1 1,1 0-1,-1 1 0,1-1 1,0 0-1,0 0 0,0 0 1,1 0-1,-1 0 1,1 0-1,-1 0 0,1 0 1,0 0-1,4 4 0,-3-4-167,-1 1-1,1 0 0,-1 0 0,1 0 1,-1 1-1,0-1 0,-1 0 0,3 8 1,-2 4 301,0-1 1,-1 1-1,-1 0 1,-2 23-1,2-35-177,0 0 0,0-1 0,-1 1 0,1-1-1,-1 1 1,0-1 0,0 1 0,0-1 0,-1 1 0,1-1 0,-1 0-1,0 0 1,0 0 0,0 0 0,0 0 0,-1 0 0,1 0 0,-1-1-1,1 1 1,-1-1 0,0 0 0,0 0 0,0 0 0,0 0 0,-4 1-1,6-3-94,0-1 0,1 1 0,-1-1-1,1 1 1,0-1 0,-1 1-1,1-1 1,-1 0 0,1 1 0,0-1-1,0 0 1,-1 1 0,1-1 0,0 0-1,0 1 1,0-1 0,0 0-1,-1 0 1,1 1 0,0-1 0,1 0-1,-1 1 1,0-1 0,0 0-1,0 0 1,0 1 0,0-1 0,1-1-1,4-26-406,6 8 16,2 1 0,0 0 0,1 1 0,0 0-1,2 2 1,34-31 0,32-37 1269,-79 82-840,26-38 744,-27 37-745,-1 0-1,1 1 1,-1-1-1,0 0 0,1 1 1,-1-1-1,-1 0 1,1 0-1,0 0 0,-1 0 1,0 0-1,1 0 1,-1-4-1,-1 6-63,1 0 0,-1 1 1,1-1-1,-1 0 0,1 1 1,-1-1-1,0 0 0,1 1 1,-1-1-1,0 1 0,1-1 0,-1 1 1,0 0-1,0-1 0,1 1 1,-1-1-1,0 1 0,0 0 0,0 0 1,1 0-1,-1-1 0,0 1 1,0 0-1,0 0 0,0 0 0,0 0 1,1 0-1,-1 1 0,0-1 1,0 0-1,0 0 0,0 0 1,0 1-1,-31 10-80,25-5 134,0-1-1,1 1 0,0 0 0,0 1 0,-8 12 1,12-17-20,0 0 1,0 0 0,1 1 0,-1-1-1,1 1 1,0 0 0,0-1 0,0 1-1,0 0 1,0-1 0,0 1 0,1 0-1,-1 0 1,1 0 0,0 0 0,0 0-1,0-1 1,0 1 0,1 0 0,-1 0-1,2 3 1,0-4-8,0-1 0,1 1-1,-1-1 1,1 1 0,-1-1 0,1 0 0,-1 0-1,1 0 1,0-1 0,0 1 0,-1 0-1,1-1 1,0 0 0,0 0 0,0 0-1,0 0 1,-1 0 0,1 0 0,3-1 0,5 0 46,16 0-53,0-2 1,48-11 0,-43 7-106,45-3 1,-76 10 81,0 0 1,0 0-1,0 0 1,-1 0-1,1 1 1,0-1-1,0 1 1,0-1-1,0 0 1,0 1-1,0-1 1,-1 1-1,1 0 1,0-1-1,0 1 1,-1 0-1,1-1 1,0 1-1,-1 0 1,1 0-1,-1 0 1,1 0-1,-1-1 1,1 1-1,-1 0 1,0 0-1,1 0 1,-1 0-1,0 0 1,0 0-1,0 0 1,0 0-1,0 0 1,0 1-1,0 0 20,1-1 0,-1 1-1,0 0 1,0-1 0,1 1 0,-1 0 0,1-1-1,0 1 1,-1-1 0,1 1 0,0-1-1,0 0 1,0 1 0,0-1 0,0 0-1,0 1 1,0-1 0,0 0 0,1 0-1,-1 0 1,0 0 0,1 0 0,-1 0-1,1-1 1,-1 1 0,1 0 0,-1-1-1,1 1 1,0-1 0,-1 1 0,4-1-1,12 0-6,0-1-1,0 0 1,0-2-1,0 0 0,0-1 1,17-6-1,-16 4-461,1 1 0,1 1 0,-1 1 0,30-2 0,-51 31 2342,1-7-6817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8.050"/>
    </inkml:context>
    <inkml:brush xml:id="br0">
      <inkml:brushProperty name="width" value="0.025" units="cm"/>
      <inkml:brushProperty name="height" value="0.025" units="cm"/>
    </inkml:brush>
  </inkml:definitions>
  <inkml:trace contextRef="#ctx0" brushRef="#br0">36 1 17296,'0'0'929,"-20"64"-320,12-33-417,2 2-96,4 1-64,2 1-448,0-4-769,0-5-1218,0-9-640,0-8-544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8.535"/>
    </inkml:context>
    <inkml:brush xml:id="br0">
      <inkml:brushProperty name="width" value="0.025" units="cm"/>
      <inkml:brushProperty name="height" value="0.025" units="cm"/>
    </inkml:brush>
  </inkml:definitions>
  <inkml:trace contextRef="#ctx0" brushRef="#br0">1 117 12780,'0'0'1393,"0"-8"556,0 5-1833,0 0 0,0 0 0,0 0 0,0 0 0,1 0 0,0 0 0,0 0 0,-1 0 1,1 0-1,1 1 0,-1-1 0,0 0 0,1 1 0,0-1 0,-1 1 0,1-1 0,0 1 0,0 0 0,0-1 0,1 1 0,-1 1 0,0-1 0,1 0 1,-1 0-1,1 1 0,0-1 0,-1 1 0,1 0 0,0 0 0,4-1 0,13-6-12,1 1-1,0 2 1,1 0-1,-1 0 1,1 2-1,0 1 1,0 1 0,0 1-1,28 3 1,-48-3-102,-1 0 0,1 0 1,0 0-1,-1 0 1,1 1-1,0-1 0,-1 1 1,1-1-1,0 1 1,-1 0-1,1 0 0,-1-1 1,0 1-1,1 0 1,-1 0-1,1 1 0,-1-1 1,0 0-1,0 0 1,0 1-1,0-1 0,0 0 1,2 4-1,-3-3 49,1 0-1,-1 1 1,0-1-1,0 1 1,0-1-1,0 0 1,0 1 0,-1-1-1,1 0 1,-1 1-1,1-1 1,-1 0-1,0 0 1,-2 5-1,-3 5 154,-2 0 1,1-1-1,-2 1 0,-12 12 0,2-4-123,14-16-62,0 0 0,1 0 1,-1 0-1,1 1 0,0 0 0,1 0 0,-1 0 0,1 0 0,-5 10 0,40-13-681,-3-3-53,47 2-1687,-71 0 2301,0-1 1,0 1 0,-1 0 0,1 0 0,0 1-1,-1 0 1,1-1 0,-1 1 0,1 1 0,-1-1 0,0 1-1,6 4 1,-8-5 133,-1 0 0,0-1 0,0 1 0,1 0-1,-1 0 1,-1 0 0,1 0 0,0 0 0,0 0 0,-1 0-1,1 0 1,-1 0 0,1 0 0,-1 0 0,0 0 0,0 1 0,0-1-1,0 0 1,0 0 0,-1 0 0,1 0 0,-1 0 0,1 0-1,-1 0 1,0 0 0,0 0 0,0 0 0,0 0 0,0 0 0,0 0-1,0 0 1,-2 1 0,-4 7 476,-1-1 1,1-1-1,-2 1 0,-12 10 0,-1-1 635,0-2 0,-28 16 1,41-26-809,1-2 0,-1 0 1,-1 0-1,1 0 0,0-1 1,-1 0-1,0-1 0,0 0 1,-14 0-1,23-2-340,1 0 1,-1 0-1,0 0 1,0 0-1,0 0 0,0 0 1,0 0-1,1 0 0,-1 0 1,0-1-1,0 1 1,0 0-1,1-1 0,-1 1 1,0 0-1,0-1 0,1 1 1,-1-1-1,0 1 1,1-1-1,-1 0 0,0 1 1,1-1-1,-1 0 0,1 1 1,-1-1-1,1 0 1,-1-1-1,0 0-165,1 0 1,0 0-1,0 0 1,0 0-1,0 1 1,0-1-1,0 0 1,0 0-1,1 0 1,-1 0-1,1 0 1,0-2-1,1-2-570,1 0 1,0 0-1,0 0 1,0 0-1,1 1 0,0 0 1,4-6-1,17-8-2971,2-1-1565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8.882"/>
    </inkml:context>
    <inkml:brush xml:id="br0">
      <inkml:brushProperty name="width" value="0.025" units="cm"/>
      <inkml:brushProperty name="height" value="0.025" units="cm"/>
    </inkml:brush>
  </inkml:definitions>
  <inkml:trace contextRef="#ctx0" brushRef="#br0">0 0 15759,'0'0'5840,"0"10"-5445,0-10-395,0 11 30,1-1-1,0 1 0,0 0 1,5 13-1,-6-22 7,0-1 1,0 1-1,1-1 0,-1 0 0,0 1 0,1-1 1,-1 1-1,1-1 0,0 0 0,-1 1 1,1-1-1,0 0 0,0 0 0,0 0 0,0 0 1,0 1-1,0-1 0,0 0 0,0-1 0,0 1 1,0 0-1,1 0 0,-1 0 0,0-1 0,1 1 1,-1-1-1,0 1 0,1-1 0,-1 1 0,1-1 1,-1 0-1,0 0 0,1 0 0,-1 0 0,1 0 1,-1 0-1,1 0 0,-1 0 0,1 0 0,-1-1 1,1 1-1,-1-1 0,0 1 0,1-1 0,-1 1 1,0-1-1,0 0 0,1 0 0,-1 0 0,0 0 1,0 0-1,2-1 0,3-4 41,1 0-1,-1-1 1,0 0 0,0 0-1,-1 0 1,0-1 0,0 0 0,-1 0-1,0 0 1,4-12 0,-8 21-5,-3 9 111,0 0 1,0 1 0,1-1-1,-1 13 1,3-22-221,-1 1 0,1 0 0,0 0 0,0 0 1,0-1-1,0 1 0,0 0 0,0 0 0,1 0 0,-1-1 0,0 1 0,1 0 1,-1-1-1,1 1 0,0 0 0,0-1 0,0 1 0,0-1 0,0 1 0,0-1 0,0 1 1,0-1-1,0 0 0,1 1 0,-1-1 0,0 0 0,1 0 0,-1 0 0,1 0 1,-1 0-1,1-1 0,0 1 0,-1 0 0,1-1 0,0 1 0,0-1 0,2 1 0,0-1-379,0 0 0,0 0-1,0 0 1,0 0 0,1-1-1,-1 0 1,0 1 0,0-2-1,0 1 1,7-3-1,-5 0-945,0 1 0,-1-1 0,1 0 0,0-1-1,7-8 1,10-11-4676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9.257"/>
    </inkml:context>
    <inkml:brush xml:id="br0">
      <inkml:brushProperty name="width" value="0.025" units="cm"/>
      <inkml:brushProperty name="height" value="0.025" units="cm"/>
    </inkml:brush>
  </inkml:definitions>
  <inkml:trace contextRef="#ctx0" brushRef="#br0">97 97 11435,'0'0'5584,"-9"7"-4965,-41 41 803,46-44-1194,0 1 0,0 0 0,0 1 0,1-1 0,0 0 0,0 1 0,1 0 0,-1-1 1,1 1-1,1 0 0,-2 8 0,2-13-215,1-1 1,0 1 0,0 0 0,0 0 0,0-1-1,0 1 1,0 0 0,0 0 0,0-1-1,0 1 1,0 0 0,1-1 0,-1 1 0,0 0-1,0 0 1,1-1 0,-1 1 0,0 0-1,1-1 1,-1 1 0,1-1 0,-1 1-1,1-1 1,-1 1 0,1 0 0,-1-1 0,1 0-1,-1 1 1,1-1 0,0 1 0,-1-1-1,1 0 1,1 1 0,0-1 27,0 1 0,1-1 0,-1 0 0,1 0 0,-1 0 1,1 0-1,-1-1 0,1 1 0,-1 0 0,4-2 0,2-1 32,0 0-1,0 0 1,0 0-1,-1-1 1,11-7 0,-6 0-44,0-1 0,0 0 1,-1-1-1,-1 0 1,15-23-1,-20 27 44,0 0-1,0-1 1,0 0-1,-2 0 1,1 0 0,-1 0-1,0 0 1,-1-1-1,1-19 1,-17 43 359,5-1-402,0 0 0,1 1 0,0 0-1,1 0 1,1 0 0,0 1 0,1 0 0,0 0-1,1 1 1,1-1 0,-2 18 0,5-30-65,-1 0-1,1 0 1,1 0 0,-1 0 0,0 0-1,0-1 1,1 1 0,-1 0 0,1 0-1,-1 0 1,1 0 0,0 0 0,0-1-1,0 1 1,0 0 0,0-1 0,0 1-1,0-1 1,1 1 0,-1-1 0,0 0-1,1 1 1,-1-1 0,1 0 0,0 0-1,-1 0 1,1 0 0,0 0 0,0 0-1,0-1 1,2 2 0,30 0-3154,-2-11-3443,-9-7-602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9.794"/>
    </inkml:context>
    <inkml:brush xml:id="br0">
      <inkml:brushProperty name="width" value="0.025" units="cm"/>
      <inkml:brushProperty name="height" value="0.025" units="cm"/>
    </inkml:brush>
  </inkml:definitions>
  <inkml:trace contextRef="#ctx0" brushRef="#br0">54 52 13485,'0'0'4260,"-9"8"-3422,-25 27-85,33-35-747,0 1 1,0-1-1,1 1 1,-1 0 0,0-1-1,1 1 1,-1-1 0,0 1-1,1 0 1,-1 0-1,1-1 1,0 1 0,-1 0-1,1 0 1,-1 0-1,1 0 1,0-1 0,0 1-1,-1 0 1,1 0 0,0 0-1,0 0 1,0 0-1,0 0 1,0 0 0,0-1-1,0 1 1,1 0-1,-1 0 1,0 0 0,0 0-1,1 0 1,-1-1-1,0 1 1,1 0 0,-1 0-1,1 0 1,-1-1 0,1 1-1,1 1 1,31 11-2646,-23-9 1403,-5-2 1050,0 1 0,0 0 0,0 0 0,0 0 0,0 1 0,-1 0 0,0 0 0,0 0-1,0 0 1,0 1 0,0 0 0,5 9 0,-5-6 440,0 0 0,-1 0 1,0 0-1,0 0 0,-1 1 0,0-1 0,-1 1 0,2 13 0,-3-16 114,1 0-1,-1 0 0,0 1 1,-1-1-1,1 0 0,-1 0 1,0 0-1,-1 0 0,1 0 0,-1 0 1,-1 0-1,1 0 0,-1-1 1,0 1-1,0-1 0,-1 0 0,1 0 1,-1 0-1,0 0 0,0-1 1,-1 0-1,0 0 0,1 0 1,-1 0-1,-1-1 0,-8 5 0,13-7-317,0 0 0,0 0-1,-1-1 1,1 1-1,0-1 1,0 1 0,-1-1-1,1 0 1,0 1-1,-1-1 1,1 0-1,0 0 1,-1 0 0,1 0-1,-1 0 1,1 0-1,0 0 1,-1-1 0,1 1-1,0 0 1,-1-1-1,1 1 1,0-1 0,0 0-1,-1 1 1,1-1-1,0 0 1,0 0-1,0 1 1,0-1 0,0 0-1,0 0 1,0 0-1,0 0 1,0 0 0,1-1-1,-1 1 1,0 0-1,1 0 1,-1 0-1,1-1 1,-1 1 0,1 0-1,0-1 1,-1 1-1,1 0 1,0-1 0,0-1-1,-1-8-152,0-1-1,1 1 1,1-1-1,2-17 1,-2 24 32,0-3-169,0-1 1,1 1-1,1-1 0,0 1 0,0 0 1,0-1-1,1 2 0,0-1 0,1 0 1,-1 1-1,1 0 0,12-13 0,1 3 9,1 1-1,0 1 0,26-15 1,31-25 351,-73 53-18,-1 0 0,0 0 0,1 0 0,-1-1 0,0 1 1,0-1-1,-1 1 0,1-1 0,0 1 0,-1-1 1,0 0-1,1 0 0,-1 0 0,-1 0 0,1 0 1,0 0-1,0 0 0,-1 0 0,0 0 0,0-5 1,0 8-98,-1-1 0,1 0 0,-1 1 0,1-1 0,-1 1 0,0 0 0,1-1 0,-1 1 0,0-1 0,1 1 0,-1 0 0,0 0 0,1-1 0,-1 1 0,0 0 1,0 0-1,1 0 0,-1 0 0,0 0 0,0 0 0,1 0 0,-1 0 0,0 0 0,0 0 0,1 0 0,-1 0 0,0 1 0,0-1 0,1 0 0,-1 0 0,0 1 0,0 0 1,-23 12-125,19-8 120,1 1 0,-1 0 0,1 0 0,0 0 0,0 0 0,0 1 0,-2 7 0,5-10 27,-1-1 0,1 1 0,0-1-1,0 1 1,1-1 0,-1 1 0,1 0-1,-1 0 1,1-1 0,0 1 0,0 0-1,1 0 1,-1-1 0,1 1 0,0 0-1,1 3 1,0-5-6,0 0 0,-1 0 0,1-1 0,0 1-1,0-1 1,0 1 0,0-1 0,0 0 0,0 1 0,1-1 0,-1 0-1,0-1 1,1 1 0,-1 0 0,0-1 0,1 1 0,-1-1 0,1 0-1,-1 1 1,1-1 0,-1 0 0,4-1 0,3 1 15,-1-1 0,0 0 0,0 0 1,1-1-1,12-4 0,-13 3-344,-1 0-1,0-1 1,1 0 0,-1-1-1,-1 1 1,1-1 0,-1 0-1,0-1 1,0 0-1,0 0 1,5-7 0,-7 6-835,1 0 0,-2 0 0,1 0 0,-1 0 1,0-1-1,0 1 0,1-10 0,2-14-5536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50.156"/>
    </inkml:context>
    <inkml:brush xml:id="br0">
      <inkml:brushProperty name="width" value="0.025" units="cm"/>
      <inkml:brushProperty name="height" value="0.025" units="cm"/>
    </inkml:brush>
  </inkml:definitions>
  <inkml:trace contextRef="#ctx0" brushRef="#br0">92 0 10314,'0'0'6982,"1"8"-6005,22 111 2402,-3-24-2569,-16-71-2280,1 46 0,-5-69 1283,0-1 0,0 1 0,0-1 0,-1 1 0,1 0 0,0-1-1,-1 1 1,1-1 0,0 1 0,-1-1 0,1 1 0,0-1 0,-1 1-1,1-1 1,-1 1 0,1-1 0,-1 0 0,1 1 0,-1-1 0,1 0 0,-1 1-1,0-1 1,1 0 0,-1 0 0,1 1 0,-1-1 0,0 0 0,1 0-1,-1 0 1,0 0 0,1 0 0,-1 0 0,0 0 0,1 0 0,-1 0-1,1 0 1,-1 0 0,0-1 0,1 1 0,-1 0 0,1 0 0,-1-1-1,0 1 1,1 0 0,-1-1 0,-29-13-1604,15 2 2628,2-1 0,-19-23-1,28 32-126,1-1-1,-1 1 0,1-1 0,1 0 0,-1 0 0,1 0 0,-1 0 0,2-1 0,-1 1 0,0 0 1,1-1-1,-1-10 0,3 14-639,-1 1 1,1 0 0,-1-1-1,1 1 1,0 0 0,-1 0-1,1-1 1,0 1 0,0 0-1,0 0 1,0 0-1,0 0 1,0 0 0,0 0-1,1 0 1,-1 0 0,0 1-1,0-1 1,1 0 0,-1 1-1,1-1 1,-1 1 0,0-1-1,1 1 1,-1 0-1,1 0 1,-1-1 0,2 1-1,48-5 1346,-47 5-1400,97-4-5205,-72-1-3128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50.862"/>
    </inkml:context>
    <inkml:brush xml:id="br0">
      <inkml:brushProperty name="width" value="0.025" units="cm"/>
      <inkml:brushProperty name="height" value="0.025" units="cm"/>
    </inkml:brush>
  </inkml:definitions>
  <inkml:trace contextRef="#ctx0" brushRef="#br0">1 1 32,'0'0'25021,"7"8"-24167,-6-7-814,3 3 31,-1-1 0,0 1 0,0 0 1,0 0-1,-1 0 0,1 0 1,-1 0-1,0 1 0,0-1 0,0 1 1,-1-1-1,0 1 0,0 0 0,0-1 1,0 10-1,-1 135 1936,0-148-1995,0-1-1,0 1 0,0 0 0,0 0 1,0-1-1,0 1 0,1 0 1,-1 0-1,0-1 0,0 1 1,0 0-1,1-1 0,-1 1 1,0 0-1,1-1 0,-1 1 1,1 0-1,-1-1 0,1 1 1,-1-1-1,1 1 0,-1-1 1,1 1-1,-1-1 0,1 1 1,0-1-1,-1 0 0,1 1 1,0-1-1,1 1 0,26-4 345,22-20 5,-33 9-314,-15 12-78,1-1 0,-1 1 0,0 1 0,0-1 0,1 0 0,-1 0 0,1 1 0,0 0 0,-1-1 0,5 0 0,-6 28-1031,-11 66 186,10-92 836,-1 0-1,1 0 0,0 1 0,0-1 0,0 0 0,0 0 0,0 1 1,0-1-1,0 0 0,0 0 0,0 1 0,1-1 0,-1 0 0,0 0 1,0 1-1,0-1 0,0 0 0,0 0 0,0 0 0,0 1 0,1-1 1,-1 0-1,0 0 0,0 0 0,0 1 0,0-1 0,1 0 0,-1 0 1,0 0-1,0 0 0,0 0 0,1 1 0,-1-1 0,0 0 0,0 0 1,1 0-1,-1 0 0,0 0 0,0 0 0,1 0 0,-1 0 0,0 0 1,1 0-1,13-7-1117,11-15-2213,-8 1-1156,-3-3-2428</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51.919"/>
    </inkml:context>
    <inkml:brush xml:id="br0">
      <inkml:brushProperty name="width" value="0.025" units="cm"/>
      <inkml:brushProperty name="height" value="0.025" units="cm"/>
    </inkml:brush>
  </inkml:definitions>
  <inkml:trace contextRef="#ctx0" brushRef="#br0">12 287 11371,'0'0'14563,"8"0"-13874,-6 1-666,1-1 1,0 0-1,-1 0 1,1 0 0,0 0-1,-1-1 1,1 1-1,-1 0 1,1-1 0,-1 0-1,1 0 1,-1 0-1,1 0 1,-1 0 0,0 0-1,0-1 1,1 1-1,-1-1 1,0 1 0,0-1-1,0 0 1,-1 0-1,1 0 1,0 0 0,-1 0-1,1 0 1,-1 0 0,0-1-1,0 1 1,0-1-1,0 1 1,0 0 0,0-1-1,-1 0 1,1 1-1,-1-1 1,1 1 0,-1-1-1,0 0 1,0 1-1,-1-1 1,1 1 0,0-1-1,-2-4 1,2 7-24,-1-1 1,1 1-1,0-1 1,-1 0-1,1 1 1,-1-1 0,1 1-1,-1-1 1,1 1-1,-1-1 1,1 1-1,-1 0 1,1-1-1,-1 1 1,0 0-1,1-1 1,-1 1-1,0 0 1,1 0-1,-1 0 1,0-1-1,1 1 1,-1 0-1,0 0 1,1 0 0,-1 0-1,0 0 1,1 0-1,-1 0 1,0 1-1,1-1 1,-1 0-1,0 0 1,1 0-1,-1 1 1,0-1-1,1 0 1,-1 1-1,1-1 1,-2 1-1,-22 16-123,18-8 116,1-1-1,1 1 0,0 0 1,0 1-1,-4 12 0,7-17 5,-1 0-1,1 0 0,0 0 0,0-1 0,1 1 0,-1 0 0,1 0 1,0 0-1,1 0 0,-1 0 0,1 0 0,2 8 0,-2-11 9,1-1-1,-1 1 0,1-1 1,-1 1-1,1-1 1,-1 0-1,1 0 0,0 1 1,0-1-1,-1 0 0,1-1 1,0 1-1,0 0 0,0 0 1,0-1-1,0 1 1,0-1-1,0 0 0,0 0 1,0 0-1,0 0 0,0 0 1,0 0-1,0 0 1,1-1-1,-1 1 0,3-2 1,4 1 21,-1-1-1,0-1 1,0 0 0,-1 0 0,12-6 0,-5 0-10,-1 0 0,0-1 0,11-12 0,-19 17-23,0 0 0,0 0 0,-1 0 0,0 0 0,0-1 0,-1 0 0,1 0 0,-1 0 1,4-11-1,-17 34-861,5-10 850,0 1-1,1-1 1,0 1 0,0 1-1,1-1 1,-1 0 0,-2 14-1,6-21 20,0 1 0,0-1 1,-1 0-1,1 1 0,0-1 0,0 0 0,0 1 0,0-1 0,1 0 0,-1 1 0,0-1 0,0 0 0,1 1 0,-1-1 0,1 0 0,-1 0 0,1 0 1,0 1-1,-1-1 0,1 0 0,0 0 0,0 0 0,0 0 0,0 0 0,0 0 0,1 1 0,0-2 10,0 1-1,0 0 1,0-1-1,0 0 1,0 0-1,0 1 1,1-1-1,-1 0 1,0-1 0,0 1-1,0 0 1,0-1-1,0 1 1,0-1-1,2 0 1,5-3 8,0 0 0,-1 0 0,0 0 0,0-1 0,0 0 0,13-12 0,-16 12-240,0 0 0,0 0 0,-1 0 1,0 0-1,0-1 0,0 1 0,-1-1 0,0 0 0,0 0 0,0-1 0,-1 1 0,3-11 0,-22 53-788,15-33 999,1 0 0,0 1 0,0-1 0,0 0 0,0 1 0,1-1 0,-1 1 0,1 6 0,0-9 14,1 0-1,-1-1 0,1 1 1,-1 0-1,0 0 1,1-1-1,0 1 0,-1 0 1,1-1-1,-1 1 1,1-1-1,0 1 0,-1-1 1,1 1-1,0-1 1,-1 1-1,1-1 0,0 0 1,0 1-1,0-1 1,-1 0-1,1 0 1,0 1-1,0-1 0,0 0 1,0 0-1,-1 0 1,1 0-1,0 0 0,0 0 1,0 0-1,0-1 1,-1 1-1,1 0 0,0 0 1,0-1-1,0 1 1,0-1-1,5-1 6,0 0-1,0 0 1,-1-1-1,1 0 1,-1 0 0,1 0-1,-1-1 1,-1 0-1,1 0 1,0 0-1,-1 0 1,0-1 0,6-8-1,-1 1-47,0-1 0,-1-1 0,0 1 0,7-20 0,-8 13 26,-2 0-1,0-1 0,0 0 0,-2 0 1,-1 0-1,-1-36 0,-16 95 3,6-10 199,1 0 0,2 0-1,0 1 1,2-1 0,1 1-1,2 43 1,1-68-178,1-1-1,-1 0 1,1 1 0,0-1 0,0 0 0,0 0 0,1 1-1,-1-1 1,1 0 0,0 0 0,0-1 0,0 1 0,4 4-1,-5-5 11,1-1-1,-1 0 0,0 1 1,1-1-1,-1 0 1,0 0-1,1 0 0,0 0 1,-1-1-1,1 1 0,-1 0 1,1 0-1,0-1 1,0 0-1,-1 1 0,1-1 1,0 0-1,0 1 0,-1-1 1,1 0-1,0-1 0,0 1 1,0 0-1,-1 0 1,1-1-1,0 1 0,-1-1 1,3 0-1,-2-1 41,-1 1 0,1-1-1,-1 0 1,1 1 0,-1-1 0,0 0-1,0 0 1,0 0 0,0 0 0,0 0-1,0 0 1,0 0 0,-1 0 0,1-1-1,-1 1 1,0 0 0,1-4 0,1-40 388,-2 45-434,0-14 79,-1-18-9,1 32-87,0 0 1,0 1-1,1-1 1,-1 0 0,0 0-1,0 1 1,0-1-1,1 0 1,-1 0-1,0 1 1,0-1-1,1 0 1,-1 1 0,1-1-1,-1 0 1,1 1-1,-1-1 1,1 1-1,-1-1 1,1 0-1,0 1 1,-1 0 0,1-1-1,0 1 1,-1-1-1,1 1 1,0 0-1,-1-1 1,1 1-1,1 0 1,14-2-27,-1 0 0,0-1 0,0 0-1,16-6 1,-26 7 43,0 0 0,0 0-1,0-1 1,0 1-1,0-1 1,-1 0 0,1-1-1,-1 1 1,0-1 0,0 1-1,0-1 1,-1-1-1,1 1 1,4-8 0,-7 12-2,-1-1 0,0 1 1,1 0-1,-1-1 1,0 1-1,0 0 1,1-1-1,-1 1 0,0-1 1,0 1-1,1 0 1,-1-1-1,0 1 0,0-1 1,0 1-1,0 0 1,0-1-1,0 1 1,1-1-1,-1 1 0,0-1 1,0 1-1,0-1 1,-1 1-1,1 0 0,0-1 1,0 1-1,0-1 1,0 1-1,0-1 0,0 1 1,-1 0-1,1-1 1,0 1-1,0-1 1,-1 1-1,1 0 0,0-1 1,0 1-1,-1 0 1,1-1-1,0 1 0,-1 0 1,1 0-1,-1-1 1,1 1-1,0 0 1,-1 0-1,1 0 0,-1 0 1,1-1-1,-1 1 1,1 0-1,0 0 0,-1 0 1,1 0-1,-1 0 1,1 0-1,-1 0 0,1 0 1,-1 0-1,1 0 1,-30 10 689,25-6-691,-1 1 1,1 0 0,0 0-1,0 0 1,1 0 0,-1 1-1,1 0 1,1 0 0,-1 0 0,1 0-1,0 0 1,0 1 0,1 0-1,0-1 1,-3 14 0,4-16-25,1 0 0,-1 0 1,1-1-1,0 1 1,0 0-1,1 0 1,-1 0-1,1-1 0,-1 1 1,1 0-1,0-1 1,1 1-1,-1 0 1,1-1-1,-1 0 0,1 1 1,0-1-1,1 0 1,-1 0-1,0 0 1,1 0-1,-1 0 0,1-1 1,0 1-1,0-1 1,0 0-1,0 0 1,1 0-1,-1 0 0,5 2 1,1-1-1255,1 0 0,-1 0 0,0-1 0,1 0 0,12 1 0,17-2-9218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6.477"/>
    </inkml:context>
    <inkml:brush xml:id="br0">
      <inkml:brushProperty name="width" value="0.025" units="cm"/>
      <inkml:brushProperty name="height" value="0.025" units="cm"/>
    </inkml:brush>
  </inkml:definitions>
  <inkml:trace contextRef="#ctx0" brushRef="#br0">716 1 4740,'0'0'13923,"3"2"-13443,-1 0-401,-1 1-1,0-1 1,1 1-1,-1-1 0,0 1 1,0 0-1,-1-1 0,1 1 1,-1 0-1,1-1 1,-1 1-1,0 0 0,0 0 1,0-1-1,0 1 1,0 0-1,-1 0 0,1-1 1,-1 1-1,0 0 0,0-1 1,0 1-1,0-1 1,0 1-1,-1-1 0,-1 3 1,-8 17 101,-27 39 1,29-47-176,-3 2 239,0 0 0,0-1 0,-1 0 0,-1-1 0,-1-1 0,0 0 1,-1-1-1,0-1 0,0 0 0,-1-1 0,-1-1 0,0 0 0,-23 7 0,11-7 100,1-1-1,-1-2 1,0-1-1,-1-1 1,1-1 0,-1-2-1,-56-5 1,81 3-393,0 0 1,1 0 0,-1 0-1,0 0 1,0-1-1,1 0 1,-1 0 0,1-1-1,0 0 1,0 0 0,0 0-1,0 0 1,0-1 0,0 0-1,1 0 1,0 0 0,0 0-1,0-1 1,0 1-1,1-1 1,0 0 0,0 0-1,0-1 1,1 1 0,-1-1-1,1 1 1,0-1 0,1 0-1,0 1 1,0-1-1,0 0 1,0 0 0,1-10-1,1 14-193,-1 0 0,1 0 0,0 0 0,-1 0-1,1 0 1,0 0 0,0 0 0,1 0 0,-1 0-1,0 1 1,0-1 0,1 1 0,-1-1-1,1 1 1,0-1 0,-1 1 0,1 0 0,0 0-1,0 0 1,0 0 0,0 0 0,2-1 0,50-14-7005,-45 14 5341,27-7-5706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24:44.555"/>
    </inkml:context>
    <inkml:brush xml:id="br0">
      <inkml:brushProperty name="width" value="0.035" units="cm"/>
      <inkml:brushProperty name="height" value="0.035" units="cm"/>
    </inkml:brush>
  </inkml:definitions>
  <inkml:trace contextRef="#ctx0" brushRef="#br0">6 11 12243,'-5'-11'1729,"8"32"-679,22 61-475,4-1 0,3-1 0,3-2 0,4-1 0,61 88 0,-85-142-919,1 0 0,1-2 0,1 0 0,40 34 0,-55-51-16,-6-3 70,-12-6-145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5.523"/>
    </inkml:context>
    <inkml:brush xml:id="br0">
      <inkml:brushProperty name="width" value="0.025" units="cm"/>
      <inkml:brushProperty name="height" value="0.025" units="cm"/>
    </inkml:brush>
  </inkml:definitions>
  <inkml:trace contextRef="#ctx0" brushRef="#br0">1 1 3395,'0'0'0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7.529"/>
    </inkml:context>
    <inkml:brush xml:id="br0">
      <inkml:brushProperty name="width" value="0.035" units="cm"/>
      <inkml:brushProperty name="height" value="0.035" units="cm"/>
    </inkml:brush>
  </inkml:definitions>
  <inkml:trace contextRef="#ctx0" brushRef="#br0">133 398 14971,'0'-1'124,"1"0"-1,-1 0 1,0 0-1,1 0 0,-1 0 1,0 0-1,0 0 1,0 0-1,0 0 1,0 0-1,0 0 0,0 0 1,0 0-1,0 0 1,0 0-1,-1 0 1,1 0-1,0 0 1,-1-1-1,0 1-49,1 1 1,-1 0 0,1-1-1,-1 1 1,1 0-1,-1 0 1,1-1-1,-1 1 1,0 0-1,1 0 1,-1 0-1,1 0 1,-1 0-1,1 0 1,-1 0-1,0 0 1,1 0-1,-1 0 1,1 0-1,-1 0 1,1 0 0,-1 1-1,1-1 1,-2 1-1,-2 0 157,1 1 0,-1 0 0,0 0 0,1 1 0,-1-1 0,1 1 0,0-1 0,-4 6 0,-3 4-24,2 1 0,0 1-1,0-1 1,1 1 0,1 0 0,0 1 0,-4 18 0,4-12-153,1-1 1,2 2 0,0-1 0,0 36-1,7-27-57,-4-29 2,0-1 0,0 0 0,0 1 0,0-1 0,0 1 1,0-1-1,1 0 0,-1 1 0,0-1 0,0 0 0,0 1 0,0-1 0,1 0 0,-1 1 0,0-1 0,0 0 0,0 1 1,1-1-1,-1 0 0,0 0 0,1 1 0,-1-1 0,0 0 0,0 0 0,1 0 0,-1 1 0,0-1 0,1 0 0,-1 0 0,1 0 1,-1 0-1,0 0 0,1 0 0,-1 0 0,0 0 0,1 0 0,-1 0 0,1 0 0,-1 0 0,0 0 0,1 0 0,-1 0 0,0 0 1,1 0-1,-1 0 0,1 0 0,-1-1 0,0 1 0,1 0 0,-1 0 0,0 0 0,0-1 0,1 1 0,-1 0 0,0 0 0,1-1 1,-1 1-1,0 0 0,0-1 0,0 1 0,1 0 0,-1-1 0,0 1 0,0 0 0,0-1 0,6-8 4,-1 0-1,-1 1 1,0-2-1,0 1 1,-1 0 0,0-1-1,0 0 1,2-18-1,-2 11 41,5-24 303,-2-1 0,-1 1 0,-3-1 0,-3-69 1,0 104-233,1 5-76,0 0-1,0 1 1,0-1-1,0 0 0,0 0 1,-1 0-1,1 0 1,0 0-1,-1 0 1,0 0-1,1 1 0,-1-1 1,0 0-1,0 1 1,0-1-1,0 0 0,-3-2 1,4 4-30,0 0-1,0 0 1,-1 0 0,1-1-1,0 1 1,0 0 0,-1 0 0,1 0-1,0 0 1,0 0 0,-1 0 0,1 0-1,0 0 1,0 0 0,-1 0 0,1 0-1,0 0 1,0 0 0,-1 0-1,1 0 1,0 0 0,0 1 0,0-1-1,-1 0 1,1 0 0,0 0 0,0 0-1,-1 0 1,1 0 0,0 1-1,0-1 1,0 0 0,0 0 0,-1 0-1,1 1 1,0-1 0,-6 13 100,1 16-49,1 15-124,3 48 0,1-70-29,2 0 1,1 0-1,0 0 0,8 24 0,-10-44 79,0 0 0,-1 0-1,1 0 1,0 0 0,0 0-1,0 0 1,0 0 0,0 0-1,1 0 1,-1-1 0,1 1-1,1 2 1,-2-4 5,0 1-1,0-1 1,0 1 0,0-1-1,0 0 1,0 1 0,-1-1-1,1 0 1,0 0 0,0 1-1,0-1 1,0 0 0,0 0 0,0 0-1,0 0 1,0 0 0,0-1-1,0 1 1,0 0 0,1-1-1,3-1-30,1-1 1,-1 0-1,0-1 0,0 1 0,-1-1 0,1 0 0,4-5 0,10-8 7,-15 15 27,-1-1-1,1 0 1,0 1 0,0 0-1,0 0 1,0 0-1,0 0 1,0 1 0,0-1-1,1 1 1,-1 0 0,1 1-1,-1-1 1,0 1 0,1 0-1,-1 0 1,8 1-1,-6 0 6,-1 1 0,1 0 0,-1 0 0,1 0 0,-1 1 0,0 0 0,0 0 0,0 1 0,0-1 0,-1 1 0,1 0 0,6 8 0,-3-2 7,0 1 0,-1-1 0,9 20 0,-10-19 30,0 0-1,1 0 1,13 16 0,-20-27-32,0 1 0,0-1 1,0 0-1,1 0 0,-1 0 0,0 0 1,0 1-1,0-1 0,0 0 0,0 0 0,0 0 1,0 0-1,1 0 0,-1 0 0,0 1 1,0-1-1,0 0 0,0 0 0,0 0 0,1 0 1,-1 0-1,0 0 0,0 0 0,0 0 1,0 0-1,1 0 0,-1 0 0,0 0 0,0 0 1,0 0-1,1 0 0,-1 0 0,0 0 1,0 0-1,0 0 0,0 0 0,1 0 1,-1 0-1,0 0 0,0 0 0,0 0 0,0 0 1,1-1-1,-1 1 0,0 0 0,0 0 1,0 0-1,0 0 0,0 0 0,0 0 0,1-1 1,-1 1-1,2-14 91,-3-19 10,1 33-102,-22-153 379,22 153-383,0 0 1,0-1-1,-1 1 0,1-1 0,0 1 0,0-1 0,0 1 1,0 0-1,0-1 0,0 1 0,0-1 0,0 1 1,1-1-1,-1 1 0,0-1 0,0 1 0,0 0 1,0-1-1,0 1 0,1-1 0,-1 1 0,0 0 0,0-1 1,1 1-1,8 3-38,15 25-31,-13-15 30,-9-11 40,0-1 0,-1 1 1,1 0-1,0-1 0,0 1 0,0-1 1,1 0-1,-1 0 0,0 0 0,0 0 1,1 0-1,-1 0 0,1-1 0,-1 1 1,1-1-1,-1 1 0,0-1 0,1 0 1,-1 0-1,1 0 0,-1 0 0,1-1 1,-1 1-1,4-1 0,-2-1 3,0-1 0,0 1 0,0-1 0,0 1 0,0-1 0,0 0 0,-1-1 1,0 1-1,1-1 0,-1 1 0,0-1 0,2-5 0,1 0-6,-1-1 0,0 1 0,0-1 0,-1 0 0,-1 0 0,0 0 1,0-1-1,-1 1 0,0-1 0,0-12 0,-3 19-84,-2 15 39,-4 20-9,4 0 11,2 1 0,0-1-1,3 1 1,0 0-1,2-1 1,9 36-1,-13-67 48,12 27-44,-12-26 42,0-1 0,0 1 1,1-1-1,-1 1 0,0 0 0,1-1 0,-1 1 0,0-1 1,1 1-1,-1-1 0,1 1 0,-1-1 0,1 0 0,-1 1 1,1-1-1,-1 1 0,1-1 0,0 0 0,-1 0 0,1 1 1,-1-1-1,1 0 0,0 0 0,-1 0 0,1 1 0,0-1 1,-1 0-1,1 0 0,0 0 0,-1 0 0,1 0 0,0-1 1,-1 1-1,1 0 0,-1 0 0,1 0 0,0 0 0,-1-1 1,1 1-1,0 0 0,-1-1 0,1 1 0,-1 0 0,1-1 1,5-7-46,0 1 0,-1-1 0,0 0 0,-1 0 0,1 0 0,-2 0 0,1-1 0,-1 0 0,2-9 1,1 1-19,20-64-123,-3-1 1,-4-1-1,-4-1 0,6-88 0,-23 205 208,3 1-1,0-1 1,2 1-1,9 37 0,-9-55-18,1 1-1,1-1 1,1 0-1,0 0 0,1-1 1,0 1-1,2-1 0,0-1 1,0 0-1,17 19 1,-24-31-5,-1 0 1,1-1-1,-1 1 1,1-1-1,0 1 1,0-1 0,-1 1-1,1-1 1,0 0-1,0 0 1,0 0-1,1 0 1,-1 0-1,0-1 1,0 1 0,0 0-1,1-1 1,-1 0-1,0 0 1,0 1-1,1-1 1,-1-1-1,0 1 1,0 0 0,5-1-1,-4-1 4,1 0 0,-1 0 0,0 0 0,0 0 0,0-1 0,0 1 0,0-1 0,-1 0-1,1 0 1,-1 0 0,1 0 0,-1 0 0,0 0 0,2-7 0,8-18 50,-1-2-1,-2 1 1,-1-2 0,8-52-1,-12 58 8,24-220 532,-29 299-651,3-1 1,2 1-1,2-1 1,3 0 0,2-1-1,2 0 1,3-1 0,42 95-1,-78-182 139,-2 1 0,-2 0 0,-1 2 0,-1 1-1,-2 1 1,-58-50 0,86 81-68,0 0 1,0 0-1,0 0 1,-1 0-1,1-1 1,0 1-1,0 0 0,0 0 1,0 0-1,-1-1 1,1 1-1,0 0 1,0 0-1,0 0 1,0-1-1,0 1 0,0 0 1,0 0-1,0 0 1,0-1-1,0 1 1,-1 0-1,1 0 1,0-1-1,0 1 0,0 0 1,1 0-1,-1 0 1,0-1-1,0 1 1,0 0-1,0 0 1,0-1-1,0 1 0,0 0 1,0 0-1,0 0 1,0-1-1,1 1 1,-1 0-1,0 0 1,0 0-1,0 0 1,0-1-1,1 1 0,-1 0 1,0 0-1,0 0 1,0 0-1,1 0 1,-1 0-1,0-1 1,0 1-1,0 0 0,1 0 1,-1 0-1,0 0 1,0 0-1,1 0 1,13-3 167,140-30-4409,-113 26 3412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8:46.871"/>
    </inkml:context>
    <inkml:brush xml:id="br0">
      <inkml:brushProperty name="width" value="0.025" units="cm"/>
      <inkml:brushProperty name="height" value="0.025" units="cm"/>
    </inkml:brush>
  </inkml:definitions>
  <inkml:trace contextRef="#ctx0" brushRef="#br0">0 106 4004,'0'0'19175,"16"8"-17819,-9-7-1251,1-1 0,-1 1-1,0-2 1,1 1-1,-1-1 1,0 0 0,0-1-1,0 1 1,0-1 0,0-1-1,12-5 1,79-46 10,-73 39-18,-13 7-80,-9 5-9,1 1 1,-1 0-1,1 0 0,-1 0 0,1 0 0,0 0 1,0 1-1,6-2 0,-9 4-18,0 0 0,0 0 0,-1 0 0,1 1 1,0-1-1,-1 0 0,1 1 0,-1-1 0,1 0 0,-1 1 0,0-1 0,0 0 0,1 1 0,-1-1 1,0 1-1,0-1 0,0 0 0,-1 1 0,1 1 0,-2 33 91,-2-1-81,2-26-142,0 1 0,1-1 0,0 1-1,0-1 1,1 1 0,0-1-1,1 0 1,0 1 0,1-1 0,3 11-1,8-6-3423,4-8-2898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0.320"/>
    </inkml:context>
    <inkml:brush xml:id="br0">
      <inkml:brushProperty name="width" value="0.025" units="cm"/>
      <inkml:brushProperty name="height" value="0.025" units="cm"/>
    </inkml:brush>
  </inkml:definitions>
  <inkml:trace contextRef="#ctx0" brushRef="#br0">50 0 15407,'0'0'4559,"0"8"-4180,0 3-387,1 15 241,-1 0 0,-1 1 0,-2-1 0,0 0 1,-2 0-1,-1-1 0,-9 27 0,10-44-1797,-3-8-4089,3-3 758</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0.650"/>
    </inkml:context>
    <inkml:brush xml:id="br0">
      <inkml:brushProperty name="width" value="0.025" units="cm"/>
      <inkml:brushProperty name="height" value="0.025" units="cm"/>
    </inkml:brush>
  </inkml:definitions>
  <inkml:trace contextRef="#ctx0" brushRef="#br0">1 194 10346,'0'0'12465,"8"-7"-12049,41-32 43,-27 23 49,0-1 0,-1-1 1,-1-1-1,29-34 0,-45 47-401,11-12 658,-10 20-524,-2 13-350,-1 4 195,0-1 0,2 1 0,0-1 0,8 22 1,-11-36-204,0 0 0,1 0 1,-1-1-1,1 1 1,-1 0-1,1-1 0,1 0 1,-1 1-1,0-1 1,1 0-1,-1 0 1,1 0-1,0 0 0,0-1 1,0 1-1,1-1 1,-1 0-1,0 0 1,1 0-1,-1 0 0,1-1 1,0 1-1,0-1 1,0 0-1,-1 0 0,7 1 1,3-4-3765,-1-8-2691</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1.219"/>
    </inkml:context>
    <inkml:brush xml:id="br0">
      <inkml:brushProperty name="width" value="0.025" units="cm"/>
      <inkml:brushProperty name="height" value="0.025" units="cm"/>
    </inkml:brush>
  </inkml:definitions>
  <inkml:trace contextRef="#ctx0" brushRef="#br0">20 0 13773,'0'0'4468,"-1"10"-3598,-3 28 95,-7 103 16,7-48 2625,29-113-1727,4-17-1943,-2-1 0,-2-1 0,39-80 0</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1.577"/>
    </inkml:context>
    <inkml:brush xml:id="br0">
      <inkml:brushProperty name="width" value="0.025" units="cm"/>
      <inkml:brushProperty name="height" value="0.025" units="cm"/>
    </inkml:brush>
  </inkml:definitions>
  <inkml:trace contextRef="#ctx0" brushRef="#br0">2 1 13901,'0'0'8520,"-2"59"-7655,2-40-737,7-1-32,6-4-96,8-6-768,-3-4-834,6-4-768,-4 0-897,-2-12-897,1-2-1890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1.938"/>
    </inkml:context>
    <inkml:brush xml:id="br0">
      <inkml:brushProperty name="width" value="0.025" units="cm"/>
      <inkml:brushProperty name="height" value="0.025" units="cm"/>
    </inkml:brush>
  </inkml:definitions>
  <inkml:trace contextRef="#ctx0" brushRef="#br0">45 0 5862,'0'0'14525,"-8"8"-13590,-21 23-97,28-31-794,1 0 1,-1 1-1,1-1 0,-1 0 1,1 1-1,-1-1 1,1 1-1,-1-1 1,1 1-1,0-1 1,-1 0-1,1 1 1,0-1-1,0 1 0,-1 0 1,1-1-1,0 1 1,0-1-1,0 1 1,0-1-1,-1 1 1,1-1-1,0 1 1,0 0-1,0-1 0,0 1 1,0-1-1,0 1 1,1 0-1,-1-1 1,0 1-1,17-1 668,22-13-263,-37 12-437,45-16-8,-46 16-10,0 1 0,0-1 0,0 1 0,0 0 0,0 0 1,0 0-1,0-1 0,0 1 0,0 0 0,0 0 0,0 0 1,1 0-1,-1 1 0,0-1 0,0 0 0,0 0 0,0 1 1,0-1-1,0 0 0,0 1 0,-1-1 0,1 1 0,0 0 0,0-1 1,0 1-1,0-1 0,-1 1 0,1 0 0,0 0 0,0 0 1,-1-1-1,1 1 0,-1 0 0,1 0 0,-1 0 0,1 0 1,-1 0-1,0 0 0,1 0 0,-1 2 0,1 2 10,-1 0 0,1 0 0,0 0 0,1 1-1,-1-1 1,1-1 0,2 6 0,-3-9-53,0 0 1,-1 0 0,1-1-1,0 1 1,0 0 0,0-1-1,-1 1 1,1 0-1,0-1 1,0 1 0,0-1-1,0 0 1,0 1-1,0-1 1,0 0 0,0 1-1,0-1 1,0 0-1,0 0 1,0 0 0,0 0-1,0 0 1,0 0 0,0 0-1,1 0 1,-1-1-1,0 1 1,0 0 0,0-1-1,0 1 1,-1-1-1,1 1 1,0-1 0,0 1-1,0-1 1,0 1 0,0-1-1,-1 0 1,1 1-1,0-1 1,0 0 0,0-1-1,45-46-8577,-40 42 6901,9-15-4211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2.272"/>
    </inkml:context>
    <inkml:brush xml:id="br0">
      <inkml:brushProperty name="width" value="0.025" units="cm"/>
      <inkml:brushProperty name="height" value="0.025" units="cm"/>
    </inkml:brush>
  </inkml:definitions>
  <inkml:trace contextRef="#ctx0" brushRef="#br0">76 0 2114,'0'0'8435,"-8"2"-5120,-3 3-2356,3-2 362,0 0 0,-1 0 0,1 0 0,-15 1 0,29-3-1441,0 0 0,0 0 0,0 0-1,0 1 1,0 0 0,-1 0 0,1 0 0,-1 1-1,1 0 1,-1 0 0,0 0 0,6 6-1,-8-8 147,-1 1 0,0 0 0,1 0-1,-1 0 1,0 0 0,0 0-1,-1 0 1,1 1 0,0-1-1,-1 1 1,1-1 0,-1 1-1,0-1 1,0 1 0,0 0 0,0 0-1,0 0 1,-1-1 0,1 1-1,-1 0 1,0 0 0,0 0-1,0 0 1,0 0 0,0 0-1,-1 0 1,0 5 0,0-6 156,-1 0 0,1-1 0,0 1 0,0 0-1,-1 0 1,1-1 0,0 1 0,-1-1 0,0 1 0,1-1 0,-1 0 0,0 0 0,0 0 0,0 0 0,0 0 0,0 0 0,0 0 0,0 0 0,0-1-1,0 1 1,0-1 0,0 0 0,0 1 0,0-1 0,-1 0 0,1 0 0,0 0 0,0-1 0,0 1 0,-3-1 0,4 1-198,0-1 0,-1 1 0,1-1 0,0 1 0,-1-1 0,1 1 1,0-1-1,0 0 0,0 1 0,0-1 0,0 0 0,0 0 0,0 0 1,0 0-1,0 0 0,0 0 0,0 0 0,0 0 0,0-2 0,0 1-255,1 0-1,-1 1 0,1-1 0,0 0 1,0 1-1,0-1 0,0 1 0,0-1 0,0 0 1,1 1-1,-1-1 0,0 1 0,1-1 1,-1 0-1,1 1 0,0-1 0,0 1 1,-1 0-1,1-1 0,2-2 0,9-8-3961,1-1-1837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2.629"/>
    </inkml:context>
    <inkml:brush xml:id="br0">
      <inkml:brushProperty name="width" value="0.025" units="cm"/>
      <inkml:brushProperty name="height" value="0.025" units="cm"/>
    </inkml:brush>
  </inkml:definitions>
  <inkml:trace contextRef="#ctx0" brushRef="#br0">0 1 13581,'0'0'6427,"0"8"-4937,0 26-391,0-33-1068,0-1 0,0 1 0,0 0 0,1 0 0,-1 0 0,0 0 0,0-1 0,0 1-1,1 0 1,-1 0 0,1-1 0,-1 1 0,0 0 0,1-1 0,-1 1 0,1 0 0,0-1 0,-1 1-1,1-1 1,-1 1 0,1-1 0,0 1 0,0-1 0,-1 1 0,1-1 0,0 0 0,0 1 0,-1-1-1,1 0 1,0 0 0,0 1 0,0-1 0,-1 0 0,1 0 0,0 0 0,0 0 0,0 0 0,0 0-1,-1 0 1,3-1 0,33-7 107,-34 7-75,38-15 41,-31 11-124,-1 1 1,1 1-1,0 0 0,0 0 1,1 1-1,-1 0 1,14-2-1,-23 4 14,1 0-1,-1 0 1,1 0-1,-1 0 1,1 0-1,-1 1 1,1-1-1,-1 0 1,1 0-1,-1 0 1,1 0-1,-1 0 1,0 1 0,1-1-1,-1 0 1,1 0-1,-1 1 1,1-1-1,-1 0 1,0 1-1,1-1 1,-1 0-1,0 1 1,1-1-1,-1 1 1,0-1-1,0 1 1,1-1-1,-1 0 1,0 1 0,0-1-1,0 1 1,1 20-50,-1 3 155,1-23-91,-1 0 0,0-1 0,0 1-1,1 0 1,-1-1 0,1 1-1,-1-1 1,1 1 0,-1-1 0,1 1-1,-1-1 1,1 1 0,-1-1-1,1 1 1,0-1 0,-1 1 0,1-1-1,0 0 1,-1 1 0,1-1-1,0 0 1,-1 0 0,1 0-1,0 0 1,0 1 0,-1-1 0,1 0-1,0 0 1,0 0 0,0-1-1,6 1 147,0-1-1,0 0 1,0-1-1,0 1 1,12-6-1,-12 4-185,1 1-1,-1 0 1,1 0-1,0 0 1,8 0-1,-14 2-18,0 0 0,0 0 0,0 0 0,0 0 0,0 0 0,0 1 0,0-1 0,0 1 0,-1-1 0,1 1 0,0 0 0,0-1-1,0 1 1,0 0 0,-1 0 0,1 1 0,1 0 0,9 6 84,-11-7-117,1-1-1,-1 1 0,1-1 0,-1 1 1,1-1-1,0 0 0,-1 0 0,1 1 1,-1-1-1,1 0 0,0 0 1,-1-1-1,1 1 0,-1 0 0,3-1 1,21-9-5287,-16 3-517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2.992"/>
    </inkml:context>
    <inkml:brush xml:id="br0">
      <inkml:brushProperty name="width" value="0.025" units="cm"/>
      <inkml:brushProperty name="height" value="0.025" units="cm"/>
    </inkml:brush>
  </inkml:definitions>
  <inkml:trace contextRef="#ctx0" brushRef="#br0">20 1 5926,'0'0'15449,"0"10"-14152,-20 199 3668,20-209-4953,0 1 0,0 0 0,0 0 0,0 0 0,0 0 0,0 0 0,1-1 0,-1 1 0,0 0 0,0 0 0,1 0 0,-1-1 0,0 1 0,1 0 0,-1 0 0,1-1 0,-1 1 0,1 0 0,-1-1 0,1 1 0,0 0 0,-1-1 0,1 1 0,0-1 0,-1 1 0,1-1 0,1 1 0,27-1 296,33-23-358,-55 20-133,-6 3 173,-1-1 0,1 1 0,0 0 0,-1-1 1,1 1-1,-1-1 0,1 1 0,0 0 0,-1 0 0,1-1 0,0 1 1,-1 0-1,1 0 0,0 0 0,0 0 0,-1 0 0,1 0 0,0 0 1,-1 0-1,1 0 0,0 0 0,0 0 0,-1 0 0,1 0 0,0 1 1,-1-1-1,1 0 0,0 0 0,-1 1 0,1-1 0,-1 1 1,1-1-1,0 0 0,-1 1 0,1-1 0,-1 1 0,1-1 0,-1 1 1,0 0-1,1-1 0,-1 1 0,1-1 0,-1 1 0,0 0 0,0-1 1,1 1-1,-1 0 0,0 0 0,0-1 0,0 1 0,0 1 0,-5 47-17,1-22 38,7-28-511,-1 0-1,1 0 0,-1 0 0,0-1 1,0 1-1,1 0 0,-1-1 0,0 1 1,3-5-1,23-29-9455,-13 12 1948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3.420"/>
    </inkml:context>
    <inkml:brush xml:id="br0">
      <inkml:brushProperty name="width" value="0.025" units="cm"/>
      <inkml:brushProperty name="height" value="0.025" units="cm"/>
    </inkml:brush>
  </inkml:definitions>
  <inkml:trace contextRef="#ctx0" brushRef="#br0">16 10 10826,'0'0'14264,"3"2"-13997,0-1-216,15 6 134,-18-7-161,1 0 0,-1 0 0,1 0 0,-1 0 0,1 0 0,-1 0 0,1 0 0,-1-1 0,1 1 0,-1 0 0,1 0 1,-1 0-1,0-1 0,1 1 0,-1 0 0,1-1 0,-1 1 0,0 0 0,1-1 0,-1 1 0,0 0 0,1-1 0,-1 1 0,0-1 1,0 1-1,1 0 0,-1-1 0,0 1 0,0-1 0,0 1 0,0-1 0,1 1 0,-1-1 0,0 1 0,0-1 0,0 1 0,0-1 1,0 1-1,0-1 0,-1 1 0,1-1 0,0 0 0,0 1 1,0-1 0,-1 1 0,1 0 0,0 0 1,0-1-1,-1 1 0,1 0 0,0 0 0,0-1 0,-1 1 1,1 0-1,0 0 0,-1 0 0,1-1 0,0 1 0,-1 0 0,1 0 1,0 0-1,-1 0 0,1 0 0,0 0 0,-1 0 0,1 0 1,0 0-1,-1 0 0,1 0 0,-1 0 0,1 0 0,0 0 0,-1 0 1,1 0-1,0 0 0,-1 0 0,1 1 0,0-1 0,-1 0 1,1 0-1,0 0 0,-1 1 0,1-1 0,0 0 0,-1 1 0,-15 9-140,13-6 125,1 0-1,0 0 1,-1 0-1,2 0 1,-1 1-1,0-1 1,1 1 0,0-1-1,0 1 1,0-1-1,0 8 1,1-11 1,0 0-1,0 1 1,0-1-1,0 1 1,1-1 0,-1 1-1,1-1 1,-1 0-1,1 1 1,-1-1 0,1 0-1,-1 1 1,1-1-1,0 0 1,0 0 0,0 0-1,0 0 1,0 0-1,0 0 1,0 0 0,0 0-1,0 0 1,0 0 0,1 0-1,-1-1 1,0 1-1,1 0 1,-1-1 0,0 0-1,1 1 1,-1-1-1,0 1 1,1-1 0,-1 0-1,1 0 1,-1 0-1,1 0 1,2 0 0,8-2-84,0 0 1,0-1 0,0 0 0,0 0-1,-1-2 1,1 1 0,-1-1-1,0-1 1,0 0 0,-1-1 0,0 0-1,17-15 1,-26 22 57,-1 0 0,0 0 0,0 1-1,1-1 1,-1 0 0,0 0 0,0 0 0,1 1 0,-1-1 0,0 0 0,0 0-1,0 1 1,0-1 0,1 0 0,-1 0 0,0 1 0,0-1 0,0 0-1,0 0 1,0 1 0,0-1 0,0 0 0,0 1 0,1-1 0,-1 0-1,0 1 1,-1-1 0,1 0 0,0 1 0,0-1 0,0 0 0,0 0-1,0 1 1,0-1 0,0 0 0,0 1 0,0-1 0,-1 0 0,1 0-1,0 1 1,0-1 0,0 0 0,-1 1 0,-5 28 103,3-14 42,3-15-104,0 1 1,0 0 0,0 0-1,-1-1 1,1 1 0,0 0-1,0 0 1,0-1 0,0 1-1,0 0 1,0 0 0,1-1-1,-1 1 1,0 0 0,0 0-1,0-1 1,1 1 0,-1 0-1,0-1 1,1 1 0,-1 0-1,1-1 1,-1 1-1,1 0 1,-1-1 0,1 1-1,-1-1 1,1 1 0,-1-1-1,1 1 1,0-1 0,-1 0-1,1 1 1,0-1 0,-1 0-1,1 1 1,0-1 0,0 0-1,-1 0 1,1 0 0,0 0-1,0 1 1,-1-1 0,1 0-1,0 0 1,0 0 0,-1-1-1,1 1 1,0 0 0,0 0-1,1-1 1,49-22 248,-13 7-1926,-37 16 1612,0 0-1,0 0 1,0 0-1,0 0 0,0 0 1,0 0-1,0 0 1,0 1-1,0-1 0,0 0 1,0 1-1,0-1 1,0 1-1,0-1 0,0 1 1,0-1-1,-1 1 1,1 0-1,0-1 0,0 1 1,-1 0-1,1 0 1,0 0-1,-1-1 0,1 1 1,-1 0-1,1 1 1,0-1 44,-1 1 0,1-1 0,-1 0 0,1 0 0,0 0 0,0-1 0,-1 1 0,1 0 0,0 0 0,0 0 0,0 0 0,0-1 0,0 1 0,0 0 0,0-1 0,0 1 0,1-1 0,-1 1 0,0-1 1,0 0-1,0 0 0,0 1 0,3-1 0,3 0-117,1 0 1,0 0-1,-1-1 1,1 0-1,0 0 1,-1-1-1,0 0 1,1 0-1,13-7 1,4-8-4166,-4-7-4462,-10 8-902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8.339"/>
    </inkml:context>
    <inkml:brush xml:id="br0">
      <inkml:brushProperty name="width" value="0.035" units="cm"/>
      <inkml:brushProperty name="height" value="0.035" units="cm"/>
    </inkml:brush>
  </inkml:definitions>
  <inkml:trace contextRef="#ctx0" brushRef="#br0">142 17 20172,'0'0'72,"0"-1"-1,0 0 1,0 1-1,0-1 1,0 0-1,0 1 1,0-1-1,-1 1 1,1-1 0,0 0-1,0 1 1,-1-1-1,1 0 1,0 1-1,-1-1 1,1 1-1,0-1 1,-1 1-1,1-1 1,-1 1-1,1-1 1,-1 1-1,1 0 1,-1-1-1,1 1 1,-1 0-1,0-1 1,1 1-1,-1 0 1,1 0 0,-1-1-1,0 1 1,1 0-1,-1 0 1,0 0-1,1 0 1,-1 0-1,0 0 1,1 0-1,-1 0 1,0 0-1,1 0 1,-1 0-1,0 1 1,1-1-1,-2 1 1,-2 0 140,1 0 0,-1 0 1,1 0-1,-1 1 0,1 0 1,0 0-1,-5 3 0,-2 4-22,1-1-1,1 2 1,0-1 0,0 1-1,-8 15 1,12-19-288,0 1-1,1 0 1,-1-1 0,2 2-1,-1-1 1,1 0 0,0 0-1,0 1 1,0 13 0,2-20 81,0-1 1,0 0-1,0 1 0,0-1 1,0 0-1,0 0 1,0 1-1,0-1 1,0 0-1,0 0 1,0 1-1,0-1 0,0 0 1,1 0-1,-1 1 1,0-1-1,0 0 1,0 0-1,0 1 0,1-1 1,-1 0-1,0 0 1,0 0-1,1 0 1,-1 1-1,0-1 0,0 0 1,1 0-1,-1 0 1,0 0-1,0 0 1,1 0-1,-1 0 1,0 0-1,1 0 0,-1 0 1,0 0-1,0 0 1,1 0-1,-1 0 1,0 0-1,0 0 0,1 0 1,-1 0-1,0 0 1,1 0-1,-1 0 1,0 0-1,14-6-336,-13 5 316,12-6-197,-1 0-1,2 1 1,-1 1-1,1 0 0,26-5 1,-37 9 218,1 0 1,-1 1-1,1 0 0,0 0 1,-1 0-1,1 0 1,-1 0-1,1 1 0,0-1 1,-1 1-1,1 0 0,-1 0 1,0 1-1,1-1 1,-1 1-1,0-1 0,0 1 1,0 0-1,0 0 0,0 1 1,0-1-1,-1 0 1,1 1-1,-1 0 0,1 0 1,-1-1-1,0 1 0,3 7 1,-1-1 23,-1 0 0,0 1 0,0-1 0,-1 1 1,0 0-1,0 0 0,-2-1 0,1 1 0,-2 18 1,0-16 143,0 0 1,-1 0-1,0 0 1,-1 0 0,0-1-1,-1 0 1,-9 19 0,13-30-132,0 1 1,0 0 0,-1-1-1,1 1 1,0-1 0,0 1-1,-1-1 1,1 1-1,0-1 1,0 1 0,-1-1-1,1 0 1,-1 1 0,1-1-1,0 1 1,-1-1 0,1 0-1,-1 1 1,1-1-1,-1 0 1,1 1 0,-1-1-1,1 0 1,-1 0 0,1 0-1,-2 1 1,-1-14 287,5-23-221,6 3-555,2 0-1,1 1 1,2 0-1,1 1 1,1 1-1,30-45 1,-34 62 385,-10 13 91,-1 0 0,0 0 0,0 0 0,1-1 0,-1 1 0,0 0 0,0 0 0,1 0 1,-1 0-1,0 0 0,0 0 0,1 0 0,-1 0 0,0 0 0,0 0 0,1 0 0,-1 0 0,0 0 0,0 0 1,1 0-1,-1 0 0,0 0 0,0 0 0,1 0 0,-1 1 0,0-1 0,0 0 0,0 0 0,1 0 0,-1 0 1,0 1-1,2 1 71,-1 0 0,0 1 0,1-1 0,-1 1 1,0 0-1,0-1 0,-1 1 0,1 3 0,8 28 380,1 0 0,2-1-1,1 0 1,20 35-1,-30-64-456,-1 0 0,0 0 0,1-1 0,0 1 0,0-1 0,0 0 0,4 4 0,-6-7-25,0 1 0,-1-1-1,1 1 1,0-1 0,-1 1-1,1-1 1,0 0 0,-1 0-1,1 1 1,0-1 0,0 0-1,-1 0 1,1 0 0,0 0 0,0 0-1,-1 0 1,1 0 0,0 0-1,0 0 1,0 0 0,-1 0-1,1 0 1,0 0 0,0-1-1,-1 1 1,1 0 0,0-1 0,-1 1-1,1 0 1,0-1 0,-1 1-1,1-1 1,-1 1 0,1-1-1,-1 1 1,1-1 0,-1 0-1,1 1 1,-1-1 0,1 0 0,-1 1-1,0-1 1,1 0 0,-1 1-1,0-1 1,0 0 0,1-1-1,0-1-19,0-1 0,0 0 0,0 0-1,0 1 1,-1-1 0,1 0 0,-1 0-1,0 0 1,0 0 0,0 0-1,-1 0 1,-1-4 0,-6-28-322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3.795"/>
    </inkml:context>
    <inkml:brush xml:id="br0">
      <inkml:brushProperty name="width" value="0.025" units="cm"/>
      <inkml:brushProperty name="height" value="0.025" units="cm"/>
    </inkml:brush>
  </inkml:definitions>
  <inkml:trace contextRef="#ctx0" brushRef="#br0">80 0 13036,'0'0'9465,"-2"9"-9016,-6 33-522,-6 76 0,10-5-7490,4-114 6693,0-14 400,0 5 1780,-1 0 0,0 0 0,-1 0 0,-5-18 0,-6-3 883,8 22-1384,1 0-1,0-1 1,0 0-1,1 0 1,1 0 0,-3-17-1,43 25 41,8 8-767,0 0-1777,-14-4-3813,-17-2 68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4.565"/>
    </inkml:context>
    <inkml:brush xml:id="br0">
      <inkml:brushProperty name="width" value="0.025" units="cm"/>
      <inkml:brushProperty name="height" value="0.025" units="cm"/>
    </inkml:brush>
  </inkml:definitions>
  <inkml:trace contextRef="#ctx0" brushRef="#br0">39 93 9097,'0'0'17536,"8"-10"-17119,25-31 26,-31 39-362,-1 0 0,1 0 0,-1 0 0,1 0 0,-1 0 0,0 0 0,0 0 0,0-1 0,0 1 0,-1 0 0,1-1 0,0-2 0,-1 4-59,0 1 0,0-1 0,0 1 0,-1-1 0,1 1 0,0-1 0,0 1 0,0 0 0,-1-1 0,1 1 0,0-1 0,0 1 0,-1 0 0,1-1 0,0 1 0,-1 0 0,1-1 0,0 1 0,-1 0 0,1-1 0,0 1 0,-1 0 0,1 0 0,-1 0 0,1-1 0,-1 1 0,1 0 0,0 0 0,-1 0 0,1 0 0,-1 0 0,1 0 0,-1 0 0,1 0 0,-1 0 0,-2 0-19,0 1 0,0-1 0,0 1-1,0-1 1,0 1 0,1 0 0,-1 0-1,0 1 1,0-1 0,1 0 0,-1 1-1,1 0 1,0-1 0,-1 1 0,-1 3-1,-1 0-16,1 0 0,1 0 0,-1 1 0,1 0-1,0-1 1,0 1 0,0 0 0,1 1-1,0-1 1,1 0 0,-1 1 0,1-1-1,0 1 1,1-1 0,-1 1 0,1-1-1,1 8 1,0-12 18,0-1 0,0 1 1,0 0-1,0-1 0,0 1 0,1-1 0,-1 1 0,0-1 0,1 0 0,-1 1 0,1-1 1,0 0-1,-1 0 0,1 0 0,0 0 0,0-1 0,-1 1 0,1 0 0,0-1 0,0 1 1,0-1-1,0 1 0,0-1 0,0 0 0,0 0 0,-1 0 0,1 0 0,2-1 0,60-3-85,-16-13-2275,-3-10-6003,-24 7-1410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5.001"/>
    </inkml:context>
    <inkml:brush xml:id="br0">
      <inkml:brushProperty name="width" value="0.025" units="cm"/>
      <inkml:brushProperty name="height" value="0.025" units="cm"/>
    </inkml:brush>
  </inkml:definitions>
  <inkml:trace contextRef="#ctx0" brushRef="#br0">1 1 13901,'0'0'9946,"13"2"-9002,258 53 2111,146 69-3398,-402-121 1179,-4-3-3835,-7-5-2816,-15-8-1795,-7 0-3760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5.468"/>
    </inkml:context>
    <inkml:brush xml:id="br0">
      <inkml:brushProperty name="width" value="0.025" units="cm"/>
      <inkml:brushProperty name="height" value="0.025" units="cm"/>
    </inkml:brush>
  </inkml:definitions>
  <inkml:trace contextRef="#ctx0" brushRef="#br0">152 235 7527,'0'0'3657,"0"8"-2034,1 0-953,0 0 1,1-1 0,0 1 0,0-1-1,0 1 1,1-1 0,0 0-1,1 0 1,-1 0 0,10 12-1,-1-5 2654,-14-20 577,-16-25-1511,-9-5-1710,-5-8-534,1-1 0,2-1 1,-24-55-1,52 99-152,-1-1 0,2 1 0,-1 0 0,0 0 0,0-1 0,1 1 0,-1 0 0,1-1 0,0 1 0,0-1 0,0-3 0,0 5-2,0 1 0,0-1-1,1 1 1,-1-1 0,0 1 0,1 0 0,-1-1 0,0 1 0,0-1 0,1 1 0,-1 0 0,1-1 0,-1 1 0,0 0 0,1-1 0,-1 1 0,1 0 0,-1-1 0,1 1 0,-1 0 0,1 0 0,-1 0 0,1 0 0,-1-1 0,1 1 0,-1 0 0,1 0 0,-1 0 0,1 0 0,-1 0 0,2 0-1,6 2-68,-1 0 0,1 0-1,0 1 1,-1 0 0,11 5-1,6 3 146,51 16-490,128 28-1,-108-39-3180,1-8-4329,-45-8-2691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6.347"/>
    </inkml:context>
    <inkml:brush xml:id="br0">
      <inkml:brushProperty name="width" value="0.025" units="cm"/>
      <inkml:brushProperty name="height" value="0.025" units="cm"/>
    </inkml:brush>
  </inkml:definitions>
  <inkml:trace contextRef="#ctx0" brushRef="#br0">278 57 10602,'0'0'6614,"6"-8"-3480,16-27-716,-22 35-2364,1 0-1,-1-1 1,0 1-1,0 0 0,0-1 1,0 1-1,0-1 1,0 1-1,1 0 1,-1-1-1,0 1 1,0 0-1,0-1 1,0 1-1,0-1 0,-1 1 1,1 0-1,0-1 1,0 1-1,0 0 1,0-1-1,0 1 1,0 0-1,-1-1 0,1 1 1,0 0-1,0-1 1,0 1-1,-1 0 1,1 0-1,0-1 1,0 1-1,-1 0 1,1 0-1,0-1 0,-1 1 1,1 0-1,0 0 1,-1 0-1,1 0 1,0-1-1,-1 1 1,1 0-1,0 0 1,-1 0-1,1 0 0,-1 0 1,1 0-1,0 0 1,-1 0-1,1 0 1,0 0-1,-1 0 1,1 0-1,-1 1 1,-23 0 371,22-1-315,-8 2-84,1 0 1,-1 1-1,1 0 1,-1 1-1,1 0 1,0 0-1,0 1 1,-10 7-1,-67 55-53,45-34 104,130-26-274,-87-7 184,0 1 0,0-1 0,0 0 1,0 1-1,0-1 0,-1 1 1,1 0-1,0-1 0,0 1 0,-1 0 1,1 0-1,0 0 0,-1 0 1,1 0-1,-1 1 0,1-1 0,-1 0 1,0 1-1,1-1 0,-1 1 1,0 0-1,0-1 0,0 1 0,0 0 1,-1-1-1,1 1 0,0 0 1,-1 0-1,1 0 0,-1 0 0,1 0 1,-1 0-1,0 0 0,0-1 1,0 1-1,0 0 0,0 0 0,-1 0 1,1 0-1,0 0 0,-1 0 1,0 0-1,1 0 0,-1-1 0,0 1 1,-1 2-1,-3 5 104,0 0 1,0-1-1,-1 1 1,0-1-1,0-1 0,-1 1 1,-14 11-1,14-12 19,0-1 0,0-1 1,-1 1-1,0-1 0,0 0 0,0-1 0,0 0 0,-1 0 1,0-1-1,-16 4 0,24-7-144,1 0 0,0 0 0,-1 0 0,1 0 0,0 0 0,-1 0 0,1 0 0,0 0 0,-1 0 0,1-1-1,0 1 1,-1 0 0,1 0 0,0 0 0,-1 0 0,1 0 0,0-1 0,0 1 0,-1 0 0,1 0 0,0-1 0,0 1 0,0 0 0,-1 0 0,1-1 0,0 1 0,0 0 0,0-1 0,0 1 0,-1 0 0,1 0 0,0-1 0,0 1 0,0 0 0,0-1 0,0 1-1,0 0 1,0-1 0,0 1 0,0 0 0,0-1 0,0 1 0,0 0 0,0-1 0,0 1 0,0 0 0,1-1 0,-1 1 0,0 0 0,0-1 0,0 1 0,0 0 0,1 0 0,-1-1 0,0 1 0,0 0 0,1 0 0,-1-1 0,0 1 0,0 0 0,1 0 0,14-20-2709,2 8-248,1 0-1,-1 0 0,2 2 1,22-11-1,-12 8-2464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6.740"/>
    </inkml:context>
    <inkml:brush xml:id="br0">
      <inkml:brushProperty name="width" value="0.025" units="cm"/>
      <inkml:brushProperty name="height" value="0.025" units="cm"/>
    </inkml:brush>
  </inkml:definitions>
  <inkml:trace contextRef="#ctx0" brushRef="#br0">52 1 1922,'0'0'12945,"2"12"-10783,0-2-1726,0-3-154,-1 1 0,0-1 0,0 0 0,0 1 0,-1-1 0,0 1 1,-1-1-1,0 0 0,-2 11 0,-54 223 8115,58-267-8370,1 1 1,2 0-1,0-1 0,2 1 0,0 1 0,2-1 1,0 1-1,2 1 0,24-44 0,-33 66-41,0-1 0,0 1 1,0 0-1,-1-1 0,1 1 0,1 0 0,-1 0 0,0-1 0,0 1 0,0 0 0,1 0 0,-1 0 0,0 1 0,1-1 0,-1 0 0,1 0 0,-1 1 0,1-1 0,-1 1 0,1-1 0,-1 1 0,1 0 0,-1-1 0,1 1 0,0 0 0,-1 0 0,1 0 0,0 1 0,-1-1 1,1 0-1,-1 0 0,1 1 0,-1-1 0,1 1 0,-1 0 0,1-1 0,-1 1 0,1 0 0,-1 0 0,0 0 0,1 0 0,-1 0 0,0 0 0,0 0 0,0 0 0,0 0 0,0 1 0,0-1 0,1 2 0,0-1 4,-1 0-1,0 0 0,1 0 0,-1 1 1,0-1-1,0 0 0,0 1 1,0-1-1,-1 1 0,1-1 0,-1 1 1,1-1-1,-1 1 0,0-1 1,0 1-1,0-1 0,0 1 0,-1 0 1,1-1-1,-1 1 0,1-1 1,-1 1-1,0-1 0,0 0 0,0 1 1,0-1-1,0 0 0,-1 0 1,1 0-1,-1 0 0,1 0 0,-4 3 1,1-2 63,-1 0 1,0-1-1,0 1 1,0-1-1,0 0 1,0 0-1,-1 0 1,1-1-1,-8 1 1,12-1-114,0-1 1,0 0-1,0 1 1,0-1-1,-1 0 1,1 0-1,0 0 1,0 0-1,0 0 1,0 0-1,0 0 1,0 0 0,0 0-1,0 0 1,0-1-1,0 1 1,0 0-1,0-1 1,0 1-1,0-1 1,0 1-1,0-1 1,0 1 0,0-1-1,0 0 1,1 0-1,-1 1 1,0-1-1,0 0 1,1 0-1,-1 0 1,0 0-1,1 0 1,-1 0-1,1 0 1,0 0 0,-1 0-1,1 0 1,0 0-1,-1 0 1,1 0-1,0 0 1,0 0-1,0 0 1,0 0-1,0 0 1,0 0-1,0 0 1,0 0 0,1 0-1,-1-2 1,1 1-356,0 1 0,0-1 0,0 0 0,0 1 0,1 0-1,-1-1 1,0 1 0,1 0 0,-1-1 0,0 1 0,1 0 0,0 0 0,-1 0 0,1 0 0,-1 1 0,1-1 0,0 0 0,2 0 0,35-10-6743,-12 6 3037</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7.353"/>
    </inkml:context>
    <inkml:brush xml:id="br0">
      <inkml:brushProperty name="width" value="0.025" units="cm"/>
      <inkml:brushProperty name="height" value="0.025" units="cm"/>
    </inkml:brush>
  </inkml:definitions>
  <inkml:trace contextRef="#ctx0" brushRef="#br0">1 56 4933,'0'0'19554,"14"13"-19436,-14-12-103,1 0 1,-1 0-1,1 0 1,-1 0-1,1 0 1,0 0-1,-1 0 1,1 0-1,0 0 1,0 0-1,-1-1 1,1 1-1,0 0 1,0 0-1,0-1 1,0 1-1,0-1 1,0 1-1,0-1 1,1 1-1,-1-1 1,0 0-1,0 1 1,0-1-1,0 0 1,0 0 0,1 0-1,-1 0 1,0 0-1,0 0 1,0 0-1,2-1 1,53-2 309,-40 2-367,-12 0 21,1 1 0,-1 0 0,1 0-1,-1 0 1,1 1 0,-1 0 0,0 0 0,7 1 0,-10-1 38,1 0 1,-1 0-1,0 0 1,0-1-1,1 1 1,-1 0-1,0 1 1,0-1-1,0 0 1,0 0-1,0 0 1,0 1 0,-1-1-1,1 0 1,0 1-1,-1-1 1,1 1-1,-1-1 1,1 0-1,-1 1 1,0-1-1,1 1 1,-1 0-1,0-1 1,0 1-1,0 2 1,0-3 639,5-32 2316,-4 0-2921,-1 24-44,0 1 1,0-1 0,0 1-1,1-1 1,0 1 0,4-12-1,-4 18-76,0 0-1,0 0 1,0 1 0,0-1-1,0 0 1,0 1-1,0-1 1,0 0 0,0 1-1,0-1 1,0 1 0,0 0-1,0-1 1,0 1-1,0 0 1,0 0 0,0-1-1,-1 1 1,1 0-1,0 0 1,-1 0 0,1 0-1,-1 0 1,2 1-1,4 6-111,-1-5 84,-1 0 0,1-1-1,0 1 1,0-1 0,0 0-1,0 0 1,1 0 0,-1-1-1,0 0 1,1 0-1,-1 0 1,1 0 0,-1-1-1,1 0 1,7-1 0,-10 0 117,1 1 1,0-1 0,0 0 0,0 0 0,0 0-1,0 0 1,-1-1 0,1 0 0,-1 0-1,1 0 1,-1 0 0,0 0 0,0-1 0,0 1-1,0-1 1,0 0 0,0 0 0,-1 0-1,1 0 1,-1 0 0,0-1 0,2-3-1,-11 21 75,3-7-77,0-1 0,1 1-1,0 0 1,1 0 0,-4 13 0,6-19-6,0 1-1,0-1 1,0 0 0,0 0 0,0 1-1,0-1 1,0 0 0,0 0 0,1 1 0,-1-1-1,0 0 1,1 0 0,-1 0 0,1 0 0,0 0-1,-1 0 1,1 1 0,0-1 0,-1-1-1,1 1 1,0 0 0,0 0 0,0 0 0,0 0-1,0 0 1,0-1 0,0 1 0,0-1-1,0 1 1,0 0 0,0-1 0,1 0 0,-1 1-1,0-1 1,0 0 0,0 1 0,1-1 0,-1 0-1,0 0 1,0 0 0,1 0 0,1-1-1,6 1 64,1 0-1,-1-1 1,1-1-1,-1 1 1,0-2-1,0 1 1,0-1-1,0 0 1,0-1-1,9-5 1,39-15-63,-56 24-10,-1-1 1,1 1-1,-1 0 1,1 0-1,-1-1 0,1 1 1,-1 0-1,1 0 1,-1 0-1,1 0 0,-1-1 1,1 1-1,-1 0 1,1 0-1,-1 0 0,1 0 1,-1 0-1,1 0 1,-1 0-1,1 1 0,-1-1 1,1 0-1,-1 0 1,1 0-1,-1 0 0,1 1 1,-1-1-1,1 0 1,-1 0-1,1 1 1,-1-1-1,0 0 0,1 1 1,-1-1-1,0 1 1,1-1-1,-1 0 0,0 1 1,1-1-1,-1 1 1,0-1-1,0 1 0,1-1 1,-1 1-1,0-1 1,0 1-1,0-1 0,0 1 1,0-1-1,0 1 1,0-1-1,0 1 0,0-1 1,0 1-1,0-1 1,0 1-1,0-1 0,0 1 1,-1 0-1,3 12-1779,-2-13 1517,0 0 0,0 1 0,1-1 0,-1 1 0,0-1-1,0 0 1,1 1 0,-1-1 0,1 0 0,-1 1 0,0-1 0,1 0 0,-1 0-1,0 0 1,1 1 0,-1-1 0,1 0 0,-1 0 0,1 0 0,-1 0 0,1 0-1,-1 1 1,0-1 0,1 0 0,-1 0 0,2-1 0</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8.624"/>
    </inkml:context>
    <inkml:brush xml:id="br0">
      <inkml:brushProperty name="width" value="0.025" units="cm"/>
      <inkml:brushProperty name="height" value="0.025" units="cm"/>
    </inkml:brush>
  </inkml:definitions>
  <inkml:trace contextRef="#ctx0" brushRef="#br0">32 56 12716,'1'-5'244,"4"-37"6824,-3 33-3572,-1 28-2928,-2-3 95,-1 1 0,0-1 1,-2 0-1,-7 26 0,6-26-254,0-1-1,2 1 1,0 0 0,-2 26 0,5-41-400,0 0-1,0 0 1,0-1 0,0 1 0,1 0 0,-1-1 0,0 1-1,0 0 1,0-1 0,1 1 0,-1 0 0,0-1-1,1 1 1,-1-1 0,0 1 0,1 0 0,-1-1-1,1 1 1,-1-1 0,1 1 0,-1-1 0,1 1-1,-1-1 1,1 0 0,-1 1 0,1-1 0,0 0-1,-1 1 1,1-1 0,1 0 0,26 0 263,-19-2-210,-1 0-1,0-1 1,1 0 0,11-7 0,-20 10-65,1 0 1,-1 0-1,0-1 1,1 1-1,-1 0 1,0 0-1,1 0 1,-1-1-1,1 1 0,-1 0 1,0 0-1,1 0 1,-1 0-1,1 0 1,-1 0-1,0 0 1,1 0-1,-1 0 1,1 0-1,-1 0 0,0 0 1,1 0-1,-1 0 1,1 0-1,-1 0 1,0 1-1,1-1 1,-1 0-1,0 0 0,1 0 1,-1 1-1,0-1 1,1 0-1,-1 0 1,0 1-1,1-1 1,-1 1-1,6 20-73,-9 32 42,3-47 54,-3 18-5,1-13-119,1 0-1,0 0 1,1 0-1,2 21 1,-1-32-18,0 0 1,1 1-1,-1-1 1,0 0-1,0 0 1,1 0-1,-1 0 1,0 0-1,1 0 1,-1-1-1,0 1 1,0 0-1,1-1 1,-1 1-1,0 0 1,0-1-1,0 0 1,0 1-1,0-1 1,2-1-1,3-3-984,0 0 1,-1-1-1,0 0 0,0 0 0,7-12 1,6-17-6829,-7 14 1207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09.764"/>
    </inkml:context>
    <inkml:brush xml:id="br0">
      <inkml:brushProperty name="width" value="0.025" units="cm"/>
      <inkml:brushProperty name="height" value="0.025" units="cm"/>
    </inkml:brush>
  </inkml:definitions>
  <inkml:trace contextRef="#ctx0" brushRef="#br0">23 207 4644,'0'0'17980,"9"1"-16982,-3 0-933,-1 0 0,1-1-1,-1 0 1,0-1 0,1 1-1,-1-1 1,1 0 0,-1 0-1,0 0 1,8-4 0,-10 4 45,-1 0-1,1 0 1,-1-1 0,1 1 0,-1-1 0,0 0 0,1 0 0,-1 0 0,0 0 0,0 0-1,0 0 1,-1 0 0,1 0 0,0-1 0,-1 1 0,0-1 0,1 1 0,-1-1-1,0 0 1,0 0 0,-1 1 0,1-1 0,-1 0 0,1 0 0,-1 0 0,0-4-1,0 7-86,0 0 0,0-1 0,0 1-1,0 0 1,0-1 0,0 1-1,0-1 1,0 1 0,0 0-1,0-1 1,-1 1 0,1 0-1,0-1 1,0 1 0,0 0-1,-1-1 1,1 1 0,0 0-1,0-1 1,-1 1 0,1 0 0,0 0-1,-1 0 1,1-1 0,0 1-1,-1 0 1,1 0 0,0 0-1,-1-1 1,1 1 0,0 0-1,-1 0 1,1 0 0,-1 0-1,-19 3 79,-14 13-296,26-11 196,1 2 1,0-1-1,1 1 1,-1 0-1,1 0 1,1 1-1,0-1 1,0 1 0,0 1-1,1-1 1,0 1-1,0-1 1,-1 10-1,4-17 3,1-1 0,0 1 0,0-1 0,0 1 0,0-1 0,0 0-1,0 1 1,0-1 0,0 1 0,0-1 0,0 1 0,0-1 0,1 0 0,-1 1 0,0-1 0,0 1-1,0-1 1,0 0 0,1 1 0,-1-1 0,0 1 0,0-1 0,1 0 0,-1 0 0,0 1 0,1-1-1,-1 0 1,0 1 0,1-1 0,-1 0 0,1 0 0,-1 0 0,0 1 0,1-1 0,-1 0 0,1 0-1,22 2 205,21-13 49,-33 6-286,0-1 0,0-1 0,-1 0 0,0 0 1,0-1-1,-1-1 0,0 1 0,0-2 0,7-9 0,-27 76-1049,9-52 1077,1 0 0,0 1 0,0-1 1,0 0-1,0 1 0,1 10 0,0-16 8,0 1 0,1 0 0,-1 0 1,0 0-1,0-1 0,0 1 0,1 0 0,-1 0 0,0-1 0,1 1 1,-1 0-1,1-1 0,-1 1 0,1 0 0,-1-1 0,1 1 1,-1-1-1,1 1 0,0-1 0,-1 1 0,2 0 0,-1-1 21,1 0-1,-1 1 1,0-1-1,1 0 1,-1 0 0,1 0-1,-1 0 1,0 0-1,1 0 1,-1 0-1,1-1 1,-1 1-1,0-1 1,1 1-1,-1-1 1,2 0-1,5-4 13,-1 1 0,0-2 0,0 1 1,0-1-1,-1 0 0,1 0 0,-1-1 0,-1 0 0,0 0 0,0 0 0,0-1 0,-1 1 0,6-15 0,-18 41-997,3-11 933,2-1 0,-1 1 1,1 0-1,0 0 0,1 0 0,0 1 0,-2 13 0,5-22 39,1 1 0,0-1 0,-1 0 0,1 0 0,0 0 0,-1 0 0,1 0 0,0 0 0,0 0 0,-1-1 0,1 1 0,-1 0 0,1-1 0,0 0 0,1 0 0,7-5-51,-1 0-1,0-1 0,-1 0 1,1-1-1,-2 1 0,1-2 1,-1 1-1,0-1 0,8-13 1,2-6-1676,24-56 0,-10 0 815,-41 157 1161,3-32 140,1 0-1,2 75 0,4-115-393,0 1-1,0-1 1,0 0 0,0 0 0,0 0 0,1 1-1,-1-1 1,0 0 0,1 0 0,-1 0 0,1 0 0,-1 0-1,1 0 1,0 0 0,-1 0 0,1 0 0,0 0 0,0 0-1,0 0 1,-1-1 0,1 1 0,0 0 0,2 1 0,-2-2 1,0 0 0,-1 0 1,1 0-1,-1 0 0,1-1 1,-1 1-1,1 0 0,0 0 1,-1 0-1,1 0 0,-1-1 1,1 1-1,-1 0 1,1-1-1,-1 1 0,1 0 1,-1-1-1,1 1 0,-1 0 1,1-1-1,-1 1 0,0-1 1,1 1-1,-1-1 0,0 1 1,1-1-1,-1 1 0,0-1 1,0 1-1,0-1 0,1 0 1,-1 1-1,0-1 0,0 1 1,0-1-1,0 0 1,0 1-1,0-1 0,0 1 1,0-1-1,0 1 0,0-1 1,-1 0-1,1 1 0,0-2 1,0-7 41,0-1 0,0 0 0,-1 0 0,0 0 0,0 0 0,-1 0 0,-1 1 0,0-1-1,0 1 1,-1-1 0,0 1 0,-10-17 0,13 25 76,40 30-151,-29-24 44,0-1 0,0-1-1,1 0 1,-1 0 0,1-1 0,0 0-1,0-1 1,0 0 0,0-1 0,0 0-1,-1-1 1,1 0 0,0 0 0,0-2-1,-1 1 1,1-1 0,-1-1 0,0 0-1,0 0 1,0-1 0,0 0 0,-1-1-1,0 0 1,0 0 0,0-1 0,13-14-1,-21 21 30,-1-1 0,1 0 0,0 0 0,0 1 0,0-1 0,-1 0 0,1 0 0,0 0 0,-1 0 0,1 0 0,-1 0 0,1 0 0,-1 0 0,0 0 0,1 0 0,-1 0 0,0-1 0,0 1 0,0 0 0,0 0 0,0 0 0,0 0 0,0 0 0,0 0 0,0-1 0,-1 0 0,0 1-21,0-1 0,0 1 1,0 1-1,0-1 0,0 0 1,0 0-1,0 0 0,-1 0 0,1 1 1,0-1-1,-1 1 0,1-1 1,0 1-1,-1-1 0,1 1 1,0 0-1,-3 0 0,-2-1-31,0 0-1,1 1 1,-1 0-1,0 1 1,1-1 0,-1 1-1,0 0 1,1 0-1,-1 1 1,-5 2-1,5 0 70,0 1 0,0 0 1,0 0-1,1 0 0,0 1 0,0-1 0,0 1 0,0 0 0,1 1 0,0-1 0,1 1 1,-1 0-1,1 0 0,1 0 0,-1 0 0,1 1 0,0-1 0,1 1 0,0-1 1,0 1-1,1-1 0,-1 1 0,2 0 0,1 13 0,0-17-73,-1-1 0,1 0 0,0 0 0,0 0 1,0 0-1,0 0 0,0-1 0,1 1 0,-1-1 0,1 1 0,0-1 0,0 0 0,0 0 0,0 0 0,0 0 1,0-1-1,0 1 0,1-1 0,-1 0 0,1 0 0,-1 0 0,5 0 0,40 5-2468,-6-10-5068,-9-7-4876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47.616"/>
    </inkml:context>
    <inkml:brush xml:id="br0">
      <inkml:brushProperty name="width" value="0.025" units="cm"/>
      <inkml:brushProperty name="height" value="0.025" units="cm"/>
    </inkml:brush>
  </inkml:definitions>
  <inkml:trace contextRef="#ctx0" brushRef="#br0">362 41 4036,'0'0'2963,"-12"-5"-2061,-4-2-319,1 0 0,-1 2 0,0 0 0,-18-3 0,27 7-384,0 0 1,0 0-1,0 0 0,0 1 0,0 0 1,0 1-1,0-1 0,0 1 1,0 1-1,0-1 0,0 1 0,0 1 1,1-1-1,-11 6 0,6 0-45,1 0 0,1 0-1,0 1 1,0 0 0,1 1-1,0 0 1,0 1 0,1-1 0,0 1-1,1 0 1,1 1 0,0 0 0,0 0-1,1 0 1,0 0 0,-2 21-1,-2 18 129,3 0-1,1 89 1,4-121-297,0 4-70,1 1 0,1-1 0,1 1 0,1-1 0,1 0 0,1 0 0,16 38-1,-19-52 81,1-1 0,1 0 0,0 0 0,0 0-1,0-1 1,1 1 0,0-1 0,1 0 0,0-1-1,0 0 1,0 0 0,0 0 0,1-1-1,0 0 1,0-1 0,1 0 0,-1 0 0,1 0-1,0-1 1,0-1 0,0 1 0,13 0 0,-4-2 137,0-1 1,-1-1 0,1 0-1,0-1 1,-1-1 0,0-1-1,0-1 1,0 0 0,0-1-1,-1-1 1,0 0 0,0-2-1,-1 1 1,0-2 0,0 0-1,-1-1 1,19-19 0,-12 11-11,-1-2 1,-1 0-1,-1-1 1,-1-1 0,-1-1-1,-1 0 1,-1-1 0,-1 0-1,-2-1 1,12-35-1,-20 49-92,1-1 0,-2 1 0,0-1 0,0 1 0,-1-1 0,-1 0 0,0 1-1,-1-1 1,0 0 0,-1 1 0,0-1 0,-8-22 0,7 27-152,-1 0 0,0 1 0,0-1 0,-1 1 0,0 0 0,0 1 0,-1-1 0,0 1 0,0 0 0,0 1 0,0-1 0,-1 1 0,0 0 0,0 1 0,-1 0 0,1 0 1,-1 1-1,0-1 0,0 2 0,-10-3 0,-26-3-2505,-1 6-1035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8.824"/>
    </inkml:context>
    <inkml:brush xml:id="br0">
      <inkml:brushProperty name="width" value="0.035" units="cm"/>
      <inkml:brushProperty name="height" value="0.035" units="cm"/>
    </inkml:brush>
  </inkml:definitions>
  <inkml:trace contextRef="#ctx0" brushRef="#br0">0 0 16692,'5'17'1672,"0"-1"-1216,0 0-464,2-2 1008,9-2-712,2-4-160,11 0-120,3 0-144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48.787"/>
    </inkml:context>
    <inkml:brush xml:id="br0">
      <inkml:brushProperty name="width" value="0.025" units="cm"/>
      <inkml:brushProperty name="height" value="0.025" units="cm"/>
    </inkml:brush>
  </inkml:definitions>
  <inkml:trace contextRef="#ctx0" brushRef="#br0">0 650 5894,'0'0'2866,"8"-8"-2503,2-3-83,1 1-1,1 0 0,0 1 1,0 0-1,19-10 1,182-93 1935,214-95-1879,-254 146-91,3 8-1,2 8 0,285-35 0,-409 72-69,0 3 0,0 3 0,97 7 0,-135-4-144,0 2 0,0 0 0,-1 0 0,1 2-1,-1 0 1,0 1 0,0 0 0,-1 1 0,0 1-1,0 0 1,-1 1 0,0 0 0,0 1 0,-1 1-1,0 0 1,-1 0 0,12 17 0,2-2 523,-21-23-223,0 0-1,-1 1 0,1-1 1,-1 1-1,0 0 1,0 0-1,3 6 0,-13-6 161,-14-4-7671,11-3 3257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49.146"/>
    </inkml:context>
    <inkml:brush xml:id="br0">
      <inkml:brushProperty name="width" value="0.025" units="cm"/>
      <inkml:brushProperty name="height" value="0.025" units="cm"/>
    </inkml:brush>
  </inkml:definitions>
  <inkml:trace contextRef="#ctx0" brushRef="#br0">0 122 7143,'0'0'8931,"7"9"-8536,18 33 390,25 55 0,-24-44-503,-24-49-171,1 1 0,-1-1 0,1 1 0,0-1 0,0 0 0,1 0 0,-1 0 0,1 0 0,0-1 0,0 0 0,0 1 0,0-1 0,5 2 0,-7-4-10,0 0 1,1-1-1,-1 1 0,0-1 1,1 0-1,-1 1 1,1-1-1,-1 0 1,0 0-1,1-1 0,-1 1 1,1 0-1,-1-1 1,0 1-1,1-1 1,-1 0-1,0 0 1,0 0-1,0 0 0,0 0 1,1-1-1,-1 1 1,-1 0-1,1-1 1,0 0-1,0 1 0,-1-1 1,1 0-1,1-3 1,18-23 194,-1-2 0,-2 0 1,-1-1-1,-1-1 1,-2-1-1,15-49 0,-14 42-448,-14 37-15,0 0 0,0 0 1,1 0-1,-1 1 0,1-1 1,0 0-1,0 1 1,4-5-1,12-7-5567,-9 7-341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57.986"/>
    </inkml:context>
    <inkml:brush xml:id="br0">
      <inkml:brushProperty name="width" value="0.025" units="cm"/>
      <inkml:brushProperty name="height" value="0.025" units="cm"/>
    </inkml:brush>
  </inkml:definitions>
  <inkml:trace contextRef="#ctx0" brushRef="#br0">140 2 4356,'0'0'11526,"-7"-1"-10619,4 1-883,1 0 0,-1 0-1,1 0 1,0 0 0,-1 0-1,1 0 1,-1 1-1,1-1 1,0 1 0,0 0-1,-4 1 1,4 0-22,1-1 0,-1 1 0,1-1 0,-1 1 0,1 0 0,0 0 0,-1 0-1,1 0 1,0 0 0,0 0 0,1 0 0,-1 0 0,0 0 0,1 0 0,-1 0 0,1 0 0,0 1 0,-1 1 0,-10 76 171,-22 145 1660,-4 290-1,37-508-1809,0 0 1,1 0-1,0 0 1,1-1-1,-1 1 1,1 0-1,0 0 1,1-1-1,0 1 1,0-1-1,0 0 1,1 0-1,0 0 1,0-1-1,0 1 1,1-1-1,0 0 1,0 0-1,0 0 1,1-1-1,-1 0 1,1 0-1,0 0 1,0-1-1,8 3 1,15 6 129,0-1-1,1-2 1,0 0 0,40 4 0,-49-9-124,154 21 289,263 4 0,-94-10 946,-296-14-1315,0-3-1,87-6 0,-125 2 71,0-1 0,0 0 0,0 0-1,-1-1 1,0 0 0,1-1 0,15-10-1,27-13 30,-37 25-21,-14 3 14,0 0 0,0 0 1,0 0-1,0 0 0,1-1 0,-1 1 0,0 0 1,0-1-1,0 1 0,0 0 0,0-1 1,0 0-1,0 1 0,0-1 0,0 0 1,0 1-1,0-1 0,0 0 0,0 0 1,0 0-1,1-1 0,22-44 274,-6-23-279,-2 0 0,-4-1 0,6-99-1,-14-214 44,-6 216 9,2 166-73,1 0 0,-1-1 1,0 1-1,0 0 0,0 0 1,0 0-1,-1 0 0,1 0 1,0 0-1,0 0 0,-1 0 0,1 0 1,0 0-1,-1 0 0,1 0 1,-1 0-1,0 0 0,1 1 1,-1-1-1,0 0 0,1 0 1,-1 0-1,0 1 0,0-1 0,0 0 1,1 1-1,-3-2 0,-29 1 242,9 2-216,-54-5-28,-197-4-21,-600 9 174,798-6-20,0-2 0,-74-19-1,78 12-113,144 24-2920,-6-6-1852,-6-3-2168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58.758"/>
    </inkml:context>
    <inkml:brush xml:id="br0">
      <inkml:brushProperty name="width" value="0.025" units="cm"/>
      <inkml:brushProperty name="height" value="0.025" units="cm"/>
    </inkml:brush>
  </inkml:definitions>
  <inkml:trace contextRef="#ctx0" brushRef="#br0">2 1 4068,'0'0'15412,"-1"4"-14884,1 1-379,1 1 0,-1 0 0,1-1 0,0 1 0,1-1 0,-1 1 0,1-1 0,0 0 0,1 0 0,-1 0 0,1 0 0,0 0 0,5 6-1,49 66 1092,-56-77-1234,86 102 747,51 66-219,-133-158-1712,-8-7-188,-21-13-1897,-30-24-5151,21 10 1308</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29:59.106"/>
    </inkml:context>
    <inkml:brush xml:id="br0">
      <inkml:brushProperty name="width" value="0.025" units="cm"/>
      <inkml:brushProperty name="height" value="0.025" units="cm"/>
    </inkml:brush>
  </inkml:definitions>
  <inkml:trace contextRef="#ctx0" brushRef="#br0">54 335 4292,'0'0'2744,"-6"-9"-1062,0-1-1009,-16-28 650,3 17 4731,24 23-5232,0 1-1,0 0 1,0-1 0,0 0 0,1 0 0,-1-1-1,1 1 1,8 0 0,-11-1-695,-1-1 0,0 0 0,1 1 0,-1-1 0,1 0 0,-1 0 0,0 0 0,1-1 0,-1 1 0,0 0 0,1-1 0,-1 0 0,0 0 0,0 1 0,0-1 0,1 0 0,-1-1 0,0 1 0,0 0 0,0 0 0,-1-1 0,1 0 0,0 1 0,0-1 0,2-3 0,0-5 94,0 0 0,0 0 0,-1 0 1,-1-1-1,0 1 0,0-1 0,0-12 0,-3-81-197,0 49 41,2 55-108,1 0 0,-1 0 1,1 0-1,-1 0 0,0 0 1,1 0-1,-1 1 0,1-1 0,-1 1 1,0-1-1,1 1 0,-1-1 1,0 1-1,0 0 0,3 1 0,155 106-6010,-70-50-2115,-53-33 3134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0.261"/>
    </inkml:context>
    <inkml:brush xml:id="br0">
      <inkml:brushProperty name="width" value="0.025" units="cm"/>
      <inkml:brushProperty name="height" value="0.025" units="cm"/>
    </inkml:brush>
  </inkml:definitions>
  <inkml:trace contextRef="#ctx0" brushRef="#br0">0 125 14798,'0'0'8750,"3"13"-8654,3 14-35,37 134 97,-43-159-124,0-1 1,1 0-1,-1 0 1,0 0-1,1 0 1,-1 0 0,1 0-1,-1 0 1,1 0-1,-1 0 1,1 0-1,0 0 1,-1 0 0,1 0-1,0 0 1,0-1-1,-1 1 1,1 0-1,0-1 1,0 1 0,0 0-1,0-1 1,0 1-1,0-1 1,0 1-1,0-1 1,1 0 0,0 1-1,0-2 71,-1 1 0,0-1 0,1 0 1,-1 0-1,1 0 0,-1 0 0,0 0 0,1 0 0,-1 0 0,0 0 1,0 0-1,0 0 0,0-1 0,0 1 0,0 0 0,1-3 0,4-9 268,0 1 0,0-1 0,4-16 0,-5 12-240,-1-1 1,-1 0-1,0 0 1,-2 0-1,0 0 1,-2-33-1,-2 46-216,-1 12-95,-1 14 23,5-19 150,0 0 0,0 0 0,0 0 0,0 0 0,0 0 0,1 0 1,-1 0-1,1 0 0,-1-1 0,1 1 0,0 0 0,-1 0 0,1-1 0,0 1 0,0 0 0,0-1 1,1 1-1,-1-1 0,0 1 0,1-1 0,-1 0 0,0 0 0,1 1 0,0-1 0,-1 0 1,1 0-1,0-1 0,-1 1 0,1 0 0,0 0 0,0-1 0,0 1 0,0-1 0,-1 0 1,1 1-1,0-1 0,0 0 0,0 0 0,0 0 0,0 0 0,0-1 0,3 0 0,3 0 15,0-1-1,0 0 0,-1 0 1,1-1-1,-1 0 0,1 0 0,-1 0 1,0-1-1,10-8 0,-15 11-5,38-36 44,-39 35-37,1 0 1,0 0-1,-1 0 0,0 0 1,1-1-1,-1 1 0,0 0 1,0-1-1,0 1 0,-1-1 1,1 1-1,0-1 0,-1 1 1,0-1-1,0 0 0,1 1 1,-2-1-1,1-3 0,0 5-15,-1 1 0,1-1 0,0 1 0,-1 0 0,1-1 0,0 1 0,-1 0 0,1-1 0,0 1 0,-1 0 0,1 0 0,-1 0 0,1-1 0,0 1-1,-1 0 1,1 0 0,-1 0 0,1 0 0,-1 0 0,1-1 0,-1 1 0,1 0 0,0 0 0,-1 0 0,1 0 0,-1 1 0,1-1 0,-1 0 0,1 0 0,-1 0 0,1 0 0,0 0 0,-1 0-1,1 1 1,-1-1 0,1 0 0,0 0 0,-1 1 0,1-1 0,-1 0 0,1 1 0,0-1 0,0 0 0,-1 1 0,1-1 0,0 0 0,-1 2 0,-17 14-191,12-8 179,0 0 1,1 0 0,0 0-1,1 1 1,0 0-1,0 0 1,-4 16 0,8-25 10,1 1 0,-1 0 0,0-1 0,1 1 0,-1-1 0,0 1 0,1-1 1,-1 1-1,1-1 0,-1 1 0,1-1 0,-1 1 0,1-1 0,0 0 0,-1 1 0,1-1 0,-1 0 0,1 1 1,0-1-1,-1 0 0,1 0 0,0 0 0,-1 1 0,1-1 0,0 0 0,-1 0 0,1 0 0,0 0 0,-1 0 1,1-1-1,1 1 0,33 0 56,-27 0-31,-4 0-13,3-1-16,0 1 0,1 1 0,-1-1 0,0 1 1,0 0-1,10 3 0,-14-2 5,-1-1 1,1 1-1,0-1 1,-1 1 0,1 0-1,-1 0 1,1 0-1,-1 1 1,0-1-1,0 0 1,0 1 0,-1-1-1,1 1 1,0 0-1,-1 0 1,0-1-1,2 6 1,-3-7 11,0 0 0,1-1 1,-1 1-1,0 0 0,0-1 1,0 1-1,1 0 0,-1-1 0,0 1 1,1 0-1,-1-1 0,1 1 1,-1-1-1,1 1 0,-1-1 0,1 1 1,-1-1-1,1 1 0,-1-1 1,1 1-1,0-1 0,-1 0 0,1 0 1,-1 1-1,2-1 0,9-12 311,4-44 167,-11 40-524,2-5 102,-1 1 0,-2-1 0,0 0 0,1-32 0,-4 52-83,1 0 0,0 1-1,0-1 1,0 1 0,-1-1-1,1 1 1,0-1 0,0 1-1,0-1 1,0 1-1,0 0 1,0-1 0,0 1-1,0 0 1,0 0 0,0 0-1,0 0 1,-1 0 0,1 0-1,0 0 1,2 0-1,30 1-133,-26-1 167,-5 0-21,0-1-1,0 1 1,0 0 0,0 1 0,0-1 0,0 0 0,0 0 0,-1 1 0,1-1 0,0 1 0,0 0 0,0-1-1,-1 1 1,1 0 0,0 0 0,-1 0 0,1 0 0,0 1 0,-1-1 0,0 0 0,1 1 0,-1-1-1,0 1 1,0-1 0,2 3 0,-1 1 5,-1 0-1,0 0 0,0 0 1,0 0-1,0 0 0,-1 0 1,1 0-1,-2 10 0,0-5 21,-1-1-1,0 0 0,-1 1 0,1-1 0,-2 0 0,1 0 0,-10 15 1,-11 33 69,24-57-88,0 0-1,0 1 1,0-1 0,0 0 0,1 0 0,-1 0 0,0 1 0,0-1 0,0 0 0,1 0 0,-1 0-1,0 1 1,0-1 0,0 0 0,1 0 0,-1 0 0,0 0 0,0 0 0,1 0 0,-1 1 0,0-1 0,0 0-1,1 0 1,-1 0 0,0 0 0,1 0 0,-1 0 0,0 0 0,0 0 0,1 0 0,-1 0 0,0 0 0,0-1-1,1 1 1,-1 0 0,0 0 0,0 0 0,1 0 0,-1 0 0,0 0 0,0-1 0,1 1 0,-1 0 0,0 0-1,0 0 1,0-1 0,0 1 0,1 0 0,14-8 119,60-39-49,-27 12-7062,-42 24-775,-6 7 2804</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0.655"/>
    </inkml:context>
    <inkml:brush xml:id="br0">
      <inkml:brushProperty name="width" value="0.025" units="cm"/>
      <inkml:brushProperty name="height" value="0.025" units="cm"/>
    </inkml:brush>
  </inkml:definitions>
  <inkml:trace contextRef="#ctx0" brushRef="#br0">1 43 7399,'0'0'14440,"10"0"-14370,60-9-1044,-60 7-120,0-1 0,0 0 0,0 0 0,0-1 0,17-10 0,-27 14 1217,1-1 0,0 1 0,-1-1 0,1 1 0,0-1 0,-1 1 0,1 0-1,0-1 1,0 1 0,-1 0 0,1 0 0,0-1 0,0 1 0,-1 0 0,1 0 0,0 0 0,0 0 0,0 0 0,-1 0 0,1 0 0,0 0 0,0 1 0,-1-1-1,1 0 1,0 0 0,0 1 0,-1-1 0,1 0 0,0 1 0,-1-1 0,1 1 0,0-1 0,0 1 0,13 26 1998,-13-24-2031,0 0-1,0 0 0,0 0 0,0 0 1,1 0-1,-1-1 0,1 1 0,0-1 1,0 1-1,0-1 0,3 3 0,-3-3-49,0-1 0,1 1-1,-1-1 1,0 0 0,1 0-1,-1 0 1,1-1 0,-1 1 0,1 0-1,0-1 1,-1 0 0,1 1-1,0-1 1,-1 0 0,1-1-1,0 1 1,-1 0 0,1-1 0,4-1-1,1-1 89,0-1 0,-1 0 0,1 0 1,11-10-1,-14 10-129,-1 1 0,1-1 0,0 1 1,0 0-1,0 0 0,0 1 0,0-1 1,1 1-1,-1 1 0,1-1 0,11-1 1,-16 4 4,1 0 0,0 0 0,-1 0 1,1 0-1,-1 1 0,0-1 0,1 0 0,-1 1 1,0-1-1,0 1 0,0 0 0,0-1 1,0 1-1,0 0 0,0-1 0,-1 1 1,1 0-1,-1 0 0,1 0 0,-1 3 0,1-2-77,0 0-1,0 0 1,0-1-1,0 1 0,0 0 1,0-1-1,1 1 1,-1-1-1,1 1 0,2 2 1,-4-5 14,1 0 0,-1 0 0,1 0 0,-1 0 0,0 1 0,1-1 0,-1 0 0,1 0 1,-1 0-1,0 0 0,1 0 0,-1 0 0,1 0 0,-1 0 0,0 0 0,1 0 0,-1 0 0,1-1 0,-1 1 1,0 0-1,1 0 0,-1 0 0,1 0 0,-1-1 0,0 1 0,1 0 0,-1 0 0,1-1 0,16-22-3005,-6 1-3208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1.271"/>
    </inkml:context>
    <inkml:brush xml:id="br0">
      <inkml:brushProperty name="width" value="0.025" units="cm"/>
      <inkml:brushProperty name="height" value="0.025" units="cm"/>
    </inkml:brush>
  </inkml:definitions>
  <inkml:trace contextRef="#ctx0" brushRef="#br0">28 1 5894,'0'0'15492,"-5"8"-14179,-15 27-80,20-34-1215,0-1-1,-1 1 1,1-1-1,0 1 1,-1-1-1,1 1 1,0 0-1,0-1 1,0 1-1,0-1 1,-1 1 0,1 0-1,0-1 1,0 1-1,0 0 1,0-1-1,0 1 1,1 0-1,-1-1 1,0 1-1,0 0 1,0-1-1,0 1 1,1-1 0,-1 1-1,0-1 1,1 1-1,-1 0 1,0-1-1,1 1 1,0 0-1,22 7-1740,23-9-4994,-31-3 3200,1 0 2798,-3 3 7367,-12 1-6552,-1 0 0,0 0-1,0 0 1,1 0-1,-1 0 1,0 0 0,0-1-1,0 1 1,1 0-1,-1 0 1,0 0 0,0 0-1,0-1 1,0 1-1,1 0 1,-1 0 0,0-1-1,0 1 1,0 0-1,0 0 1,0-1-1,0 1 1,0 0 0,0 0-1,0-1 1,0 1-1,0 0 1,0 0 0,0-1-1,0 1 1,0 0-1,0 0 1,0-1 0,0 1-1,0 0 1,0 0-1,0-1 1,0 1 0,0 0-1,-1 0 1,1 0-1,0-1 1,0 1-1,0 0 1,0 0 0,-1 0-1,1-1 1,0 1-1,0 0 1,0 0 0,-1 0-1,1 0 1,0 0-1,0 0 1,-1-1 0,1 1-1,0 0 1,0 0-1,-1 0 1,1 0 0,0 0-1,0 0 1,-1 0-1,-5 1-35,0 0-1,1 0 0,-1 1 1,0 0-1,1 0 0,-1 0 0,1 1 1,0-1-1,-1 1 0,1 1 1,1-1-1,-1 1 0,0 0 1,1 0-1,0 0 0,0 0 1,-6 10-1,10-14-65,0 1 1,0 0 0,0-1-1,1 1 1,-1 0-1,0-1 1,0 1-1,1-1 1,-1 1-1,0-1 1,1 1 0,-1-1-1,1 1 1,-1-1-1,1 1 1,-1-1-1,1 1 1,-1-1-1,1 0 1,-1 1 0,1-1-1,-1 0 1,1 0-1,0 1 1,-1-1-1,1 0 1,0 0-1,-1 0 1,1 0 0,-1 0-1,1 0 1,0 0-1,-1 0 1,1 0-1,0 0 1,-1 0-1,1 0 1,0-1 0,38 2 152,-31-2-146,41-1 37,-31 1-77,-1 0 1,0 1-1,1 1 1,19 3-1,-36-4 30,0 0 0,1 1 1,-1-1-1,0 0 0,1 1 0,-1-1 0,0 1 0,0-1 1,0 1-1,1 0 0,-1-1 0,0 1 0,0 0 0,0 0 1,0 0-1,0 0 0,0 0 0,0 1 0,0-1 13,-1 0-1,0-1 1,0 1 0,0 0-1,0 0 1,1 0-1,-1-1 1,0 1 0,-1 0-1,1 0 1,0 0-1,0 0 1,0-1 0,0 1-1,-1 0 1,1 0-1,0 0 1,-1-1-1,1 1 1,0 0 0,-2 0-1,-1 3 59,0 0-1,0-1 1,0 1-1,-1-1 1,0 0-1,1 0 1,-1 0-1,-7 3 1,-3 0 279,0 0 1,0-1-1,-1-1 1,1 0 0,-1-1-1,0-1 1,0 0 0,-22 0-1,36-2-414,1 0 0,0 0-1,0 0 1,-1 0-1,1 0 1,0 0-1,0 0 1,-1 0 0,1 0-1,0 0 1,0 0-1,0 0 1,-1 0-1,1 0 1,0 0 0,0 0-1,-1-1 1,1 1-1,0 0 1,0 0-1,0 0 1,-1 0 0,1 0-1,0-1 1,0 1-1,0 0 1,0 0-1,-1 0 1,1 0 0,0-1-1,0 1 1,0 0-1,0 0 1,0-1-1,0 1 1,0 0 0,0 0-1,-1 0 1,1-1-1,0 1 1,0 0-1,6-12-2813,13-9-2219,0 5 45,0-3-1494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1.858"/>
    </inkml:context>
    <inkml:brush xml:id="br0">
      <inkml:brushProperty name="width" value="0.025" units="cm"/>
      <inkml:brushProperty name="height" value="0.025" units="cm"/>
    </inkml:brush>
  </inkml:definitions>
  <inkml:trace contextRef="#ctx0" brushRef="#br0">30 0 19090,'0'0'4612,"-3"8"-3763,-3 10-568,1 1-1,0 0 1,2 0-1,-3 38 0,5 89 926,2-78-846,2-59-110,5-18 120,5-17 121,13-61-475,-25 90-21,0 0 0,0 0 0,0 0 0,0 0 0,0-1 0,1 1-1,-1 0 1,1-1 0,0 1 0,0-1 0,0 1 0,0-1 0,0 0 0,1 0 0,-1 0 0,1 0 0,-1 0 0,1-1 0,0 1 0,5 2 0,-3-3 13,0 0 1,0 0-1,0-1 0,0 1 0,1-1 1,-1 0-1,0-1 0,0 1 1,0-1-1,0 0 0,8-3 1,4-2 27,0 0-1,0-2 1,-1 0 0,0-1 0,-1 0 0,15-13 0,-37 74-36,7-52 4,0 1 0,0 0 0,0-1-1,0 1 1,0 0 0,0-1 0,1 1-1,-1 0 1,0-1 0,0 1 0,1-1-1,-1 1 1,0 0 0,1-1 0,-1 1-1,1-1 1,-1 1 0,1-1 0,-1 1-1,1-1 1,-1 1 0,1-1 0,-1 0-1,1 1 1,-1-1 0,1 0 0,0 1-1,-1-1 1,1 0 0,0 0 0,0 0-1,30 0 219,25-17 114,-23-3-314,-24 14-31,-1 1 0,1-1 0,0 2 0,0-1 0,0 1-1,1 0 1,-1 1 0,1 0 0,20-2 0,-28 5 21,0 1 1,0-1-1,0 1 0,-1 0 1,1 0-1,0 0 1,0 0-1,0 0 0,-1 0 1,1 0-1,0 1 0,-1-1 1,1 1-1,-1-1 0,0 1 1,1-1-1,-1 1 1,0 0-1,0 0 0,0 0 1,1 3-1,15 19-611,-16-24 373,0 1-1,0-1 0,-1 1 1,1-1-1,0 1 0,0-1 1,0 1-1,0-1 0,0 0 1,0 1-1,0-1 1,0 0-1,-1 0 0,1 0 1,0 0-1,0 0 0,0 0 1,0 0-1,0 0 1,0 0-1,0 0 0,0-1 1,0 1-1,0 0 0,1-1 1,3-5-6079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2.516"/>
    </inkml:context>
    <inkml:brush xml:id="br0">
      <inkml:brushProperty name="width" value="0.025" units="cm"/>
      <inkml:brushProperty name="height" value="0.025" units="cm"/>
    </inkml:brush>
  </inkml:definitions>
  <inkml:trace contextRef="#ctx0" brushRef="#br0">21 15 12236,'-5'-10'4676,"0"5"-2210,-1 5 2275,5 15-4389,1 7-320,0 7-32,-4 4 32,15 0 0,-1-2 0,1-6 0,1-4 0,-1-6-128,1-8-1057,-1-7-833,-6 0-864,-5-17-1859,0-10-3330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9.197"/>
    </inkml:context>
    <inkml:brush xml:id="br0">
      <inkml:brushProperty name="width" value="0.035" units="cm"/>
      <inkml:brushProperty name="height" value="0.035" units="cm"/>
    </inkml:brush>
  </inkml:definitions>
  <inkml:trace contextRef="#ctx0" brushRef="#br0">16 365 16235,'-8'86'2562,"4"-49"-1171,1 59 0,3-93-1323,0 0-1,0-1 1,0 1 0,1 0-1,0-1 1,-1 1-1,1 0 1,0-1-1,0 1 1,1-1 0,1 4-1,-2-5-53,-1-1-1,0 0 1,1 1-1,-1-1 1,0 0-1,1 1 0,-1-1 1,1 0-1,-1 1 1,0-1-1,1 0 1,-1 0-1,1 0 1,-1 1-1,1-1 1,-1 0-1,1 0 1,-1 0-1,1 0 1,-1 0-1,1 0 1,-1 0-1,1 0 1,0 0-1,0-1-5,1 1 0,-1-1 1,0 0-1,0 1 0,0-1 0,0 0 1,0 0-1,0 0 0,0 0 0,0 0 1,0 0-1,0 0 0,1-2 0,5-7 5,-1 0-1,-1-1 0,0 0 1,0 0-1,-1-1 0,3-12 1,13-75 24,-19 96-34,7-52 32,-2 1-1,-3-1 1,-2 0 0,-8-77-1,6 126-19,1 0-1,-1 0 0,0 0 1,0 0-1,-1 1 1,0-1-1,0 1 1,0-1-1,-5-7 0,7 13-11,0 0-1,-1 0 0,1-1 0,0 1 1,-1 0-1,1 0 0,0 0 0,-1-1 1,1 1-1,0 0 0,-1 0 1,1 0-1,-1 0 0,1 0 0,0 0 1,-1 0-1,1 0 0,-1 0 0,1 0 1,0 0-1,-1 0 0,1 0 1,-1 0-1,1 0 0,0 0 0,-1 0 1,1 1-1,-1-1 0,1 0 0,0 0 1,-1 0-1,1 1 0,0-1 0,0 0 1,-1 0-1,1 1 0,0-1 1,-1 0-1,1 1 0,-11 17 57,0 10 8,2 1 1,1 0 0,-5 37 0,-5 94 95,17-156-164,1 3 4,-1 0-1,1 0 1,1 0 0,1 11-1,-2-17-3,0-1-1,0 1 1,0 0-1,0 0 0,1 0 1,-1 0-1,0-1 1,1 1-1,-1 0 0,1 0 1,-1-1-1,1 1 0,-1 0 1,1-1-1,-1 1 1,1 0-1,-1-1 0,1 1 1,0-1-1,0 1 0,-1-1 1,1 1-1,0-1 1,0 0-1,-1 1 0,1-1 1,0 0-1,0 0 1,0 0-1,-1 1 0,1-1 1,0 0-1,0 0 0,0 0 1,0 0-1,0 0 1,-1 0-1,1-1 0,0 1 1,0 0-1,0 0 0,-1-1 1,1 1-1,0 0 1,0-1-1,0 0 0,48-25-209,-38 20 163,-1 0 0,1 0 0,0 1 0,13-4 0,-20 8 36,1 0 1,-1 0-1,1 1 1,-1-1-1,1 1 1,-1 0-1,1 0 1,-1 1-1,1-1 0,-1 1 1,1 0-1,-1 0 1,0 1-1,1-1 1,3 3-1,2 2-50,0 0 1,-1 0-1,0 0 0,-1 1 0,1 1 0,-1 0 0,10 13 0,-14-16 0,1 0 0,-1 0 0,-1 1 0,1 0-1,-1-1 1,0 1 0,0 1 0,-1-1 0,1 0-1,-2 1 1,1-1 0,-1 1 0,1 9 0,-4 5-170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2.907"/>
    </inkml:context>
    <inkml:brush xml:id="br0">
      <inkml:brushProperty name="width" value="0.025" units="cm"/>
      <inkml:brushProperty name="height" value="0.025" units="cm"/>
    </inkml:brush>
  </inkml:definitions>
  <inkml:trace contextRef="#ctx0" brushRef="#br0">1 76 12524,'0'0'12780,"72"-20"-11979,-35 17-577,2-3-128,0-2-96,-2-1 0,-6-1-1121,-7 0-641,-6 4-192,-13 3-416,-22 3-8776</inkml:trace>
  <inkml:trace contextRef="#ctx0" brushRef="#br0" timeOffset="1">63 160 10442,'0'0'11691,"44"24"-9929,-10-30-289,4-5-608,-4 0-481,0-2-288,-11 3-64,-2 2-256,-10 3-1249,-10 5-1058,-15 0-7911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3.238"/>
    </inkml:context>
    <inkml:brush xml:id="br0">
      <inkml:brushProperty name="width" value="0.025" units="cm"/>
      <inkml:brushProperty name="height" value="0.025" units="cm"/>
    </inkml:brush>
  </inkml:definitions>
  <inkml:trace contextRef="#ctx0" brushRef="#br0">1 23 12300,'0'0'8840,"53"29"-8552,-30-30-320,2-8-1633,1-2-1314,-8-4-1986,3 0-2082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3.570"/>
    </inkml:context>
    <inkml:brush xml:id="br0">
      <inkml:brushProperty name="width" value="0.025" units="cm"/>
      <inkml:brushProperty name="height" value="0.025" units="cm"/>
    </inkml:brush>
  </inkml:definitions>
  <inkml:trace contextRef="#ctx0" brushRef="#br0">1 108 10794,'0'0'4613,"8"-2"-3017,28-4-475,-35 6-1073,0 0 0,0 0 1,0 0-1,0 0 0,0 1 1,0-1-1,0 0 0,-1 1 1,1-1-1,0 1 0,0-1 1,0 1-1,0-1 0,-1 1 1,1 0-1,0-1 0,0 1 1,-1 0-1,1-1 1,0 1-1,-1 0 0,1 0 1,-1 0-1,1 0 0,-1 0 1,0-1-1,1 1 0,-1 0 1,0 0-1,0 0 0,1 0 1,-1 0-1,0 2 0,1 36 964,-1-32-603,-2 19 613,1-19-639,1 0 1,-1 1-1,1-1 0,0 0 1,1 0-1,0 0 1,1 8-1,-1-15-347,-1 0 0,0 1 0,1-1 1,-1 0-1,0 0 0,1 0 0,-1 1 0,0-1 0,1 0 0,-1 0 0,0 0 0,1 0 0,-1 0 0,0 1 0,1-1 0,-1 0 0,1 0 0,-1 0 1,0 0-1,1 0 0,-1 0 0,1 0 0,-1-1 0,0 1 0,1 0 0,-1 0 0,0 0 0,1 0 0,-1 0 0,0 0 0,1-1 0,-1 1 0,0 0 1,1 0-1,-1-1 0,0 1 0,1 0 0,-1 0 0,0-1 0,0 1 0,0 0 0,1-1 0,-1 1 0,0 0 0,0-1 0,0 1 0,0 0 0,1-1 1,-1 0-1,12-16 541,-5-1-434,0-1-1,-2 0 1,0 0 0,-1 0-1,-1 0 1,0-1-1,-2 1 1,-1-1 0,-1-21-1,1 22-52,0 18-126,1 1 0,0-1 0,-1 1 0,1-1-1,0 1 1,0-1 0,-1 1 0,1 0 0,0 0-1,0-1 1,-1 1 0,1 0 0,0 0 0,0 0-1,0 0 1,-1 0 0,1 0 0,0 0 0,0 0 0,0 0-1,0 0 1,-1 0 0,1 0 0,0 1 0,0-1-1,-1 0 1,1 1 0,1 0 0,25 7-1637,-17-5 237,-1 0 1,2 0 0,-1-1 0,0 0-1,0-1 1,13 0 0,0-1-4656</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3.992"/>
    </inkml:context>
    <inkml:brush xml:id="br0">
      <inkml:brushProperty name="width" value="0.025" units="cm"/>
      <inkml:brushProperty name="height" value="0.025" units="cm"/>
    </inkml:brush>
  </inkml:definitions>
  <inkml:trace contextRef="#ctx0" brushRef="#br0">117 62 6342,'0'0'8525,"5"-8"-4862,0 1-2636,-3 4-712,-1 1 1,1-1-1,0 1 1,-1-1 0,1 0-1,-1 1 1,0-1-1,0 0 1,0 0-1,0 0 1,0 0 0,-1 0-1,1-3 1,-9 1 2312,-27 7-2294,27 3-339,-1 0 0,1 0-1,-1 0 1,2 1 0,-1 0-1,1 1 1,-1 0 0,2 0-1,-1 0 1,1 1 0,-10 16-1,16-24 5,0 1 0,0-1-1,-1 0 1,1 0-1,0 1 1,0-1-1,0 0 1,0 1-1,0-1 1,0 0-1,0 0 1,0 1-1,0-1 1,0 0 0,0 1-1,0-1 1,0 0-1,0 0 1,0 1-1,0-1 1,0 0-1,0 1 1,0-1-1,0 0 1,0 0-1,0 1 1,1-1 0,-1 0-1,0 0 1,0 1-1,0-1 1,0 0-1,1 0 1,-1 0-1,0 1 1,0-1-1,1 0 1,-1 0-1,1 0 1,16 4-144,28-5-224,-38 1 295,113-6-684,-120 6 760,1 0 0,0 0-1,-1 0 1,1 0 0,-1 0-1,1 0 1,0 0-1,-1 0 1,1 0 0,-1 0-1,1 0 1,0 0 0,-1 0-1,1 0 1,-1 1 0,1-1-1,0 0 1,-1 0-1,1 1 1,-1-1 0,1 0-1,-1 1 1,1-1 0,-1 1-1,0-1 1,1 1 0,-1-1-1,1 1 1,-1-1-1,0 1 1,0-1 0,1 1-1,-1-1 1,0 1 0,0-1-1,1 1 1,-1 0-1,0-1 1,0 1 0,0-1-1,0 1 1,0 0 0,0-1-1,0 1 1,0 0 0,0-1-1,0 1 1,0-1-1,-1 1 1,1 0 0,0-1-1,0 1 1,-1-1 0,1 1-1,-2 2 108,1 0 0,0 0 0,-1-1 0,0 1 0,0-1 0,1 1 0,-2-1 0,1 0 0,-3 3 0,3-3 66,-56 33 2147,55-33-2275,-1 0 1,1-1-1,-1 1 1,0-1-1,0 0 1,1 0-1,-1-1 1,0 1-1,0-1 1,0 1-1,0-1 1,0 0-1,0-1 1,1 1-1,-5-2 1,-3-5-1227,23 3-4552,-4 2 2119,7-4-2864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4.526"/>
    </inkml:context>
    <inkml:brush xml:id="br0">
      <inkml:brushProperty name="width" value="0.025" units="cm"/>
      <inkml:brushProperty name="height" value="0.025" units="cm"/>
    </inkml:brush>
  </inkml:definitions>
  <inkml:trace contextRef="#ctx0" brushRef="#br0">60 1 14061,'0'0'10068,"-5"9"-9721,-2 10 13,-1 1-1,2 0 1,1 0-1,1 1 1,0 0-1,-1 37 1,9 137 622,-4-190-1005,1 13 24,1-7 24,-1 0 1,-1 0-1,0 0 0,0 0 1,-1-1-1,0 1 1,-1 0-1,-6 17 0,8-28-19,0 0-1,0 0 0,0 0 0,0-1 0,0 1 0,0 0 1,0 0-1,0 0 0,0 0 0,0-1 0,-1 1 1,1 0-1,0 0 0,0 0 0,0 0 0,0 0 0,0-1 1,-1 1-1,1 0 0,0 0 0,0 0 0,0 0 1,0 0-1,-1 0 0,1 0 0,0 0 0,0 0 0,0 0 1,-1 0-1,1 0 0,0 0 0,0 0 0,0 0 1,0 0-1,-1 0 0,1 0 0,0 0 0,0 0 0,0 0 1,-1 0-1,1 0 0,0 0 0,0 0 0,0 0 1,0 0-1,-1 1 0,1-1 0,0 0 0,0 0 0,0 0 1,0 0-1,0 0 0,-1 1 0,1-1 0,0 0 0,0 0 1,0 0-1,0 0 0,0 1 0,0-1 0,0 0 1,-3-18 142,3-8-85,0-38-179,10-86 0,-7 132-19,0 0 0,1 0 0,0 0-1,2 1 1,0 0 0,1 0-1,0 0 1,2 1 0,16-24 0,-20 34 82,-1 1 1,1-1 0,1 1 0,-1 0 0,1 1-1,0-1 1,0 1 0,0 1 0,1-1-1,-1 1 1,1 0 0,0 0 0,0 1 0,0 0-1,0 0 1,0 0 0,0 1 0,0 0-1,1 1 1,-1 0 0,0 0 0,9 1 0,-15-1 49,0 0 0,1 0 0,-1 1 0,0-1 0,1 0 0,-1 0 0,0 1 0,0-1 0,0 1 0,1-1 0,-1 1 0,0 0 0,0-1 0,0 1 0,0 0 0,0 0 0,0 0 0,0 0 0,0-1 0,0 1 0,0 0 0,-1 1 0,1-1 0,0 0 0,-1 0 0,1 0 0,-1 0 0,1 1 0,-1-1 0,1 0 0,-1 0 0,0 1 0,0-1 0,0 0 0,0 1 0,0-1 0,0 0 0,0 0 0,0 1 0,-1 2 1,1-1 28,-1 1 0,0 0 0,-1 0 0,1-1 1,0 1-1,-1-1 0,0 1 0,0-1 1,0 0-1,0 0 0,-1 0 0,-3 5 0,-8 4 92,1-1 0,-2 0 1,1-1-1,-2 0 0,1-1 0,-1-1 0,0-1 0,-19 6 0,31-15-1856,9-5-67,9-6-1699,7-4-2438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5.406"/>
    </inkml:context>
    <inkml:brush xml:id="br0">
      <inkml:brushProperty name="width" value="0.025" units="cm"/>
      <inkml:brushProperty name="height" value="0.025" units="cm"/>
    </inkml:brush>
  </inkml:definitions>
  <inkml:trace contextRef="#ctx0" brushRef="#br0">56 152 15246,'0'0'7955,"-8"9"-7096,-2 0-690,6-6-145,1 0 1,-1 0 0,1 0 0,0 1 0,0 0 0,0-1 0,0 1 0,1 0 0,-1 0 0,-1 6 0,3-9-21,1 0 0,-1 0 0,1 0 0,0 0 0,0 0 0,-1 0 0,1 0 0,0 0 0,0 0 0,0 0 0,0 0 0,0 0 0,0 0 0,1 0 0,-1 0 0,0 0 0,1 0 0,-1 0 0,0 0 0,1 0 0,-1 0 0,1 0 0,-1 0 0,1 0 0,0 0 0,-1 0 1,1-1-1,0 1 0,0 0 0,-1 0 0,1-1 0,0 1 0,0-1 0,0 1 0,0-1 0,0 1 0,0-1 0,0 1 0,0-1 0,0 0 0,0 0 0,0 0 0,0 1 0,0-1 0,0 0 0,0 0 0,2 0 0,63 1 415,-50-2-262,-13 1-87,-1 0-1,1 0 1,0 0-1,-1 0 1,1 0 0,0 0-1,-1-1 1,1 1 0,0-1-1,-1 0 1,1 0 0,-1 0-1,1 0 1,-1 0 0,0-1-1,0 1 1,1-1 0,-1 1-1,3-4 1,-3 1 58,0 0 1,0 1 0,-1-1-1,0 0 1,0 0-1,0 0 1,0 0-1,0-1 1,-1 1-1,0 0 1,0 0 0,0-5-1,-1 2-38,1 0-1,-1 0 1,0 0-1,-1-1 1,1 1-1,-1 1 1,-1-1-1,0 0 1,1 0-1,-2 1 1,1 0-1,-8-10 1,40 22-565,-16-2 385,0 0 1,0-1-1,0 0 0,0-1 1,1 0-1,26-1 1,-34-2-133,0 1 0,-1-1 0,1-1 0,0 1 0,0-1 0,0 0 0,-1 0 0,1-1 0,-1 1 0,0-1 0,0-1 0,0 1 0,0-1 0,0 1 0,-1-1 0,0-1 0,7-7 0,7-3 1349,-18 15-1110,1 0 1,-1 0 0,1 0-1,-1 1 1,0-1 0,1 0-1,-1 0 1,0 0 0,1 1-1,-1-1 1,0 0 0,1 0-1,-1 1 1,0-1 0,1 0-1,-1 0 1,0 1 0,0-1-1,0 0 1,1 1 0,-1-1-1,0 0 1,0 1 0,0-1-1,0 1 1,1-1 0,-1 0-1,0 1 1,0-1 0,0 1-1,0-1 1,0 1 0,-1 50 276,-1-31-211,2-17-74,0 0 0,0 0 0,1-1 0,-1 1 0,1 0 0,-1 0-1,1 0 1,0 0 0,0-1 0,0 1 0,0 0 0,0-1 0,3 4 0,-3-5 2,0 0 1,0 0-1,0-1 0,0 1 1,1 0-1,-1-1 1,0 1-1,0-1 0,0 0 1,1 1-1,-1-1 0,0 0 1,0 0-1,1 1 1,-1-1-1,0 0 0,0 0 1,1 0-1,-1-1 0,0 1 1,0 0-1,1 0 1,-1-1-1,0 1 0,0-1 1,0 1-1,1-1 1,-1 0-1,0 1 0,0-1 1,0 0-1,0 0 0,0 1 1,1-3-1,5-3 5,0 0-1,0 0 1,-1-1 0,0 0-1,10-15 1,16-18 98,-32 43-61,0 1-1,0-1 0,0 1 0,0-1 0,1 1 0,0-1 0,0 1 0,0-1 1,0 0-1,0 1 0,1-1 0,-1 0 0,1 0 0,0 0 0,0 0 0,3 3 1,-2-5-33,1 1 0,0-1 0,0 0 0,0 0 1,-1 0-1,1 0 0,0-1 0,0 0 0,0 0 1,0 0-1,0 0 0,0 0 0,0-1 1,0 0-1,0 0 0,0 0 0,-1 0 0,1-1 1,0 1-1,-1-1 0,7-4 0,5-2-21,-1-2-1,1 1 0,18-19 0,25-27-227,-66 106 421,8-46-102,-1 0 0,1 0 0,-1 0 0,1 0 0,1 0 0,-1 0 0,1 0 0,0 0 1,0 0-1,0 0 0,0-1 0,4 8 0,-3-10-83,-1 0 0,1 0 0,0 0-1,0 0 1,0 0 0,0-1 0,0 1 0,0-1 0,0 1 0,1-1 0,-1 0 0,1 0 0,-1 0 0,1 0 0,-1 0-1,1-1 1,-1 1 0,1-1 0,0 1 0,-1-1 0,1 0 0,0 0 0,-1 0 0,1-1 0,3 0 0,-4 1-322,0-1 0,0 1 0,0-1 0,0 0 0,0 0 0,0 1 0,-1-2 0,1 1 0,0 0 0,0 0 0,-1 0 0,1-1 0,-1 1 0,1-1 0,-1 1 0,0-1 0,1 0 0,-1 0 0,0 1 0,0-1 0,0 0 0,0 0 0,-1 0 0,1 0 0,0-4 1,8-24-7166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5.731"/>
    </inkml:context>
    <inkml:brush xml:id="br0">
      <inkml:brushProperty name="width" value="0.025" units="cm"/>
      <inkml:brushProperty name="height" value="0.025" units="cm"/>
    </inkml:brush>
  </inkml:definitions>
  <inkml:trace contextRef="#ctx0" brushRef="#br0">0 1 14157,'0'0'8841,"0"50"-8073,9-40-575,7 1-161,0-4-1346,0-2-1696,-2-5-3108,-3 0-5445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6.111"/>
    </inkml:context>
    <inkml:brush xml:id="br0">
      <inkml:brushProperty name="width" value="0.025" units="cm"/>
      <inkml:brushProperty name="height" value="0.025" units="cm"/>
    </inkml:brush>
  </inkml:definitions>
  <inkml:trace contextRef="#ctx0" brushRef="#br0">87 0 13613,'0'0'8621,"-8"4"-7062,6-3-1524,-38 26 1554,38-26-1582,0 1 0,1-1 0,-1 0 0,1 1 0,-1 0 0,1-1 0,0 1 0,0 0-1,0 0 1,0 0 0,0 0 0,0 0 0,0 0 0,1 0 0,-1 0 0,0 0 0,1 0 0,0 0 0,0 0 0,0 0 0,0 0 0,0 1 0,0-1 0,0 0 0,1 3 0,43 9-2874,-43-13 2918,1 0 0,-1-1 0,1 1 1,-1 0-1,1 0 0,-1 0 0,0 0 0,0 1 1,1-1-1,-1 0 0,0 0 0,0 1 0,0-1 1,0 1-1,-1-1 0,1 1 0,0-1 0,-1 1 1,1-1-1,-1 1 0,1 0 0,-1-1 0,0 1 1,1 0-1,-1-1 0,0 1 0,0 0 0,0-1 1,-1 1-1,1 0 0,0 0 0,-1-1 0,1 1 1,-1-1-1,1 1 0,-1 0 0,0-1 0,1 1 1,-1-1-1,0 0 0,0 1 0,0-1 1,0 0-1,-2 2 0,0 0 129,0 0 0,0 1 0,0-1 0,-1-1 0,1 1 0,-1 0 0,0-1 0,1 0 0,-1 0 1,0 0-1,0 0 0,-1-1 0,1 0 0,0 0 0,0 0 0,-5 1 0,8-3-491,1 1 1,-1 0-1,1-1 1,0 1-1,0 0 1,-1-1-1,1 1 1,0 0-1,-1-1 1,1 1-1,0-1 1,0 1-1,0-1 1,0 1-1,-1-1 1,1 1 0,0 0-1,0-1 1,0 1-1,0-1 1,0 1-1,0-1 1,0 1-1,0-1 1,0 1-1,1-1 1,-1 1-1,0-1 1,0 1-1,0-1 1,0 1-1,1 0 1,-1-1-1,0 1 1,0-1-1,1 1 1,-1 0-1,0-1 1,1 1-1,-1 0 1,0-1-1,1 1 1,12-13-10175</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6.473"/>
    </inkml:context>
    <inkml:brush xml:id="br0">
      <inkml:brushProperty name="width" value="0.025" units="cm"/>
      <inkml:brushProperty name="height" value="0.025" units="cm"/>
    </inkml:brush>
  </inkml:definitions>
  <inkml:trace contextRef="#ctx0" brushRef="#br0">96 9 14798,'0'0'10479,"-8"-3"-10276,4 2-183,1 0 1,-1 0-1,0 0 1,0 0-1,1 1 0,-1 0 1,0-1-1,0 2 1,0-1-1,1 0 0,-1 1 1,-5 1-1,7-1-10,0-1-1,0 1 1,0 1 0,0-1-1,0 0 1,0 0 0,0 1-1,1-1 1,-1 1 0,1-1 0,-1 1-1,1 0 1,-1-1 0,1 1-1,0 0 1,0 0 0,0 0-1,0 0 1,0 0 0,1 0-1,-1 1 1,1-1 0,-1 0-1,1 0 1,-1 0 0,1 1-1,0-1 1,0 0 0,1 3-1,-1-4-6,1 0-1,0 0 0,-1 0 0,1 0 0,0 0 1,0 0-1,0 0 0,-1 0 0,1 0 0,0 0 1,0-1-1,0 1 0,1 0 0,-1 0 0,0-1 1,0 1-1,0-1 0,0 1 0,1-1 1,-1 0-1,0 1 0,0-1 0,1 0 0,-1 0 1,2 0-1,44 6-291,-37-5-30,-4-1 290,0 1 0,0 0 0,0 0 0,0 1 0,-1 0 0,1 0 0,-1 0 0,8 4 0,-13-6 50,1 1 1,0 0 0,0-1-1,0 1 1,0 0 0,-1-1-1,1 1 1,0 0 0,-1 0 0,1 0-1,-1 0 1,1 0 0,-1 0-1,1 0 1,-1 0 0,0 0 0,1 0-1,-1 0 1,0 0 0,0 1-1,0 0 59,0 0 0,-1 0 0,1 0 0,-1 0 0,1 0 0,-1 0 0,0 0 0,0-1 0,0 1 0,0 0 0,0-1 0,0 1 0,-1-1 0,1 1 0,-2 1 0,1-1-151,-28 24 914,7-18-4146,22-9 3017,1 1-1,0 0 0,-1 0 0,1-1 0,0 1 0,-1-1 1,1 1-1,0 0 0,0-1 0,-1 1 0,1-1 0,0 1 1,0 0-1,0-1 0,0 1 0,0-1 0,-1 1 0,1-1 1,0 1-1,0-1 0,0 1 0,0-1 0,0 1 1,0-1-1,1 1 0,-1 0 0,0-2 0,0 0-1600,0-14-8459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06.802"/>
    </inkml:context>
    <inkml:brush xml:id="br0">
      <inkml:brushProperty name="width" value="0.025" units="cm"/>
      <inkml:brushProperty name="height" value="0.025" units="cm"/>
    </inkml:brush>
  </inkml:definitions>
  <inkml:trace contextRef="#ctx0" brushRef="#br0">0 123 13933,'0'0'2819,"10"-2"58,77-32 2775,-78 30-5383,-1 0-1,0-1 1,0 0 0,-1 0-1,1 0 1,-1-1 0,0 0-1,0-1 1,8-11 0,-14 18-238,-1 0 1,0-1-1,1 1 1,-1 0 0,0-1-1,0 1 1,1-1-1,-1 1 1,0-1-1,0 1 1,0 0 0,0-1-1,1 1 1,-1-1-1,0 1 1,0-1-1,0 1 1,0-1-1,0 1 1,0-1 0,0 1-1,0-1 1,-1 1-1,1-1 1,0 1-1,0-1 1,0 1 0,0 0-1,-1-1 1,1 1-1,0-1 1,0 1-1,-1 0 1,1-1 0,0 1-1,-1-1 1,-21-4 261,17 5-302,1 0 1,-1 0-1,0 1 0,0-1 0,0 1 1,1 0-1,-1 1 0,-4 1 0,5 0 75,1 0-1,-1 1 1,1-1-1,0 1 1,0 0-1,1 0 1,-1 0-1,1 0 1,-1 0-1,1 0 0,1 1 1,-1-1-1,1 1 1,-1-1-1,1 1 1,0 0-1,1 0 1,-1 8-1,1-9-29,0-1-1,0 1 1,0 0 0,0-1-1,0 1 1,1-1 0,0 1-1,0-1 1,0 1 0,0-1-1,0 1 1,1-1 0,-1 0-1,1 1 1,0-1 0,0 0-1,0 0 1,0-1 0,1 1-1,-1 0 1,1-1 0,0 1-1,0-1 1,5 4 0,0-3-223,0-1-1,0 1 1,0-1 0,0-1 0,1 1 0,15-1 0,-17-1-1127,-1 0 0,0 0 0,0-1 1,0 0-1,11-3 0,7-9-8103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9.836"/>
    </inkml:context>
    <inkml:brush xml:id="br0">
      <inkml:brushProperty name="width" value="0.035" units="cm"/>
      <inkml:brushProperty name="height" value="0.035" units="cm"/>
    </inkml:brush>
  </inkml:definitions>
  <inkml:trace contextRef="#ctx0" brushRef="#br0">69 202 19316,'0'-1'64,"0"1"0,0 0 0,0-1 0,0 1-1,0-1 1,0 1 0,0-1 0,0 1 0,-1 0 0,1-1 0,0 1 0,0-1-1,0 1 1,-1 0 0,1-1 0,0 1 0,0 0 0,-1-1 0,1 1 0,0 0-1,-1 0 1,1-1 0,0 1 0,-1 0 0,1 0 0,-1 0 0,1-1 0,0 1-1,-1 0 1,0 0 0,-13 5 917,10-3-810,1 1 1,0-1 0,1 1 0,-1-1-1,0 1 1,1 0 0,-3 4-1,2-1-115,0 0 0,0 0 0,0 0 0,1 0 0,0 1 0,1 0 0,-1-1 0,1 1 0,0 0 0,1-1 0,-1 1 0,1 0 0,1 0-1,0-1 1,-1 1 0,3 7 0,-2-13-54,-1 0 0,0 0 0,0 0-1,1-1 1,-1 1 0,0 0 0,1 0 0,-1 0-1,1-1 1,-1 1 0,1 0 0,-1-1 0,1 1-1,-1 0 1,1-1 0,0 1 0,-1-1 0,1 1-1,0-1 1,0 1 0,-1-1 0,1 1 0,0-1-1,0 0 1,0 1 0,-1-1 0,1 0 0,0 0-1,0 0 1,0 0 0,0 0 0,0 0-1,0 0 1,-1 0 0,1 0 0,0 0 0,0 0-1,0 0 1,0-1 0,0 1 0,-1 0 0,1-1-1,0 1 1,0 0 0,1-2 0,2-1 10,0 1 0,0-2 0,0 1 1,0 0-1,-1-1 0,7-8 0,2-5 26,-1-2 0,0 1 0,-1-2 0,-1 1 0,11-37-1,-11 22 66,-1 1 0,6-62-1,-14 84-9,-1 22-63,-3 25-16,5 7 8,1-1-1,3 1 0,1-1 1,19 67-1,-22-99-15,0-1 0,0 0 0,1-1-1,0 1 1,1-1 0,0 1 0,8 8 0,-12-15-5,1 0 1,-1 0 0,1 0 0,0-1 0,-1 1-1,1-1 1,0 1 0,0-1 0,0 0-1,1 1 1,-1-1 0,0 0 0,0 0-1,1-1 1,-1 1 0,0 0 0,1-1 0,-1 0-1,0 1 1,1-1 0,-1 0 0,1 0-1,-1 0 1,1-1 0,-1 1 0,0-1-1,1 1 1,-1-1 0,0 0 0,1 1 0,-1-1-1,0-1 1,4-1 0,0-2 3,1 0 1,-1 0 0,0-1 0,-1 0-1,1 0 1,-1-1 0,0 1-1,-1-1 1,0 0 0,0-1-1,6-14 1,0-4-12,14-57 0,-20 69-44,-4 14 48,0 0 1,0 0-1,0 0 0,0 0 0,0 0 0,0 0 1,1 0-1,-1 0 0,0 0 0,0 0 0,0 0 1,0 0-1,0 0 0,0 0 0,0 0 0,0 0 0,0 0 1,0 0-1,0 0 0,0 0 0,0 0 0,0 0 1,0 0-1,0 0 0,0 0 0,0 0 0,0 0 0,1 0 1,-1 0-1,0 0 0,0 0 0,0 0 0,0 0 1,0 0-1,0 0 0,0 0 0,0 0 0,0 0 0,0 0 1,0 0-1,0 0 0,0 0 0,0 0 0,0 0 1,0 0-1,0 0 0,0 0 0,1 0 0,-1 0 0,0 0 1,0 0-1,0 0 0,0 0 0,0 0 0,0 0 1,0 0-1,0-1 0,0 1 0,0 0 0,0 0 1,0 0-1,0 0 0,2 23-233,-1-7 218,1 11-35,5 43 3,-6-63 56,0-1 1,1 1 0,0-1-1,0 1 1,0-1-1,1 0 1,5 9 0,-8-14-4,1-1 0,-1 1 0,1 0 0,-1-1 0,1 1 1,0-1-1,-1 1 0,1-1 0,0 1 0,-1-1 0,1 1 0,0-1 1,-1 1-1,1-1 0,0 0 0,0 0 0,0 1 0,-1-1 0,1 0 0,0 0 1,0 0-1,0 0 0,0 0 0,-1 0 0,1 0 0,0 0 0,0 0 1,0 0-1,-1-1 0,1 1 0,0 0 0,0 0 0,0-1 0,-1 1 1,1-1-1,0 1 0,-1-1 0,1 1 0,0-1 0,-1 1 0,1-1 0,-1 1 1,1-1-1,-1 0 0,1 0 0,5-5 23,-2 1 0,1-1-1,6-12 1,-10 18-24,17-34 73,25-64 1,-2 3-153,-33 82 28,-8 13 47,0 0-1,0 0 1,0 0-1,1 0 1,-1 0 0,0 0-1,0 0 1,0 0-1,0 0 1,0 0 0,0-1-1,0 1 1,1 0-1,-1 0 1,0 0 0,0 0-1,0 0 1,0 0-1,0 0 1,0 0-1,0 0 1,1 0 0,-1 0-1,0 0 1,0 0-1,0 0 1,0 0 0,0 0-1,0 1 1,0-1-1,1 0 1,-1 0 0,0 0-1,0 0 1,0 0-1,0 0 1,0 0 0,0 0-1,0 0 1,0 0-1,0 0 1,1 0 0,-1 1-1,0-1 1,0 0-1,0 0 1,0 0-1,0 0 1,3 26-110,-2-17 106,0 8-14,10 88 9,-9-96 21,-1-1 0,2 0 0,-1 1 0,1-1 0,0 0 0,1 0 0,0-1 0,0 1 0,9 12 0,-12-19-19,0 0 0,-1 0 0,1 0 0,0 0-1,0 0 1,0 0 0,0-1 0,0 1 0,0 0 0,0 0 0,0-1-1,0 1 1,0-1 0,0 1 0,0-1 0,1 1 0,-1-1-1,0 0 1,0 1 0,0-1 0,1 0 0,-1 0 0,0 0 0,0 0-1,1 0 1,-1 0 0,0 0 0,0-1 0,1 1 0,-1 0 0,0-1-1,0 1 1,0-1 0,0 1 0,1-1 0,-1 1 0,0-1 0,0 0-1,0 0 1,1-1 0,1-1-214,-1 0-1,1 0 1,-1 0-1,0 0 1,0-1-1,-1 1 1,1-1-1,-1 1 1,1-1-1,-1 1 1,0-1 0,0-4-1,0 0 49,-1 0 0,0-1-1,0 1 1,-1 0 0,0-1 0,-1 1 0,-2-9-1,-9-30-681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17.486"/>
    </inkml:context>
    <inkml:brush xml:id="br0">
      <inkml:brushProperty name="width" value="0.025" units="cm"/>
      <inkml:brushProperty name="height" value="0.025" units="cm"/>
    </inkml:brush>
  </inkml:definitions>
  <inkml:trace contextRef="#ctx0" brushRef="#br0">77 0 2851,'-39'3'384,"1"-3"-993</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19.332"/>
    </inkml:context>
    <inkml:brush xml:id="br0">
      <inkml:brushProperty name="width" value="0.025" units="cm"/>
      <inkml:brushProperty name="height" value="0.025" units="cm"/>
    </inkml:brush>
  </inkml:definitions>
  <inkml:trace contextRef="#ctx0" brushRef="#br0">4 61 2659,'0'0'6309,"-3"3"-2518,46-4-3443,0-2 0,0-1 0,0-3 0,53-15 0,-57 15-247,0 1 0,76-2-1,-90 7-66,24-3-2,-48 4 59,-25 0 133,-27 1-243,1 2 0,0 3 0,0 1-1,-67 20 1,267-28 190,-20 1-1431,-245-11 2451,88 13-1010,40 1-114,46 1-59,212-13-8,-270 9-64,-5 2 148,0-1 0,-1 0 0,1 0 1,0-1-1,0 1 0,-1-1 0,1 0 0,-8 0 1,9 0 59,-172 0-53,222 6-166,59-6 384,-17 0-997,-30-3-3316,-45 0 1757,-3-2-887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28.310"/>
    </inkml:context>
    <inkml:brush xml:id="br0">
      <inkml:brushProperty name="width" value="0.025" units="cm"/>
      <inkml:brushProperty name="height" value="0.025" units="cm"/>
    </inkml:brush>
  </inkml:definitions>
  <inkml:trace contextRef="#ctx0" brushRef="#br0">7097 291 4516,'-2'-7'358,"1"1"0,-2-1-1,1 1 1,-1-1 0,0 1-1,0 0 1,-1 0 0,0 0-1,0 1 1,0-1 0,-1 1-1,1 0 1,-1 0 0,0 1-1,-1-1 1,1 1 0,-1 0-1,0 1 1,0-1 0,0 1 0,-13-4-1,-11-4-48,-1 1 0,0 2 0,-44-6 0,61 11-178,-532-61 237,-4 39-304,-1558-14 0,1056 55 458,5 52 899,862-47-1285,-269 67 0,336-55-137,1 4 0,1 6-1,-136 71 1,221-98-11,1 2 0,0 0 1,-45 38-1,66-48 4,1 0 1,-1 0-1,2 1 1,-1 1-1,1-1 1,0 1-1,1 0 1,0 0-1,1 1 1,0 0-1,1 0 1,0 0-1,1 0 1,-4 19-1,5-16 5,1 0 0,1 1 1,0-1-1,0 1 0,2-1 0,0 1 0,0-1 1,2 0-1,-1 0 0,2 0 0,0-1 0,0 1 0,10 15 1,-4-13 9,0 0 0,0 0 0,2-2 0,0 1 0,0-2 1,1 0-1,1 0 0,0-1 0,26 15 0,9 0 119,2-1 1,0-3-1,1-2 0,2-2 1,68 14-1,289 34 216,942 29-132,-1055-83-281,-23 1-201,1289 51-163,0-60 554,-202-78 244,-884 21-404,-371 34 46,-1-6 0,142-49 0,-221 63 42,-1-1 0,0-1 0,0-1 0,-1-1 0,41-30 0,-61 38-5,1 1 0,-1-1 1,0 0-1,0 0 0,-1 0 0,0-1 0,0 0 0,-1 0 0,0 0 0,0-1 0,0 0 0,-1 1 0,0-1 0,-1 0 0,1-1 1,-2 1-1,1 0 0,-1 0 0,0-1 0,-1 1 0,0-1 0,-1 1 0,1 0 0,-4-12 0,0 5 11,0 1-1,-1 0 0,-1 1 1,-1-1-1,1 1 0,-2 0 1,0 1-1,-11-13 0,-5-5 48,-1 2-1,-30-26 0,16 22-16,-2 1-1,-1 2 1,-1 2-1,-1 2 1,-1 2 0,-73-27-1,-299-72-153,118 58-1831,-2 11-3316,277 48 4635,-131-21-4820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29.383"/>
    </inkml:context>
    <inkml:brush xml:id="br0">
      <inkml:brushProperty name="width" value="0.025" units="cm"/>
      <inkml:brushProperty name="height" value="0.025" units="cm"/>
    </inkml:brush>
  </inkml:definitions>
  <inkml:trace contextRef="#ctx0" brushRef="#br0">5213 0 8936,'10'0'258,"1"0"0,0 1-1,0 0 1,0 1-1,-1 0 1,1 0 0,15 7-1,-22-7-240,-1-1 0,0 1 0,0 0-1,0 0 1,0 0 0,0 0 0,-1 1 0,1-1-1,0 1 1,-1 0 0,0 0 0,0 0 0,0 0-1,0 0 1,0 0 0,-1 0 0,1 0 0,-1 1-1,0-1 1,0 1 0,0-1 0,0 1 0,-1 0-1,1-1 1,-1 1 0,0 4 0,-1-1 175,0 0 0,-1 0 1,1 0-1,-2 0 0,1 0 1,-1-1-1,0 1 0,0-1 1,0 0-1,-1 0 0,0 0 0,0 0 1,-1-1-1,0 1 0,0-1 1,-7 6-1,-15 12 72,-58 38 0,76-55-271,-72 43 15,-2-3 0,-2-4 0,-2-3 1,-1-5-1,-101 26 0,-8-12 472,-268 31 0,-321 64-280,101-13-181,249-72-12,-392 70 530,296 3-394,18 50 830,494-173-885,-41 20 132,57-26-184,0 1 0,0-1 0,1 1 1,-1-1-1,1 1 0,-1 0 0,1 0 0,0 0 1,0 1-1,1-1 0,-4 6 0,5-7-35,1-1 0,-1 0-1,1 0 1,0 1 0,-1-1 0,1 0-1,0 1 1,0-1 0,0 0-1,0 0 1,0 1 0,0-1 0,1 0-1,-1 1 1,0-1 0,1 0-1,-1 0 1,1 1 0,-1-1 0,1 0-1,-1 0 1,1 0 0,0 0-1,0 0 1,-1 0 0,1 0 0,0 0-1,0 0 1,0 0 0,0 0-1,0 0 1,3 1 0,41 19 48,-38-18-31,66 21 95,2-3 1,147 21-1,-98-21-378,9-1-2036,-45-12-2205,-29-6-549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29.762"/>
    </inkml:context>
    <inkml:brush xml:id="br0">
      <inkml:brushProperty name="width" value="0.025" units="cm"/>
      <inkml:brushProperty name="height" value="0.025" units="cm"/>
    </inkml:brush>
  </inkml:definitions>
  <inkml:trace contextRef="#ctx0" brushRef="#br0">118 15 13132,'0'0'3972,"11"-4"-4025,-3 2 62,0-1 0,0 2 0,1-1 0,-1 1 0,0 0 0,1 1 0,-1 0 0,1 0 0,-1 1 0,1 0 0,-1 0 0,1 1 0,-1 0 0,0 1 0,0 0 0,0 0 0,-1 1 0,9 4 0,-15-7 24,0 0 1,-1 0 0,1-1-1,0 1 1,-1 0 0,1 0-1,-1 0 1,1 0 0,-1 0-1,0 0 1,1 0-1,-1 0 1,0 0 0,0 0-1,0 0 1,0 0 0,1 0-1,-1 0 1,-1 0 0,1 0-1,0 0 1,0 0 0,0 0-1,0 0 1,-1 0 0,1 0-1,-1 0 1,1 0 0,-1 0-1,1 0 1,-1 0 0,1 0-1,-1 0 1,0 0 0,0 0-1,-31 34 827,26-30-727,-80 72 495,51-47-538,0 1-1,-29 36 1,59-61-428,1-1 1,0 1-1,0 0 0,0 0 0,1 0 0,-6 12 0,8-6-4744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0.558"/>
    </inkml:context>
    <inkml:brush xml:id="br0">
      <inkml:brushProperty name="width" value="0.025" units="cm"/>
      <inkml:brushProperty name="height" value="0.025" units="cm"/>
    </inkml:brush>
  </inkml:definitions>
  <inkml:trace contextRef="#ctx0" brushRef="#br0">0 1 11307,'0'0'7367,"68"6"-6086,-26-6-416,8 0-481,1-1-256,0 1-96,-6 0-32,-10 0-608,-10 0-834,-13 0-1408,-12 3-1539,-5 6-1024</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0.887"/>
    </inkml:context>
    <inkml:brush xml:id="br0">
      <inkml:brushProperty name="width" value="0.025" units="cm"/>
      <inkml:brushProperty name="height" value="0.025" units="cm"/>
    </inkml:brush>
  </inkml:definitions>
  <inkml:trace contextRef="#ctx0" brushRef="#br0">1 18 11499,'0'0'7111,"80"5"-5958,-33-9-833,6 0-288,1-1-833,-7 1-3523,-8-1-3075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1.232"/>
    </inkml:context>
    <inkml:brush xml:id="br0">
      <inkml:brushProperty name="width" value="0.025" units="cm"/>
      <inkml:brushProperty name="height" value="0.025" units="cm"/>
    </inkml:brush>
  </inkml:definitions>
  <inkml:trace contextRef="#ctx0" brushRef="#br0">67 20 12908,'0'0'2221,"8"-4"-1180,3 1-898,-1-1-1,0 2 1,1-1-1,-1 2 1,1-1 0,19 1-1,-26 1-96,0 0 0,0 1 0,0-1 0,0 1 0,0 0 0,0 0-1,0 0 1,0 1 0,-1 0 0,1-1 0,3 3 0,-5-2-29,0-1 0,0 1 1,-1 0-1,1-1 0,-1 1 0,1 0 1,-1 0-1,0 0 0,1 0 0,-1 0 1,0 0-1,0 1 0,-1-1 0,1 0 1,0 0-1,-1 1 0,1-1 0,-1 0 1,0 1-1,0 4 0,-1 0 201,0 0 0,0 0 0,-1 0 0,0 0 0,-1 0 0,1 0-1,-1 0 1,-1-1 0,1 1 0,-1-1 0,0 0 0,0 0 0,-1 0 0,-10 9 0,-9 8 349,-51 38 0,65-53-486,-14 11-240,-6 4-253,7-9-7830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2.050"/>
    </inkml:context>
    <inkml:brush xml:id="br0">
      <inkml:brushProperty name="width" value="0.025" units="cm"/>
      <inkml:brushProperty name="height" value="0.025" units="cm"/>
    </inkml:brush>
  </inkml:definitions>
  <inkml:trace contextRef="#ctx0" brushRef="#br0">1 0 9801,'0'0'11862,"5"9"-11195,1 6-316,-1 1 0,-1 0-1,0 1 1,-1-1 0,-1 1-1,0-1 1,-1 22 0,-1-29-199,0-8-105,0 0 0,0 0 0,0 1 0,0-1 0,0 0 0,0 0 0,1 0 0,-1 0 0,0 0 0,1 0 0,-1 0 0,0 0 0,1 0 0,-1 0 0,1 0 0,0 0 0,-1 0 0,1 0 0,0 0 0,0 0 0,-1-1 0,1 1-1,0 0 1,0-1 0,0 1 0,0 0 0,0-1 0,0 1 0,0-1 0,0 1 0,0-1 0,0 0 0,0 0 0,0 1 0,0-1 0,0 0 0,1 0 0,-1 0 0,0 0 0,0 0 0,0 0 0,0 0 0,0-1 0,0 1 0,0 0 0,1-1 0,-1 1 0,0 0 0,0-1 0,0 1 0,0-1 0,1-1 0,8-3 145,0 0 1,-1-1-1,16-12 0,-24 17-195,137-112 131,-137 113-126,-1 0-1,0-1 0,1 1 0,-1 0 0,0-1 0,1 1 0,-1 0 0,1 0 0,-1 0 0,1-1 0,-1 1 0,0 0 0,1 0 0,-1 0 0,1 0 1,-1 0-1,1 0 0,-1 0 0,1 0 0,-1 0 0,1 0 0,-1 0 0,1 0 0,-1 0 0,1 0 0,-1 0 0,0 0 0,1 1 0,-1-1 0,1 0 1,-1 0-1,1 1 0,-1-1 0,0 0 0,1 0 0,-1 1 0,0-1 0,1 0 0,-1 1 0,0-1 0,1 1 0,-1-1 0,0 0 0,0 1 0,0-1 1,1 1-1,-1-1 0,0 1 0,0-1 0,0 1 0,0-1 0,0 1 0,0-1 0,0 1 0,0-1 0,0 0 0,0 1 0,0-1 0,0 1 0,0 0 1,0 42 118,-1-31-49,2-11-41,1 0 0,-1-1 1,1 1-1,0 0 0,-1-1 1,1 1-1,0-1 0,-1 0 1,1 0-1,0 0 1,-1 0-1,1 0 0,0 0 1,-1 0-1,1 0 0,0 0 1,-1-1-1,3 0 0,7-2 74,1-1 0,-1-1 0,1 0 0,-1-1 0,-1 0 0,1 0 0,9-8 0,-9 5-100,1 2-1,0 0 1,0 0 0,1 1 0,15-6-1,-28 12-3,1 0-1,-1 0 0,1 0 0,-1 0 0,1 0 0,-1 0 1,1-1-1,-1 1 0,0 0 0,1 0 0,-1 0 0,1 1 0,-1-1 1,1 0-1,-1 0 0,1 0 0,-1 0 0,1 0 0,-1 1 1,1-1-1,-1 0 0,0 0 0,1 1 0,-1-1 0,1 0 1,-1 0-1,0 1 0,1-1 0,-1 0 0,0 1 0,1-1 0,-1 1 1,0-1-1,0 1 0,1-1 0,-1 0 0,0 1 0,0-1 1,0 1-1,0 28-63,-15 28-25,15-56-95,-1 0 0,1 1 0,-1-1 1,1 1-1,-1-1 0,1 1 1,0-1-1,0 0 0,-1 1 1,1-1-1,0 1 0,1-1 0,-1 1 1,0-1-1,0 1 0,1 2 1,0-4 0,-1 1 1,1-1 0,0 0-1,-1 1 1,1-1 0,0 1 0,0-1-1,-1 0 1,1 0 0,0 1-1,-1-1 1,1 0 0,0 0 0,0 0-1,0 0 1,-1 0 0,1 0-1,0 0 1,0 0 0,-1 0 0,1 0-1,0-1 1,0 1 0,-1 0-1,1 0 1,0-1 0,0 1-1,-1 0 1,1-1 0,-1 1 0,1-1-1,0 1 1,0-2 0,10-6-7185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2.443"/>
    </inkml:context>
    <inkml:brush xml:id="br0">
      <inkml:brushProperty name="width" value="0.025" units="cm"/>
      <inkml:brushProperty name="height" value="0.025" units="cm"/>
    </inkml:brush>
  </inkml:definitions>
  <inkml:trace contextRef="#ctx0" brushRef="#br0">75 1 9065,'0'0'16420,"-8"5"-16057,3-2-245,0 0-1,0 0 0,1 1 0,0 0 1,0 0-1,0 0 0,0 0 0,0 0 1,1 1-1,0 0 0,0-1 0,0 1 1,0 0-1,1 1 0,0-1 0,0 0 1,1 1-1,-1-1 0,1 1 0,0-1 0,1 1 1,-1 0-1,1-1 0,0 1 0,1 5 1,-1-9-93,1 0 1,-1 0-1,0 0 1,1 0 0,0-1-1,-1 1 1,1 0-1,0-1 1,0 1-1,0 0 1,0-1 0,0 1-1,0-1 1,1 0-1,-1 1 1,0-1 0,1 0-1,-1 0 1,1 1-1,2 0 1,1 0 17,-1 0 1,0 0-1,1-1 1,0 0-1,-1 0 1,1 0-1,0 0 1,5 0-1,1-1 8,-1-1 0,0 1-1,1-1 1,-1-1 0,0 0 0,0-1 0,12-4-1,-13 3-19,-1 0-1,0 0 0,0-1 1,-1 0-1,1 0 0,8-9 1,-13 12 13,-1-1 0,0 1 1,0-1-1,0 1 0,0-1 0,-1 0 1,1 0-1,-1 0 0,1 0 1,-1 0-1,0 0 0,0 0 0,0 0 1,-1 0-1,1 0 0,-1 0 1,0-1-1,0 1 0,0 0 0,-1-6 1,0 7-37,0 0 1,0 0 0,0 0 0,0 0 0,-1 0-1,1 0 1,-1 1 0,1-1 0,-1 1 0,1-1-1,-1 1 1,0-1 0,0 1 0,0 0 0,0 0-1,0 0 1,0 0 0,0 0 0,0 1 0,0-1-1,0 1 1,-1-1 0,1 1 0,-4 0 0,-62-4-77,61 4 65,-16 3-825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0.305"/>
    </inkml:context>
    <inkml:brush xml:id="br0">
      <inkml:brushProperty name="width" value="0.035" units="cm"/>
      <inkml:brushProperty name="height" value="0.035" units="cm"/>
    </inkml:brush>
  </inkml:definitions>
  <inkml:trace contextRef="#ctx0" brushRef="#br0">9 1 19316,'-6'4'1384,"5"2"-1432,-1 0-264,2-5 808,5-1-344,-1 0-248</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5.069"/>
    </inkml:context>
    <inkml:brush xml:id="br0">
      <inkml:brushProperty name="width" value="0.025" units="cm"/>
      <inkml:brushProperty name="height" value="0.025" units="cm"/>
    </inkml:brush>
  </inkml:definitions>
  <inkml:trace contextRef="#ctx0" brushRef="#br0">0 0 2723,'0'0'352,"48"0"-352,-34 0 32,-3 0-32,0 0-352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5.417"/>
    </inkml:context>
    <inkml:brush xml:id="br0">
      <inkml:brushProperty name="width" value="0.025" units="cm"/>
      <inkml:brushProperty name="height" value="0.025" units="cm"/>
    </inkml:brush>
  </inkml:definitions>
  <inkml:trace contextRef="#ctx0" brushRef="#br0">0 1 5029,'0'0'19207,"14"0"-18230,289 0 616,-212 0-9106,-186 9-3148,53-1 5264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5.749"/>
    </inkml:context>
    <inkml:brush xml:id="br0">
      <inkml:brushProperty name="width" value="0.025" units="cm"/>
      <inkml:brushProperty name="height" value="0.025" units="cm"/>
    </inkml:brush>
  </inkml:definitions>
  <inkml:trace contextRef="#ctx0" brushRef="#br0">0 0 6470,'0'0'14270,"11"8"-12631,-5-3-1443,-1 0 1,1-1 0,1 0 0,-1 0-1,0-1 1,1 0 0,0 0 0,0-1-1,0 1 1,0-1 0,0-1 0,0 0-1,14 1 1,238-1 358,-256-1-726,22-4-5247,-20-1-844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6.925"/>
    </inkml:context>
    <inkml:brush xml:id="br0">
      <inkml:brushProperty name="width" value="0.025" units="cm"/>
      <inkml:brushProperty name="height" value="0.025" units="cm"/>
    </inkml:brush>
  </inkml:definitions>
  <inkml:trace contextRef="#ctx0" brushRef="#br0">191 66 5285,'0'0'3038,"7"-4"442,-1 1-3094,23-17 3102,-27 19-3098,-1 0-1,1-1 0,-1 0 0,1 1 0,-1-1 1,0 0-1,0 0 0,0 0 0,0 0 0,0 0 0,0 0 1,0 0-1,-1 0 0,1 0 0,-1 0 0,1 0 1,-1-3-1,-4 4-184,-1 0 0,0 1-1,0 0 1,1 0 0,-1 0 0,0 0 0,-6 2 0,-4 2-127,1 1 1,-1 1-1,1 0 1,0 1-1,0 1 1,-20 15-1,26-18 14,1 1 0,-1 0 0,1 0 0,1 1 0,-1 0 0,1 0 0,0 0 0,1 1 0,0 0 0,0 0 0,1 0 0,-5 11 0,8-16-68,1-1 0,-1 1 0,0-1 0,1 1 0,0-1 0,-1 1 0,1 0 0,0-1 0,0 1-1,1 0 1,-1-1 0,0 1 0,1-1 0,0 1 0,-1 0 0,1-1 0,0 1 0,0-1 0,1 0 0,2 5 0,-1-4 29,0 0 1,0 0 0,0-1 0,1 1 0,-1-1 0,1 1 0,0-1 0,0 0 0,-1-1 0,1 1 0,9 1 0,8 2-402,1-2 0,-1 0 0,1-2 0,24-1 0,-36 0-284,-4 0 190,54-4-6617,-34-7-163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37.287"/>
    </inkml:context>
    <inkml:brush xml:id="br0">
      <inkml:brushProperty name="width" value="0.025" units="cm"/>
      <inkml:brushProperty name="height" value="0.025" units="cm"/>
    </inkml:brush>
  </inkml:definitions>
  <inkml:trace contextRef="#ctx0" brushRef="#br0">114 0 11755,'0'0'7650,"-11"8"-6748,11-8-901,-13 9 484,0 2 0,0 0 0,-16 19 0,25-26-348,0 0-1,1 1 1,0-1 0,0 1 0,1 0 0,-1 0 0,1-1 0,0 2 0,0-1-1,0 0 1,1 0 0,0 1 0,0-1 0,0 0 0,1 1 0,0-1 0,0 10-1,1-13-108,-1-1-1,0 0 1,1 1-1,-1-1 1,1 0-1,0 1 1,-1-1-1,1 0 1,0 1-1,0-1 1,0 0-1,0 0 0,0 0 1,0 0-1,0 0 1,0 0-1,0 0 1,0 0-1,1-1 1,-1 1-1,2 1 1,2-1 61,-1 1 1,0-1 0,1 0 0,-1 0-1,1 0 1,-1-1 0,6 0 0,-1 0 37,-1 0 1,1-1 0,-1 0-1,0 0 1,0-1 0,0 0-1,12-5 1,-15 4-27,0 0 0,-1 0 0,1 0 0,-1-1 0,0 0 0,0 0 0,0 0 0,0 0 0,-1 0 0,1-1 0,-1 1 0,2-6 0,-4 7-40,0 1 0,0 0 0,0 0 0,0 0 0,-1-1 0,1 1 0,-1 0 0,1-1 0,-1 1 0,0 0 0,0-1 0,0 1 0,-1 0 0,1-1 0,0 1 0,-1 0 0,1-1 0,-1 1-1,0 0 1,0 0 0,0 0 0,0-1 0,0 1 0,0 0 0,-1 0 0,1 1 0,-1-1 0,1 0 0,-1 0 0,-3-2 0,0 0-79,-1 0 0,0 0 0,0 0 1,0 1-1,-1 0 0,0 0 0,1 0 0,-1 1 0,0 0 0,0 0 0,-14-1 1,-22 1-9784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1.995"/>
    </inkml:context>
    <inkml:brush xml:id="br0">
      <inkml:brushProperty name="width" value="0.025" units="cm"/>
      <inkml:brushProperty name="height" value="0.025" units="cm"/>
    </inkml:brush>
  </inkml:definitions>
  <inkml:trace contextRef="#ctx0" brushRef="#br0">0 438 5093,'0'0'15113,"11"-9"-14131,289-220 1763,-124 100-2714,-165 121 18,-1 0 0,0 0 0,-1-1 0,0 0 0,10-13 0,-19 22-157,0 0 1,0 0 0,0 0 0,0-1-1,0 1 1,0 0 0,0 0 0,0-1-1,0 1 1,0 0 0,0 0 0,0 0 0,0-1-1,0 1 1,0 0 0,0 0 0,0-1-1,0 1 1,0 0 0,0 0 0,0 0-1,-1-1 1,1 1 0,0 0 0,0 0-1,0 0 1,0 0 0,-1-1 0,1 1-1,0 0 1,0 0 0,0 0 0,-1 0-1,1 0 1,0 0 0,0-1 0,0 1 0,-1 0-1,1 0 1,0 0 0,0 0 0,0 0-1,-1 0 1,1 0 0,0 0 0,0 0-1,-1 0 1,1 0 0,0 0 0,0 0-1,-1 0 1,1 0 0,0 1 0,-18-2-4188,15 2 2583,-16-1-5879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2.356"/>
    </inkml:context>
    <inkml:brush xml:id="br0">
      <inkml:brushProperty name="width" value="0.025" units="cm"/>
      <inkml:brushProperty name="height" value="0.025" units="cm"/>
    </inkml:brush>
  </inkml:definitions>
  <inkml:trace contextRef="#ctx0" brushRef="#br0">291 0 11179,'0'0'9427,"-9"12"-9384,-68 90 1684,-107 186 0,180-282-1629,1 1 0,0-1 0,0 1 1,1 0-1,-2 9 0,3-15-94,1 0 0,0 1 0,0-1 0,-1 0 0,1 0 0,0 0 0,0 0 0,0 0 0,0 0 0,1 1 0,-1-1 0,0 0 0,0 0 0,1 0 0,-1 0 0,1 0 0,-1 0 0,1 0 0,-1 0 0,1 0 0,0 0 0,-1 0 0,1 0 1,0 0-1,0-1 0,-1 1 0,1 0 0,0 0 0,0-1 0,0 1 0,0-1 0,0 1 0,0-1 0,0 1 0,0-1 0,0 1 0,1-1 0,-1 0 0,0 0 0,0 0 0,2 0 0,13 1 111,-1-1 0,1 0 1,0-1-1,-1-1 0,0-1 0,20-5 1,92-36-261,-74 24-426,6-3-2478,-8 0-2390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5.139"/>
    </inkml:context>
    <inkml:brush xml:id="br0">
      <inkml:brushProperty name="width" value="0.025" units="cm"/>
      <inkml:brushProperty name="height" value="0.025" units="cm"/>
    </inkml:brush>
  </inkml:definitions>
  <inkml:trace contextRef="#ctx0" brushRef="#br0">136 0 6342,'0'0'16400,"-8"0"-16037,2 1-268,0 0 0,0 0 0,-1 0 0,1 1 0,0 0 0,0 0 0,0 1 0,1-1 0,-1 1 0,1 1 0,-1-1 0,1 1 0,0 0 0,0 0 0,1 0 0,-1 1 0,1-1 0,0 1 0,-5 8 0,-5 11 154,13-24-245,1 1 0,0-1 0,0 0-1,0 1 1,0-1 0,0 1-1,0-1 1,0 1 0,-1-1-1,1 1 1,0-1 0,1 0 0,-1 1-1,0-1 1,0 1 0,0-1-1,0 1 1,0-1 0,0 0 0,0 1-1,1-1 1,-1 1 0,0-1-1,0 0 1,1 1 0,-1-1-1,0 0 1,1 1 0,2 0 13,1 0 1,-1 0-1,1 0 1,-1 0-1,1-1 1,-1 0-1,1 0 1,-1 0-1,7-1 1,-3 1 21,25-3 46,-24 2-100,-1-1 1,0 1-1,1 1 0,-1 0 0,0 0 0,1 0 1,-1 1-1,14 3 0,-20-3 19,0-1 0,0 1 0,0 0 0,0 0 0,0 0 0,0 0 0,-1 1 0,1-1 0,0 0 0,-1 0 0,1 0 0,0 1 0,-1-1 0,0 0 0,1 1 0,-1-1 0,0 0 1,1 1-1,-1-1 0,0 0 0,0 1 0,0-1 0,0 0 0,-1 1 0,1-1 0,0 0 0,0 1 0,-1-1 0,1 0 0,-1 1 0,1-1 0,-1 0 0,0 0 0,1 0 0,-1 1 0,-1 0 0,-2 4 225,1 1 0,-1-2 0,0 1-1,0 0 1,-1-1 0,-5 6 0,6-7-26,-1 0 1,0 0-1,-1 0 0,1-1 1,-1 1-1,1-1 0,-1 0 1,0-1-1,0 0 0,0 0 0,-9 2 1,15-4-279,3-3-1162,0 1 0,1 0 0,-1 0 0,0 0-1,1 0 1,0 0 0,-1 1 0,1 0 0,5-2 0,5-2-4468,8-4-5767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5.485"/>
    </inkml:context>
    <inkml:brush xml:id="br0">
      <inkml:brushProperty name="width" value="0.025" units="cm"/>
      <inkml:brushProperty name="height" value="0.025" units="cm"/>
    </inkml:brush>
  </inkml:definitions>
  <inkml:trace contextRef="#ctx0" brushRef="#br0">88 42 15983,'0'0'8542,"-9"4"-8382,-30 16-123,37-19-32,0 1 0,1-1 0,-1 1 0,0 0 0,1 0 0,0 0 0,-1-1 0,1 1 0,0 1 0,0-1 0,0 0 0,0 0 0,0 0 0,0 0 0,1 1-1,-1-1 1,1 0 0,0 1 0,-1-1 0,1 0 0,0 1 0,1 3 0,-1-2 31,0-3-4,1-1 0,-1 1 0,1 0 1,-1-1-1,0 1 0,1-1 0,-1 1 1,1-1-1,-1 0 0,1 1 0,-1-1 1,1 1-1,0-1 0,-1 0 1,1 0-1,-1 1 0,1-1 0,0 0 1,-1 0-1,1 0 0,0 0 0,-1 0 1,1 1-1,0-1 0,-1 0 0,1-1 1,0 1-1,-1 0 0,1 0 1,0 0-1,-1 0 0,1 0 0,0-1 1,-1 1-1,2-1 0,26-7 1230,-24 5-1136,1 1 0,-1-1 0,1 0 0,-1 0 0,0 0 0,0 0 0,0-1 0,-1 0 0,1 1 0,-1-1 1,0-1-1,0 1 0,0 0 0,-1-1 0,1 1 0,-1-1 0,0 0 0,-1 0 0,1 0 0,-1 0 0,0 0 0,1-6 0,-2 10-111,0 0 0,-1 0 0,1 1 0,0-1 1,0 0-1,0 0 0,-1 1 0,1-1 0,0 0 0,-1 1 0,1-1 1,0 0-1,-1 1 0,1-1 0,-1 1 0,1-1 0,-1 1 0,1-1 1,-1 1-1,0-1 0,1 1 0,-1-1 0,0 1 0,1 0 1,-1-1-1,0 1 0,0 0 0,-30-4-15,24 4-45,0 0 0,-1 1 0,1 0 0,0 1 1,-13 4-1,-11 16-1455,24-12-3098,24-12-5127,6-9 1605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5.845"/>
    </inkml:context>
    <inkml:brush xml:id="br0">
      <inkml:brushProperty name="width" value="0.025" units="cm"/>
      <inkml:brushProperty name="height" value="0.025" units="cm"/>
    </inkml:brush>
  </inkml:definitions>
  <inkml:trace contextRef="#ctx0" brushRef="#br0">0 34 16912,'0'0'8072,"52"-5"-7752,-19 0-128,1-2-96,-6 3-32,1-4 0,-10 5-320,-5 2-897,-8 1-545,-21 2-9000,-4 4 4132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1.044"/>
    </inkml:context>
    <inkml:brush xml:id="br0">
      <inkml:brushProperty name="width" value="0.035" units="cm"/>
      <inkml:brushProperty name="height" value="0.035" units="cm"/>
    </inkml:brush>
  </inkml:definitions>
  <inkml:trace contextRef="#ctx0" brushRef="#br0">158 42 16492,'4'-4'2322,"-2"6"-548,-6 13 461,-14 37-653,12-34-987,-123 397 195,123-394-969,60-234-7741,-13 49 5688,-28 113 1785,19-62 556,-32 112-70,0-1 1,1 1-1,-1 0 1,1 0-1,-1 0 1,1-1-1,-1 1 1,1 0 0,0 0-1,-1 0 1,1 0-1,0 0 1,0 0-1,0 0 1,0 0-1,1-1 1,-1 2-1,-1 0 0,1 1-1,-1-1 1,1 0 0,-1 0 0,0 0-1,1 1 1,-1-1 0,1 0 0,-1 0 0,0 1-1,1-1 1,-1 0 0,0 1 0,1-1-1,-1 1 1,0-1 0,1 0 0,-1 1-1,0-1 1,0 1 0,0-1 0,1 0 0,-1 1-1,0-1 1,0 1 0,0-1 0,0 1-1,9 48 1402,-1 20-279,19 144 1230,-20-177-2046,2 1 0,1-2-1,25 59 1,-32-86-452,1 0 0,1-1 0,9 14 0,-21-28-245,-1 0 0,0 1 0,-10-7 0,-4-3 269,8 5 87,-2 0 206,-21-23 0,34 31-130,0 0 0,0 0 0,1 0 1,-1 0-1,1 0 0,0-1 1,0 1-1,0-1 0,0 0 0,1 1 1,0-1-1,-1 0 0,1 0 1,0-4-1,1 6-20,1-1 0,-1 1-1,1 0 1,-1-1 0,1 1 0,0 0 0,0 0 0,0 0 0,0-1-1,1 1 1,-1 0 0,0 1 0,1-1 0,0 0 0,-1 0 0,1 0-1,0 1 1,0-1 0,2 0 0,45-29 522,-37 24-447,1 0-74,0 0 1,0 1 0,0 0 0,1 2 0,-1-1 0,1 2-1,19-4 1,-26 6-65,-1 1-1,0 0 0,0 0 1,0 0-1,0 0 0,0 1 1,0 0-1,0 0 0,0 1 1,0 0-1,0 0 0,-1 0 1,1 1-1,-1 0 0,1 0 1,-1 0-1,0 0 0,0 1 1,7 8-1,-5-4-9,0 0-1,-1 0 1,0 1-1,0 0 1,-1 0 0,-1 1-1,8 19 1,-6-7 33,0 0 1,3 36 0,-9-58-19,0 0 0,0 0 0,0 1 0,0-1 0,0 0 0,0 0 0,0 0 0,0 1 0,0-1 0,0 0 0,0 0 0,0 1 0,0-1 0,0 0 0,0 0 0,0 0 0,0 1 0,0-1 0,1 0 0,-1 0 0,0 1 0,0-1 0,0 0 0,0 0 0,0 0 0,0 0 0,1 1 0,-1-1 0,0 0 0,0 0 0,0 0 0,1 0 0,-1 0 0,0 1 0,0-1 0,0 0 0,1 0 0,-1 0 0,0 0 1,0 0-1,1 0 0,6-10 42,6-24-9,-12 30-27,11-33-29,-6 18-66,0 0 1,1 0-1,1 0 1,1 1-1,19-30 1,-27 47 65,-1 0 1,1 0 0,0-1-1,0 1 1,1 0 0,-1 0-1,0 0 1,0 0-1,0 0 1,1 0 0,-1 1-1,0-1 1,1 0 0,-1 1-1,1-1 1,-1 1 0,3-1-1,-3 1 6,0 0 0,0 0-1,0 0 1,0 1 0,0-1-1,0 0 1,0 1 0,-1-1 0,1 0-1,0 1 1,0-1 0,0 1-1,0 0 1,-1-1 0,1 1 0,0 0-1,0-1 1,-1 1 0,1 0-1,0 0 1,3 5-77,-1 0 0,0 1 0,0-1 0,-1 1 0,4 11-1,5 37-882,-9-38 542,9 30 0,-5-32 105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6.206"/>
    </inkml:context>
    <inkml:brush xml:id="br0">
      <inkml:brushProperty name="width" value="0.025" units="cm"/>
      <inkml:brushProperty name="height" value="0.025" units="cm"/>
    </inkml:brush>
  </inkml:definitions>
  <inkml:trace contextRef="#ctx0" brushRef="#br0">0 34 12588,'0'0'10666,"52"8"-9513,-19-8-544,-1-6-417,2-2-128,-4 2-288,-4-1-2307,-5 0-1825,-5-1-3139</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6.555"/>
    </inkml:context>
    <inkml:brush xml:id="br0">
      <inkml:brushProperty name="width" value="0.025" units="cm"/>
      <inkml:brushProperty name="height" value="0.025" units="cm"/>
    </inkml:brush>
  </inkml:definitions>
  <inkml:trace contextRef="#ctx0" brushRef="#br0">184 31 15791,'0'0'10773,"-2"-6"-10501,3 5-262,-1 0 0,-1 0 1,1 0-1,0 0 0,0 0 0,0 0 1,0 0-1,-1 0 0,1 0 0,0 0 0,-1 0 1,1 1-1,-1-1 0,1 0 0,-1 0 0,0 0 1,1 1-1,-1-1 0,0 0 0,1 0 1,-1 1-1,0-1 0,0 1 0,1-1 0,-1 1 1,0-1-1,0 1 0,0-1 0,0 1 0,0 0 1,0 0-1,0-1 0,0 1 0,0 0 0,0 0 1,0 0-1,-1 0 0,-4 2 70,0 0-1,0 1 1,0-1-1,1 1 1,-1 0-1,-6 5 1,5-3 70,-9 5 92,1 0-1,-24 21 1,36-28-229,0-1 0,0 1 0,1 0 0,-1 1 0,1-1 0,-1 0 1,1 1-1,0 0 0,0-1 0,1 1 0,-1 0 0,1 0 0,0 0 0,0 0 0,0 0 0,0 0 0,0 8 0,2-10-3,0 0-1,-1 0 0,1 0 0,0 0 0,0 0 1,0 0-1,1 0 0,-1-1 0,0 1 0,1 0 1,-1-1-1,1 1 0,-1-1 0,1 0 1,0 1-1,0-1 0,-1 0 0,1 0 0,0 0 1,0 0-1,0-1 0,0 1 0,0 0 0,1-1 1,-1 1-1,0-1 0,0 0 0,3 0 0,67 5-552,-68-5 355,9 0-602,32-2-2569,-20-11-4423,-14 2-1699</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6.895"/>
    </inkml:context>
    <inkml:brush xml:id="br0">
      <inkml:brushProperty name="width" value="0.025" units="cm"/>
      <inkml:brushProperty name="height" value="0.025" units="cm"/>
    </inkml:brush>
  </inkml:definitions>
  <inkml:trace contextRef="#ctx0" brushRef="#br0">1 206 9001,'0'0'19495,"9"-11"-18705,50-73 52,-53 73-776,1-1-1,-1 1 1,-1-1 0,0 0-1,-1 0 1,0-1-1,2-15 1,0 120-632,-6-76 350,2 0-1,0 0 1,1 0 0,6 22-1,-3-17-2561,-5-8-2144,-1-10 1693</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7.257"/>
    </inkml:context>
    <inkml:brush xml:id="br0">
      <inkml:brushProperty name="width" value="0.025" units="cm"/>
      <inkml:brushProperty name="height" value="0.025" units="cm"/>
    </inkml:brush>
  </inkml:definitions>
  <inkml:trace contextRef="#ctx0" brushRef="#br0">1 188 12588,'0'0'9689,"9"0"-8424,10 0-655,0-1-1,0-1 0,0 0 0,0-2 1,-1 0-1,22-8 0,119-49 333,-116 44-933,24-15 42,-43 20-99,1 1 1,0 1 0,32-9-1,-47 19-1371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7.713"/>
    </inkml:context>
    <inkml:brush xml:id="br0">
      <inkml:brushProperty name="width" value="0.025" units="cm"/>
      <inkml:brushProperty name="height" value="0.025" units="cm"/>
    </inkml:brush>
  </inkml:definitions>
  <inkml:trace contextRef="#ctx0" brushRef="#br0">1 231 10570,'0'0'13987,"5"-10"-12994,109-185 2140,-113 192-3073,10-17 338,-6 18-325,-3 11-252,-2 198 169,0-206 23,0 1 0,1-1 0,-1 0 0,1 1 0,-1-1-1,1 0 1,-1 0 0,1 1 0,0-1 0,0 0 0,-1 0 0,1 0 0,0 0 0,0 0 0,0 0 0,0 0 0,1 0 0,-1 0 0,0 0 0,0-1 0,0 1 0,1 0-1,-1-1 1,0 1 0,1-1 0,-1 0 0,0 1 0,1-1 0,-1 0 0,1 0 0,1 0 0,21-2-3066,-23 2 2504,0-1 0,0 1 0,0-1 0,0 1 0,-1 0 0,1-1 0,0 0 0,0 1 0,0-1 0,-1 0 0,1 1 0,0-1 0,-1 0 0,1 1 0,-1-1 0,1 0 0,-1 0 1,1 0-1,0-1 0,1-10-11559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8.091"/>
    </inkml:context>
    <inkml:brush xml:id="br0">
      <inkml:brushProperty name="width" value="0.025" units="cm"/>
      <inkml:brushProperty name="height" value="0.025" units="cm"/>
    </inkml:brush>
  </inkml:definitions>
  <inkml:trace contextRef="#ctx0" brushRef="#br0">4 0 17328,'0'0'8189,"0"11"-7799,-1 23-267,-1-3-43,2 0 0,4 34 0,-2-55 22,0-1-1730,-2-3-5062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8.418"/>
    </inkml:context>
    <inkml:brush xml:id="br0">
      <inkml:brushProperty name="width" value="0.025" units="cm"/>
      <inkml:brushProperty name="height" value="0.025" units="cm"/>
    </inkml:brush>
  </inkml:definitions>
  <inkml:trace contextRef="#ctx0" brushRef="#br0">1 86 13901,'0'0'13997,"56"-23"-13836,-27 16-129,4-1-32,-4-1-1666,-1-3-2146,-9-1-2434,-4-1-9480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48.751"/>
    </inkml:context>
    <inkml:brush xml:id="br0">
      <inkml:brushProperty name="width" value="0.025" units="cm"/>
      <inkml:brushProperty name="height" value="0.025" units="cm"/>
    </inkml:brush>
  </inkml:definitions>
  <inkml:trace contextRef="#ctx0" brushRef="#br0">1 184 15503,'0'0'9507,"9"-4"-8386,-3 2-985,3-2 63,0 1 1,0 0-1,0 0 1,13-1-1,-21 3-185,0 1-1,0 0 1,1-1-1,-1 1 1,0 0 0,1 0-1,-1 0 1,0 0-1,0 0 1,1 1-1,-1-1 1,0 0-1,0 1 1,1-1 0,-1 0-1,0 1 1,0-1-1,0 1 1,0 0-1,1 0 1,-1-1 0,0 1-1,0 0 1,0 0-1,-1 0 1,1 0-1,0 0 1,0 0 0,0 0-1,-1 0 1,1 0-1,-1 0 1,1 0-1,-1 1 1,1-1-1,-1 0 1,0 0 0,1 1-1,-1-1 1,0 0-1,0 0 1,0 1-1,0 1 1,-5 64 2041,5-66-1564,17-29 1618,-6 4-2068,-1 0 1,0 0-1,-2-1 0,-1-1 1,5-32-1,-6 28-38,-6 30-2,0-1-1,1 0 1,-1 1-1,0-1 1,1 0-1,-1 1 1,1-1-1,-1 1 1,1-1 0,-1 1-1,1-1 1,-1 1-1,1-1 1,0 1-1,-1-1 1,1 1-1,-1 0 1,1 0 0,0-1-1,-1 1 1,1 0-1,0 0 1,0-1-1,-1 1 1,1 0 0,0 0-1,-1 0 1,1 0-1,0 0 1,0 0-1,-1 0 1,1 1-1,0-1 1,-1 0 0,1 0-1,1 1 1,35 11-17,-15-5-90,-13-5-559,0-1 0,0-1 0,-1 0 1,19-1-1,-23 0-728,1 0 0,-1 0 0,0 0 0,0-1 0,0 1 0,0-1 0,6-4 1,16-11-16038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27.631"/>
    </inkml:context>
    <inkml:brush xml:id="br0">
      <inkml:brushProperty name="width" value="0.025" units="cm"/>
      <inkml:brushProperty name="height" value="0.025" units="cm"/>
    </inkml:brush>
  </inkml:definitions>
  <inkml:trace contextRef="#ctx0" brushRef="#br0">25 236 5862,'0'0'8674,"-4"8"-6762,-17 38 1168,49-116 3445,23-44-5606,-2 9 552,-45 205-1055,14 134 807,-17-227-1175,-1-9 148,0-16-2718,-1 3-6790,1 9-308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28.236"/>
    </inkml:context>
    <inkml:brush xml:id="br0">
      <inkml:brushProperty name="width" value="0.025" units="cm"/>
      <inkml:brushProperty name="height" value="0.025" units="cm"/>
    </inkml:brush>
  </inkml:definitions>
  <inkml:trace contextRef="#ctx0" brushRef="#br0">21 14 5317,'0'0'19741,"1"7"-19223,8 22 12,-8-29-490,-1 1 1,0-1 0,0 1 0,1 0 0,-1-1 0,0 1-1,1-1 1,-1 1 0,0-1 0,1 1 0,-1-1-1,1 1 1,-1-1 0,1 1 0,-1-1 0,1 0 0,-1 1-1,1-1 1,0 0 0,-1 0 0,1 1 0,-1-1-1,1 0 1,0 0 0,-1 0 0,1 0 0,0 0 0,-1 1-1,1-1 1,0 0 0,-1-1 0,1 1 0,0 0-1,-1 0 1,1 0 0,-1 0 0,1 0 0,0-1 0,-1 1-1,1 0 1,-1-1 0,1 1 0,-1 0 0,1-1-1,0 1 1,-1 0 0,0-1 0,1 1 0,-1-1 0,1 1-1,-1-1 1,0 1 0,1-1 0,-1 0 0,0 1-1,1-2 1,0 2 7,0-1-1,-1 1 0,1-1 1,-1 0-1,1 1 0,0-1 1,-1 1-1,1-1 0,-1 0 1,1 0-1,-1 1 0,0-1 1,1 0-1,-1 0 0,0 1 1,1-1-1,-1 0 0,0 0 1,0 0-1,0 0 0,0 1 1,0-1-1,0 0 0,0 0 1,0 0-1,0 0 0,0 1 1,0-1-1,0 0 0,-1 0 1,1 0-1,0 1 0,-1-1 1,1 0-1,-1 0 0,1 1 1,0-1-1,-1 0 0,0 1 1,1-1-1,-1 0 0,1 1 1,-2-2-1,0 2-45,1 0 0,0-1 0,-1 1 0,1 0-1,-1 0 1,0 0 0,1 0 0,-1 0 0,1 0 0,-1 0 0,1 1 0,-1-1 0,1 0-1,0 1 1,-1-1 0,1 1 0,-1 0 0,1-1 0,0 1 0,0 0 0,-1 0 0,1 0-1,0 0 1,-2 2 0,1-1-16,-1 0 0,1 1 0,0-1-1,0 1 1,0 0 0,0-1 0,0 1-1,1 0 1,0 0 0,-1 0 0,-1 6-1,33-30-876,8-9-4490,-19 15-641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1.745"/>
    </inkml:context>
    <inkml:brush xml:id="br0">
      <inkml:brushProperty name="width" value="0.035" units="cm"/>
      <inkml:brushProperty name="height" value="0.035" units="cm"/>
    </inkml:brush>
  </inkml:definitions>
  <inkml:trace contextRef="#ctx0" brushRef="#br0">66 31 16580,'0'-2'208,"0"0"1,0 1 0,-1-1 0,1 0 0,0 1-1,-1-1 1,0 0 0,1 1 0,-1-1 0,0 0-1,0 1 1,1-1 0,-1 1 0,-1 0 0,-1-3-1,3 4-148,0-1 0,-1 1 1,1 0-1,-1 0 0,1 0 0,-1-1 0,1 1 0,0 0 0,-1 0 0,1 0 0,-1 0 0,1 0 0,-1 0 0,1 0 0,-1 0 0,1 0 0,-1 0 1,1 0-1,-1 0 0,1 0 0,-1 0 0,0 1 0,-12 11 1283,9-3-1136,-1-1 0,2 1 1,-1 0-1,1-1 0,0 2 1,1-1-1,0 0 0,1 0 1,0 1-1,0 11 0,1 2-106,1 1 0,7 45 0,-3-53-87,-1 0 0,2-1 0,0 0 0,1 0 1,0 0-1,1-1 0,1 0 0,18 22 0,-4-3-33,-11-16 70,-2 1 0,0 0 1,-1 1-1,-1 0 0,0 0 0,-2 1 0,0 0 0,-1 0 1,-1 0-1,-1 1 0,-1-1 0,-1 1 0,-1 0 1,0-1-1,-5 26 0,4-40 40,0 0 0,-1 1 0,0-1 0,-1 0 0,1 0 0,-1-1 1,-4 7-1,7-11-63,-1 0 1,0 1-1,0-1 1,0 0-1,1 0 1,-1 0-1,0 0 1,0 0-1,-1 0 1,1 0-1,0-1 1,0 1-1,0 0 0,-1 0 1,1-1-1,0 1 1,0-1-1,-1 1 1,1-1-1,-1 0 1,1 1-1,0-1 1,-1 0-1,1 0 1,-1 0-1,1 0 1,0 0-1,-1 0 1,1-1-1,-1 1 1,1 0-1,0-1 1,-1 1-1,1-1 1,0 1-1,0-1 1,-1 0-1,1 0 1,-1-1-1,-3-1 12,1-1-1,-1-1 0,1 1 1,1 0-1,-1-1 0,1 0 1,-1 0-1,1 0 1,1 0-1,-1-1 0,-1-5 1,-2-6-23,1 1 1,-5-29 0,6 21-43,2 0 0,0 0 0,2 0 0,1 0 0,1 0 1,0 0-1,2 0 0,8-25 0,-3 20-10,1 1 1,1 0-1,1 1 0,2 0 0,1 1 1,21-29-1,-27 43 26,-5 7 12,0 0-1,0 0 0,0-1 1,0 0-1,-1 0 0,0 0 1,-1 0-1,1-1 0,1-8 1,-3 15-7,-1-1 0,0 1 1,0-1-1,0 1 0,0-1 0,0 1 1,0-1-1,0 1 0,0-1 1,0 1-1,0-1 0,0 1 1,0 0-1,0-1 0,-1 1 0,1-1 1,0 1-1,0-1 0,0 1 1,-1-1-1,1 1 0,0 0 1,0-1-1,-1 1 0,1 0 0,0-1 1,-1 1-1,1 0 0,-1-1 1,1 1-1,0 0 0,-1-1 1,1 1-1,-1 0 0,1 0 0,-1 0 1,1 0-1,0-1 0,-1 1 1,1 0-1,-1 0 0,1 0 1,-1 0-1,0 0 0,-1 0-32,1 1 0,0-1 0,0 0 0,0 0 0,-1 1 1,1-1-1,0 1 0,0-1 0,0 1 0,0 0 0,0-1 0,0 1 0,0 0 0,0 0 0,0 0 0,0 0 0,-1 1 0,-1 2-288,1 1-1,-1 1 1,1-1 0,0 0-1,0 0 1,1 1 0,-2 8-1,2-10 182,1 0-1,-1-1 1,1 1 0,0 0-1,0 0 1,0-1-1,1 1 1,-1 0-1,1-1 1,0 1-1,0-1 1,2 6 0,3-3-476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4.678"/>
    </inkml:context>
    <inkml:brush xml:id="br0">
      <inkml:brushProperty name="width" value="0.025" units="cm"/>
      <inkml:brushProperty name="height" value="0.025" units="cm"/>
    </inkml:brush>
  </inkml:definitions>
  <inkml:trace contextRef="#ctx0" brushRef="#br0">10 1 5285,'0'0'12785,"1"10"-12523,4 84 96,-12 153 0,-1-34-70,12-178-513,-4-34 9,0 0 0,1 0 0,-1 1-1,0-1 1,1 0 0,-1 0 0,1 0 0,-1 0-1,1 0 1,-1 0 0,1 0 0,0 0 0,0 0-1,-1 0 1,1-1 0,0 1 0,0 0 0,0 0-1,0-1 1,0 1 0,0 0 0,0-1 0,0 1-1,0-1 1,2 1 0,5-1-3825</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5.091"/>
    </inkml:context>
    <inkml:brush xml:id="br0">
      <inkml:brushProperty name="width" value="0.025" units="cm"/>
      <inkml:brushProperty name="height" value="0.025" units="cm"/>
    </inkml:brush>
  </inkml:definitions>
  <inkml:trace contextRef="#ctx0" brushRef="#br0">14 16 10410,'0'0'1180,"-3"9"-81,0 0-853,1 0-1,0 0 0,1 0 0,-1 0 0,2 0 1,-1 0-1,2 1 0,-1-1 0,1 0 0,0 0 1,1 0-1,0 0 0,0 0 0,8 15 0,-3-10-29,24 40-360,-29-52 316,-1 0 0,1 1-1,0-1 1,0-1 0,0 1 0,0 0 0,0 0-1,0-1 1,1 1 0,-1-1 0,0 0 0,1 1-1,-1-1 1,1 0 0,0-1 0,-1 1-1,1 0 1,0-1 0,2 1 0,-4-2-78,0 0 0,0 1 0,-1-1 0,1 0 0,0 0 0,-1 0 0,1 1 0,-1-1 0,1 0 0,-1 0 0,1 0 0,-1 0 0,0 0 0,1 0-1,-1 0 1,0 0 0,0 0 0,0 0 0,0 0 0,0 0 0,0-1 0,0 1 0,0-1 0,0-35 42,0 30-24,0-7-103,0-1-1,1 0 0,1 0 1,0 1-1,1-1 0,8-23 1,16-12-3479,-20 37-517,-1-1-1544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5.499"/>
    </inkml:context>
    <inkml:brush xml:id="br0">
      <inkml:brushProperty name="width" value="0.025" units="cm"/>
      <inkml:brushProperty name="height" value="0.025" units="cm"/>
    </inkml:brush>
  </inkml:definitions>
  <inkml:trace contextRef="#ctx0" brushRef="#br0">1 210 8008,'0'0'10991,"9"-4"-10121,-1 0-746,0 0 0,-1-1-1,1 1 1,-1-1-1,0-1 1,-1 1 0,1-1-1,-1 0 1,0-1 0,-1 1-1,1-1 1,7-13-1,4-9 118,-1 0-1,13-34 0,8 145-411,-29-66-161,0-1 0,2 0-1,-1 0 1,17 17 0,-20-24-891,1-1-1,1-1 1,-1 1 0,1-1 0,12 7 0,4-1-5333</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1.926"/>
    </inkml:context>
    <inkml:brush xml:id="br0">
      <inkml:brushProperty name="width" value="0.025" units="cm"/>
      <inkml:brushProperty name="height" value="0.025" units="cm"/>
    </inkml:brush>
  </inkml:definitions>
  <inkml:trace contextRef="#ctx0" brushRef="#br0">20 0 11243,'0'0'12935,"0"9"-12338,-13 231 2521,14-240-3140,-1 0-1,1 0 1,-1 0-1,0 0 1,1-1-1,-1 1 1,1 0-1,-1 0 1,0 0 0,1 0-1,-1-1 1,0 1-1,1 0 1,-1-1-1,0 1 1,1 0-1,-1 0 1,0-1 0,1 1-1,-1 0 1,0-1-1,0 1 1,0-1-1,1 1 1,-1 0-1,0-1 1,0 1 0,0-1-1,0 1 1,0-1-1,0 1 1,0 0-1,0-1 1,0 1-1,0-1 1,0 1-1,0-1 1,0 0 0,0 0-510,0 0 0,0 0 0,0 0 0,0 0 0,0 0 0,0 0 0,0 0 0,0 0 0,-1 0 1,1 0-1,0-1 0,-1 1 0,1 0 0,-1 1 0,1-1 0,-1 0 0,0 0 0,1 0 1,-1 0-1,0 0 0,0 0 0,-7-8-8890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2.289"/>
    </inkml:context>
    <inkml:brush xml:id="br0">
      <inkml:brushProperty name="width" value="0.025" units="cm"/>
      <inkml:brushProperty name="height" value="0.025" units="cm"/>
    </inkml:brush>
  </inkml:definitions>
  <inkml:trace contextRef="#ctx0" brushRef="#br0">0 53 13741,'0'0'11702,"13"-1"-10656,51-4 43,1-2 0,104-28 0,-128 31-10447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4.307"/>
    </inkml:context>
    <inkml:brush xml:id="br0">
      <inkml:brushProperty name="width" value="0.025" units="cm"/>
      <inkml:brushProperty name="height" value="0.025" units="cm"/>
    </inkml:brush>
  </inkml:definitions>
  <inkml:trace contextRef="#ctx0" brushRef="#br0">0 338 7847,'0'0'13800,"13"-11"-12615,28-28-553,-1-2-1,-2-2 0,40-59 0,-51 59-267,1-2 475,-19 32-298,-5 12 54,-4 169-619,0-97-2771,-4-49-4465,-1-16 213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4.650"/>
    </inkml:context>
    <inkml:brush xml:id="br0">
      <inkml:brushProperty name="width" value="0.025" units="cm"/>
      <inkml:brushProperty name="height" value="0.025" units="cm"/>
    </inkml:brush>
  </inkml:definitions>
  <inkml:trace contextRef="#ctx0" brushRef="#br0">0 68 13645,'0'0'6812,"8"5"-5430,5 0-1009,1 0-1,-1 0 1,1-2-1,-1 0 1,1 0-1,0-1 0,0-1 1,22 0-1,126-10 878,-33-5-1068,184-45-1,-308 57-463,6-2 377,-8-3-5828,-3 2 608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5.215"/>
    </inkml:context>
    <inkml:brush xml:id="br0">
      <inkml:brushProperty name="width" value="0.025" units="cm"/>
      <inkml:brushProperty name="height" value="0.025" units="cm"/>
    </inkml:brush>
  </inkml:definitions>
  <inkml:trace contextRef="#ctx0" brushRef="#br0">0 310 7111,'0'0'15711,"9"-8"-14265,32-31-527,-1-3-1,36-49 1,29-32-728,-105 123-195,1-1-1,-1 1 1,0 0 0,0-1-1,0 1 1,0 0-1,1-1 1,-1 1 0,0 0-1,1-1 1,-1 1 0,0 0-1,0 0 1,1-1-1,-1 1 1,0 0 0,1 0-1,-1 0 1,1-1 0,-1 1-1,0 0 1,1 0 0,-1 0-1,1 0 1,-1 0-1,0 0 1,1 0 0,-1 0-1,1 0 1,-1 0 0,0 0-1,1 0 1,-1 0-1,1 0 1,0 0 0,-1 17-83,-12 35 87,9-44 31,-12 44 52,6-23 83,1 0 0,1 1 0,1 0 0,-2 44-1,8-74-156,0 1-1,0-1 0,0 1 0,0-1 1,0 1-1,0-1 0,1 1 0,-1-1 1,0 0-1,0 1 0,0-1 0,1 1 0,-1-1 1,0 1-1,0-1 0,1 0 0,-1 1 1,0-1-1,1 0 0,-1 1 0,0-1 1,1 0-1,-1 1 0,1-1 0,-1 0 1,0 0-1,1 0 0,-1 1 0,1-1 0,-1 0 1,1 0-1,-1 0 0,1 0 0,-1 0 1,1 0-1,-1 0 0,1 0 0,-1 0 1,1 0-1,-1 0 0,0 0 0,1 0 1,-1 0-1,1 0 0,-1-1 0,1 1 1,-1 0-1,1 0 0,-1-1 0,0 1 0,1 0 1,-1 0-1,1-1 0,23-16-405,-11-10-2913,-11 6-3966,-2 3-3246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5.733"/>
    </inkml:context>
    <inkml:brush xml:id="br0">
      <inkml:brushProperty name="width" value="0.025" units="cm"/>
      <inkml:brushProperty name="height" value="0.025" units="cm"/>
    </inkml:brush>
  </inkml:definitions>
  <inkml:trace contextRef="#ctx0" brushRef="#br0">33 0 13613,'0'0'10725,"-1"9"-10106,-11 84 847,0-8-2513,11-54-7721,-5-45 712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6.092"/>
    </inkml:context>
    <inkml:brush xml:id="br0">
      <inkml:brushProperty name="width" value="0.025" units="cm"/>
      <inkml:brushProperty name="height" value="0.025" units="cm"/>
    </inkml:brush>
  </inkml:definitions>
  <inkml:trace contextRef="#ctx0" brushRef="#br0">0 41 12332,'0'0'11531,"71"-6"-10090,-41 0-865,7 1-479,-1 0-65,-3-2-737,-4 2-2722,-8-1-4004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2.247"/>
    </inkml:context>
    <inkml:brush xml:id="br0">
      <inkml:brushProperty name="width" value="0.035" units="cm"/>
      <inkml:brushProperty name="height" value="0.035" units="cm"/>
    </inkml:brush>
  </inkml:definitions>
  <inkml:trace contextRef="#ctx0" brushRef="#br0">26 29 17852,'-2'-24'2069,"-1"19"-1319,-2 16-242,0 11 199,1 1-1,1-1 1,-1 37-1,9 68-30,-5-114-649,10 87 167,-8-88-169,0 0 0,1 0 0,0 0-1,1-1 1,10 22 0,-13-32-34,0 1 1,-1 0-1,1-1 0,0 1 1,0-1-1,0 1 1,0-1-1,1 1 1,-1-1-1,0 0 0,0 0 1,1 0-1,-1 1 1,1-1-1,-1-1 1,1 1-1,-1 0 0,1 0 1,0 0-1,-1-1 1,1 1-1,0-1 1,0 1-1,-1-1 0,1 0 1,0 0-1,0 0 1,0 0-1,-1 0 1,1 0-1,0 0 0,0-1 1,0 1-1,-1-1 1,1 1-1,0-1 1,-1 1-1,1-1 0,0 0 1,1-1-1,6-4-123,-1-1 0,0 1-1,0-2 1,0 1 0,9-12-1,-12 12 65,6-5-74,-7 6 65,1 0 1,0 1-1,0-1 1,1 1-1,-1 0 1,1 0-1,0 0 1,1 1-1,-1 0 0,10-4 1,-15 8 83,0 0-1,0-1 1,-1 1 0,1 0 0,0 0 0,0 1-1,0-1 1,0 0 0,-1 0 0,1 0-1,0 0 1,0 1 0,-1-1 0,1 0-1,0 1 1,0-1 0,-1 1 0,1-1 0,0 1-1,-1-1 1,1 1 0,-1-1 0,1 1-1,0-1 1,-1 1 0,1 0 0,-1 0-1,0-1 1,1 1 0,-1 0 0,0-1 0,1 1-1,-1 0 1,0 0 0,0 0 0,1-1-1,-1 1 1,0 1 0,3 33 442,-3-35-446,-1 13 232,0-1 1,0 0-1,-1 0 0,-1 1 0,0-1 1,-9 19-1,9-22-88,-1-1 0,0 0-1,-1 0 1,1 0 0,-2-1 0,1 0 0,-1 0 0,0 0 0,-13 11-1,17-17-178,1 0-1,0 0 0,-1 0 0,1 0 0,-1 0 0,1 0 0,-1 0 0,1-1 1,-1 1-1,0 0 0,1-1 0,-1 0 0,0 1 0,1-1 0,-1 0 1,0 0-1,0 0 0,1 0 0,-1 0 0,0 0 0,1-1 0,-1 1 0,0 0 1,-1-2-1,1 1-87,1 0 0,0 0 0,-1 0 1,1 0-1,0-1 0,0 1 0,0 0 0,0-1 1,0 1-1,0-1 0,0 0 0,1 1 0,-1-1 1,0 0-1,1 1 0,-1-1 0,1 0 0,0 1 1,0-1-1,-1 0 0,1 0 0,0 1 0,1-4 1,-1-2-100,1 1 0,0 0 0,0-1 0,1 1 0,-1 0 0,5-9 0,9-13-800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6.438"/>
    </inkml:context>
    <inkml:brush xml:id="br0">
      <inkml:brushProperty name="width" value="0.025" units="cm"/>
      <inkml:brushProperty name="height" value="0.025" units="cm"/>
    </inkml:brush>
  </inkml:definitions>
  <inkml:trace contextRef="#ctx0" brushRef="#br0">1 134 10922,'0'0'5520,"10"-3"-3561,-3 1-1547,5-2-82,-1 0 0,1 1 1,20-2-1,-30 4-322,0 1 1,0 0-1,0 0 0,0-1 1,0 1-1,0 0 0,0 1 1,0-1-1,0 0 0,0 1 1,-1-1-1,1 1 0,0-1 1,0 1-1,0 0 0,0 0 0,-1 0 1,1 0-1,0 0 0,-1 0 1,1 0-1,-1 1 0,1-1 1,-1 0-1,0 1 0,1-1 1,-1 1-1,0 0 0,0-1 1,0 1-1,0 0 0,0 2 1,1 4 290,-1-1 0,-1 0 0,1 1 0,-1-1 0,-1 0 1,1 1-1,-1-1 0,0 0 0,-1 1 0,0-1 0,-3 8 0,-6 31 2075,15-78-318,6-34-749,2-91 1,-12 158-1320,1 0 1,-1 0-1,1 0 1,-1 0-1,1-1 1,-1 1-1,1 0 1,0 0-1,-1-1 1,1 1-1,0-1 1,-1 1-1,1 0 1,0-1-1,0 1 1,0-1-1,0 0 1,-1 1-1,1-1 1,0 0-1,0 1 1,0-1-1,0 0 1,0 0-1,0 0 1,0 0-1,1 0 1,29 2 47,-30-2-39,10 0-185,0 0-1,0-1 1,-1-1-1,21-5 1,18-13-5601,-24 5-41</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6.784"/>
    </inkml:context>
    <inkml:brush xml:id="br0">
      <inkml:brushProperty name="width" value="0.025" units="cm"/>
      <inkml:brushProperty name="height" value="0.025" units="cm"/>
    </inkml:brush>
  </inkml:definitions>
  <inkml:trace contextRef="#ctx0" brushRef="#br0">308 71 9833,'0'0'10976,"3"-9"-8675,1 2-1602,-2 4-493,-1 1 0,0-1 1,1 1-1,-1-1 0,0 0 1,0 0-1,-1 0 0,1 1 1,-1-1-1,1 0 0,-1 0 1,0 0-1,0-4 0,-1 7-138,1-1-1,-1 0 0,1 0 1,-1 0-1,0 1 0,1-1 1,-1 0-1,0 1 0,0-1 1,1 1-1,-1-1 0,0 1 1,0-1-1,0 1 0,0-1 1,0 1-1,1 0 0,-1-1 1,0 1-1,0 0 0,0 0 1,0 0-1,0 0 0,0 0 1,-1 0-1,-33-1-13,28 2 52,-4-1-98,0 2 0,0 0 0,1 0-1,-1 1 1,1 0 0,0 1 0,0 0-1,0 1 1,1 0 0,-1 0 0,1 1-1,0 0 1,-14 14 0,11-10 77,1 1 0,1 0 1,0 0-1,0 1 0,1 0 0,1 1 1,0 0-1,1 0 0,-8 21 0,13-32-77,1 1 0,0 0 0,0 0 0,0 0 1,1 0-1,-1 0 0,1 0 0,-1 0 0,1 0 0,0 0 0,0 0 0,1 0 0,-1 0 0,0 0 0,1 0 0,0 0 0,0 0 0,0 0 0,0 0 0,0-1 0,1 1 0,2 5 0,-1-6-2,0 1-1,1 0 1,-1-1-1,1 0 1,-1 1-1,1-1 0,0-1 1,-1 1-1,1 0 1,0-1-1,0 0 1,0 0-1,1 0 0,6 0 1,5 0-693,0-1 1,0 0-1,0-1 0,-1-1 1,1 0-1,0-1 1,27-10-1,-5-5-3584,-6-3-1676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3:57.187"/>
    </inkml:context>
    <inkml:brush xml:id="br0">
      <inkml:brushProperty name="width" value="0.025" units="cm"/>
      <inkml:brushProperty name="height" value="0.025" units="cm"/>
    </inkml:brush>
  </inkml:definitions>
  <inkml:trace contextRef="#ctx0" brushRef="#br0">1 160 13036,'0'0'13229,"12"1"-12097,-5 0-992,-2 0-87,-1-1 0,1 1-1,0-1 1,-1 0 0,1-1-1,0 1 1,-1-1-1,1 0 1,-1 0 0,1 0-1,-1 0 1,1-1 0,-1 0-1,0 0 1,0 0 0,7-5-1,10-9 111,-1-2 0,0 0 0,-2-1 0,0-1-1,21-31 1,-38 50 157,-9 36-191,1-9-1,0-1 0,1 1 0,2 0 0,0 0 0,1 33 0,3-58-158,0-1 0,0 1 0,0-1-1,0 1 1,0-1 0,0 1 0,0-1-1,1 1 1,-1-1 0,0 1 0,0-1-1,0 1 1,1-1 0,-1 0-1,0 1 1,1-1 0,-1 1 0,0-1-1,1 0 1,-1 1 0,0-1 0,1 0-1,-1 0 1,1 1 0,-1-1 0,0 0-1,1 0 1,-1 0 0,1 1 0,-1-1-1,1 0 1,-1 0 0,1 0 0,0 0-1,11-3-3848,-3-9-3135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7.800"/>
    </inkml:context>
    <inkml:brush xml:id="br0">
      <inkml:brushProperty name="width" value="0.025" units="cm"/>
      <inkml:brushProperty name="height" value="0.025" units="cm"/>
    </inkml:brush>
  </inkml:definitions>
  <inkml:trace contextRef="#ctx0" brushRef="#br0">1122 103 6534,'-10'-5'-790,"8"4"839,-40-20 2042,-2 2 0,-83-25 0,113 41-1995,1 0 1,-1 0 0,0 1-1,0 1 1,0 0 0,0 1-1,0 1 1,0 0 0,0 0 0,0 2-1,0 0 1,1 0 0,-1 1-1,1 1 1,-15 7 0,-10 12-78,1 1-1,1 2 1,1 1 0,1 2 0,2 1 0,1 2-1,2 1 1,1 1 0,-31 53 0,15-15 181,3 3 0,4 2 0,-53 157-1,21 13-117,61-209-95,2 0 0,1 0 0,3 1 0,2 59-1,1-90 11,0-1-1,0 1 1,1-1-1,0 1 0,1-1 1,0 0-1,0 1 0,0-1 1,1-1-1,1 1 1,-1-1-1,1 1 0,0-1 1,13 12-1,-9-11 20,1 0 0,0-1 1,0 0-1,1 0 0,0-1 0,0-1 0,1 0 1,-1 0-1,19 4 0,2-2 42,-1-2 0,1-1 0,0-1 0,0-2 0,0-2 0,0 0 0,45-9 0,-26-1-2,0-2 1,-2-2-1,1-3 1,-2-1-1,85-48 1,-56 20-21,-2-3 1,107-93-1,-143 109-11,-3-1 0,0-1 0,-3-2 0,35-52 0,-52 66-8,-2 0-1,-1 0 1,-1-2 0,-1 0 0,-1 0 0,-2-1 0,0 0 0,-2 0 0,4-34 0,-8 32 42,-1 0 1,-1 0 0,-1 0-1,-2 1 1,0-1 0,-3 1-1,0-1 1,-1 2-1,-2-1 1,-16-35 0,19 51-174,0-1 0,-1 2 0,0-1 0,-1 1 0,0 0 1,-1 1-1,0 0 0,0 0 0,-1 1 0,0 0 0,-1 0 0,0 2 1,0-1-1,-1 1 0,0 1 0,0 0 0,-1 1 0,0 0 0,1 1 1,-2 0-1,1 1 0,0 1 0,-25-2 0,-22 4-2203,3 5-1532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8.652"/>
    </inkml:context>
    <inkml:brush xml:id="br0">
      <inkml:brushProperty name="width" value="0.025" units="cm"/>
      <inkml:brushProperty name="height" value="0.025" units="cm"/>
    </inkml:brush>
  </inkml:definitions>
  <inkml:trace contextRef="#ctx0" brushRef="#br0">1 0 5605,'0'0'11531,"0"67"-11499,0-37 0,4-2 0,-4-3-32,1-6-544,-1-2-609,4-4-417,-4-2-672,0-2-865,0-2-2722</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9.018"/>
    </inkml:context>
    <inkml:brush xml:id="br0">
      <inkml:brushProperty name="width" value="0.025" units="cm"/>
      <inkml:brushProperty name="height" value="0.025" units="cm"/>
    </inkml:brush>
  </inkml:definitions>
  <inkml:trace contextRef="#ctx0" brushRef="#br0">1 105 7399,'0'0'4073,"0"8"-3363,1 4-520,0 1 0,1-1 0,0 0 0,8 21 0,-9-29-103,1 0-1,-1-1 1,1 0-1,0 1 1,0-1-1,0 0 1,0 0 0,1 0-1,-1 0 1,6 4-1,-6-6 62,-1 0 1,1 0-1,-1 0 0,1-1 0,0 1 0,0-1 0,-1 1 0,1-1 0,0 1 1,0-1-1,-1 0 0,1 0 0,0 0 0,0 0 0,0 0 0,-1 0 0,1 0 1,0-1-1,0 1 0,-1-1 0,1 1 0,0-1 0,-1 0 0,3-1 0,4-4 55,-1 1-1,-1-2 1,1 1-1,-1-1 1,0 0-1,0 0 0,-1-1 1,8-13-1,-2 3-86,-5 9-124,0-1-1,-1 0 1,-1-1-1,1 0 1,2-12 0,0-3-2893,-2-1-4109,-4 10-1761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39.427"/>
    </inkml:context>
    <inkml:brush xml:id="br0">
      <inkml:brushProperty name="width" value="0.025" units="cm"/>
      <inkml:brushProperty name="height" value="0.025" units="cm"/>
    </inkml:brush>
  </inkml:definitions>
  <inkml:trace contextRef="#ctx0" brushRef="#br0">0 204 6502,'0'0'11462,"8"-3"-10160,6-5-1151,-2 0 1,1-1-1,-1 0 0,-1-1 0,1 0 0,-2-1 0,1 0 0,-2-1 1,0 0-1,0 0 0,-1-1 0,0 0 0,-1-1 0,-1 0 0,7-21 1,-13 47-523,-1-1 1,1 0 0,1 0 0,0 0 0,4 17 0,-3-18-431,0-1 0,1 1 0,0-1 1,1 0-1,7 14 0,7 5-4025,0-3-3213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49.875"/>
    </inkml:context>
    <inkml:brush xml:id="br0">
      <inkml:brushProperty name="width" value="0.025" units="cm"/>
      <inkml:brushProperty name="height" value="0.025" units="cm"/>
    </inkml:brush>
  </inkml:definitions>
  <inkml:trace contextRef="#ctx0" brushRef="#br0">1 182 5061,'2'-16'13164,"2"44"-11108,0-1-1859,1-11 12,0-1 0,1 0-1,0-1 1,1 1 0,12 18 0,-16-29-64,0 0 0,0 0 1,1 0-1,-1 0 1,1-1-1,0 0 0,0 0 1,0 0-1,7 4 1,-8-6-22,-1 0 0,1 0 1,-1 0-1,1 0 1,-1-1-1,1 1 0,0-1 1,-1 0-1,1 0 0,-1 0 1,1 0-1,0 0 1,-1-1-1,1 1 0,-1-1 1,1 1-1,-1-1 1,1 0-1,3-2 0,-4 1-36,1 0-1,-1 0 0,0 0 0,0 0 0,0 0 1,0 0-1,0-1 0,0 1 0,-1-1 1,1 1-1,-1-1 0,0 0 0,0 0 1,0 1-1,0-1 0,0 0 0,-1 0 1,1-5-1,3-59 983,-4 60-920,0 4-134,1 0-1,-1 1 1,0-1 0,0 0 0,-1 1 0,1-1 0,-1 0 0,1 0 0,-1 1-1,0-1 1,0 1 0,0-1 0,0 1 0,0-1 0,-1 1 0,1 0-1,-1-1 1,0 1 0,1 0 0,-1 0 0,0 0 0,0 0 0,0 1 0,-1-1-1,1 0 1,0 1 0,0 0 0,-1-1 0,1 1 0,-1 0 0,0 0 0,1 1-1,-1-1 1,0 0 0,1 1 0,-4-1 0,5 1-35,0 0 0,0 1 1,0-1-1,0 0 0,1 0 1,-1 0-1,0 1 0,0-1 1,0 0-1,1 1 0,-1-1 0,0 1 1,1-1-1,-1 1 0,0-1 1,1 1-1,-1 0 0,1-1 0,-1 1 1,1 0-1,-1-1 0,1 1 1,-1 0-1,1-1 0,0 1 0,-1 0 1,1 0-1,0 0 0,0-1 1,-1 1-1,1 0 0,0 0 0,0 0 1,0 0-1,0-1 0,0 1 1,0 0-1,0 0 0,1 0 0,-1 0 1,0-1-1,0 1 0,1 0 1,-1 0-1,0 0 0,1-1 1,-1 1-1,1 1 0,0 0-202,0 1 0,0 0 0,1-1 0,-1 1 0,0-1 0,1 1 0,-1-1 0,1 0 0,0 0 0,0 0 1,0 0-1,0 0 0,0 0 0,0 0 0,3 1 0,4 0-933,0-1 0,1 0 0,-1-1 0,0 0 0,0-1 0,1 1 0,-1-2 0,0 1 0,1-1 0,16-5 0,-18 4 368,-1 0 0,0 0 0,0-1 0,0 0 0,0 0 0,-1-1 0,12-8 0,-15 9 870,1 0-1,-1 0 0,-1 0 1,1 0-1,0 0 1,-1-1-1,0 1 1,4-8-1,-5 11 224,-1-1 0,1 0 0,-1 1 0,1-1 0,-1 1 1,0-1-1,1 0 0,-1 1 0,0-1 0,1 0 0,-1 0 0,0 1 0,0-1 0,0 0 0,0 1 0,0-1 0,0 0 0,0 0 1,0 1-1,0-1 0,0 0 0,0 0 0,0 1 0,0-1 0,0 0 0,-1 0 0,1 1 0,0-1 0,-1 0 0,1 1 0,0-1 1,-1 0-1,1 1 0,-1-1 0,0 0 0,-12 6 4640,4 6-5473,5-4 675,0 0 0,1 0 0,0 0 0,0 1 1,1-1-1,-2 10 0,3-15-142,0 0 0,1 0 1,0 1-1,-1-1 1,1 0-1,0 1 0,0-1 1,1 0-1,-1 0 0,0 1 1,1-1-1,-1 0 0,1 0 1,0 0-1,-1 1 1,1-1-1,0 0 0,1 0 1,-1 0-1,0-1 0,0 1 1,1 0-1,-1 0 1,4 2-1,15 10 29,-2-3-15,-1 1 0,-1 1 0,1 1 0,14 16 0,-27-25-11,1 2-1,-1-1 0,0 0 0,0 1 0,0 0 0,-1-1 1,0 2-1,-1-1 0,0 0 0,0 0 0,0 1 1,-1-1-1,0 1 0,0-1 0,-1 8 0,0-9 1,0 0-1,-1-1 1,0 1 0,0-1-1,0 1 1,0-1 0,-1 0-1,0 1 1,0-1 0,-5 8-1,6-11 10,0-1-1,0 1 0,-1-1 0,1 1 1,0-1-1,-1 0 0,1 1 1,-1-1-1,0 0 0,1 0 1,-1 0-1,0 0 0,0 0 1,1 0-1,-1-1 0,0 1 1,0-1-1,0 1 0,0-1 1,0 0-1,0 1 0,0-1 1,0 0-1,0 0 0,0-1 1,0 1-1,0 0 0,1-1 1,-1 1-1,0-1 0,0 1 1,0-1-1,0 0 0,-2-1 1,1 0 37,0 1 1,1-1-1,-1 0 1,1 1 0,-1-1-1,1 0 1,0-1-1,-1 1 1,1 0-1,0-1 1,1 1 0,-1-1-1,0 1 1,1-1-1,-1 0 1,1 0 0,0 0-1,0 1 1,0-1-1,0 0 1,1-1 0,-1 1-1,1 0 1,0 0-1,0 0 1,0 0 0,0 0-1,0 0 1,1 0-1,-1 0 1,2-4 0,1-2-38,0-1 0,0 1 1,0 0-1,1 0 1,1 1-1,0-1 1,0 1-1,11-14 0,13-8 96,33-28-1,-30 30-44,41-45 0,-66 64-49,0 0 1,0-1-1,0 1 0,-2-2 1,1 1-1,-1 0 0,0-1 1,-1 0-1,5-21 0,-8 29 12,-1-1 0,1 1-1,-1 0 1,0-1-1,0 1 1,0 0 0,0-1-1,-1 1 1,1 0-1,-1-1 1,0 1 0,0 0-1,0 0 1,0 0-1,-1 0 1,1 0 0,-1 0-1,0 0 1,1 0-1,-6-4 1,6 6-28,-1-1 0,0 1 0,0 0 0,0 0 0,0 0 0,0 0 0,-1 0 0,1 1 0,0-1 0,0 1 0,0-1 0,-1 1-1,1 0 1,0 0 0,-1 0 0,1 0 0,0 0 0,0 0 0,-1 1 0,1-1 0,0 1 0,0 0 0,0-1 0,-1 1 0,1 0 0,0 0 0,0 1 0,0-1 0,1 0 0,-1 1 0,-2 1 0,-3 3 0,-1 1-1,1 0 1,1 0 0,-1 1 0,1 0 0,0 0 0,1 0-1,0 1 1,0-1 0,1 1 0,0 1 0,1-1 0,0 0-1,0 1 1,1 0 0,1-1 0,-1 1 0,1 0 0,1 0-1,1 13 1,-1-20-3,1-1 0,0 0 0,0 1-1,1-1 1,-1 0 0,0 0 0,1 0 0,0 0 0,-1 0-1,1 0 1,0-1 0,0 1 0,0-1 0,0 1-1,0-1 1,0 1 0,0-1 0,0 0 0,1 0 0,-1 0-1,0-1 1,1 1 0,-1 0 0,1-1 0,-1 0-1,5 1 1,10 1-744,1-1-1,29-1 0,-29 0-1028,15 0-2414,-4-1-2254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0.203"/>
    </inkml:context>
    <inkml:brush xml:id="br0">
      <inkml:brushProperty name="width" value="0.025" units="cm"/>
      <inkml:brushProperty name="height" value="0.025" units="cm"/>
    </inkml:brush>
  </inkml:definitions>
  <inkml:trace contextRef="#ctx0" brushRef="#br0">1 1 13677,'0'0'11755,"51"28"-17841,-40-48-9641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1.149"/>
    </inkml:context>
    <inkml:brush xml:id="br0">
      <inkml:brushProperty name="width" value="0.025" units="cm"/>
      <inkml:brushProperty name="height" value="0.025" units="cm"/>
    </inkml:brush>
  </inkml:definitions>
  <inkml:trace contextRef="#ctx0" brushRef="#br0">0 147 5381,'0'0'7250,"0"-10"-4672,0-47 1506,0 57-4025,1 0 0,-1 0 0,0 1 0,0-1 0,0 0 0,0 0 0,0 0 0,0 0 0,1 0 0,-1 0 0,0 1 1,0-1-1,0 0 0,0 0 0,1 0 0,-1 0 0,0 0 0,0 0 0,0 0 0,0 0 0,1 0 0,-1 0 0,0 0 0,0 0 0,0 0 0,1 0 0,-1 0 0,0 0 0,0 0 0,0 0 0,0 0 0,1 0 1,-1 0-1,0 0 0,0 0 0,0 0 0,1-1 0,-1 1 0,0 0 0,0 0 0,0 0 0,0 0 0,0 0 0,0 0 0,1-1 0,-1 1 0,0 0 0,0 0 0,0 0 0,0 0 0,0-1 0,0 1 1,0 0-1,9 18 99,-3 18 396,2 65-1,-7-69-383,1 0 0,12 56 1,-14-88-145,0 1 0,-1-1 0,1 1 0,0-1 0,0 1 0,0-1 0,0 1 0,0 0 0,1-1 0,-1 1 0,0-1 0,0 1 0,0-1 0,0 1 0,0-1 0,1 1 0,-1-1 0,0 0 0,1 1 0,-1-1 0,0 1 0,0-1 0,1 0 0,-1 1 0,1-1 0,-1 1-1,0-1 1,1 0 0,-1 0 0,1 1 0,-1-1 0,1 0 0,-1 0 0,1 0 0,-1 1 0,1-1 0,-1 0 0,1 0 0,-1 0 0,1 0 0,-1 0 0,1 0 0,-1 0 0,1 0 0,-1 0 0,1 0 0,-1 0 0,1 0 0,-1-1 0,1 1 0,-1 0 0,1 0 0,-1-1 0,1 1 0,-1 0 0,1 0 0,-1-1 0,1 1 0,-1 0 0,0-1 0,1 1 0,-1-1 0,0 1 0,1 0 0,-1-1 0,0 1 0,0-1 0,1 1 0,-1-2 0,19-34 589,-11 9-553,-2 0 0,-2-1 0,0 1 0,-1-1 0,-2 0 0,-1 0 0,-5-41 0,4 67-65,1 0 0,0-1 0,-1 1-1,1 0 1,-1 0 0,0 0-1,0-1 1,1 1 0,-1 0 0,-1 0-1,1 0 1,0 0 0,-1 1-1,1-1 1,-3-3 0,4 5-4,-1 0 1,1 0-1,0 0 0,-1-1 1,1 1-1,-1 0 0,1 0 1,0 0-1,-1 0 0,1 0 1,0 0-1,-1-1 0,1 1 1,-1 0-1,1 0 0,0 0 1,-1 0-1,1 1 0,-1-1 1,1 0-1,0 0 0,-1 0 1,1 0-1,0 0 0,-1 0 1,1 1-1,-1-1 0,1 0 1,0 0-1,-1 1 0,-8 19-187,6-7 181,1 0 1,0 0 0,1 0 0,1 0 0,0 0-1,2 17 1,-2-29 21,1 1 0,-1-1 0,0 0 0,1 0 0,-1 1 0,1-1 0,0 0-1,-1 0 1,1 0 0,0 0 0,0 1 0,0-1 0,0 0 0,0-1 0,0 1 0,0 0 0,0 0 0,0 0-1,0-1 1,0 1 0,1 0 0,-1-1 0,0 1 0,1-1 0,-1 0 0,0 1 0,0-1 0,1 0 0,-1 0-1,1 0 1,-1 0 0,0 0 0,1 0 0,-1 0 0,0 0 0,1 0 0,-1-1 0,0 1 0,1 0 0,-1-1-1,0 0 1,2 0 0,3-1 65,1-1 1,0 0-1,-1 0 0,1-1 0,-1 1 0,10-9 0,-1-2-5,0-1-1,-1 0 0,0-1 0,-1 0 0,-1-1 1,-1-1-1,0 0 0,12-31 0,-17 112-553,-11 6 525,2-47-36,2 1 0,0-1 0,1 1 0,2 0 0,3 23 0,-4-43 1,0 0-1,-1-1 1,1 1 0,0-1 0,1 0 0,-1 1 0,0-1 0,1 0 0,-1 0 0,1 0 0,-1 0 0,1 0 0,0 0 0,0 0 0,0-1 0,0 1-1,0 0 1,1-1 0,-1 0 0,0 0 0,1 1 0,-1-1 0,1-1 0,-1 1 0,1 0 0,-1-1 0,1 1 0,-1-1 0,1 0 0,0 0 0,-1 0 0,1 0-1,0 0 1,-1 0 0,4-2 0,2 1 19,1-1-1,-1 0 0,0-1 1,0 0-1,0 0 0,0-1 1,0 0-1,-1 0 0,12-10 1,-6 3-1,-1 0 0,0-1 1,-1 0-1,0-1 0,-1-1 0,-1 1 1,0-2-1,-1 1 0,0-1 1,10-31-1,-60 213 46,40-161-48,1 0 0,0 0 0,0 0 0,0 0 0,1 0 0,0 0-1,2 11 1,-2-16-25,0 0 0,0 0 0,1 1 0,-1-1 0,1 0 0,-1-1-1,1 1 1,-1 0 0,1 0 0,-1 0 0,1 0 0,0 0 0,0 0 0,-1-1-1,1 1 1,0 0 0,0-1 0,0 1 0,1 0 0,0 0-41,0-1 0,0 1 0,0-1 0,0 0 0,0 0 0,0 0 0,0 0 0,0 0 0,0 0 0,-1 0 0,1-1 0,0 1 0,0-1 0,0 0 0,2 0 0,0-1-445,-1 0 0,1-1 0,0 1-1,-1-1 1,1 0 0,-1 0 0,0 0 0,0 0 0,0 0-1,3-5 1,12-18-5435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2.691"/>
    </inkml:context>
    <inkml:brush xml:id="br0">
      <inkml:brushProperty name="width" value="0.035" units="cm"/>
      <inkml:brushProperty name="height" value="0.035" units="cm"/>
    </inkml:brush>
  </inkml:definitions>
  <inkml:trace contextRef="#ctx0" brushRef="#br0">30 386 17204,'1'4'245,"0"1"-1,-1-1 1,0 1 0,0-1 0,0 0 0,-1 1 0,0-1 0,1 0 0,-1 1 0,-1-1 0,1 0 0,-4 7-1,-1 11 630,4-13-523,-2 8 146,1 0 0,-1 18 0,3-32-456,1 0 1,0 0 0,0 0 0,0 0 0,0 0-1,0 0 1,1 0 0,0 0 0,-1 0-1,1-1 1,0 1 0,0 0 0,1 0 0,-1 0-1,0-1 1,1 1 0,0-1 0,0 1 0,2 1-1,-3-3-35,0 0 0,1 0-1,-1-1 1,1 1 0,-1-1-1,1 1 1,-1-1-1,1 0 1,-1 0 0,1 1-1,0-1 1,-1 0 0,1-1-1,-1 1 1,1 0 0,-1 0-1,1 0 1,-1-1-1,1 1 1,-1-1 0,1 0-1,-1 1 1,1-1 0,-1 0-1,0 0 1,1 1-1,-1-1 1,0 0 0,0 0-1,0-1 1,2 0 0,4-6 4,0 1 0,0-1 1,9-13-1,1-5 13,-2-1 0,0-1-1,-2-1 1,-1 0 0,12-43 0,-9 15-22,14-115 1,-27 152-23,4-31-44,-6 48 53,0 0 1,0 0-1,0-1 1,0 1-1,-1 0 0,1 0 1,-1 0-1,0 0 0,0 0 1,0 0-1,-2-5 0,2 8 10,1-1 0,0 1-1,0 0 1,0 0-1,-1 0 1,1 0-1,0 0 1,0 0-1,-1-1 1,1 1-1,0 0 1,0 0 0,-1 0-1,1 0 1,0 0-1,0 0 1,-1 0-1,1 0 1,0 0-1,0 0 1,-1 0 0,1 0-1,0 0 1,-1 0-1,1 0 1,0 0-1,0 1 1,0-1-1,-1 0 1,1 0-1,0 0 1,0 0 0,-1 0-1,1 1 1,0-1-1,0 0 1,0 0-1,-1 0 1,1 1-1,0-1 1,0 0-1,0 0 1,0 0 0,0 1-1,0-1 1,-1 0-1,1 0 1,0 1-1,0-1 1,-7 16-61,-2 17 116,2 0-1,1 0 1,2 0 0,1 1-1,3 64 1,2-79 25,0 1-1,1-1 1,0 0 0,12 32-1,-12-42-103,1 0 0,0 0 1,1 0-1,0-1 0,0 0 0,1 0 0,0 0 0,0-1 0,1 0 0,0 0 0,10 7 1,-9-5-266,-16-9 201,-19-9 38,9-1 29,1 0 0,0-1-1,0 0 1,1-2 0,0 0-1,1 0 1,1-2 0,0 1-1,-16-24 1,29 37 36,0-1-1,0 1 1,0-1-1,0 1 1,1-1-1,-1 1 1,0-1-1,0 1 0,1-1 1,-1 0-1,1 1 1,0-1-1,0 0 1,-1 0-1,1 1 1,0-4-1,1 4-1,-1 1 0,1-1 0,0 0-1,-1 0 1,1 0 0,0 0-1,0 0 1,-1 1 0,1-1-1,0 0 1,0 1 0,0-1 0,0 1-1,0-1 1,0 1 0,0-1-1,0 1 1,0-1 0,0 1 0,0 0-1,0 0 1,0 0 0,0-1-1,0 1 1,1 0 0,-1 1-1,1-1 1,65-3-256,-35 3-302,0-1 0,0-2 0,56-13 1,-43 1 62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1.521"/>
    </inkml:context>
    <inkml:brush xml:id="br0">
      <inkml:brushProperty name="width" value="0.025" units="cm"/>
      <inkml:brushProperty name="height" value="0.025" units="cm"/>
    </inkml:brush>
  </inkml:definitions>
  <inkml:trace contextRef="#ctx0" brushRef="#br0">6 1 12684,'0'0'9780,"2"10"-8963,3 28-229,-2 0 0,-2 0 0,-1 1 0,-8 50 0,0 55 315,8-143-888,-1 0-1,1 0 1,0 0-1,0 1 0,0-1 1,0 0-1,0 0 1,0 0-1,1 0 0,-1 1 1,0-1-1,0 0 1,1 0-1,-1 0 0,1 0 1,-1 0-1,1 0 0,0 0 1,-1 0-1,1 0 1,0 0-1,0 0 0,-1 0 1,1 0-1,0-1 1,1 2-1,0-2 15,-1 0 0,0 0 0,1 0 0,-1 0 0,1 0-1,-1-1 1,0 1 0,1 0 0,-1-1 0,1 1 0,-1-1 0,0 1 0,0-1 0,1 0 0,-1 1 0,0-1-1,2-2 1,7-5 123,-1 0 0,0-1 0,13-16-1,-8 7-154,4-2-60,-1-2 0,-1 0 0,-1-1 1,-1 0-1,-1-1 0,17-45 0,-30 69-59,1 0 0,-1-1 0,0 1-1,0 0 1,0 0 0,1 0-1,-1-1 1,0 1 0,0 0 0,0 0-1,0-1 1,0 1 0,1 0 0,-1-1-1,0 1 1,0 0 0,0-1 0,0 1-1,0 0 1,0 0 0,0-1-1,0 1 1,0 0 0,0-1 0,0 1-1,0 0 1,0-1 0,0 1 0,-1 0-1,1 0 1,0-1 0,0 1-1,0 0 1,0-1 0,0 1 0,-1 0-1,1 0 1,0-1 0,0 1 0,0 0-1,-1 0 1,1 0 0,0-1-1,0 1 1,-1 0 0,1 0 0,0 0-1,-1 0 1,1 0 0,0 0 0,0 0-1,-1-1 1,1 1 0,0 0 0,-1 0-1,1 0 1,0 0 0,-1 0-1,-16 11-8918,2 1 270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1.880"/>
    </inkml:context>
    <inkml:brush xml:id="br0">
      <inkml:brushProperty name="width" value="0.025" units="cm"/>
      <inkml:brushProperty name="height" value="0.025" units="cm"/>
    </inkml:brush>
  </inkml:definitions>
  <inkml:trace contextRef="#ctx0" brushRef="#br0">1 1 7591,'0'0'9417,"0"62"-6470,9-42-481,3-2-576,0-4-577,10-2-832,-6-3-353,3-1-96,1-4-545,-6-4-1985,0 0-1410,-7-1-3875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2.578"/>
    </inkml:context>
    <inkml:brush xml:id="br0">
      <inkml:brushProperty name="width" value="0.025" units="cm"/>
      <inkml:brushProperty name="height" value="0.025" units="cm"/>
    </inkml:brush>
  </inkml:definitions>
  <inkml:trace contextRef="#ctx0" brushRef="#br0">0 60 16656,'0'0'7420,"3"8"-7003,10 48 164,10 90 1,-23-144-566,1 0 0,-1 0-1,0 0 1,0 0 0,1 0 0,-1 0-1,1 0 1,0 0 0,0 0-1,-1-1 1,1 1 0,2 3-1,-2-5 22,-1 0 0,0 0 1,1 0-1,-1 0 0,0 0 0,1 1 0,-1-1 0,1 0 0,-1 0 0,0 0 0,1 0 0,-1 0 0,0 0 0,1 0 0,-1 0 0,1 0 0,-1 0 0,0 0 0,1-1 0,-1 1 0,0 0 0,1 0 0,-1 0 0,0 0 0,1-1 0,-1 1 0,0 0 0,1 0 0,-1 0 0,0-1 0,1 1 0,-1 0 0,0-1 0,0 1 0,1-1 0,2-3 156,0-1 0,0 0 0,0 0 0,-1 1 0,0-2 0,0 1 0,1-6 0,2-5-131,-2-1 0,0 0 0,-1 0 1,-1 0-1,0-1 0,-1 1 0,-1 0 1,-5-25-1,6 41-62,0 1 0,0-1 0,0 0 0,0 1 0,0-1 0,0 1 0,0 0 0,-1-1 0,1 1 0,0-1 0,0 1 0,0-1 0,-1 1 0,1-1 0,0 1 0,-1-1 0,1 1 0,0 0 0,-1-1 0,1 1 0,0 0 0,-1-1 0,1 1 0,-1 0 0,1 0 0,-1-1 0,1 1 0,-1 0 0,1 0 0,-1 0 0,-8 11-75,-1 23-507,10-32 356,0-1 0,0 1 0,0 0 0,0-1-1,0 1 1,1 0 0,-1-1 0,1 1 0,-1 0-1,1-1 1,-1 1 0,1-1 0,0 1-1,0-1 1,0 1 0,0-1 0,0 0 0,0 1-1,0-1 1,0 0 0,0 0 0,1 0 0,-1 0-1,0 0 1,1 0 0,-1 0 0,3 1-1,1-1-559,-1 0-1,1 0 1,-1 0-1,1-1 0,-1 0 1,1 1-1,-1-2 0,1 1 1,-1 0-1,7-2 0,3-2-807,0 1-1,0-2 0,18-8 1,2-5 3784,-19 1 7266,-19 18-4613,-2 10-4921,2-2 312,-1 0 0,2 1-1,0-1 1,0 1 0,0 0-1,-1 16 1,4-24-186,0 0 0,0-1 0,-1 1 0,2 0 1,-1 0-1,0 0 0,0 0 0,0 0 0,1 0 0,-1 0 0,1-1 1,0 1-1,-1 0 0,1 0 0,0-1 0,0 1 0,0-1 0,0 1 0,1 0 1,-1-1-1,0 0 0,1 1 0,-1-1 0,0 0 0,1 0 0,0 0 0,-1 0 1,1 0-1,0 0 0,-1 0 0,1 0 0,0-1 0,0 1 0,0-1 0,-1 1 1,1-1-1,0 0 0,0 0 0,0 0 0,4 0 0,1-1 74,0 0 0,0 0 0,0-1-1,0 0 1,0 0 0,0-1 0,0 0 0,-1 0 0,1 0-1,-1-1 1,0 0 0,0 0 0,0-1 0,-1 0 0,9-9-1,-11 11-92,0 0 0,0 0-1,0 0 1,-1 0 0,1 0-1,-1-1 1,0 1-1,0-1 1,0 0 0,-1 0-1,1 0 1,-1 1 0,0-1-1,0 0 1,0-1-1,-1 1 1,1 0 0,-1 0-1,0 0 1,0 0 0,0 0-1,-1-1 1,0 1-1,1 0 1,-1 0 0,-1 0-1,1 0 1,-1 1 0,-2-6-1,0 4-56,0 0 0,-1 1-1,1-1 1,-1 1 0,0 0 0,0 1-1,0-1 1,-1 1 0,1 0 0,-8-3-1,-28-4-2679,39 10 2091,-1 0 0,1 0 0,-1 0 0,1 0 0,0 1 0,-1-1 0,1 1 0,-1-1 0,1 1 0,0 0 0,0 0 0,-5 2 0,-4 8-5922</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2.943"/>
    </inkml:context>
    <inkml:brush xml:id="br0">
      <inkml:brushProperty name="width" value="0.025" units="cm"/>
      <inkml:brushProperty name="height" value="0.025" units="cm"/>
    </inkml:brush>
  </inkml:definitions>
  <inkml:trace contextRef="#ctx0" brushRef="#br0">0 1 17649,'0'0'8424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5.914"/>
    </inkml:context>
    <inkml:brush xml:id="br0">
      <inkml:brushProperty name="width" value="0.025" units="cm"/>
      <inkml:brushProperty name="height" value="0.025" units="cm"/>
    </inkml:brush>
  </inkml:definitions>
  <inkml:trace contextRef="#ctx0" brushRef="#br0">11 154 8776,'-11'19'5529,"11"-19"-5420,0 0 0,0 1 0,0-1 0,0 0-1,1 1 1,-1-1 0,0 0 0,0 0 0,0 1-1,0-1 1,0 0 0,0 0 0,1 1 0,-1-1-1,0 0 1,0 0 0,0 1 0,1-1 0,-1 0-1,0 0 1,0 0 0,1 0 0,-1 1-1,0-1 1,0 0 0,1 0 0,-1 0 0,0 0-1,0 0 1,1 0 0,-1 0 0,0 0 0,1 0-1,-1 0 1,0 0 0,1 0 0,2 0 65,0 0-1,-1-1 1,1 1 0,0-1 0,0 0 0,-1 0-1,1 0 1,0 0 0,-1 0 0,1 0 0,-1-1-1,4-2 1,5-6 20,0 1 1,0-2-1,-1 0 0,13-18 0,-19 23-91,0 0 0,0 0 0,-1 0-1,1 0 1,-2-1 0,1 1 0,-1-1 0,0 0-1,0 0 1,-1 0 0,2-11 0,-3 18-97,0 0 0,0-1 0,0 1 0,0 0 0,0 0 0,0 0 0,0 0-1,0-1 1,0 1 0,0 0 0,0 0 0,0 0 0,0 0 0,0-1 0,0 1 0,-1 0 0,1 0 0,0 0 0,0 0 0,0-1 0,0 1 0,0 0 0,0 0 0,0 0 0,0 0 0,-1 0-1,1 0 1,0 0 0,0-1 0,0 1 0,0 0 0,0 0 0,-1 0 0,1 0 0,0 0 0,0 0 0,0 0 0,0 0 0,-1 0 0,1 0 0,0 0 0,0 0 0,0 0 0,0 0 0,-1 0-1,1 0 1,0 0 0,0 0 0,0 0 0,0 0 0,-1 0 0,1 0 0,0 0 0,-13 9 29,-9 13-114,12-5 75,0 0 0,1 0 0,-6 20 0,12-29-2,0 1 0,0-1-1,1 1 1,0-1-1,1 1 1,0 0 0,0 0-1,1 0 1,1 9-1,-1-17 4,0 0 0,1 0-1,-1 0 1,1 0 0,0 0-1,-1 0 1,1 0-1,0 0 1,-1 0 0,1 0-1,0 0 1,0 0 0,0 0-1,0-1 1,0 1-1,0 0 1,0-1 0,0 1-1,0-1 1,0 1 0,0-1-1,0 1 1,1-1-1,-1 0 1,0 0 0,0 1-1,0-1 1,1 0 0,-1 0-1,0 0 1,0 0-1,1 0 1,-1-1 0,2 1-1,42-11 58,-30 4-38,-1 0 0,0-1 0,14-11 0,-15 11-29,-1 0 0,1 0-1,22-9 1,-34 17 8,-1 0 0,1 0-1,-1 0 1,1 0 0,-1 0 0,1-1-1,-1 1 1,1 0 0,-1 0 0,1 0-1,-1 0 1,1 0 0,-1 1 0,1-1-1,-1 0 1,1 0 0,-1 0 0,1 0-1,-1 0 1,0 1 0,1-1 0,-1 0-1,1 1 1,-1-1 0,1 0 0,-1 0-1,0 1 1,1-1 0,-1 1 0,0-1-1,1 0 1,-1 1 0,7 22 53,-8 37 216,1-44-269,0-15 170,9-21 2190,-6 13-1971,10-23-33,0 0 0,-2-1 0,-2 0 1,10-57-1,-18 88-474,-1 0 0,0-1 0,0 1-1,0 0 1,1 0 0,-1 0 0,0 0 0,0-1 0,1 1 0,-1 0 0,0 0 0,0 0-1,1 0 1,-1 0 0,0 0 0,1 0 0,-1 0 0,0 0 0,0 0 0,1 0 0,-1 0-1,0 0 1,1 0 0,-1 0 0,0 0 0,0 0 0,1 0 0,-1 0 0,0 0 0,1 0 0,-1 0-1,0 1 1,0-1 0,1 0 0,-1 0 0,0 0 0,0 0 0,0 1 0,1-1 0,-1 0-1,0 0 1,0 1 0,0-1 0,1 0 0,-1 0 0,0 1 0,0-1 0,0 0 0,0 0-1,0 1 1,0-1 0,13 9-6901,0-6-941</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6.277"/>
    </inkml:context>
    <inkml:brush xml:id="br0">
      <inkml:brushProperty name="width" value="0.025" units="cm"/>
      <inkml:brushProperty name="height" value="0.025" units="cm"/>
    </inkml:brush>
  </inkml:definitions>
  <inkml:trace contextRef="#ctx0" brushRef="#br0">99 0 14734,'0'0'7853,"-9"5"-7544,2-2-299,0 0-1,0 1 0,1 0 0,-1 0 1,1 1-1,0-1 0,1 1 0,-1 1 1,1-1-1,0 1 0,0 0 0,0 0 1,1 1-1,-5 9 0,11-15-6,-1 0-1,1 0 0,0 0 1,0 0-1,0-1 1,-1 1-1,1 0 1,0-1-1,0 1 0,0-1 1,0 0-1,0 0 1,0 0-1,0 0 1,0 0-1,3-1 0,-1 1-11,18 2-227,-1 1-1,29 6 1,-41-7 171,-1 1 0,1-1 0,-1 2 1,1-1-1,-1 1 0,0 0 1,-1 1-1,11 7 0,-17-11 61,0-1 0,-1 1 0,1 0 0,0 0-1,0-1 1,0 1 0,-1 0 0,1 0 0,0 0 0,-1 0 0,1 0-1,-1 0 1,1 0 0,-1 0 0,0 0 0,1 0 0,-1 0-1,0 0 1,0 0 0,0 0 0,0 1 0,1-1 0,-2 0-1,1 0 1,0 0 0,0 1 0,-1 0 24,0 0-1,0 0 1,0 0-1,0-1 1,0 1 0,-1 0-1,1-1 1,-1 1 0,1-1-1,-1 0 1,1 1-1,-1-1 1,-2 1 0,-4 3 210,0-1 0,-1 0 0,0 0 0,-17 4 1,16-6 160,-1 0 1,1-1-1,-1 0 1,0-1-1,-15-1 1,23 1-425,1-1 0,-1 1 0,1-1 0,-1 1 0,1-1 0,-1 0-1,1 0 1,-1 0 0,1 0 0,0-1 0,0 1 0,-3-3 0,4 3-182,0 0-1,0 0 0,0 0 1,0-1-1,1 1 1,-1 0-1,1-1 0,-1 1 1,1 0-1,-1-1 1,1 1-1,0 0 1,0-1-1,-1 1 0,1 0 1,0-1-1,0 1 1,0-1-1,1 1 0,-1 0 1,0-1-1,0 1 1,1-1-1,0-1 1,6-7-5337,5 0-2109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7.587"/>
    </inkml:context>
    <inkml:brush xml:id="br0">
      <inkml:brushProperty name="width" value="0.025" units="cm"/>
      <inkml:brushProperty name="height" value="0.025" units="cm"/>
    </inkml:brush>
  </inkml:definitions>
  <inkml:trace contextRef="#ctx0" brushRef="#br0">0 237 5926,'0'0'14472,"9"0"-13495,3 0-636,2 0 37,1 0 0,-1-1 1,23-5-1,-33 6-325,-1-1 1,0 0-1,0 0 0,0 0 1,-1 0-1,1 0 0,0 0 1,0-1-1,-1 1 0,1-1 0,0 0 1,-1 0-1,0 0 0,1 0 1,-1 0-1,0-1 0,0 1 1,0 0-1,-1-1 0,1 0 1,0 1-1,-1-1 0,0 0 1,2-5-1,-3 8-43,0-1 0,0 1 0,0 0 0,0-1-1,0 1 1,-1 0 0,1-1 0,0 1 0,0 0 0,0-1 0,0 1 0,0 0 0,-1-1-1,1 1 1,0 0 0,0 0 0,-1-1 0,1 1 0,0 0 0,0 0 0,-1 0 0,1-1 0,0 1-1,-1 0 1,1 0 0,0 0 0,-1 0 0,1-1 0,0 1 0,-1 0 0,1 0 0,0 0 0,-1 0-1,1 0 1,0 0 0,-1 0 0,1 0 0,-1 0 0,1 0 0,0 0 0,-1 1 0,1-1 0,0 0-1,-1 0 1,1 0 0,0 0 0,0 0 0,-1 1 0,1-1 0,0 0 0,-1 0 0,1 1 0,0-1-1,0 0 1,-1 0 0,1 1 0,-22 12-104,13-4 81,1 0 1,0 1-1,1 0 0,0 0 1,1 0-1,0 1 1,0 0-1,1 1 0,1-1 1,0 1-1,0 0 1,1 0-1,-2 23 1,5-34 9,-1 0 0,1 0 0,0 1 0,0-1 0,0 0 0,0 0 0,1 0 1,-1 0-1,0 0 0,0 0 0,1 0 0,-1 0 0,0 0 0,1 0 1,-1 0-1,1 0 0,-1 0 0,1 0 0,0 0 0,-1 0 0,1-1 0,0 1 1,0 0-1,0 0 0,-1-1 0,1 1 0,0-1 0,0 1 0,0-1 1,0 1-1,0-1 0,0 1 0,0-1 0,0 0 0,0 1 0,0-1 1,0 0-1,0 0 0,1 0 0,-1 0 0,0 0 0,0 0 0,0 0 0,0 0 1,0-1-1,0 1 0,0 0 0,0-1 0,0 1 0,1-1 0,5-1-118,0 0 0,0 0 0,0-1 0,-1 0 1,0-1-1,10-5 0,-3-2-770,1 0 1,-2-1 0,12-14-1,-11 11-1355,-1-1 0,-1 0-1,-1-1 1,0 0 0,9-24-1,1-17-1160,-8-4 4378,-8 0 6600,-7 70-2047,-9 10-4447,1-3-690,7-8-185,0 0 1,0 1-1,1-1 1,0 1-1,0 0 1,1 0-1,0 0 1,0 1-1,1-1 0,0 0 1,0 1-1,2 16 1,0-23-200,0-1 1,0 1 0,0-1-1,1 1 1,-1-1 0,0 1-1,1-1 1,-1 0-1,1 0 1,0 0 0,-1 0-1,1 0 1,0 0 0,-1 0-1,1 0 1,0-1 0,0 1-1,0-1 1,0 1 0,0-1-1,0 0 1,0 0-1,-1 0 1,1 0 0,0 0-1,0 0 1,0 0 0,2-1-1,3 0-77,1 1 1,-1-1-1,0-1 0,0 1 0,0-1 0,9-4 1,-13 4 56,0 0 1,0 1-1,0-1 1,0 1-1,0 0 1,0-1-1,0 1 1,1 1-1,-1-1 1,0 0-1,0 1 1,5-1-1,-7 2 22,1 0-1,-1 1 0,0-1 1,0 0-1,0 0 0,0 1 1,0-1-1,0 0 0,-1 1 1,1-1-1,0 1 0,-1-1 1,1 1-1,-1-1 0,1 1 1,-1 0-1,0-1 0,0 1 1,1-1-1,-1 1 1,-1 0-1,1-1 0,0 1 1,0 0-1,-1 2 0,0 6 29,0 0 0,0 1 0,-1-1 0,-5 16 0,-4 16 101,12-41-114,0-1 1,-1 1-1,1-1 0,0 1 0,0-1 0,0 0 1,0 1-1,-1-1 0,1 0 0,0 0 0,0 1 1,0-1-1,0 0 0,0 0 0,0 0 0,0 0 1,-1 0-1,1 0 0,0 0 0,0-1 0,0 1 1,0 0-1,0 0 0,0-1 0,1 0 0,27-5 85,20-5-93,-36 9-11,0-1 0,0-1 0,15-5 0,-28 9-86,1 0 1,-1 0-1,1 0 0,-1-1 1,1 1-1,-1 0 0,1 0 0,-1 0 1,0-1-1,1 1 0,-1 0 1,1-1-1,-1 1 0,0 0 0,1-1 1,-1 1-1,0 0 0,1-1 1,-1 1-1,0-1 0,1 1 0,-1-1 1,0 1-1,0 0 0,0-1 0,1 1 1,-1-1-1,0 1 0,0-1 1,0 1-1,0-1 0,0 1 0,0-1 1,0 1-1,0-1 0,0 1 1,0-1-1,0 1 0,-1-1 0,1 1 1,0-2-1,-16-12-6681,-4 2 205</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7.920"/>
    </inkml:context>
    <inkml:brush xml:id="br0">
      <inkml:brushProperty name="width" value="0.025" units="cm"/>
      <inkml:brushProperty name="height" value="0.025" units="cm"/>
    </inkml:brush>
  </inkml:definitions>
  <inkml:trace contextRef="#ctx0" brushRef="#br0">0 50 15599,'0'0'5765,"53"-23"-4836,-15 16-320,9 3-449,-1 2-256,-5-1-2146,-4-2-3204,-10-1-4675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8.249"/>
    </inkml:context>
    <inkml:brush xml:id="br0">
      <inkml:brushProperty name="width" value="0.025" units="cm"/>
      <inkml:brushProperty name="height" value="0.025" units="cm"/>
    </inkml:brush>
  </inkml:definitions>
  <inkml:trace contextRef="#ctx0" brushRef="#br0">0 75 13164,'0'0'10384,"12"3"-9525,-3-2-818,0 0 0,0 0-1,1 0 1,-1-1 0,1-1 0,-1 1-1,0-1 1,0-1 0,1 0-1,-1 0 1,0-1 0,-1 0 0,1-1-1,0 0 1,-1 0 0,0-1 0,0 0-1,13-10 1,-21 15-36,1-1 0,-1 1-1,1 0 1,0-1 0,-1 1 0,1-1 0,-1 1-1,1 0 1,-1-1 0,1 1 0,-1-1-1,0 0 1,1 1 0,-1-1 0,1 1-1,-1-1 1,0 1 0,0-1 0,1 0 0,-1 1-1,0-1 1,0 0 0,0 1 0,0-1-1,0 0 1,0 1 0,0-1 0,0 0-1,0 1 1,0-1 0,0 0 0,0 1-1,0-1 1,0 0 0,-1 1 0,1-1 0,0 0-1,-1 1 1,1-1 0,0 1 0,-1-1-1,1 1 1,-1-1 0,1 1 0,0-1-1,-1 1 1,1-1 0,-1 1 0,0-1 0,1 1-1,-1 0 1,1-1 0,-1 1 0,0 0-1,1 0 1,-1 0 0,0-1 0,1 1-1,-1 0 1,0 0 0,1 0 0,-1 0 0,0 0-1,1 0 1,-1 0 0,-1 0 0,-48 0-5,45 1 13,-1 1 0,0 0 0,1 0-1,-1 0 1,1 0 0,0 1-1,0 0 1,0 0 0,0 1-1,0-1 1,1 1 0,-1 0 0,1 0-1,0 0 1,0 1 0,1 0-1,0-1 1,-1 1 0,1 0 0,1 1-1,-1-1 1,1 0 0,0 1-1,0 0 1,1-1 0,-1 1-1,1 0 1,0 11 0,2-14-7,0-1 0,0 1 0,0-1-1,0 0 1,1 1 0,-1-1 0,1 0 0,-1 0 0,1 0 0,0 0 0,0 0 0,0-1 0,0 1-1,0 0 1,0-1 0,1 0 0,-1 1 0,0-1 0,1 0 0,-1 0 0,1 0 0,-1-1 0,1 1 0,0-1-1,4 1 1,73 9-1591,-77-10 1351,41 1-3551,0-1-3213</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9.256"/>
    </inkml:context>
    <inkml:brush xml:id="br0">
      <inkml:brushProperty name="width" value="0.025" units="cm"/>
      <inkml:brushProperty name="height" value="0.025" units="cm"/>
    </inkml:brush>
  </inkml:definitions>
  <inkml:trace contextRef="#ctx0" brushRef="#br0">0 46 4901,'0'0'5525,"7"-8"-3609,21-23 358,-28 31-2185,1-1 0,-1 0 0,1 1 0,0-1 0,0 1 0,-1-1 0,1 1 0,0-1 0,0 1 0,0 0 0,-1-1-1,1 1 1,0 0 0,0 0 0,0-1 0,0 1 0,0 0 0,0 0 0,0 0 0,0 0 0,-1 0 0,1 0 0,0 1-1,0-1 1,0 0 0,0 0 0,0 1 0,0-1 0,-1 0 0,1 1 0,0-1 0,0 1 0,0-1 0,-1 1 0,1-1-1,0 1 1,-1-1 0,1 1 0,-1 0 0,1 0 0,0-1 0,-1 1 0,0 0 0,1 0 0,-1-1 0,1 1-1,-1 0 1,0 0 0,1 0 0,-1 0 0,0 0 0,0 1 0,11 47 1562,-5 17-62,-7 108 0,-1-66 998,4-123-2446,1 0-1,1 1 0,0-1 1,1 1-1,0 0 0,12-21 1,-2 0-3,7-20-187,51-111-227,-73 165 267,1-1 0,0 1 0,0 0 0,-1-1 1,1 1-1,0-1 0,0 1 0,0 0 0,0 0 1,1 0-1,-1-1 0,0 1 0,0 0 0,1 1 1,-1-1-1,0 0 0,1 0 0,-1 0 0,1 1 0,-1-1 1,1 1-1,-1-1 0,1 1 0,0 0 0,2-1 1,-2 2-6,-1-1 0,0 1 1,0 0-1,0-1 0,0 1 1,1 0-1,-1 0 1,0 0-1,0 0 0,-1 0 1,1 0-1,0 0 1,0 0-1,0 0 0,-1 0 1,1 0-1,0 1 0,-1-1 1,1 0-1,-1 0 1,0 1-1,1-1 0,-1 0 1,0 1-1,0-1 1,0 0-1,0 1 0,0-1 1,0 0-1,0 2 0,-1 3 13,0 0 0,1 0 0,-2 0 0,1 0-1,-1 0 1,0-1 0,0 1 0,0-1 0,-1 1-1,0-1 1,0 0 0,0 0 0,-1 0 0,0-1-1,0 1 1,0-1 0,0 0 0,-1 0 0,1 0-1,-1-1 1,0 1 0,0-1 0,0 0 0,-1-1-1,1 1 1,-1-1 0,0 0 0,1-1-1,-1 1 1,-7 0 0,12-2-58,0 1-1,1-1 1,-1 0-1,0 0 1,0 1-1,0-1 1,1 0 0,-1 0-1,0 0 1,0 0-1,0 0 1,0 0-1,1 0 1,-1 0 0,0-1-1,0 1 1,0 0-1,0 0 1,1-1-1,-1 1 1,0 0 0,0-1-1,1 1 1,-2-1-1,2 0-219,0 0 0,0 0 0,0 1 0,1-1 0,-1 0 0,0 0 0,0 1 0,1-1 0,-1 0 0,0 0 0,1 1 0,-1-1 0,1 0 0,-1 1 0,1-1 0,-1 1 0,1-1 0,-1 1 0,1-1 0,-1 1 0,1-1 0,0 1 0,-1-1 0,2 1 0,14-11-7414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6.009"/>
    </inkml:context>
    <inkml:brush xml:id="br0">
      <inkml:brushProperty name="width" value="0.025" units="cm"/>
      <inkml:brushProperty name="height" value="0.025" units="cm"/>
    </inkml:brush>
  </inkml:definitions>
  <inkml:trace contextRef="#ctx0" brushRef="#br0">1 127 2210,'1'-9'416,"2"0"1,-1 1-1,1-1 1,0 1-1,0-1 0,1 1 1,1 0-1,-1 1 1,10-13-1,-6 9-763,9-9 11602,-14 22-5658,-5 17-4533,-2-4-940,-38 203 755,34-158-430,39-59-76,56-4-223,-23-1-1010,71 6 1,-131-2-3251,-8 0-2067,-6 0-1873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3.158"/>
    </inkml:context>
    <inkml:brush xml:id="br0">
      <inkml:brushProperty name="width" value="0.035" units="cm"/>
      <inkml:brushProperty name="height" value="0.035" units="cm"/>
    </inkml:brush>
  </inkml:definitions>
  <inkml:trace contextRef="#ctx0" brushRef="#br0">42 1 14803,'-11'40'2402,"6"-25"-1815,1-1-1,0 1 0,1 0 0,-2 27 1,5-38-610,1 1 0,-1-1 0,0 1 0,1-1 0,0 0 1,0 1-1,1-1 0,-1 0 0,1 0 0,0 0 1,0 0-1,0 0 0,0 0 0,1-1 0,0 1 1,-1-1-1,1 1 0,0-1 0,1 0 0,6 5 1,-6-5 60,0 0 1,0 0 0,0 0 0,0 1 0,-1 0-1,0-1 1,0 1 0,0 0 0,0 1 0,-1-1-1,5 9 1,-7-10 65,1 0-1,0 0 1,-1 0-1,1 0 1,-1 0-1,0 0 1,0 0-1,0 0 1,0 0-1,-1 0 1,1 0-1,-1 0 1,0 0-1,0 0 1,0 0-1,0 0 1,0 0-1,-1 0 1,1-1-1,-3 4 1,0-1-11,1-1 1,0 1-1,-1-1 1,0 0-1,0-1 0,-7 6 1,9-8-117,0 1-1,0-1 1,0 0 0,-1 0 0,1 0-1,0 0 1,-1 0 0,1-1 0,0 1-1,-1 0 1,1-1 0,-1 0 0,1 0-1,-1 0 1,1 0 0,-5-1-1,-3-2-174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4:59.585"/>
    </inkml:context>
    <inkml:brush xml:id="br0">
      <inkml:brushProperty name="width" value="0.025" units="cm"/>
      <inkml:brushProperty name="height" value="0.025" units="cm"/>
    </inkml:brush>
  </inkml:definitions>
  <inkml:trace contextRef="#ctx0" brushRef="#br0">1 81 9001,'0'0'13361,"8"4"-13030,-6-2-312,0-1-1,0 0 1,0 0-1,0 1 1,0-2-1,1 1 1,-1 0-1,0 0 1,1-1-1,-1 1 1,0-1-1,1 0 1,3 1-1,-3-2-3,0 0 0,1-1 0,-1 1 0,0-1 0,0 1 0,0-1 0,0 0 0,0 0 0,0 0 0,-1 0 0,1-1 0,3-3 0,58-63 631,-67 108 358,-3-12-1247,-10 60 799,16-29-4649,3-54-1085,4-4-4287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1.634"/>
    </inkml:context>
    <inkml:brush xml:id="br0">
      <inkml:brushProperty name="width" value="0.025" units="cm"/>
      <inkml:brushProperty name="height" value="0.025" units="cm"/>
    </inkml:brush>
  </inkml:definitions>
  <inkml:trace contextRef="#ctx0" brushRef="#br0">316 41 4773,'16'-23'7234,"-4"5"1327,-16 35-4951,-10 13-2904,-2-2 1,-1 1 0,-39 47 0,39-54-449,-170 211 1135,172-209-1291,2-5-570,13-20 425,-1 0 0,1 0 1,-1 1-1,1-1 0,-1 0 0,1 0 1,0 0-1,-1 0 0,1 1 0,0-1 0,0 0 1,0 0-1,0 0 0,0 0 0,0 0 1,0 0-1,0 0 0,0 1 0,0-1 0,0 0 1,0 0-1,1 0 0,-1 0 0,0 0 0,2-1 1,5-79-4522,-2-2-4563,-3 46 2841,-1 10 430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2.011"/>
    </inkml:context>
    <inkml:brush xml:id="br0">
      <inkml:brushProperty name="width" value="0.025" units="cm"/>
      <inkml:brushProperty name="height" value="0.025" units="cm"/>
    </inkml:brush>
  </inkml:definitions>
  <inkml:trace contextRef="#ctx0" brushRef="#br0">0 33 1698,'4'-13'2669,"2"-5"8509,0 17-6621,5 9-3476,60 57 3222,6-3-3382,-3-3-3161,-73-58 1959,10 8-2058,-3-6-2953,-2-2-4493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2.511"/>
    </inkml:context>
    <inkml:brush xml:id="br0">
      <inkml:brushProperty name="width" value="0.025" units="cm"/>
      <inkml:brushProperty name="height" value="0.025" units="cm"/>
    </inkml:brush>
  </inkml:definitions>
  <inkml:trace contextRef="#ctx0" brushRef="#br0">18 0 10090,'0'0'12844,"-4"56"-12236,-1-25-191,0 1-225,1-1-32,4-1-128,0-4 0,0-2-64,4-7-577,6-8-1088,-1-9-577,0 0-1474,-2-21-2850</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2.854"/>
    </inkml:context>
    <inkml:brush xml:id="br0">
      <inkml:brushProperty name="width" value="0.025" units="cm"/>
      <inkml:brushProperty name="height" value="0.025" units="cm"/>
    </inkml:brush>
  </inkml:definitions>
  <inkml:trace contextRef="#ctx0" brushRef="#br0">147 1 15535,'0'0'6779,"3"11"-6549,-1-2-178,0 0 0,-1 0 0,0 0-1,0 0 1,-1-1 0,0 1 0,-1 0 0,0 0 0,0 0 0,-1 0-1,0 0 1,-1-1 0,-3 10 0,-11 19 134,-1-2-1,-2 0 1,-32 42-1,52-77-186,-13 13-2466,13-13 2368,-1 1-1,1-1 1,0 0 0,-1 1-1,1-1 1,0 0-1,0 0 1,-1 0-1,1 1 1,-1-1 0,1 0-1,0 0 1,-1 0-1,1 0 1,0 0-1,-1 0 1,1 0 0,-1 1-1,1-1 1,0 0-1,-1 0 1,1-1-1,-1 1 1,1 0 0,0 0-1,-1 0 1,1 0-1,0 0 1,-1 0-1,1 0 1,-1-1 0,1 1-1,0 0 1,-1 0-1,1 0 1,0-1-1,0 1 1,-1 0 0,1-1-1,0 1 1,-1 0-1,1-1 1,0 1 0,0 0-1,-1-1 1,-4-15-5181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3.215"/>
    </inkml:context>
    <inkml:brush xml:id="br0">
      <inkml:brushProperty name="width" value="0.025" units="cm"/>
      <inkml:brushProperty name="height" value="0.025" units="cm"/>
    </inkml:brush>
  </inkml:definitions>
  <inkml:trace contextRef="#ctx0" brushRef="#br0">0 0 13453,'0'0'7783,"36"47"-6822,-12-30-288,-1-1-353,8-3-224,-3-2-96,5-3-1377,-4-4-2755,-3-5-3876</inkml:trace>
  <inkml:trace contextRef="#ctx0" brushRef="#br0" timeOffset="1">370 61 16239,'0'0'5611,"9"6"-4463,29 19-454,-36-24-658,0 1 1,0 0-1,0 0 1,0-1-1,-1 1 0,1 1 1,-1-1-1,1 0 1,-1 0-1,0 1 1,0-1-1,0 0 0,0 1 1,0-1-1,0 1 1,-1-1-1,0 1 1,1 0-1,-1-1 1,0 1-1,0 0 0,0-1 1,0 1-1,-1-1 1,1 1-1,-1-1 1,-1 4-1,-1 4 201,0-1 0,-1 0 0,-1 0 0,-10 16-1,-18 15 732,26-32-723,0 0-1,0 0 0,1 1 0,-9 14 0,16-22-234,-1-1 0,0 1 0,1-1 0,-1 1 0,0-1 0,1 0 0,-1 1 0,0-1 0,1 0-1,-1 1 1,1-1 0,-1 0 0,1 0 0,-1 1 0,1-1 0,-1 0 0,1 0 0,-1 0 0,1 0 0,-1 1 0,1-1 0,-1 0 0,1 0-1,-1 0 1,1 0 0,-1 0 0,1 0 0,-1-1 0,1 1 0,-1 0 0,1 0 0,-1 0 0,2-1 0,22-1 85,76-29-2307,-74 22-749,1-1-2319</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4.789"/>
    </inkml:context>
    <inkml:brush xml:id="br0">
      <inkml:brushProperty name="width" value="0.025" units="cm"/>
      <inkml:brushProperty name="height" value="0.025" units="cm"/>
    </inkml:brush>
  </inkml:definitions>
  <inkml:trace contextRef="#ctx0" brushRef="#br0">1 351 6951,'0'0'3069,"3"-9"-416,-1-1-1791,6-22 963,5 8 3128,-13 24-4897,0 0 0,0 0 0,1 0 0,-1 0 0,0 0 0,0 0 0,0 0 1,1 0-1,-1 0 0,0-1 0,0 1 0,0 0 0,1 0 0,-1 0 1,0 0-1,0 1 0,0-1 0,1 0 0,-1 0 0,0 0 0,0 0 0,0 0 1,1 0-1,-1 0 0,0 0 0,0 0 0,0 0 0,0 1 0,1-1 0,-1 0 1,0 0-1,0 0 0,0 0 0,0 0 0,0 1 0,1-1 0,-1 0 1,0 0-1,0 0 0,0 1 0,0-1 0,0 0 0,0 0 0,0 0 0,0 1 1,0-1-1,0 0 0,0 0 0,0 0 0,0 1 0,0-1 0,0 0 1,0 0-1,0 0 0,0 1 0,0-1 0,0 0 0,0 0 0,0 0 0,0 1 1,-1-1-1,1 0 0,2 19 139,-2-17 83,2 33 714,-2-21-806,0-1 0,2 1 0,-1 0 0,2-1 0,6 24 0,-8-36-160,-1 0 0,1-1 0,-1 1 0,1 0-1,-1 0 1,1-1 0,0 1 0,-1 0 0,1-1 0,0 1-1,-1 0 1,1-1 0,0 1 0,0-1 0,-1 1-1,1-1 1,0 0 0,0 1 0,0-1 0,0 0 0,0 1-1,0-1 1,0 0 0,0 0 0,-1 0 0,1 0 0,0 0-1,0 0 1,0 0 0,0 0 0,0-1 0,0 1-1,0 0 1,0 0 0,0-1 0,-1 1 0,1 0 0,0-1-1,0 1 1,0-1 0,-1 1 0,1-1 0,0 0-1,0 1 1,-1-1 0,2-1 0,33-32 479,-1-6-339,37-56-1,-71 96-166,1 0 1,-1 1-1,1-1 0,-1 1 0,1-1 1,-1 1-1,0-1 0,1 1 0,-1-1 0,0 1 1,1 0-1,-1-1 0,0 1 0,0-1 1,1 1-1,-1 0 0,0-1 0,0 1 0,0 0 1,0-1-1,0 1 0,0 0 0,0-1 0,0 1 1,0 0-1,0-1 0,-1 1 0,1 1 1,1 29-47,-2 1 54,0-21-3,0 0 0,1 0 0,0 0 0,1 0 1,3 16-1,-4-26-3,1 0 0,-1 0 0,1 1 0,0-1 0,-1 0 0,1 0 0,0 0 0,0 0 0,0 0 0,0 0 0,0 0 0,0 0 1,0 0-1,0-1 0,0 1 0,0 0 0,0-1 0,0 1 0,0-1 0,1 1 0,-1-1 0,0 1 0,1-1 0,-1 0 0,0 1 0,0-1 0,1 0 0,-1 0 0,0 0 0,1 0 0,-1-1 0,0 1 1,1 0-1,-1 0 0,0-1 0,0 1 0,1-1 0,-1 1 0,0-1 0,0 1 0,2-2 0,5-2 33,0 0 0,-1-1 0,1 0 0,11-10-1,-2-2-3,0 0-1,-2-1 1,0-1-1,-1 0 0,16-30 1,-36 116-260,4-61 230,-1 27 18,3-33-17,0 1 0,0-1 0,1 1 0,-1 0 0,0-1 0,0 1 0,0-1 0,1 1 0,-1 0 1,0-1-1,1 1 0,-1-1 0,0 1 0,1-1 0,-1 0 0,1 1 0,-1-1 0,1 1 0,-1-1 0,1 0 0,-1 1 0,1-1 1,-1 0-1,1 1 0,-1-1 0,1 0 0,0 0 0,-1 0 0,1 0 0,-1 1 0,1-1 0,0 0 0,-1 0 0,1 0 0,-1 0 1,1 0-1,0 0 0,-1-1 0,1 1 0,0 0 0,-1 0 0,1 0 0,-1-1 0,1 1 0,-1 0 0,1 0 0,0-2 0,5 0 21,0-1-1,-1 0 1,0 0-1,0-1 0,0 0 1,0 0-1,0 0 1,-1 0-1,8-10 0,34-53 9,-19 26-108,-25 79-819,-6 9 876,2-32 17,1-1-1,0 1 1,1-1 0,2 19-1,-2-32 6,0 0-1,0 0 1,1 0-1,-1 0 1,0 0-1,0 0 1,1 0 0,-1 0-1,0 0 1,1-1-1,-1 1 1,1 0-1,-1 0 1,1 0-1,-1-1 1,1 1-1,0 0 1,-1-1-1,1 1 1,0 0-1,-1-1 1,1 1-1,0-1 1,0 1-1,0-1 1,0 0-1,-1 1 1,1-1-1,0 0 1,1 1-1,1-1 3,-1 0 0,1-1 0,-1 1 0,1-1 0,-1 1 0,0-1 0,1 0 0,-1 1 0,0-1 0,0-1 0,4 0 0,3-4 9,0-1 0,0 1 0,0-1 1,7-9-1,-6 6-344,-1-1 0,0 0 0,-1-1 1,0 0-1,-1 0 0,-1-1 0,0 1 1,9-28-1,-9 17-542,-2 0 0,-1 0-1,0 0 1,-1-38 0,-3 41 664,1 5 226,0-1 1,1 1-1,4-25 1,1 115 3154,-5-26-2702,-1-27-262,0-1-1,1 1 1,1-1-1,1 1 1,1-1-1,1 0 1,1 0-1,11 26 1,-5-33-95,-7-24 192,-9-29-144,2 32-233,-1 1-1,0-1 1,-1 1-1,0-1 1,0 1 0,0 0-1,-1 1 1,0-1-1,0 1 1,-8-8-1,-64-41-70,48 36 626,28 17-49,13-1-261,1 1 1,0 0 0,-1 1 0,1 0-1,15 2 1,16 0-61,-12 0-108,-18-1-483,0-1 0,0 0 0,19-3 0,-32 2 314,-1 1 0,1 0-1,-1 0 1,1 0-1,-1 0 1,1-1 0,-1 1-1,0 0 1,1 0-1,-1-1 1,1 1 0,-1 0-1,0-1 1,1 1-1,-1-1 1,0 1 0,0 0-1,1-1 1,-1 1-1,0-1 1,0 1 0,0-1-1,1 1 1,-1 0-1,0-1 1,0 1 0,0-1-1,0 1 1,0-1-1,0 1 1,0-1-1,0 1 1,0-1 0,0 1-1,0-1 1,0 1-1,-1-1 1,1 1 0,0-1-1,0 1 1,0 0-1,-1-1 1,1 1 0,0-1-1,0 1 1,-1 0-1,1-1 1,0 1 0,-1 0-1,1-1 1,0 1-1,-1 0 1,1-1 0,-1 1-1,1 0 1,-1 0-1,1 0 1,0-1 0,-1 1-1,0 0 1,-18-12-8387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5.133"/>
    </inkml:context>
    <inkml:brush xml:id="br0">
      <inkml:brushProperty name="width" value="0.025" units="cm"/>
      <inkml:brushProperty name="height" value="0.025" units="cm"/>
    </inkml:brush>
  </inkml:definitions>
  <inkml:trace contextRef="#ctx0" brushRef="#br0">11 4 15086,'-6'-1'2531,"1"-2"2081,10 3-3715,17 0-705,1 0-224,0 0-641,1 0-3106,-4 4-5094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5.493"/>
    </inkml:context>
    <inkml:brush xml:id="br0">
      <inkml:brushProperty name="width" value="0.025" units="cm"/>
      <inkml:brushProperty name="height" value="0.025" units="cm"/>
    </inkml:brush>
  </inkml:definitions>
  <inkml:trace contextRef="#ctx0" brushRef="#br0">211 2 15631,'0'0'10388,"-9"-1"-10142,4 0-237,-1 1 1,1 0-1,0 0 1,-1 1-1,1 0 1,0 0-1,-1 0 1,1 0-1,0 1 0,0 0 1,0 0-1,0 0 1,0 1-1,1 0 1,-1 0-1,1 0 1,0 0-1,-1 0 1,2 1-1,-1 0 1,-3 4-1,-6 5 332,0 0 1,2 0-1,-17 25 0,25-32-204,-1 0 1,1 0-1,0 1 0,0-1 0,0 1 0,1-1 0,0 1 0,1 0 1,0 0-1,0 0 0,0 14 0,1-20-130,1 1 1,0 0-1,-1 0 0,1 0 1,0-1-1,0 1 1,0-1-1,1 1 0,-1 0 1,0-1-1,0 0 1,1 1-1,-1-1 0,1 0 1,0 0-1,-1 0 1,1 0-1,0 0 0,-1 0 1,1 0-1,0-1 0,0 1 1,0-1-1,0 1 1,0-1-1,-1 0 0,1 1 1,0-1-1,0 0 1,0 0-1,3-1 0,65-2-1161,-57 0-481,1 0 0,-1-1 0,24-10 0,-3-3-4984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5.838"/>
    </inkml:context>
    <inkml:brush xml:id="br0">
      <inkml:brushProperty name="width" value="0.025" units="cm"/>
      <inkml:brushProperty name="height" value="0.025" units="cm"/>
    </inkml:brush>
  </inkml:definitions>
  <inkml:trace contextRef="#ctx0" brushRef="#br0">10 40 16752,'0'0'5829,"-3"8"-4206,2-6-1546,0 0-1,0-1 1,1 1 0,-1 0-1,0 0 1,1 0 0,0 0-1,-1 0 1,1 0-1,0 0 1,0 0 0,0 0-1,0 0 1,0 0-1,1 3 1,0-4-43,1 0 0,-1 1-1,1-1 1,0 0 0,-1 0-1,1 0 1,0 0 0,0-1 0,-1 1-1,1 0 1,0-1 0,0 1 0,0-1-1,0 0 1,0 0 0,0 1 0,0-1-1,0 0 1,0-1 0,0 1 0,-1 0-1,5-1 1,-1 0-6,0 0 0,1-1 0,-1 1-1,0-1 1,1 0 0,-1 0 0,0-1 0,-1 1 0,1-1-1,0 0 1,-1 0 0,5-5 0,1 0 22,-1-1 1,0 0-1,-1-1 1,10-13-1,-22 30 221,1 1 0,0 1 0,1-1-1,0 0 1,0 1 0,-1 15 0,-2 63-2727,6-80-2130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3.581"/>
    </inkml:context>
    <inkml:brush xml:id="br0">
      <inkml:brushProperty name="width" value="0.035" units="cm"/>
      <inkml:brushProperty name="height" value="0.035" units="cm"/>
    </inkml:brush>
  </inkml:definitions>
  <inkml:trace contextRef="#ctx0" brushRef="#br0">11 1 18884,'-3'5'484,"2"1"0,-1 0-1,1 0 1,0 0 0,0 0 0,0 11 0,2 48 74,0-50-318,6 103 609,34 181 0,-41-296-830,2 8 61,0 0 0,1 0 0,0-1 0,1 1 1,8 16-1,-12-26-66,1 0 1,-1 0 0,1 0 0,0 0-1,-1 0 1,1 0 0,0 0-1,0 0 1,0 0 0,0 0 0,0 0-1,0-1 1,0 1 0,0 0-1,0-1 1,0 1 0,0-1-1,0 1 1,0-1 0,1 1 0,-1-1-1,0 0 1,0 0 0,2 1-1,-1-2 9,0 1 0,0-1 0,0 1 0,0-1 0,0 0 0,-1 1 0,1-1 0,0 0 0,0 0 0,-1-1-1,1 1 1,-1 0 0,3-3 0,4-4 63,-1-1 0,0 0 0,-1-1 1,8-13-1,5-15 154,-2 0 0,22-72 1,7-84 166,-39 151-866,4-72 0,-12 102-459,-2 17 53,-5 23 535,-10 59-495,8-29 260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6.184"/>
    </inkml:context>
    <inkml:brush xml:id="br0">
      <inkml:brushProperty name="width" value="0.025" units="cm"/>
      <inkml:brushProperty name="height" value="0.025" units="cm"/>
    </inkml:brush>
  </inkml:definitions>
  <inkml:trace contextRef="#ctx0" brushRef="#br0">0 0 16432,'0'0'4260,"18"59"-2659,-15-34-736,-1 3-449,-2-3-288,0 0-96,4-3-320,-3-6-1666,3-7-2242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6.514"/>
    </inkml:context>
    <inkml:brush xml:id="br0">
      <inkml:brushProperty name="width" value="0.025" units="cm"/>
      <inkml:brushProperty name="height" value="0.025" units="cm"/>
    </inkml:brush>
  </inkml:definitions>
  <inkml:trace contextRef="#ctx0" brushRef="#br0">241 1 15951,'0'0'6876,"-9"-1"-6775,3 2-90,0-1-1,-1 1 1,1-1-1,0 2 0,1-1 1,-1 1-1,0 0 1,0 0-1,1 0 0,-1 1 1,1 0-1,0 0 1,-1 0-1,2 1 0,-1 0 1,0 0-1,1 0 0,-7 8 1,-8 5 262,2-1 227,0 0-1,-22 28 1,35-40-401,1 1 0,0-1 0,0 1-1,1-1 1,-1 1 0,1 0 0,0 0 0,0 0 0,1 0 0,-1 1 0,1-1 0,0 0 0,1 1 0,-1-1 0,1 0 0,1 8 0,0-10-86,0-1 0,0 0 0,0 0 0,0 0 1,1 0-1,-1 0 0,1-1 0,0 1 0,-1 0 0,1-1 1,0 1-1,0-1 0,0 1 0,0-1 0,0 0 0,0 0 1,0 0-1,0 0 0,1 0 0,-1-1 0,0 1 0,1-1 1,-1 1-1,0-1 0,4 0 0,69 5-346,-67-5 169,-7 0 140,72-4-3660,-25-8-3995,-17-2-2875</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6.870"/>
    </inkml:context>
    <inkml:brush xml:id="br0">
      <inkml:brushProperty name="width" value="0.025" units="cm"/>
      <inkml:brushProperty name="height" value="0.025" units="cm"/>
    </inkml:brush>
  </inkml:definitions>
  <inkml:trace contextRef="#ctx0" brushRef="#br0">56 12 10922,'0'0'2787,"7"-2"69,0 0-2407,34-5 3295,-40 7-3631,0 0 1,0 0 0,0 0 0,0 0 0,0 0 0,0 0 0,0 0 0,0 1 0,0-1 0,0 0 0,0 1 0,0-1 0,0 1 0,0-1 0,0 1-1,0-1 1,0 1 0,0-1 0,0 1 0,-1 0 0,1 0 0,0-1 0,-1 1 0,1 0 0,0 0 0,-1 0 0,1 0 0,-1 0 0,1 0-1,-1 0 1,0 0 0,1 0 0,-1 0 0,0 0 0,0 0 0,1 2 0,-1 2 77,0 0 0,-1 0 0,1 0 1,-1 0-1,0 0 0,0 0 0,0 0 0,-1-1 0,0 1 1,0 0-1,0-1 0,0 1 0,-1-1 0,-5 7 1,-2 1 84,-1 0 0,-1-1 0,-15 12 0,-25 25 482,52-48-754,0 1 1,0-1-1,-1 0 1,1 0-1,0 0 1,0 1-1,0-1 0,0 0 1,0 0-1,0 1 1,0-1-1,0 0 1,0 0-1,0 1 1,0-1-1,0 0 1,0 0-1,0 0 1,0 1-1,0-1 0,1 0 1,-1 0-1,0 1 1,0-1-1,0 0 1,0 0-1,0 0 1,0 0-1,1 1 1,-1-1-1,0 0 1,0 0-1,0 0 1,0 0-1,1 0 0,-1 1 1,0-1-1,0 0 1,0 0-1,1 0 1,-1 0-1,0 0 1,0 0-1,1 0 1,-1 0-1,0 0 1,0 0-1,1 0 0,-1 0 1,0 0-1,0 0 1,0 0-1,1 0 1,-1 0-1,0 0 1,0 0-1,1 0 1,-1 0-1,0-1 1,22 1 10,-19 0 17,34-2-412,1-1 1,36-10 0,22-8-7003,-62 11-727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7.796"/>
    </inkml:context>
    <inkml:brush xml:id="br0">
      <inkml:brushProperty name="width" value="0.025" units="cm"/>
      <inkml:brushProperty name="height" value="0.025" units="cm"/>
    </inkml:brush>
  </inkml:definitions>
  <inkml:trace contextRef="#ctx0" brushRef="#br0">26 0 12075,'0'0'7816,"-4"9"-7218,-1 3-335,1 0 1,1 0 0,0 1-1,1-1 1,-1 20 0,2-25-138,0 0 1,1 1 0,1-1 0,-1 0-1,1 1 1,0-1 0,1 0 0,0 0-1,0 0 1,0 0 0,1 0 0,6 12-1,-7-17-94,0 0 0,0 0 0,0 0 0,0 0 0,0 0 0,1-1-1,-1 1 1,1-1 0,-1 1 0,1-1 0,-1 0 0,1 0 0,0 0 0,0 0-1,-1 0 1,1-1 0,0 1 0,0-1 0,0 0 0,0 0 0,0 0-1,0 0 1,-1 0 0,1-1 0,0 1 0,0-1 0,0 0 0,-1 0-1,5-2 1,5-2 60,0-1 0,0 0-1,0 0 1,-1-1-1,10-9 1,5-5 57,39-40 1,-65 60-134,1 0 0,-1 1 0,1-1 0,0 0 0,-1 1 0,1-1 0,0 0 0,-1 1 0,1-1 0,0 1 0,-1-1 0,1 1 0,0-1 0,0 1 1,0 0-1,-1-1 0,1 1 0,0 0 0,0 0 0,0 0 0,0 0 0,0-1 0,0 1 0,-1 0 0,1 1 0,0-1 0,0 0 0,0 0 0,0 0 0,0 0 0,0 1 0,-1-1 0,1 0 0,0 1 1,0-1-1,0 1 0,-1-1 0,2 1 0,23 35 128,-23-32-111,-1 0 1,1-1-1,0 0 1,0 1-1,0-1 1,1 0-1,-1 0 1,1 0-1,-1 0 1,1-1-1,0 1 0,0-1 1,5 3-1,0-4 73,-1 0 0,1-1 0,0 0 0,0 0 0,-1-1 0,1 0-1,0 0 1,-1-1 0,1 0 0,-1 0 0,0-1 0,1 0 0,-1 0 0,0-1 0,10-7-1,-7 6-141,0 0 0,0 0 0,1 0 0,-1 2 0,1-1 0,20-3 0,-29 7-72,-1-1 0,1 1 0,0 0 0,0 0 0,-1 0 0,1 0 1,0 1-1,-1-1 0,1 0 0,0 1 0,-1-1 0,1 1 0,-1-1 0,1 1 1,0 0-1,-1 0 0,0-1 0,1 1 0,-1 0 0,1 0 0,-1 1 0,0-1 1,0 0-1,0 0 0,0 1 0,0-1 0,0 0 0,2 4 0,14 15-4910,-16-19 4332,1 0 0,-1 0 0,0 0 0,1 0 0,-1-1 0,1 1 0,-1 0 0,1-1 0,0 0 0,-1 1 1,1-1-1,-1 0 0,1 0 0,0 0 0,2 0 0,13 0-8395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08.173"/>
    </inkml:context>
    <inkml:brush xml:id="br0">
      <inkml:brushProperty name="width" value="0.025" units="cm"/>
      <inkml:brushProperty name="height" value="0.025" units="cm"/>
    </inkml:brush>
  </inkml:definitions>
  <inkml:trace contextRef="#ctx0" brushRef="#br0">40 257 8808,'0'0'6332,"3"-8"-3514,0 0-2068,-1 6-485,-1-1-1,1 0 1,-1 1 0,0-1 0,-1 0 0,1 0-1,0 0 1,-1 0 0,1 0 0,-1-3-1,-18 19 1439,13-7-1541,1 0 0,0 0-1,0 1 1,1 0 0,0 0-1,0 0 1,0 0 0,1 0-1,0 0 1,0 1 0,1-1 0,0 1-1,0 13 1,2-20-138,-1 1 0,1-1 0,-1 0 0,1 0 0,0 0 0,-1 0 0,1 0 0,0 0 0,0 0 0,0 0 0,0 0 0,0 0 0,0 0 0,0-1 0,0 1 0,0 0 0,0-1 0,0 1 0,0-1 0,1 1 0,-1-1 0,0 0 0,0 1 0,1-1 0,-1 0 0,0 0 0,0 0 0,1 0 0,-1 0 0,0 0 0,0 0 0,1 0 0,1-1 0,46-11 292,-30 3-291,1-2 0,-2 0 0,0-1 1,0-1-1,-1-1 0,-1 0 0,0-2 1,-1 1-1,0-2 0,-2 0 1,0 0-1,-1-2 0,0 1 0,9-23 1,-18 34 32,-1 0 0,1 0 0,-1 0 0,0 0 1,-1-1-1,0 1 0,0 0 0,-1-1 0,0-10 1,0 18-55,0 0 0,0-1 0,0 1 0,0-1 0,0 1 0,0-1 0,0 1 0,0 0 0,0-1 0,-1 1 0,1-1 0,0 1 0,0 0 1,0-1-1,0 1 0,-1 0 0,1-1 0,0 1 0,0 0 0,-1-1 0,1 1 0,0 0 0,-1-1 0,1 1 0,0 0 0,-1 0 0,1-1 0,-1 1 1,1 0-1,0 0 0,-1 0 0,1 0 0,-1 0 0,1-1 0,-15 9 132,-10 18 7,17-13-104,1-1 0,1 1-1,0 0 1,1 1 0,0-1-1,1 1 1,1 0 0,0 0 0,1 0-1,0 1 1,1 19 0,1-32-34,0 1-1,0-1 1,0 1 0,1-1 0,-1 1 0,1-1 0,0 0-1,0 1 1,0-1 0,0 0 0,0 0 0,0 0 0,1 0-1,-1 0 1,1 0 0,-1 0 0,1 0 0,0 0 0,0-1 0,0 1-1,0-1 1,0 1 0,0-1 0,0 0 0,0 0 0,0 0-1,1 0 1,-1 0 0,0 0 0,1-1 0,3 1 0,8 2-763,0-1 1,0-1 0,0-1-1,18-1 1,-18 1-955,16-2-3349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0.057"/>
    </inkml:context>
    <inkml:brush xml:id="br0">
      <inkml:brushProperty name="width" value="0.025" units="cm"/>
      <inkml:brushProperty name="height" value="0.025" units="cm"/>
    </inkml:brush>
  </inkml:definitions>
  <inkml:trace contextRef="#ctx0" brushRef="#br0">1 24 6054,'0'0'9102,"4"-5"-9904,11-13 10204,-9 48-8313,10 16 2269,3-101-2445,-19 55-951,1 2 33,0 1 0,0 0 0,-1 0-1,1 0 1,-1-1 0,1 1 0,-1 0 0,0 0 0,0 0-1,-1 0 1,1 2 0,0 2 24,-4 59 175,-2-1 0,-20 87 0,10-67-140,13-68 47,4-25 176,7-30-25,-5 29-229,20-54-221,2 1 0,3 1 0,60-96 0,-87 154 181,1 1 0,0-1-1,-1 1 1,1 0 0,0 0 0,0 0 0,0 0 0,1 0-1,-1 1 1,0-1 0,1 1 0,-1-1 0,0 1 0,1 0-1,0 0 1,4-2 0,-6 3 4,0 0-1,-1 1 1,1-1 0,0 0 0,0 0-1,-1 0 1,1 0 0,0 0 0,-1 1-1,1-1 1,0 0 0,-1 1 0,1-1-1,-1 0 1,1 1 0,0-1-1,-1 1 1,1-1 0,-1 1 0,1-1-1,-1 1 1,0 0 0,2 0 0,4 30-146,-7-28 158,0 0-1,0 1 0,0-1 1,0 0-1,-1 1 1,1-1-1,-1 0 0,0 0 1,0 0-1,0 0 1,0-1-1,-1 1 0,1-1 1,0 1-1,-1-1 1,0 0-1,0 0 0,0 0 1,0 0-1,0 0 1,-4 1-1,-12 7 134,0-1-1,-23 7 1,37-15-86,-50 16 350,37-14-2395,38-15-5516,-1 3 725</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0.405"/>
    </inkml:context>
    <inkml:brush xml:id="br0">
      <inkml:brushProperty name="width" value="0.025" units="cm"/>
      <inkml:brushProperty name="height" value="0.025" units="cm"/>
    </inkml:brush>
  </inkml:definitions>
  <inkml:trace contextRef="#ctx0" brushRef="#br0">0 65 5349,'0'0'19661,"10"0"-19468,-6 1-180,1-1 0,-1 0 1,0 0-1,0-1 0,0 1 1,0-1-1,0 0 0,0 0 1,0 0-1,-1 0 0,1-1 1,0 1-1,-1-1 0,1 0 1,-1 0-1,1-1 0,-1 1 1,0-1-1,0 1 0,0-1 1,3-4-1,-1 2 28,-4 2-9,1 1 0,-1 0 0,1 0 1,0 0-1,0 0 0,0 0 0,0 0 0,0 1 1,1-1-1,-1 0 0,5-1 0,-6 46 358,-2-17-200,-9 44-1,6-45-1150,-2 46 0,5-71 836,1 0 0,0 0 0,0 1 0,0-1 0,0 0 0,0 0 1,0 1-1,0-1 0,0 0 0,0 0 0,0 1 0,0-1 0,0 0 0,0 0 0,0 1 0,0-1 0,0 0 0,0 0 0,0 1 0,0-1 0,0 0 1,0 0-1,0 1 0,0-1 0,0 0 0,1 0 0,-1 0 0,0 1 0,0-1 0,0 0 0,0 0 0,1 0 0,-1 1 0,0-1 0,0 0 0,0 0 0,1 0 1,-1 0-1,0 0 0,0 1 0,1-1 0,-1 0 0,0 0 0,0 0 0,1 0 0,-1 0 0,0 0 0,0 0 0,1 0 0,-1 0 0,0 0 0,0 0 1,1 0-1,-1 0 0,0 0 0,0 0 0,1 0 0,-1-1 0,0 1 0,0 0 0,1 0 0,12-6-8699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1.062"/>
    </inkml:context>
    <inkml:brush xml:id="br0">
      <inkml:brushProperty name="width" value="0.025" units="cm"/>
      <inkml:brushProperty name="height" value="0.025" units="cm"/>
    </inkml:brush>
  </inkml:definitions>
  <inkml:trace contextRef="#ctx0" brushRef="#br0">1 0 9513,'0'0'1922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1.421"/>
    </inkml:context>
    <inkml:brush xml:id="br0">
      <inkml:brushProperty name="width" value="0.025" units="cm"/>
      <inkml:brushProperty name="height" value="0.025" units="cm"/>
    </inkml:brush>
  </inkml:definitions>
  <inkml:trace contextRef="#ctx0" brushRef="#br0">1 47 9705,'0'-6'1308,"2"-21"7972,6 17-6027,6 7-3609,-13 3 730,5 83 1676,-8-65-1875,-18 221-441,20-238 136,0-1 1,0 0 0,-1 1-1,1-1 1,0 0 0,0 1-1,0-1 1,0 1 0,0-1-1,0 0 1,0 1 0,0-1-1,0 1 1,0-1-1,0 0 1,0 1 0,0-1-1,0 1 1,0-1 0,0 0-1,0 1 1,0-1 0,0 1-1,1-1 1,-1 0 0,0 1-1,0-1 1,1 0 0,-1 1-1,0-1 1,0 0-1,1 1 1,-1-1 0,0 0-1,1 0 1,-1 1 0,1-1-1,12-12-7147,3-10-1024</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1.984"/>
    </inkml:context>
    <inkml:brush xml:id="br0">
      <inkml:brushProperty name="width" value="0.025" units="cm"/>
      <inkml:brushProperty name="height" value="0.025" units="cm"/>
    </inkml:brush>
  </inkml:definitions>
  <inkml:trace contextRef="#ctx0" brushRef="#br0">23 46 13741,'0'0'3582,"0"9"-1815,-10 202 3333,-1 20-4653,11-248-485,-1-20-102,2-1 0,1 0 0,12-54 0,-3 50-323,20-47-1,-26 76 457,1 0-1,1 0 0,0 0 1,1 1-1,0 0 0,1 0 1,14-14-1,-20 23 29,0 0-1,0 0 1,0 1-1,0 0 1,1-1 0,-1 1-1,1 0 1,-1 1-1,1-1 1,0 0 0,0 1-1,0 0 1,0 0-1,0 0 1,0 1-1,0-1 1,0 1 0,0 0-1,0 0 1,0 0-1,0 1 1,0 0-1,0-1 1,0 1 0,0 1-1,0-1 1,-1 0-1,1 1 1,0 0-1,-1 0 1,1 0 0,-1 0-1,0 1 1,0-1-1,1 1 1,-2 0 0,1 0-1,0 0 1,-1 0-1,1 0 1,-1 1-1,0-1 1,0 1 0,0-1-1,-1 1 1,1 0-1,-1 0 1,0 0-1,0 0 1,0 0 0,0 0-1,-1 0 1,0 0-1,0 8 1,0-9 77,0 1-1,0-1 1,0 0 0,-1 1 0,1-1 0,-1 1-1,0-1 1,0 0 0,0 0 0,0 1 0,-1-1 0,1 0-1,-1 0 1,0 0 0,-2 2 0,-1 0 84,1-1 0,-1-1 0,0 1 0,0-1 0,0 0 0,0 0 0,0 0 0,-7 2 0,-2 0-186,-1 0 0,0-1 0,0 0 0,0-1 0,0-1 0,0 0 0,-19-1 0,38-9-6525,8-1-43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4.132"/>
    </inkml:context>
    <inkml:brush xml:id="br0">
      <inkml:brushProperty name="width" value="0.035" units="cm"/>
      <inkml:brushProperty name="height" value="0.035" units="cm"/>
    </inkml:brush>
  </inkml:definitions>
  <inkml:trace contextRef="#ctx0" brushRef="#br0">1 219 15835,'3'3'295,"0"0"-1,0 0 0,1 0 0,-1-1 1,1 1-1,0-1 0,-1 0 1,1 0-1,0 0 0,0 0 0,1-1 1,-1 0-1,0 1 0,7-1 1,-8-1-188,0 0 1,0 0-1,0 0 1,0-1 0,0 0-1,0 1 1,0-1-1,0 0 1,0 0 0,0-1-1,0 1 1,0-1-1,-1 1 1,1-1 0,-1 0-1,1 0 1,-1 0-1,0 0 1,0 0 0,0-1-1,3-3 1,0-2-70,1 0 0,-2-1 0,1 1 0,-1-1 0,0 0 0,-1-1 0,0 1 0,2-11 0,-1-1 21,-2 1 0,1-39 0,-3 57-65,0-1 1,0 1-1,-1-1 1,1 0 0,-1 1-1,1 0 1,-1-1-1,-1-3 1,2 6 4,0 0 0,-1 0 0,1-1 0,0 1 1,0 0-1,0 0 0,0 0 0,0 0 0,0 0 0,0-1 0,0 1 1,-1 0-1,1 0 0,0 0 0,0 0 0,0 0 0,0 0 0,0 0 0,-1 0 1,1-1-1,0 1 0,0 0 0,0 0 0,-1 0 0,1 0 0,0 0 1,0 0-1,0 0 0,0 0 0,-1 0 0,1 0 0,0 0 0,0 0 1,0 0-1,0 0 0,-1 0 0,1 0 0,0 1 0,0-1 0,-8 13-17,3 8 67,0 0 0,1 1 0,1-1 0,2 1-1,0 0 1,1 0 0,3 25 0,-3-44-36,0-1 0,1 0 0,-1 0 0,0 0 0,1 0 0,0 0 0,-1 0 0,1 0 0,0-1 0,0 1 0,0 0 0,0 0 0,0 0 0,1-1 0,-1 1 0,3 1 0,-3-2-5,0 0 0,0-1 0,1 1 0,-1-1 0,0 0 0,1 1 0,-1-1 0,1 0 0,-1 0 0,0 0 0,1 0 0,-1 0 0,1 0 0,-1 0 0,1 0 0,-1-1 0,0 1-1,1 0 1,-1-1 0,0 1 0,1-1 0,-1 0 0,0 1 0,2-3 0,14-8-13,-1-1 0,-1-1 1,0-1-1,0 0 0,-2-1 0,13-16 0,26-28-97,-50 56 91,1 1 1,0-1-1,-1 1 1,1 0-1,0 0 0,0 0 1,0 0-1,0 1 0,1-1 1,3 0-1,-6 1 8,0 1-1,1 0 1,-1 0 0,0 0-1,0 0 1,0 0 0,1 0-1,-1 0 1,0 1 0,0-1-1,0 0 1,0 1 0,1-1-1,-1 1 1,0-1 0,0 1 0,0-1-1,0 1 1,0 0 0,0-1-1,0 1 1,-1 0 0,1 0-1,0 0 1,0 0 0,0 0-1,-1 0 1,1 0 0,-1 0-1,1 0 1,-1 0 0,1 1-1,5 12 2,-1 0 0,-1 1 0,5 27-1,-7-30 29,1 1 0,0-1 0,1 0 0,0 0 0,0 0 0,8 12-1,-12-23-17,1 1 1,0-1-1,0 1 0,0-1 0,0 0 0,0 0 0,0 1 0,0-1 0,0 0 0,0 0 1,1 0-1,-1 0 0,0-1 0,1 1 0,-1 0 0,1 0 0,-1-1 0,1 1 0,-1-1 0,1 1 1,-1-1-1,1 0 0,-1 0 0,1 1 0,0-1 0,-1 0 0,1 0 0,0-1 0,-1 1 0,1 0 1,-1 0-1,1-1 0,-1 1 0,1-1 0,-1 0 0,1 1 0,-1-1 0,1 0 0,0-1 1,7-4 27,0-1 0,0 0 0,-1 0 0,13-15 0,-8 8-9,-4 5-5,-4 3-15,1 0 0,0 0 0,1 1 0,8-7 1,-14 11-9,1 0 1,0 1 0,-1-1 0,1 0-1,0 0 1,0 1 0,0-1 0,-1 1-1,1 0 1,0-1 0,0 1-1,0 0 1,0 0 0,0 0 0,0 0-1,-1 0 1,1 1 0,0-1 0,0 1-1,0-1 1,-1 1 0,1 0 0,0-1-1,2 2 1,-4-1-45,1-1 0,0 1 0,-1-1-1,1 1 1,0-1 0,-1 1 0,1-1 0,0 0-1,0 0 1,0 1 0,-1-1 0,1 0 0,0 0-1,0 0 1,0 0 0,0 0 0,-1 0 0,1 0-1,0 0 1,0 0 0,0 0 0,0 0 0,-1-1-1,1 1 1,0 0 0,1-1 0,-1 0-50,0-1 0,0 1-1,0 0 1,0-1 0,0 1 0,0-1 0,0 1-1,-1-1 1,1 1 0,-1-1 0,1 1 0,0-3-1,1-8-374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2.315"/>
    </inkml:context>
    <inkml:brush xml:id="br0">
      <inkml:brushProperty name="width" value="0.025" units="cm"/>
      <inkml:brushProperty name="height" value="0.025" units="cm"/>
    </inkml:brush>
  </inkml:definitions>
  <inkml:trace contextRef="#ctx0" brushRef="#br0">101 1 18706,'0'0'8675,"8"1"-7704,-4-1-874,31 8 257,-34-7-351,0-1 0,0 1 0,0 0-1,0-1 1,0 1 0,0 0 0,0 0-1,0 0 1,-1 0 0,1 0 0,0 0-1,0 0 1,-1 0 0,1 0-1,-1 0 1,1 1 0,-1-1 0,1 0-1,-1 0 1,0 0 0,0 1 0,0-1-1,1 0 1,-1 0 0,0 1 0,0-1-1,-1 0 1,1 0 0,0 1 0,0-1-1,-1 0 1,1 0 0,-1 2 0,-1 1 8,0 1 1,0-1-1,-1 0 1,1 0 0,-1 0-1,0 0 1,0-1-1,-1 1 1,1-1 0,-6 5-1,-47 32 353,29-22-17,18-12-218,6-4-45,0 0 0,0 0-1,0 0 1,0 1 0,0-1 0,1 1 0,-1-1 0,1 1 0,0 0 0,-3 5-1,6-8-68,0 1-1,1 0 1,-1 0-1,1-1 1,-1 1-1,1-1 1,-1 1-1,1-1 1,-1 0-1,1 1 1,0-1-1,-1 0 1,1 0-1,-1 0 1,1 0-1,0 0 1,1-1-1,0 1 14,37-1-328,59-10 0,-8-8-6489,-64 11 880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3.865"/>
    </inkml:context>
    <inkml:brush xml:id="br0">
      <inkml:brushProperty name="width" value="0.025" units="cm"/>
      <inkml:brushProperty name="height" value="0.025" units="cm"/>
    </inkml:brush>
  </inkml:definitions>
  <inkml:trace contextRef="#ctx0" brushRef="#br0">1 204 6246,'0'0'16068,"2"12"-14989,5 146 2364,-8-156-3403,1-1 0,0 1 0,0 0 1,0 0-1,0 0 0,0 0 0,1 0 0,-1-1 0,0 1 0,1 0 0,-1 0 0,1-1 1,0 1-1,0 0 0,0-1 0,0 1 0,0 0 0,0-1 0,0 1 0,0-1 1,0 0-1,1 1 0,-1-1 0,0 0 0,1 0 0,-1 0 0,1 0 0,0 0 0,1 1 1,0-2-13,0 0 1,0 1-1,0-1 1,1 0 0,-1-1-1,0 1 1,0 0 0,0-1-1,0 0 1,0 0 0,0 0-1,0 0 1,-1 0-1,1 0 1,0-1 0,0 1-1,2-3 1,9-7 9,-1 0 1,0 0-1,0-2 0,-1 1 0,19-29 1,16-15 41,-42 57-191,-3 12 51,-2 18 32,0-26 29,0 1-1,0 0 0,1 0 0,-1 1 0,1-1 0,0 0 0,1 0-1,-1 0 1,5 9 0,-5-14 11,0 1 0,0 0 0,0-1 0,0 1 0,1-1-1,-1 0 1,0 1 0,1-1 0,-1 0 0,1 0 0,-1 0 0,1 0-1,0 0 1,-1 0 0,1 0 0,0-1 0,0 1 0,0 0 0,-1-1 0,1 0-1,0 1 1,0-1 0,0 0 0,0 0 0,0 0 0,0 0 0,-1-1-1,1 1 1,0 0 0,0-1 0,0 1 0,3-2 0,6-3 17,-1 0 0,0-1-1,0 0 1,0 0 0,-1-1 0,0 0 0,0-1 0,-1 0 0,0 0 0,0-1-1,-1 0 1,0-1 0,0 1 0,-1-1 0,-1 0 0,0-1 0,8-21 0,-25 69-222,9-29 207,0 0 0,1-1 0,-1 1 0,1 0 0,1 0 0,-1 1 0,2-1 0,-1 0 0,1 15 0,1-22-7,-1 0 0,0-1 1,0 1-1,1 0 1,-1 0-1,0 0 1,1-1-1,-1 1 0,0 0 1,1 0-1,-1-1 1,1 1-1,0 0 1,-1-1-1,1 1 0,-1-1 1,1 1-1,0-1 1,0 1-1,-1-1 0,1 1 1,0-1-1,0 0 1,-1 1-1,1-1 1,1 1-1,27-4 149,-20 1-119,-1-1-1,0 0 1,-1-1 0,13-7 0,-5-1-126,-1 0 0,0-1 0,-1-1 0,-1 0 0,0-1 0,13-20 0,-25 100-862,1-33 938,-1-31 16,0 1 1,0-1 0,0 0 0,0 1 0,0-1 0,0 0 0,0 0 0,1 1 0,-1-1 0,0 0 0,1 0-1,-1 1 1,1-1 0,-1 0 0,1 0 0,0 0 0,-1 0 0,1 0 0,0 0 0,0 0 0,0 0 0,1 1 0,-1-2 8,1 1 0,-1-1 0,1 0 0,-1 0 1,1 0-1,-1 0 0,0 0 0,1 0 1,-1-1-1,1 1 0,-1 0 0,1-1 0,-1 1 1,0-1-1,0 1 0,1-1 0,-1 0 0,0 0 1,0 1-1,1-1 0,-1 0 0,0 0 1,1-1-1,9-9 11,0 1 1,0-2-1,-1 1 0,-1-1 1,0-1-1,-1 1 1,0-2-1,-1 1 0,0-1 1,6-20-1,-1-3 8,-1 1 0,10-77 0,-24 129-200,-21 138 191,23-141-1,1 0 1,0 0-1,1 1 1,0-1-1,1 0 1,7 25-1,-7-34-19,-1 1 1,2-1-1,-1 0 1,0 0-1,1 0 0,0-1 1,0 1-1,0-1 0,0 1 1,1-1-1,-1 0 0,1 0 1,0 0-1,0-1 1,0 1-1,0-1 0,0 0 1,0 0-1,1-1 0,-1 1 1,1-1-1,-1 0 0,7 1 1,20 0-734,-31-2 418,-15-9-135,-68-37-1778,55 32 2031,0-2 0,1 0 0,-29-24 0,56 40 219,-1 0 0,1 0-1,0-1 1,-1 1-1,1 0 1,-1 0 0,1 0-1,0 0 1,-1-1 0,1 1-1,0 0 1,-1 0 0,1-1-1,0 1 1,0 0 0,-1-1-1,1 1 1,0 0 0,0-1-1,-1 1 1,1 0 0,0-1-1,0 1 1,0-1-1,-1 1 1,1 0 0,0-1-1,0 1 1,0-1 0,0 1-1,0-1 1,0 1 0,0 0-1,0-1 1,0 1 0,0-1-1,0 1 1,1 0 0,-1-1-1,0 1 1,0-1-1,0 1 1,0 0 0,1-1-1,-1 1 1,0 0 0,0-1-1,1 1 1,-1 0 0,0-1-1,0 1 1,1 0 0,-1-1-1,0 1 1,1 0 0,-1 0-1,1 0 1,-1-1-1,0 1 1,1 0 0,-1 0-1,1 0 1,-1 0 0,0 0-1,1 0 1,-1 0 0,1 0-1,33-3 394,-29 3-413,158-3-931,-161 3 647,5-1-1438,-6-4-2389,-1-4-2570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4.258"/>
    </inkml:context>
    <inkml:brush xml:id="br0">
      <inkml:brushProperty name="width" value="0.025" units="cm"/>
      <inkml:brushProperty name="height" value="0.025" units="cm"/>
    </inkml:brush>
  </inkml:definitions>
  <inkml:trace contextRef="#ctx0" brushRef="#br0">1 1 17392,'0'0'1634,"7"0"-225,16 0 513,9 0-448,0 0-289,-2 0-833,-2 0-352,-7 0-1890,-14 0-3395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4.792"/>
    </inkml:context>
    <inkml:brush xml:id="br0">
      <inkml:brushProperty name="width" value="0.025" units="cm"/>
      <inkml:brushProperty name="height" value="0.025" units="cm"/>
    </inkml:brush>
  </inkml:definitions>
  <inkml:trace contextRef="#ctx0" brushRef="#br0">0 393 2338,'0'0'17083,"7"-10"-15925,46-60 359,54-78-38,-94 128-1415,-1-1 0,-1 0 0,-1-1 0,-1 0 0,10-37 0,-16 182-475,-7-14 520,0-8-1512,6-35-3421,1-47-851</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6.093"/>
    </inkml:context>
    <inkml:brush xml:id="br0">
      <inkml:brushProperty name="width" value="0.025" units="cm"/>
      <inkml:brushProperty name="height" value="0.025" units="cm"/>
    </inkml:brush>
  </inkml:definitions>
  <inkml:trace contextRef="#ctx0" brushRef="#br0">2 188 8776,'0'0'11846,"0"9"-11424,-1 3-320,2 31 287,0-42-360,-1-1 1,0 1-1,1 0 0,-1 0 0,0-1 0,1 1 1,-1 0-1,1-1 0,-1 1 0,1 0 1,0-1-1,-1 1 0,1-1 0,0 1 1,-1-1-1,1 1 0,0-1 0,0 0 0,-1 1 1,1-1-1,0 0 0,0 1 0,0-1 1,-1 0-1,1 0 0,0 0 0,0 0 1,0 0-1,0 0 0,-1 0 0,1 0 0,0 0 1,0 0-1,0 0 0,0-1 0,-1 1 1,1 0-1,0 0 0,0-1 0,-1 1 1,2-2-1,33-16 964,26-52 512,-53 134-1339,-8-62-344,0-1 1,1 1 0,-1 0 0,0-1-1,1 1 1,-1 0 0,1-1 0,-1 1-1,1-1 1,0 1 0,0-1 0,0 1-1,0-1 1,0 0 0,0 1-1,0-1 1,0 0 0,0 0 0,1 1-1,-1-1 1,0 0 0,1-1 0,-1 1-1,1 0 1,-1 0 0,1 0 0,-1-1-1,1 1 1,0-1 0,-1 0-1,1 1 1,0-1 0,-1 0 0,1 0-1,0 0 1,-1 0 0,1 0 0,0 0-1,-1 0 1,1-1 0,0 1 0,-1-1-1,1 1 1,0-1 0,-1 0-1,1 1 1,-1-1 0,1 0 0,-1 0-1,0 0 1,3-2 0,5-4-1335,1-1 0,-1 0 1,-1 0-1,1-1 0,-2 0 0,8-11 1,-2 0-2200,0-1 3361,0-1 3537,-2 1 3714,-14 34-2146,2 2-3596,-2 13-966,-3-13 0,3-8 290,0 1 0,0-1 0,1 1 0,0-1 0,-2 13 0,6-19-322,0-1 0,0 0 0,-1 0 0,1 0 0,0 0 1,0 0-1,0-1 0,-1 1 0,1 0 0,0-1 0,-1 1 1,1-1-1,0 0 0,-1 0 0,4-1 0,15-11-81,0 0-1,-1-2 1,0 0 0,-1-1-1,-1-1 1,-1 0-1,0-2 1,-1 0-1,-1 0 1,15-30 0,-21 28 126,-15 24 269,-19 31-73,20-22-389,0-1 0,0 1-1,1 0 1,1 0-1,0 0 1,0 1 0,1-1-1,1 1 1,1 0 0,-1 23-1,2-34-27,0 0-1,1 0 0,-1 0 1,1 0-1,0 0 1,-1-1-1,1 1 0,0 0 1,0 0-1,0-1 1,1 1-1,-1-1 0,0 1 1,0-1-1,1 1 1,-1-1-1,1 0 0,-1 0 1,1 0-1,0 0 1,-1 0-1,1 0 1,0 0-1,0 0 0,0-1 1,0 1-1,-1 0 1,1-1-1,3 0 0,4 2-914,0-1 0,0-1 0,0 0 0,0 0 0,10-2 0,9-4-4585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6.646"/>
    </inkml:context>
    <inkml:brush xml:id="br0">
      <inkml:brushProperty name="width" value="0.025" units="cm"/>
      <inkml:brushProperty name="height" value="0.025" units="cm"/>
    </inkml:brush>
  </inkml:definitions>
  <inkml:trace contextRef="#ctx0" brushRef="#br0">0 300 13837,'0'0'8568,"13"-9"-7714,29-24-319,50-50 0,-77 69-246,-1-1 1,-1-1-1,-1 0 0,0-1 1,0 0-1,-2 0 1,14-33-1,-21 38 251,-14 32-458,-15 39-154,19-40 53,-27 94 10,31-100-6,1 1 0,0 0 0,1-1 0,0 1-1,1 0 1,3 21 0,-3-33-107,1 0 0,-1-1 1,1 1-1,0 0 0,0 0 0,-1-1 0,1 1 0,0 0 0,1-1 0,-1 1 0,0-1 1,0 0-1,1 1 0,-1-1 0,2 1 0,9 10-6069</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7.008"/>
    </inkml:context>
    <inkml:brush xml:id="br0">
      <inkml:brushProperty name="width" value="0.025" units="cm"/>
      <inkml:brushProperty name="height" value="0.025" units="cm"/>
    </inkml:brush>
  </inkml:definitions>
  <inkml:trace contextRef="#ctx0" brushRef="#br0">1 42 16464,'0'0'8808,"83"3"-7975,-33-10-513,5-3-128,-2 1-128,5 0-32,-10 3-64,-9 3-865,-7 3-768,-15 0-930,-6 0-1376</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7.353"/>
    </inkml:context>
    <inkml:brush xml:id="br0">
      <inkml:brushProperty name="width" value="0.025" units="cm"/>
      <inkml:brushProperty name="height" value="0.025" units="cm"/>
    </inkml:brush>
  </inkml:definitions>
  <inkml:trace contextRef="#ctx0" brushRef="#br0">1 215 11147,'0'0'11141,"8"-7"-9764,28-25-509,-2-2-1,-1-1 1,51-71-1,-88 161-750,-11-4-124,6-24 66,2 0 0,1 0 0,1 1 1,-3 39-1,8-67-78,0 0 1,0 0-1,0 1 1,0-1-1,0 0 0,0 1 1,0-1-1,0 0 1,0 1-1,0-1 1,0 0-1,0 1 1,0-1-1,1 0 0,-1 0 1,0 1-1,0-1 1,0 0-1,0 1 1,0-1-1,1 0 0,-1 0 1,0 0-1,0 1 1,0-1-1,1 0 1,-1 0-1,0 1 1,0-1-1,1 0 0,-1 0 1,0 0-1,1 0 1,-1 0-1,0 0 1,0 1-1,1-1 1,12-6-1581,9-14-2829,-6-4-1957,0-2-3523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7.698"/>
    </inkml:context>
    <inkml:brush xml:id="br0">
      <inkml:brushProperty name="width" value="0.025" units="cm"/>
      <inkml:brushProperty name="height" value="0.025" units="cm"/>
    </inkml:brush>
  </inkml:definitions>
  <inkml:trace contextRef="#ctx0" brushRef="#br0">112 0 12620,'0'0'8232,"-19"47"-6375,12-23-575,-4 3-257,6-1-513,3 2-320,2-1-128,0-5-32,0-2-32,5-4-32,2-5-832,-1-5-546,-5-3-319</inkml:trace>
  <inkml:trace contextRef="#ctx0" brushRef="#br0" timeOffset="1">20 179 7527,'0'0'16848,"-19"-48"-15439,31 45-608,6-2-320,1 3-385,6 0-64,3 0-32,-5 0-1121,7 1-1954,-5 0-1954,-7-1-5349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18.054"/>
    </inkml:context>
    <inkml:brush xml:id="br0">
      <inkml:brushProperty name="width" value="0.025" units="cm"/>
      <inkml:brushProperty name="height" value="0.025" units="cm"/>
    </inkml:brush>
  </inkml:definitions>
  <inkml:trace contextRef="#ctx0" brushRef="#br0">1 106 15759,'0'0'8648,"9"-6"-7522,-2 2-968,0 1 0,0-1 0,0 1 0,0 0 0,0 0 0,12-2 0,-17 5-129,-1 0-1,1 0 0,-1 0 1,1 0-1,0 0 0,-1 0 0,1 0 1,-1 0-1,1 1 0,-1-1 0,1 1 1,-1-1-1,1 1 0,-1-1 1,1 1-1,-1 0 0,0 0 0,2 1 1,-1-1-15,-1 1 0,0 0 0,1 0 0,-1 0 0,0 0 0,0 0 0,0 0 0,-1 1 0,1-1 0,0 0 0,-1 0 0,1 0 0,-1 1 0,0-1 0,0 0 0,0 1 0,0 1 0,0 4 109,0 1 1,-1-1-1,0 0 1,-1 0-1,0 0 1,0 0-1,0 0 1,-1-1 0,0 1-1,-1-1 1,0 1-1,0-1 1,-6 7-1,25-75 1943,-9 41-2052,0-1 0,-1 1 1,-2-1-1,2-25 0,-1 14 11,-4 31-39,1 0 0,-1 0 0,1 0 0,-1 0 0,1 0 0,0 0 0,-1 0 0,1 0-1,0 1 1,0-1 0,0 0 0,0 0 0,-1 1 0,1-1 0,0 1 0,0-1 0,0 0 0,0 1 0,1 0-1,-1-1 1,0 1 0,0 0 0,0-1 0,0 1 0,0 0 0,0 0 0,0 0 0,1 0 0,-1 0-1,0 0 1,0 0 0,2 1 0,51 8-1495,-35-6 376,49-2-6815,-31-4-1875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4.747"/>
    </inkml:context>
    <inkml:brush xml:id="br0">
      <inkml:brushProperty name="width" value="0.035" units="cm"/>
      <inkml:brushProperty name="height" value="0.035" units="cm"/>
    </inkml:brush>
  </inkml:definitions>
  <inkml:trace contextRef="#ctx0" brushRef="#br0">1 98 17684,'3'-2'186,"1"-1"-1,-1 2 1,0-1 0,1 0 0,0 1 0,-1-1 0,1 1-1,0 0 1,0 0 0,0 1 0,-1-1 0,1 1-1,0 0 1,6 0 0,-8 1-130,1 0-1,0 0 1,-1 0 0,1 0-1,0 1 1,-1-1-1,0 1 1,1 0 0,-1-1-1,0 1 1,0 0 0,0 0-1,0 1 1,0-1 0,0 0-1,-1 1 1,1-1-1,-1 1 1,0-1 0,2 5-1,1 5 85,1 1 0,-2 0 0,0 0 1,-1 1-1,0-1 0,-1 1 0,0 20 0,-1-20 29,0-1 0,1 1 0,1 0 0,0 0 1,1-1-1,7 23 0,-10-35-156,1 0 0,-1 0 0,1 0 1,-1 0-1,1 0 0,-1 0 0,1 0 0,-1 0 1,1 0-1,0-1 0,-1 1 0,1 0 0,0 0 1,0-1-1,-1 1 0,1-1 0,0 1 0,0-1 1,0 1-1,0-1 0,0 1 0,0-1 0,0 0 1,0 1-1,1-1 0,0 0-1,0 0-1,0-1 1,-1 1-1,1-1 1,0 1 0,-1-1-1,1 0 1,-1 1-1,1-1 1,-1 0-1,1 0 1,-1 0 0,3-2-1,3-4 15,0-1-1,0 1 0,10-17 1,-6 6-16,0 0 0,-2-1 0,0 0 0,-1-1 0,0 0 0,-2 0 0,6-31 0,-10 36-4,-4 17 44,-1 27 111,3-23-114,1 0 0,0 0 0,1 0 0,-1 0 0,1-1 0,0 1 0,1 0 1,-1-1-1,1 1 0,0-1 0,0 0 0,1 0 0,0 0 0,0-1 0,6 7 0,-7-9-20,0 0-1,1 1 1,-1-1-1,0-1 1,1 1 0,0 0-1,-1-1 1,1 0-1,0 0 1,0 0-1,0 0 1,-1 0 0,1-1-1,0 0 1,0 0-1,0 0 1,0 0 0,0-1-1,0 1 1,0-1-1,0 0 1,-1 0-1,1-1 1,6-2 0,0-2-8,0 1 1,-1-2 0,1 1-1,-2-1 1,1-1 0,-1 0-1,0 0 1,0 0 0,-1-1-1,9-13 1,-7 7-6,0 0 0,-1 0 0,0-1 0,-1 0 0,-1 0 0,4-19 0,-9 31-10,0-1-1,-1 1 1,1 0-1,-1 0 0,-1-8 1,1 11-4,0 1 0,0 0-1,0 0 1,0-1 0,0 1 0,0 0 0,0 0 0,0-1-1,0 1 1,0 0 0,0 0 0,0-1 0,-1 1 0,1 0-1,0 0 1,0-1 0,0 1 0,0 0 0,-1 0 0,1 0-1,0-1 1,0 1 0,0 0 0,-1 0 0,1 0 0,0 0-1,0 0 1,0-1 0,-1 1 0,1 0 0,0 0 0,0 0-1,-1 0 1,0 0-1,0 1 1,0-1-1,0 1 0,1 0 0,-1-1 0,0 1 0,0 0 0,1 0 0,-1-1 0,0 1 0,1 0 0,-1 0 1,0 0-1,0 1 0,-7 14-7,0 1 1,1 0-1,0 1 1,2-1-1,0 1 1,1 0 0,1 0-1,0 1 1,2-1-1,0 0 1,2 29-1,0-42-10,-1 0 0,1 1 0,0-1 0,1 0 0,-1 0 0,1 1 0,0-1 0,0 0 0,1-1 0,-1 1 0,1 0 0,0-1 0,5 6 0,-7-9-7,1 1 0,0-1 0,0 1 1,0-1-1,-1 0 0,1 0 0,0 0 0,1 0 0,-1 0 0,0 0 1,0-1-1,0 1 0,0-1 0,1 1 0,-1-1 0,0 0 0,1 0 1,-1 0-1,0 0 0,0 0 0,1-1 0,-1 1 0,0-1 0,0 1 1,0-1-1,0 0 0,1 0 0,-1 0 0,0 0 0,-1 0 0,1 0 1,0-1-1,2-1 0,15-14-221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4:47.294"/>
    </inkml:context>
    <inkml:brush xml:id="br0">
      <inkml:brushProperty name="width" value="0.025" units="cm"/>
      <inkml:brushProperty name="height" value="0.025" units="cm"/>
    </inkml:brush>
  </inkml:definitions>
  <inkml:trace contextRef="#ctx0" brushRef="#br0">548 167 9289,'0'-3'40,"0"-9"87,0 0 1,0 0 0,-1 0 0,-1 0 0,-5-18 0,6 26-104,-1 0 0,0 0 0,0 1-1,0-1 1,0 1 0,-1-1 0,1 1 0,-1 0 0,0 0-1,0 0 1,0 0 0,0 1 0,-1-1 0,1 1 0,-1 0-1,1 0 1,-1 0 0,0 0 0,0 1 0,-4-2 0,-4 0 49,0 0 1,0 0 0,0 1-1,0 0 1,0 2 0,0-1-1,-1 1 1,1 1 0,0 0-1,0 1 1,0 0 0,0 1-1,0 0 1,1 1 0,-22 10-1,18-7-5,1 2-1,0 0 0,0 0 1,1 1-1,0 1 0,0 0 0,2 1 1,-1 0-1,2 1 0,-1 0 0,-9 17 1,4-3-35,0 1 1,2 0-1,1 1 1,2 0-1,-9 34 1,17-53 1,1 0 1,0-1 0,1 1 0,0 0 0,0-1 0,1 1 0,1 0 0,-1 0 0,2 0 0,-1-1 0,1 1 0,1-1 0,0 1 0,0-1 0,1 0-1,0 0 1,0 0 0,1-1 0,0 1 0,10 11 0,-3-8 72,0 0-1,1 0 0,1-1 1,0-1-1,0-1 0,1 0 1,0 0-1,0-2 1,31 11-1,-20-10 20,1-1 0,0-1 0,-1-1 0,1-2 0,42 0 1,-60-4-100,0 0 1,1-1 0,-1 0-1,0-1 1,-1 0 0,1 0-1,0-1 1,-1 0 0,0 0-1,0-1 1,0 0 0,10-9-1,5-5 94,-1 0-1,31-37 0,-41 42-62,0-1-1,-1 0 0,-1 0 1,-1-1-1,0 0 1,-1 0-1,0-1 0,-2 0 1,0-1-1,0 1 1,-2-1-1,-1 0 0,0-1 1,-1 1-1,0-20 0,-2 25-1,0 0 0,-1 1 0,0-1 0,-1 0 0,0 1 0,-1-1 0,-1 1-1,0 0 1,-1 0 0,0 0 0,0 1 0,-1 0 0,-1 0 0,0 0-1,0 1 1,-1 0 0,-1 0 0,1 1 0,-2 0 0,1 1 0,-1-1-1,-12-6 1,12 9-115,0 1 0,0 1 0,0-1 0,-1 2 0,0-1-1,0 2 1,0-1 0,0 1 0,0 1 0,0 0 0,0 1 0,0 0-1,-1 1 1,-19 3 0,16-1-582,0 1-1,0 1 1,0 0 0,1 1-1,0 1 1,0 0-1,0 1 1,1 0 0,-23 19-1,6 1-3838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0:59.801"/>
    </inkml:context>
    <inkml:brush xml:id="br0">
      <inkml:brushProperty name="width" value="0.025" units="cm"/>
      <inkml:brushProperty name="height" value="0.025" units="cm"/>
    </inkml:brush>
  </inkml:definitions>
  <inkml:trace contextRef="#ctx0" brushRef="#br0">75 5 13997,'0'0'3972,"-8"13"-3497,-1 0-418,1 1 0,1 0 0,0 1 0,1 0 0,0 0 0,1 1 0,1-1 0,-4 29 0,7-31 12,-2 6-50,1 1 0,2 0 0,0 0 0,4 35-1,-3-52 43,-1 0 0,0 0 0,1 0 1,0-1-1,-1 1 0,1 0 0,1 0 0,-1-1 0,0 1 0,0-1 0,1 1 0,0-1 0,-1 0 0,1 1 0,0-1 0,0 0 0,0 0 0,0 0 0,1-1 0,-1 1 0,0-1 0,1 1 1,-1-1-1,1 1 0,0-1 0,-1 0 0,1 0 0,0-1 0,0 1 0,-1-1 0,1 1 0,0-1 0,0 0 0,0 0 0,0 0 0,0 0 0,-1 0 0,1-1 0,0 1 0,0-1 0,4-2 1,3 0 188,1-1 1,-1 0-1,0-1 1,0-1 0,-1 1-1,1-2 1,-1 1-1,9-9 1,65-67 418,-68 66-604,11-10 28,-1-1 1,-1-1-1,-2-1 1,-1 0-1,29-56 1,-47 80 497,-4 7-240,-5 18-167,-18 60-350,23-74 168,-2 10-3,0 0 1,2 0-1,-1 0 0,3 20 1,-1-32-1,0-1 1,0 0-1,1 1 0,-1-1 1,1 0-1,0 1 1,0-1-1,1 0 1,-1 0-1,1 0 1,-1 0-1,1 0 1,0 0-1,0 0 1,0-1-1,0 1 1,1-1-1,-1 0 1,1 1-1,-1-1 1,1 0-1,0 0 1,0-1-1,0 1 1,0 0-1,5 1 0,2-1-269,-1 0 0,1 0-1,-1-1 1,1 0 0,18-1-1,21-8-3952,-11-8-2530</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0.368"/>
    </inkml:context>
    <inkml:brush xml:id="br0">
      <inkml:brushProperty name="width" value="0.025" units="cm"/>
      <inkml:brushProperty name="height" value="0.025" units="cm"/>
    </inkml:brush>
  </inkml:definitions>
  <inkml:trace contextRef="#ctx0" brushRef="#br0">123 0 12172,'0'0'8407,"-9"16"-8188,-11 23-12,1 0 1,3 2-1,0 0 0,-9 48 0,24-85-172,-4 17 134,1 2-1,0-1 1,2 0-1,1 30 1,1-49-162,0 1-1,0 0 1,0 0-1,1 0 1,-1 0-1,1 0 1,0 0 0,0-1-1,1 1 1,-1 0-1,1-1 1,0 1-1,0-1 1,0 0-1,0 1 1,0-1-1,1 0 1,0 0 0,-1-1-1,1 1 1,0-1-1,0 1 1,1-1-1,-1 0 1,0 0-1,1 0 1,-1 0 0,1-1-1,0 0 1,-1 1-1,1-1 1,4 0-1,-1 0-322,0 0-1,-1 0 1,1-1-1,-1 0 1,1-1-1,0 1 1,-1-1-1,1 0 1,-1-1-1,1 0 1,6-3-1,-5 2-1039,-1-1-1,1-1 1,-1 1 0,-1-1-1,8-7 1,20-19-9188</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0.726"/>
    </inkml:context>
    <inkml:brush xml:id="br0">
      <inkml:brushProperty name="width" value="0.025" units="cm"/>
      <inkml:brushProperty name="height" value="0.025" units="cm"/>
    </inkml:brush>
  </inkml:definitions>
  <inkml:trace contextRef="#ctx0" brushRef="#br0">184 0 12300,'0'0'8648,"18"64"-7527,-29-26-545,-6 7-351,-8-1-129,2-2-32,0-3-32,2-6 0,3-5 0,2-9-128,2-8-993,3-10-1121,-1-1-1986,1-13-2531</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1.106"/>
    </inkml:context>
    <inkml:brush xml:id="br0">
      <inkml:brushProperty name="width" value="0.025" units="cm"/>
      <inkml:brushProperty name="height" value="0.025" units="cm"/>
    </inkml:brush>
  </inkml:definitions>
  <inkml:trace contextRef="#ctx0" brushRef="#br0">0 1 16464,'0'0'3010,"51"56"-2049,-26-40-576,4-2-257,1-3-320,-2-2-2467,-5-2-3811</inkml:trace>
  <inkml:trace contextRef="#ctx0" brushRef="#br0" timeOffset="1">455 180 6758,'0'0'13581,"9"3"-12988,-6-2-559,0 0 0,0-1 0,0 1 0,0-1 0,0 1-1,1-1 1,-1 0 0,0 0 0,0-1 0,1 1 0,-1 0 0,0-1 0,0 0 0,4-1 0,0-2-31,-1 1 1,1-1 0,-1 0-1,0-1 1,0 0-1,9-8 1,-4 3-48,0-1 0,0 0 1,-1-1-1,-1 0 1,11-18-1,-28 50 327,1 1 0,1 1 0,1-1 0,0 1 0,2 0 0,1 0 0,0 36 0,2-57-318,0 1 0,0-1 1,0 1-1,0-1 0,0 1 1,0-1-1,0 0 0,1 1 1,-1-1-1,0 1 1,1-1-1,0 0 0,-1 1 1,1-1-1,0 0 0,-1 0 1,1 1-1,0-1 0,0 0 1,1 1-1,-1-2-312,0 1 0,0-1 0,0 1 1,1-1-1,-1 1 0,0-1 0,0 0 0,0 0 0,0 0 0,1 0 0,-1 0 0,0 0 0,0 0 0,0 0 0,1 0 1,1-1-1,9-3-7143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1.452"/>
    </inkml:context>
    <inkml:brush xml:id="br0">
      <inkml:brushProperty name="width" value="0.025" units="cm"/>
      <inkml:brushProperty name="height" value="0.025" units="cm"/>
    </inkml:brush>
  </inkml:definitions>
  <inkml:trace contextRef="#ctx0" brushRef="#br0">28 1 19090,'0'0'1441,"-26"49"385,24-26-96,2 1-961,0-2-705,7-1-64,9-4-577,-4-1-2242,3-4-2466,-5-4-4612</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1.908"/>
    </inkml:context>
    <inkml:brush xml:id="br0">
      <inkml:brushProperty name="width" value="0.025" units="cm"/>
      <inkml:brushProperty name="height" value="0.025" units="cm"/>
    </inkml:brush>
  </inkml:definitions>
  <inkml:trace contextRef="#ctx0" brushRef="#br0">213 1 5862,'0'0'17782,"-5"12"-17425,-25 58-691,-3-2-1,-79 121 1,112-188 104,-1 0 1,1 0 0,0-1-1,-1 1 1,1 0-1,-1 0 1,1-1-1,-1 1 1,1 0 0,-1-1-1,1 1 1,-1-1-1,0 1 1,1-1 0,-1 1-1,0-1 1,0 1-1,1-1 1,-1 0 0,0 1-1,0-1 1,0 0-1,1 0 1,-1 0-1,0 1 1,0-1 0,0 0-1,0 0 1,1 0-1,-1 0 1,0 0 0,0-1-1,0 1 1,0 0-1,1 0 1,-1 0 0,-1-1-1,-4-11-4473</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2.236"/>
    </inkml:context>
    <inkml:brush xml:id="br0">
      <inkml:brushProperty name="width" value="0.025" units="cm"/>
      <inkml:brushProperty name="height" value="0.025" units="cm"/>
    </inkml:brush>
  </inkml:definitions>
  <inkml:trace contextRef="#ctx0" brushRef="#br0">1 0 13741,'0'0'5221,"46"10"-4773,-20 2-255,-1 2-129,7-2-545,3-2-2498,-3-4-3491</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2.565"/>
    </inkml:context>
    <inkml:brush xml:id="br0">
      <inkml:brushProperty name="width" value="0.025" units="cm"/>
      <inkml:brushProperty name="height" value="0.025" units="cm"/>
    </inkml:brush>
  </inkml:definitions>
  <inkml:trace contextRef="#ctx0" brushRef="#br0">5 361 14510,'0'0'3988,"9"-4"-1874,-4 2-1980,48-18 1849,-50 19-1901,0 0 0,0 0 0,0 0 0,0 1 0,0 0 0,0-1 0,0 1 0,0 0 0,1 1 0,-1-1 0,0 0 0,0 1-1,0 0 1,0 0 0,0 0 0,0 0 0,5 3 0,-7-3-74,1 0-1,-1 1 0,0-1 0,0 1 1,0-1-1,-1 0 0,1 1 1,0 0-1,0-1 0,-1 1 0,1-1 1,-1 1-1,0 0 0,1-1 1,-1 1-1,0 0 0,0-1 0,0 1 1,0 0-1,0-1 0,0 1 1,-1 0-1,1 0 0,-1-1 0,1 1 1,-1-1-1,1 1 0,-1-1 1,0 1-1,-1 2 0,-31 44 659,-4-12-170,30-30-430,-1 1 0,1 0 0,0 0 0,1 0-1,-1 1 1,2 0 0,-1 0 0,-5 12 0,10-19-68,1 0 0,0-1 0,0 1 0,-1 0 1,1 0-1,0-1 0,0 1 0,0 0 0,0 0 1,0-1-1,0 1 0,0 0 0,0-1 0,0 1 0,0 0 1,0 0-1,1-1 0,-1 1 0,0 0 0,0 0 0,1-1 1,-1 1-1,1-1 0,-1 1 0,0 0 0,1-1 1,-1 1-1,1-1 0,-1 1 0,1-1 0,0 1 0,-1-1 1,2 1-1,31 6-6,-19-7-368,-1-2 0,1 1-1,15-5 1,-14 2-947,0-1 0,0-1 0,-1-1 1,15-8-1,15-12-5558</inkml:trace>
  <inkml:trace contextRef="#ctx0" brushRef="#br0" timeOffset="1">364 1 8264,'0'0'6886,"35"44"-4227,-15-14-641,-1 6-321,1 4-287,-8 5-770,-7 3-319,-5 2-161,-9 0 0,-10 1-32,-13-4-32,-3-3-64,-2-4-640,1-7-1410,-3-8-3460</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4.120"/>
    </inkml:context>
    <inkml:brush xml:id="br0">
      <inkml:brushProperty name="width" value="0.025" units="cm"/>
      <inkml:brushProperty name="height" value="0.025" units="cm"/>
    </inkml:brush>
  </inkml:definitions>
  <inkml:trace contextRef="#ctx0" brushRef="#br0">27 1 10826,'0'0'6759,"-1"10"-6119,-9 53 871,5-41-1111,1 0 1,1 0-1,0 43 1,3-64-385,0 1 0,1-1 0,-1 0 0,1 0 1,-1 1-1,1-1 0,-1 0 0,1 0 1,0 0-1,-1 0 0,1 0 0,0 0 1,0 0-1,0 0 0,0 0 0,0 0 1,0 0-1,0 0 0,0-1 0,0 1 0,1 0 1,-1-1-1,0 1 0,0-1 0,1 0 1,-1 1-1,0-1 0,0 0 0,1 0 1,-1 1-1,0-1 0,1 0 0,-1-1 1,0 1-1,1 0 0,-1 0 0,0 0 0,1-1 1,-1 1-1,0-1 0,2 0 0,5-1 110,0 0 0,0-1 0,0 0-1,0 0 1,9-6 0,13-12-11,36-31 1,-40 30-106,48-31-1,-74 53-1,0 0-1,0 0 1,1 0-1,-1 0 0,0-1 1,1 1-1,-1 0 0,0 0 1,1 0-1,-1 0 0,0 0 1,1 0-1,-1 0 0,0 0 1,1 0-1,-1 0 0,0 0 1,1 0-1,-1 0 1,0 0-1,1 0 0,-1 0 1,0 1-1,1-1 0,-1 0 1,0 0-1,1 0 0,-1 0 1,0 1-1,0-1 0,1 0 1,-1 0-1,0 1 1,0-1-1,1 0 0,-1 0 1,0 1-1,0-1 0,0 0 1,0 1-1,1-1 0,-1 0 1,0 0-1,0 1 0,4 24 806,-5 28 419,-1-38-1068,1-12-135,1 1 0,-1-1 0,1 1 0,0-1-1,0 1 1,0-1 0,0 1 0,1-1 0,0 6-1,0-8-15,0 0 0,0 0-1,0 0 1,0 1-1,0-1 1,1 0-1,-1 0 1,0 0 0,0-1-1,1 1 1,-1 0-1,0 0 1,1-1-1,-1 1 1,1-1 0,-1 1-1,1-1 1,-1 0-1,1 1 1,-1-1 0,1 0-1,-1 0 1,1 0-1,0 0 1,2-1-1,7 1 47,-1-2 0,1 1-1,0-1 1,-1-1-1,0 0 1,1-1 0,-1 1-1,0-2 1,-1 0-1,16-9 1,9-10-94,44-39 0,-56 45 26,-22 18-5,0-1 0,1 1 0,-1-1 0,0 1 0,1 0 0,-1-1 0,0 1 0,1 0 0,-1-1 0,1 1 0,-1 0 0,0 0 0,1 0 0,-1-1 0,1 1 0,-1 0 0,1 0 0,-1 0 0,1 0 0,-1 0 0,1 0 0,-1 0 0,1 0 0,-1 0-1,1 0 1,-1 0 0,1 0 0,-1 0 0,1 0 0,-1 0 0,0 0 0,2 1 0,1 16-128,-12 41 237,6-39-151,3-18-2,-1 0-1,1 0 0,0 0 0,0 0 0,0 0 0,0 0 0,0 0 0,0 0 0,0 0 0,1 0 1,-1 0-1,0 0 0,0 0 0,1 0 0,-1 0 0,1 0 0,-1 0 0,1 0 0,-1 0 0,1-1 0,-1 1 1,1 0-1,0 0 0,0-1 0,-1 1 0,1 0 0,0-1 0,1 2 0,1-1-440,0-1-1,-1 1 0,1-1 1,0 1-1,0-1 0,0 0 0,0 0 1,0 0-1,5-1 0,19-3-4592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0.482"/>
    </inkml:context>
    <inkml:brush xml:id="br0">
      <inkml:brushProperty name="width" value="0.035" units="cm"/>
      <inkml:brushProperty name="height" value="0.035" units="cm"/>
    </inkml:brush>
  </inkml:definitions>
  <inkml:trace contextRef="#ctx0" brushRef="#br0">0 185 15883,'0'-2'2713,"12"-6"-2337,5-9 1640,18-6-1295,6-3-129,9-1-232,3 1-136,3 3-192,-1 4-104,-5 9-304,-6 6-208,-15 11-369,-8 8 721,-11 6-160,1 2-176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4.467"/>
    </inkml:context>
    <inkml:brush xml:id="br0">
      <inkml:brushProperty name="width" value="0.025" units="cm"/>
      <inkml:brushProperty name="height" value="0.025" units="cm"/>
    </inkml:brush>
  </inkml:definitions>
  <inkml:trace contextRef="#ctx0" brushRef="#br0">1 1 16271,'0'0'5606,"49"3"-4645,-26-1-225,5-2-447,8 0-193,6 0-128,-3 0-897,-3 0-64,-4 0-513,-9 0-768,-11 0-1153,-12 6-5990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4.812"/>
    </inkml:context>
    <inkml:brush xml:id="br0">
      <inkml:brushProperty name="width" value="0.025" units="cm"/>
      <inkml:brushProperty name="height" value="0.025" units="cm"/>
    </inkml:brush>
  </inkml:definitions>
  <inkml:trace contextRef="#ctx0" brushRef="#br0">1 4 11851,'0'0'13069,"62"30"-12301,-7-30-479,0-8-225,0 2-64,-9-2-2307,-11 3-2017,-7-2-3907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5.300"/>
    </inkml:context>
    <inkml:brush xml:id="br0">
      <inkml:brushProperty name="width" value="0.025" units="cm"/>
      <inkml:brushProperty name="height" value="0.025" units="cm"/>
    </inkml:brush>
  </inkml:definitions>
  <inkml:trace contextRef="#ctx0" brushRef="#br0">0 1 13068,'0'0'7132,"7"11"-6550,-7-11-579,5 9 205,0 0 0,0 1 0,-1-1 0,0 1-1,-1 0 1,0 0 0,0 0 0,-1 1 0,0 10 0,-1 67 980,-12 95 0,1-64-265,60-197 129,26-92-998,17-32-620,-90 197 533,-1 1 1,1 0 0,0 1 0,0-1 0,0 0 0,1 1 0,-1 0 0,1 0 0,0 0 0,0 0-1,0 0 1,0 1 0,1 0 0,5-3 0,-8 5 16,-1-1-1,0 1 1,1 0 0,-1-1 0,1 1-1,-1 0 1,0 0 0,1 0 0,-1 0-1,1 1 1,-1-1 0,1 0-1,-1 0 1,0 1 0,1-1 0,-1 1-1,0-1 1,1 1 0,1 1 0,-1 0 4,-1 0 0,1-1 0,-1 1 0,1 0 0,-1 0 0,0 0 0,0 0 1,0 0-1,0 0 0,0 1 0,0-1 0,-1 0 0,1 0 0,-1 1 0,0-1 1,1 3-1,-1-1 7,0 1 0,0-1 0,0 0 0,0 0 0,-1 0 0,0 0 0,1 1 0,-2-1 0,1 0 0,0 0 0,-1-1 1,0 1-1,0 0 0,0 0 0,-4 4 0,1-1 62,0-1 0,-1 0 0,0 0 0,-1 0 0,1-1 0,-1 0 0,-11 6 0,5-4 37,0-1-1,0 0 0,-1-1 0,1 0 1,-1-1-1,0-1 0,-1 0 1,-27 1-1,38-7-2862,12-6 242,11-4-2779,6 6-2291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5.689"/>
    </inkml:context>
    <inkml:brush xml:id="br0">
      <inkml:brushProperty name="width" value="0.025" units="cm"/>
      <inkml:brushProperty name="height" value="0.025" units="cm"/>
    </inkml:brush>
  </inkml:definitions>
  <inkml:trace contextRef="#ctx0" brushRef="#br0">1 120 15695,'0'0'9102,"8"5"-8189,-5-3-868,0 0 0,0 0 1,0 0-1,0-1 0,0 1 1,0-1-1,1 0 0,-1 0 1,1 0-1,-1 0 0,6 0 1,-4-2-15,0 1 1,0-1 0,-1 0-1,1-1 1,0 1-1,-1-1 1,0 0-1,1 0 1,-1 0 0,8-5-1,16-13 11,38-34-1,-11 9-6,-55 44-39,0 1 1,0 0-1,0 0 1,1 0 0,-1 0-1,0 0 1,0 0 0,0 0-1,0 0 1,0 0-1,0 0 1,0 0 0,1 0-1,-1 0 1,0 0 0,0 0-1,0 0 1,0 0-1,0 0 1,0 0 0,0 0-1,1 0 1,-1 0-1,0 0 1,0 0 0,0 0-1,0 0 1,0 0 0,0 0-1,0 0 1,1 1-1,-1-1 1,0 0 0,0 0-1,0 0 1,0 0 0,0 0-1,0 0 1,0 0-1,0 0 1,0 0 0,0 1-1,0-1 1,0 0-1,0 0 1,0 0 0,0 0-1,0 0 1,0 0 0,0 1-1,0-1 1,0 0-1,0 0 1,0 0 0,0 0-1,0 0 1,0 0 0,0 0-1,0 1 1,0-1-1,0 0 1,0 0 0,0 0-1,0 0 1,0 0-1,0 0 1,-3 18-89,-5 15 106,2-10-9,0 0 0,-3 40 0,10-18-4872,11-42-9488</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6.019"/>
    </inkml:context>
    <inkml:brush xml:id="br0">
      <inkml:brushProperty name="width" value="0.025" units="cm"/>
      <inkml:brushProperty name="height" value="0.025" units="cm"/>
    </inkml:brush>
  </inkml:definitions>
  <inkml:trace contextRef="#ctx0" brushRef="#br0">296 1 15983,'0'0'7271,"-25"58"-6470,-3-21-545,-2 4-192,-7 3 0,1-5 0,3-4 0,4-5-32,6-6 0,4-11-608,5-8-1218,5-5-576,2-6-1762,2-18-2819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6.351"/>
    </inkml:context>
    <inkml:brush xml:id="br0">
      <inkml:brushProperty name="width" value="0.025" units="cm"/>
      <inkml:brushProperty name="height" value="0.025" units="cm"/>
    </inkml:brush>
  </inkml:definitions>
  <inkml:trace contextRef="#ctx0" brushRef="#br0">1 1 15054,'0'0'5157,"46"50"-3812,-27-29-384,1 0-640,6-3-193,2-1-64,4-5-1666,2-3-2113,-6-5-4197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6.695"/>
    </inkml:context>
    <inkml:brush xml:id="br0">
      <inkml:brushProperty name="width" value="0.025" units="cm"/>
      <inkml:brushProperty name="height" value="0.025" units="cm"/>
    </inkml:brush>
  </inkml:definitions>
  <inkml:trace contextRef="#ctx0" brushRef="#br0">0 152 17489,'0'0'6507,"11"-1"-5354,8-4-1035,0-1 0,-1 0 0,0-1 1,-1-1-1,0-1 0,0 0 0,29-22 0,41-39-630,-87 70 498,0 0 1,1 0-1,-1 0 1,0 1 0,1-1-1,-1 0 1,0 0-1,1 0 1,-1 0 0,0 1-1,1-1 1,-1 0 0,0 0-1,0 0 1,1 1-1,-1-1 1,0 0 0,0 1-1,0-1 1,1 0-1,-1 0 1,0 1 0,0-1-1,0 0 1,0 1 0,0-1-1,1 0 1,-1 1-1,0-1 1,0 0 0,0 1-1,0-1 1,0 1-1,0-1 1,0 0 0,0 1-1,0-1 1,-1 0 0,1 1-1,0-1 1,0 0-1,0 1 1,0 0 0,-2 20 89,-19 65 526,9-46-1820,3 0-4465,8-27-4823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7.039"/>
    </inkml:context>
    <inkml:brush xml:id="br0">
      <inkml:brushProperty name="width" value="0.025" units="cm"/>
      <inkml:brushProperty name="height" value="0.025" units="cm"/>
    </inkml:brush>
  </inkml:definitions>
  <inkml:trace contextRef="#ctx0" brushRef="#br0">29 1 18578,'0'0'4804,"-9"63"-4131,1-26-257,2 3-320,1-3-64,5-3 0,0-5-32,0-6-64,9-6-256,1-10-673,-4-2-1089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7.372"/>
    </inkml:context>
    <inkml:brush xml:id="br0">
      <inkml:brushProperty name="width" value="0.025" units="cm"/>
      <inkml:brushProperty name="height" value="0.025" units="cm"/>
    </inkml:brush>
  </inkml:definitions>
  <inkml:trace contextRef="#ctx0" brushRef="#br0">1 1 15855,'0'0'4388,"67"13"-2626,-28-7-769,7-4-833,7-1-64,0-1-480,-3 0-2339,-4-1-3427,-9-9-3971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7.871"/>
    </inkml:context>
    <inkml:brush xml:id="br0">
      <inkml:brushProperty name="width" value="0.025" units="cm"/>
      <inkml:brushProperty name="height" value="0.025" units="cm"/>
    </inkml:brush>
  </inkml:definitions>
  <inkml:trace contextRef="#ctx0" brushRef="#br0">15 0 11755,'0'0'9326,"0"10"-8701,0-2-489,0 10 352,0 0 0,1 0-1,7 34 1,-6-62 3373,1-3-3233,-1 30-440,-14 261 36,12-114-21,-2-157 373,-3-17-233,-2-19-125,4-5-259,2 1 1,0-1 0,3 0 0,1 1-1,1 0 1,17-65 0,-17 85-58,0 0 1,1 0-1,0 0 1,1 0-1,1 1 1,0 0-1,1 0 1,0 1-1,1 0 1,0 1 0,0-1-1,1 2 1,1-1-1,-1 2 1,2-1-1,-1 1 1,1 1-1,0 0 1,21-8-1,-30 14 76,0-1 0,0 2 0,0-1 0,0 0-1,0 0 1,0 1 0,1 0 0,-1 0 0,0-1 0,0 2-1,0-1 1,0 0 0,5 2 0,-7-2 15,0 1-1,0 0 1,0 0 0,0-1-1,0 1 1,0 0 0,0 0 0,0 0-1,0 0 1,-1 0 0,1 0-1,0 0 1,0 0 0,-1 1-1,1-1 1,-1 0 0,1 0 0,-1 0-1,0 1 1,1-1 0,-1 0-1,0 1 1,0-1 0,0 0-1,0 1 1,0-1 0,0 0 0,0 0-1,-1 1 1,1-1 0,0 0-1,-1 1 1,1-1 0,-1 1-1,-1 3 39,0-1 0,-1 1 0,1-1 0,-1 0 0,1 0 0,-1 0 0,0 0 0,-1-1-1,1 1 1,-1-1 0,1 0 0,-1 0 0,0 0 0,-5 3 0,-62 32 784,70-38-807,-86 37 650,70-32-4010,4-4-3659,24-1-1237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0.983"/>
    </inkml:context>
    <inkml:brush xml:id="br0">
      <inkml:brushProperty name="width" value="0.035" units="cm"/>
      <inkml:brushProperty name="height" value="0.035" units="cm"/>
    </inkml:brush>
  </inkml:definitions>
  <inkml:trace contextRef="#ctx0" brushRef="#br0">17 488 15451,'-13'13'1625,"10"-7"-1017,3-2-216,16-5 936,5-1-416,11-6-264,1-4-143,5-1-297,3 3-128,-6-1-568,1 4-321,-11 0 681,-2 1-160,-6-8-88</inkml:trace>
  <inkml:trace contextRef="#ctx0" brushRef="#br0" timeOffset="1">375 43 17332,'0'-2'130,"0"1"1,0-1-1,0 0 1,0 1-1,0-1 0,1 1 1,-1-1-1,0 1 1,1-1-1,-1 1 1,1 0-1,0-1 1,-1 1-1,1 0 1,0-1-1,0 1 1,0 0-1,0 0 0,0 0 1,0-1-1,0 1 1,2-1-1,0 1 64,0-1-1,0 1 0,1 0 0,-1 0 1,0 0-1,0 0 0,1 1 0,-1 0 1,6-1-1,-4 1-146,-1 0 1,1 0-1,-1 0 0,0 0 1,1 1-1,-1 0 0,0 0 1,1 0-1,-1 0 1,0 1-1,0 0 0,0 0 1,0 0-1,0 0 1,-1 0-1,1 1 0,-1 0 1,5 4-1,-4-3-19,0 1 1,-1 0-1,0 0 0,0 1 0,-1-1 0,1 0 0,-1 1 1,0 0-1,-1-1 0,1 1 0,-1 0 0,0 0 1,0 9-1,0 12 53,-2-1 1,-1 1 0,0 0-1,-12 44 1,-39 102 710,41-145-732,4-17-3</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8.222"/>
    </inkml:context>
    <inkml:brush xml:id="br0">
      <inkml:brushProperty name="width" value="0.025" units="cm"/>
      <inkml:brushProperty name="height" value="0.025" units="cm"/>
    </inkml:brush>
  </inkml:definitions>
  <inkml:trace contextRef="#ctx0" brushRef="#br0">1 55 14446,'0'0'4484,"7"-8"-3336,-4 4-997,0 0 0,0 0 0,1 1 0,-1 0 0,1-1 0,0 1 0,0 1 0,0-1 0,0 0 0,1 1 0,-1 0 0,1 0 0,-1 1 0,1-1 0,0 1 0,-1 0 0,1 0 0,0 0 0,0 1 0,5-1 0,-4 1 28,-1 0 0,1 0 0,-1 1 0,0 0 0,1-1 0,-1 2 0,0-1 0,0 1 0,0-1 0,9 6 0,-12-6-146,-1 0-1,1 1 1,0 0 0,-1-1-1,1 1 1,-1 0-1,0 0 1,0-1 0,1 1-1,-1 0 1,0 0-1,-1 1 1,1-1 0,0 0-1,-1 0 1,1 0-1,-1 0 1,0 1 0,1-1-1,-1 0 1,0 0-1,0 0 1,-1 1-1,1-1 1,0 0 0,-1 0-1,1 0 1,-2 4-1,0-1 52,0 0 0,0 0 0,-1 0 0,1-1 0,-1 1 0,0-1 0,0 0 0,0 1-1,-1-1 1,-7 6 0,-48 36 278,21-17 46,38-29-410,1 0 0,-1 0 1,1 0-1,-1 0 0,0 0 1,1 0-1,-1 0 0,0 0 1,1 0-1,-1 0 0,0 0 1,1 1-1,-1-1 0,0 0 1,1 0-1,-1 0 0,0 1 1,1-1-1,-1 0 0,0 0 1,0 1-1,1-1 0,-1 0 1,0 0-1,0 1 0,1-1 1,-1 0-1,0 1 0,0-1 1,0 0-1,0 1 0,0-1 1,0 0-1,1 1 0,-1-1 1,0 0-1,0 1 0,0-1 1,0 1-1,0-1 0,0 0 1,0 1-1,0-1 0,-1 0 1,1 1-1,0-1 0,0 0 1,0 1-1,0-1 0,0 0 1,-1 1-1,1-1 0,0 0 1,0 1-1,0-1 0,-1 0 1,1 0-1,0 1 1,-1-1-1,1 0 0,0 0 1,0 1-1,-1-1 0,1 0 1,0 0-1,-1 0 0,1 0 1,0 0-1,-1 1 0,34 0-117,-27-1 24,46-5-2968,-2-12-4065,-8-4-2455</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8.551"/>
    </inkml:context>
    <inkml:brush xml:id="br0">
      <inkml:brushProperty name="width" value="0.025" units="cm"/>
      <inkml:brushProperty name="height" value="0.025" units="cm"/>
    </inkml:brush>
  </inkml:definitions>
  <inkml:trace contextRef="#ctx0" brushRef="#br0">280 0 15855,'0'0'9545,"-5"10"-8995,-27 34-193,-1-2 1,-2-2-1,-46 42 0,17-17-446,49-52-107,6-8-1652,4-7-5007,5-10 1244</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8.882"/>
    </inkml:context>
    <inkml:brush xml:id="br0">
      <inkml:brushProperty name="width" value="0.025" units="cm"/>
      <inkml:brushProperty name="height" value="0.025" units="cm"/>
    </inkml:brush>
  </inkml:definitions>
  <inkml:trace contextRef="#ctx0" brushRef="#br0">1 1 11499,'0'0'9673,"58"5"-8424,-33 10-192,7 0-608,7 1-385,-4 0-160,2-3-2018,-3-6-3332,-9-1-7718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09.215"/>
    </inkml:context>
    <inkml:brush xml:id="br0">
      <inkml:brushProperty name="width" value="0.025" units="cm"/>
      <inkml:brushProperty name="height" value="0.025" units="cm"/>
    </inkml:brush>
  </inkml:definitions>
  <inkml:trace contextRef="#ctx0" brushRef="#br0">94 30 10250,'0'0'4009,"8"-4"-1271,-5 3-2625,7-4 870,-1 1 1,2 0 0,19-4 0,-29 7-899,0 1 0,1-1 0,-1 1 0,0-1 0,1 1 0,-1 0 1,1 0-1,-1 0 0,1 0 0,-1 0 0,1 0 0,-1 0 1,1 0-1,-1 1 0,0-1 0,1 0 0,-1 1 0,1-1 1,-1 1-1,0 0 0,0-1 0,1 1 0,-1 0 0,0 0 0,0 0 1,0 0-1,0 0 0,0 0 0,0 0 0,0 0 0,0 0 1,0 0-1,0 1 0,-1-1 0,1 0 0,0 0 0,-1 1 1,1-1-1,-1 1 0,0-1 0,1 0 0,-1 1 0,0 1 0,0 2 42,-1 0-1,1 0 1,-1 1-1,0-1 1,-1 0-1,1-1 1,-1 1-1,0 0 1,0 0-1,-1-1 1,1 1-1,-1-1 1,0 0-1,0 0 0,-1 0 1,-6 6-1,-9 8 248,-1-1 0,-24 16-1,8-7 291,23-16-422,10-8-194,0 0-1,-1 0 1,1 0-1,0 1 1,0-1-1,0 1 1,1 0-1,-1 0 0,1 0 1,-1 0-1,1 0 1,-3 7-1,5-10-46,0 1 0,0-1 0,0 1 0,0 0 0,0-1 0,0 1-1,1-1 1,-1 1 0,0-1 0,0 1 0,1 0 0,-1-1 0,0 1-1,1-1 1,-1 0 0,0 1 0,1-1 0,-1 1 0,1-1 0,-1 1 0,1-1-1,-1 0 1,1 1 0,-1-1 0,1 0 0,-1 0 0,1 1 0,-1-1 0,1 0-1,-1 0 1,1 0 0,0 0 0,-1 0 0,1 0 0,-1 0 0,2 0-1,28 3 97,-24-3-66,101 3-1081,1-10-4215,-46-5-773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1.226"/>
    </inkml:context>
    <inkml:brush xml:id="br0">
      <inkml:brushProperty name="width" value="0.025" units="cm"/>
      <inkml:brushProperty name="height" value="0.025" units="cm"/>
    </inkml:brush>
  </inkml:definitions>
  <inkml:trace contextRef="#ctx0" brushRef="#br0">1 21 15086,'0'0'2563,"2"9"-2419,9 86 481,-2-8 186,-9-85-784,0-1-1,0 1 1,0-1 0,1 1 0,-1-1-1,0 0 1,1 1 0,-1-1 0,1 0 0,-1 1-1,1-1 1,0 0 0,-1 0 0,1 0-1,0 0 1,0 1 0,0-1 0,0 0-1,0 0 1,0-1 0,0 1 0,0 0-1,0 0 1,1 0 0,-1-1 0,0 1 0,1-1-1,-1 1 1,0-1 0,1 1 0,-1-1-1,0 0 1,1 0 0,-1 1 0,1-1-1,-1 0 1,0 0 0,1 0 0,-1-1-1,1 1 1,-1 0 0,0-1 0,1 1 0,-1 0-1,2-2 1,4-1 196,0 0 0,0 0 0,0-1 0,0 0 0,-1-1 0,11-9 0,11-13-126,-1-1 0,-1-2 0,-1 0 0,35-60 1,-70 139 398,7-41-382,0-1 0,1 1-1,0 0 1,0 0 0,1 0-1,0 0 1,0 0 0,0 0-1,2 15 1,0-22-103,0 0 0,-1 0 0,1 0 0,0-1 0,-1 1 0,1 0 0,0-1 0,0 1 0,0-1 0,0 1 0,-1-1 0,1 1 0,0-1 0,0 0-1,0 1 1,0-1 0,0 0 0,0 0 0,0 0 0,0 0 0,0 0 0,0 0 0,0 0 0,0 0 0,0 0 0,2-1 0,28-5 446,-16-1-391,0-1-1,-1 0 1,0-1 0,0 0-1,-1-2 1,0 1 0,12-14-1,47-35-339,-72 59 259,0 0-1,0-1 1,0 1 0,1 0 0,-1 0 0,0 0-1,0 0 1,1 0 0,-1 0 0,0 0 0,0 0-1,1-1 1,-1 1 0,0 0 0,0 0 0,1 0-1,-1 0 1,0 0 0,0 0 0,1 0 0,-1 1-1,0-1 1,0 0 0,1 0 0,-1 0 0,0 0-1,0 0 1,0 0 0,1 0 0,-1 0 0,0 1-1,0-1 1,0 0 0,1 0 0,-1 0 0,0 0-1,0 1 1,0-1 0,0 0 0,1 0 0,-1 1-1,4 15-141,-3 25 312,-1-35-192,0 7 34,3 19-5,-3-31 7,0 0 0,1 0-1,0 0 1,-1-1-1,1 1 1,-1 0 0,1 0-1,0-1 1,0 1-1,-1 0 1,1-1 0,0 1-1,0-1 1,0 1 0,0-1-1,0 1 1,0-1-1,0 0 1,0 1 0,0-1-1,0 0 1,0 0 0,0 0-1,0 0 1,0 1-1,0-2 1,0 1 0,0 0-1,0 0 1,1 0-1,4-2-510,1 1-1,-1-1 1,0 0-1,1-1 1,-1 0 0,0 0-1,-1 0 1,1 0-1,0-1 1,-1 0-1,5-5 1,19-14-6124</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1.589"/>
    </inkml:context>
    <inkml:brush xml:id="br0">
      <inkml:brushProperty name="width" value="0.025" units="cm"/>
      <inkml:brushProperty name="height" value="0.025" units="cm"/>
    </inkml:brush>
  </inkml:definitions>
  <inkml:trace contextRef="#ctx0" brushRef="#br0">148 0 15567,'-9'4'1665,"1"0"-1285,-60 32 2852,61-32-2896,1 0 0,0 0 0,0 1 0,1-1 0,-1 1 0,1 0 0,0 1 0,0-1 0,-4 8 0,9-13-330,0 0-1,-1 0 1,1 1-1,0-1 1,0 0-1,0 1 1,-1-1-1,1 0 1,0 1-1,0-1 1,0 0-1,0 1 1,0-1-1,0 0 1,0 1 0,0-1-1,0 0 1,0 1-1,0-1 1,0 0-1,0 1 1,0-1-1,0 0 1,0 1-1,0-1 1,0 0-1,0 1 1,0-1-1,0 0 1,1 1-1,-1-1 1,0 0-1,0 1 1,0-1-1,1 0 1,-1 0-1,0 1 1,0-1-1,1 0 1,-1 0-1,0 0 1,1 1-1,-1-1 1,0 0 0,1 0-1,23 0 143,26-13-85,-40 9-352,0-1 0,0 1 1,-1-2-1,1 1 0,-1-1 0,0-1 1,0 0-1,-1 0 0,0-1 0,-1 0 1,10-12-1,-41 81 922,22-56-575,0 1 0,0-1 0,1 1 0,0 0 0,0-1 0,0 1 0,1 0 1,0-1-1,0 1 0,1 0 0,-1 0 0,3 7 0,-2-12-67,0 0 0,1 1 0,-1-1 0,1 0 0,-1 0 0,1 0 0,-1 0 0,1 0 0,0-1 0,-1 1 0,1 0 0,0-1 0,-1 1 0,1-1 0,0 0 0,0 1 0,0-1 0,-1 0 0,1 0 0,0 0 0,2-1 0,42-6-6140,-22-5-327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1.923"/>
    </inkml:context>
    <inkml:brush xml:id="br0">
      <inkml:brushProperty name="width" value="0.025" units="cm"/>
      <inkml:brushProperty name="height" value="0.025" units="cm"/>
    </inkml:brush>
  </inkml:definitions>
  <inkml:trace contextRef="#ctx0" brushRef="#br0">146 1 9513,'0'0'10319,"-1"8"-8936,-2 7-937,-1-1 1,0 0-1,-1 0 1,-1 0-1,0-1 1,-10 16-1,-55 81 624,68-106-1075,1-1-170,-13 17 312,8-19-2021,5-12-3310,2-11-1329,0-6-1207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2.251"/>
    </inkml:context>
    <inkml:brush xml:id="br0">
      <inkml:brushProperty name="width" value="0.025" units="cm"/>
      <inkml:brushProperty name="height" value="0.025" units="cm"/>
    </inkml:brush>
  </inkml:definitions>
  <inkml:trace contextRef="#ctx0" brushRef="#br0">0 0 13196,'0'0'7432,"53"56"-6408,-24-31 1,-4 2-448,8-3-481,1-1-64,-1-7-3043,1-5-6310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3.001"/>
    </inkml:context>
    <inkml:brush xml:id="br0">
      <inkml:brushProperty name="width" value="0.025" units="cm"/>
      <inkml:brushProperty name="height" value="0.025" units="cm"/>
    </inkml:brush>
  </inkml:definitions>
  <inkml:trace contextRef="#ctx0" brushRef="#br0">259 21 6662,'0'0'9092,"-8"-4"-7769,3 1-1204,1 1-1,-1 0 0,0 0 1,1 0-1,-1 1 0,0-1 1,0 1-1,0 0 1,0 1-1,0-1 0,0 1 1,0 0-1,0 0 0,0 1 1,0-1-1,0 1 0,0 0 1,0 1-1,0-1 0,0 1 1,0 0-1,1 0 0,-5 3 1,-3 3-12,0 1 0,1 0 1,0 0-1,0 1 1,1 1-1,-17 22 0,23-27-83,0 0 0,0 0 0,0 1-1,1-1 1,0 1 0,0 0 0,1-1-1,0 1 1,0 0 0,1 1 0,-1-1-1,2 0 1,-1 0 0,1 0-1,1 13 1,0-17-17,-1 0 0,2 0-1,-1-1 1,0 1 0,0 0 0,1-1-1,0 1 1,-1 0 0,1-1 0,0 0-1,0 0 1,1 1 0,-1-1 0,0 0-1,1-1 1,-1 1 0,1 0-1,-1-1 1,1 1 0,6 1 0,5 3 44,1-2 0,29 7 0,-22-6-41,-12-3-76,-1 0 1,0 1 0,1 0 0,-1 0 0,-1 1 0,11 6 0,-17-8 56,0-1 1,0 1-1,0 0 0,0 0 1,0 0-1,0 0 0,-1 0 0,1 0 1,-1 0-1,1 0 0,-1 1 1,0-1-1,0 1 0,0-1 0,0 1 1,0-1-1,-1 1 0,1 0 1,-1-1-1,0 1 0,0 0 0,0-1 1,0 1-1,0 0 0,0-1 1,-1 1-1,0 3 0,-6 14 369,-1 0-1,-1-1 1,0 1 0,-2-2-1,0 1 1,-1-2-1,-25 30 1,5-5 169,12-17-261,13-17-177,1 0 0,-1 0 1,2 1-1,-1 0 0,1 0 1,0 1-1,-5 16 0,10-25-91,0-1-1,0 1 1,0-1-1,0 0 1,0 1-1,0-1 0,0 1 1,0-1-1,0 1 1,0-1-1,0 1 1,1-1-1,-1 0 0,0 1 1,0-1-1,0 1 1,1-1-1,-1 0 1,0 1-1,1-1 1,-1 0-1,0 1 0,1-1 1,-1 0-1,0 0 1,1 1-1,-1-1 1,0 0-1,1 0 0,-1 0 1,1 0-1,-1 1 1,1-1-1,-1 0 1,0 0-1,1 0 1,-1 0-1,1 0 0,22 1-108,-16-1 27,17 2-628,1 1 1,0 1-1,-1 1 1,45 16-1,-43-11-1054,-1 1 0,29 18-1,-13-4-3925</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3.709"/>
    </inkml:context>
    <inkml:brush xml:id="br0">
      <inkml:brushProperty name="width" value="0.025" units="cm"/>
      <inkml:brushProperty name="height" value="0.025" units="cm"/>
    </inkml:brush>
  </inkml:definitions>
  <inkml:trace contextRef="#ctx0" brushRef="#br0">0 11 19090,'0'0'1105,"9"-2"-1057,28-6-10,-36 7-36,0 1 1,0 0-1,0 0 1,0 0 0,0 0-1,0 1 1,0-1 0,0 0-1,0 0 1,0 0-1,0 1 1,-1-1 0,1 1-1,0-1 1,0 1 0,0-1-1,0 1 1,0-1 0,-1 1-1,1 0 1,0-1-1,-1 1 1,1 0 0,0 0-1,-1-1 1,1 1 0,-1 0-1,1 0 1,-1 0-1,1 0 1,-1 0 0,0 0-1,0 0 1,1 0 0,-1 0-1,0 1 1,1 37 354,-2-33-107,0 2 115,-1 1 1,0-1-1,0 1 0,-1-1 1,0 0-1,-6 10 0,5-9-265,0 1-1,0-1 1,1 0-1,0 1 0,-2 10 1,5-17-96,0 0 1,0 0-1,0 0 1,0 0-1,0-1 1,1 1-1,-1 0 0,1 0 1,0 0-1,0-1 1,0 1-1,0-1 1,0 1-1,0-1 1,1 1-1,-1-1 1,1 1-1,0-1 1,0 0-1,0 0 1,0 0-1,3 2 1,3 3-4,0-1-71,0 0-1,-1 1 1,0 0-1,9 12 1,-13-15 45,-1 0-1,0 0 1,0 1 0,0-1 0,-1 0 0,1 1 0,-1-1-1,0 1 1,-1-1 0,1 1 0,-1 0 0,0 5 0,-1 4 140,-1 0 0,-1 0 1,0-1-1,0 1 0,-1-1 1,-11 22-1,10-24-19,0-1-1,1 1 1,0 0-1,1 0 1,0 0-1,1 0 0,0 0 1,1 1-1,0-1 1,2 21-1,-1-29-203,0-1 0,1 0-1,-1 0 1,1 0-1,-1 1 1,1-1 0,0 0-1,0 0 1,0 0-1,0 0 1,0 0 0,1 0-1,-1-1 1,0 1-1,1 0 1,-1-1 0,1 1-1,0-1 1,0 1 0,-1-1-1,1 0 1,2 2-1,24 1-3633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1.858"/>
    </inkml:context>
    <inkml:brush xml:id="br0">
      <inkml:brushProperty name="width" value="0.035" units="cm"/>
      <inkml:brushProperty name="height" value="0.035" units="cm"/>
    </inkml:brush>
  </inkml:definitions>
  <inkml:trace contextRef="#ctx0" brushRef="#br0">11 7 16171,'-7'-7'1400,"3"15"-719,4 17-29,12 75-91,3-1 0,42 140 0,-55-234-551,-1 0-1,1 0 1,0-1 0,1 1-1,-1-1 1,1 1 0,5 5-1,-8-9-5,1 0 0,0 0 0,0-1 0,0 1 0,0 0 0,-1-1-1,1 1 1,0-1 0,0 1 0,0-1 0,0 1 0,0-1 0,0 0 0,0 0-1,0 1 1,1-1 0,-1 0 0,0 0 0,0 0 0,0 0 0,0 0 0,0 0-1,0-1 1,0 1 0,0 0 0,0 0 0,0-1 0,0 1 0,0-1 0,0 1-1,0-1 1,0 1 0,0-1 0,0 1 0,-1-1 0,1 0 0,0 0 0,0 1-1,-1-1 1,2-1 0,9-11 89,-1 0-1,0-1 1,-1 0 0,12-23-1,-14 23 4,0 0-1,1 1 1,1 0-1,0 0 1,19-18-1,-26 29-81,0 0-1,1 0 1,-1 0-1,1 1 1,0-1-1,-1 1 1,1 0-1,0 0 1,0 0-1,0 0 0,0 0 1,0 1-1,0-1 1,0 1-1,0 0 1,0 0-1,0 0 1,0 0-1,0 0 1,0 1-1,0-1 1,0 1-1,0 0 0,0 0 1,0 0-1,-1 0 1,1 1-1,0-1 1,-1 1-1,4 2 1,7 6 5,1 0 0,-2 1 0,1 0-1,12 17 1,-17-19-8,16 18 13,-16-18-8,-1 0 0,1 0 0,1-1 0,-1 0 0,1 0 0,19 11 0,-27-18-10,1-1 0,-1 1 0,1-1 0,-1 1 0,1-1 0,0 0 0,-1 1 0,1-1 0,-1 0 0,1 0 0,0 0 0,-1 0 0,1-1 0,-1 1 0,1 0 0,-1-1 0,1 1 0,-1-1 0,1 1 0,-1-1 0,1 0 0,-1 0 0,0 0 0,1 1 0,-1-1 1,0 0-1,0-1 0,0 1 0,2-2 0,4-5 28,-1 0 1,0 0-1,8-17 1,2-1 53,-15 24-79,1 0 0,0 0 0,-1 0 0,1 0 0,0 0 0,0 0 0,0 0 0,0 1 0,1-1 0,-1 1 0,0-1 0,1 1 0,-1 0 0,1 0-1,-1 0 1,1 0 0,0 1 0,-1-1 0,4 0 0,-3 2-1,0-1 0,0 1 0,-1-1 0,1 1 0,0 0 0,0 0 0,-1 0-1,1 0 1,-1 1 0,1-1 0,-1 1 0,1 0 0,-1-1 0,0 1 0,0 0 0,0 0-1,4 5 1,34 47 133,-31-39-355,1-1 0,1 0 0,13 13 0,-24-26 191,1-1 0,-1 1 0,0-1 0,0 0 0,1 1 0,-1-1-1,0 0 1,0 1 0,1-1 0,-1 0 0,0 1 0,1-1-1,-1 0 1,1 0 0,-1 0 0,0 1 0,1-1 0,-1 0-1,1 0 1,-1 0 0,0 0 0,1 0 0,-1 0 0,1 1-1,-1-1 1,0 0 0,1 0 0,-1 0 0,1-1 0,-1 1 0,1 0-1,-1 0 1,0 0 0,1 0 0,-1 0 0,1 0 0,0-1-1,-1 0-11,1 0-1,-1-1 1,0 1-1,1-1 1,-1 1-1,0 0 1,0-1-1,1 1 1,-1 0-1,0-1 1,-1 1-1,1-2 1,-2-21-399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4.918"/>
    </inkml:context>
    <inkml:brush xml:id="br0">
      <inkml:brushProperty name="width" value="0.025" units="cm"/>
      <inkml:brushProperty name="height" value="0.025" units="cm"/>
    </inkml:brush>
  </inkml:definitions>
  <inkml:trace contextRef="#ctx0" brushRef="#br0">300 1 7399,'0'0'5093,"-11"6"-4218,9-4-809,-3 1 54,0 0 0,0 0 0,0 1 0,0-1-1,1 1 1,-1 0 0,1 1 0,0-1 0,1 1-1,-1-1 1,1 1 0,0 0 0,0 1 0,-4 9-1,-8 38 537,1 1 0,4 0 0,1 1 0,-1 58 1,9 229-60,3-170-524,9 430 47,-3-286-85,-28 582 797,-23 489 1883,15-271-2312,-13 322 2544,43-1398-3415,-1-15 812,0-1 0,-4 29 1,-10-8-2080,12-42 1281,0 0-1,-1 0 0,0-1 1,0 1-1,0-1 1,0 1-1,0-1 0,0 0 1,0 0-1,-1 0 0,-3 2 1,-6 1-5253</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5.739"/>
    </inkml:context>
    <inkml:brush xml:id="br0">
      <inkml:brushProperty name="width" value="0.025" units="cm"/>
      <inkml:brushProperty name="height" value="0.025" units="cm"/>
    </inkml:brush>
  </inkml:definitions>
  <inkml:trace contextRef="#ctx0" brushRef="#br0">0 417 15086,'0'0'2403,"13"-5"-2478,26-7 81,0 2 1,1 2 0,56-6-1,141-1-2,-115 10-18,722-67 70,208-10 176,-34 62 600,-62 2-703,1096-19 1431,-315 10-1305,-620-9-311,1581-19 875,-2517 60-1229,-78-2-1218,-2-1-4320,-76-4 2468,-5-5-449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6.070"/>
    </inkml:context>
    <inkml:brush xml:id="br0">
      <inkml:brushProperty name="width" value="0.025" units="cm"/>
      <inkml:brushProperty name="height" value="0.025" units="cm"/>
    </inkml:brush>
  </inkml:definitions>
  <inkml:trace contextRef="#ctx0" brushRef="#br0">1 51 5765,'0'0'2307,"0"-51"-5574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6.401"/>
    </inkml:context>
    <inkml:brush xml:id="br0">
      <inkml:brushProperty name="width" value="0.025" units="cm"/>
      <inkml:brushProperty name="height" value="0.025" units="cm"/>
    </inkml:brush>
  </inkml:definitions>
  <inkml:trace contextRef="#ctx0" brushRef="#br0">1 47 12332,'0'0'4420,"10"-7"-4356,-5 4-37,0-2 79,1 1-1,0 0 1,0 1-1,0-1 1,1 1-1,-1 1 1,1-1-1,-1 1 1,1 0-1,0 1 1,0-1-1,11 0 1,19 5 207,0 0-1,0 3 1,0 1 0,-1 1 0,0 2 0,-1 2 0,44 20 0,-72-29-313,-1 0 0,1 1 1,-1-1-1,0 2 0,0-1 0,0 0 0,-1 1 0,0 0 0,6 6 0,-10-8 24,1-1-1,0 1 0,-1-1 1,0 1-1,1 0 1,-1 0-1,0 0 1,-1 0-1,1 0 1,0 0-1,-1 0 1,0 0-1,1 0 0,-1 0 1,0 0-1,-1 0 1,1 0-1,0 0 1,-1 0-1,0 0 1,0 0-1,0-1 1,0 1-1,-2 4 0,-5 7 264,-1 0-1,0-1 0,-1 0 0,0 0 0,-1-1 1,-24 21-1,-84 58 866,104-80-1014,7-5-106,-14 11-78,0-1-1,-1-1 1,0-1-1,-1-1 1,0-1-1,-43 13 1,67-25 15,-12 0-2504,10-9-3094,2-14-6510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16.933"/>
    </inkml:context>
    <inkml:brush xml:id="br0">
      <inkml:brushProperty name="width" value="0.025" units="cm"/>
      <inkml:brushProperty name="height" value="0.025" units="cm"/>
    </inkml:brush>
  </inkml:definitions>
  <inkml:trace contextRef="#ctx0" brushRef="#br0">1 874 14542,'0'0'4655,"12"-5"-3497,3-1-944,0-2-1,0 0 0,-1 0 0,-1-2 1,1 1-1,-1-2 0,-1 0 1,13-14-1,97-118 339,-112 130-504,129-173 187,133-239 0,-272 425-238,0-1 0,0 1-1,0 0 1,0 0 0,0-1 0,0 1 0,1 0 0,-1 0 0,0 0 0,0-1-1,0 1 1,0 0 0,0 0 0,0 0 0,0-1 0,0 1 0,1 0 0,-1 0-1,0 0 1,0-1 0,0 1 0,0 0 0,1 0 0,-1 0 0,0 0 0,0 0-1,0 0 1,1-1 0,-1 1 0,0 0 0,0 0 0,0 0 0,1 0 0,-1 0-1,0 0 1,0 0 0,1 0 0,-1 0 0,0 0 0,0 0 0,0 0 0,1 0-1,-1 0 1,0 0 0,0 0 0,1 0 0,-1 0 0,0 1 0,0-1 0,0 0-1,1 0 1,-1 0 0,4 18-143,-4 43-2,0-43 170,0-18-25,-1 66 104,3-1 0,3 0 1,15 76-1,-15-119-325,1-1 1,1 0 0,1 0 0,1-1-1,17 29 1,-17-36-428,0 0-1,1 0 1,0-1-1,1 0 1,1-1-1,-1 0 1,2-1-1,22 15 1,41 12-6967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22.760"/>
    </inkml:context>
    <inkml:brush xml:id="br0">
      <inkml:brushProperty name="width" value="0.025" units="cm"/>
      <inkml:brushProperty name="height" value="0.025" units="cm"/>
    </inkml:brush>
  </inkml:definitions>
  <inkml:trace contextRef="#ctx0" brushRef="#br0">0 1 9225,'0'0'12182,"6"10"-11584,19 30-113,1-1 1,44 49 0,4-5-1334,0-5-3802,-71-76 3922,4 7-1164,-5-2-2631,-2-3-1525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23.124"/>
    </inkml:context>
    <inkml:brush xml:id="br0">
      <inkml:brushProperty name="width" value="0.025" units="cm"/>
      <inkml:brushProperty name="height" value="0.025" units="cm"/>
    </inkml:brush>
  </inkml:definitions>
  <inkml:trace contextRef="#ctx0" brushRef="#br0">0 247 13741,'0'0'4324,"23"-47"-3908,7 26 257,6-4-160,3-4-385,1-2-96,8 2-32,-9 2-1281,-5 5-2339,-15 7-1184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23.471"/>
    </inkml:context>
    <inkml:brush xml:id="br0">
      <inkml:brushProperty name="width" value="0.025" units="cm"/>
      <inkml:brushProperty name="height" value="0.025" units="cm"/>
    </inkml:brush>
  </inkml:definitions>
  <inkml:trace contextRef="#ctx0" brushRef="#br0">1 118 10602,'0'0'6064,"10"-6"-4585,2-2-1124,29-17 971,46-22 1,-76 42-1214,0 0 1,0 0 0,0 1 0,1 1 0,-1 0 0,1 1 0,0 0 0,0 0-1,-1 1 1,22 1 0,-32 1-96,0 0 0,1 0 1,-1 0-1,0 0 0,0 0 0,1 0 0,-1 0 0,0 0 0,0 1 0,0-1 0,0 0 1,-1 1-1,1-1 0,0 1 0,0-1 0,-1 1 0,1-1 0,-1 1 0,1-1 1,-1 1-1,0-1 0,0 1 0,0 0 0,0-1 0,0 1 0,0-1 0,0 1 0,0 0 1,0-1-1,-2 4 0,-10 52 915,1-32-763,-1-1 1,0 0-1,-24 31 0,-17 31 121,53-85-291,-1-1 0,1 1 0,-1-1 1,1 1-1,0-1 0,0 1 0,-1 0 0,1-1 1,0 1-1,0-1 0,0 1 0,0 0 1,-1-1-1,1 1 0,0 0 0,0-1 1,0 1-1,0-1 0,1 1 0,-1 0 1,0-1-1,0 1 0,0 0 0,0-1 1,1 1-1,-1-1 0,0 1 0,0 0 1,1-1-1,-1 1 0,1-1 0,-1 1 1,0-1-1,1 0 0,-1 1 0,1-1 1,-1 1-1,1-1 0,-1 0 0,1 1 1,0-1-1,-1 0 0,1 1 0,-1-1 1,1 0-1,0 0 0,-1 0 0,1 0 0,-1 0 1,1 1-1,0-1 0,-1 0 0,1 0 1,0-1-1,-1 1 0,1 0 0,0 0 1,48-6-11,-40 5-16,112-31-3169,-82 20 230,17-3-4995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24.115"/>
    </inkml:context>
    <inkml:brush xml:id="br0">
      <inkml:brushProperty name="width" value="0.025" units="cm"/>
      <inkml:brushProperty name="height" value="0.025" units="cm"/>
    </inkml:brush>
  </inkml:definitions>
  <inkml:trace contextRef="#ctx0" brushRef="#br0">0 1 14318,'0'0'4708,"55"32"-3715,-32-6-192,2 4-161,2 5-159,1 2-225,4-2-128,-4-1-96,0-1 0,-5-5-224,-7-5-865,-2-2-673,-14-6-1184,0-2-1186,-7-7-769</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24.506"/>
    </inkml:context>
    <inkml:brush xml:id="br0">
      <inkml:brushProperty name="width" value="0.025" units="cm"/>
      <inkml:brushProperty name="height" value="0.025" units="cm"/>
    </inkml:brush>
  </inkml:definitions>
  <inkml:trace contextRef="#ctx0" brushRef="#br0">1 227 12588,'0'0'8552,"67"-61"-7751,-28 44-417,9 0-192,0-2-64,1-1-64,-5-1-64,-5 1-160,-10 2-1121,-8 4-1794,-9 3-2306,-10 3-1409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2.358"/>
    </inkml:context>
    <inkml:brush xml:id="br0">
      <inkml:brushProperty name="width" value="0.035" units="cm"/>
      <inkml:brushProperty name="height" value="0.035" units="cm"/>
    </inkml:brush>
  </inkml:definitions>
  <inkml:trace contextRef="#ctx0" brushRef="#br0">0 1 17508,'0'12'1496,"2"3"-1120,2-1-160,3-1 120,2-1-512,2-8 336,2 2-160,0-9-232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24.835"/>
    </inkml:context>
    <inkml:brush xml:id="br0">
      <inkml:brushProperty name="width" value="0.025" units="cm"/>
      <inkml:brushProperty name="height" value="0.025" units="cm"/>
    </inkml:brush>
  </inkml:definitions>
  <inkml:trace contextRef="#ctx0" brushRef="#br0">1 227 14157,'0'0'5398,"12"-4"-3770,9-4-1261,0-2 0,-1 0 0,0-1 0,-1-1 0,0-1 0,-1-1 0,23-22 0,69-73-271,-107 110-134,-3 10-66,-4 11-53,-8 10-39,2 0 0,2 1 0,0 0 0,3 0 0,0 0 0,1 68 0,8-77-3648,2-8-3838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1.699"/>
    </inkml:context>
    <inkml:brush xml:id="br0">
      <inkml:brushProperty name="width" value="0.025" units="cm"/>
      <inkml:brushProperty name="height" value="0.025" units="cm"/>
    </inkml:brush>
  </inkml:definitions>
  <inkml:trace contextRef="#ctx0" brushRef="#br0">1 0 4484,'0'0'7917,"8"7"-7218,26 17 208,18 1 3600,-43-20-4265,0 0 0,0 0 0,-1 1 0,1 0 0,-1 0 0,-1 1 0,0 0 0,10 11 0,22 20 430,191 128 1479,-161-119-1553,175 145 668,21 9 196,-220-166-1445,-3 2 0,59 66 0,-67-65-5,1-2 1,2-1 0,70 49 0,3-6 35,119 108 1,-202-162-29,526 443 114,-229-208-44,-187-145 9,183 116 0,-192-139-70,-4 6 0,117 117 0,-17-14 39,452 399-31,-68-97-10,-132-109 4,-142-111-51,-226-204 1,9 6 59,-112-79 14,1 1 0,-1 0 1,-1 0-1,1 0 0,-1 1 0,0-1 0,0 1 0,-1 0 1,5 14-1,18 30 109,-2-20-226,1 0 0,49 45 1,-55-56 52,0 2-1215,11 10-1426,-38-32-3013,-4 0 3091,-5-6-4041</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3.127"/>
    </inkml:context>
    <inkml:brush xml:id="br0">
      <inkml:brushProperty name="width" value="0.025" units="cm"/>
      <inkml:brushProperty name="height" value="0.025" units="cm"/>
    </inkml:brush>
  </inkml:definitions>
  <inkml:trace contextRef="#ctx0" brushRef="#br0">73 38 12300,'0'0'6379,"-1"10"-6214,0 233 1600,4-104 197,-3-139-1916,0-1 0,0 0 0,-1 1 0,1-1 0,-1 0 0,1 1 0,0-1 0,-1 1 0,1-1 0,-1 1 0,1-1 0,-1 1 0,0-1 0,1 1 0,-1-1 0,1 1 0,-1 0 0,0-1 0,1 1 0,-1 0 0,0 0 0,1-1 0,-1 1 0,0 0 0,0 0 0,1 0 0,-1 0 0,0 0 0,1 0 0,-1 0 0,0 0 0,0 0 0,1 0 0,-1 1 0,0-1 0,1 0 0,-1 0 0,0 1 0,1-1 0,-1 0 0,0 1 0,1-1 0,-1 1 0,1-1 0,-1 1 0,1-1 0,-1 1 0,1-1 0,-1 1 0,1-1 0,-1 1 0,1 0 0,0-1 0,-1 1 0,1 0 0,0-1 0,0 1 0,-1 0 0,1-1 0,0 1 0,0 0 0,0 1 0,-10-31-34,2-1-1,1 1 0,1-1 0,-2-36 1,6 47-129,2 1 1,0-1-1,1 1 0,1 0 1,0-1-1,1 1 1,2 0-1,7-21 1,-10 34 94,0 1 1,0 0 0,0 0 0,1 0 0,-1 1-1,1-1 1,0 1 0,1-1 0,-1 1 0,0 0 0,1 0-1,0 0 1,-1 1 0,1-1 0,0 1 0,1 0-1,-1 0 1,0 1 0,1-1 0,-1 1 0,0 0 0,1 0-1,0 0 1,-1 0 0,1 1 0,-1 0 0,7 1 0,-8-1 14,1 0 1,-1 1-1,0 0 1,1-1-1,-1 1 1,0 1-1,0-1 1,1 0-1,-1 1 1,0 0-1,-1 0 1,1-1-1,0 2 1,0-1-1,-1 0 1,1 0-1,-1 1 1,0 0-1,0-1 1,0 1-1,0 0 1,0 0-1,-1 0 1,1 0-1,-1 0 1,0 1 0,0-1-1,0 0 1,0 0-1,0 1 1,-1-1-1,0 1 1,1-1-1,-1 0 1,-1 1-1,1 4 1,-1-4 63,0 0 0,0 0 0,-1 0 0,1 0 1,-1 0-1,1 0 0,-1 0 0,-1-1 0,1 1 0,0-1 1,-1 1-1,0-1 0,1 0 0,-1 0 0,-1 0 0,1 0 1,0-1-1,-1 1 0,1-1 0,-1 0 0,0 0 0,1 0 1,-9 2-1,0 0 214,-1 0 1,1 0-1,-1-1 1,0-1-1,0 0 1,-19 0-1,79-19-7099,-15 5 2115,6-3-2494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4.103"/>
    </inkml:context>
    <inkml:brush xml:id="br0">
      <inkml:brushProperty name="width" value="0.025" units="cm"/>
      <inkml:brushProperty name="height" value="0.025" units="cm"/>
    </inkml:brush>
  </inkml:definitions>
  <inkml:trace contextRef="#ctx0" brushRef="#br0">0 17 9257,'0'0'11680,"2"8"-10986,5 29 44,-1 1 1,-2 0-1,-2 0 0,-2 1 0,-1-1 0,-10 63 1,19-124-537,0 0 1,1 1 0,1 0-1,2 1 1,0 0 0,16-20-1,13-26 120,-8 17-290,-27 45-130,-1 16-119,-2 16-98,-3 96 651,1-123-329,-1 0-1,1 0 1,-1 0 0,1 1-1,-1-1 1,0 0-1,1 0 1,-1 0-1,1 0 1,-1 0-1,1 0 1,-1 0-1,1 0 1,-1 0-1,1 0 1,-1 0-1,1 0 1,-1 0-1,1-1 1,-1 1-1,0 0 1,1 0 0,-1 0-1,1-1 1,-1 1-1,1-1 1,17-12 85,-1 0 1,-1-2-1,0 0 1,-1 0 0,15-21-1,-1 3-114,-9 8-10,-16 19 2,0 0 1,1 0-1,0 0 1,0 1-1,0 0 0,1 0 1,0 0-1,6-4 0,-11 9 19,-1 0 0,1 0 0,-1 0 0,0 0 0,1 0 0,-1 0 0,1 1 0,-1-1 0,0 0-1,1 0 1,-1 0 0,0 0 0,1 0 0,-1 1 0,1-1 0,-1 0 0,0 0 0,0 1 0,1-1-1,-1 0 1,0 1 0,1-1 0,-1 0 0,0 1 0,0-1 0,0 0 0,1 1 0,-1-1-1,0 0 1,0 1 0,0-1 0,0 1 0,0-1 0,0 0 0,1 1 0,-1-1 0,0 1 0,0-1-1,0 0 1,-1 1 0,1-1 0,0 1 0,0-1 0,0 1 0,0 27 16,-1-22-34,0 13 40,-2 0 0,0-1 1,-9 26-1,7-27 33,1 1 1,0-1-1,1 1 1,0 19-1,3-36-184,0-1-1,0 1 0,1-1 1,-1 0-1,0 1 0,0-1 0,1 0 1,-1 1-1,0-1 0,1 0 1,-1 1-1,0-1 0,1 0 1,-1 0-1,0 0 0,1 1 1,-1-1-1,1 0 0,-1 0 1,0 0-1,1 0 0,-1 0 1,1 0-1,-1 0 0,1 0 0,-1 0 1,0 0-1,1 0 0,-1 0 1,1 0-1,-1 0 0,1 0 1,-1 0-1,0 0 0,1 0 1,-1 0-1,1-1 0,9-6-7640,-9-2-1598</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4.451"/>
    </inkml:context>
    <inkml:brush xml:id="br0">
      <inkml:brushProperty name="width" value="0.025" units="cm"/>
      <inkml:brushProperty name="height" value="0.025" units="cm"/>
    </inkml:brush>
  </inkml:definitions>
  <inkml:trace contextRef="#ctx0" brushRef="#br0">1 110 10730,'0'0'6187,"9"0"-5162,39-1 358,0-3 0,-1-2 0,1-2 0,88-26 0,-84 19-2227,2 2 0,-1 2 0,106-6 1,-164 19-5809,-7-1 1111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4.989"/>
    </inkml:context>
    <inkml:brush xml:id="br0">
      <inkml:brushProperty name="width" value="0.025" units="cm"/>
      <inkml:brushProperty name="height" value="0.025" units="cm"/>
    </inkml:brush>
  </inkml:definitions>
  <inkml:trace contextRef="#ctx0" brushRef="#br0">0 0 12300,'0'0'2450,"0"10"-528,4 113 2835,11 75-3191,-6-98-1206,-7-73 541,-2-34 311,-2-47-151,2 47-1288,-4-43 262,1 21-84,1-1 0,2 1 0,1-1-1,1 0 1,6-29 0,-7 53 1,1-1-1,0 1 1,0 0-1,0 0 1,1 0-1,0 0 1,0 0-1,0 1 1,1-1-1,0 1 1,0 0 0,0 0-1,0 0 1,1 1-1,0 0 1,0 0-1,0 0 1,1 0-1,-1 1 1,1 0-1,0 0 1,0 0-1,0 1 1,0 0 0,0 0-1,1 0 1,-1 1-1,11-1 1,-14 2 22,0-1 0,1 1-1,-1 0 1,1 0 0,-1 1 0,1-1 0,-1 1 0,1-1 0,-1 1 0,0 0 0,0 0 0,1 1 0,-1-1 0,0 1 0,0-1 0,0 1 0,0 0 0,-1 0-1,1 1 1,4 4 0,-5-5 27,0 0 0,-1 1 0,0-1 0,0 1 0,0-1-1,0 1 1,0-1 0,0 1 0,-1 0 0,1 0 0,-1-1 0,0 1 0,1 0-1,-1-1 1,-1 1 0,1 0 0,0 0 0,-1-1 0,1 1 0,-1 0-1,0-1 1,0 1 0,0-1 0,0 1 0,0-1 0,-1 1 0,-2 3-1,-2 2 116,0-1 0,0 1 0,0-2-1,-1 1 1,0-1 0,0 0 0,-1 0-1,0 0 1,0-1 0,0-1 0,-1 0-1,1 0 1,-1 0 0,0-1 0,0 0-1,0-1 1,-1 0 0,1 0 0,0-1-1,-1 0 1,-10-1 0,19 0-197,1 0 1,0 0-1,-1 0 1,1 0-1,-1 0 1,1 0-1,-1 0 1,1 0-1,-1 0 1,1 0-1,-1 0 0,1-1 1,0 1-1,-1 0 1,1 0-1,-1 0 1,1-1-1,-1 1 1,1 0-1,0 0 1,-1-1-1,1 1 1,0 0-1,-1-1 0,1 1 1,0 0-1,0-1 1,-1 1-1,1-1 1,0 1-1,0-1 1,0 1-1,-1 0 1,1-1-1,0 1 1,0-1-1,0 1 0,0-1 1,0 1-1,0-1 1,0 1-1,0-1 1,0 1-1,0 0 1,0-1-1,0 1 1,0-1-1,1 1 1,-1-1-1,0 1 0,0 0 1,0-1-1,1 1 1,-1-1-1,0 1 1,0 0-1,1-1 1,-1 1-1,0 0 1,1-1-1,-1 1 1,0 0-1,1-1 0,21-21-8281,-1 9 2522</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5.320"/>
    </inkml:context>
    <inkml:brush xml:id="br0">
      <inkml:brushProperty name="width" value="0.025" units="cm"/>
      <inkml:brushProperty name="height" value="0.025" units="cm"/>
    </inkml:brush>
  </inkml:definitions>
  <inkml:trace contextRef="#ctx0" brushRef="#br0">39 0 13164,'0'0'8787,"7"8"-7078,22 26-524,-27-32-1107,0 1 1,0-1-1,-1 1 1,0 0-1,1-1 0,-1 1 1,0 0-1,0 0 1,-1 0-1,1 0 1,-1 0-1,1 0 1,-1 0-1,0 0 0,0 0 1,0 0-1,0 0 1,-1 0-1,1 0 1,-1 0-1,0-1 0,-1 5 1,-3 3 23,1 1 1,-2-2 0,1 1-1,-9 11 1,10-16-77,-10 14 4,10-15-34,1-1 0,0 1 0,0 0 0,0 0 0,1 0 0,-1 1 0,1-1 0,0 0 0,0 1 0,1 0 0,-1-1 0,1 1 0,-1 7 0,2-11 1,1-1 1,-1 1 0,0 0-1,1-1 1,-1 1 0,0 0-1,1-1 1,-1 1 0,1-1 0,-1 1-1,1-1 1,-1 1 0,1-1-1,-1 1 1,1-1 0,-1 1-1,1-1 1,0 0 0,-1 1-1,1-1 1,0 0 0,-1 1-1,1-1 1,0 0 0,-1 0-1,1 0 1,0 0 0,0 0 0,-1 0-1,1 0 1,1 0 0,29 0 85,-26 0-60,26-4-758,1-1-1,-1-2 1,44-15 0,-40 12-1860,18-7-3817</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6.451"/>
    </inkml:context>
    <inkml:brush xml:id="br0">
      <inkml:brushProperty name="width" value="0.025" units="cm"/>
      <inkml:brushProperty name="height" value="0.025" units="cm"/>
    </inkml:brush>
  </inkml:definitions>
  <inkml:trace contextRef="#ctx0" brushRef="#br0">5 1 14606,'0'0'6038,"0"9"-4907,-4 214 2227,4-222-3348,0 1 0,0-1-1,0 1 1,0 0 0,0-1-1,0 1 1,0-1 0,0 1 0,1-1-1,-1 1 1,1-1 0,-1 1 0,1-1-1,-1 1 1,1-1 0,0 0 0,0 1-1,0-1 1,0 0 0,0 0-1,0 0 1,0 0 0,0 0 0,0 0-1,0 0 1,1 0 0,0 1 0,1-1 20,0-1 1,-1 0 0,1 1 0,0-1 0,0 0 0,-1 0 0,1-1 0,0 1 0,-1 0 0,1-1 0,0 0 0,-1 1 0,1-1 0,2-2 0,9-3 62,0-1 0,-1-1-1,0 0 1,17-15 0,61-67 37,-68 66-73,-20 25-202,-3 8 101,-3 9 94,-3-3 59,2-7-86,0 0-1,1 0 1,0 0 0,1 1-1,-1-1 1,2 1-1,-1-1 1,1 1 0,0 0-1,2 16 1,-1-24-5,1 0 1,0-1-1,0 1 1,0 0-1,-1 0 1,1-1-1,0 1 1,0-1-1,0 1 0,0-1 1,0 1-1,0-1 1,0 0-1,0 1 1,0-1-1,1 0 1,-1 0-1,0 0 0,0 0 1,0 0-1,0 0 1,0 0-1,0 0 1,0 0-1,0-1 0,2 1 1,31-9 460,-13 0-372,0-2 1,0-1 0,-1 0-1,29-25 1,26-16-118,-74 52 9,-1 1-1,1-1 1,-1 1-1,1-1 1,0 1 0,-1-1-1,1 1 1,0 0-1,-1-1 1,1 1-1,0 0 1,-1-1-1,1 1 1,0 0-1,0 0 1,-1 0-1,1 0 1,0 0-1,0 0 1,-1 0-1,1 0 1,0 0-1,0 0 1,-1 0-1,1 0 1,0 1-1,0-1 1,-1 0 0,1 0-1,0 1 1,0 0-1,0 0-5,-1 0 1,1 1-1,-1-1 0,1 1 1,-1-1-1,0 1 1,1-1-1,-1 1 0,0-1 1,0 1-1,0-1 0,0 1 1,0-1-1,-1 3 0,-19 66-179,17-60 172,1-4 13,0-1 0,1 1 0,0-1 0,1 1-1,-1 0 1,1-1 0,0 1 0,1 6 0,8-7-2102,-5-6-3311</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6.796"/>
    </inkml:context>
    <inkml:brush xml:id="br0">
      <inkml:brushProperty name="width" value="0.025" units="cm"/>
      <inkml:brushProperty name="height" value="0.025" units="cm"/>
    </inkml:brush>
  </inkml:definitions>
  <inkml:trace contextRef="#ctx0" brushRef="#br0">1 1 8040,'0'0'12523,"11"5"-11145,8 2-1036,1-1 0,-1 0 0,1-1 0,0-2 0,0 0 1,23 0-1,142-2 361,-96-3-630,208 6-1899,-289-6-765,-8 2 2396,0 0 1,1-1-1,-1 1 1,0 0-1,0 0 1,0-1-1,0 1 1,0 0-1,0 0 1,0-1-1,1 1 1,-1 0-1,0 0 1,0-1-1,0 1 1,0 0-1,0 0 1,0-1-1,0 1 1,0 0-1,0 0 1,0-1 0,-1 1-1,1 0 1,0 0-1,0-1 1,0 1-1,0 0 1,0 0-1,0-1 1,0 1-1,-1 0 1,1 0-1,0 0 1,0 0-1,0-1 1,-1 1-1,1 0 1,0 0-1,0 0 1,0 0-1,-1-1 1,-14-7-8871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7.316"/>
    </inkml:context>
    <inkml:brush xml:id="br0">
      <inkml:brushProperty name="width" value="0.025" units="cm"/>
      <inkml:brushProperty name="height" value="0.025" units="cm"/>
    </inkml:brush>
  </inkml:definitions>
  <inkml:trace contextRef="#ctx0" brushRef="#br0">43 13 7111,'0'0'5728,"2"8"-2466,2 14-1032,-1 0 0,0 42 0,-14 116-486,3-79-1610,7-77-103,-1 0 0,-2 0 0,0 0 0,-11 32-1,12-53 328,1-9-155,0-23-116,0-37-153,2 30-76,2 0-1,1 0 0,2 0 0,1 0 0,2 1 0,14-37 1,-17 59 95,0 0 1,2 0-1,-1 1 1,1 0 0,1 0-1,0 1 1,1 0-1,13-12 1,-16 17 44,1 0 0,1 1 0,-1 0 0,1 0-1,0 0 1,0 1 0,0 1 0,0-1 0,1 1 0,0 1 0,-1-1 0,1 1 0,17-1 0,-21 3-8,0 0 1,0 0 0,0 1 0,0-1 0,0 1-1,0 0 1,0 0 0,0 1 0,-1 0-1,1 0 1,0 0 0,-1 0 0,0 0-1,1 1 1,-1 0 0,0 0 0,-1 0 0,1 1-1,0-1 1,-1 1 0,0 0 0,5 6-1,-6-7 6,0 1-1,0-1 0,-1 1 0,1-1 0,-1 1 0,0 0 1,0 0-1,0 0 0,0 0 0,-1 0 0,1 0 0,-1 0 1,0 0-1,-1 0 0,1 0 0,0 0 0,-1 0 0,0-1 1,0 1-1,0 0 0,-1 0 0,1-1 0,-1 1 0,0 0 1,0-1-1,0 0 0,0 1 0,-5 4 0,-3 2 268,-1-1 0,1 0 0,-1 0 0,-1-1 0,0-1-1,0 0 1,0-1 0,-1 0 0,0 0 0,0-2 0,-1 1-1,1-2 1,-1 0 0,0-1 0,0 0 0,-24 0 0,37-2-245,-1 0 0,1 0 1,-1 0-1,1 0 1,0 0-1,-1 0 0,1 0 1,-1-1-1,1 1 1,0 0-1,-1-1 0,1 1 1,0-1-1,0 0 1,-1 1-1,1-1 0,0 0 1,-2-1-1,3 1-60,0 0-1,-1 1 0,1-1 1,0 0-1,0 0 0,-1 1 1,1-1-1,0 0 0,0 0 1,0 0-1,0 1 0,0-1 1,0 0-1,0 0 0,0 0 1,0 1-1,0-1 0,1 0 1,-1 0-1,0 0 0,0 1 1,1-1-1,0 0 0,1-3-442,0 0-1,0 1 0,1 0 1,0-1-1,-1 1 1,1 0-1,0 0 0,1 1 1,-1-1-1,6-3 0,24-9-4660,0 3-2317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2.762"/>
    </inkml:context>
    <inkml:brush xml:id="br0">
      <inkml:brushProperty name="width" value="0.035" units="cm"/>
      <inkml:brushProperty name="height" value="0.035" units="cm"/>
    </inkml:brush>
  </inkml:definitions>
  <inkml:trace contextRef="#ctx0" brushRef="#br0">1 0 14803,'3'45'1255,"0"-10"-306,7 38-1,-7-60-850,0 0 0,1-1 0,1 1 0,0-1 0,1 0 0,10 17 0,53 67-44,-40-58-86,42 74 0,-64-98 198,0 0 0,-2 0-1,1 1 1,-2-1 0,0 1 0,0 0 0,-2 1 0,1-1 0,-1 26 0,-2-37-44,-1-1 1,1 1 0,0 0 0,-1-1-1,0 1 1,0-1 0,0 1 0,0-1-1,-1 1 1,1-1 0,-3 4-1,3-6-64,0 0-1,0 0 1,0 0-1,0 0 1,0 0-1,0 0 1,0 0-1,0 0 1,0-1-1,-1 1 0,1 0 1,0-1-1,0 1 1,-1-1-1,1 0 1,0 1-1,-1-1 1,1 0-1,0 0 1,-1 0-1,1 0 0,-1 0 1,1 0-1,0 0 1,-1 0-1,1 0 1,0-1-1,-1 1 1,1-1-1,0 1 0,-1-1 1,0 0-1,-6-3 104,1-1 0,0 1 0,0-1 0,0 0 0,0-1 0,1 0 0,0 0 0,0 0 0,-7-12 0,-4-6 144,-19-38 0,22 36-169,1-1-1,-13-41 1,23 59-119,0 0-1,1 0 0,0 0 1,1 0-1,0 0 0,0 0 1,1 0-1,0-1 0,1 1 1,0 0-1,0 0 0,3-10 1,-2 14-80,0 1 1,1 0-1,-1-1 1,1 1-1,0 0 1,0 0-1,0 1 1,0-1-1,1 0 1,0 1-1,0 0 1,-1 0-1,2 0 1,-1 1-1,0-1 1,7-2-1,5-1-354,0 0-1,0 1 0,23-5 0,-8 4-109</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37.650"/>
    </inkml:context>
    <inkml:brush xml:id="br0">
      <inkml:brushProperty name="width" value="0.025" units="cm"/>
      <inkml:brushProperty name="height" value="0.025" units="cm"/>
    </inkml:brush>
  </inkml:definitions>
  <inkml:trace contextRef="#ctx0" brushRef="#br0">20 141 6342,'0'0'8221,"-3"8"-4286,-1 0-3026,2-6-606,0 1-1,1-1 1,0 1 0,0 0 0,-1 0 0,2 0-1,-1 0 1,0-1 0,0 1 0,1 0 0,0 5-1,0-8-204,0 1-1,1-1 1,-1 0-1,1 1 0,0-1 1,-1 1-1,1-1 1,-1 0-1,1 0 0,-1 1 1,1-1-1,0 0 0,-1 0 1,1 0-1,0 0 1,-1 0-1,1 0 0,0 0 1,-1 0-1,1 0 1,-1 0-1,1 0 0,0 0 1,-1 0-1,1 0 0,0-1 1,-1 1-1,1 0 1,-1 0-1,2-1 0,23-8 680,-2-3-689,-1-1-1,-1-1 1,0-1-1,-1-1 1,0-1-1,-1-1 1,-1 0-1,-1-1 1,17-25 0,-33 42-67,-16 41-210,13-34 202,-8 18-183,1 0 0,0 1 0,2 1 0,1-1 0,1 1 1,1 0-1,1 0 0,1 1 0,2-1 0,2 26 0,3-34-5702,5-10-6737</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46.132"/>
    </inkml:context>
    <inkml:brush xml:id="br0">
      <inkml:brushProperty name="width" value="0.025" units="cm"/>
      <inkml:brushProperty name="height" value="0.025" units="cm"/>
    </inkml:brush>
  </inkml:definitions>
  <inkml:trace contextRef="#ctx0" brushRef="#br0">1 1 5894,'-1'8'1062,"5"323"6818,-2-236-6551,8 26-664,5-1 0,41 162 1,-34-182-511,91 271 208,-26-107-310,-53-160 270,74 156 0,-13-82-277,-40-79-28,16 33 80,6-4-1,5-3 1,121 140-1,15-54 250,-80-84-235,-83-76 14,2-2-1,3-3 1,86 52-1,-26-22-92,84 49 25,65 57 416,-196-127-260,3-2 0,105 53-1,-59-46-205,286 124 27,55-11-558,-443-165 468,345 118-298,-259-95 383,164 26 1,65 4-12,-63-10-11,-267-50-80,161 22 170,-94-20-3199</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47.164"/>
    </inkml:context>
    <inkml:brush xml:id="br0">
      <inkml:brushProperty name="width" value="0.025" units="cm"/>
      <inkml:brushProperty name="height" value="0.025" units="cm"/>
    </inkml:brush>
  </inkml:definitions>
  <inkml:trace contextRef="#ctx0" brushRef="#br0">1 0 6662,'0'0'11755,"41"49"-9865,-31-17-320,-3 6-321,2 4-256,2 4-513,-8-2-288,8 2-127,3-2-1,-5-4-64,1-2-257,-4-5-1312,-6-3-1090,0-5-2562,-11-7-4163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47.506"/>
    </inkml:context>
    <inkml:brush xml:id="br0">
      <inkml:brushProperty name="width" value="0.025" units="cm"/>
      <inkml:brushProperty name="height" value="0.025" units="cm"/>
    </inkml:brush>
  </inkml:definitions>
  <inkml:trace contextRef="#ctx0" brushRef="#br0">0 236 14542,'0'0'4548,"46"6"-3235,-7-23 417,13-9-97,6-9-960,6-1-577,1-2-32,-12 4-192,0 6-1057,-19 11-160,-11 8-225,-12 7-191,-31 8-13678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47.835"/>
    </inkml:context>
    <inkml:brush xml:id="br0">
      <inkml:brushProperty name="width" value="0.025" units="cm"/>
      <inkml:brushProperty name="height" value="0.025" units="cm"/>
    </inkml:brush>
  </inkml:definitions>
  <inkml:trace contextRef="#ctx0" brushRef="#br0">0 264 14542,'0'0'4228,"16"-47"-2659,12 28-127,10-4-193,13-3 64,7-3-640,6 2-385,3 1-224,-3 3-64,-4 8-801,-14 3-1921,-9 3-2820,-17 2-8775</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48.989"/>
    </inkml:context>
    <inkml:brush xml:id="br0">
      <inkml:brushProperty name="width" value="0.025" units="cm"/>
      <inkml:brushProperty name="height" value="0.025" units="cm"/>
    </inkml:brush>
  </inkml:definitions>
  <inkml:trace contextRef="#ctx0" brushRef="#br0">156 1 14446,'-9'2'80,"-4"1"198,-1 1 0,1 1 1,0 0-1,-24 14 0,33-18-109,1 2-1,-1-1 1,0 0 0,1 1 0,-1 0-1,1 0 1,0 0 0,0 0-1,0 0 1,1 0 0,-1 1-1,1 0 1,-1-1 0,1 1-1,0 0 1,1 0 0,-1 0-1,1 0 1,0 0 0,0 1-1,0-1 1,0 0 0,1 5 0,0-6-129,1-1 0,0 1 1,0-1-1,0 1 1,0-1-1,0 1 1,1-1-1,-1 0 1,1 0-1,-1 0 1,1 0-1,0 0 1,0 0-1,0 0 0,0 0 1,0-1-1,0 1 1,1-1-1,-1 1 1,0-1-1,1 0 1,-1 0-1,1 0 1,0-1-1,-1 1 0,1 0 1,-1-1-1,1 0 1,4 1-1,11 1 292,0 0 1,34-2-1,-44-1-194,-1 0 1,1 0 0,-1 0-1,0-1 1,0 0 0,1 0-1,-1-1 1,-1 0-1,10-6 1,-13 8-32,-1 0 0,1-1 0,-1 0-1,0 0 1,1 1 0,-1-1 0,0-1 0,0 1 0,0 0-1,-1 0 1,1-1 0,-1 1 0,1-1 0,-1 1-1,0-1 1,0 0 0,0 1 0,0-1 0,0 0 0,-1 0-1,1 0 1,-1 0 0,0 0 0,1 1 0,-2-1 0,1-6-1,-1 7-80,-1 0 0,1-1 0,0 1 0,-1 0 0,1 0-1,-1 0 1,0 0 0,1 0 0,-1 0 0,0 0 0,0 1 0,0-1-1,-1 1 1,1-1 0,0 1 0,0 0 0,-1 0 0,1 0-1,-1 0 1,1 0 0,-1 1 0,1-1 0,-1 1 0,0-1 0,-3 1-1,-36-1-1513,9 8-3744,17 1-1425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0.780"/>
    </inkml:context>
    <inkml:brush xml:id="br0">
      <inkml:brushProperty name="width" value="0.025" units="cm"/>
      <inkml:brushProperty name="height" value="0.025" units="cm"/>
    </inkml:brush>
  </inkml:definitions>
  <inkml:trace contextRef="#ctx0" brushRef="#br0">0 1841 11339,'59'-41'1099,"-3"-2"1,-1-3 0,50-53-1,157-188-1595,179-268-401,-146 176 2547,-222 287-63,76-90 80,-43 70-4515,-101 107-137</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1.156"/>
    </inkml:context>
    <inkml:brush xml:id="br0">
      <inkml:brushProperty name="width" value="0.025" units="cm"/>
      <inkml:brushProperty name="height" value="0.025" units="cm"/>
    </inkml:brush>
  </inkml:definitions>
  <inkml:trace contextRef="#ctx0" brushRef="#br0">1 264 14542,'0'0'1446,"0"-10"-842,0 6-591,0 0 0,1 0 0,-1 0 0,1 0 0,0 0 0,0 0 1,1 0-1,-1 0 0,1 0 0,0 0 0,0 1 0,0-1 0,0 1 0,0-1 1,1 1-1,0 0 0,0 0 0,0 0 0,0 0 0,0 1 0,0-1 0,1 1 1,6-4-1,54-34 138,1 3 0,95-39 0,-154 74-79,0-1 0,0 1-1,1 0 1,-1 0-1,0 1 1,13-1 0,-17 2-29,-1 0 1,1 0-1,-1 0 0,0 1 1,1-1-1,-1 0 1,0 1-1,1-1 0,-1 1 1,0 0-1,1-1 1,-1 1-1,0 0 1,0 0-1,0 0 0,0 0 1,0 0-1,0 0 1,0 0-1,0 0 1,0 0-1,0 0 0,-1 1 1,1-1-1,0 0 1,-1 0-1,1 1 1,-1-1-1,0 0 0,1 1 1,-1-1-1,0 1 1,0-1-1,0 1 1,0-1-1,0 0 0,0 2 1,-1 23 402,-1 0 1,-1 0-1,-2 0 1,0-1-1,-2 0 0,-16 41 1,-13 52-49,24-33-628,11-50-3389,1-29-3716</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3.292"/>
    </inkml:context>
    <inkml:brush xml:id="br0">
      <inkml:brushProperty name="width" value="0.025" units="cm"/>
      <inkml:brushProperty name="height" value="0.025" units="cm"/>
    </inkml:brush>
  </inkml:definitions>
  <inkml:trace contextRef="#ctx0" brushRef="#br0">75 38 7431,'0'0'4335,"-8"-6"-2947,-1-2-1021,6 5-233,-1 0-1,1 1 1,0-1-1,-1 0 1,0 1 0,1 0-1,-1 0 1,-4-1-1,7 3-97,0 0 0,1 0 0,-1 0 0,0 0 0,0 0-1,1 0 1,-1 0 0,0 1 0,1-1 0,-1 0 0,0 1-1,1-1 1,-1 0 0,0 1 0,1-1 0,-1 1 0,1-1 0,-1 1-1,1-1 1,-1 1 0,1-1 0,-1 1 0,1-1 0,0 1 0,-1 0-1,1-1 1,0 1 0,-1 0 0,1-1 0,0 1 0,0 0 0,0 0-1,0-1 1,-1 1 0,1 0 0,0-1 0,0 1 0,1 0 0,-1 0-1,0 0 1,-2 38 700,2-38-694,0 29 355,-2 65 716,5 0-1,3 0 1,24 114-1,63 147-328,10 50-287,-81-316-161,60 155 0,57 77 226,-119-278-557,162 366 1217,-152-352-1174,3-1 0,76 102 0,-35-57 262,-20-16-233,-32-50-35,2 0 0,1-2 0,31 34 1,-15-24 26,-21-22-26,0 0 1,2-2 0,0-1 0,45 31 0,-41-32 63,0 1 1,37 36 0,-42-34-68,1-2 1,1-1 0,43 27 0,-41-34-5,1-1 0,0-1 1,0-1-1,47 8 1,-45-11 13,0 2 0,-1 0 0,1 2 0,33 16 0,-50-20-47,59 32 102,103 37 1,-134-58 7,-1 2 1,0 2 0,60 42 0,15 8 66,-28-24-206,126 48 1,-157-75 0,2-2 1,-1-2-1,98 12 0,-118-22-45,55 16 1,-40-5-2391,-32-5 484,-10-2-5343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4.093"/>
    </inkml:context>
    <inkml:brush xml:id="br0">
      <inkml:brushProperty name="width" value="0.025" units="cm"/>
      <inkml:brushProperty name="height" value="0.025" units="cm"/>
    </inkml:brush>
  </inkml:definitions>
  <inkml:trace contextRef="#ctx0" brushRef="#br0">0 0 6694,'0'0'15343,"7"10"-14452,0 3-737,0-1 0,-1 2-1,0-1 1,-2 1-1,1 0 1,-2 0 0,0 0-1,2 19 1,11 75-49,3 23-850,-15-44-4984,-4-75 1154,-5-2-1073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3.418"/>
    </inkml:context>
    <inkml:brush xml:id="br0">
      <inkml:brushProperty name="width" value="0.035" units="cm"/>
      <inkml:brushProperty name="height" value="0.035" units="cm"/>
    </inkml:brush>
  </inkml:definitions>
  <inkml:trace contextRef="#ctx0" brushRef="#br0">7 128 14899,'-3'-26'1251,"2"16"-832,-1-1 1,1 1 0,1 0-1,0-1 1,1 1-1,2-17 1,-3 26-373,0 1-1,1-1 1,-1 1 0,0-1 0,0 0 0,0 1 0,0-1 0,1 1-1,-1-1 1,0 1 0,0-1 0,1 1 0,-1-1 0,0 1-1,1 0 1,-1-1 0,1 1 0,-1-1 0,0 1 0,1 0 0,-1-1-1,1 1 1,-1 0 0,1 0 0,-1-1 0,1 1 0,-1 0-1,1 0 1,0 0 0,-1-1 0,1 1 0,-1 0 0,1 0 0,-1 0-1,1 0 1,1 0 0,-1 1 32,1 0 1,0 0-1,-1 0 0,1 0 1,0 0-1,-1 0 0,1 0 1,-1 0-1,0 1 0,1-1 1,-1 1-1,2 1 0,8 14 200,0-1 0,-2 2 0,15 31 0,17 64 72,-35-97-305,22 74 208,-4 2 0,18 126 0,-28-91 210,0 155-1,-14-281-457,0 23 204,-5 39 1,5-63-207,0 0 0,0-1 0,0 1-1,0 0 1,0 0 0,0 0 0,0 0 0,0 0 0,-1 0 0,1 0-1,0 0 1,0 0 0,0 0 0,0 0 0,0 0 0,0 0-1,0 0 1,-1 0 0,1 0 0,0 0 0,0 0 0,0 0-1,0 0 1,0 0 0,0 0 0,-1 0 0,1 0 0,0 0-1,0 0 1,0 0 0,0 0 0,0 0 0,0 0 0,-1 0-1,1 0 1,0 0 0,0 0 0,0 0 0,0 0 0,0 1-1,0-1 1,0 0 0,0 0 0,0 0 0,0 0 0,-1 0 0,1 0-1,0 0 1,0 1 0,0-1 0,0 0 0,0 0 0,0 0-1,0 0 1,-4-14 43,-8-69 7,1-92 1,5 66-51,5 88 3,-6-156 23,11 144-35,-4 33 5,0-1-1,0 1 1,0-1-1,0 1 1,0 0-1,0-1 1,0 1-1,0-1 1,0 1 0,0 0-1,0-1 1,1 1-1,-1-1 1,0 1-1,0 0 1,0-1-1,1 1 1,-1 0-1,0-1 1,1 1 0,-1 0-1,0 0 1,0-1-1,1 1 1,-1 0-1,1 0 1,-1 0-1,0-1 1,1 1-1,-1 0 1,0 0 0,1 0-1,-1 0 1,1 0-1,-1 0 1,0 0-1,1 0 1,-1 0-1,1 0 1,-1 0-1,0 0 1,1 0 0,-1 0-1,1 0 1,-1 0-1,0 0 1,1 1-1,-1-1 1,1 0-1,-1 0 1,0 0-1,1 1 1,-1-1-1,0 0 1,1 0 0,-1 1-1,0-1 1,0 0-1,1 1 1,-1-1-1,0 1 1,9 10-13,0 0 0,-1 1-1,-1 0 1,12 25 0,13 21-36,-29-53 45,0-1 0,1 0-1,-1 0 1,1 0 0,0 0 0,0 0-1,5 3 1,-8-7 4,0 1 0,0 0 0,0-1 0,1 1-1,-1-1 1,0 1 0,1-1 0,-1 0 0,0 1 0,1-1 0,-1 0-1,1 0 1,-1 0 0,0 0 0,1 0 0,-1 0 0,1-1 0,-1 1-1,0 0 1,1-1 0,-1 1 0,0-1 0,0 1 0,1-1 0,-1 0 0,0 0-1,0 1 1,0-1 0,0 0 0,0 0 0,0 0 0,1-1 0,4-5 1,0 0 0,0-1 1,-1 1-1,0-1 1,-1 0-1,0-1 1,4-11-1,19-68 8,-12 35-2,-15 52-5,1-1 0,-1 0-1,1 1 1,-1-1-1,1 1 1,0-1-1,0 1 1,-1-1-1,1 1 1,0 0-1,0-1 1,3-1-1,-4 3-1,1 0 0,-1-1 0,0 1 1,1 0-1,-1 0 0,0 0 0,1 0 0,-1 0 0,0 0 0,1 0 0,-1 1 1,1-1-1,-1 0 0,0 0 0,1 0 0,-1 0 0,0 0 0,0 0 1,1 1-1,-1-1 0,0 0 0,1 0 0,-1 1 0,0-1 0,0 0 0,1 0 1,-1 1-1,0-1 0,0 0 0,1 0 0,-1 1 0,0-1 0,0 0 1,0 1-1,4 7-4,-1 1 0,0-1 0,3 14 0,-2-6-4,15 47 14,-6-21 16,25 63-1,-37-103-19,0 0 0,0 0 0,0 0 0,0 0 0,0 0 0,1 0 0,-1-1 0,1 1 0,-1 0 0,1-1 0,0 1 0,2 1 0,-4-3-1,0 0 0,1 0 0,-1 0 0,0 0 0,1 1 0,-1-1 0,0 0 0,1 0 0,-1 0 0,0 0 1,1 0-1,-1 0 0,0 0 0,1-1 0,-1 1 0,0 0 0,0 0 0,1 0 0,-1 0 0,0 0 0,1 0 0,-1-1 1,0 1-1,0 0 0,1 0 0,-1 0 0,0-1 0,1 1 0,6-17 13,-5 0-393,0 1 1,-1-1-1,-1 0 1,0 0 0,-1 1-1,-1-1 1,-1 0 0,0 1-1,-1 0 1,-1-1-1,0 2 1,-1-1 0,-11-19-1,-1 2-657</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4.435"/>
    </inkml:context>
    <inkml:brush xml:id="br0">
      <inkml:brushProperty name="width" value="0.025" units="cm"/>
      <inkml:brushProperty name="height" value="0.025" units="cm"/>
    </inkml:brush>
  </inkml:definitions>
  <inkml:trace contextRef="#ctx0" brushRef="#br0">1 198 8232,'0'0'12230,"7"-1"-10815,6-1-963,0 0 0,0-2 0,-1 1 0,0-2 0,0 0 0,19-10 0,78-52 676,-18 10-1283,-84 54-318,18-11-267,-21 6-3133,-14 2-5044,-10 0-2902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4.824"/>
    </inkml:context>
    <inkml:brush xml:id="br0">
      <inkml:brushProperty name="width" value="0.025" units="cm"/>
      <inkml:brushProperty name="height" value="0.025" units="cm"/>
    </inkml:brush>
  </inkml:definitions>
  <inkml:trace contextRef="#ctx0" brushRef="#br0">1 260 14253,'0'0'5382,"0"-62"-3749,28 43-512,7-4-64,11-2-192,8 0-577,-1-1-256,2 1-32,-6 5-192,-5 5-1249,-10 6-1218,-9 2-2626,-4 3-4068</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5.172"/>
    </inkml:context>
    <inkml:brush xml:id="br0">
      <inkml:brushProperty name="width" value="0.025" units="cm"/>
      <inkml:brushProperty name="height" value="0.025" units="cm"/>
    </inkml:brush>
  </inkml:definitions>
  <inkml:trace contextRef="#ctx0" brushRef="#br0">250 1 17553,'0'0'5124,"-8"8"-4398,-4 8-537,0 1 0,1 1 0,1-1 0,0 2 0,2-1 0,0 1-1,-8 31 1,-12 87 858,46-186-855,4-8-742,26-108 0,-45 156 436,-1 12 40,0 24 22,0 44 121,-2-55-70,-1 7 113,1-1 0,0 0 1,2 1-1,1-1 0,1 0 0,1 0 1,9 26-1,-4-35 178,-4-24 8,-5-28-85,-3 33-231,-1 0-1,1-1 1,-1 1 0,0 0 0,-1 0 0,1 1 0,-1-1-1,-1 1 1,1 0 0,-1 0 0,1 0 0,-1 1 0,-1-1-1,1 1 1,-1 0 0,1 1 0,-1 0 0,0-1-1,-9-2 1,4 2-12,-1-1 0,0 2-1,0-1 1,-1 2-1,1-1 1,0 2 0,-1 0-1,1 0 1,-22 2 0,33-1 26,0 0 1,0 0 0,0 0 0,0 0 0,-1 1 0,1-1 0,0 0 0,0 0 0,0 1 0,0-1 0,0 0 0,0 1 0,0-1 0,-1 1 0,1 0 0,1-1 0,-1 1 0,0 0 0,0-1 0,0 1 0,0 0 0,0 0 0,1 0 0,-1 0 0,0 0 0,1 0 0,-1 0 0,1 0 0,-1 2 0,6-2 3,1 0 1,0 0 0,-1-1-1,1 0 1,0 1-1,-1-2 1,1 1 0,10-3-1,48-13-363,121-50 0,-148 49-2968,-11-2-3064</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5.719"/>
    </inkml:context>
    <inkml:brush xml:id="br0">
      <inkml:brushProperty name="width" value="0.025" units="cm"/>
      <inkml:brushProperty name="height" value="0.025" units="cm"/>
    </inkml:brush>
  </inkml:definitions>
  <inkml:trace contextRef="#ctx0" brushRef="#br0">71 133 12588,'-9'5'849,"-5"1"-342,8-3-177,0 0 0,0 0 1,1 0-1,-1 1 0,1 0 0,-6 5 0,10-9-298,1 0-1,0 0 0,0 0 0,0 0 0,0 0 1,0 0-1,0 1 0,0-1 0,0 0 1,-1 0-1,1 0 0,0 0 0,0 0 0,0 0 1,0 0-1,0 0 0,0 0 0,0 0 0,0 1 1,0-1-1,0 0 0,0 0 0,0 0 0,0 0 1,0 0-1,0 0 0,0 0 0,0 1 1,0-1-1,0 0 0,0 0 0,0 0 0,0 0 1,0 0-1,0 0 0,0 1 0,0-1 0,0 0 1,0 0-1,0 0 0,0 0 0,0 0 0,0 0 1,0 0-1,0 0 0,0 1 0,0-1 1,1 0-1,-1 0 0,0 0 0,0 0 0,0 0 1,0 0-1,0 0 0,0 0 0,0 0 0,0 0 1,1 0-1,-1 0 0,0 0 0,0 0 1,0 0-1,13 1 781,18-4 77,185-66 1957,-19 3-3146,-150 57-834,11-2-2196,-26-3-2354,-25 8-1672</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6.092"/>
    </inkml:context>
    <inkml:brush xml:id="br0">
      <inkml:brushProperty name="width" value="0.025" units="cm"/>
      <inkml:brushProperty name="height" value="0.025" units="cm"/>
    </inkml:brush>
  </inkml:definitions>
  <inkml:trace contextRef="#ctx0" brushRef="#br0">320 7 11659,'0'0'6860,"-3"-3"-6561,2 3-278,1-1 1,-1 1 0,0 0-1,1-1 1,-1 1-1,0 0 1,1 0 0,-1-1-1,0 1 1,0 0-1,1 0 1,-1 0-1,0 0 1,0 0 0,0 0-1,1 0 1,-1 0-1,0 0 1,0 1 0,1-1-1,-1 0 1,0 0-1,1 1 1,-1-1 0,0 0-1,1 1 1,-1-1-1,0 1 1,1-1-1,-1 1 1,1-1 0,-1 1-1,0 0 1,-26 32 873,2-2-335,-51 44 587,-80 87 1261,156-162-2407,-1 0 0,0 1 0,1-1 0,-1 1 0,1-1 0,-1 0-1,1 1 1,-1-1 0,1 1 0,0-1 0,-1 1 0,1-1 0,0 1 0,-1-1 0,1 1 0,0 0 0,0-1 0,-1 1 0,1-1 0,0 1 0,0 0-1,0-1 1,0 1 0,0 0 0,0-1 0,0 1 0,0 0 0,0-1 0,0 1 0,0-1 0,0 1 0,0 0 0,1-1 0,-1 1 0,0 0 0,0-1 0,1 1-1,-1-1 1,0 1 0,1-1 0,-1 1 0,1-1 0,-1 1 0,1-1 0,-1 1 0,1-1 0,-1 0 0,1 1 0,-1-1 0,1 0 0,-1 1 0,1-1-1,-1 0 1,1 0 0,0 0 0,-1 1 0,1-1 0,0 0 0,-1 0 0,1 0 0,0 0 0,-1 0 0,2 0 0,52 0-29,-40 0 23,-10 0 2,27 1-841,0-1-1,1-1 1,-2-2-1,1-1 1,0-1-1,-1-2 1,45-15-1,-12-9-4717</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6.885"/>
    </inkml:context>
    <inkml:brush xml:id="br0">
      <inkml:brushProperty name="width" value="0.025" units="cm"/>
      <inkml:brushProperty name="height" value="0.025" units="cm"/>
    </inkml:brush>
  </inkml:definitions>
  <inkml:trace contextRef="#ctx0" brushRef="#br0">8 110 11627,'0'0'6401,"0"11"-5360,-4 62 122,1-23-349,4 63 1,-1-111-806,0 1 0,0-1-1,0 0 1,1 1 0,-1-1 0,1 0 0,0 1 0,0-1 0,0 0 0,0 0 0,0 0 0,0 0 0,1 0 0,-1 0-1,0 0 1,3 2 0,-3-3 0,1 0-1,-1 0 1,0-1-1,1 1 1,-1-1-1,1 1 1,-1-1-1,1 1 1,-1-1-1,1 0 1,-1 1-1,1-1 1,-1 0-1,1 0 1,0 0-1,-1-1 1,1 1-1,2-1 1,2-1 3,0 0 1,-1 0 0,1-1 0,-1 0 0,1 0-1,-1-1 1,0 1 0,0-1 0,-1 0 0,8-8-1,9-12-509,-2 0 0,0-2 0,-2 0-1,20-39 1,-29 47 361,0 0-1,-1 0 0,-1-1 1,0 0-1,-2 0 1,0 0-1,-1-1 1,1-24-1,-5 49 231,-1-1-1,1 1 1,0-1 0,-1 1 0,0-1-1,0 0 1,-4 6 0,-6 13 42,0 18-128,1 0 1,2 0-1,1 1 1,3 0-1,2 1 0,2 61 1,1-103-644,-9-8-2547,-54-65-2913,18 19 7000,-6 6 6922,51 46-6919,114-4-1196,-39-7-4619,-31 0-298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7.515"/>
    </inkml:context>
    <inkml:brush xml:id="br0">
      <inkml:brushProperty name="width" value="0.025" units="cm"/>
      <inkml:brushProperty name="height" value="0.025" units="cm"/>
    </inkml:brush>
  </inkml:definitions>
  <inkml:trace contextRef="#ctx0" brushRef="#br0">165 89 13549,'0'0'3662,"-10"-1"-2242,5 0-1311,1 1-1,-1 0 1,0 0-1,0 0 1,1 1 0,-1 0-1,0 0 1,1 0 0,-1 0-1,1 1 1,-1 0-1,1 0 1,0 0 0,-1 0-1,1 0 1,0 1 0,1 0-1,-1 0 1,0 0-1,1 0 1,0 1 0,-4 4-1,1-1 144,1-1 0,-1 1-1,1 0 1,1 0 0,0 1-1,0 0 1,0 0 0,1 0-1,0 0 1,0 0 0,1 0-1,0 1 1,-1 13 0,3-21-243,0 0 0,0 0 1,0 0-1,1 0 0,-1 0 1,0 0-1,0 0 0,1 0 1,-1 0-1,0 0 0,1 0 1,-1 0-1,1 0 1,-1 0-1,1 0 0,0 0 1,-1-1-1,1 1 0,0 0 1,-1 0-1,1-1 0,0 1 1,0 0-1,0-1 0,0 1 1,0-1-1,0 1 0,1 0 1,1 0 3,0-1 0,1 1 1,-1-1-1,0 1 0,1-1 1,-1 0-1,0 0 0,1-1 1,4 0-1,2-1 11,0 0 1,-1-1-1,1 0 0,0-1 0,14-8 1,-10 3-56,0-1 0,-1 0 0,0-1 1,17-17-1,-25 22 17,-1 0-1,1 1 1,-1-1-1,0-1 1,0 1-1,-1-1 1,0 1-1,0-1 1,-1 0-1,0 0 1,0 0-1,2-12 1,-12 29-73,-2 12-24,8-14 111,0-1 0,1 0 0,0 0 0,0 1 0,0-1 0,1 1 0,0-1 0,0 1 0,2 7 0,-1-14 2,-1 0-1,0-1 0,1 1 0,-1 0 0,1-1 1,0 1-1,-1 0 0,1-1 0,-1 1 0,1-1 1,0 1-1,0-1 0,-1 1 0,1-1 0,0 0 1,0 1-1,-1-1 0,1 0 0,0 1 0,0-1 1,0 0-1,-1 0 0,1 0 0,0 0 0,0 0 1,0 0-1,0 0 0,0 0 0,-1 0 0,1 0 1,0-1-1,0 1 0,0 0 0,0 0 0,-1-1 1,1 1-1,0-1 0,0 1 0,0-1 0,32-18 79,-22 8-78,-1 0 0,0 0 0,-1-1 0,0 0 0,-1-1 0,0 1 0,-1-2 0,0 1 0,-1-1 0,4-16 0,-9 29-88,-1 34-207,-1-29 294,2 0 0,-1 0 1,0 0-1,1 0 0,-1 0 1,1 0-1,0 0 0,1 0 1,-1-1-1,1 1 0,2 4 1,-3-7 5,0 1 0,0-1 0,0 0 0,0 0 0,1 0 0,-1 0 0,0-1 0,1 1 0,-1 0 0,0 0 0,1-1 0,-1 1 0,1-1 0,-1 1 0,1-1 0,-1 0 0,1 0 0,0 1 0,-1-1 0,1 0 0,-1 0 0,1-1 0,-1 1 0,1 0 0,-1 0 0,1-1 0,-1 1 0,1-1 0,-1 1 0,1-1 0,-1 0 0,1 0 0,-1 1 0,1-2 0,7-4 7,-2 0 0,1 0 0,-1-1 0,0 0 0,0 0 0,-1-1-1,0 0 1,0 0 0,-1 0 0,7-14 0,8-11 47,-21 37-49,1 0 1,-1 0-1,1 0 0,-1 0 1,1 0-1,1 0 0,-1 1 1,1 4-1,0 4 69,-1-1-22,4 41 121,-4-52-175,1 0 0,-1 1-1,1-1 1,-1 1 0,1-1-1,-1 0 1,1 1 0,0-1-1,-1 0 1,1 0 0,0 0-1,0 0 1,0 0 0,0 0 0,0 0-1,0 0 1,0 0 0,1 0-1,-1 0 1,0 0 0,0-1-1,1 1 1,-1-1 0,0 1-1,1-1 1,-1 1 0,0-1-1,1 0 1,-1 0 0,4 1-1,-1-1-232,0 0 0,0 0 0,0-1-1,0 1 1,0-1 0,0 0 0,0 0-1,8-3 1,13-15-4220,-9 2-1371</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7.894"/>
    </inkml:context>
    <inkml:brush xml:id="br0">
      <inkml:brushProperty name="width" value="0.025" units="cm"/>
      <inkml:brushProperty name="height" value="0.025" units="cm"/>
    </inkml:brush>
  </inkml:definitions>
  <inkml:trace contextRef="#ctx0" brushRef="#br0">169 1 6662,'0'0'9396,"-11"2"-5499,4-1-3383,-73 18 3031,75-18-3400,1 0-1,-1 1 0,0 0 1,1 0-1,-1 0 0,1 1 1,0-1-1,0 1 0,0 0 1,0 0-1,0 0 0,1 1 1,-1-1-1,1 1 0,-4 6 1,7-10-146,0 1 0,-1-1 0,1 1 1,0-1-1,0 0 0,0 1 1,0-1-1,-1 1 0,1-1 0,0 1 1,0-1-1,0 1 0,0-1 1,0 1-1,0-1 0,0 1 0,1-1 1,-1 0-1,0 1 0,0-1 1,0 1-1,0-1 0,0 1 0,1-1 1,-1 0-1,0 1 0,0-1 1,1 1-1,-1-1 0,0 0 0,1 1 1,18 5-375,34-6-859,-38 0 752,-9 0 442,-1 0 0,1 0 0,-1 1 0,1 0 0,-1 0 0,0 0 0,1 1 0,-1 0 0,0 0 0,0 0 0,0 1 0,6 3 0,-10-4 66,1-1 1,0 1 0,-1-1 0,0 1-1,1 0 1,-1 0 0,0-1 0,0 1-1,0 0 1,0 0 0,0 0 0,0 0-1,0 0 1,-1 0 0,1 1 0,-1-1-1,0 0 1,1 0 0,-1 0 0,0 0-1,0 1 1,-1-1 0,1 0 0,0 0-1,-1 0 1,1 0 0,-1 0 0,0 0-1,1 0 1,-1 0 0,0 0 0,0 0-1,-1 0 1,-1 3 0,-2 2 146,-1 1 0,0-1 0,0 0 0,0-1 0,-1 0 0,0 0 0,-11 8 0,-24 6-1468,39-19 601,0 0 0,0 0-1,0-1 1,0 0 0,0 1-1,-1-1 1,1 0 0,0 0-1,0-1 1,-6 0-1,-7-7-12442</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8.648"/>
    </inkml:context>
    <inkml:brush xml:id="br0">
      <inkml:brushProperty name="width" value="0.025" units="cm"/>
      <inkml:brushProperty name="height" value="0.025" units="cm"/>
    </inkml:brush>
  </inkml:definitions>
  <inkml:trace contextRef="#ctx0" brushRef="#br0">36 0 15310,'-2'10'1928,"-20"168"2055,11 104-2377,11-270-1579,0 0 0,1-1 0,0 1 0,1-1 0,1 1 0,0-1 1,0 0-1,7 15 0,-9-24-21,0 0 1,1 0-1,-1 0 0,0 0 1,1 0-1,0 0 1,-1 0-1,1 0 1,0-1-1,0 1 0,0-1 1,0 1-1,0-1 1,0 0-1,0 0 1,1 0-1,-1 0 0,3 1 1,-2-2 7,1 0 1,-1 0 0,1 0-1,-1 0 1,1-1-1,-1 0 1,0 1 0,1-1-1,-1 0 1,0-1-1,1 1 1,-1 0-1,0-1 1,0 0 0,0 0-1,5-4 1,7-7 20,-1-1 1,0 0-1,0-1 0,-2-1 1,0 0-1,0-1 0,15-32 1,11-13 6,-38 62-42,0-1 0,0 1 0,0 0 0,0 0 0,0 0 0,0-1-1,0 1 1,0 0 0,0 0 0,0 0 0,0-1 0,0 1 0,1 0-1,-1 0 1,0 0 0,0-1 0,0 1 0,0 0 0,0 0 0,1 0-1,-1 0 1,0-1 0,0 1 0,0 0 0,1 0 0,-1 0 0,0 0-1,0 0 1,0 0 0,1 0 0,-1 0 0,0 0 0,0 0 0,1 0-1,-1 0 1,0 0 0,0 0 0,0 0 0,1 0 0,-1 0 0,0 0-1,0 0 1,1 0 0,-1 0 0,0 0 0,0 0 0,0 0 0,1 0-1,-1 0 1,0 1 0,0-1 0,0 0 0,0 0 0,1 0 0,-1 0-1,0 1 1,0-1 0,5 22-19,-4 42-13,-2-52 33,1 2-159,0-2 202,0 0 0,0-1 1,1 1-1,0 0 0,4 13 1,-5-24-96,1 0 1,-1 0 0,1 0 0,-1 0-1,1 0 1,-1 0 0,1 0-1,-1 0 1,1 0 0,0 0-1,0 0 1,-1 0 0,1 0-1,0 0 1,0 0 0,0-1-1,0 1 1,0 0 0,0-1-1,0 1 1,0-1 0,0 1 0,2-1-1,-1 0-164,1 0 1,-1 0-1,1-1 0,-1 1 0,0-1 0,1 1 1,-1-1-1,0 0 0,0 0 0,0 0 0,0 0 1,0-1-1,0 1 0,0-1 0,0 1 0,3-4 1,22-21-3886,2-7-1468</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1:59.782"/>
    </inkml:context>
    <inkml:brush xml:id="br0">
      <inkml:brushProperty name="width" value="0.025" units="cm"/>
      <inkml:brushProperty name="height" value="0.025" units="cm"/>
    </inkml:brush>
  </inkml:definitions>
  <inkml:trace contextRef="#ctx0" brushRef="#br0">125 510 10282,'0'0'7489,"-10"13"-5529,-6 9-1551,1 1 1,1 1 0,0 0 0,2 0-1,1 2 1,1-1 0,-10 43-1,19-66-393,1-1 0,0 0-1,-1 1 1,1-1-1,0 0 1,0 1 0,0-1-1,0 1 1,0-1-1,0 0 1,0 1 0,1-1-1,-1 0 1,0 1-1,1-1 1,-1 0 0,1 1-1,0-1 1,-1 0-1,1 0 1,0 0-1,0 1 1,1 0 0,-1-2-6,0 1 0,0-1 0,0 1 1,1-1-1,-1 0 0,0 0 1,1 1-1,-1-1 0,0 0 0,1 0 1,-1 0-1,0 0 0,1-1 0,-1 1 1,0 0-1,1-1 0,-1 1 0,0 0 1,2-2-1,5-1 25,0-1 0,0-1 0,0 1 0,-1-2 0,12-9 1,-2-3-146,0 0 1,-1-2 0,-1 0 0,16-29 0,-24 38 10,0-1-1,-1 1 1,-1-1 0,1 0-1,-2-1 1,0 1 0,3-15 0,-12 70 164,3-36-22,1 1 0,0-1 0,0 1 1,0-1-1,1 0 0,0 1 0,1-1 0,-1 1 0,2-1 0,3 14 0,-4-19-32,0-1 0,0 0 0,0 1 1,0-1-1,1 0 0,-1 0 0,0 0 0,1 0 1,-1 0-1,1 0 0,-1-1 0,1 1 0,-1 0 1,1-1-1,-1 1 0,1-1 0,0 1 0,-1-1 1,1 0-1,0 0 0,-1 0 0,1 0 0,0 0 1,0 0-1,-1 0 0,1-1 0,0 1 0,2-2 1,2 1 14,-1-1 0,1 0 0,-1 0 0,1 0 0,-1-1 0,0 0 0,6-4 1,7-9-5,-1-1 0,0 0 1,-1-1-1,-1-1 1,-1 0-1,-1-1 0,0 0 1,-2-1-1,0-1 1,14-41-1,-13 25 6,-1-1 1,-2 0-1,-2 0 0,-2 0 1,2-68-1,-10 103 1,-4 11-27,-7 14-17,-8 21 7,1 1 0,-16 53 0,31-78 30,0 0-1,2 0 1,0 0 0,2 1-1,0 0 1,0-1 0,2 1-1,3 29 1,-3-45-18,1 1 0,0-1 0,0 0 0,1 0 0,-1 0 0,1 0 0,-1 0 0,1 0 0,0-1 0,0 1 0,0 0 1,0-1-1,1 1 0,-1-1 0,1 0 0,-1 0 0,1 0 0,0 0 0,0-1 0,0 1 0,0-1 0,0 1 0,0-1 0,0 0 0,1 0 0,-1-1 0,0 1 0,0 0 1,1-1-1,5 0 0,-1 0 11,-1 0 0,1 0 0,-1-1 0,1 0-1,-1 0 1,1 0 0,-1-1 0,0-1 0,0 1 0,0-1 0,0 0 0,12-8 0,-9 2-3,0 0 0,0 0 0,-1-1 1,0-1-1,-1 0 0,0 0 0,-1 0 0,0-1 0,-1 0 0,0-1 0,-1 1 0,4-15 0,5-21 47,13-96 0,-19 90-56,8-73-19,-18 238 41,-1-44 11,3 0 0,13 97 0,-10-146-29,1 1-1,0-1 0,2 1 1,8 20-1,-4-29 48,-5-19 129,-2-22 50,-3 19-328,-1 0 0,0 0 1,0 0-1,-2 0 0,1 1 0,-1-1 0,-1 1 0,-5-11 1,6 15 106,0 0 1,-1 1 0,0 0 0,-1 0-1,1 0 1,-1 1 0,0-1 0,0 1-1,-1 0 1,1 0 0,-1 1 0,0 0-1,-1 0 1,-9-4 0,76 7-1451,21-9-4656,-50 2 816,52-19 0,-27-3 5167,-51 27 1224,0-1 0,0 0 0,-1 0 0,0 0 0,1-1 1,-1 1-1,4-7 0,-9 4 6330,-10 8-5375,-14 10-1361,-17 25 630,39-33-1291,0 0 0,0 0 0,0 0 0,1 0 0,-1 1 0,1-1 0,0 1 0,0 0 0,0 0 0,1 0 0,-2 4 0,3-7-58,0 0 0,0 0-1,1 0 1,-1 0-1,0 0 1,1 0 0,-1-1-1,0 1 1,1 0-1,-1 0 1,1 0 0,0-1-1,-1 1 1,1 0-1,-1-1 1,1 1 0,0 0-1,0-1 1,-1 1 0,1-1-1,0 1 1,0-1-1,0 0 1,-1 1 0,1-1-1,0 0 1,0 1-1,0-1 1,0 0 0,0 0-1,1 0 1,39 7-956,-30-6 469,6 1-158,-7-1 415,-1 0 0,1 0 0,-1 1 0,1 1 0,-1-1 0,0 1 0,0 1 1,13 7-1,-21-11 278,0 1 1,0 0-1,0 0 1,0 0-1,-1 0 1,1 0-1,0 0 1,-1 0-1,1 0 1,-1 0-1,1 0 1,-1 0-1,1 0 1,-1 0-1,0 0 1,1 1-1,-1-1 1,0 0-1,0 0 1,0 0-1,0 0 1,0 1-1,0-1 1,0 0-1,-1 0 1,1 0-1,0 0 1,-1 1-1,1-1 1,-1 0-1,1 0 1,-1 0-1,1 0 1,-1 0 0,0 0-1,0 0 1,1 0-1,-1 0 1,0-1-1,0 1 1,0 0-1,-1 0 1,-42 32 1510,-28 3-554,31-25-1723,4-9-4231,29-5-3452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6.387"/>
    </inkml:context>
    <inkml:brush xml:id="br0">
      <inkml:brushProperty name="width" value="0.025" units="cm"/>
      <inkml:brushProperty name="height" value="0.025" units="cm"/>
    </inkml:brush>
  </inkml:definitions>
  <inkml:trace contextRef="#ctx0" brushRef="#br0">67 1 4068,'0'0'16896,"10"3"-16587,10 0-204,-9-2-25,0 1-1,0 0 0,0 1 1,18 6-1,-27-7-18,0 0 0,0 0 0,-1-1 0,1 1 0,-1 0 0,1 0 1,-1 1-1,0-1 0,0 0 0,0 0 0,0 1 0,0-1 0,0 0 0,-1 1 0,1-1 0,-1 1 0,1-1 0,-1 1 0,0-1 0,0 1 0,0-1 0,-1 1 0,1-1 0,-1 0 0,0 4 0,-1 7 118,-1 0-1,0-1 1,-7 19-1,3-16-60,0 0 1,-1 0-1,-1-1 0,-18 23 0,-14 4-1383,36-37 402,0-1-1,0 1 0,-1-1 0,1 0 0,-1 0 0,-9 2 0,-8-1-8996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3.872"/>
    </inkml:context>
    <inkml:brush xml:id="br0">
      <inkml:brushProperty name="width" value="0.035" units="cm"/>
      <inkml:brushProperty name="height" value="0.035" units="cm"/>
    </inkml:brush>
  </inkml:definitions>
  <inkml:trace contextRef="#ctx0" brushRef="#br0">0 3 15923,'3'0'164,"1"-1"-1,-1 0 0,0 1 0,1-1 0,-1 1 1,0 0-1,1 0 0,-1 0 0,5 2 0,1-2-124,10 1-499,0 0-1,0 1 0,-1 1 0,26 7 1,-39-9 499,-1 0 0,1 1 0,0 0 0,-1 0 1,0 1-1,0-1 0,0 1 0,0 0 1,0 0-1,0 0 0,0 0 0,-1 1 1,0-1-1,0 1 0,0 0 0,0 0 0,-1 0 1,1 0-1,-1 1 0,0-1 0,0 1 1,2 7-1,-2 16 1197,3 7 1202,-4-35-2464,1 1 0,-1-1-1,0 0 1,1 1 0,-1-1 0,0 0 0,1 0 0,-1 0-1,0 0 1,1 0 0,-1 0 0,0-1 0,1 1-1,-1 0 1,2-1 0,7 0-222,-4 1 269,-1 0 0,0 1 0,0 0 0,0 0 0,0 0 1,0 0-1,0 1 0,0 0 0,-1 0 0,1 1 0,-1-1 0,1 1 0,-1 0 0,0 0 0,0 0 0,0 1 0,0-1 1,-1 1-1,1 0 0,-1 0 0,0 0 0,0 0 0,-1 1 0,1 0 0,-1-1 0,0 1 0,0 0 0,-1 0 0,3 9 0,-2-6 181,-1-1 0,0 0-1,0 1 1,0-1 0,-1 1-1,0-1 1,-1 1-1,0-1 1,0 1 0,0-1-1,-1 1 1,0-1 0,0 0-1,-1 0 1,0 0-1,0 0 1,-1-1 0,0 1-1,0-1 1,-6 7-1,9-12-180,0 1 0,0-1 0,-1 0 0,1 1 0,-1-1 0,1 0 0,-1 0-1,1 0 1,-1 0 0,0 0 0,1 0 0,-1-1 0,0 1 0,1-1 0,-1 1 0,0-1-1,0 1 1,0-1 0,-2 0 0,2 0-81,1-1 1,-1 1-1,1-1 1,-1 1-1,1-1 1,-1 0-1,1 0 1,0 0-1,-1 1 1,1-1-1,0-1 1,0 1-1,0 0 1,-1 0-1,1 0 1,1 0-1,-3-3 1,-1-4-196,0 0 1,1 0 0,0-1 0,0 1-1,1-1 1,-3-13 0,-1-28-365,4-7-199</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00.378"/>
    </inkml:context>
    <inkml:brush xml:id="br0">
      <inkml:brushProperty name="width" value="0.025" units="cm"/>
      <inkml:brushProperty name="height" value="0.025" units="cm"/>
    </inkml:brush>
  </inkml:definitions>
  <inkml:trace contextRef="#ctx0" brushRef="#br0">136 59 4260,'0'-1'603,"0"0"1,0 0-1,0-1 0,0 1 0,-1 0 1,1 0-1,0 0 0,0 0 0,-1 0 1,1 0-1,-1-1 0,1 1 0,-1 0 1,0 0-1,1 0 0,-1 0 0,0 1 1,1-1-1,-1 0 0,0 0 1,-2-1-1,2 1-250,-1 0 1,0 0-1,0 1 0,1-1 1,-1 1-1,0-1 1,0 1-1,0-1 0,0 1 1,0 0-1,1 0 1,-4 0-1,1 1-210,1-1 0,-1 1 0,1-1 1,0 1-1,-1 0 0,1 0 0,0 1 0,0-1 1,0 0-1,0 1 0,0 0 0,0 0 0,0 0 0,-4 5 1,0 2-73,2 1 1,-1 0 0,2 0-1,-1 0 1,1 1 0,1-1-1,0 1 1,0 0 0,1 0-1,1 0 1,-1 0 0,2 0 0,1 19-1,-1-29-62,0 1-1,0-1 0,0 1 1,0-1-1,1 1 1,-1 0-1,1-1 0,-1 1 1,1-1-1,0 0 1,-1 1-1,1-1 0,0 1 1,0-1-1,0 0 0,0 0 1,0 1-1,0-1 1,0 0-1,1 0 0,-1 0 1,0 0-1,1-1 1,-1 1-1,0 0 0,1 0 1,-1-1-1,1 1 1,-1-1-1,1 1 0,-1-1 1,1 0-1,0 0 1,-1 1-1,1-1 0,-1 0 1,1 0-1,0-1 0,2 1 1,2-1 38,0 0 1,0 0 0,0-1-1,0 1 1,-1-1-1,1 0 1,-1-1 0,1 1-1,8-7 1,-5 2 5,1-1 0,-1 0 1,-1 0-1,1-1 1,-2 0-1,1-1 0,-1 0 1,-1 0-1,1 0 1,-2-1-1,0 0 0,0 0 1,-1 0-1,0 0 0,-1-1 1,0 0-1,-1 0 1,0 0-1,0-23 0,-2 36-110,-1 0 0,1 0-1,-1 0 1,1 0-1,-1 0 1,1 0-1,-1 0 1,1 0 0,-1-1-1,0 1 1,0 0-1,1 0 1,-1-1 0,0 1-1,0 0 1,0-1-1,0 1 1,0-1 0,1 1-1,-1-1 1,0 1-1,0-1 1,0 0 0,-1 0-1,1 1 1,0-1-1,0 0 1,0 0-1,0 0 1,0 0 0,0 0-1,0 0 1,0 0-1,0-1 1,0 1 0,0 0-1,0-1 1,0 1-1,0 0 1,0-1 0,0 1-1,0-1 1,0 0-1,0 1 1,1-1-1,-1 0 1,0 1 0,0-1-1,1 0 1,-1 0-1,0 0 1,1 1 0,-1-1-1,1 0 1,-1 0-1,1 0 1,0 0 0,-1 0-1,1 0 1,-1-2-1,1 8-353,0-4 119,-1 0 1,1 0-1,0 0 1,0 0 0,-1 0-1,1 0 1,0 0 0,0 0-1,0 0 1,0 0 0,0 0-1,1 0 1,-1 0-1,0 0 1,0 0 0,1 0-1,-1 0 1,1 0 0,-1 0-1,1 0 1,-1 0 0,1 0-1,-1 0 1,1 0-1,0 0 1,-1-1 0,1 1-1,0 0 1,0-1 0,0 1-1,0 0 1,0-1-1,0 1 1,-1-1 0,3 1-1,12 0-5350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00.821"/>
    </inkml:context>
    <inkml:brush xml:id="br0">
      <inkml:brushProperty name="width" value="0.025" units="cm"/>
      <inkml:brushProperty name="height" value="0.025" units="cm"/>
    </inkml:brush>
  </inkml:definitions>
  <inkml:trace contextRef="#ctx0" brushRef="#br0">0 143 5830,'0'0'14675,"1"14"-13875,7 236 2613,-6-108-2325,6-86-885,1-99 491,-2-95-572,-7 87-290,3 0-1,2 0 0,2 0 1,23-87-1,-28 132 154,1 0 1,-1 0 0,1 0-1,0 1 1,0 0-1,1-1 1,-1 1-1,1 0 1,0 1-1,1-1 1,-1 1-1,9-6 1,-11 9 3,0 0 0,0-1 0,0 1 1,0 1-1,0-1 0,1 0 0,-1 0 0,0 1 1,1 0-1,-1-1 0,1 1 0,-1 0 0,0 0 1,1 0-1,-1 0 0,0 1 0,1-1 1,-1 1-1,0-1 0,1 1 0,-1 0 0,0 0 1,0 0-1,0 0 0,0 0 0,1 1 0,-2-1 1,1 0-1,0 1 0,0 0 0,0-1 0,-1 1 1,1 0-1,2 4 0,1 1-6,0 0 0,0 1 1,-1 0-1,0 0 0,0 0 0,-1 1 1,0-1-1,0 1 0,-1 0 0,0-1 0,0 1 1,-1 0-1,-1 0 0,0 0 0,0 0 0,0 0 1,-1 0-1,0 0 0,-1 0 0,-3 10 1,3-11 85,-1 0 1,0 0-1,0-1 1,-1 1 0,1-1-1,-2 0 1,1 0 0,-1 0-1,0 0 1,-1-1 0,1 0-1,-1 0 1,0-1-1,-1 1 1,0-1 0,1-1-1,-2 1 1,1-1 0,0 0-1,-1-1 1,1 0 0,-11 3-1,17-6-85,-1 1 0,0 0 0,0-1 0,1 1 0,-1-1 0,0 0 0,0 0 0,0 0 0,0 0 0,1 0 1,-1 0-1,0 0 0,0 0 0,0-1 0,0 1 0,1-1 0,-1 1 0,0-1 0,1 0 0,-1 1 0,0-1 0,-1-2 0,2 2-140,0 0-1,0-1 1,1 1 0,-1-1-1,0 0 1,1 1 0,0-1-1,-1 1 1,1-1 0,0 0 0,0 1-1,-1-1 1,1 0 0,1 1-1,-1-1 1,0 0 0,0 1-1,1-1 1,0-1 0,3-12-1495,1 1 1,1 1 0,0-1-1,8-12 1,-14 25 1565,24-41-5237</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01.453"/>
    </inkml:context>
    <inkml:brush xml:id="br0">
      <inkml:brushProperty name="width" value="0.025" units="cm"/>
      <inkml:brushProperty name="height" value="0.025" units="cm"/>
    </inkml:brush>
  </inkml:definitions>
  <inkml:trace contextRef="#ctx0" brushRef="#br0">46 1 15086,'0'0'6145,"-5"13"-5686,-6 29 386,2 1 1,1 0 0,3 1-1,-1 68 1,6-92-748,-1-5-67,1 1 0,0-1 0,1 1 0,1-1 0,1 1 1,0-1-1,7 20 0,-10-34-26,1 1 0,-1-1 0,1 0 0,0 1 0,-1-1 0,1 0 0,0 1 0,0-1 0,0 0 0,0 0 0,0 0 0,0 0 0,0 0 0,0 0-1,1 0 1,-1 0 0,0 0 0,3 1 0,-3-2 12,0 0 0,-1 0 0,1 0 0,0 0 0,0 0 0,0 0 0,0 0 0,0-1 0,0 1 0,0 0 0,0-1 0,0 1 0,-1 0 0,1-1 0,0 1 0,0-1 0,0 1 0,-1-1 0,1 0 0,0 1-1,0-2 1,3-2 25,-1 0 0,-1 0 0,1 0 0,-1-1 0,1 1 0,-1-1-1,0 1 1,-1-1 0,3-8 0,0-8-14,-2 0 1,0 0-1,-1-1 1,0 1-1,-5-27 1,3 43-166,-1 6 38,0 14-12,-1 23 31,3-35 78,0 1 0,0-1 0,0 1 1,0-1-1,1 0 0,-1 1 0,1-1 0,0 1 1,0-1-1,0 0 0,0 0 0,0 1 1,1-1-1,0 0 0,0 0 0,-1 0 0,2-1 1,-1 1-1,0 0 0,0-1 0,1 0 0,0 1 1,-1-1-1,1 0 0,0 0 0,0-1 1,0 1-1,0 0 0,0-1 0,1 0 0,-1 0 1,0 0-1,1 0 0,-1 0 0,0-1 0,1 1 1,4-1-1,3 0 17,1-1 0,-1 0 0,0-1 0,1 0-1,-1 0 1,0-1 0,0-1 0,-1 0 0,1 0 0,13-9 0,25-20-34,-40 25 10,0 1 0,1 0 0,0 1 0,0 0 0,0 0 0,1 1 0,21-7 0,-30 12 17,0 0 0,0 0-1,0 0 1,0 1 0,0-1-1,-1 0 1,1 1 0,0-1 0,0 1-1,0 0 1,0 0 0,-1-1-1,1 1 1,0 1 0,-1-1 0,1 0-1,-1 0 1,1 0 0,-1 1 0,1-1-1,-1 1 1,0-1 0,0 1-1,2 3 1,-1-3 45,0 1 1,0-1-1,0 1 0,0-1 1,0 0-1,1 0 0,-1 0 1,1 0-1,-1 0 0,1-1 1,0 1-1,-1-1 0,4 1 1,6 0 17,-1-1 1,1 0 0,-1-1 0,1 0-1,-1-1 1,1-1 0,-1 1 0,1-2-1,-1 0 1,0 0 0,0-1 0,14-7-1,-10 5-83,1 0 0,0 2 0,0-1 0,0 2-1,19-2 1,-31 4 4,-1 1 0,1 1-1,0-1 1,-1 0 0,1 1 0,-1 0-1,1-1 1,-1 1 0,1 1-1,-1-1 1,0 0 0,1 1 0,3 3-1,15 6-14,-20-10-148,0 0 0,1 0-1,-1-1 1,1 1-1,-1 0 1,1-1 0,-1 0-1,1 0 1,-1 1-1,1-1 1,0-1 0,-1 1-1,1 0 1,-1-1-1,1 1 1,-1-1 0,1 0-1,-1 0 1,0 0-1,1 0 1,-1 0 0,0 0-1,0-1 1,0 1-1,0-1 1,0 1 0,3-4-1,-2 2-290,-1 0-1,1-1 1,-1 1 0,0 0-1,0-1 1,0 1 0,0-1-1,-1 0 1,1 1 0,-1-1-1,0 0 1,0 0-1,-1 0 1,1 0 0,-1 0-1,0 0 1,0-6 0,-5-15-8187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01.784"/>
    </inkml:context>
    <inkml:brush xml:id="br0">
      <inkml:brushProperty name="width" value="0.025" units="cm"/>
      <inkml:brushProperty name="height" value="0.025" units="cm"/>
    </inkml:brush>
  </inkml:definitions>
  <inkml:trace contextRef="#ctx0" brushRef="#br0">1 9 16944,'0'0'5477,"62"-9"-10602,-46 9-5829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02.180"/>
    </inkml:context>
    <inkml:brush xml:id="br0">
      <inkml:brushProperty name="width" value="0.025" units="cm"/>
      <inkml:brushProperty name="height" value="0.025" units="cm"/>
    </inkml:brush>
  </inkml:definitions>
  <inkml:trace contextRef="#ctx0" brushRef="#br0">0 9 14189,'0'0'4357,"2"12"-2921,-2-8-1437,2 8 469,0 0 0,1 0 0,0 0 0,1 0 0,5 11 0,-7-19-323,0 0-1,0-1 0,0 0 1,0 1-1,0-1 1,1 0-1,0 0 0,0 0 1,0 0-1,0-1 0,0 1 1,0-1-1,1 0 1,-1 0-1,1 0 0,-1 0 1,1 0-1,0-1 1,0 0-1,0 0 0,0 0 1,6 1-1,0-2-84,1 1 1,-1-1-1,1-1 1,0 0-1,-1 0 1,0-1-1,1-1 0,-1 1 1,14-7-1,1-3-132,-1-1-1,28-18 1,39-21-198,-90 51 289,0 0 0,0 1 0,0-1 0,0 1 0,0-1 0,0 1-1,0 0 1,0-1 0,0 1 0,1 0 0,-1 0 0,0 0-1,0 0 1,0 0 0,1 0 0,-1 0 0,0 0 0,0 0-1,0 1 1,0-1 0,0 0 0,1 1 0,-1-1 0,0 1-1,0 0 1,0-1 0,0 1 0,0 0 0,0-1 0,-1 1-1,1 0 1,0 0 0,0 0 0,0 0 0,-1 0 0,1 0-1,0 0 1,-1 0 0,1 0 0,-1 0 0,0 0 0,1 0 0,-1 0-1,1 2 1,0-1 9,-1 0 0,1 0 0,1 0 0,-1 0 0,0 0 0,0 0 0,1 0 0,-1 0 0,1-1 0,-1 1 0,1 0 0,0-1 0,0 0 0,0 1 0,-1-1 0,5 2 0,2-1 28,-1-1 1,1 1-1,0-1 0,1 0 0,-1-1 0,0 0 0,0 0 0,0-1 0,0 0 0,0-1 0,8-2 0,15-5-636,45-20-1,-6 2-890,-58 23 1341,54-12-96,-63 16 292,1 0 0,-1-1 0,1 1 0,0 0 0,-1 1 0,1-1 0,-1 1 0,1 0 0,-1-1 0,1 1 0,-1 1 0,1-1 0,-1 1 0,0-1 0,5 4 0,-2-2 34,0 0 0,0 0 1,0 0-1,0-1 1,0 0-1,1 0 0,-1-1 1,1 0-1,-1 0 1,1-1-1,-1 1 1,1-1-1,7-1 0,-8 0-590,-1 1 0,1-1 0,0 0-1,-1-1 1,1 1 0,-1-1 0,0 0-1,1 0 1,6-5 0,7-7-5617</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09.672"/>
    </inkml:context>
    <inkml:brush xml:id="br0">
      <inkml:brushProperty name="width" value="0.025" units="cm"/>
      <inkml:brushProperty name="height" value="0.025" units="cm"/>
    </inkml:brush>
  </inkml:definitions>
  <inkml:trace contextRef="#ctx0" brushRef="#br0">71 101 3812,'-18'6'271,"-16"4"2739,16 0 3686,53-9-2847,20-5-3360,-1-3 1,1-2-1,-2-2 0,75-26 0,-41 11-1467,-69 22 395,25-9-1500,-17 1-2426,-22 8 393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0.019"/>
    </inkml:context>
    <inkml:brush xml:id="br0">
      <inkml:brushProperty name="width" value="0.025" units="cm"/>
      <inkml:brushProperty name="height" value="0.025" units="cm"/>
    </inkml:brush>
  </inkml:definitions>
  <inkml:trace contextRef="#ctx0" brushRef="#br0">55 75 7143,'0'0'4644,"-55"19"-2049,59-19-2307,19 0 1057,7-5 32,9-5-640,10-1-481,3 1-63,3 1-97,-4 1-64,-3 0-32,-11 1-609,-4 0-1377,-6 0-2242,-9-4 32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0.351"/>
    </inkml:context>
    <inkml:brush xml:id="br0">
      <inkml:brushProperty name="width" value="0.025" units="cm"/>
      <inkml:brushProperty name="height" value="0.025" units="cm"/>
    </inkml:brush>
  </inkml:definitions>
  <inkml:trace contextRef="#ctx0" brushRef="#br0">0 0 12268,'0'0'5834,"10"1"-5428,24 0-276,-1 1 0,1 3 0,-1 0 0,0 2 0,33 12 0,-64-19-125,0 1 0,0-1 0,-1 1 0,1 0 0,0 0 0,-1 0 0,1 0 1,-1 0-1,1 1 0,-1-1 0,1 0 0,-1 1 0,0-1 0,0 1 1,1-1-1,-1 1 0,0-1 0,0 1 0,-1 0 0,1 0 0,0-1 0,-1 1 1,1 0-1,-1 0 0,1 0 0,-1 0 0,0 0 0,0 0 0,0 0 1,0 0-1,0-1 0,0 1 0,0 0 0,-1 0 0,1 0 0,-1 0 0,0 0 1,1-1-1,-3 4 0,-3 6 45,0 1-1,-1-1 1,-1-1 0,-16 19 0,8-11-61,0 3-123,0 1 0,-14 29 0,11-9-3767,13-22-2559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2.131"/>
    </inkml:context>
    <inkml:brush xml:id="br0">
      <inkml:brushProperty name="width" value="0.025" units="cm"/>
      <inkml:brushProperty name="height" value="0.025" units="cm"/>
    </inkml:brush>
  </inkml:definitions>
  <inkml:trace contextRef="#ctx0" brushRef="#br0">196 155 3555,'15'-14'2338,"45"-47"2740,-56 57-4586,-1 0 1,0 0 0,0 0-1,0-1 1,-1 1 0,0-1-1,1 0 1,-1 0-1,-1 0 1,1 0 0,-1 0-1,0 0 1,0-6 0,-1 10-413,0 1-1,-1-1 1,1 1 0,0-1 0,-1 1 0,1-1 0,-1 1 0,1-1 0,-1 1 0,1-1 0,-1 1 0,1 0 0,-1-1 0,1 1-1,-1 0 1,1 0 0,-1-1 0,0 1 0,1 0 0,-1 0 0,1 0 0,-1 0 0,0 0 0,1 0 0,-1 0 0,0 0 0,1 0-1,-1 0 1,1 0 0,-1 0 0,-1 1 0,-24 3 373,17 1-401,0 0 0,0 0 0,1 1 0,-1 0 0,1 1 0,1 0 0,-1 0 0,1 0 0,0 1 0,1 0 0,-8 13 0,-10 16 413,-22 49 0,43-80-390,-18 36 701,-21 60 0,37-87-665,1 0 0,0 0 0,1 0 0,1 0 0,0 1-1,1-1 1,2 31 0,-1-43-105,1-1 0,-1 1-1,1-1 1,-1 0-1,1 0 1,0 1 0,-1-1-1,1 0 1,1 0 0,-1 0-1,0 0 1,0 0-1,1 0 1,-1 0 0,1 0-1,-1-1 1,1 1-1,0-1 1,0 1 0,0-1-1,0 0 1,3 2 0,-1-1 11,1-1 1,-1 1 0,1-1 0,0 0 0,-1-1-1,1 1 1,0-1 0,0 0 0,0 0 0,7-1-1,1-1 22,-1-1 0,0 0 0,1 0-1,-1-1 1,0-1 0,-1 0 0,19-11 0,-18 7-42,-1 0 1,1 0-1,-2-1 1,1-1-1,13-18 1,-22 26 0,1 0 0,0-1 0,-1 0 0,0 0 0,0 1 0,0-1 0,0 0 0,0-1 0,-1 1 1,0 0-1,0 0 0,0-1 0,0 1 0,-1 0 0,0-1 0,0 1 0,0-1 0,0 1 0,-1 0 1,1-1-1,-1 1 0,-3-8 0,3 11-1,0 0 0,0 0 1,-1-1-1,1 1 0,0 0 0,-1 0 1,1 0-1,-1 0 0,1 1 0,-1-1 0,0 0 1,1 1-1,-1-1 0,0 1 0,1-1 1,-1 1-1,0 0 0,0 0 0,1 0 1,-1 0-1,0 0 0,0 0 0,1 0 1,-1 0-1,0 1 0,-1 0 0,-3 0-7,1 0-1,-1 0 0,1 1 1,-1 0-1,1 0 0,0 0 0,-5 4 1,4-3 21,0 1 1,1 0-1,0 0 0,-1 1 1,2 0-1,-1 0 1,1 0-1,-1 0 1,1 1-1,1-1 1,-1 1-1,1 0 0,-4 11 1,7-17-10,0 0 1,-1 1 0,1-1-1,0 1 1,0-1-1,0 0 1,0 1 0,0-1-1,0 1 1,0-1-1,1 0 1,-1 1-1,0-1 1,0 1 0,0-1-1,0 0 1,0 1-1,1-1 1,-1 0 0,0 1-1,0-1 1,1 0-1,-1 1 1,0-1 0,0 0-1,1 1 1,-1-1-1,0 0 1,1 0-1,-1 1 1,1-1 0,-1 0-1,0 0 1,1 0-1,0 1 1,21-1 80,19-10 34,-22 2-98,0-2-1,0 0 0,23-18 0,-25 16-52,1 1 0,1 0 0,23-10-1,-42 22 31,1-1-1,0 1 1,-1-1-1,1 1 1,0-1-1,-1 1 1,1 0-1,-1-1 1,1 1-1,-1 0 1,1-1-1,-1 1 1,1 0-1,-1 0 0,0-1 1,1 1-1,-1 0 1,0 0-1,0 0 1,1-1-1,-1 1 1,0 0-1,0 0 1,0 0-1,0 0 1,0 0-1,0-1 1,-1 3-1,2 30 158,-19 113 2,18-146-207,0 1 1,0-1 0,0 1 0,0-1 0,0 1 0,0-1 0,0 1 0,0-1 0,0 1 0,0-1 0,0 1 0,0-1 0,0 1 0,0 0-1,0-1 1,1 1 0,-1-1 0,0 0 0,0 1 0,1-1 0,-1 1 0,0-1 0,1 1 0,-1-1 0,0 0 0,1 1 0,-1-1 0,1 0-1,-1 1 1,1-1 0,-1 0 0,1 1 0,-1-1 0,1 0 0,-1 0 0,1 0 0,-1 0 0,1 1 0,-1-1 0,1 0 0,-1 0 0,1 0-1,-1 0 1,1 0 0,-1 0 0,1 0 0,-1 0 0,1-1 0,-1 1 0,1 0 0,-1 0 0,1 0 0,-1-1 0,1 1 0,-1 0 0,1 0 0,-1-1-1,1 1 1,0-1 0,2-1-494,0 0 0,0 0 0,0 0 0,0-1 0,-1 1 0,1-1 0,-1 0-1,3-3 1,15-28-6715</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2.507"/>
    </inkml:context>
    <inkml:brush xml:id="br0">
      <inkml:brushProperty name="width" value="0.025" units="cm"/>
      <inkml:brushProperty name="height" value="0.025" units="cm"/>
    </inkml:brush>
  </inkml:definitions>
  <inkml:trace contextRef="#ctx0" brushRef="#br0">91 1 11723,'0'0'6054,"-43"66"-3812,27-30-929,2 9-384,5 1-160,0 1-641,9-3-96,0-6-384,6-4-1090,4-11-608,3-9 128,-3-7-672,-1-7-705,-5 0-1089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4.323"/>
    </inkml:context>
    <inkml:brush xml:id="br0">
      <inkml:brushProperty name="width" value="0.035" units="cm"/>
      <inkml:brushProperty name="height" value="0.035" units="cm"/>
    </inkml:brush>
  </inkml:definitions>
  <inkml:trace contextRef="#ctx0" brushRef="#br0">0 13 14731,'0'-1'124,"1"0"-1,-1 0 1,1 0 0,-1 1-1,1-1 1,-1 0 0,1 1-1,-1-1 1,1 0 0,0 1-1,-1-1 1,1 1 0,0-1-1,0 1 1,-1-1 0,1 1-1,0-1 1,0 1 0,1-1-1,-1 1-41,-1 1 0,1-1 0,-1 0-1,1 0 1,-1 1 0,1-1 0,-1 0-1,1 0 1,-1 1 0,0-1 0,1 0 0,-1 1-1,1-1 1,-1 1 0,0-1 0,1 1-1,-1-1 1,0 1 0,0-1 0,1 1-1,-1-1 1,0 1 0,0 0 0,3 8 567,-1 0 1,0 0-1,1 11 1,-1-4-13,12 51 516,27 81 0,-27-110-1077,1-1 0,2 0-1,31 51 1,-46-86-76,21 30-11,-22-30 12,1-1-1,-1 1 1,1-1 0,-1 0 0,1 1-1,0-1 1,0 0 0,-1 0 0,1 0-1,0 0 1,0 0 0,0 0 0,0-1-1,0 1 1,3 0 0,-4-1 0,0 0 0,0-1 0,0 1 0,0 0 1,0 0-1,0 0 0,0-1 0,-1 1 0,1-1 0,0 1 0,0-1 0,0 1 1,-1-1-1,1 1 0,0-1 0,0 1 0,-1-1 0,1 0 0,-1 0 0,1 1 0,-1-1 1,1 0-1,-1 0 0,1 0 0,-1 1 0,0-1 0,1 0 0,-1 0 0,0 0 0,1-2 1,3-31 39,-6-4 48,-12-75 0,6 59-24,13 69-79,1-1 1,0 1-1,1-1 1,0 0-1,1-1 1,10 14-1,-16-25 13,-1 0 0,0 0 0,0-1 0,1 1 1,-1-1-1,1 1 0,0-1 0,-1 1 0,1-1 0,0 0 0,0 0 0,-1 0 0,1 0 1,0 0-1,0 0 0,0 0 0,1-1 0,-1 1 0,0-1 0,0 0 0,0 1 0,0-1 0,0 0 1,3-1-1,-1 1 2,0-2 0,-1 1-1,0 0 1,1-1 0,-1 1 0,0-1 0,0 0 0,0 0 0,0-1 0,0 1 0,-1 0 0,1-1 0,4-5 0,1-4 4,0 1-1,-1-1 1,0-1 0,-1 1 0,9-24 0,10-22-69,-21 56 15,-1 8 32,0 10 16,-3-15-1,13 100-31,4 28-385,-13-116-410,-2-17 74,-1-22 103,-2-3 161</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2.836"/>
    </inkml:context>
    <inkml:brush xml:id="br0">
      <inkml:brushProperty name="width" value="0.025" units="cm"/>
      <inkml:brushProperty name="height" value="0.025" units="cm"/>
    </inkml:brush>
  </inkml:definitions>
  <inkml:trace contextRef="#ctx0" brushRef="#br0">11 189 8840,'-2'-9'2408,"1"8"-2377,-1-7 625,0 0 1,1 0 0,0 0-1,0 0 1,0-12-1,2 16-475,-1 1 1,1-1-1,-1 1 0,1 0 1,0-1-1,1 1 0,-1 0 1,0 0-1,1 0 0,0 0 1,-1 0-1,1 0 0,0 1 1,1-1-1,-1 0 0,0 1 1,1 0-1,0-1 0,2-1 0,8-4 217,0 1 0,0 0 0,0 1-1,1 0 1,0 1 0,0 1-1,1 0 1,-1 1 0,30-3-1,-34 5-327,-1 1 0,0-1-1,1 2 1,-1-1 0,0 1 0,1 1-1,-1-1 1,0 2 0,0-1 0,0 1-1,-1 1 1,1-1 0,-1 2 0,1-1-1,-1 1 1,13 10 0,-18-12-46,0 0 1,0 1 0,-1-1-1,1 0 1,-1 1 0,1 0-1,-1 0 1,0 0 0,0-1 0,-1 2-1,0-1 1,1 0 0,-1 0-1,0 0 1,-1 1 0,1-1-1,-1 0 1,0 1 0,0-1-1,0 0 1,-1 1 0,1-1-1,-1 0 1,0 0 0,0 1-1,-1-1 1,1 0 0,-1 0-1,0 0 1,0 0 0,0-1-1,-5 7 1,-8 10 375,-1 0-1,0-2 1,-1 1-1,-29 21 1,31-26 28,12-12-392,1 1-1,-1-1 0,1 0 1,0 1-1,0 0 1,0-1-1,1 1 1,-1 0-1,0 0 1,1 0-1,-1 3 0,1-5-34,1 0-1,0 1 1,0-1 0,0 0-1,0 0 1,0 0-1,0 0 1,1 1-1,-1-1 1,0 0-1,0 0 1,1 0-1,-1 0 1,1 0-1,-1 0 1,1 0-1,-1 0 1,1 0-1,0 0 1,0 0-1,-1 0 1,1-1-1,0 1 1,0 0-1,0 0 1,0-1-1,0 1 1,0 0-1,0-1 1,0 1-1,0-1 1,0 0-1,0 1 1,2 0-1,47 17-70,50 22-7,-36-9-3956,-33-21-3387,-18-9 1195</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3.151"/>
    </inkml:context>
    <inkml:brush xml:id="br0">
      <inkml:brushProperty name="width" value="0.025" units="cm"/>
      <inkml:brushProperty name="height" value="0.025" units="cm"/>
    </inkml:brush>
  </inkml:definitions>
  <inkml:trace contextRef="#ctx0" brushRef="#br0">160 1 12139,'0'0'11259,"-10"0"-10730,4 1-514,0 0 0,0 0 0,0 1 0,0-1 0,0 1 0,1 1 0,-1-1 0,1 1 0,-1 0 0,1 0 0,0 0 1,0 1-1,1 0 0,-1 0 0,1 0 0,-6 7 0,3-4 3,3-3 24,0 0 1,-1 1 0,2-1-1,-1 1 1,0 0-1,1 0 1,0 0-1,0 0 1,0 1 0,1-1-1,0 1 1,0 0-1,0-1 1,-1 9 0,4-13-34,-1 0 0,1 0 0,-1 0 0,1 0 1,-1 0-1,1 0 0,-1 0 0,1 0 0,0 0 1,0-1-1,-1 1 0,1 0 0,0 0 0,0-1 1,0 1-1,0 0 0,0-1 0,0 1 0,0-1 1,0 0-1,0 1 0,0-1 0,0 0 0,0 1 1,0-1-1,0 0 0,0 0 0,2 0 0,39 3 94,-36-3-77,56-1 26,-46 0-185,1 0 0,-1 1-1,0 1 1,1 0-1,-1 1 1,30 8 0,-45-9 130,1-1 1,0 1 0,0-1-1,-1 1 1,1 0 0,-1 0-1,1 0 1,-1 0 0,1 0-1,-1 0 1,0 0 0,1 1-1,-1-1 1,0 0 0,0 1-1,0-1 1,0 1 0,0-1-1,0 1 1,0 0 0,-1-1-1,1 1 1,-1 0 0,2 3-1,-2-2 77,-1 0 0,1 1 0,0-1-1,-1 0 1,0 1 0,1-1-1,-1 0 1,-1 0 0,1 1 0,0-1-1,-1 0 1,-2 4 0,-4 4 341,0-1 0,0 1 0,-1-1 0,-1-1 0,-18 16 0,20-19-175,-56 37 1485,59-40-1648,0 0 1,-1-1-1,0 0 1,0 1 0,0-2-1,0 1 1,0-1-1,0 0 1,0 0 0,-8-1-1,14 0-136,-1 0-1,0 0 1,1-1 0,-1 1-1,1 0 1,-1-1 0,0 1-1,1-1 1,-1 1-1,1-1 1,-1 1 0,1-1-1,-1 1 1,1-1-1,0 1 1,-1-1 0,1 0-1,0 1 1,-1-1 0,1 0-1,0 1 1,0-1-1,0 0 1,0 1 0,-1-1-1,1 0 1,0 1-1,0-1 1,0 0 0,0 1-1,0-1 1,1 0-1,-1 0 1,0 1 0,0-1-1,0 0 1,1 1 0,-1-1-1,0 1 1,1-1-1,-1 0 1,0 1 0,1-2-1,15-31-6130,0 6-2212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4.135"/>
    </inkml:context>
    <inkml:brush xml:id="br0">
      <inkml:brushProperty name="width" value="0.025" units="cm"/>
      <inkml:brushProperty name="height" value="0.025" units="cm"/>
    </inkml:brush>
  </inkml:definitions>
  <inkml:trace contextRef="#ctx0" brushRef="#br0">0 38 9513,'0'0'11744,"9"1"-10687,51 0-184,0-3 0,104-15-1,-46 3-2175,-2 7-3359,-123 9 4,-2 0 2969,-20 5-4077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4.481"/>
    </inkml:context>
    <inkml:brush xml:id="br0">
      <inkml:brushProperty name="width" value="0.025" units="cm"/>
      <inkml:brushProperty name="height" value="0.025" units="cm"/>
    </inkml:brush>
  </inkml:definitions>
  <inkml:trace contextRef="#ctx0" brushRef="#br0">0 41 9513,'0'0'10025,"52"31"-8487,4-31-417,12-10-480,9-2-321,-4-1-224,-2 2-96,-13 2-1409,-14 1-2371,-17 0-2146</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5.212"/>
    </inkml:context>
    <inkml:brush xml:id="br0">
      <inkml:brushProperty name="width" value="0.025" units="cm"/>
      <inkml:brushProperty name="height" value="0.025" units="cm"/>
    </inkml:brush>
  </inkml:definitions>
  <inkml:trace contextRef="#ctx0" brushRef="#br0">1 1 12908,'0'0'4036,"3"66"-3171,-3-27-128,0 8-385,4 1-128,-1 6-160,4-4-32,2-5 0,2-4-448,-2-11-1442,-4-9-2018,0-12-63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5.609"/>
    </inkml:context>
    <inkml:brush xml:id="br0">
      <inkml:brushProperty name="width" value="0.025" units="cm"/>
      <inkml:brushProperty name="height" value="0.025" units="cm"/>
    </inkml:brush>
  </inkml:definitions>
  <inkml:trace contextRef="#ctx0" brushRef="#br0">1 216 4100,'0'0'7484,"1"-10"-4254,-1 6-3025,1-1 0,-1 1 0,1-1 0,0 0 0,1 1 1,-1 0-1,1-1 0,0 1 0,0 0 0,0 0 0,1 0 0,-1 0 0,1 0 0,0 1 0,0-1 0,0 1 0,1 0 1,-1-1-1,1 2 0,0-1 0,0 0 0,0 1 0,6-3 0,22-12 166,1 2 0,1 1 0,0 2 0,1 1 0,46-8 0,-22 9-293,0 3 1,84 0-1,-142 7-65,0-1 0,-1 1 1,1 0-1,0 0 0,0-1 0,-1 1 1,1 0-1,0 0 0,0 0 0,-1 0 0,1 0 1,0 0-1,0 1 0,-1-1 0,1 0 0,0 0 1,-1 0-1,1 1 0,0-1 0,-1 0 1,1 1-1,0-1 0,-1 0 0,1 1 0,0-1 1,-1 1-1,1-1 0,-1 1 0,1-1 0,-1 1 1,1 0-1,-1-1 0,0 1 0,1-1 1,-1 1-1,0 0 0,1 0 0,-1-1 0,0 1 1,0 0-1,0-1 0,1 1 0,-1 0 1,0 0-1,0-1 0,0 1 0,0 0 0,-1 0 1,1-1-1,0 1 0,0 0 0,0-1 0,0 1 1,-1 0-1,1 0 0,0-1 0,-1 1 1,1 0-1,0-1 0,-1 1 0,1-1 0,-1 1 1,1-1-1,-1 1 0,1-1 0,-1 1 1,-1 0-1,-36 37 1357,3-15-858,-39 19 0,43-26-236,1 1 0,-38 29 0,57-31-1464,20-8-1743,29-6-4345,-35-1 6697,34-3-6142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6.254"/>
    </inkml:context>
    <inkml:brush xml:id="br0">
      <inkml:brushProperty name="width" value="0.025" units="cm"/>
      <inkml:brushProperty name="height" value="0.025" units="cm"/>
    </inkml:brush>
  </inkml:definitions>
  <inkml:trace contextRef="#ctx0" brushRef="#br0">52 64 6951,'0'0'13063,"-3"9"-11713,-6 15-852,1 1 1,1 1-1,1-1 0,2 1 0,1 0 1,0 0-1,2 0 0,3 30 0,-2-54-483,0-1-1,0 0 0,0 0 0,0 1 0,0-1 1,1 0-1,-1 0 0,1 0 0,-1 0 0,1 1 1,-1-1-1,1 0 0,-1 0 0,1 0 0,0 0 1,0 0-1,0 0 0,-1 0 0,3 1 0,-2-2 8,-1-1 0,1 1 1,0 0-1,-1 0 0,1-1 0,0 1 0,-1 0 0,1-1 0,-1 1 0,1-1 0,-1 1 0,1 0 0,-1-1 1,1 1-1,-1-1 0,0 1 0,1-1 0,-1 0 0,0 1 0,1-1 0,-1 1 0,0-1 0,0 0 0,1 1 1,-1-1-1,0 0 0,0 1 0,0-1 0,0 0 0,0 1 0,0-1 0,0 0 0,0 1 0,0-2 0,3-25 142,0-50-1,-3 68-132,0 1-1,-1-1 0,0 0 0,-1 1 1,0-1-1,0 1 0,-1-1 1,0 1-1,-7-14 0,0 13 232,5 16-356,5-6 86,0 1 0,0-1 0,0 1 0,0-1 0,1 1 0,-1-1 0,0 1 0,1-1 0,-1 0 0,1 1 0,-1-1 0,1 0 0,0 1 0,-1-1 0,1 0 0,0 1 0,0-1 0,1 1 0,3 1 17,-1 0 0,1 0 0,0-1-1,0 0 1,0 0 0,0 0-1,0 0 1,0-1 0,1 0 0,-1 0-1,0 0 1,1-1 0,-1 0-1,1 0 1,-1 0 0,0-1 0,1 1-1,-1-1 1,0-1 0,6-1-1,-1 0 10,0-1-1,-1 0 1,1 0-1,-1-1 1,0 0-1,0-1 1,-1 0-1,1 0 1,10-12-1,-14 13 6,-1 0-1,0-1 1,0 1 0,0-1 0,-1 0-1,1 0 1,-2-1 0,1 1-1,-1 0 1,0-1 0,0 0-1,0 1 1,-1-1 0,0 0-1,0-10 1,-2 17-23,1 0 0,0-1 0,0 1 0,0 0 0,0 0 0,0-1 0,0 1 0,0 0 0,0 0 0,0-1 0,-1 1 0,1 0 0,0 0 0,0 0 0,0-1 0,0 1 0,-1 0-1,1 0 1,0 0 0,0 0 0,0 0 0,-1-1 0,1 1 0,0 0 0,0 0 0,-1 0 0,1 0 0,0 0 0,0 0 0,-1 0 0,1 0 0,0 0 0,0 0 0,-1 0 0,1 0 0,0 0 0,0 0 0,-1 0 0,1 0 0,0 0 0,0 0 0,-1 0 0,1 0 0,0 0 0,0 1 0,-1-1 0,1 0-1,0 0 1,0 0 0,0 0 0,-1 1 0,1-1 0,0 0 0,0 0 0,0 1 0,-14 9-73,9-2 67,0 0-1,1 0 1,0 0-1,0 1 0,1 0 1,0 0-1,0 0 1,1 0-1,0 0 0,1 0 1,0 1-1,0-1 1,1 0-1,0 1 0,1-1 1,2 13-1,-2-20 11,0 0 0,1 1-1,-1-1 1,0 0 0,1 0 0,-1-1-1,1 1 1,-1 0 0,1 0-1,0-1 1,0 1 0,0-1-1,0 1 1,0-1 0,0 0 0,0 0-1,0 0 1,0 0 0,1 0-1,-1-1 1,0 1 0,1-1 0,-1 1-1,0-1 1,1 0 0,-1 0-1,1 0 1,-1 0 0,0 0 0,1-1-1,-1 1 1,5-2 0,1 1 17,0-1 0,0 0 1,0-1-1,0 1 1,-1-2-1,1 1 0,-1-1 1,11-7-1,-6-2-26,-1-1 0,0 0-1,0 0 1,-1-1 0,-1-1 0,11-26-1,-18 39-202,-4 35 132,1-19 69,1 0-1,0-1 1,1 1-1,0 0 0,4 19 1,-4-29 23,0 0 1,0-1-1,0 1 0,0 0 1,1-1-1,-1 1 1,1-1-1,-1 0 1,1 1-1,0-1 1,0 0-1,0 0 1,0 0-1,0 0 1,1 0-1,-1-1 1,1 1-1,-1-1 1,1 0-1,-1 1 1,1-1-1,0 0 1,-1-1-1,1 1 1,0 0-1,0-1 1,0 1-1,0-1 1,5 0-1,-5 0-49,53-3 394,-54 3-419,0 0 1,-1-1-1,1 1 1,0 0-1,0-1 1,0 1-1,-1-1 1,1 1 0,0-1-1,-1 0 1,1 0-1,0 0 1,-1 0-1,1 0 1,-1 0-1,0 0 1,1 0 0,-1 0-1,0-1 1,0 1-1,1-1 1,-1 1-1,0-1 1,0 1-1,-1-1 1,1 0 0,1-2-1,-2 3-423,-1-1 0,1 0 0,0 1 0,-1-1 0,1 0 0,-1 1 0,1-1 1,-1 0-1,0 1 0,0-1 0,1 1 0,-1 0 0,0-1 0,-1 1 0,1 0 0,0-1 0,0 1 0,-2-1 0,-1-3-1634,-15-16-7505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6.599"/>
    </inkml:context>
    <inkml:brush xml:id="br0">
      <inkml:brushProperty name="width" value="0.025" units="cm"/>
      <inkml:brushProperty name="height" value="0.025" units="cm"/>
    </inkml:brush>
  </inkml:definitions>
  <inkml:trace contextRef="#ctx0" brushRef="#br0">0 13 19410,'0'0'7912,"52"-12"-13485,-29 13-129,1 7-2690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6.961"/>
    </inkml:context>
    <inkml:brush xml:id="br0">
      <inkml:brushProperty name="width" value="0.025" units="cm"/>
      <inkml:brushProperty name="height" value="0.025" units="cm"/>
    </inkml:brush>
  </inkml:definitions>
  <inkml:trace contextRef="#ctx0" brushRef="#br0">140 0 13357,'0'0'6470,"-8"2"-4447,-60 20 655,63-20-2535,1 0 1,-1 0-1,0 1 1,1-1-1,-1 1 1,1 0-1,0 0 1,0 1-1,0-1 1,1 1-1,-1 0 1,1 0 0,-5 7-1,8-11-143,0 1-1,0-1 1,-1 0 0,1 1-1,0-1 1,0 1-1,0-1 1,0 0 0,0 1-1,0-1 1,0 1-1,0-1 1,0 0 0,0 1-1,0-1 1,0 1 0,0-1-1,0 0 1,0 1-1,0-1 1,1 1 0,-1-1-1,0 0 1,0 1-1,0-1 1,1 0 0,-1 1-1,0-1 1,1 0 0,-1 1-1,0-1 1,0 0-1,1 1 1,19 5-34,27-5-295,-41-1 193,100 4-1806,-96-4 1823,0 2-1,0 0 1,0 0-1,0 0 1,0 1 0,-1 1-1,0 0 1,14 7-1,-22-10 147,0-1 0,-1 1 0,1-1 0,0 1-1,0 0 1,0-1 0,-1 1 0,1 0 0,0 0-1,-1 0 1,1-1 0,-1 1 0,1 0 0,-1 0-1,1 0 1,-1 0 0,1 0 0,-1 0 0,0 0-1,0 0 1,0 0 0,1 0 0,-1 0 0,0 0-1,0 1 1,0-1 0,-1 0 0,1 0 0,0 0-1,0 0 1,0 0 0,-1 0 0,1 0 0,-1 0-1,1 0 1,-1 0 0,1-1 0,-1 1-1,1 0 1,-1 0 0,0 0 0,1 0 0,-1-1-1,0 1 1,-1 1 0,-44 31 1874,41-30-1880,-2 2 48,-2 1-166,-1 0-1,1-1 1,-1 0 0,0 0-1,0-1 1,0 0 0,-20 4-1,21-9-4455,4-5-5040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7.851"/>
    </inkml:context>
    <inkml:brush xml:id="br0">
      <inkml:brushProperty name="width" value="0.025" units="cm"/>
      <inkml:brushProperty name="height" value="0.025" units="cm"/>
    </inkml:brush>
  </inkml:definitions>
  <inkml:trace contextRef="#ctx0" brushRef="#br0">1 156 10794,'0'0'7063,"0"9"-6177,0 9-288,2 1 1,0 0-1,1-1 0,0 0 1,11 30-1,-12-42-456,1 0-1,-1 0 1,1-1 0,0 1 0,1-1-1,0 0 1,-1 1 0,1-2 0,9 9 0,-10-11-48,0 0 1,0 0-1,0 0 0,0-1 1,0 1-1,0-1 1,0 0-1,1 0 1,-1 0-1,0 0 1,1 0-1,-1-1 1,1 0-1,-1 1 1,1-1-1,-1-1 1,0 1-1,1 0 1,4-2-1,-2 0 40,1 0-1,-1-1 1,0 0-1,0 0 1,0-1-1,0 1 1,0-1-1,-1-1 1,0 1-1,0-1 1,0 0-1,0 0 0,-1 0 1,0-1-1,0 1 1,0-1-1,5-12 1,-4 9-94,-1 0 0,-1 0 1,0 0-1,0 0 0,0 0 0,-1-1 0,-1 1 1,1 0-1,-2-1 0,1 0 0,-1 1 0,-2-15 1,1 23-44,1-1-1,0 1 1,-1-1 0,1 1 0,-1-1 0,1 1-1,-1-1 1,0 1 0,1 0 0,-1-1 0,0 1 0,0 0-1,0 0 1,0 0 0,0 0 0,0-1 0,0 1-1,-1 1 1,1-1 0,0 0 0,-1 0 0,1 0 0,0 1-1,-1-1 1,-2 0 0,3 1-12,0 0 0,0 0 0,0 0 0,0 0 0,0 1-1,0-1 1,0 0 0,0 1 0,0-1 0,0 0 0,0 1 0,0 0 0,0-1 0,0 1-1,0-1 1,0 1 0,1 0 0,-1 0 0,0-1 0,0 1 0,1 0 0,-1 0 0,1 0 0,-1 0-1,1 0 1,-1 0 0,1 0 0,-1 0 0,1 0 0,0 0 0,0 0 0,0 0 0,-1 0 0,1 0-1,0 0 1,0 0 0,1 2 0,-1-3 15,-1 5-11,0 1-1,1-1 1,0 0 0,0 0 0,0 0-1,1 0 1,1 6 0,-2-10 12,1 1 0,0-1 0,0 0 0,-1 1 0,1-1-1,0 0 1,0 0 0,0 1 0,0-1 0,1 0 0,-1 0 0,0 0 0,0 0 0,1-1 0,-1 1 0,0 0 0,1-1 0,-1 1 0,1 0 0,-1-1-1,1 0 1,-1 1 0,1-1 0,-1 0 0,1 0 0,0 0 0,1 0 0,5 1 21,1-1-1,-1-1 1,1 0 0,-1 0-1,0 0 1,0-1-1,1 0 1,-1-1 0,-1 0-1,1 0 1,0-1 0,11-6-1,-14 6-5,0 1-1,0-1 1,-1 0-1,1 0 1,-1 0-1,0-1 1,0 0-1,0 1 1,0-1-1,-1-1 1,0 1-1,0 0 1,-1-1-1,1 0 1,-1 1-1,0-1 1,2-12 0,-4 18-16,0-1 1,0 1-1,0-1 1,0 1 0,0-1-1,0 1 1,1-1-1,-1 1 1,0-1-1,0 1 1,-1-1 0,1 1-1,0-1 1,0 1-1,0-1 1,0 1 0,0-1-1,-1 1 1,1-1-1,0 1 1,0-1 0,-1 1-1,1 0 1,0-1-1,0 1 1,-1-1 0,1 1-1,-1 0 1,1-1-1,0 1 1,-1 0 0,0-1-1,-16 5-189,-15 19-159,28-17 329,-40 56-87,42-57 104,-1 0 0,1 0 0,-1 0 0,1 1 0,1-1 0,-1 0 0,1 1-1,0-1 1,0 1 0,1-1 0,-1 8 0,2-12 3,-1-1 0,0 1 0,0-1 0,1 1 0,-1 0 0,0-1 0,1 1 0,-1-1 0,0 1 0,1-1 0,-1 1 0,1-1 0,-1 1 0,1-1-1,-1 0 1,1 1 0,-1-1 0,1 1 0,-1-1 0,1 0 0,0 0 0,-1 1 0,1-1 0,-1 0 0,1 0 0,0 0 0,-1 0 0,1 0 0,1 0 0,26 1 64,-18-2-52,34-1 64,64-11 1,-63 6-137,68-2 0,-112 9 220,-1-12 464,1-2-391,-1-1 0,-1 1 0,0-1 1,-1 1-1,0-1 0,-1 1 0,0 0 1,-8-17-1,-21-39-101,37 74-624,0 0 1,1 0-1,-1-1 0,1 0 0,10 4 1,-10-4-25,12 4-1301,0 0 0,0-1 0,0-1 0,24 4-1,-3-4-4509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34.793"/>
    </inkml:context>
    <inkml:brush xml:id="br0">
      <inkml:brushProperty name="width" value="0.035" units="cm"/>
      <inkml:brushProperty name="height" value="0.035" units="cm"/>
    </inkml:brush>
  </inkml:definitions>
  <inkml:trace contextRef="#ctx0" brushRef="#br0">7 1 18244,'-2'3'1600,"-1"10"-1192,1 1-152,4-1 473,1-2-665,4-3 120,-2-3-120,7-5-184,1 0-112</inkml:trace>
  <inkml:trace contextRef="#ctx0" brushRef="#br0" timeOffset="1">350 275 13171,'67'141'2069,"4"13"-648,-70-153-1409,7 19 307,9 30-1,-16-44-180,0 0-1,0 0 0,0-1 0,0 1 1,-1 0-1,0 0 0,-1 0 0,1 0 1,-1 0-1,-2 8 0,3-12-81,-1-1-1,1 1 1,-1-1-1,1 0 1,-1 1-1,1-1 1,-1 0 0,0 1-1,0-1 1,0 0-1,0 0 1,0 0-1,0 0 1,0 0 0,0 0-1,0 0 1,0 0-1,-1 0 1,1 0 0,0-1-1,-1 1 1,1-1-1,-2 1 1,1 0 10,0-1 0,-1 0 0,1 0 1,0 0-1,-1-1 0,1 1 0,0 0 0,0-1 0,-1 1 1,1-1-1,0 0 0,0 0 0,-3-2 0,-3-2 64,0 0 0,0 0 0,0-1-1,1-1 1,0 1 0,-7-9 0,6 5-65,1 0 0,0-1 0,1 0 0,0 0-1,0 0 1,1 0 0,1-1 0,-5-17 0,7 21-65,0-1 1,1 0-1,0-1 0,0 1 0,1 0 0,0 0 0,1 0 1,0 0-1,1 0 0,-1 0 0,2 0 0,3-10 0,2-1-92,1 1 0,1 1 0,1 0 0,1 0 0,17-21 0,12-5-46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18.274"/>
    </inkml:context>
    <inkml:brush xml:id="br0">
      <inkml:brushProperty name="width" value="0.025" units="cm"/>
      <inkml:brushProperty name="height" value="0.025" units="cm"/>
    </inkml:brush>
  </inkml:definitions>
  <inkml:trace contextRef="#ctx0" brushRef="#br0">1 1 10634,'0'0'6764,"4"13"-5873,13 58 2211,13 122 0,-28-171-2667,10 63 497,-11-80-898,0 0 1,0 0-1,1 0 1,0 1-1,0-2 1,0 1-1,1 0 0,0 0 1,0-1-1,0 1 1,0-1-1,7 7 1,-8-10-12,-1 0 0,1 0 0,0 0 0,-1 0 0,1 0 0,0 0 0,0 0 0,-1 0 0,1-1 1,0 1-1,0-1 0,0 1 0,0-1 0,0 0 0,0 0 0,0 0 0,0 0 0,0 0 1,0 0-1,-1-1 0,1 1 0,0 0 0,0-1 0,0 0 0,0 1 0,0-1 0,-1 0 0,1 0 1,0 0-1,-1 0 0,1 0 0,-1-1 0,1 1 0,-1 0 0,1-1 0,-1 1 0,0-1 0,2-2 1,6-8 44,-1 0 0,0-1 0,-1 0 0,7-16 0,-3 4-66,-11 25-7,1-1-1,-1 1 1,0-1-1,0 1 1,0-1-1,1 1 1,-1-1-1,0 1 1,1 0-1,-1-1 1,0 1-1,1-1 1,-1 1-1,0 0 1,1-1-1,-1 1 0,1 0 1,-1-1-1,1 1 1,-1 0-1,1 0 1,-1-1-1,1 1 1,-1 0-1,1 0 1,-1 0-1,1 0 1,-1 0-1,1 0 1,-1 0-1,1 0 1,-1 0-1,1 0 0,-1 0 1,1 0-1,-1 0 1,1 0-1,0 0 1,-1 1-1,1-1 1,-1 0-1,0 0 1,1 1-1,-1-1 1,1 0-1,-1 1 1,1-1-1,-1 0 1,0 1-1,1-1 1,-1 1-1,0-1 0,1 0 1,-1 1-1,0-1 1,1 1-1,-1-1 1,0 1-1,0-1 1,0 1-1,14 33-260,-9-7 189,-4-20 11,-1-1 1,1 0-1,1 1 0,-1-1 1,1 0-1,0 0 1,1 0-1,-1 0 0,1 0 1,0 0-1,6 7 0,-7-12-206,0 0-1,0 0 1,0-1-1,0 1 0,0 0 1,0-1-1,0 0 1,0 1-1,0-1 1,0 0-1,0 0 0,1 0 1,-1-1-1,0 1 1,0 0-1,0-1 0,0 0 1,0 1-1,0-1 1,0 0-1,-1 0 1,1 0-1,0 0 0,0 0 1,0 0-1,-1-1 1,1 1-1,-1 0 0,1-1 1,-1 1-1,0-1 1,2-2-1,12-20-5252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20.108"/>
    </inkml:context>
    <inkml:brush xml:id="br0">
      <inkml:brushProperty name="width" value="0.025" units="cm"/>
      <inkml:brushProperty name="height" value="0.025" units="cm"/>
    </inkml:brush>
  </inkml:definitions>
  <inkml:trace contextRef="#ctx0" brushRef="#br0">67 441 4612,'0'0'16485,"-8"7"-15919,1-1-246,0 1 1,0 1-1,1-1 0,-10 16 0,14-20-226,0 0 0,0 0-1,1 0 1,-1 0 0,1 1 0,0-1-1,0 1 1,0-1 0,0 1-1,0-1 1,1 1 0,0 0-1,0-1 1,0 1 0,0 0 0,0-1-1,1 1 1,-1-1 0,3 7-1,-2-8-75,1-1 0,-1 0 0,0 1 0,1-1 0,-1 0 0,1 0 0,-1 0 0,1 0 0,0 0 1,-1 0-1,1 0 0,0-1 0,0 1 0,0 0 0,0-1 0,-1 0 0,1 1 0,0-1 0,0 0 0,0 0 0,0 0 0,0 0 0,2-1 0,46-7 254,-42 5-276,0-1 0,0 0 0,-1 0-1,0 0 1,0-1 0,0 0 0,0 0 0,-1-1 0,0 0-1,0 0 1,0-1 0,-1 1 0,0-1 0,0 0-1,-1-1 1,0 1 0,0-1 0,-1 1 0,0-1 0,0-1-1,-1 1 1,3-17 0,-23 53-781,15-21 807,0 1 0,1-1 0,0 1 0,0-1 0,0 1 0,1 0 0,0 0-1,1 11 1,0-18 9,0 1 0,0 0 0,1-1 0,-1 1 0,0 0 0,1-1 0,-1 1 0,1-1 0,0 1-1,0-1 1,-1 1 0,1-1 0,0 0 0,0 1 0,0-1 0,0 0 0,1 0 0,0 2 0,0-2 11,0 0 1,1-1-1,-1 1 0,0 0 1,0-1-1,0 1 1,0-1-1,1 0 1,-1 1-1,0-1 0,0 0 1,0-1-1,1 1 1,-1 0-1,0-1 1,0 1-1,3-2 0,4-1-1,0-1 0,-1 0 0,0 0 0,0-1 0,0 0 0,0 0 0,-1-1 0,0 0 0,0-1 0,0 1 0,-1-1 0,0 0 0,-1-1 0,1 1 0,7-16 0,0-1-24,-1-1-1,-2 0 0,0-1 0,7-30 0,-11 29-92,-1-2 0,-2 1 0,0-57 0,-3 85 58,-1 0 1,1 0 0,0 0-1,-1-1 1,1 1 0,-1 0-1,1 0 1,-1 0 0,1 0-1,-1 0 1,1 0 0,0 0-1,-1 0 1,1 0 0,-1 0-1,1 0 1,-1 0 0,1 1-1,0-1 1,-1 0-1,1 0 1,-1 0 0,1 1-1,0-1 1,-1 0 0,1 0-1,-1 1 1,-6 6 19,0 0 0,0 1 0,1-1 0,0 2 0,1-1 0,0 0 0,0 1 0,1 0-1,0 0 1,0 0 0,1 1 0,0-1 0,1 1 0,-2 14 0,3-18 19,0 0 0,1 0 0,-1-1-1,1 1 1,0 0 0,1 0 0,-1 0 0,1 0 0,1 0-1,-1 0 1,1-1 0,0 1 0,0-1 0,0 1 0,1-1-1,0 0 1,0 0 0,0 0 0,1 0 0,0 0 0,0-1-1,0 0 1,0 0 0,10 7 0,-8-7 3,0 0 0,1-1-1,0 0 1,-1 0 0,1-1 0,0 1 0,0-2 0,0 1-1,1-1 1,-1 0 0,0 0 0,0-1 0,1 0 0,-1-1-1,0 1 1,12-4 0,-11 2-1,0-1 0,-1 0 1,1-1-1,-1 0 0,0 0 0,0 0 0,0-1 0,-1 0 1,0-1-1,0 1 0,0-1 0,0 0 0,-1-1 0,6-9 1,2-4-9,-1 0 0,-1-1 0,-1 0 0,-1-1 0,10-36 0,-15 41-20,0 1 0,-1-1-1,-1 0 1,0 0 0,-2 0-1,0 0 1,0 0 0,-5-25-1,5 41-1,0 1 0,0-1 0,0 0 0,0 1 0,0-1 0,-1 0 0,1 0 0,0 1 0,0-1 0,0 0 0,-1 1 0,1-1 0,0 0 0,-1 1 0,1-1 0,-1 0 0,1 1 0,-1-1 0,1 1 0,-1-1 0,1 1 0,-1-1 0,1 1 0,-1-1 0,0 1 0,1 0 0,-1-1 0,0 1 0,1 0 0,-1 0 0,0-1 0,1 1 0,-1 0 0,0 0 0,1 0 0,-1 0 0,0 0 0,0 0 0,1 0 0,-1 0 0,0 0 0,0 0 0,1 0 0,-1 1 0,-1-1 0,0 1-19,0 1 0,0-1 0,0 0-1,0 1 1,0-1 0,0 1 0,1-1 0,-1 1 0,1 0-1,-1 0 1,1 0 0,0 0 0,-2 3 0,-6 18 15,2 1 1,1 0 0,0 0-1,2 0 1,1 1 0,1 0 0,1-1-1,1 1 1,1 0 0,1 0-1,2-1 1,0 1 0,12 36 0,2-24 50,-17-36-23,-1 0-1,1 0 1,0 1 0,0-1 0,0 0-1,0 0 1,0 0 0,0 0 0,0 0-1,0 0 1,0 0 0,0-1 0,0 1-1,1 0 1,-1 0 0,0-1 0,1 1-1,-1-1 1,0 1 0,1-1 0,-1 0-1,1 0 1,-1 1 0,2-1 0,-2-1 4,0 0 1,0 0-1,0 1 1,-1-1-1,1 0 0,0 0 1,0 0-1,-1 0 1,1 0-1,-1 0 1,1 0-1,-1 0 1,1-1-1,-1 1 1,1 0-1,-1 0 1,0 0-1,0 0 1,0-1-1,0 1 1,0 0-1,0 0 1,0 0-1,0-2 1,-4-32 65,-1 22-89,-1 0 0,0 1-1,-1-1 1,0 1 0,-1 0-1,-1 1 1,0 0 0,0 0 0,-1 1-1,0 0 1,-1 1 0,0 0-1,-21-13 1,31 22-3,1-1 1,-1 1-1,0-1 0,1 1 0,-1-1 1,1 1-1,-1-1 0,0 1 0,0-1 1,1 1-1,-1 0 0,0-1 1,0 1-1,1 0 0,-1 0 0,0 0 1,0 0-1,0 0 0,1 0 0,-1 0 1,0 0-1,0 0 0,0 0 0,1 0 1,-1 0-1,0 0 0,0 1 0,1-1 1,-1 0-1,0 0 0,0 1 0,1-1 1,-1 1-1,0-1 0,0 2 0,0-1 4,1 0-1,1 0 0,-1 0 1,0 0-1,0 0 1,0 0-1,1 1 0,-1-1 1,0 0-1,1 0 0,-1 0 1,1 0-1,-1 0 0,1 0 1,-1 0-1,1-1 0,0 1 1,0 0-1,-1 0 1,1 0-1,0-1 0,0 1 1,0 0-1,0-1 0,1 2 1,6 3 32,0-1 0,1 1 0,-1-2 0,1 1 1,0-1-1,0 0 0,0-1 0,14 2 0,76 2 142,-96-6-162,0 0 0,0-1 0,0 0 0,0 0 0,1 0 0,-1 0 0,0 0-1,-1-1 1,1 1 0,0-1 0,0 0 0,-1 0 0,1 0 0,-1 0 0,1 0-1,-1-1 1,0 1 0,0-1 0,0 1 0,2-5 0,2-3-55,0-1 1,0 1-1,-1-1 1,4-14-1,-10 35 1359,1 9-5708,1-13-1216,-1-23 1996,5-24 4059,5 30 7175,-10 40-5918,0 118 870,0-146-2560,0 0 0,0 0 0,0-1 0,1 1 0,-1 0 0,0 0 0,0-1 0,1 1 0,-1 0 0,1-1 0,-1 1 0,0 0 0,1-1 0,-1 1 0,1-1 0,0 1 0,-1-1 0,1 1 0,-1-1 0,1 1 0,0-1 0,-1 1 0,1-1 0,0 0 0,-1 1 0,1-1 0,0 0 0,0 0 0,-1 0 0,1 0 0,0 1 0,0-1 0,0 0 0,-1 0 0,1 0 0,0-1 0,0 1 0,-1 0 0,1 0 0,0 0 0,0 0 0,-1-1 0,1 1 0,0 0 0,-1-1 0,1 1 0,1-1 0,33-20 350,-24 9-358,-1-1 0,0 0-1,0 0 1,-1-1 0,-1 0-1,0-1 1,6-16 0,-12 100-673,-2-67 690,0 0 0,0 0-1,0 0 1,0 0-1,0 0 1,0-1-1,0 1 1,0 0-1,1 0 1,-1 0-1,1 0 1,0 0 0,-1 0-1,1-1 1,0 1-1,0 0 1,0-1-1,0 1 1,0 0-1,1-1 1,-1 1 0,0-1-1,1 0 1,-1 1-1,1-1 1,-1 0-1,1 0 1,0 0-1,-1 0 1,1 0-1,0-1 1,0 1 0,0 0-1,0-1 1,-1 1-1,1-1 1,0 0-1,0 0 1,0 1-1,0-1 1,0-1-1,0 1 1,0 0 0,0 0-1,0-1 1,0 1-1,0-1 1,-1 1-1,1-1 1,0 0-1,0 0 1,-1 0 0,1 0-1,3-2 1,3-3 17,1-1 1,-1 0 0,0 0-1,0-1 1,-1 0-1,0 0 1,0 0 0,-1-1-1,9-17 1,-9 15-218,0 0 0,0 0 0,-2-1-1,1 1 1,2-15 0,-12 71 71,-3 22 245,8-63-104,0 0 0,0 1 0,0-1-1,1 0 1,-1 1 0,1-1 0,0 0 0,0 0 0,1 0 0,-1 1 0,3 3 0,13 7 252,-17-14-350,1-1 0,-1 0 0,1 0 0,0 0 0,-1 0 0,1 0 0,-1 0 1,1 0-1,-1 0 0,1 0 0,-1-1 0,1 1 0,-1 0 0,1 0 0,-1 0 0,1-1 0,-1 1 0,1 0 0,-1 0 0,1-1 0,-1 1 1,1-1-1,-1 1 0,1-1 0,0-1-458,1 0 0,-1 0 1,0-1-1,0 1 0,0 0 0,0-1 1,0 1-1,0 0 0,-1-1 0,1 1 1,-1-1-1,0 1 0,1-4 1,-1-22-5699,0-6-1584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20.421"/>
    </inkml:context>
    <inkml:brush xml:id="br0">
      <inkml:brushProperty name="width" value="0.025" units="cm"/>
      <inkml:brushProperty name="height" value="0.025" units="cm"/>
    </inkml:brush>
  </inkml:definitions>
  <inkml:trace contextRef="#ctx0" brushRef="#br0">0 1 15150,'0'0'5478,"0"10"-4870,9 1 193,5 1-385,2 2-352,2-3 0,1 0-1601,3-5-1634,1-2-1473,-2-2 223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20.809"/>
    </inkml:context>
    <inkml:brush xml:id="br0">
      <inkml:brushProperty name="width" value="0.025" units="cm"/>
      <inkml:brushProperty name="height" value="0.025" units="cm"/>
    </inkml:brush>
  </inkml:definitions>
  <inkml:trace contextRef="#ctx0" brushRef="#br0">48 1 6983,'0'0'17552,"-1"0"-17490,1 0 1,-1 0-1,0 0 0,1 0 1,-1 0-1,1 0 0,-1 0 0,1 0 1,-1 0-1,1 0 0,-1 1 1,1-1-1,-1 0 0,1 0 0,-1 0 1,1 1-1,-1-1 0,1 0 1,0 1-1,-1-1 0,1 0 0,-1 1 1,1-1-1,0 1 0,-1-1 1,1 1-1,0-1 0,0 1 0,-1 0 1,-4 5 393,-18 28 482,22-33-943,1-1-1,-1 1 1,1 0-1,-1 0 1,1-1-1,0 1 1,-1 0-1,1 0 1,0-1-1,-1 1 1,1 0-1,0 0 0,0 0 1,0 0-1,0 0 1,0-1-1,0 1 1,0 0-1,0 0 1,0 0-1,1 0 1,-1-1-1,0 1 1,0 0-1,1 0 1,-1 0-1,0-1 1,1 1-1,-1 0 1,1 0-1,-1-1 1,1 1-1,0-1 1,-1 1-1,1 0 1,1 0-1,184 81-5556,-186-82 5599,0 0 1,1 0-1,-1 0 1,1 0 0,-1 0-1,0 0 1,1 0 0,-1 0-1,0 1 1,1-1 0,-1 0-1,0 0 1,1 0 0,-1 1-1,0-1 1,0 0 0,1 0-1,-1 1 1,0-1 0,0 0-1,1 1 1,-1-1-1,0 0 1,0 1 0,0-1-1,1 0 1,-1 1 0,0-1-1,0 0 1,0 1 0,0-1-1,0 0 1,0 1 0,0-1-1,0 1 1,0-1 0,0 0-1,0 1 1,0-1-1,0 0 1,0 1 0,0-1-1,0 1 1,-1-1 0,1 1-1,-21 10 1695,-31 2 650,51-12-2345,-1-1-17,-17 4-32,0-1 0,-25 0 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27.035"/>
    </inkml:context>
    <inkml:brush xml:id="br0">
      <inkml:brushProperty name="width" value="0.025" units="cm"/>
      <inkml:brushProperty name="height" value="0.025" units="cm"/>
    </inkml:brush>
  </inkml:definitions>
  <inkml:trace contextRef="#ctx0" brushRef="#br0">1 1 256,'0'0'1185,"13"14"-1030,0-11-100,0 0 0,0-1 0,1-1 0,-1 0 0,23-2 0,-9 0-305,-17 1-1426</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27.366"/>
    </inkml:context>
    <inkml:brush xml:id="br0">
      <inkml:brushProperty name="width" value="0.025" units="cm"/>
      <inkml:brushProperty name="height" value="0.025" units="cm"/>
    </inkml:brush>
  </inkml:definitions>
  <inkml:trace contextRef="#ctx0" brushRef="#br0">2 5 2498,'0'0'2883,"9"-5"-2531,-9 9-992,0-2 512,0 1 704,0-1-191,0-1-353,-6 0-321,1-1-4259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0.303"/>
    </inkml:context>
    <inkml:brush xml:id="br0">
      <inkml:brushProperty name="width" value="0.025" units="cm"/>
      <inkml:brushProperty name="height" value="0.025" units="cm"/>
    </inkml:brush>
  </inkml:definitions>
  <inkml:trace contextRef="#ctx0" brushRef="#br0">219 243 5189,'0'-2'354,"1"1"0,-1-1-1,1 0 1,-1 1 0,0-1 0,1 0 0,-1 1 0,0-1 0,0 0-1,0 0 1,-1 1 0,1-1 0,0 0 0,-1 1 0,1-1 0,-1 1-1,1-1 1,-1 0 0,0 1 0,1-1 0,-1 1 0,0 0 0,0-1-1,0 1 1,0 0 0,0-1 0,-1 1 0,1 0 0,0 0-1,-1 0 1,-1-1 0,-2 0 3,-1 1 0,1-1 0,-1 1 0,0 0 0,0 0 0,1 1 0,-1 0 0,-7 1 0,6 0-241,1 0 0,0 0 1,0 1-1,0 0 0,0 1 0,0-1 0,0 1 0,0 0 0,1 1 0,-1-1 0,1 1 0,0 0 0,1 1 0,-1-1 0,0 1 0,1 0 0,0 0 0,-4 8 1,4-8-39,0 0 1,0 0 0,1 1 0,0 0 0,0 0 0,1 0 0,0 0 0,0 0 0,0 0 0,1 1 0,-1-1 0,2 0 0,-1 1 0,1-1-1,0 1 1,0-1 0,1 1 0,1 9 0,-1-14-58,0 0-1,0-1 1,0 0 0,0 1-1,1-1 1,-1 1-1,0-1 1,1 0 0,-1 0-1,1 0 1,-1 0-1,1 0 1,-1 0 0,1 0-1,0 0 1,-1-1-1,1 1 1,0-1 0,0 1-1,-1-1 1,1 0-1,0 0 1,0 1 0,0-1-1,-1 0 1,1-1-1,3 1 1,3-1 63,0 0 1,-1 0-1,1-1 1,-1 0-1,13-5 1,-7 1-55,0-2-1,0 1 1,0-2 0,-1 1-1,-1-2 1,0 0 0,0 0-1,-1-1 1,0 0 0,0-1-1,8-14 1,-12 17 17,0-1 1,0-1-1,-1 1 1,-1-1-1,1 0 1,-2 0-1,0-1 0,0 1 1,-1-1-1,0 1 1,-1-1-1,0 0 1,-1 0-1,-2-20 1,1 29-12,1-1 0,-1 0 0,0 1 1,0-1-1,-1 1 0,1 0 0,-1-1 1,0 1-1,0 0 0,0 0 0,0 0 1,0 0-1,0 0 0,-1 0 0,0 1 1,1-1-1,-1 1 0,0 0 0,0 0 1,-1 0-1,1 0 0,0 0 0,0 1 1,-1-1-1,1 1 0,-1 0 0,0 0 1,-5 0-1,2 0-35,0 1 0,1-1 0,-1 2 0,0-1 0,0 1 0,0 0 1,1 0-1,-1 1 0,1 0 0,-1 0 0,1 0 0,0 1 0,0 0 0,-11 7 0,-50 45-11,61-49-17,0-1 0,1 2 1,0-1-1,0 0 0,0 1 0,1 0 1,0 0-1,-5 12 0,9-19-67,0 1 0,0-1 0,0 1 0,-1-1 0,1 1 0,0-1 0,0 1 0,0-1 0,0 1-1,0-1 1,0 1 0,0-1 0,0 1 0,0 0 0,0-1 0,0 1 0,0-1 0,0 1 0,0-1 0,1 1 0,-1-1-1,0 1 1,0-1 0,1 1 0,-1-1 0,0 1 0,1-1 0,-1 0 0,0 1 0,1-1 0,-1 1 0,1-1 0,-1 0-1,0 1 1,1-1 0,-1 0 0,1 0 0,-1 1 0,1-1 0,-1 0 0,1 0 0,-1 0 0,1 0 0,0 0 0,28 0-4479,-22-1 2676,11-1-3324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0.726"/>
    </inkml:context>
    <inkml:brush xml:id="br0">
      <inkml:brushProperty name="width" value="0.025" units="cm"/>
      <inkml:brushProperty name="height" value="0.025" units="cm"/>
    </inkml:brush>
  </inkml:definitions>
  <inkml:trace contextRef="#ctx0" brushRef="#br0">0 82 11563,'2'-8'2557,"1"-14"-1316,4-25 5789,-5 43-5485,-1 6-460,0 26-1048,-1-17 16,0-1-1,1 0 1,0 1-1,1-1 1,0 0-1,4 13 0,-5-21-35,-1 0 0,1 0-1,0 0 1,0 0 0,0 0-1,1-1 1,-1 1-1,0 0 1,1-1 0,-1 1-1,1 0 1,-1-1 0,1 0-1,0 1 1,0-1 0,-1 0-1,1 0 1,0 0-1,0 0 1,0-1 0,0 1-1,0 0 1,0-1 0,1 1-1,-1-1 1,0 0-1,0 0 1,0 0 0,0 0-1,0 0 1,1 0 0,-1 0-1,0-1 1,0 1-1,0-1 1,3-1 0,-1 0 6,0 0 0,0 0 0,0 0 0,-1 0 0,1-1 0,-1 1 0,0-1 0,1 0 0,-1 0 0,0 0 0,-1-1 0,1 1-1,-1-1 1,0 1 0,1-1 0,-1 0 0,-1 0 0,1 0 0,1-7 0,1 0 29,-2 1-1,1 0 0,-2 0 0,2-16 0,-4 37-47,1 0 1,1 0-1,0-1 1,0 1-1,1 0 0,0-1 1,5 13-1,-5-19-101,0-1-1,0 1 0,1 0 1,-1-1-1,1 1 0,0-1 0,0 0 1,0 0-1,0 0 0,1 0 1,-1-1-1,1 0 0,-1 1 1,1-1-1,0 0 0,0-1 0,0 1 1,0-1-1,0 1 0,1-1 1,3 0-1,27 2-3160,-12-4-3397,-12 0-643</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1.073"/>
    </inkml:context>
    <inkml:brush xml:id="br0">
      <inkml:brushProperty name="width" value="0.025" units="cm"/>
      <inkml:brushProperty name="height" value="0.025" units="cm"/>
    </inkml:brush>
  </inkml:definitions>
  <inkml:trace contextRef="#ctx0" brushRef="#br0">0 344 12236,'0'0'6790,"14"-8"-5717,92-40 840,184-58-1,-169 66-2065,176-84-1,-294 123-327,15-9 405,-15 6-2331,-12 2-4035,-7 2 879</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1.561"/>
    </inkml:context>
    <inkml:brush xml:id="br0">
      <inkml:brushProperty name="width" value="0.025" units="cm"/>
      <inkml:brushProperty name="height" value="0.025" units="cm"/>
    </inkml:brush>
  </inkml:definitions>
  <inkml:trace contextRef="#ctx0" brushRef="#br0">312 292 7751,'0'0'3759,"1"-9"-450,0 6-3059,0 1-53,0 0 0,-1-1 1,1 1-1,0 0 0,-1 0 0,0 0 1,1 0-1,-1 0 0,0 0 0,0-1 1,-1 1-1,1 0 0,0 0 0,-1 0 1,1 0-1,-1 0 0,1-1 0,-1 1 1,0 0-1,0 1 0,0-1 0,0 0 1,0 0-1,-1 0 0,1 1 0,-1-1 1,1 0-1,-1 1 0,1-1 0,-1 1 1,0 0-1,0 0 0,1-1 1,-4 0-1,-5-1-33,-1 0 1,0 1-1,0 0 0,0 1 1,0 0-1,-1 0 1,1 1-1,0 1 1,0 0-1,0 1 0,0 0 1,0 0-1,0 1 1,0 1-1,-17 7 1,21-7-185,0-1 0,0 1 1,0 1-1,1-1 1,-1 1-1,1 0 1,0 1-1,1-1 0,-1 1 1,-5 8-1,8-9 42,1-1-1,-1 1 1,1 0-1,0 0 1,0 0-1,0 0 1,1 0-1,0 0 1,0 1-1,0-1 1,1 0-1,-1 1 1,1-1 0,1 0-1,-1 1 1,2 5-1,-1-9-9,-1 0-1,1-1 1,0 1-1,0-1 1,0 0-1,0 1 1,0-1-1,0 0 1,0 0-1,1 1 1,-1-1-1,0 0 1,1 0-1,-1-1 1,1 1-1,-1 0 1,1 0 0,-1-1-1,1 1 1,0 0-1,-1-1 1,1 0-1,0 1 1,-1-1-1,1 0 1,0 0-1,-1 0 1,1 0-1,0 0 1,-1-1-1,1 1 1,2-1-1,5 0 79,0 0-1,0-1 1,-1 0-1,18-6 1,-11 1-37,0-1 1,-1 0-1,1-2 1,-2 1 0,1-1-1,-1-1 1,-1-1 0,0 0-1,16-21 1,-21 24 8,0-1 1,-1 1-1,0-1 1,0-1-1,-1 1 1,-1-1-1,0 0 1,0 0-1,-1-1 1,0 1-1,-1 0 0,-1-1 1,1 0-1,-2-18 1,0 26-51,-1 0-1,0 0 1,0 0-1,0 0 1,0 0-1,-1 0 1,1 0-1,-1 1 1,0-1 0,0 0-1,0 1 1,-1 0-1,1-1 1,-1 1-1,0 0 1,0 0 0,0 0-1,0 1 1,-1-1-1,1 1 1,0 0-1,-1 0 1,0 0 0,0 0-1,1 1 1,-1-1-1,0 1 1,0 0-1,0 0 1,-1 1 0,1-1-1,-7 1 1,1-1-51,0 1 0,-1 0 0,1 0 0,0 2 1,-1-1-1,1 1 0,0 1 0,0-1 0,1 2 1,-1-1-1,1 2 0,-13 6 0,12-4-147,0 0 0,0 1 0,-11 12 0,19-18 29,0-1 1,0 1-1,0 0 1,1 0-1,-1 0 1,1 0-1,-1 0 1,1 0-1,0 0 1,0 1-1,0-1 1,0 0-1,0 1 1,1-1-1,-1 1 1,1-1-1,-1 1 1,1-1-1,0 1 1,0-1-1,0 1 1,0-1-1,1 5 1,0-5-34,0-1 1,0 0-1,0 0 1,0 0-1,0 0 1,0 0-1,0 0 1,0 0-1,0 0 1,0 0-1,0 0 1,1-1-1,-1 1 0,0 0 1,1-1-1,-1 1 1,0-1-1,1 0 1,-1 1-1,2-1 1,33 3-3933,-31-3 3042,33 0-4899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8.140"/>
    </inkml:context>
    <inkml:brush xml:id="br0">
      <inkml:brushProperty name="width" value="0.035" units="cm"/>
      <inkml:brushProperty name="height" value="0.035" units="cm"/>
    </inkml:brush>
  </inkml:definitions>
  <inkml:trace contextRef="#ctx0" brushRef="#br0">1 0 16716,'12'86'4302,"-10"-79"-4198,15 70 295,4-2 0,45 111 0,-64-181-391,1-1-1,-1 1 1,1-1-1,-1 0 0,1 0 1,0 0-1,6 6 0,-8-9-6,0-1 0,-1 0 0,1 1 0,-1-1 0,1 1 0,0-1 0,-1 0 0,1 0 0,0 1-1,-1-1 1,1 0 0,0 0 0,0 0 0,-1 0 0,1 0 0,0 0 0,0 0 0,-1 0 0,1 0 0,0 0-1,1 0 1,-1-1 1,0 0 0,1 0-1,-1 0 1,0 0 0,0 0-1,0 0 1,1 0 0,-1 0-1,-1 0 1,1 0 0,0-1-1,0 1 1,0 0 0,1-3-1,6-16 54,-1-1 0,-1 1 0,-1-1 0,5-31 0,9-35 369,-19 84-391,1 0 0,0 0 0,1 0-1,-1 0 1,0 0 0,1 1 0,0-1-1,2-2 1,-4 4-23,0 1-1,1 0 1,-1-1 0,1 1-1,-1 0 1,1-1 0,-1 1-1,1 0 1,-1 0-1,1 0 1,0-1 0,-1 1-1,1 0 1,-1 0-1,1 0 1,-1 0 0,1 0-1,-1 0 1,1 0 0,0 0-1,-1 0 1,1 0-1,-1 1 1,1-1 0,-1 0-1,1 0 1,-1 0-1,1 1 1,-1-1 0,1 0-1,-1 1 1,1-1 0,-1 0-1,1 1 1,-1-1-1,0 1 1,1-1 0,-1 0-1,0 1 1,1-1-1,-1 1 1,0-1 0,1 1-1,-1-1 1,0 1 0,0 1-1,22 43 221,-18-35-196,0 0 0,1-1 0,11 17 0,-16-25-34,0-1 0,1 1 1,-1-1-1,0 1 0,1-1 1,-1 1-1,1-1 1,-1 0-1,1 1 0,-1-1 1,1 0-1,-1 1 0,1-1 1,-1 0-1,1 1 1,-1-1-1,1 0 0,0 0 1,-1 0-1,1 0 0,-1 0 1,1 1-1,0-1 1,-1 0-1,1 0 0,-1-1 1,1 1-1,0 0 1,-1 0-1,1 0 0,-1 0 1,1 0-1,0-1 0,-1 1 1,1 0-1,-1 0 1,1-1-1,-1 1 0,1-1 1,-1 1-1,1 0 0,-1-1 1,1 1-1,-1-1 1,0 1-1,1-1 0,-1 1 1,0-1-1,1 1 0,-1-1 1,0 1-1,0-1 1,1-1-1,16-38-3,-14 32 6,-3 6-3,5-11 6,0 0 0,1 1 0,1 0 0,11-19-1,-16 29-2,-1 1 0,0-1-1,0 0 1,1 1-1,-1-1 1,1 0-1,-1 1 1,1 0-1,0-1 1,-1 1-1,1 0 1,0 0-1,0 0 1,0 0-1,0 0 1,0 0-1,0 1 1,0-1-1,0 1 1,0-1-1,0 1 1,0 0-1,1 0 1,-1 0-1,0 0 1,0 0-1,0 1 1,0-1-1,0 0 1,0 1-1,0 0 1,0-1-1,0 1 1,0 0-1,0 0 1,0 0-1,0 0 1,2 3 0,2 1-5,0 0 1,0 0 0,-1 0 0,0 1 0,7 11 0,-9-14-118,-1 1 0,0-1 1,0 1-1,-1-1 0,1 1 1,-1 0-1,1 0 0,-1 0 1,-1 0-1,1 0 0,0 0 1,-1 4-1,0-8 102,0 1 0,0-1 0,0 1 0,-1 0 0,1-1 0,0 1 0,0-1 0,-1 1 1,1-1-1,0 0 0,-1 1 0,1-1 0,0 1 0,-1-1 0,1 0 0,-1 1 0,1-1 0,-1 0 0,1 1 0,-1-1 0,1 0 0,-1 0 1,1 1-1,-1-1 0,1 0 0,-1 0 0,1 0 0,-1 0 0,1 0 0,-1 0 0,0 0 0,1 0 0,-1 0 0,1 0 0,-2 0 0,-15-4-409</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1.972"/>
    </inkml:context>
    <inkml:brush xml:id="br0">
      <inkml:brushProperty name="width" value="0.025" units="cm"/>
      <inkml:brushProperty name="height" value="0.025" units="cm"/>
    </inkml:brush>
  </inkml:definitions>
  <inkml:trace contextRef="#ctx0" brushRef="#br0">233 1 16111,'0'0'9348,"-7"14"-9284,-169 312-21,176-326-164,-1 1-1,1-1 1,0 1 0,0-1 0,0 0 0,0 1 0,0-1 0,-1 0 0,1 0 0,0 1 0,0-1 0,-1 0 0,1 1 0,0-1 0,0 0 0,-1 0 0,1 0 0,0 1 0,-1-1 0,1 0 0,0 0 0,-1 0 0,1 0 0,0 0 0,-1 1 0,1-1 0,0 0 0,-1 0 0,1 0 0,-1 0 0,1 0 0,0 0 0,-1 0 0,1 0 0,0 0 0,-1-1 0,1 1 0,0 0 0,-1 0 0,1 0 0,0 0 0,-1 0 0,0-1 0,-9-19-3698,-1-27-1515,0-45 930,8 30 10228,3 62-5647,0-1 0,0 1-1,0-1 1,0 1 0,0-1 0,0 1 0,0 0 0,0-1-1,0 1 1,1-1 0,-1 1 0,0-1 0,0 1 0,0-1-1,1 1 1,-1 0 0,0-1 0,1 1 0,-1 0 0,0-1-1,0 1 1,1 0 0,-1-1 0,1 1 0,-1 0 0,0 0-1,1-1 1,-1 1 0,1 0 0,-1 0 0,1 0 0,-1-1-1,1 1 1,21 3 2194,18 15-1400,-39-18-828,11 7-130,0-2-1,0 0 1,1 0 0,0-1 0,0 0-1,18 1 1,43 0-6652,-45-5 473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2.300"/>
    </inkml:context>
    <inkml:brush xml:id="br0">
      <inkml:brushProperty name="width" value="0.025" units="cm"/>
      <inkml:brushProperty name="height" value="0.025" units="cm"/>
    </inkml:brush>
  </inkml:definitions>
  <inkml:trace contextRef="#ctx0" brushRef="#br0">5 60 10186,'0'0'15000,"-1"3"-14674,1-3-319,-1 1 1,1-1-1,0 0 0,-1 1 0,1-1 1,0 1-1,0-1 0,0 0 0,0 1 0,-1-1 1,1 1-1,0-1 0,0 0 0,0 1 1,0-1-1,0 1 0,0-1 0,0 1 1,0-1-1,0 1 0,0-1 0,0 0 0,0 1 1,0-1-1,1 1 0,-1-1 0,0 0 1,0 1-1,0-1 0,1 1 0,-1-1 1,0 0-1,0 1 0,1-1 0,-1 0 0,0 1 1,1-1-1,-1 0 0,0 0 0,1 1 1,-1-1-1,0 0 0,1 0 0,-1 0 1,1 1-1,22-13 237,22-33-106,-44 44-144,0-1 0,0 1-1,-1-1 1,1 1 0,0 0-1,0-1 1,0 1 0,1 0-1,-1 0 1,0-1-1,0 1 1,1 0 0,-1 0-1,0 0 1,1 1 0,-1-1-1,4-1 1,-5 37-219,-1-30 234,-5 55 78,-4 85-319,11-132-1687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2.676"/>
    </inkml:context>
    <inkml:brush xml:id="br0">
      <inkml:brushProperty name="width" value="0.025" units="cm"/>
      <inkml:brushProperty name="height" value="0.025" units="cm"/>
    </inkml:brush>
  </inkml:definitions>
  <inkml:trace contextRef="#ctx0" brushRef="#br0">0 767 9993,'0'0'5558,"11"-1"-4240,41-7 164,-1-2-1,58-21 0,112-46-88,-86 28-1005,1355-513 1363,-1426 539-1758,-48 18-1396,-44 16-1420,-7 1-925,-5 0-2514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3.191"/>
    </inkml:context>
    <inkml:brush xml:id="br0">
      <inkml:brushProperty name="width" value="0.025" units="cm"/>
      <inkml:brushProperty name="height" value="0.025" units="cm"/>
    </inkml:brush>
  </inkml:definitions>
  <inkml:trace contextRef="#ctx0" brushRef="#br0">209 326 10090,'5'-9'2322,"1"-4"-1110,-1 1 0,0-1 0,0 0 0,-2-1 0,4-14-1,-7 26-1078,1-1 0,-1 1 0,1-1 0,-1 0-1,0 1 1,0-1 0,0 0 0,0 1-1,0-1 1,-1 1 0,1-1 0,-1 1 0,0-1-1,0 1 1,0-1 0,0 1 0,0 0-1,0-1 1,-1 1 0,1 0 0,-1 0-1,1 0 1,-1 0 0,0 0 0,0 0 0,0 0-1,0 1 1,0-1 0,0 1 0,0 0-1,-1-1 1,1 1 0,0 0 0,-1 0-1,1 0 1,-1 1 0,1-1 0,-1 1 0,-4-1-1,0 1-103,0 0-1,1 0 1,-1 1 0,0 0-1,0 0 1,0 1-1,1 0 1,-1 0-1,1 0 1,-1 1-1,1 0 1,0 0 0,0 1-1,0-1 1,1 1-1,-1 1 1,1-1-1,-9 11 1,7-9 48,1 1 0,1 0 0,-1 0 0,1 1 0,0 0 0,1 0 0,0 0 0,0 0 0,1 1 0,0-1 0,0 1 0,1 0 0,0 0 0,0 9 0,1-17-62,1 0 0,0 1 0,0-1 0,0 0 0,0 0 0,1 0 0,-1 0-1,0 1 1,0-1 0,1 0 0,-1 0 0,1 0 0,-1 0 0,1 0 0,-1 0 0,1 0 0,-1 0 0,1 0 0,0 0 0,0 0 0,0 0 0,-1-1 0,1 1 0,0 0 0,0 0-1,0-1 1,2 2 0,0-2 7,0 1 0,0 0-1,0 0 1,0-1 0,0 0-1,0 0 1,0 0 0,0 0-1,0 0 1,5-1 0,2-1 22,0-1 1,0 0-1,0 0 1,-1-1-1,18-9 0,-9 0 25,-1 0 0,0-1-1,-1 0 1,0-2 0,-2 1 0,21-29-1,-28 35 18,-1 0-1,0 0 0,-1-1 1,1 0-1,-2 0 1,0 0-1,0-1 0,-1 0 1,0 1-1,0-1 1,-1 0-1,-1-1 0,0 1 1,-1-17-1,-1 26-83,0 0 0,0 0 1,0 0-1,0 0 0,0 1 0,0-1 0,-1 0 1,1 1-1,0-1 0,-1 1 0,0-1 0,1 1 0,-1 0 1,0-1-1,0 1 0,1 0 0,-1 0 0,0 1 1,0-1-1,0 0 0,0 1 0,0-1 0,0 1 0,-1-1 1,1 1-1,0 0 0,0 0 0,0 0 0,-4 1 0,-5-2-21,0 1 0,0 1-1,-1 0 1,-13 4-1,12-1-32,1 0 0,-1 2 0,1-1-1,-23 16 1,-28 11-4577,81-43-14349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3.722"/>
    </inkml:context>
    <inkml:brush xml:id="br0">
      <inkml:brushProperty name="width" value="0.025" units="cm"/>
      <inkml:brushProperty name="height" value="0.025" units="cm"/>
    </inkml:brush>
  </inkml:definitions>
  <inkml:trace contextRef="#ctx0" brushRef="#br0">21 86 15086,'0'0'9070,"-4"11"-8803,-11 36-101,15-45-157,-1 0 0,1-1 1,0 1-1,0 0 0,0 0 1,0 0-1,0 0 0,1 0 1,-1 0-1,0 0 0,1 0 1,0 0-1,-1 0 0,1 0 1,0-1-1,0 1 1,0 0-1,0-1 0,0 1 1,0 0-1,1-1 0,-1 1 1,1-1-1,-1 0 0,1 0 1,-1 1-1,1-1 0,-1 0 1,1 0-1,0 0 0,0-1 1,0 1-1,3 1 1,2 0 36,1 0 0,-1-1 0,0 0 0,1 0 0,-1 0 0,14-2 0,-14 1-24,-1-2 0,1 1 0,-1-1 0,0 0 1,0 0-1,0 0 0,0-1 0,0 0 0,0-1 0,-1 1 0,1-1 0,-1 0 0,0 0 0,0-1 0,0 1 0,-1-1 0,0 0 0,0 0 0,0-1 1,6-11-1,-2 2 136,-1 0 1,-1 0-1,0-1 1,-1 0-1,6-28 1,-14 56-50,2 1 0,-1 0 1,1-1-1,1 1 0,1 0 0,-1 0 1,6 21-1,-6-31-233,1 0 0,1 0-1,-1 1 1,0-1 0,1 0 0,0 0-1,-1 0 1,1 0 0,0-1 0,1 1-1,-1-1 1,0 1 0,1-1 0,3 3 0,-3-3-485,0-1 1,1 1-1,-1-1 1,1 1-1,-1-1 1,1 0-1,0 0 1,-1-1-1,1 1 1,0-1-1,0 0 1,0 0-1,-1 0 1,1 0 0,6-2-1,5-2-7559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4.062"/>
    </inkml:context>
    <inkml:brush xml:id="br0">
      <inkml:brushProperty name="width" value="0.025" units="cm"/>
      <inkml:brushProperty name="height" value="0.025" units="cm"/>
    </inkml:brush>
  </inkml:definitions>
  <inkml:trace contextRef="#ctx0" brushRef="#br0">1 406 11531,'0'0'3844,"14"1"-1773,18-3-1270,0-1-1,0-2 1,-1 0 0,61-21 0,-12 0-313,612-224 1143,-667 239-1989,-7 4-352,-1 0 0,0-2 0,0 0 0,-1 0 0,17-14 0,-25 14-1949,-7 4-1953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4.580"/>
    </inkml:context>
    <inkml:brush xml:id="br0">
      <inkml:brushProperty name="width" value="0.025" units="cm"/>
      <inkml:brushProperty name="height" value="0.025" units="cm"/>
    </inkml:brush>
  </inkml:definitions>
  <inkml:trace contextRef="#ctx0" brushRef="#br0">245 242 10186,'0'0'10431,"2"-7"-8611,-1 5-1702,0-1-1,-1 1 0,1 0 1,-1 0-1,1-1 0,-1 1 1,0 0-1,0 0 1,0-1-1,0 1 0,-2-5 1,2 6-85,-1-1 0,0 1 1,0 0-1,-1 0 0,1 0 1,0 0-1,0-1 0,0 2 1,-1-1-1,1 0 0,-1 0 1,1 0-1,-1 0 1,1 1-1,-1-1 0,1 1 1,-1-1-1,1 1 0,-1 0 1,0 0-1,1 0 0,-1-1 1,1 1-1,-4 1 0,-4-1 14,0 0-1,0 0 1,1 1-1,-1 1 1,0 0-1,0 0 1,1 0-1,-1 1 1,1 0-1,0 1 1,0 0-1,0 0 1,0 1-1,1 0 1,0 0-1,0 1 1,0 0-1,1 0 1,-1 0-1,1 1 1,1 0-1,0 0 1,0 1-1,0-1 1,1 1-1,0 0 1,0 0-1,1 1 1,0-1-1,-3 15 1,6-22-8,0 1 1,-1-1-1,1 1 1,0-1-1,-1 1 1,1-1-1,0 1 1,0-1-1,0 1 1,1 0 0,-1-1-1,0 1 1,1-1-1,-1 1 1,1-1-1,-1 1 1,1-1-1,-1 0 1,1 1-1,0-1 1,0 0-1,0 1 1,0-1-1,0 0 1,0 0 0,0 0-1,0 0 1,2 1-1,0-1-3,0 0 1,0 0-1,0 0 0,0 0 0,0-1 0,0 1 0,1-1 1,-1 0-1,0 0 0,0 0 0,0-1 0,1 1 0,2-2 1,8-1 24,1-1 0,-1-1 0,0 0 1,26-15-1,-18 7-26,0-2-1,-1 0 1,-1-2 0,-1 0-1,24-28 1,-35 36-16,-1 0 1,1 0-1,-2-1 0,0 0 0,0-1 0,0 1 1,-2-1-1,1 0 0,-1 0 0,-1 0 0,0-1 1,0 0-1,-2 1 0,2-13 0,-3 21-18,0 1-1,0-1 1,0 1 0,-1-1-1,1 1 1,-1-1-1,1 1 1,-1-1-1,0 1 1,0-1 0,0 1-1,0 0 1,0 0-1,-1-1 1,1 1-1,-1 0 1,1 0-1,-1 0 1,0 1 0,0-1-1,-3-2 1,2 2-30,-1 0-1,0 0 1,0 0 0,0 1 0,0 0 0,0 0 0,0 0 0,-1 0 0,1 1 0,0-1 0,0 1 0,-5 1-1,-1-1-63,0 1 0,0 1-1,0 0 1,1 0-1,-1 1 1,0 0 0,1 1-1,0 0 1,0 0-1,-14 10 1,17-10 26,1 0 0,-1 1-1,1-1 1,0 1 0,0 1-1,1-1 1,0 0 0,0 1 0,0 0-1,1 0 1,-1 0 0,1 1 0,1-1-1,-4 11 1,6-16-24,1 0 0,-1 0 0,0 0 0,0 0 1,0 0-1,1 0 0,-1 0 0,1 0 0,-1 0 0,1 0 0,-1 0 0,1 0 0,-1 0 0,1 0 1,0-1-1,-1 1 0,1 0 0,0 0 0,0-1 0,0 1 0,0 0 0,-1-1 0,1 1 0,0-1 1,0 1-1,0-1 0,0 0 0,0 1 0,0-1 0,0 0 0,1 0 0,-1 0 0,0 0 0,0 1 0,0-1 1,0-1-1,0 1 0,0 0 0,1 0 0,49-3-3309,-9-7-598,2-7-1821</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4.940"/>
    </inkml:context>
    <inkml:brush xml:id="br0">
      <inkml:brushProperty name="width" value="0.025" units="cm"/>
      <inkml:brushProperty name="height" value="0.025" units="cm"/>
    </inkml:brush>
  </inkml:definitions>
  <inkml:trace contextRef="#ctx0" brushRef="#br0">250 0 6534,'0'0'9225,"3"10"-7479,-2-5-1496,1 1 1,-1-1-1,0 1 1,0 0 0,-1 0-1,0-1 1,0 1 0,0 0-1,-1 0 1,0-1 0,0 1-1,0 0 1,-1-1-1,0 1 1,0-1 0,0 1-1,-1-1 1,1 0 0,-7 8-1,-109 186 3268,118-198-3588,-1 0 0,1 0 0,0 0 0,-1 0 0,1 0 0,-1 0 0,1 0-1,-1 0 1,1 0 0,-1 0 0,0 0 0,1-1 0,-1 1 0,0 0 0,0 0-1,0-1 1,0 1 0,1 0 0,-1-1 0,0 1 0,0-1 0,0 0 0,0 1 0,0-1-1,0 0 1,0 1 0,0-1 0,0 0 0,0 0 0,-1 0 0,1 0 0,0 0 0,0 0-1,0 0 1,0 0 0,0-1 0,0 1 0,0 0 0,-2-1 0,0-2-899,-1 0 0,1 0 0,0-1 0,1 1 0,-1 0 0,0-1 0,1 0 0,-2-4 0,-12-17-5373</inkml:trace>
  <inkml:trace contextRef="#ctx0" brushRef="#br0" timeOffset="1">0 193 5765,'0'0'17489,"57"-23"-16944,-31 34-385,8 0-96,-1-1-64,5 1-577,-3-3-1729,-3-4-2146,-4-4-3107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5.303"/>
    </inkml:context>
    <inkml:brush xml:id="br0">
      <inkml:brushProperty name="width" value="0.025" units="cm"/>
      <inkml:brushProperty name="height" value="0.025" units="cm"/>
    </inkml:brush>
  </inkml:definitions>
  <inkml:trace contextRef="#ctx0" brushRef="#br0">1 62 8456,'0'0'5029,"10"-9"-2568,1 1-1583,0 0 0,1 1 1,-1 1-1,2-1 0,14-4 1,-24 10-681,-1 0 1,1 0-1,0 0 1,0 1 0,-1-1-1,1 1 1,0 0-1,0-1 1,0 2 0,0-1-1,-1 0 1,1 0-1,0 1 1,0 0 0,4 1-1,-5 0-151,0-1-1,0 1 0,0-1 1,-1 1-1,1 0 1,-1 0-1,1 0 0,-1 0 1,0 0-1,0 0 1,0 0-1,0 0 0,0 0 1,0 0-1,-1 1 1,1-1-1,-1 0 0,1 1 1,-1-1-1,0 0 1,0 1-1,0-1 0,-1 4 1,1 1 286,-1 1 1,0 0-1,0 0 0,-1 0 1,0-1-1,-1 1 0,1-1 1,-8 13-1,-6 20 478,15-39-803,1 0 0,0-1 0,-1 1-1,1 0 1,0 0 0,-1 0 0,1 0-1,0 0 1,0-1 0,0 1 0,0 0-1,0 0 1,0 0 0,0 0 0,0 0-1,0 0 1,0 0 0,0-1 0,1 1-1,-1 0 1,0 0 0,1 0 0,-1 0-1,0-1 1,1 1 0,-1 0-1,1 0 1,-1-1 0,1 1 0,0 0-1,-1-1 1,2 2 0,1-1-34,-1-1 0,0 1 0,0-1 0,1 1-1,-1-1 1,1 0 0,-1 0 0,0 0 0,1 0 0,-1 0 0,1-1 0,2 0-1,10-2-527,-1-2 0,1 0 0,16-8 0,-9 2-1927,-1-1 0,29-21 1,-1-6-6334</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5.695"/>
    </inkml:context>
    <inkml:brush xml:id="br0">
      <inkml:brushProperty name="width" value="0.025" units="cm"/>
      <inkml:brushProperty name="height" value="0.025" units="cm"/>
    </inkml:brush>
  </inkml:definitions>
  <inkml:trace contextRef="#ctx0" brushRef="#br0">1 185 16432,'0'0'5028,"56"-33"-3811,-15 15-640,17-1-225,6-3-95,7 1-257,-4-1-737,-8 3-1986,-12 2-2370,-22 4-2145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8.622"/>
    </inkml:context>
    <inkml:brush xml:id="br0">
      <inkml:brushProperty name="width" value="0.035" units="cm"/>
      <inkml:brushProperty name="height" value="0.035" units="cm"/>
    </inkml:brush>
  </inkml:definitions>
  <inkml:trace contextRef="#ctx0" brushRef="#br0">1 3 20508,'0'-2'1585,"0"4"-1225,3 4-256,2 0 24,1 3-680,0-5 520,0 0-280,-4-1-136</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6.058"/>
    </inkml:context>
    <inkml:brush xml:id="br0">
      <inkml:brushProperty name="width" value="0.025" units="cm"/>
      <inkml:brushProperty name="height" value="0.025" units="cm"/>
    </inkml:brush>
  </inkml:definitions>
  <inkml:trace contextRef="#ctx0" brushRef="#br0">1 90 15535,'0'0'4036,"58"14"-3524,-1-23 0,14-6-159,8-6-289,10-6-1666,-10-4-3907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6.635"/>
    </inkml:context>
    <inkml:brush xml:id="br0">
      <inkml:brushProperty name="width" value="0.025" units="cm"/>
      <inkml:brushProperty name="height" value="0.025" units="cm"/>
    </inkml:brush>
  </inkml:definitions>
  <inkml:trace contextRef="#ctx0" brushRef="#br0">1 89 10250,'0'0'9865,"1"10"-9715,30 124 892,9 49 932,-15-14-432,-16-218-84,-3-63-1273,23-217-290,-28 320 96,2 0 1,0-1-1,0 1 1,0 1-1,7-12 0,-9 17-5,1 1-1,-1-1 0,1 1 0,0 0 1,0-1-1,0 1 0,0 0 0,0 0 1,5-3-1,-6 5-6,0-1 0,0 0 0,0 1 0,0 0-1,0-1 1,1 1 0,-1 0 0,0 0 0,0-1 0,0 1 0,1 0 0,-1 0 0,0 0 0,0 1 0,0-1 0,1 0 0,-1 0-1,0 1 1,0-1 0,0 0 0,0 1 0,0-1 0,0 1 0,2 1 0,-2-2 11,0 1 0,-1 0 0,1 0 0,0 0 0,-1-1 0,1 1 0,0 0 0,-1 0 0,1 0 0,-1 0 1,0 0-1,1 0 0,-1 0 0,0 0 0,1 0 0,-1 0 0,0 0 0,0 0 0,0 0 0,0 0 0,0 1 0,0-1 0,0 0 0,0 0 0,-1 0 0,1 0 0,0 0 0,-1 0 1,1 0-1,0 0 0,-1 0 0,1 0 0,-1 0 0,0-1 0,1 1 0,-1 0 0,0 0 0,0 0 0,1-1 0,-1 1 0,-1 1 0,-35 30 12,-81 47 152,117-79-192,0 0-1,0 1 1,0-1-1,0 1 1,1-1-1,-1 1 1,0 0-1,0-1 1,1 1-1,-1 0 1,0-1-1,1 1 1,-1 0-1,1 0 1,-1 0-1,1-1 1,-1 1-1,1 0 1,0 0-1,-1 1 1,14 5-2981,36-7-4610,-44 0 6748,36-4-6133</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7.024"/>
    </inkml:context>
    <inkml:brush xml:id="br0">
      <inkml:brushProperty name="width" value="0.025" units="cm"/>
      <inkml:brushProperty name="height" value="0.025" units="cm"/>
    </inkml:brush>
  </inkml:definitions>
  <inkml:trace contextRef="#ctx0" brushRef="#br0">0 172 15214,'0'0'9460,"4"-11"-9321,10-26-86,1 2 1,33-53-1,-45 89-57,-1 12 18,-1 15 19,-1 1-56,2 66 202,-2-89-234,1 0-1,0 0 0,0 0 1,1-1-1,-1 1 1,1-1-1,0 1 1,1-1-1,-1 0 1,1 1-1,0-1 0,7 8 1,1-5-1730,-1-6-2671,0-2-2510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7.371"/>
    </inkml:context>
    <inkml:brush xml:id="br0">
      <inkml:brushProperty name="width" value="0.025" units="cm"/>
      <inkml:brushProperty name="height" value="0.025" units="cm"/>
    </inkml:brush>
  </inkml:definitions>
  <inkml:trace contextRef="#ctx0" brushRef="#br0">0 412 12139,'0'0'9076,"11"-7"-8030,47-25-172,2 3 0,71-24 0,-48 19-811,16-6-22,149-66-1989,-197 80-574,51-34 1,-67 35-5108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7.860"/>
    </inkml:context>
    <inkml:brush xml:id="br0">
      <inkml:brushProperty name="width" value="0.025" units="cm"/>
      <inkml:brushProperty name="height" value="0.025" units="cm"/>
    </inkml:brush>
  </inkml:definitions>
  <inkml:trace contextRef="#ctx0" brushRef="#br0">3 1 11691,'0'0'4116,"-1"8"-2386,0 14-962,1-1 1,1 0 0,0 0 0,2 1-1,5 20 1,24 62 1197,-13-49-1582,-3 0 0,16 104 0,-31-108-246,-1-51-133,0 0-1,0 0 0,1 0 0,-1 0 1,0 0-1,0 1 0,0-1 0,0 0 1,0 0-1,0 0 0,0 0 1,0 1-1,0-1 0,0 0 0,0 0 1,-1 0-1,1 0 0,0 0 0,0 1 1,0-1-1,0 0 0,0 0 0,0 0 1,0 0-1,0 0 0,0 0 1,0 1-1,-1-1 0,1 0 0,0 0 1,0 0-1,0 0 0,0 0 0,0 0 1,0 0-1,-1 0 0,1 0 0,0 0 1,0 0-1,0 1 0,0-1 1,-1 0-1,1 0 0,0 0 0,0 0 1,0 0-1,0 0 0,0 0 0,-1 0 1,1-1-1,0 1 0,0 0 0,0 0 1,0 0-1,-1 0 0,-10-8 169,-6-13-24,8 4-133,2 0 0,0-1 0,1 1 0,0-1 0,2-1 0,0 1 0,-1-20 0,1-3-142,3 1-1,4-48 1,-2 76 108,1 1 1,0 1-1,0-1 0,2 0 1,-1 1-1,1-1 0,1 1 1,0 0-1,0 0 1,8-9-1,-11 15 5,0 0-1,1 1 1,0 0 0,-1 0-1,1 0 1,0 0 0,1 0 0,-1 0-1,0 1 1,1 0 0,-1-1 0,1 1-1,0 1 1,0-1 0,0 0-1,0 1 1,0 0 0,0 0 0,0 0-1,0 0 1,0 1 0,0 0-1,0 0 1,1 0 0,-1 0 0,0 1-1,0-1 1,0 1 0,6 2-1,-7-2 8,0 0 0,0 1 0,-1-1 0,1 1 0,0-1 0,-1 1 0,1 0 0,-1 0 0,0 0 0,0 0 0,0 1 0,0-1 0,0 1 0,0-1 0,-1 1 0,1-1 0,-1 1 0,0 0 0,0 0 0,0 0 0,0 0 0,0 0 0,0 0 0,-1 0-1,1 5 1,-1-4 36,0 0 0,0 0-1,-1 0 1,1 0 0,-1 0-1,0 0 1,0 0-1,0 0 1,0 0 0,-1 0-1,0-1 1,0 1-1,0-1 1,0 1 0,0-1-1,-1 1 1,1-1 0,-5 4-1,1-2 70,0 0 0,0 0 0,-1-1 0,1 0 0,-1 0 0,0 0-1,0-1 1,-1 0 0,1 0 0,-1-1 0,1 0 0,-1-1 0,0 1 0,0-1 0,1-1 0,-1 1-1,0-1 1,-9-2 0,17 2-178,-1 0-1,0 0 1,1 0-1,-1-1 0,1 1 1,-1 0-1,1-1 1,-1 1-1,1 0 0,-1-1 1,1 1-1,-1 0 1,1-1-1,-1 1 1,1-1-1,0 1 0,-1-1 1,1 1-1,0-1 1,-1 1-1,1-1 0,0 0 1,0 1-1,-1-1 1,1 1-1,0-1 1,0 0-1,0 1 0,0-1 1,0 1-1,0-1 1,0 0-1,0 1 0,0-1 1,0 0-1,0 1 1,1-1-1,-1 1 1,0-1-1,0 1 0,0-1 1,1 0-1,-1 1 1,0-1-1,1 1 0,-1-1 1,1 0-1,21-24-8074,1 10-457</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8.223"/>
    </inkml:context>
    <inkml:brush xml:id="br0">
      <inkml:brushProperty name="width" value="0.025" units="cm"/>
      <inkml:brushProperty name="height" value="0.025" units="cm"/>
    </inkml:brush>
  </inkml:definitions>
  <inkml:trace contextRef="#ctx0" brushRef="#br0">0 4 16624,'0'0'9657,"8"0"-9230,-2-1-386,0 0-33,0 0 0,0 0-1,-1 1 1,1 0 0,0 0-1,0 1 1,6 1-1,-10-2-10,-1 1 0,0-1 0,1 1 0,-1 0 0,0 0 0,0-1 0,0 1 0,0 0 0,1 0-1,-1 0 1,0 0 0,-1 0 0,1 0 0,0 0 0,0 1 0,0-1 0,-1 0 0,1 0 0,0 1 0,-1-1-1,1 0 1,-1 1 0,0-1 0,1 1 0,-1-1 0,0 0 0,0 1 0,0-1 0,0 1 0,0-1-1,0 1 1,-1-1 0,1 0 0,0 1 0,-1-1 0,1 0 0,-1 1 0,1-1 0,-2 3 0,-2 4 6,1-1 1,-1 1 0,-1-1 0,0 0 0,0 0 0,-8 8 0,9-10 145,-1 0 1,1 0-1,0 0 1,0 1-1,1 0 0,-1-1 1,1 1-1,1 0 1,-1 0-1,1 1 1,-2 6-1,5-13-114,-1 1 0,1 0 0,0 0 1,-1 0-1,1 0 0,0-1 0,0 1 0,0 0 0,0-1 0,-1 1 1,1-1-1,0 1 0,0-1 0,0 1 0,0-1 0,0 0 1,0 1-1,0-1 0,0 0 0,0 0 0,1 0 0,-1 1 0,0-1 1,0 0-1,0-1 0,0 1 0,0 0 0,0 0 0,0 0 0,0-1 1,0 1-1,1-1 0,42-7 102,-7-2-525,0-3-1,53-25 0,-38 10-3212,-4-5-3857,-8-3-10025</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8.836"/>
    </inkml:context>
    <inkml:brush xml:id="br0">
      <inkml:brushProperty name="width" value="0.025" units="cm"/>
      <inkml:brushProperty name="height" value="0.025" units="cm"/>
    </inkml:brush>
  </inkml:definitions>
  <inkml:trace contextRef="#ctx0" brushRef="#br0">1 1 15759,'0'0'149,"0"11"-245,20 202 109,1-28 786,-12 351 2250,-5-94-1240,35-5-987,-27-364-751,32 104 1,-35-149-54,2 0 1,0-1-1,2 0 1,0-1-1,2-1 1,30 39-1,-39-56-6,2 0-1,-1-1 1,1 1 0,0-1-1,1-1 1,0 0 0,0 0 0,0-1-1,16 7 1,-21-10-50,0-1 1,0 1-1,0-1 1,0 0-1,0-1 1,0 1-1,1-1 1,-1 0-1,0 0 0,0 0 1,0 0-1,1-1 1,-1 1-1,0-1 1,0 0-1,0-1 1,0 1-1,0-1 1,0 0-1,0 0 0,-1 0 1,1 0-1,-1 0 1,1-1-1,-1 0 1,5-5-1,2-4-575,-1 0-1,-1-1 1,0-1-1,-1 1 1,0-1-1,-1 0 1,-1 0-1,0-1 1,-1 0-1,0 0 1,-1 0-1,1-21 1,3-66-6749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9.387"/>
    </inkml:context>
    <inkml:brush xml:id="br0">
      <inkml:brushProperty name="width" value="0.025" units="cm"/>
      <inkml:brushProperty name="height" value="0.025" units="cm"/>
    </inkml:brush>
  </inkml:definitions>
  <inkml:trace contextRef="#ctx0" brushRef="#br0">122 1562 10122,'-20'-27'41,"0"2"-72,2 0 1,-23-45-1,38 63 96,-1-1 0,1 1 0,0-1 0,1 0 0,0 1-1,0-1 1,1 0 0,0 0 0,0-1 0,1 1 0,0 0 0,0 0 0,1 0-1,0 0 1,3-9 0,-2 12 42,0-1 0,1 1 0,0 0 0,0 0 0,0 0 0,1 0-1,0 0 1,0 1 0,0 0 0,0-1 0,1 2 0,-1-1 0,8-4 0,8-5 530,44-19 0,0 5-175,2 2 1,87-19-1,144-18-357,-203 44-33,409-75-791,210-43-514,-9-43 532,135-138 1221,-459 163 4618,-357 145-4825,167-60 971,-160 61-1273,-1 0 1,1 2 0,0 2 0,47-2-1,-70 6 11,0 2-1,0-1 0,0 1 0,0 0 0,-1 0 0,1 1 1,-1 0-1,1 0 0,-1 0 0,0 1 0,0 0 0,-1 0 1,1 1-1,-1-1 0,0 1 0,0 1 0,-1-1 0,1 1 1,-1-1-1,5 11 0,10 14 54,-3 2 0,23 56 0,-35-80-93,11 36 161,-1-1 0,-1 2 0,-3 0 0,6 60 0,-2 183 1888,-12-194-1585,-1-54-327,2 0 0,2 0 0,1 0 0,21 67-1,-17-79-93,1-1-1,1 0 1,2 0-1,0-2 1,2 0-1,1-1 1,22 26-1,-14-24-273,10 14-1125,-17-10-2624,-14-11-3428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2:39.892"/>
    </inkml:context>
    <inkml:brush xml:id="br0">
      <inkml:brushProperty name="width" value="0.025" units="cm"/>
      <inkml:brushProperty name="height" value="0.025" units="cm"/>
    </inkml:brush>
  </inkml:definitions>
  <inkml:trace contextRef="#ctx0" brushRef="#br0">0 2102 4420,'0'0'9321,"9"-4"-7922,594-256 2593,-472 207-3959,1988-851-1394,-1878 790 1499,560-257 3184,15 57 526,-768 300-3880,-32 10-473,0 0 0,-1-2 0,1 0 0,18-10 0,-33 16 320,-1-1 0,1 1 0,-1 0 0,1 0 0,-1-1 0,1 1 0,-1 0 0,1-1 1,-1 1-1,1 0 0,-1-1 0,0 1 0,1-1 0,-1 1 0,0-1 0,1 1 0,-1-1 0,0 1 1,1-1-1,-1 1 0,0-1 0,0 1 0,0-1 0,0 0 0,1 1 0,-1-1 0,0 1 0,0-1 0,0 1 1,0-1-1,0 0 0,-1 0 0,-11-15-12969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53.234"/>
    </inkml:context>
    <inkml:brush xml:id="br0">
      <inkml:brushProperty name="width" value="0.025" units="cm"/>
      <inkml:brushProperty name="height" value="0.025" units="cm"/>
    </inkml:brush>
  </inkml:definitions>
  <inkml:trace contextRef="#ctx0" brushRef="#br0">1 71 5926,'0'0'3336,"1"-9"-122,0 3-2102,6-31 726,-7 18 8275,8 60-9795,-1 0 0,-3 0 1,-1 0-1,-2 0 0,-5 48 1,2-32 269,-2 56 2626,8-136-3106,2 1-1,1-1 1,1 2 0,11-23-1,0-3-58,-2 1-29,-12 28-23,0 1-1,2 0 1,0 0 0,1 0-1,0 1 1,2 0-1,0 1 1,14-18-1,-23 32-1,-1 1-1,1-1 1,-1 0-1,1 0 0,0 1 1,0-1-1,-1 0 1,1 1-1,0-1 1,0 0-1,0 1 0,-1-1 1,1 1-1,0 0 1,0-1-1,0 1 0,0 0 1,0 0-1,0-1 1,0 1-1,0 0 0,0 0 1,0 0-1,0 0 1,0 0-1,0 0 0,0 0 1,0 1-1,0-1 1,0 0-1,0 0 0,0 1 1,0-1-1,0 1 1,0-1-1,-1 1 0,1-1 1,0 1-1,0 0 1,0-1-1,-1 1 1,1 0-1,0-1 0,-1 1 1,1 0-1,-1 0 1,1 0-1,-1 0 0,1 0 1,-1-1-1,1 1 1,-1 0-1,0 0 0,0 0 1,1 0-1,-1 0 1,0 0-1,0 2 0,3 10 10,0-1-1,-1 1 0,0 19 0,-1-26-1,-1 33 12,-1 0 0,-2-1 0,-2 1 0,-16 66 0,30-130 27,1 0 0,1 0-1,1 1 1,23-34 0,-5 11 57,60-68 0,-87 110-110,1 1-1,0 1 0,0-1 1,1 0-1,-1 1 1,1 0-1,-1 0 0,9-3 1,-12 5 8,0 1 1,1-1-1,-1 1 1,0 0-1,0 0 1,0 0-1,0 0 1,0 0-1,1 0 0,-1 0 1,0 0-1,0 0 1,0 0-1,0 1 1,0-1-1,1 1 1,-1-1-1,0 0 1,0 1-1,0 0 1,0-1-1,0 1 1,0 0-1,-1-1 1,1 1-1,0 0 0,0 0 1,0 0-1,-1 0 1,1 0-1,0 0 1,-1 0-1,1 0 1,-1 0-1,1 0 1,-1 0-1,0 0 1,1 0-1,-1 0 1,0 0-1,0 0 1,0 1-1,0-1 0,0 2 1,4 27 41,-3 0 0,0 0 1,-2 0-1,-1 0 0,-1 0 0,-2 0 0,-13 47 1,16-67 34,0 1-27,4-12-2094,6-17-6723,-4 6 75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9.340"/>
    </inkml:context>
    <inkml:brush xml:id="br0">
      <inkml:brushProperty name="width" value="0.035" units="cm"/>
      <inkml:brushProperty name="height" value="0.035" units="cm"/>
    </inkml:brush>
  </inkml:definitions>
  <inkml:trace contextRef="#ctx0" brushRef="#br0">113 208 17372,'-1'0'128,"0"-1"-1,0 0 1,0 0 0,-1 0 0,1 1 0,0-1 0,-1 0 0,1 1 0,-1-1-1,1 1 1,0 0 0,-1-1 0,1 1 0,-1 0 0,1 0 0,-1 0 0,1 0-1,-1 0 1,1 0 0,-1 1 0,1-1 0,0 0 0,-1 1 0,1-1 0,-1 1-1,1 0 1,0-1 0,0 1 0,-1 0 0,1 0 0,0-1 0,-1 2 0,-3 2 78,1-1 1,0 1 0,0 0-1,0 0 1,0 0 0,1 0-1,-4 7 1,1-1-115,2 0-1,-1 1 1,2-1-1,-1 1 1,1 0-1,1-1 1,0 1-1,0 13 1,1-17-97,1 1 1,0-1-1,0 1 1,1-1-1,0 1 0,0-1 1,1 0-1,-1 0 1,2 0-1,-1 0 1,1 0-1,0 0 1,5 8-1,-7-14 3,0 0 0,0 0-1,-1 0 1,1 1 0,0-1 0,0 0 0,0 0-1,0 0 1,0 0 0,0 0 0,1-1 0,-1 1-1,0 0 1,0 0 0,1-1 0,-1 1-1,0-1 1,1 1 0,-1-1 0,0 0 0,1 1-1,-1-1 1,1 0 0,-1 0 0,1 0-1,-1 0 1,0 0 0,1 0 0,-1-1 0,1 1-1,-1 0 1,0-1 0,1 1 0,-1-1 0,0 1-1,1-1 1,-1 0 0,0 0 0,0 1-1,1-1 1,-1 0 0,1-1 0,4-4-2,0 0 1,-1 0 0,0 0-1,0-1 1,0 0 0,4-9-1,2-6 40,0-1 0,-2 0 0,-1-1 0,-1 0 0,6-34 0,-8 23 129,-1-1-1,-1 1 0,-3-42 1,0 76-158,-1-11 117,1 0 0,-6-21 0,5 30-12,1 5-35,-1 9 1,3 20-28,8 48-33,3 0-1,3-1 1,32 94 0,-44-160-8,1 0 0,-1-1-1,2 0 1,0 0 0,10 15 0,-16-25-8,1 0 0,-1 0 0,1 0 1,0-1-1,0 1 0,-1 0 0,1 0 0,0-1 0,0 1 0,0-1 0,0 1 0,0-1 0,0 1 1,0-1-1,0 1 0,0-1 0,0 0 0,0 1 0,0-1 0,0 0 0,0 0 0,0 0 0,0 0 1,0 0-1,2 0 0,-2-1 1,1 0 0,-1 0 0,1 1 0,-1-1-1,1 0 1,-1 0 0,0-1 0,1 1 0,-1 0 0,0 0 0,0-1 0,0 1 0,0 0 0,1-3 0,3-5 6,-1-1 0,0 0 0,6-20-1,-2-13 5,-1 0-1,-2 0 0,-2 0 0,-3-66 0,0 113-82,12 115-76,-8-98 132,10 50-23,-12-64 40,0-1 0,0 1 0,1 0 0,0-1 0,0 1 0,1-1-1,5 8 1,-8-13 0,-1 0 0,1 0 0,-1-1 0,1 1 0,0 0-1,-1-1 1,1 1 0,0 0 0,0-1 0,0 1-1,0-1 1,-1 1 0,1-1 0,0 1 0,0-1-1,0 0 1,0 0 0,0 1 0,0-1 0,0 0 0,0 0-1,0 0 1,0 0 0,0 0 0,0 0 0,0 0-1,0 0 1,0 0 0,0-1 0,0 1 0,0 0-1,0-1 1,-1 1 0,1-1 0,0 1 0,0-1 0,0 1-1,0-1 1,-1 1 0,1-1 0,0 0 0,0 1-1,0-2 1,3-3 8,-1 1 0,1-1 0,-1 0-1,0 0 1,5-10 0,6-19 28,-1 0 1,-2 0-1,-1-1 0,-2-1 1,-1 0-1,3-59 0,-12 66 9,-2 17-25,4 12-21,0 0-1,0 0 0,0 0 0,-1 0 1,1 0-1,0 0 0,0 0 0,0 0 0,-1 0 1,1 0-1,0 0 0,0 0 0,0 0 1,-1 0-1,1 1 0,0-1 0,0 0 0,0 0 1,0 0-1,-1 0 0,1 0 0,0 0 1,0 0-1,0 0 0,0 1 0,0-1 1,-1 0-1,1 0 0,0 0 0,0 0 0,0 1 1,0-1-1,0 0 0,0 0 0,0 0 1,0 0-1,0 1 0,-1-1 0,1 0 0,0 0 1,0 0-1,0 1 0,0-1 0,0 0 1,0 0-1,0 0 0,1 1 0,-5 8 10,1 1-1,1 0 0,0 0 1,1 0-1,0 0 1,0 0-1,1 19 1,3-2 17,9 45 0,-10-61-16,1 0 1,0 0 0,1-1 0,1 1 0,6 11 0,-10-19-9,1-1 0,-1 0 0,1 0 0,-1 0-1,1 0 1,0 0 0,0-1 0,-1 1 0,1-1 0,1 1-1,-1-1 1,0 0 0,2 2 0,-2-3-6,0 1 1,-1-1-1,1 0 1,0 0-1,-1 0 0,1 0 1,-1 0-1,1 0 1,0 0-1,-1-1 1,1 1-1,0 0 0,-1-1 1,1 1-1,-1-1 1,1 0-1,-1 1 0,1-1 1,-1 0-1,0 0 1,1 0-1,0-2 1,2 0-115,-1 0 0,1-1 0,-1 1 0,0-1 0,-1 0-1,1 0 1,-1 0 0,1 0 0,-1-1 0,-1 1 0,1-1 0,0 1 0,-1-1 0,1-8 0,0 4-35,-2 0 1,1 0-1,-1-1 0,0 1 0,-1 0 0,-3-16 1,-10-16-400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35:54.225"/>
    </inkml:context>
    <inkml:brush xml:id="br0">
      <inkml:brushProperty name="width" value="0.025" units="cm"/>
      <inkml:brushProperty name="height" value="0.025" units="cm"/>
    </inkml:brush>
  </inkml:definitions>
  <inkml:trace contextRef="#ctx0" brushRef="#br0">1059 151 8456,'-26'-12'1027,"0"1"0,-37-11 0,24 13-798,0 2 1,-1 1-1,1 2 1,-1 2-1,-44 3 1,62 2-48,0 0 1,0 1 0,1 1-1,0 1 1,-1 1 0,2 0 0,-1 2-1,1 1 1,1 0 0,0 1-1,0 1 1,-24 21 0,8-3-5,1 1 0,2 1 0,2 2 0,1 1 0,-27 42 0,34-41 45,2 2 0,1 0 0,2 1-1,1 1 1,3 0 0,1 1 0,2 0 0,1 1 0,-2 49 0,7-31-81,2 0 0,3 1-1,2-1 1,3 0 0,26 111 0,-22-133-139,1-2 1,2 1-1,1-1 0,2-1 0,2-1 0,1 0 1,1-1-1,46 55 0,-55-75 2,2 0 0,-1-1 0,2 0 0,0-1 0,0 0 0,1-2 0,0 1 0,0-2 0,1 0 0,1-1 0,-1 0 0,1-2 0,0 0 0,0-1 0,1 0 0,-1-1 0,1-1 0,0-1 0,-1-1 0,1 0 0,26-5 0,-24 1 36,-1-1 1,0-1 0,-1 0-1,1-2 1,-1 0-1,0-1 1,-1-1-1,0 0 1,-1-1-1,0-1 1,23-24 0,-2 0 251,-3-2 0,-1-1 0,38-59 0,-32 37-118,-3-1 1,-2-2 0,-3-2 0,-3-1-1,29-106 1,-43 115-73,-2-2-1,-2 1 1,-3-2-1,-3 1 1,-3 0 0,-11-120-1,3 140-113,-1-1-1,-2 2 1,-1-1-1,-21-44 1,22 61-1,0 0-1,-2 1 1,-1 0 0,-1 1 0,-1 1 0,0 0-1,-36-34 1,45 48-119,-1 1-1,1 0 1,-1 1-1,-1-1 1,1 1 0,-1 1-1,1-1 1,-1 1-1,0 0 1,0 1-1,0 0 1,-1 1-1,1-1 1,0 1-1,-1 1 1,1 0 0,0 0-1,-1 1 1,1-1-1,0 2 1,-1-1-1,1 1 1,0 1-1,0 0 1,0 0-1,1 0 1,-1 1-1,1 0 1,0 0 0,0 1-1,-12 10 1,-42 43-3852,7 5-2140</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5:35.269"/>
    </inkml:context>
    <inkml:brush xml:id="br0">
      <inkml:brushProperty name="width" value="0.025" units="cm"/>
      <inkml:brushProperty name="height" value="0.025" units="cm"/>
    </inkml:brush>
  </inkml:definitions>
  <inkml:trace contextRef="#ctx0" brushRef="#br0">192 0 11659,'0'0'961,"1"10"-1020,-1-8 60,19 157-76,-18-133 40,-1 1 1,-1 0 0,-1-1 0,-9 39 0,-63 191 124,45-166 309,3 2 0,-21 139-1,24 532 655,25-529-910,28 559 1,-8-480 120,13 402 65,-47-206-293,6 277-40,13-700 24,4 1-1,3-1 1,34 107 0,109 240 29,-138-390-68,-3 0 0,-2 1 1,-1 1-1,-3 0 0,-1 1 1,-3-1-1,1 65 0,-9-82 289,3 16-167,-1-42-106,1 0 0,0 0-1,0 0 1,0-1 0,0 1 0,0 0-1,0-1 1,0 1 0,0 0 0,1-1-1,-1 1 1,0-1 0,1 0-1,0 1 1,-1-1 0,1 0 0,0 0-1,-1 0 1,1 0 0,3 1 0,7 3-89,0-1 1,1 0-1,21 4 1,-29-7-430,0 0 1,-1-1-1,1 0 1,-1 0-1,1-1 1,0 1-1,-1-1 1,7-1 0,9-10-4450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5:39.207"/>
    </inkml:context>
    <inkml:brush xml:id="br0">
      <inkml:brushProperty name="width" value="0.025" units="cm"/>
      <inkml:brushProperty name="height" value="0.025" units="cm"/>
    </inkml:brush>
  </inkml:definitions>
  <inkml:trace contextRef="#ctx0" brushRef="#br0">1 686 4132,'576'-84'3565,"5"40"-2962,-137 13-447,255-32-101,714-51 333,1557-47-286,-1332 108 117,2 46 127,-752 6-271,-499 0-52,2795-26 653,-1344-37-439,-1521 51-223,1372 1 24,-550 9-1,-417-4-32,571 25 59,-1198-18-47,456 18-34,-325-8 296,-159-10-126,-1 3 1,0 3-1,114 25 0,-178-30-135,0-1 0,0 2 0,0-1 0,-1 0 0,1 1 0,0-1 1,-1 1-1,0 0 0,1 0 0,-1 1 0,0-1 0,0 1 0,0-1 0,0 1 0,-1 0 0,1 0 0,-1 0 0,1 1 1,-1-1-1,0 1 0,-1-1 0,1 1 0,-1-1 0,1 1 0,-1 0 0,0 0 0,0 0 0,-1-1 0,1 1 0,-1 6 1,-1 3 43,0 0 0,-1-1 0,-1 1 1,0-1-1,0 0 0,-2 0 0,1 0 1,-10 15-1,-102 193-15,56-112-1,4 2 1,-55 156 0,72-143 55,4 3 1,6 0-1,6 2 0,5 1 1,-1 168-1,18-183-67,-32 214-1,-21 326 183,50-543-183,-8 22-10,-44 197 0,-6 45 19,53-280-63,4 0 0,5 1 0,15 129 0,-3-142 34,-3 0 0,-5 1 1,-2 0-1,-5 0 0,-19 125 0,1-80-14,-3 144 0,15 132 1,8-227 4,-3-93 9,-3-1 1,-4 1 0,-40 148-1,3-94 1043,48-138-995,0 1 0,-1-1 0,1 0 0,0 0 0,-1 0 0,1 1 0,-1-1 0,0 0 0,1 0 0,-1 0 0,0 0 0,1 0 0,-1 0 0,0 0 0,0 0 0,0-1 0,0 1 0,0 0 0,0 0 0,0-1 0,0 1 0,0 0 0,0-1 0,-2 1-1,-26-9 749,-8-4-740,4 10-65,17 1-5,-1 0 0,1-1 0,0 0 0,1-1 0,-31-11 1,-33-11-41,63 22 41,1-1 0,-1-1-1,1 0 1,1-1 0,-1-1 0,1 0 0,0-1 0,-20-15 0,14 12-359,6 13-4585,9-4 1323,-4-9-2834</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5:43.285"/>
    </inkml:context>
    <inkml:brush xml:id="br0">
      <inkml:brushProperty name="width" value="0.025" units="cm"/>
      <inkml:brushProperty name="height" value="0.025" units="cm"/>
    </inkml:brush>
  </inkml:definitions>
  <inkml:trace contextRef="#ctx0" brushRef="#br0">1 1070 8456,'0'0'518,"8"-1"-161,105-3 634,118 9-1,121 26-593,-34-2-260,1117 38 1544,-696-38-1083,1327 20-480,-1640-43-108,1981 0 205,-1345-8-147,-1006 0 137,1-2 0,-1-3 0,0-2 0,100-30 0,-133 29-183,-1-1-1,0-1 0,-1-1 0,0-1 0,-1 0 1,-1-2-1,25-25 0,14-10 7,-39 35-11,174-155 183,-172 148-12,0 0 0,-2-2 0,-1 0-1,-1-2 1,-1 1 0,17-39 0,-22 39-123,0 0-1,-2-1 1,-1 0-1,-1 0 1,-1-1-1,-2 0 1,-1 0-1,-1 0 1,-1 0-1,-3-32 1,0 47-61,-1 1 1,0-1-1,-1 1 0,-1 0 0,0 0 1,0 1-1,-1 0 0,-9-14 1,-1 2-178,-1 2 0,-34-36 0,48 55 113,-1-1 0,1 1 0,0 0 0,-1 0 0,0 0 0,1 1 1,-1-1-1,0 1 0,0 0 0,0 0 0,0 0 0,0 0 0,0 1 0,0-1 1,0 1-1,-7 1 0,-71 12-350,55-7 354,-109 15-776,-182 5 1,-140-22 383,277-5 418,-3157-66-138,2909 55 218,-1897-26 51,1612 30-90,398 3 10,-480 2 65,746 5-94,0 2-1,-76 16 1,102-14 4,-1 1 0,1 0-1,1 2 1,0 1 0,0 1 0,1 0 0,-22 16 0,35-19-3,1 1 1,-1-1 0,1 1 0,1 1 0,-1 0 0,2 0 0,-1 0 0,2 1 0,-1-1 0,1 1 0,1 1 0,-4 12 0,-3 16 50,1 1 0,-4 48 0,-7 113 147,10-87-169,-27 124 0,30-202 167,1 0 1,1 0-1,3 0 0,0 40 1,3-63-234,1-1 1,1 1-1,0-1 1,1 1-1,0-1 0,1 0 1,1 0-1,0 0 1,0-1-1,2 0 1,-1 0-1,1 0 1,1-1-1,12 14 0,13 6-2561</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0.630"/>
    </inkml:context>
    <inkml:brush xml:id="br0">
      <inkml:brushProperty name="width" value="0.025" units="cm"/>
      <inkml:brushProperty name="height" value="0.025" units="cm"/>
    </inkml:brush>
  </inkml:definitions>
  <inkml:trace contextRef="#ctx0" brushRef="#br0">345 195 9129,'0'0'993,"-9"0"-913,5 0-66,0 0 1,-1 0-1,1 1 1,0-1 0,0 1-1,0 0 1,0 0 0,0 0-1,0 0 1,0 1-1,1 0 1,-1 0 0,0 0-1,1 0 1,-1 0-1,1 1 1,0 0 0,-5 5-1,-14 17 427,1 1-1,2 0 1,1 2-1,1 0 1,1 2-1,-23 59 1,11-8 43,-26 123 0,46-171-476,2-1 0,1 1-1,2 0 1,1 64 0,3-88-7,0 0-1,1 1 1,0-1 0,0 0-1,1 0 1,0 0-1,1 0 1,0-1 0,8 13-1,-8-16 2,0 0 0,0 1 0,1-1 0,0-1 0,0 1 0,0-1 0,1 0 0,-1 0 0,1-1 0,0 1 0,0-1 0,0-1 0,1 1 0,10 2 0,6 0 54,1-1 0,-1-1 0,0 0 0,1-2 0,31-3 0,121-19 198,-92 8-182,151-13-38,2 11 1,-1 10 0,450 49 0,-165 70 15,-131-22-10,49-23 498,572 17 0,448-76-461,-154-43 292,-717 3 83,-265 10-397,81 24-48,-27 1 50,-67-43-28,-130 11-37,-105 17 20,1-4-1,86-28 1,-115 27 2,-1-2 1,-1-2-1,-1-2 1,63-41-1,-93 52-15,0-1 1,-1 0-1,0-1 1,-1-1-1,0 0 0,-1 0 1,0-2-1,-1 1 0,-1-1 1,0 0-1,6-17 1,-6 9 4,-1 1 0,-1-2 0,-1 1 1,-1-1-1,-1 1 0,-1-1 1,0-35-1,-3 45 0,0 0-1,0 0 1,-1 1 0,-1-1-1,0 1 1,-1-1 0,-1 1 0,0 0-1,-1 0 1,0 0 0,-1 1 0,0-1-1,-1 1 1,0 1 0,-1-1 0,0 2-1,-1-1 1,0 1 0,-15-13 0,-8-2-34,-2 0 0,0 3 0,-2 0 0,0 3 0,-1 1 1,-1 1-1,-79-22 0,-7 8-126,-157-19 1,-891-82-515,1153 130 662,-1438-75-548,1084 65-153,-2842-4-311,3119 17 993,-790 25 1911,6 70-95,500 0-2878,326-81-2194,14-8-3187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1.488"/>
    </inkml:context>
    <inkml:brush xml:id="br0">
      <inkml:brushProperty name="width" value="0.025" units="cm"/>
      <inkml:brushProperty name="height" value="0.025" units="cm"/>
    </inkml:brush>
  </inkml:definitions>
  <inkml:trace contextRef="#ctx0" brushRef="#br0">129 7751 11499,'-32'4'200,"20"-1"72,1-2 0,-1 1-1,-1-2 1,1 1 0,0-2 0,-12-1 0,29-11-282,10-1 7,1 0 1,0 1-1,1 1 1,29-16-1,-11 7 48,1603-1111 665,-630 425-600,126-91-595,-34-44 390,-252 139 1352,476-386 973,38 51-1185,35 54-2828,-1081 741-4425,-198 136 191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2.634"/>
    </inkml:context>
    <inkml:brush xml:id="br0">
      <inkml:brushProperty name="width" value="0.025" units="cm"/>
      <inkml:brushProperty name="height" value="0.025" units="cm"/>
    </inkml:brush>
  </inkml:definitions>
  <inkml:trace contextRef="#ctx0" brushRef="#br0">48 44 15855,'0'0'3550,"-5"14"-3198,-5 20 15,2 1 0,1 0 0,-5 55 0,11-47-244,-3 2 73,3 0 0,2 0 1,12 85-1,-11-124-28,-1 0 1,1 0-1,0 0 0,0 0 1,6 10-1,-7-15-126,0 0-1,-1 0 0,1 0 1,0 0-1,0 0 0,0 0 1,-1 0-1,1-1 1,0 1-1,0 0 0,1 0 1,-1-1-1,0 1 0,0-1 1,0 1-1,0-1 1,0 0-1,1 1 0,-1-1 1,0 0-1,0 0 0,0 0 1,1 1-1,-1-2 1,0 1-1,0 0 0,1 0 1,-1 0-1,0 0 0,0-1 1,0 1-1,1-1 1,-1 1-1,0-1 0,0 1 1,2-2-1,7-6 258,0 0 0,0-1 0,0-1-1,-1 1 1,-1-1 0,0-1 0,0 0 0,8-15 0,5-6 43,28-42-62,-4-3 1,-3-1-1,34-89 0,-75 163-273,3-5 27,0 1 0,-1-1 0,0 0 1,-1-1-1,0 1 0,2-17 0,-21 54-2020,-8 70-9193,16-61 3535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3.106"/>
    </inkml:context>
    <inkml:brush xml:id="br0">
      <inkml:brushProperty name="width" value="0.025" units="cm"/>
      <inkml:brushProperty name="height" value="0.025" units="cm"/>
    </inkml:brush>
  </inkml:definitions>
  <inkml:trace contextRef="#ctx0" brushRef="#br0">0 270 15983,'0'0'4879,"9"-1"-3811,-2-1-961,1-1 0,-1 1 0,0-1 0,0 0 0,0-1 0,-1 0 1,1 0-1,-1 0 0,0-1 0,0 0 0,0 0 0,-1-1 0,0 1 0,0-1 0,0 0 0,-1-1 0,7-10 0,-8 11-44,0 0 0,0 0 0,0-1 0,-1 1 0,0-1 0,0 1 0,-1-1 0,0 1 0,1-10 0,-6 12 942,-5 11-723,-5 11-277,9-6-3,1 0 1,0 0-1,-4 25 0,7-31-10,0 0 0,0 0 0,1-1 0,0 1 0,0 0 0,1 0-1,-1 0 1,1 0 0,1 0 0,3 10 0,-3-13 3,0-1 0,0 1 0,0-1 0,0 0 0,1 0 0,-1 0 0,1 0 0,-1 0 0,1-1 0,0 1 0,0-1 0,0 0 0,0 1 0,0-1 0,0-1 0,0 1 0,0 0 0,0-1 0,0 0 0,0 1 0,0-1 0,7-1 1,-2 1 7,1-1 1,0 0-1,-1 0 1,1-1 0,-1 0-1,1 0 1,9-5 0,-11 4 61,-1 0 1,0 0-1,0-1 1,0 0-1,0 0 1,0-1-1,5-5 1,-9 8 8,-1 0 1,0 1 0,0-1-1,0 0 1,0 1-1,0-1 1,0 0-1,-1 0 1,1 0-1,0 0 1,-1 0-1,0 0 1,1 0-1,-1 0 1,0 0-1,0 0 1,0 0 0,0 0-1,0 0 1,-1 0-1,1 0 1,-1 0-1,1 0 1,-1 0-1,0 1 1,0-1-1,1 0 1,-1 0-1,-1 0 1,1 1-1,-2-3 1,-72-92 1190,75 95-1263,-1 1 0,1-1-1,-1 1 1,1-1 0,0 1 0,0-1 0,-1 0-1,1 1 1,0-1 0,0 1 0,0-1-1,0 0 1,0 1 0,0-1 0,0 0-1,0 1 1,0-1 0,0 1 0,0-1-1,0 0 1,0 1 0,0-1 0,1 0-1,-1 1 1,0-1 0,0 1 0,1-1 0,-1 1-1,0-1 1,1 1 0,-1-1 0,1 1-1,-1-1 1,1 1 0,-1-1 0,1 1-1,-1 0 1,1-1 0,-1 1 0,1 0-1,-1-1 1,1 1 0,-1 0 0,1 0-1,0 0 1,-1-1 0,2 1 0,38-9-219,-28 7 226,31-6-245,36-8-2151,-28 0-2410,-13-2-2778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4.631"/>
    </inkml:context>
    <inkml:brush xml:id="br0">
      <inkml:brushProperty name="width" value="0.025" units="cm"/>
      <inkml:brushProperty name="height" value="0.025" units="cm"/>
    </inkml:brush>
  </inkml:definitions>
  <inkml:trace contextRef="#ctx0" brushRef="#br0">0 386 15118,'0'0'4922,"1"10"-3715,21 391 1425,-21-399-2630,-1 8 138,2 0 0,-1 0 0,1 0 0,5 13 0,-7-22-118,1 0 0,-1 0 0,1 1 0,-1-1 0,1 0-1,-1 0 1,1 0 0,0 1 0,-1-1 0,1 0 0,0 0 0,0 0 0,0 0-1,0-1 1,0 1 0,0 0 0,0 0 0,0 0 0,0-1 0,0 1 0,0-1-1,0 1 1,1-1 0,-1 1 0,0-1 0,0 0 0,1 1 0,-1-1 0,0 0-1,1 0 1,-1 0 0,0 0 0,0 0 0,1 0 0,-1 0 0,0-1 0,1 1-1,-1 0 1,0-1 0,0 1 0,0-1 0,1 1 0,-1-1 0,2-1 0,7-7 106,1 0 0,-1-1 1,0 0-1,-1-1 1,0 0-1,-1-1 1,0 1-1,8-19 1,2 1-74,-6 7-19,-8 16-29,-1-1 0,1 1 0,0 0 0,0 0-1,0 1 1,1-1 0,7-6 0,-12 13-13,1-1 1,0 1-1,-1-1 0,0 1 1,1-1-1,-1 1 0,1-1 1,-1 1-1,1-1 0,-1 1 0,0 0 1,0-1-1,1 1 0,-1 0 1,0-1-1,0 1 0,0-1 1,0 1-1,1 0 0,-1 0 0,0-1 1,0 1-1,0 0 0,-1-1 1,1 1-1,0 0 0,0 0 1,0 30-36,0-28 38,-1 36-325,-1 38-1698,3-71 1301,-1-1 1,1 1 0,-1 0-1,2-1 1,-1 1-1,1-1 1,-1 0 0,2 1-1,4 8 1,-7-13 476,1 0 0,0 0 0,-1 0 0,1 0 0,0 0 0,0 0 0,0 0 0,-1-1 0,1 1 0,0 0 0,0-1 0,0 1 0,0 0 0,0-1 0,0 0 0,0 1 0,1-1 0,-1 0 0,0 1 0,0-1 0,0 0 0,0 0 0,0 0 0,1 0 0,-1 0 0,1 0 0,1-1 33,0 0 0,-1 0 0,1 0 0,-1 0 0,1 0 0,-1-1 0,0 1 0,0-1 0,1 0 0,2-3 0,3-3 134,-1-1 0,0 1 1,0-2-1,7-11 0,-4 2 378,0-1-1,-1-1 1,-1 0 0,-1 0 0,0 0 0,-2-1 0,-1 0-1,-1 0 1,2-35 0,-8 39 1908,-5 17 478,6 3-2500,1 0-1,-1 0 1,1 0 0,-1-1-1,1 1 1,0 1 0,-1-1-1,1 0 1,0 0 0,-1 5-1,-7 21 341,1 2 1,1-1-1,2 1 0,-3 60 0,8-89-487,0 1 0,-1 0 0,1-1 0,0 1 0,0 0 0,1-1 0,-1 1 0,0 0 0,0-1 0,1 1 0,-1 0-1,1-1 1,0 1 0,-1-1 0,1 1 0,0-1 0,0 0 0,0 1 0,0-1 0,0 0 0,0 1 0,0-1 0,1 0 0,-1 0 0,0 0 0,1 0 0,-1 0 0,0 0 0,1-1 0,-1 1 0,1 0 0,0-1 0,-1 1 0,1-1 0,-1 1-1,1-1 1,0 0 0,-1 0 0,1 0 0,0 0 0,-1 0 0,1 0 0,0 0 0,-1-1 0,1 1 0,0 0 0,-1-1 0,1 1 0,-1-1 0,1 0 0,-1 0 0,3-1 0,4-3 59,0 1 1,-1-1 0,0 0-1,0-1 1,0 0 0,-1 0-1,1 0 1,-2-1 0,1 0-1,-1 0 1,0 0 0,0-1-1,5-11 1,-1-1 10,0-1 0,-1 0 0,-2 0-1,6-26 1,-10 34-94,-8 37-27,-7 46 18,12-60-6,0-3-16,0 0 1,1-1-1,0 1 0,0 0 0,2 10 1,-1-15 15,-1-1 1,0 0 0,1 0 0,-1 0 0,1-1 0,-1 1-1,1 0 1,-1 0 0,1 0 0,-1 0 0,1 0 0,0-1 0,0 1-1,-1 0 1,1 0 0,0-1 0,0 1 0,0-1 0,0 1 0,0-1-1,0 1 1,0-1 0,0 1 0,0-1 0,0 0 0,0 0-1,0 1 1,0-1 0,0 0 0,0 0 0,0 0 0,0 0 0,0 0-1,0 0 1,0-1 0,0 1 0,0 0 0,0 0 0,0-1 0,0 1-1,0-1 1,1 0 0,5-2 12,0 0 0,-1-1-1,1 0 1,-1 0 0,0-1 0,0 1 0,-1-1-1,1-1 1,7-9 0,42-59 120,-49 65-123,10-15 169,-1-1 0,0-1-1,-3 0 1,0-1 0,-1 0 0,-2-1 0,-1 0-1,-1-1 1,-1 0 0,-2 1 0,0-2 0,-2 1-1,-2 0 1,-4-49 0,-2 63-127,-2 17-78,-6 24-119,-4 35 135,-2-2-11,3 2 0,3 0 0,2 0 0,-4 73 0,16-128 18,0-1 1,0 1-1,0 0 1,0-1-1,1 1 1,0-1-1,0 1 1,1-1 0,3 9-1,-4-12 6,1 0 0,-1-1 0,1 1 0,-1-1 0,1 1 0,0-1 0,-1 0 0,1 1 1,0-1-1,0 0 0,0 0 0,0 0 0,0 0 0,0-1 0,0 1 0,1-1 0,-1 1 0,0-1 0,0 0 0,0 1 0,1-1 0,-1 0 0,0-1 0,0 1 0,4-1 0,0 0 10,1 0-1,-1-1 1,0 0-1,0 0 1,0-1-1,0 1 1,0-1-1,-1-1 1,1 1-1,-1-1 1,0 0-1,0 0 1,0 0 0,0-1-1,-1 1 1,8-12-1,0 0 16,-1-1 1,-1 0-1,-1 0 0,10-25 0,7-38 133,-3-1 0,-3-1 0,12-117 0,-18 108-181,-29 184 40,-2 125 0,16-188-96,1 0-1,2 0 1,1 0 0,2 0 0,0-1 0,2 1-1,1-1 1,2-1 0,14 31 0,-17-51-701,-3-12-100,-5-18 212,-2 13 516,-1 0 0,-1 1 0,1-1-1,-1 1 1,-1 0 0,1 0 0,-1 0-1,-10-8 1,-63-54 411,35 33 1146,44 37-1388,-1 0 0,1 0 0,0 0 0,0-1 0,0 1 0,0 0 0,0 0 0,-1 0 0,1 0 0,0 0 0,0-1 0,0 1 0,0 0 0,0 0 0,0 0 0,0 0 0,0-1 0,0 1 0,0 0 0,0 0 0,0 0 0,0 0 0,0-1 0,0 1 0,0 0 0,0 0 0,0 0 0,0-1 0,0 1 0,0 0 0,0 0 0,0 0 0,0 0 0,0-1 0,0 1 0,0 0 0,0 0 0,0 0 0,0 0 0,1-1 0,-1 1 0,0 0 0,0 0 0,0 0 0,0 0 0,0 0 0,0 0 0,1 0 0,-1-1 0,0 1 0,0 0 0,0 0 0,0 0 0,1 0 0,-1 0 0,0 0 0,0 0 0,0 0 0,1 0 0,-1 0-1,22-3 139,25 3-481,10 1-3594,-1-6-5020,-40 2 4375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5.087"/>
    </inkml:context>
    <inkml:brush xml:id="br0">
      <inkml:brushProperty name="width" value="0.025" units="cm"/>
      <inkml:brushProperty name="height" value="0.025" units="cm"/>
    </inkml:brush>
  </inkml:definitions>
  <inkml:trace contextRef="#ctx0" brushRef="#br0">0 106 13164,'1'-1'1156,"-1"1"-991,0 0 0,0 0 0,0 0 0,0 0 0,0 0 0,1-1 0,-1 1 0,0 0 0,0 0 0,0 0 0,0 0 0,0 0 0,0 0 0,1 0 0,-1 0 0,0 0 0,0 0 0,0 0 0,0 0 0,0 0 0,0 0 0,0 0 0,1 0 0,-1 1 0,1-1 1650,-1 0-1650,0 1 0,0-1 0,0 0 0,0 0 0,0 0 0,0 0 0,0 0 0,0 0 0,0 0 0,0 1 0,0-1 0,0 0 1,0 0-1,0 0 0,0 0 0,0 0 0,0 0 0,0 0 0,0 1 0,0-1 0,0 0 0,20-8 1841,21-14-2695,-38 19 707,0 1 1,0-1-1,-1 0 0,1 0 1,-1 0-1,1 0 1,-1 0-1,0-1 0,-1 1 1,1-1-1,-1 1 1,1-1-1,-1 1 0,0-1 1,0 0-1,-1 0 0,1-6 1,-1 9-17,0 1 0,0-1 0,0 1 0,0-1 0,0 1 0,0-1 0,0 1 0,-1-1 0,1 1 1,0-1-1,0 1 0,-1-1 0,1 1 0,0-1 0,0 1 0,-1 0 0,1-1 0,-1 1 0,1 0 0,0-1 0,-1 1 0,1 0 0,-1-1 1,1 1-1,-1 0 0,1 0 0,-1 0 0,1-1 0,0 1 0,-1 0 0,1 0 0,-1 0 0,0 0 0,1 0 0,-1 0 0,1 0 0,-1 0 0,1 0 1,-1 0-1,1 0 0,-1 0 0,1 1 0,-1-1 0,1 0 0,0 0 0,-1 0 0,1 1 0,-1-1 0,-25 15 36,22-9-4,-1 1 0,1-1 0,0 1 0,1 0 0,-1 1 0,1-1 0,1 1 0,0-1 0,0 1 0,0 0 0,-1 14 0,3-18-6,0 0-1,0 0 1,0 1-1,0-1 1,1 0-1,0 0 1,0 0 0,0 0-1,0 0 1,4 7-1,-4-9-18,0 0 0,0 0 0,1 0 0,-1-1-1,1 1 1,-1 0 0,1-1 0,0 1 0,-1-1-1,1 0 1,0 0 0,0 1 0,0-1 0,0 0 0,0-1-1,1 1 1,-1 0 0,0-1 0,0 1 0,4 0-1,2-1 34,-1 0-1,1 0 1,-1 0-1,1-1 1,-1 0-1,1-1 1,-1 0-1,0 0 1,0 0-1,0-1 0,0 0 1,0 0-1,-1-1 1,7-5-1,3-2-10,-1-1-1,0-1 1,0 0-1,14-19 1,-29 32-41,0 0 1,0 0 0,0 0-1,0 1 1,0-1 0,0 0 0,0 0-1,0 0 1,0 0 0,0 0-1,0 0 1,0 0 0,0 1-1,0-1 1,0 0 0,0 0 0,0 0-1,0 0 1,0 0 0,0 0-1,0 0 1,0 1 0,1-1 0,-1 0-1,0 0 1,0 0 0,0 0-1,0 0 1,0 0 0,0 0 0,0 0-1,0 0 1,0 0 0,1 1-1,-1-1 1,0 0 0,0 0-1,0 0 1,0 0 0,0 0 0,0 0-1,0 0 1,1 0 0,-1 0-1,0 0 1,0 0 0,0 0 0,0 0-1,0 0 1,0 0 0,0 0-1,1 0 1,-1 0 0,0 0 0,0 0-1,0 0 1,0-1 0,0 1-1,0 0 1,0 0 0,1 0 0,-1 0-1,0 0 1,0 0 0,0 0-1,0 0 1,0 0 0,0-1-1,1 20-82,2 18-292,-3-36 292,1 1 0,-1-1 0,0 0 0,0 0 0,0 0 0,1 0 0,-1 0 0,0 0 0,1 0 0,-1 0 0,1-1 0,-1 1 1,1 0-1,0 0 0,-1 0 0,1 0 0,0-1 0,-1 1 0,1 0 0,0-1 0,0 1 0,0 0 0,0-1 0,1 1 0,2-1-367,0 0 1,0 0-1,0 0 1,0-1-1,0 0 1,0 0-1,0 0 1,0 0-1,-1 0 1,1-1-1,0 0 0,-1 0 1,1 0-1,-1 0 1,0 0-1,0-1 1,0 1-1,0-1 1,0 0-1,-1 0 1,5-6-1,-5 7 73,23-26-5000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49.793"/>
    </inkml:context>
    <inkml:brush xml:id="br0">
      <inkml:brushProperty name="width" value="0.035" units="cm"/>
      <inkml:brushProperty name="height" value="0.035" units="cm"/>
    </inkml:brush>
  </inkml:definitions>
  <inkml:trace contextRef="#ctx0" brushRef="#br0">9 0 20332,'-4'7'1769,"1"5"-1409,2 1-488,1-2 416,3 1-72,-2 0-136,-1 0-224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5.419"/>
    </inkml:context>
    <inkml:brush xml:id="br0">
      <inkml:brushProperty name="width" value="0.025" units="cm"/>
      <inkml:brushProperty name="height" value="0.025" units="cm"/>
    </inkml:brush>
  </inkml:definitions>
  <inkml:trace contextRef="#ctx0" brushRef="#br0">102 0 10570,'0'0'3449,"-8"1"-834,1 0-2225,0 0-1,1 1 1,-1-1-1,1 1 0,0 1 1,-11 5-1,15-7-296,-1 0 0,1 0 0,0 1 0,-1-1 1,1 1-1,0 0 0,0 0 0,0 0 0,0 0 0,1 0 0,-1 0 0,0 0 0,1 1 0,-1-1 0,1 0 0,0 1 0,0-1 0,0 1 0,0 0 1,0-1-1,1 1 0,-1 0 0,1 2 0,1-4-119,0 0 1,-1-1 0,1 1-1,0-1 1,0 1 0,0-1-1,0 0 1,0 1 0,0-1 0,1 0-1,-1 0 1,0 1 0,0-1-1,0 0 1,0 0 0,0 0-1,0 0 1,0-1 0,0 1-1,0 0 1,0 0 0,0-1-1,2 0 1,32-6-556,-34 6 558,16-3-233,0 1-1,-1 1 1,1 0 0,24 0-1,-37 2 300,1 1-1,-1-1 0,0 1 1,0 0-1,1 0 0,-1 0 1,0 1-1,0-1 0,0 1 0,4 2 1,-7-2 119,1-1 0,0 0 0,-1 1 0,1-1 0,-1 1 0,0-1 0,1 1 0,-1 0 0,0 0 0,0 0 1,0-1-1,0 1 0,0 0 0,-1 0 0,1 0 0,-1 0 0,1 0 0,-1 1 0,0-1 0,1 0 0,-1 3 0,-1-1 117,0 0-1,-1 0 1,1 0 0,-1 0-1,1 0 1,-1-1 0,0 1-1,0 0 1,-1-1 0,1 0-1,-1 0 1,0 1-1,0-1 1,0-1 0,0 1-1,0 0 1,-5 2 0,-1 2-143,0-1 1,-1 0-1,0 0 1,0-1-1,-13 4 1,7-7-2187,8-8-4794,6-9-4676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6.269"/>
    </inkml:context>
    <inkml:brush xml:id="br0">
      <inkml:brushProperty name="width" value="0.025" units="cm"/>
      <inkml:brushProperty name="height" value="0.025" units="cm"/>
    </inkml:brush>
  </inkml:definitions>
  <inkml:trace contextRef="#ctx0" brushRef="#br0">165 84 12172,'0'0'1099,"-11"-3"380,-35-10 235,43 13-1641,1 0 1,-1-1 0,0 1 0,1 0 0,-1 0-1,1 0 1,-1 1 0,0-1 0,1 1-1,-1-1 1,1 1 0,-1 0 0,1 0 0,0 0-1,-1 0 1,1 1 0,0-1 0,0 1 0,0-1-1,0 1 1,0 0 0,0-1 0,0 1 0,0 0-1,1 0 1,-1 1 0,-1 3 0,-4 5-17,1 1 0,1-1 0,0 1 0,-3 14 1,4-15 120,2-7-46,1 1 1,0-1-1,0 1 0,0-1 0,0 1 1,1 0-1,-1 8 0,1-12-111,1 0 0,-1 0 0,0 0-1,1-1 1,-1 1 0,0 0 0,1 0 0,-1 0 0,1-1 0,-1 1-1,1 0 1,0 0 0,-1-1 0,1 1 0,0-1 0,-1 1-1,1-1 1,0 1 0,0-1 0,-1 1 0,1-1 0,0 1 0,0-1-1,0 0 1,0 1 0,0-1 0,-1 0 0,1 0 0,0 0-1,0 0 1,0 0 0,0 0 0,0 0 0,0 0 0,0 0-1,0 0 1,-1-1 0,1 1 0,0 0 0,0 0 0,0-1 0,0 1-1,1-2 1,5 0 67,1-1-1,-1-1 0,0 0 1,0 0-1,-1 0 1,1-1-1,-1 1 1,0-2-1,0 1 1,5-7-1,53-68 25,-46 55-49,-8 8 0,-1 1-20,-5 16 73,-3 8 121,-10 71 198,6-59-283,0-1 0,0 38 1,3-56-128,1 0 0,-1 0 0,0 0 0,0 0-1,0 0 1,1 0 0,-1 0 0,1 0 0,-1 0 0,1-1 0,-1 1 0,1 0 0,-1 0 0,1-1 0,0 1 0,-1 0 0,1-1-1,0 1 1,-1-1 0,1 1 0,0-1 0,0 1 0,0-1 0,0 1 0,0-1 0,-1 0 0,1 1 0,0-1 0,0 0-1,0 0 1,0 0 0,0 0 0,0 0 0,0 0 0,0 0 0,0 0 0,0 0 0,0 0 0,0 0 0,0-1 0,-1 1 0,3-1-1,2 0 107,0 0 0,0-1-1,0 0 1,0 0 0,0 0-1,8-6 1,6-6 48,0-2 0,-1-1 0,-1 0 0,0-1 0,-1-1 1,-1 0-1,-1-1 0,22-43 0,-18 157-232,-17-93 64,0 0 0,0 0 0,0 0 0,0 0 0,0 0 0,0 0 0,0 0 1,0 0-1,1 0 0,-1-1 0,0 1 0,0 0 0,1-1 0,-1 1 0,0-1 1,1 0-1,-1 1 0,0-1 0,1 0 0,-1 0 0,1 0 0,-1 0 0,1 0 1,-1 0-1,0 0 0,1 0 0,-1-1 0,1 1 0,-1 0 0,0-1 0,1 1 1,-1-1-1,0 0 0,0 1 0,1-1 0,-1 0 0,2-2 0,52-37 566,-45 32-573,8-7 37,39-29-23,-53 42-23,1-1 0,0 0 0,-1 1 0,1 0 1,0 0-1,0 0 0,1 1 0,-1-1 0,0 1 0,8 0 1,-12 1-3,0 1 1,0-1 0,0 1 0,-1-1 0,1 1 0,0-1 0,-1 1 0,1 0 0,0-1 0,-1 1-1,1 0 1,-1 0 0,1-1 0,-1 1 0,1 0 0,-1 0 0,0 0 0,1 0 0,-1-1 0,0 1-1,0 0 1,0 0 0,0 0 0,1 0 0,-1 0 0,0 0 0,0 0 0,-1 1 0,1 36 36,-1-31-38,-4 49-3804</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6.927"/>
    </inkml:context>
    <inkml:brush xml:id="br0">
      <inkml:brushProperty name="width" value="0.025" units="cm"/>
      <inkml:brushProperty name="height" value="0.025" units="cm"/>
    </inkml:brush>
  </inkml:definitions>
  <inkml:trace contextRef="#ctx0" brushRef="#br0">10 56 13261,'0'0'7649,"-2"10"-6661,1-5-840,-5 47 521,6-48-595,0 0 0,0 0 0,0 1 0,0-1 0,1 0-1,0 0 1,0 1 0,0-1 0,0 0 0,1 0 0,0 0 0,2 4 0,-3-7-48,0 0 0,0 0 0,0-1 0,0 1 0,0 0 1,0-1-1,0 1 0,0-1 0,0 1 0,0-1 0,0 0 0,0 1 0,1-1 1,-1 0-1,0 0 0,0 0 0,0 1 0,1-1 0,-1-1 0,0 1 1,0 0-1,0 0 0,1 0 0,-1-1 0,0 1 0,0 0 0,0-1 0,0 1 1,0-1-1,0 0 0,0 1 0,0-1 0,2-1 0,33-26 865,-36 28-887,138-146 556,-138 145-561,0 1 0,0-1 0,0 1-1,1 0 1,-1-1 0,0 1 0,0 0 0,1-1-1,-1 1 1,0 0 0,1-1 0,-1 1 0,0 0-1,1-1 1,-1 1 0,0 0 0,1 0 0,-1 0 0,1-1-1,-1 1 1,0 0 0,1 0 0,-1 0 0,1 0-1,-1 0 1,1 0 0,-1 0 0,1 0 0,-1 0-1,1 0 1,-1 0 0,0 0 0,1 0 0,-1 0-1,1 0 1,-1 1 0,1-1 0,-1 0 0,0 0-1,1 0 1,-1 1 0,0-1 0,1 0 0,-1 1-1,0-1 1,1 0 0,-1 0 0,0 1 0,1-1-1,-1 1 1,0-1 0,0 0 0,0 1 0,1-1-1,-1 1 1,0-1 0,0 0 0,0 1 0,0-1-1,0 1 1,0-1 0,0 1 0,0-1 0,0 1-1,0-1 1,0 0 0,0 2 0,0 42-142,-1-30 122,-1 19-397,1-23 82,1 0 0,-1 0 0,1 0-1,1 0 1,0 0 0,3 11 0,-4-20 243,0-1 0,1 1 0,-1 0 0,1-1-1,-1 1 1,1 0 0,-1-1 0,1 1 0,0 0 0,-1-1 0,1 1-1,0-1 1,0 1 0,-1-1 0,1 0 0,0 1 0,0-1 0,-1 0 0,1 1-1,0-1 1,0 0 0,0 0 0,0 0 0,0 0 0,-1 0 0,1 0-1,0 0 1,0 0 0,0 0 0,0 0 0,0 0 0,-1-1 0,1 1 0,0 0-1,0 0 1,0-1 0,-1 1 0,1-1 0,0 1 0,-1-1 0,1 1-1,0-1 1,-1 1 0,1-1 0,0 0 0,31-27-2904,-22 15 511,0 1 0,14-27 0,-7 4-3472</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7.794"/>
    </inkml:context>
    <inkml:brush xml:id="br0">
      <inkml:brushProperty name="width" value="0.025" units="cm"/>
      <inkml:brushProperty name="height" value="0.025" units="cm"/>
    </inkml:brush>
  </inkml:definitions>
  <inkml:trace contextRef="#ctx0" brushRef="#br0">57 389 7815,'0'0'7608,"-5"11"-6690,-12 29 779,-17 55 1,49-116-1689,1-1 0,34-33 0,-49 54-33,0 0 0,0-1 0,0 1-1,0 0 1,1 0 0,-1 0 0,0 0 0,1 0 0,-1 1 0,1-1 0,-1 0 0,1 1 0,-1-1 0,2 0 0,-2 1 20,-1 0 0,1 0 1,-1 0-1,0 1 0,1-1 0,-1 0 1,1 0-1,-1 0 0,1 1 0,-1-1 1,0 0-1,1 0 0,-1 1 0,0-1 0,1 0 1,-1 1-1,0-1 0,1 0 0,-1 1 1,0-1-1,0 1 0,1-1 0,-1 0 1,0 1-1,0-1 0,0 1 0,0-1 1,1 1-1,-1-1 0,0 1 0,0 52 159,-2-32-62,2-15-33,0-1 0,1 1-1,-1 0 1,1-1 0,0 1 0,1 0 0,-1-1-1,1 0 1,4 10 0,-5-14-45,0 1 1,0-1 0,0 1-1,1-1 1,-1 0-1,1 1 1,-1-1-1,1 0 1,-1 0-1,1 0 1,-1 0 0,1 0-1,0 0 1,-1-1-1,1 1 1,0-1-1,0 1 1,0-1 0,0 1-1,-1-1 1,1 0-1,0 0 1,0 0-1,0 0 1,0 0-1,0-1 1,0 1 0,-1 0-1,1-1 1,0 0-1,0 1 1,0-1-1,-1 0 1,3-1 0,4-2 82,1-1 0,-1 0 0,0-1 0,-1 0 0,1 0 0,-1 0 0,0-1 0,-1 0 0,1-1 0,5-8 0,3-6 100,-1 0-1,17-37 0,-20 32-4,-1 0 0,-2-1-1,-1 0 1,-1-1 0,-1 0-1,-1 0 1,-2 0 0,-1 0-1,-1 0 1,-6-39 0,-6 28-173,1 27-55,11 13 29,-1 0 1,1 0-1,-1 0 0,0 0 1,1 0-1,-1 1 0,1-1 0,-1 0 1,1 0-1,-1 0 0,1 1 1,-1-1-1,1 0 0,-1 1 0,1-1 1,0 0-1,-1 1 0,1-1 1,-1 1-1,1-1 0,0 0 0,-1 1 1,1-1-1,0 1 0,0-1 1,-1 1-1,1-1 0,0 1 0,0-1 1,0 1-1,0 0 0,-16 33-5,2 0 0,2 0-1,1 1 1,1 1 0,2 0-1,2 0 1,-2 42 0,8-76 8,0 0 0,0 0-1,0 0 1,0 0 0,0 0 0,0 1 0,0-1 0,1 0 0,-1 0 0,1 0 0,0 0 0,0 0 0,0 0 0,-1 0 0,2 0 0,-1-1 0,0 1 0,0 0 0,1 0 0,-1-1 0,1 1 0,-1-1 0,3 2 0,1-1 12,0 0 0,-1-1 0,1 1-1,0-1 1,0-1 0,0 1 0,0-1 0,0 0 0,6 0 0,0-1 16,-1-1 1,1 0-1,0-1 1,-1 0 0,0-1-1,1 0 1,-1-1 0,-1 1-1,1-2 1,-1 0 0,0 0-1,0 0 1,13-14 0,6-2 47,-28 22-77,1 0-1,-1 0 1,1 0 0,-1 0 0,0 0 0,1 0-1,-1 0 1,1 0 0,-1 0 0,1 0-1,-1 0 1,0 1 0,1-1 0,-1 0-1,0 0 1,1 0 0,-1 0 0,0 1-1,1-1 1,-1 0 0,0 0 0,1 1-1,-1-1 1,0 0 0,1 1 0,-1-1-1,0 0 1,0 1 0,1-1 0,-1 0-1,0 1 1,0-1 0,0 0 0,0 1 0,0-1-1,0 1 1,1-1 0,-1 0 0,0 1-1,0-1 1,0 1 0,7 28 36,-4-19-14,-3-7-18,1-1-1,0 1 1,0 0 0,0 0 0,1-1 0,-1 1 0,0-1-1,1 0 1,0 1 0,0-1 0,-1 0 0,1 0 0,1 0-1,-1 0 1,0 0 0,0 0 0,1-1 0,-1 1 0,1-1-1,-1 0 1,1 0 0,0 0 0,-1 0 0,1 0-1,0 0 1,0-1 0,0 1 0,-1-1 0,1 0 0,0 0-1,0 0 1,0 0 0,0 0 0,0-1 0,-1 1 0,1-1-1,0 0 1,0 0 0,3-1 0,11-5-79,-1 0 1,0-1-1,-1 0 0,29-21 0,-34 22 29,-4 2-8,1 0-1,0 0 0,1 1 1,-1 0-1,12-4 0,-18 7 40,1 1 1,-1-1-1,1 1 0,-1 0 0,1 0 0,-1 0 0,1-1 0,0 1 1,-1 1-1,1-1 0,-1 0 0,1 0 0,0 1 0,-1-1 0,1 0 0,-1 1 1,1 0-1,-1-1 0,1 1 0,-1 0 0,0 0 0,1 0 0,-1 0 1,0 0-1,0 0 0,0 0 0,0 0 0,0 0 0,0 1 0,0-1 1,0 0-1,0 1 0,0-1 0,0 2 0,1 2 24,0-1-1,1 1 0,0-1 1,-1 0-1,2 0 1,-1 0-1,0 0 0,1 0 1,-1-1-1,1 0 1,0 1-1,9 4 1,-10-7 2,1 0 1,-1 0 0,0 0-1,1-1 1,-1 1 0,1-1-1,-1 0 1,1 0 0,-1 0-1,1 0 1,-1-1 0,0 1-1,1-1 1,-1 0 0,1 0 0,-1 0-1,0 0 1,0-1 0,0 1-1,5-4 1,17-13 41,0 0-1,-2-2 1,0-1 0,-2 0 0,0-2-1,-1 0 1,26-41 0,-35 51 239,-15 27 309,-5 16-399,8-28-172,1 0 0,0 0 0,-1 0 0,1 0 0,0 1 0,0-1-1,0 0 1,0 0 0,1 0 0,-1 0 0,0 0 0,1 0-1,-1 1 1,1-1 0,0 0 0,0 0 0,0-1 0,0 1 0,0 0-1,0 0 1,1 0 0,-1-1 0,0 1 0,1-1 0,0 1 0,-1-1-1,1 1 1,2 1 0,3-1 27,-1 0 0,1 0 0,0-1 1,0 0-1,0 0 0,0-1 0,0 1 0,7-2 0,-5 1-272,0-1-1,1 0 1,-1 0 0,0-1-1,0-1 1,-1 1 0,1-1-1,0-1 1,-1 0 0,15-8-1,9-9-4873</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8.484"/>
    </inkml:context>
    <inkml:brush xml:id="br0">
      <inkml:brushProperty name="width" value="0.025" units="cm"/>
      <inkml:brushProperty name="height" value="0.025" units="cm"/>
    </inkml:brush>
  </inkml:definitions>
  <inkml:trace contextRef="#ctx0" brushRef="#br0">0 29 10250,'0'0'114,"0"0"1,0 0-1,0 0 1,0 0-1,0 0 1,1 1 343,-1-1-344,0 0 1,0 0-1,0 0 1,0 0-1,0 0 1,0 0-1,0 0 1,0 0-1,0 0 1,0 0-1,0 0 1,1 0-1,-1 0 1,0 0-1,0 0 1,0 0-1,0 0 1,0 0-1,0 0 1,0 0-1,0 0 1,0 0-1,1 0 1,-1 0-1,0 0 1,0 0-1,0 0 1,0 0-1,0 0 1,0 0-1,0 0 1,0-1 343,0 1-344,1 0 1,-1 0-1,0 0 1,0 0-1,0 0 1,0 0-1,0 0 1,0 0-1,0 0 1,0 0-1,0 0 0,0-1 1,0 1-1,0 0 1,0 0-1,0 0 1,0 0-1,0 0 1,0 0-1,0 0 1,0 0-1,9 10 1447,7 16-1175,2 18 904,15 31-359,-31-72-878,0 1-1,0-1 1,0 0 0,0 0-1,1 0 1,-1 0 0,1 0-1,0 0 1,0-1 0,0 1-1,0-1 1,1 0 0,-1 0-1,0 0 1,8 2 0,-7-3 0,0-1 0,0 0-1,0 0 1,0 0 0,0 0 0,0-1 0,0 0 0,0 0 0,0 0 0,0 0 0,0 0 0,0-1-1,0 0 1,-1 0 0,1 0 0,-1 0 0,1 0 0,-1-1 0,0 0 0,0 0 0,4-4 0,9-11 179,-1 0 0,21-31 1,-21 27-226,41-58 378,-56 80-381,0 0 0,0-1 0,0 1 0,1 0 0,-1-1 0,0 1 0,0 0 0,1-1 0,-1 1 0,0 0 0,1-1 0,-1 1 0,0 0 0,1 0 0,-1 0 0,0-1 0,1 1 0,-1 0 0,1 0 0,-1 0 0,0 0 0,1 0 0,-1 0 0,1 0 0,-1 0 1,0 0-1,1 0 0,-1 0 0,1 0 0,-1 0 0,0 0 0,1 0 0,0 0 0,5 14 89,-3 32 40,-3-36-75,1-3-40,-1 1 0,2 0-1,-1-1 1,1 0 0,0 1 0,0-1-1,1 0 1,0 0 0,6 10-1,-8-16-6,0 1 0,0-1-1,0 0 1,1 1-1,-1-1 1,0 0-1,1 0 1,-1 0 0,0 0-1,1 0 1,-1 0-1,1-1 1,0 1 0,-1 0-1,1-1 1,0 1-1,-1-1 1,4 1-1,-2-1 10,0-1 0,-1 1 0,1-1-1,0 1 1,0-1 0,-1 0 0,1 0-1,0 0 1,-1-1 0,1 1 0,-1 0-1,1-1 1,-1 0 0,0 1 0,3-3-1,15-16 71,0 0 0,21-28-1,19-19-171,-60 101-1274,1-15 197,-1 11-2032,-3-14-3338</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8.818"/>
    </inkml:context>
    <inkml:brush xml:id="br0">
      <inkml:brushProperty name="width" value="0.025" units="cm"/>
      <inkml:brushProperty name="height" value="0.025" units="cm"/>
    </inkml:brush>
  </inkml:definitions>
  <inkml:trace contextRef="#ctx0" brushRef="#br0">0 1 6662,'0'0'5542,"57"40"-11724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19.273"/>
    </inkml:context>
    <inkml:brush xml:id="br0">
      <inkml:brushProperty name="width" value="0.025" units="cm"/>
      <inkml:brushProperty name="height" value="0.025" units="cm"/>
    </inkml:brush>
  </inkml:definitions>
  <inkml:trace contextRef="#ctx0" brushRef="#br0">99 293 9769,'0'0'4186,"-11"7"-1838,2-1-1928,0 1 0,0-1 0,0 1-1,1 1 1,-9 11 0,14-15-234,0-1-1,0 1 1,1 0 0,-1 0 0,1 1 0,0-1-1,1 0 1,-1 1 0,1-1 0,0 1 0,0-1-1,0 1 1,0-1 0,1 1 0,0 0-1,0-1 1,0 1 0,2 9 0,-1-13-175,0 1 1,0 0 0,0-1-1,0 1 1,0-1-1,0 1 1,1-1-1,-1 0 1,0 1-1,1-1 1,-1 0 0,1 0-1,0 0 1,-1 0-1,1 0 1,0-1-1,-1 1 1,1 0 0,0-1-1,0 1 1,0-1-1,-1 1 1,1-1-1,0 0 1,0 0-1,0 0 1,0 0 0,2-1-1,4 1 12,1 0 1,-1-1-1,0 0 0,0 0 1,14-5-1,-10 1-3,1-1 0,-1 0 0,0-1 0,0 0 0,-1-1 0,0 0 0,0-1 0,-1 0 0,0 0 0,-1-1 0,0-1 0,0 0 0,-1 0 0,-1 0 0,0-1 0,11-25 0,-8 12 194,-1-2 0,-1 1-1,-1-1 1,-2 0 0,0 0-1,-2-1 1,-1-40 0,-5 53-172,-5 25-81,-5 27 36,11-30 3,-6 29 20,1 0 1,2 1-1,1 0 0,2 39 0,2-73-20,0 0 0,1 0-1,-1 0 1,1 0 0,-1 0-1,1 0 1,0-1-1,0 1 1,0 0 0,1 0-1,-1-1 1,1 1 0,-1 0-1,1-1 1,0 0 0,0 1-1,0-1 1,0 0 0,0 0-1,1 0 1,-1 0 0,1-1-1,-1 1 1,1-1-1,-1 1 1,1-1 0,0 0-1,0 0 1,0 0 0,0 0-1,-1-1 1,1 1 0,0-1-1,0 0 1,0 0 0,0 0-1,5 0 1,0-1 10,1 0 0,-1 0 0,0-1 0,0 0 0,0 0 0,0-1 0,0 0 0,0-1 0,-1 1 1,1-2-1,-1 1 0,11-9 0,-11 7-18,0-1 0,0 0 0,-1 0 0,0 0 0,0-1 1,0 0-1,-1 0 0,0 0 0,-1-1 0,0 0 0,0 0 0,-1 0 0,0 0 1,-1 0-1,1-1 0,-2 1 0,0-1 0,1-11 0,-2 21 7,0-1-1,-1 1 0,1 0 0,0-1 1,0 1-1,0 0 0,0-1 0,0 1 1,0 0-1,0-1 0,-1 1 0,1 0 1,0-1-1,0 1 0,0 0 0,-1-1 1,1 1-1,0 0 0,-1-1 1,1 1-1,0 0 0,-1 0 0,1 0 1,0-1-1,-1 1 0,1 0 0,0 0 1,-1 0-1,1 0 0,0 0 0,-1 0 1,1-1-1,-1 1 0,1 0 0,0 0 1,-1 0-1,1 0 0,0 0 0,-1 1 1,1-1-1,-1 0 0,1 0 1,0 0-1,-1 0 0,1 0 0,0 0 1,-1 1-1,1-1 0,-20 11-132,16-6 138,1 0 0,0 0 0,0 0 1,0 0-1,0 1 0,1-1 0,-1 1 0,1-1 0,1 1 0,-1 0 0,1 0 0,0 0 0,0 10 0,1-13-5,0 0 1,0 0-1,0 0 0,0-1 1,1 1-1,-1 0 0,1 0 1,0 0-1,0 0 0,0-1 1,0 1-1,0 0 1,0-1-1,1 1 0,0-1 1,-1 0-1,1 1 0,0-1 1,0 0-1,0 0 0,0 0 1,0 0-1,1 0 1,-1-1-1,1 1 0,-1-1 1,1 0-1,-1 1 0,4 0 1,10 1-251,-1 0-1,0-1 1,1-1 0,-1-1 0,1 0-1,-1-1 1,1 0 0,-1-1 0,1-1-1,-1 0 1,0-2 0,0 1 0,-1-2-1,0 0 1,17-9 0,-28 13 404,0 0 0,0 0 0,0-1 0,0 1 0,0-1 0,0 1 0,-1-1 0,0 0 0,1 0 0,-1 0 1,0 0-1,0-1 0,-1 1 0,1 0 0,-1-1 0,1 1 0,-1-1 0,0 0 0,0 1 0,-1-1 0,1 0 0,-1 0 0,0 1 0,0-8 0,-3-4 635,1-1 0,-2 1 0,0 0 0,-11-26 0,-4-16-392,19 56-407,0 0 0,0 1 0,0-1 0,0 1 0,0-1 0,0 0 0,0 1 0,0-1 0,0 0 0,0 1 0,0-1 0,1 1 0,-1-1 0,0 0 0,0 1 0,1-1 0,-1 1 0,0-1 0,1 1 0,-1-1 0,1 1 0,-1-1 0,0 1 0,1 0 0,-1-1 1,1 1-1,0-1 0,-1 1 0,1 0 0,-1 0 0,1-1 0,-1 1 0,1 0 0,0 0 0,-1 0 0,1 0 0,-1-1 0,1 1 0,0 0 0,1 0 0,34 0-1388,-22 1 302,24-2-3863,2-4-5311</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0.040"/>
    </inkml:context>
    <inkml:brush xml:id="br0">
      <inkml:brushProperty name="width" value="0.025" units="cm"/>
      <inkml:brushProperty name="height" value="0.025" units="cm"/>
    </inkml:brush>
  </inkml:definitions>
  <inkml:trace contextRef="#ctx0" brushRef="#br0">166 184 9225,'4'-15'4265,"-2"9"-3821,5-19 1029,-2 1 0,0-1 0,2-38 1,-7 62-1413,1 0 1,-1 1 0,0-1-1,0 0 1,0 0 0,0 0-1,0 1 1,0-1 0,0 0-1,0 0 1,0 0 0,0 0-1,0 1 1,0-1-1,-1 0 1,1 0 0,0 1-1,-1-1 1,1 0 0,0 0-1,-1 1 1,1-1 0,-1 0-1,1 1 1,-1-1 0,1 0-1,-1 1 1,0-1-1,1 1 1,-1-1 0,0 1-1,1 0 1,-1-1 0,0 1-1,0-1 1,1 1 0,-1 0-1,0 0 1,0 0 0,0-1-1,1 1 1,-1 0-1,0 0 1,0 0 0,0 0-1,0 0 1,1 0 0,-2 1-1,-1 0-9,0 0 0,0 0 0,1 1 0,-1-1-1,0 1 1,1 0 0,-1 0 0,1 0 0,-1 0-1,1 0 1,0 0 0,-2 3 0,-14 22-29,1 1 0,1 1 0,1 0 0,1 1 0,2 0 0,2 1 0,0 0 0,2 1 0,2 0 0,0 0 0,3 1 0,0 63 0,3-93-19,0 0-1,0 1 1,0-1 0,1 0-1,0 0 1,-1 0 0,1 1-1,1-1 1,-1 0 0,0 0-1,1 0 1,-1-1 0,1 1-1,0 0 1,0-1 0,0 1-1,0-1 1,1 1 0,-1-1-1,0 0 1,1 0 0,0 0-1,4 2 1,-3-2 8,0-1-1,0 0 1,0 0-1,-1-1 1,1 1 0,0-1-1,0 0 1,0 0-1,0 0 1,0 0 0,0-1-1,0 0 1,0 1 0,0-2-1,0 1 1,0 0-1,-1-1 1,1 1 0,5-5-1,4-2 62,-2 0-1,1-1 1,-1 0-1,-1-1 1,0 0 0,0-1-1,-1 0 1,15-23-1,-18 25-39,0-1-1,-1 1 0,-1-1 1,1 0-1,-2 0 0,1 0 0,-2-1 1,1 1-1,-1-1 0,-1 1 1,0-1-1,0-18 0,-1 28-28,0 0-1,0-1 1,0 1-1,0 0 1,-1-1 0,1 1-1,0 0 1,0-1-1,-1 1 1,1 0 0,-1 0-1,1-1 1,-1 1-1,0 0 1,1 0-1,-1 0 1,0 0 0,0 0-1,0 0 1,0 0-1,0 0 1,0 0-1,0 0 1,0 0 0,0 1-1,0-1 1,0 0-1,-1 1 1,1-1-1,0 1 1,0 0 0,-1-1-1,1 1 1,0 0-1,-1-1 1,1 1 0,0 0-1,-1 0 1,1 0-1,0 0 1,-3 1-1,1 0-7,0 0 0,-1 0 0,1 0 0,0 0 0,0 1 0,1 0 0,-1-1 0,0 1 0,0 0 0,1 0 0,-1 0 0,1 1 0,0-1 0,-1 0 0,-2 6 0,1-1 9,0 1 0,0 0-1,0 0 1,1 0 0,1 0 0,-1 1 0,2-1 0,-1 1 0,1-1 0,0 1 0,1 0 0,-1-1 0,3 16 0,-1-23-3,-1 1-1,1-1 1,0 1 0,0-1-1,-1 0 1,1 1 0,0-1-1,0 0 1,0 0 0,1 1-1,-1-1 1,0 0 0,0 0-1,0 0 1,1-1 0,-1 1 0,1 0-1,-1 0 1,1-1 0,-1 1-1,1-1 1,-1 1 0,1-1-1,-1 1 1,1-1 0,-1 0-1,1 0 1,0 0 0,-1 0-1,1 0 1,0 0 0,-1-1-1,1 1 1,1-1 0,5 0 15,-1-1 1,1 0-1,-1 0 1,0 0-1,0-1 1,8-4 0,8-7 30,0 0 1,-1-2 0,0-1-1,-2 0 1,0-2 0,-1 0 0,25-32-1,-51 103 166,-4-15-270,5-17-216,0 0 0,1 1 1,2-1-1,-3 32 0,6-52 180,0 0 0,0 1-1,0-1 1,0 0 0,0 1 0,0-1 0,0 0 0,0 1-1,0-1 1,0 0 0,0 1 0,0-1 0,0 0-1,0 1 1,0-1 0,0 0 0,0 1 0,1-1-1,-1 0 1,0 1 0,0-1 0,0 0 0,1 0-1,-1 1 1,0-1 0,0 0 0,0 0 0,1 1-1,-1-1 1,0 0 0,1 0 0,-1 0 0,0 0-1,1 1 1,-1-1 0,0 0 0,1 0 0,-1 0-1,0 0 1,1 0 0,-1 0 0,0 0 0,1 0-1,-1 0 1,0 0 0,1 0 0,-1 0 0,0 0-1,1 0 1,16-12-5083,2-13-2283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0.371"/>
    </inkml:context>
    <inkml:brush xml:id="br0">
      <inkml:brushProperty name="width" value="0.025" units="cm"/>
      <inkml:brushProperty name="height" value="0.025" units="cm"/>
    </inkml:brush>
  </inkml:definitions>
  <inkml:trace contextRef="#ctx0" brushRef="#br0">6 52 16592,'0'0'2349,"-1"11"-791,0-1-1410,-1-3 90,1 0 0,1 0-1,0 0 1,0 0 0,0 0 0,1 0 0,1 8 0,-1-13-183,0 0-1,-1 0 1,2 0-1,-1 1 1,0-1 0,0 0-1,0 0 1,1-1 0,-1 1-1,1 0 1,0 0 0,-1-1-1,1 1 1,0-1 0,0 0-1,0 1 1,0-1 0,0 0-1,0 0 1,1 0 0,-1 0-1,0-1 1,0 1 0,1-1-1,-1 1 1,0-1 0,1 0-1,4 0 1,-2 0-35,0 0-1,0 0 1,0-1 0,1 0 0,-1 0 0,0-1-1,0 1 1,0-1 0,-1 0 0,1 0 0,0-1-1,-1 1 1,1-1 0,-1 0 0,0-1-1,0 1 1,0-1 0,0 1 0,-1-1 0,0 0-1,1 0 1,-1-1 0,-1 1 0,1-1 0,-1 1-1,1-1 1,-2 0 0,1 0 0,0 0 0,-1 0-1,0 0 1,0 0 0,0 0 0,-1-1 0,0 1-1,0 0 1,0 0 0,0 0 0,-1-1-1,-1-4 1,2 9-19,0 0 1,0 0-1,-1 0 0,1 0 0,0 0 0,0 0 0,0 0 1,-1 0-1,1 0 0,0 0 0,-1 0 0,1 0 0,-1 0 0,1 0 1,-1 0-1,0 0 0,1 1 0,-1-1 0,0 0 0,1 0 1,-1 1-1,0-1 0,0 1 0,0-1 0,0 1 0,0-1 1,0 1-1,1-1 0,-1 1 0,0 0 0,0-1 0,0 1 0,0 0 1,0 0-1,-1 0 0,1 0 0,0 0 0,0 0 0,0 0 1,0 0-1,0 0 0,0 0 0,0 1 0,0-1 0,0 0 1,0 1-1,1-1 0,-3 2 0,0 0-14,0 0 1,0 0-1,0 1 1,0-1-1,1 1 1,-1 0-1,1 0 0,0 0 1,0 0-1,0 0 1,0 0-1,-2 6 1,-3 12-72,1 0 1,1 1-1,1 0 1,1 0-1,1 0 1,0 0 0,3 32-1,-1-53-30,0 1 0,1-1 0,-1 1 0,0-1 0,1 1 0,-1-1 0,0 1 0,1-1-1,0 1 1,-1-1 0,1 0 0,0 1 0,0-1 0,0 0 0,0 0 0,0 1 0,0-1 0,0 0 0,0 0-1,0 0 1,0 0 0,1 0 0,-1-1 0,0 1 0,1 0 0,-1-1 0,0 1 0,1-1 0,1 1 0,1 0-403,-1-1 0,0 0 0,1 0 0,-1 0 0,0 0 0,1-1 0,-1 1 0,0-1 0,0 0-1,1 0 1,-1 0 0,0 0 0,5-3 0,28-21-5915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0.745"/>
    </inkml:context>
    <inkml:brush xml:id="br0">
      <inkml:brushProperty name="width" value="0.025" units="cm"/>
      <inkml:brushProperty name="height" value="0.025" units="cm"/>
    </inkml:brush>
  </inkml:definitions>
  <inkml:trace contextRef="#ctx0" brushRef="#br0">98 1 12172,'-8'10'2840,"-7"11"-1473,1 0 1,-16 31 0,25-42-1070,0 0-1,1 1 1,1-1-1,-1 1 1,1 0-1,1 0 1,0 0-1,1 0 1,0 14-1,1-24-291,0 1-1,1-1 0,-1 0 0,0 0 1,1 0-1,-1 1 0,1-1 0,0 0 1,-1 0-1,1 0 0,0 0 1,-1 0-1,1 0 0,0 0 0,0 0 1,0-1-1,0 1 0,0 0 0,0 0 1,0-1-1,0 1 0,0-1 1,1 1-1,-1-1 0,0 1 0,0-1 1,0 0-1,1 1 0,-1-1 0,0 0 1,0 0-1,1 0 0,-1 0 1,0 0-1,0 0 0,1 0 0,-1-1 1,0 1-1,2-1 0,4 0 21,-1 0-1,1-1 1,0 1-1,-1-1 1,1-1-1,6-3 1,11-7 44,-15 7-158,0 0 0,0 1-1,1 0 1,0 0-1,0 1 1,0 1-1,0-1 1,1 2 0,-1-1-1,22 0 1,-31 3 98,-1 1 0,1-1 1,0 1-1,0-1 0,-1 1 1,1 0-1,-1-1 0,1 1 0,0 0 1,-1 0-1,1-1 0,-1 1 1,0 0-1,1 0 0,-1 0 1,0 0-1,1 0 0,-1-1 1,0 1-1,0 0 0,0 0 0,0 0 1,0 0-1,0 0 0,0 0 1,0 0-1,0 0 0,0 0 1,0 0-1,-1 0 0,-5 33 979,-1-20-738,0-1-1,-1 0 1,0 0 0,-1-1 0,0 0 0,-1 0 0,0-1 0,-1-1 0,0 0 0,-24 17 0,33-26-244,-1 0 0,1 1 0,-1-1 0,1 0 0,-1 0 0,1-1-1,-1 1 1,1 0 0,-1-1 0,0 0 0,-3 1 0,5-1-134,0 0 0,0-1 0,0 1 0,0 0 0,0 0 0,-1-1 0,1 1 0,0-1 0,0 1 0,0-1 0,0 1 0,1-1 0,-1 0 0,0 1 0,0-1 0,0 0 0,0 0 0,1 1 0,-2-3 0,0 0-506,1 0 0,0-1 0,0 1 0,0-1-1,0 1 1,1-1 0,-1 1 0,1-1-1,0 1 1,0-1 0,0 1 0,0-1-1,1 1 1,-1-1 0,3-6 0,12-26-6147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0.204"/>
    </inkml:context>
    <inkml:brush xml:id="br0">
      <inkml:brushProperty name="width" value="0.035" units="cm"/>
      <inkml:brushProperty name="height" value="0.035" units="cm"/>
    </inkml:brush>
  </inkml:definitions>
  <inkml:trace contextRef="#ctx0" brushRef="#br0">197 51 16468,'1'-2'267,"0"0"1,0-1 0,-1 1-1,1 0 1,0 0 0,-1-1-1,1 1 1,-1 0 0,0-1-1,1 1 1,-1 0 0,0-1-1,-1 1 1,1 0 0,-1-4-1,1 5-164,-1 0 1,1 1-1,0-1 0,-1 1 0,1-1 1,0 0-1,-1 1 0,1-1 0,-1 1 1,1-1-1,-1 1 0,1 0 0,-1-1 1,1 1-1,-1 0 0,1-1 0,-1 1 1,0 0-1,1-1 0,-1 1 0,1 0 1,-2 0-1,0 0 51,1-1 0,-1 2 0,0-1 1,0 0-1,1 0 0,-1 0 0,0 1 0,1-1 1,-1 1-1,0 0 0,1-1 0,-3 2 0,-5 4 82,0-1-1,1 1 0,0 1 1,0-1-1,1 1 0,0 1 0,0 0 1,0 0-1,1 0 0,-9 17 1,1-1-230,2 2 1,-16 44 0,27-66-18,-15 50-182,15-50 143,0 0 1,0 1-1,1 0 1,-1-1-1,1 1 1,0-1-1,1 1 1,-1-1 0,2 7-1,-2-11 33,1 1 0,-1 0 1,1 0-1,-1 0 0,0-1 0,1 1 0,0 0 1,-1-1-1,1 1 0,-1 0 0,1-1 0,0 1 1,-1-1-1,1 1 0,0-1 0,0 0 0,-1 1 1,1-1-1,0 0 0,0 1 0,0-1 0,-1 0 0,1 0 1,0 0-1,0 1 0,0-1 0,1 0 0,28-4-278,-20 2 214,4 0 40,0 1 0,0 0 0,0 1 0,0 0 0,-1 2 1,1-1-1,0 1 0,22 7 0,-29-6 34,-1 0 0,1 0 0,0 0 0,-1 1 0,0 0 0,0 0 0,0 0 0,0 1 0,-1 0 0,1 0 0,-1 0 0,0 1 0,-1 0 0,0 0 0,0 0 0,0 0 0,-1 1 0,4 7 0,-4-5 54,0 0 0,-1 0 1,0 0-1,0 0 0,-1 0 1,0 0-1,0 0 0,-1 1 1,-1-1-1,0 0 0,0 0 1,0 0-1,-1 0 0,-1 0 0,-3 9 1,5-13 0,-1-1 1,0 1 0,-1-1 0,1 1-1,-1-1 1,0 0 0,0 0 0,0 0-1,-1 0 1,1-1 0,-1 1-1,0-1 1,0 0 0,0 0 0,0 0-1,-1-1 1,1 0 0,-1 0-1,1 0 1,-1 0 0,0 0 0,0-1-1,0 0 1,0 0 0,0-1-1,0 1 1,0-1 0,-8-1 0,8 1-139,1-1 1,-1 1 0,1-1 0,-1-1 0,1 1 0,0-1-1,-1 1 1,1-1 0,0 0 0,0-1 0,0 1 0,1-1-1,-1 0 1,1 0 0,-1 0 0,1 0 0,0 0 0,0-1-1,0 1 1,1-1 0,-1 0 0,1 0 0,0 0 0,-2-4-1,2 3-163,1 0-1,-1 0 0,1-1 0,0 1 0,0 0 1,0 0-1,1-1 0,0 1 0,0 0 0,0 0 1,1-1-1,0 1 0,0 0 0,0 0 0,1 0 1,-1 0-1,1 0 0,0 0 0,1 0 0,3-6 1,16-15-845,7 1-62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1.262"/>
    </inkml:context>
    <inkml:brush xml:id="br0">
      <inkml:brushProperty name="width" value="0.025" units="cm"/>
      <inkml:brushProperty name="height" value="0.025" units="cm"/>
    </inkml:brush>
  </inkml:definitions>
  <inkml:trace contextRef="#ctx0" brushRef="#br0">279 61 15535,'-8'0'2066,"-7"2"-1587,-1 0 0,0 0 1,0 2-1,1 0 1,0 0-1,0 2 0,-16 7 1,8-2 151,-1 1-1,1 1 1,-37 29 0,60-42-625,0 0 0,0 0 1,-1 1-1,1-1 0,0 0 1,0 0-1,0 0 0,0 0 1,0 0-1,0 0 1,0 0-1,0 0 0,0 0 1,-1 1-1,1-1 0,0 0 1,0 0-1,0 0 0,0 0 1,0 0-1,0 0 0,0 0 1,0 1-1,0-1 0,0 0 1,0 0-1,0 0 1,0 0-1,0 0 0,0 0 1,0 1-1,0-1 0,0 0 1,0 0-1,0 0 0,0 0 1,0 0-1,1 0 0,-1 0 1,0 1-1,0-1 0,0 0 1,0 0-1,0 0 0,0 0 1,0 0-1,0 0 1,0 0-1,0 0 0,1 0 1,-1 0-1,0 0 0,0 1 1,0-1-1,0 0 0,0 0 1,0 0-1,0 0 0,1 0 1,-1 0-1,0 0 0,0 0 1,0 0-1,0 0 1,0 0-1,0 0 0,1 0 1,-1 0-1,18 1 151,21-4-58,-9-6-89,-22 6 6,1 1 0,-1 0 0,1 0 0,14-1 0,-23 3 241,-3-7 177,0 2 219,12-6-315,1 3-322,-1 0 1,0-1-1,-1 0 0,8-12 0,-14 19-11,0-1 0,0 1-1,0-1 1,-1 0-1,1 1 1,-1-1-1,0 0 1,0 0 0,0 0-1,0 0 1,0 0-1,-1-1 1,1 1 0,-1 0-1,0 0 1,0 0-1,0 0 1,-1 0-1,1-1 1,-1 1 0,1 0-1,-2-3 1,1 5-4,0 0 0,0 0 0,1 1 0,-1-1 1,0 0-1,0 1 0,0-1 0,0 1 0,0-1 0,0 1 1,0-1-1,0 1 0,0 0 0,0-1 0,0 1 0,0 0 1,0 0-1,0 0 0,0 0 0,0 0 0,0 0 0,0 0 1,-1 0-1,1 0 0,0 0 0,0 1 0,0-1 0,0 0 1,0 1-1,-1 0 0,-1 0 0,0 0 1,-1 0-1,1 1 0,0-1 1,0 1-1,0 0 0,1 0 1,-6 3-1,1 4 65,0 1 0,1 0 0,0 0 1,0 0-1,1 1 0,0-1 0,1 1 0,1 0 1,-1 1-1,2-1 0,-1 0 0,2 1 0,0 0 1,0 20-1,1-30-65,0 1 0,0-1 0,0 0 0,1 1 0,-1-1 0,1 0 0,-1 1 0,1-1 0,0 0 0,0 1 0,0-1 0,0 0 0,1 0 0,-1 0 0,0 0 0,1 0 0,0 0 0,-1-1 0,1 1 0,4 2 0,-2-1 26,1 0 0,-1-1-1,1 0 1,0 0 0,0 0 0,0-1 0,0 0-1,0 0 1,8 1 0,0-1-311,1-1 1,-1 0-1,1-1 0,-1-1 0,1 0 1,-1 0-1,14-6 0,31-19-6266,-32 9 1169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1.765"/>
    </inkml:context>
    <inkml:brush xml:id="br0">
      <inkml:brushProperty name="width" value="0.025" units="cm"/>
      <inkml:brushProperty name="height" value="0.025" units="cm"/>
    </inkml:brush>
  </inkml:definitions>
  <inkml:trace contextRef="#ctx0" brushRef="#br0">84 250 11082,'-6'8'1191,"-4"7"-692,0 1 0,1 0 0,1 1 1,0 0-1,2 0 0,-1 1 0,2 0 0,1 0 0,0 0 0,1 0 0,1 1 1,1-1-1,2 36 0,-1-53-427,0 1-1,1-1 1,-1 1 0,1-1-1,-1 0 1,1 1 0,-1-1 0,1 0-1,0 1 1,0-1 0,-1 0 0,1 0-1,0 0 1,0 0 0,1 0-1,-1 0 1,0 0 0,0 0 0,0 0-1,0 0 1,1 0 0,-1-1-1,0 1 1,1-1 0,-1 1 0,1-1-1,-1 1 1,1-1 0,-1 0-1,1 0 1,-1 0 0,1 0 0,-1 0-1,0 0 1,1 0 0,-1 0-1,1 0 1,2-2 0,2 1 41,0 0-1,0-1 1,0 1 0,-1-2 0,1 1-1,0 0 1,-1-1 0,8-5-1,2-5-18,0-1 0,-1-1-1,0 0 1,-1-1-1,-1 0 1,0-1-1,-2 0 1,15-30 0,-9 12 226,-2-2 1,-2 1 0,13-59-1,-21 72-248,-1 1-1,-1-1 1,-1 1-1,-2-32 1,1 53-76,0 0-1,0 1 1,1-1 0,-1 0-1,0 0 1,0 1 0,0-1-1,0 0 1,0 0 0,0 1-1,-1-1 1,1 0 0,0 0-1,0 1 1,0-1 0,-1 0-1,1 1 1,0-1 0,-1 0 0,1 1-1,-1-1 1,1 0 0,0 1-1,-1-1 1,0 1 0,1-1-1,-1 1 1,1-1 0,-1 1-1,1-1 1,-1 1 0,0 0-1,0-1 1,1 1 0,-1 0 0,0-1-1,1 1 1,-1 0 0,0 0-1,0 0 1,1 0 0,-1 0-1,0 0 1,0 0 0,1 0-1,-1 0 1,0 0 0,0 0-1,1 0 1,-1 1 0,0-1-1,1 0 1,-1 1 0,0-1 0,0 1-1,-3 1-21,0 0 0,1 1 0,-1 0 0,1-1 1,0 1-1,-1 0 0,1 1 0,-3 4 0,-7 12 91,1 1 0,1 0 0,0 0 0,2 1-1,1 0 1,0 1 0,2 0 0,0 0 0,2 0 0,1 1 0,-1 35 0,3-56-52,1-1-1,0 1 0,0 0 1,1-1-1,-1 1 0,0 0 1,1-1-1,0 1 1,0 0-1,0-1 0,0 1 1,0-1-1,0 0 0,0 1 1,1-1-1,-1 0 1,1 0-1,0 0 0,0 0 1,-1 0-1,1 0 0,0 0 1,1-1-1,-1 1 1,0-1-1,0 1 0,4 0 1,3 1 26,-1-1 1,1 0 0,0 0 0,0-1-1,0 0 1,16-1 0,-24 0-24,-14 20-6995,13-20 6849,0 0 1,-1 1-1,1-1 1,0 0-1,0 0 1,-1 1-1,1-1 1,0 0-1,-1 0 1,1 0-1,0 0 1,-1 1-1,1-1 1,0 0 0,-1 0-1,1 0 1,0 0-1,-1 0 1,1 0-1,0 0 1,-1 0-1,1 0 1,0 0-1,-1 0 1,1 0-1,-1 0 1,1 0-1,0 0 1,-1 0 0,1-1-1,0 1 1,-1 0-1,1 0 1,0 0-1,0-1 1,-1 1-1,1 0 1,0 0-1,-1-1 1,1 1-1,0 0 1,0 0-1,0-1 1,-1 1 0,1 0-1,0-1 1,0 1-1,0 0 1,0-1-1,0 1 1,-1 0-1,1-1 1,0 1-1,0 0 1,0-1-1,0 1 1,0 0-1,0-1 1,0 1 0,0-1-1,0 1 1,1 0-1,-1-1 1,0 1-1,0 0 1,0-1-1,0 1 1,0 0-1,1-1 1,-1-11-5268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2.377"/>
    </inkml:context>
    <inkml:brush xml:id="br0">
      <inkml:brushProperty name="width" value="0.025" units="cm"/>
      <inkml:brushProperty name="height" value="0.025" units="cm"/>
    </inkml:brush>
  </inkml:definitions>
  <inkml:trace contextRef="#ctx0" brushRef="#br0">94 115 4452,'3'-8'1404,"13"-53"5880,-6 16 2072,-17 69-8761,-1 1 0,-18 35 0,-7 21 124,23-53-540,0 1 0,2 0 0,2 1 1,0 0-1,2 0 0,0 48 0,4-75-177,0-1 0,1 1 0,-1-1 0,1 1-1,0-1 1,-1 1 0,1-1 0,0 1 0,1-1 0,-1 0 0,0 1-1,1-1 1,-1 0 0,1 0 0,-1 0 0,1 0 0,0 0 0,0 0-1,0-1 1,0 1 0,3 1 0,0-1-14,0 1 1,1-1-1,-1-1 1,0 1-1,1-1 1,-1 0-1,1 0 1,-1 0-1,10-1 1,0 0-468,-1-1 1,-1-1-1,1 0 1,0-1-1,0 0 1,-1-1-1,20-9 1,12-13-4145,-1-4-4330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2.865"/>
    </inkml:context>
    <inkml:brush xml:id="br0">
      <inkml:brushProperty name="width" value="0.025" units="cm"/>
      <inkml:brushProperty name="height" value="0.025" units="cm"/>
    </inkml:brush>
  </inkml:definitions>
  <inkml:trace contextRef="#ctx0" brushRef="#br0">184 55 6374,'0'0'10106,"-6"-9"-6749,3 5-3093,-1 0-1,0-1 0,1 1 0,-2 1 1,1-1-1,0 0 0,-1 1 0,0 0 1,-6-3-1,9 5-205,-1 0 0,1 0 0,-1 1 0,1-1 0,-1 0 0,1 1-1,-1 0 1,0 0 0,1 0 0,-1 0 0,1 0 0,-1 0 0,1 1 0,-1-1 0,1 1 0,-1 0 0,1 0 0,-1 0 0,1 0 0,0 0 0,-1 0 0,1 1-1,0-1 1,0 1 0,0-1 0,0 1 0,-3 3 0,-1 1-58,1 0-1,-1 0 1,1 0-1,0 1 1,0 0 0,1 0-1,0 0 1,0 1-1,0-1 1,1 1 0,0 0-1,-2 15 1,5-23-5,-1 1 1,1-1 0,0 1-1,1-1 1,-1 1-1,0-1 1,0 1 0,0-1-1,0 1 1,0-1-1,0 0 1,1 1 0,-1-1-1,0 1 1,0-1-1,1 1 1,-1-1 0,0 0-1,1 1 1,-1-1-1,0 0 1,1 1 0,-1-1-1,0 0 1,1 1-1,-1-1 1,1 0 0,-1 0-1,1 0 1,-1 1-1,0-1 1,1 0 0,0 0-1,23 0-23,27-13-56,-49 12 63,20-6-325,2 0 0,-1 1 0,1 1-1,0 1 1,24-1 0,-47 5 353,0 0-1,-1 0 0,1 0 1,0 0-1,0 1 1,0-1-1,0 0 1,-1 0-1,1 0 0,0 1 1,0-1-1,0 0 1,-1 1-1,1-1 1,0 1-1,0-1 0,-1 1 1,1-1-1,0 1 1,-1-1-1,1 1 0,-1 0 1,1-1-1,-1 1 1,1 0-1,-1 0 1,1-1-1,-1 1 0,0 0 1,1 0-1,-1-1 1,0 1-1,0 0 0,0 0 1,0 0-1,1 0 1,-1 0-1,0-1 1,0 1-1,-1 0 0,1 0 1,0 0-1,0 0 1,0-1-1,0 1 1,-1 0-1,1 0 0,0 0 1,-1-1-1,0 2 1,-1 3 162,0 1 1,0-1 0,-1 0 0,0 0 0,0 0-1,-5 6 1,-5 4 303,-2 0-1,-25 20 0,34-30-483,-1 0 0,0 0 1,0-1-1,-1 0 0,1 0 0,-1-1 0,1 0 0,-1 0 0,-11 2 0,18-5-90,1 1-1,-1-1 0,0 0 0,1 0 1,-1 0-1,1 0 0,-1 0 0,0 0 1,1 0-1,-1 0 0,1 0 0,-1 0 1,0 0-1,1 0 0,-1 0 0,1 0 1,-1 0-1,0-1 0,1 1 1,-1 0-1,1 0 0,-1-1 0,1 1 1,-1 0-1,1-1 0,-1 1 0,1-1 1,-1 1-1,1-1 0,0 1 0,-1-1 1,1 1-1,0-1 0,-1 1 1,1-1-1,0 1 0,0-1 0,-1 1 1,1-1-1,0 0 0,0 1 0,0-1 1,0 1-1,0-1 0,0 0 0,0 1 1,0-1-1,0 0 0,12-32-7549,9 4-1061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3.258"/>
    </inkml:context>
    <inkml:brush xml:id="br0">
      <inkml:brushProperty name="width" value="0.025" units="cm"/>
      <inkml:brushProperty name="height" value="0.025" units="cm"/>
    </inkml:brush>
  </inkml:definitions>
  <inkml:trace contextRef="#ctx0" brushRef="#br0">93 439 5573,'0'0'7634,"-5"9"-4500,-44 72 1275,77-124-3761,-18 29-540,0 0 0,-1-1 0,-1 0 0,-1 0 0,0-1 0,9-31 0,-7 6 223,5-82 0,-13 104-293,-1 0 0,0-1 0,-2 1 1,0 1-1,-1-1 0,-9-29 0,12 46-38,0 1 0,-1 0 0,1 0 0,-1-1 0,1 1 0,0 0 0,-1 0 0,0 0 0,1 0 0,-1 0 0,0 0 0,0 0 0,1 0 0,-1 0 0,0 0 0,0 0 0,0 0 0,0 1 0,0-1 0,0 0 0,-1 1 0,0-1 0,1 1 1,0 0 0,0 0-1,0 0 1,0 1 0,0-1 0,0 0-1,0 1 1,0-1 0,0 1-1,0-1 1,0 1 0,0-1-1,1 1 1,-1 0 0,0-1 0,0 1-1,1 0 1,-1 0 0,0 0-1,0 1 1,-6 8 16,1 1 0,1-1 0,-7 17 0,10-21-4,-6 14-55,-40 110 538,44-118-401,1 0 1,1 0-1,0 0 1,1 0-1,0 1 1,1-1-1,0 1 1,4 23 0,-4-34-93,1 0 0,-1 0 1,1 1-1,0-1 1,0 0-1,0 0 1,0 0-1,0 0 1,1 0-1,-1 0 0,0-1 1,1 1-1,0 0 1,-1-1-1,1 1 1,0-1-1,0 1 1,0-1-1,0 0 1,0 0-1,0 0 0,0 0 1,0 0-1,3 0 1,6 2-74,-1-2 0,1 1 0,0-1 0,14-1-1,-19-1-407,0 1 0,1 0-1,-1 0 1,0 0-1,0 1 1,0 0-1,1 1 1,-1-1-1,0 1 1,-1 0-1,9 4 1,-13-5 296,0 1-1,1-1 1,-1 0 0,0 1 0,0-1 0,0 1 0,0 0 0,0-1-1,0 1 1,0 0 0,-1-1 0,1 1 0,-1 0 0,1 0-1,-1 0 1,0 0 0,0-1 0,1 1 0,-2 2 0,-4 39-1954,3-31-55,1-3-1055</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4.182"/>
    </inkml:context>
    <inkml:brush xml:id="br0">
      <inkml:brushProperty name="width" value="0.025" units="cm"/>
      <inkml:brushProperty name="height" value="0.025" units="cm"/>
    </inkml:brush>
  </inkml:definitions>
  <inkml:trace contextRef="#ctx0" brushRef="#br0">214 395 12107,'-10'0'2542,"2"0"-2075,-1 1 1,0 0-1,1 0 1,-1 1-1,0 0 1,1 1 0,0-1-1,0 2 1,0-1-1,0 1 1,0 1-1,1-1 1,0 1 0,0 0-1,0 1 1,-10 11-1,9-9-306,2 0 0,-1 1 0,1-1-1,0 2 1,-8 17 0,12-22-98,0 0 0,0 0 0,1 1 0,-1-1 0,1 0 0,0 1 0,1-1 0,-1 0 0,1 1 0,0-1 0,1 1 0,-1-1 0,2 9 0,-1-13-55,0 0 0,-1 1-1,1-1 1,0 0-1,0 0 1,0 0 0,-1 0-1,1 0 1,0 0-1,1 0 1,-1 0 0,0 0-1,0 0 1,0 0-1,0-1 1,1 1 0,-1 0-1,0-1 1,1 1-1,-1-1 1,0 1 0,1-1-1,-1 0 1,1 0-1,-1 0 1,1 0 0,-1 0-1,0 0 1,1 0-1,2 0 1,1-1 27,0 0 1,1 0-1,-1 0 0,0-1 0,0 1 1,0-1-1,6-3 0,1-3-4,0 0 0,-1-1 0,0-1-1,0 1 1,-1-2 0,0 1 0,-1-2-1,0 1 1,7-14 0,-4 6-152,-1 0 1,-1-1-1,-1-1 0,-1 0 1,6-24-1,-15 37-558,-7 17 425,-10 17 167,17-22 86,-30 68 21,29-66 42,0 1-1,0-1 1,1 1 0,-1-1-1,1 1 1,1 0 0,0-1-1,0 1 1,1 8 0,-1-15-55,0 1 1,0 0 0,1-1-1,-1 1 1,1 0-1,-1-1 1,0 1 0,1-1-1,-1 1 1,1-1 0,0 1-1,-1-1 1,1 1 0,-1-1-1,1 1 1,0-1 0,-1 0-1,1 1 1,0-1 0,-1 0-1,1 0 1,0 1 0,0-1-1,-1 0 1,1 0 0,0 0-1,0 0 1,-1 0 0,1 0-1,0 0 1,0 0 0,-1 0-1,2-1 1,26-7 319,-10-4-263,-1-1 1,-1-1 0,-1-1 0,0 0-1,0 0 1,-2-2 0,16-23 0,-12 16-178,-2 0 1,0-1 0,-2-1 0,0 0 0,-2-1 0,-1 0 0,-2-1 0,9-42 0,-56 136-321,17-20 608,-18 49 0,34-76-59,0 0 0,2 0 0,0 1 0,0-1 0,0 34 1,4-52-118,0 1 0,-1 0 0,1 0 0,0-1 0,0 1 1,0 0-1,0-1 0,1 1 0,-1 0 0,0 0 0,1-1 1,-1 1-1,1 0 0,-1-1 0,1 1 0,0-1 0,0 1 0,0-1 1,0 1-1,0-1 0,0 0 0,0 1 0,0-1 0,1 0 1,-1 0-1,0 0 0,1 0 0,-1 0 0,1 0 0,-1 0 1,1 0-1,-1-1 0,1 1 0,0-1 0,-1 1 0,1-1 1,0 1-1,-1-1 0,1 0 0,0 0 0,0 0 0,-1 0 1,1 0-1,0 0 0,-1-1 0,1 1 0,0 0 0,3-2 1,2 0-28,0-1 1,0 0 0,0 0-1,-1-1 1,1 1 0,-1-2-1,1 1 1,-1-1 0,-1 1-1,8-8 1,0-6 25,-1 0 1,0-1-1,-1 0 0,-1 0 1,-1-1-1,0-1 1,10-41-1,22-153 79,-32 151 19,-47 152 529,31-61-593,1-1-1,1 1 1,2 0 0,0 0 0,2 1 0,1-1 0,4 30 0,-3-45-26,1 0 1,0 0 0,1 1-1,0-2 1,1 1-1,1 0 1,0-1-1,0 0 1,1 0 0,0 0-1,1-1 1,0 1-1,1-2 1,0 1 0,0-1-1,1-1 1,17 14-1,-24-20 3,1 0-1,-1-1 0,0 1 0,1-1 1,0 0-1,-1 1 0,1-1 0,0 0 1,-1 0-1,1-1 0,0 1 0,5 0 1,-7-2-1,0 1 0,0-1 0,-1 1 1,1-1-1,0 0 0,0 1 0,0-1 1,0 0-1,-1 0 0,1 1 0,0-1 1,-1 0-1,1 0 0,0 0 0,-1 0 0,0 0 1,1 0-1,-1 0 0,1 0 0,-1 0 1,0 0-1,0 0 0,0 0 0,1 0 1,-1 0-1,0-1 0,0 1 0,-1 0 0,1 0 1,0 0-1,0 0 0,-1-2 0,0-5-33,-1 0-1,0-1 1,-1 1-1,1 0 0,-2 0 1,1 1-1,-1-1 1,0 1-1,0 0 0,-11-12 1,-58-65-297,49 61 493,17 17-42,0 0 0,0 0 0,1-1 0,0 1 0,-10-16 0,17 21-107,-1 1 0,0-1 0,1 1 0,-1-1 0,1 1 0,-1-1 0,1 1 0,-1-1 0,1 1 1,-1 0-1,1-1 0,-1 1 0,1 0 0,0-1 0,-1 1 0,1 0 0,0 0 0,-1-1 0,1 1 0,0 0 0,-1 0 0,1 0 0,0 0 0,-1 0 0,1 0 0,0 0 0,-1 0 0,1 0 1,0 1-1,0-1 0,31 0-77,-31 0 83,62 6-119,34 1-626,-50-12-2413,-5-8-3364,-8-6-4759</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7.939"/>
    </inkml:context>
    <inkml:brush xml:id="br0">
      <inkml:brushProperty name="width" value="0.025" units="cm"/>
      <inkml:brushProperty name="height" value="0.025" units="cm"/>
    </inkml:brush>
  </inkml:definitions>
  <inkml:trace contextRef="#ctx0" brushRef="#br0">2104 223 4933,'0'0'4009,"-9"-8"-2135,-16-14-1257,-1 1 1,-1 2 0,-1 0 0,0 2 0,-41-17-1,32 18-553,-1 2-1,-1 1 0,0 2 0,-1 2 0,0 2 0,0 1 0,-57 0 1,26 8-73,0 3 1,1 3 0,0 3 0,-95 28 0,-264 110 17,366-124 13,2 1 0,0 4 0,2 2 0,1 3 0,-59 47 0,97-66 70,1 1 1,1 0-1,1 1 0,0 1 1,1 0-1,2 2 1,0-1-1,0 2 0,2 0 1,1 0-1,1 1 1,1 1-1,1-1 0,1 1 1,1 1-1,-6 47 0,11-49-76,0 1-1,1-1 0,2 0 0,0 1 0,1-1 1,2 0-1,0-1 0,2 1 0,0-1 0,1 0 0,2-1 1,0 0-1,1 0 0,1-1 0,1-1 0,0 0 0,2 0 1,25 24-1,-4-8 6,2-1 0,2-3 1,0-1-1,2-1 1,2-3-1,0-1 0,1-3 1,2-1-1,0-3 0,87 22 1,-61-23 20,1-3 0,0-4 0,1-3 0,0-3-1,0-4 1,123-15 0,-123 3 258,0-3 0,-1-4 1,-2-2-1,0-4 0,-1-3 0,-2-4 0,112-67 0,-106 50-21,-2-4 1,-3-2-1,-2-3 0,-2-4 1,-4-2-1,68-89 0,-99 112-262,-2-2-1,43-80 1,-63 103-53,0 0 0,-1-1 0,-1 0 0,-1 0 0,-1 0 0,-1-1 1,-1 0-1,-1 0 0,0-22 0,-2 34-27,-1 1 1,0-1 0,-1 1 0,0 0-1,0 0 1,-1 0 0,0 0-1,0 0 1,-1 0 0,-1 1-1,1-1 1,-1 1 0,-1 1 0,-9-12-1,5 9-146,0 1 1,0 0-1,-1 1 0,0 1 0,0 0 0,-1 0 0,0 1 0,0 0 0,-17-4 1,-14-2-1039,-1 2 1,0 2 0,0 2 0,-1 2-1,-49 1 1,-35 3-3089</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8.756"/>
    </inkml:context>
    <inkml:brush xml:id="br0">
      <inkml:brushProperty name="width" value="0.025" units="cm"/>
      <inkml:brushProperty name="height" value="0.025" units="cm"/>
    </inkml:brush>
  </inkml:definitions>
  <inkml:trace contextRef="#ctx0" brushRef="#br0">100 115 9673,'31'-66'1884,"-8"17"6599,-50 151-7687,-17 131 0,3 113-179,29-228-610,-15 213 175,24-245 224,16 159-1,-2-180-54,25 78 0,-22-96-412,-3 1 0,-1 0 1,6 76-1,-16-120-135,0-1 0,0 1 0,0-1 0,0 1 0,0-1 0,-1 1 0,1-1 0,-1 1 0,0-1 0,0 0 0,-1 1 0,-1 4 1,1-7-242,0 1 1,0-1-1,1 1 1,-1-1 0,0 0-1,0 0 1,0 1 0,0-2-1,0 1 1,-1 0-1,1 0 1,0-1 0,0 1-1,0-1 1,-1 1 0,1-1-1,0 0 1,-1 0-1,-3-1 1,-35 1-8474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9.116"/>
    </inkml:context>
    <inkml:brush xml:id="br0">
      <inkml:brushProperty name="width" value="0.025" units="cm"/>
      <inkml:brushProperty name="height" value="0.025" units="cm"/>
    </inkml:brush>
  </inkml:definitions>
  <inkml:trace contextRef="#ctx0" brushRef="#br0">55 254 12332,'-8'2'443,"1"-1"-248,4-1-125,1 0 0,-1 1 0,0-1 0,0 1 0,0-1 0,1 1 0,-1 0 0,0 0 0,1 0 0,-1 1-1,1-1 1,-1 0 0,-2 3 0,6-3-8,-1-1 0,0 1-1,1 0 1,-1-1 0,1 1 0,-1-1-1,1 0 1,-1 1 0,1-1 0,-1 1-1,1-1 1,0 0 0,-1 1 0,1-1-1,-1 0 1,1 0 0,0 1 0,-1-1-1,1 0 1,0 0 0,-1 0 0,1 0-1,0 0 1,-1 0 0,1 0 0,0 0-1,-1 0 1,1 0 0,1 0 0,98 3 1882,170-17 0,103-35-1192,-179 20-22,-175 27-722,987-120 1157,3 83 886,-863 50-2306,217 45-1,-328-50 36,-22-3 108,2 0-103,-1-1 0,1 0 0,20 0 0,-33-2 58,0 0-1,0 0 1,0 0 0,0 0-1,1 0 1,-1 0-1,0-1 1,0 1 0,0-1-1,0 1 1,0-1-1,0 0 1,0 0 0,0 0-1,0 0 1,0 0 0,-1-1-1,1 1 1,0-1-1,-1 1 1,1-1 0,-1 1-1,1-1 1,-1 0-1,0 1 1,0-1 0,0 0-1,0 0 1,0 0 0,1-3-1,0-29-4919,-2-9-3816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29.494"/>
    </inkml:context>
    <inkml:brush xml:id="br0">
      <inkml:brushProperty name="width" value="0.025" units="cm"/>
      <inkml:brushProperty name="height" value="0.025" units="cm"/>
    </inkml:brush>
  </inkml:definitions>
  <inkml:trace contextRef="#ctx0" brushRef="#br0">0 1 12588,'0'0'5893,"12"5"-5006,36 10-472,67 14-1,-57-16-543,70 24 0,-123-35 157,1 1 0,-1-1 0,1 1 0,-1 0 0,0 0 0,0 0 1,0 1-1,-1 0 0,1 0 0,-1 0 0,0 0 0,0 1 0,0 0 0,-1-1 0,0 1 0,0 1 1,5 9-1,-7-10 88,0 0 1,0 0-1,0 0 1,0 0-1,-1 0 1,0 1-1,0-1 1,-1 0-1,1 0 1,-1 0-1,0 0 1,0 0-1,-1 0 1,1 0-1,-1 0 1,0 0-1,-1-1 1,1 1-1,-1-1 1,-6 9-1,-6 5-30,-1 0 1,-1-1-1,-1-1 0,0-1 1,-1 0-1,-1-1 0,0-1 0,-1-1 1,-22 9-1,25-13-1351,0-1 1,-1-1-1,-29 7 0,3-7-7917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0.621"/>
    </inkml:context>
    <inkml:brush xml:id="br0">
      <inkml:brushProperty name="width" value="0.035" units="cm"/>
      <inkml:brushProperty name="height" value="0.035" units="cm"/>
    </inkml:brush>
  </inkml:definitions>
  <inkml:trace contextRef="#ctx0" brushRef="#br0">74 15 16428,'13'-4'1630,"8"-3"-420,-15 3 5011,-14 4-6051,1 0 0,0 1 0,0-1 0,0 1 0,0 0-1,0 1 1,-10 3 0,14-3-174,0-1 0,0 1 0,1 0-1,-1 0 1,1 0 0,0 0 0,-1 0 0,1 0-1,0 1 1,0-1 0,0 1 0,1-1 0,-1 1-1,1 0 1,-1 0 0,1 0 0,0 0 0,0 0 0,-1 5-1,0 2-16,0 0-1,1 1 0,0-1 1,1 1-1,0-1 0,1 1 1,0-1-1,3 15 1,-2-17 6,0-1 1,0 1-1,1-1 1,0 1-1,0-1 1,0 0-1,1 0 1,0-1 0,1 1-1,0-1 1,9 10-1,-12-14 10,-1-1 1,1 1-1,-1-1 0,1 0 0,0 0 0,0 0 0,-1 0 1,1 0-1,0 0 0,0-1 0,0 1 0,0 0 1,0-1-1,0 0 0,0 1 0,0-1 0,0 0 0,0 0 1,0 0-1,0 0 0,3-1 0,-2 0-5,1 0 1,-1-1-1,0 1 1,0-1-1,1 0 0,-1 0 1,0 0-1,0 0 1,-1-1-1,1 1 0,2-4 1,6-6-71,-1-1 1,-1-1-1,0 0 1,7-16 0,5-14-263,-14 26-276,1 1 0,15-22 0,-23 38 554,1 0 1,-1 1-1,0-1 0,1 1 0,-1-1 0,0 1 0,1-1 0,-1 1 0,1-1 1,-1 1-1,1 0 0,-1-1 0,1 1 0,-1-1 0,1 1 0,-1 0 0,1 0 1,-1-1-1,1 1 0,0 0 0,-1 0 0,1 0 0,0 0 0,0-1 1,-1 2-20,1-1 0,-1 0 1,1 1-1,-1-1 1,1 0-1,-1 1 0,1-1 1,-1 1-1,1-1 1,-1 1-1,0-1 0,1 1 1,-1-1-1,0 1 1,0-1-1,1 1 0,-1-1 1,0 1-1,1 1 1,0 2-238,0 1 0,0 0 1,-1 0-1,1 0 1,-1 6-1,-2 0-236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0.048"/>
    </inkml:context>
    <inkml:brush xml:id="br0">
      <inkml:brushProperty name="width" value="0.025" units="cm"/>
      <inkml:brushProperty name="height" value="0.025" units="cm"/>
    </inkml:brush>
  </inkml:definitions>
  <inkml:trace contextRef="#ctx0" brushRef="#br0">0 471 13293,'0'0'4238,"9"5"-2887,-6-2-1240,0-1 1,1 1-1,0-1 0,0 0 1,-1-1-1,1 1 1,0-1-1,0 1 0,1-1 1,-1 0-1,0-1 0,0 1 1,0-1-1,1 0 1,-1 0-1,0 0 0,0 0 1,1-1-1,-1 0 0,0 0 1,5-1-1,30-13 344,0-2-1,-1-1 1,44-29 0,103-77-136,-179 120-311,-6 3-7,141-106 110,-126 93-71,0 0 1,0-1-1,-1-1 1,-1 0-1,-1-1 1,14-25-1,-18 18-38,-9 24-23,0 1 0,0 0-1,0-1 1,0 1-1,0 0 1,0 0-1,0 0 1,1 0-1,-1 0 1,0 0-1,1 0 1,-1 0-1,1 0 1,-1 0-1,1 0 1,-1 1-1,1-1 1,-1 2 0,-5 13 31,0 1 0,2-1 1,0 1-1,0 0 0,2 1 1,0-1-1,1 0 0,0 1 1,2-1-1,0 1 0,6 28 1,-4-31-227,1 0 0,1 0 0,1 0 0,0 0 0,0-1 1,1 0-1,11 15 0,-11-19-609,0 0-1,2-1 1,-1 0-1,1 0 1,16 12-1,16 4-7534</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2.206"/>
    </inkml:context>
    <inkml:brush xml:id="br0">
      <inkml:brushProperty name="width" value="0.025" units="cm"/>
      <inkml:brushProperty name="height" value="0.025" units="cm"/>
    </inkml:brush>
  </inkml:definitions>
  <inkml:trace contextRef="#ctx0" brushRef="#br0">1 1 20179,'1'3'221,"1"0"0,-1 1 0,0-1-1,0 1 1,0 0 0,-1-1 0,1 1 0,-1 0-1,0-1 1,0 6 0,0 0 292,3 32-20,2-1 0,1 0 0,2 0 1,20 61-1,-27-100-434,-1 0 0,0 0 0,1 0 1,-1-1-1,1 1 0,-1 0 0,1 0 0,-1-1 0,1 1 1,-1 0-1,1-1 0,0 1 0,-1 0 0,1-1 0,0 1 1,0-1-1,-1 1 0,1-1 0,0 0 0,0 1 0,0-1 1,-1 0-1,1 1 0,0-1 0,0 0 0,0 0 0,1 0 1,0 0 4,1 0 1,-1-1-1,0 1 1,0-1-1,0 0 1,0 0-1,0 0 1,0 0-1,0 0 1,0 0-1,2-2 0,46-46 291,-44 42-268,117-140-1346,-101 120-6819,-39 46 2644,-7 4-1816</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2.537"/>
    </inkml:context>
    <inkml:brush xml:id="br0">
      <inkml:brushProperty name="width" value="0.025" units="cm"/>
      <inkml:brushProperty name="height" value="0.025" units="cm"/>
    </inkml:brush>
  </inkml:definitions>
  <inkml:trace contextRef="#ctx0" brushRef="#br0">1 0 12236,'0'0'9160,"28"51"-7911,-5-43-288,2-1-480,3 1-353,2 1-128,-3-3-384,0-2-1698,-10-4-3812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3.341"/>
    </inkml:context>
    <inkml:brush xml:id="br0">
      <inkml:brushProperty name="width" value="0.025" units="cm"/>
      <inkml:brushProperty name="height" value="0.025" units="cm"/>
    </inkml:brush>
  </inkml:definitions>
  <inkml:trace contextRef="#ctx0" brushRef="#br0">119 99 5381,'0'0'6289,"6"-8"-2681,1-4-2521,21-25 3186,-25 38-608,-4 10-2645,-4 13-724,-12 11-181,0-2-1,-3 0 1,0-1 0,-34 38 0,25-32-48,65-105-5203,52-82-2083,-37 46 10141,-57 131 1011,0-1-3388,1-10-303,0 0 0,1 0-1,0 1 1,2-1-1,0 1 1,1 0-1,2 31 1,-1-47-273,0 0 0,1 1 1,-1-1-1,1 0 0,0 0 0,-1 0 1,1 0-1,0 0 0,0-1 0,1 1 1,-1 0-1,0 0 0,0-1 0,1 1 1,2 2-1,16 11-3404,-16-12 2136,2 2-4413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3.687"/>
    </inkml:context>
    <inkml:brush xml:id="br0">
      <inkml:brushProperty name="width" value="0.025" units="cm"/>
      <inkml:brushProperty name="height" value="0.025" units="cm"/>
    </inkml:brush>
  </inkml:definitions>
  <inkml:trace contextRef="#ctx0" brushRef="#br0">25 111 12332,'0'0'8520,"-25"-46"-5894,25 40-832,18-1-1089,7 0-609,7 1-96,3 2 32,4-1-192,0-1-2051,-2-4-2369,-12-3-7816</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4.990"/>
    </inkml:context>
    <inkml:brush xml:id="br0">
      <inkml:brushProperty name="width" value="0.025" units="cm"/>
      <inkml:brushProperty name="height" value="0.025" units="cm"/>
    </inkml:brush>
  </inkml:definitions>
  <inkml:trace contextRef="#ctx0" brushRef="#br0">0 1756 4837,'0'0'8872,"12"-3"-7580,354-127 2200,-285 96-3444,-1-3 0,117-76-1,-92 38 4,-3-4 0,-4-5 0,87-96 0,238-305 1166,-204 225 1051,-171 204-1500,3 3-1,2 2 0,75-56 1,-126 106-1271,3-5 1346,-11 5-7040,-12 1 688</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35.851"/>
    </inkml:context>
    <inkml:brush xml:id="br0">
      <inkml:brushProperty name="width" value="0.025" units="cm"/>
      <inkml:brushProperty name="height" value="0.025" units="cm"/>
    </inkml:brush>
  </inkml:definitions>
  <inkml:trace contextRef="#ctx0" brushRef="#br0">24 452 11147,'0'0'3085,"-4"-10"-1078,-14-33-608,17 41-1338,1 1-1,0-1 1,-1 1 0,1-1-1,0 1 1,0 0 0,0-1 0,0 1-1,1-1 1,-1 1 0,0-1-1,0 1 1,1 0 0,-1-1-1,1 1 1,-1 0 0,1-1-1,0 1 1,0 0 0,-1 0-1,1-1 1,0 1 0,0 0 0,0 0-1,0 0 1,0 0 0,0 0-1,2-1 1,36-16 675,-32 16-611,8-4 27,-1 2 0,1 0 0,0 0-1,0 2 1,0 0 0,0 0 0,22 2 0,-32 0-129,-1 0 1,0 0 0,0 0 0,0 1 0,1 0 0,-1 0-1,0 0 1,0 0 0,0 1 0,0-1 0,0 1 0,-1 0 0,1 0-1,-1 1 1,1-1 0,-1 1 0,0-1 0,1 1 0,-1 0 0,-1 0-1,1 1 1,0-1 0,-1 1 0,0-1 0,0 1 0,0 0 0,0 0-1,0 0 1,-1 0 0,1 5 0,4 89 504,-6-79 549,1-24 1663,-1-398-1805,0 402-929,-1-1 0,1 0 0,0 1 0,0-1 0,0 1 0,0-1 0,0 0 0,1 1 1,-1-1-1,0 0 0,1 1 0,-1-1 0,1 1 0,0-1 0,-1 1 0,1-1 0,0 1 0,0 0 0,0-1 1,0 1-1,0 0 0,0 0 0,0 0 0,1-1 0,-1 1 0,0 0 0,1 1 0,-1-1 0,0 0 0,1 0 1,2 0-1,3-1-29,0 1 1,1 0-1,-1 1 1,0 0 0,0 0-1,9 1 1,6 0 16,4 0-22,23 1-1015,55-6 0,-86 2-799,-1-1 0,1-1 0,28-9 1,28-20-13160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7:43.828"/>
    </inkml:context>
    <inkml:brush xml:id="br0">
      <inkml:brushProperty name="width" value="0.025" units="cm"/>
      <inkml:brushProperty name="height" value="0.025" units="cm"/>
    </inkml:brush>
  </inkml:definitions>
  <inkml:trace contextRef="#ctx0" brushRef="#br0">8345 842 7783,'-739'-299'2517,"510"225"-2563,-310-61-1,-589-63-861,816 150 943,-1 14-1,-2 14 0,0 14 0,-460 49 0,37 64-226,14 66 502,599-132-141,2 6 0,2 5-1,3 5 1,2 6 0,3 4 0,3 6 0,3 4 0,4 4 0,4 5 0,-129 143-1,136-124-151,4 4-1,5 4 1,5 3-1,6 3 1,4 4-1,6 2 1,6 3 0,5 2-1,6 3 1,-36 175-1,50-134-27,7 1 1,8 2-1,8-1 0,21 254 1,-3-334 39,4-2 0,4 0 0,5 0 0,3-2 0,4-1 0,5-2 0,3-1 0,4-2 0,4-2 0,3-1 0,4-3 0,3-3 0,4-2 0,3-3 0,112 101 0,-53-73-17,5-5 0,3-6 0,4-5 0,212 96 0,-74-63 9,417 120-1,-369-153-3,4-14-1,566 47 0,670-70 112,-951-63 26,-1-26 1,727-145 0,-356-45 458,-713 148-503,407-187 0,-545 208 29,-4-5 0,-2-5 1,-4-5-1,169-147 0,-222 166 40,-4-2 0,-2-3 0,-3-3 0,-3-2 0,-3-2-1,-3-2 1,-4-2 0,58-137 0,-64 109-72,-5-1-1,-4-2 0,-5 0 1,-4-2-1,-5 0 1,-5-1-1,-5 0 1,-4-1-1,-5 1 1,-5 0-1,-27-121 1,11 114-89,-5 1 0,-6 2 1,-4 1-1,-5 2 0,-4 2 0,-6 2 1,-4 4-1,-4 1 0,-5 4 1,-85-93-1,28 56-226,-7 7 1,-4 5-1,-6 6 1,-244-150-1,161 134-676,-5 10 1,-397-148-1,-540-75-306,658 234-2382,330 74 134</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7:48:10.479"/>
    </inkml:context>
    <inkml:brush xml:id="br0">
      <inkml:brushProperty name="width" value="0.025" units="cm"/>
      <inkml:brushProperty name="height" value="0.025" units="cm"/>
    </inkml:brush>
  </inkml:definitions>
  <inkml:trace contextRef="#ctx0" brushRef="#br0">1 6 8840,'0'0'1810,"0"0"-2025,0 0 208,0 0 0,0 0 0,0 0 1,0-1-1,0 1 0,0 0 0,0 0 0,0 0 0,0-1 0,0 1 1,0 0-1,0 0 0,0 0 0,0 0 0,0-1 0,0 1 0,0 0 0,0 0 1,0 0-1,0 0 0,0-1 0,0 1 0,0 0 0,0 0 0,0 0 1,0 0-1,1 0 0,-1-1 0,0 1 0,0 0 0,0 0 0,0 0 1,0 0-1,0 0 0,1 0 0,-1 0 0,0 0 0,0-1 0,0 1 0,0 0 1,1 0-1,-1 0 0,0 0 0,0 0 0,0 0 0,0 0 0,1 0 1,-1 0-1,0 0 0,0 0 0,0 0 0,1 0 0,-1 0 0,0 0 0,0 0 1,0 0-1,0 1 0,0-1 0,1 0 0,-1 0 0,0 0 0,17 1 164,1 1 0,-1 1 0,-1 0 0,21 7-1,26 6 214,12-5 288,0-3 0,127-4 0,154-29 814,-9 1-797,-258 21-585,348 2 97,-435 1-247,33 5-152,-34-5 59,0 0-1,1 1 1,-1-1 0,1 0 0,-1 1-1,0 0 1,0-1 0,1 1-1,-1 0 1,0-1 0,0 1 0,0 0-1,0 0 1,0 0 0,0 0-1,0 0 1,0 0 0,0 1 0,0-1-1,1 2 1,-1 8-2852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1.185"/>
    </inkml:context>
    <inkml:brush xml:id="br0">
      <inkml:brushProperty name="width" value="0.035" units="cm"/>
      <inkml:brushProperty name="height" value="0.035" units="cm"/>
    </inkml:brush>
  </inkml:definitions>
  <inkml:trace contextRef="#ctx0" brushRef="#br0">38 61 17220,'-2'-9'664,"2"5"-457,0 1 0,-1 0 1,1-1-1,-1 1 0,0-1 0,0 1 1,0 0-1,-1 0 0,1 0 1,-1-1-1,1 1 0,-1 1 0,-4-7 1,5 9-170,1 0 0,0 0 1,0 0-1,0 0 0,-1 0 0,1 0 1,0 0-1,0 0 0,-1 0 0,1 0 1,0 0-1,0 0 0,-1 0 1,1 0-1,0 0 0,0 0 0,0 0 1,-1 0-1,1 0 0,0 0 0,0 0 1,0 0-1,-1 1 0,1-1 0,0 0 1,0 0-1,0 0 0,-1 0 1,1 0-1,0 1 0,0-1 0,0 0 1,0 0-1,0 0 0,0 1 0,-1-1 1,1 0-1,0 0 0,0 1 0,-4 11 835,1 19-171,2 1 0,2 42 0,0-21-477,4 90 178,31 192 0,-35-329-378,0 1 0,0 0 0,1-1 0,1 1 1,3 9-1,-5-15-19,-1-1 1,0 1-1,0-1 0,1 1 1,-1-1-1,0 0 1,0 1-1,1-1 0,-1 1 1,1-1-1,-1 0 1,0 1-1,1-1 0,-1 0 1,1 0-1,-1 1 1,1-1-1,-1 0 0,1 0 1,-1 1-1,1-1 1,-1 0-1,1 0 0,-1 0 1,1 0-1,-1 0 1,1 0-1,-1 0 0,1 0 1,0 0-1,0-1 12,1 0-1,-1 0 0,0 0 1,1 0-1,-1-1 0,0 1 1,0 0-1,0-1 0,0 1 0,0-1 1,0 1-1,0-1 0,0 1 1,0-4-1,174-460 1375,-165 436-1430,-2 3-120,-1 10-309,-1-1 0,-1 0-1,-1 0 1,0-1 0,1-22 0,-11 53-741,2 12 389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7.905"/>
    </inkml:context>
    <inkml:brush xml:id="br0">
      <inkml:brushProperty name="width" value="0.025" units="cm"/>
      <inkml:brushProperty name="height" value="0.025" units="cm"/>
    </inkml:brush>
  </inkml:definitions>
  <inkml:trace contextRef="#ctx0" brushRef="#br0">118 31 3427,'10'-26'11859,"-10"25"-11721,0 1 0,0 0 0,-1-1 1,1 1-1,0 0 0,0 0 1,0-1-1,-1 1 0,1 0 0,0 0 1,0 0-1,-1-1 0,1 1 0,0 0 1,-1 0-1,1 0 0,0 0 1,-1-1-1,1 1 0,0 0 0,-1 0 1,1 0-1,0 0 0,-1 0 1,1 0-1,0 0 0,-1 0 0,1 0 1,0 0-1,-1 0 0,1 0 0,0 0 1,-1 1-1,1-1 0,0 0 1,-1 0-1,1 0 0,-1 1 0,-4 1-20,0 0 0,0 1 0,1-1-1,-1 1 1,1 0 0,-1 1 0,-5 4-1,3 0-116,0-1 0,0 1 0,1 0-1,0 0 1,0 1 0,1-1 0,0 1 0,1 0-1,0 1 1,0-1 0,1 1 0,0 0-1,-3 17 1,7-26-122,-1 0 0,0 1 0,1-1 0,-1 0 0,1 0 0,-1 0 0,1 0-1,0 1 1,-1-1 0,1 0 0,0 0 0,0 0 0,0-1 0,0 1 0,-1 0 0,1 0 0,0 0 0,1-1-1,-1 1 1,0 0 0,0-1 0,0 1 0,0-1 0,0 1 0,1-1 0,-1 0 0,0 0 0,0 1 0,1-1 0,-1 0-1,0 0 1,0 0 0,2 0 0,45-3-6738,-16-5 1329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1.544"/>
    </inkml:context>
    <inkml:brush xml:id="br0">
      <inkml:brushProperty name="width" value="0.035" units="cm"/>
      <inkml:brushProperty name="height" value="0.035" units="cm"/>
    </inkml:brush>
  </inkml:definitions>
  <inkml:trace contextRef="#ctx0" brushRef="#br0">0 0 16171,'10'17'2185,"-1"2"-1257,1-2-400,1 0 1489,2 1-1105,-1-3-280,2-2-912,-1-1 496,1-11-264,0-1-176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2.586"/>
    </inkml:context>
    <inkml:brush xml:id="br0">
      <inkml:brushProperty name="width" value="0.035" units="cm"/>
      <inkml:brushProperty name="height" value="0.035" units="cm"/>
    </inkml:brush>
  </inkml:definitions>
  <inkml:trace contextRef="#ctx0" brushRef="#br0">0 50 16420,'0'0'42,"0"0"0,0 0 1,0 0-1,0-1 0,0 1 1,0 0-1,0 0 0,1 0 1,-1 0-1,0 0 0,0 0 1,0 0-1,0 0 0,0 0 1,0-1-1,0 1 0,0 0 1,0 0-1,1 0 0,-1 0 1,0 0-1,0 0 0,0 0 1,0 0-1,0 0 0,0 0 1,0 0-1,1 0 0,-1 0 1,0 0-1,0 0 0,0 0 1,0 0-1,0 0 0,0 0 1,1 0-1,-1 0 0,0 0 1,0 0-1,0 0 0,0 0 1,0 0-1,0 0 0,0 0 1,0 1-1,1-1 0,-1 0 1,0 0-1,0 0 0,0 0 1,0 0-1,0 0 0,0 0 1,0 0-1,0 0 0,0 1 1,0-1-1,0 0 0,0 0 1,0 0-1,7 13 1154,1 18 72,-8-31-1265,40 227 2975,-64-336-2209,8 42-382,16 67-384,0 0 1,-1 0 0,1 0 0,0 0-1,0 0 1,0 0 0,0 0-1,0 0 1,0-1 0,0 1-1,0 0 1,0 0 0,0 0-1,0 0 1,0 0 0,0 0-1,0 0 1,0 0 0,0-1-1,0 1 1,0 0 0,0 0 0,0 0-1,0 0 1,1 0 0,-1 0-1,0 0 1,0 0 0,0 0-1,0-1 1,0 1 0,0 0-1,0 0 1,0 0 0,0 0-1,0 0 1,0 0 0,0 0-1,1 0 1,-1 0 0,0 0 0,0 0-1,0 0 1,0 0 0,0 0-1,0 0 1,0 0 0,0 0-1,1 0 1,-1 0 0,0 0-1,0 0 1,0 0 0,9 4 99,18 15-63,-7-4-29,-16-12-14,1-1 1,-1 1-1,1-1 0,-1 0 0,1-1 0,0 1 0,-1-1 1,1 0-1,0 0 0,0 0 0,0 0 0,0-1 0,0 0 1,0 0-1,0-1 0,0 1 0,0-1 0,0 0 0,0 0 1,-1-1-1,1 0 0,0 1 0,-1-1 0,1-1 0,-1 1 1,0-1-1,0 0 0,0 0 0,0 0 0,0 0 0,-1-1 1,6-6-1,-2 1 7,0 0 0,0 0 0,-1 0 0,-1-1 0,7-15 0,-9 19 19,-1 0-1,0 0 0,0 0 1,-1 0-1,0 0 1,0 0-1,0 0 1,-1-1-1,0 1 0,0 0 1,-1-8-1,1 15-20,0-1 0,0 0 0,0 0 0,-1 0 0,1 0-1,0 1 1,0-1 0,0 0 0,0 0 0,0 0 0,0 0 0,-1 0 0,1 1-1,0-1 1,0 0 0,0 0 0,0 0 0,-1 0 0,1 0 0,0 0-1,0 0 1,0 0 0,-1 0 0,1 0 0,0 0 0,0 0 0,0 0 0,0 0-1,-1 0 1,1 0 0,0 0 0,0 0 0,0 0 0,-1 0 0,1 0-1,0 0 1,0 0 0,0 0 0,0 0 0,-1-1 0,1 1 0,0 0 0,0 0-1,0 0 1,0 0 0,0 0 0,-1 0 0,1-1 0,0 1 0,0 0-1,0 0 1,0 0 0,0 0 0,0-1 0,0 1 0,0 0 0,0 0 0,0 0-1,0 0 1,-1-1 0,1 1 0,0 0 0,0 0 0,0 0 0,0-1-1,1 1 1,-9 13 56,2 7-65,1 1 0,1-1 0,1 1-1,0 0 1,2 0 0,0 0 0,1 0 0,2 0 0,0 0-1,5 22 1,-6-39-1,0-1 1,0 1-1,0 0 0,0-1 0,1 1 0,0-1 1,-1 1-1,1-1 0,0 0 0,1 0 0,3 5 1,-5-7-5,0-1 1,0 1-1,0 0 1,0 0-1,1-1 1,-1 1-1,0-1 1,0 1-1,0-1 1,1 1-1,-1-1 1,0 0-1,1 0 1,-1 1 0,0-1-1,1 0 1,-1 0-1,0 0 1,1-1-1,-1 1 1,0 0-1,1 0 1,-1-1-1,0 1 1,0-1-1,1 1 1,-1-1-1,0 0 1,0 1-1,0-1 1,0 0-1,0 0 1,0 1-1,0-1 1,1-2 0,37-29-140,-16 13-15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3.041"/>
    </inkml:context>
    <inkml:brush xml:id="br0">
      <inkml:brushProperty name="width" value="0.035" units="cm"/>
      <inkml:brushProperty name="height" value="0.035" units="cm"/>
    </inkml:brush>
  </inkml:definitions>
  <inkml:trace contextRef="#ctx0" brushRef="#br0">73 43 18156,'-2'-31'2727,"2"30"-2670,0 1 1,0-1-1,0 1 0,0-1 1,0 1-1,-1-1 0,1 1 1,0-1-1,0 1 1,0-1-1,-1 1 0,1 0 1,0-1-1,0 1 0,-1-1 1,1 1-1,0 0 1,-1-1-1,1 1 0,-1 0 1,1-1-1,0 1 0,-1 0 1,1 0-1,-1-1 1,1 1-1,-1 0 0,1 0 1,-1 0-1,1 0 0,-1-1 1,1 1-1,-1 0 0,1 0 1,-1 0-1,1 0 1,-1 0-1,1 0 0,-1 1 1,1-1-1,-1 0 0,1 0 1,-1 0-1,1 0 1,-1 0-1,1 1 0,0-1 1,-1 0-1,1 1 0,-1-1 1,1 0-1,0 0 1,-1 1-1,1-1 0,0 1 1,-1-1-1,1 0 0,0 1 1,-1-1-1,1 1 1,-3 3 74,0-1 1,0 1-1,1-1 1,0 1 0,-1 0-1,1 0 1,1 0-1,-1 0 1,-2 7 0,-7 43 84,10-50-185,-4 23 23,2 0 1,0 0 0,2 0 0,1 0 0,1 0-1,6 29 1,-7-53-59,0 0 1,1-1-1,0 1 0,0 0 0,0-1 0,0 1 0,0-1 0,0 1 1,1-1-1,-1 1 0,1-1 0,0 0 0,2 3 0,-3-4-21,0-1-1,0 1 0,0-1 0,0 1 1,0-1-1,1 0 0,-1 0 0,0 1 1,0-1-1,0 0 0,0 0 1,0 0-1,0 0 0,0 0 0,1 0 1,-1-1-1,0 1 0,0 0 0,0-1 1,0 1-1,0 0 0,0-1 1,0 1-1,0-1 0,0 0 0,0 1 1,0-1-1,-1 0 0,1 1 0,0-1 1,0 0-1,0 0 0,-1 0 1,2-1-1,4-6-145,0 0 0,0 0-1,-1-1 1,0 1 0,0-1 0,-1 0 0,0-1 0,4-16 0,3-14-257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3.524"/>
    </inkml:context>
    <inkml:brush xml:id="br0">
      <inkml:brushProperty name="width" value="0.035" units="cm"/>
      <inkml:brushProperty name="height" value="0.035" units="cm"/>
    </inkml:brush>
  </inkml:definitions>
  <inkml:trace contextRef="#ctx0" brushRef="#br0">4 1 17588,'-3'10'1877,"3"-10"-1833,0 1 0,0-1 0,0 1 0,0-1 0,0 0 0,0 1-1,-1-1 1,1 1 0,0-1 0,0 0 0,0 1 0,0-1 0,0 1 0,1-1-1,-1 1 1,0-1 0,0 0 0,0 1 0,0-1 0,0 0 0,0 1-1,1-1 1,-1 1 0,0-1 0,0 0 0,1 1 0,-1-1 0,0 0 0,0 1-1,1-1 1,-1 0 0,0 0 0,1 1 0,-1-1 0,1 0 0,0 0 0,2 4 7,-1-1 1,1 0 0,-1 1 0,1-1-1,-1 1 1,0 0 0,0 0 0,-1 0 0,3 8-1,8 43 211,-8-38-156,10 87 351,-10-61-196,11 42 0,-15-82-246,1 0 0,0-1 0,0 1 1,0 0-1,0-1 0,0 1 0,0-1 0,3 4 1,-4-6-12,1 0 0,-1 1 0,0-1 0,0 0 0,1 0 0,-1 0 0,0 1 0,0-1 0,1 0 0,-1 0 0,0 0 0,1 0 0,-1 0 0,0 1 1,0-1-1,1 0 0,-1 0 0,0 0 0,1 0 0,-1 0 0,0 0 0,1 0 0,-1 0 0,0 0 0,1 0 0,-1 0 0,1-1 0,9-11 97,2-16 5,-8 19-85,-1 0 0,1 0 1,1 1-1,0 0 1,0 0-1,12-14 1,-17 22-25,1-1 0,-1 1 1,1-1-1,0 0 0,-1 1 1,1-1-1,0 1 1,-1 0-1,1-1 0,0 1 1,0 0-1,0-1 0,-1 1 1,1 0-1,0 0 0,0 0 1,0-1-1,0 1 1,-1 0-1,1 0 0,0 0 1,0 1-1,0-1 0,0 0 1,1 1-1,-1-1-1,1 1-1,0 0 0,-1 0 1,0 1-1,1-1 1,-1 0-1,0 0 1,1 1-1,-1-1 1,0 1-1,2 2 1,2 6-14,1 1 1,-1 1-1,3 11 1,-4-11 6,-2-8 4,-1 1 0,1-1 1,0 0-1,0 0 1,1 0-1,-1 0 0,6 5 1,-8-9-2,0 1 1,1-1 0,-1 1-1,1-1 1,-1 0-1,1 1 1,0-1 0,-1 0-1,1 0 1,-1 1 0,1-1-1,-1 0 1,1 0-1,0 0 1,-1 0 0,1 0-1,0 0 1,-1 0-1,1 0 1,-1 0 0,1 0-1,0 0 1,-1 0 0,1 0-1,1-1-25,-1 0 0,1 0 0,-1 0 0,1 0 0,-1 0 0,0 0 0,0-1 0,0 1 0,1 0 0,-1-1 0,0 1 0,-1-1 0,2-1 0,18-36-1861,-1-1 0,-3-1 0,21-75 1,-26 74 1159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2:54.120"/>
    </inkml:context>
    <inkml:brush xml:id="br0">
      <inkml:brushProperty name="width" value="0.035" units="cm"/>
      <inkml:brushProperty name="height" value="0.035" units="cm"/>
    </inkml:brush>
  </inkml:definitions>
  <inkml:trace contextRef="#ctx0" brushRef="#br0">52 0 12899,'-3'31'4764,"-4"55"-2427,13 157 228,-2-198-2275,3 0 0,2 0 0,19 59 0,-27-99-316,9 19-110,-10-23 107,0 0-1,1 0 1,-1 0 0,1 0-1,-1 0 1,1 0 0,0 0-1,-1-1 1,1 1-1,0 0 1,0 0 0,0-1-1,-1 1 1,1 0-1,0-1 1,0 1 0,0-1-1,1 1 1,-1-1-12,-1-1 0,0 1 0,1-1 0,-1 0 0,1 1 0,-1-1 0,0 0 0,0 1 0,1-1 0,-1 0 0,0 1 0,0-1 0,0 0 0,0 0 0,0 1 0,0-1 0,0 0 0,0 0 0,0 1 1,0-1-1,0 0 0,0 1 0,-1-2 0,-2-20-382,-4-3 461,0-1 0,-2 1-1,0 0 1,-2 1 0,-1 0-1,-1 1 1,-25-36 0,30 50 276,2 1 1810,20 12-955,-5-1-1282,1 0-1,0-1 0,0 0 1,0-1-1,0 0 1,0 0-1,1-1 0,-1-1 1,0 1-1,0-1 1,0-1-1,0 0 1,0-1-1,0 0 0,9-4 1,-7 3-265,-1-1 1,0-1 0,0 0-1,-1 0 1,0-1 0,0 0-1,0-1 1,-1 0 0,0 0-1,-1-1 1,0 0 0,8-12-1,-14 17 459,1 1-1,-1-1 0,-1 0 0,1 0 1,-1 0-1,2-6 0,-3 10-45,0-1-1,1 0 1,-1 1-1,0-1 1,0 1-1,0-1 1,0 0 0,0 1-1,0-1 1,0 1-1,0-1 1,0 0-1,-1 1 1,1-1 0,0 1-1,0-1 1,0 1-1,-1-1 1,1 1-1,0-1 1,-1 0 0,1 1-1,0 0 1,-1-1-1,1 1 1,-1-1-1,1 1 1,0-1 0,-1 1-1,1 0 1,-1-1-1,1 1 1,-1 0-1,0 0 1,1-1 0,-1 1-1,1 0 1,-1 0-1,1 0 1,-1 0-1,0 0 1,1 0 0,-1 0-1,1 0 1,-1 0-1,0 0 1,1 0-1,-1 0 1,1 0-1,-1 0 1,1 0 0,-2 1-1,-1 0 52,0 0 0,0 0 0,0 1 0,0-1 0,0 1 0,1-1-1,-1 1 1,0 0 0,1 0 0,-1 0 0,1 0 0,0 1 0,0-1 0,0 1 0,0-1 0,0 1-1,1 0 1,-1 0 0,1-1 0,-2 5 0,-1 2 45,1 0 0,0 0 0,0 1 0,1-1 0,-1 14 0,2-6 85,0 1 1,1-1-1,2 1 0,-1-1 1,2 0-1,5 21 0,-5-29-125,-1 0 1,1-1-1,1 1 0,-1-1 1,1 0-1,1 0 0,0 0 1,0-1-1,0 0 0,1 0 1,0 0-1,0 0 0,12 9 1,-14-14-112,0 0 1,0 0 0,0 0-1,0 0 1,0-1 0,0 1 0,1-1-1,-1 0 1,0-1 0,1 1-1,-1-1 1,0 1 0,1-1-1,-1-1 1,1 1 0,-1-1 0,1 1-1,-1-1 1,6-3 0,-3 2-67,-1 0 0,0-1 0,0 0 0,0-1 1,0 1-1,-1-1 0,0 0 0,1-1 0,-1 1 0,-1-1 1,1 0-1,6-9 0,10-28-233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3.701"/>
    </inkml:context>
    <inkml:brush xml:id="br0">
      <inkml:brushProperty name="width" value="0.035" units="cm"/>
      <inkml:brushProperty name="height" value="0.035" units="cm"/>
    </inkml:brush>
  </inkml:definitions>
  <inkml:trace contextRef="#ctx0" brushRef="#br0">129 343 17932,'-4'-1'203,"-1"1"1,0 0 0,0 0-1,0 0 1,0 0-1,1 1 1,-1 0-1,0 0 1,0 1-1,1-1 1,-1 1 0,1 0-1,-1 0 1,1 0-1,0 1 1,0-1-1,0 1 1,0 0 0,1 0-1,-1 1 1,1-1-1,0 1 1,0 0-1,0 0 1,0 0-1,0 0 1,-2 6 0,3-5-172,0 0-1,0 1 1,0-1 0,1 0 0,0 1 0,0 0 0,0-1 0,1 1 0,-1 0 0,1-1 0,1 1 0,-1 0 0,1-1 0,0 1 0,0-1 0,1 1 0,0-1 0,0 1 0,0-1 0,0 0 0,1 0 0,6 9 0,-8-12-32,0-1 0,0 1 1,0-1-1,0 0 1,0 1-1,0-1 1,0 0-1,1 0 0,-1 1 1,0-1-1,1 0 1,-1 0-1,1 0 1,-1-1-1,1 1 0,-1 0 1,1-1-1,0 1 1,-1-1-1,1 1 1,0-1-1,0 0 0,-1 1 1,1-1-1,0 0 1,-1 0-1,1-1 1,0 1-1,0 0 0,-1 0 1,1-1-1,0 1 1,-1-1-1,1 0 1,0 1-1,-1-1 1,1 0-1,-1 0 0,1 0 1,-1 0-1,0 0 1,3-2-1,1-3 6,1-1 1,-1 1-1,0-1 1,-1 1-1,1-1 0,-2-1 1,7-13-1,-4 4 46,-1 0 1,0 0-1,-1 0 0,-1 0 1,-1-1-1,-1 0 0,0-21 1,-2 26 27,-1 16-23,0 22-17,13 67-103,-9-81 45,1 1 0,0 0 1,1-1-1,0 0 0,8 17 1,-11-28 17,-1 1 1,0-1-1,0 1 1,0-1-1,1 1 1,-1-1-1,0 1 1,0-1-1,1 1 1,-1-1-1,0 0 1,1 1-1,-1-1 1,1 1-1,-1-1 1,1 0-1,-1 1 1,1-1-1,-1 0 0,1 0 1,-1 1-1,1-1 1,-1 0-1,1 0 1,-1 0-1,1 0 1,-1 1-1,1-1 1,-1 0-1,1 0 1,0 0-1,-1 0 1,1 0-1,-1-1 1,1 1-1,-1 0 1,1 0-1,-1 0 1,1 0-1,-1-1 1,1 1-1,-1 0 1,1 0-1,-1-1 1,1 1-1,-1 0 1,1-1-1,-1 1 1,0 0-1,1-1 1,-1 1-1,1-1 1,-1 1-1,0-1 1,0 1-1,1-1 1,-1 1-1,0-1 1,0 0-1,14-32 31,-5-4 85,6-68 1,-9 55 12,3 104-19,-9-53-111,4 29-25,1 0-1,1 0 0,2 0 0,15 38 0,-23-67 26,1 0 1,-1 0-1,0 0 0,1 0 1,-1 0-1,1 0 0,-1 0 1,1 0-1,0 0 1,-1 0-1,1 0 0,0 0 1,-1-1-1,1 1 0,0 0 1,0-1-1,0 1 0,0 0 1,0-1-1,0 1 0,0-1 1,0 1-1,0-1 0,0 0 1,0 0-1,0 1 0,0-1 1,2 0-1,-1-1 1,-1 1-1,1-1 1,-1 0-1,0 0 1,0 1-1,1-1 1,-1 0 0,0 0-1,0-1 1,0 1-1,0 0 1,0 0-1,0 0 1,-1-1 0,1 1-1,0 0 1,0-1-1,-1 1 1,1-1 0,0-1-1,6-21 17,-2 0 1,0-1-1,3-38 0,1-11 6,-9 74-23,0 0 0,1 0 1,-1 0-1,0-1 0,0 1 1,0 0-1,0 0 0,0 0 1,1 0-1,-1 0 0,0 0 1,0 0-1,0 0 0,0 0 1,1 0-1,-1 0 0,0 0 1,0 0-1,0 0 0,0 0 1,1 0-1,-1 0 0,0 0 0,0 0 1,0 0-1,0 0 0,0 0 1,1 1-1,-1-1 0,0 0 1,0 0-1,0 0 0,0 0 1,0 0-1,0 0 0,1 0 1,-1 1-1,0-1 0,0 0 1,0 0-1,0 0 0,0 0 1,0 0-1,0 1 0,0-1 1,0 0-1,0 0 0,0 0 1,0 0-1,0 1 0,0-1 1,0 0-1,0 0 0,0 0 0,0 0 1,0 0-1,0 1 0,0-1 1,8 21-61,7 28-1,-11-30 43,2-1-1,11 27 0,-16-44 20,-1 0 0,0 0-1,1-1 1,-1 1 0,1 0-1,-1 0 1,1 0 0,0-1-1,-1 1 1,1 0 0,0-1-1,-1 1 1,1 0 0,0-1-1,0 1 1,-1-1 0,1 1-1,1 0 1,-1-1 0,0 0 0,-1 0 0,1 0 0,-1-1 0,1 1 0,0 0 0,-1 0 0,1 0 0,-1 0-1,1-1 1,-1 1 0,1 0 0,-1 0 0,1-1 0,-1 1 0,1 0 0,-1-1 0,1 1 0,-1-1 0,0 1 0,1 0 0,0-1 0,1-4-1,1 1 1,0-1-1,-1 0 1,1 1-1,1-10 1,65-262 99,-44 154-129,-16 88-17,-9 33 43,1 1 0,-1-1 0,0 0 0,0 1 0,0-1-1,1 0 1,-1 1 0,0-1 0,1 0 0,-1 1 0,1-1 0,-1 1-1,1-1 1,-1 1 0,1-1 0,-1 1 0,1-1 0,-1 1 0,2-1-1,-2 1 3,1 0 0,-1 0 0,1 0-1,-1 0 1,0 0 0,1 1 0,-1-1-1,0 0 1,1 0 0,-1 0 0,0 1-1,1-1 1,-1 0 0,0 0 0,1 1-1,-1-1 1,0 0 0,0 0 0,1 1-1,-1-1 1,0 0 0,0 1 0,0-1-1,1 1 1,8 25-45,41 250 160,-31-145 136,-4-38-117,5-1-1,42 122 0,-59-206-178,0 0 0,-1 0 0,2 12 0,-4-20 48,0 0 0,-1 0 1,1 0-1,0 0 0,0 0 1,0-1-1,0 1 0,0 0 1,0 0-1,0 0 0,0 0 1,0 0-1,0 0 0,0 0 0,0 0 1,0 0-1,0 0 0,0 0 1,0 0-1,0 0 0,-1 0 1,1 0-1,0 0 0,0 0 1,0 0-1,0 0 0,0 0 0,0 0 1,0 0-1,0 0 0,0 0 1,0 0-1,0 0 0,0 0 1,0 0-1,-1 0 0,1 0 1,0 0-1,0 0 0,0 0 1,0 0-1,0 0 0,0 1 0,0-1 1,0 0-1,0 0 0,0 0 1,0 0-1,0 0 0,0 0 1,0 0-1,0 0 0,0 0 1,0 0-1,0 0 0,0 0 0,0 0 1,0 0-1,0 0 0,0 1 1,0-1-1,0 0 0,0 0 1,0 0-1,0 0 0,0 0 1,0 0-1,0 0 0,0 0 1,-7-6 64,-7-11 19,-7-25 119,1-1 0,2 0 1,-21-78-1,38 118-224,-3-9 79,1 1 0,0-1 0,-1-22 1,4 32-93,-1 0 0,1 0 0,0 0 1,0 0-1,0 0 0,1 0 0,-1 0 0,0 0 1,1 0-1,0 0 0,-1 0 0,1 0 0,0 0 1,0 1-1,0-1 0,0 0 0,0 0 1,0 1-1,1-1 0,-1 1 0,1-1 0,-1 1 1,1-1-1,-1 1 0,1 0 0,0 0 1,-1 0-1,1 0 0,2-1 0,38-6-1304,-9 3 923,-2-7-94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4.358"/>
    </inkml:context>
    <inkml:brush xml:id="br0">
      <inkml:brushProperty name="width" value="0.035" units="cm"/>
      <inkml:brushProperty name="height" value="0.035" units="cm"/>
    </inkml:brush>
  </inkml:definitions>
  <inkml:trace contextRef="#ctx0" brushRef="#br0">48 251 13475,'4'-6'717,"0"0"-69,1-1 0,-1 0 0,0 0 0,-1 0 0,0 0 0,0 0 0,0 0 0,-1-1 0,0 0 0,0 1-1,0-10 1,-2 16-553,0 0 0,0 1 0,0-1 0,0 0 0,0 0-1,0 1 1,0-1 0,0 0 0,0 1 0,-1-1 0,1 0 0,0 1-1,0-1 1,-1 0 0,1 1 0,0-1 0,-1 0 0,1 1-1,0-1 1,-1 0 0,1 1 0,-2-2 0,1 2-33,1 0 0,-1 0-1,1 0 1,-1 0 0,0 0 0,1 0 0,-1 0 0,0 0-1,1 0 1,-1 0 0,1 1 0,-1-1 0,0 0 0,1 0-1,-1 1 1,1-1 0,-1 0 0,1 0 0,-1 1 0,0 0 0,-2 1 58,-1 1 0,1 0 1,0 0-1,1 0 1,-1 0-1,0 1 1,-2 4-1,-2 7-75,0 0-1,1 1 1,1 0 0,0 0-1,1 1 1,1-1 0,0 1-1,1-1 1,1 1 0,1 0-1,2 26 1,-2-41-45,0-1 0,0 1 0,0-1 0,1 1 0,-1-1 0,0 1 0,1 0 0,-1-1 0,1 0 0,0 1 0,-1-1 0,1 1 0,0-1 0,0 0 0,0 1 0,0-1 0,0 0 0,0 0 0,0 0 0,0 0 0,0 0 0,1 0 0,-1 0 0,3 1 0,-3-2 2,1 0-1,-1 0 1,1-1-1,-1 1 1,0 0-1,1-1 1,-1 1 0,1-1-1,-1 0 1,0 0-1,1 1 1,-1-1-1,0 0 1,0 0-1,0 0 1,0 0-1,0 0 1,0 0-1,0-1 1,0 1-1,0 0 1,0 0-1,0-1 1,-1 1-1,1-1 1,0-1-1,9-19 16,-1-1-1,0 1 0,8-41 0,8-76 167,-15 13 256,-10 140-433,-1 53-19,3 1-1,20 125 1,-22-191-12,1 0 1,-1 0 0,1-1 0,-1 1 0,1 0 0,-1 0-1,1-1 1,0 1 0,0 0 0,0-1 0,0 1-1,0-1 1,0 1 0,2 1 0,-3-3-1,1 0 0,-1 0 0,0 0 0,0 0 1,1 0-1,-1 0 0,0 1 0,1-1 0,-1 0 0,0 0 0,1 0 1,-1 0-1,0 0 0,1-1 0,-1 1 0,0 0 0,1 0 0,-1 0 1,0 0-1,0 0 0,1 0 0,-1 0 0,0-1 0,1 1 0,-1 0 1,0 0-1,1-1 0,9-13-880,-3-5-116,10-35-1,-13 39 702,6-21-477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4.792"/>
    </inkml:context>
    <inkml:brush xml:id="br0">
      <inkml:brushProperty name="width" value="0.035" units="cm"/>
      <inkml:brushProperty name="height" value="0.035" units="cm"/>
    </inkml:brush>
  </inkml:definitions>
  <inkml:trace contextRef="#ctx0" brushRef="#br0">24 82 17916,'-11'60'2830,"7"-40"-1718,0 0 0,0 32 0,6-39-611,-1-13-490,-1 0 0,0 0 0,0 0 0,0 0 0,0 0 0,1 0 0,-1 0 0,0 1 0,0-1 0,0 0 0,1 0 0,-1 0 0,0 0 0,0 0 0,1 0 0,-1 0 0,0 0 0,0 0 0,0 0 0,1 0 0,-1 0 0,0 0 0,0 0 0,0 0 0,1-1 0,-1 1 0,0 0 0,0 0 0,0 0 0,1 0 0,-1 0 0,0-1 0,2 0 11,0-1 0,-1 1 0,1-1 0,-1 0 1,1 0-1,-1 0 0,0 0 0,2-4 0,14-37 49,-2 0-1,19-92 0,-33 130-4,1 7-13,-1 14 22,1 27 9,-2-40-77,0 2 1,0 26-20,1-1 0,1 0 0,2 0 0,11 43 0,-15-71-19,0-1-1,1 1 0,-1 0 0,1-1 0,-1 0 0,1 1 0,0-1 0,0 1 0,-1-1 0,1 0 0,0 1 0,0-1 0,0 0 0,1 0 0,-1 0 0,0 0 1,2 2-1,-2-3-15,0 0 1,0 0-1,-1 0 1,1 0-1,0 0 1,0 0-1,-1-1 1,1 1-1,0 0 1,0 0-1,-1 0 1,1-1 0,0 1-1,-1 0 1,1-1-1,0 1 1,-1 0-1,1-1 1,-1 1-1,1-1 1,0 1-1,-1-1 1,1 1-1,-1-1 1,1 0-1,4-6-169,-1 0-1,0 0 0,0 0 1,0 0-1,2-9 0,10-28-320,1-5-91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5.166"/>
    </inkml:context>
    <inkml:brush xml:id="br0">
      <inkml:brushProperty name="width" value="0.035" units="cm"/>
      <inkml:brushProperty name="height" value="0.035" units="cm"/>
    </inkml:brush>
  </inkml:definitions>
  <inkml:trace contextRef="#ctx0" brushRef="#br0">1 1 13131,'2'14'1059,"0"0"0,-1 19 0,-1-24-449,0 1 1,1 0-1,0 0 0,1-1 1,0 1-1,4 12 0,-5-21-577,-1-1 0,1 1 0,-1 0 0,1 0 0,0 0 0,-1-1 0,1 1 0,0 0 0,-1-1 0,1 1 0,0 0 0,0-1 0,0 1 0,0-1 0,0 1 0,0-1 0,0 0 0,-1 1 0,1-1 0,0 0 0,0 0 0,0 0 0,0 0 0,0 0 0,0 0 0,0 0 0,2 0 0,34-7-520,-12 2 96,-22 4 374,-1 1 0,1 0 0,0 1 0,-1-1 0,1 0 1,-1 1-1,1-1 0,-1 1 0,1 0 0,-1-1 0,0 1 1,1 1-1,-1-1 0,0 0 0,0 0 0,0 1 0,0-1 0,0 1 1,2 2-1,-1-1 65,-1 0 1,0 1-1,0-1 1,0 0 0,-1 1-1,1-1 1,-1 1-1,0 0 1,0-1 0,0 1-1,0 6 1,0 1 186,-1 0 1,0 0 0,0-1-1,-1 1 1,-1 0 0,0 0 0,0-1-1,-6 13 1,5-15-76,0 0-1,-1-1 1,0 0 0,0 1 0,-1-2-1,-10 14 1,14-19-126,0 1 0,-1-1 0,1 0-1,-1 1 1,1-1 0,-1 0 0,0 0-1,1 0 1,-1 0 0,0 0 0,0 0 0,1 0-1,-1-1 1,0 1 0,0-1 0,0 1-1,0-1 1,0 0 0,0 0 0,0 1 0,0-1-1,0-1 1,0 1 0,0 0 0,0-1-1,0 1 1,0-1 0,0 1 0,0-1 0,0 0-1,1 0 1,-1 0 0,0 0 0,-1-1-1,-9-13 23,4-4-8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6.063"/>
    </inkml:context>
    <inkml:brush xml:id="br0">
      <inkml:brushProperty name="width" value="0.035" units="cm"/>
      <inkml:brushProperty name="height" value="0.035" units="cm"/>
    </inkml:brush>
  </inkml:definitions>
  <inkml:trace contextRef="#ctx0" brushRef="#br0">7 115 15379,'-1'3'213,"1"-1"0,-1 1 1,1 0-1,0 0 0,0-1 0,0 1 0,0 0 0,0 0 0,0 0 0,2 2 0,-1 9 213,48 422 5386,-46-425-5629,-1-10 9,1-22 8,-3-55-72,-3-1 1,-3 0-1,-30-136 0,17 142-286,23 93 68,1 0 0,12 31-1,-4-14 36,32 93-25,-35-107 89,1 0 1,2-1-1,17 27 1,-27-47 9,-1 0 1,1 0 0,0-1 0,1 1 0,-1-1 0,1 0-1,-1 0 1,1 0 0,7 4 0,-10-7-5,0 1 0,1-1 1,-1 1-1,1-1 0,0 1 1,-1-1-1,1 0 0,-1 0 0,1 0 1,-1 0-1,1 0 0,0 0 1,-1 0-1,1 0 0,-1-1 1,1 1-1,-1-1 0,1 1 0,-1-1 1,1 1-1,-1-1 0,0 0 1,1 0-1,-1 0 0,0 0 0,1 0 1,-1 0-1,0 0 0,0 0 1,0 0-1,0-1 0,1-1 0,4-6 73,0-1 0,0 0-1,-1 0 1,0-1 0,-1 0-1,0 0 1,-1 0 0,3-20 0,0-6 164,0-50 1,-5 58-204,0 0-1,-2 0 0,-1 0 0,-2 0 0,0 1 1,-9-29-1,12 55-49,1 1 0,-1-1 1,1 1-1,-1-1 0,1 1 1,-1-1-1,0 1 0,0 0 1,0-1-1,0 1 0,0 0 1,0 0-1,0 0 0,-2-2 0,3 3 1,-1 0-1,1 0 0,0 0 0,0 0 0,0 0 1,0 0-1,-1 0 0,1 0 0,0 0 0,0 0 1,0 0-1,-1 0 0,1 0 0,0 0 0,0 0 1,0 0-1,-1 1 0,1-1 0,0 0 0,0 0 1,0 0-1,0 0 0,0 0 0,-1 0 0,1 0 1,0 1-1,0-1 0,0 0 0,0 0 0,0 0 1,0 0-1,0 1 0,-1-1 0,1 0 0,0 0 1,-2 17-41,8 12-371,-1 0-3312,-8-26 2506,2-3 1039,-6 1-702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9.035"/>
    </inkml:context>
    <inkml:brush xml:id="br0">
      <inkml:brushProperty name="width" value="0.025" units="cm"/>
      <inkml:brushProperty name="height" value="0.025" units="cm"/>
    </inkml:brush>
  </inkml:definitions>
  <inkml:trace contextRef="#ctx0" brushRef="#br0">131 27 2018,'0'0'6016,"-9"1"-5461,5 0-493,1-1 0,0 0 0,0 1 0,0-1 0,1 1 0,-1 0 0,0 0 0,1 0 0,-1 0 0,1 0 0,-1 0 0,1 1 0,-1-1 0,1 1 0,0 0 0,0-1 0,0 1 0,0 0 0,0 1 0,0-1 0,0 0 0,-2 5 0,-12 21 1052,10-18-810,-1 0 1,2 0-1,0 1 1,0-1-1,1 1 1,0 0-1,0 1 1,-2 21-1,6-32-180,1 0 0,0 0 1,0-1-1,0 1 0,0 0 0,0 0 0,0-1 0,0 1 0,0-1 0,0 1 1,1-1-1,-1 1 0,0-1 0,0 0 0,0 1 0,0-1 0,1 0 1,-1 0-1,0 0 0,0 0 0,1 0 0,-1 0 0,0 0 0,0-1 1,0 1-1,3-1 0,35-7 1708,-32 3-1642,0 0 0,0 0 0,0 0 0,-1-1 0,0 0 0,0 0 0,0 0 0,-1-1 1,0 0-1,-1 0 0,1 0 0,-1-1 0,0 0 0,-1 1 0,0-1 0,0 0 0,-1-1 0,0 1 0,-1 0 1,1-1-1,-2 1 0,1-17 0,-2 23-178,1 1-1,-1-1 1,0 0 0,0 1-1,1-1 1,-1 0 0,-1 1-1,1 0 1,0-1 0,0 1 0,0-1-1,-1 1 1,1 0 0,0 0-1,-1 0 1,1 0 0,-1 0 0,0 0-1,1 0 1,-1 1 0,0-1-1,1 0 1,-1 1 0,0 0-1,0-1 1,0 1 0,1 0 0,-1 0-1,0 0 1,0 0 0,-2 0-1,1 0-165,1 1-1,0-1 0,-1 0 0,1 1 0,0-1 0,-1 1 0,1 0 0,0 0 0,0 0 0,0 0 0,-3 2 0,4-3-127,0 1-1,0 0 1,0 0 0,0 0-1,0 0 1,0 0-1,0 0 1,0 0 0,1 1-1,-1-1 1,0 0-1,1 0 1,-1 1 0,1-1-1,-1 0 1,1 0-1,0 1 1,0-1 0,0 0-1,-1 3 1,3 0-3743,4 0-1138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6.821"/>
    </inkml:context>
    <inkml:brush xml:id="br0">
      <inkml:brushProperty name="width" value="0.035" units="cm"/>
      <inkml:brushProperty name="height" value="0.035" units="cm"/>
    </inkml:brush>
  </inkml:definitions>
  <inkml:trace contextRef="#ctx0" brushRef="#br0">4 211 20644,'-1'2'259,"0"0"0,1 0 0,0 0 0,-1 0-1,1 0 1,0 0 0,0 0 0,0 0 0,0 1 0,0 1-1,0-4-230,0 0-1,0 0 1,0 1-1,0-1 1,0 0-1,1 0 1,-1 0-1,0 0 1,0 0-1,0 0 0,0 0 1,0 0-1,0 1 1,0-1-1,0 0 1,0 0-1,0 0 1,0 0-1,0 0 1,0 0-1,0 0 1,0 0-1,0 0 0,0 0 1,1 0-1,-1 1 1,0-1-1,0 0 1,0 0-1,0 0 1,0 0-1,0 0 1,0 0-1,0 0 1,1 0-1,-1 0 0,0 0 1,0 0-1,0 0 1,0 0-1,0 0 1,0 0-1,0 0 1,0 0-1,1 0 1,-1 0-1,0 0 1,0 0-1,0 0 0,0 0 1,0-1-1,0 1 1,0 0-1,0 0 1,1 0-1,6-14 652,-1-8-597,0 0-1,-1-1 0,-2 1 1,0-1-1,-1-45 0,0 50-169,-3 17 79,1 1 0,0-1 0,0 1 0,0 0 1,0-1-1,0 1 0,0-1 0,0 1 0,0-1 0,0 1 0,0 0 0,0-1 0,0 1 0,0-1 1,1 1-1,-1 0 0,0-1 0,0 1 0,0-1 0,0 1 0,1 0 0,-1-1 0,0 1 0,0 0 1,1-1-1,-1 1 0,0 0 0,1 0 0,-1-1 0,0 1 0,1 0 0,-1 0 0,1-1 1,-9-5 1607,8 6-1584,0 0 0,0 0 0,0 0 0,0 0-1,0 0 1,-1 0 0,1 0 0,0 0 0,0 0 0,0 0 0,-1 0 0,1 0 0,0 0-1,0 0 1,0 0 0,0 0 0,-1 0 0,1 0 0,0 0 0,0 0 0,0 0 0,0 0-1,-1 0 1,1 0 0,0 0 0,0 0 0,0 0 0,0 0 0,-1 1 0,1-1 0,0 0-1,0 0 1,0 0 0,0 0 0,0 0 0,0 0 0,-1 1 0,1-1 0,0 0-1,0 0 1,0 0 0,0 0 0,0 1 0,0-1 0,0 0 0,0 0 0,0 0 0,0 0-1,0 1 1,0-1 0,0 0 0,0 1 0,0-2-328,-5-8 53,3 7 304,2 9-78,21 154 41,-6-66 25,4 43 17,-17-137-430,-1-5 168,1-9-218,-13-113-1441,7 100 1566,-2-26-325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7.274"/>
    </inkml:context>
    <inkml:brush xml:id="br0">
      <inkml:brushProperty name="width" value="0.035" units="cm"/>
      <inkml:brushProperty name="height" value="0.035" units="cm"/>
    </inkml:brush>
  </inkml:definitions>
  <inkml:trace contextRef="#ctx0" brushRef="#br0">11 28 18940,'-6'-11'2337,"4"3"-1553,0 4-376,2 0 2472,2 10-5320,3 2 2296,0 6-456,0 1-208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7.916"/>
    </inkml:context>
    <inkml:brush xml:id="br0">
      <inkml:brushProperty name="width" value="0.035" units="cm"/>
      <inkml:brushProperty name="height" value="0.035" units="cm"/>
    </inkml:brush>
  </inkml:definitions>
  <inkml:trace contextRef="#ctx0" brushRef="#br0">7 91 16051,'-1'-1'388,"0"-2"-1,0 1 1,0 0-1,0 0 1,1 0-1,-1 0 1,1 0-1,-1-1 1,1 1-1,0 0 1,0 0-1,0-1 1,0 1-1,0 0 1,1 0-1,0-3 1,-1 3-231,1 1 1,0-1-1,0 0 0,0 1 1,0-1-1,0 1 0,0-1 1,0 1-1,1-1 0,-1 1 1,0 0-1,1 0 1,-1-1-1,1 1 0,-1 0 1,3 0-1,-1-1-105,0 1 1,0 0-1,0 0 0,0 1 1,0-1-1,0 0 0,0 1 1,0 0-1,0 0 0,0 0 1,0 0-1,0 0 0,0 1 1,0-1-1,0 1 0,0 0 1,0 0-1,0 0 0,0 0 1,0 1-1,0-1 0,4 4 1,0 1-29,-1 0 0,0 1 0,-1-1 0,1 1 1,-1 0-1,-1 1 0,1-1 0,-1 1 0,0 0 0,-1 0 1,0 0-1,3 14 0,2 12 14,5 61 0,-13-93-35,14 147 46,-14-149-49,0 1 0,0 0 0,0 0 0,0-1-1,0 1 1,0 0 0,0-1 0,0 1 0,1 0-1,-1-1 1,0 1 0,0 0 0,1-1 0,-1 1-1,0 0 1,1-1 0,-1 1 0,0-1 0,1 1 0,-1-1-1,1 1 1,-1-1 0,1 1 0,0-1 0,-1 1-1,1 0 1,0-2 0,0 1-1,0 0 0,-1-1 1,1 1-1,0 0 1,0-1-1,-1 1 1,1-1-1,-1 1 1,1-1-1,0 1 0,-1-1 1,1 1-1,-1-1 1,1 0-1,-1 1 1,1-1-1,0-1 0,19-39-7,1-27 10,23-131 0,-44 199-4,0 1 0,0-1 0,0 0 0,0 0 1,0 0-1,0 0 0,0 0 0,0 0 0,0 0 0,0 1 0,0-1 0,0 0 0,0 0 0,0 0 0,0 0 0,0 0 0,0 0 0,0 0 0,0 1 0,0-1 0,1 0 0,-1 0 0,0 0 0,0 0 0,0 0 0,0 0 0,0 0 0,0 0 0,0 0 0,0 1 0,0-1 0,0 0 0,1 0 0,-1 0 0,0 0 0,0 0 0,0 0 0,0 0 0,0 0 0,0 0 0,0 0 0,1 0 0,-1 0 0,0 0 0,0 0 0,0 0 0,0 0 0,0 0 0,0 0 0,1 0 0,-1 0 0,0 0 0,0 0 0,0 0 0,0 0 1,0 0-1,0 0 0,0-1 0,0 1 0,1 0 0,-1 0 0,0 0 0,0 0 0,0 0 0,0 0 0,10 25-96,-6-12 36,2-1 0,8 18-1,-12-28 60,-1 0-1,0 1 1,1-1-1,0 0 1,0 0 0,0 0-1,0 0 1,0 0-1,0 0 1,0 0-1,0-1 1,1 1-1,-1-1 1,1 0-1,-1 1 1,1-1-1,4 1 1,-6-2 3,0 0 0,0 0-1,1 0 1,-1 0 0,0 0 0,0 0-1,1-1 1,-1 1 0,0 0 0,0-1-1,1 1 1,-1-1 0,0 1 0,0-1-1,0 1 1,0-1 0,0 0 0,0 0-1,2-1 1,0-1 3,-1 0 0,1 0 1,0-1-1,-1 1 0,4-8 0,1-3 16,-2 1 1,7-21-1,3-32 81,-13 59-80,-1 0 0,-1 0 1,1 0-1,-1 0 1,0 0-1,-1 0 0,-1-10 1,2 17-20,0-1 1,0 1 0,0 0-1,0 0 1,0-1 0,0 1-1,-1 0 1,1-1 0,0 1-1,0 0 1,0-1 0,0 1-1,0 0 1,0 0 0,-1-1 0,1 1-1,0 0 1,0 0 0,0-1-1,-1 1 1,1 0 0,0 0-1,0-1 1,-1 1 0,1 0-1,0 0 1,0 0 0,-1 0-1,1 0 1,0-1 0,-1 1-1,1 0 1,0 0 0,0 0-1,-1 0 1,1 0 0,0 0-1,-1 0 1,1 0 0,-1 0-1,-10 11 16,-6 21-53,10-8 3,1-1 1,1 1-1,-3 27 1,7-38 23,0 1 1,1-1 0,1 1 0,0-1 0,0 0-1,1 1 1,6 15 0,-8-26-21,1-1 1,0 0-1,0 0 1,0 0-1,0 1 0,0-1 1,1 0-1,-1 0 1,1-1-1,-1 1 0,1 0 1,0 0-1,3 2 1,-4-3-45,0-1 0,1 1 0,-1-1 1,1 1-1,-1-1 0,0 0 0,1 1 1,-1-1-1,1 0 0,-1 0 0,1 0 1,-1 0-1,0 0 0,1 0 0,-1-1 1,1 1-1,-1 0 0,0-1 0,1 1 1,-1-1-1,0 1 0,1-1 0,-1 0 1,2-1-1,4-4-230,0 0 1,0 0-1,0-1 1,-1 0-1,0 0 1,0-1-1,9-16 0,5-11-583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8.476"/>
    </inkml:context>
    <inkml:brush xml:id="br0">
      <inkml:brushProperty name="width" value="0.035" units="cm"/>
      <inkml:brushProperty name="height" value="0.035" units="cm"/>
    </inkml:brush>
  </inkml:definitions>
  <inkml:trace contextRef="#ctx0" brushRef="#br0">59 8 17108,'-7'8'508,"2"1"0,-1 0-1,1 1 1,1-1 0,-1 1 0,2 0 0,-1 0 0,-1 10 0,0 3 248,1 0 0,-2 35-1,6-56-712,1 32 385,-1-33-412,0 0 0,0 0 0,1 1 0,-1-1 0,0 0 0,1 0 0,-1 0 0,0 0 0,1 0 0,-1 0 0,1 0 0,0 0 0,-1 0 0,1 0 0,0 0 0,-1 0 0,1 0 0,0-1 0,0 1 0,0 0 0,0 0 0,0-1 0,0 1 0,1 0 0,-1-1-9,1 0-1,-1 0 1,0 0-1,0 0 1,0-1-1,0 1 0,0 0 1,0-1-1,1 1 1,-1 0-1,0-1 1,0 1-1,0-1 1,0 0-1,-1 1 0,1-1 1,0 0-1,0 0 1,0 0-1,0 1 1,-1-1-1,1 0 1,0-2-1,18-25 19,-17 24-15,12-26-7,0-1 0,12-42 0,1-4-162,-27 77 154,0-1 1,0 1-1,0-1 0,0 1 0,0 0 0,0-1 0,0 1 0,0 0 0,0-1 1,0 1-1,0 0 0,0 0 0,0-1 0,1 1 0,-1 0 0,0-1 0,0 1 0,0 0 1,1 0-1,-1-1 0,0 1 0,0 0 0,1 0 0,-1-1 0,0 1 0,0 0 1,1 0-1,-1 0 0,0 0 0,1-1 0,-1 1 0,0 0 0,1 0 0,-1 0 1,0 0-1,1 0 0,-1 0 0,0 0 0,1 0 0,-1 0 0,0 0 0,1 0 0,5 16-118,0 27 26,-3 0 79,-2-20 90,1 0 0,1 0 0,7 30 0,-10-53-64,0 1 0,1 0 0,-1-1 0,0 1 0,0-1 0,0 1 0,0 0 0,1-1 0,-1 1 0,0-1 0,0 1 0,1 0 0,-1-1 0,1 1 0,-1-1 0,0 1 0,1-1 0,-1 1 0,1-1 0,-1 0 0,1 1-1,-1-1 1,1 0 0,-1 1 0,1-1 0,0 0 0,-1 1 0,1-1 0,1 0 0,-1 0 2,0-1 1,0 1-1,0-1 0,0 1 0,0-1 1,0 1-1,0-1 0,-1 0 1,1 0-1,0 1 0,0-1 0,-1 0 1,1 0-1,0 0 0,0-1 0,21-43 139,-20 41-143,13-34 56,-3 8-65,17-31 0,-28 60-5,0-1 1,-1 1 0,1 0 0,0-1-1,0 1 1,0 0 0,0 0 0,0 0-1,0 0 1,0 0 0,0 0 0,0 0-1,0 0 1,1 0 0,-1 0 0,0 0-1,1 1 1,1-2 0,-2 3 2,0-1 1,0 0-1,0 0 1,0 1 0,0-1-1,0 1 1,0-1-1,-1 1 1,1-1-1,0 1 1,0-1-1,0 1 1,-1 0-1,1-1 1,0 1 0,-1 0-1,1 0 1,-1 0-1,1-1 1,-1 1-1,1 0 1,-1 0-1,1 0 1,-1 0-1,0 0 1,0 0 0,1 2-1,4 14-32,-1 1 1,4 31-1,-7-34 67,1 0-1,1-1 1,1 1 0,8 23 0,-12-38-28,0 1 1,0-1 0,0 0-1,0 1 1,0-1 0,0 1 0,0-1-1,0 0 1,0 1 0,1-1-1,-1 1 1,0-1 0,0 0-1,0 1 1,1-1 0,-1 0-1,0 1 1,0-1 0,1 0-1,-1 0 1,0 1 0,1-1 0,-1 0-1,0 0 1,1 0 0,-1 1-1,0-1 1,1 0 0,-1 0-1,1 0 1,-1 0 0,0 0-1,1 0 1,-1 0 0,1 0-1,-1 1 1,0-2 0,1 1 0,-1 0-1,1 0 1,-1 0 0,0 0-1,1 0 1,-1 0 0,1 0-1,-1 0 1,0-1 0,1 1-1,-1 0 1,0 0 0,1 0-1,-1-1 1,0 1 0,1 0 0,-1-1-1,0 1 1,0 0 0,1-1-1,-1 1 1,0 0 0,0-1-1,0 1 1,1 0 0,-1-1-1,0 1 1,0 0 0,0-1-1,0 0 1,12-30 105,1-22-8,-6 20-114,18-48 0,-24 79 5,-1 0 0,1 1 0,-1-1 0,1 1-1,0 0 1,0-1 0,-1 1 0,1-1 0,0 1 0,0 0 0,0 0 0,1 0 0,-1-1-1,0 1 1,0 0 0,2-1 0,-2 2 2,-1 0 1,1 0-1,0 0 1,-1 0-1,1 1 0,-1-1 1,1 0-1,-1 0 1,1 0-1,0 0 1,-1 0-1,1 1 0,-1-1 1,1 0-1,-1 1 1,1-1-1,-1 0 0,1 1 1,-1-1-1,1 1 1,-1-1-1,0 0 1,1 1-1,-1-1 0,0 1 1,1-1-1,0 2 1,3 7-288,0-1 0,-1 1 0,6 19 0,-6-17-378,-1-5-107,-2-3 527,1-1 1,-1 1-1,1-1 0,0 0 1,0 1-1,0-1 0,0 0 1,0 0-1,0 0 0,2 2 1,-2-3-719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9.273"/>
    </inkml:context>
    <inkml:brush xml:id="br0">
      <inkml:brushProperty name="width" value="0.035" units="cm"/>
      <inkml:brushProperty name="height" value="0.035" units="cm"/>
    </inkml:brush>
  </inkml:definitions>
  <inkml:trace contextRef="#ctx0" brushRef="#br0">68 176 14979,'0'0'85,"0"-1"-1,0 1 1,0-1 0,0 1-1,-1-1 1,1 1-1,0-1 1,0 1 0,-1 0-1,1-1 1,0 1-1,-1 0 1,1-1-1,0 1 1,-1 0 0,1-1-1,-1 1 1,1 0-1,0-1 1,-1 1 0,1 0-1,-1 0 1,1 0-1,-1 0 1,1-1 0,-1 1-1,1 0 1,-1 0-1,1 0 1,-1 0-1,1 0 1,-1 0 0,1 0-1,-1 1 1,-1-1 76,1 1 0,0 0 1,-1 0-1,1 0 0,0 0 0,0 0 1,0 0-1,0 0 0,0 0 0,0 0 1,-1 2-1,-18 37 1894,15-26-1812,1 0 1,1 0-1,0 0 1,1 0-1,0 1 1,2-1-1,-1 1 1,4 28-1,-3-41-227,1-1 0,-1 1-1,0-1 1,0 1 0,1-1-1,-1 1 1,1-1 0,-1 1 0,1-1-1,0 1 1,-1-1 0,1 0 0,0 1-1,0-1 1,0 0 0,0 0-1,0 0 1,0 0 0,2 2 0,-2-3-3,0 0-1,0 1 1,0-1 0,0 0 0,0 0 0,0 0 0,0 0 0,0 0 0,0 0 0,0-1 0,0 1 0,0 0 0,0 0 0,0-1 0,0 1 0,0-1 0,0 1 0,0-1 0,0 1 0,0-1 0,1-1-1,4-3 37,1-1-1,-1-1 0,-1 1 0,1-1 0,6-11 0,16-32 95,-3 0 0,-2-2 0,-2-1 0,24-93 0,-45 305 175,1-138-307,8 108 68,-7-118-63,0 1-1,0-1 1,1 0-1,1 0 1,0 0 0,0 0-1,1-1 1,12 19-1,-17-28-7,1 0-1,0 1 0,0-1 0,0 0 1,0 0-1,0 1 0,1-1 1,-1 0-1,0 0 0,0 0 0,1-1 1,-1 1-1,1 0 0,-1 0 1,1-1-1,-1 1 0,1-1 1,-1 1-1,1-1 0,-1 0 0,1 1 1,2-1-1,-2-1 1,0 1 0,0-1 0,0 0 0,0 1 0,0-1 0,0 0 0,0 0 0,0-1 0,-1 1 0,1 0 0,0 0 0,-1-1 0,1 1 0,2-4 0,3-5 20,0 0 0,-1-1 0,0 1 0,8-21 0,-4 8-7,-2-1 0,-1-1 0,-1 1 1,-1-1-1,-1 0 0,-1 0 0,-1-1 0,-2-32 0,-2 48-53,0 10-12,-2 13-6,1 40 151,3 0 0,1-1-1,18 105 1,-19-155-87,0 1-1,1-1 1,0 0-1,-1 1 1,1-1-1,0 0 1,0 0-1,0 0 1,0 0-1,0 0 1,1 0-1,-1 0 0,0 0 1,1 0-1,2 1 1,-4-2-13,1-1 0,0 0 1,-1 0-1,1 0 0,-1 1 1,1-1-1,-1 0 0,1 0 0,-1 0 1,1 0-1,0 0 0,-1 0 0,1 0 1,-1 0-1,1 0 0,-1 0 0,1 0 1,0-1-1,-1 1 0,1 0 0,-1 0 1,1-1-1,1 0-18,0 0 1,-1-1 0,1 1-1,-1-1 1,1 1-1,-1-1 1,1 1-1,-1-1 1,1-2-1,12-23-697,-1-1 0,-2 0-1,-1-1 1,11-49 0,-11 40-13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09.679"/>
    </inkml:context>
    <inkml:brush xml:id="br0">
      <inkml:brushProperty name="width" value="0.035" units="cm"/>
      <inkml:brushProperty name="height" value="0.035" units="cm"/>
    </inkml:brush>
  </inkml:definitions>
  <inkml:trace contextRef="#ctx0" brushRef="#br0">35 5 14939,'0'0'95,"0"0"1,0 0-1,0 0 0,0 0 0,0 0 1,1 0-1,-1 0 0,0 0 0,0 0 1,0 0-1,0 0 0,0 0 0,0 0 1,1 0-1,-1 0 0,0 0 0,0 0 1,0 0-1,0 0 0,0 0 0,0 0 1,0-1-1,0 1 0,1 0 0,-1 0 1,0 0-1,0 0 0,0 0 0,0 0 1,0 0-1,0-1 0,0 1 0,0 0 1,0 0-1,0 0 0,0 0 0,0 0 0,0 0 1,0-1-1,0 1 0,0 0 0,0 0 1,0 0-1,0 0 0,0 0 0,0 0 1,0 0-1,0-1 0,0 1 0,0 0 1,0 0-1,0 0 0,-2 0 1706,1 8-1278,0 5-76,1-3-313,0-1 0,0 0 0,3 16 0,-2-23-132,-1 0 0,1 0 0,-1-1 0,1 1-1,0 0 1,0 0 0,0 0 0,0 0 0,0-1 0,0 1 0,0 0-1,0-1 1,1 1 0,-1-1 0,1 1 0,-1-1 0,1 0 0,-1 0 0,1 1-1,0-1 1,0 0 0,2 0 0,29 8-42,-22-6 33,-1-1 0,0 1 0,0 0 0,0 1 0,17 9 0,-25-12 31,-1 1-1,1-1 1,-1 0 0,1 0 0,-1 1 0,0-1-1,0 0 1,1 1 0,-1-1 0,0 1-1,0 0 1,-1-1 0,1 1 0,0 0 0,0 3-1,0-3 38,-1 1-1,0-1 1,0 1-1,0-1 0,-1 1 1,1-1-1,-1 1 1,1-1-1,-1 1 0,0-1 1,0 0-1,0 1 0,0-1 1,-3 4-1,-2 4 179,-1 0 0,0-1 0,0 0 1,-1-1-1,0 1 0,-1-1 0,-10 7 0,16-13-205,-1 1-1,1-1 1,-1-1 0,1 1-1,-1 0 1,0-1 0,0 0 0,0 1-1,0-2 1,-6 2 0,7-2-98,1 0 0,-1 0 0,0-1 0,1 1 0,-1-1 0,1 1 0,-1-1 0,1 0 0,-1 0 0,1 0 0,-1 0 0,1 0 0,0-1 0,0 1 0,-1-1 0,1 0 0,-3-3 0,3 3 19,0 0 0,0-1 0,1 1 0,-1 0 0,1-1 0,-1 0 0,1 1 0,0-1 0,0 0 0,0 0 0,0 0 0,1 1 0,-2-7 0,-1-15-401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0.535"/>
    </inkml:context>
    <inkml:brush xml:id="br0">
      <inkml:brushProperty name="width" value="0.035" units="cm"/>
      <inkml:brushProperty name="height" value="0.035" units="cm"/>
    </inkml:brush>
  </inkml:definitions>
  <inkml:trace contextRef="#ctx0" brushRef="#br0">1 4 18420,'0'0'43,"0"0"0,0 0 1,0 0-1,0 0 0,0-1 0,0 1 0,0 0 1,0 0-1,0 0 0,0 0 0,0 0 0,0 0 1,0-1-1,0 1 0,0 0 0,0 0 1,0 0-1,0 0 0,0 0 0,1 0 0,-1 0 1,0-1-1,0 1 0,0 0 0,0 0 0,0 0 1,0 0-1,0 0 0,1 0 0,-1 0 0,0 0 1,0 0-1,0 0 0,0 0 0,0 0 0,0 0 1,1 0-1,-1 0 0,0 0 0,0 0 1,0 0-1,0 0 0,0 0 0,0 0 0,1 0 1,-1 0-1,0 0 0,0 0 0,0 0 0,0 0 1,0 0-1,0 0 0,0 0 0,1 0 0,-1 0 1,0 0-1,0 0 0,0 1 0,0-1 1,0 0-1,0 0 0,0 0 0,0 0 0,6 15 1429,2 34-468,-6-33-600,5 27 96,-4-16-369,1 0-1,2-1 1,1 1 0,15 39 0,-22-66-128,0 0 1,0 1 0,0-1 0,0 0-1,0 1 1,1-1 0,-1 0 0,0 0-1,0 1 1,0-1 0,0 0 0,0 0-1,1 1 1,-1-1 0,0 0 0,0 0-1,0 1 1,1-1 0,-1 0 0,0 0-1,0 0 1,1 0 0,-1 1 0,0-1-1,1 0 1,-1 0 0,0 0 0,0 0-1,1 0 1,-1 0 0,0 0-1,1 0 1,-1 0 0,0 0 0,0 0-1,1 0 1,0 0 0,6-11 105,3-26 33,-9 34-126,9-50 93,-8 36-85,1 0-1,1 1 1,0-1 0,1 1-1,11-23 1,-16 39-25,0-1-1,1 0 1,-1 0 0,1 0-1,-1 0 1,1 1-1,-1-1 1,1 0 0,-1 1-1,1-1 1,0 0 0,-1 1-1,1-1 1,0 1 0,0-1-1,-1 1 1,1-1 0,0 1-1,0-1 1,0 1 0,0 0-1,1-1 1,-1 1 0,0 1 0,0-1 1,0 0-1,0 0 0,0 1 0,0-1 0,-1 1 1,1-1-1,0 1 0,0-1 0,0 1 1,-1 0-1,1-1 0,0 1 0,-1 0 0,1-1 1,-1 1-1,1 1 0,4 5 0,-2 0 0,1 1 0,4 14 0,-6-19 2,40 130-798,-36-124-592,-1-15 497,0-17 107,-5 23 780,4-27-720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1.682"/>
    </inkml:context>
    <inkml:brush xml:id="br0">
      <inkml:brushProperty name="width" value="0.035" units="cm"/>
      <inkml:brushProperty name="height" value="0.035" units="cm"/>
    </inkml:brush>
  </inkml:definitions>
  <inkml:trace contextRef="#ctx0" brushRef="#br0">1 380 16628,'1'2'166,"0"-1"1,-1 0 0,1 0-1,-1 0 1,1 0 0,-1 1-1,1-1 1,-1 0 0,0 0 0,1 1-1,-1-1 1,0 0 0,0 1-1,0-1 1,0 0 0,0 0-1,-1 1 1,1 1 0,-1 1 233,-1 35 1581,1-20-1530,0 0 0,1 0 0,0 0 0,2 0 1,7 36-1,-9-54-441,0 0 1,1 0-1,-1 0 1,0 1-1,1-1 0,-1 0 1,1 0-1,-1 0 1,1 0-1,-1 0 1,1 0-1,0 0 1,0 0-1,-1-1 1,1 1-1,0 0 1,0 0-1,0 0 1,0-1-1,1 2 0,-1-2-4,0 0 0,-1 0 0,1-1 0,0 1-1,0 0 1,0 0 0,-1 0 0,1 0 0,0-1-1,-1 1 1,1 0 0,0-1 0,-1 1 0,1 0-1,0-1 1,-1 1 0,1-1 0,0 1-1,-1-1 1,1 0 0,-1 1 0,1-2 0,4-4 13,-1 0 1,0-1-1,-1 0 1,6-13-1,2-12 18,-3-2 0,0 1 0,-2-1 0,1-34 0,-5 51-54,-2 16 7,0 0-1,0 0 1,0 0-1,0 1 0,0-1 1,0 0-1,0 0 0,1 0 1,-1 0-1,0 1 0,0-1 1,1 0-1,-1 0 1,1 1-1,-1-1 0,0 0 1,2-1-1,4 12-144,5 30-49,-10-35 180,7 30-83,-5-17 77,0 0 0,2 0 1,0-1-1,2 1 0,14 29 0,-21-47 32,0 1 0,0-1-1,0 1 1,1-1 0,-1 1 0,0 0-1,1-1 1,-1 1 0,0-1-1,1 1 1,-1-1 0,1 0-1,-1 1 1,1-1 0,-1 1 0,0-1-1,1 0 1,0 1 0,-1-1-1,1 0 1,-1 0 0,1 1 0,-1-1-1,1 0 1,0 0 0,-1 0-1,1 0 1,-1 0 0,1 0 0,0 0-1,-1 0 1,1 0 0,0 0-1,-1 0 1,1 0 0,-1 0-1,1 0 1,0-1 0,-1 1 0,1 0-1,-1 0 1,1-1 0,-1 1-1,1 0 1,-1-1 0,1 1 0,-1-1-1,1 1 1,-1 0 0,0-1-1,1 1 1,-1-1 0,1 1 0,-1-1-1,0 0 1,0 1 0,1-1-1,-1 1 1,0-1 0,0 0 0,4-7 22,-1 0 1,0 1 0,2-13-1,-5 19-21,11-46 152,-3-1 1,5-92 0,-13 61 94,-9-79 1,4 127-211,1 23-24,2 16-11,1 45-68,2 1-1,9 58 1,-7-88 88,0 8 24,-1-5-1,1 1 0,1-2 0,1 1 0,1 0 0,15 38 0,-19-60-30,1-1 1,-1 0-1,1 1 0,0-1 0,5 5 1,-7-8-18,-1-1 0,0 1 0,1-1 1,-1 1-1,1-1 0,-1 1 0,1-1 0,-1 1 1,1-1-1,-1 0 0,1 1 0,-1-1 1,1 0-1,0 0 0,-1 1 0,1-1 1,0 0-1,-1 0 0,1 0 0,-1 0 1,1 0-1,0 0 0,-1 0 0,1 0 0,0 0 1,-1 0-1,1 0 0,0 0 0,-1 0 1,1-1-1,-1 1 0,1 0 0,0 0 1,-1-1-1,1 1 0,-1 0 0,1-1 1,-1 1-1,1-1 0,-1 1 0,1-1 0,-1 1 1,1-1-1,-1 1 0,0-1 0,1 1 1,-1-1-1,0 1 0,0-1 0,1 0 1,-1 1-1,0-1 0,0-1 0,3-6 5,0 0 1,-1-1-1,0 0 0,0 1 0,-1-1 0,0 0 0,-1-11 1,-5-66 8,1 52-72,23 75-83,-10-17 129,-4-8 20,1 0 1,1 0 0,0-1-1,1 0 1,0 0 0,20 26-1,-27-40-5,0 1 0,0-1-1,1 0 1,-1 0 0,0 1 0,0-1-1,0 0 1,1 0 0,-1 0 0,1-1-1,-1 1 1,1 0 0,-1 0-1,1-1 1,-1 1 0,1-1 0,-1 1-1,1-1 1,0 0 0,-1 0 0,1 0-1,0 0 1,-1 0 0,1 0-1,0 0 1,-1 0 0,1 0 0,0-1-1,-1 1 1,1-1 0,-1 0 0,1 1-1,-1-1 1,1 0 0,-1 0-1,1 0 1,-1 0 0,0 0 0,0 0-1,1 0 1,-1 0 0,0 0 0,1-2-1,3-4 2,0 0-1,-1 0 1,0 0-1,0-1 1,-1 1-1,0-1 1,3-10-1,-2 4-21,-1 0 0,0 0 0,-1 0 0,-1 0 0,0-1 0,-1 1 0,0 0 0,-1-1-1,-1 1 1,-5-21 0,7 34 12,0 0-1,0 0 1,-1 0 0,1 1-1,0-1 1,-1 0-1,1 0 1,0 0 0,-1 1-1,1-1 1,-1 0-1,0 1 1,1-1-1,-1 0 1,1 1 0,-1-1-1,-1 0 1,2 1 1,0 0 0,-1 0 0,1 0 0,0 0 0,-1 0 0,1 0 0,-1 0 0,1 0 0,0 0 0,-1 1 0,1-1 0,0 0 0,-1 0-1,1 0 1,0 0 0,0 1 0,-1-1 0,1 0 0,0 0 0,0 0 0,-1 1 0,1-1 0,0 0 0,0 1 0,-1-1 0,1 0 0,0 1 0,-2 2-21,0 0 0,1 1 0,0-1 0,-1 1 0,1-1 0,-1 6 0,-1 11 6,2 1-1,0-1 1,1 1 0,0-1 0,2 0-1,7 34 1,-8-51 28,0 0 0,0 0 0,0 0 0,0 0 1,0 0-1,1 0 0,-1-1 0,1 1 0,2 2 0,-4-5-4,1 1 0,0-1-1,-1 1 1,1-1 0,0 1 0,-1-1 0,1 1 0,0-1-1,-1 0 1,1 1 0,0-1 0,0 0 0,-1 0-1,1 0 1,0 0 0,0 1 0,0-1 0,-1 0 0,1 0-1,0-1 1,0 1 0,0 0 0,-1 0 0,1 0-1,0 0 1,0-1 0,-1 1 0,1 0 0,0-1 0,0 1-1,-1 0 1,1-1 0,0 1 0,-1-1 0,1 1-1,-1-1 1,1 0 0,0 0 0,7-8 3,0 0 0,0 0 0,-1-1 0,9-18 1,-11 19-29,0 1 1,1-1-1,0 1 1,0 0-1,1 0 1,0 1 0,11-10-1,-16 15 12,0 1-1,0 0 0,0 0 1,0 0-1,0 1 0,1-1 1,-1 0-1,0 1 0,0-1 1,0 1-1,1 0 0,-1 0 1,0 0-1,0 0 0,1 0 1,-1 0-1,0 1 0,0-1 1,1 1-1,-1 0 0,0-1 1,0 1-1,0 0 0,0 0 1,0 0-1,0 0 0,0 1 1,0-1-1,-1 1 0,1-1 1,0 1-1,1 2 0,7 7-4,0 0 0,-1 1 0,14 23-1,-13-20 9,-2 0 17,9 13 14,-16-26-15,0-1 0,0 0 0,0 1-1,0-1 1,0 0 0,1 0-1,-1 0 1,0 0 0,1 0-1,-1 0 1,0 0 0,1 0-1,-1-1 1,2 2 0,-2-2-3,0 0 1,-1-1-1,1 1 0,0 0 1,-1 0-1,1 0 1,-1-1-1,1 1 1,0 0-1,-1-1 0,1 1 1,-1 0-1,1-1 1,-1 1-1,1-1 0,-1 1 1,1 0-1,-1-1 1,0 0-1,1 1 0,-1-1 1,0 1-1,1-1 1,-1 1-1,0-1 0,0 0 1,0 1-1,1-1 1,-1 1-1,0-1 1,0 0-1,0 0 0,4-27 185,-4 24-147,2-16 107,1-1 78,-1-29 0,-2 45-134,0 0 1,0 0 0,-1 0-1,0 0 1,0 1-1,0-1 1,-1 0-1,1 1 1,-1-1 0,0 1-1,-5-8 1,7 11-73,-1 0 0,1 1 0,-1-1 0,1 0 0,0 0 0,0 0 0,-1 0 1,1 0-1,0 0 0,0 0 0,0 0 0,0 0 0,0 1 0,0-1 0,0 0 1,0 0-1,1 0 0,-1 0 0,0 0 0,0 0 0,1 0 0,-1 0 0,1 1 1,-1-1-1,1 0 0,-1 0 0,1 0 0,-1 1 0,2-2 0,24-23 20,-17 18 9,12-13-536,23-27 0,-38 39 304,0 1 0,0-2 0,-1 1 0,0 0 0,-1-1-1,0 0 1,5-14 0,-7-4-288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2.178"/>
    </inkml:context>
    <inkml:brush xml:id="br0">
      <inkml:brushProperty name="width" value="0.035" units="cm"/>
      <inkml:brushProperty name="height" value="0.035" units="cm"/>
    </inkml:brush>
  </inkml:definitions>
  <inkml:trace contextRef="#ctx0" brushRef="#br0">1 118 18388,'5'-4'1424,"8"-8"-1072,3-3-280,7-3 1905,3 0-1545,-2-8 40,0 2 48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2.630"/>
    </inkml:context>
    <inkml:brush xml:id="br0">
      <inkml:brushProperty name="width" value="0.035" units="cm"/>
      <inkml:brushProperty name="height" value="0.035" units="cm"/>
    </inkml:brush>
  </inkml:definitions>
  <inkml:trace contextRef="#ctx0" brushRef="#br0">1 0 17132,'1'30'4880,"7"28"-3460,-6-48-1303,34 124 711,-31-119-784,1 0 0,1-1 0,0 0 0,1 0 0,0 0 0,17 20 0,-22-31-34,-1 0-1,1-1 1,-1 1-1,1-1 1,0 1-1,0-1 1,0 0-1,0 0 1,0 0-1,1-1 1,-1 1-1,0-1 1,1 0 0,-1 0-1,1 0 1,0 0-1,-1 0 1,1-1-1,5 0 1,-5 0 1,0-1 1,0 0-1,0 0 1,0 0-1,-1-1 1,1 1-1,0-1 1,-1 0-1,0 0 1,1 0-1,-1 0 1,0-1-1,0 1 1,0-1-1,0 0 1,-1 0-1,5-6 1,1-4 40,-1 0 1,0 0 0,-1-1 0,-1 0 0,0 0-1,-1 0 1,-1 0 0,3-23 0,-1 13 57,2 44-66,0 16-27,2 0 0,1 0 0,2-2 0,2 1 0,19 36 0,-30-66-3,-1-1 0,1 0 0,1 0 0,-1-1 0,0 1 0,1-1 0,0 1 0,0-1 0,0 0 1,6 3-1,-9-5-9,1 0 0,-1-1 0,0 1 0,1-1 0,-1 1 0,1-1 0,-1 0 0,1 0 0,-1 1 0,1-1 0,-1 0 1,1 0-1,0-1 0,-1 1 0,1 0 0,-1 0 0,1-1 0,-1 1 0,0-1 0,1 1 0,-1-1 0,1 0 0,-1 1 0,0-1 1,1 0-1,-1 0 0,0 0 0,0 0 0,0 0 0,0 0 0,0 0 0,0-1 0,0 1 0,0 0 0,0-1 0,-1 1 0,2-3 1,2-6-150,0 1 1,-1-2-1,-1 1 1,1 0 0,-1 0-1,-1-1 1,0 1-1,-1-1 1,0 1 0,0-1-1,-1 1 1,-1-1-1,1 1 1,-6-17-1,-7-17-293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9.382"/>
    </inkml:context>
    <inkml:brush xml:id="br0">
      <inkml:brushProperty name="width" value="0.025" units="cm"/>
      <inkml:brushProperty name="height" value="0.025" units="cm"/>
    </inkml:brush>
  </inkml:definitions>
  <inkml:trace contextRef="#ctx0" brushRef="#br0">162 1 13773,'0'0'7175,"-4"11"-7100,-1 2-37,0 0-1,-1 0 1,-1 0 0,0-1 0,-1 0 0,0-1 0,0 0 0,-18 17 0,-5-4 35,24-20-66,1 0 1,0 1-1,0 0 1,0 0-1,-9 12 1,69-15-168,0-14 680,-7 2-1633,-14 7-7268,-28 3 2823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3.210"/>
    </inkml:context>
    <inkml:brush xml:id="br0">
      <inkml:brushProperty name="width" value="0.035" units="cm"/>
      <inkml:brushProperty name="height" value="0.035" units="cm"/>
    </inkml:brush>
  </inkml:definitions>
  <inkml:trace contextRef="#ctx0" brushRef="#br0">0 0 17028,'8'10'1808,"-4"2"-1120,2-1-312,2-1 1185,2-1-689,3-4-648,3-3-296,0-2-800,1-3 760,3 1-192,4 0-105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3.618"/>
    </inkml:context>
    <inkml:brush xml:id="br0">
      <inkml:brushProperty name="width" value="0.035" units="cm"/>
      <inkml:brushProperty name="height" value="0.035" units="cm"/>
    </inkml:brush>
  </inkml:definitions>
  <inkml:trace contextRef="#ctx0" brushRef="#br0">38 279 17084,'-2'11'986,"-1"0"1,1-1 0,-7 15 0,-5 24 876,10-27-1357,2 0 0,0 30 0,2-45-456,0 0-1,1 0 0,0 0 0,0 0 0,1-1 0,-1 1 0,1 0 0,1-1 0,-1 1 0,1-1 0,7 10 0,-10-14-34,1-1-1,0 0 0,0 0 1,0 0-1,0 0 0,0 0 1,0 0-1,0 0 1,1-1-1,-1 1 0,0 0 1,0 0-1,1-1 0,-1 1 1,0-1-1,1 1 0,-1-1 1,0 0-1,1 0 0,-1 1 1,4-1-1,-3-1 5,0 1-1,1-1 1,-1 0-1,1 1 1,-1-1-1,0 0 1,0 0-1,0-1 0,0 1 1,1 0-1,2-4 1,3-3 37,0 0 0,0 0 0,-1-1 0,10-16 0,2-7-26,-1 0-1,-2 0 1,-1-2 0,-2 0-1,-1-1 1,-1 0 0,-3-1-1,0 0 1,-3 0 0,2-44 0,-7 70-49,0 0 1,-1 1 0,0-1 0,-3-13 0,3 21 11,1 0-1,-1 0 1,0 0 0,0 0-1,0 0 1,0 0 0,0 0-1,0 1 1,0-1 0,-1 0-1,-2-2 1,3 4 3,0-1-1,0 0 1,0 1 0,0-1-1,0 1 1,0 0 0,0-1-1,0 1 1,0 0 0,0-1-1,0 1 1,0 0 0,-1 0-1,1 0 1,0 0 0,0 0-1,0 0 1,0 1 0,0-1-1,-1 0 1,1 0 0,0 1-1,-1 0 1,-1 0-8,0 1 0,0 0 0,0-1 0,1 1 0,-1 1 0,0-1 0,1 0 0,0 0 0,-1 1 0,1 0 0,0-1 1,0 1-1,1 0 0,-3 3 0,-17 46-106,20-50 112,-7 21-6,1 1 0,1 0-1,1 0 1,1 0 0,1 0 0,1 1-1,1-1 1,2 1 0,5 39-1,-6-59 14,1-1 0,0 1 0,1-1 0,-1 1-1,1-1 1,0 0 0,0 0 0,0 0-1,1 0 1,-1 0 0,6 6 0,-6-9-1,0 1 1,1 0 0,-1-1 0,0 1-1,0-1 1,1 0 0,-1 0-1,0 0 1,1 0 0,-1 0-1,1-1 1,-1 1 0,1-1 0,0 1-1,-1-1 1,1 0 0,0 0-1,-1 0 1,1 0 0,-1-1-1,1 1 1,2-2 0,11-2-39,-1-2 0,-1 0 1,27-15-1,-27 13-37,1 0 0,1 1-1,28-9 1,-39 15 57,0 0 0,0 0 0,0 1 0,0-1 0,0 1 0,0 0 0,0 1 0,-1-1 0,1 1 0,0 0 0,0 0 0,0 0 0,-1 1 0,1 0 0,-1 0 0,1 0 0,5 4 0,0 1-12,0 1 0,-1 1 0,0 0 0,0 0 0,9 14 0,16 16 18,-34-38 11,1-1 0,0 1 0,-1 0 0,1-1 0,0 1 1,0 0-1,-1-1 0,1 1 0,0-1 0,0 1 1,0-1-1,0 0 0,0 1 0,0-1 0,-1 0 1,1 0-1,0 1 0,0-1 0,0 0 0,0 0 0,0 0 1,0 0-1,0 0 0,1-1 0,0 1 0,-1-1 0,0 0 0,1 0 0,-1 1 0,0-1 0,0 0 0,0 0 0,0 0 0,0-1 0,0 1 0,0 0 0,0 0 0,0 0 0,0-2 0,4-7-5,-1 1 1,0-1 0,3-17 0,-4 19 2,10-47-31,-9 33-6,1 1 1,13-33 0,-18 54 38,0 0 0,0 0 0,0-1 0,0 1 1,1 0-1,-1 0 0,0-1 0,0 1 0,0 0 1,0 0-1,0-1 0,0 1 0,1 0 0,-1 0 1,0 0-1,0-1 0,0 1 0,0 0 0,1 0 1,-1 0-1,0-1 0,0 1 0,1 0 0,-1 0 0,0 0 1,0 0-1,1 0 0,-1 0 0,0 0 0,0 0 1,1 0-1,-1 0 0,5 8-7,1 21 22,-5-23-7,1 10 6,0-4 28,0 0-1,1 0 1,1 1-1,-1-2 1,7 13 0,-9-22-26,0 0 0,0 0 1,0 0-1,0 0 1,0 0-1,1-1 1,-1 1-1,1 0 1,-1-1-1,1 1 1,0-1-1,-1 0 1,1 1-1,0-1 1,0 0-1,0 0 1,0 0-1,0-1 1,0 1-1,0 0 1,0-1-1,0 1 0,1-1 1,-1 0-1,0 0 1,0 1-1,0-2 1,1 1-1,-1 0 1,0 0-1,0-1 1,0 1-1,0-1 1,0 1-1,4-3 1,6-3 60,0-1 0,-1 0 0,0 0 0,0-2 0,18-17 0,3-1 45,-24 20-99,1 0-1,0 1 1,0 0 0,0 1-1,1 0 1,13-5-1,-19 9-22,-1 0 0,1 0 0,0 0 0,0 1-1,-1-1 1,1 1 0,0 0 0,0 0 0,0 1 0,-1-1-1,1 1 1,0 0 0,0 0 0,-1 0 0,1 0 0,-1 1-1,1-1 1,-1 1 0,0 0 0,1 0 0,3 4 0,-1-2-138,-1 0 0,-1 0 0,1 0 0,-1 0 1,0 1-1,0 0 0,0 0 0,0 0 0,-1 0 1,0 0-1,0 1 0,2 6 0,-4-9-153,-1-7-104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4.433"/>
    </inkml:context>
    <inkml:brush xml:id="br0">
      <inkml:brushProperty name="width" value="0.035" units="cm"/>
      <inkml:brushProperty name="height" value="0.035" units="cm"/>
    </inkml:brush>
  </inkml:definitions>
  <inkml:trace contextRef="#ctx0" brushRef="#br0">1 450 11971,'1'1'252,"-1"-1"0,1 1 0,0-1 0,0 0 0,0 1 0,0-1 0,0 0 0,0 0 0,0 0 0,0 1 0,0-1 0,0 0 0,-1 0 0,1 0 0,0-1 0,0 1 0,0 0 0,0 0 0,2-1 0,0 1 772,98-6 3233,51 6-2099,26-1-1503,503-73-304,-278 21-428,-233 42-57,174 11-1,-237 3 50,-60-3 35,-1-1 0,47-9-1,-67 6 29,0-2 0,0-1 0,-1-1 0,49-22 0,68-53 28,16-8 67,-140 82-33,2 1 0,-1 0 0,1 2 0,0 0 0,0 2 0,34-4 0,-25 8 107,-28 0-157,0 0 0,1 0 1,-1 0-1,0 0 0,0 1 1,1-1-1,-1 1 0,0-1 1,0 0-1,0 1 0,0 0 1,0-1-1,0 1 0,0 0 0,0-1 1,0 1-1,0 0 0,0 0 1,1 2-1,-9-21-2050,2 3 1609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5.931"/>
    </inkml:context>
    <inkml:brush xml:id="br0">
      <inkml:brushProperty name="width" value="0.035" units="cm"/>
      <inkml:brushProperty name="height" value="0.035" units="cm"/>
    </inkml:brush>
  </inkml:definitions>
  <inkml:trace contextRef="#ctx0" brushRef="#br0">124 101 16259,'4'-30'1763,"-4"26"-1405,1-1 1,-1 0 0,1 0-1,0 0 1,0 0 0,4-8-1,-5 13-331,1 0 0,-1-1 0,0 1 0,1 0 0,-1 0 0,0 0 0,1 0 0,-1-1 0,0 1 0,1 0 0,-1 0 0,1 0 0,-1 0 0,0 0 0,1 0 0,-1 0 0,1 0 0,-1 0 0,0 0 0,1 0 0,-1 0 0,1 0 0,-1 1 0,0-1 0,1 0 0,-1 0 0,0 0 0,1 1 0,-1-1 0,0 0 0,1 0 0,-1 1 0,0-1 0,1 0 0,-1 0 0,0 1 0,1 0 0,6 2 679,-6-15 226,-6-7 549,4 15-601,2 15-643,5 5-189,-5-14-28,0 1 1,0-1-1,-1 0 1,1 0-1,0 0 1,-1 1-1,1-1 1,-1 0-1,0 1 1,0-1-1,0 0 1,0 4-1,-23 12 515,16-7-463,0 1 1,1-1-1,0 2 0,-7 22 0,-12 58 59,13-48-64,-15 73 45,-9 33-234,36-151 101,0-1-1,0 1 0,0 0 0,0 0 0,-1 0 0,1 0 1,0 0-1,0 0 0,0 0 0,0 0 0,0 0 0,0 0 0,0 0 1,0 0-1,0 0 0,0 0 0,0 0 0,-1 0 0,1 0 0,0 0 1,0 0-1,0 0 0,0 1 0,0-1 0,0 0 0,0 0 1,0 0-1,0 0 0,0 0 0,0 0 0,0 0 0,0 0 0,0 0 1,0 0-1,0 0 0,-1 0 0,1 0 0,0 0 0,0 0 0,0 0 1,0 1-1,0-1 0,0 0 0,0 0 0,0 0 0,0 0 0,0 0 1,-1-13-646,2-21-469,1-18-258,21-252-10317,-4 175 11484,-19 125 527,6-18 2809,-1 17-1018,2 13-35,49 137 1735,-19-45-3053,-30-83-651,46 105 531,-42-100-654,1 0 0,2-1 0,18 25-1,-32-46 7,1 1 0,-1 0-1,1 0 1,-1-1-1,1 1 1,-1 0 0,1-1-1,0 1 1,-1-1-1,1 1 1,0-1 0,-1 1-1,1-1 1,0 1 0,0-1-1,-1 0 1,1 1-1,0-1 1,0 0 0,1 1-1,-2-2-5,1 0 0,-1 0 0,0 1 0,0-1-1,0 0 1,0 0 0,-1 0 0,1 1 0,0-1 0,0 0-1,0 0 1,-1 0 0,1 1 0,0-1 0,-1 0 0,1 0 0,0 1-1,-1-1 1,1 0 0,-1 1 0,-1-2 0,-12-17-326,-1 0 0,-26-25 0,25 29 455,1-1 1,1-1-1,-19-28 1,32 43-69,-1 1 0,1-1 0,0 0 0,0 0 0,1 1 0,-1-1 0,0 0 0,1 0 1,-1 0-1,1 0 0,-1 0 0,1 0 0,0 0 0,0 0 0,0 0 0,0 0 0,0 0 0,0 0 1,1 0-1,-1 0 0,1 0 0,-1 0 0,1 0 0,0 0 0,0 0 0,0 0 0,0 1 1,0-1-1,0 0 0,0 1 0,1-1 0,-1 1 0,1-1 0,-1 1 0,1 0 0,-1-1 0,1 1 1,0 0-1,2-1 0,6-4 15,1 0 1,0 1-1,1 1 1,-1 0-1,0 0 1,1 1-1,0 1 1,0 0-1,0 0 1,23 1-1,-27 1-33,0 1 0,0 0-1,0 1 1,0-1 0,-1 1 0,1 1-1,-1 0 1,1 0 0,-1 0 0,0 1-1,0 0 1,-1 0 0,1 1 0,-1 0-1,0 0 1,0 0 0,9 11 0,-5-2 46,-1 1 1,0 0-1,-1 0 1,8 21-1,-10-20 9,-5-15-49,-1 1-1,1-1 1,-1 0 0,1 0 0,0 0 0,-1 1-1,1-1 1,0 0 0,0 0 0,0 0-1,0 0 1,1 0 0,-2 0-8,1-1 0,-1 0 0,0 0 0,0 0 1,1 0-1,-1 0 0,0 0 0,0 0 0,1 0 1,-1 0-1,0 0 0,0 0 0,1 0 0,-1 0 1,0 0-1,0-1 0,1 1 0,-1 0 0,0 0 0,0 0 1,1 0-1,-1 0 0,0-1 0,0 1 0,0 0 1,1 0-1,-1 0 0,0 0 0,0-1 0,0 1 0,0 0 1,1 0-1,-1-1 0,0 1 0,9-31 212,-8 26-220,2-7 19,-1-2-41,1 0-1,1 0 0,0 0 0,1 1 1,10-21-1,-15 34 13,1-1 1,-1 1-1,0 0 1,0 0 0,0-1-1,0 1 1,0 0-1,1 0 1,-1-1-1,0 1 1,0 0-1,0 0 1,1 0-1,-1-1 1,0 1 0,0 0-1,1 0 1,-1 0-1,0 0 1,0 0-1,1 0 1,-1 0-1,0-1 1,0 1-1,1 0 1,-1 0 0,0 0-1,1 0 1,-1 0-1,0 0 1,0 0-1,1 0 1,-1 0-1,0 1 1,1-1 0,-1 0-1,0 0 1,0 0-1,1 0 1,-1 0-1,0 0 1,0 0-1,1 1 1,-1-1-1,0 0 1,0 0 0,0 0-1,1 1 1,-1-1-1,0 0 1,0 0-1,0 1 1,0-1-1,0 0 1,1 0 0,-1 1-1,0-1 1,0 0-1,0 0 1,0 1-1,0-1 1,7 23-988,-6-20 741,2 7-347,-3-7 496,1-1 0,-1 1 0,1-1 0,0 1 1,0-1-1,0 0 0,0 1 0,0-1 0,0 0 0,1 0 0,1 3 0,2-3-522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6.449"/>
    </inkml:context>
    <inkml:brush xml:id="br0">
      <inkml:brushProperty name="width" value="0.035" units="cm"/>
      <inkml:brushProperty name="height" value="0.035" units="cm"/>
    </inkml:brush>
  </inkml:definitions>
  <inkml:trace contextRef="#ctx0" brushRef="#br0">0 16 15467,'9'77'2259,"11"62"807,-16-118-2680,2 0 0,1-1-1,0 0 1,18 34 0,-8-27-219,2 0 1,0-2-1,26 27 1,-26-33-154,-2 2 0,0 0 0,-1 1 0,26 47 0,-41-65 11,1 0 0,-1 0 0,0 0 1,0 1-1,0-1 0,0 0 0,-1 0 0,1 0 0,-1 1 0,0-1 0,-1 0 1,1 0-1,-1 1 0,0-1 0,-2 7 0,3-10 2,-1 0 0,1 1 0,-1-1-1,0 0 1,0 1 0,0-1 0,0 0 0,0 0 0,0 0 0,0 0 0,0 0-1,-1 0 1,1 0 0,0 0 0,0 0 0,-1 0 0,1-1 0,-2 2-1,0-2 9,1 0 0,0 1-1,-1-1 1,1 0 0,-1 0-1,1 0 1,-1 0 0,1-1-1,0 1 1,-1-1 0,1 1-1,-1-1 1,1 0 0,-4-2-1,0 0 12,1 0-1,0-1 0,0 1 0,0-1 0,1 0 1,-1-1-1,1 1 0,0-1 0,0 0 0,0 0 1,1 0-1,0 0 0,0 0 0,0-1 0,-3-10 1,1 0-15,0-1 0,0 0 1,2 0-1,-2-23 1,3 13-45,2 1 1,1 0 0,1 0 0,1 0 0,1 0 0,10-32 0,60-145-66,-32 98 76,-42 103 4,1 1 0,0-1-1,-1 1 1,0-1 0,1 0-1,-1 1 1,0-1 0,0 0-1,1 1 1,-1-1-1,-1 0 1,1 1 0,0-3-1,0 3 0,-1 1-1,1 0 0,0 0 0,0 0 0,0 0 0,0 0 0,0 0 0,0 0 1,0 0-1,0-1 0,-1 1 0,1 0 0,0 0 0,0 0 0,0 0 1,0 0-1,0 0 0,0 0 0,-1 0 0,1 0 0,0 0 0,0 0 0,0 0 1,0 0-1,0 0 0,-1 0 0,1 0 0,0 0 0,0 0 0,0 0 1,0 0-1,0 0 0,0 0 0,-1 0 0,1 0 0,0 0 0,0 1 1,0-1-1,0 0 0,0 0 0,0 0 0,0 0 0,-1 0 0,-8 13-33,1 2 26,1 1 0,0-1-1,2 1 1,0 1-1,0-1 1,-2 21 0,6-28 11,0 0 0,0 0 1,1 0-1,0 0 1,0 0-1,1 0 1,0 0-1,1 0 1,0 0-1,0 0 1,1 0-1,0-1 1,6 11-1,-9-18-37,1 0 0,0 1 0,-1-1 0,1 1 0,0-1 0,0 0 0,0 0 0,0 0 0,0 0 0,0 0 0,1 0 0,-1 0 0,0 0 0,1 0 0,-1 0 0,0 0 0,1-1 0,-1 1 0,1-1 0,-1 1 0,1-1 0,-1 0 0,1 1 0,-1-1 0,1 0 0,-1 0 0,1 0 0,0 0-1,-1 0 1,1 0 0,-1-1 0,1 1 0,-1 0 0,1-1 0,-1 0 0,1 1 0,-1-1 0,0 0 0,1 1 0,-1-1 0,0 0 0,1 0 0,-1 0 0,0 0 0,0 0 0,1-2 0,4-3-128,-1 0 1,1 0-1,-1 0 0,-1-1 0,1 0 1,-1 0-1,6-14 0,3-21-372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7.452"/>
    </inkml:context>
    <inkml:brush xml:id="br0">
      <inkml:brushProperty name="width" value="0.035" units="cm"/>
      <inkml:brushProperty name="height" value="0.035" units="cm"/>
    </inkml:brush>
  </inkml:definitions>
  <inkml:trace contextRef="#ctx0" brushRef="#br0">26 170 16988,'0'0'96,"-1"0"0,0 0 1,1 1-1,-1-1 0,0 0 1,1 1-1,-1-1 0,1 0 1,-1 1-1,1-1 0,-1 1 1,1-1-1,-1 1 0,1-1 1,0 1-1,-1-1 0,1 1 1,-1 0-1,1-1 0,0 1 1,0-1-1,-1 2 1,-4 17 266,1 3 88,1 0 0,1 0 0,1 0 0,1 0 0,1 0 0,1-1 1,6 28-1,-8-46-407,1 1 0,0-1 1,0 0-1,-1 0 1,2 0-1,-1 0 1,0 0-1,1-1 1,-1 1-1,1 0 0,0 0 1,4 4-1,-4-6-20,-1 0-1,1 0 1,0 0 0,-1-1-1,1 1 1,0 0 0,0-1-1,0 1 1,0-1-1,0 1 1,-1-1 0,1 0-1,0 0 1,0 0-1,0 0 1,0 0 0,0-1-1,0 1 1,0 0-1,0-1 1,-1 0 0,1 1-1,2-2 1,14-5 84,-2 1-66,0 1 1,0 0-1,0 0 0,33-3 1,-45 8-43,-1 0 0,1 0 0,0 0 0,-1 0-1,1 0 1,0 1 0,-1 0 0,1 0 0,-1 0 0,1 0 0,-1 0 0,1 1 0,-1 0 0,0-1 0,0 1-1,0 0 1,0 1 0,0-1 0,0 0 0,-1 1 0,1 0 0,-1 0 0,0-1 0,1 1 0,-1 0 0,-1 1-1,1-1 1,2 6 0,-2-2 47,0-1 0,-1 1 0,0 0 0,0 0 0,-1 0 0,0-1 0,0 1 0,0 0 0,-1 0 0,0 0 0,-1-1 0,1 1 0,-1-1 0,-5 13 0,5-15 13,0 1 0,0-1 0,0 0 0,0 1 0,-1-1-1,1 0 1,-1 0 0,0-1 0,0 1 0,-1-1 0,1 1 0,-1-1-1,0 0 1,0 0 0,0-1 0,0 1 0,0-1 0,0 0-1,-1 0 1,1 0 0,-8 2 0,8-4-114,1 0 0,-1-1 0,1 1 0,-1 0 0,1-1 0,-1 0 0,1 0 0,0 0 0,0 0 0,-1-1 0,1 1 0,0-1 0,0 0 0,0 1 0,0-1 0,1-1 0,-1 1 0,0 0 0,1-1 0,0 1 0,-1-1 0,1 0 0,0 0 0,-3-6 0,4 6-165,-1 0 1,1 1-1,-1-1 1,1 0-1,0-1 1,0 1-1,0 0 0,1 0 1,-1 0-1,1-1 1,-1 1-1,1 0 1,0 0-1,1-1 1,-1 1-1,0 0 1,1 0-1,0-1 0,0 1 1,0 0-1,0 0 1,0 0-1,1 0 1,-1 0-1,1 1 1,3-6-1,5-1-528,1 1-1,-1 1 1,1-1 0,1 2-1,-1 0 1,1 0 0,0 1-1,22-6 1,34-17-531,14-20 1414,-45 21 1791,-17 7 3975,-29 39-5585,2 0 0,-1 0 0,2 0 0,1 1 0,0 0 0,2 0 0,0 1 0,0 29 0,3-42-249,1-1 1,-1 1-1,2-1 0,2 11 0,-4-16-47,1-1 0,-1 1 0,1-1 0,-1 1 0,1-1 0,0 0 0,0 1 0,0-1 0,0 0 0,0 0 0,0 1 0,2 0 0,-3-1-6,1-1 0,0 0 1,-1 1-1,1-1 0,0 0 1,0 0-1,-1 0 0,1 1 1,0-1-1,0 0 0,0 0 0,-1 0 1,1 0-1,0 0 0,0-1 1,-1 1-1,1 0 0,0 0 1,0 0-1,-1-1 0,1 1 0,0 0 1,0-1-1,-1 1 0,1 0 1,0-2-1,6-2 41,-2-2 0,1 1 0,0-1 0,-1 0 0,0 0-1,0 0 1,-1 0 0,5-10 0,29-61 176,-38 75-227,12-26 35,-2-1 0,0 0 0,-3-1-1,9-59 1,-14 65-105,0 1-1,-2-1 0,-1 1 0,0-1 1,-2 1-1,-1-1 0,-6-22 0,-7 10-258,17 35 306,-1 0 0,1 0 0,-1 1 0,0-1 0,1 0 0,-1 0 0,0 1 0,0-1 0,0 0 0,1 1 0,-1-1 0,0 0 0,-2 0 0,3 1 9,-1 0 1,1 0 0,-1 0-1,1 0 1,-1 0 0,1 1-1,0-1 1,-1 0 0,1 0-1,-1 0 1,1 0-1,-1 1 1,1-1 0,0 0-1,-1 0 1,1 1 0,-1-1-1,1 0 1,0 1 0,-1-1-1,1 0 1,0 1 0,0-1-1,-1 1 1,1-1 0,0 0-1,0 1 1,0-1 0,-1 1-1,1-1 1,0 1 0,0 0-1,-1 3 1,0 0 1,0 0-1,0 0 0,0 0 0,1 0 1,0 0-1,0 0 0,0 1 0,0-1 1,1 0-1,-1 0 0,3 6 0,18 50 130,-15-44-89,32 81 741,49 192 1,-95-315-54,0 0 0,-15-30 0,17 43-732,0 0 0,-1 0-1,0 1 1,-1 0 0,0 0 0,-1 1 0,0 0 0,-19-17 0,27 27 4,0 0-1,-1 1 1,1-1 0,-1 1-1,1-1 1,-1 1-1,1-1 1,-1 1-1,1 0 1,-1 0-1,-1 0 1,-3 3-70,13 5 31,-4-5 13,1-1 0,0 0 0,-1-1-1,1 1 1,0 0 0,0-1 0,0 0 0,0 0 0,1 0-1,-1-1 1,0 1 0,0-1 0,0 0 0,1 0-1,-1-1 1,0 1 0,0-1 0,0 0 0,0 0-1,6-2 1,4-2-569,-1 0 0,1-1 0,-1 0 0,20-14 0,-18 9 15,-4 1-178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18.030"/>
    </inkml:context>
    <inkml:brush xml:id="br0">
      <inkml:brushProperty name="width" value="0.035" units="cm"/>
      <inkml:brushProperty name="height" value="0.035" units="cm"/>
    </inkml:brush>
  </inkml:definitions>
  <inkml:trace contextRef="#ctx0" brushRef="#br0">115 30 17260,'1'-1'149,"-1"0"1,0 0-1,1 0 0,-1 0 1,0 0-1,0 0 1,0 0-1,0 0 1,0 0-1,0-1 1,0 1-1,-1 0 1,1 0-1,0 0 0,-1 0 1,1 0-1,0 0 1,-1 0-1,1 1 1,-1-1-1,1 0 1,-1 0-1,0 0 1,1 0-1,-1 1 0,0-1 1,0 0-1,0 0 1,-1 0-1,1 1-6,0 0 0,-1 0 0,1 0 0,-1 0 0,1 0 0,-1 0 0,1 1 0,-1-1 0,1 1 0,-1-1 0,1 1 0,0-1 0,-1 1 0,1 0 0,0-1 0,0 1-1,-1 0 1,1 0 0,0 0 0,-2 2 0,-4 4-14,0 0-1,1 1 0,0-1 1,0 1-1,0 0 1,1 1-1,0 0 0,1-1 1,0 2-1,0-1 1,1 0-1,0 1 0,1-1 1,-2 13-1,4-22-127,0 1 0,0-1-1,0 1 1,0-1 0,0 0 0,1 1 0,-1-1-1,0 1 1,0-1 0,0 1 0,0-1-1,1 0 1,-1 1 0,0-1 0,0 0 0,1 1-1,-1-1 1,0 0 0,0 1 0,1-1 0,-1 0-1,1 0 1,-1 1 0,0-1 0,1 0-1,-1 0 1,0 1 0,1-1 0,-1 0 0,1 0-1,-1 0 1,1 0 0,-1 0 0,0 0 0,1 0-1,-1 0 1,1 0 0,-1 0 0,1 0-1,-1 0 1,0 0 0,1 0 0,-1 0 0,1 0-1,-1-1 1,0 1 0,1 0 0,-1 0 0,1 0-1,-1-1 1,1 1 0,24-14-194,-22 12 153,14-8-310,1 0 0,30-12 0,-41 20 255,-1-1-1,0 1 0,1 1 1,-1 0-1,1-1 1,0 2-1,-1-1 0,1 1 1,0 0-1,-1 1 1,1-1-1,6 3 1,-10-3 96,-1 1 1,0-1 0,0 1 0,0 0-1,0 0 1,0 0 0,0 0 0,0 0 0,0 0-1,0 1 1,-1-1 0,1 1 0,0-1-1,-1 1 1,0-1 0,1 1 0,-1 0 0,0 0-1,0 0 1,1 0 0,-1 0 0,-1 0-1,1 0 1,0 0 0,-1 0 0,1 0 0,-1 0-1,1 1 1,-1-1 0,0 0 0,0 0-1,0 3 1,-1 1 87,0-1 0,0 0 0,0 1 0,-1-1 0,0 0 0,0 1 0,0-1 0,-1 0 0,0-1 0,0 1 0,-6 8 0,1-3 120,-1-1 0,0-1-1,0 1 1,-1-1-1,0-1 1,-20 11 0,25-15-335,-1 0 1,1 0 0,-1-1-1,0 0 1,0 0 0,0-1-1,0 0 1,0 0-1,0 0 1,0-1 0,-1 0-1,1 0 1,0 0 0,0-1-1,-11-2 1,14 2 48,1 0-1,-1 0 1,1 0 0,-1 0 0,1-1-1,-1 1 1,1-1 0,0 1 0,0-1-1,0 0 1,0 0 0,-3-3 0,-5-9-626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25.572"/>
    </inkml:context>
    <inkml:brush xml:id="br0">
      <inkml:brushProperty name="width" value="0.035" units="cm"/>
      <inkml:brushProperty name="height" value="0.035" units="cm"/>
    </inkml:brush>
  </inkml:definitions>
  <inkml:trace contextRef="#ctx0" brushRef="#br0">1684 207 11426,'-32'-6'1408,"1"-1"0,-44-16 0,40 11-756,-49-9 0,72 18-582,0 2 0,-1 0 0,1 0 0,0 1 0,0 1 0,0 0 0,-1 1 0,-12 3 0,-74 26 78,56-17-76,0-2 0,-61 10 0,-28-15 252,93-7-76,0 2 0,-50 9 0,76-8-160,1 0-1,0 1 1,1 1-1,-1 0 1,1 1-1,-13 7 1,-61 49 335,8-5-197,-68 21-57,107-60-168,1 1 1,0 2-1,-61 46 0,88-57-1,1 0 0,0 1 0,0 0 0,1 0 0,0 1 0,1 0 0,0 0 0,1 1 0,1 0 0,0 0 0,0 0 0,2 1 0,-1-1 0,-1 24 0,3-22 0,1-1 0,0 1 0,2 0 0,-1-1-1,2 1 1,0 0 0,1-1 0,0 0 0,1 0-1,0 0 1,2 0 0,-1-1 0,16 26 0,-14-30-3,1 1-1,0-2 1,0 1 0,1-1 0,0 0 0,0-1 0,1 0-1,0-1 1,1 0 0,20 9 0,9 1 8,71 17 1,-61-19-10,376 139-364,-154-51-241,-239-93 566,0-1 0,0-2-1,0-2 1,0 0 0,1-3 0,56-3 0,0-12 15,170-49 0,-78 15-248,-141 38 163,0-1 1,55-25-1,-70 24 103,-1-1-1,-1-1 1,0-1 0,37-31-1,-27 15 86,-2-2-1,-1-1 1,41-58-1,63-123 198,-128 202-282,-1 0 0,0 0 0,0-1 0,-1 0 0,-1 0 0,-1 0 0,0 0 0,0-1 0,0-27 0,-4 21 2,0 0 1,-2 0-1,0 0 0,-2 0 1,0 0-1,-9-23 0,4 18 73,0 1-1,-2 0 0,-1 0 1,0 2-1,-2-1 0,-1 2 1,-1 0-1,-1 0 0,0 2 1,-2 1-1,0 0 0,-1 1 1,-1 1-1,-1 1 0,0 2 1,-1 0-1,0 1 0,-1 1 1,-1 2-1,-31-10 0,-7 7-90,0 3-1,-1 3 0,-88 1 1,24 1 855,18 4-442,62 4-256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35.226"/>
    </inkml:context>
    <inkml:brush xml:id="br0">
      <inkml:brushProperty name="width" value="0.035" units="cm"/>
      <inkml:brushProperty name="height" value="0.035" units="cm"/>
    </inkml:brush>
  </inkml:definitions>
  <inkml:trace contextRef="#ctx0" brushRef="#br0">1022 268 16668,'-51'6'602,"-33"3"-164,1 3 0,-138 39 0,199-42-518,0 0 0,1 2 0,0 0 0,1 1-1,0 1 1,1 1 0,0 1 0,-17 18 0,0 4-198,2 1-1,-48 70 1,50-61 218,3 2 0,2 0 0,2 2-1,2 1 1,2 1 0,3 0 0,-21 104 0,33-116 74,1 0 0,1 0 0,3 0 0,1 0-1,2 1 1,2-1 0,2 0 0,1-1 0,3 1-1,1-2 1,23 58 0,-10-48-3,1-1 0,2-2 0,2-1 0,3-1 0,61 68 0,-41-60-31,2-2-1,1-2 0,102 65 1,-40-40-54,3-6 1,172 71-1,-184-97 33,1-4 0,2-6 0,135 21-1,-102-32 28,267 0-1,144-62-5,-391 16-31,-2-8-1,0-7 1,-3-7 0,-2-7-1,-3-6 1,-2-7 0,-3-7-1,-4-6 1,203-151 0,-269 171 63,-3-3 0,87-94 0,-134 126 71,-1-1 0,-2-2-1,-2 0 1,-1-2 0,-1 0 0,-2-2 0,25-70 0,-37 83 21,-2 0 1,0-1-1,-2 1 1,0-1-1,-2 0 1,-2 0-1,0 0 1,-1 0-1,-2 0 1,-1 1-1,-1-1 1,-1 1 0,-1 0-1,-2 1 1,0-1-1,-2 2 1,-22-40-1,6 23 1,-2 2 0,-1 0-1,-2 3 1,-1 0 0,-61-49-1,26 32-63,-1 3-1,-102-55 1,61 48-91,-3 6 1,-2 4 0,-223-58-1,139 60-187,-320-29 0,298 59-15,-1 9 0,-1 10 0,2 10 0,0 9 0,-268 64 1,165-2 23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37.360"/>
    </inkml:context>
    <inkml:brush xml:id="br0">
      <inkml:brushProperty name="width" value="0.035" units="cm"/>
      <inkml:brushProperty name="height" value="0.035" units="cm"/>
    </inkml:brush>
  </inkml:definitions>
  <inkml:trace contextRef="#ctx0" brushRef="#br0">1121 61 10930,'-31'-2'683,"0"-2"-1,0 0 0,-49-15 0,-30-5 46,87 21-615,0 0 0,0 2 0,-1 1 0,1 1 0,0 0 0,-1 2 0,1 1 0,1 1 0,-1 1-1,1 1 1,0 0 0,0 2 0,1 1 0,0 0 0,-30 21 0,-7 9 18,1 2 0,2 3-1,2 3 1,3 1 0,-46 58-1,86-95-127,1 1 0,1 0-1,0 1 1,1 0-1,0 1 1,1-1 0,1 1-1,0 0 1,1 0-1,-4 30 1,7-26 0,0 0 0,1 0 0,1 0 0,1 0 0,1-1 0,0 1 0,1-1 0,13 34 0,-3-18-4,2-1-1,1 0 0,2-1 0,25 33 1,-6-16-10,75 74 1,-89-100 0,1-1 0,1-2 0,1 0 1,1-2-1,0-1 0,50 21 0,-42-24-9,0-1 1,1-2-1,1-2 0,0-2 0,53 5 1,29-7-21,-1-5 0,1-5 0,202-35 0,-249 27 53,0-3 1,-2-3-1,0-4 1,-2-2-1,0-3 1,-2-3-1,-1-4 1,114-79-1,-123 71 62,-2-2 0,53-58-1,-82 74 50,0-1 0,-2-1 0,-2-1 0,0-1 0,23-50-1,-39 70-39,-1-1 0,1 0 0,-2 0 0,0 0 0,-1-1 0,0 1 0,0-29 0,-3 34-92,0 1 1,-1-1-1,-1 0 0,1 1 1,-1-1-1,-1 1 1,1-1-1,-2 1 0,1 0 1,-1 0-1,0 0 0,-1 1 1,1-1-1,-10-9 1,0 2-64,-2 1 1,1 1 0,-1 0 0,-1 1 0,0 1 0,-1 1-1,-30-13 1,-31-14-152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151"/>
    </inkml:context>
    <inkml:brush xml:id="br0">
      <inkml:brushProperty name="width" value="0.025" units="cm"/>
      <inkml:brushProperty name="height" value="0.025" units="cm"/>
    </inkml:brush>
  </inkml:definitions>
  <inkml:trace contextRef="#ctx0" brushRef="#br0">74 34 2691,'0'0'13324,"7"-8"-15763,18-3-6227,-18-3 26209,-34 17-16491,21 1-1055,0 0 0,0 0 0,0 0 0,1 1 0,0 0 0,0 0 1,0 0-1,0 1 0,1-1 0,0 1 0,0 0 0,0 0 0,1 1 0,0-1 0,0 1 0,1 0 0,-1-1 0,2 1 1,-1 0-1,1 0 0,-1 11 0,2-17-1,1 0-1,-1-1 1,1 1 0,-1 0-1,1 0 1,-1-1 0,1 1 0,-1 0-1,1 0 1,0-1 0,-1 1 0,1-1-1,0 1 1,0-1 0,-1 1 0,1-1-1,0 1 1,0-1 0,0 0-1,0 1 1,0-1 0,-1 0 0,1 0-1,0 0 1,0 1 0,0-1 0,0 0-1,0 0 1,1-1 0,39 2-298,-31-2-48,-2 1-428,0-1 0,1 0 0,-1 0 0,0-1 0,0 0 0,0-1 0,10-4 0,3-3-4384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38.551"/>
    </inkml:context>
    <inkml:brush xml:id="br0">
      <inkml:brushProperty name="width" value="0.035" units="cm"/>
      <inkml:brushProperty name="height" value="0.035" units="cm"/>
    </inkml:brush>
  </inkml:definitions>
  <inkml:trace contextRef="#ctx0" brushRef="#br0">81 59 11907,'-1'-2'389,"0"-1"1,0 1 0,-1 0 0,1 0 0,-1 0-1,1 1 1,-1-1 0,0 0 0,0 1 0,-2-2-1,4 3-330,0-1 0,0 1 0,-1 0-1,1 0 1,0 0 0,0 0 0,-1 0-1,1 0 1,0 0 0,-1 0 0,1 0-1,0 0 1,0 0 0,-1 0-1,1 0 1,0 0 0,0 0 0,-1 1-1,1-1 1,0 0 0,0 0 0,0 0-1,-1 0 1,1 0 0,0 0-1,0 1 1,0-1 0,-1 0 0,1 0-1,0 0 1,0 1 0,-5 15 747,4-3-526,0-1 0,1 1-1,2 19 1,-1-25-254,0-1 0,0 1 0,1-1 0,-1 1 0,2-1 0,-1 0 1,1 0-1,4 9 0,-6-15-22,-1 1 0,0 0-1,1-1 1,-1 1 0,1 0 0,-1-1 0,1 1 0,-1-1 0,1 1 0,-1-1 0,1 1 0,-1-1 0,1 0 0,0 1 0,-1-1 0,1 0-1,-1 1 1,1-1 0,0 0 0,0 0 0,-1 1 0,1-1 0,0 0 0,-1 0 0,1 0 0,1 0 0,-1-1 5,0 1 1,0-1 0,0 1 0,0-1-1,0 1 1,0-1 0,0 0 0,0 0-1,0 1 1,-1-1 0,1 0-1,0 0 1,-1 0 0,1 0 0,0-1-1,2-4 62,0 1 0,-1-1-1,0 0 1,0 0 0,2-8-1,-3 5 75,-1 0 0,1 0 1,-1 0-1,-1 0 0,1 0 0,-4-13 0,3 19-102,1 1 0,-1 0 0,0 0 0,1-1 0,-1 1 0,0 0 0,-1 0 1,1 0-1,0 0 0,-1 0 0,1 1 0,-1-1 0,-1-2 0,1 4-21,1-1 0,0 0 0,-1 1 0,1-1 0,0 1 1,-1-1-1,1 1 0,0 0 0,-1-1 0,1 1 0,-1 0 0,1 0 0,-1 0 1,1 0-1,0 0 0,-1 1 0,1-1 0,-1 0 0,1 1 0,0-1 1,-1 1-1,1-1 0,-2 2 0,-2 1-18,0 0-1,1 1 1,-1-1-1,1 1 1,0 0 0,1 0-1,-1 1 1,1-1 0,-1 1-1,1 0 1,1-1-1,-1 2 1,1-1 0,-1 0-1,2 0 1,-1 1 0,0-1-1,1 1 1,0-1-1,1 1 1,-1-1 0,1 1-1,0 0 1,1 7 0,-1-13-6,0 0 1,0 1-1,0-1 1,0 0 0,0 0-1,0 1 1,0-1 0,0 0-1,0 1 1,1-1-1,-1 0 1,0 1 0,0-1-1,0 0 1,0 0 0,1 1-1,-1-1 1,0 0-1,0 0 1,1 1 0,-1-1-1,0 0 1,0 0 0,1 0-1,-1 0 1,0 1-1,0-1 1,1 0 0,-1 0-1,0 0 1,1 0 0,-1 0-1,0 0 1,1 0-1,-1 0 1,0 0 0,1 0-1,-1 0 1,0 0 0,1 0-1,-1 0 1,0 0-1,1 0 1,-1 0 0,0 0-1,0 0 1,1-1 0,-1 1-1,0 0 1,1 0-1,-1 0 1,0 0 0,1-1-1,11-13-50,1-15 37,-2 0 1,13-49 0,-18 59 249,-7 28-218,-5 47 27,3 0-1,5 81 1,2-123-37,1-20 24,3-24 28,-5 7 32,-1 0-1,0 0 0,-2 0 0,-5-40 0,5 62-84,0 1 0,0-1-1,0 1 1,0-1 0,0 1 0,0-1 0,0 1-1,0 0 1,0-1 0,0 1 0,0-1 0,-1 1-1,1-1 1,0 1 0,0 0 0,-1-1 0,1 1-1,0-1 1,0 1 0,-1 0 0,1 0 0,0-1-1,-1 1 1,1 0 0,-1-1 0,0 1-1,-6 8 70,-2 19-23,5-3-90,1-1 0,1 1 0,1 0 0,2 35 0,-1-59 19,0 1-1,0-1 0,0 1 0,0-1 1,0 1-1,0-1 0,0 1 0,0-1 1,0 1-1,0-1 0,0 1 0,1-1 0,-1 1 1,0-1-1,0 1 0,0-1 0,1 1 1,-1-1-1,0 0 0,1 1 0,-1-1 1,0 1-1,1-1 0,-1 0 0,0 1 0,1-1 1,-1 0-1,1 1 0,0-1 0,0-1-35,-1 1 0,1-1-1,0 0 1,-1 1 0,1-1-1,-1 0 1,1 0-1,0 0 1,-1 0 0,0 1-1,1-1 1,-1 0 0,0 0-1,1 0 1,-1 0 0,0 0-1,0-2 1,12-63-641,-4 26 212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12.462"/>
    </inkml:context>
    <inkml:brush xml:id="br0">
      <inkml:brushProperty name="width" value="0.035" units="cm"/>
      <inkml:brushProperty name="height" value="0.035" units="cm"/>
    </inkml:brush>
  </inkml:definitions>
  <inkml:trace contextRef="#ctx0" brushRef="#br0">2 30 14771,'0'-1'71,"-1"-19"1005,1 20-1061,-1 0 1,1 0 0,0-1 0,0 1-1,0 0 1,0-1 0,0 1 0,0 0-1,0 0 1,0-1 0,0 1 0,0 0-1,0-1 1,0 1 0,0 0-1,0 0 1,0-1 0,1 1 0,-1 0-1,0 0 1,0-1 0,0 1 0,0 0-1,0 0 1,1-1 0,-1 1 0,0 0-1,0 0 1,0 0 0,1-1 0,-1 1-1,0 0 1,0 0 0,1 0 0,-1 0-1,0 0 1,0-1 0,1 1-1,-1 0 1,0 0 0,1 0 0,-1 0-1,0 0 1,0 0 0,1 0 0,-1 0-1,0 0 1,1 0 0,-1 0 0,0 0-1,0 0 1,1 0 0,-1 0 0,0 1-1,1-1 1,-1 0 0,0 0-1,0 0 1,1 0 0,-1 0 0,0 1-1,0-1 1,1 0 0,4 6 190,1-1 0,-1 1 0,0 0-1,4 8 1,9 11 180,438 474 1604,-428-472-2345,2 0 1,2-2 0,0-2-1,1-1 1,1-1 0,71 31-1,-94-46-21,-15-4-5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12.878"/>
    </inkml:context>
    <inkml:brush xml:id="br0">
      <inkml:brushProperty name="width" value="0.035" units="cm"/>
      <inkml:brushProperty name="height" value="0.035" units="cm"/>
    </inkml:brush>
  </inkml:definitions>
  <inkml:trace contextRef="#ctx0" brushRef="#br0">32 717 14531,'-10'13'1704,"1"0"-1023,2-5-145,1-4 736,6-9-240,3-12-64,4-21-127,3-10-105,6-20-208,4-8-96,5-8-224,3-2-144,1 1-536,2 5-384,-5 13 720,-3 11-200,-8 11-104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49.858"/>
    </inkml:context>
    <inkml:brush xml:id="br0">
      <inkml:brushProperty name="width" value="0.035" units="cm"/>
      <inkml:brushProperty name="height" value="0.035" units="cm"/>
    </inkml:brush>
  </inkml:definitions>
  <inkml:trace contextRef="#ctx0" brushRef="#br0">387 898 12651,'3'2'129,"-1"0"0,1 1 0,-1-2 0,1 1 0,0 0 0,0-1 0,0 1 1,0-1-1,0 0 0,0 0 0,0 0 0,0 0 0,0 0 0,1-1 0,5 1 0,-6-2-60,-1 1-1,0-1 0,0 1 1,0-1-1,0 0 0,0 0 1,0 0-1,0 0 0,0 0 1,0 0-1,0 0 0,-1-1 1,1 1-1,0-1 0,-1 1 1,1-1-1,-1 0 0,0 1 1,1-1-1,-1 0 0,0 0 1,0 0-1,0 0 0,1-4 1,2-6 90,-1 1 1,0-1 0,-1 0-1,0-1 1,-1 1-1,0 0 1,-2-18-1,-12-87 278,12 113-420,-10-64 163,-4 1 1,-30-89 0,32 121-146,-2 1 1,0 0 0,-3 1-1,0 0 1,-46-57 0,59 82-81,-1 1 1,-1 1-1,1-1 1,-1 1 0,-1 0-1,1 1 1,-1 0-1,0 0 1,0 0-1,0 1 1,0 0-1,-1 1 1,0 0 0,0 0-1,0 1 1,0 0-1,0 1 1,0 0-1,0 0 1,-1 1 0,-12 1-1,15-1-235,-1 0 0,1 0 0,-1-1 0,1 0 0,-1 0 0,-11-4 0,3-1-170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3:50.376"/>
    </inkml:context>
    <inkml:brush xml:id="br0">
      <inkml:brushProperty name="width" value="0.035" units="cm"/>
      <inkml:brushProperty name="height" value="0.035" units="cm"/>
    </inkml:brush>
  </inkml:definitions>
  <inkml:trace contextRef="#ctx0" brushRef="#br0">119 654 11522,'1'23'1666,"0"-21"-717,1-16-175,0-12-365,-1 1-1,-2-1 0,0 0 1,-2 1-1,-11-48 0,-48-121-329,26 93-15,34 96-66,1 0-1,-1 0 1,1-1 0,0 1 0,0 0 0,1-1 0,0 1 0,-1-1 0,2 1-1,-1 0 1,1-1 0,2-9 0,-1 11 8,0 0 0,0 0 0,0 0 0,0 1 0,1-1 0,-1 1 0,1 0 0,0 0 0,0 0 0,0 0 0,1 0 0,-1 0 0,0 1 0,1 0 0,0 0 0,7-3 0,-2 1 13,0 0 0,0 1 0,0 1-1,0 0 1,1 0 0,-1 0-1,14 1 1,5 1-13,33 5 0,16 1-109,-73-6 103,-1 0 1,0 0-1,1-1 0,-1 1 1,0-1-1,0 1 0,0-1 1,1 0-1,-1 0 0,0 0 0,0-1 1,4-2-1,4-9-37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38.935"/>
    </inkml:context>
    <inkml:brush xml:id="br0">
      <inkml:brushProperty name="width" value="0.035" units="cm"/>
      <inkml:brushProperty name="height" value="0.035" units="cm"/>
    </inkml:brush>
  </inkml:definitions>
  <inkml:trace contextRef="#ctx0" brushRef="#br0">347 16 12323,'-11'-2'1040,"1"2"-784,0 3-128,-8-3 784,3 0-848,-10-1-208,-3-2-184,-8 0-688,-7 0-537,-5 0 1201,-2 0-264,-3 2-152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0.311"/>
    </inkml:context>
    <inkml:brush xml:id="br0">
      <inkml:brushProperty name="width" value="0.035" units="cm"/>
      <inkml:brushProperty name="height" value="0.035" units="cm"/>
    </inkml:brush>
  </inkml:definitions>
  <inkml:trace contextRef="#ctx0" brushRef="#br0">5033 1 7009,'-275'24'3070,"-137"-1"-2632,14 0-625,-263 1 1646,-1-25-1165,524 0-269,-331 30 739,4 40 9,456-67-772,-96 19 102,0 4 0,2 5 0,-115 50 0,188-67-61,1 1 1,1 1-1,0 2 1,2 1-1,0 0 1,0 3-1,2 0 1,1 1 0,-32 38-1,-185 261 119,103-132-361,89-125 188,-17 21 782,-100 169-1,155-233-603,0 0 0,2 0-1,0 1 1,1-1-1,1 2 1,2-1-1,-5 40 1,9-43-189,0 1 0,1-1 0,1 0 1,0 0-1,2-1 0,0 1 0,1 0 0,1-1 0,14 29 1,-12-29-1,2 0-1,0-1 1,1-1 0,0 1 0,2-2 0,0 0 0,0 0 0,2-1 0,-1-1 0,2 0 0,0-1 0,0-1-1,1 0 1,0-2 0,23 10 0,8-1 20,0-3 0,1-2 0,1-2 0,-1-2 0,59 2 0,254-4-27,977-107-417,-963 62 427,454 11 0,-720 30 64,677-1 231,-605-11-275,0-8-1,233-52 1,-331 47-69,-1-4 0,-1-3 0,-2-4 0,-1-3 0,-2-4 0,110-75 0,-105 56-63,-2-3 0,-3-4 0,-3-4 0,-4-2 0,80-105 0,-131 152 126,-2 0 1,-1-1-1,-1-1 0,-2 0 1,19-51-1,-26 58 15,-1-1 0,0 0 0,-1 0 0,-2 0 0,0-1 0,-1 1 0,-1 0 0,-6-42 0,1 34 36,-2 0 0,-1 0 0,-1 1 0,-2 0 1,0 0-1,-2 1 0,-1 1 0,-1 0 1,-1 1-1,-33-38 0,25 36 80,-2 1 0,-1 2 0,-1 0 0,-1 2 0,-1 1 0,-1 1-1,-1 2 1,-48-20 0,12 11-37,-1 3-1,-1 3 0,-1 4 0,-1 2 1,0 4-1,0 3 0,-1 3 0,-115 7 1,56 10-112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1.647"/>
    </inkml:context>
    <inkml:brush xml:id="br0">
      <inkml:brushProperty name="width" value="0.035" units="cm"/>
      <inkml:brushProperty name="height" value="0.035" units="cm"/>
    </inkml:brush>
  </inkml:definitions>
  <inkml:trace contextRef="#ctx0" brushRef="#br0">29 268 15123,'-21'-4'2091,"20"3"-1980,1 1 0,-1 0 0,1-1 0,-1 1 0,1 0 0,-1-1 0,1 1 0,0 0 0,-1-1 0,1 1 0,-1-1 0,1 1 0,0-1 0,0 1 0,-1-1 0,1 1 0,0-1 0,0 1 0,0-1 0,-1 1 0,1-2 0,0 0 63,1 1 0,-1-1 0,1 0 0,-1 0-1,1 1 1,-1-1 0,1 0 0,0 1-1,0-1 1,0 1 0,0-1 0,0 1 0,0-1-1,0 1 1,1 0 0,-1-1 0,0 1-1,3-1 1,14-12 333,1 2-1,1 0 0,0 1 1,1 1-1,35-12 0,-28 11-283,55-20-105,1 4-1,1 3 1,137-19 0,-211 42-338,-5-1-7,0 1 1,0 0 0,-1 1 0,1 0 0,0-1 0,0 2 0,0-1 0,0 1 0,0 0 0,6 2-1,-11-3 189,-1 0-1,1 0 1,-1 0-1,0 0 1,1 1-1,-1-1 1,0 0-1,1 0 1,-1 0-1,0 1 1,1-1-1,-1 0 1,0 0-1,0 0 1,1 1-1,-1-1 1,0 0-1,0 1 0,0-1 1,1 0-1,-1 1 1,0-1-1,0 0 1,0 1-1,0-1 1,0 0-1,1 1 1,-1-1-1,0 0 1,0 1-1,0-1 1,0 1-1,0-1 1,0 0-1,0 1 1,0-1-1,-1 0 1,1 1-1,0-1 0,0 0 1,0 1-1,0-1 1,0 1-1,-1-1 1,1 0-1,0 0 1,0 1-1,-1-1 1,-15 14-923,-6-1-17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2.084"/>
    </inkml:context>
    <inkml:brush xml:id="br0">
      <inkml:brushProperty name="width" value="0.035" units="cm"/>
      <inkml:brushProperty name="height" value="0.035" units="cm"/>
    </inkml:brush>
  </inkml:definitions>
  <inkml:trace contextRef="#ctx0" brushRef="#br0">491 107 14715,'0'-2'166,"-3"-52"1970,4 51-2015,-1 1 0,0-1 0,0 1 0,1-1 0,-1 1 0,1-1 0,0 1 0,0-1 0,0 1 0,0-1 0,0 1 0,0 0 0,1 0 0,-1 0 0,1-1 0,-1 2 0,4-5 0,-4 6-93,-1 0 0,0-1 1,1 1-1,-1 0 0,1-1 1,-1 1-1,0 0 0,1-1 1,-1 1-1,1 0 0,-1 0 1,1 0-1,-1-1 0,1 1 0,-1 0 1,1 0-1,-1 0 0,1 0 1,-1 0-1,1 0 0,-1 0 1,1 0-1,-1 0 0,1 0 1,-1 0-1,1 0 0,-1 1 1,1-1-1,-1 0 0,1 0 0,-1 0 1,1 1-1,-1-1 0,0 0 1,1 1-1,-1-1 0,1 0 1,-1 1-1,0-1 0,1 0 1,-1 1-1,0-1 0,0 1 1,1-1-1,-1 0 0,0 1 1,0-1-1,1 1 0,-1-1 0,0 1 1,0-1-1,0 1 0,0-1 1,0 1-1,0-1 0,0 1 1,0-1-1,0 2 0,0 2 40,1 1-1,-1 0 1,0-1-1,-1 1 0,-1 7 1,-2 5 30,-2 0 0,0-1 0,-1 1 0,-1-1 1,0-1-1,-14 20 0,-71 85 543,77-101-505,-126 140 924,-43 53 281,182-208-1320,1-1-6,-1 0 0,0 0 0,1 0 1,0 1-1,0-1 0,0 1 0,0-1 0,0 1 0,1 0 0,0 0 0,0 0 0,0 0 1,0 0-1,0 4 0,1-7-16,0 0 1,0-1-1,0 1 0,0-1 1,0 1-1,0-1 1,1 1-1,-1-1 0,0 1 1,0-1-1,0 1 1,1-1-1,-1 1 0,0-1 1,0 0-1,1 1 1,-1-1-1,1 1 1,-1-1-1,0 0 0,1 1 1,-1-1-1,1 0 1,-1 1-1,1-1 0,-1 0 1,1 0-1,-1 1 1,1-1-1,-1 0 0,1 0 1,-1 0-1,1 0 1,-1 0-1,1 0 0,0 0 1,22-4-40,-20 3 35,50-18-257,59-30 1,-6 2-612,80-22 357,-92 41 221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3.098"/>
    </inkml:context>
    <inkml:brush xml:id="br0">
      <inkml:brushProperty name="width" value="0.035" units="cm"/>
      <inkml:brushProperty name="height" value="0.035" units="cm"/>
    </inkml:brush>
  </inkml:definitions>
  <inkml:trace contextRef="#ctx0" brushRef="#br0">17 192 16051,'3'2'134,"-1"0"-1,0 0 0,1 0 1,-1 0-1,0 0 0,-1 0 0,1 1 1,0-1-1,0 1 0,-1-1 1,0 1-1,2 4 0,12 40 207,-9-29-7,14 60 179,-4 0-1,8 98 1,-14-96-421,-7-65-69,-2-9 3,0-1-1,0 1 1,-1-1 0,0 1-1,0 0 1,0 0 0,0-1-1,-2 8 1,-4-37 155,-125-529-323,145 590 394,1-1 0,39 66 0,-37-75-220,0-1-1,2 0 1,1-2-1,0 0 1,27 22 0,-42-41 33,1 0 1,0-1 0,1 0 0,-1 0 0,1 0 0,0-1 0,14 5 0,-18-7-10,0-1 1,-1 1-1,1-1 0,0 1 1,0-1-1,0 0 0,0 0 0,0 0 1,-1-1-1,1 1 0,0-1 1,0 1-1,0-1 0,-1 0 1,1 0-1,0 0 0,-1 0 1,1-1-1,-1 1 0,1-1 1,-1 0-1,0 1 0,4-5 1,-1-1 91,0 0 0,0 1 0,-1-2 0,0 1 0,0 0 0,-1-1 0,0 0 0,0 1 0,-1-1 0,0 0 0,1-10 0,1-11 487,0-54 0,-5 49-449,-1 0 0,-1 0 0,-2 0 0,-2 0 0,-1 1 0,-1 0-1,-14-31 1,21 59-190,-13-25 0,15 29-21,-1-1-1,0 1 1,0 0 0,0-1 0,0 1 0,0 0-1,0 0 1,0-1 0,-1 1 0,1 0-1,0 0 1,-1 0 0,1 1 0,0-1 0,-1 0-1,-1 0 1,2 1-27,1 0 0,-1 0 0,1 0 0,-1 1 0,1-1 0,0 0 0,-1 0 0,1 1-1,-1-1 1,1 0 0,-1 1 0,1-1 0,0 0 0,-1 1 0,1-1 0,0 0 0,0 1 0,-1-1 0,1 1 0,0-1-1,0 1 1,-1-1 0,1 1 0,0-1 0,0 1 0,0-1 0,0 1 0,0-1 0,0 1 0,0-1 0,0 1 0,0-1-1,0 1 1,0-1 0,0 1 0,0-1 0,0 1 0,0-1 0,1 1 0,-1 0 0,5 23-1646,-2-16 1328,1 0 1,0 0-1,7 9 1,5 6-504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500"/>
    </inkml:context>
    <inkml:brush xml:id="br0">
      <inkml:brushProperty name="width" value="0.025" units="cm"/>
      <inkml:brushProperty name="height" value="0.025" units="cm"/>
    </inkml:brush>
  </inkml:definitions>
  <inkml:trace contextRef="#ctx0" brushRef="#br0">12 0 3555,'0'0'8387,"-2"8"-7266,-6 24-123,7-31-984,1 0-1,0 0 1,0 0 0,0 1-1,0-1 1,0 0-1,0 0 1,0 0-1,0 0 1,0 0 0,1 0-1,-1 0 1,0 0-1,1 0 1,-1 0-1,1 1 1,-1-2 0,1 1-1,-1 0 1,1 0-1,0 0 1,-1 0-1,1 0 1,0 0 0,0-1-1,0 1 1,-1 0-1,1-1 1,0 1-1,0-1 1,0 1 0,0-1-1,0 1 1,0-1-1,0 1 1,1-1-1,-1 0 1,0 0 0,0 0-1,2 0 1,3 1-82,-1 0 1,1-1 0,0 0 0,-1-1-1,1 1 1,6-2 0,-7 0-395,1 0 1,-1-1 0,0 1-1,0-1 1,0 0-1,-1 0 1,1 0 0,7-8-1,10-6-2720,-27 27 4495,-16 25 1759,14-25-2700,0 0 1,1 0-1,0 1 1,0 0-1,1 0 1,1 1-1,0-1 1,1 1-1,0 0 1,-1 14-1,4-26-377,0 0 0,0 1 0,0-1 0,0 0-1,0 1 1,0-1 0,0 0 0,0 1-1,0-1 1,1 0 0,-1 1 0,0-1 0,0 0-1,0 1 1,1-1 0,-1 0 0,0 1 0,0-1-1,1 0 1,-1 0 0,0 1 0,1-1-1,-1 0 1,0 0 0,0 0 0,1 0 0,-1 1-1,1-1 1,-1 0 0,0 0 0,1 0-1,-1 0 1,0 0 0,1 0 0,0 0 0,10-2-3566,-1-2-662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3.534"/>
    </inkml:context>
    <inkml:brush xml:id="br0">
      <inkml:brushProperty name="width" value="0.035" units="cm"/>
      <inkml:brushProperty name="height" value="0.035" units="cm"/>
    </inkml:brush>
  </inkml:definitions>
  <inkml:trace contextRef="#ctx0" brushRef="#br0">25 182 14907,'4'2'352,"-1"0"-1,0-1 0,1 1 1,-1-1-1,1 0 1,0 0-1,-1 0 1,1 0-1,0-1 0,-1 0 1,8 0-1,-8 0-151,1-1-1,-1 0 1,0-1-1,0 1 0,0 0 1,0-1-1,0 0 1,0 1-1,-1-1 0,1 0 1,-1 0-1,1-1 1,-1 1-1,3-3 0,1-3 82,1 0 0,-2 0 0,1-1 0,-1 0 0,0 0 0,3-10 0,-6 15-185,0 0 0,0-1-1,-1 1 1,0 0 0,0-1 0,0 1 0,-1-1-1,1 1 1,-1-1 0,0 1 0,0-1 0,-1 1 0,1 0-1,-1-1 1,0 1 0,-2-5 0,3 8-74,-1 0 0,1 0 1,-1 0-1,0 0 0,1 0 1,-1 0-1,0 0 0,1 0 0,-1 0 1,0 0-1,0 1 0,0-1 1,0 0-1,0 1 0,0-1 0,0 0 1,0 1-1,0-1 0,0 1 1,0 0-1,0-1 0,0 1 1,0 0-1,-2-1 0,0 2 3,1-1 0,-1 0 0,1 1 0,0-1 0,-1 1 0,1 0 0,0 0 0,-1 0 0,1 0 0,0 0 0,-2 2 0,-4 2 7,2 0 0,-1 1 0,1 0 0,0 0 0,-9 11 0,6-4-24,0 2 1,1-1-1,1 1 0,0 0 0,-9 30 0,14-36-30,-1 1 1,2-1-1,-1 0 0,1 0 0,0 1 1,1-1-1,0 1 0,1-1 1,0 0-1,0 1 0,6 16 0,-7-24-37,1 1-1,0-1 0,1 1 0,-1-1 0,0 0 0,1 0 1,-1 1-1,1-1 0,0 0 0,0 0 0,-1-1 0,1 1 1,1 0-1,-1-1 0,0 1 0,0-1 0,1 1 0,-1-1 1,0 0-1,1 0 0,-1 0 0,1-1 0,-1 1 0,1 0 1,0-1-1,-1 0 0,1 1 0,0-1 0,-1 0 0,6-1 1,0 0-71,1-1 1,-1 0-1,0 0 1,0-1 0,0 0-1,0-1 1,0 1-1,11-9 1,23-19-459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3.923"/>
    </inkml:context>
    <inkml:brush xml:id="br0">
      <inkml:brushProperty name="width" value="0.035" units="cm"/>
      <inkml:brushProperty name="height" value="0.035" units="cm"/>
    </inkml:brush>
  </inkml:definitions>
  <inkml:trace contextRef="#ctx0" brushRef="#br0">108 101 17428,'-34'48'1924,"-12"21"-382,42-62-1245,-1 1-1,2 0 1,-1 0-1,1 0 1,1 1 0,-4 16-1,6-24-268,0 0 0,-1 0-1,1 0 1,0 0 0,0 0-1,0 0 1,1 0 0,-1 0-1,0 0 1,0 0 0,0 1-1,1-1 1,-1 0 0,1 1-1,0-2-14,-1 1 0,0-1 0,1 0 0,-1 1 0,0-1 0,1 0 0,-1 1 0,0-1 0,1 0 0,-1 0 0,1 0 0,-1 1 0,1-1 0,-1 0-1,1 0 1,-1 0 0,0 0 0,1 0 0,-1 0 0,1 0 0,-1 0 0,2 0 0,0 0 4,0-1 0,1 0 0,-1 1 1,0-1-1,0 0 0,0 0 0,0-1 0,0 1 1,0 0-1,0-1 0,3-2 0,6-7 70,-1-1 0,1 0 0,-2-1 0,0 0 0,-1 0 0,0-1 0,-1 0 0,0 0 0,-1-1-1,-1 0 1,0 0 0,-1 0 0,-1-1 0,0 1 0,0-20 0,-3 32-58,0 0 0,0 0 0,0 0 0,0 0-1,-1 0 1,1 1 0,-1-1 0,0 0 0,0 0 0,0 1 0,0-1 0,0 0-1,-1 1 1,1-1 0,-4-3 0,4 5-24,0 1 0,0-1 1,0 0-1,0 1 0,0-1 0,-1 1 1,1-1-1,0 1 0,0-1 0,0 1 0,0 0 1,-1 0-1,1-1 0,0 1 0,0 0 0,-1 0 1,1 0-1,0 1 0,0-1 0,-1 0 1,1 0-1,0 1 0,0-1 0,0 0 0,0 1 1,-1-1-1,1 1 0,0 0 0,0-1 1,0 1-1,0 0 0,0 0 0,0 0 0,1-1 1,-1 1-1,0 0 0,-1 1 0,-1 2-83,0 0 1,0 0-1,0 0 0,1 1 0,-1-1 1,1 0-1,0 1 0,0 0 0,-2 9 0,3-11-102,0 0-1,0 0 1,1 0-1,-1 0 1,1 0-1,0 0 1,0 0-1,0 0 1,0 0-1,1 0 0,-1 0 1,1 0-1,0 0 1,0 0-1,0 0 1,0 0-1,2 2 1,-3-4 126,1 0 0,0 0 0,-1-1 0,1 1 0,0-1 0,-1 1 0,1-1 0,0 1 0,0-1 0,-1 1 0,1-1 0,0 1 0,0-1 0,0 0 0,-1 1-1,1-1 1,0 0 0,0 0 0,0 0 0,0 0 0,0 0 0,0 0 0,0 0 0,0 0 0,-1 0 0,1 0 0,2-1 0,11-6-926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4.706"/>
    </inkml:context>
    <inkml:brush xml:id="br0">
      <inkml:brushProperty name="width" value="0.035" units="cm"/>
      <inkml:brushProperty name="height" value="0.035" units="cm"/>
    </inkml:brush>
  </inkml:definitions>
  <inkml:trace contextRef="#ctx0" brushRef="#br0">8 5 15019,'-2'-4'995,"0"5"-353,0 10-74,1 20 57,5 60 795,5 1-1,27 121 0,-36-210-1393,3 12 161,0 1-1,0-1 1,2-1 0,0 1-1,13 26 1,-18-40-155,1 0 0,0 1 0,0-1-1,-1 0 1,1 0 0,0 1 0,0-1 0,0 0 0,0 0-1,0 0 1,1 0 0,-1 0 0,0-1 0,0 1 0,0 0 0,1 0-1,-1-1 1,1 1 0,-1-1 0,0 1 0,1-1 0,2 1-1,-3-2 9,1 1 0,0 0 0,0-1 0,0 1-1,0-1 1,0 0 0,0 1 0,-1-1 0,1 0-1,0 0 1,0 0 0,-1 0 0,1-1-1,2-1 1,4-6 114,0 0-1,-1-1 1,0 0-1,9-16 0,18-40 219,-4-2-1,-2 0 1,27-110-1,-49 160-485,-4 11-45,1 0 0,-1 0-1,-1 0 1,1 0 0,-1 0-1,0 0 1,-1-1 0,0 1-1,-1-14 1,1 21 143,0-1 0,0 1 0,0-1 0,-1 1 0,1 0 1,0-1-1,0 1 0,0-1 0,-1 1 0,1 0 0,0-1 0,-1 1 0,1 0 0,0-1 0,-1 1 0,1 0 1,0-1-1,-1 1 0,1 0 0,0 0 0,-1-1 0,1 1 0,-1 0 0,1 0 0,-1 0 0,1 0 0,-1-1 0,1 1 1,-1 0-1,1 0 0,0 0 0,-1 0 0,1 0 0,-1 0 0,1 0 0,-1 0 0,1 1 0,-1-1 0,1 0 0,-1 0 1,1 0-1,0 0 0,-1 1 0,0-1 0,-11 8-487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5.218"/>
    </inkml:context>
    <inkml:brush xml:id="br0">
      <inkml:brushProperty name="width" value="0.035" units="cm"/>
      <inkml:brushProperty name="height" value="0.035" units="cm"/>
    </inkml:brush>
  </inkml:definitions>
  <inkml:trace contextRef="#ctx0" brushRef="#br0">0 548 15827,'3'15'1505,"1"3"-1001,2-1-208,4 1 528,3 1-160,4 1-496,3 2-320,6-2 432,0-3-304,1-6-96,-1-5-64</inkml:trace>
  <inkml:trace contextRef="#ctx0" brushRef="#br0" timeOffset="1">177 0 14251,'11'4'1704,"-2"15"-807,-1 5-329,2 14 1944,3 6-1520,3 12-399,0 1-73,1 5-88,0 0-168,3-7-568,0-3-192,0-9-481,-2-9 1338,-1-13-561,3-4-145,1-10-103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5.738"/>
    </inkml:context>
    <inkml:brush xml:id="br0">
      <inkml:brushProperty name="width" value="0.035" units="cm"/>
      <inkml:brushProperty name="height" value="0.035" units="cm"/>
    </inkml:brush>
  </inkml:definitions>
  <inkml:trace contextRef="#ctx0" brushRef="#br0">61 40 16596,'-7'9'332,"0"1"0,1 0 0,0 0 0,0 0 0,1 0 0,1 1 0,0 0 0,0 0 0,1 0 0,0 0 0,1 1 0,1-1 0,-1 1 1,2-1-1,0 1 0,0 0 0,1-1 0,3 18 0,-3-27-299,-1 1 0,1-1 0,0 1 1,-1-1-1,1 0 0,0 1 0,0-1 0,1 0 0,-1 0 1,0 1-1,1-1 0,0 0 0,-1-1 0,1 1 0,0 0 1,0 0-1,0-1 0,0 1 0,0-1 0,0 0 0,0 1 1,1-1-1,-1 0 0,0 0 0,1-1 0,3 2 0,-2-2-1,0 0-1,-1 0 0,1 0 1,0-1-1,-1 1 0,1-1 1,-1 0-1,1 0 0,-1 0 0,1-1 1,-1 1-1,1-1 0,-1 0 1,0 0-1,0 0 0,0 0 1,5-6-1,0 1 23,-1-2 1,0 1-1,0-1 0,-1 0 1,0-1-1,0 1 0,-1-1 1,-1 0-1,1-1 0,-2 1 1,1-1-1,-2 0 1,1 1-1,-2-1 0,1 0 1,-1-1-1,-1 1 0,0 0 1,-1 0-1,-2-17 0,2 25-50,1 0-1,-1 0 1,0 0 0,0 0-1,-1 0 1,1 0-1,0 0 1,-1 1-1,0-1 1,0 0-1,0 1 1,0 0-1,0-1 1,0 1-1,0 0 1,-1 0-1,1 0 1,-1 0-1,1 1 1,-1-1-1,0 1 1,-4-2-1,4 2-7,1 1 0,0-1 0,-1 1 0,1 0-1,0 0 1,-1 0 0,1 1 0,-1-1 0,1 1-1,0-1 1,-1 1 0,1-1 0,0 1-1,0 0 1,0 0 0,0 0 0,0 1 0,0-1-1,0 0 1,0 1 0,0 0 0,0-1 0,1 1-1,-1 0 1,1 0 0,-1-1 0,1 1 0,0 0-1,-2 4 1,0-2-112,1 0-1,0 1 1,0-1 0,1 1-1,-1 0 1,1 0 0,0-1 0,0 1-1,1 0 1,0 0 0,0 7-1,0-11 56,0 0-1,0 0 0,0 0 1,0 0-1,1 0 1,-1 1-1,0-1 1,1 0-1,-1 0 0,1 0 1,0 0-1,-1 0 1,1 0-1,0 0 1,-1-1-1,1 1 0,0 0 1,0 0-1,0 0 1,1 0-1,0 0 18,0 0 0,0-1 1,0 0-1,0 1 0,0-1 0,0 0 1,0 0-1,0 0 0,0 0 0,0 0 1,-1-1-1,1 1 0,0 0 0,0-1 1,0 0-1,0 1 0,1-2 0,29-14-614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6.242"/>
    </inkml:context>
    <inkml:brush xml:id="br0">
      <inkml:brushProperty name="width" value="0.035" units="cm"/>
      <inkml:brushProperty name="height" value="0.035" units="cm"/>
    </inkml:brush>
  </inkml:definitions>
  <inkml:trace contextRef="#ctx0" brushRef="#br0">137 1 15227,'-33'39'1882,"18"-23"-1229,1 0 0,0 1 0,2 0 0,0 1 0,1 1-1,-11 24 1,21-42-616,1 0-1,-1 0 1,1 0-1,0 0 1,-1 0-1,1 0 1,0 0-1,0 0 1,0 0-1,0 0 1,0 0-1,0 0 1,0 0-1,0 0 1,0 0-1,0 0 1,1 0-1,-1 0 1,0 0-1,1 0 0,0 1 1,-1-1-28,1-1 1,0 1-1,0-1 0,-1 1 0,1-1 1,0 1-1,0-1 0,0 1 0,0-1 1,-1 0-1,1 1 0,0-1 1,0 0-1,0 0 0,0 0 0,0 0 1,0 0-1,1 0 0,6-1-113,-1 0 0,0 0-1,1-1 1,9-3 0,-14 4 57,7-2-98,14-6-384,1 2 0,33-5 0,-52 11 437,0 0-1,0 1 1,0-1 0,-1 1 0,1 1-1,0-1 1,0 1 0,0 0-1,-1 0 1,1 0 0,0 1 0,-1 0-1,0 0 1,1 1 0,-1 0 0,7 4-1,-11-6 111,1 0 0,0 1-1,0-1 1,-1 1 0,1 0 0,-1-1-1,1 1 1,-1 0 0,0 0-1,0 0 1,0 0 0,0 0 0,0 0-1,0 0 1,-1 1 0,1-1-1,-1 0 1,1 0 0,-1 5 0,0-4 59,-1 0 0,1 1 1,-1-1-1,0 0 0,0 0 1,0 0-1,0 1 1,-1-1-1,1-1 0,-1 1 1,0 0-1,-2 3 1,-5 4 375,0-1 0,0 0 1,-1 0-1,0-1 1,-18 12-1,26-19-408,-63 36 1875,60-34-1847,-2 0 0,1-1 0,0 0 1,0 0-1,-1 0 0,1-1 0,-1 0 0,-12 0 0,18-1-116,1 0-1,-1 0 1,1 0-1,-1 0 1,1 0-1,-1 0 1,0 0-1,1 0 1,-1 0-1,1 0 1,-1 0-1,1-1 1,-1 1-1,1 0 1,-1 0-1,1-1 0,-1 1 1,1 0-1,-1-1 1,1 1-1,-1 0 1,1-1-1,0 1 1,-1-1-1,1 1 1,0-1-1,-1 1 1,1-1-1,0 1 1,0-1-1,-1 1 0,1-1 1,0 1-1,0-1 1,0 1-1,0-1 1,0 0-1,0 1 1,0-1-1,0 1 1,0-1-1,0 0 1,0-1-45,1 0 1,-1 0-1,1 0 1,0 0-1,0 0 1,0 0-1,0 0 1,0 0-1,0 1 1,2-3 0,15-11-632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6.729"/>
    </inkml:context>
    <inkml:brush xml:id="br0">
      <inkml:brushProperty name="width" value="0.035" units="cm"/>
      <inkml:brushProperty name="height" value="0.035" units="cm"/>
    </inkml:brush>
  </inkml:definitions>
  <inkml:trace contextRef="#ctx0" brushRef="#br0">193 44 17204,'-2'-3'177,"0"-1"0,0 1 0,-1 1 0,1-1 0,0 0 0,-1 1 1,0-1-1,0 1 0,1 0 0,-2 0 0,1 0 0,0 0 0,0 0 0,0 1 0,-1-1 1,1 1-1,-1 0 0,1 0 0,-1 0 0,1 1 0,-1-1 0,0 1 0,1 0 1,-1 0-1,0 0 0,1 1 0,-1-1 0,0 1 0,1 0 0,-1 0 0,-3 1 1,2 0-83,-1 1 0,1 0 1,-1-1-1,1 2 1,0-1-1,0 1 1,0 0-1,1 0 1,-1 0-1,1 0 1,0 1-1,0 0 1,1 0-1,-1 0 0,1 0 1,0 0-1,1 1 1,-3 5-1,4-8-96,0-1-1,1 1 1,-1 0-1,0-1 0,1 1 1,0 0-1,0-1 1,-1 1-1,2 0 1,-1 3-1,0-5-14,1-1 0,-1 1 0,1 0 0,-1 0 0,1-1 0,-1 1 0,1 0 0,-1-1 0,1 1 0,-1-1 0,1 1 0,0-1 0,-1 1 0,1-1 0,0 1 0,-1-1 0,1 0 1,0 1-1,0-1 0,-1 0 0,1 0 0,0 0 0,0 1 0,0-1 0,0 0 0,-1 0 0,1 0 0,0 0 0,0 0 0,0 0 0,-1-1 0,1 1 0,0 0 0,0 0 0,0-1 0,-1 1 0,1 0 0,1-1 0,12-3-283,10-3-306,0 1 1,42-4-1,-60 9 562,-1 1-1,1 0 1,0 0 0,0 0-1,0 1 1,-1 0-1,1 0 1,0 0 0,0 1-1,-1 0 1,1 0 0,-1 0-1,0 1 1,0-1-1,0 1 1,0 1 0,5 4-1,-7-7 82,-1 1 1,0 0-1,-1 1 0,1-1 0,0 0 1,-1 0-1,1 1 0,-1-1 0,0 1 1,0-1-1,0 1 0,0 0 0,0-1 0,0 1 1,-1 0-1,1 0 0,-1-1 0,0 1 1,0 0-1,0 3 0,-1-2 70,0 1 0,-1-1 0,1 1 0,-1-1-1,0 0 1,0 1 0,0-1 0,0 0 0,-1 0 0,0-1-1,-3 5 1,-3 1 164,0 0 0,0-1 0,-1 0 0,1 0-1,-2-1 1,1-1 0,-1 0 0,-15 7 0,19-11-274,0 1 1,0-1-1,-1-1 0,1 1 1,-10-1-1,16 0-42,0-1 1,0 0 0,-1 0-1,1 0 1,0 0-1,0 0 1,0 0 0,0 0-1,0 0 1,0-1-1,0 1 1,-1 0-1,1-1 1,0 1 0,0-1-1,0 1 1,0-1-1,0 1 1,0-1-1,1 0 1,-1 1 0,0-1-1,0 0 1,0 0-1,1 0 1,-1 0 0,0 0-1,1 1 1,-1-1-1,1 0 1,-1 0-1,1-1 1,-1 1 0,1 0-1,0 0 1,-1 0-1,1 0 1,0 0-1,0 0 1,0 0 0,0 0-1,0-1 1,0-1-1,3-11-509</inkml:trace>
  <inkml:trace contextRef="#ctx0" brushRef="#br0" timeOffset="1">481 18 16812,'-9'31'1816,"3"1"-1240,1 1-272,2 3 1008,3-2-823,1-1-273,5-7-552,1-5-313,0-8 513,2-3-176,2-5-120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7.182"/>
    </inkml:context>
    <inkml:brush xml:id="br0">
      <inkml:brushProperty name="width" value="0.035" units="cm"/>
      <inkml:brushProperty name="height" value="0.035" units="cm"/>
    </inkml:brush>
  </inkml:definitions>
  <inkml:trace contextRef="#ctx0" brushRef="#br0">15 0 17196,'-3'10'504,"1"0"1,0-1-1,1 1 1,0 0 0,0 0-1,2 12 1,-2 4 332,-3 166 1902,5-148-2451,3-1 1,11 59-1,-14-96-266,1 0 0,0 0 0,0 0 0,0 0 0,4 6-1,-6-11-17,1 0 0,-1-1 0,0 1 0,1 0 0,-1 0 1,1-1-1,-1 1 0,1 0 0,-1-1 0,1 1 0,0-1 0,-1 1 0,1-1 0,0 1 0,0-1 0,-1 1 0,1-1 0,0 0 0,0 1 0,-1-1 0,1 0 0,0 0 0,0 1 0,0-1 0,0 0 0,-1 0 0,1 0 0,0 0 0,0 0 0,0 0 0,0 0 0,0 0 0,-1-1 0,1 1 0,0 0 0,0 0 0,0-1 0,-1 1 0,1-1 0,0 1 0,0-1 0,-1 1 0,1-1 0,0 1 0,-1-1 0,2-1 0,5-6 25,0-2-1,0 1 0,-1-1 0,0 0 0,-1 0 0,0 0 1,6-20-1,-2 8 4,120-331-1622,-129 352 1566,2-4 299,-2 5-278,0 0 0,0 0 0,-1 0 0,1 0 0,0 0 0,0 0-1,0 0 1,0 0 0,0 0 0,0 0 0,0 0 0,0 0 0,0 0-1,0 0 1,0 0 0,0 0 0,0 0 0,0 1 0,0-1 0,0 0-1,0-1 1,0 1 0,0 0 0,0 0 0,0 0 0,0 0 0,-1 0-1,1 0 1,0 0 0,0 0 0,0 0 0,0 0 0,0 0 0,0 0-1,0 0 1,0 0 0,0 0 0,0 0 0,0 0 0,0 0 0,0 0-1,0 0 1,-6 6-265</inkml:trace>
  <inkml:trace contextRef="#ctx0" brushRef="#br0" timeOffset="1">292 350 18524,'20'39'1912,"-6"-6"-1231,2-3-297,4-6 704,0-4-336,-3-5-856,-1-8-192,-2-7 224,-5-6-224,-5-14-144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7.682"/>
    </inkml:context>
    <inkml:brush xml:id="br0">
      <inkml:brushProperty name="width" value="0.035" units="cm"/>
      <inkml:brushProperty name="height" value="0.035" units="cm"/>
    </inkml:brush>
  </inkml:definitions>
  <inkml:trace contextRef="#ctx0" brushRef="#br0">23 55 20076,'-11'-17'1985,"5"7"-1505,2 1-312,2 2 656,2 0 600,3 3-1040,1 4-120,-1 0-87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48.135"/>
    </inkml:context>
    <inkml:brush xml:id="br0">
      <inkml:brushProperty name="width" value="0.035" units="cm"/>
      <inkml:brushProperty name="height" value="0.035" units="cm"/>
    </inkml:brush>
  </inkml:definitions>
  <inkml:trace contextRef="#ctx0" brushRef="#br0">1 1232 15107,'0'3'116,"1"6"353,1 0-1,0 0 0,0 1 1,7 15-1,-7-21-365,0-1 0,0 0 0,0 1 0,1-1 0,-1 0 0,1 0 0,0-1 0,0 1 0,0-1 0,0 1 0,0-1 0,0 0 0,1 0 0,-1 0 0,5 1 0,7 3 23,2-1 1,-1 0-1,0-2 0,1 0 0,-1 0 0,32 0 0,-3-4-29,67-9 1,-11-7-32,132-39-1,101-51-1,-292 93-56,763-270 52,224-73 194,278-37 964,-820 282-5798,-462 106 4155,-4-4 56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890"/>
    </inkml:context>
    <inkml:brush xml:id="br0">
      <inkml:brushProperty name="width" value="0.025" units="cm"/>
      <inkml:brushProperty name="height" value="0.025" units="cm"/>
    </inkml:brush>
  </inkml:definitions>
  <inkml:trace contextRef="#ctx0" brushRef="#br0">177 0 11531,'0'0'10218,"-7"8"-10138,-42 35 54,21-20-68,-45 49 1,71-70-75,0 0 1,0 0-1,1 0 0,-1 0 1,1 0-1,-1 0 1,1 1-1,0-1 1,0 1-1,0-1 1,0 1-1,0-1 1,1 1-1,-1 0 1,0 4-1,2-6-7,-1 1 1,1-1-1,0 0 0,0 0 0,-1 0 1,1 0-1,0 0 0,0 0 0,0 0 1,0 0-1,0-1 0,0 1 0,0 0 1,0 0-1,0-1 0,1 1 0,-1-1 1,0 1-1,0-1 0,0 0 0,1 1 1,-1-1-1,0 0 0,1 0 0,-1 0 1,0 0-1,1 0 0,-1 0 0,0 0 1,0 0-1,2-1 0,53-5-3226,-20-8-4008,-12 1-1266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7:58.464"/>
    </inkml:context>
    <inkml:brush xml:id="br0">
      <inkml:brushProperty name="width" value="0.035" units="cm"/>
      <inkml:brushProperty name="height" value="0.035" units="cm"/>
    </inkml:brush>
  </inkml:definitions>
  <inkml:trace contextRef="#ctx0" brushRef="#br0">118 31 13099,'1'-10'319,"1"-10"648,-2 20-456,-3 12-49,-13 93 1552,-3 193-1,16-193-1606,1-64-319,-52 952 938,35-641-704,19-242-298,17 131-1,-16-224-113,-3-22-643,-8-29-732,9 27 1473,-4-13-371,1 2-73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55.086"/>
    </inkml:context>
    <inkml:brush xml:id="br0">
      <inkml:brushProperty name="width" value="0.025" units="cm"/>
      <inkml:brushProperty name="height" value="0.025" units="cm"/>
    </inkml:brush>
  </inkml:definitions>
  <inkml:trace contextRef="#ctx0" brushRef="#br0">115 16 6150,'0'0'4703,"-8"-4"-4420,4 2-240,3 1-13,0 0 0,0 0 0,0 1 0,0-1 0,0 0 0,0 1 0,0-1 0,0 0 0,0 1 0,0 0 0,0-1 0,0 1 0,-1-1 0,1 1 0,0 0 0,0 0 0,0 0 0,0 0 0,-1 0 0,1 0 0,0 0 0,0 0 0,0 0 0,-1 1 0,1-1 0,0 0 0,0 1 0,0-1 0,0 1 0,0-1 0,0 1 0,0-1 0,0 1 0,0 0 0,0 0 0,0-1 0,0 1 0,0 0 0,1 0 0,-1 0 0,0 0 0,1 0 0,-1 0 0,0 0 0,1 0 0,0 0 0,-1 1 0,1-1 0,0 0 0,-1 0 0,1 0 0,0 2 0,-15 61 1898,-8 69-1,8 167-886,14-148-278,34 276 0,-12-244-523,-2-7 439,-11-98-532,-3 0 1,-7 101 0,0-51-111,-7 255 924,-6 198-827,26 17-38,-12-466-19,-32 226 0,17-72-29,12-148-21,-10 774 320,27-605-279,-6-186-45,6 88-6,7 241 41,19 485 0,-36-900-56,10 236 28,-4 2-30,-1-89 0,2-43-315,0 30-640,-22-197-7283,7 16 5212,-8-16-6348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4:18.945"/>
    </inkml:context>
    <inkml:brush xml:id="br0">
      <inkml:brushProperty name="width" value="0.025" units="cm"/>
      <inkml:brushProperty name="height" value="0.025" units="cm"/>
    </inkml:brush>
  </inkml:definitions>
  <inkml:trace contextRef="#ctx0" brushRef="#br0">2242 145 5317,'-9'-2'-53,"-224"-57"7145,-139-12-6924,326 65-111,0 2 0,0 2 0,-1 1 0,1 3 0,0 2 1,0 2-1,0 2 0,0 2 0,-62 22 0,-44 26-46,3 7-1,-232 138 1,364-193-33,-40 23 181,1 2-1,-82 68 0,124-91-132,1 0-1,0 2 0,1-1 1,0 1-1,1 1 0,0 0 0,2 1 1,0 0-1,0 0 0,2 1 1,0 0-1,1 0 0,1 1 1,-5 24-1,7-21-37,1 0-1,1 1 1,1-1 0,1 0-1,0 1 1,2-1 0,0 0-1,7 21 1,-5-27-10,1 0-1,0-1 1,1 0 0,0 0-1,1 0 1,1-1 0,0 0-1,1-1 1,0 0 0,1 0-1,19 15 1,3-1 31,1-3 0,1 0-1,2-3 1,68 30 0,168 44 121,-180-64-117,23 5 122,1-5 0,1-5 0,1-6 1,0-5-1,136 0 0,-70-17 13,-1-7-1,220-42 1,-255 23-110,-2-7 1,-1-6 0,155-68 0,-242 85-37,-1-2 1,73-48-1,-114 65 20,-1-2 1,0 0-1,-1-1 0,0-1 0,-1 0 0,0-1 0,-2 0 0,0-1 0,0 0 0,-2-1 0,16-31 0,-23 39 13,-1 0 0,1-1 0,-1 1-1,-1 0 1,0-1 0,0 1 0,-1-1 0,0 0-1,-1 1 1,0-1 0,0 1 0,-1 0-1,0-1 1,-1 1 0,0 0 0,0 0 0,-1 1-1,0-1 1,-1 1 0,0-1 0,0 2 0,-10-13-1,-11-10-3,-1 1 1,-1 2-1,-1 0 0,-36-23 0,2 5-5,-2 3-1,-1 2 1,-3 4 0,-113-43 0,-308-70-59,371 122 63,-2 5-1,0 5 1,-1 5 0,-132 5-1,168 11-160,1 3-1,-1 4 0,2 3 0,0 4 0,1 4 1,-133 54-1,-31 47-3253,133-60 76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3.836"/>
    </inkml:context>
    <inkml:brush xml:id="br0">
      <inkml:brushProperty name="width" value="0.035" units="cm"/>
      <inkml:brushProperty name="height" value="0.035" units="cm"/>
    </inkml:brush>
  </inkml:definitions>
  <inkml:trace contextRef="#ctx0" brushRef="#br0">61 0 17732,'0'1'128,"1"-1"1,-1 1 0,0 0 0,1-1-1,-1 1 1,1 0 0,-1 0-1,0-1 1,0 1 0,1 0-1,-1 0 1,0 0 0,0-1 0,0 1-1,0 0 1,0 0 0,0 0-1,0-1 1,0 3 0,-27 341 3742,18-310-5239,9-34 1250,0 1 0,0-1-1,0 1 1,-1 0 0,1-1-1,0 1 1,-1-1 0,1 1-1,0-1 1,-1 1 0,1-1-1,-1 0 1,1 1 0,-1-1-1,1 1 1,-1-1 0,1 0-1,-1 0 1,1 1 0,-2-1-1,2 0 41,-1 0 1,0 0-1,1 0 0,-1-1 0,0 1 0,1 0 0,-1-1 1,0 1-1,1 0 0,-1-1 0,1 1 0,-1-1 0,1 1 0,-1-1 1,1 1-1,-1-1 0,1 1 0,-1-1 0,1 0 0,0 1 0,-1-1 1,1 0-1,-1 0 0,-6-14-1022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4.356"/>
    </inkml:context>
    <inkml:brush xml:id="br0">
      <inkml:brushProperty name="width" value="0.035" units="cm"/>
      <inkml:brushProperty name="height" value="0.035" units="cm"/>
    </inkml:brush>
  </inkml:definitions>
  <inkml:trace contextRef="#ctx0" brushRef="#br0">1 117 19316,'6'0'1648,"4"-4"-1095,1-1-201,11-2 624,3-3-200,7-4-200,5 1-128,2-1-160,4-1-80,-4 2-320,2 2-200,-8 5-440,-3 2-200,-8 4 1280,-6 1-592,-15 5-120,-5 1-160</inkml:trace>
  <inkml:trace contextRef="#ctx0" brushRef="#br0" timeOffset="1">20 326 17588,'-3'20'1672,"7"-13"-1032,6-4-200,10-6 569,3-4-113,4-3-176,5-1-144,1-6-232,0 1-232,-2 1-592,-2 1-328,-6 6 672,-3-4-152,-6 1-88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4.824"/>
    </inkml:context>
    <inkml:brush xml:id="br0">
      <inkml:brushProperty name="width" value="0.035" units="cm"/>
      <inkml:brushProperty name="height" value="0.035" units="cm"/>
    </inkml:brush>
  </inkml:definitions>
  <inkml:trace contextRef="#ctx0" brushRef="#br0">44 180 15763,'-5'33'2049,"2"3"-1289,1 5-352,-3 1 1761,5 2-1569,-1-1-296,4-7-616,1-6-393,2-11-887,-1-9 1264,1-10-304,-2-9-240</inkml:trace>
  <inkml:trace contextRef="#ctx0" brushRef="#br0" timeOffset="1">5 15 16500,'-2'-12'1992,"2"10"-1168,-2 2-360,2 2 1241,2 3-521,1 0-960,-1 1-496,1-1 280,5-1-168,7-1-128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5.196"/>
    </inkml:context>
    <inkml:brush xml:id="br0">
      <inkml:brushProperty name="width" value="0.035" units="cm"/>
      <inkml:brushProperty name="height" value="0.035" units="cm"/>
    </inkml:brush>
  </inkml:definitions>
  <inkml:trace contextRef="#ctx0" brushRef="#br0">37 1 18356,'-15'43'2297,"12"-38"-2327,0 1 0,0 0-1,1-1 1,0 1 0,1 0-1,-1 1 1,1-1-1,0 0 1,0 11 0,2-16-25,-1 0 0,0 0 1,1-1-1,-1 1 0,1 0 1,-1 0-1,1 0 0,-1 0 1,1 0-1,0-1 0,0 1 1,-1 0-1,1-1 0,0 1 1,0 0-1,0-1 0,0 1 1,-1-1-1,1 1 0,0-1 0,0 0 1,0 1-1,0-1 0,0 0 1,2 1-1,31 4 117,-23-4-28,-5 0 60,-1 0-1,1 0 1,0 0 0,-1 1-1,1 0 1,-1 0 0,0 1 0,1 0-1,-1 0 1,8 6 0,-11-7-18,0 0 0,0 0 0,-1 0 0,1 0 0,0 0 0,-1 1 0,0-1 0,1 0 0,-1 1 0,0-1 1,0 1-1,-1-1 0,1 1 0,0-1 0,-1 1 0,1 0 0,-1-1 0,0 1 0,0 0 0,0 0 0,-1-1 0,1 1 0,0-1 1,-1 1-1,-1 4 0,-1 0 115,0 1-1,0-2 1,0 1 0,-1 0 0,0-1 0,0 1 0,-1-1-1,1 0 1,-7 5 0,8-8-154,-1 1-1,1-1 1,-1-1 0,1 1-1,-1 0 1,0-1 0,0 0-1,0 0 1,0 0-1,0-1 1,-1 1 0,1-1-1,0 0 1,-1 0 0,1 0-1,-7 0 1,9-1-72,1 0 1,0 0-1,0-1 0,-1 1 0,1 0 1,0 0-1,0-1 0,0 1 1,0-1-1,0 1 0,-1-1 1,1 1-1,0-1 0,0 0 1,0 1-1,0-1 0,1 0 1,-1 0-1,0 0 0,0 0 1,-1-1-1,1-1 7,0 0 1,0 1-1,0-1 0,0 0 1,0 0-1,0 0 0,0-4 1,-2-24-308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5.857"/>
    </inkml:context>
    <inkml:brush xml:id="br0">
      <inkml:brushProperty name="width" value="0.035" units="cm"/>
      <inkml:brushProperty name="height" value="0.035" units="cm"/>
    </inkml:brush>
  </inkml:definitions>
  <inkml:trace contextRef="#ctx0" brushRef="#br0">0 1 15923,'1'0'95,"1"1"0,-1 0-1,0 0 1,0-1-1,0 1 1,0 0 0,0 0-1,0 0 1,-1 0-1,1 0 1,0 1 0,0-1-1,-1 0 1,1 0-1,-1 0 1,1 1 0,-1-1-1,1 0 1,-1 0 0,0 1-1,1 1 1,0 35 269,-2-20 128,-1 213 1279,-1-69-400,2-147-1193,1-11-82,-1 0 0,1 1 0,0-1 0,1 0 0,-1 0 0,1 0 0,0 0 0,1 6 0,-1-9-77,-1-1 1,0 0-1,0 0 1,0 1-1,0-1 1,0 0-1,0 0 1,0 1-1,1-1 1,-1 0-1,0 0 1,0 1-1,0-1 1,1 0-1,-1 0 1,0 0-1,0 1 1,1-1-1,-1 0 0,0 0 1,0 0-1,1 0 1,-1 0-1,0 0 1,0 0-1,1 1 1,-1-1-1,0 0 1,0 0-1,1 0 1,-1 0-1,0 0 1,1 0-1,-1 0 1,0 0-1,0-1 1,1 1-1,10-9 449,8-21 84,-19 29-512,70-133 356,57-156-1,-119 262-2221,-9 34 1237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6.386"/>
    </inkml:context>
    <inkml:brush xml:id="br0">
      <inkml:brushProperty name="width" value="0.035" units="cm"/>
      <inkml:brushProperty name="height" value="0.035" units="cm"/>
    </inkml:brush>
  </inkml:definitions>
  <inkml:trace contextRef="#ctx0" brushRef="#br0">1 109 17332,'-1'36'1904,"5"-9"-1200,1-5-288,2-5 1025,0-4-817,2-7-784,2-5-408,2-11 432,0-7-240,0-6-153</inkml:trace>
  <inkml:trace contextRef="#ctx0" brushRef="#br0" timeOffset="1">216 10 14435,'-1'6'348,"-1"-1"0,0 0 0,0 0 0,-1 0 1,0 0-1,-4 5 0,-7 15 532,3-2 186,-12 42 1,20-56-910,0 0 0,1 0 0,1 0 0,0 1 0,0-1 0,1 0 0,0 1 0,1 9 0,-1-18-130,0 0 0,1 0 0,-1 0 0,0 0 0,0 0-1,0 0 1,1 0 0,-1 0 0,1 0 0,-1 0 0,1 0 0,-1 0 0,1 0 0,-1 0 0,1-1 0,0 1 0,-1 0 0,1 0-1,0-1 1,0 1 0,-1 0 0,1-1 0,0 1 0,0-1 0,1 1 0,0-1 2,-1 0 0,1 0-1,0 0 1,-1 0 0,1 0 0,-1 0 0,1 0 0,-1-1-1,1 1 1,-1-1 0,1 1 0,-1-1 0,0 0 0,1 1-1,0-2 1,6-3 91,-1-1-1,0 1 0,0-1 0,10-13 1,8-12 487,25-40 1,-40 56-401,-2 0 0,0-1 1,0 0-1,-2-1 0,6-18 1,-11 19 142,-7 21-132,-9 22-149,9-12-511,0 0 0,2 0 0,-1 1 0,2 0 0,0 0 0,-1 28 0,5-34-65,3-12-159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6.856"/>
    </inkml:context>
    <inkml:brush xml:id="br0">
      <inkml:brushProperty name="width" value="0.035" units="cm"/>
      <inkml:brushProperty name="height" value="0.035" units="cm"/>
    </inkml:brush>
  </inkml:definitions>
  <inkml:trace contextRef="#ctx0" brushRef="#br0">51 1 18732,'0'0'1456,"-2"10"-1128,-1 3-104,-2 10 617,2 5-257,-3 14-240,0 7-96,-1 8 8,0 3-24,1 1-40,2-3-32,4-8-96,-1-5-152,3-19-504,4-11 1720,6-26-1120,5-13 16,-1-17 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1.520"/>
    </inkml:context>
    <inkml:brush xml:id="br0">
      <inkml:brushProperty name="width" value="0.025" units="cm"/>
      <inkml:brushProperty name="height" value="0.025" units="cm"/>
    </inkml:brush>
  </inkml:definitions>
  <inkml:trace contextRef="#ctx0" brushRef="#br0">1 209 3972,'0'0'15257,"8"1"-14568,0-2-530,1 0 1,-1 0 0,0-1 0,0 0 0,0-1-1,0 0 1,-1 0 0,1 0 0,-1-1 0,0 0 0,0-1-1,0 0 1,0 0 0,-1 0 0,11-12 0,44-50 631,-43 46-274,39-36 0,-62 65-423,1 0 0,-1 0-1,2 1 1,-1 0 0,1 0 0,0 0-1,1 0 1,-3 14 0,3-1-1449,1-6-6200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7.525"/>
    </inkml:context>
    <inkml:brush xml:id="br0">
      <inkml:brushProperty name="width" value="0.035" units="cm"/>
      <inkml:brushProperty name="height" value="0.035" units="cm"/>
    </inkml:brush>
  </inkml:definitions>
  <inkml:trace contextRef="#ctx0" brushRef="#br0">43 0 14675,'-18'232'3740,"-7"65"-9,37-360-3133,3 0 0,2 1-1,42-98 1,-57 156-599,35-76-22,-34 72 13,2 1-1,-1 0 1,1 1-1,0-1 1,0 1-1,1 0 1,0 0-1,9-6 1,-14 11 7,1 0 0,-1 0 0,0 0 0,1 0 0,-1 0 0,0 0 0,1 0 0,-1 1 0,1-1 0,0 1 0,-1-1 0,1 1 0,-1 0 0,1 0 0,0-1 0,-1 1 0,1 0 0,-1 0 0,1 1 0,0-1 0,-1 0 0,1 0 0,0 1 0,-1-1 0,1 1 0,-1 0 0,1-1 0,-1 1 0,0 0 0,1 0 0,-1 0 0,0 0 0,1 0 0,1 2 0,-1-1 20,0 1-1,0 0 1,-1 0 0,1 1-1,-1-1 1,1 0 0,-1 0-1,0 1 1,0-1 0,-1 1-1,1-1 1,-1 1 0,1-1-1,-1 8 1,-2-3 101,0 1 0,0-1 0,-1 1 1,0-1-1,0 0 0,-1 0 0,0 0 0,0-1 0,-1 1 1,0-1-1,0 0 0,-1 0 0,0-1 0,0 0 0,0 0 0,-1 0 1,0-1-1,0 0 0,-1 0 0,1-1 0,-1 0 0,0 0 1,0-1-1,-11 4 0,17-7-200,1 1 0,0-1 0,0 0 0,-1 0 0,1 0 0,0 0 0,0 0 0,-1 0 0,1 0 0,0 0-1,0 0 1,-1 0 0,1-1 0,0 1 0,0-1 0,0 1 0,-1-1 0,1 1 0,0-1 0,0 1 0,0-1 0,0 0 0,0 0 0,0 0 0,0 0 0,0 1 0,1-1 0,-1 0 0,-1-2 0,1 1-68,1 0 0,-1 0-1,1 0 1,-1 0 0,1 0 0,0 0 0,0 0 0,0 0-1,0 0 1,0 0 0,0 0 0,0 0 0,1-1 0,-1 1 0,1 0-1,-1 0 1,2-2 0,7-13-847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8.263"/>
    </inkml:context>
    <inkml:brush xml:id="br0">
      <inkml:brushProperty name="width" value="0.035" units="cm"/>
      <inkml:brushProperty name="height" value="0.035" units="cm"/>
    </inkml:brush>
  </inkml:definitions>
  <inkml:trace contextRef="#ctx0" brushRef="#br0">127 266 17044,'-10'8'1344,"-1"-1"0,-18 11 0,21-14-912,-1 1 1,1 1 0,0-1 0,1 1 0,-8 8-1,12-11-421,1-1 0,0 1 0,0 0-1,0 0 1,0 1 0,1-1 0,-1 0 0,1 1-1,0-1 1,0 1 0,0-1 0,0 1 0,1-1-1,0 1 1,-1-1 0,1 1 0,1 6-1,-1-8-5,0-1-1,0 1 1,1-1-1,-1 0 1,0 1-1,0-1 0,1 0 1,-1 1-1,1-1 1,0 0-1,-1 0 1,1 1-1,0-1 0,1 1 1,-2-1 3,1-1 1,0 1-1,-1-1 0,1 1 1,-1-1-1,1 0 0,0 0 0,-1 1 1,1-1-1,0 0 0,-1 0 1,1 0-1,0 1 0,0-1 1,-1 0-1,1 0 0,0 0 1,-1 0-1,1-1 0,1 1 1,0-1 23,1 0 0,0 0 0,-1 0 1,1 0-1,0-1 0,-1 1 0,0-1 1,1 0-1,-1 1 0,0-1 0,3-4 1,4-5 103,-1 0 0,0-1 0,-1 0 0,0 0 0,-1-1 0,0 0 0,-1 0 1,-1 0-1,0-1 0,-1 1 0,0-1 0,-1 0 0,1-20 0,-6 19 59,3 15-191,0 0 0,-1-1 0,1 1 0,0 0 0,0 0 0,0 0 1,0 0-1,0 0 0,-1 0 0,1 0 0,0 0 0,0 0 0,0 0 1,0 0-1,-1 0 0,1 0 0,0 0 0,0 0 0,0 0 0,0 0 1,-1 0-1,1 0 0,0 0 0,0 0 0,0 0 0,0 0 0,-1 0 0,1 0 1,0 0-1,0 0 0,0 0 0,0 0 0,0 1 0,-1-1 0,1 0 1,0 0-1,0 0 0,0 0 0,0 0 0,0 1 0,-2 1 4,1-1 0,-1 1 0,1 0 0,0 0 0,0 1 0,0-1 0,0 0 0,-1 4 0,1 0-11,0 0 0,1 0 0,-1 0 0,1 0 0,0 0 0,2 6 0,-2-11 4,0 0-1,0 0 0,0 0 0,1 0 1,-1 0-1,0-1 0,1 1 0,-1 0 1,0 0-1,1 0 0,-1 0 0,1-1 1,0 1-1,-1 0 0,1 0 0,0-1 1,1 2-1,-1-2 0,0 1 1,-1-1-1,1 0 0,0 0 1,0 0-1,0 0 0,0 0 1,0 0-1,0 0 0,-1 0 1,1-1-1,0 1 0,0 0 1,0 0-1,0-1 1,-1 1-1,1-1 0,0 1 1,0-1-1,-1 1 0,1-1 1,0 1-1,1-2 0,7-6 2,0-1 0,-1 0-1,0 0 1,0-1-1,-1 1 1,12-23-1,28-68-74,-41 85 22,0 0 0,-1-1 1,4-20-1,-9 28-90,-6 11 48,-4 12-2,-1 6 13,1 2 0,1 0 1,-12 47-1,-3 74-6,22-128 88,-3 52-31,5-64 28,0 1 1,0-1-1,0 1 1,1-1 0,0 1-1,0-1 1,0 0-1,0 1 1,1-1 0,0 0-1,3 7 1,-5-11 2,1 1 0,-1-1 0,1 1 1,-1-1-1,0 1 0,1-1 0,-1 1 1,1-1-1,-1 1 0,1-1 0,0 0 0,-1 1 1,1-1-1,-1 0 0,1 1 0,0-1 0,-1 0 1,1 0-1,0 0 0,-1 0 0,1 0 1,0 0-1,-1 0 0,1 0 0,0 0 0,0 0 1,1 0-4,0-1 1,-1 0 0,1 1 0,-1-1 0,1 0-1,-1 0 1,0 0 0,1 0 0,-1 0-1,2-2 1,22-34-61,-13 18 38,-2-1-1,0-1 0,-1 1 0,-1-2 1,9-40-1,-20 78 34,0 1 17,0-1 0,1 0 0,1 1 0,0-1 0,1 1 0,3 19-1,-3-35-18,0 0 0,0 0 0,1 0-1,-1 0 1,0 1 0,1-1 0,-1 0-1,1 0 1,-1 0 0,1-1-1,-1 1 1,1 0 0,0 0 0,-1 0-1,1 0 1,0 0 0,0-1 0,0 1-1,0 0 1,0-1 0,-1 1-1,1-1 1,0 1 0,0-1 0,0 1-1,1-1 1,0 1 0,1-1 0,-1 0 0,1-1-1,-1 1 1,0 0 0,1-1 0,-1 1 0,0-1 0,0 0 0,0 0 0,1 0 0,-1 0 0,2-2-1,7-4-231,0-1-1,-1-1 0,14-14 0,-17 17 41,-1-1 0,0 0 0,-1-1 0,1 0 1,-1 1-1,-1-2 0,0 1 0,6-15 0,-6-1-331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9.455"/>
    </inkml:context>
    <inkml:brush xml:id="br0">
      <inkml:brushProperty name="width" value="0.035" units="cm"/>
      <inkml:brushProperty name="height" value="0.035" units="cm"/>
    </inkml:brush>
  </inkml:definitions>
  <inkml:trace contextRef="#ctx0" brushRef="#br0">110 1 15923,'0'20'7664,"-6"101"-6103,-3 54-158,5-66-842,4-109-582,0 1 0,0-1 0,1 1 0,-1-1 0,0 0 0,0 1 0,0-1 0,0 0 0,0 1 0,0-1 0,-1 1 0,1-1 0,0 0 0,0 1 0,0-1 0,0 0 0,0 1-1,0-1 1,-1 0 0,1 1 0,0-1 0,0 0 0,-1 0 0,1 1 0,0-1 0,0 0 0,-1 0 0,1 1 0,0-1 0,-1 0 0,1 0 0,0 0 0,-1 1 0,1-1 0,-12-8-864,-7-20-898,0 0 142,14 22 1381,1 0 0,-1 0 0,1-1 0,1 1 0,-1-1 0,1 0 0,0 0 0,-2-10 0,5 16 327,0 0 1,1 1 0,-1-1-1,0 0 1,0 0-1,1 0 1,-1 1 0,0-1-1,1 0 1,-1 0-1,1 1 1,-1-1-1,1 0 1,-1 1 0,1-1-1,-1 1 1,1-1-1,0 0 1,-1 1-1,1-1 1,0 1 0,-1 0-1,1-1 1,0 1-1,0 0 1,0-1-1,-1 1 1,1 0 0,0 0-1,1 0 1,34-8 1269,-21 6-882,13-7-97,0 0 1,48-25-1,7-11-4333,-83 45 3903,0 0 0,1 0 0,-1 0 0,0-1 0,0 1 0,0 0 0,1 0 0,-1-1 0,0 1 0,0 0 0,0 0-1,1-1 1,-1 1 0,0 0 0,0-1 0,0 1 0,0 0 0,0 0 0,0-1 0,0 1 0,0 0 0,0-1 0,0 1 0,0 0 0,0-1 0,0 1 0,0 0 0,0-1 0,0 1 0,0 0 0,0-1 0,0 1 0,0 0 0,0 0 0,-1-1 0,-10-11-1387,11 11 1431,-1 1 1,1-1-1,-1 1 0,0-1 0,1 1 1,-1 0-1,0-1 0,0 1 0,1 0 1,-1-1-1,0 1 0,0 0 0,1 0 1,-1-1-1,0 1 0,0 0 0,0 0 1,0 0-1,1 0 0,-1 0 0,0 1 1,0-1-1,0 0 0,1 0 1,-1 0-1,0 1 0,0-1 0,1 0 1,-1 1-1,0-1 0,0 1 0,1-1 1,-1 1-1,1-1 0,-1 1 0,0-1 1,1 1-1,-1-1 0,1 1 0,-1 1 1,-2 3 3229,2-15-2685,-1 6-781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49.862"/>
    </inkml:context>
    <inkml:brush xml:id="br0">
      <inkml:brushProperty name="width" value="0.035" units="cm"/>
      <inkml:brushProperty name="height" value="0.035" units="cm"/>
    </inkml:brush>
  </inkml:definitions>
  <inkml:trace contextRef="#ctx0" brushRef="#br0">25 1 20084,'2'3'1697,"-4"8"-1257,-2 4-168,0 7 744,1 4-264,-2 4-360,3 2-112,2-1-112,-2-2-48,1-5-120,1-2-136,0-9-504,0-3-232,-2-12-344,1-12 696,1-3-184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50.314"/>
    </inkml:context>
    <inkml:brush xml:id="br0">
      <inkml:brushProperty name="width" value="0.035" units="cm"/>
      <inkml:brushProperty name="height" value="0.035" units="cm"/>
    </inkml:brush>
  </inkml:definitions>
  <inkml:trace contextRef="#ctx0" brushRef="#br0">1 18 18940,'0'-2'2024,"1"1"-1151,-1 4 815,2 0-1408,0 1-448,1 0-800,-1-1-552,2 3 511,0 0 81</inkml:trace>
  <inkml:trace contextRef="#ctx0" brushRef="#br0" timeOffset="1">131 1 15915,'1'2'295,"0"1"0,0 0 0,0 0 0,-1 0 0,0 0 0,1 0 0,-1 0 0,0 0 0,0 0 0,-1 6 0,0 4 620,-8 207 3222,1-57-2254,8-161-1839,0 0 0,0 0 0,-1 0 0,2-1-1,-1 1 1,0 0 0,0 0 0,1 0 0,-1 0 0,1 0 0,-1-1 0,2 3 0,-2-4-31,1 0-1,-1 0 1,0 1 0,0-1-1,1 0 1,-1 0 0,0 0 0,1 0-1,-1 0 1,0 0 0,1 0-1,-1 0 1,0 0 0,1 0 0,-1 0-1,0 0 1,1 0 0,-1 0 0,0 0-1,1-1 1,-1 1 0,0 0-1,1 0 1,-1 0 0,0 0 0,0-1-1,1 1 1,-1 0 0,0 0-1,0 0 1,1-1 0,-1 1 0,0 0-1,0-1 1,0 1 0,1 0 0,-1-1-1,6-7 156,0-1 0,8-16 1,-12 21-165,150-259 477,-76 158-4375,-76 105 3873,0 0-1,0 0 1,0 0-1,0 0 1,0 0-1,0 0 1,0 0-1,0 1 0,0-1 1,-1 0-1,1 0 1,0 0-1,0 0 1,0 0-1,0 0 1,0-1-1,0 1 1,0 0-1,0 0 1,0 0-1,0 0 1,0 0-1,0 0 1,0 0-1,0 0 1,-1 0-1,1 0 0,0 0 1,0 0-1,0 0 1,0 0-1,0 0 1,0 0-1,0 0 1,0 0-1,0 0 1,0 0-1,0 0 1,0 0-1,0-1 1,0 1-1,0 0 1,0 0-1,0 0 1,0 0-1,0 0 1,0 0-1,0 0 0,0 0 1,0 0-1,0 0 1,0 0-1,0 0 1,0 0-1,0-1 1,0 1-1,0 0 1,0 0-1,0 0 1,0 0-1,0 0 1,0 0-1,0 0 1,-8 5-810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50.803"/>
    </inkml:context>
    <inkml:brush xml:id="br0">
      <inkml:brushProperty name="width" value="0.035" units="cm"/>
      <inkml:brushProperty name="height" value="0.035" units="cm"/>
    </inkml:brush>
  </inkml:definitions>
  <inkml:trace contextRef="#ctx0" brushRef="#br0">1 14 17916,'4'25'2032,"3"-5"-1232,0 0-303,6-2 887,-1 0-360,-2-3-848,2-2-464,1-3 296,3-4-216,1-7-152</inkml:trace>
  <inkml:trace contextRef="#ctx0" brushRef="#br0" timeOffset="1">336 0 23333,'1'3'1592,"2"0"-1480,-1-2-336,1-1 1537,-1 0-1097,3 0-40,-2-1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8:51.289"/>
    </inkml:context>
    <inkml:brush xml:id="br0">
      <inkml:brushProperty name="width" value="0.035" units="cm"/>
      <inkml:brushProperty name="height" value="0.035" units="cm"/>
    </inkml:brush>
  </inkml:definitions>
  <inkml:trace contextRef="#ctx0" brushRef="#br0">2 38 18396,'-1'17'1328,"1"-24"-1632,3-15 784,1-3-176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2.094"/>
    </inkml:context>
    <inkml:brush xml:id="br0">
      <inkml:brushProperty name="width" value="0.035" units="cm"/>
      <inkml:brushProperty name="height" value="0.035" units="cm"/>
    </inkml:brush>
  </inkml:definitions>
  <inkml:trace contextRef="#ctx0" brushRef="#br0">351 65 11682,'1'-1'240,"0"-1"-1,0 1 1,-1 0-1,1-1 0,0 1 1,0-1-1,-1 1 1,1-1-1,-1 1 0,1-1 1,-1 1-1,0-1 1,1 0-1,-1 1 0,0-1 1,0 0-1,0 1 1,-1-1-1,1 1 0,0-1 1,0 0-1,-1 1 1,1-1-1,-1 1 0,1-1 1,-1 1-1,0-1 1,0 1-1,0 0 0,0-1 1,0 1-1,0 0 1,0 0-1,-2-3 0,0 3-15,0-1 0,0 1-1,0-1 1,-1 1 0,1 0-1,0 0 1,0 1 0,-1-1-1,1 1 1,-1-1-1,1 1 1,0 0 0,-1 0-1,1 0 1,-7 2 0,-5 2-106,1 0 0,0 1 0,0 1 0,0 0 0,1 1 0,-1 1 0,2 0 0,-1 0-1,1 1 1,0 1 0,-12 14 0,11-11-70,1 0 0,1 1 0,0 0 0,1 1 0,0 1 0,2-1 0,-1 2 0,2-1 0,-6 20 0,10-26-27,0 0 0,1 0 0,1 1 0,0-1-1,0 1 1,1-1 0,0 1 0,1-1 0,0 1 0,1-1 0,0 0 0,5 14 0,-5-17-15,1-1 0,-1 0 1,2 0-1,-1 0 0,1 0 1,0-1-1,0 0 0,0 0 0,1 0 1,-1 0-1,1 0 0,1-1 1,-1 0-1,1 0 0,-1-1 0,1 1 1,0-1-1,0 0 0,0-1 1,8 3-1,-4-3-3,-1-1 0,0 0-1,0 0 1,1-1 0,-1 0 0,0 0 0,0-1-1,1 0 1,-1-1 0,0 0 0,0-1 0,0 1 0,12-7-1,-16 7 10,1-1 0,0 1 0,-1-2-1,0 1 1,1 0 0,-1-1-1,-1 0 1,1 0 0,-1 0 0,1-1-1,-1 0 1,0 0 0,-1 0-1,1 0 1,-1 0 0,0-1-1,0 1 1,-1-1 0,0 0 0,3-10-1,-4 14-6,-1 1 1,0 0-1,1 0 0,-1-1 0,0 1 1,0 0-1,0 0 0,0-1 0,0 1 0,0 0 1,0-1-1,-1 1 0,1 0 0,0 0 1,-1-1-1,1 1 0,-1 0 0,1 0 0,-1 0 1,0 0-1,1-1 0,-1 1 0,0 0 1,0 0-1,0 0 0,1 1 0,-1-1 0,0 0 1,0 0-1,-1 0 0,1 1 0,0-1 1,0 0-1,0 1 0,0-1 0,-1 1 0,1 0 1,0-1-1,0 1 0,-1 0 0,1 0 1,0 0-1,-1 0 0,1 0 0,0 0 0,0 0 1,-1 0-1,0 1 0,-7 0 11,0 0 1,0 1-1,0 1 0,1 0 0,-14 5 1,15-5 4,-1 1 0,0 0 0,1 0 0,0 1 1,0 0-1,0 0 0,0 0 0,-8 11 0,14-16-20,1 0 0,0 0-1,0 0 1,-1 0-1,1 1 1,0-1 0,0 0-1,0 0 1,-1 0-1,1 1 1,0-1-1,0 0 1,0 0 0,0 1-1,-1-1 1,1 0-1,0 0 1,0 1 0,0-1-1,0 0 1,0 1-1,0-1 1,0 0 0,0 0-1,0 1 1,0-1-1,0 0 1,0 1-1,0-1 1,0 0 0,0 0-1,0 1 1,0-1-1,1 1 1,9-4 19,14-11 11,77-74-14,-42 33-40,-56 52 8,0 1 1,0-1-1,0 1 1,1 0-1,-1 0 1,1 0-1,6-2 1,-9 4 9,0 0 0,0-1 0,-1 1 1,1 0-1,0 0 0,0 0 0,0 0 0,0 0 1,0 0-1,0 0 0,0 0 0,0 1 0,0-1 1,0 0-1,0 0 0,0 1 0,-1-1 0,1 1 1,0-1-1,0 1 0,0-1 0,-1 1 1,1-1-1,0 1 0,0 0 0,-1-1 0,1 1 1,-1 0-1,1 0 0,-1-1 0,1 1 0,-1 0 1,1 0-1,-1 0 0,0 0 0,1 1 0,2 8-16,0 1 0,-1-1-1,0 0 1,-1 1 0,0 0-1,-1 20 1,-11 67 307,4-45 93,7-53-384,0 0-1,0 1 0,0-1 1,0 0-1,0 0 0,0 1 0,0-1 1,0 0-1,0 1 0,0-1 1,0 0-1,0 0 0,0 1 0,0-1 1,0 0-1,0 0 0,0 1 1,0-1-1,0 0 0,0 0 0,-1 1 1,1-1-1,0 0 0,0 0 1,0 1-1,0-1 0,-1 0 0,1 0 1,0 0-1,0 1 0,0-1 1,-1 0-1,1 0 0,0 0 1,0 0-1,-1 0 0,1 1 0,0-1 1,0 0-1,-1 0 0,1 0 1,-1 0-1,-4-13-99,4-3 13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2.545"/>
    </inkml:context>
    <inkml:brush xml:id="br0">
      <inkml:brushProperty name="width" value="0.035" units="cm"/>
      <inkml:brushProperty name="height" value="0.035" units="cm"/>
    </inkml:brush>
  </inkml:definitions>
  <inkml:trace contextRef="#ctx0" brushRef="#br0">41 1 12651,'0'0'78,"0"0"-1,0 0 1,1 0 0,-1 0 0,0-1 0,0 1-1,0 0 1,0 0 0,1 0 0,-1 0 0,0 0-1,0 0 1,0 0 0,1 0 0,-1 0 0,0 0-1,0 0 1,0 0 0,1 0 0,-1 0 0,0 0-1,0 0 1,0 0 0,0 0 0,1 1 0,-1-1-1,0 0 1,0 0 0,0 0 0,0 0 0,1 0-1,-1 0 1,0 0 0,0 1 0,0-1 0,0 0-1,0 0 1,0 0 0,0 0 0,1 0 0,-1 1-1,0-1 1,0 0 0,0 0 0,0 0 0,0 0-1,0 1 1,0-1 0,0 0 0,0 0 0,0 0-1,0 1 1,0-1 0,0 0 0,0 0 0,0 0-1,0 1 1,0-1 0,0 0 0,0 0 0,0 0-1,-1 1 1,2 16 2485,-1-16-2262,-2 43 2512,-13 70 0,2-26-2148,6-56-1881,2-26-586,0-21 702,5 0 332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2.999"/>
    </inkml:context>
    <inkml:brush xml:id="br0">
      <inkml:brushProperty name="width" value="0.035" units="cm"/>
      <inkml:brushProperty name="height" value="0.035" units="cm"/>
    </inkml:brush>
  </inkml:definitions>
  <inkml:trace contextRef="#ctx0" brushRef="#br0">67 288 15387,'-17'22'1906,"9"-11"-678,-1 0 0,1 0 0,1 1 0,-10 19 0,17-31-1209,0 1 0,0-1 0,0 0 0,0 0 0,0 0 0,0 0 0,0 0 0,0 0-1,0 0 1,0 0 0,0 0 0,0 0 0,0 1 0,0-1 0,0 0 0,0 0 0,0 0 0,0 0 0,0 0 0,0 0 0,0 0 0,0 0 0,0 1 0,0-1-1,0 0 1,0 0 0,0 0 0,0 0 0,0 0 0,0 0 0,0 0 0,0 0 0,0 0 0,0 0 0,0 1 0,0-1 0,0 0 0,0 0 0,0 0 0,0 0-1,1 0 1,-1 0 0,0 0 0,0 0 0,0 0 0,0 0 0,0 0 0,0 0 0,0 0 0,0 0 0,0 0 0,0 0 0,1 0 0,-1 0 0,0 0 0,0 0 0,0 0-1,0 0 1,0 0 0,0 0 0,7-3 473,8-9-129,-1-1-1,-1-1 1,22-28-1,-15 18-186,24-30 50,-2-2-1,42-73 1,-79 118-217,9-14 25,-14 24-34,0 1 0,0 0 0,0 0 0,0-1 0,0 1 0,0 0 0,0-1 0,0 1 0,1 0 1,-1 0-1,0-1 0,0 1 0,0 0 0,0 0 0,1-1 0,-1 1 0,0 0 0,0 0 0,0 0 0,1-1 0,-1 1 0,0 0 0,1 0 0,-1 0 0,0 0 0,0 0 0,1-1 0,-1 1 0,0 0 0,1 0 0,-1 0 0,0 0 0,0 0 0,1 0 0,-1 0 0,0 0 0,1 0 0,-1 0 0,0 0 0,1 0 0,-1 1 0,0-1 0,0 0 0,1 0 0,-1 0 0,0 0 0,0 0 0,1 1 0,-1-1 0,0 0 0,0 0 0,1 0 0,-1 1 0,0-1 0,29 46-62,-17-29 112,13 27 1,-22-38-211,0 1 1,-1-1-1,1 1 0,-2-1 0,1 1 1,-1 0-1,0 0 0,0 9 0,-1-6-110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24:44.972"/>
    </inkml:context>
    <inkml:brush xml:id="br0">
      <inkml:brushProperty name="width" value="0.035" units="cm"/>
      <inkml:brushProperty name="height" value="0.035" units="cm"/>
    </inkml:brush>
  </inkml:definitions>
  <inkml:trace contextRef="#ctx0" brushRef="#br0">12 562 13187,'-8'0'1592,"4"0"-1016,4-13-192,6-4 1153,11-19-681,6-8-120,13-12-216,7-4-88,8-9-96,4-1-48,2 10-368,-1 4-320,-6 14 352,0 13-80,-8 19-56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5.124"/>
    </inkml:context>
    <inkml:brush xml:id="br0">
      <inkml:brushProperty name="width" value="0.025" units="cm"/>
      <inkml:brushProperty name="height" value="0.025" units="cm"/>
    </inkml:brush>
  </inkml:definitions>
  <inkml:trace contextRef="#ctx0" brushRef="#br0">73 1 6342,'0'0'4367,"-7"2"-1863,3-1-2318,-29 7 1911,31-8-1824,0 0-1,0 1 1,0 0 0,1-1-1,-1 1 1,0 0 0,1 0-1,-1 0 1,1 0 0,-1 0-1,1 0 1,-1 0-1,1 1 1,0-1 0,-1 1-1,-1 2 1,3-4-272,0 1 1,0 0-1,0-1 0,1 1 1,-1 0-1,0-1 1,0 1-1,0 0 0,1-1 1,-1 1-1,0-1 0,0 1 1,1 0-1,-1-1 0,0 1 1,1-1-1,-1 1 1,1-1-1,-1 1 0,1-1 1,-1 0-1,1 1 0,-1-1 1,1 1-1,-1-1 0,1 0 1,0 0-1,-1 1 0,1-1 1,0 0-1,-1 0 1,1 0-1,-1 0 0,1 0 1,1 1-1,25 3 127,-26-4-123,39 1 119,1-1 1,-1-2 0,0-2 0,58-13 0,-119 18 1174,9-1-1173,0 0-1,0 1 1,0 1 0,-19 4-1,-5 5 78,21-7-133,0 1-1,1 0 0,-1 1 1,-24 15-1,39-21-81,0 0 1,0 0-1,0 0 0,-1 0 0,1 0 1,0 0-1,0 0 0,0 0 0,0 0 1,0 0-1,-1 0 0,1 0 0,0 0 1,0 0-1,0 0 0,0 1 0,0-1 1,0 0-1,-1 0 0,1 0 0,0 0 1,0 0-1,0 0 0,0 1 0,0-1 1,0 0-1,0 0 0,0 0 0,0 0 1,0 0-1,0 1 0,0-1 0,0 0 1,0 0-1,0 0 0,0 0 0,0 0 1,0 1-1,0-1 0,0 0 0,0 0 1,0 0-1,0 0 0,0 0 1,0 1-1,0-1 0,0 0 0,0 0 1,0 0-1,0 0 0,0 0 0,1 0 1,-1 1-1,0-1 0,0 0 0,0 0 1,0 0-1,0 0 0,0 0 0,1 0 1,-1 0-1,0 0 0,0 0 0,0 0 1,0 0-1,18 3-454,24-6 116,-19-3 44,-1-2-1,27-12 0,37-11-844,-121 39-2639,-3 3-993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0.013"/>
    </inkml:context>
    <inkml:brush xml:id="br0">
      <inkml:brushProperty name="width" value="0.035" units="cm"/>
      <inkml:brushProperty name="height" value="0.035" units="cm"/>
    </inkml:brush>
  </inkml:definitions>
  <inkml:trace contextRef="#ctx0" brushRef="#br0">21 9 3729,'-6'-1'208,"-1"-2"-152,0-1-16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1.748"/>
    </inkml:context>
    <inkml:brush xml:id="br0">
      <inkml:brushProperty name="width" value="0.035" units="cm"/>
      <inkml:brushProperty name="height" value="0.035" units="cm"/>
    </inkml:brush>
  </inkml:definitions>
  <inkml:trace contextRef="#ctx0" brushRef="#br0">3 46 18788,'-3'3'1640,"5"-3"-1032,5 2-175,16-2 607,8-5-192,11 0-360,2-2-224,2-2-704,0 2-344,-6 0 656,-3 1-232,-11 2-160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2.282"/>
    </inkml:context>
    <inkml:brush xml:id="br0">
      <inkml:brushProperty name="width" value="0.035" units="cm"/>
      <inkml:brushProperty name="height" value="0.035" units="cm"/>
    </inkml:brush>
  </inkml:definitions>
  <inkml:trace contextRef="#ctx0" brushRef="#br0">107 23 15627,'2'-2'210,"0"0"-1,1 0 1,0 0-1,-1 0 1,1 0-1,0 1 1,0-1-1,0 1 1,0 0-1,0-1 1,0 1-1,0 1 1,0-1-1,0 0 1,1 1-1,-1 0 1,0 0-1,1 0 1,-1 0-1,0 0 1,0 0-1,0 1 1,1 0-1,-1 0 1,0 0-1,0 0 1,0 0-1,0 0 1,3 3 0,-3-2-175,-1-1 1,1 1 0,-1 1 0,0-1 0,0 0 0,0 0 0,0 1 0,0-1 0,0 1 0,-1 0 0,1-1 0,-1 1 0,0 0 0,0 0 0,0 0 0,0 0 0,0 0 0,-1 0 0,1 0 0,-1 6 0,0-2-22,-1 1 1,0 0-1,-1 0 1,0-1 0,0 1-1,0-1 1,-1 1-1,0-1 1,-1 0 0,-6 11-1,-7 8-19,-26 29 0,35-44-83,-43 47-598,46-53 631,-1 0 0,1-1-1,-1 1 1,0-1 0,0 0 0,0 0 0,-1-1-1,-7 3 1,-7-2-191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2.765"/>
    </inkml:context>
    <inkml:brush xml:id="br0">
      <inkml:brushProperty name="width" value="0.035" units="cm"/>
      <inkml:brushProperty name="height" value="0.035" units="cm"/>
    </inkml:brush>
  </inkml:definitions>
  <inkml:trace contextRef="#ctx0" brushRef="#br0">274 1 16067,'5'20'1689,"-5"8"-1041,-5 4-232,-2 5 672,1 3-184,-1 6-215,0-3-161,1-3-304,1-2-208,0-8-344,1-2-240,0-8 472,-5-5-112,-2-12-49</inkml:trace>
  <inkml:trace contextRef="#ctx0" brushRef="#br0" timeOffset="1">0 456 18500,'18'8'1680,"7"-10"-1032,10-5-207,12-9 527,5-4-168,4-4-216,0-5-272,-3 2-720,-5-3-376,-12 3 640,-10 1-224,-15 7-152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3.235"/>
    </inkml:context>
    <inkml:brush xml:id="br0">
      <inkml:brushProperty name="width" value="0.035" units="cm"/>
      <inkml:brushProperty name="height" value="0.035" units="cm"/>
    </inkml:brush>
  </inkml:definitions>
  <inkml:trace contextRef="#ctx0" brushRef="#br0">3 34 16035,'-3'-2'1697,"11"5"-929,5 2-200,14 0 1192,6 3-647,10-3-289,4 2-88,10 1-504,1-4-408,-4-3 1416,-4 2-1136,-10-1-72,-4-1 8</inkml:trace>
  <inkml:trace contextRef="#ctx0" brushRef="#br0" timeOffset="1">719 38 16468,'1'-1'148,"0"0"0,0-1 0,0 1 0,0 0 0,0-1 0,-1 1 0,1-1 1,0 1-1,-1-1 0,1 1 0,-1-1 0,1 0 0,-1 1 0,0-1 1,0 0-1,0 1 0,0-1 0,0-2 0,0 3-115,0 1 0,0 0 0,0-1 0,-1 1 0,1 0 0,0-1-1,0 1 1,0 0 0,-1 0 0,1-1 0,0 1 0,0 0 0,0 0 0,-1-1 0,1 1-1,0 0 1,-1 0 0,1-1 0,0 1 0,-1 0 0,1 0 0,0 0 0,-1 0 0,1 0-1,0 0 1,-1 0 0,1 0 0,0-1 0,-1 1 0,-1 1 9,1-1 1,-1 0-1,1 1 0,0-1 0,-1 1 1,1-1-1,-1 1 0,1 0 1,0-1-1,0 1 0,-3 2 0,-9 8 251,0 0-1,0 1 0,-15 19 0,23-25-141,-1 1 1,1 0-1,1 0 0,0 1 1,0-1-1,0 1 1,1 0-1,-5 15 1,8-21-124,0 1 0,-1-1 0,1 0 1,0 0-1,1 1 0,-1-1 0,0 0 1,1 1-1,-1-1 0,1 0 0,-1 0 1,1 0-1,0 0 0,0 0 0,0 0 1,0 0-1,1 0 0,-1 0 0,0 0 1,1 0-1,0-1 0,-1 1 1,1-1-1,0 1 0,0-1 0,-1 1 1,4 0-1,5 4-29,1-1 0,0 0 1,0-1-1,13 4 0,-3-2-21,-14-4 1,-1 1 1,1 0-1,0 0 0,-1 0 1,0 1-1,1 0 0,-1 0 0,-1 1 1,1-1-1,6 8 0,-10-9 16,-1-1-1,1 1 1,0-1 0,-1 1-1,1 0 1,-1 0-1,0 0 1,0 0-1,0 0 1,-1 0-1,1 0 1,-1 0 0,1 0-1,-1 0 1,0 1-1,0-1 1,-1 0-1,1 0 1,-1 0-1,1 0 1,-1 0 0,0 0-1,0 0 1,0 0-1,-1 0 1,-1 3-1,-2 3 113,-1-1 0,0 0-1,0 0 1,-1 0-1,0-1 1,0 0-1,-1 0 1,0-1-1,0 0 1,-1 0 0,1-1-1,-1 0 1,0 0-1,-1-1 1,1-1-1,-1 1 1,0-2-1,0 1 1,-18 1 0,26-4-146,0 1 0,-1-1 0,1 0 0,-1 0 1,1-1-1,-1 1 0,1-1 0,-1 1 1,1-1-1,0 0 0,-1 1 0,1-1 1,0-1-1,0 1 0,-1 0 0,1 0 1,0-1-1,0 1 0,1-1 0,-1 0 1,0 1-1,0-1 0,1 0 0,-1 0 1,1 0-1,0 0 0,-1 0 0,1-1 0,0 1 1,-1-3-1,0-14-344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4.907"/>
    </inkml:context>
    <inkml:brush xml:id="br0">
      <inkml:brushProperty name="width" value="0.035" units="cm"/>
      <inkml:brushProperty name="height" value="0.035" units="cm"/>
    </inkml:brush>
  </inkml:definitions>
  <inkml:trace contextRef="#ctx0" brushRef="#br0">58 0 16908,'0'1'60,"0"-1"0,1 0 1,-1 0-1,0 0 0,1 0 1,-1 0-1,0 1 1,1-1-1,-1 0 0,0 0 1,1 0-1,-1 1 0,0-1 1,0 0-1,1 1 1,-1-1-1,0 0 0,0 0 1,1 1-1,-1-1 0,0 0 1,0 1-1,0-1 1,0 1-1,0-1 0,0 0 1,0 1-1,1-1 0,-1 0 1,0 1-1,0-1 1,0 1-1,0-1 0,-1 1 1,0 19 408,0-12 21,-1 12-29,-10 271 1384,12-290-1904,0-1 0,0 0 0,0 0 0,0 1 0,0-1 0,0 0 0,0 0 0,0 1 0,0-1 0,0 0 0,0 0 0,-1 1 0,1-1 0,0 0 0,0 0 0,0 1 0,0-1 0,0 0-1,0 0 1,0 0 0,-1 1 0,1-1 0,0 0 0,0 0 0,0 0 0,0 0 0,-1 1 0,1-1 0,0 0 0,0 0 0,0 0 0,-1 0 0,1 0 0,0 0 0,0 0 0,-1 0 0,1 1 0,0-1 0,0 0 0,-1 0 0,1 0 0,0 0 0,0 0 0,-1 0 0,1 0 0,0-1 0,0 1 0,-1 0 0,1 0 0,0 0-1,0 0 1,0 0 0,-1 0 0,1 0 0,0 0 0,0-1 0,0 1 0,-1 0 0,1 0 0,-16-12-518,14 11 342,-18-16-789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5.373"/>
    </inkml:context>
    <inkml:brush xml:id="br0">
      <inkml:brushProperty name="width" value="0.035" units="cm"/>
      <inkml:brushProperty name="height" value="0.035" units="cm"/>
    </inkml:brush>
  </inkml:definitions>
  <inkml:trace contextRef="#ctx0" brushRef="#br0">0 146 12635,'6'5'1792,"4"-1"-744,3-1-360,10-3 2113,3-5-1553,13-6-383,2-2-65,8-6-208,-2-1-248,0-3-584,-2 2-432,-11 1 576,-2 3-120,-12 8-152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5.855"/>
    </inkml:context>
    <inkml:brush xml:id="br0">
      <inkml:brushProperty name="width" value="0.035" units="cm"/>
      <inkml:brushProperty name="height" value="0.035" units="cm"/>
    </inkml:brush>
  </inkml:definitions>
  <inkml:trace contextRef="#ctx0" brushRef="#br0">193 27 13323,'27'-26'3849,"-32"37"67,1-1-3590,-198 348 1300,193-347-2604,13-27-305,22-50 292,-8 23 271</inkml:trace>
  <inkml:trace contextRef="#ctx0" brushRef="#br0" timeOffset="1">190 8 16900,'0'0'57,"0"0"1,1 0 0,-1 0 0,0 0-1,0 0 1,1 0 0,-1 1 0,0-1 0,0 0-1,1 0 1,-1 0 0,0 0 0,0 0-1,0 0 1,1 0 0,-1 0 0,0 1 0,0-1-1,0 0 1,1 0 0,-1 0 0,0 0-1,0 1 1,0-1 0,0 0 0,0 0 0,1 1-1,-1-1 1,0 0 0,0 0 0,0 0-1,0 1 1,0-1 0,0 0 0,0 0 0,0 1-1,0-1 1,0 0 0,0 0 0,0 1-1,0-1 1,0 0 0,0 0 0,0 1 0,0-1-1,0 0 1,0 0 0,-1 1 0,0 21 768,0-12-204,2 18-352,1 0 0,1-1 0,2 0 0,1 0 0,14 43 0,-2-5-1200,-17-65 826,-1 1 0,1 0 0,-1 0-1,0 0 1,1 0 0,-1 0 0,0 0 0,0 0 0,0 0 0,0-1 0,0 1 0,0 0 0,0 0 0,0 0 0,0 0 0,0 0 0,0 0 0,-1 0 0,1 0 0,0 0 0,-1 0 0,1-1-1,0 1 1,-1 0 0,1 0 0,-1 0 0,0-1 0,1 1 0,-1 0 0,1 0 0,-1-1 0,0 1 0,0-1 0,1 1 0,-1-1 0,0 1 0,0-1 0,0 1 0,0-1 0,0 0 0,1 1 0,-1-1-1,0 0 1,-2 0 0,-9 1-935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6.307"/>
    </inkml:context>
    <inkml:brush xml:id="br0">
      <inkml:brushProperty name="width" value="0.035" units="cm"/>
      <inkml:brushProperty name="height" value="0.035" units="cm"/>
    </inkml:brush>
  </inkml:definitions>
  <inkml:trace contextRef="#ctx0" brushRef="#br0">0 60 16460,'5'11'1560,"6"-2"-936,1-6-200,8-1 648,1-2-200,8-1-183,1-3-81,4-1-432,1-3-296,-1-5-640,3 3-217,-4-4 753,0 1-200,-2-3-192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06.681"/>
    </inkml:context>
    <inkml:brush xml:id="br0">
      <inkml:brushProperty name="width" value="0.035" units="cm"/>
      <inkml:brushProperty name="height" value="0.035" units="cm"/>
    </inkml:brush>
  </inkml:definitions>
  <inkml:trace contextRef="#ctx0" brushRef="#br0">163 12 15731,'0'0'70,"0"-1"-1,0 1 1,0 0-1,0-1 1,0 1 0,0-1-1,0 1 1,0-1-1,0 1 1,0 0-1,0-1 1,0 1-1,-1-1 1,1 1-1,0 0 1,0-1-1,0 1 1,-1 0-1,1-1 1,0 1-1,-1 0 1,1-1 0,0 1-1,-1 0 1,1-1-1,0 1 1,-1 0-1,1 0 1,0 0-1,-1-1 1,1 1-1,-1 0 1,1 0-1,0 0 1,-2 0-1,-18 4 1501,13-1-1171,1 1 0,0-1 0,-12 9 1,9-3-241,1 0 1,0 1 0,0 0 0,1 0 0,0 1-1,1 0 1,0 0 0,1 0 0,0 1-1,1-1 1,-4 19 0,3-10-11,1 0-1,1 1 1,1-1 0,1 1-1,0 0 1,4 23 0,-3-39-122,1 1 0,0 0 1,0 0-1,1-1 1,0 1-1,0-1 0,0 1 1,0-1-1,1 0 1,0 0-1,0 0 1,0 0-1,1 0 0,0-1 1,0 0-1,6 6 1,-6-7-15,0-1 0,0 1 0,0-1 0,0 0 0,0-1 0,1 1 0,-1-1 0,1 1 0,-1-1 0,1-1 0,-1 1 0,1-1 0,-1 1 0,1-1 0,-1-1 0,1 1 0,0-1 0,-1 0 0,1 0 0,-1 0 0,7-3 0,-5 2 10,-1 0-1,1-1 1,-1 0 0,0-1 0,0 1 0,0-1-1,0 0 1,7-8 0,-11 11-1,1-1 0,-1 1 0,0-1 0,1 1-1,-1-1 1,0 1 0,0-1 0,0 0 0,0 0 0,-1 0 0,1 0 0,0 1 0,-1-1 0,1 0-1,-1 0 1,0 0 0,0 0 0,1 0 0,-1 0 0,-1 0 0,1 0 0,0 0 0,0 0 0,-1 0-1,1 0 1,-1 0 0,0 0 0,1 0 0,-1 0 0,-2-2 0,1 2 11,1 0 0,-1 0 0,-1 0 1,1 1-1,0-1 0,0 0 0,-1 1 1,1 0-1,0 0 0,-1 0 0,1 0 0,-1 0 1,0 0-1,1 0 0,-1 1 0,0-1 0,0 1 1,1 0-1,-1 0 0,0 0 0,1 0 0,-1 1 1,0-1-1,-4 2 0,-1 0 15,0 0-1,0 0 1,0 1 0,0 0 0,0 1-1,-12 7 1,8 0-36,12-11-12,0 0 0,0 0 0,0 1 0,0-1 0,0 0 0,-1 0 0,1 0 0,0 0 0,0 0 0,0 1 0,0-1 1,0 0-1,0 0 0,0 0 0,0 0 0,0 1 0,0-1 0,0 0 0,0 0 0,0 0 0,0 0 0,0 1 0,0-1 0,0 0 1,0 0-1,0 0 0,0 0 0,0 0 0,0 1 0,1-1 0,-1 0 0,0 0 0,0 0 0,0 0 0,0 0 0,0 0 0,0 1 1,0-1-1,0 0 0,1 0 0,0 0-1,1 0-1,-1 0 1,0 1 0,1-1 0,-1-1 0,1 1 0,-1 0-1,0 0 1,1 0 0,-1-1 0,1 1 0,-1-1 0,0 1-1,0-1 1,1 0 0,0 0 0,13-8-59,-1-1 0,0 0 0,15-16 1,-19 17-16,0 0 0,1 0 1,-1 1-1,1 1 1,1 0-1,15-7 0,-27 14 65,1 0 0,0-1 0,-1 1 0,1 0 0,0 0-1,-1-1 1,1 1 0,0 0 0,-1 0 0,1 0 0,0 0 0,0 0 0,-1 0-1,1 0 1,0 0 0,-1 0 0,1 0 0,0 1 0,0-1 0,-1 0-1,1 0 1,0 1 0,-1-1 0,1 0 0,-1 1 0,2 0 0,-1 0 2,0 1 1,-1-1-1,1 0 1,0 0-1,-1 1 1,1-1-1,-1 0 1,0 0-1,1 1 1,-1-1-1,0 1 1,0-1-1,0 2 1,0 5 1,0 1 1,-1-1 0,-2 12-1,2-19 5,-11 55 207,5-25-316,0 0 1,2 1 0,2-1 0,0 56 0,5-66-41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5.660"/>
    </inkml:context>
    <inkml:brush xml:id="br0">
      <inkml:brushProperty name="width" value="0.025" units="cm"/>
      <inkml:brushProperty name="height" value="0.025" units="cm"/>
    </inkml:brush>
  </inkml:definitions>
  <inkml:trace contextRef="#ctx0" brushRef="#br0">68 0 4388,'0'0'15647,"9"4"-15466,13 1-101,0 0-1,0-2 0,0 0 0,1-2 0,25-1 1,-47 0-80,0 0 0,0 0 1,0 0-1,0 0 0,0 0 1,0 0-1,-1 0 0,1 0 1,0 0-1,0 0 0,0 0 1,0 1-1,0-1 0,0 0 1,-1 1-1,1-1 0,0 1 1,0-1-1,-1 1 0,1-1 1,0 1-1,0-1 0,-1 1 1,1 0-1,-1-1 0,2 2 1,-2-1 16,0 0 0,0 1 1,0-1-1,0 0 1,-1 0-1,1 0 1,0 0-1,0 0 1,-1 1-1,1-1 0,-1 0 1,1 0-1,-1 0 1,0 0-1,1 0 1,-1 0-1,-1 1 0,-44 42 530,40-39-584,-21 16 420,-1-1-1,-58 29 0,28-17 185,72-32-4020,15-10 174,0-6-1536,1-4-2103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6.128"/>
    </inkml:context>
    <inkml:brush xml:id="br0">
      <inkml:brushProperty name="width" value="0.035" units="cm"/>
      <inkml:brushProperty name="height" value="0.035" units="cm"/>
    </inkml:brush>
  </inkml:definitions>
  <inkml:trace contextRef="#ctx0" brushRef="#br0">1 79 15923,'5'6'1593,"4"-3"-849,4-2-232,5-2 1160,7-2-639,11-2-401,2-3-32,8-4-128,0-2-56,1 0-208,-2 2-120,-8 5-280,-5-2-248,-12 5-544,-3 4 8,-10 2 695,2 0-255,-2-3-168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6.589"/>
    </inkml:context>
    <inkml:brush xml:id="br0">
      <inkml:brushProperty name="width" value="0.035" units="cm"/>
      <inkml:brushProperty name="height" value="0.035" units="cm"/>
    </inkml:brush>
  </inkml:definitions>
  <inkml:trace contextRef="#ctx0" brushRef="#br0">12 1 19124,'-1'0'110,"0"1"0,0-1 0,1 1-1,-1-1 1,0 1 0,1 0 0,-1-1 0,0 1 0,1 0 0,-1 0-1,1-1 1,-1 1 0,1 0 0,-1 0 0,1 0 0,0 0-1,-1 0 1,1 0 0,0 0 0,0 0 0,0-1 0,-1 1 0,1 0-1,0 1 1,1-1-23,-1 0 0,1 0 0,0 0 0,-1 0 0,1 0-1,0 0 1,-1 0 0,1-1 0,0 1 0,0 0 0,0 0 0,-1-1 0,1 1-1,0-1 1,0 1 0,0-1 0,2 1 0,6 3 160,1-1 1,0-1-1,15 2 1,-21-3-219,40 4 173,-16-2-138,30 8-1,-52-10-61,1 1-1,-1 0 0,1 0 1,-1 1-1,0 0 0,0 0 1,0 1-1,0-1 1,10 9-1,-14-9-2,0 0 0,0-1 0,0 1 1,0 1-1,0-1 0,0 0 0,-1 0 0,0 1 0,1-1 0,-1 0 1,0 1-1,-1-1 0,1 1 0,-1 0 0,1-1 0,-1 1 0,0-1 1,-1 1-1,1 0 0,0-1 0,-1 1 0,-2 4 0,-1 8-6,-2 0-1,0-1 0,-12 22 0,18-36 8,-24 42-161,-37 49 0,17-28-3332,43-63 3410,0 0 0,1-1 0,-1 1-1,1 0 1,-1 0 0,1 0 0,0-1 0,-1 1 0,1 0 0,0 0 0,0 0 0,-1 0-1,1 0 1,0 0 0,0-1 0,0 1 0,0 0 0,0 1 0,4-3-920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8.414"/>
    </inkml:context>
    <inkml:brush xml:id="br0">
      <inkml:brushProperty name="width" value="0.035" units="cm"/>
      <inkml:brushProperty name="height" value="0.035" units="cm"/>
    </inkml:brush>
  </inkml:definitions>
  <inkml:trace contextRef="#ctx0" brushRef="#br0">0 692 13827,'20'-14'1135,"0"-1"0,-2-1-1,0-1 1,32-37 0,49-85 1390,-63 84-1637,32-70-1,-55 98-539,-2 0-1,-1-1 0,-1-1 0,10-57 0,-18 80-240,-1 0 0,0 1 0,0-1 0,0 0 0,-3-10 0,3 15-88,0 0 0,0 0-1,-1 0 1,1 1 0,0-1 0,-1 0 0,1 0 0,0 0-1,-1 1 1,1-1 0,-1 0 0,1 1 0,-1-1 0,0 0-1,1 1 1,-1-1 0,0 1 0,0-2 0,0 2-9,0 0-1,0 0 1,1 0 0,-1 0 0,0 0-1,0 0 1,0 1 0,1-1-1,-1 0 1,0 0 0,0 0 0,1 1-1,-1-1 1,0 0 0,1 1 0,-1-1-1,0 1 1,1-1 0,-1 1 0,0-1-1,1 1 1,-1-1 0,1 1 0,-1 1-1,-4 3 5,0 1 0,1 0 0,0 0 0,0 0-1,1 1 1,-1 0 0,1-1 0,-3 14 0,-13 62-32,14-55 33,-7 36 45,2 1 0,4-1 1,2 1-1,7 106 0,-2-164-74,-1-3-24,0 0 0,0 0 1,0 0-1,1 0 0,0 0 1,-1 0-1,1 0 1,0 0-1,0 0 0,1 0 1,-1-1-1,1 1 0,2 3 1,-4-6 0,0 0-1,0 1 1,1-1 0,-1 0 0,0 0 0,1 0-1,-1 0 1,0 0 0,1 0 0,-1 1 0,1-1-1,-1 0 1,0 0 0,1 0 0,-1 0 0,0 0-1,1-1 1,-1 1 0,0 0 0,1 0 0,-1 0-1,0 0 1,1 0 0,-1 0 0,0 0 0,1-1-1,-1 1 1,0 0 0,0 0 0,1-1 0,-1 1-1,0 0 1,1 0 0,-1-1 0,0 1 0,0 0-1,0 0 1,0-1 0,1 1 0,9-16-1251,-9 14 1135,8-16-604,-1-1-1,-1 0 1,6-23-1,0-3-261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8.791"/>
    </inkml:context>
    <inkml:brush xml:id="br0">
      <inkml:brushProperty name="width" value="0.035" units="cm"/>
      <inkml:brushProperty name="height" value="0.035" units="cm"/>
    </inkml:brush>
  </inkml:definitions>
  <inkml:trace contextRef="#ctx0" brushRef="#br0">1 32 16908,'4'37'2546,"-4"-29"-2097,1 1 1,0-1-1,0 0 0,1-1 0,-1 1 1,5 9-1,-5-15-396,0 0 1,0-1-1,0 1 1,0-1-1,0 1 0,0-1 1,1 1-1,-1-1 1,1 0-1,-1 0 0,1 1 1,-1-1-1,1 0 1,0-1-1,-1 1 0,1 0 1,0 0-1,0-1 1,0 1-1,-1-1 0,1 1 1,0-1-1,0 0 1,0 0-1,0 0 0,0 0 1,0 0-1,0 0 1,-1 0-1,1-1 0,2 0 1,13-3 57,0-2 1,-1 0-1,0-1 0,0 0 1,-1-1-1,27-19 1,31-16 172,-72 43-283,28-11 126,-28 11-119,0 0-1,0 0 1,-1 0 0,1 0 0,0 0-1,0 0 1,0 0 0,0 0 0,0 0 0,0 0-1,0 0 1,0 0 0,-1 1 0,1-1-1,0 0 1,0 1 0,0-1 0,0 1-1,-1-1 1,1 1 0,0-1 0,0 1 0,-1-1-1,1 1 1,-1 0 0,1-1 0,0 1-1,-1 0 1,1 0 0,-1-1 0,1 1-1,-1 1 1,3 8 63,-1 0 0,-1-1 0,0 1 0,0 0 0,-1 0 0,-2 20 0,1 3 135,1-32-199,-1 0 0,1 0 0,0 0 1,0 0-1,0 0 0,0 0 0,1 0 0,-1 0 0,0-1 1,0 1-1,0 0 0,1 0 0,-1 0 0,1 0 0,-1 0 1,0-1-1,1 1 0,-1 0 0,1 0 0,0-1 0,-1 1 1,1 0-1,0-1 0,-1 1 0,2 0 0,-1-1 0,0 0-1,0 1 1,1-1-1,-1 0 1,0 0-1,0 0 0,0 0 1,1 0-1,-1 0 1,0-1-1,0 1 1,0 0-1,1-1 1,-1 1-1,0-1 1,1 0-1,6-3-21,-1-1 0,0 1 0,0-1-1,9-9 1,3-3-754,0-1 0,-1 0 0,-1-2 0,23-34 0,-32 36 106,-5 4-239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49.306"/>
    </inkml:context>
    <inkml:brush xml:id="br0">
      <inkml:brushProperty name="width" value="0.035" units="cm"/>
      <inkml:brushProperty name="height" value="0.035" units="cm"/>
    </inkml:brush>
  </inkml:definitions>
  <inkml:trace contextRef="#ctx0" brushRef="#br0">36 3 19020,'-9'-2'1800,"2"3"-1143,0 5-273,1 1 824,2 3-368,3-1-952,-1-2 1456,4-3-1208,-2-3 24,0 1-96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3.184"/>
    </inkml:context>
    <inkml:brush xml:id="br0">
      <inkml:brushProperty name="width" value="0.035" units="cm"/>
      <inkml:brushProperty name="height" value="0.035" units="cm"/>
    </inkml:brush>
  </inkml:definitions>
  <inkml:trace contextRef="#ctx0" brushRef="#br0">141 286 15491,'1'-1'90,"0"0"0,0 1 0,0-1 0,-1 0 0,1 0 0,0 0 0,0 1-1,-1-1 1,1 0 0,0 0 0,-1 0 0,1 0 0,-1 0 0,1 0 0,-1-1 0,1 1-1,-1 0 1,0 0 0,0 0 0,1 0 0,-1 0 0,0-1 0,0 1 0,0 0 0,0 0-1,-1 0 1,1 0 0,0 0 0,0-1 0,-1 1 0,1 0 0,0 0 0,-1 0 0,1 0-1,-1 0 1,0 0 0,1 0 0,-1 0 0,0 0 0,0 0 0,1 1 0,-1-1 0,0 0-1,0 0 1,0 1 0,0-1 0,0 0 0,-1 0 0,-2-1 110,1 0 0,-1 0 0,0 1 0,0-1 0,1 1 0,-1 0 0,0 0 0,0 0 0,-1 0 0,1 1 0,0-1 0,0 1 0,-6 1 0,6-1-142,0 1 1,0 0 0,0 0-1,0 1 1,0-1 0,0 1-1,0 0 1,1 0 0,-1 0-1,0 0 1,1 1 0,0 0-1,-1-1 1,1 1 0,0 0-1,1 1 1,-1-1 0,0 0-1,1 1 1,0 0 0,-3 5-1,5-9-53,0 0-1,0 0 0,0 0 0,0 1 0,0-1 0,0 0 0,0 0 0,0 0 0,-1 1 0,1-1 1,0 0-1,0 0 0,0 1 0,0-1 0,0 0 0,0 0 0,1 1 0,-1-1 0,0 0 0,0 0 1,0 0-1,0 1 0,0-1 0,0 0 0,0 0 0,0 0 0,0 1 0,1-1 0,-1 0 1,0 0-1,0 0 0,0 0 0,0 1 0,1-1 0,-1 0 0,0 0 0,0 0 0,1 0 0,9-2 123,13-10 76,6-13 249,-1-1 1,-1-1-1,38-52 1,-31 37 441,-36 55-157,-6 12-516,-32 115 94,36-122-316,1 0-1,0 0 1,2 0 0,0 1-1,3 33 1,-2-49-3,0-1 0,1 1 0,-1 0 0,1-1 1,-1 1-1,1-1 0,0 0 0,0 1 0,1-1 1,-1 0-1,0 1 0,1-1 0,-1 0 0,1 0 0,0 0 1,-1 0-1,1 0 0,4 2 0,-4-3 2,0 0 0,0 0 0,0-1 0,0 1 0,0-1 0,0 0 0,0 1 0,0-1 0,0 0 0,1 0 0,-1 0 0,0 0 0,0-1 0,0 1 0,0-1 0,0 1 0,0-1 0,0 0 0,0 1 0,-1-1-1,1 0 1,0 0 0,3-3 0,4-3-2,0 0-1,-1 0 1,1-1-1,-1-1 1,-1 0-1,13-18 1,-3 0 37,18-37 0,-21 20-42,-12 38-92,-7 29 6,0-4 50,2-9-24,1 1-1,0-1 1,0 1-1,1 0 1,0 0-1,2 19 1,-1-30 63,0 1 1,0-1-1,0 0 1,0 0-1,0 1 1,0-1-1,0 0 0,0 1 1,0-1-1,0 0 1,0 0-1,0 1 1,0-1-1,1 0 1,-1 0-1,0 1 0,0-1 1,0 0-1,1 0 1,-1 1-1,0-1 1,0 0-1,0 0 1,1 0-1,-1 0 0,0 1 1,0-1-1,1 0 1,-1 0-1,0 0 1,1 0-1,-1 0 1,0 0-1,0 0 0,1 0 1,-1 0-1,0 0 1,1 0-1,11-7-115,7-17-19,51-90-257,-70 114 391,0 0 0,0 1 0,0-1 0,0 0 0,0 0 0,0 0 0,0 0 1,0 0-1,0 0 0,0 1 0,0-1 0,0 0 0,0 0 0,0 0 0,1 0 0,-1 0 0,0 0 0,0 0 0,0 0 0,0 0 0,0 1 0,0-1 0,1 0 1,-1 0-1,0 0 0,0 0 0,0 0 0,0 0 0,0 0 0,0 0 0,1 0 0,-1 0 0,0 0 0,0 0 0,0 0 0,0 0 0,0 0 0,1 0 0,-1 0 1,0 0-1,0 0 0,0 0 0,0 0 0,0 0 0,0-1 0,1 1 0,-1 0 0,0 0 0,0 0 0,0 0 0,0 0 0,0 0 0,0 0 0,0 0 0,0-1 1,0 1-1,1 0 0,-1 0 0,0 0 0,0 0 0,0 0 0,0 0 0,0-1 0,0 1 0,0 0 0,0 0 0,0 0 0,0 0 0,0-1 0,1 19-199,-5 27-20,4-44 207,-3 22-118,1-12 78,0-1 1,1 1-1,0 0 1,1 0-1,0 0 1,3 14-1,-3-24 55,0-1 0,0 1 0,0-1 1,1 1-1,-1-1 0,0 1 0,0-1 0,0 1 0,1-1 0,-1 1 0,0-1 1,1 1-1,-1-1 0,0 1 0,1-1 0,-1 0 0,1 1 0,-1-1 0,0 0 0,1 1 1,-1-1-1,1 0 0,-1 1 0,1-1 0,-1 0 0,1 0 0,0 0 0,0 1 1,0-1-3,1-1 0,-1 1 1,0 0-1,0 0 1,0-1-1,1 1 1,-1-1-1,0 1 1,0-1-1,0 1 0,0-1 1,2-1-1,26-25-65,-8 0 106,-1 0 0,-1-2 1,-1 0-1,-1 0 0,-2-2 1,-1 0-1,-2-1 0,13-48 0,-23 72-28,-1 0-1,0 0 1,-1-15-1,0 18-10,0 5 2,0 0-1,0 0 0,0-1 1,0 1-1,0 0 1,0 0-1,0 0 0,0-1 1,0 1-1,0 0 1,0 0-1,0 0 0,0-1 1,0 1-1,0 0 1,0 0-1,0 0 0,0 0 1,0-1-1,-1 1 1,1 0-1,0 0 0,0 0 1,0 0-1,0-1 1,0 1-1,-1 0 0,1 0 1,0 0-1,0 0 1,0 0-1,0 0 0,-1 0 1,1 0-1,0 0 1,0 0-1,0-1 0,-1 1 1,1 0-1,0 0 1,0 0-1,0 0 0,-1 0 1,1 0-1,0 0 1,0 0-1,0 1 0,0-1 1,-1 0-1,1 0 1,0 0-1,0 0 0,0 0 1,-1 0-1,1 0 1,0 0-1,0 0 0,0 1 1,0-1-1,0 0 1,-1 0-1,1 0 0,0 0 1,-9 12-96,5 16 177,2 0 0,0 1 0,4 34 0,-1 6 58,-1-28-63,0-2 28,-7 55 0,7-93-102,0 0 0,0 0 0,0 0 0,0 1 0,0-1 0,-1 0 1,1 0-1,-1 0 0,1 0 0,-1 0 0,1 1 0,-1-1 0,0 0 0,1 0 0,-1 0 0,-1 1 0,1-2-2,1 0 1,-1 1 0,0-1-1,1 0 1,-1 0-1,1 0 1,-1 0-1,1 0 1,-1 0-1,1 0 1,-1 0-1,1 0 1,-1 0 0,1-1-1,-1 1 1,1 0-1,-1 0 1,1 0-1,-1-1 1,1 1-1,-1 0 1,1-1-1,-1 1 1,1 0 0,-1-1-1,-4-5-14,0 1 0,0-1 0,1 1-1,-5-9 1,6 8-1,-10-12-64,1-1 0,1 0 1,1-1-1,1 0 0,0 0 1,-7-31-1,16 50 80,-1 0 1,1 0-1,0-1 0,0 1 1,0 0-1,0 0 0,0 0 1,0 0-1,0 0 0,0 0 1,0 0-1,0 0 0,1 0 1,-1 0-1,0 0 0,1 0 1,-1 0-1,1 0 0,-1 0 1,1 0-1,-1 0 0,1 0 1,0 0-1,0 0 0,-1 0 1,1 1-1,0-1 0,0 0 1,0 1-1,0-1 1,0 1-1,0-1 0,0 1 1,0-1-1,0 1 0,0-1 1,0 1-1,0 0 0,0 0 1,2-1-1,6 1 20,0 0 1,0 0-1,-1 0 0,14 3 1,3 0-181,-24-3 152,51-2-1126,-49 2 1072,0-1 0,1 1 0,-1-1 0,0 0 0,0 0 0,0 0 0,0-1 0,0 1-1,0-1 1,0 0 0,-1 1 0,1-1 0,4-4 0,3-9-346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3.640"/>
    </inkml:context>
    <inkml:brush xml:id="br0">
      <inkml:brushProperty name="width" value="0.035" units="cm"/>
      <inkml:brushProperty name="height" value="0.035" units="cm"/>
    </inkml:brush>
  </inkml:definitions>
  <inkml:trace contextRef="#ctx0" brushRef="#br0">14 1 18012,'-8'0'1608,"4"3"-1136,2 1-200,8-1 425,5 1-409,7-4-160,3 2 16,6 2-232,5 2-96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4.157"/>
    </inkml:context>
    <inkml:brush xml:id="br0">
      <inkml:brushProperty name="width" value="0.035" units="cm"/>
      <inkml:brushProperty name="height" value="0.035" units="cm"/>
    </inkml:brush>
  </inkml:definitions>
  <inkml:trace contextRef="#ctx0" brushRef="#br0">209 1 17452,'-45'2'2456,"27"-2"-1361,1 1-1,-32 6 0,44-6-1010,0 0 0,0 1 0,0 0 0,0 0 0,0 0 0,0 1 0,1-1 0,-1 1 0,1 0 0,0 1 0,-1-1 0,2 1 0,-6 5 0,8-8-88,0 0 0,0 0 0,0 0 0,0 0 0,0 0 0,1 1 0,-1-1 0,0 0 0,1 0 0,-1 0 0,1 1 0,-1-1 0,1 0 1,0 1-1,0-1 0,-1 0 0,1 1 0,0 1 0,1-2-4,-1 0 1,0-1-1,1 1 1,-1 0-1,1-1 1,-1 1 0,1-1-1,-1 1 1,1 0-1,0-1 1,-1 1-1,1-1 1,-1 0-1,1 1 1,0-1-1,0 1 1,-1-1-1,1 0 1,0 0-1,0 1 1,-1-1-1,2 0 1,7 1-57,-1 0-1,1-1 1,-1 0 0,13-2-1,-16 2 52,12-2-58,-3 0 13,-1 1 0,18 1 0,-28 0 53,-1 0 0,1 0 0,0 0 0,-1 1 0,1-1 0,0 1 0,-1 0 0,1 0 0,-1 0 0,1 0 0,-1 0 0,0 1 0,1-1 0,-1 1 0,0-1 0,0 1 0,3 3 0,-4-3 24,0 0 0,0 0 0,0 0-1,0 0 1,-1 0 0,1 1-1,-1-1 1,1 0 0,-1 0 0,0 1-1,0-1 1,0 0 0,0 0 0,0 1-1,0-1 1,-1 0 0,1 0 0,-1 0-1,0 0 1,1 1 0,-3 1 0,-2 7 160,0 0 1,-11 16 0,13-22-113,-5 7 133,0 0 0,-1 0 0,0 0 0,0-1 0,-1 0 0,-17 13 1,27-25-205,0 1 0,0 0 0,0 0 0,0 0 0,0 0 0,0 0 0,0 0 0,0 0 0,0 0 0,0 0 0,0 0 0,0 0 0,0-1 0,0 1 0,0 0 0,0 0 0,0 0 0,0 0 0,0 0 1,0 0-1,0 0 0,0 0 0,0 0 0,-1 0 0,1 0 0,0 0 0,0 0 0,0 0 0,0 0 0,0 0 0,0 0 0,0 0 0,0 0 0,0 0 0,0 0 0,0 0 0,0 0 0,-1 0 0,1 0 0,0 0 1,0 0-1,0 0 0,0 0 0,0 0 0,0 0 0,0 0 0,0 0 0,0 0 0,0 0 0,0 0 0,-1 0 0,1 0 0,0 0 0,0 0 0,0 0 0,0 0 0,0 0 0,0 0 0,0 0 0,5-11-362,11-13-384,2-1-33,2 2-1,1 0 1,1 1 0,0 1-1,2 1 1,0 2 0,41-24-1,-61 39 778,0 1 0,1 0 0,-1 0 1,1 0-1,0 1 0,-1-1 0,1 1 0,0 1 0,0-1 0,0 1 0,5-1 0,-8 2 88,1-1 0,-1 1 0,0-1-1,0 1 1,0 0 0,0 0 0,0 0-1,0 0 1,0 0 0,0 0 0,-1 1-1,1-1 1,0 0 0,-1 1 0,1 0-1,-1-1 1,1 1 0,-1 0 0,0 0-1,0-1 1,0 1 0,0 0 0,0 0-1,0 0 1,0 1 0,0 1 0,0 1 168,1-1 1,-1 1 0,1-1 0,0 1-1,0-1 1,1 0 0,-1 0-1,7 8 1,-7-11-194,0 0-1,0 1 1,-1-1 0,1 0-1,0 0 1,0-1 0,1 1-1,-1 0 1,0 0 0,0-1-1,0 0 1,0 1 0,1-1-1,-1 0 1,0 0 0,0 0-1,0 0 1,1-1 0,-1 1-1,0 0 1,0-1-1,3-1 1,10-3 1,0 0 1,19-11-1,-21 10-122,0 0 0,0 0 0,19-4 0,-30 10 57,-1-1-1,0 1 1,1 0 0,-1-1 0,1 1 0,-1 0 0,1 0-1,-1 0 1,0 0 0,1 0 0,-1 0 0,1 1 0,-1-1 0,1 0-1,-1 1 1,0-1 0,1 1 0,-1-1 0,0 1 0,1 0-1,-1 0 1,0-1 0,0 1 0,0 0 0,0 0 0,0 0-1,0 0 1,0 1 0,0-1 0,0 0 0,0 0 0,0 0-1,-1 1 1,1-1 0,-1 0 0,1 3 0,1 4 21,0 0 0,-1 1 1,0-1-1,0 1 0,-2 11 1,2 10 109,-1-30-140,0 0-1,0 1 1,0-1 0,0 1-1,0-1 1,0 0-1,0 1 1,0-1 0,0 0-1,0 1 1,0-1 0,0 1-1,0-1 1,0 0-1,1 1 1,-1-1 0,0 0-1,0 1 1,1-1-1,-1 0 1,0 1 0,0-1-1,1 0 1,-1 0 0,0 1-1,1-1 1,-1 0-1,8-6-753,4-17 113,-5-5 315,0-5-122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4.639"/>
    </inkml:context>
    <inkml:brush xml:id="br0">
      <inkml:brushProperty name="width" value="0.035" units="cm"/>
      <inkml:brushProperty name="height" value="0.035" units="cm"/>
    </inkml:brush>
  </inkml:definitions>
  <inkml:trace contextRef="#ctx0" brushRef="#br0">8 1 17436,'-5'5'1800,"2"1"-1448,3-3-528,2 0 2745,6-3-2113,5 3 88,3 1-200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5.105"/>
    </inkml:context>
    <inkml:brush xml:id="br0">
      <inkml:brushProperty name="width" value="0.035" units="cm"/>
      <inkml:brushProperty name="height" value="0.035" units="cm"/>
    </inkml:brush>
  </inkml:definitions>
  <inkml:trace contextRef="#ctx0" brushRef="#br0">209 85 16083,'-21'-1'3872,"18"0"-3589,0 1 0,0 0 0,0 0 1,0-1-1,0 2 0,0-1 0,-1 0 0,1 1 0,0-1 0,0 1 1,0 0-1,0 0 0,0 0 0,0 1 0,-5 2 0,-4 5 166,0 1-1,0 0 1,1 1-1,0 1 1,-18 24-1,23-28-321,0 1 1,1-1-1,0 1 0,0 1 0,1-1 0,1 0 1,0 1-1,0 0 0,0 0 0,0 11 0,2-19-113,1 0 0,0 0-1,0 0 1,0 0-1,0 0 1,1 0-1,-1 0 1,0 0-1,1 0 1,-1 0 0,1 0-1,0 0 1,0 0-1,-1 0 1,1-1-1,1 1 1,-1 0-1,0-1 1,0 1-1,0-1 1,1 1 0,1 1-1,-1-2-4,0 0-1,1 0 1,-1 0-1,0 0 1,1 0-1,-1-1 1,0 1-1,1-1 1,-1 0-1,1 0 1,-1 1-1,0-1 1,1-1-1,-1 1 1,1 0-1,-1-1 1,0 1-1,4-2 1,7-2-25,-1-1 1,0-1-1,0 0 0,0 0 1,-1-2-1,0 1 0,0-1 1,-1-1-1,13-13 0,0-2-59,-2-1 0,30-45 0,-39 53 16,-5 8-10,-1 1-1,0-2 1,-1 1 0,0-1 0,0 0-1,-1 0 1,0 0 0,3-13 0,-7 23 63,0 0 0,0 0 0,0 0 0,0-1 0,1 1 0,-1 0 0,0 0 0,0-1 0,0 1-1,0 0 1,0 0 0,0-1 0,0 1 0,0 0 0,0 0 0,0-1 0,0 1 0,0 0 0,0 0 0,0-1 0,-1 1 0,1 0 0,0 0 0,0 0 0,0-1 0,0 1 0,0 0 0,0 0 0,-1 0 0,1-1 0,0 1 0,0 0 0,0 0 0,0 0 0,-1 0 0,1-1 0,0 1 0,0 0 0,-1 0 0,-8 7-153,-9 15 25,11-11 94,1-1 0,-9 21 1,14-28 38,-1 1 0,1-1 0,0 1 0,0 0 0,0 0 0,1-1 1,-1 1-1,1 0 0,0 0 0,0 0 0,0-1 0,2 9 1,-2-11-5,1 0 1,-1 0-1,1 0 1,-1 0 0,1 0-1,0 0 1,-1-1 0,1 1-1,0 0 1,0 0 0,0 0-1,0-1 1,-1 1 0,1 0-1,0-1 1,0 1 0,0-1-1,1 1 1,-1-1 0,0 1-1,0-1 1,0 0 0,0 0-1,0 1 1,0-1 0,0 0-1,1 0 1,-1 0 0,0 0-1,0 0 1,2-1 0,2 0-39,1 0 1,0 0 0,-1 0 0,1-1 0,5-2-1,8-5-190,36-21-1,-48 26 159,1-2 0,-1 1 0,0-1 0,0 0 0,-1 0 0,0-1 0,6-8 1,-12 15 72,0 0 0,0 0 0,0 0 1,0 0-1,0 0 0,0 1 1,0-1-1,0 0 0,0 0 1,0 0-1,0 0 0,0 0 1,0 0-1,0 0 0,-1 0 1,1 0-1,0 0 0,0 0 1,0 0-1,0 0 0,0 0 1,0 0-1,0 0 0,0-1 1,0 1-1,0 0 0,0 0 1,0 0-1,0 0 0,0 0 1,0 0-1,0 0 0,0 0 1,0 0-1,0 0 0,-1 0 1,1 0-1,0 0 0,0 0 0,0 0 1,0 0-1,0 0 0,0 0 1,0 0-1,0 0 0,0 0 1,0-1-1,0 1 0,0 0 1,0 0-1,0 0 0,0 0 1,0 0-1,0 0 0,0 0 1,0 0-1,0 0 0,0 0 1,-6 3-14,-4 4 21,0 1-1,0 0 1,1 1-1,0 0 1,1 0 0,0 1-1,0 0 1,1 0-1,1 1 1,0 0-1,-6 13 1,12-23-5,-1 0 1,1 0-1,-1 0 0,1 0 1,-1 0-1,1 1 1,0-1-1,-1 0 0,1 0 1,0 0-1,0 1 1,0-1-1,0 0 0,0 0 1,0 0-1,0 1 1,1-1-1,-1 0 0,0 0 1,1 0-1,-1 0 1,0 1-1,1-1 0,0 0 1,-1 0-1,1 0 1,0 0-1,-1 0 0,1 0 1,0-1-1,0 1 0,0 0 1,0 0-1,0 0 1,0-1-1,0 1 0,0-1 1,0 1-1,0 0 1,0-1-1,2 1 0,4 0-11,0 0-1,0 0 0,1 0 1,-1-1-1,12-1 0,-19 1 10,124-15-406,-79 8 286,68-2 0,-113 9 145,0 0 0,1 0 0,-1 0 0,1 0 0,-1 0 0,0 0 0,1 0 0,-1-1 0,1 1 0,-1 0 0,0 0 0,1 0 0,-1-1 0,0 1 0,1 0 0,-1 0 0,0-1 0,1 1 0,-1 0 0,0 0 0,0-1 0,1 1 0,-1 0 0,0-1 0,0 1 0,0-1-1,1 1 1,-1 0 0,0-1 0,0 1 0,0-1 0,0 1 0,0 0 0,0-1 0,0 1 0,0-1 0,0 1 0,0 0 0,0-1 0,0 1 0,0-1 0,0 1 0,0 0 0,0-1 0,-1 1 0,1 0 0,0-1 0,-10-23 686,8 19-558,-3-6 1,2 0-1,-1 0 0,1 0 0,1-1 0,-2-16 0,4 26-227,-1-1 0,1 0 0,0 0 0,0 1 1,1-1-1,-1 0 0,0 0 0,1 1 0,0-1 0,0 0 0,-1 1 0,2-1 0,-1 1 0,0-1 0,0 1 0,1-1 0,-1 1 0,1 0 1,0 0-1,0 0 0,0 0 0,0 0 0,0 0 0,0 0 0,0 1 0,1-1 0,-1 1 0,3-2 0,3 0-138,0 1 0,1-1 0,14-1 0,6 2-330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6.098"/>
    </inkml:context>
    <inkml:brush xml:id="br0">
      <inkml:brushProperty name="width" value="0.025" units="cm"/>
      <inkml:brushProperty name="height" value="0.025" units="cm"/>
    </inkml:brush>
  </inkml:definitions>
  <inkml:trace contextRef="#ctx0" brushRef="#br0">138 40 7687,'0'0'8926,"-10"1"-7271,5 0-1533,0 0 1,0 0-1,0 1 1,0-1-1,0 1 1,0 0-1,0 0 1,1 1-1,-1-1 1,1 1-1,0 0 1,0 0-1,0 1 1,0-1-1,0 1 1,1 0-1,-4 5 1,-27 49 40,32-54-158,1-1 0,-1 0 0,1 1 0,0 0 0,0-1 1,0 1-1,0 0 0,1-1 0,0 1 0,-1 0 0,1 0 1,0-1-1,1 1 0,-1 0 0,3 7 0,-2-10 11,0 0 0,0 0 0,0 0-1,0 0 1,0 0 0,0-1 0,0 1-1,1 0 1,-1 0 0,0-1 0,1 1-1,-1-1 1,0 1 0,1-1 0,-1 0-1,1 1 1,-1-1 0,0 0 0,1 0-1,-1 0 1,1 0 0,-1 0 0,1 0-1,1-1 1,36-8 909,-31 6-835,-1-1 0,0 0 0,0 0 0,-1 0 1,1-1-1,-1 0 0,0-1 0,0 1 0,-1-1 0,1 0 0,-1-1 0,-1 1 1,1-1-1,-1 0 0,0 0 0,-1 0 0,0 0 0,0-1 0,0 0 1,-1 1-1,0-1 0,-1 0 0,0 0 0,0 0 0,0-10 0,-1 16-100,0 1-1,0-1 1,-1 0-1,1 1 0,0-1 1,0 1-1,-1-1 0,1 0 1,-1 1-1,1-1 1,-1 1-1,0-1 0,0 1 1,0-1-1,0 1 0,0 0 1,0-1-1,0 1 0,0 0 1,0 0-1,0 0 1,-1 0-1,1 0 0,-1 0 1,1 0-1,0 0 0,-1 0 1,1 1-1,-4-2 1,0 1-504,-1 0 1,1 0 0,0 1 0,-1 0-1,1-1 1,0 2 0,-1-1 0,-5 2-1,-12 5-5155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5.621"/>
    </inkml:context>
    <inkml:brush xml:id="br0">
      <inkml:brushProperty name="width" value="0.035" units="cm"/>
      <inkml:brushProperty name="height" value="0.035" units="cm"/>
    </inkml:brush>
  </inkml:definitions>
  <inkml:trace contextRef="#ctx0" brushRef="#br0">5 1 16371,'-1'1'1945,"1"9"-921,-2 2-368,1 5 1337,1 3-577,1 4-536,4 4-136,2 2-368,1-2-320,2 1-592,0-2-288,0-5-416,-1-5 896,-6-7-248,-3-8-208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6.093"/>
    </inkml:context>
    <inkml:brush xml:id="br0">
      <inkml:brushProperty name="width" value="0.035" units="cm"/>
      <inkml:brushProperty name="height" value="0.035" units="cm"/>
    </inkml:brush>
  </inkml:definitions>
  <inkml:trace contextRef="#ctx0" brushRef="#br0">0 500 15899,'9'11'1521,"14"-11"-881,5-3-232,15-4 656,6-6-248,7-4-192,4-3-95,-1-4-561,-6-1-481,-9 1 465,-6-5-104,-18-1-112</inkml:trace>
  <inkml:trace contextRef="#ctx0" brushRef="#br0" timeOffset="1">99 50 18124,'-17'-2'1872,"17"5"-1016,0 0-335,20-3 1103,6 0-448,14-3-384,4-1-216,11-3-784,5 0-424,4-5 568,0 2-120,-7 0-224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6.466"/>
    </inkml:context>
    <inkml:brush xml:id="br0">
      <inkml:brushProperty name="width" value="0.035" units="cm"/>
      <inkml:brushProperty name="height" value="0.035" units="cm"/>
    </inkml:brush>
  </inkml:definitions>
  <inkml:trace contextRef="#ctx0" brushRef="#br0">156 6 17564,'-2'-1'246,"1"0"0,-1 1 0,0-1 0,1 0-1,-1 1 1,1 0 0,-1-1 0,0 1 0,1 0 0,-1 0 0,0 0 0,1 0 0,-1 0 0,0 0 0,1 0 0,-1 1 0,0-1 0,1 1 0,-1-1 0,1 1-1,-4 1 1,-32 20 2039,33-20-2125,-2 3-26,-1 1 1,1-1-1,0 1 1,0 0-1,0 0 1,1 1-1,-5 8 1,8-13-153,1 0 0,0 0 1,0 0-1,0 1 0,0-1 0,0 0 1,1 1-1,-1-1 0,1 0 0,0 1 1,-1-1-1,1 5 0,1-6-35,-1 1 0,1-1 0,-1 1 0,1-1 0,-1 1 0,1-1-1,0 1 1,0-1 0,-1 0 0,1 1 0,0-1 0,0 0 0,1 0 0,-1 0 0,0 0 0,0 0 0,0 0-1,1 0 1,-1 0 0,0 0 0,3 0 0,31 14-1236,-24-11 934,-1 1 0,0-1 0,1 2 0,-1-1 1,14 12-1,-22-15 359,0 0 1,0 0-1,0 0 1,0 0 0,0 0-1,-1 1 1,1-1-1,-1 1 1,0-1 0,1 1-1,-1 0 1,0-1-1,-1 1 1,1 0-1,0 0 1,-1 0 0,0-1-1,1 1 1,-1 0-1,0 0 1,-1 0 0,1 0-1,0 0 1,-1-1-1,0 1 1,1 0-1,-3 3 1,0 0 28,0 0 0,0 0 0,-1 0 0,0-1 1,0 1-1,0-1 0,-1 0 0,1 0 0,-1-1 0,0 1 0,-1-1 0,1 0 1,-1-1-1,0 1 0,0-1 0,0-1 0,0 1 0,-1-1 0,1 0 0,-1 0 0,1 0 1,-1-1-1,-9 0 0,15-1-45,0 0 1,-1 0-1,1 0 0,0 0 1,-1-1-1,1 1 1,0 0-1,0-1 1,-1 1-1,1-1 0,0 0 1,0 1-1,0-1 1,0 0-1,0 0 0,0 1 1,0-1-1,0 0 1,0 0-1,0 0 0,0 0 1,1 0-1,-1-1 1,0 1-1,0-1 0,-2-18-266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6.933"/>
    </inkml:context>
    <inkml:brush xml:id="br0">
      <inkml:brushProperty name="width" value="0.035" units="cm"/>
      <inkml:brushProperty name="height" value="0.035" units="cm"/>
    </inkml:brush>
  </inkml:definitions>
  <inkml:trace contextRef="#ctx0" brushRef="#br0">5 59 17548,'-3'5'2056,"2"0"-1304,9-5-216,12 0 1361,9-4-1033,7-2-152,7-2-496,4-1-360,2-2-696,1-1 800,-4 1-296,-6 4-80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7.388"/>
    </inkml:context>
    <inkml:brush xml:id="br0">
      <inkml:brushProperty name="width" value="0.035" units="cm"/>
      <inkml:brushProperty name="height" value="0.035" units="cm"/>
    </inkml:brush>
  </inkml:definitions>
  <inkml:trace contextRef="#ctx0" brushRef="#br0">50 35 15155,'-3'19'5300,"-1"17"-3139,-15 60 1,12-67-1894,1 0 1,1 1 0,-1 33-1,6-63-249,0 1 1,0 0-1,0 0 0,0-1 0,0 1 0,0 0 1,0 0-1,0-1 0,0 1 0,1 0 0,-1 0 1,0-1-1,0 1 0,1 0 0,-1-1 0,0 1 1,1 0-1,-1-1 0,0 1 0,1 0 0,-1-1 1,1 1-1,-1-1 0,1 1 0,0-1 0,0 1 1,0-1 3,0 1 0,0-1 0,0 0 0,0 0 0,0-1 0,0 1 0,0 0 1,0 0-1,0 0 0,0-1 0,0 1 0,0 0 0,-1-1 0,1 1 0,0-1 0,0 1 0,1-2 1,5-3 114,1-1 1,-1-1 0,7-7 0,-12 12-98,145-166 595,-55 51-3773,-74 94 1775,-16 19 660,-4 0-79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7.903"/>
    </inkml:context>
    <inkml:brush xml:id="br0">
      <inkml:brushProperty name="width" value="0.035" units="cm"/>
      <inkml:brushProperty name="height" value="0.035" units="cm"/>
    </inkml:brush>
  </inkml:definitions>
  <inkml:trace contextRef="#ctx0" brushRef="#br0">2 97 17484,'-1'5'305,"1"-1"0,0 1 0,0-1 0,0 1 0,1-1 0,-1 1 0,1-1 0,3 8 0,-4-11-244,1 1 0,0-1 0,0 0 0,0 1 0,0-1 0,0 0 1,0 0-1,0 0 0,0 0 0,1 0 0,-1 0 0,0 0 0,1 0 0,-1-1 0,0 1 0,1 0 1,-1-1-1,1 1 0,-1-1 0,1 0 0,-1 1 0,1-1 0,0 0 0,-1 0 0,1 0 0,-1 0 1,1 0-1,2-1 0,4 0-101,0 0 1,0-1-1,0-1 0,0 1 1,0-1-1,-1 0 1,1-1-1,-1 0 1,0 0-1,0-1 1,8-6-1,1-2-238,-1-1 0,0-1 0,16-20 0,-28 30 229,0 3 39,-1 0 1,0 0 0,-1-1-1,1 1 1,0-1 0,0 1-1,-1-1 1,0 0-1,1 1 1,-1-1 0,0 0-1,1-5 1,-3 8 37,0 0 1,1 0-1,-1 0 0,0 0 1,0 0-1,1 0 1,-1 0-1,0 0 0,1 1 1,-1-1-1,0 0 0,1 0 1,-1 1-1,1-1 1,-1 1-1,0-1 0,1 0 1,-1 1-1,1-1 0,-1 1 1,0 0-1,-7 7 209,0 1 0,1-1 0,0 1-1,0 1 1,1-1 0,0 1 0,1 0 0,0 1-1,0-1 1,1 1 0,1 0 0,0 0 0,-3 15-1,6-25-216,0 1 0,0-1 0,0 1 0,0 0 0,0-1 0,0 1 0,0 0 0,1-1 0,-1 1 0,0 0 0,1-1 0,-1 1 0,1-1 0,0 1 0,0-1 0,-1 1 0,1-1 0,0 1 0,0-1 0,0 0 0,0 0 0,3 2 0,-2-1-34,0-1 0,1 0 0,-1 0 0,0 0 0,1 0 0,-1-1 0,1 1 0,0-1 0,-1 1 0,1-1 0,-1 0 0,1 0 0,3 0 0,4-1-139,1-1 0,-1 0 0,1-1 0,-1 0-1,0 0 1,10-6 0,8-5-503,-1-3-1,-1 0 1,43-37-1,-76 61 938,1 0-1,1 0 0,-1 1 0,1 0 1,1 0-1,-1 0 0,-3 11 0,8-18-277,0-1 1,0 0-1,0 0 0,0 0 0,0 1 0,1-1 1,-1 0-1,0 0 0,0 1 0,0-1 0,0 0 0,1 0 1,-1 0-1,0 0 0,0 0 0,0 1 0,1-1 0,-1 0 1,0 0-1,0 0 0,0 0 0,1 0 0,-1 0 1,0 0-1,0 0 0,1 0 0,-1 0 0,0 1 0,0-1 1,1 0-1,-1-1 0,0 1 0,0 0 0,1 0 1,-1 0-1,0 0 0,0 0 0,0 0 0,1 0 0,-1 0 1,0 0-1,0 0 0,0 0 0,1-1 0,-1 1 1,0 0-1,0 0 0,0 0 0,1 0 0,-1-1 0,0 1 1,0 0-1,14-9-466,54-37-4635,-60 40 4280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29:58.341"/>
    </inkml:context>
    <inkml:brush xml:id="br0">
      <inkml:brushProperty name="width" value="0.035" units="cm"/>
      <inkml:brushProperty name="height" value="0.035" units="cm"/>
    </inkml:brush>
  </inkml:definitions>
  <inkml:trace contextRef="#ctx0" brushRef="#br0">58 32 15291,'1'1'105,"-1"-1"0,1 1 0,-1-1 0,0 1 0,0 0 0,1-1 0,-1 1 0,0 0 0,0-1 0,1 1 0,-1 0 0,0-1 0,0 1 0,0 0 0,0-1-1,0 1 1,0 0 0,0-1 0,0 1 0,-1 0 0,1 0 0,0-1 0,0 1 0,-1-1 0,1 1 0,0 0 0,0-1 0,-2 2 0,-12 24 1150,8-18-987,4-3-159,-26 54 772,27-56-853,-1 1 1,1 0 0,0 0-1,0 0 1,0 0-1,1 1 1,-1-1 0,1 0-1,0 0 1,0 0 0,1 0-1,-1 0 1,2 5 0,-2-8-28,1 0 1,-1 0 0,1 0 0,-1 0 0,1-1-1,-1 1 1,1 0 0,0 0 0,-1 0 0,1 0-1,0-1 1,0 1 0,-1 0 0,1-1 0,0 1-1,0-1 1,0 1 0,0-1 0,0 1 0,0-1-1,0 1 1,0-1 0,1 1 0,1-1-1,0 0 0,0 0 1,0 0-1,0 0 0,0-1 0,0 1 0,-1-1 1,6-1-1,3-2-4,-1 0 1,1-1-1,12-8 1,-12 6 37,0-1 1,0 0 0,-1 0 0,-1-1-1,0 0 1,0-1 0,0 0 0,-2 0 0,1-1-1,-1 0 1,7-16 0,-14 28 1,0 0-1,0 0 1,0 1-1,0-1 1,0 0 0,0 0-1,0 0 1,0 0 0,0 0-1,1 0 1,-1 0-1,0 0 1,1 0 0,-1 0-1,0 0 1,1 0-1,0 0 1,-1 0 0,1 0-1,-1 0 1,1-1-1,0 1 1,0 0 0,-1 0-1,1-1 1,0 1 0,0 0-1,0-1 1,0 1-1,0-1 1,0 1 0,0-1-1,1 1 1,2 1-9,0 0 0,0 0 0,0-1 0,1 1 0,-1-1 0,0 0 0,0 0 1,7 0-1,4-3-22,1 0 0,-1-1 1,0-1-1,0 0 0,0-1 1,0 0-1,-1-2 0,0 1 1,0-2-1,-1 0 0,23-18 1,-16 3 260,-20 23-256,1 0-1,-1 0 1,0-1-1,0 1 1,0 0-1,0 0 1,0-1-1,1 1 1,-1 0 0,0 0-1,0-1 1,0 1-1,0 0 1,0-1-1,0 1 1,0 0-1,0 0 1,0-1-1,0 1 1,0 0-1,0-1 1,0 1-1,0 0 1,0 0-1,0-1 1,-1 1-1,1 0 1,0 0-1,0-1 1,0 1-1,0 0 1,-1-1 13,0 1 1,0 0-1,0 0 1,0 0-1,0 0 0,0 0 1,0 0-1,0 0 1,0 0-1,0 0 0,0 0 1,0 1-1,0-1 1,0 0-1,-1 1 1,-5 2 55,0 0 1,1 1 0,-1 0-1,1 0 1,0 0 0,0 1-1,0 0 1,0 0 0,1 0-1,0 1 1,0 0 0,1 0-1,0 0 1,0 0 0,0 1-1,1 0 1,-1-1 0,2 1 0,-1 1-1,1-1 1,-2 11 0,4-16-138,0 0 1,0 0-1,0 0 1,0 0-1,0 0 1,1-1 0,-1 1-1,1 0 1,-1 0-1,1 0 1,0 0-1,-1-1 1,1 1-1,0 0 1,0-1 0,1 1-1,-1 0 1,0-1-1,0 0 1,1 1-1,-1-1 1,1 0 0,-1 1-1,1-1 1,0 0-1,2 1 1,0 0-65,1-1 1,-1 1-1,1-1 1,-1 0 0,1 0-1,-1 0 1,1-1-1,0 0 1,-1 0-1,8 0 1,18-5-476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4.247"/>
    </inkml:context>
    <inkml:brush xml:id="br0">
      <inkml:brushProperty name="width" value="0.035" units="cm"/>
      <inkml:brushProperty name="height" value="0.035" units="cm"/>
    </inkml:brush>
  </inkml:definitions>
  <inkml:trace contextRef="#ctx0" brushRef="#br0">30 16 15595,'3'-16'3226,"-5"23"-288,-7 27-556,-9 69-849,16-89-1506,1-1 0,1 1 0,0-1 0,1 1 0,4 22 0,-5-33-11,1-1-1,0 1 1,0 0-1,0-1 0,0 1 1,0-1-1,0 1 1,1-1-1,-1 0 1,1 1-1,-1-1 0,1 0 1,3 3-1,-4-4-1,0-1-1,1 1 0,-1 0 0,0-1 1,1 1-1,-1-1 0,1 0 0,-1 1 0,0-1 1,1 0-1,-1 0 0,1 0 0,-1 0 1,1 0-1,-1 0 0,0 0 0,1 0 1,-1 0-1,1-1 0,-1 1 0,0-1 0,1 1 1,-1-1-1,0 1 0,1-1 0,1-1 1,4-3 48,0-1 0,0 1 1,0-1-1,-1-1 0,0 1 1,0-1-1,-1 0 1,1 0-1,6-14 0,-3 3 22,0 0 0,-1-1 0,6-22 0,-12 37-76,4-19 26,-6 22-36,0 1 0,1-1 0,-1 0-1,0 0 1,0 0 0,0 0 0,0 0-1,0 1 1,0-1 0,0 0-1,0 0 1,0 0 0,0 0 0,-1 0-1,1 0 1,0 1 0,0-1-1,-1 0 1,0-1 0,0 2-1,1 1 0,-1-1 0,1 1 0,-1-1 0,1 1 0,-1-1 0,1 1 0,-1 0 0,1-1 0,0 1 0,-1-1 0,1 1 0,0 0 0,-1-1 0,1 1 0,0 0 0,0 0 0,0-1 0,0 1 0,-1 0 0,1 1 0,-4 18-15,2-10-4,1 1-1,0 0 1,0-1 0,1 1 0,3 18 0,-3-27 19,0 0 0,0-1 0,1 1 0,-1 0 0,1 0 0,0 0 0,-1-1 0,1 1 1,0 0-1,0-1 0,0 1 0,0-1 0,0 1 0,1-1 0,-1 0 0,0 1 0,1-1 1,-1 0-1,0 0 0,1 0 0,0 0 0,-1 0 0,1 0 0,0 0 0,-1-1 0,1 1 0,0-1 1,0 1-1,-1-1 0,1 1 0,0-1 0,0 0 0,0 0 0,0 0 0,0 0 0,-1 0 1,1-1-1,0 1 0,0-1 0,0 1 0,2-2 0,6-1-8,0 0 1,0-2-1,0 1 1,0-1-1,-1-1 0,1 1 1,11-11-1,-6 3-26,0 0 1,-1-1-1,15-18 0,-17 13-36,-10 14-14,-8 10-112,-1 5 156,0 0-1,1 0 1,0 0-1,-5 15 1,9-21 33,0 0 0,1 1 1,-1 0-1,1-1 0,0 1 0,0 0 0,1 0 0,-1 0 1,1-1-1,0 1 0,0 0 0,1 0 0,0 5 1,0-9 7,-1 1 0,1-1 0,0 0 1,0 0-1,-1 0 0,1 1 0,0-1 1,0 0-1,0 0 0,1 0 1,-1 0-1,0-1 0,0 1 0,0 0 1,1 0-1,-1-1 0,0 1 0,1-1 1,-1 1-1,0-1 0,1 1 1,-1-1-1,1 0 0,-1 0 0,1 0 1,-1 1-1,0-2 0,3 1 0,5 0-17,0-1 0,0-1-1,12-3 1,-16 4-1,70-21-252,-51 13 122,-1 2 0,1 1 0,1 1 0,34-3 0,-31 11-125,-28-3 285,1 0-1,-1 0 1,1 0 0,-1 0 0,1 0 0,-1 0 0,1 0-1,-1 1 1,1-1 0,-1 0 0,1 0 0,-1 0-1,1 0 1,-1 1 0,0-1 0,1 0 0,-1 1-1,1-1 1,-1 0 0,0 1 0,1-1 0,-1 0-1,0 1 1,1-1 0,-1 1 0,0-1 0,1 0-1,-1 1 1,0-1 0,0 1 0,0-1 0,0 1 0,1-1-1,-1 1 1,0-1 0,0 1 0,0-1 0,0 1-1,0-1 1,0 1 0,0-1 0,0 1 0,0-1-1,0 1 1,-1 0 0,1-1 18,0 0 0,0 1 0,-1-1 0,1 0 0,0 1 0,-1-1 0,1 0 1,0 0-1,0 0 0,-1 1 0,1-1 0,0 0 0,-1 0 0,1 0 0,0 0 0,-1 0 0,1 0 0,0 1 0,-1-1 0,1 0 0,-1 0 0,1 0 1,0 0-1,-1 0 0,1 0 0,0 0 0,-1-1 0,1 1 0,0 0 0,-1 0 0,1 0 0,0 0 0,-1 0 0,1 0 0,0-1 0,-1 1 0,1 0 1,0 0-1,-1-1 0,1 1 0,0 0 0,0 0 0,-1-1 0,1 1 0,0 0 0,0-1 0,0 1 0,0 0 0,-1-1 0,1 1 0,0 0 0,0-1 1,-10-18 708,4 6-674,2-1 0,-1 0 0,2 0 0,-4-26 1,8 39-153,-1 1 1,0-1 0,0 0 0,0 1 0,0-1-1,0 0 1,1 1 0,-1-1 0,0 1-1,0-1 1,1 0 0,-1 1 0,1-1 0,-1 1-1,0-1 1,1 1 0,-1-1 0,1 1 0,-1-1-1,1 1 1,0 0 0,-1-1 0,1 1 0,-1 0-1,1-1 1,0 1 0,-1 0 0,1 0-1,-1-1 1,1 1 0,0 0 0,0 0 0,29-3-1450,-18 2 1308,17-1-558,9-5-89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4.681"/>
    </inkml:context>
    <inkml:brush xml:id="br0">
      <inkml:brushProperty name="width" value="0.035" units="cm"/>
      <inkml:brushProperty name="height" value="0.035" units="cm"/>
    </inkml:brush>
  </inkml:definitions>
  <inkml:trace contextRef="#ctx0" brushRef="#br0">177 1 19332,'-45'14'2028,"26"-8"-1487,0 1 0,0 0 0,1 1 0,-22 13 0,38-20-522,1 0 0,-1 0 0,0 0 0,1 1 0,-1-1 0,1 1 0,0-1 0,-1 1 1,-1 3-1,4 2-260,13-4-254,55-10-1707,-48 4 1489,0 1 0,1 1 1,-1 0-1,22 3 0,-41-2 727,-1 1 0,1-1 0,0 0 0,-1 0 0,1 1-1,0-1 1,-1 1 0,1-1 0,-1 1 0,1 0-1,-1 0 1,1-1 0,-1 1 0,1 0 0,-1 0 0,0 1-1,0-1 1,1 0 0,-1 0 0,0 1 0,0-1 0,0 0-1,0 1 1,-1-1 0,1 1 0,0-1 0,0 3-1,-1-2 92,0 0-1,0 0 0,0 0 0,0 0 0,-1 0 0,1 0 0,-1 0 0,1 0 1,-1 0-1,0 0 0,0 0 0,0 0 0,0-1 0,0 1 0,0 0 0,0-1 1,0 1-1,-1 0 0,1-1 0,-1 0 0,1 1 0,-4 1 0,-12 9 374,-1-1 0,0-1 0,0-1 0,-1-1 1,0 0-1,-1-1 0,0-1 0,-38 6 0,45-13-696,18-7 462,23-8-240,-3 4-268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5.106"/>
    </inkml:context>
    <inkml:brush xml:id="br0">
      <inkml:brushProperty name="width" value="0.035" units="cm"/>
      <inkml:brushProperty name="height" value="0.035" units="cm"/>
    </inkml:brush>
  </inkml:definitions>
  <inkml:trace contextRef="#ctx0" brushRef="#br0">107 317 14499,'-35'45'2719,"21"-29"-1408,-22 34-1,33-45-1135,0 1 0,0-1-1,1 1 1,0 0 0,0-1-1,0 1 1,1 0 0,0 0-1,0 0 1,0 0 0,1 8-1,0-14-149,0 1-1,0 0 0,0 0 0,0 0 0,0 0 0,0 0 0,0 0 1,0 0-1,1-1 0,-1 1 0,0 0 0,1 0 0,-1 0 1,0 0-1,1-1 0,-1 1 0,1 0 0,0 0 0,-1-1 0,1 1 1,-1-1-1,1 1 0,0 0 0,0-1 0,-1 1 0,1-1 1,1 1-1,0 0-2,0-1 0,0 0-1,0 0 1,0 0 0,0 0 0,0 0 0,0 0 0,-1 0 0,1-1 0,0 1 0,0-1 0,2 0-1,5-3 14,-1 0 0,0 0 0,0 0 0,11-9-1,-1-3 18,0 0-1,-1-2 0,0 0 1,-2 0-1,0-2 0,22-37 1,-23 31-25,-1-1 0,-1-1 0,-1 1 1,-1-2-1,6-33 0,-16 62-27,3-16-9,3-32-1,-6 45 2,0-1-1,0 1 1,0-1-1,0 0 1,-1 1-1,1-1 1,-1 1-1,0-1 1,0 1-1,-1-1 0,1 1 1,-1 0-1,1-1 1,-5-4-1,6 7 5,-1 0 0,0 0 0,0 0-1,0 1 1,0-1 0,0 0 0,0 0-1,0 1 1,0-1 0,-1 0 0,1 1 0,0-1-1,0 1 1,0 0 0,-1-1 0,1 1-1,0 0 1,0 0 0,-1 0 0,1-1-1,0 1 1,-3 1 0,1-1-1,1 1 0,-1 0 1,0 0-1,0 0 0,1 1 1,-1-1-1,0 1 0,1-1 0,-4 4 1,-5 4 16,2 1 1,-1 0 0,-10 15-1,19-23-4,-16 22 123,1 0 1,-18 34-1,28-45-33,0 0 0,1 0 0,0 1 0,1 0 0,0 0 0,-2 22 0,6-35-96,0 1 0,-1 0 0,1 0 0,0-1 1,0 1-1,0 0 0,0 0 0,0-1 0,1 1 0,-1 0 0,1 0 0,-1-1 1,1 1-1,-1 0 0,1-1 0,0 1 0,0-1 0,0 1 0,0-1 1,0 1-1,0-1 0,0 0 0,0 1 0,0-1 0,1 0 0,-1 0 0,1 0 1,-1 0-1,1 0 0,-1 0 0,1 0 0,-1-1 0,1 1 0,0 0 0,-1-1 1,1 1-1,0-1 0,0 0 0,-1 0 0,1 0 0,0 0 0,0 0 1,-1 0-1,1 0 0,2-1 0,9 0-199,0-2 1,0 0-1,0 0 1,20-9-1,-31 11 160,16-6-202,38-13-523,-51 19 679,-1 0 1,1 0-1,0 0 1,-1 1 0,1-1-1,0 1 1,-1 0-1,1 1 1,8 0 0,-11 0 86,-1 0 0,1-1 0,-1 1 0,1 0 0,-1 0 0,0 0 1,1 0-1,-1 0 0,0 0 0,0 0 0,0 1 0,0-1 0,0 0 1,0 1-1,0-1 0,0 0 0,0 1 0,-1-1 0,1 1 0,-1-1 1,1 1-1,-1 0 0,1-1 0,-1 1 0,0 0 0,0-1 0,0 1 0,0 0 1,0-1-1,0 1 0,-1 2 0,0 5 139,0 1-1,-1 0 1,-6 16-1,5-18-64,1-2-124,1 0-1,-1 0 1,-1-1 0,1 1-1,-1-1 1,0 1-1,0-1 1,-7 8-1,3-7-155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8:09.172"/>
    </inkml:context>
    <inkml:brush xml:id="br0">
      <inkml:brushProperty name="width" value="0.025" units="cm"/>
      <inkml:brushProperty name="height" value="0.025" units="cm"/>
    </inkml:brush>
  </inkml:definitions>
  <inkml:trace contextRef="#ctx0" brushRef="#br0">624 164 8296,'-3'-11'710,"0"-3"-101,0-1-1,-1 1 1,-1 1 0,-9-21-1,12 30-414,-1-1-1,1 1 1,-1 0 0,0 0-1,0 1 1,0-1 0,0 1-1,0-1 1,-1 1-1,0 0 1,0 0 0,0 1-1,0-1 1,0 1-1,0 0 1,-1 0 0,1 0-1,-1 1 1,1-1 0,-1 1-1,-5-1 1,-1 2-120,0 0 0,0 1 0,0 0 0,0 1 1,0 0-1,0 1 0,0 0 0,1 1 0,0 0 1,-1 1-1,1-1 0,1 2 0,-1 0 0,1 0 0,-15 13 1,-1 3-44,1 1 1,0 0 0,2 2-1,-21 31 1,16-17 29,2 2-1,1 0 1,2 1-1,-21 61 1,32-74-148,2 0 1,2 1-1,0 0 1,2 0-1,1 1 1,2-1-1,2 57 0,0-80 82,1 0-1,0 0 0,1 0 0,0 0 1,0-1-1,0 1 0,1 0 0,0-1 1,0 0-1,0 0 0,1 0 0,0 0 1,0-1-1,1 1 0,-1-1 0,7 6 1,-2-5 78,-1 0 0,1 0 0,1-1 0,-1 0 0,1 0 0,-1-1 0,2-1 0,-1 1 0,18 2 0,2-2 341,-1-1 0,1-2-1,0 0 1,0-2 0,-1-2-1,56-11 1,-39 3 100,-1-3 0,0-1 0,-1-2 0,0-2 0,74-45 0,-93 48-281,-1 0 0,-1-2 0,-1 0 0,0-2 0,-2 0 0,0-1 1,-1-1-1,-1-1 0,-2-1 0,26-47 0,-34 55-187,-1 0 0,-1-1 0,-1 0 1,-1 0-1,0-1 0,-1 1 0,-1-1 0,0 0 0,-1 1 0,-2-1 1,1 0-1,-6-27 0,3 33-76,0 0 1,-1 0-1,0 1 0,0-1 1,-1 1-1,-1 0 1,0 1-1,-1-1 0,0 1 1,0 1-1,-1-1 1,0 1-1,-1 0 0,0 1 1,0 0-1,-1 1 1,0 0-1,-20-11 0,14 10-262,0 2-1,-1 0 1,1 0-1,-1 2 1,0 0-1,0 1 1,-19-1-1,24 3-358,1 0 0,-1 2 0,0-1 0,0 1 0,1 1 0,-1 0-1,1 1 1,-1 0 0,1 0 0,0 1 0,-13 7 0,-8 13-6866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5.580"/>
    </inkml:context>
    <inkml:brush xml:id="br0">
      <inkml:brushProperty name="width" value="0.035" units="cm"/>
      <inkml:brushProperty name="height" value="0.035" units="cm"/>
    </inkml:brush>
  </inkml:definitions>
  <inkml:trace contextRef="#ctx0" brushRef="#br0">44 1 16748,'-2'17'1880,"0"6"-1016,-4 1-280,-1 5 1145,1 1-561,-1 3-368,1 0-104,2-6-384,2-4-248,1-8-544,1-5-256,6-10 1216,1-5-648,1-6-56,2-5-128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6.013"/>
    </inkml:context>
    <inkml:brush xml:id="br0">
      <inkml:brushProperty name="width" value="0.035" units="cm"/>
      <inkml:brushProperty name="height" value="0.035" units="cm"/>
    </inkml:brush>
  </inkml:definitions>
  <inkml:trace contextRef="#ctx0" brushRef="#br0">18 106 15843,'7'-1'394,"0"1"0,0-1 0,0-1 0,0 1 0,0-1 1,0 0-1,0-1 0,-1 1 0,1-1 0,8-6 0,-11 7-320,0-1-1,0 0 1,-1 0 0,1 0 0,-1 0 0,1-1 0,-1 1 0,0-1 0,0 0 0,0 0 0,-1 0-1,0 0 1,1 0 0,-2-1 0,1 1 0,2-7 0,-4 10-71,0 1 0,0 0 0,0-1 0,0 1 1,0 0-1,0-1 0,0 1 0,1 0 0,-1-1 0,0 1 0,0-1 1,-1 1-1,1 0 0,0-1 0,0 1 0,0 0 0,0-1 0,0 1 0,0 0 1,0-1-1,-1 1 0,1 0 0,0-1 0,0 1 0,0 0 0,-1-1 0,1 1 1,0 0-1,0 0 0,-1-1 0,1 1 0,0 0 0,-1 0 0,-13 1 116,-13 13 161,16-3-92,0 0 0,1 0 0,1 1-1,0 1 1,0-1 0,1 1-1,1 1 1,0-1 0,1 1 0,1 1-1,0-1 1,-5 24 0,10-35-133,-1-1-1,1 1 1,0 0 0,0 0-1,0 0 1,0 0 0,0 0-1,0 0 1,1 0 0,0 0-1,0 0 1,-1 0 0,1-1-1,1 1 1,-1 0 0,3 3-1,-3-5-44,0 0-1,0 0 1,1 0-1,-1 0 1,0 0-1,1 0 1,-1 0-1,1-1 1,-1 1-1,1-1 1,0 1-1,-1-1 1,1 0-1,-1 1 1,1-1-1,0 0 1,-1 0-1,1 0 1,-1 0-1,1 0 1,0-1-1,-1 1 1,1 0-1,-1-1 1,1 1-1,0-1 1,-1 0-1,0 1 1,1-1-1,-1 0 1,3-2-1,3-2-151,0 0-1,1-1 1,-2 1-1,1-2 0,-1 1 1,0-1-1,0 0 1,-1 0-1,0 0 0,0-1 1,-1 0-1,0 0 0,0 0 1,-1-1-1,3-11 1,5-32-369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6.479"/>
    </inkml:context>
    <inkml:brush xml:id="br0">
      <inkml:brushProperty name="width" value="0.035" units="cm"/>
      <inkml:brushProperty name="height" value="0.035" units="cm"/>
    </inkml:brush>
  </inkml:definitions>
  <inkml:trace contextRef="#ctx0" brushRef="#br0">3 81 17780,'-3'19'1536,"3"-7"-1160,3-1-144,10-9 384,3-3-632,10-6 168,1-3-152,0-6-168</inkml:trace>
  <inkml:trace contextRef="#ctx0" brushRef="#br0" timeOffset="1">254 1 16155,'2'3'298,"-1"1"1,1-1-1,-1 1 0,0-1 0,0 1 0,-1 0 0,1-1 0,-1 1 0,0 0 0,0 6 0,-7 41 1394,3-28-580,-1 7-183,-4 38 581,8-61-1426,1 0 1,0 0-1,1 0 1,-1 0 0,1 0-1,1 0 1,2 9-1,-3-14-131,0 0 0,0 0 0,0 0 0,0 0 0,0 0 0,0 0-1,1 0 1,-1 0 0,1-1 0,-1 1 0,1-1 0,0 1-1,0-1 1,0 1 0,0-1 0,0 0 0,0 0 0,0 0 0,3 1-1,3 0-263,0 0 0,0-1-1,0 0 1,11 0 0,-12 0 44,1-1 0,0 1 1,-1 0-1,10 3 1,-16-4 281,1 1 1,-1-1 0,1 1 0,-1-1 0,0 1 0,1-1 0,-1 1 0,0 0 0,1 0 0,-1 0-1,0-1 1,0 1 0,0 0 0,0 1 0,0-1 0,0 0 0,0 0 0,0 0 0,0 1-1,-1-1 1,1 0 0,0 1 0,-1-1 0,1 0 0,-1 1 0,0-1 0,1 1 0,-1-1 0,0 1-1,0-1 1,0 1 0,0-1 0,0 1 0,0-1 0,0 1 0,-1-1 0,1 0 0,0 1-1,-1-1 1,-1 3 0,0 1 158,-1 0-1,1 0 1,-1 0-1,-1-1 1,1 1 0,-1-1-1,1 0 1,-1 0-1,-8 5 1,6-4-148,0-1 0,0 0 0,-1 0 0,0-1-1,0 0 1,0 0 0,0-1 0,0 1 0,0-1 0,-14 1 0,21-3-33,0 0 1,-1 0-1,1 0 0,0 0 0,0 1 0,0-1 0,0 0 1,-1 0-1,1 0 0,0 0 0,0 0 0,0 0 0,0 0 1,-1 0-1,1 0 0,0 0 0,0 0 0,0 0 1,0 0-1,-1 0 0,1 0 0,0 0 0,0 0 0,0 0 1,0-1-1,0 1 0,-1 0 0,1 0 0,0 0 0,0 0 1,0 0-1,0 0 0,0 0 0,-1 0 0,1-1 1,0 1-1,0 0 0,0 0 0,0 0 0,0 0 0,0 0 1,0-1-1,0 1 0,0 0 0,0 0 0,0 0 0,0 0 1,0-1-1,0 1 0,-1 0 0,1 0 0,0 0 0,1 0 1,-1-1-1,0 1 0,0 0 0,0 0 0,0 0 1,0-1-1,6-5-364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6.968"/>
    </inkml:context>
    <inkml:brush xml:id="br0">
      <inkml:brushProperty name="width" value="0.035" units="cm"/>
      <inkml:brushProperty name="height" value="0.035" units="cm"/>
    </inkml:brush>
  </inkml:definitions>
  <inkml:trace contextRef="#ctx0" brushRef="#br0">18 2 16940,'7'-1'1688,"-6"8"-1112,-1 8-216,-1 13 880,0 6-255,-2 12-441,3 4-144,-5 6-232,0-2-24,5-2-40,2-7-104,0-14-224,-1-4-208,2-14-392,-3-10-201,-3 0 761,-1-10-240,-7-9-160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7.437"/>
    </inkml:context>
    <inkml:brush xml:id="br0">
      <inkml:brushProperty name="width" value="0.035" units="cm"/>
      <inkml:brushProperty name="height" value="0.035" units="cm"/>
    </inkml:brush>
  </inkml:definitions>
  <inkml:trace contextRef="#ctx0" brushRef="#br0">4 75 17252,'-3'-4'1648,"6"-1"-1056,8 4-192,9 1 769,6 0-161,8-3-488,6-3-384,6-4-696,3-1-168,-2 1 624,-2-3-225,-4 2-127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7.827"/>
    </inkml:context>
    <inkml:brush xml:id="br0">
      <inkml:brushProperty name="width" value="0.035" units="cm"/>
      <inkml:brushProperty name="height" value="0.035" units="cm"/>
    </inkml:brush>
  </inkml:definitions>
  <inkml:trace contextRef="#ctx0" brushRef="#br0">82 38 15347,'-16'9'1450,"10"-6"-1105,-1 1 0,1 0 0,0 0-1,0 0 1,0 1 0,1-1 0,0 2 0,0-1 0,-6 8 0,10-12-332,1-1 1,0 1-1,-1-1 1,1 1 0,0-1-1,0 1 1,0 0-1,-1-1 1,1 1-1,0-1 1,0 1 0,0 0-1,0-1 1,0 1-1,0-1 1,0 1-1,0 0 1,0-1 0,1 1-1,-1-1 1,0 1-1,0 0 1,0-1-1,1 1 1,-1-1 0,0 1-1,1 0 1,0 0-11,0 0 1,0-1-1,0 1 1,0 0-1,0-1 1,1 1-1,-1-1 0,0 1 1,0-1-1,1 1 1,-1-1-1,2 0 1,40 1-127,-39-1 149,11-2-28,48 0-31,-59 2 39,0 1 1,-1-1-1,1 1 1,0-1-1,0 1 1,-1 0-1,1 0 1,-1 1-1,1-1 1,-1 1-1,1 0 1,-1 0-1,4 3 1,-6-4 11,0 0 1,0 0 0,0 0 0,0 0-1,0 0 1,0 0 0,0 0-1,-1 1 1,1-1 0,-1 0 0,1 1-1,-1-1 1,1 0 0,-1 1 0,0-1-1,1 1 1,-1-1 0,0 0-1,0 1 1,0-1 0,0 1 0,0-1-1,-1 3 1,0-1 43,0 0-1,0 0 1,-1 0 0,1 0 0,-1 0-1,0 0 1,0 0 0,0-1 0,0 1-1,-3 2 1,-1 1 158,-1 0-1,0-1 1,0 0-1,0 0 1,0 0-1,-1-1 1,-11 5-1,18-9-203,-1 1 0,1-1 0,-1 1 1,1-1-1,-1 0 0,1 0 0,-1 1 0,0-1 0,1 0 0,-1 0 0,1-1 0,-1 1 0,0 0 0,1 0 0,-1-1 0,-1 0 0,3 1-33,0 0-1,-1 0 1,1-1-1,0 1 1,0 0-1,0 0 1,0 0-1,0 0 1,0-1-1,-1 1 1,1 0-1,0 0 1,0 0-1,0 0 1,0-1-1,0 1 1,0 0-1,0 0 1,0 0-1,0-1 1,0 1-1,0 0 1,0 0-1,0 0 1,0-1-1,0 1 1,0 0-1,0 0 1,0 0-1,0-1 1,0 1-1,0 0 1,0 0-1,0 0 1,0 0-1,1-1 1,-1 1-1,14-10-835,4 3 50,0 0 0,31-6 0,18-6 52,-47 11 924,0-2-1,0 0 1,-1-1 0,0-1-1,-1-1 1,-1 0-1,18-18 1,-41 75 2349,-3 17-1774,9-54-611,0-1 1,0 1-1,1-1 0,0 1 1,0-1-1,0 0 1,3 7-1,-3-12-110,-1 0-1,1 0 0,-1 0 1,0 0-1,1 0 0,0 0 1,-1 0-1,1 0 1,0 0-1,-1 0 0,1-1 1,0 1-1,0 0 1,0-1-1,-1 1 0,1 0 1,0-1-1,0 1 0,2 0 1,-2-1-32,1 0 1,-1 0 0,0-1-1,0 1 1,1 0 0,-1-1-1,0 1 1,0 0 0,1-1-1,-1 1 1,0-1-1,0 0 1,0 1 0,0-1-1,0 0 1,0 0 0,0 0-1,0 0 1,0 0-1,0 0 1,0-1 0,4-4-228,-1-1-1,0 1 1,0-1 0,-1 0 0,1 0 0,-2-1 0,1 1 0,-1 0-1,0-1 1,-1 1 0,2-11 0,-1-10-674,-1-47-1,-3 27 27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8.279"/>
    </inkml:context>
    <inkml:brush xml:id="br0">
      <inkml:brushProperty name="width" value="0.035" units="cm"/>
      <inkml:brushProperty name="height" value="0.035" units="cm"/>
    </inkml:brush>
  </inkml:definitions>
  <inkml:trace contextRef="#ctx0" brushRef="#br0">2 1 14739,'-1'18'1640,"1"-1"-1127,1-2-305,0-1 840,5-8-672,1-3-24,8-9-168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8.732"/>
    </inkml:context>
    <inkml:brush xml:id="br0">
      <inkml:brushProperty name="width" value="0.035" units="cm"/>
      <inkml:brushProperty name="height" value="0.035" units="cm"/>
    </inkml:brush>
  </inkml:definitions>
  <inkml:trace contextRef="#ctx0" brushRef="#br0">65 212 14171,'-17'32'1679,"10"-20"-1159,0 1-1,1 0 0,0 0 1,1 0-1,0 1 1,1 0-1,-3 19 1,7-32-467,0 1 1,-1 0-1,1 0 0,0-1 1,0 1-1,0 0 1,0-1-1,1 1 1,-1 0-1,0-1 1,1 1-1,-1 0 1,1-1-1,0 1 0,-1-1 1,1 1-1,0-1 1,0 1-1,0-1 1,0 1-1,0-1 1,2 2-1,-1-2-21,-1-1 0,1 1 0,0 0 0,0-1-1,0 1 1,0-1 0,-1 1 0,1-1 0,0 0 0,0 0 0,0 0 0,0 0 0,0 0-1,0 0 1,0-1 0,3 0 0,3-2-1,1 0 1,0 0-1,-1-1 1,1 0-1,-1-1 0,14-10 1,-5 1 2,-1-1 0,-1 0-1,-1-2 1,0 1 0,0-2 0,13-23 0,-19 27-36,-1 0 1,-1 0-1,0 0 0,0-1 0,-1 1 1,-1-1-1,-1-1 0,0 1 0,1-23 1,-4 35-11,0 0 1,0 0-1,0 0 1,0 0-1,-1 0 0,1 0 1,-1 0-1,0 0 1,0 0-1,0 0 1,0 1-1,0-1 1,-1 0-1,1 1 1,-1-1-1,0 1 0,0-1 1,0 1-1,-4-4 1,4 5-1,0 0 0,0 0 1,0 0-1,-1 0 0,1 0 0,0 0 1,0 1-1,-1-1 0,1 1 1,0-1-1,-1 1 0,1 0 0,-1 0 1,1 0-1,0 1 0,-1-1 0,1 0 1,0 1-1,-1 0 0,1-1 1,0 1-1,0 0 0,0 0 0,-4 3 1,-1 0-5,1 0 1,0 0 0,0 1 0,0 0 0,1 0-1,0 1 1,0 0 0,0 0 0,0 0 0,1 0-1,0 1 1,1-1 0,-1 1 0,-3 12 0,5-15 10,1 1 0,0-1 0,0 1 0,0 0 0,0-1 0,1 1 0,-1 0 0,1 0 0,0 0 1,1-1-1,-1 1 0,1 0 0,0 0 0,1-1 0,-1 1 0,1-1 0,-1 1 0,1-1 0,1 0 0,-1 1 1,1-1-1,-1 0 0,1-1 0,4 5 0,28 25-70,-25-25 63,1 1 0,-2 0 1,0 1-1,0 0 1,0 1-1,-2 0 0,8 12 1,-11-14-75,0 0 1,0 0-1,-1 1 1,0-1-1,2 19 0,-4-25 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9.233"/>
    </inkml:context>
    <inkml:brush xml:id="br0">
      <inkml:brushProperty name="width" value="0.035" units="cm"/>
      <inkml:brushProperty name="height" value="0.035" units="cm"/>
    </inkml:brush>
  </inkml:definitions>
  <inkml:trace contextRef="#ctx0" brushRef="#br0">10 1 18708,'-1'2'1942,"-7"17"-138,8-15-1605,0 1 1,0 0-1,0 0 0,1 0 0,0-1 1,0 1-1,0 0 0,0-1 0,3 7 1,-3-10-189,0 0 1,0 1-1,1-1 1,-1 0 0,0 0-1,0 1 1,1-1-1,-1 0 1,1 0 0,-1-1-1,1 1 1,0 0-1,-1 0 1,1-1 0,0 1-1,-1-1 1,1 0-1,0 1 1,0-1 0,-1 0-1,1 0 1,0 0-1,0 0 1,-1 0 0,1-1-1,0 1 1,0 0-1,-1-1 1,3 0 0,6-3-18,0 1 1,0-1-1,0-1 1,-1 0-1,0 0 1,0-1-1,15-13 1,25-14-71,-49 33 77,1-1 0,-1 1 0,0 0 0,1 0 0,-1 0 0,0-1 0,1 1-1,-1 0 1,1 0 0,-1 0 0,0 0 0,1 0 0,-1-1 0,1 1 0,-1 0 0,0 0 0,1 0 0,-1 0 0,1 0 0,-1 1 0,1-1 0,-1 0 0,0 0 0,1 0 0,-1 0 0,1 0 0,-1 0 0,0 1 0,1-1 0,-1 0 0,0 0 0,1 1 0,3 14 99,-10 24 128,5-36-211,-1 7 32,-1 1 7,0 0-1,1-1 0,1 1 1,0 0-1,1 20 0,0-30-78,0-1 0,0 1 0,0-1 0,0 1 0,0-1 0,0 1 0,0-1 0,0 1 0,0-1-1,1 1 1,-1-1 0,0 1 0,0-1 0,0 1 0,1-1 0,-1 1 0,0-1 0,1 0 0,-1 1 0,0-1-1,1 0 1,-1 1 0,1-1 0,-1 0 0,0 1 0,1-1 0,-1 0 0,1 0 0,-1 0 0,1 1-1,-1-1 1,1 0 0,-1 0 0,1 0 0,0 0 0,0 0-49,1 0 1,0-1-1,-1 1 0,1-1 1,0 0-1,-1 1 1,1-1-1,-1 0 0,1 0 1,2-2-1,30-30-644,-11 3 263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09.720"/>
    </inkml:context>
    <inkml:brush xml:id="br0">
      <inkml:brushProperty name="width" value="0.035" units="cm"/>
      <inkml:brushProperty name="height" value="0.035" units="cm"/>
    </inkml:brush>
  </inkml:definitions>
  <inkml:trace contextRef="#ctx0" brushRef="#br0">54 286 16067,'-12'25'1716,"-17"25"-1,19-34-459,10-16-1225,0 0 1,0 0 0,0 0-1,0 0 1,0 1 0,-1-1-1,1 0 1,0 0 0,0 0 0,0 0-1,0 0 1,0 0 0,0 0-1,0 0 1,-1 1 0,1-1-1,0 0 1,0 0 0,0 0-1,0 0 1,0 0 0,0 0-1,0 1 1,0-1 0,0 0-1,0 0 1,0 0 0,0 0-1,0 0 1,0 1 0,0-1-1,0 0 1,0 0 0,0 0-1,0 0 1,0 0 0,0 1-1,0-1 1,0 0 0,0 0-1,0 0 1,0 0 0,0 0-1,0 0 1,1 1 0,-1-1-1,0 0 1,0 0 0,0 0 0,0 0-1,0 0 1,0 0 0,0 0-1,1 0 1,-1 0 0,0 1-1,0-1 1,0 0 0,12-5 552,14-13-523,-13 7-79,0 0 1,14-18 0,-2 2 179,-34 59 819,0-9-597,5-13-243,0 0 1,0 1-1,1-1 1,1 1-1,0 0 1,-1 16-1,2-27-150,1 1-1,0-1 0,0 1 0,0-1 0,0 1 0,0-1 0,0 1 0,0-1 1,1 1-1,-1-1 0,0 1 0,0-1 0,0 1 0,0-1 0,1 1 0,-1-1 0,0 1 1,0-1-1,1 0 0,-1 1 0,0-1 0,1 1 0,-1-1 0,0 0 0,1 1 0,-1-1 1,1 0-1,-1 0 0,1 1 0,-1-1 0,0 0 0,1 0 0,-1 1 0,1-1 0,0 0 1,1 0-78,0 0 1,0 0-1,0-1 1,0 1-1,0-1 1,0 1-1,-1-1 1,1 0 0,0 1-1,2-3 1,40-27-1843,18-27 632,-30 22 484</inkml:trace>
  <inkml:trace contextRef="#ctx0" brushRef="#br0" timeOffset="1">364 236 14019,'-11'30'1426,"-6"16"-185,16-42-1106,0-1 0,1 0-1,-1 0 1,1 0 0,0 1-1,0-1 1,0 0 0,0 0 0,1 1-1,-1-1 1,1 0 0,1 3-1,-1-4-77,0 0 0,0-1 0,0 1 0,0-1 0,1 0-1,-1 1 1,0-1 0,1 0 0,-1 0 0,1 0 0,-1 0 0,1 0 0,0 0-1,-1 0 1,1 0 0,0-1 0,-1 1 0,1-1 0,0 1 0,0-1 0,0 0-1,0 0 1,-1 1 0,1-1 0,0-1 0,0 1 0,0 0 0,0 0 0,2-1-1,5-1 93,-1 0 0,0 0-1,1 0 1,-1-1 0,9-5-1,3-3 50,0-1 0,-1-1-1,-1-1 1,-1-1 0,0 0 0,0-1-1,-2 0 1,0-2 0,-1 0 0,-1 0-1,0-1 1,-1-1 0,14-35 0,-23 49-145,-1 0 1,-1 0-1,1-1 1,-1 1 0,0 0-1,-1-1 1,1 1-1,-1-9 1,0 14-47,-1-1-1,1 1 1,0-1 0,0 1 0,-1-1-1,1 1 1,-1 0 0,1-1 0,-1 1-1,0 0 1,1-1 0,-1 1 0,0 0-1,0 0 1,0-1 0,0 1 0,0 0-1,0 0 1,0 0 0,0 0 0,0 1-1,-1-1 1,1 0 0,0 0 0,-1 1-1,1-1 1,0 1 0,-1-1 0,1 1-1,-1-1 1,1 1 0,-1 0-1,1 0 1,-1 0 0,1 0 0,-1 0-1,1 0 1,-1 0 0,1 0 0,0 1-1,-3 0 1,-4 1-11,1 0 1,0 1-1,-1 0 0,1 0 0,1 1 0,-1 0 1,0 0-1,1 1 0,0 0 0,0 0 1,0 0-1,1 0 0,0 1 0,-5 6 0,6-6-5,-1 0-1,1 0 0,0 1 0,0-1 0,1 1 0,0-1 1,0 1-1,1 0 0,0 0 0,0 1 0,0-1 1,1 0-1,0 0 0,0 15 0,2-19-50,0 0-1,-1 0 1,1 0 0,0 0-1,1-1 1,-1 1 0,0 0-1,1 0 1,0-1-1,-1 1 1,1-1 0,0 1-1,0-1 1,0 0 0,1 0-1,3 3 1,6 3-552,0 0 1,19 9-1,8 4-165,-21-5 229,-3 5 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2:59.483"/>
    </inkml:context>
    <inkml:brush xml:id="br0">
      <inkml:brushProperty name="width" value="0.035" units="cm"/>
      <inkml:brushProperty name="height" value="0.035" units="cm"/>
    </inkml:brush>
  </inkml:definitions>
  <inkml:trace contextRef="#ctx0" brushRef="#br0">15 4 17692,'8'4'536,"-6"-3"-1264,-2-2 64,-4-1 240,-5 0-17,-3-1-143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0.380"/>
    </inkml:context>
    <inkml:brush xml:id="br0">
      <inkml:brushProperty name="width" value="0.035" units="cm"/>
      <inkml:brushProperty name="height" value="0.035" units="cm"/>
    </inkml:brush>
  </inkml:definitions>
  <inkml:trace contextRef="#ctx0" brushRef="#br0">18 92 17148,'-1'23'1689,"-7"37"1,5-40-980,1-1 1,0 0-1,1 21 1,1-40-703,0 1 1,0-1 0,0 0-1,0 0 1,0 1-1,0-1 1,0 0-1,0 0 1,0 1-1,0-1 1,0 0-1,0 0 1,0 1-1,0-1 1,0 0-1,0 1 1,0-1-1,0 0 1,0 0-1,0 1 1,0-1-1,0 0 1,0 0-1,1 0 1,-1 1-1,0-1 1,0 0-1,0 0 1,0 0-1,1 1 1,-1-1-1,0 0 1,0 0-1,1 0 1,-1 0-1,0 0 1,0 1-1,1-1 1,-1 0-1,0 0 1,0 0-1,1 0 1,-1 0-1,0 0 1,0 0-1,1 0 1,10-12 139,8-22-56,-10 9-50,-2-1 1,10-53-1,-3 7-141,-14 72 98,0 0 0,0-1 0,0 1 0,0 0-1,0 0 1,0 0 0,0 0 0,0-1 0,0 1 0,0 0 0,0 0-1,0 0 1,0 0 0,0-1 0,0 1 0,0 0 0,0 0 0,0 0 0,0 0-1,0 0 1,0-1 0,0 1 0,1 0 0,-1 0 0,0 0 0,0 0-1,0 0 1,0 0 0,0 0 0,0 0 0,1-1 0,-1 1 0,0 0-1,0 0 1,0 0 0,0 0 0,0 0 0,1 0 0,-1 0 0,0 0-1,0 0 1,0 0 0,0 0 0,1 0 0,-1 0 0,0 0 0,0 0-1,0 0 1,0 0 0,0 0 0,1 0 0,-1 0 0,0 0 0,0 0 0,0 0-1,0 1 1,0-1 0,1 0 0,-1 0 0,0 0 0,0 0 0,0 0-1,0 0 1,0 0 0,0 1 0,0-1 0,0 0 0,1 0 0,-1 0-1,5 10 5,-3-3 8,1-1 1,0 0-1,0 0 1,1 0-1,-1 0 1,1 0-1,0-1 1,1 1-1,0-1 1,-1-1-1,9 7 1,-10-9-6,0 0 0,1 0 0,-1 0 0,0-1-1,1 1 1,0-1 0,-1 0 0,1 0 0,0 0 0,-1-1 0,1 1 0,0-1-1,0 0 1,-1 0 0,1 0 0,0-1 0,0 1 0,-1-1 0,1 0 0,0 0-1,-1 0 1,7-4 0,-1 1-14,0 0 1,-1-1-1,1 0 0,-1-1 1,0 0-1,-1 0 0,1-1 0,-1 0 1,0 0-1,-1-1 0,0 0 0,0 0 1,-1 0-1,9-18 0,-14 26 9,0 0-1,0 0 0,-1 0 1,1 0-1,0 0 0,0 0 1,0 0-1,-1 0 0,1 0 1,0 1-1,0-1 0,0 0 1,-1 0-1,1 0 1,0-1-1,0 1 0,0 0 1,-1 0-1,1 0 0,0 0 1,0 0-1,0 0 0,0 0 1,-1 0-1,1 0 0,0 0 1,0 0-1,0-1 1,0 1-1,-1 0 0,1 0 1,0 0-1,0 0 0,0 0 1,0-1-1,0 1 0,0 0 1,0 0-1,0 0 1,-1 0-1,1-1 0,0 1 1,0 0-1,0 0 0,0 0 1,0-1-1,0 1 0,0 0 1,0 0-1,0 0 0,0-1 1,0 1-1,0 0 1,0 0-1,0 0 0,1-1 1,-15 12 46,2 2 3,0 2-1,2-1 1,-1 1 0,2 1-1,0-1 1,1 2-1,1-1 1,0 1-1,1 0 1,-4 21 0,9-35-87,1-1 1,-1 1-1,1 0 1,0-1 0,-1 1-1,1 0 1,1-1 0,-1 1-1,0 0 1,0-1-1,1 1 1,0 0 0,-1-1-1,3 5 1,-2-6 8,0 1-1,0-1 1,0 0 0,0 0-1,0 0 1,0-1 0,1 1-1,-1 0 1,0 0 0,0-1-1,1 1 1,-1 0 0,0-1-1,1 0 1,-1 1 0,1-1-1,-1 0 1,0 1 0,1-1-1,-1 0 1,1 0 0,-1 0 0,1 0-1,-1-1 1,1 1 0,-1 0-1,0-1 1,3 0 0,27-11-238,10-12-99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1.152"/>
    </inkml:context>
    <inkml:brush xml:id="br0">
      <inkml:brushProperty name="width" value="0.035" units="cm"/>
      <inkml:brushProperty name="height" value="0.035" units="cm"/>
    </inkml:brush>
  </inkml:definitions>
  <inkml:trace contextRef="#ctx0" brushRef="#br0">79 224 14603,'-49'83'2601,"44"-74"-2269,1 1 0,0-1 1,0 1-1,1 0 1,0 0-1,1 0 0,-1 12 1,3-21-300,-1 0 1,1 0-1,0 1 1,0-1-1,0 0 0,0 0 1,0 0-1,0 1 1,0-1-1,0 0 1,1 0-1,-1 0 0,0 1 1,1-1-1,-1 0 1,1 0-1,-1 0 0,1 0 1,0 0-1,-1 0 1,1 0-1,0 0 1,0 0-1,0 0 0,0 0 1,-1-1-1,1 1 1,0 0-1,1-1 1,-1 1-1,0 0 0,0-1 1,0 1-1,0-1 1,0 0-1,0 1 0,1-1 1,-1 0-1,0 0 1,0 0-1,0 0 1,2 0-1,1 0-19,1-1 1,-1 0-1,1 0 1,-1 0-1,0 0 1,1-1-1,-1 1 1,0-1-1,7-5 1,0-1-16,0-1 0,-1 0 0,0 0 1,-1-1-1,0 0 0,-1-1 1,0 0-1,0-1 0,8-16 1,-7 8-23,0 1 1,-1-1 0,-1-1 0,-1 0 0,4-25 0,-9 38 14,0 1 0,-1 0 0,0-1 0,-1-9 0,1 15 7,0 1-1,0-1 1,-1 1-1,1 0 1,0-1-1,-1 1 1,0-1-1,1 1 1,-1 0-1,0-1 1,1 1 0,-3-2-1,3 3 2,-1-1 0,1 1 1,-1 0-1,0-1 0,0 1 0,1 0 0,-1-1 1,0 1-1,1 0 0,-1 0 0,0-1 0,0 1 1,1 0-1,-1 0 0,0 0 0,0 0 0,1 0 1,-1 0-1,0 0 0,0 0 0,1 1 0,-1-1 1,0 0-1,0 0 0,0 1 0,-3 1 24,0 1-1,0-1 1,0 1-1,0 0 0,1 0 1,0 0-1,-1 0 1,1 1-1,1-1 1,-1 1-1,0 0 1,1 0-1,-3 5 0,-3 6 112,1 1 0,-6 20-1,5-15 21,2 2-1,-4 27 1,9-45-161,0 1 1,0-1 0,1 0 0,0 1-1,0-1 1,0 1 0,1-1-1,0 0 1,0 1 0,0-1 0,0 0-1,1 0 1,0 0 0,0 0-1,5 8 1,-5-12-33,-1 1-1,1 0 1,0 0-1,0-1 0,0 1 1,1-1-1,-1 0 1,0 0-1,0 0 1,1 0-1,-1 0 1,1 0-1,-1 0 1,1-1-1,-1 0 1,1 1-1,-1-1 1,1 0-1,-1 0 1,1 0-1,0 0 1,-1-1-1,1 1 1,-1-1-1,1 0 0,-1 1 1,0-1-1,1 0 1,2-2-1,8-3-186,0 0 0,-1-1 0,22-16 0,3-6-71,-1-2 0,45-48 1,54-81 731,-101 112 268,-32 42-146,-7 6-235,-7 9 84,-2 8-168,1 0 0,0 1-1,1 1 1,1 0 0,1 1 0,1 0-1,-13 41 1,17-46-202,0 2-1,2-1 1,0 0-1,1 1 1,1-1-1,0 1 1,1 0 0,1-1-1,0 1 1,1-1-1,6 20 1,8 4-75,-15-38 25,0 1-1,1-1 1,-1 0-1,1 0 1,-1 0 0,1-1-1,-1 1 1,1 0-1,0-1 1,0 1 0,0-1-1,0 1 1,0-1 0,4 2-1,-6-3 5,0 0 1,1 0-1,-1 0 0,1 0 1,-1 0-1,0 0 0,1 0 1,-1 0-1,1 0 0,-1 0 1,1 0-1,-1 0 0,0 0 1,1-1-1,-1 1 0,0 0 1,1 0-1,-1 0 0,1-1 1,-1 1-1,0 0 0,1 0 1,-1-1-1,0 1 0,0 0 1,1 0-1,-1-1 0,0 1 1,0-1-1,1 1 0,-1 0 1,0-1-1,0 1 0,0 0 1,0-1-1,1 1 0,-1-1 1,0 1-1,0 0 0,0-1 1,0 1-1,0-1 0,0 1 1,0-1-1,0 1 0,0 0 1,0-1-1,-1 1 0,1-1 1,0 1-1,0 0 0,0-1 1,-1 1-1,-4-26-232,-3 7 154,0 0 1,-21-32-1,20 38 316,1-1 1,0-1-1,1 0 0,1 1 1,-8-28-1,14 41-195,-1 0 0,1-1 1,0 1-1,0 0 0,0 0 0,0-1 1,0 1-1,0 0 0,0-1 0,0 1 0,1 0 1,-1 0-1,0-1 0,1 1 0,-1 0 1,1 0-1,-1 0 0,1-1 0,0 1 1,0 0-1,-1 0 0,3-2 0,-1 2-30,0 0-1,0-1 0,0 1 1,0 0-1,1 0 0,-1 0 0,0 0 1,1 0-1,-1 1 0,1-1 1,2 0-1,8 0-484,1 1-1,-1 0 1,21 3 0,-26-2 15,100 7-3629,-72-8 2850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1.614"/>
    </inkml:context>
    <inkml:brush xml:id="br0">
      <inkml:brushProperty name="width" value="0.035" units="cm"/>
      <inkml:brushProperty name="height" value="0.035" units="cm"/>
    </inkml:brush>
  </inkml:definitions>
  <inkml:trace contextRef="#ctx0" brushRef="#br0">58 1 18820,'-3'2'263,"0"0"-1,-1 1 1,1 0-1,0 0 1,0 0 0,0 0-1,1 0 1,-1 1-1,1-1 1,0 1 0,0 0-1,-3 6 1,5-8-311,-1 1 0,1 0 0,0 0 0,0-1 1,0 1-1,0 0 0,0 0 0,1-1 0,-1 1 0,1 0 0,-1-1 0,1 1 1,0 0-1,0-1 0,1 0 0,-1 1 0,0-1 0,1 1 0,-1-1 0,4 3 1,21 22-1189,-21-23 1135,-1 1 1,1-1-1,-1 1 0,0-1 0,0 1 0,0 1 0,-1-1 0,1 0 0,2 8 0,-6-12 166,0 0 0,0 0 0,0 1 1,0-1-1,0 0 0,-1 0 0,1 0 0,0 0 0,0 0 0,-1 1 1,1-1-1,-1 0 0,1 0 0,-1 0 0,1 0 0,-1 0 0,0 0 1,0 0-1,1 0 0,-1-1 0,0 1 0,0 0 0,0 0 0,0-1 1,0 1-1,0 0 0,0-1 0,0 1 0,0-1 0,0 1 0,0-1 1,-2 1-1,-2 1 228,-1 0 1,0 0-1,0-1 0,-11 2 1,14-3-333,0 1 0,0-1 0,0 0 0,0 0 0,0-1 0,0 1 0,1 0 1,-6-2-1,8 1 26,-1 1 1,0-1 0,0 1 0,0-1-1,1 1 1,-1-1 0,0 0 0,1 1 0,-1-1-1,0 0 1,1 0 0,-1 0 0,1 1-1,-1-1 1,1 0 0,0 0 0,-1 0-1,1 0 1,0 0 0,-1 0 0,1 0-1,0 1 1,0-1 0,0 0 0,0 0 0,0 0-1,0 0 1,0 0 0,0 0 0,1-1-1,3-21-309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2.162"/>
    </inkml:context>
    <inkml:brush xml:id="br0">
      <inkml:brushProperty name="width" value="0.035" units="cm"/>
      <inkml:brushProperty name="height" value="0.035" units="cm"/>
    </inkml:brush>
  </inkml:definitions>
  <inkml:trace contextRef="#ctx0" brushRef="#br0">224 98 15195,'-2'-7'281,"1"1"0,-1 0 0,0-1 0,0 1 0,-1 0 0,0 0 0,0 1 1,0-1-1,-1 0 0,0 1 0,0 0 0,-5-5 0,7 8-171,0 0 1,-1 1-1,1-1 1,0 1-1,-1-1 1,1 1-1,-1 0 1,1 0-1,-1 0 1,1 1-1,-1-1 1,0 0-1,1 1 1,-1 0-1,0 0 1,0-1-1,1 2 1,-1-1-1,0 0 1,1 0-1,-1 1 1,0 0-1,1-1 1,-1 1-1,1 0 1,-1 0-1,1 1 1,-1-1-1,1 0 1,0 1-1,-4 3 1,-3 2 46,1 1 1,0 0-1,0 0 1,0 1-1,2 0 0,-1 1 1,1-1-1,0 1 1,1 1-1,0-1 1,1 1-1,0-1 0,0 1 1,1 0-1,1 1 1,0-1-1,1 0 1,-1 20-1,2-28-138,0-1 0,1 1 0,-1 0 0,1 0 0,-1-1 0,1 1-1,0-1 1,0 1 0,0 0 0,0-1 0,0 0 0,1 1 0,-1-1 0,1 0 0,0 0 0,3 4-1,-3-5-9,0 0 0,-1 0 0,1 0-1,0 0 1,1 0 0,-1 0-1,0 0 1,0-1 0,0 1-1,0-1 1,1 0 0,-1 1 0,0-1-1,0 0 1,0 0 0,4-1-1,2-1-4,0 0 0,1-1 0,-1 1 0,0-2 0,-1 1 0,1-1 1,-1 0-1,1-1 0,9-7 0,0-2-112,0-1 0,-1 0 0,-1-1 0,0-1 0,-1 0 0,-1-1 0,-1-1 0,0 0 1,14-32-1,-22 34-245,-4 17 336,0 0 0,0 0-1,0 0 1,0-1 0,0 1-1,0 0 1,0 0 0,0 0-1,0 0 1,0 0 0,0 0-1,-1-1 1,1 1 0,0 0-1,0 0 1,0 0 0,0 0-1,0 0 1,0 0 0,0 0-1,0-1 1,0 1 0,0 0-1,-1 0 1,1 0 0,0 0-1,0 0 1,0 0 0,0 0-1,0 0 1,0 0 0,0 0-1,-1 0 1,1 0 0,0 0-1,0 0 1,0 0 0,0 0-1,0 0 1,-1 0-1,1 0 1,0 0 0,0 0-1,0 0 1,0 0 0,0 0-1,-1 0 1,0 1-112,0 0 1,-1 0-1,1 0 1,0 0-1,0 0 1,-1 0-1,1 0 0,0 1 1,0-1-1,1 0 1,-1 1-1,0-1 1,-1 3-1,1-1 36,0-1 0,0 1 0,0-1 0,0 1 0,0-1 0,1 1 0,-1-1-1,1 1 1,0 0 0,0-1 0,0 1 0,0 0 0,1 3 0,5-1-422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2.629"/>
    </inkml:context>
    <inkml:brush xml:id="br0">
      <inkml:brushProperty name="width" value="0.035" units="cm"/>
      <inkml:brushProperty name="height" value="0.035" units="cm"/>
    </inkml:brush>
  </inkml:definitions>
  <inkml:trace contextRef="#ctx0" brushRef="#br0">119 8 14915,'0'0'65,"0"-1"0,-1 1 0,1-1 1,0 1-1,0 0 0,0-1 0,0 1 0,-1 0 0,1-1 0,0 1 0,0 0 0,-1-1 0,1 1 0,0 0 0,0-1 1,-1 1-1,1 0 0,0 0 0,-1-1 0,1 1 0,-1 0 0,1 0 0,0 0 0,-1 0 0,1 0 0,0-1 1,-1 1-1,1 0 0,-1 0 0,1 0 0,-1 0 0,1 0 0,0 0 0,-1 0 0,1 0 0,-1 0 0,1 0 0,0 1 1,-1-1-1,1 0 0,-1 0 0,1 0 0,0 0 0,-1 1 0,1-1 0,0 0 0,-1 0 0,1 1 0,-1-1 1,-21 13 1562,12-5-986,1 0 1,0 1 0,0 0 0,-9 12 0,16-18-561,-1 1 0,1-1 1,-1 1-1,1-1 1,0 1-1,0 0 1,1 0-1,-1 0 1,1 0-1,0 0 0,0 0 1,0 0-1,0 1 1,1-1-1,0 8 1,1-10-140,-1 0 0,1 1 1,0-1-1,0 0 1,0 0-1,0 0 1,0 0-1,1 0 0,-1-1 1,0 1-1,1 0 1,0 0-1,-1-1 1,1 1-1,0-1 0,0 0 1,0 1-1,0-1 1,0 0-1,0 0 1,0 0-1,0 0 0,0-1 1,5 2-1,4 0-468,1 0-1,0 0 0,17-1 1,-22 0 305,35-1-1023,-24-1 692,0 2-1,35 4 1,-51-5 589,0 1 0,-1-1 0,1 0 0,-1 1 0,1-1 0,0 1 0,-1-1 0,1 1 0,-1 0 0,0 0 0,1 0 0,-1 0 0,0 0 0,1 0 0,-1 0 0,0 0 0,0 0 0,0 1 0,2 2 0,-3-3 48,1 0-1,-1 1 1,0-1 0,0 0 0,0 1-1,0-1 1,0 1 0,0-1 0,0 0-1,0 1 1,0-1 0,-1 0-1,1 1 1,-1-1 0,1 0 0,-1 1-1,1-1 1,-2 2 0,-2 3 287,-1 0 0,1 0 0,-1 0 0,0-1 0,-1 0 0,1 0 0,-10 6 0,3-4-91,0 0-1,0 0 0,0-1 0,-1-1 1,0 0-1,0-1 0,-1 0 0,1-1 1,-1 0-1,-24 0 0,37-2-330,-1-1 0,1 0 0,0 0-1,0 0 1,-1 0 0,1-1 0,0 1 0,0 0-1,-1 0 1,1-1 0,0 1 0,0-1 0,0 1-1,0-1 1,-1 1 0,1-1 0,0 0-1,0 0 1,0 1 0,0-1 0,0 0 0,1 0-1,-1 0 1,0 0 0,0 0 0,0-1 0,0 0-8,1 0 0,0 0 0,0 0 0,-1 0 0,1 1 0,0-1 0,0 0 1,1 0-1,-1 0 0,0 0 0,1 1 0,-1-1 0,1 0 0,-1 0 0,1 1 1,0-1-1,1-2 0,12-16-582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3.066"/>
    </inkml:context>
    <inkml:brush xml:id="br0">
      <inkml:brushProperty name="width" value="0.035" units="cm"/>
      <inkml:brushProperty name="height" value="0.035" units="cm"/>
    </inkml:brush>
  </inkml:definitions>
  <inkml:trace contextRef="#ctx0" brushRef="#br0">8 73 12371,'10'-1'661,"0"-1"0,0 0 0,0-1 1,13-5-1,-18 6-303,0 0 1,-1-1-1,0 1 1,1-1-1,-1 0 1,0 0-1,0 0 1,-1-1-1,1 1 1,5-8-1,-9 10-297,1 1 0,-1 0 0,1-1 0,-1 1 1,0-1-1,1 1 0,-1-1 0,0 1 0,1-1 0,-1 1 0,0-1 0,0 1 0,0-1 0,0 1 0,1-1 0,-1 0 0,0 1 1,0-1-1,0 1 0,0-1 0,0 1 0,0-1 0,0 0 0,-1 1 0,1-2 0,-1 2 0,1 0-1,-1-1 0,1 1 1,-1 0-1,1 0 0,-1-1 1,0 1-1,1 0 1,-1 0-1,1 0 0,-1 0 1,0 0-1,1 0 1,-1 0-1,1 0 0,-1 0 1,0 0-1,-1 0 0,-2 1 179,-1 0-1,1 1 0,0-1 1,-1 1-1,-5 3 0,3-1-44,0 1-1,1 0 1,-1 0-1,1 1 0,0 0 1,1 0-1,0 0 1,-1 0-1,2 1 1,-1 0-1,1 0 1,-6 14-1,10-20-190,-1-1-1,1 1 1,0 0-1,0-1 1,-1 1-1,1 0 1,0-1 0,0 1-1,0-1 1,0 1-1,-1 0 1,1-1-1,0 1 1,0 0-1,1 0 1,-1-1-1,0 1 1,0-1-1,0 1 1,0 0-1,0-1 1,1 1-1,-1 0 1,0-1-1,1 1 1,-1-1 0,0 1-1,1-1 1,-1 1-1,1-1 1,-1 1-1,1-1 1,-1 1-1,1-1 1,-1 1-1,1-1 1,-1 0-1,1 1 1,0-1-1,-1 0 1,1 0-1,-1 1 1,1-1-1,0 0 1,-1 0 0,1 0-1,0 0 1,-1 0-1,1 0 1,0 0-1,-1 0 1,1 0-1,0 0 1,-1 0-1,1 0 1,0-1-1,-1 1 1,2-1-1,6 0-233,0-2 0,0 1-1,11-7 1,16-8-577,-18 8 237,1 0 0,0 2-1,0 0 1,19-4 0,-32 10 558,0 0-1,0 0 1,0 0-1,0 1 1,0 0-1,0 0 1,0 1-1,0-1 1,0 1-1,0 0 1,0 0-1,0 1 1,0 0-1,0-1 1,-1 2-1,1-1 1,-1 0-1,0 1 1,1 0-1,4 4 1,-3-1 160,1-1 0,-1 0 0,1 0 1,1-1-1,-1 0 0,1 0 1,-1-1-1,1 0 0,0 0 0,0-1 1,0 0-1,11 2 0,-6-4-110,0 1 0,0-2 0,0 0 1,0 0-1,0-1 0,0-1 0,15-4 0,3-4-63,-24 8 8,1 0 0,0 0 0,0 0 0,1 1 0,-1 1 0,1-1-1,-1 1 1,1 1 0,11 0 0,-20 0 20,1 0 0,0 0 0,0 1 0,-1-1 0,1 1 0,0-1 0,-1 0 0,1 1-1,-1-1 1,1 1 0,-1 0 0,1-1 0,-1 1 0,1-1 0,-1 1 0,1 0 0,-1-1 0,0 1 0,1 0 0,-1-1 0,0 1 0,1 0 0,-1 0 0,0-1 0,0 1-1,0 0 1,0 0 0,0 0 0,0 0 0,-3 22-679,0-19 566,3-8-24,0-4-88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18.291"/>
    </inkml:context>
    <inkml:brush xml:id="br0">
      <inkml:brushProperty name="width" value="0.035" units="cm"/>
      <inkml:brushProperty name="height" value="0.035" units="cm"/>
      <inkml:brushProperty name="color" value="#E71224"/>
    </inkml:brush>
  </inkml:definitions>
  <inkml:trace contextRef="#ctx0" brushRef="#br0">15 31 16363,'-4'-13'865,"0"3"-1257,-2 3-721,6 11 1089,1 2-248,4 2-144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49.169"/>
    </inkml:context>
    <inkml:brush xml:id="br0">
      <inkml:brushProperty name="width" value="0.035" units="cm"/>
      <inkml:brushProperty name="height" value="0.035" units="cm"/>
      <inkml:brushProperty name="color" value="#E71224"/>
    </inkml:brush>
  </inkml:definitions>
  <inkml:trace contextRef="#ctx0" brushRef="#br0">2 6 18348,'0'0'66,"0"0"0,0 0 0,0 0 0,0 0 0,0 0 0,0 0 0,0 0 0,-1 0 0,1-1 0,0 1 0,0 0 0,0 0 0,0 0 0,0 0 0,0 0 0,0 0 0,0 0 0,0 0 0,0-1 0,0 1 0,0 0 0,0 0 0,0 0 0,0 0 0,0 0 0,0 0 0,0 0 0,0-1 0,0 1 0,0 0 0,0 0 0,0 0 0,0 0 0,0 0 0,0 0 0,0 0 0,0 0 0,0 0 0,0-1 0,1 1 0,-1 0 0,0 0 1,0 0-1,0 0 0,0 0 0,0 0 0,0 0 0,0 0 0,0 0 0,0 0 0,1 0 0,-1 0 0,0 0 0,0 0 0,0 0 0,0 0 0,0 0 0,0 0 0,0 0 0,0 0 0,1 0 0,-1 0 0,13-1 1103,19 3-896,59 14 257,-60-10-460,0-1 1,-1-1-1,2-1 0,37-3 1,-68 0-60,1 0 1,0 0 0,-1-1 0,1 1-1,0-1 1,-1 1 0,1-1 0,-1 1-1,1-1 1,-1 0 0,1 0 0,1-1-1,-3 2-5,0 0 0,0 0 0,0-1 0,0 1 0,0 0-1,1 0 1,-1 0 0,0 0 0,0 0 0,0-1 0,0 1-1,0 0 1,0 0 0,0 0 0,0 0 0,0-1-1,0 1 1,0 0 0,0 0 0,0 0 0,0 0 0,0-1-1,0 1 1,0 0 0,0 0 0,0 0 0,0 0 0,0-1-1,0 1 1,0 0 0,0 0 0,0 0 0,-1 0-1,1-1 1,0 1 0,0 0 0,0 0 0,0 0 0,-14-5 214,-29 0 311,0 2 0,-70 3-1,37 2-398,169 13-312,-70-12 146,110 9-335,-187-12 609,-173 7 86,199 1-401,27-8 72,1 0 0,0 0-1,0 0 1,0 0 0,-1 0 0,1 0 0,0 0 0,0 1 0,0-1 0,-1 0-1,1 0 1,0 0 0,0 0 0,0 0 0,0 1 0,-1-1 0,1 0-1,0 0 1,0 0 0,0 1 0,0-1 0,0 0 0,0 0 0,0 0 0,-1 1-1,1-1 1,0 0 0,0 0 0,0 1 0,0-1 0,0 0 0,0 0-1,0 0 1,0 1 0,0-1 0,16 8-121,12-3-59,1-1 0,0-1 1,0-1-1,0-2 0,0-1 1,0-1-1,37-8 0,-37 2-235,-29 8 411,0 0-1,1 0 0,-1 0 1,0 0-1,1-1 1,-1 1-1,0 0 0,1 0 1,-1 0-1,0 0 0,0-1 1,1 1-1,-1 0 0,0 0 1,0-1-1,0 1 0,1 0 1,-1 0-1,0-1 0,0 1 1,0 0-1,0-1 1,0 1-1,0 0 0,1-1 1,-1 1-1,0-1 0,-1 1 2,1-1-1,-1 0 0,1 1 0,-1-1 1,1 1-1,-1-1 0,1 1 0,-1-1 0,0 1 1,1-1-1,-1 1 0,0 0 0,1-1 1,-1 1-1,0 0 0,0-1 0,-1 1 1,-22-6-66,0 1 1,0 1 0,-1 1 0,0 1-1,-41 2 1,48 0-184,-53 4-3283,69-4 2856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02.271"/>
    </inkml:context>
    <inkml:brush xml:id="br0">
      <inkml:brushProperty name="width" value="0.035" units="cm"/>
      <inkml:brushProperty name="height" value="0.035" units="cm"/>
      <inkml:brushProperty name="color" value="#E71224"/>
    </inkml:brush>
  </inkml:definitions>
  <inkml:trace contextRef="#ctx0" brushRef="#br0">51 107 16275,'-1'0'129,"0"0"0,0-1 0,0 1 0,0 0 0,0 0 0,0 0 0,0 0 0,0 0 0,0 1 0,0-1 0,0 0 0,1 0-1,-1 1 1,0-1 0,0 1 0,0-1 0,0 0 0,0 1 0,0 0 0,1-1 0,-1 1 0,0-1 0,0 2 0,-2 1 84,1-1 0,1 1 1,-1 0-1,0-1 1,1 1-1,-1 0 1,-1 4-1,0 3 41,1-1-1,0 1 1,0 0-1,0 10 1,1-12-169,1 1-1,0-1 1,1 0 0,0 1 0,0-1-1,3 8 1,-4-14-70,1-1-1,-1 1 0,0-1 1,1 0-1,-1 1 0,1-1 1,0 0-1,-1 0 0,1 0 1,0 1-1,0-1 0,0 0 1,0 0-1,0 0 0,0 0 1,0 0-1,0 0 0,0-1 1,0 1-1,0 0 0,1-1 1,-1 1-1,0 0 0,1-1 1,-1 0-1,0 1 0,1-1 1,-1 0-1,0 1 1,1-1-1,-1 0 0,1 0 1,-1 0-1,0 0 0,1-1 1,-1 1-1,1 0 0,-1-1 1,0 1-1,1 0 0,-1-1 1,0 0-1,0 1 0,2-2 1,6-3 111,-1 0 1,0-1 0,0 1-1,0-2 1,-1 1-1,0-1 1,0-1 0,9-13-1,-1 0 294,-1 0-1,13-28 1,-25 45-347,2-2 39,-1 0 0,0 0 0,0 0 0,-1 0 0,1-1 0,-1 1 0,-1-1 0,1 1 0,-1-1 0,0 0 0,-1 0 0,1 1 0,-2-10 0,1 15-92,0 0 0,0 0 0,-1 0 0,1 0 0,0 0 0,-1 0 0,1 0-1,-1 0 1,1 0 0,-1 0 0,0 0 0,1 0 0,-1 0 0,0 0 0,0 0 0,1 1 0,-1-1-1,0 0 1,0 1 0,0-1 0,0 0 0,0 1 0,0-1 0,0 1 0,-2-1 0,1 1-10,-1 0 0,1-1 0,-1 1 0,1 1 0,-1-1 0,1 0 0,0 1 0,-1-1 0,1 1 0,0 0 1,-4 1-1,-5 3-180,1 0 0,0 1 1,-18 13-1,20-13 55,0 0 0,0 1-1,1 0 1,0 0 0,0 0 0,1 1-1,-1 0 1,-4 10 0,11-15-241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3.946"/>
    </inkml:context>
    <inkml:brush xml:id="br0">
      <inkml:brushProperty name="width" value="0.035" units="cm"/>
      <inkml:brushProperty name="height" value="0.035" units="cm"/>
      <inkml:brushProperty name="color" value="#E71224"/>
    </inkml:brush>
  </inkml:definitions>
  <inkml:trace contextRef="#ctx0" brushRef="#br0">76 69 11554,'-1'-2'271,"0"1"-1,0-1 0,0 1 0,0-1 0,0 1 0,-1 0 0,1-1 0,0 1 0,-1 0 0,1 0 0,-1 0 0,0 0 0,1 0 0,-1 1 0,-3-2 0,5 2-179,0 0 0,-1 1-1,1-1 1,0 0 0,0 1-1,-1-1 1,1 0 0,0 1-1,0-1 1,0 0 0,-1 1-1,1-1 1,0 1 0,0-1-1,0 0 1,0 1 0,0-1-1,0 1 1,0-1-1,0 0 1,0 1 0,0-1-1,0 1 1,0-1 0,0 0-1,0 1 1,0 0 0,3 12 412,-1-5-404,0-1 0,1 0 0,0-1 0,1 1 0,5 9 0,-6-37 522,-5 11-371,-1 1 0,0 0 0,-6-16 0,7 22-169,0-1-1,0 1 1,0-1-1,0 1 1,-1 0 0,1 0-1,-1 0 1,0 0 0,0 0-1,0 0 1,-5-3-1,8 6-67,-1 0-1,1 0 0,0-1 0,-1 1 1,1 0-1,-1 0 0,1-1 0,-1 1 1,1 0-1,-1 0 0,1 0 0,-1 0 1,1 0-1,-1 0 0,1 0 0,-1 0 1,1 0-1,-1 0 0,1 0 0,-1 0 1,1 0-1,-1 0 0,1 1 0,-1-1 1,1 0-1,-1 0 0,1 1 0,-1-1 1,1 0-1,-1 1 0,-6 16 152,5 26-75,2-40-72,2 15-13,1 0 0,1 0 0,0 0 1,2-1-1,0 1 0,0-1 0,11 17 0,-17-32-2,1-1 0,0 0-1,-1 1 1,1-1 0,0 1 0,0-1-1,0 0 1,0 0 0,0 0 0,0 1-1,3 1 1,-4-3 1,0 0 0,1 0 0,-1 0 0,0 0 0,0 0 0,1 0 0,-1 0 0,0 0 0,0 0 0,1 0 0,-1 0 0,0 0 0,1-1 0,-1 1 0,0 0 0,0 0 0,1 0 0,-1 0 0,0 0 0,0 0 0,0-1 0,1 1 0,-1 0 0,0 0 0,0 0-1,0-1 1,1 1 0,-1 0 0,0 0 0,0 0 0,0-1 0,0 1 0,0 0 0,0 0 0,1-1 0,-1 1 0,0-1 0,1-3 26,0 0 0,0 0-1,-1 0 1,1-1 0,-1 1 0,0 0 0,-1-7-1,-1-10 132,0 0-1,-2 1 1,0-1-1,-12-32 1,16 53-152,0-1 0,0 1 0,0-1 0,0 1 0,-1-1 0,1 1 0,0-1 1,0 1-1,0-1 0,-1 1 0,1-1 0,0 1 0,-1-1 0,1 1 0,0 0 0,-1-1 0,1 1 0,0-1 1,-1 1-1,1 0 0,-1 0 0,1-1 0,-1 1 0,1 0 0,-1-1 0,-3 13 95,5 25-28,6-2-60,2 1 1,17 43 0,-19-64 20,-7-15-34,1 0 0,-1 0 0,0 0 0,0 0 0,0 0 0,0 0 0,0 0 0,0 0 0,1 0 0,-1 0 0,0 0 0,0 0 0,0 0 0,0 0 0,0 0 0,0 0 0,1 0 0,-1 0 0,0 0 0,0 0 0,0-1 0,0 1 0,0 0 0,0 0 0,1 0 0,-1 0 0,0 0 0,0 0 0,0 0 0,0 0 0,0 0 0,0-1 0,0 1 0,0 0 0,0 0 0,0 0 0,0 0 0,0 0 0,1 0 0,-1-1 0,0 1 0,0 0 0,0 0 0,0 0 0,0 0 0,0 0 0,0 0 0,0-1 0,1-28 152,-6-32 250,-25-115 1,30 176-404,0 0 0,0 0-1,0 0 1,-1 0 0,1 0 0,0 0 0,0 0-1,0 0 1,0 0 0,-1 0 0,1 0-1,0 0 1,0 0 0,0 0 0,0 0 0,0 0-1,-1 0 1,1 0 0,0 0 0,0 1-1,0-1 1,0 0 0,0 0 0,0 0-1,-1 0 1,1 0 0,0 0 0,0 0 0,0 0-1,0 1 1,0-1 0,0 0 0,0 0-1,0 0 1,0 0 0,0 0 0,-1 1 0,1-1-1,0 0 1,0 0 0,0 0 0,0 0-1,0 0 1,0 1 0,0-1 0,0 0 0,0 0-1,0 0 1,0 0 0,0 1 0,0-1-1,1 0 1,-1 0 0,0 0 0,0 10-38,0 0 0,0 0 1,1 0-1,1 0 0,0 0 1,0 0-1,5 10 0,1 13-224,0 0-179,-2-13-1404,3 30 0,-10-38 824,-10-18 168,-7-10-260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33.035"/>
    </inkml:context>
    <inkml:brush xml:id="br0">
      <inkml:brushProperty name="width" value="0.035" units="cm"/>
      <inkml:brushProperty name="height" value="0.035" units="cm"/>
    </inkml:brush>
  </inkml:definitions>
  <inkml:trace contextRef="#ctx0" brushRef="#br0">8628 311 11098,'-166'-69'2360,"109"42"-2085,-1 4 0,-1 1 1,-66-14-1,-133 5 669,169 23-665,-233-30 663,-302-16-489,506 52-470,-83 2 19,-11 10-12,-67 5-100,-14-7-189,58-4 38,-364 50-74,-266 31 763,666-67-357,-125 8 268,-206 22 33,393-26-321,1 6-1,-208 72 1,-114 85-92,441-177 38,-72 33 21,-163 103-1,191-102 6,2 3 1,1 3-1,-61 65 0,42-30 14,-96 134 1,-66 109 16,127-172-79,-122 219 0,75-56-32,92-177 78,26-48-32,4 2 1,4 0 0,5 3-1,3 0 1,5 1-1,4 2 1,-4 125-1,17-82-25,6 0 0,7-1 0,5 0 0,52 211 0,-19-176-25,134 319 0,-22-151-75,-127-284 94,3-2 0,2-1 0,69 78 0,138 106-32,-120-124 31,-82-76 14,3-1-1,1-3 1,2-1 0,1-3-1,64 33 1,219 83-33,-111-53 88,-59-24-49,195 58-1,-151-65 45,142 41 89,-239-79-75,139 17 1,193-15 41,4-29 44,-208-3-95,946-36-10,-729-10-8,-354 35-8,174-34 7,-117 18 3,340-70 39,-262 49-13,-48 12-10,283-98 0,-201 26-21,-63 23 25,-152 63-26,-1-3-1,-1-2 1,90-66 0,-117 75 2,-2-1 0,44-48 1,35-58 59,-64 77-29,172-229 467,-210 277-500,271-386 406,-217 299-592,-3-3 0,59-146 0,152-566-611,-166 484 756,-82 271 29,115-391-85,-93 293 21,17-157-1,-38 162 47,-6 0-1,-6-1 0,-6 0 1,-39-262-1,27 335 94,-3 0 0,-4 2 0,-2 0 0,-4 1 0,-38-70 0,23 62 54,-3 2 1,-3 2-1,-111-125 1,-157-111 17,239 245-124,-2 2 0,-125-69 0,133 90 15,-2 3 0,-1 3 0,-2 3 0,-1 4 0,-109-23 0,-221 2 738,-6 34 690,391 13-1471,-164-4 395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7:18.822"/>
    </inkml:context>
    <inkml:brush xml:id="br0">
      <inkml:brushProperty name="width" value="0.035" units="cm"/>
      <inkml:brushProperty name="height" value="0.035" units="cm"/>
      <inkml:brushProperty name="color" value="#66CC00"/>
    </inkml:brush>
  </inkml:definitions>
  <inkml:trace contextRef="#ctx0" brushRef="#br0">1 223 14355,'15'7'3256,"52"8"-2630,53-7 0,7 2-344,-83-2-241,-1 3 1,48 17-1,-3 0-33,-66-22-4,-1-2 0,0-1 0,1 0 0,0-2 0,-1 0 0,1-1 0,0-2 0,33-5 0,7-7 47,95-35 0,-101 29-25,1 3 0,71-13-1,-102 27-19,1 1 0,0 2 0,0 0 0,35 6 0,104 26 1,-117-21 5,0-1 0,0-3 0,75 3 1,-89-12-10,0-2 0,0-1 0,0-1 0,51-17 0,128-59 31,-102 36-18,-88 37-16,2 1 0,-1 2 1,1 0-1,44-3 0,103 7-14,-72 2-2,-65-2 24,-1-3 0,0 0 0,0-3 0,57-19 1,8-2 151,-76 25 669,-58 31 29,32-26-870,0 0 0,-1-1 0,1 1 1,0-1-1,0 1 0,-1-1 0,1 0 0,-5 0 0,-7-2-154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8.444"/>
    </inkml:context>
    <inkml:brush xml:id="br0">
      <inkml:brushProperty name="width" value="0.035" units="cm"/>
      <inkml:brushProperty name="height" value="0.035" units="cm"/>
      <inkml:brushProperty name="color" value="#E71224"/>
    </inkml:brush>
  </inkml:definitions>
  <inkml:trace contextRef="#ctx0" brushRef="#br0">4 566 16828,'0'0'83,"-1"1"0,1-1 0,0 0 0,0 0 1,0 0-1,-1 1 0,1-1 0,0 0 0,0 0 1,0 0-1,-1 1 0,1-1 0,0 0 0,0 1 1,0-1-1,0 0 0,0 0 0,0 1 0,0-1 1,0 0-1,0 0 0,0 1 0,0-1 0,0 0 1,0 1-1,0-1 0,0 0 0,0 1 0,0-1 1,0 1-1,0-1-34,0 0 0,0 0 0,1 0 1,-1 0-1,0 0 0,0 0 0,0 0 1,0 0-1,0 0 0,1 0 0,-1 0 0,0 1 1,0-1-1,0 0 0,0 0 0,1 0 1,-1 0-1,0 0 0,0 0 0,0 0 0,0 0 1,1-1-1,-1 1 0,0 0 0,0 0 1,0 0-1,0 0 0,1 0 0,-1 0 0,0 0 1,0 0-1,0 0 0,0 0 0,0-1 1,0 1-1,1 0 0,-1 0 0,0 0 0,0 0 1,0 0-1,0 0 0,0-1 0,0 1 1,0 0-1,0 0 0,0 0 0,0 0 0,0-1 1,0 1-1,1 0 0,-1 0 0,0 0 1,0 0-1,-1-1 0,11-22 526,-2-1 1,-1 0-1,-1 0 1,5-45-1,-6 37-339,8-51 85,-4 0 0,-1-104 0,-9 166-240,-4 61-425,5 54-3024,0-94 3323,0 1-1,0-1 1,0 1-1,0 0 0,0-1 1,0 1-1,0-1 0,0 1 1,-1 0-1,1-1 1,0 1-1,0-1 0,0 1 1,-1-1-1,1 1 0,0-1 1,-1 1-1,1-1 1,0 1-1,-1-1 0,1 1 1,-1-1-1,1 1 0,-1-1 1,1 0-1,-1 1 0,0-1 1,-3-3-705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8.869"/>
    </inkml:context>
    <inkml:brush xml:id="br0">
      <inkml:brushProperty name="width" value="0.035" units="cm"/>
      <inkml:brushProperty name="height" value="0.035" units="cm"/>
      <inkml:brushProperty name="color" value="#E71224"/>
    </inkml:brush>
  </inkml:definitions>
  <inkml:trace contextRef="#ctx0" brushRef="#br0">0 146 16932,'3'-17'1359,"1"0"0,10-31 1,-12 44-1149,0 0 1,0 0 0,0 0-1,0 0 1,0 0 0,1 0-1,0 0 1,0 1 0,0-1-1,0 1 1,0 0 0,1 0-1,-1 0 1,1 0 0,0 1-1,4-3 1,-6 5-200,1-1 0,-1 0 0,0 1 0,0 0 0,0-1 1,1 1-1,-1 0 0,0 0 0,0 0 0,0 1 0,1-1 0,-1 1 0,0-1 1,0 1-1,0-1 0,0 1 0,0 0 0,0 0 0,0 0 0,0 0 0,0 1 0,0-1 1,-1 0-1,1 1 0,0-1 0,-1 1 0,1 0 0,-1-1 0,2 4 0,4 5-21,0 1 0,0 0 0,8 21-1,-13-28 25,17 45-215,24 92-1,-39-132 141,-2-13-55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7.967"/>
    </inkml:context>
    <inkml:brush xml:id="br0">
      <inkml:brushProperty name="width" value="0.035" units="cm"/>
      <inkml:brushProperty name="height" value="0.035" units="cm"/>
      <inkml:brushProperty name="color" value="#E71224"/>
    </inkml:brush>
  </inkml:definitions>
  <inkml:trace contextRef="#ctx0" brushRef="#br0">1 268 18892,'0'1'194,"0"1"-1,0-1 1,0 0-1,0 0 1,0 0-1,0 0 1,0 0-1,1 0 1,-1 0-1,0 0 1,1 0-1,-1 0 1,1 0-1,-1 0 1,1 0-1,-1 0 1,1 0-1,0 0 1,0 0 0,-1 0-1,1 0 1,0-1-1,1 2 1,-1-2-123,0 0 0,0 0 0,0 0 0,0 0 1,0 0-1,-1 0 0,1 0 0,0 0 0,0 0 0,0 0 1,0-1-1,0 1 0,0 0 0,0-1 0,-1 1 1,1-1-1,0 1 0,0-1 0,0 1 0,-1-1 0,1 1 1,0-1-1,-1 0 0,1 1 0,0-1 0,-1 0 1,1 0-1,-1 1 0,1-3 0,11-16 144,-1 0-1,0-1 1,-2-1-1,0 0 1,5-23-1,-5 18-139,0 0 0,2 1-1,14-26 1,-25 51-75,0 0 1,0-1-1,1 1 1,-1-1-1,0 1 1,0 0-1,0-1 1,0 1-1,1 0 0,-1-1 1,0 1-1,0 0 1,1-1-1,-1 1 1,0 0-1,1 0 1,-1-1-1,0 1 1,1 0-1,-1 0 1,0 0-1,1-1 1,-1 1-1,1 0 0,-1 0 1,0 0-1,1 0 1,-1 0-1,1 0 1,-1 0-1,0 0 1,1 0-1,-1 0 1,1 0-1,-1 0 1,0 0-1,1 0 1,8 16 10,-1 29-1,-7-42-9,9 174-2067,-7-170 1727,0-6-93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0.884"/>
    </inkml:context>
    <inkml:brush xml:id="br0">
      <inkml:brushProperty name="width" value="0.035" units="cm"/>
      <inkml:brushProperty name="height" value="0.035" units="cm"/>
      <inkml:brushProperty name="color" value="#E71224"/>
    </inkml:brush>
  </inkml:definitions>
  <inkml:trace contextRef="#ctx0" brushRef="#br0">1 0 10642,'6'44'1361,"-1"-2"-857,0-6-120,-2-3 904,-1-5-656,1-2-40,-1 0-80,1 0-104,0 1-103,1-3-33,-1 2-88,1-3-8,-1-4-24,0-2-40,-3-7-248,0-3 176,-5-4-48,0-1-16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6.159"/>
    </inkml:context>
    <inkml:brush xml:id="br0">
      <inkml:brushProperty name="width" value="0.035" units="cm"/>
      <inkml:brushProperty name="height" value="0.035" units="cm"/>
      <inkml:brushProperty name="color" value="#E71224"/>
    </inkml:brush>
  </inkml:definitions>
  <inkml:trace contextRef="#ctx0" brushRef="#br0">50 1 14571,'-16'13'1550,"13"-11"-1231,-1 1 1,1-1-1,0 1 1,0 0-1,0 0 1,0 0 0,0 1-1,1-1 1,-4 6-1,6-8-262,0-1 0,0 1 0,0-1 0,0 1 1,0 0-1,0-1 0,0 1 0,0-1 0,0 1 0,0-1 0,0 1 0,0-1 0,0 1 0,1-1 0,-1 1 0,0-1 0,0 1 0,1-1 1,-1 1-1,0-1 0,1 1 0,-1-1 0,0 1 0,1-1 0,-1 0 0,1 1 0,-1-1 0,1 0 0,-1 1 0,1-1 0,-1 0 1,1 0-1,-1 0 0,1 1 0,-1-1 0,1 0 0,-1 0 0,1 0 0,-1 0 0,2 0 0,26 4 705,-25-3-665,378 15 1060,-373-15-1381,-1-2 0,0 1 1,0-1-1,9-1 0,-14 1 160,0 1-1,1-1 1,-1 0 0,0 0-1,0 0 1,0 0 0,0 0-1,0-1 1,0 1 0,0 0-1,-1-1 1,1 0 0,0 1-1,-1-1 1,1 0 0,1-3-1,5-13-446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6.600"/>
    </inkml:context>
    <inkml:brush xml:id="br0">
      <inkml:brushProperty name="width" value="0.035" units="cm"/>
      <inkml:brushProperty name="height" value="0.035" units="cm"/>
      <inkml:brushProperty name="color" value="#E71224"/>
    </inkml:brush>
  </inkml:definitions>
  <inkml:trace contextRef="#ctx0" brushRef="#br0">76 14 16227,'25'-4'1629,"-9"0"-1085,0 2 1,0 0-1,0 1 0,1 0 0,-1 1 1,0 1-1,27 5 0,-40-5-528,-1 0 0,1 0 0,0 0 0,-1 1 0,1-1 0,-1 1 0,0-1 0,1 1 0,-1 0 0,0 0 1,0 0-1,0 0 0,0 0 0,-1 0 0,1 1 0,-1-1 0,1 0 0,-1 1 0,0 0 0,0-1 0,0 1 0,0 0 0,0-1 0,-1 1 0,1 0 0,-1 0 0,0 0 0,1-1 0,-1 1 0,-1 4 0,0 5-16,0 0 0,-1 0 0,-1 0 0,0 0 0,0 0-1,-6 11 1,-18 37-204,-3-2 0,-2-1 0,-2-1 0,-65 79 0,68-100 53,4-8-59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8.657"/>
    </inkml:context>
    <inkml:brush xml:id="br0">
      <inkml:brushProperty name="width" value="0.035" units="cm"/>
      <inkml:brushProperty name="height" value="0.035" units="cm"/>
      <inkml:brushProperty name="color" value="#E71224"/>
    </inkml:brush>
  </inkml:definitions>
  <inkml:trace contextRef="#ctx0" brushRef="#br0">0 1 16692,'5'45'4441,"13"256"-3885,-15-265-1144,-3-35 547,0-1 0,0 1 0,0-1 0,0 1 1,0 0-1,0-1 0,0 1 0,0-1 0,0 1 0,0-1 1,0 1-1,0-1 0,0 1 0,0-1 0,-1 1 1,1-1-1,0 1 0,0-1 0,-1 1 0,1-1 1,0 1-1,-1-1 0,1 0 0,0 1 0,-1-1 1,1 0-1,-1 1 0,1-1 0,-1 0 0,1 1 1,-1-1-1,1 0 0,-1 0 0,1 1 0,-1-1 1,0 0-1,-7 2-450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9.142"/>
    </inkml:context>
    <inkml:brush xml:id="br0">
      <inkml:brushProperty name="width" value="0.035" units="cm"/>
      <inkml:brushProperty name="height" value="0.035" units="cm"/>
      <inkml:brushProperty name="color" value="#E71224"/>
    </inkml:brush>
  </inkml:definitions>
  <inkml:trace contextRef="#ctx0" brushRef="#br0">14 544 17084,'0'7'1328,"8"-1"-888,4-2-88,14-4 528,4-3-168,7-5-103,3-6-41,0-4-128,-1-2-160,-5 0-528,-2 0-296,-15-1 456,-6 1-136,-11 1-112</inkml:trace>
  <inkml:trace contextRef="#ctx0" brushRef="#br0" timeOffset="0.99">1 126 14627,'4'-13'1945,"6"-2"-1113,6-2-328,3-3 1968,6 2-1767,1 0-89,4 5-320,-3 3-320,2 9-680,-5 1 656,-1 9-169,-1 2-103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9.568"/>
    </inkml:context>
    <inkml:brush xml:id="br0">
      <inkml:brushProperty name="width" value="0.035" units="cm"/>
      <inkml:brushProperty name="height" value="0.035" units="cm"/>
      <inkml:brushProperty name="color" value="#E71224"/>
    </inkml:brush>
  </inkml:definitions>
  <inkml:trace contextRef="#ctx0" brushRef="#br0">5 0 13291,'-2'86'6680,"0"-63"-6275,1 1 0,1 0-1,4 29 1,-3-49-360,0-1 0,0 1 1,0-1-1,0 1 0,0-1 0,0 1 0,1-1 1,0 0-1,0 0 0,0 0 0,0 0 0,3 3 1,-3-4-36,-1-1 0,1 0-1,0 1 1,0-1 0,0 0 0,0 0 0,0 0 0,0 0 0,0 0 0,0-1 0,0 1 0,0-1 0,1 1 0,-1-1 0,0 0-1,0 0 1,1 0 0,-1 0 0,0 0 0,4-1 0,6-3 11,1 0-1,-1-1 0,0 0 1,0 0-1,0-2 1,-1 1-1,0-2 1,0 1-1,10-11 1,-1 3 23,24-15 1,-43 29-46,1 0 1,-1 0 0,1 1 0,-1-1 0,1 0 0,-1 1 0,1-1-1,0 0 1,-1 1 0,1 0 0,0-1 0,-1 1 0,1 0 0,0 0 0,0 0-1,-1 0 1,1 0 0,0 1 0,3 0 0,-4 0-1,0 0 1,0 0-1,1 0 1,-1 0-1,0 1 1,0-1-1,0 0 1,0 1-1,0-1 1,0 0 0,-1 1-1,1-1 1,0 1-1,-1 0 1,1-1-1,-1 1 1,0-1-1,1 1 1,-1 0-1,0-1 1,0 3-1,4 58-1,-4-34 11,7 33-1,-7-60-6,0 0-1,0-1 1,0 1 0,0 0 0,0-1 0,0 1-1,0 0 1,0-1 0,0 1 0,0 0-1,0-1 1,1 1 0,-1 0 0,0-1 0,1 1-1,-1-1 1,0 1 0,1-1 0,-1 1 0,1-1-1,-1 1 1,1-1 0,-1 1 0,1-1-1,-1 1 1,1-1 0,-1 0 0,1 1 0,-1-1-1,1 0 1,0 0 0,-1 1 0,1-1 0,0 0-1,-1 0 1,1 0 0,0 0 0,-1 0-1,1 0 1,0 0 0,-1 0 0,1 0 0,0 0-1,-1 0 1,1 0 0,0 0 0,-1-1 0,1 1-1,-1 0 1,1 0 0,0-1 0,-1 1-1,1-1 1,-1 1 0,1 0 0,-1-1 0,1 1-1,-1-1 1,1 0 0,5-4 2,1-1 0,-2 0 0,9-11 0,-10 13-11,14-19-81,-9 10-235,2 0-1,0 1 1,14-13-1,-24 24 269,-1 1 1,1-1-1,0 0 0,0 1 0,-1-1 1,1 1-1,0-1 0,0 1 0,0 0 1,0-1-1,0 1 0,0 0 0,-1 0 1,1-1-1,1 1 0,-1 0 29,-1 1 0,1-1 1,-1 0-1,1 1 0,-1-1 0,1 0 0,-1 1 0,1-1 0,-1 0 0,1 1 0,-1-1 1,0 1-1,1-1 0,-1 1 0,0-1 0,0 1 0,1-1 0,-1 1 0,0-1 0,0 1 1,0 0-1,0-1 0,0 1 0,1-1 0,-1 1 0,0 1 0,2 19-522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2.342"/>
    </inkml:context>
    <inkml:brush xml:id="br0">
      <inkml:brushProperty name="width" value="0.035" units="cm"/>
      <inkml:brushProperty name="height" value="0.035" units="cm"/>
    </inkml:brush>
  </inkml:definitions>
  <inkml:trace contextRef="#ctx0" brushRef="#br0">134 190 13011,'-3'6'151,"-64"106"1583,59-96-1635,1 1 0,0 0 0,1 0 0,1 1 0,-3 20 0,2 11 67,2 0 0,3 50 1,-5 86 710,0 6-10,11-55-444,2 102-63,-7-230-334,0 1 1,0-1-1,1 0 1,0 0-1,0 0 1,1 0-1,4 13 1,-5-20-16,0 0 0,0-1 0,0 1 0,0 0 0,0-1 0,0 1 0,0-1 0,0 1 0,0-1 0,1 0 0,-1 1 0,2-1 0,4 3 26,2 3 13,36 23 73,-41-28-128,-1 1 1,1 0-1,0-1 0,-1 0 1,1 0-1,0 0 1,0 0-1,0-1 0,-1 0 1,1 1-1,5-2 0,10-2-28,1-2-1,-1 0 1,0-1-1,0-1 1,20-11-1,-17 7 34,0 2 0,0 1 0,34-8 0,-28 11 11,1 2 0,-1 0 0,1 2 0,-1 1 1,1 2-1,0 0 0,-1 2 0,31 8 0,-35-5-24,1-2 0,0-1 0,0-1 0,0-2 0,0 0 0,0-1 0,0-2 0,0 0 0,0-2 0,38-10 0,-11 2 15,1 2 0,1 2-1,-1 3 1,80 2-1,-2 12 14,-85-5-56,1-1-1,84-6 1,-34-10-43,-27 3 44,0 2-1,125 4 1,-133 8-51,1-3 0,-1-2 0,112-18 0,-66-1-39,206-10-1,-95 24 118,193 2 1,-332 10 9,-1 4 1,0 3-1,121 37 0,-115-26-117,2-5 0,0-3-1,166 7 1,201 23-313,-250-32 376,-201-14 56,42-1-24,0-2 0,57-11-1,-60 8 16,57-13 4,-23 5 22,-69 13-16,-1-1 0,0 0 0,0 0-1,0-1 1,0 0 0,0 0 0,-1 0-1,1-1 1,-1 0 0,0 0 0,0 0 0,9-10-1,-7 8 0,-4 1-2,1-1 0,-1 1 0,0-1 0,-1 1 0,1-1 1,-1 0-1,0 0 0,0 0 0,-1 0 0,0 0 0,0 0 0,0 0 0,-1-8 0,0 12-5,0-1 0,0 1 0,0 0 1,0-1-1,-1 1 0,1 0 0,-1 0 0,0-1 0,0 1 0,1 0 1,-1 0-1,-1 0 0,1 0 0,0 0 0,0 0 0,-1 0 1,1 0-1,-1 1 0,0-1 0,1 0 0,-1 1 0,0 0 1,0-1-1,-2 0 0,-7-4-77,1 1 1,-1 0-1,-21-6 1,-13-6-162,43 15 242,0 1 0,0 0 0,0-1 1,0 1-1,1-1 0,-1 0 0,1 0 1,-1 1-1,1-1 0,0 0 0,-1 0 1,1 0-1,0-1 0,0 1 0,0 0 1,1 0-1,-1 0 0,1-1 0,-1 1 1,1 0-1,0-1 0,-1 1 0,1 0 1,0-1-1,1 1 0,-1 0 0,1-4 1,2-7-5,1 1 0,0-1 0,0 1 1,8-12-1,4-13-19,-4-1-3,-3 15 6,-2 0-1,5-26 1,-9 24 13,-2-49-1,-2 50 23,2 1-1,4-30 0,8-11 14,4-32-3,-15 83-8,-1 0 1,-1 1-1,0-1 1,-1 0-1,-3-18 1,3 25 4,-1 1 0,0-1-1,0 1 1,0 0 0,0-1 0,-1 1 0,0 0 0,0 0 0,-1 1 0,1-1 0,-1 1-1,0 0 1,0 0 0,0 0 0,-1 0 0,1 1 0,-1-1 0,-6-2 0,8 4-9,-1 0-1,1 0 1,0-1 0,0 1 0,0-1-1,0 0 1,0 0 0,1 0 0,-1 0 0,1 0-1,0 0 1,0-1 0,0 1 0,0-1-1,1 0 1,-2-4 0,2 3-11,0-1 0,0 0 1,1 0-1,-1 0 0,1 0 0,1 0 0,-1 0 1,1 0-1,0 1 0,3-9 0,3-8-1,-4 17 12,-1 0 0,0 0 0,-1-1 0,1 1 0,-1-1 0,0 1 0,-1-1 0,1 1 0,-1-6 0,-2 10 9,1 1 1,0 0-1,-1 0 0,1 0 1,-1 0-1,1 1 1,-1-1-1,1 0 0,0 1 1,-1-1-1,1 0 0,-1 1 1,0 0-1,-46 40 277,41-35-281,7-6-13,0 0 0,-1 1 0,1-1 0,0 0 0,-1 0 0,1 0 0,0 1 0,-1-1 0,1 0 0,-1 0 1,1 0-1,0 0 0,-1 0 0,1 1 0,-1-1 0,1 0 0,0 0 0,-1 0 0,1 0 0,-1 0 0,1 0 0,0 0 0,-1-1 0,1 1 0,-1 0 1,1 0-1,-24-2 50,1-1 1,-46-11 0,17 2-25,-304-58 43,-224 8-13,292 36-107,-44-1-247,-426 37-116,66-10 461,66 6 20,261-4 79,-216 15 385,465-7-528,-108 12 70,155-12-196,-82 23 0,122-23-156,-17 4 76,22-13 60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0.602"/>
    </inkml:context>
    <inkml:brush xml:id="br0">
      <inkml:brushProperty name="width" value="0.035" units="cm"/>
      <inkml:brushProperty name="height" value="0.035" units="cm"/>
      <inkml:brushProperty name="color" value="#E71224"/>
    </inkml:brush>
  </inkml:definitions>
  <inkml:trace contextRef="#ctx0" brushRef="#br0">58 36 16091,'0'0'53,"0"0"-1,0 0 0,0 0 0,0-1 0,0 1 0,0 0 1,0 0-1,1 0 0,-1 0 0,0 0 0,0 0 0,0 0 0,0 0 1,0 0-1,0 0 0,0 0 0,0 0 0,0-1 0,0 1 1,0 0-1,1 0 0,-1 0 0,0 0 0,0 0 0,0 0 1,0 0-1,0 0 0,0 0 0,0 0 0,0 0 0,1 0 0,-1 0 1,0 0-1,0 0 0,0 0 0,0 0 0,0 0 0,0 0 1,0 0-1,0 0 0,0 0 0,1 1 0,-1-1 0,0 0 0,0 0 1,0 0-1,0 0 0,0 0 0,0 0 0,0 0 0,0 0 1,0 0-1,0 0 0,0 0 0,0 0 0,0 1 0,1-1 1,-1 0-1,0 0 0,0 0 0,0 0 0,0 0 0,0 0 0,0 0 1,0 0-1,0 1 0,0-1 0,0 0 0,0 0 0,1 15 1426,-2 27-937,0-35-204,-58 551 1235,58-555-1558,0 7 139,2-14 39,5-16-49,178-485 697,-184 504-839,9-20 23,0 1-1,1 1 1,1-1-1,23-30 1,-33 49-23,-1 0 0,1 0 0,0 1-1,0-1 1,0 0 0,0 0 0,0 0 0,0 1 0,0-1 0,0 1 0,0-1 0,0 0 0,0 1 0,0 0 0,0-1 0,0 1 0,0 0 0,1-1 0,-1 1-1,1 0 1,-1 0-1,0 1 0,0-1-1,0 0 1,0 1-1,0-1 1,0 1 0,0-1-1,-1 1 1,1-1 0,0 1-1,0 0 1,-1-1-1,1 1 1,0 0 0,-1-1-1,1 1 1,0 0-1,0 1 1,1 3-8,0-1 0,0 1-1,0 0 1,0-1 0,-1 1 0,0 0 0,1 6-1,-2-2 3,0 0-1,-1-1 1,0 1-1,0-1 0,-1 1 1,0-1-1,0 0 1,-1 1-1,0-1 0,-1 0 1,0-1-1,0 1 1,-7 10-1,-2-1 32,1-1 1,-2 0-1,0-1 1,-23 20-1,29-28-86,-1 0 0,1-1 1,-1 0-1,0-1 0,-1 0 0,-13 6 1,34-25-2285,3 0 1846,4-2-171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1.081"/>
    </inkml:context>
    <inkml:brush xml:id="br0">
      <inkml:brushProperty name="width" value="0.035" units="cm"/>
      <inkml:brushProperty name="height" value="0.035" units="cm"/>
      <inkml:brushProperty name="color" value="#E71224"/>
    </inkml:brush>
  </inkml:definitions>
  <inkml:trace contextRef="#ctx0" brushRef="#br0">60 0 16916,'-24'78'3573,"16"-55"-3213,1 1 0,1-1 0,1 1 0,-4 37 0,9-60-358,0 0 0,0 0-1,0 0 1,0 0 0,0 0 0,0 0 0,0 0 0,0 0 0,0 0 0,1 0 0,-1 0 0,0 0-1,1 0 1,-1 0 0,1 0 0,-1 0 0,1 1 0,0-2 2,-1 0 0,1 0 1,-1 0-1,0 0 0,1 1 0,-1-1 1,1 0-1,-1 0 0,0 0 0,1 0 0,-1 0 1,1 0-1,-1 0 0,1-1 0,-1 1 1,0 0-1,1 0 0,-1 0 0,1 0 0,-1 0 1,0-1-1,1 1 0,-1 0 0,0 0 1,1-1-1,-1 1 0,1-1 0,3-2 40,0-2 0,0 1-1,0 0 1,6-10 0,33-60 260,-28 47-163,22-32-1,-37 59-139,1 0-1,-1 0 1,0 1 0,0-1 0,0 0 0,0 0-1,0 0 1,0 0 0,0 0 0,0 1-1,0-1 1,0 0 0,0 0 0,0 0-1,0 0 1,1 0 0,-1 1 0,0-1-1,0 0 1,0 0 0,0 0 0,0 0-1,0 0 1,1 0 0,-1 0 0,0 0-1,0 0 1,0 0 0,0 0 0,0 0 0,1 1-1,-1-1 1,0 0 0,0 0 0,0 0-1,0 0 1,1 0 0,-1 0 0,0 0-1,0-1 1,0 1 0,0 0 0,1 0-1,-1 0 1,0 0 0,0 0 0,0 0-1,0 0 1,0 0 0,1 0 0,-1 0-1,0 0 1,0-1 0,0 1 0,0 0 0,0 0-1,0 0 1,0 0 0,1 0 0,-1-1-1,-1 15 2,-10 51 21,6-45-67,1 1 1,1-1-1,1 1 0,1 37 0,1-58 35,0 0 0,0 0-1,0 0 1,0 1 0,0-1 0,0 0 0,0 0-1,0 1 1,-1-1 0,1 0 0,0 0 0,0 0-1,0 1 1,1-1 0,-1 0 0,0 0 0,0 1-1,0-1 1,0 0 0,0 0 0,0 0 0,0 1-1,0-1 1,0 0 0,0 0 0,1 0 0,-1 1-1,0-1 1,0 0 0,0 0 0,0 0 0,1 0-1,-1 1 1,0-1 0,0 0 0,0 0 0,1 0-1,-1 0 1,0 0 0,0 0 0,0 0 0,1 0-1,-1 0 1,0 0 0,0 0 0,1 0 0,-1 0-1,0 0 1,0 0 0,0 0 0,1 0 0,-1 0-1,0 0 1,0 0 0,1 0 0,-1 0 0,0 0-1,0 0 1,0 0 0,1 0 0,-1-1 0,0 1-1,0 0 1,0 0 0,0 0 0,1 0 0,-1 0-1,0-1 1,10-12 475,11-40-437,-8 17-141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1.507"/>
    </inkml:context>
    <inkml:brush xml:id="br0">
      <inkml:brushProperty name="width" value="0.035" units="cm"/>
      <inkml:brushProperty name="height" value="0.035" units="cm"/>
      <inkml:brushProperty name="color" value="#E71224"/>
    </inkml:brush>
  </inkml:definitions>
  <inkml:trace contextRef="#ctx0" brushRef="#br0">102 16 19044,'5'-15'2601,"-9"19"-749,-13 25-509,-3 28-1370,1 1 1,4 0-1,-12 86 0,23-105-1736,4-35 1293,1-7-9,-1-10-169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1.975"/>
    </inkml:context>
    <inkml:brush xml:id="br0">
      <inkml:brushProperty name="width" value="0.035" units="cm"/>
      <inkml:brushProperty name="height" value="0.035" units="cm"/>
      <inkml:brushProperty name="color" value="#E71224"/>
    </inkml:brush>
  </inkml:definitions>
  <inkml:trace contextRef="#ctx0" brushRef="#br0">26 2 15675,'15'-1'2252,"-9"5"252,-6-1-2203,-1-1-1,1 0 1,0 0 0,0 0-1,-1 0 1,0 0 0,1 0-1,-1 0 1,-1 3 0,1-1-329,-38 89 1050,45-95-1347,3-4 128,-1-1-25,1 1 0,-1 0 0,1 0 0,0 0 0,1 1 0,14-5 0,-22 9 178,1 0 1,-1 1-1,1-1 1,-1 1-1,1-1 0,-1 1 1,1 0-1,-1 0 1,1 0-1,-1 0 1,1 1-1,-1-1 1,6 2-1,-7-1 31,1 0-1,0 0 0,-1 0 0,1 0 0,-1 0 1,1 1-1,-1-1 0,0 1 0,1-1 0,-1 1 1,0-1-1,0 1 0,0 0 0,0-1 0,0 1 1,0 0-1,-1 0 0,1 0 0,-1-1 0,1 5 1,0 0 61,0 0 0,-1 0 0,0 0 1,0 0-1,-1 0 0,1 0 0,-1 0 1,-1 0-1,1 0 0,-1-1 1,0 1-1,0 0 0,-1-1 0,-4 7 1,1-1 134,0-1 0,-1 0 1,-1-1-1,1 0 0,-2 0 0,-10 9 1,17-16-172,0-1 1,0 1 0,0-1-1,0 1 1,0-1 0,-1 0 0,1 0-1,0 0 1,-1 0 0,1-1-1,-4 2 1,5-2-12,0 0 1,0 0-1,1-1 0,-1 1 0,0 0 0,0 0 1,0 0-1,0 0 0,1-1 0,-1 1 1,0 0-1,0-1 0,1 1 0,-1-1 0,0 1 1,0-1-1,1 1 0,-1-1 0,1 1 0,-1-1 1,1 0-1,-1 1 0,1-1 0,-1 0 1,1 0-1,-1 1 0,1-1 0,0 0 0,-1 0 1,1 1-1,0-1 0,0 0 0,0 0 1,-1 0-1,1 0 0,0 1 0,0-2 0,-1-25-66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3.023"/>
    </inkml:context>
    <inkml:brush xml:id="br0">
      <inkml:brushProperty name="width" value="0.035" units="cm"/>
      <inkml:brushProperty name="height" value="0.035" units="cm"/>
      <inkml:brushProperty name="color" value="#E71224"/>
    </inkml:brush>
  </inkml:definitions>
  <inkml:trace contextRef="#ctx0" brushRef="#br0">71 293 14075,'0'-1'185,"0"0"1,0 0-1,0 0 1,0 0-1,0 0 1,0 0-1,0 0 1,-1 0-1,1 0 1,0 0-1,-1 0 1,1 0-1,-1 0 1,0-1-1,1 2-88,-1-1 0,1 1 0,0 0 0,-1 0 0,1-1 0,0 1 0,-1 0 0,1 0 0,-1 0-1,1 0 1,0-1 0,-1 1 0,1 0 0,-1 0 0,1 0 0,0 0 0,-1 0 0,1 0 0,-1 0 0,1 0 0,-1 0-1,1 0 1,0 0 0,-1 1 0,-1-1 42,0 1 1,0 0-1,1 0 0,-1 0 0,0 1 0,1-1 0,-1 0 1,1 1-1,-1-1 0,1 0 0,0 1 0,-1 0 0,0 1 1,-3 6-82,0 1 0,1-1 0,0 1 0,1 0 0,0 0 0,0 1 0,1-1 0,0 0 0,0 19 0,2-29-58,0 1 1,-1 0-1,1 0 0,0 0 1,0 0-1,0 0 1,0 0-1,0-1 0,0 1 1,1 0-1,-1 0 1,0 0-1,0 0 1,0 0-1,1-1 0,-1 1 1,0 0-1,1 0 1,-1-1-1,1 1 1,-1 0-1,1 0 0,0-1 1,0 2-1,0-2 3,0 0 0,0 0-1,-1-1 1,1 1 0,0 0-1,0 0 1,0 0 0,-1-1-1,1 1 1,0 0 0,0-1-1,-1 1 1,1-1 0,0 1-1,-1 0 1,1-1 0,0 0-1,-1 1 1,2-2 0,4-5 21,1-1 0,-1 1 0,6-11 0,8-21 266,-1 0 0,27-81 1,-50 159-115,2 59 0,2-95-179,0-1 1,1 0 0,-1 0 0,0 0 0,0 0 0,1 1-1,0-1 1,-1 0 0,1 0 0,0 0 0,0 0 0,0 0-1,2 2 1,-2-3 3,-1-1-1,1 1 1,0-1-1,0 1 0,0-1 1,-1 0-1,1 1 1,0-1-1,0 0 0,0 0 1,0 1-1,0-1 1,0 0-1,-1 0 0,1 0 1,0 0-1,0 0 1,0-1-1,0 1 0,0 0 1,0 0-1,0 0 1,-1-1-1,1 1 1,0-1-1,0 1 0,0 0 1,-1-1-1,1 1 1,0-1-1,0 0 0,-1 1 1,1-1-1,0-1 1,17-14 43,-1-1 1,0-1-1,-2 0 1,19-28-1,11-14 94,-45 60-138,0 0 0,1-1 1,-1 1-1,0 0 1,0-1-1,0 1 0,0 0 1,0 0-1,1 0 0,-1-1 1,0 1-1,0 0 1,0 0-1,1 0 0,-1-1 1,0 1-1,0 0 0,1 0 1,-1 0-1,0 0 1,0 0-1,1-1 0,-1 1 1,0 0-1,0 0 0,1 0 1,-1 0-1,0 0 1,1 0-1,-1 0 0,0 0 1,0 0-1,1 0 1,-1 0-1,0 0 0,0 0 1,1 0-1,-1 0 0,0 1 1,1-1-1,2 14 5,-7 26-9,3-36 2,-1 13 4,0-9 3,1 0-1,0 1 1,0-1-1,1 0 1,0 1-1,0-1 1,1 1-1,0-1 1,3 10-1,-4-17 5,0-1-1,1 1 0,-1 0 1,0 0-1,1-1 1,-1 1-1,1 0 1,-1-1-1,1 1 1,0 0-1,-1-1 1,1 1-1,0-1 1,-1 1-1,1-1 1,0 1-1,0-1 1,-1 0-1,1 1 1,0-1-1,0 0 1,0 0-1,-1 0 1,1 1-1,0-1 1,0 0-1,0 0 1,0 0-1,0 0 1,-1 0-1,1-1 1,0 1-1,0 0 1,0 0-1,-1 0 1,1-1-1,0 1 1,0 0-1,0-1 0,-1 1 1,1-1-1,0 1 1,0-1-1,4-3 42,0 0 0,0 0 0,0 0 0,6-7 0,8-13 167,18-26 0,-20 25-109,21-23-1,-38 48-108,1-1 0,-1 1 0,0 0 0,0 0 0,0 0 0,0 0 0,0 0 0,0 0 0,0 0 0,0 0 0,0 0 0,0-1 0,0 1 0,0 0 0,0 0 0,1 0 0,-1 0-1,0 0 1,0 0 0,0 0 0,0 0 0,0 0 0,0 0 0,0 0 0,1 0 0,-1 0 0,0 0 0,0 0 0,0 0 0,0 0 0,0 0 0,0 0 0,0 0 0,1 0 0,-1 0 0,0 0 0,0 0 0,0 0-1,0 0 1,0 0 0,0 0 0,0 0 0,0 0 0,1 0 0,-1 1 0,0-1 0,0 0 0,0 0 0,0 0 0,0 0 0,2 9-32,-3 13-12,1-21 38,-3 29-62,-1 25-13,4-54 81,0-1 1,0 0-1,0 1 0,0-1 1,0 0-1,1 1 1,-1-1-1,0 0 0,0 1 1,0-1-1,0 0 1,0 1-1,0-1 0,1 0 1,-1 1-1,0-1 0,0 0 1,0 1-1,1-1 1,-1 0-1,0 0 0,0 1 1,1-1-1,-1 0 1,0 0-1,1 0 0,-1 1 1,0-1-1,0 0 0,1 0 1,-1 0-1,0 0 1,1 0-1,-1 0 0,1 0 1,-1 1-1,0-1 1,1 0-1,-1 0 0,0 0 1,1-1-1,-1 1 0,0 0 1,1 0-1,-1 0 1,0 0-1,1 0 0,-1 0 1,0 0-1,1-1 1,-1 1-1,0 0 0,1 0 1,-1-1-1,18-11-4,2-9 11,0 0 0,-2-2 0,20-29 0,-8 9-22,53-82-540,-97 152 413,1 2 0,-15 47 0,27-72 137,-9 30 21,1 0-1,2 0 1,-5 68-1,9 105 37,0 0 4,3-193 0,-2-1 0,1 0 0,-2 0 0,0 0 0,0 0 0,-1-1 0,-8 18 1,12-29-37,-1 0 0,0 0 0,1 0 0,-1 0 0,0 0 1,1 0-1,-1 0 0,0 0 0,0 0 0,0 0 0,0 0 1,0-1-1,0 1 0,0 0 0,0-1 0,0 1 0,-2 0 1,2-1-2,0 0 0,0 0 0,1 0 0,-1 0 0,0 0 0,0 0 0,1 0 0,-1-1 1,0 1-1,0 0 0,1 0 0,-1-1 0,0 1 0,1 0 0,-1-1 0,0 1 0,1-1 1,-1 1-1,0-1 0,0-1 0,-2-1 29,1 0 1,-1-1-1,1 1 0,0-1 1,0 0-1,1 1 0,-1-1 1,1 0-1,-1-6 0,-2-11-98,2 0-1,1 0 1,0 0 0,2 0-1,0 0 1,2 0-1,0 0 1,1 0-1,1 1 1,1-1-1,1 1 1,1 1-1,1-1 1,0 2-1,1-1 1,1 1-1,1 1 1,1 0-1,27-29 1,-5 15-227,-3 1-51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3.629"/>
    </inkml:context>
    <inkml:brush xml:id="br0">
      <inkml:brushProperty name="width" value="0.035" units="cm"/>
      <inkml:brushProperty name="height" value="0.035" units="cm"/>
      <inkml:brushProperty name="color" value="#E71224"/>
    </inkml:brush>
  </inkml:definitions>
  <inkml:trace contextRef="#ctx0" brushRef="#br0">144 225 16580,'1'-3'205,"0"0"0,0 1 1,0-1-1,0 0 1,-1 0-1,1 0 1,-1 0-1,0 0 1,0 0-1,0 0 1,0 0-1,-1 0 1,1 0-1,-1 0 1,-1-4-1,2 6-132,-1 0 0,0 0-1,1 0 1,-1 0 0,0 0 0,0 0 0,0 0-1,0 0 1,0 0 0,0 0 0,0 0 0,0 1-1,0-1 1,0 0 0,0 1 0,0-1 0,-1 1-1,1-1 1,0 1 0,0 0 0,-1 0 0,1-1-1,0 1 1,0 0 0,-1 0 0,1 0 0,0 0-1,-1 0 1,1 1 0,0-1 0,0 0 0,-1 1-1,1-1 1,0 0 0,0 1 0,0 0 0,0-1-1,-2 2 1,-4 2-28,0 1 0,0-1 0,0 2 0,0-1 0,1 1 1,0 0-1,0 0 0,1 0 0,0 1 0,0 0 0,0 0 0,1 0 0,0 1 0,0 0 0,1 0 0,0-1 0,1 2 0,0-1 0,0 0 0,0 0 0,1 1 0,0 12 0,1-20-42,0 0-1,0 0 1,0 0 0,0-1-1,0 1 1,0 0-1,0 0 1,1 0-1,-1-1 1,0 1-1,0 0 1,1 0 0,-1-1-1,1 1 1,-1 0-1,1-1 1,-1 1-1,1-1 1,-1 1-1,1 0 1,-1-1-1,1 1 1,0-1 0,-1 1-1,1-1 1,0 1-1,1-1 3,-1 0-1,1 0 1,-1 1-1,1-1 1,-1 0-1,0 0 1,1-1-1,-1 1 0,1 0 1,-1 0-1,0-1 1,1 1-1,1-2 1,5-1 14,-1-1 0,0 0 1,0-1-1,8-5 0,9-12 70,-1 0 0,0-1-1,36-48 1,-28 26 156,38-72 0,-58 95-165,-25 52 50,-27 66-180,31-68-17,-15 46 126,22-65-245,1 1 0,0-1 0,1 1 0,0-1 1,1 19-1,0-28 162,0 1-1,0-1 1,0 1 0,0-1 0,0 0 0,0 1 0,0-1-1,0 1 1,0-1 0,0 1 0,0-1 0,1 1-1,-1-1 1,0 0 0,0 1 0,1-1 0,-1 1 0,0-1-1,0 0 1,1 1 0,-1-1 0,0 0 0,1 0 0,-1 1-1,0-1 1,1 0 0,-1 0 0,1 1 0,-1-1-1,1 0 1,-1 0 0,0 0 0,1 0 0,-1 1 0,1-1-1,-1 0 1,1 0 0,-1 0 0,1 0 0,-1 0 0,1 0-1,-1 0 1,1-1 0,20-9-381,-1-6-61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4.111"/>
    </inkml:context>
    <inkml:brush xml:id="br0">
      <inkml:brushProperty name="width" value="0.035" units="cm"/>
      <inkml:brushProperty name="height" value="0.035" units="cm"/>
      <inkml:brushProperty name="color" value="#E71224"/>
    </inkml:brush>
  </inkml:definitions>
  <inkml:trace contextRef="#ctx0" brushRef="#br0">83 19 17164,'-22'20'1522,"15"-14"-1221,1-1 0,-1 1-1,1 0 1,0 1-1,1 0 1,-1 0-1,1 0 1,-6 14-1,10-21-279,1 0 0,0 0 0,0 1 0,0-1-1,0 0 1,0 1 0,0-1 0,0 0 0,0 1 0,0-1 0,0 0-1,0 1 1,0-1 0,0 0 0,0 1 0,0-1 0,0 0 0,0 1-1,0-1 1,1 0 0,-1 1 0,0-1 0,0 0 0,0 0 0,0 1-1,1-1 1,-1 0 0,0 0 0,0 1 0,1-1 0,-1 0 0,0 0-1,0 0 1,1 0 0,-1 1 0,0-1 0,1 0 0,-1 0-1,0 0 1,1 0 0,-1 0 0,0 0 0,0 0 0,1 0 0,-1 0-1,0 0 1,1 0 0,-1 0 0,0 0 0,1 0 0,17-3 217,-8 0-206,-1-1-1,1 0 1,-1-1 0,0 0-1,17-12 1,39-37 136,-36 28-142,-29 26-26,0 0 0,0 1 0,0-1 0,0 0 0,0 0 0,0 0 1,0 0-1,0 0 0,0 0 0,0 1 0,0-1 0,0 0 0,0 0 0,0 0 0,0 0 0,0 0 0,0 0 1,0 1-1,0-1 0,0 0 0,0 0 0,0 0 0,0 0 0,0 0 0,0 0 0,0 1 0,0-1 0,0 0 0,0 0 1,0 0-1,1 0 0,-1 0 0,0 0 0,0 0 0,0 0 0,0 0 0,0 0 0,0 1 0,0-1 0,1 0 1,-1 0-1,0 0 0,0 0 0,0 0 0,0 0 0,0 0 0,0 0 0,1 0 0,-1 0 0,0 0 0,0 0 1,0 0-1,0 0 0,0 0 0,0 0 0,1 0 0,-1 0 0,0 0 0,0-1 0,0 1 0,0 0 0,0 0 0,0 0 1,0 0-1,1 0 0,-1 0 0,0 0 0,-2 11 10,-17 31 1,10-24-126,1 0-1,1 1 1,-5 20-1,12-38 97,-1-1 0,1 0 0,0 0 0,0 0-1,0 0 1,0 1 0,0-1 0,-1 0 0,1 0 0,0 1 0,0-1-1,0 0 1,0 0 0,0 0 0,0 1 0,0-1 0,0 0-1,0 0 1,0 1 0,0-1 0,0 0 0,0 0 0,0 0 0,0 1-1,0-1 1,0 0 0,0 0 0,0 1 0,0-1 0,1 0-1,-1 0 1,0 0 0,0 1 0,0-1 0,0 0 0,0 0 0,1 0-1,-1 0 1,0 1 0,0-1 0,0 0 0,0 0 0,1 0 0,-1 0-1,0 0 1,0 0 0,1 0 0,-1 1 0,0-1 0,0 0-1,0 0 1,1 0 0,-1 0 0,0 0 0,0 0 0,1 0 0,-1 0-1,0 0 1,0 0 0,1 0 0,-1 0 0,0-1 0,0 1-1,0 0 1,1 0 0,-1 0 0,13-9-360,5-8 30,5-8-110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4.520"/>
    </inkml:context>
    <inkml:brush xml:id="br0">
      <inkml:brushProperty name="width" value="0.035" units="cm"/>
      <inkml:brushProperty name="height" value="0.035" units="cm"/>
      <inkml:brushProperty name="color" value="#E71224"/>
    </inkml:brush>
  </inkml:definitions>
  <inkml:trace contextRef="#ctx0" brushRef="#br0">115 1 14419,'-34'50'2557,"26"-39"-1822,0-1 0,1 1-1,0 1 1,-10 23 0,17-35-707,0 0 0,0 1 0,0-1 0,0 0 1,0 0-1,0 0 0,0 1 0,0-1 0,-1 0 1,1 0-1,0 0 0,0 1 0,0-1 0,0 0 1,0 0-1,0 1 0,0-1 0,0 0 0,1 0 0,-1 0 1,0 1-1,0-1 0,0 0 0,0 0 0,0 0 1,0 1-1,0-1 0,0 0 0,0 0 0,1 0 1,-1 0-1,0 1 0,0-1 0,0 0 0,0 0 0,1 0 1,9-1 394,14-9-375,-20 8-7,3-2-150,1 1-1,-1 0 1,1 0 0,15-2 0,-22 5 83,0-1-1,0 1 1,0 0-1,0 0 1,0 0 0,0 0-1,0 0 1,0 0 0,0 1-1,0-1 1,0 0-1,0 0 1,0 1 0,-1-1-1,1 1 1,0-1 0,0 0-1,0 1 1,0 0-1,1 0 1,-2 0 6,1 1 0,-1-1 1,1 0-1,-1 0 0,0 1 0,1-1 1,-1 0-1,0 1 0,0-1 0,0 0 1,0 1-1,0-1 0,0 0 0,-1 0 0,1 1 1,0-1-1,-1 0 0,1 1 0,-1-1 1,0 2-1,-3 5 78,1-1 0,-2 1 0,1-1 0,-1 0 0,0 0-1,-9 9 1,-39 37 564,46-48-576,-17 12 154,9-11 34,15-6-231,0 0 0,0 0 0,-1 0 1,1 0-1,0 0 0,-1 0 1,1 0-1,0 0 0,0 0 1,-1 0-1,1 0 0,0-1 1,0 1-1,-1 0 0,1 0 1,0 0-1,0 0 0,-1 0 1,1 0-1,0-1 0,0 1 1,-1 0-1,1 0 0,0 0 1,0-1-1,0 1 0,0 0 1,-1 0-1,1-1 0,0 1 1,0 0-1,0 0 0,0-1 0,0 1 1,0 0-1,0-1 0,-1-9 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5.303"/>
    </inkml:context>
    <inkml:brush xml:id="br0">
      <inkml:brushProperty name="width" value="0.035" units="cm"/>
      <inkml:brushProperty name="height" value="0.035" units="cm"/>
      <inkml:brushProperty name="color" value="#E71224"/>
    </inkml:brush>
  </inkml:definitions>
  <inkml:trace contextRef="#ctx0" brushRef="#br0">13 4 16315,'1'-3'1364,"-1"5"-328,0 11 263,-1 21-291,-3-4-796,0-3-285,2 0 1,0 0-1,2 0 1,3 33-1,1-53-1042,0-14 183,2-15-650,-6-28 159,-2 17 615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5.834"/>
    </inkml:context>
    <inkml:brush xml:id="br0">
      <inkml:brushProperty name="width" value="0.035" units="cm"/>
      <inkml:brushProperty name="height" value="0.035" units="cm"/>
      <inkml:brushProperty name="color" value="#E71224"/>
    </inkml:brush>
  </inkml:definitions>
  <inkml:trace contextRef="#ctx0" brushRef="#br0">4 79 14691,'-3'-15'1713,"3"4"-929,0 6-256,7 2 920,3 0-144,9-1-287,3-1-145,10-2-304,4 0-112,4 3-208,0-2-248,0 2-392,-4 1-232,-7 1-472,-8 4-145,-9 2 785,-5 0-304,-11 1-128</inkml:trace>
  <inkml:trace contextRef="#ctx0" brushRef="#br0" timeOffset="1">28 188 12339,'-12'16'1488,"8"-3"-744,4-3-216,9-6 1457,5-1-721,12-6-208,5-1-112,8-5-167,3 2-81,-4-1-264,3-1-280,-10 5-640,-2-2-328,-11 6 615,-16 0-167,-5 3-144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5.586"/>
    </inkml:context>
    <inkml:brush xml:id="br0">
      <inkml:brushProperty name="width" value="0.035" units="cm"/>
      <inkml:brushProperty name="height" value="0.035" units="cm"/>
    </inkml:brush>
  </inkml:definitions>
  <inkml:trace contextRef="#ctx0" brushRef="#br0">354 54 7538,'0'-20'1706,"2"19"-646,1 11-323,3 27-59,-2 1-1,-2-1 1,-2 48-1,0-64-492,-5 95 239,-4-1-1,-6 0 0,-51 200 1,25-179 99,-6-1-1,-108 215 1,153-346-515,-3 3-7,1 1 0,1-1 0,-1 1 0,1 0 0,0-1 0,1 2 0,0-1 0,0 0 0,1 0 0,0 1 0,0 11 0,2-17-2,0-1-1,0 0 1,0 1-1,0-1 1,0 0-1,0 1 1,1-1-1,-1 0 0,1 0 1,0 0-1,-1-1 1,1 1-1,0 0 1,0-1-1,4 3 1,36 21-3,-33-20-4,16 8 1,-1-1-1,39 13 1,-49-21-5,0 0 0,0-1 0,0-1 0,0 0 1,1-1-1,22-2 0,43-7-4,100-25 0,-21 3 7,-145 28 9,133-20 31,212-7 0,62 12-59,-371 10 13,0-1 1,65-20-1,95-42-23,-114 36 11,-28 9 21,71-21 0,-114 40 9,-1 0-1,1 2 1,45-2 0,-39 5 10,0 2 1,0 1-1,0 1 1,60 15 0,-90-17-14,1-1 0,-1 1 1,0-1-1,1 0 0,-1 1 1,0-1-1,1 0 1,-1 0-1,0 0 0,1 0 1,-1 0-1,0 0 0,1 0 1,-1-1-1,0 1 0,1 0 1,-1-1-1,0 1 1,0-1-1,1 1 0,-1-1 1,0 0-1,0 0 0,0 1 1,0-1-1,0 0 0,0 0 1,0 0-1,0 0 1,0 0-1,0 0 0,-1 0 1,1-1-1,0 1 0,-1 0 1,1 0-1,-1 0 0,1-1 1,-1 1-1,1 0 1,-1-1-1,0 1 0,0-2 1,1-3 40,0 0-1,-1 0 1,0 0 0,0 0 0,-1 0 0,1 1 0,-1-1 0,-3-10 0,4 16-34,-1 0 0,1 0 0,0 0 1,0 0-1,0 1 0,0-1 0,0 0 0,0 0 1,0 0-1,0 0 0,-1 0 0,1 0 1,0 0-1,0 0 0,0 0 0,0 0 0,0 1 1,-1-1-1,1 0 0,0 0 0,0 0 0,0 0 1,0 0-1,0 0 0,-1 0 0,1 0 1,0 0-1,0 0 0,0 0 0,0 0 0,-1 0 1,1 0-1,0-1 0,0 1 0,0 0 0,0 0 1,0 0-1,0 0 0,-1 0 0,1 0 1,0 0-1,0 0 0,0 0 0,0 0 0,0-1 1,0 1-1,0 0 0,0 0 0,-1 0 0,-1 14 98,1-1-49,-1 22-68,2-34-10,0 1 0,0 0 0,0 0 0,0 0 0,1-1 0,-1 1 0,0 0 0,1 0 1,0-1-1,-1 1 0,1-1 0,0 1 0,0 0 0,1 1 0,-2-3 13,0 0 1,1 0-1,-1 0 1,1 0-1,-1 0 0,0 0 1,1 0-1,-1 0 1,0 0-1,1 0 1,-1 0-1,1 0 1,-1 0-1,0 0 0,1 0 1,-1 0-1,0 0 1,1 0-1,-1 0 1,0-1-1,1 1 1,-1 0-1,0 0 1,1 0-1,-1-1 0,0 1 1,1 0-1,-1 0 1,0-1-1,0 1 1,0 0-1,1-1 1,-1 1-1,0 0 0,0-1 1,0 1-1,0 0 1,1-1-1,-1 1 1,0 0-1,0-1 1,11-23-102,-7 14 69,-3 9 40,4-9 1,1 1 0,0 0 1,0 0-1,1 1 0,0-1 0,1 2 0,-1-1 0,13-8 0,-3 3-12,-1 0 0,-1-1 0,0 0 0,0-1 0,-2-1-1,0 0 1,-1-1 0,14-24 0,-9 9-17,-1-1-1,-2-1 1,18-66 0,-16 44 15,-3 12-46,8-51-1,-7 9-35,-4 33-1,6-109 1,-16 115 69,2 12 109,-3 0-1,0 0 1,-14-69 0,16 102-79,-1-1 0,0 1 1,1-1-1,0 1 0,-1-1 1,1 1-1,0-1 1,0 1-1,1 0 0,-1-1 1,0 1-1,1 0 1,-1 0-1,1 0 0,0 0 1,3-3-1,1-1-91,17-19-249,-20 21 289,1 1 0,0-1 0,-1 0 0,0 0 0,0 0-1,0 0 1,0 0 0,-1-1 0,0 1 0,0-1 0,0 0-1,0 1 1,-1-1 0,2-7 0,-3 11 63,0 0-1,0-1 1,0 1-1,-1 0 1,1-1 0,0 1-1,-1 0 1,1-1-1,-1 1 1,1 0 0,-1 0-1,0-1 1,1 1-1,-1 0 1,0 0 0,0 0-1,0 0 1,0 0 0,0 0-1,0 0 1,0 1-1,0-1 1,0 0 0,0 0-1,0 1 1,0-1-1,-1 1 1,1-1 0,0 1-1,-1-1 1,1 1-1,0 0 1,-3-1 0,-8-1 146,0 0 0,-24 0 0,18 1-121,-80-3 453,-179 14 1,-95 39-281,15-10-37,119-16-43,172-15-91,-38 3-4,1 4-1,-115 33 0,-74 44-1,173-55-27,-57 14 16,148-44-29,-2-2 0,1-1 0,-1-1 0,-31-2 0,-25-7-195,-44 0-377,102 9 460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6.285"/>
    </inkml:context>
    <inkml:brush xml:id="br0">
      <inkml:brushProperty name="width" value="0.035" units="cm"/>
      <inkml:brushProperty name="height" value="0.035" units="cm"/>
      <inkml:brushProperty name="color" value="#E71224"/>
    </inkml:brush>
  </inkml:definitions>
  <inkml:trace contextRef="#ctx0" brushRef="#br0">8 51 14331,'-7'15'1592,"7"-4"-799,4-2-249,9-7 872,6-2-248,7-4-336,4-3-207,4-4-697,2 1-353,-2-1 425,-1 1-136,-4 5-176</inkml:trace>
  <inkml:trace contextRef="#ctx0" brushRef="#br0" timeOffset="1">384 48 15851,'50'-22'4626,"6"4"-3486,-48 16-1164,1 0 0,-1 1 1,1-1-1,-1 2 0,1-1 1,0 1-1,-1 1 1,1-1-1,0 2 0,16 3 1,-23-4 19,1 1 1,0-1-1,-1 1 1,1 0 0,-1-1-1,0 1 1,1 0 0,2 4-1,-4-4 20,1-1 0,0 1 0,0 0 0,0-1-1,0 1 1,0-1 0,0 1 0,4 0 0,-7-1-64,1-1 1,0 1-1,-1-1 1,1 1 0,0-1-1,-1 1 1,1-1-1,-1 0 1,1 1 0,0-1-1,-1 0 1,1 1-1,-1-1 1,1 0-1,-1 0 1,1 1 0,-1-1-1,0 0 1,1 0-1,-1 0 1,1 0 0,-1 0-1,1 0 1,-1 0-1,1 0 1,-1 0 0,0 0-1,1 0 1,-1 0-1,0 0 1,-3-6-284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6.723"/>
    </inkml:context>
    <inkml:brush xml:id="br0">
      <inkml:brushProperty name="width" value="0.035" units="cm"/>
      <inkml:brushProperty name="height" value="0.035" units="cm"/>
      <inkml:brushProperty name="color" value="#E71224"/>
    </inkml:brush>
  </inkml:definitions>
  <inkml:trace contextRef="#ctx0" brushRef="#br0">1 11 16203,'0'-5'1849,"1"2"-1297,-1 1 2969,0 6-3337,-1 2 0,1 4-40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7.179"/>
    </inkml:context>
    <inkml:brush xml:id="br0">
      <inkml:brushProperty name="width" value="0.035" units="cm"/>
      <inkml:brushProperty name="height" value="0.035" units="cm"/>
      <inkml:brushProperty name="color" value="#E71224"/>
    </inkml:brush>
  </inkml:definitions>
  <inkml:trace contextRef="#ctx0" brushRef="#br0">102 1 12851,'0'0'102,"1"0"1,-1 0 0,0 0-1,0 0 1,1 1 0,-1-1-1,0 0 1,0 0 0,1 0-1,-1 1 1,0-1 0,0 0-1,1 1 1,-1-1 0,0 0-1,0 0 1,0 1 0,0-1-1,0 0 1,1 1-1,-1-1 1,0 0 0,0 1-1,0-1 1,0 0 0,0 1-1,0-1 1,0 0 0,0 1-1,0-1 1,0 0 0,0 1-1,0-1 1,0 0 0,-1 0-1,1 1 1,-3 17 1132,2-14-452,-47 164 3050,-1 5-2955,49-173-877,-2 5 25,1 0 0,0 0 0,1 0 0,-1 10 0,1-14-21,0-1 0,0 1-1,0 0 1,0-1 0,1 1 0,-1 0-1,0-1 1,0 1 0,0-1-1,1 1 1,-1-1 0,0 1-1,1 0 1,-1-1 0,0 1 0,1-1-1,-1 1 1,1-1 0,-1 0-1,1 1 1,-1-1 0,1 1 0,-1-1-1,1 0 1,-1 1 0,1-1-1,-1 0 1,1 0 0,0 1-1,-1-1 1,1 0 0,0 0 0,-1 0-1,1 0 1,-1 0 0,1 0-1,0 0 1,-1 0 0,1 0-1,0 0 1,-1 0 0,1 0 0,-1 0-1,1-1 1,0 1 0,0-1-1,5-1 33,-1 0 0,0 0 0,0 0-1,0-1 1,0 0 0,0 0-1,-1-1 1,8-6 0,31-37 244,-33 37-212,24-34-323,-2-1 0,-2-1 0,-2-2 0,40-92 0,-65 132-1401,-6 16 1155,-2 6-290</inkml:trace>
  <inkml:trace contextRef="#ctx0" brushRef="#br0" timeOffset="1">179 323 14595,'0'16'2033,"3"-2"-1185,1-4-352,4-1 1200,2-2-792,1-3-271,5-4-786,-2 0 153,3-5-56,5 0-144,1 0-112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7.714"/>
    </inkml:context>
    <inkml:brush xml:id="br0">
      <inkml:brushProperty name="width" value="0.035" units="cm"/>
      <inkml:brushProperty name="height" value="0.035" units="cm"/>
      <inkml:brushProperty name="color" value="#E71224"/>
    </inkml:brush>
  </inkml:definitions>
  <inkml:trace contextRef="#ctx0" brushRef="#br0">67 30 15443,'-17'13'2189,"-16"14"589,31-26-2634,1 1 0,-1-1 0,1 1 0,-1 0 0,1 0 0,0-1 0,0 1 0,0 0 0,0 0 0,0 0 0,0 0 0,1 0 0,-1 0 0,1 0 0,-1 4 0,1-6-129,1 1 0,-1-1 0,0 1 0,1 0 0,-1-1 1,0 1-1,1-1 0,-1 1 0,1-1 0,-1 0 0,1 1 0,-1-1 0,1 1 0,-1-1 0,1 0 0,-1 1 0,1-1 0,0 0 0,-1 0 0,1 0 0,0 1 0,-1-1 0,1 0 0,-1 0 1,1 0-1,0 0 0,-1 0 0,1 0 0,0 0 0,-1 0 0,1 0 0,0-1 0,-1 1 0,1 0 0,0 0 0,0-1 0,28-6 11,26-14-60,-40 14 10,0 1 0,0 1 0,1 0 0,0 1 0,0 0 0,0 2 1,23-2-1,-37 4 22,0 0 0,-1 0 0,1 0 0,0 0 0,-1 1 0,1-1 0,0 1 1,-1-1-1,1 1 0,-1-1 0,1 1 0,0 0 0,-1 0 0,0 0 0,1 0 1,-1 0-1,0 0 0,1 0 0,-1 0 0,0 1 0,0-1 0,0 0 0,0 1 1,0-1-1,0 1 0,0-1 0,-1 1 0,1-1 0,-1 1 0,1 0 0,-1-1 0,1 1 1,-1 2-1,4 8 28,-3-11-21,0-1 0,-1 1-1,1 0 1,0 0 0,0 0 0,-1 0-1,1-1 1,0 1 0,0 0 0,0-1-1,0 1 1,0-1 0,0 1 0,0-1-1,0 1 1,0-1 0,0 0 0,0 1-1,0-1 1,0 0 0,0 0-1,1 0 1,-1 0 0,0 0 0,0 0-1,0 0 1,0 0 0,0-1 0,0 1-1,0 0 1,2-1 0,39-14-2,-37 12-20,62-28-312,-34 15-388,42-15 0,-72 29 617,1 1 1,0 0-1,-1 0 1,1 1-1,0-1 1,0 1-1,-1 0 1,1 0-1,4 0 1,-7 1 76,0-1 1,0 0-1,0 1 1,0-1 0,0 0-1,0 1 1,0-1-1,0 1 1,0 0 0,0-1-1,-1 1 1,1 0-1,0-1 1,0 1 0,-1 0-1,1 0 1,-1 0-1,1 0 1,0-1-1,-1 1 1,0 0 0,1 0-1,-1 0 1,1 0-1,-1 0 1,0 0 0,0 0-1,0 0 1,0 0-1,0 1 1,0-1-1,0 0 1,0 0 0,0 0-1,0 2 1,-5 20 265,4-18-108,0 0 0,0 0 1,0 0-1,0 0 0,1 6 1,0-10-116,1-1 1,-1 1-1,0-1 1,1 1-1,-1-1 1,0 1-1,1-1 1,-1 1 0,0-1-1,1 0 1,-1 1-1,1-1 1,-1 1-1,1-1 1,-1 0-1,1 0 1,-1 1-1,1-1 1,-1 0-1,1 0 1,0 1-1,-1-1 1,1 0-1,-1 0 1,1 0 0,0 0-1,-1 0 1,1 0-1,-1 0 1,1 0-1,-1 0 1,1 0-1,0 0 1,-1-1-1,1 1 1,-1 0-1,1 0 1,-1 0-1,2-1 1,25-9 215,19-16-537,9-5-765,-50 28 795,0 1-1,1 0 1,0 0 0,-1 1-1,1-1 1,0 1 0,10-1-1,-15 2 236,0 0 0,0 0 0,-1 0 0,1 1 0,0-1-1,-1 0 1,1 0 0,0 0 0,-1 0 0,1 1 0,0-1 0,-1 0 0,1 1-1,0-1 1,-1 1 0,1-1 0,-1 0 0,1 1 0,-1-1 0,1 1 0,-1-1-1,1 1 1,-1 0 0,1-1 0,-1 1 0,0-1 0,1 1 0,-1 0 0,0-1-1,0 1 1,1 0 0,-1-1 0,0 1 0,0 0 0,0 0 0,0-1-1,0 2 1,-4 29-17,3-25 27,1-6 18,0 0-1,0 0 1,0 0 0,0 0-1,0 1 1,0-1-1,0 0 1,0 0 0,0 0-1,0 0 1,1 0 0,-1 0-1,0 1 1,0-1 0,0 0-1,0 0 1,0 0 0,0 0-1,1 0 1,-1 0-1,0 0 1,0 0 0,0 0-1,0 0 1,0 0 0,1 0-1,-1 0 1,0 0 0,0 0-1,0 0 1,0 0 0,1 0-1,-1 0 1,0 0 0,0 0-1,0 0 1,0 0-1,0 0 1,1 0 0,-1 0-1,0 0 1,0 0 0,0 0-1,0 0 1,0 0 0,1 0-1,-1-1 1,0 1 0,0 0-1,0 0 1,0 0 0,0 0-1,0 0 1,0 0-1,0-1 1,1 1 0,-1 0-1,0 0 1,0 0 0,0 0-1,0 0 1,0-1 0,1 1-42,8-6-124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8.751"/>
    </inkml:context>
    <inkml:brush xml:id="br0">
      <inkml:brushProperty name="width" value="0.035" units="cm"/>
      <inkml:brushProperty name="height" value="0.035" units="cm"/>
      <inkml:brushProperty name="color" value="#E71224"/>
    </inkml:brush>
  </inkml:definitions>
  <inkml:trace contextRef="#ctx0" brushRef="#br0">1 40 13139,'3'-3'779,"1"-2"-34,0 0 1,0 0-1,1 1 0,-1 0 0,1 0 1,6-3-1,-11 7-686,0 0 0,0 0 1,1 0-1,-1 0 0,0 0 0,1 0 1,-1 0-1,0 1 0,0-1 0,1 0 1,-1 0-1,0 0 0,0 0 0,1 1 1,-1-1-1,0 0 0,0 0 0,0 0 1,0 1-1,1-1 0,-1 0 1,0 0-1,0 1 0,0-1 0,0 0 1,0 1-1,0-1 0,0 0 0,1 0 1,-1 1-1,0-1 0,0 0 0,0 1 1,0-1-1,0 0 0,0 0 0,-1 1 1,1-1-1,0 0 0,0 1 0,0-1 1,0 0-1,0 0 0,0 1 1,-1-1-1,-1 16 837,-7 14 65,4-15-637,0 0 0,-3 29-1,7-43-313,1-1 0,0 1 0,0 0 0,0-1 0,0 1 0,0 0 0,0-1 0,0 1 1,0-1-1,0 1 0,0 0 0,0-1 0,1 1 0,-1 0 0,0-1 0,0 1 0,1-1 0,-1 1 0,0-1 0,1 1 0,-1 0 0,0-1 0,1 1 0,-1-1 0,1 0 0,-1 1 0,1-1 0,0 1 0,0-1-2,0 1 0,1-1 0,-1 0 1,0 0-1,0 0 0,0 0 0,1 0 0,-1 0 0,0 0 0,0 0 0,0-1 0,0 1 1,1 0-1,0-1 0,5-2-9,0-1 1,0 1-1,10-8 1,15-13-346,-2-1-1,32-33 1,-62 57 336,0 1 1,0 0-1,0 0 0,0-1 0,0 1 1,0 0-1,0 0 0,0-1 1,1 1-1,-1 0 0,0 0 0,0 0 1,0-1-1,0 1 0,1 0 0,-1 0 1,0 0-1,0 0 0,0-1 0,1 1 1,-1 0-1,0 0 0,0 0 1,0 0-1,1 0 0,-1 0 0,0 0 1,0 0-1,1 0 0,-1 0 0,0 0 1,0 0-1,1 0 0,-1 0 1,0 0-1,0 0 0,1 0 0,-1 0 1,0 0-1,0 0 0,1 0 0,-1 0 1,0 0-1,0 0 0,1 1 0,-1-1 1,0 0-1,1 16-66,1 10 331,-2-26-246,0 1 0,0-1 1,1 1-1,-1-1 0,0 1 0,1-1 0,-1 1 0,0-1 0,1 1 1,-1-1-1,1 0 0,-1 1 0,1-1 0,-1 0 0,1 1 0,-1-1 1,1 0-1,-1 0 0,1 1 0,-1-1 0,1 0 0,-1 0 0,1 0 1,0 0-1,-1 0 0,1 0 0,-1 0 0,1 0 0,-1 0 0,1 0 0,0 0 1,-1 0-1,1 0 0,-1 0 0,1 0 0,-1-1 0,1 1 0,-1 0 1,1 0-1,0-1 0,9-3-161,-1-1 0,0 0 1,0-1-1,8-6 0,-8 6-498,0 0 0,0 0 1,18-7-1,-27 12 597,0 1 0,1 0 0,-1 0 0,0 0 0,1 0 1,-1 0-1,0-1 0,1 1 0,-1 0 0,0 0 0,1 0 0,-1 0 0,0 0 1,1 0-1,-1 0 0,0 0 0,1 0 0,-1 0 0,0 0 0,1 0 0,-1 0 1,0 1-1,0-1 0,1 0 0,-1 0 0,0 0 0,1 0 0,-1 1 1,0-1-1,0 0 0,1 0 0,-1 0 0,0 1 0,0-1 0,1 0 0,-1 0 1,0 1-1,0-1 0,0 17-954,-13 20 627,13-36 371,-4 16-29,4-16 33,0-1-1,0 0 1,0 1 0,0-1 0,0 0-1,0 1 1,0-1 0,1 0 0,-1 1-1,0-1 1,0 0 0,0 0 0,0 1-1,1-1 1,-1 0 0,0 1 0,0-1 0,0 0-1,1 0 1,-1 0 0,0 1 0,0-1-1,1 0 1,-1 0 0,0 0 0,1 1-1,1-1-2,-1 0-1,1-1 1,0 1-1,-1 0 1,1 0-1,-1-1 0,1 1 1,0-1-1,-1 1 1,1-1-1,-1 0 1,0 0-1,1 1 1,-1-1-1,0 0 0,1 0 1,0-2-1,20-16-89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39.235"/>
    </inkml:context>
    <inkml:brush xml:id="br0">
      <inkml:brushProperty name="width" value="0.035" units="cm"/>
      <inkml:brushProperty name="height" value="0.035" units="cm"/>
      <inkml:brushProperty name="color" value="#E71224"/>
    </inkml:brush>
  </inkml:definitions>
  <inkml:trace contextRef="#ctx0" brushRef="#br0">20 6 15939,'-2'22'1470,"1"-16"-996,0 1-1,1 0 0,-1 0 1,2-1-1,0 9 1,-1-14-400,0 0 0,1 0 0,-1 0 0,0 0 0,1 0 0,-1 0 0,1 0 0,-1 0 0,1 0 0,-1 0 0,1 0 0,-1-1 0,1 1 0,0 0 0,0 0 0,-1-1 0,1 1 1,0-1-1,0 1 0,0 0 0,0-1 0,0 0 0,-1 1 0,1-1 0,0 1 0,0-1 0,0 0 0,0 0 0,0 0 0,0 0 0,0 1 0,0-1 0,1 0 0,-1-1 0,0 1 0,0 0 1,0 0-1,0 0 0,1-1 0,5-1-8,-1 0 1,1-1 0,-1 0-1,1 0 1,-1 0 0,0-1-1,0 0 1,-1 0 0,1 0-1,-1-1 1,0 0 0,0 0-1,0 0 1,-1-1 0,0 1 0,5-10-1,-8 15-70,-1-1 0,0 1 0,1-1 0,-1 1 0,0-1 0,0 1 0,1-1 0,-1 1 0,0-1 0,0 1 0,0-1 0,0 1 0,0-1 1,0 1-1,0-1 0,0 1 0,0-1 0,0 1 0,0-1 0,0 1 0,0-1 0,0 1 0,0-1 0,-1 1 0,1-1 0,0 1 0,0-1 0,0 1 0,-1-1 0,0 0 0,0 1-3,1 0 0,-1 0 0,0 0 0,0 0 0,0 0 0,0 0 0,0 0 0,0 0 0,0 0-1,0 0 1,0 0 0,1 0 0,-1 1 0,0-1 0,-1 1 0,-32 17-174,24-10 168,0 0 1,0 1-1,1 0 1,0 0-1,0 1 1,1 0-1,0 0 0,1 1 1,-8 15-1,15-25 19,-1 0-1,1 0 0,-1-1 0,1 1 1,0 0-1,-1 0 0,1 0 0,0 0 0,0 0 1,-1 0-1,1-1 0,0 1 0,0 0 1,0 0-1,0 0 0,0 0 0,0 0 1,1 0-1,-1 0 0,0 0 0,0 0 0,1-1 1,-1 1-1,0 0 0,1 0 0,-1 0 1,1 0-1,-1-1 0,1 1 0,-1 0 1,1-1-1,0 1 0,-1 0 0,1-1 0,0 1 1,0-1-1,-1 1 0,1-1 0,0 1 1,0-1-1,0 1 0,0-1 0,-1 0 1,1 0-1,0 1 0,0-1 0,0 0 0,0 0 1,0 0-1,1 0 0,6 0-54,-1 0-1,1-1 1,-1 0 0,15-4-1,55-21-899,-60 19 534,-1 1 1,1 1-1,0 0 0,0 1 0,1 1 0,29-2 1,-45 5 356,0 0 0,-1 0 1,1 0-1,0 0 1,0 0-1,-1 1 0,1-1 1,0 0-1,-1 1 1,1 0-1,0-1 0,-1 1 1,1 0-1,-1 0 1,1 0-1,-1 0 1,0 0-1,1 0 0,-1 0 1,0 0-1,0 1 1,0-1-1,0 0 0,0 1 1,0-1-1,0 1 1,0-1-1,-1 1 0,1-1 1,0 1-1,-1 0 1,1-1-1,-1 1 0,0 0 1,0 0-1,1-1 1,-1 3-1,-1 4-228,1 0-1,-1 0 1,0 0-1,-1-1 0,0 1 1,-5 12-1,2-6-77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1.528"/>
    </inkml:context>
    <inkml:brush xml:id="br0">
      <inkml:brushProperty name="width" value="0.035" units="cm"/>
      <inkml:brushProperty name="height" value="0.035" units="cm"/>
      <inkml:brushProperty name="color" value="#E71224"/>
    </inkml:brush>
  </inkml:definitions>
  <inkml:trace contextRef="#ctx0" brushRef="#br0">67 15 17828,'-5'2'567,"-32"13"1450,36-14-1872,-1-1 0,0 1 0,0 0-1,1 0 1,-1 1 0,1-1 0,-1 0 0,1 0 0,-1 1-1,1-1 1,0 1 0,-1-1 0,1 1 0,0 0 0,0-1-1,-1 3 1,2-3-106,0-1-1,0 1 1,0 0-1,0-1 1,0 1-1,0-1 1,0 1-1,0-1 0,0 1 1,0-1-1,1 1 1,-1-1-1,0 1 1,0-1-1,0 1 1,1-1-1,-1 1 1,0-1-1,1 0 1,-1 1-1,0-1 1,1 1-1,-1-1 1,0 0-1,1 1 0,-1-1 1,1 0-1,-1 1 1,1-1-1,-1 0 1,1 0-1,-1 0 1,1 1-1,-1-1 1,1 0-1,0 0 1,21 3 397,-21-3-393,59-2 228,0-2-1,102-21 0,-6 0-2032,-62 11 261,-72 11 853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1.933"/>
    </inkml:context>
    <inkml:brush xml:id="br0">
      <inkml:brushProperty name="width" value="0.035" units="cm"/>
      <inkml:brushProperty name="height" value="0.035" units="cm"/>
      <inkml:brushProperty name="color" value="#E71224"/>
    </inkml:brush>
  </inkml:definitions>
  <inkml:trace contextRef="#ctx0" brushRef="#br0">22 5 18308,'8'-2'266,"-1"1"0,0 0 1,1 1-1,-1 0 0,1 0 0,-1 0 1,1 1-1,-1 0 0,0 1 0,0-1 0,1 1 1,8 5-1,-12-6-252,-1 1 1,1 0 0,-1 0-1,0 1 1,0-1-1,0 1 1,0-1-1,0 1 1,0 0-1,-1 0 1,0 0 0,1 1-1,-1-1 1,0 0-1,-1 1 1,1-1-1,-1 1 1,1 0-1,-1 0 1,0-1 0,0 1-1,-1 0 1,1 0-1,-1 7 1,0 5 5,-2 0 0,0 0 0,-1 0 0,0-1 0,-1 1 0,-1-1-1,-13 28 1,-59 98-73,76-138 45,-60 95-436,58-94 334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4.093"/>
    </inkml:context>
    <inkml:brush xml:id="br0">
      <inkml:brushProperty name="width" value="0.035" units="cm"/>
      <inkml:brushProperty name="height" value="0.035" units="cm"/>
      <inkml:brushProperty name="color" value="#E71224"/>
    </inkml:brush>
  </inkml:definitions>
  <inkml:trace contextRef="#ctx0" brushRef="#br0">91 30 17052,'2'-12'938,"-1"5"-229,-2 8 235,-16 43-299,3 1 1,1 1-1,-9 63 1,18-90-577,-4 23-51,1 1-1,2-1 1,2 1 0,3 45-1,1-82-13,-1-1 1,1 0-1,0 0 0,0 0 1,1 1-1,0-1 0,2 5 1,-4-9-3,1-1 1,-1 1 0,1 0-1,-1 0 1,1 0 0,0 0-1,-1-1 1,1 1 0,0 0-1,0-1 1,0 1 0,-1 0-1,1-1 1,0 1 0,0-1-1,0 0 1,0 1 0,0-1-1,0 0 1,0 1 0,0-1-1,0 0 1,0 0 0,0 0-1,0 0 1,0 0 0,0 0-1,0 0 1,0 0 0,0 0-1,0-1 1,0 1 0,0 0-1,0-1 1,0 1 0,0 0-1,0-1 1,1-1 0,4-1 14,0-1 1,0-1-1,0 1 0,-1-1 1,0 0-1,0 0 1,0 0-1,5-9 0,31-53 137,-34 54-116,20-38 152,-3-1 0,-2-1 0,-2-1 1,24-105-1,-42 149-160,0 3 3,-1 0 1,1 0 0,-1 0 0,-1 0 0,1 0-1,-1 0 1,-2-11 0,2 17-32,0 1 1,0 0 0,0-1-1,0 1 1,0-1 0,0 1-1,0 0 1,0-1 0,0 1-1,0-1 1,0 1-1,-1 0 1,1-1 0,0 1-1,0-1 1,0 1 0,-1 0-1,1-1 1,0 1 0,0 0-1,-1 0 1,1-1-1,0 1 1,-1 0 0,1 0-1,0-1 1,-1 1 0,1 0-1,0 0 1,-1 0 0,1-1-1,-1 1 1,1 0-1,0 0 1,-1 0 0,1 0-1,-1 0 1,1 0 0,-1 0-1,1 0 1,0 0 0,-1 0-1,1 0 1,-1 0-1,1 0 1,0 0 0,-1 1-1,1-1 1,-1 0 0,1 0-1,0 0 1,-1 1 0,1-1-1,0 0 1,-1 0-1,1 1 1,0-1 0,0 0-1,-1 1 1,1-1 0,0 0-1,0 1 1,-1 0 0,-2 2 8,0 1 0,0 0 0,0 0 0,1 0 1,-3 5-1,-9 24 8,2 1-1,1 0 1,2 1 0,1 0-1,-5 61 1,12-88-25,0 0 0,1 1 0,0-1 0,1 0 0,0 0 0,0 0 0,3 10 0,-4-16 4,1-1 0,0 1 0,-1-1-1,1 0 1,0 1 0,0-1 0,0 0 0,-1 1 0,1-1 0,1 0-1,-1 0 1,0 0 0,0 0 0,0 0 0,1 0 0,-1 0 0,0-1-1,2 2 1,-1-2 1,1 1 0,-1-1 0,0 0-1,1 0 1,-1 0 0,0 0 0,1 0 0,-1 0-1,0-1 1,0 1 0,1-1 0,-1 1-1,0-1 1,0 0 0,0 0 0,2-1 0,9-5 2,-1-1 0,0 0 0,0-1 0,19-20 0,-19 17 4,2 1 1,26-19-1,-39 29-6,-1 1 0,1-1 0,0 0 1,0 1-1,0-1 0,0 0 0,0 1 0,0 0 0,1-1 1,-1 1-1,0-1 0,0 1 0,0 0 0,0 0 0,0 0 1,1 0-1,-1 0 0,0 0 0,0 0 0,0 0 1,0 0-1,0 0 0,1 1 0,-1-1 0,0 1 0,0-1 1,0 0-1,0 1 0,0 0 0,0-1 0,0 1 0,0 0 1,0-1-1,-1 1 0,1 0 0,0 0 0,0 0 0,0 0 1,-1 0-1,1 0 0,-1 0 0,1 0 0,-1 0 1,1 0-1,-1 0 0,1 0 0,-1 0 0,0 0 0,1 3 1,1 11-13,1 0 1,-2 0 0,0 0 0,-2 29-1,-1-32 10,2 0-1,0 1 0,0-1 0,1 1 1,1-1-1,0 1 0,0-1 1,6 16-1,-7-26 3,0-1 0,-1 0 1,1 0-1,0 0 0,-1 0 0,1 1 0,0-1 1,0 0-1,0-1 0,0 1 0,0 0 1,0 0-1,0 0 0,0 0 0,1-1 0,-1 1 1,0-1-1,0 1 0,1-1 0,-1 1 1,0-1-1,0 0 0,1 1 0,-1-1 0,0 0 1,1 0-1,-1 0 0,0 0 0,1 0 1,-1-1-1,0 1 0,1 0 0,-1-1 0,0 1 1,1 0-1,-1-1 0,0 0 0,0 1 1,2-2-1,6-3-4,-1 0 1,0 0-1,-1-1 0,9-7 1,-15 12 3,133-131-144,-130 128 128,0 0 0,0 1 1,1 0-1,-1 0 0,1 0 0,4-2 1,-8 5 11,0 0 1,-1-1-1,1 1 1,0 0-1,0 0 1,-1 0-1,1-1 1,0 1 0,0 0-1,0 0 1,-1 0-1,1 0 1,0 1-1,0-1 1,-1 0-1,1 0 1,0 0 0,0 1-1,-1-1 1,1 0-1,0 1 1,-1-1-1,1 0 1,0 1-1,-1-1 1,1 1-1,0-1 1,-1 1 0,1 0-1,-1-1 1,1 1-1,-1-1 1,0 1-1,1 0 1,-1-1-1,1 1 1,-1 0 0,0 0-1,0-1 1,1 1-1,-1 0 1,0 0-1,0-1 1,0 1-1,0 0 1,0 0 0,0 1-1,1 9-21,0 1-1,-1-1 1,-2 13-1,1-13-186,1-1 0,0 1 0,0-1 0,2 12 0,-2-21 198,0-1 0,0 0 0,0 0 0,0 0 0,0 0 0,0 0 1,0 0-1,0 0 0,0 1 0,0-1 0,0 0 0,0 0 0,0 0 0,0 0 0,0 0 0,1 0 0,-1 0 0,0 0 0,0 1 0,0-1 0,0 0 0,0 0 0,0 0 1,0 0-1,0 0 0,0 0 0,0 0 0,0 0 0,1 0 0,-1 0 0,0 0 0,0 0 0,0 1 0,0-1 0,0 0 0,0 0 0,0 0 0,0 0 0,1 0 0,-1 0 0,0 0 1,0 0-1,0 0 0,0 0 0,0 0 0,0 0 0,0 0 0,1 0 0,-1 0 0,0-1 0,0 1 0,0 0 0,0 0 0,0 0 0,0 0 0,0 0 0,7-8-269,4-14 15,2-9-168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4.806"/>
    </inkml:context>
    <inkml:brush xml:id="br0">
      <inkml:brushProperty name="width" value="0.035" units="cm"/>
      <inkml:brushProperty name="height" value="0.035" units="cm"/>
      <inkml:brushProperty name="color" value="#E71224"/>
    </inkml:brush>
  </inkml:definitions>
  <inkml:trace contextRef="#ctx0" brushRef="#br0">119 1 17164,'-12'39'1399,"-30"69"0,25-67-450,-18 59-1,32-86-814,0-1-1,0 1 1,1-1-1,1 1 1,1-1-1,0 1 1,0 0-1,5 23 1,-3-32-133,-1 0 0,1 0 0,0 0 0,0 0 0,6 7 0,-8-11-6,1 0 1,-1 0-1,1 0 1,0 0-1,-1-1 1,1 1-1,0 0 1,-1-1-1,1 1 0,0 0 1,0-1-1,0 1 1,0-1-1,0 1 1,1-1-1,-1 0-2,-1 0 0,1 0-1,-1 0 1,1 0 0,0 0-1,-1 0 1,1-1 0,-1 1 0,1 0-1,0 0 1,-1-1 0,1 1-1,-1 0 1,1-1 0,-1 1 0,1-1-1,-1 1 1,1 0 0,-1-1-1,0 1 1,1-1 0,-1 1 0,0-1-1,1 0 1,-1 1 0,0-1-1,1 0 1,1-4-48,-1 1 1,0-1-1,1 1 0,-1-1 1,-1 1-1,1-1 0,-1 0 1,0 0-1,0 1 0,0-1 0,-1 0 1,0-4-1,-1-1-31,0 1 1,0 0-1,-1 0 0,-1 0 0,-3-9 1,6 16 87,0 0 1,0 1-1,0-1 0,0 0 1,0 0-1,0 1 1,0-1-1,-1 1 1,1-1-1,-1 1 1,1-1-1,-1 1 0,1 0 1,-1 0-1,0 0 1,1 0-1,-3-1 1,4 2 5,-1 0 1,1 0 0,0 1 0,0-1 0,0 0-1,-1 0 1,1 0 0,0 0 0,0 1 0,0-1 0,0 0-1,-1 0 1,1 0 0,0 1 0,0-1 0,0 0-1,0 0 1,0 1 0,0-1 0,0 0 0,0 0-1,0 1 1,0-1 0,0 0 0,0 0 0,0 0 0,0 1-1,0-1 1,0 0 0,0 0 0,0 1 0,0-1-1,0 0 1,0 0 0,0 1 0,0-1 0,1 0-1,-1 0 1,0 0 0,0 1 0,0-1 0,0 0 0,1 0-1,-1 0 1,0 0 0,0 1 0,1-1 0,6 12 185,-2-8-152,0 0 0,0 0-1,0 0 1,1-1 0,-1 0 0,1 0-1,0 0 1,0-1 0,0 0 0,0 0 0,0-1-1,0 1 1,1-1 0,-1-1 0,1 1-1,-1-1 1,11-1 0,-5 0-20,1 0 1,-1-1-1,-1-1 1,1 0-1,0 0 0,-1-1 1,1-1-1,14-8 1,-19 9-14,-1 0 0,1-1 1,-1 1-1,6-7 0,-7 5 17,-7 7-17,-7 7-1,3 0 8,1 0 0,0 0 1,0 1-1,0 0 0,1 0 0,0 0 1,1 0-1,0 1 0,1-1 0,-2 14 1,3-22-14,1-1 0,0 1 0,0 0 1,0 0-1,0-1 0,0 1 0,0 0 1,1 0-1,-1-1 0,0 1 0,0 0 1,0 0-1,1-1 0,-1 1 0,0 0 1,1-1-1,-1 1 0,1 0 0,-1-1 1,0 1-1,1-1 0,0 1 0,-1-1 1,1 1-1,-1-1 0,1 1 0,-1-1 1,1 0-1,0 1 0,0-1 0,-1 0 0,1 1 1,0-1-1,-1 0 0,1 0 0,0 0 1,0 1-1,-1-1 0,1 0 0,0 0 1,0 0-1,-1 0 0,2-1 0,3 1 11,-1-1-1,1 0 0,-1 0 0,1-1 0,7-3 0,39-22 56,-38 19-68,0 1 1,0 0 0,1 1-1,0 0 1,18-4 0,-30 10-3,0-1 1,-1 1-1,1-1 1,0 1-1,-1 0 1,1 0-1,0-1 1,0 1-1,-1 1 1,1-1-1,0 0 1,-1 0-1,1 1 1,0-1-1,-1 1 1,1-1-1,-1 1 1,1-1-1,0 1 1,-1 0-1,0 0 1,1 0-1,-1 0 1,1 0-1,-1 0 1,0 0-1,0 1 1,0-1-1,0 0 1,0 1-1,0-1 1,0 1-1,0-1 1,0 1-1,-1-1 1,1 1-1,0 1 1,0 5 116,0 0 1,0 0-1,0-1 1,-1 1-1,-1 0 0,-1 13 1,1-53 1298,1 30-1383,1-12 55,0 1-1,1 0 1,1-1 0,0 1-1,9-22 1,-11 33-128,0 1 0,0 0 1,0-1-1,0 1 0,0 0 0,0 0 0,0-1 0,1 1 1,-1 0-1,0 0 0,1 0 0,-1 1 0,1-1 0,-1 0 1,1 0-1,-1 1 0,1-1 0,-1 1 0,4-1 0,-2 0 13,1 1 1,0 0-1,-1 0 0,1 0 0,0 0 0,-1 1 0,8 1 0,4 3-238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8.107"/>
    </inkml:context>
    <inkml:brush xml:id="br0">
      <inkml:brushProperty name="width" value="0.035" units="cm"/>
      <inkml:brushProperty name="height" value="0.035" units="cm"/>
    </inkml:brush>
  </inkml:definitions>
  <inkml:trace contextRef="#ctx0" brushRef="#br0">287 48 8802,'-13'-2'4136,"23"4"-1720,-1-1-2403,0 1 0,0-1 1,0-1-1,-1 0 0,1 0 1,0-1-1,0 0 0,0 0 0,-1-1 1,14-4-1,9-1 425,-81 27 2289,-227 14-1951,213-28-701,122-15-936,-1-2-1,59-19 1,27-6-10,-93 30 903,-46 5 19,-1 1-1,0 0 0,1 0 0,-1 0 1,1 1-1,-1-1 0,0 1 0,1 0 0,-1 0 1,0 0-1,0 0 0,4 2 0,-7-2-38,0-1-1,0 0 1,0 0-1,0 0 0,0 1 1,0-1-1,0 0 1,0 0-1,0 0 1,0 1-1,0-1 0,0 0 1,0 0-1,0 0 1,0 1-1,-1-1 1,1 0-1,0 0 1,0 0-1,0 0 0,0 1 1,0-1-1,-1 0 1,1 0-1,0 0 1,0 0-1,0 0 0,0 0 1,-1 1-1,1-1 1,0 0-1,0 0 1,0 0-1,-1 0 1,1 0-1,0 0 0,0 0 1,0 0-1,-1 0 1,1 0-1,0 0 1,-11 3 149,-149 34 549,-112 31-979,262-65-316,-23 5-187,19-8 423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5.550"/>
    </inkml:context>
    <inkml:brush xml:id="br0">
      <inkml:brushProperty name="width" value="0.035" units="cm"/>
      <inkml:brushProperty name="height" value="0.035" units="cm"/>
      <inkml:brushProperty name="color" value="#E71224"/>
    </inkml:brush>
  </inkml:definitions>
  <inkml:trace contextRef="#ctx0" brushRef="#br0">1 51 16219,'0'1'141,"0"-1"-1,1 0 0,-1 0 0,0 0 1,1 0-1,-1 0 0,0 0 0,0 0 1,1 0-1,-1 1 0,0-1 0,0 0 1,1 0-1,-1 0 0,0 1 0,0-1 1,1 0-1,-1 0 0,0 1 0,0-1 1,0 0-1,0 0 0,1 1 1,-1-1-1,0 0 0,0 1 0,0-1 1,0 0-1,0 1 0,0-1 0,0 0 1,0 0-1,0 1 0,5 19 588,-3-10-154,0-4-442,0 0 0,0 0 1,0 0-1,0-1 0,1 1 0,0-1 0,7 10 1,-9-14-116,1 1 1,-1-1 0,1 0-1,-1 1 1,1-1 0,0 0-1,0 0 1,0 0 0,0 0-1,-1-1 1,1 1 0,0 0-1,0-1 1,1 0 0,-1 1-1,0-1 1,0 0 0,0 0-1,0 0 1,0 0 0,0 0-1,0-1 1,0 1 0,0 0-1,0-1 1,0 0 0,3-1-1,4-2 3,0 0 0,0 0 0,-1-1 1,0 0-1,0-1 0,9-7 0,42-45 38,-8 7 13,-50 51-67,-1-1-1,0 1 1,0 0 0,0 0 0,0-1-1,0 1 1,0 0 0,1 0-1,-1 0 1,0 0 0,0-1 0,0 1-1,1 0 1,-1 0 0,0 0 0,0 0-1,0 0 1,1 0 0,-1 0 0,0-1-1,0 1 1,1 0 0,-1 0 0,0 0-1,0 0 1,1 0 0,-1 0 0,0 0-1,0 0 1,1 0 0,-1 0 0,0 0-1,0 1 1,1-1 0,-1 0 0,0 0-1,0 0 1,0 0 0,1 0-1,-1 0 1,0 0 0,0 1 0,0-1-1,1 0 1,-1 0 0,1 16 139,-8 29 72,5-36-166,-7 46 16,10-52-1312,2-8 275,6-12-30,-8 15 969,8-15-523,3 0-186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6.615"/>
    </inkml:context>
    <inkml:brush xml:id="br0">
      <inkml:brushProperty name="width" value="0.035" units="cm"/>
      <inkml:brushProperty name="height" value="0.035" units="cm"/>
      <inkml:brushProperty name="color" value="#E71224"/>
    </inkml:brush>
  </inkml:definitions>
  <inkml:trace contextRef="#ctx0" brushRef="#br0">1 366 13859,'1'6'655,"0"1"0,1-1 0,-1 1 0,1-1 0,1 0 0,-1 0 0,5 8 0,-5-12-515,0 1 0,0 0 0,0-1 0,1 1 1,-1-1-1,1 0 0,-1 0 0,1 0 0,0 0 0,-1 0 0,1-1 0,0 1 0,0-1 0,1 0 0,-1 0 1,6 1-1,-2-1-49,1 0 1,-1-1 0,1 0 0,-1-1 0,1 1-1,-1-2 1,0 1 0,1-1 0,-1 0 0,0 0-1,0-1 1,0 0 0,0 0 0,-1-1 0,1 0-1,-1 0 1,8-7 0,-9 7-42,0 0 1,0 0-1,0 0 0,-1-1 1,0 1-1,0-1 1,0 0-1,-1 0 0,1-1 1,-1 1-1,-1-1 0,1 0 1,-1 1-1,0-1 1,0 0-1,0 0 0,-1-1 1,0 1-1,-1 0 0,1 0 1,-1-8-1,0 12-34,0 0-1,-1 1 1,1-1-1,0 0 1,-1 1-1,1-1 1,-1 0-1,1 1 1,-1-1-1,0 1 1,0-1 0,0 1-1,0-1 1,0 1-1,0 0 1,0 0-1,0-1 1,-3-1-1,3 2-6,0 1 1,-1-1-1,1 1 0,-1-1 0,1 1 1,0 0-1,-1 0 0,1 0 0,-1-1 0,1 1 1,-1 0-1,1 1 0,-1-1 0,1 0 1,-1 0-1,1 1 0,-3 0 0,-1 1-1,0 0-1,0 1 0,1 0 0,-1-1 1,0 2-1,1-1 0,0 0 1,-1 1-1,1 0 0,-4 5 1,1 2-4,0-1 0,0 1 1,1 0-1,-7 17 1,11-24-6,0 0 0,1 0 1,0 0-1,-1 1 0,1-1 1,1 1-1,-1-1 1,1 1-1,0-1 0,0 1 1,0-1-1,0 1 0,1-1 1,0 0-1,2 8 1,-3-11-3,1 1 0,0-1 0,0 1 1,0-1-1,0 1 0,0-1 0,0 0 1,0 1-1,0-1 0,0 0 0,1 0 1,-1 0-1,1 0 0,-1 0 0,0 0 1,1 0-1,0 0 0,-1-1 1,1 1-1,1 0 0,1-1 0,-1 1 0,0-1 0,0 0 0,0 0 0,0 0 0,0-1 0,0 1 0,0-1 0,0 0-1,5-1 1,2-2-4,0-1 0,-1 0 0,1 0 0,-1-1 0,11-9 0,-4 1 7,-1 0-1,-1-1 0,0-1 0,-1 0 1,0-1-1,-2 0 0,0-1 0,10-22 1,-7 9 16,-2 0 1,-1-1 0,-1-1 0,7-40 0,-16 68-16,0-1 0,0 0 1,0 0-1,-1 1 0,0-1 1,0 0-1,0 0 0,-2-5 1,2 11-2,0-1 0,0 1 0,0 0 0,0 0 0,0 0 1,-1-1-1,1 1 0,0 0 0,0 0 0,-1 0 0,1 0 1,0 0-1,0 0 0,0 0 0,-1-1 0,1 1 0,0 0 1,0 0-1,-1 0 0,1 0 0,0 0 0,0 0 0,-1 0 1,1 0-1,0 0 0,0 0 0,-1 0 0,1 0 0,0 1 0,0-1 1,-1 0-1,1 0 0,0 0 0,0 0 0,0 0 0,-1 0 1,1 0-1,0 1 0,0-1 0,0 0 0,-1 0 0,1 0 1,0 1-1,0-1 0,0 0 0,0 0 0,0 0 0,-1 1 1,1-1-1,0 0 0,0 0 0,0 1 0,-10 15 5,-6 25 13,2 0 0,2 1 0,1 0 0,3 0 0,-6 69 0,14-105-14,-1 0 1,2-1-1,-1 1 0,1 0 0,0 0 1,0-1-1,3 10 0,-4-14-2,1 1 0,-1-1 0,1 0 0,0 1 1,0-1-1,0 0 0,-1 1 0,1-1 0,0 0 0,1 0 0,-1 0 0,0 0 0,0 0 0,0 0 0,1 0 0,-1-1 0,0 1 0,1 0 0,-1-1 0,0 1 0,1-1 0,-1 1 0,1-1 0,-1 0 0,1 1 0,-1-1 0,1 0 0,-1 0 0,1 0 0,-1 0 0,1 0 0,1-1 0,2 0-6,0 0 0,0-1 0,0 0 0,0 1 0,0-2 0,-1 1 0,1 0-1,-1-1 1,7-5 0,35-35-126,-36 32 30,1 0-1,17-12 1,-28 23 96,1-1-1,-1 1 0,0 0 0,0 0 1,0 0-1,0 0 0,1 0 1,-1 0-1,0-1 0,0 1 0,0 0 1,0 0-1,1 0 0,-1 0 0,0 0 1,0 0-1,0 0 0,1 0 1,-1 0-1,0 0 0,0 0 0,1 0 1,-1 0-1,0 0 0,0 0 1,0 0-1,1 0 0,-1 0 0,0 0 1,0 1-1,0-1 0,0 0 1,1 0-1,-1 0 0,0 0 0,0 0 1,0 0-1,0 1 0,1-1 1,1 11-80,-4 21 50,2-24 13,-1-3 21,1 1-1,-1-1 1,1 0-1,1 1 0,-1-1 1,1 0-1,1 6 1,-1-10 0,-1 0 1,0 0 0,1-1 0,-1 1 0,0 0 0,1-1-1,-1 1 1,1 0 0,-1-1 0,1 1 0,0 0 0,-1-1-1,1 1 1,0-1 0,-1 1 0,1-1 0,0 0-1,0 1 1,-1-1 0,2 1 0,0-1-1,0 0 0,0 0 1,-1 0-1,1 0 0,0 0 0,0 0 1,0 0-1,-1-1 0,1 1 0,0-1 1,-1 0-1,1 1 0,2-2 1,13-7-59,25-18 1,-33 20 12,1 0 1,1 0-1,-1 1 0,1 1 1,0 0-1,22-7 1,-31 12 38,-1-1 0,0 1 1,1 0-1,-1 0 0,0-1 1,1 1-1,-1 0 0,0 0 1,1 1-1,-1-1 0,0 0 0,0 0 1,1 1-1,-1-1 0,0 1 1,0-1-1,1 1 0,-1-1 1,0 1-1,0 0 0,0-1 1,0 1-1,0 0 0,0 0 0,0 0 1,0 0-1,0 0 0,0 0 1,-1 0-1,1 0 0,0 0 1,-1 0-1,1 1 0,0 0 1,1 6 20,0 0 0,-1 0 0,1 0 0,-2 0 0,1 8 1,-1-10 12,0-1 1,1 1 0,-1 0 0,1-1 0,0 1-1,4 8 1,-4-13-20,0 1 0,0-1-1,0 0 1,0 0 0,0 0-1,0 0 1,0 0 0,1 0 0,-1 0-1,0-1 1,1 1 0,-1 0-1,0-1 1,1 1 0,-1-1 0,1 0-1,-1 1 1,1-1 0,-1 0-1,1 0 1,-1 0 0,1 0 0,-1 0-1,1 0 1,-1 0 0,1 0-1,-1-1 1,1 1 0,-1-1 0,1 1-1,2-2 1,6-2 14,0-1 1,0 0-1,11-7 1,-15 8-11,47-33 33,-39 26-64,1 1 0,-1 0 0,32-14 0,-45 23 16,0 0 0,0 1 0,0-1 0,0 1 0,0-1 0,0 1 0,0 0 0,0-1 0,0 1 0,1 0 0,-1 0 0,0 0 0,0 0 0,0 0 0,0 0 0,1 0 0,-1 0 0,0 1 0,0-1 0,0 0 0,0 1-1,0-1 1,1 0 0,-1 1 0,0 0 0,0-1 0,0 1 0,0 0 0,-1-1 0,1 1 0,0 0 0,0 0 0,0 0 0,-1 0 0,1 0 0,0 0 0,-1 0 0,1 0 0,-1 0 0,1 0 0,-1 0 0,1 2 0,0 1-15,0 0 1,-1 0-1,1 1 1,-1-1-1,0 0 1,-1 0-1,1 1 0,-1-1 1,1 0-1,-3 7 1,5-10-15,2-4-9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7.446"/>
    </inkml:context>
    <inkml:brush xml:id="br0">
      <inkml:brushProperty name="width" value="0.035" units="cm"/>
      <inkml:brushProperty name="height" value="0.035" units="cm"/>
      <inkml:brushProperty name="color" value="#E71224"/>
    </inkml:brush>
  </inkml:definitions>
  <inkml:trace contextRef="#ctx0" brushRef="#br0">1 123 14475,'3'8'2285,"-3"-7"-2191,0 0 0,0-1 1,0 1-1,0-1 0,0 1 1,1-1-1,-1 0 0,0 1 0,0-1 1,0 1-1,1-1 0,-1 1 1,0-1-1,1 1 0,-1-1 1,0 0-1,1 1 0,-1-1 1,0 0-1,1 1 0,-1-1 1,1 0-1,-1 0 0,1 1 0,-1-1 1,1 0-1,-1 0 0,1 0 1,-1 1-1,1-1 0,-1 0 1,1 0-1,-1 0 0,1 0 1,-1 0-1,1 0 0,-1 0 1,1 0-1,-1 0 0,1-1 0,-1 1 1,1 0-1,-1 0 0,1 0 1,-1-1-1,0 1 0,1 0 1,-1 0-1,1-1 0,10-3 154,-1 0-1,0-1 0,0 0 0,0 0 1,0-1-1,-1-1 0,16-13 1,-13 9-180,-1-1 0,0 0 0,0 0 0,14-24 0,-49 72 4,18-21-80,0 0 0,1 1-1,-4 17 1,8-27 4,0 0-1,0 0 1,0 0 0,1 0-1,0 0 1,0 0 0,1 1-1,0-1 1,0 0 0,0 0-1,4 9 1,-5-13 4,1 0-1,0-1 1,0 1-1,0-1 1,0 1-1,0-1 1,0 1-1,1-1 1,-1 1-1,0-1 1,1 0-1,-1 0 1,1 0-1,0 0 1,-1 0-1,1 0 1,0 0 0,-1 0-1,3 0 1,0 0-1,0-1-1,-1 1 1,1-1 0,0 0 0,-1 0 0,1 0 0,0-1 0,-1 1 0,6-2 0,4-2-1,-1-1-1,1 0 1,-1 0-1,17-11 1,39-32 5,-49 33-1,1 1-1,38-21 1,-57 35-1,-1-1-1,1 1 1,0-1-1,-1 1 1,1 0 0,0-1-1,-1 1 1,1 0-1,0 0 1,-1-1 0,1 1-1,0 0 1,0 0-1,0 0 1,-1 0 0,1 0-1,0 0 1,0 0-1,-1 0 1,1 0 0,0 0-1,0 1 1,-1-1-1,1 0 1,0 0-1,0 1 1,-1-1 0,1 0-1,0 1 1,-1-1-1,1 1 1,-1-1 0,1 1-1,-1-1 1,1 1-1,0-1 1,0 2 0,0 2 5,0 0 0,0 0 1,0 0-1,0 0 1,-1 0-1,1 7 1,4 25 62,-4-35-66,-1 0 1,0 0-1,1 0 0,-1 0 1,1 0-1,-1 0 1,1 0-1,0-1 1,-1 1-1,1 0 0,0 0 1,-1-1-1,1 1 1,0 0-1,0-1 1,0 1-1,0-1 0,-1 1 1,1-1-1,0 1 1,0-1-1,0 0 1,0 1-1,0-1 0,0 0 1,0 0-1,0 0 1,2 0-1,4-1-16,0 0 1,-1-1-1,1 0 0,-1 0 1,1-1-1,-1 0 0,0 0 1,0 0-1,0-1 0,7-6 1,22-11-446,-32 19 352,0 1 1,0-1-1,0 1 0,1 0 1,-1 0-1,0 0 1,1 0-1,-1 1 1,0-1-1,6 1 0,-8 0 57,-1 0-1,1 0 0,0 0 1,-1 1-1,1-1 1,0 0-1,-1 1 0,1-1 1,-1 0-1,1 1 0,0-1 1,-1 0-1,1 1 0,-1-1 1,1 1-1,-1-1 0,0 1 1,1 0-1,-1-1 0,1 1 1,-1 0-1,1 1-42,0 0 1,-1 0-1,1 0 0,-1 0 0,0 0 0,0 0 1,0 1-1,0-1 0,0 0 0,0 2 0,-3 12-301,-4-1 106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7.998"/>
    </inkml:context>
    <inkml:brush xml:id="br0">
      <inkml:brushProperty name="width" value="0.035" units="cm"/>
      <inkml:brushProperty name="height" value="0.035" units="cm"/>
      <inkml:brushProperty name="color" value="#E71224"/>
    </inkml:brush>
  </inkml:definitions>
  <inkml:trace contextRef="#ctx0" brushRef="#br0">16 1 17044,'1'-1'48,"-1"1"1,0 0-1,0 0 1,1 0 0,-1 0-1,0 0 1,1 0-1,-1 0 1,0 0 0,0 0-1,1 1 1,-1-1-1,0 0 1,0 0-1,1 0 1,-1 0 0,0 0-1,0 0 1,1 0-1,-1 1 1,0-1 0,0 0-1,0 0 1,1 0-1,-1 1 1,0-1 0,0 0-1,0 0 1,0 0-1,1 1 1,-1-1 0,0 0-1,0 0 1,0 1-1,0-1 1,0 0-1,0 0 1,0 1 0,0-1-1,0 1 1,1 15 248,-1-12-84,-12 171 2661,0-29-1869,12-140-937,0 1 0,0-1 0,0 1 0,1-1 0,0 1 0,3 10 0,-4-16-51,1 0-1,-1 0 1,1 0-1,0 0 0,-1 1 1,1-1-1,0 0 1,0 0-1,-1 0 1,1 0-1,0-1 0,0 1 1,0 0-1,0 0 1,0-1-1,0 1 1,1 0-1,-1-1 1,0 1-1,0-1 0,0 1 1,1-1-1,-1 0 1,0 1-1,0-1 1,1 0-1,-1 0 0,0 0 1,0 0-1,1 0 1,-1 0-1,0-1 1,1 1-1,-1 0 0,0 0 1,0-1-1,0 1 1,1-1-1,0-1 1,9-2 60,-1-1 1,0-1 0,0 0 0,-1 0 0,0-1-1,16-15 1,47-55 189,-60 62-218,-2 4-46,76-93 297,-71 84-483,-1 0 0,-1-2 0,14-28 1,-23 34-325,-4 15 510,-1 1 0,1 0-1,0 0 1,0 0 0,0-1-1,0 1 1,0 0 0,0 0 0,0 0-1,-1-1 1,1 1 0,0 0-1,0 0 1,0 0 0,0 0-1,0-1 1,-1 1 0,1 0-1,0 0 1,0 0 0,0 0-1,-1 0 1,1 0 0,0 0-1,0 0 1,-1 0 0,1 0-1,0 0 1,0 0 0,0 0-1,-1 0 1,1 0 0,0 0-1,-1 0 1,-25 10 152,22-8-304,-24 13-102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8.478"/>
    </inkml:context>
    <inkml:brush xml:id="br0">
      <inkml:brushProperty name="width" value="0.035" units="cm"/>
      <inkml:brushProperty name="height" value="0.035" units="cm"/>
      <inkml:brushProperty name="color" value="#E71224"/>
    </inkml:brush>
  </inkml:definitions>
  <inkml:trace contextRef="#ctx0" brushRef="#br0">1 21 16588,'14'19'1688,"-1"-5"-1224,7-8-296,3-1 544,6-6-912,1-6-272,2-7 440,-1-2-264,-1-10-184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8.938"/>
    </inkml:context>
    <inkml:brush xml:id="br0">
      <inkml:brushProperty name="width" value="0.035" units="cm"/>
      <inkml:brushProperty name="height" value="0.035" units="cm"/>
      <inkml:brushProperty name="color" value="#E71224"/>
    </inkml:brush>
  </inkml:definitions>
  <inkml:trace contextRef="#ctx0" brushRef="#br0">62 98 14411,'-7'9'401,"0"0"-1,1 0 1,0 1 0,1-1-1,0 1 1,0 1-1,1-1 1,0 1 0,1 0-1,0-1 1,0 2 0,2-1-1,-1 0 1,1 18-1,1-27-372,0-1 0,0 0-1,1 1 1,-1-1-1,0 0 1,1 1 0,-1-1-1,1 0 1,-1 0 0,1 0-1,0 1 1,-1-1-1,1 0 1,0 0 0,0 0-1,0 0 1,0 0 0,0 0-1,0 0 1,0-1-1,0 1 1,0 0 0,0-1-1,0 1 1,1 0 0,-1-1-1,0 1 1,0-1-1,1 0 1,-1 1 0,0-1-1,1 0 1,-1 0 0,0 0-1,1 0 1,-1 0-1,0 0 1,1 0 0,-1-1-1,0 1 1,0 0 0,2-1-1,6-1 21,1-1 0,-1 0 0,-1 0 1,16-9-1,43-27 19,-48 27-83,0 0-1,0 2 1,1 0 0,0 1 0,1 1 0,22-6 0,-41 14 17,-1-1-1,1 1 0,-1 0 0,1-1 0,-1 1 0,1 0 1,-1 0-1,1 0 0,-1 0 0,1 0 0,0 1 1,-1-1-1,1 0 0,-1 1 0,0-1 0,1 1 0,-1-1 1,1 1-1,-1 0 0,0 0 0,1 0 0,-1-1 1,0 1-1,0 0 0,0 0 0,0 1 0,0-1 0,0 0 1,2 3-1,-1 1 17,0 1 0,0-1 1,-1 1-1,0-1 0,0 1 1,1 9-1,-2-8 25,1-1 0,0 0 0,0 1 0,3 7-1,-3-13-32,0 1 0,0-1 0,0 0-1,-1 0 1,1 1 0,1-1-1,-1 0 1,0 0 0,0 0 0,0 0-1,0 0 1,1-1 0,-1 1 0,0 0-1,1 0 1,-1-1 0,1 1-1,-1-1 1,1 1 0,-1-1 0,1 0-1,-1 0 1,1 0 0,-1 1 0,1-1-1,-1-1 1,1 1 0,-1 0-1,1 0 1,-1 0 0,1-1 0,-1 1-1,1-1 1,2-1 0,5-1 6,1-1 1,-1-1 0,16-10-1,20-16-247,-27 18-288,1 0 1,0 2-1,31-15 0,-49 26 457,1-1-1,-1 1 0,0-1 0,1 1 1,-1-1-1,1 1 0,-1 0 0,1 0 1,-1 0-1,0 0 0,1 0 1,-1 0-1,1 0 0,-1 0 0,1 1 1,1-1-1,-2 1 24,-1 0 0,1-1 0,0 1 0,0-1 0,0 1 0,-1 0 0,1 0 0,0-1 0,-1 1-1,1 0 1,-1 0 0,1 0 0,-1 0 0,1 0 0,-1 0 0,0 0 0,1 0 0,-1 0 0,0 0 0,0 0 0,0 0 0,1 1 0,0 11-396</inkml:trace>
  <inkml:trace contextRef="#ctx0" brushRef="#br0" timeOffset="1">795 1 15187,'-3'10'591,"-2"2"-69,1 1 0,1-1 0,0 1 0,0 0 0,1 0 0,1 0 0,1 25 0,0-37-497,0 0 0,0 0 0,1 1 0,-1-1 0,0 0 0,1 0 0,-1 0 0,0 0 0,1 1 1,0-1-1,-1 0 0,1 0 0,0 0 0,-1 0 0,1 0 0,0-1 0,0 1 0,0 0 0,0 0 1,0 0-1,0-1 0,0 1 0,0 0 0,0-1 0,0 1 0,0-1 0,0 0 0,1 1 0,-1-1 1,0 0-1,0 0 0,0 1 0,1-1 0,-1 0 0,0 0 0,0 0 0,0 0 0,1-1 0,1 1 1,5-2-73,1-1 1,-1 1-1,0-1 0,13-7 1,-15 7-13,73-39-619,-53 26 380,0 2 1,32-12 0,-57 25 306,1 1 1,-1-1-1,0 1 0,1-1 1,-1 1-1,1 0 0,-1-1 1,1 1-1,-1 0 0,1 0 1,-1 0-1,1 0 0,-1 0 0,1 0 1,-1 1-1,1-1 0,-1 0 1,1 1-1,-1-1 0,0 1 1,1 0-1,-1-1 0,3 3 1,-3-2 35,0 1 1,0 0 0,0-1 0,0 1 0,0 0-1,0 0 1,-1 0 0,1-1 0,0 1 0,-1 0-1,0 0 1,1 0 0,-1 0 0,0 0-1,0 0 1,0 0 0,0 0 0,-1 2 0,-8 43 775,7-39-695,0 0-1,0 0 1,1 0-1,0 1 1,0-1-1,1 0 1,1 15-1,-1-22-146,0-1 1,0 0-1,0 1 0,0-1 0,0 0 0,1 1 0,-1-1 0,0 0 0,0 1 0,0-1 0,0 0 0,0 1 0,1-1 1,-1 0-1,0 1 0,0-1 0,0 0 0,1 0 0,-1 1 0,0-1 0,0 0 0,1 0 0,-1 1 0,0-1 0,1 0 0,-1 0 1,0 0-1,1 0 0,-1 0 0,0 1 0,1-1 0,0 0 0,9-7-340,8-16 35,-4-2 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9.390"/>
    </inkml:context>
    <inkml:brush xml:id="br0">
      <inkml:brushProperty name="width" value="0.035" units="cm"/>
      <inkml:brushProperty name="height" value="0.035" units="cm"/>
      <inkml:brushProperty name="color" value="#E71224"/>
    </inkml:brush>
  </inkml:definitions>
  <inkml:trace contextRef="#ctx0" brushRef="#br0">3 41 17484,'-2'0'1520,"7"-3"-1096,8-3-184,4 0 544,2 0-208,5-1-760,4 0-776,5 4 896,1 0-224,-2 5-128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09.842"/>
    </inkml:context>
    <inkml:brush xml:id="br0">
      <inkml:brushProperty name="width" value="0.035" units="cm"/>
      <inkml:brushProperty name="height" value="0.035" units="cm"/>
      <inkml:brushProperty name="color" value="#E71224"/>
    </inkml:brush>
  </inkml:definitions>
  <inkml:trace contextRef="#ctx0" brushRef="#br0">3 134 16716,'0'2'120,"-1"2"250,0 0 0,0 0 0,1 1 1,0-1-1,0 0 0,0 1 0,1 4 1,0-8-307,-1 0 1,1-1-1,-1 1 1,1 0-1,-1 0 1,1 0-1,-1 0 1,1 0 0,0-1-1,-1 1 1,1 0-1,0 0 1,0-1-1,0 1 1,0-1-1,0 1 1,-1-1-1,1 1 1,0-1 0,0 1-1,0-1 1,0 0-1,0 0 1,0 1-1,0-1 1,0 0-1,1 0 1,-1 0-1,0 0 1,0 0 0,0 0-1,0-1 1,0 1-1,1-1 1,8-1 137,0 0 0,-1-1 0,1 0 0,-1-1 0,0 0 0,0 0 0,16-11 0,-2-1 5,32-29 1,-46 38-192,-1 0 0,0-1 0,-1 0 0,0-1 1,0 1-1,0-1 0,5-12 0,-11 21-16,-1-1-1,0 1 1,0 0 0,1-1-1,-1 1 1,0 0 0,0-1-1,1 1 1,-1-1-1,0 1 1,0-1 0,0 1-1,0 0 1,0-1 0,0 1-1,0-1 1,0 1 0,0-1-1,0 1 1,0 0-1,0-1 1,0 1 0,0-1-1,0 1 1,0-1 0,0 1-1,0 0 1,-1-1-1,1 1 1,0-1 0,-13 4-11,-14 18-3,18-11 13,1 0 0,0 0 0,1 1-1,-9 17 1,13-23 6,1-1-1,0 1 1,0 0-1,0 0 1,1 0-1,0 0 1,0 0-1,0 0 1,1 0-1,-1 0 1,1 1-1,0-1 1,1 0-1,0 5 1,-1-8-3,1 0 1,0-1 0,-1 1 0,1 0 0,0-1 0,0 1 0,0-1 0,0 1-1,0-1 1,0 0 0,1 1 0,-1-1 0,0 0 0,1 0 0,-1 0 0,1 0-1,-1 0 1,1 0 0,-1 0 0,1-1 0,0 1 0,0 0 0,-1-1 0,1 1-1,0-1 1,0 0 0,-1 0 0,1 0 0,0 1 0,2-2 0,3 1 3,1-1 1,0 0-1,-1 0 1,1-1-1,13-5 1,10-6-28,-1-1 0,46-29 0,-44 23-58,55-25 0,-83 43 75,0 1-1,0 0 1,0-1-1,0 1 0,0 0 1,0 1-1,1-1 0,6 1 1,-10 0 7,1 0 1,0 1 0,-1-1 0,1 0-1,-1 1 1,1 0 0,-1-1 0,0 1-1,1 0 1,-1 0 0,0 0 0,1 0-1,-1 0 1,0 0 0,0 0 0,0 0-1,0 0 1,0 1 0,0-1 0,0 0-1,0 1 1,-1-1 0,1 1 0,0 1 0,1 2-41,1 1 1,-1-1 0,1 0 0,0 0-1,1 0 1,3 5 0,-5-9 3,-1 0 0,0 0-1,0 0 1,0 0 0,1 0 0,-1 0 0,0 0 0,1-1 0,-1 1 0,0 0 0,1-1 0,-1 1-1,1-1 1,-1 0 0,1 1 0,0-1 0,-1 0 0,1 0 0,-1 0 0,1 0 0,-1 0 0,1 0-1,-1-1 1,1 1 0,-1-1 0,1 1 0,-1-1 0,3 0 0,13-8-231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0.784"/>
    </inkml:context>
    <inkml:brush xml:id="br0">
      <inkml:brushProperty name="width" value="0.035" units="cm"/>
      <inkml:brushProperty name="height" value="0.035" units="cm"/>
      <inkml:brushProperty name="color" value="#E71224"/>
    </inkml:brush>
  </inkml:definitions>
  <inkml:trace contextRef="#ctx0" brushRef="#br0">171 24 13451,'-1'-2'135,"1"1"0,0 0 0,-1 0 0,1 0 0,-1-1 1,0 1-1,1 0 0,-1 0 0,0 0 0,0 0 0,1 0 0,-1 0 0,0 0 0,0 0 0,0 1 1,0-1-1,0 0 0,0 1 0,0-1 0,-1 0 0,1 1 0,0-1 0,0 1 0,0 0 1,-1-1-1,1 1 0,0 0 0,0 0 0,-1 0 0,1 0 0,0 0 0,-1 0 0,1 0 0,0 0 1,0 0-1,-1 1 0,1-1 0,0 0 0,0 1 0,0-1 0,-1 1 0,1 0 0,0-1 1,0 1-1,0 0 0,0-1 0,0 1 0,0 0 0,0 0 0,0 0 0,0 1 0,-6 4 357,1 1-1,-1 0 1,1 0 0,1 1-1,-9 14 1,11-17-398,1-1 1,-1 1 0,1 0 0,0 0 0,1 0 0,-1 0 0,1 0-1,0 1 1,1-1 0,-1 0 0,1 9 0,0-13-98,0 1 0,1-1-1,-1 0 1,1 1 0,-1-1 0,1 0 0,-1 1-1,1-1 1,0 0 0,0 0 0,0 1 0,-1-1-1,1 0 1,0 0 0,0 0 0,1 0 0,-1 0 0,0-1-1,0 1 1,0 0 0,1 0 0,-1-1 0,0 1-1,2 0 1,4 1-134,0 0-1,0 0 0,13 0 0,-9 0-34,4 0-114,-1 1-1,1 0 1,-1 1 0,0 1-1,27 12 1,-36-14 185,1 0 0,-1 1 0,0 0 0,0 0 0,0 0 0,0 0 0,-1 1 0,1 0 0,-1 0 0,0 0 0,-1 0 0,1 1 0,-1 0 0,0-1 0,-1 1 0,3 9 0,-2-6 51,-1 1 1,0 0-1,-1 0 1,0 0 0,0 0-1,-1 0 1,0 0-1,-1 0 1,-1 0-1,-2 13 1,0-8 136,-1-1 0,-1 0 0,0 0 0,0 0 0,-2-1-1,-10 16 1,-2-3 466,-1-1-1,-1-1 0,-1-1 0,-1-1 1,-45 32-1,62-49-376,0 0 0,0-1 1,0 0-1,-1 0 1,-13 4-1,20-8-155,0 0 1,0 1-1,0-1 0,0 0 1,0 0-1,0 0 0,0 0 0,-1 0 1,1 0-1,0 0 0,0 0 1,0 0-1,0 0 0,0-1 1,0 1-1,0 0 0,0-1 1,0 1-1,0-1 0,-1-1 1,1 1-16,0 0 1,0 0 0,1-1 0,-1 1 0,1 0 0,-1-1 0,1 1-1,-1-1 1,1 1 0,0-1 0,0 1 0,0-1 0,0 1-1,0-1 1,0 1 0,0-1 0,0 1 0,1 0 0,-1-1 0,1-1-1,3-11-39,1-1 0,0 2 0,1-1 0,0 0 0,13-19 0,47-61-211,145-139-246,-57 69 421,-146 154 90,0 1 1,-1-1-1,8-14 0,-13 14 25,-7 9-1,-11 8 8,6-1-42,1 1 0,1 0 0,-1 0 0,1 1 0,0 0-1,-11 17 1,13-18-6,1 0 1,1 0-1,-1 1 0,1 0 0,1 0 0,-1 0 1,2 0-1,-1 1 0,-1 10 0,3-18-5,1 0-1,0 0 1,0 0-1,0 0 1,0 0-1,0 1 1,0-1 0,0 0-1,0 0 1,0 0-1,0 0 1,0 0-1,1 0 1,-1 0-1,1 0 1,-1 0-1,1 0 1,-1 0-1,1 0 1,-1 0 0,1 0-1,0 0 1,-1-1-1,1 1 1,1 1-1,0-1-1,-1-1 0,1 1 0,0-1 1,-1 1-1,1-1 0,0 0 0,-1 0 0,1 0 0,0 0 0,-1 0 0,1 0 0,0 0 0,-1 0 1,4-2-1,5-1-11,-1 0 1,1-1 0,-1-1 0,12-7 0,52-37-52,-40 26 10,37-20 0,-67 41 52,0 0 0,1 0 0,-1 1 0,1-1 1,-1 1-1,1 0 0,0 0 0,7 0 0,-10 1 11,1 0 0,-1 0 0,0 1 0,1-1 0,-1 0 0,0 1 0,1-1 0,-1 1 0,0-1 0,1 1 0,-1 0 0,0 0 0,0-1 0,0 1-1,1 0 1,-1 0 0,0 0 0,0 0 0,-1 0 0,1 0 0,0 1 0,0-1 0,0 0 0,-1 0 0,2 3 0,-1-2 10,0 1 0,0-1 0,0 0 0,0 0 0,1 0 0,-1 0 0,1 0 0,-1 0 0,1 0 0,0-1 0,0 1 0,0-1 0,0 1 0,0-1 0,3 2 0,-2-2-4,0 0 1,0-1 0,0 1 0,0-1 0,0 0 0,1 1 0,-1-1 0,0-1 0,0 1 0,0 0 0,6-2 0,18-6-90,0 0 0,0-2 0,38-19 0,-36 14-237,1 2 0,35-9 0,-62 21 256,1 0 0,-1 0-1,1 0 1,-1 1-1,1-1 1,-1 1-1,1 0 1,-1 0-1,7 2 1,-9-2 46,0 1 0,1-1 0,-1 1 0,0-1 0,0 1 0,0 0 0,0-1 0,0 1 0,0 0 0,0 0 0,0 0 0,0 0 0,-1 0 0,1 0 0,0 0 0,-1 0 0,1 0 0,0 0 0,-1 0 0,1 0 0,-1 0 0,0 1 0,1-1 0,-1 0 0,0 0 0,0 1 0,0-1 0,0 0 0,0 2 0,1 3 0,-2-4 31,2 1 0,-1 0-1,0 0 1,0 0-1,1 0 1,0 0 0,1 3-1,-2-5-30,1-1 0,-1 1 1,1 0-1,-1-1 0,1 1 0,-1-1 0,1 1 0,-1-1 0,1 1 0,0-1 0,-1 0 0,1 1 1,0-1-1,-1 1 0,1-1 0,0 0 0,-1 0 0,1 0 0,0 1 0,0-1 0,0 0 0,-1 0 1,1 0-1,0 0 0,0 0 0,-1 0 0,1 0 0,0-1 0,0 1 0,-1 0 0,1 0 0,0 0 0,0-1 1,8-3-255,-1 0 0,1-1 0,-1 1 0,0-2 0,-1 1 0,0-1 1,10-9-1,-7 6 104,11-11-339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1.519"/>
    </inkml:context>
    <inkml:brush xml:id="br0">
      <inkml:brushProperty name="width" value="0.035" units="cm"/>
      <inkml:brushProperty name="height" value="0.035" units="cm"/>
      <inkml:brushProperty name="color" value="#E71224"/>
    </inkml:brush>
  </inkml:definitions>
  <inkml:trace contextRef="#ctx0" brushRef="#br0">77 198 11690,'-6'11'1077,"2"-5"-711,0 0-1,1 0 0,0 0 1,1 1-1,-3 7 0,5-14-365,0 0 0,0 0 0,0 1 0,0-1 0,0 0 0,0 0 0,0 1 0,0-1 0,0 0 0,0 0 0,0 1 0,0-1 0,0 0 0,0 0 0,0 1 0,0-1 0,1 0 0,-1 0 0,0 1 0,0-1 0,0 0 0,0 0 0,0 0 0,1 1 0,-1-1 0,0 0 0,0 0 0,0 0 0,1 0 0,-1 1 0,0-1 0,0 0 0,0 0 0,1 0 0,-1 0 0,0 0 0,0 0 0,1 0 0,14 0-267,16-9-292,-29 8 546,0 0 38,0 0-1,0 0 0,1 1 1,-1-1-1,0 1 1,1-1-1,-1 1 0,0 0 1,5 0-1,-7 0 4,1 0 1,-1 0-1,0 0 1,1 0-1,-1 1 0,0-1 1,1 0-1,-1 0 0,0 1 1,1-1-1,-1 0 1,0 0-1,0 1 0,1-1 1,-1 0-1,0 1 0,0-1 1,0 0-1,1 1 1,-1-1-1,0 0 0,0 1 1,0-1-1,0 1 0,-1 16 802,-47 138 3309,7-25-1958,39-123-2070,-40 172 1656,40-154-1586,2-25-179,0 0-1,1 0 0,-1 1 1,0-1-1,0 0 0,0 0 1,0 0-1,0 0 0,0 0 1,0 0-1,0 1 1,0-1-1,0 0 0,0 0 1,0 0-1,0 0 0,1 0 1,-1 0-1,0 0 0,0 0 1,0 0-1,0 0 1,0 0-1,0 1 0,0-1 1,1 0-1,-1 0 0,0 0 1,0 0-1,0 0 1,0 0-1,0 0 0,0 0 1,1 0-1,-1 0 0,0 0 1,0 0-1,0 0 0,0 0 1,0 0-1,0 0 1,1 0-1,-1-1 0,0 1 1,0 0-1,0 0 0,0 0 1,0 0-1,0 0 1,0 0-1,0 0 0,1 0 1,-1 0-1,0 0 0,0-1 1,0 1-1,0 0 0,0 0 1,0 0-1,0 0 1,0 0-1,0 0 0,0 0 1,0-1-1,20-33 39,67-153 28,24-48-391,-74 165-115,56-81 0,-85 141 374,-4 2 2,1 0 1,0 1-1,1 0 0,0 0 0,0 0 0,0 1 1,1 0-1,0 0 0,13-7 0,-20 12 58,1 1 0,-1-1-1,1 1 1,0 0 0,-1 0-1,1-1 1,-1 1 0,1 0 0,0 0-1,-1 0 1,1 0 0,0 0 0,-1 0-1,1 0 1,0 0 0,-1 0-1,1 0 1,0 0 0,-1 0 0,1 0-1,0 1 1,-1-1 0,1 0-1,-1 0 1,1 1 0,0-1 0,-1 0-1,1 1 1,-1-1 0,1 1-1,-1-1 1,1 0 0,-1 1 0,1-1-1,-1 1 1,0 0 0,1-1-1,-1 1 1,0-1 0,1 1 0,-1-1-1,0 1 1,0 0 0,0-1 0,1 1-1,-1 0 1,0-1 0,0 1-1,0 0 1,0-1 0,0 1 0,0 0-1,0-1 1,-1 2 0,1 3 9,0 1 1,-1-1-1,0 0 1,0 1-1,-2 5 0,-7 17 260,-25 43 0,6-12 254,28-59-516,1 1 1,0 0-1,-1-1 1,1 1-1,0-1 1,0 1-1,0 0 1,-1-1-1,1 1 1,0-1-1,0 1 1,0 0-1,0-1 1,0 1-1,0 0 1,0-1-1,0 1 1,0 0-1,1-1 1,-1 1-1,0-1 1,0 1-1,0 0 1,1-1-1,-1 1 1,0-1-1,1 1 1,-1-1 0,0 1-1,1-1 1,-1 1-1,1-1 1,-1 1-1,1-1 1,-1 1-1,1-1 1,-1 0-1,1 1 1,-1-1-1,1 0 1,0 0-1,-1 1 1,1-1-1,-1 0 1,1 0-1,0 0 1,0 0-1,6 1-134,0 0-1,0-1 1,14 0 0,-4-1-74,-15 1 186,0 0 0,0 0 0,0 1 0,0-1-1,0 0 1,0 1 0,0-1 0,0 1 0,0 0 0,0-1 0,0 1-1,0 0 1,-1 0 0,1 0 0,0 0 0,-1 1 0,1-1 0,-1 0-1,1 1 1,-1-1 0,0 1 0,1 0 0,-1-1 0,1 4-1,-1-3 42,-1 0-1,0 0 0,0 0 1,0 0-1,0 0 0,0 0 0,0 0 1,-1 0-1,1 0 0,-1 0 1,0 0-1,1 0 0,-1 0 0,0 0 1,0-1-1,0 1 0,0 0 1,0-1-1,-1 1 0,1 0 0,0-1 1,-1 0-1,1 1 0,-1-1 1,-3 2-1,-8 8 197,-1-1 1,-30 16-1,38-23-71,-1 0 0,0 0 0,0 0-1,0-1 1,0 0 0,0 0 0,0-1-1,-1 0 1,-8 0 0,9-3 24,6-5-9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48.922"/>
    </inkml:context>
    <inkml:brush xml:id="br0">
      <inkml:brushProperty name="width" value="0.035" units="cm"/>
      <inkml:brushProperty name="height" value="0.035" units="cm"/>
    </inkml:brush>
  </inkml:definitions>
  <inkml:trace contextRef="#ctx0" brushRef="#br0">168 131 10714,'22'-9'827,"-16"5"-624,0 1 1,0 0 0,1 0-1,0 1 1,-1 0 0,1 0-1,0 1 1,0-1 0,0 2 0,0-1-1,0 1 1,0 0 0,7 1-1,-13-1-189,0 0-1,-1 1 1,1-1 0,-1 0-1,1 0 1,0 0-1,-1 0 1,1 0-1,0 0 1,-1 0-1,1 0 1,0 0-1,-1 0 1,1 0-1,0 0 1,-1 0 0,1 0-1,0-1 1,-1 1-1,1 0 1,-1 0-1,1-1 1,0 1-1,-1 0 1,1-1-1,-1 1 1,1-1-1,-1 1 1,1-1-1,-1 1 1,1-1 0,-1 1-1,0-1 1,1 1-1,-1-1 1,0 0-1,1 1 1,-1-1-1,0 1 1,0-1-1,0 0 1,0 1-1,1-1 1,-1 0-1,0 1 1,0-1 0,0-1-1,-1 1 51,1 0 1,0-1-1,-1 1 0,1-1 0,-1 1 1,1 0-1,-1 0 0,0-1 0,1 1 0,-1 0 1,0 0-1,0 0 0,0 0 0,0 0 1,0 0-1,0 0 0,0 0 0,0 0 1,0 0-1,-1 0 0,1 1 0,-2-2 1,-4 0 55,1 0 1,-1 0 0,0 1 0,0 0 0,0 0 0,0 1 0,1 0 0,-1 0 0,0 0 0,0 1 0,-11 2 0,-17 3 54,24-5-144,0 0 1,0 1 0,0 1-1,0 0 1,-18 8 0,-33 8-96,57-15-168,10-2 36,10-2-98,266-99-2006,-280 98 2313,1 0 0,-1 1 0,0-1 0,1 1 1,-1-1-1,0 1 0,1-1 0,-1 1 0,1 0 0,-1-1 0,0 1 0,1 0 0,-1 0 1,2 0-1,-2 1 8,-1-1 1,0 1-1,0-1 1,0 1-1,0-1 1,0 1-1,0-1 1,0 1-1,0-1 1,0 0-1,0 1 1,-1-1-1,1 1 1,0-1-1,0 1 1,0-1-1,-1 0 0,1 1 1,0-1-1,0 1 1,-1-1-1,1 0 1,0 1-1,0-1 1,-1 0-1,1 1 1,-1-1-1,-34 34 655,11-17-835,-2-1 0,1-2 0,-2 0 0,0-1 0,-1-2 0,-51 14 0,18-10-185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2.393"/>
    </inkml:context>
    <inkml:brush xml:id="br0">
      <inkml:brushProperty name="width" value="0.035" units="cm"/>
      <inkml:brushProperty name="height" value="0.035" units="cm"/>
      <inkml:brushProperty name="color" value="#E71224"/>
    </inkml:brush>
  </inkml:definitions>
  <inkml:trace contextRef="#ctx0" brushRef="#br0">121 254 15875,'1'-4'289,"-1"0"-1,1 1 1,-1-1-1,0 0 1,0 1-1,0-1 1,-1 1-1,1-1 0,-1 0 1,0 1-1,-2-7 1,3 9-211,-1 1 0,1-1 0,-1 1 0,1-1 0,-1 0 0,1 1 0,-1-1 1,1 1-1,-1-1 0,1 1 0,-1-1 0,0 1 0,1 0 0,-1-1 0,0 1 0,1 0 0,-1-1 0,0 1 0,1 0 1,-1 0-1,0 0 0,0-1 0,0 1 0,-1 1 32,0-1 0,0 0 0,0 1 0,0-1 0,0 1 0,1 0 0,-1 0 0,0-1 0,0 1 0,1 0 0,-1 1 0,1-1 0,-3 1 1,-3 5 146,-1 0 0,1 0 1,0 1-1,1 0 0,0 0 1,0 0-1,1 0 1,0 1-1,0 0 0,-5 15 1,10-23-249,0-1 0,-1 1 0,1-1 0,0 1 0,0-1 0,0 1 1,-1 0-1,1-1 0,0 1 0,0-1 0,0 1 0,0 0 0,0-1 0,0 1 0,0-1 1,0 1-1,0 0 0,0-1 0,0 1 0,1-1 0,-1 1 0,0 0 0,0-1 1,0 1-1,1-1 0,-1 1 0,0-1 0,1 1 0,-1-1 0,1 1 0,-1-1 0,0 1 1,1-1-1,-1 0 0,1 1 0,-1-1 0,1 0 0,-1 1 0,1-1 0,0 0 0,-1 0 1,1 1-1,-1-1 0,1 0 0,-1 0 0,1 0 0,0 0 0,-1 0 0,1 0 0,0 0 1,-1 0-1,1 0 0,-1 0 0,1 0 0,0 0 0,-1 0 0,2-1 0,4 0-9,0-1 0,0 0-1,-1 0 1,10-5 0,19-13-265,-2 0 0,0-3 1,43-38-1,76-88-1366,-139 136 1455,11-11-102,-18 19 131,-8 10-19,-28 34 608,2 2 0,2 1 0,-34 68 0,59-106-408,0 1 0,1 0 1,-1 0-1,1 0 0,0 0 0,-1 11 0,2-15-40,0 0-1,0 0 1,0 0-1,0 1 1,0-1 0,0 0-1,1 0 1,-1 0-1,0 0 1,1 0-1,-1 0 1,1 0 0,-1 0-1,1 0 1,0 0-1,-1 0 1,1 0 0,0 0-1,0-1 1,0 1-1,-1 0 1,1 0-1,0-1 1,0 1 0,0-1-1,0 1 1,0-1-1,0 1 1,0-1 0,0 1-1,1-1 1,-1 0-1,0 0 1,0 1-1,0-1 1,2 0 0,3 0-112,1-1 0,-1 1 0,1-1 0,0 0 1,-1-1-1,0 0 0,1 0 0,-1 0 0,0 0 1,10-7-1,-4 3-145,0-2 1,-1 0-1,0 0 1,12-12-1,-19 17 146,-1 0 1,1 0-1,-1 0 0,0-1 1,0 0-1,0 1 1,-1-1-1,1 0 0,-1 0 1,0-1-1,0 1 0,2-7 1,-4 10 109,0 1 1,0-1 0,0 1 0,0 0-1,-1-1 1,1 1 0,0 0 0,0-1-1,0 1 1,0 0 0,-1-1 0,1 1-1,0 0 1,0-1 0,-1 1 0,1 0-1,0 0 1,0-1 0,-1 1 0,1 0 0,0 0-1,-1-1 1,1 1 0,0 0 0,-1 0-1,1 0 1,-1 0 0,1 0 0,0 0-1,-1 0 1,1 0 0,-1-1 0,1 1-1,0 0 1,-1 1 0,1-1 0,0 0-1,-1 0 1,1 0 0,-1 0 0,1 0-1,0 0 1,-1 0 0,1 0 0,0 1-1,-1-1 1,-18 7 24,13-3 31,0-1 0,1 1 0,-1 1 1,1-1-1,0 1 0,0 0 0,0 0 0,-5 8 1,7-10-23,1 0 0,0 0 0,0 0 1,1 0-1,-1 0 0,1 0 0,-1 0 0,1 0 1,0 1-1,0-1 0,1 0 0,-1 1 1,1-1-1,-1 1 0,1-1 0,0 1 0,0-1 1,2 7-1,-1-8-56,0-1 1,0 1-1,0-1 0,0 1 1,0-1-1,0 0 0,1 0 1,-1 1-1,1-1 0,-1 0 1,1 0-1,-1 0 0,1 0 1,-1-1-1,1 1 0,0 0 1,0-1-1,-1 1 1,1-1-1,0 0 0,0 1 1,-1-1-1,4 0 0,43 0-1193,-21-3 698,-1-1-1,0-2 0,0 0 1,0-2-1,41-18 1,-63 24 679,0 0 0,0 0 0,0-1 0,0 1 0,-1-1 0,1 0 0,-1 0 0,0 0 0,0 0 0,0-1 0,0 1 0,3-6 0,-2 0 604,1-1 1,-2 0-1,6-17 1,9-24 1416,-17 49-2136,-1 1 0,1 0 0,-1 0 0,1 0 0,0 0 0,-1 0 0,1 0 0,0 1 0,0-1 0,0 0 0,0 0 1,0 1-1,0-1 0,0 0 0,0 1 0,0-1 0,0 1 0,0-1 0,0 1 0,1 0 0,-1-1 0,0 1 0,0 0 0,0 0 0,0 0 0,1 0 0,-1 0 0,0 0 0,0 0 0,0 0 0,1 0 0,-1 1 0,0-1 0,0 0 0,0 1 0,1 0 0,6 2-42,0 1 0,0 1 0,0-1 0,7 7-1,2 0-190,7 5 659,-15-10-389,0-1 0,0 1 0,17 6 0,-10-9-29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3.255"/>
    </inkml:context>
    <inkml:brush xml:id="br0">
      <inkml:brushProperty name="width" value="0.035" units="cm"/>
      <inkml:brushProperty name="height" value="0.035" units="cm"/>
      <inkml:brushProperty name="color" value="#E71224"/>
    </inkml:brush>
  </inkml:definitions>
  <inkml:trace contextRef="#ctx0" brushRef="#br0">194 57 17548,'15'-17'1513,"15"-22"593,-70 118 1866,1-3-3943,4-11-68,-87 173-1741,120-231 724,8-15 630,12-22-15,5-20-229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3.770"/>
    </inkml:context>
    <inkml:brush xml:id="br0">
      <inkml:brushProperty name="width" value="0.035" units="cm"/>
      <inkml:brushProperty name="height" value="0.035" units="cm"/>
      <inkml:brushProperty name="color" value="#E71224"/>
    </inkml:brush>
  </inkml:definitions>
  <inkml:trace contextRef="#ctx0" brushRef="#br0">209 0 14035,'5'15'1728,"-4"9"-1071,-7 15-169,-2 8 1184,-1 12-848,1 5-32,0 2-168,3-3-231,3-7-513,2-8-193,2-13-375,1-9-152,-2-13 544,-1-11-200,-7-4-248</inkml:trace>
  <inkml:trace contextRef="#ctx0" brushRef="#br0" timeOffset="1">7 330 15955,'-7'-16'1657,"7"3"-1089,2 6-216,8 7 696,5 2-144,10 2-295,3 2-289,11-3-785,4 1 1890,6-7-1329,1-6 56,6-9 24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4.192"/>
    </inkml:context>
    <inkml:brush xml:id="br0">
      <inkml:brushProperty name="width" value="0.035" units="cm"/>
      <inkml:brushProperty name="height" value="0.035" units="cm"/>
      <inkml:brushProperty name="color" value="#E71224"/>
    </inkml:brush>
  </inkml:definitions>
  <inkml:trace contextRef="#ctx0" brushRef="#br0">174 1 18844,'-26'30'776,"2"1"0,-40 67 0,55-80-693,0 0-1,1 0 1,1 1 0,0 0 0,1 0-1,2 0 1,-5 33 0,9-50-111,-1 1-1,1-1 1,0 1-1,0-1 1,0 0 0,1 1-1,-1-1 1,0 1 0,1-1-1,0 0 1,-1 1-1,1-1 1,0 0 0,0 0-1,0 0 1,1 0-1,2 4 1,-3-5-13,0 0 1,1 0-1,-1 0 0,1-1 0,-1 1 0,1-1 1,-1 1-1,1-1 0,0 1 0,-1-1 1,1 0-1,0 0 0,-1 1 0,1-1 0,0 0 1,-1-1-1,1 1 0,0 0 0,-1 0 1,1-1-1,-1 1 0,1-1 0,-1 1 1,1-1-1,2-1 0,8-5-288,1 0-1,-1 0 1,16-14 0,-18 13 126,1 0 0,1 0 0,20-9 1,-31 16 207,1 1 1,-1-1-1,0 0 1,0 1 0,0 0-1,1-1 1,-1 1-1,0 0 1,1 0-1,-1-1 1,0 1 0,1 0-1,-1 0 1,0 1-1,1-1 1,-1 0 0,0 0-1,0 0 1,1 1-1,-1-1 1,2 2 0,-2-1 28,0 0 0,0 0 0,0 0 0,0 0 0,-1 0 0,1 0 0,0 0 0,-1 0 0,1 1 0,-1-1 0,1 0 0,-1 0 0,0 1 0,0-1 1,1 0-1,-1 0 0,0 3 0,-1 4 137,1-1 1,-1 0-1,0 0 1,-1 1-1,0-1 0,-3 9 1,0-4 100,-1 1-1,-1-1 1,0-1-1,-1 1 1,0-1-1,0 0 1,-13 12 0,15-18-287,1 1 1,-1-1-1,0-1 1,0 1-1,-1-1 1,1 0-1,-1 0 1,0-1-1,0 0 1,0 0-1,0-1 1,0 0-1,-1 0 1,-11 1-1,5-3-101,9-3-141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4.586"/>
    </inkml:context>
    <inkml:brush xml:id="br0">
      <inkml:brushProperty name="width" value="0.035" units="cm"/>
      <inkml:brushProperty name="height" value="0.035" units="cm"/>
      <inkml:brushProperty name="color" value="#E71224"/>
    </inkml:brush>
  </inkml:definitions>
  <inkml:trace contextRef="#ctx0" brushRef="#br0">1 141 18308,'14'3'1656,"7"-11"-1072,4-5-256,8-3 681,1-1-393,6-3-680,0 1-168,-5-1 272,-5 1-144,-10 8-200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5.070"/>
    </inkml:context>
    <inkml:brush xml:id="br0">
      <inkml:brushProperty name="width" value="0.035" units="cm"/>
      <inkml:brushProperty name="height" value="0.035" units="cm"/>
      <inkml:brushProperty name="color" value="#E71224"/>
    </inkml:brush>
  </inkml:definitions>
  <inkml:trace contextRef="#ctx0" brushRef="#br0">64 103 18668,'-1'0'82,"0"0"0,0 1 0,1-1 0,-1 0 0,0 1 0,0-1 0,1 1 0,-1-1 0,0 1 0,1-1 0,-1 1 0,0-1 0,1 1 0,-1 0 0,1-1 0,-1 1 0,1 0 0,-1-1-1,1 1 1,-1 1 0,-7 18 21,7-19-60,-9 36 208,1 1 1,1-1-1,2 1 0,0 51 0,5-78-186,0 1-1,2-1 0,1 19 1,-2-29-55,0 0-1,1-1 1,-1 1 0,0-1 0,0 1 0,0 0-1,0-1 1,0 1 0,1-1 0,-1 1 0,0-1 0,1 1-1,-1-1 1,0 1 0,1-1 0,-1 1 0,0-1-1,1 1 1,-1-1 0,1 1 0,-1-1 0,1 0-1,-1 1 1,1-1 0,-1 0 0,1 0 0,-1 1 0,1-1-1,0 0 1,-1 0 0,1 0 0,-1 0 0,1 1-1,0-1 1,-1 0 0,1 0 0,-1 0 0,1 0 0,0-1-1,-1 1 1,1 0 0,-1 0 0,1 0 0,0 0-1,-1-1 1,1 1 0,-1 0 0,1 0 0,0-1-1,24-19 333,-25 20-339,64-71 1053,92-133 0,-81 102-643,-69 94-412,-4 5-47,0 0-1,0 0 0,0 0 0,0 0 0,0 0 1,0 0-1,-1 0 0,1-1 0,0-4 1,-2 7 34,0 1 0,1 0 0,-1-1 0,0 1 0,0 0 0,0-1 0,0 1 0,0 0 0,0 0 0,-1-1 0,1 1 0,0 0 0,0-1 0,0 1 0,0 0 0,0-1 0,0 1 0,0 0 0,-1 0 0,1-1 1,0 1-1,0 0 0,0 0 0,-1-1 0,1 1 0,0 0 0,0 0 0,-1 0 0,1-1 0,0 1 0,0 0 0,-1 0 0,1 0 0,0 0 0,-1 0 0,1 0 0,0 0 0,-1-1 0,1 1 0,0 0 0,-1 0 0,1 0 0,0 0 0,0 0 1,-1 0-1,1 1 0,0-1 0,-1 0 0,1 0 0,-1 0 0,-18 6-18,-3 9-196,-2 3-78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5.553"/>
    </inkml:context>
    <inkml:brush xml:id="br0">
      <inkml:brushProperty name="width" value="0.035" units="cm"/>
      <inkml:brushProperty name="height" value="0.035" units="cm"/>
      <inkml:brushProperty name="color" value="#E71224"/>
    </inkml:brush>
  </inkml:definitions>
  <inkml:trace contextRef="#ctx0" brushRef="#br0">1 124 14243,'0'3'144,"1"0"0,0 0 0,0 0-1,0 0 1,0 0 0,0 0 0,0 0 0,1 0 0,0-1 0,-1 1-1,1-1 1,0 1 0,0-1 0,1 0 0,-1 0 0,0 0 0,1 0-1,-1 0 1,1 0 0,0-1 0,0 1 0,-1-1 0,1 0-1,0 1 1,0-1 0,0-1 0,0 1 0,0 0 0,0-1 0,1 0-1,-1 1 1,0-1 0,0-1 0,0 1 0,0 0 0,5-2 0,1 0-182,0 0 1,0-1-1,0 0 1,0 0 0,-1-1-1,1 0 1,-1-1 0,0 0-1,0 0 1,-1-1 0,0 0-1,0 0 1,0-1 0,0 1-1,-1-1 1,-1-1 0,1 1-1,-1-1 1,0 0 0,-1-1-1,0 1 1,0-1 0,4-14-1,-7 21 50,-1 1 0,0 0 0,0-1 0,1 1 0,-1-1 0,0 1-1,0 0 1,0-1 0,0 1 0,-1-1 0,1 1 0,0 0 0,-1-3 0,0 3-1,1 1-1,0 0 1,0 0 0,-1-1 0,1 1 0,0 0 0,0 0 0,-1 0 0,1-1 0,0 1 0,-1 0 0,1 0-1,0 0 1,-1 0 0,1 0 0,0 0 0,-1-1 0,1 1 0,-1 0 0,1 0 0,0 0 0,-1 0 0,1 0-1,0 0 1,-1 1 0,1-1 0,-1 0 0,1 0 0,0 0 0,-1 0 0,0 1 0,-1 0 34,-1 1 0,1-1 0,-1 1 0,1 0 0,0 0-1,-1 0 1,1 0 0,0 0 0,0 1 0,1-1 0,-3 5 0,-2 3 70,1 1-1,1 0 0,-1 0 0,2 0 1,0 0-1,0 1 0,1 0 0,1-1 1,0 1-1,0 0 0,1 0 1,3 22-1,-3-32-81,1 1 0,-1-1 0,1 0 0,0 0 0,0 0 0,0 0 0,0 0 0,0 0 0,0 0 0,1 0 0,-1 0 0,1 0 0,-1-1 0,1 1 0,-1 0 0,1-1 0,0 0 0,0 1 0,0-1-1,3 2 1,-1-2 8,-1 0 0,0-1 0,1 1 0,-1 0 0,1-1 0,-1 0 0,1 0 0,-1 0-1,1 0 1,-1-1 0,1 0 0,3 0 0,5-3 38,-1 0 1,0-1-1,0 0 0,0 0 0,-1-1 1,18-14-1,-6 1 14,-1-2 0,0-1 0,-2 0 0,20-31 0,-20 27-85,-22 57-82,-4-2 41,3-13 21,1 0 1,0 0 0,1 0-1,0 0 1,2 0 0,1 18 0,-1-33 11,0 1 0,0-1 0,0 0 0,0 0 0,1 0 0,-1 1 0,0-1-1,1 0 1,-1 0 0,1 0 0,-1 0 0,1 0 0,0 0 0,0 1 0,-1-2 0,1 1 0,0 0 0,0 0 0,0 0 0,0 0 0,0 0 0,0-1 0,2 2 0,-1-2 1,-1 1 0,1-1-1,0 0 1,0 0 0,-1 0 0,1 0-1,0 0 1,-1-1 0,1 1 0,0-1-1,-1 1 1,1-1 0,0 1 0,-1-1 0,3-1-1,6-4 9,1-1 1,-1 0-1,17-16 0,-21 17-4,11-9 1,-8 6-1,1 0 0,0 1 0,0 0 0,1 1-1,12-7 1,-20 13 0,-1 0 0,1 0-1,-1 0 1,1 0-1,0 1 1,-1-1-1,1 1 1,0-1-1,0 1 1,-1 0 0,1 0-1,0 0 1,0 0-1,0 1 1,-1-1-1,1 1 1,0 0-1,-1 0 1,1 0 0,-1 0-1,1 0 1,-1 0-1,1 1 1,-1-1-1,0 1 1,1 0-1,-1-1 1,0 1-1,2 3 1,-2-2 17,0-1 0,1 1-1,-1-1 1,1 0 0,-1 0 0,1 0 0,0 0 0,0 0-1,0 0 1,0-1 0,0 1 0,1-1 0,-1 0-1,0 0 1,0 0 0,1-1 0,-1 1 0,1-1-1,-1 1 1,1-1 0,-1 0 0,1-1 0,-1 1 0,0-1-1,1 1 1,-1-1 0,0 0 0,1 0 0,-1 0-1,0-1 1,0 1 0,0-1 0,0 0 0,0 0 0,0 0-1,-1 0 1,1 0 0,0-1 0,-1 1 0,0-1-1,3-3 1,-1 2-96,-1-1 0,1 1 0,-1 0 0,0-1 0,0 0 1,-1 0-1,0 1 0,0-1 0,0-1 0,0 1 0,-1 0 0,1 0 0,-2-1 0,1 1 0,0-1 0,-1 1 0,0 0 0,0-1 0,-2-7 0,-10-14-283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6.025"/>
    </inkml:context>
    <inkml:brush xml:id="br0">
      <inkml:brushProperty name="width" value="0.035" units="cm"/>
      <inkml:brushProperty name="height" value="0.035" units="cm"/>
      <inkml:brushProperty name="color" value="#E71224"/>
    </inkml:brush>
  </inkml:definitions>
  <inkml:trace contextRef="#ctx0" brushRef="#br0">1 6 21004,'3'-1'1505,"0"1"-1289,-1-2-296,3-1 1040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6.372"/>
    </inkml:context>
    <inkml:brush xml:id="br0">
      <inkml:brushProperty name="width" value="0.035" units="cm"/>
      <inkml:brushProperty name="height" value="0.035" units="cm"/>
      <inkml:brushProperty name="color" value="#E71224"/>
    </inkml:brush>
  </inkml:definitions>
  <inkml:trace contextRef="#ctx0" brushRef="#br0">1 105 16155,'15'0'1836,"-9"-1"-1301,-1 1 0,0 0 1,0 0-1,0 0 0,6 2 0,-9-2-473,-1 0-1,0 1 0,0-1 1,0 0-1,0 1 0,0 0 0,0-1 1,0 1-1,0-1 0,0 1 1,0 0-1,0 0 0,-1 0 0,1-1 1,0 1-1,0 0 0,-1 0 0,1 0 1,-1 0-1,1 0 0,-1 0 1,1 0-1,-1 1 0,1-1 0,-1 0 1,0 0-1,0 0 0,0 2 1,1 13 29,-2 0 0,0-1 0,0 1 1,-2 0-1,0 0 0,-7 20 0,5-17-58,0 1 0,2-1-1,-2 24 1,4-42-25,1 1 0,0-1 0,0 1 0,1-1 0,-1 1 0,0 0 0,0-1 0,1 1 0,-1-1 0,1 1 0,-1-1 0,1 1 0,1 1 0,-2-3-2,1 1 0,-1-1 0,1 1 0,-1-1 0,1 1 0,-1-1 0,1 0 0,-1 1 0,1-1 0,0 0 0,-1 1 0,1-1 1,-1 0-1,1 0 0,0 0 0,-1 0 0,1 1 0,0-1 0,-1 0 0,1 0 0,1 0 0,1-1 10,0 0 0,0 0 0,0 0 1,-1 0-1,1 0 0,0-1 0,-1 1 0,1-1 0,-1 1 0,1-1 1,-1 0-1,3-3 0,11-12 68,-1 0 1,-1-1 0,0-1-1,19-37 1,-15 21 72,26-73-1,-44 125-133,1 0 0,0 0 0,7 26 0,-7-41-21,-1 0 0,1-1 0,-1 1 0,1 0 0,0-1 0,-1 1-1,1-1 1,0 1 0,0-1 0,0 0 0,0 1 0,1-1 0,-1 0 0,0 1 0,1-1 0,-1 0 0,0 0 0,1 0-1,-1 0 1,1-1 0,0 1 0,-1 0 0,3 0 0,-1-1 4,0 1 1,0-1-1,0 0 1,0 0-1,1-1 0,-1 1 1,0 0-1,0-1 1,0 0-1,0 0 0,6-2 1,5-4 25,0-1 1,-1 0 0,25-20-1,-38 28-32,44-35 132,77-81-1,-120 116-129,0 0-1,-1-1 0,1 1 1,-1-1-1,1 1 1,-1-1-1,1 0 0,0 1 1,-1-1-1,0 1 1,1-1-1,-1 0 1,1 0-1,-1 1 0,0-1 1,1 0-1,-1 1 1,0-1-1,0 0 1,0 0-1,0 0 0,0 1 1,0-1-1,0 0 1,0-1-1,-1 2 1,0 1 0,0-1-1,0 0 1,0 0 0,0 1 0,0-1 0,0 1-1,0-1 1,0 1 0,0-1 0,0 1 0,1 0-1,-1-1 1,0 1 0,0 0 0,1-1 0,-2 3-1,-10 9 15,0 1-1,2 0 0,-1 1 1,-13 26-1,20-33-59,0 0 0,1 1 0,0 0 0,0 0 0,1 0 0,0 0 0,0 0 0,1 0 0,0 0 1,0 1-1,2 14 0,-1-22 19,0 1 0,0-1-1,0 0 1,0 0 0,1 0 0,-1 0 0,0 0 0,1 0 0,-1 0 0,1 0 0,-1 1 0,1-2 0,0 1 0,-1 0 0,1 0 0,0 0-1,0 0 1,-1 0 0,3 1 0,-2-2 9,1 1 0,-1-1 0,0 1 0,1-1-1,-1 0 1,1 0 0,-1 0 0,1 0 0,-1 0 0,0 0 0,1 0-1,-1 0 1,1-1 0,-1 1 0,0 0 0,1-1 0,0 0 0,24-10-242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7.797"/>
    </inkml:context>
    <inkml:brush xml:id="br0">
      <inkml:brushProperty name="width" value="0.035" units="cm"/>
      <inkml:brushProperty name="height" value="0.035" units="cm"/>
      <inkml:brushProperty name="color" value="#E71224"/>
    </inkml:brush>
  </inkml:definitions>
  <inkml:trace contextRef="#ctx0" brushRef="#br0">259 4 13587,'-8'0'392,"-1"0"0,1 0-1,-1 1 1,1 0 0,-1 1 0,1-1 0,0 2-1,-1-1 1,1 1 0,0 0 0,1 1 0,-1 0-1,-10 7 1,2 0-130,1 0 0,1 0 0,0 2-1,1 0 1,-14 16 0,24-25-230,-21 29 105,23-31-134,0-1-1,0 1 1,0 0-1,0 0 1,1 0-1,-1 0 0,1 0 1,-1 0-1,1-1 1,0 1-1,-1 0 1,1 0-1,0 1 0,0-1 1,1 0-1,-1 3 1,1-4-2,-1 0 0,1-1 0,-1 1 0,1 0 0,0 0 0,-1 0 0,1-1 0,0 1 0,-1 0 0,1 0 0,0-1 0,0 1 0,-1-1 0,1 1 0,0-1 0,0 1 0,0-1 0,0 1 0,0-1 0,0 0 0,0 0 0,0 1 0,0-1 0,0 0 0,0 0 0,0 0 0,0 0 0,0 0 0,0 0 0,0 0 0,0-1 0,2 0 0,3 0 10,1-1 0,-1 0 0,13-5 0,3-4 9,0-2 0,0 0 0,-1-1 0,23-21 0,72-74 263,-116 109-275,0 0 0,0-1-1,0 1 1,0 0 0,0 0 0,1-1 0,-1 1 0,0 0 0,0 0 0,0 0-1,1-1 1,-1 1 0,0 0 0,0 0 0,1 0 0,-1 0 0,0-1-1,0 1 1,1 0 0,-1 0 0,0 0 0,0 0 0,1 0 0,-1 0 0,0 0-1,1 0 1,-1 0 0,0 0 0,0 0 0,1 0 0,-1 0 0,0 0-1,1 0 1,-1 0 0,1 0 0,-1 13 203,-11 32 63,5-25-162,5-15-84,-1 4 31,0 0 0,1 1 1,0-1-1,0 13 0,1-20-52,0-1 1,0 1-1,0-1 1,0 1-1,1-1 0,-1 1 1,0-1-1,1 1 0,-1 0 1,1-1-1,0 0 1,-1 1-1,1-1 0,0 1 1,0-1-1,0 0 0,0 0 1,0 0-1,0 1 1,0-1-1,0 0 0,1 0 1,-1 0-1,0-1 0,1 1 1,-1 0-1,1 0 1,-1-1-1,1 1 0,-1-1 1,1 1-1,-1-1 0,2 1 1,4-1 6,-1 0 0,0 0 0,1-1 0,-1 1 0,0-2 0,0 1 0,12-4 0,45-21 58,-37 14-47,2-1-22,-16 7-25,1 0 1,-1 1-1,1 0 1,0 1-1,1 0 1,-1 1-1,19-1 1,-31 3 15,1 1 1,-1 0-1,0 0 1,0 0-1,0 0 1,1 1 0,-1-1-1,0 0 1,0 0-1,1 1 1,-1-1-1,0 1 1,0-1-1,0 1 1,0-1-1,0 1 1,0 0-1,0 0 1,0-1-1,0 1 1,0 0-1,0 0 1,0 0-1,-1 0 1,1 0-1,0 0 1,-1 0 0,1 0-1,-1 0 1,1 2-1,0 2-6,0 0 0,0 0 1,-1 0-1,0 0 0,0 1 0,-1 5 0,0-7 20,1 0-1,-1 0 0,1 0 0,0 0 0,0-1 0,1 1 0,-1 0 0,1 0 0,0 0 0,2 6 0,-2-9-2,0 0-1,0 0 1,0 0 0,0 0-1,0 0 1,1 0 0,-1-1-1,0 1 1,0 0-1,0-1 1,1 1 0,-1-1-1,0 1 1,1-1 0,-1 0-1,0 0 1,1 1-1,-1-1 1,0 0 0,1 0-1,-1 0 1,0-1 0,1 1-1,-1 0 1,1 0-1,-1-1 1,0 1 0,0-1-1,1 1 1,-1-1-1,1 0 1,7-3 12,0 0 1,16-12-1,130-100-605,-154 115 553,1 0-1,0 0 0,-1 0 1,1 0-1,0 0 1,-1 0-1,1 0 1,0 1-1,0-1 1,0 1-1,0-1 1,-1 1-1,1 0 0,4 0 1,-5 0 15,0 0-1,-1 1 1,1-1 0,0 1-1,-1 0 1,1-1 0,-1 1-1,1-1 1,-1 1 0,1 0-1,-1 0 1,1-1 0,-1 1-1,0 0 1,1 0 0,-1-1-1,0 1 1,0 0 0,1 0-1,-1 0 1,0-1 0,0 1-1,0 0 1,0 0 0,0 0-1,0 0 1,0 0 0,0-1-1,-1 1 1,1 0 0,0 0-1,0 0 1,-1 1 0,-10 46-755,11-48 774,0 0-1,0 0 1,0 0 0,0 1-1,0-1 1,0 0 0,0 0-1,0 0 1,0 1 0,0-1-1,0 0 1,0 0 0,0 0-1,0 1 1,0-1 0,0 0-1,0 0 1,0 0 0,0 1-1,0-1 1,0 0 0,0 0-1,0 0 1,0 0 0,1 1-1,-1-1 1,0 0 0,0 0-1,0 0 1,0 0 0,0 0-1,1 1 1,-1-1 0,0 0-1,0 0 1,0 0 0,0 0-1,1 0 1,-1 0 0,0 0-1,0 0 1,0 0 0,1 0-1,-1 0 1,0 0 0,0 0-1,0 0 1,1 0 0,-1 0-1,0 0 1,0 0 0,0 0-1,1 0 1,-1 0 0,0 0-1,0 0 1,0 0 0,0 0-1,1 0 1,-1 0 0,0 0-1,0-1 1,0 1 0,0 0-1,1 0 1,-1 0 0,12-6-169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14.997"/>
    </inkml:context>
    <inkml:brush xml:id="br0">
      <inkml:brushProperty name="width" value="0.025" units="cm"/>
      <inkml:brushProperty name="height" value="0.025" units="cm"/>
    </inkml:brush>
  </inkml:definitions>
  <inkml:trace contextRef="#ctx0" brushRef="#br0">243 309 2915,'1'-25'85,"-1"-34"2551,0 56-2348,0 1 0,-1-1 1,1 0-1,0 1 0,-1-1 1,0 1-1,0 0 1,0-1-1,0 1 0,0-1 1,0 1-1,0 0 0,-1 0 1,1 0-1,-1 0 1,0 0-1,-2-2 0,4 3-244,-1 1 0,1-1 0,-1 1 0,1-1-1,0 1 1,-1 0 0,1-1 0,-1 1 0,0 0 0,1 0 0,-1-1-1,1 1 1,-1 0 0,1 0 0,-1 0 0,0 0 0,1 0 0,-1 0-1,1-1 1,-1 1 0,1 1 0,-1-1 0,0 0 0,1 0-1,-1 0 1,1 0 0,-1 0 0,0 0 0,1 1 0,-1-1 0,1 0-1,-1 1 1,1-1 0,-1 0 0,1 1 0,-1-1 0,1 0-1,-1 1 1,1-1 0,0 1 0,-1-1 0,1 1 0,0-1 0,-1 1-1,1-1 1,0 1 0,0-1 0,-1 1 0,1-1 0,0 1 0,0 0-1,0-1 1,0 1 0,0-1 0,0 1 0,0 0 0,-1 45-53,1-29 604,-21 878 1921,25-567-2262,-4-327-236,1-1 0,0 1-1,-1 0 1,1-1-1,0 1 1,-1-1-1,1 1 1,0-1-1,-1 1 1,1-1 0,0 0-1,0 1 1,0-1-1,-1 0 1,1 1-1,0-1 1,0 0-1,0 0 1,0 0 0,0 0-1,0 0 1,-1 0-1,1 0 1,0 0-1,2-1 1,32-1 44,-29 2-68,148-6-18,76-8-21,137-45-1642,-320 48 1710,87-32 0,-90 27 44,84-19 0,-111 32-75,-1 1 1,1 0-1,0 2 1,0 0-1,-1 1 0,1 0 1,0 1-1,32 9 1,53 23 26,-61-19-566,0-2-1,0-1 1,1-3 0,77 9-1,-87-18 455,0-1 0,0-1-1,0-2 1,-1 0-1,1-3 1,-1-1 0,59-22-1,-51 14 151,0 2 0,1 2 1,1 2-1,0 1 0,0 3 0,77-4 0,-35 8 36,0-4-1,-1-3 0,151-38 0,-145 26 96,1 4 0,1 4 0,162-2 1,725 21 4407,-900-6-4587,1 2 0,116 20 0,-115-8-38,0-3 1,113 1-1,-191-13-7,0 0 0,0 0 0,0 0-1,0 1 1,-1-1 0,1 0 0,0 0-1,0 0 1,0 0 0,-1 0 0,1 0 0,-1-1-1,1 1 1,-1 0 0,1 0 0,-1 0-1,0-1 1,1 1 0,-1 0 0,0-3 0,1 1 23,-1 0 0,1 1 0,0-1 0,0 0 0,0 0 0,1 1 0,-1-1 1,0 1-1,1-1 0,3-4 0,6 0 43,-1 1 0,1 0 0,19-7 0,20-12 154,-49 24-190,1 0-1,-1 0 1,0 0-1,0 0 1,0 0-1,0 0 0,-1 0 1,1-1-1,0 1 1,0 0-1,-1-1 1,1 1-1,-1-1 1,1 1-1,-1 0 1,0-1-1,1 1 1,-1-1-1,0 1 0,0-1 1,0 1-1,0-1 1,0 1-1,-1-1 1,1 1-1,0-1 1,-1 1-1,1-1 1,-1 1-1,1 0 1,-2-3-1,-27-47-1221,21 39 733,0-1 404,-7-9 90,1-2 1,1 0 0,-10-27-1,20 44 22,1-1 0,0 1 0,0-1 0,1 0-1,-1 0 1,2 1 0,-1-1 0,1 0-1,0 0 1,1 0 0,0 0 0,0 1 0,1-1-1,0 0 1,4-9 0,15-33-15,-2 6 10,24-82-1,-32 94-88,1 1 1,2 0-1,1 1 0,27-43 0,5-10 202,-45 80-126,0 0-1,0 0 0,0 0 1,-1 0-1,0-1 0,1 1 0,-1-1 1,-1 1-1,1-1 0,0 1 0,-1-6 1,0 8-4,-1 0 0,0 0 0,0 0 0,0-1 0,0 1 0,0 0 0,0 0 0,0 1 0,-1-1 0,1 0 0,0 0 0,0 0 1,-1 1-1,1-1 0,0 1 0,-1-1 0,1 1 0,-1 0 0,1-1 0,-1 1 0,1 0 0,0 0 0,-1 0 0,1 0 0,-1 0 0,1 0 0,-1 0 0,-2 1 0,-220 12 2030,24-10-1875,-144-2 7,181-17-132,-25 0-95,40 12 28,-781-16 17,604 35 172,-5 0-51,-63-15 49,355-3-29,0-2 1,1-1-1,0-2 0,0-2 0,1-1 0,-37-17 0,24 10-140,-1 1-1,-64-12 1,29 20-12,0 4 1,-112 6 0,101 1-222,61 0 242,-1 1 1,2 2 0,-1 2 0,0 0 0,1 3-1,1 0 1,0 3 0,0 0 0,1 2-1,1 2 1,-42 29 0,53-33 44,-1-1 0,-1-1 0,0-1 0,0 0 0,-1-2 0,0-1 1,-1 0-1,0-2 0,0-1 0,0-1 0,0-1 0,-43-1 0,40-2-66,-1 3 0,1 0 0,-1 1 0,1 2 0,-28 9 0,7-4-124,0-1 0,0-3 0,-1-2 0,-71-3 0,128-14-5331,7-10 703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51.237"/>
    </inkml:context>
    <inkml:brush xml:id="br0">
      <inkml:brushProperty name="width" value="0.035" units="cm"/>
      <inkml:brushProperty name="height" value="0.035" units="cm"/>
    </inkml:brush>
  </inkml:definitions>
  <inkml:trace contextRef="#ctx0" brushRef="#br0">612 56 11819,'0'1'54,"1"-1"1,-1 0 0,1 0 0,-1 0 0,0 0 0,1 0 0,-1 0 0,1 0 0,-1 0 0,1 0 0,-1 0 0,1 0 0,-1 0 0,1 0 0,-1 0 0,1 0 0,-1-1 0,1 1 0,-1 0 0,0 0 0,1-1 0,-1 1 0,1 0 0,-1 0 0,0-1 0,1 1 0,-1 0 0,0-1-1,1 1 1,-1-1 0,0 1 0,0 0 0,1-1 0,-1 1 0,0-1 0,0 1 0,0-1 0,0 1 0,1 0 0,-1-1 0,0 1 0,0-1 0,0 1 0,0-1 0,0 1 0,0-1 0,0 1 0,0-1 0,0 1 0,-1-1 0,1 1 0,0-1 0,0 1 0,0 0 0,0-1 0,-1 1-1,1-1 1,0 1 0,0-1 0,-1 1 0,1 0 0,0-1 0,-1 1 0,1 0 0,-1-1 0,1 1 0,0 0 0,-1 0 0,0-1 0,-1-1 83,-1 0 1,1 1-1,-1-1 0,0 1 1,0-1-1,1 1 0,-1 0 1,0 0-1,0 0 0,-5 0 0,-34-4 657,32 4-605,-47-2 606,30 3-304,-30-6-1,36 3-274,0 2-1,0 0 1,0 1-1,-39 5 1,40 0-175,1 1-1,0 0 1,0 2 0,1 0 0,-27 16 0,-4 1-21,46-23-25,-1 0 1,0 0 0,0-1-1,1 0 1,-1 1 0,0-1-1,0-1 1,0 1-1,0 0 1,-8-1 0,12 0-24,-1 0 0,1 0 0,0 0 0,-1 0 0,1 0 0,0 0 0,-1 0 0,1 0 0,0 0 1,-1-1-1,1 1 0,0 0 0,0 0 0,-1 0 0,1 0 0,0-1 0,-1 1 0,1 0 1,0 0-1,0 0 0,0-1 0,-1 1 0,1 0 0,0 0 0,0-1 0,0 1 0,-1 0 0,1-1 1,0 1-1,0 0 0,0 0 0,0-1 0,0 1 0,0 0 0,0-1 0,0 1 0,0 0 1,0-1-1,0 1 0,0 0 0,0-1 0,0 1 0,0 0 0,0-1 0,0 1 0,0 0 0,0-1 1,0 1-1,1 0 0,-1 0 0,0-1 0,0 0-61,1 1-1,-1-1 1,0 0 0,1 1 0,-1-1-1,1 0 1,-1 1 0,1-1-1,-1 1 1,1-1 0,-1 1-1,1-1 1,0 1 0,-1 0 0,1-1-1,0 1 1,-1 0 0,1-1-1,0 1 1,-1 0 0,1 0 0,0-1-1,0 1 1,-1 0 0,3 0-1,5 1-481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8.911"/>
    </inkml:context>
    <inkml:brush xml:id="br0">
      <inkml:brushProperty name="width" value="0.035" units="cm"/>
      <inkml:brushProperty name="height" value="0.035" units="cm"/>
      <inkml:brushProperty name="color" value="#E71224"/>
    </inkml:brush>
  </inkml:definitions>
  <inkml:trace contextRef="#ctx0" brushRef="#br0">214 0 15507,'-25'40'865,"3"2"1,1 0-1,2 1 0,3 1 0,1 1 0,2 0 1,-13 85-1,22-83-577,1 0-1,6 59 1,0-7-247,-4-90-67,-2-12 20,-2-8 10,-5-24 57,0 3 179,2 0-1,1-1 1,-5-47 0,12 79-229,0 0 1,0-1-1,0 1 0,0-1 0,0 1 1,1-1-1,-1 1 0,0 0 0,1-1 0,-1 1 1,1-1-1,-1 1 0,1 0 0,0 0 1,-1-1-1,1 1 0,0 0 0,0 0 0,0 0 1,0 0-1,0 0 0,0 0 0,0 0 1,0 0-1,0 0 0,1 0 0,-1 1 0,0-1 1,1 0-1,-1 1 0,0-1 0,1 1 1,1-1-1,5 0-281,1 0 1,-1 0 0,0 1 0,17 2-1,1-1-887,2-2-468,-1-1-1,0-1 0,-1-1 1,1-2-1,34-11 0,-44 11 1616,-1-1 0,28-17 0,-43 23 137,-1 1 0,0-1 0,1 1 0,-1 0 0,1-1 0,-1 1 0,1 0 0,-1-1 1,1 1-1,-1 0 0,1-1 0,-1 1 0,1 0 0,-1 0 0,1 0 0,-1 0 0,1 0 1,0-1-1,-1 1 0,1 0 0,-1 0 0,1 0 0,-1 0 0,1 1 0,0-1 0,-1 0 0,1 0 1,-1 0-1,1 0 0,-1 1 0,2-1 0,-1 18 2769,-1-17-2805,-1 1 0,1-1 0,0 1 0,0-1 0,0 1 0,0-1 1,0 1-1,0-1 0,0 1 0,1-1 0,-1 1 0,0-1 0,1 1 0,-1-1 0,1 1 0,0-1 1,0 0-1,-1 1 0,1-1 0,0 0 0,0 0 0,0 1 0,0-1 0,2 1 0,0-1-53,1 1 0,0-1 0,-1-1 0,1 1 0,0 0 0,-1-1 0,1 0 0,0 0 0,0 0 0,-1 0 0,6-2 0,45-10-87,-39 8 30,79-27-337,-68 21 129,0 1 1,0 1-1,48-7 0,-73 14 218,0 1-1,0 0 1,1 0-1,-1-1 1,0 1-1,0 0 0,0 0 1,0 0-1,0 0 1,0 0-1,0 1 1,1-1-1,-1 0 0,0 0 1,0 1-1,0-1 1,0 1-1,0-1 1,0 1-1,0-1 0,0 1 1,0-1-1,-1 1 1,1 0-1,0 0 0,0-1 1,-1 1-1,1 0 1,0 0-1,-1 0 1,1 0-1,0 0 0,-1 0 1,0 0-1,1 0 1,-1 0-1,1 0 1,-1 0-1,0 0 0,0 0 1,0 1-1,0 1 1,1-1 4,-1 0 1,0 0 0,1 0 0,-1 0 0,1 0-1,0 0 1,0 0 0,0-1 0,0 1 0,0 0-1,0 0 1,0-1 0,3 3 0,-3-3-21,0 0 0,1 0 1,-1-1-1,1 1 0,-1 0 1,1-1-1,-1 1 0,1-1 1,-1 0-1,1 1 0,0-1 1,-1 0-1,1 0 0,0 0 1,-1 0-1,4-1 0,31-7-761,-19 3 247,-11 4 290,1 0 0,-1 0 0,0 0 0,1 1 0,-1 0 0,0 0 0,11 2 0,-15-1 190,0 0 0,1 0-1,-1 0 1,1 0 0,-1 0 0,0 0 0,0 1-1,0-1 1,0 1 0,0-1 0,0 1-1,0 0 1,0 0 0,-1 0 0,1 0-1,-1 0 1,1 0 0,-1 0 0,0 0-1,0 1 1,2 3 0,0 5 232,-1 0 0,0-1 0,0 1 0,-1 0 0,0 0 1,-1 0-1,0 0 0,-1 0 0,0 0 0,-1 0 0,-3 10 0,3-9 117,-2-1-1,1 0 1,-2 0-1,1 0 1,-2 0 0,1-1-1,-1 0 1,-1 0-1,0 0 1,-9 9-1,14-17-229,0 0 1,0 0-1,-1 0 0,1-1 0,-1 1 0,1-1 0,-1 1 0,0-1 0,1 0 0,-5 1 0,6-2-50,1 0-1,-1 1 1,0-1-1,1 0 0,-1 0 1,1 0-1,-1 0 0,1 0 1,-1 0-1,0-1 1,1 1-1,-1 0 0,1 0 1,-1 0-1,1-1 1,-1 1-1,1 0 0,-1 0 1,1-1-1,-1 1 0,1 0 1,-1-1-1,0 0-7,1 0 0,-1 0 0,1 0-1,-1 0 1,1 0 0,0 0 0,-1 0-1,1-1 1,0 1 0,0 0 0,0 0-1,0 0 1,0 0 0,0 0 0,0 0-1,0-2 1,2-7 6,0-1-1,1 0 0,0 1 1,0 0-1,9-18 0,31-47 12,-26 47-31,137-195 407,-148 218 161,-6 15-185,-10 29 47,5-18-180,4-16-208,0 1 1,0-1-1,1 0 1,-1 1-1,2-1 1,-1 1 0,0-1-1,1 1 1,2 7-1,-2-11-26,0 1-1,0-1 1,0 0-1,0 0 1,0 0-1,1 0 0,-1-1 1,0 1-1,1 0 1,0 0-1,-1-1 1,1 1-1,0-1 1,0 1-1,0-1 1,0 0-1,0 0 1,0 0-1,0 0 0,0 0 1,0 0-1,1-1 1,-1 1-1,4 0 1,6 0-90,0-1 0,0 0 0,0 0 0,-1-1 0,1 0 0,23-7-1,69-26-974,-57 17 538,-27 9 278,-11 4 120,-1 1-1,1 0 1,0 0-1,1 1 1,-1 0-1,0 0 1,1 1-1,13 0 1,-22 2 133,0-1 1,0 0-1,0 0 1,0 1-1,0-1 1,0 1-1,0-1 1,0 1-1,-1-1 0,1 1 1,0-1-1,0 1 1,0 0-1,-1 0 1,1-1-1,0 1 1,-1 0-1,1 0 1,0 0-1,-1 0 0,1 0 1,-1 0-1,1 0 1,-1 0-1,0 0 1,0 0-1,1 0 1,-1 0-1,0 0 0,0 0 1,0 0-1,0 0 1,0 0-1,0 0 1,0 2-1,0-1 11,0 0 0,0 0 0,0 0 0,1 1 0,-1-1 1,1 0-1,-1 0 0,1 0 0,2 4 0,2-2 22,4-3-28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19.853"/>
    </inkml:context>
    <inkml:brush xml:id="br0">
      <inkml:brushProperty name="width" value="0.035" units="cm"/>
      <inkml:brushProperty name="height" value="0.035" units="cm"/>
      <inkml:brushProperty name="color" value="#E71224"/>
    </inkml:brush>
  </inkml:definitions>
  <inkml:trace contextRef="#ctx0" brushRef="#br0">152 164 13523,'-1'-2'249,"0"-1"0,0 0 0,0 1 0,0-1 0,-1 0 1,1 1-1,-1-1 0,0 1 0,0 0 0,0 0 0,0 0 0,0 0 0,-3-2 0,4 3-124,-1 0-1,1 1 1,-1-1-1,0 1 1,1-1-1,-1 1 1,0 0-1,1-1 1,-1 1-1,0 0 1,1 0-1,-1 0 1,0 0-1,1 1 1,-1-1-1,0 0 1,1 1-1,-1-1 1,1 1-1,-1 0 1,1-1-1,-1 1 1,1 0-1,-3 2 1,-4 2 102,2 0 0,-1 1 0,1 0 0,0 0 0,0 0 0,0 1 0,1 0 0,0 0 0,1 0 0,-1 1 0,1 0 0,1 0 0,0 0 0,0 0 0,0 0 0,-1 10 0,4-16-199,0-1 0,-1 0-1,1 0 1,0 1-1,0-1 1,1 0-1,-1 1 1,0-1 0,0 0-1,1 0 1,-1 1-1,0-1 1,1 0-1,-1 0 1,1 1-1,0-1 1,-1 0 0,1 0-1,0 0 1,0 0-1,0 0 1,0 0-1,1 1 1,0-1 0,-1-1 1,1 1-1,0 0 1,0-1-1,0 1 0,0-1 1,0 1-1,-1-1 1,1 0-1,0 0 0,0 0 1,0 0-1,4-1 0,2 0 17,0-1 0,0-1 0,0 1 0,-1-1 0,1 0 0,8-6 0,3-4-23,-1 0 0,0-1-1,-1-1 1,-1-1 0,0-1-1,-1 0 1,-1-1 0,-1 0 0,-1-1-1,0-1 1,-1 1 0,-1-2-1,10-31 1,-30 84-124,1 1 1,1 0-1,2 0 0,1 0 0,-1 52 0,6-81 103,0 0 0,0 0 0,0 0 0,1 0 0,0 0 0,0 0 0,0 0 0,0 0 0,1-1 0,-1 1-1,1-1 1,0 1 0,0-1 0,0 1 0,3 2 0,-3-4-2,1-1 0,-1 1 0,0-1 0,0 0 0,1 0 0,-1 0 0,0 0 0,1 0 0,-1 0 0,1-1 1,-1 1-1,1-1 0,-1 0 0,1 1 0,-1-1 0,1 0 0,0-1 0,-1 1 0,1 0 0,-1-1 0,1 0 0,-1 1 0,1-1 0,3-2 0,7-3-5,-1 1 1,1-2-1,-2 0 0,1 0 0,-1-1 1,0-1-1,11-11 0,8-10-119,25-33 0,-49 58-97,-6 12 132,-4 13 65,3-18 14,-1 6 5,0 1-1,1 0 1,0 0 0,0-1 0,1 11-1,0-17 12,0 0-1,0 0 1,0 0-1,1 1 1,-1-1-1,1 0 1,-1 0-1,1 0 1,0 0-1,0 0 0,0 0 1,0 0-1,0 0 1,0 0-1,1 0 1,-1 0-1,0-1 1,1 1-1,0-1 1,-1 1-1,1-1 1,0 1-1,0-1 1,0 0-1,3 2 1,1-2 5,0 1 0,1-1 0,-1 0 1,0-1-1,1 1 0,-1-1 0,1 0 1,-1-1-1,1 0 0,-1 0 0,0 0 1,12-5-1,0 0-16,-2-1 0,1 0 0,20-14 0,-21 11-25,0 0 1,28-25 0,-40 32 19,-1-1 0,1 1 0,-1-1 0,1 0 0,-1 0 0,-1 0 0,1 0 1,0-1-1,-1 1 0,0-1 0,0 1 0,0-1 0,-1 0 0,1 0 1,-1 0-1,0-5 0,-1 10 11,0 0 1,0 0 0,0 1-1,-1-1 1,1 0-1,0 0 1,0 1-1,0-1 1,-1 0-1,1 0 1,0 0 0,0 1-1,-1-1 1,1 0-1,0 0 1,-1 0-1,1 0 1,0 0 0,-1 1-1,1-1 1,0 0-1,-1 0 1,1 0-1,0 0 1,0 0-1,-1 0 1,1 0 0,0 0-1,-1 0 1,1 0-1,0-1 1,-1 1-1,1 0 1,0 0 0,-1 0-1,1 0 1,0 0-1,0 0 1,-1-1-1,1 1 1,0 0-1,0 0 1,-1 0 0,1-1-1,0 1 1,0 0-1,-1 0 1,1-1-1,0 1 1,0 0 0,0-1-1,0 1 1,0 0-1,0-1 1,-1 1-1,1 0 1,0 0-1,0-1 1,0 1 0,0 0-1,0-1 1,0 1-1,0 0 1,0-1-1,0 1 1,0 0 0,1-1-1,-19 22 146,13-14-104,1 1 0,0 0 0,1 0 0,0 0 0,0 0 1,0 0-1,1 1 0,1-1 0,-1 1 0,1 0 0,1-1 0,-1 1 0,2 11 0,-1-19-45,0 0 0,1 0 0,-1 0-1,0 0 1,0 0 0,0-1-1,1 1 1,-1 0 0,0 0 0,1 0-1,-1 0 1,1-1 0,-1 1-1,1 0 1,-1 0 0,1-1 0,0 1-1,-1 0 1,1-1 0,0 1-1,-1 0 1,1-1 0,0 1 0,0-1-1,0 0 1,-1 1 0,1-1-1,0 1 1,0-1 0,0 0 0,0 0-1,0 0 1,0 0 0,0 1 0,0-1-1,0 0 1,1-1 0,1 1 38,-1-1 1,1 0-1,-1 0 0,1 0 1,-1 0-1,1 0 1,-1-1-1,0 1 1,0-1-1,0 0 1,0 1-1,4-5 0,19-27-57,1-6-16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0.369"/>
    </inkml:context>
    <inkml:brush xml:id="br0">
      <inkml:brushProperty name="width" value="0.035" units="cm"/>
      <inkml:brushProperty name="height" value="0.035" units="cm"/>
      <inkml:brushProperty name="color" value="#E71224"/>
    </inkml:brush>
  </inkml:definitions>
  <inkml:trace contextRef="#ctx0" brushRef="#br0">36 0 18724,'-13'0'1760,"3"4"-1352,3 2-400,1-2 601,6 4-377,6-1-80,7 0-184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0.825"/>
    </inkml:context>
    <inkml:brush xml:id="br0">
      <inkml:brushProperty name="width" value="0.035" units="cm"/>
      <inkml:brushProperty name="height" value="0.035" units="cm"/>
      <inkml:brushProperty name="color" value="#E71224"/>
    </inkml:brush>
  </inkml:definitions>
  <inkml:trace contextRef="#ctx0" brushRef="#br0">251 109 18060,'6'-6'1696,"-9"16"-944,-4 9-216,-7 18 953,-4 7-297,0 9-344,-1 5-184,2 0-143,1 1-97,6-7-512,4-6-313,6-16-607,0-7-280,5-13 944,-4-10-240,-1-9-248</inkml:trace>
  <inkml:trace contextRef="#ctx0" brushRef="#br0" timeOffset="1">0 94 16476,'1'-4'169,"1"0"1,-1 0-1,0 1 1,1-1 0,0 0-1,0 1 1,0-1 0,0 1-1,1-1 1,0 1 0,-1 0-1,1 0 1,0 0-1,0 1 1,0-1 0,1 1-1,-1-1 1,1 1 0,-1 0-1,1 0 1,6-2-1,6 0 169,0 0 0,0 0 0,0 2-1,20-2 1,-19 3-208,10-2-29,-1 1 0,1 1 1,0 2-1,0 0 0,-1 2 0,1 1 0,48 14 1,-69-16-76,0 1 0,-1-1 0,1 1 0,-1 0 0,7 5 0,-10-7-12,-1 0 0,0 0 1,0 0-1,0 0 0,0 0 1,0 0-1,0 1 0,0-1 0,0 0 1,0 1-1,0-1 0,-1 0 1,1 1-1,-1-1 0,1 1 0,-1-1 1,0 1-1,1-1 0,-1 1 0,0-1 1,0 1-1,0 0 0,0-1 1,0 1-1,0-1 0,-1 1 0,1 1 1,-2 2 27,0-1 0,-1 1 0,1 0 1,-1-1-1,0 0 0,0 0 0,0 0 1,-1 0-1,-3 4 0,-40 32 291,38-33-265,-74 53 443,46-35-305,-62 56 1,107-89-230,7-8-40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1.312"/>
    </inkml:context>
    <inkml:brush xml:id="br0">
      <inkml:brushProperty name="width" value="0.035" units="cm"/>
      <inkml:brushProperty name="height" value="0.035" units="cm"/>
      <inkml:brushProperty name="color" value="#E71224"/>
    </inkml:brush>
  </inkml:definitions>
  <inkml:trace contextRef="#ctx0" brushRef="#br0">92 1 16331,'-13'30'1245,"-6"11"117,2 0 0,3 1 0,-11 47 0,22-53-567,7-22-436,-3-13-353,-1-1-1,0 0 1,1 0 0,-1 1 0,1-1 0,-1 0-1,1 0 1,-1 0 0,1 0 0,-1 0-1,1 0 1,-1 0 0,1 0 0,-1 0 0,0 0-1,1 0 1,-1 0 0,1 0 0,-1 0 0,1 0-1,-1 0 1,1-1 0,-1 1 0,1 0-1,-1 0 1,0-1 0,1 1 0,-1 0 0,0 0-1,1-1 1,5-4-7,-1 1 0,0-1 0,0 0 1,0 0-1,0-1 0,-1 0 0,0 1 0,0-1 0,-1-1 0,0 1 0,0 0 0,3-9 0,3-14-165,9-44 0,-15 58 79,1-2 55,1-5-420,-4 24 437,0-1 0,-1 0 0,1 1 1,-1-1-1,1 1 0,-1-1 0,0 1 0,1-1 1,-1 1-1,0-1 0,0 1 0,0-1 0,0 1 0,-1 1 1,2 6 20,0 0 1,0-1-1,1 1 1,4 16-1,-5-24-3,-1 1 0,1-1 0,-1 0 0,1 1 0,-1-1 0,1 0 0,0 0 0,0 1 0,0-1 0,-1 0 1,1 0-1,0 0 0,0 0 0,1 0 0,-1 0 0,0 0 0,0 0 0,0-1 0,1 1 0,-1 0 0,0-1 0,1 1 0,-1-1 0,0 1 0,1-1 0,-1 0 0,1 0 0,-1 1 0,0-1 0,1 0 0,-1 0 0,1 0 0,-1-1 0,1 1 0,-1 0 0,0 0 0,1-1 0,1 0 0,4-2 7,-1 0-1,1 0 0,0-1 1,-1 0-1,0 0 0,0-1 0,11-10 1,32-43 18,-37 43-73,1-1 1,18-17 0,-29 35-35,-3 6 55,-5 10 28,4-11 1,-21 67 104,21-67-85,1 1-1,0-1 1,0 0 0,1 0-1,0 1 1,0-1-1,0 0 1,3 12 0,-2-17-21,-1 0 0,1 0 0,0-1 0,-1 1 0,1 0 0,0 0 0,0-1 0,0 1 0,1-1 0,-1 1 0,0-1 0,1 1 0,-1-1 0,0 0 0,1 0 0,0 0 0,-1 1 0,1-2 0,0 1 0,-1 0 0,1 0 0,0 0-1,0-1 1,0 1 0,0-1 0,-1 0 0,1 1 0,0-1 0,0 0 0,0 0 0,0 0 0,0 0 0,0-1 0,0 1 0,2-1 0,6-1-47,-1 0 0,0-1 0,0 0 0,-1-1 0,1 0-1,8-5 1,26-19-373,-2-2-1,68-63 1,-104 89 381,0 1 128,-4 6 9,-7 15 113,-15 27 164,20-42-352,-10 19 113,1-6-247,2 0 1,0 1 0,1 0-1,1 1 1,-8 36-1,14-54 102,0 0 0,0 0 0,0 0-1,0 0 1,0 1 0,0-1 0,0 0 0,0 0-1,0 0 1,0 0 0,0 1 0,0-1-1,0 0 1,0 0 0,0 0 0,0 0-1,0 1 1,0-1 0,0 0 0,0 0-1,0 0 1,0 0 0,0 1 0,0-1-1,0 0 1,0 0 0,0 0 0,1 0 0,-1 0-1,0 1 1,0-1 0,0 0 0,0 0-1,0 0 1,0 0 0,1 0 0,-1 0-1,0 0 1,0 0 0,0 1 0,0-1-1,1 0 1,-1 0 0,8-5-167,7-12-102,4-8-173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1.779"/>
    </inkml:context>
    <inkml:brush xml:id="br0">
      <inkml:brushProperty name="width" value="0.035" units="cm"/>
      <inkml:brushProperty name="height" value="0.035" units="cm"/>
      <inkml:brushProperty name="color" value="#E71224"/>
    </inkml:brush>
  </inkml:definitions>
  <inkml:trace contextRef="#ctx0" brushRef="#br0">12 1 15107,'-6'8'1425,"2"2"-1097,3 0-320,2 0 504,3-2-296,4-4-32,9-3-208</inkml:trace>
  <inkml:trace contextRef="#ctx0" brushRef="#br0" timeOffset="1">244 51 16363,'-6'10'897,"-2"0"0,1-1 0,-10 9-1,-12 16 861,28-34-1785,1 1 0,0-1 0,-1 1 0,1-1 0,0 1 0,0-1 0,0 1 0,0-1 0,-1 1-1,1 0 1,0-1 0,0 1 0,0-1 0,0 1 0,0-1 0,0 1 0,1 0 0,-1-1 0,0 1 0,0-1-1,0 1 1,0-1 0,1 1 0,-1-1 0,0 1 0,0-1 0,1 1 0,-1-1 0,1 1 0,-1-1 0,0 1-1,1-1 1,-1 0 0,1 1 0,-1-1 0,1 0 0,-1 1 0,1-1 0,-1 0 0,1 0 0,-1 1 0,1-1-1,-1 0 1,1 0 0,-1 0 0,1 0 0,0 0 0,0 0 0,38 9-1777,-27-7 1354,3 1 52,-1 0 1,0 2 0,0 0 0,0 0 0,-1 1 0,22 13 0,-33-17 471,1 0 1,0 0-1,-1 0 1,1 0-1,-1 0 1,1 0-1,-1 1 1,0-1-1,0 1 0,0-1 1,0 1-1,-1 0 1,1 0-1,-1 0 1,0 0-1,1 0 1,-1 0-1,-1 0 1,1 0-1,0 0 1,-1 1-1,0-1 1,1 0-1,-1 0 1,0 1-1,-1-1 1,1 0-1,-1 0 1,1 1-1,-1-1 1,0 0-1,0 0 1,-1 0-1,1 0 1,0 0-1,-3 3 1,-1 2 205,0-1 1,0 0 0,-1 0-1,0 0 1,0 0 0,0-1 0,-1 0-1,0-1 1,0 0 0,-1 0 0,1 0-1,-1-1 1,0 0 0,0 0-1,0-1 1,-1 0 0,1-1 0,-1 0-1,-9 1 1,17-2-287,-1-1 0,1 0 0,0 0 1,-1 0-1,1 0 0,0 0 0,-1 0 0,1 0 0,0-1 0,-1 1 0,1 0 0,0-1 1,0 1-1,-1-1 0,1 1 0,0-1 0,0 0 0,0 1 0,0-1 0,0 0 0,0 0 1,0 0-1,0 0 0,0 0 0,0 0 0,0 0 0,0 0 0,1 0 0,-1 0 0,1-1 1,-1 1-1,1 0 0,-1 0 0,1-1 0,-1 1 0,1 0 0,0-1 0,0-1 0,0-3-20,0-1-1,0 0 1,1 0-1,0 0 1,0 0-1,4-10 1,8-23-284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2.266"/>
    </inkml:context>
    <inkml:brush xml:id="br0">
      <inkml:brushProperty name="width" value="0.035" units="cm"/>
      <inkml:brushProperty name="height" value="0.035" units="cm"/>
      <inkml:brushProperty name="color" value="#E71224"/>
    </inkml:brush>
  </inkml:definitions>
  <inkml:trace contextRef="#ctx0" brushRef="#br0">58 104 12627,'9'-2'408,"0"1"1,0-1-1,0 0 1,-1-1 0,1 0-1,-1-1 1,14-7-1,-16 8-47,-1 0-1,0-1 0,1 1 1,-1-1-1,0 0 0,-1 0 0,1-1 1,-1 0-1,0 0 0,0 0 1,5-9-1,-9 14-326,1 0 0,-1-1 1,0 1-1,0 0 0,1-1 0,-1 1 1,0 0-1,0-1 0,0 1 0,1-1 0,-1 1 1,0 0-1,0-1 0,0 1 0,0-1 1,0 1-1,0 0 0,0-1 0,0 1 1,0-1-1,0 1 0,0 0 0,0-1 0,0 1 1,0-1-1,0 1 0,-1 0 0,1-1 1,0 1-1,0-1 0,0 1 0,-1 0 0,1-1 1,0 1-1,0 0 0,-1-1 0,1 1 1,0 0-1,-1 0 0,1-1 0,0 1 1,-1 0-1,1 0 0,0 0 0,-1-1 0,1 1 1,0 0-1,-1 0 0,1 0 0,-1 0 1,1 0-1,0 0 0,-1 0 0,1 0 1,-1 0-1,1 0 0,-1 0 0,1 0 0,0 0 1,-1 0-1,1 0 0,-1 0 0,1 0 1,0 0-1,-1 1 0,1-1 0,0 0 0,-1 1 1,-30 11 840,17-3-597,0 1 0,1 0 0,0 1 1,1 0-1,0 1 0,-18 24 0,24-29-206,0 1 0,0 0 0,1 1 0,1-1 0,-1 1 0,2 0 0,-1 1 0,1-1 0,0 0 0,1 1 0,0 0 0,-1 18 0,3-26-81,0 1 1,0 0-1,0 0 1,1-1-1,-1 1 0,1 0 1,0-1-1,-1 1 1,1 0-1,0-1 0,1 1 1,-1-1-1,0 0 1,1 1-1,-1-1 0,1 0 1,0 0-1,0 0 1,-1 0-1,1 0 1,1 0-1,-1-1 0,0 1 1,0-1-1,1 1 1,-1-1-1,1 0 0,-1 0 1,1 0-1,-1 0 1,1 0-1,0-1 0,-1 1 1,1-1-1,0 0 1,3 0-1,4 0 11,-1 0 0,0-1 0,1 0 0,-1-1 0,0 0 0,0 0-1,0-1 1,0 0 0,13-7 0,24-16-92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3.193"/>
    </inkml:context>
    <inkml:brush xml:id="br0">
      <inkml:brushProperty name="width" value="0.035" units="cm"/>
      <inkml:brushProperty name="height" value="0.035" units="cm"/>
      <inkml:brushProperty name="color" value="#E71224"/>
    </inkml:brush>
  </inkml:definitions>
  <inkml:trace contextRef="#ctx0" brushRef="#br0">0 136 17844,'5'-10'276,"-1"1"-1,2-1 1,-1 1 0,2 0 0,-1 1-1,1 0 1,0 0 0,1 0 0,-1 1-1,2 0 1,-1 0 0,1 1 0,0 0-1,0 1 1,0 0 0,14-5-1,-22 9-262,0 1-1,0-1 1,0 1-1,0 0 0,0-1 1,0 1-1,0 0 1,0 0-1,0 0 0,0 0 1,0 0-1,0 0 1,1 0-1,-1 0 0,0 0 1,0 1-1,0-1 1,0 0-1,0 1 0,0-1 1,0 0-1,0 1 1,0-1-1,0 1 0,-1 0 1,1-1-1,0 1 1,1 1-1,-1-1-4,0 1-1,0 0 1,-1 0-1,1 0 1,0 1-1,-1-1 1,1 0-1,-1 0 1,0 0-1,1 0 1,-1 0-1,0 1 1,-1 1-1,0 8-5,-1 0 0,0 1 0,-7 19 0,-17 37-1,14-38 9,1 0 0,2 0 0,-6 35 0,14-64-8,1-1 0,-1 1 0,1-1 0,0 1 0,0-1 0,0 1 0,0-1 0,0 1 0,0-1 0,0 1 0,1-1 0,-1 1 0,0-1 0,1 1 0,-1-1 0,1 1 0,0-1 0,-1 0 0,1 1 0,0-1 0,0 0 0,2 3 0,-2-4 2,1 1 0,-1 0 0,1-1 0,-1 0 0,1 1-1,-1-1 1,1 0 0,-1 1 0,1-1 0,-1 0 0,1 0 0,0 0-1,-1-1 1,1 1 0,-1 0 0,1-1 0,-1 1 0,2-1-1,8-3 22,-1-1-1,0 1 0,0-2 0,15-10 0,7-9 32,-1-1 1,-1-1-1,-1-2 1,-2-1-1,36-51 1,-52 63-33,-8 12 5,-6 16-1,0-1-20,-6 14-8,-6 33 0,13-50 6,1-1 1,0 1 0,0 0 0,1-1 0,0 1-1,0 0 1,0-1 0,1 1 0,0 0 0,0-1-1,0 1 1,3 5 0,-4-10 1,1 0-1,-1 1 0,1-1 1,0 0-1,0 0 1,0 0-1,0 0 1,-1 0-1,1 0 1,0-1-1,1 1 1,-1 0-1,0 0 1,0-1-1,0 1 0,0-1 1,1 1-1,-1-1 1,0 1-1,0-1 1,1 0-1,-1 1 1,0-1-1,1 0 1,-1 0-1,0 0 1,1 0-1,-1 0 1,0-1-1,1 1 0,-1 0 1,0-1-1,0 1 1,2-1-1,3-1 25,0-1 1,0 1-1,-1-1 0,1 0 0,-1-1 1,6-4-1,10-10 77,-1-1 0,-1 0 0,23-29 1,43-74 164,-91 137-245,1 0 1,0 1-1,-5 25 1,8-31-22,1-7-22,-1 6 39,0 1 0,1-1 1,0 1-1,0 10 0,1-19-52,0 1 0,0-1 0,0 1 1,0-1-1,0 0 0,0 1 0,0-1 0,1 1 0,-1-1 0,0 0 1,1 1-1,0-1 0,-1 0 0,1 0 0,0 1 0,-1-1 1,1 0-1,0 0 0,0 0 0,0 0 0,0 0 0,0 0 1,0 0-1,0 0 0,1 0 0,-1-1 0,0 1 0,0 0 1,1-1-1,-1 1 0,0-1 0,1 1 0,-1-1 0,0 0 0,1 0 1,1 1-1,1-1-20,0 0 0,1-1 0,-1 1 0,0-1 0,0 0 0,0 0 0,0 0 0,5-3 0,12-7-185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4.057"/>
    </inkml:context>
    <inkml:brush xml:id="br0">
      <inkml:brushProperty name="width" value="0.035" units="cm"/>
      <inkml:brushProperty name="height" value="0.035" units="cm"/>
      <inkml:brushProperty name="color" value="#E71224"/>
    </inkml:brush>
  </inkml:definitions>
  <inkml:trace contextRef="#ctx0" brushRef="#br0">6 173 15915,'-1'3'3637,"6"-6"-1419,15-14-740,23-26-1318,-36 35-87,0 1 0,0-1 0,-1-1-1,-1 1 1,1-1 0,-1 0 0,-1 0 0,1-1 0,2-10 0,-7 19-67,1 1 0,-1-1-1,0 1 1,0-1 0,0 1 0,0-1 0,0 1-1,0-1 1,0 0 0,0 1 0,0-1-1,0 1 1,0-1 0,0 1 0,0-1-1,0 1 1,0-1 0,-1 1 0,1-1 0,0 1-1,0-1 1,0 1 0,-1 0 0,1-1-1,0 1 1,-1-1 0,1 1 0,-1-1 0,0 1 2,0 0 0,1 0 0,-1 0 0,0 0 0,0 0 0,0 0 0,1 0 1,-1 0-1,0 1 0,0-1 0,1 0 0,-1 0 0,0 1 0,1-1 0,-1 0 0,-1 2 1,-26 21 165,18-12-160,1 1 0,0 0 0,0 1 1,2 0-1,-1 0 0,2 1 0,0 0 0,0 0 0,1 0 0,-4 23 0,8-36-16,1 1 1,0 0-1,-1 0 0,1 0 1,0 0-1,0-1 1,0 1-1,0 0 0,0 0 1,1 0-1,-1 0 0,0-1 1,1 1-1,0 0 0,-1 0 1,1-1-1,0 1 1,0 0-1,0-1 0,0 1 1,0-1-1,2 3 0,-1-3 1,0 1 0,0-1-1,1 0 1,-1 0-1,0-1 1,0 1 0,1 0-1,-1-1 1,0 1 0,1-1-1,-1 0 1,0 0-1,1 0 1,-1 0 0,4-1-1,8-1-1,0-1-1,0-1 1,0 0-1,19-10 1,29-16 12,-43 20-12,1 0 1,1 1-1,-1 1 0,25-6 1,-44 14 0,0-1 0,0 1 1,0 0-1,0 0 1,0 0-1,0 0 0,0-1 1,0 1-1,0 0 1,0 1-1,-1-1 0,1 0 1,0 0-1,0 0 1,0 1-1,0-1 1,0 0-1,0 1 0,0-1 1,0 1-1,0-1 1,0 1-1,-1-1 0,1 1 1,0-1-1,0 2 1,0-1 3,-1 0 1,0 0 0,0 0 0,0 0-1,0 0 1,0 0 0,0 0-1,0 0 1,0 0 0,0 0 0,0-1-1,-1 1 1,1 0 0,0 0-1,-1 0 1,1 0 0,0 0 0,-1 0-1,1 0 1,-1-1 0,0 1 0,1 0-1,-1 0 1,0-1 0,1 1-1,-1 0 1,-1 0 0,2-1 15,-1 1-1,1 0 1,-1-1-1,1 1 1,-1-1-1,1 1 1,-1 0 0,0-1-1,1 0 1,-1 1-1,0-1 1,1 1 0,-1-1-1,0 0 1,0 1-1,0-1 1,1 0-1,-1 0 1,0 0 0,0 0-1,0 0 1,1 0-1,-1 0 1,0 0 0,0 0-1,0 0 1,1 0-1,-1 0 1,-1-1 0,1 0 13,-1 0 0,1 0 0,0 0 0,0 0 1,0 0-1,0-1 0,0 1 0,1 0 1,-1-1-1,0 1 0,0-1 0,1 1 1,-1-4-1,-2-6 102,1 0-1,0 0 1,0-11 0,2 22-133,-1-5-6,1 0-1,0 1 1,0-1 0,0 1-1,1-1 1,-1 0-1,3-6 1,-2 9-50,-1 1 0,1 0 0,0 0 0,-1 0 0,1 0 0,0 0 0,0 0 0,0 0 0,0 0 0,0 0 0,0 0 0,0 0 0,0 0 0,0 1 0,0-1 0,1 0 0,-1 1 0,0-1 0,0 1 0,1 0 0,-1-1 0,0 1 0,1 0 0,-1 0 0,0 0 0,1 0 0,-1 0 0,0 0 0,1 0 0,1 0 0,4 1 206,5 0-203,1 0 0,-1-1 0,19-2 0,4-6-241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4.507"/>
    </inkml:context>
    <inkml:brush xml:id="br0">
      <inkml:brushProperty name="width" value="0.035" units="cm"/>
      <inkml:brushProperty name="height" value="0.035" units="cm"/>
      <inkml:brushProperty name="color" value="#E71224"/>
    </inkml:brush>
  </inkml:definitions>
  <inkml:trace contextRef="#ctx0" brushRef="#br0">128 1 14571,'-3'1'141,"0"1"-1,0 1 1,0-1 0,1 0 0,-1 1-1,1-1 1,0 1 0,-1 0-1,1 0 1,0 0 0,1 0-1,-1 0 1,0 0 0,-1 5-1,0-2 101,-9 21 438,1-1-1,1 1 0,-9 43 1,-9 86 752,25-137-1211,2-13-127,-1 0 0,1 1 0,0-1 0,1 1 0,0-1 0,0 1 0,0 0 0,1-1 0,0 1 0,0-1 0,3 9 0,-4-14-72,0 0-1,1 0 0,0 0 0,-1 0 1,1-1-1,-1 1 0,1 0 0,0 0 0,0 0 1,-1-1-1,1 1 0,0 0 0,0-1 0,0 1 1,0-1-1,0 1 0,0-1 0,0 0 1,0 1-1,0-1 0,1 1 0,1-1 8,-1 0 0,1 0 0,-1 0 0,1 0 0,-1-1 0,1 1 0,-1-1-1,5-1 1,4-2 28,0-1-1,-1 0 0,11-7 0,-17 9-34,35-23 135,68-61 0,-10 8 5,-95 77-157,17-9 66,-19 11-68,0-1 1,1 1 0,-1 0 0,0 0 0,1 0-1,-1 0 1,0 0 0,1 0 0,-1 0-1,1 0 1,-1 0 0,0 0 0,1 0-1,-1 0 1,0 0 0,1 0 0,-1 0-1,0 0 1,1 0 0,-1 0 0,0 0 0,1 0-1,-1 1 1,0-1 0,1 0 0,-1 0-1,0 0 1,1 1 0,-1-1 0,0 0-1,0 0 1,1 1 0,-1-1 0,0 0 0,0 0-1,0 1 1,1-1 0,-1 0 0,0 1-1,0-1 1,0 0 0,0 1 0,0-1-1,0 1 1,0-1 0,0 0 0,0 1-1,0-1 1,0 0 0,0 1 0,0-1 0,0 0-1,0 1 1,0-1 0,-2 24 67,-1 0 1,-1-1-1,-11 34 1,3-12-73,8-30-36,2-9-118,1 1-1,-1-1 1,1 1-1,0-1 1,0 1-1,1-1 1,0 10-1,0-16 150,1 1 0,-1-1 0,0 0-1,0 1 1,0-1 0,0 0 0,0 0 0,1 1 0,-1-1-1,0 0 1,0 1 0,0-1 0,1 0 0,-1 0-1,0 1 1,0-1 0,1 0 0,-1 0 0,0 0-1,1 0 1,-1 1 0,0-1 0,1 0 0,-1 0 0,0 0-1,1 0 1,-1 0 0,0 0 0,1 0 0,-1 0-1,0 0 1,1 0 0,-1 0 0,0 0 0,1 0-1,-1 0 1,0 0 0,1 0 0,-1 0 0,0 0-1,1-1 1,-1 1 0,0 0 0,1 0 0,-1 0 0,0 0-1,0-1 1,1 1 0,-1 0 0,1-1 0,15-12-248,-16 13 229,20-19-376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3:51.991"/>
    </inkml:context>
    <inkml:brush xml:id="br0">
      <inkml:brushProperty name="width" value="0.035" units="cm"/>
      <inkml:brushProperty name="height" value="0.035" units="cm"/>
    </inkml:brush>
  </inkml:definitions>
  <inkml:trace contextRef="#ctx0" brushRef="#br0">396 332 10650,'-5'0'489,"0"1"0,0 0-1,0 0 1,0 1 0,1-1 0,-1 1-1,0 0 1,1 0 0,0 1-1,-8 5 1,8-5-329,0-1-1,0 1 1,-1-1 0,1 0-1,0 0 1,-1 0 0,1-1-1,-1 1 1,0-1 0,-8 1-1,8-3-39,-1-1 0,1 1-1,0-1 1,0 0 0,0 0-1,0-1 1,0 1 0,1-1-1,-1-1 1,1 1 0,-8-7-1,-3-2 44,-15-10 19,4 3-63,-47-28 1,10 16-71,62 31-50,1 0 0,-1 0-1,1 0 1,0-1 0,-1 1 0,1 0 0,0 0 0,-1-1-1,1 1 1,0 0 0,0-1 0,-1 1 0,1 0 0,0-1-1,0 1 1,-1 0 0,1-1 0,0 1 0,0-1 0,0 1-1,0 0 1,0-1 0,-1 1 0,1-1 0,0 1-1,0-1 1,0 1 0,0 0 0,0-1 0,0 1 0,1-1-1,-1 1 1,0 0 0,0-1 0,0 1 0,0-1 0,0 1-1,0 0 1,1-1 0,-1 1 0,0 0 0,0-1 0,1 1-1,-1-1 1,15-11-67,254-64-187,-39 22-732,-224 53 944,-1 0 1,0 0-1,0 0 0,0-1 1,0 0-1,0 0 0,0 0 1,0 0-1,-1-1 0,1 0 1,-1 0-1,1 0 0,6-7 0,-2-6-51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5.114"/>
    </inkml:context>
    <inkml:brush xml:id="br0">
      <inkml:brushProperty name="width" value="0.035" units="cm"/>
      <inkml:brushProperty name="height" value="0.035" units="cm"/>
      <inkml:brushProperty name="color" value="#E71224"/>
    </inkml:brush>
  </inkml:definitions>
  <inkml:trace contextRef="#ctx0" brushRef="#br0">88 373 14059,'-39'96'3291,"29"-76"-2349,1 2-1,1-1 0,0 1 0,-4 28 1,11-50-895,1 1 1,0 0-1,0 0 1,0 0-1,-1 0 1,1 0-1,0 0 1,0 0-1,0 0 1,1-1-1,-1 1 1,0 0-1,0 0 1,0 0-1,1 0 1,-1 0-1,0-1 1,1 1-1,-1 0 1,1 1-1,0-2-25,-1 0 1,1 1-1,-1-1 0,1 0 1,0 0-1,-1 0 1,1 0-1,-1 0 0,1 0 1,-1 0-1,1 0 0,-1 0 1,1 0-1,0 0 0,-1 0 1,1 0-1,-1 0 1,1-1-1,-1 1 0,1 0 1,-1 0-1,1-1 0,0 1 1,3-3 20,-1 1-1,1-1 1,0 0 0,-1 0 0,0 0 0,4-4-1,2-7 3,-1 1 0,-1-1 0,0 0 0,-1-1 0,0 0 0,-1 0 0,-1 0 0,0 0 0,-2-1 0,1 1 0,-2-1 0,0-20 0,-2 44 19,0 2-25,0 0 0,0 0 0,2 16 0,-1-24-76,0-1 1,0 1-1,0 0 1,1-1-1,-1 1 1,0 0-1,1-1 1,-1 1-1,1-1 1,-1 1-1,1-1 1,0 1-1,0-1 1,0 1-1,0-1 1,0 0-1,0 1 0,0-1 1,0 0-1,0 0 1,0 0-1,1 0 1,-1 0-1,1 0 1,-1 0-1,0 0 1,1-1-1,0 1 1,-1 0-1,1-1 1,1 1-1,-1-1-58,0 0 0,0 0 0,0-1 0,0 1-1,-1 0 1,1-1 0,0 1 0,0-1 0,-1 0 0,1 1-1,0-1 1,-1 0 0,1 0 0,0 0 0,1-2-1,22-22-1201,-17 16 802,14-16-1119,-1-1 0,-1-1 0,29-52 0,33-96-26,-81 174 1651,20-55 948,-19 51-554,0 0-1,-1-1 1,0 1 0,0 0 0,0 0-1,-1-1 1,0 1 0,-1-8 0,-1 16-12,-1-1 1,1 1-1,-1-1 1,1 1-1,0 0 1,0 0 0,-2 4-1,-17 36 212,2 1 0,2 1-1,1 0 1,-10 56 0,14-40-264,12-55-322,-1-1 1,1 0-1,0 1 0,0-1 1,0 1-1,1-1 0,0 0 1,0 1-1,3 5 0,-4-10-17,1 1-1,-1-1 1,1 0-1,0 1 1,0-1-1,-1 0 1,1 0-1,0 0 1,0 0-1,0 0 1,1 0-1,-1 0 1,0 0-1,0 0 1,0 0-1,1-1 1,-1 1-1,0 0 1,1-1 0,-1 1-1,3 0 1,-1-1 0,0 0 1,1 1-1,-1-1 1,0 0 0,0-1-1,1 1 1,-1-1-1,0 1 1,5-3 0,2 0 1,1-2 1,-1 1 0,0-1-1,15-11 1,7-9-1,-22 16 5,1 1-1,-1 0 0,22-11 0,-32 19-4,0 0 0,1 0 0,-1 0 0,0 0-1,0 0 1,0 0 0,1 0 0,-1-1 0,0 1 0,0 0-1,0 0 1,1 0 0,-1 0 0,0 0 0,0 0-1,1 0 1,-1 0 0,0 0 0,0 1 0,0-1 0,1 0-1,-1 0 1,0 0 0,0 0 0,0 0 0,1 0-1,-1 0 1,0 0 0,0 1 0,0-1 0,1 0-1,-1 0 1,0 0 0,0 0 0,0 1 0,0-1 0,0 0-1,0 0 1,1 0 0,-1 0 0,0 1 0,0-1-1,0 0 1,0 0 0,0 1 0,0-1 0,0 0 0,0 1-1,-1 18 126,-10 21 51,1-13-93,5-16-152,1 0 0,0 0-1,1 1 1,0-1 0,1 1-1,-1 11 1,6-19-233,3-10 204,9-16 49,-11 15-69,14-21-162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5.586"/>
    </inkml:context>
    <inkml:brush xml:id="br0">
      <inkml:brushProperty name="width" value="0.035" units="cm"/>
      <inkml:brushProperty name="height" value="0.035" units="cm"/>
      <inkml:brushProperty name="color" value="#E71224"/>
    </inkml:brush>
  </inkml:definitions>
  <inkml:trace contextRef="#ctx0" brushRef="#br0">1 37 17020,'3'15'1061,"-2"-9"-592,0-1-1,0 1 0,1-1 1,0 0-1,0 1 1,4 6-1,-6-12-382,1 1 0,-1 0 1,1-1-1,-1 1 0,1 0 0,-1-1 0,1 1 0,0-1 1,0 1-1,-1-1 0,1 1 0,0-1 0,0 0 1,-1 1-1,1-1 0,0 0 0,0 1 0,1-1 1,0 0 12,0 0 0,-1 0 1,1-1-1,-1 1 1,1 0-1,-1-1 1,1 0-1,-1 1 1,1-1-1,-1 0 0,0 1 1,1-1-1,-1 0 1,2-1-1,4-4 100,0 0 0,0-1-1,-1 1 1,8-11 0,-12 15-186,0-1 0,-1 1 0,1-1 0,0 0 0,-1 1 0,1-1 0,-1 0 0,0 0 1,0 0-1,0 0 0,-1 0 0,1-1 0,-1 1 0,1 0 0,-1-5 0,0 7-15,0 1 0,0 0 0,0 0 0,0 0 0,0 0 0,0 0 0,0 0 0,0 0-1,0-1 1,0 1 0,0 0 0,-1 0 0,1 0 0,0 0 0,0 0 0,0 0 0,0 0 0,0 0 0,0-1 0,0 1-1,0 0 1,0 0 0,0 0 0,-1 0 0,1 0 0,0 0 0,0 0 0,0 0 0,0 0 0,0 0 0,0 0 0,0 0 0,0 0-1,-1 0 1,1 0 0,0 0 0,0 0 0,0 0 0,0 0 0,0 0 0,0 0 0,-1 0 0,1 0 0,0 0 0,0 0-1,0 0 1,0 0 0,0 0 0,0 0 0,-1 0 0,-6 7-62,-5 7-17,6-5 49,1 1 0,-1 0-1,2 0 1,-1 0 0,1 0-1,1 0 1,0 1 0,1 0-1,0 0 1,0-1 0,0 19-1,2-27 33,0-1 0,1 1 0,-1-1 0,0 1 0,0-1 1,1 1-1,-1-1 0,1 1 0,0-1 0,-1 0 0,1 1 0,0-1 0,0 0 0,-1 1 0,1-1 0,0 0 0,1 0 0,-1 0 0,0 0 0,0 0 0,2 1 0,-1-1 1,0 0 1,1 0-1,-1 0 0,0-1 1,1 1-1,-1-1 1,1 0-1,-1 1 0,1-1 1,-1 0-1,5-1 1,5-1 4,0 0 0,0-2 0,-1 1 0,14-7 0,-24 10-6,40-18-1,37-25 0,-47 26-9,0 0 0,57-20 0,-85 36 4,-1 0 0,1 0 0,0 1 0,0-1-1,-1 1 1,1-1 0,0 1 0,0 0-1,0 0 1,0 0 0,5 2 0,-7-2 3,0 1-1,1 0 1,-1-1 0,0 1 0,0 0 0,0 0 0,1 0-1,-1 0 1,0 0 0,0 0 0,0 0 0,-1 0 0,1 1-1,0-1 1,0 0 0,-1 1 0,1-1 0,-1 0 0,1 1-1,-1-1 1,1 1 0,-1-1 0,0 2 0,6 28-22,7 27-357,-10-53-925,-2-10 845,-3-11 129,-4-4-120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26.020"/>
    </inkml:context>
    <inkml:brush xml:id="br0">
      <inkml:brushProperty name="width" value="0.035" units="cm"/>
      <inkml:brushProperty name="height" value="0.035" units="cm"/>
      <inkml:brushProperty name="color" value="#E71224"/>
    </inkml:brush>
  </inkml:definitions>
  <inkml:trace contextRef="#ctx0" brushRef="#br0">0 47 22061,'0'-7'1520,"6"1"-1480,3-2-336,7-2 680,-8 3-208,-4-2-192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0.418"/>
    </inkml:context>
    <inkml:brush xml:id="br0">
      <inkml:brushProperty name="width" value="0.035" units="cm"/>
      <inkml:brushProperty name="height" value="0.035" units="cm"/>
      <inkml:brushProperty name="color" value="#E71224"/>
    </inkml:brush>
  </inkml:definitions>
  <inkml:trace contextRef="#ctx0" brushRef="#br0">2 78 17812,'-1'6'1608,"3"2"-968,7-2-184,8-3 713,8-2-185,15-5-192,8-3-120,8-6-336,6 1-224,0-1-560,-2-2-312,-6 3-256,-6 1 712,-20 4-272,-5-1-177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0.903"/>
    </inkml:context>
    <inkml:brush xml:id="br0">
      <inkml:brushProperty name="width" value="0.035" units="cm"/>
      <inkml:brushProperty name="height" value="0.035" units="cm"/>
      <inkml:brushProperty name="color" value="#E71224"/>
    </inkml:brush>
  </inkml:definitions>
  <inkml:trace contextRef="#ctx0" brushRef="#br0">86 0 16363,'15'13'1785,"-1"2"-1249,0 0-160,1 3 664,0 3-304,0 3-47,-7 6-265,-1 5-64,-11 5-168,-4 3 0,-11 4-80,-4 1-24,-6-1-64,-1-3-200,2-8-464,0-7 576,15-12-88,6-3-72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5.911"/>
    </inkml:context>
    <inkml:brush xml:id="br0">
      <inkml:brushProperty name="width" value="0.035" units="cm"/>
      <inkml:brushProperty name="height" value="0.035" units="cm"/>
      <inkml:brushProperty name="color" value="#E71224"/>
    </inkml:brush>
  </inkml:definitions>
  <inkml:trace contextRef="#ctx0" brushRef="#br0">96 48 16019,'-4'40'6926,"-9"42"-5590,1-6-1050,-32 182 646,23-145-403,19-99-305,7-20-109,7-25-42,31-98-67,83-211-429,-124 334 414,7-12-43,0 1 1,13-20-1,-20 33 45,1 0 1,-1 1 0,1 0-1,0 0 1,0 0 0,0 0-1,0 0 1,1 0 0,-1 1-1,1-1 1,-1 1 0,1 0-1,0 0 1,0 1 0,0-1-1,7-1 1,-8 3 6,0 0 0,0 0 0,0 0 1,0 1-1,0-1 0,0 1 0,-1-1 0,1 1 1,0 0-1,0 0 0,0 0 0,0 1 1,-1-1-1,1 1 0,-1-1 0,1 1 0,-1 0 1,0 0-1,0 0 0,1 0 0,-1 1 0,-1-1 1,1 0-1,0 1 0,2 4 0,-1-2 19,-1 0 1,1 1-1,-1-1 0,0 0 1,0 1-1,-1 0 0,0-1 0,0 1 1,0 0-1,-1-1 0,0 1 1,0 10-1,-3-6 75,1 1 1,-1-2-1,-1 1 0,0 0 0,0-1 1,-1 0-1,0 0 0,-1 0 1,0 0-1,0-1 0,-1 0 1,-10 10-1,9-10-16,0-1 0,-1 0 0,0 0 0,0-1 0,-1 0 0,0 0 0,0-1 0,0-1 0,0 0 0,-1 0 0,-13 3 0,22-7-136,1 1 0,0-1 0,0 0 0,-1 1 0,1-1 0,0 0 0,-1 0 0,1 0 0,0 0 0,-1 0 1,1 0-1,0 0 0,-1-1 0,1 1 0,0 0 0,-1-1 0,1 1 0,0-1 0,0 1 0,0-1 0,0 0 0,-1 0 1,1 1-1,0-1 0,0 0 0,0 0 0,0 0 0,1 0 0,-1 0 0,0 0 0,-1-2 0,2 1-15,0 0-1,-1 0 0,1 0 0,0 1 1,0-1-1,0 0 0,0 0 0,1 0 1,-1 0-1,1 0 0,-1 0 0,1 0 1,-1 0-1,1 0 0,0 1 0,0-1 1,0 0-1,0 1 0,0-1 0,3-2 1,15-18-665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6.417"/>
    </inkml:context>
    <inkml:brush xml:id="br0">
      <inkml:brushProperty name="width" value="0.035" units="cm"/>
      <inkml:brushProperty name="height" value="0.035" units="cm"/>
      <inkml:brushProperty name="color" value="#E71224"/>
    </inkml:brush>
  </inkml:definitions>
  <inkml:trace contextRef="#ctx0" brushRef="#br0">2 363 14923,'0'0'58,"0"0"-1,0 1 1,0-1-1,0 0 1,-1 0 0,1 0-1,0 0 1,0 1-1,0-1 1,0 0-1,0 0 1,0 0 0,0 0-1,0 1 1,0-1-1,0 0 1,0 0-1,0 0 1,0 1 0,0-1-1,0 0 1,0 0-1,0 0 1,0 1-1,0-1 1,0 0-1,0 0 1,0 0 0,0 1-1,0-1 1,0 0-1,0 0 1,0 0-1,0 0 1,1 1 0,-1-1-1,0 0 1,0 0-1,0 0 1,0 0-1,0 0 1,1 1 0,-1-1-1,0 0 1,0 0-1,1 0 1,9-7 1508,17-23-304,-22 25-1060,242-316 2735,-247 320-2920,0 1 0,1-1-1,-1 1 1,0 0 0,0-1 0,0 1 0,1-1 0,-1 1 0,0 0 0,1-1 0,-1 1 0,0 0 0,1-1 0,-1 1-1,1 0 1,-1 0 0,0-1 0,1 1 0,-1 0 0,1 0 0,-1 0 0,1 0 0,-1-1 0,1 1 0,2 9 200,-6 21-49,3-29-147,-20 123 398,-8 58-1095,27-166 546,1-13-39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2.579"/>
    </inkml:context>
    <inkml:brush xml:id="br0">
      <inkml:brushProperty name="width" value="0.035" units="cm"/>
      <inkml:brushProperty name="height" value="0.035" units="cm"/>
      <inkml:brushProperty name="color" value="#E71224"/>
    </inkml:brush>
  </inkml:definitions>
  <inkml:trace contextRef="#ctx0" brushRef="#br0">125 1 16139,'-1'11'985,"0"1"0,-1-1-1,-3 14 1,-3 15 84,-3 56 312,3-23-498,-33 140-1,40-212-977,1 0 0,0 0 0,-1 0 0,1 0 0,-1 0 0,1 0 0,-1 0 0,0 0 0,0 0 0,1 0 0,-1 0-1,0 0 1,0 0 0,0 0 0,0-1 0,0 1 0,0 0 0,0-1 0,0 1 0,0-1 0,0 1 0,0-1 0,0 0 0,0 1 0,0-1 0,-1 0 0,1 0 0,0 0-1,0 0 1,0 0 0,-2 0 0,2 0 69,-16 2-747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3.567"/>
    </inkml:context>
    <inkml:brush xml:id="br0">
      <inkml:brushProperty name="width" value="0.035" units="cm"/>
      <inkml:brushProperty name="height" value="0.035" units="cm"/>
      <inkml:brushProperty name="color" value="#E71224"/>
    </inkml:brush>
  </inkml:definitions>
  <inkml:trace contextRef="#ctx0" brushRef="#br0">0 157 16379,'3'-3'274,"-1"-1"0,1 0-1,-1 1 1,1 0 0,0 0-1,0 0 1,0 0-1,1 0 1,5-3 0,36-19 754,-39 22-744,34-16 680,1 1-1,57-16 1,-74 28-790,0 0 1,0 2 0,0 1-1,1 0 1,44 3 0,-64 0-163,0 0 0,0 1 0,0 0 0,-1 0 0,1 0 0,-1 0 0,1 1 0,-1 0 0,1 0 0,-1 0 0,0 0 0,0 1 0,7 5 0,-9-6-4,0 0 0,0 1 0,-1-1 0,1 1 0,0-1 0,-1 1 0,0 0 1,0-1-1,0 1 0,0 0 0,0 0 0,0 0 0,-1 0 0,1-1 0,-1 1 0,0 0 1,0 0-1,0 0 0,0 0 0,-1 0 0,1 0 0,-1 0 0,0 3 0,-3 4 61,1-1-1,-1 0 1,0 0-1,-1 0 1,0 0-1,-1-1 1,-9 13-1,-51 49 551,50-54-526,0-1-1,0-1 1,-2 0 0,0-1-1,0-1 1,-1-1-1,-1-1 1,-26 11 0,44-22-359,5-2 257,5-5 16,14-6-171,9-5-64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4.711"/>
    </inkml:context>
    <inkml:brush xml:id="br0">
      <inkml:brushProperty name="width" value="0.035" units="cm"/>
      <inkml:brushProperty name="height" value="0.035" units="cm"/>
      <inkml:brushProperty name="color" value="#E71224"/>
    </inkml:brush>
  </inkml:definitions>
  <inkml:trace contextRef="#ctx0" brushRef="#br0">160 95 16612,'2'-6'487,"-1"1"0,0-1 0,-1 0 1,1 0-1,-1 0 0,-1-11 1,1 16-404,0 0 1,0 0 0,0 0 0,-1 0 0,1 0 0,0 0 0,0 0 0,-1 0 0,1 0 0,-1 0 0,1 0 0,-1 0 0,1 0 0,-1 0 0,1 0 0,-1 1 0,0-1 0,0 0 0,1 0 0,-1 1 0,0-1 0,0 0-1,0 1 1,0-1 0,0 1 0,0-1 0,0 1 0,0-1 0,0 1 0,0 0 0,0 0 0,0-1 0,0 1 0,0 0 0,0 0 0,0 0 0,0 0 0,0 0 0,0 0 0,0 1 0,0-1 0,0 0 0,0 0 0,0 1-1,-2 0 1,-1 1 37,0 0 1,0 0-1,0 1 0,0-1 0,0 1 0,1 0 0,-1 0 0,1 0 0,0 1 0,0-1 0,0 1 0,-4 6 0,-2 5 46,-14 31 1,13-23-132,1 1 1,-9 36 0,16-50-38,0-1 0,0 1 0,1 0 0,0 0 0,1 1 0,0-1 0,1 0 0,3 19 0,-4-28-2,0 0 1,1 0 0,-1 0-1,0 0 1,1 0-1,-1 0 1,0 0-1,1 0 1,0 0-1,-1 0 1,1 0 0,-1 0-1,1 0 1,0 0-1,0 0 1,0 0-1,-1-1 1,1 1-1,0 0 1,0-1 0,0 1-1,0-1 1,0 1-1,0-1 1,0 1-1,0-1 1,1 0-1,-1 1 1,0-1 0,0 0-1,0 0 1,0 0-1,0 0 1,0 0-1,1 0 1,-1 0-1,0 0 1,0-1 0,0 1-1,0 0 1,0-1-1,0 1 1,2-1-1,2-2-2,0 0 0,0 0 0,0 0-1,-1 0 1,1-1 0,-1 1 0,7-8 0,8-13 5,0 0 0,-2-2 1,-1 0-1,-1-1 1,-1 0-1,-1-1 1,-2-1-1,-1 0 1,8-36-1,-33 120-269,11-28 220,-6 57-79,9-74 123,1 0-1,0 0 0,1 1 1,0-1-1,5 19 0,-6-28 7,0 0 0,0 0 0,0-1 0,0 1 0,1 0-1,-1 0 1,0 0 0,1 0 0,-1-1 0,1 1-1,-1 0 1,1 0 0,-1-1 0,1 1 0,0 0 0,-1-1-1,1 1 1,0 0 0,-1-1 0,1 1 0,0-1 0,0 1-1,-1-1 1,1 0 0,0 1 0,0-1 0,0 0-1,0 0 1,0 1 0,0-1 0,-1 0 0,1 0 0,0 0-1,0 0 1,0 0 0,0 0 0,0 0 0,0-1-1,0 1 1,0 0 0,-1 0 0,1-1 0,0 1 0,0 0-1,0-1 1,0 1 0,-1-1 0,1 1 0,0-1 0,0 0-1,7-5 18,-1 0 1,-1 0-1,1 0 0,5-8 0,-9 11-17,110-141 257,-69 85-175,-44 59-84,4-6-5,0 1 0,0 0 0,0 1-1,0-1 1,1 1 0,6-5 0,-11 9 4,0 0 0,0 0 0,0-1 0,1 1 0,-1 0 0,0 0 0,0 0 0,0 0 0,1 0 0,-1 0 0,0 0 0,0 0 0,0 0 0,1 0 0,-1 0 0,0 0 0,0 0 0,0 0 0,1 0 0,-1 0 0,0 0 0,0 0 0,0 0 0,1 1-1,-1-1 1,0 0 0,0 0 0,0 0 0,0 0 0,1 0 0,-1 0 0,0 1 0,0-1 0,0 0 0,0 0 0,0 0 0,0 0 0,1 1 0,2 10-28,-3 15-17,-1-24 38,-4 67-76,1-39 86,2-1 0,2 40 1,0-67 3,0 0 1,1 0-1,-1-1 0,0 1 1,0 0-1,1 0 1,-1-1-1,1 1 0,-1 0 1,1-1-1,0 1 1,0 0-1,-1-1 0,1 1 1,0-1-1,1 1 0,-1-1 1,1 2-1,-1-3 3,0 1 0,0-1 0,0 0 0,0 0 0,0 0 0,0 1 0,0-1 0,0 0 0,0 0 0,0 0 0,0 0 0,0 0 0,0-1 0,0 1 0,0 0 0,0 0 0,0-1 0,0 1 0,-1 0 0,1-1 0,0 1 0,0-1 0,1 0 0,4-4 41,1 0 0,-1-1 0,0 1 0,-1-1 0,1-1 0,4-6 0,25-41 292,30-61 0,-42 71-281,-23 44-64,0 0 1,0-1-1,0 1 0,1-1 1,-1 1-1,0 0 0,0-1 1,0 1-1,0 0 1,0-1-1,0 1 0,1 0 1,-1-1-1,0 1 0,0 0 1,1-1-1,-1 1 0,0 0 1,0 0-1,1-1 0,-1 1 1,0 0-1,1 0 0,-1-1 1,0 1-1,1 0 0,-1 0 1,0 0-1,1 0 0,-1 0 1,0-1-1,1 1 0,-1 0 1,0 0-1,1 0 0,0 0 1,0 16-78,-6 26-21,-2-4-43,3-19-168,1 0 0,0 0 0,1 30 0,2-49 285,0 0-1,0 0 0,0 0 1,0 0-1,-1 0 1,1 0-1,0 0 1,0 1-1,0-1 1,0 0-1,0 0 0,0 0 1,0 0-1,0 0 1,0 0-1,0 0 1,0 0-1,0 1 1,0-1-1,0 0 0,0 0 1,0 0-1,0 0 1,0 0-1,0 0 1,1 0-1,-1 0 1,0 1-1,0-1 0,0 0 1,0 0-1,0 0 1,0 0-1,0 0 1,0 0-1,0 0 1,0 0-1,0 0 0,0 0 1,1 0-1,-1 0 1,0 0-1,0 0 1,0 0-1,0 0 1,0 1-1,0-1 0,0 0 1,0 0-1,0 0 1,1 0-1,-1 0 1,0 0-1,0 0 1,0 0-1,0-1 0,0 1 1,0 0-1,0 0 1,0 0-1,1 0 1,-1 0-1,0 0 1,0 0-1,0 0 0,0 0 1,0 0-1,0 0 1,7-10-677,6-18 286,-12 26 275,12-25-622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05.543"/>
    </inkml:context>
    <inkml:brush xml:id="br0">
      <inkml:brushProperty name="width" value="0.035" units="cm"/>
      <inkml:brushProperty name="height" value="0.035" units="cm"/>
    </inkml:brush>
  </inkml:definitions>
  <inkml:trace contextRef="#ctx0" brushRef="#br0">1071 9 9210,'-90'-8'1420,"-137"7"1,193 3-1191,-1 2 1,1 1-1,-1 2 0,1 1 1,1 2-1,0 1 0,-33 16 1,39-11-94,1 0 1,0 1 0,2 2 0,0 0-1,1 2 1,1 0 0,-31 40 0,21-20 98,2 2 0,2 0 0,-37 82 1,52-96-167,1 1 1,1 0-1,2 1 1,1 0 0,-4 32-1,10-44-60,0 0 0,2 1 0,0-1 0,1 0 0,1 0 0,1 0 0,1 0 0,0-1 0,12 31 0,-7-27-20,1-1 1,1 0 0,1-1 0,1 0 0,1-1-1,0-1 1,1 0 0,1 0 0,1-2 0,21 17-1,-14-16 11,1 0 0,0-2-1,2 0 1,-1-2 0,2-1 0,0-1-1,39 10 1,-24-12 22,0-1 1,0-2-1,1-2 1,-1-2-1,1-1 0,0-3 1,-1-2-1,0-1 1,1-3-1,-2-1 0,45-16 1,-48 11 26,-1-2-1,0-1 1,-1-2-1,-1-2 1,-1-1 0,-1-2-1,-1-1 1,-1-2 0,43-45-1,-51 44 34,-1 0-1,-2-1 0,-1-2 0,-1 0 0,-1-1 1,-2-1-1,-1 0 0,-2-1 0,-1 0 0,-2-1 1,7-39-1,-13 44 35,0 0 0,-2 0 0,-1 0-1,-1 0 1,-2 0 0,-1 0 0,-1 0 0,-11-39 0,11 53-119,-1 1 0,-1 0 0,0 0 0,-2 1 0,1 0 0,-1 0 0,-1 0 0,-1 1 0,0 1 0,0 0 0,-1 0 0,-1 1 0,0 0 0,0 1 0,-1 0 0,-1 1 0,-17-9 0,9 9-57,-1 0 1,0 2-1,0 0 0,0 2 1,-1 1-1,0 0 0,0 2 1,0 1-1,0 0 0,-1 2 1,-26 5-1,-36 6-189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7:35.146"/>
    </inkml:context>
    <inkml:brush xml:id="br0">
      <inkml:brushProperty name="width" value="0.035" units="cm"/>
      <inkml:brushProperty name="height" value="0.035" units="cm"/>
      <inkml:brushProperty name="color" value="#E71224"/>
    </inkml:brush>
  </inkml:definitions>
  <inkml:trace contextRef="#ctx0" brushRef="#br0">367 1 18596,'0'0'56,"0"0"1,1 0-1,-1 0 0,1 1 1,-1-1-1,0 0 0,1 0 1,-1 1-1,0-1 0,1 0 1,-1 1-1,0-1 0,0 0 1,1 1-1,-1-1 0,0 1 1,0-1-1,0 0 0,0 1 1,1-1-1,-1 1 0,0-1 1,0 1-1,0-1 0,0 0 1,0 1-1,0-1 0,0 1 1,0-1-1,0 1 0,0-1 1,0 1-1,0-1 0,-1 0 1,1 1-1,0-1 0,0 1 1,0-1-1,-1 0 0,1 1 1,-1 0-1,-9 27 260,7-21-29,-127 345 3876,115-301-3966,3 1 0,2 0 1,2 0-1,2 1 0,2 58 0,5-102-220,-1-7-7,1 0 0,-1 0 0,0 0 0,0 0 0,0 0 0,0 0 0,0 0 0,0 0 0,0 0 0,-1 0 0,1 0 0,-2 3 0,0-6-35,1 0 0,-1 0 0,0 0 0,0 0 0,1 0 0,-1 0 0,1 0 0,-1-1 0,1 1 0,0 0 0,-1-1 0,1 1 0,0-1 1,-2-3-1,-2-1-150,-16-22-74,0 0 1,2-1-1,1 0 0,1-2 0,-24-63 0,40 93 324,1 0 1,-1 0-1,1 0 1,-1-1-1,1 1 1,-1 0-1,1-1 1,0 1-1,0 0 1,0-1-1,0 1 1,0 0-1,0-1 0,0 1 1,0 0-1,0-1 1,1 1-1,-1 0 1,0-1-1,1 1 1,-1 0-1,1 0 1,0 0-1,-1-1 1,1 1-1,0 0 1,0 0-1,0 0 1,0 0-1,-1 0 1,3-1-1,2 0 80,-1 0-1,1 1 0,0-1 1,0 1-1,-1 0 0,1 0 1,7 0-1,-10 1-108,89-11-1307,134-34-1,-167 28 718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19.922"/>
    </inkml:context>
    <inkml:brush xml:id="br0">
      <inkml:brushProperty name="width" value="0.035" units="cm"/>
      <inkml:brushProperty name="height" value="0.035" units="cm"/>
      <inkml:brushProperty name="color" value="#E71224"/>
    </inkml:brush>
  </inkml:definitions>
  <inkml:trace contextRef="#ctx0" brushRef="#br0">9 25 18972,'-1'1'121,"0"0"-1,1-1 1,-1 1-1,0 0 1,1 0-1,-1 0 1,1 0 0,-1 0-1,1 0 1,-1-1-1,1 1 1,0 0-1,0 0 1,-1 0-1,1 0 1,0 0 0,0 0-1,0 0 1,0 2-1,0-2-49,1 0-1,-1-1 1,0 1-1,1 0 1,-1-1-1,1 1 1,-1-1-1,1 1 1,-1-1 0,1 1-1,0-1 1,-1 1-1,1-1 1,0 1-1,-1-1 1,1 0-1,0 1 1,-1-1-1,1 0 1,1 1-1,5 0 181,1 0 0,-1 0 0,1 0 0,9-1 0,-12 0-180,303-19 853,-182 8-3289,-122 11 2135,-1 0 100,-1 0 1,1 0 0,-1-1-1,1 1 1,0 0 0,-1-1-1,1 0 1,-1 1 0,1-1-1,-1 0 1,0 0 0,1 0 0,-1-1-1,0 1 1,0 0 0,0-1-1,3-2 1,1-8-802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0.375"/>
    </inkml:context>
    <inkml:brush xml:id="br0">
      <inkml:brushProperty name="width" value="0.035" units="cm"/>
      <inkml:brushProperty name="height" value="0.035" units="cm"/>
      <inkml:brushProperty name="color" value="#E71224"/>
    </inkml:brush>
  </inkml:definitions>
  <inkml:trace contextRef="#ctx0" brushRef="#br0">46 6 20132,'6'-4'1801,"7"4"-1433,-2-1-168,4 1 648,0 5-528,0 4-56,-5 11-24,-3 9-72,-10 14-112,-4 7-24,-9 13-96,-4 4-96,-4 1-448,2 2-280,2-7 712,3-4-144,8-14-120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5.916"/>
    </inkml:context>
    <inkml:brush xml:id="br0">
      <inkml:brushProperty name="width" value="0.035" units="cm"/>
      <inkml:brushProperty name="height" value="0.035" units="cm"/>
      <inkml:brushProperty name="color" value="#E71224"/>
    </inkml:brush>
  </inkml:definitions>
  <inkml:trace contextRef="#ctx0" brushRef="#br0">1 4 16011,'0'-1'83,"1"1"-1,0 0 0,-1-1 0,1 1 0,0 0 0,-1-1 0,1 1 0,0 0 1,-1 0-1,1 0 0,0 0 0,-1 0 0,1 0 0,0 0 0,0 0 1,-1 0-1,1 0 0,0 0 0,-1 1 0,1-1 0,0 0 0,-1 0 1,1 1-1,0-1 0,-1 0 0,1 1 0,0-1 0,-1 1 0,1-1 0,-1 1 1,1-1-1,-1 1 0,1-1 0,-1 1 0,1-1 0,-1 1 0,0 0 1,1-1-1,-1 1 0,0-1 0,1 3 0,13 32 1250,-13-32-1154,7 25 347,-2 0 1,-1 0-1,2 40 0,-5 89 188,-6-85-400,-2 0-1,-25 104 1,25-155-121,7-29 90,7-37-72,-1 0-154,2-7-55,25-84 0,-34 134-7,1-1-1,0 1 1,0-1-1,0 1 0,0-1 1,1 1-1,-1 0 1,1 0-1,-1-1 0,1 1 1,0 0-1,3-2 1,-4 3 3,0 1 0,0 0 1,0 0-1,0 0 0,0-1 0,0 1 1,0 0-1,0 0 0,0 0 1,0 1-1,0-1 0,0 0 1,0 0-1,0 0 0,0 1 1,0-1-1,0 1 0,-1-1 0,1 0 1,0 1-1,0 0 0,0-1 1,0 1-1,-1-1 0,1 1 1,0 0-1,0 0 0,-1-1 0,1 1 1,-1 0-1,1 0 0,0 2 1,20 24-22,-16-18 10,1-1 0,0 0 0,1 0 0,13 11 0,-17-17 12,0 0-1,0 0 1,0 0 0,1 0 0,-1-1 0,1 1-1,-1-1 1,1 0 0,-1 0 0,1 0 0,-1-1 0,1 1-1,0-1 1,0 0 0,-1 0 0,1 0 0,5-1-1,3-1 5,0-1 0,1 0-1,-1-1 1,0-1 0,15-7-1,54-36 21,-63 36-17,0 1-1,1 0 1,0 1 0,1 1 0,36-11-1,-54 19 3,1 1 0,-1-1 0,1 0 0,0 1 0,-1 0 0,1 0 0,0 0 0,-1 0 0,1 0 0,0 0 0,-1 0 0,1 1 0,-1 0 0,1-1 0,0 1 0,-1 0 0,1 0 0,-1 0 0,0 1 0,1-1 0,-1 1 0,0-1 0,0 1 0,0 0 0,0-1 0,0 1 0,0 0 0,-1 0 0,1 1 0,-1-1 0,1 0 0,-1 0 0,0 1 0,0-1 0,0 1 0,0-1 0,0 1 0,-1-1 0,2 5 0,5 30 155,-6-28-88,1 0 0,0 0 0,0 0 0,1 0 0,0 0 1,6 11-1,-8-18-61,-1-1 0,1 0 0,0 0 0,0 0 0,0 0 1,-1 0-1,1 0 0,0 0 0,0-1 0,0 1 0,0 0 1,0 0-1,1-1 0,-1 1 0,0-1 0,0 1 0,0-1 1,1 1-1,-1-1 0,0 0 0,3 1 0,-2-1 5,0 0-1,1-1 1,-1 1-1,1-1 0,-1 1 1,0-1-1,0 0 1,1 0-1,-1 0 1,0 0-1,2-1 0,6-5-106,-1-1 0,1 1 0,13-16 0,-20 20-9,7-7-444,-1 0 0,-1 0 1,1-1-1,-1 0 1,-1 0-1,0-1 0,8-19 1,-8 10-400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6.371"/>
    </inkml:context>
    <inkml:brush xml:id="br0">
      <inkml:brushProperty name="width" value="0.035" units="cm"/>
      <inkml:brushProperty name="height" value="0.035" units="cm"/>
      <inkml:brushProperty name="color" value="#E71224"/>
    </inkml:brush>
  </inkml:definitions>
  <inkml:trace contextRef="#ctx0" brushRef="#br0">15 141 16556,'-6'0'1472,"2"9"-1000,-1-1-328,5 5 440,5-1-608,8-2 160,4-3-192,9-6-208</inkml:trace>
  <inkml:trace contextRef="#ctx0" brushRef="#br0" timeOffset="1">316 291 18668,'-22'30'1404,"15"-20"-1147,0 0 0,0 0-1,0 0 1,2 1-1,-1-1 1,1 2-1,-4 14 1,8-24-198,1-1-1,0 1 1,-1-1 0,1 1 0,0-1 0,0 1 0,0 0 0,0-1-1,1 1 1,-1-1 0,0 1 0,1 0 0,-1-1 0,1 1 0,0 1 0,0-2-34,-1-1 0,1 1 1,0 0-1,0-1 0,-1 1 1,1 0-1,0-1 0,0 1 1,0-1-1,0 0 0,0 1 1,-1-1-1,1 0 0,0 1 0,0-1 1,0 0-1,0 0 0,0 0 1,0 0-1,0 0 0,0 0 1,0 0-1,0 0 0,0 0 1,0 0-1,0-1 0,0 1 1,0 0-1,1-1 0,6-2 7,0-1-1,0 0 1,0 0-1,-1 0 0,1-1 1,-1 0-1,0-1 1,-1 0-1,8-8 0,54-65-98,-50 54 28,-1 0 1,-1-2-1,16-34 0,-25 44 7,0-1 0,-1 0 0,0 0 0,-2-1 0,0 0 0,2-26 0,-6 44 30,0 0 0,0 0 0,1 0 0,-1 0 0,0 0 0,0 0 0,0 0 0,0 0 0,0 0 0,0 0 0,-1 0 0,1 0 0,0 0 0,0 0 0,-1 0 0,1 0 0,-1 0 0,1 0-1,-1 0 1,1 0 0,-1 0 0,0 0 0,1 0 0,-1 1 0,0-1 0,-1-1 0,1 2 4,0 1 0,0-1 0,0 0 0,0 1 0,-1-1 0,1 1 0,0-1 1,0 1-1,1 0 0,-1-1 0,0 1 0,0 0 0,0 0 0,0 0 0,1-1 0,-1 1 0,0 0 0,1 0 0,-1 0 0,0 0 0,1 0 0,-1 0 0,1 0 0,-1 2 0,-9 22 192,1 1-1,1-1 1,1 1-1,1 1 0,2-1 1,0 1-1,2 0 0,2 40 1,0-58-234,1 0 0,0 0 0,1 0 0,0 0 1,1 0-1,-1 0 0,7 13 0,-8-21-24,0 1 0,0 0-1,0-1 1,0 1 0,1-1 0,-1 1 0,0-1-1,1 1 1,-1-1 0,1 0 0,-1 0-1,1 0 1,-1 0 0,1 0 0,0 0 0,0 0-1,2 0 1,-2 0 16,0-1-1,0 0 0,0 0 0,1-1 1,-1 1-1,0 0 0,0-1 1,0 1-1,0-1 0,0 0 1,0 1-1,0-1 0,0 0 0,0 0 1,0-1-1,0 1 0,0 0 1,-1-1-1,3-1 0,20-20-576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6.844"/>
    </inkml:context>
    <inkml:brush xml:id="br0">
      <inkml:brushProperty name="width" value="0.035" units="cm"/>
      <inkml:brushProperty name="height" value="0.035" units="cm"/>
      <inkml:brushProperty name="color" value="#E71224"/>
    </inkml:brush>
  </inkml:definitions>
  <inkml:trace contextRef="#ctx0" brushRef="#br0">0 6 15667,'1'0'259,"0"1"0,0-1 0,0 1 0,0 0 0,0-1 0,0 1 0,0 0 0,0 0 0,-1-1 0,1 1 0,0 0 0,0 0 0,-1 0 0,1 0 0,0 2 0,0-1-37,1 0-1,-1 1 0,1-1 0,-1-1 0,1 1 1,0 0-1,-1 0 0,1 0 0,0-1 1,3 2-1,-1-2-128,-1 0 0,1-1 0,-1 0 0,1 0 0,0 0 0,-1 0 0,1-1 0,-1 1 0,1-1 0,-1 0 0,7-2 0,-7 2-81,-1 0 0,1 0 0,-1 0 0,1 0 0,0-1 1,-1 1-1,0-1 0,1 0 0,-1 1 0,0-1 0,0 0 0,0 0 0,0 0 0,-1-1 0,3-2 0,-4 4-11,1 1 0,-1 0 0,0 0 0,0 0-1,0 0 1,0-1 0,0 1 0,0 0 0,0 0 0,1 0-1,-1-1 1,0 1 0,0 0 0,0 0 0,0 0-1,0-1 1,0 1 0,0 0 0,0 0 0,0 0 0,0-1-1,0 1 1,0 0 0,0 0 0,0-1 0,0 1-1,-1 0 1,1 0 0,0 0 0,0 0 0,0-1-1,0 1 1,0 0 0,0 0 0,0 0 0,-1 0 0,1-1-1,0 1 1,0 0 0,0 0 0,0 0 0,-1 0-1,1 0 1,0 0 0,0 0 0,0-1 0,-1 1 0,1 0-1,0 0 1,0 0 0,0 0 0,-1 0 0,1 0-1,0 0 1,0 0 0,0 0 0,-1 0 0,1 0 0,0 0-1,0 0 1,-1 0 0,1 1 0,-16 6 42,8-1-7,1 0 0,0 1 0,0 1 0,0-1 0,1 1 0,-10 16 0,13-19 7,0 1-1,0 0 1,0 0 0,1 0-1,-1 0 1,2 0 0,-1 0-1,1 0 1,0 1 0,0-1 0,0 11-1,1-15-25,0 0 0,0-1 1,1 1-1,-1 0 0,0-1 0,1 1 0,-1 0 0,1-1 0,0 1 0,0-1 1,-1 1-1,1-1 0,0 0 0,0 1 0,0-1 0,0 0 0,0 1 0,1-1 0,-1 0 1,0 0-1,1 0 0,-1 0 0,0 0 0,1 0 0,-1-1 0,1 1 0,0 0 1,-1-1-1,1 1 0,-1-1 0,1 0 0,0 1 0,-1-1 0,1 0 0,0 0 0,-1 0 1,1 0-1,2-1 0,6 0 26,0-1 1,0 0-1,-1-1 1,1 0-1,9-4 0,54-26-35,-50 22-128,0 0-1,1 1 0,0 2 0,48-11 0,-69 19 103,1-1-1,0 1 1,-1-1-1,1 1 1,0 0-1,-1 1 1,1-1-1,0 1 1,-1-1 0,1 1-1,0 0 1,-1 0-1,1 1 1,-1-1-1,0 1 1,1 0-1,-1 0 1,0 0-1,0 0 1,0 0-1,-1 1 1,1-1-1,0 1 1,-1 0-1,1 0 1,-1-1-1,0 2 1,0-1-1,-1 0 1,3 5 0,0 3-45,0 1 1,-1 0-1,0 0 1,-1 0-1,-1 0 1,0 0 0,-1 24-1,0-25-169,-1-7 164,1 0 0,0 0-1,0-1 1,0 1 0,1 0 0,0 5 0,-1-9 64,0 1 1,0-1-1,0 0 1,0 0-1,0 0 0,0 0 1,0 1-1,1-1 1,-1 0-1,0 0 1,0 0-1,0 0 1,0 1-1,0-1 1,0 0-1,0 0 1,0 0-1,0 0 1,1 0-1,-1 1 1,0-1-1,0 0 1,0 0-1,0 0 1,0 0-1,1 0 1,-1 0-1,0 0 1,0 0-1,0 0 1,0 0-1,1 0 1,-1 1-1,0-1 1,0 0-1,0 0 0,0 0 1,1 0-1,-1 0 1,0-1-1,0 1 1,0 0-1,1 0 1,7-11-249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8.034"/>
    </inkml:context>
    <inkml:brush xml:id="br0">
      <inkml:brushProperty name="width" value="0.035" units="cm"/>
      <inkml:brushProperty name="height" value="0.035" units="cm"/>
      <inkml:brushProperty name="color" value="#E71224"/>
    </inkml:brush>
  </inkml:definitions>
  <inkml:trace contextRef="#ctx0" brushRef="#br0">89 7 17268,'-2'-1'138,"1"0"1,0 1 0,-1-1 0,1 0 0,0 1-1,-1-1 1,1 1 0,-1 0 0,1-1 0,-1 1-1,1 0 1,-1 0 0,1 0 0,-1 0 0,1 0-1,-1 0 1,1 0 0,-1 1 0,1-1 0,-1 0-1,1 1 1,-1-1 0,1 1 0,0 0 0,-1-1-1,1 1 1,0 0 0,0 0 0,-1 0-1,0 1 1,-4 2 5,1 1-1,0-1 0,-1 1 1,2 0-1,-6 6 0,3 3-244,7-14 96,0 1 0,0-1 1,0 0-1,0 0 0,0 0 0,0 1 0,0-1 1,0 0-1,0 0 0,0 0 0,0 0 0,0 1 1,1-1-1,-1 0 0,0 0 0,0 0 0,0 0 1,0 0-1,0 0 0,0 1 0,1-1 0,-1 0 1,0 0-1,0 0 0,0 0 0,0 0 0,1 0 1,-1 0-1,0 0 0,0 0 0,0 0 0,0 0 1,1 0-1,-1 0 0,0 0 0,0 0 0,0 0 1,1 0-1,27-7-397,-11 2 300,-13 4 84,0 0 0,0 1 0,0 0 1,0 0-1,0 0 0,0 0 0,0 1 0,0-1 0,0 1 0,0 0 1,0 0-1,0 0 0,0 1 0,0 0 0,-1-1 0,5 4 1,-3-1 29,-1-1 0,0 1 0,0 0 0,0 0 0,0 1 0,-1-1 0,0 1 0,1-1 0,-2 1 0,5 9 0,-3-3 105,0 0 1,-1 0 0,0 0 0,-1 1 0,0-1-1,-1 1 1,0-1 0,-1 1 0,0-1-1,-3 23 1,0-22 154,0 0 0,-1-1 1,0 0-1,-11 22 0,12-28-112,0 1 1,0-1 0,-1 0 0,0 0-1,0 0 1,-1 0 0,1-1 0,-1 1-1,0-1 1,-10 6 0,14-9-126,0-1 1,0 1-1,0 0 0,0-1 0,0 1 1,-1-1-1,1 0 0,0 1 1,0-1-1,0 0 0,-1 0 1,1 0-1,0 0 0,0 0 1,-1 0-1,1 0 0,0 0 1,-2-1-1,2 1-17,0-1 0,0 1-1,1-1 1,-1 1 0,0-1 0,1 1-1,-1-1 1,1 0 0,-1 1 0,1-1 0,-1 0-1,1 0 1,-1 0 0,1 1 0,-1-1 0,1 0-1,0 0 1,0 0 0,-1-1 0,1-3-30,-1 0 0,1 1 1,0-1-1,1 0 0,-1 1 0,1-1 1,0 0-1,1-5 0,3-3-210,1-1 0,-1 1-1,2 1 1,0-1-1,1 1 1,0 0-1,0 1 1,2 0-1,16-17 1,-9 13-50,0 2 0,0 0 0,1 0 1,1 2-1,34-17 0,-52 28 309,1-1 1,-1 1-1,0-1 1,1 1-1,-1-1 1,0 1-1,1 0 1,-1 0-1,1-1 1,-1 1-1,1 0 1,-1 0-1,1 1 0,-1-1 1,1 0-1,-1 0 1,0 1-1,1-1 1,-1 1-1,1-1 1,-1 1-1,0-1 1,0 1-1,1 0 1,-1 0-1,0 0 1,0 0-1,0 0 1,0 0-1,0 0 0,0 0 1,0 0-1,0 0 1,0 0-1,-1 1 1,1-1-1,0 0 1,-1 1-1,1-1 1,-1 0-1,1 1 1,-1 1-1,4 9 132,-2 0-1,0 0 1,0 0 0,0 14 0,-1-13-85,5 22-70,-6-35-12,0 1-1,1-1 0,-1 0 1,0 1-1,0-1 0,0 1 1,0-1-1,1 0 0,-1 1 1,0-1-1,0 0 0,1 1 1,-1-1-1,0 0 0,1 0 1,-1 1-1,0-1 0,1 0 1,-1 0-1,0 0 0,1 1 1,-1-1-1,0 0 0,1 0 1,-1 0-1,1 0 0,-1 0 1,1 0-1,0 0 19,0-1-1,0 1 1,0-1 0,0 1 0,0-1 0,0 0 0,-1 1-1,1-1 1,0 0 0,0 0 0,-1 0 0,1 0-1,0 1 1,-1-1 0,1 0 0,0-2 0,10-20-19,-2-9-26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8.527"/>
    </inkml:context>
    <inkml:brush xml:id="br0">
      <inkml:brushProperty name="width" value="0.035" units="cm"/>
      <inkml:brushProperty name="height" value="0.035" units="cm"/>
      <inkml:brushProperty name="color" value="#E71224"/>
    </inkml:brush>
  </inkml:definitions>
  <inkml:trace contextRef="#ctx0" brushRef="#br0">19 1 19060,'-7'10'1496,"0"4"-1144,3 0-143,8-3 119,6-3-448,7-2-977,3-3 1049,10 2-320,3 3-152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9.011"/>
    </inkml:context>
    <inkml:brush xml:id="br0">
      <inkml:brushProperty name="width" value="0.035" units="cm"/>
      <inkml:brushProperty name="height" value="0.035" units="cm"/>
      <inkml:brushProperty name="color" value="#E71224"/>
    </inkml:brush>
  </inkml:definitions>
  <inkml:trace contextRef="#ctx0" brushRef="#br0">85 274 18268,'-4'6'343,"-14"21"1327,-24 46-1,39-66-1477,0 1 0,0-1 0,0 1 0,1 0 0,0-1 0,0 1 0,1 0 1,0 0-1,0 0 0,1 0 0,2 16 0,-2-23-180,0 0 1,0 0 0,0 0 0,0 0 0,1 0 0,-1 0 0,0 0 0,1 0-1,-1 0 1,0 0 0,1 0 0,-1 0 0,1-1 0,0 1 0,-1 0 0,1 0-1,0 0 1,-1-1 0,1 1 0,0 0 0,0-1 0,0 1 0,0-1 0,-1 1-1,1-1 1,0 0 0,0 1 0,0-1 0,0 0 0,0 1 0,0-1 0,0 0-1,0 0 1,0 0 0,0 0 0,0 0 0,0 0 0,0 0 0,0 0 0,0-1-1,0 1 1,0 0 0,0 0 0,0-1 0,0 1 0,0-1 0,1 0 0,5-2 2,0-1 1,-1 0 0,1-1 0,-1 1 0,6-6 0,24-24 27,-3-1-1,0-1 1,-2-1-1,-2-2 1,-2-2-1,-1 0 1,24-54-1,-46 85-36,16-37 12,-18 43-20,-1 1 0,-1 0 0,1 0 0,0-1-1,-1 1 1,0 0 0,1-1 0,-1 1 0,-1-1 0,1 1-1,0 0 1,-2-5 0,2 8 1,0-1 0,-1 0 0,1 0-1,-1 0 1,1 0 0,0 1 0,-1-1 0,0 0 0,1 0 0,-1 1-1,1-1 1,-1 1 0,0-1 0,1 0 0,-1 1 0,0-1-1,0 1 1,1-1 0,-1 1 0,0 0 0,0-1 0,0 1-1,0 0 1,-1-1 0,0 1-3,0 0 0,0 0 1,-1 0-1,1 1 0,0-1 0,0 0 0,0 1 0,0-1 0,-4 3 0,-2 0-11,0 2 0,0-1 0,1 1 0,-9 6 0,1 1-6,1 1 0,0 1 0,0 0 0,2 0 0,0 2 0,0-1 0,2 1 0,-16 30 0,25-44 6,0 1 0,0-1 0,1 1 0,-1-1 0,0 1 0,1 0 0,0-1 0,-1 1-1,1 0 1,0-1 0,0 1 0,1 0 0,-1-1 0,0 1 0,1 0 0,0-1 0,0 1 0,0-1 0,0 1 0,0-1 0,0 1 0,0-1 0,1 0 0,-1 0 0,4 4-1,3 1-177,0 0-1,0 0 1,1-1-1,-1 0 0,13 6 1,2 1-362,3 3-100,-1 2 1,-1 0 0,0 2-1,34 36 1,-26-18-102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9.513"/>
    </inkml:context>
    <inkml:brush xml:id="br0">
      <inkml:brushProperty name="width" value="0.035" units="cm"/>
      <inkml:brushProperty name="height" value="0.035" units="cm"/>
      <inkml:brushProperty name="color" value="#E71224"/>
    </inkml:brush>
  </inkml:definitions>
  <inkml:trace contextRef="#ctx0" brushRef="#br0">183 405 15283,'-4'-1'340,"0"0"0,0 0 0,0 1 0,0-1 0,0 1 0,0 0 0,0 0 0,0 1 0,0-1 0,-1 1 0,2 0 0,-1 0-1,0 0 1,0 0 0,0 1 0,0 0 0,1 0 0,-1 0 0,1 0 0,-4 3 0,-4 3 145,1 0 0,-1 1 0,1 0 0,-14 18 0,18-20-320,1 0 0,1 0 1,-8 15-1,11-20-140,0 0 0,1 0 0,-1 0 1,0-1-1,1 1 0,0 0 0,-1 0 0,1 0 0,0 0 1,0 3-1,1-4-17,-1-1 0,0 1 0,0 0 0,0-1 0,1 1 0,-1 0 0,1-1 0,-1 1 0,0 0 0,1-1-1,-1 1 1,1-1 0,-1 1 0,1 0 0,-1-1 0,1 0 0,0 1 0,-1-1 0,1 1 0,0-1 0,-1 0 0,1 1 0,0-1 0,-1 0 0,1 0 0,1 1 0,1-1-10,0 1 0,0-1-1,0 0 1,0 0 0,0-1-1,0 1 1,0 0 0,0-1-1,0 0 1,0 0 0,-1 0-1,6-2 1,34-22-191,-32 19 150,30-22-218,0-3 0,-2-1 1,-2-1-1,42-49 1,-101 139 157,19-47 103,-6 14 21,-9 31 0,18-50-21,-1 0 0,1 0 0,0 1 0,0-1 0,1 1 0,0-1 0,0 1-1,0-1 1,0 0 0,1 1 0,0-1 0,2 7 0,-3-11-13,1-1 0,-1 1-1,1 0 1,-1-1 0,1 1 0,-1-1 0,1 1-1,-1-1 1,1 1 0,-1-1 0,1 1-1,0-1 1,-1 1 0,1-1 0,0 1 0,-1-1-1,1 0 1,0 0 0,-1 1 0,1-1-1,0 0 1,0 0 0,-1 0 0,1 0-1,0 0 1,0 0 0,0 0 0,-1 0 0,1 0-1,0 0 1,0 0 0,-1 0 0,1-1-1,0 1 1,0 0 0,-1-1 0,1 1-1,0 0 1,-1-1 0,1 1 0,0-1-1,26-19-803,-11 5 521,-1 0 0,-1-1 1,0-1-1,-1-1 0,13-22 1,7-21-299</inkml:trace>
  <inkml:trace contextRef="#ctx0" brushRef="#br0" timeOffset="1">612 1 13083,'-19'37'2025,"-32"49"-1,32-56-484,1 1 0,-22 52-1,38-80-1437,1 0 0,0 1 0,0-1 0,0 1 0,0 0 0,1-1 0,-1 1 0,1-1 0,0 1 0,0 0 0,1 4-1,-1-7-88,1 1-1,0-1 1,-1 0-1,1 1 0,0-1 1,0 0-1,0 0 0,-1 0 1,1 1-1,1-1 0,-1 0 1,0 0-1,0 0 0,0-1 1,0 1-1,1 0 0,-1 0 1,0-1-1,1 1 0,-1-1 1,1 1-1,-1-1 1,0 1-1,1-1 0,-1 0 1,1 0-1,-1 0 0,1 0 1,1 0-1,25 0-391,0-1-1,0-1 1,37-8-1,-41 6-34,0 0 0,1 2 0,-1 0 0,45 4 1,-66-2 408,0 0 0,0 1 1,0 0-1,0-1 1,0 1-1,0 0 0,0 0 1,0 1-1,0-1 1,-1 1-1,1-1 0,-1 1 1,1 0-1,3 3 0,-5-3 49,0-1 0,0 1 0,-1-1 0,1 1-1,0 0 1,-1-1 0,1 1 0,-1 0-1,1-1 1,-1 1 0,0 0 0,0 0-1,0-1 1,0 1 0,0 0 0,0 0-1,0-1 1,-1 1 0,1 0 0,-1-1-1,1 1 1,-1 0 0,0-1 0,1 1 0,-1-1-1,0 1 1,-1 1 0,-6 9 376,0 0 0,-1-1 0,0 0 0,-1-1 0,-22 19 0,10-11 325,-1-1 0,-27 14-1,43-27-615,1 0 1,-1-1-1,1 0 0,-1-1 1,0 1-1,-14 2 0,20-5-138,-1 0 0,1 0-1,0 0 1,-1 0 0,1 0-1,0 0 1,-1 0-1,1-1 1,0 1 0,0 0-1,-1-1 1,1 1 0,0-1-1,0 1 1,0-1 0,0 0-1,-1 0 1,0 0-1,1-1-59,0 1-1,0-1 1,0 0-1,0 1 0,0-1 1,0 0-1,1 0 1,-1 1-1,1-1 0,-1 0 1,1 0-1,-1 0 1,1 0-1,0 0 0,0 0 1,0-2-1,1-5-59,0 0 0,0-1 0,1 1-1,0 0 1,4-10 0,8-15-415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06.703"/>
    </inkml:context>
    <inkml:brush xml:id="br0">
      <inkml:brushProperty name="width" value="0.035" units="cm"/>
      <inkml:brushProperty name="height" value="0.035" units="cm"/>
    </inkml:brush>
  </inkml:definitions>
  <inkml:trace contextRef="#ctx0" brushRef="#br0">339 0 5313,'-15'78'441,"-14"106"-251,-71 603 750,-21-65 2512,55 7-553,59-383-896,7-355-2235,1 0 0,1 0 0,-1 0 0,2 0 0,2-9-1,1-1 67,4-19-198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9.936"/>
    </inkml:context>
    <inkml:brush xml:id="br0">
      <inkml:brushProperty name="width" value="0.035" units="cm"/>
      <inkml:brushProperty name="height" value="0.035" units="cm"/>
      <inkml:brushProperty name="color" value="#E71224"/>
    </inkml:brush>
  </inkml:definitions>
  <inkml:trace contextRef="#ctx0" brushRef="#br0">1 148 15795,'5'0'389,"-1"-1"0,1 0 0,0 0 0,-1 0 0,1-1 0,-1 0 0,1 1-1,-1-1 1,0-1 0,0 1 0,0-1 0,0 0 0,0 0 0,0 0 0,4-5-1,0-1 250,0 0 0,-1 0-1,0 0 1,-1-1-1,7-12 1,-14 18-428,-6 7-162,-8 7-34,4 1-2,0 0 0,-13 17 1,21-24-14,0 0 0,0-1 0,1 2 0,-1-1 1,1 0-1,0 0 0,0 1 0,1-1 1,0 1-1,-1 0 0,1-1 0,0 7 1,1-10 0,0 0 0,0 1 1,1-1-1,-1 0 1,0 1-1,1-1 0,-1 0 1,1 1-1,-1-1 1,1 0-1,0 0 0,0 0 1,-1 1-1,1-1 1,0 0-1,0 0 0,0 0 1,0 0-1,0 0 1,0-1-1,0 1 0,1 0 1,-1 0-1,0-1 1,0 1-1,0-1 0,3 1 1,3 1 1,1 0 0,-1 0 0,15 0 1,24-1 15,0-3 0,0-1 1,83-18-1,-129 21-12,0 0 1,0 0-1,0 0 1,1 0-1,-1 0 1,0 0-1,0 0 1,0 0-1,0-1 1,1 1-1,-1 0 1,0 0-1,0 0 1,0 0-1,0 0 1,0-1-1,0 1 1,0 0-1,1 0 1,-1 0-1,0 0 1,0-1-1,0 1 0,0 0 1,0 0-1,0 0 1,0 0-1,0-1 1,0 1-1,0 0 1,0 0-1,0 0 1,0-1-1,0 1 1,0 0-1,0 0 1,0 0-1,0 0 1,0-1-1,-1 1 1,1 0-1,0 0 1,0 0-1,0 0 1,0-1-1,0 1 1,0 0-1,0 0 0,-1 0 1,1 0-1,0 0 1,0 0-1,0-1 1,0 1-1,0 0 1,-1 0-1,1 0 1,0 0-1,0 0 1,0 0-1,-1 0 1,1 0-1,0 0 1,0 0-1,-16-11 183,13 9-110,-4-4 32,0 0 0,0-1 0,0 0 0,1 0-1,0-1 1,-6-8 0,10 12-94,0 1 1,0 0-1,0-1 0,0 0 1,1 1-1,-1-1 1,1 0-1,0 0 0,0 0 1,1 0-1,-1 0 0,1 0 1,0 0-1,0 0 1,0 0-1,0 0 0,2-5 1,-1 7-19,-1 1 1,1-1-1,0 1 1,0-1-1,0 1 1,0 0-1,1-1 1,-1 1-1,0 0 1,1 0-1,-1 0 1,0 0-1,1 0 1,0 0-1,-1 0 1,1 0-1,-1 0 1,1 1-1,0-1 1,-1 1-1,1 0 1,0-1-1,0 1 1,-1 0-1,4 0 1,6-1-117,0 2 0,22 2 0,-29-3 45,142 21-829,-92-14 655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4.115"/>
    </inkml:context>
    <inkml:brush xml:id="br0">
      <inkml:brushProperty name="width" value="0.035" units="cm"/>
      <inkml:brushProperty name="height" value="0.035" units="cm"/>
      <inkml:brushProperty name="color" value="#E71224"/>
    </inkml:brush>
  </inkml:definitions>
  <inkml:trace contextRef="#ctx0" brushRef="#br0">1 106 15051,'1'-8'504,"11"-47"1120,-11 52-1487,0 0 0,0 1 0,0-1 0,0 0 0,0 1 0,0-1 0,1 1 0,0-1 0,-1 1 0,1 0 0,0-1 0,0 1 0,0 0 0,0 0 0,4-2 0,-5 4-85,-1 0 1,1-1-1,-1 1 1,1 0-1,0 0 0,-1 0 1,1 0-1,-1 0 1,1 0-1,0 0 1,-1 0-1,1 0 0,0 0 1,-1 0-1,1 0 1,-1 0-1,1 0 1,0 1-1,-1-1 1,1 0-1,-1 1 0,1-1 1,-1 0-1,1 1 1,-1-1-1,1 0 1,-1 1-1,1-1 1,-1 1-1,0-1 0,1 1 1,-1-1-1,0 1 1,1-1-1,-1 1 1,0-1-1,1 1 0,-1 0 1,0-1-1,0 2 1,7 29 940,-4 17-542,-3 0 1,-1 1-1,-12 73 0,-1 9-198,13-119-231,0-9-11,1 0 1,0 0-1,-1-1 1,1 1 0,0 0-1,0 0 1,1 0-1,-1 0 1,0 0 0,1 0-1,0 0 1,0 0-1,2 4 1,-3-7-8,0 1 0,1-1 0,-1 0 0,0 1 0,1-1 1,-1 0-1,0 0 0,1 1 0,-1-1 0,1 0 0,-1 0 0,0 0 0,1 1 0,-1-1 0,1 0 0,-1 0 1,1 0-1,-1 0 0,1 0 0,-1 0 0,1 0 0,-1 0 0,0 0 0,1 0 0,-1 0 0,1 0 0,-1-1 1,1 1-1,-1 0 0,0 0 0,1 0 0,-1 0 0,1-1 0,-1 1 0,0 0 0,1-1 0,0 1 1,14-15 78,-12 12-61,60-72 298,74-116 0,-65 86-568,-47 65-857,-25 40 1079,1 0-1,-1-1 1,0 1 0,0 0 0,1-1-1,-1 1 1,0 0 0,0-1 0,0 1-1,1 0 1,-1-1 0,0 1 0,0-1-1,0 1 1,0 0 0,0-1 0,0 1-1,0-1 1,0 1 0,0 0 0,0-1-1,0 1 1,0-1 0,0 1 0,0 0-1,-1-1 1,1 1 0,0-1 0,-2 2-12,1-1 0,-1 0 1,1 1-1,-1 0 0,1-1 1,0 1-1,-1 0 0,1 0 1,0 0-1,0 0 0,-1 0 1,0 1-1,-23 21-450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5.148"/>
    </inkml:context>
    <inkml:brush xml:id="br0">
      <inkml:brushProperty name="width" value="0.035" units="cm"/>
      <inkml:brushProperty name="height" value="0.035" units="cm"/>
      <inkml:brushProperty name="color" value="#E71224"/>
    </inkml:brush>
  </inkml:definitions>
  <inkml:trace contextRef="#ctx0" brushRef="#br0">1 152 15931,'3'8'523,"1"0"1,0 0-1,1-1 0,-1 1 0,1-1 0,1 0 0,0 0 0,9 8 0,-11-12-434,0 0-1,0-1 1,0 1 0,0-1-1,0 0 1,0-1 0,1 1-1,-1-1 1,1 0 0,-1 0 0,1 0-1,-1 0 1,1-1 0,0 0-1,-1 0 1,1 0 0,8-2-1,-4 0-77,0 0 0,-1 0-1,1-2 1,0 1-1,-1-1 1,0 0 0,0 0-1,0-1 1,-1 0-1,0-1 1,0 0 0,8-8-1,-5 5 6,-1-1 0,-1-1 0,0 0-1,0 0 1,-1-1 0,0 0 0,7-18-1,-13 28-7,-1 1-1,1 0 0,0 0 0,-1-1 0,0 1 0,1 0 1,-1-1-1,0 1 0,0-1 0,0 1 0,0 0 0,0-1 0,0 1 1,0 0-1,0-1 0,0 1 0,-1-2 0,1 3-4,0 0-1,-1 0 1,1-1-1,0 1 1,0 0 0,0 0-1,0 0 1,-1 0-1,1 0 1,0 0-1,0 0 1,0 0 0,-1 0-1,1 0 1,0 0-1,0 0 1,0 0 0,-1 0-1,1 0 1,0 0-1,0 0 1,0 0-1,-1 0 1,1 0 0,0 0-1,0 0 1,0 0-1,-1 0 1,1 0-1,0 1 1,0-1 0,0 0-1,0 0 1,-1 0-1,-10 13 57,3 1-36,0 1-1,1 0 1,1 1 0,0 0 0,1-1 0,1 2-1,0-1 1,1 0 0,1 1 0,1-1-1,0 23 1,1-37-21,0 0 0,0-1 0,0 1 0,1 0 0,-1 0 0,1 0 0,-1-1 0,1 1 0,0 0 0,-1-1 0,1 1 0,0-1 0,0 1-1,0 0 1,0-1 0,0 0 0,3 3 0,-3-3 0,0-1 1,1 1-1,-1-1 0,0 1 0,0-1 1,1 0-1,-1 1 0,0-1 0,1 0 1,-1 0-1,0 0 0,1 0 0,-1 0 0,0 0 1,1 0-1,-1 0 0,0-1 0,2 0 1,4-1 3,-1-1 1,0 1 0,-1-2 0,1 1 0,0-1 0,-1 0-1,9-8 1,53-57 63,8-7-77,-74 75 2,0 0 0,0 0 0,0 0-1,0 0 1,0 0 0,0 1 0,1-1 0,-1 0 0,0 0-1,1 1 1,-1-1 0,1 1 0,-1-1 0,0 1 0,1 0 0,-1 0-1,3-1 1,-4 2 1,1-1 1,0 0-1,0 0 0,-1 1 0,1-1 0,0 1 0,-1-1 0,1 1 0,0-1 1,-1 1-1,1-1 0,-1 1 0,1-1 0,-1 1 0,1 0 0,-1-1 0,0 1 1,1 0-1,-1-1 0,0 1 0,1 0 0,-1-1 0,0 2 0,2 6-21,0 0 0,-1 0 0,-1 0 0,0 15 0,0-12 17,0 11-16,-1-16 26,1 0-1,0 1 1,0-1 0,0 0-1,1 1 1,0-1 0,0 0-1,1 0 1,-1 0 0,1 0 0,5 10-1,-6-15 2,-1-1 0,1 1 0,-1-1 0,1 1 0,-1 0 0,1-1 0,-1 1 0,1-1 0,0 0 0,-1 1 0,1-1 0,0 0 0,-1 1 0,1-1 0,0 0 0,0 0 0,-1 1 0,1-1 0,0 0 0,0 0 0,-1 0 0,1 0 0,0 0 0,0 0 0,0 0 0,-1 0 0,1 0 0,0-1 0,0 1 0,-1 0 0,1 0 0,0-1 0,-1 1 0,1-1 0,0 1 0,-1 0 0,1-1 0,1 0 0,21-24 68,-23 24-69,36-52 122,-33 48-101,-1 0 1,1 0 0,-1-1 0,0 1 0,-1 0 0,1-1 0,-1 1 0,0-1-1,0-7 1,-1 12-16,0 0-1,0 0 1,0 0-1,0 0 0,-1 0 1,1 0-1,0 1 1,-1-1-1,1 0 1,0 0-1,-1 0 0,1 0 1,-1 1-1,1-1 1,-1 0-1,1 1 1,-1-1-1,0 0 0,1 1 1,-1-1-1,0 1 1,1-1-1,-1 1 1,0-1-1,0 1 0,0-1 1,1 1-1,-1 0 1,0-1-1,0 1 1,0 0-1,0 0 0,0 0 1,0 0-1,0 0 1,-1 0-1,27-21 65,-12 14-75,1 0 1,-1 1-1,1 1 0,0 0 0,1 1 1,-1 0-1,1 1 0,0 1 0,-1 0 1,1 1-1,0 1 0,0 0 0,0 1 1,0 0-1,0 1 0,-1 1 1,1 1-1,14 5 0,-26-8-10,0 0 1,0 1-1,0-1 1,-1 1-1,1-1 0,-1 1 1,1 0-1,-1 0 0,1 0 1,-1 1-1,0-1 1,0 0-1,0 1 0,-1 0 1,1-1-1,0 1 0,-1 0 1,0 0-1,1 0 0,0 3 1,-1 3-26,0 0 0,0-1 0,-1 1 0,0 0 0,-2 14 0,0-7 10,2-14 26,0 0 0,0 0 1,0-1-1,0 1 1,0 0-1,0 0 1,0-1-1,0 1 0,1 0 1,-1 0-1,1-1 1,0 1-1,0 2 0,0-3 3,-1-1-1,0 0 1,0 0-1,1 0 0,-1 1 1,0-1-1,1 0 1,-1 0-1,0 0 0,1 1 1,-1-1-1,0 0 1,1 0-1,-1 0 0,0 0 1,1 0-1,-1 0 1,0 0-1,1 0 0,-1 0 1,1 0-1,-1 0 1,0 0-1,1 0 0,14-9 9,7-12 11,-2-2 1,0 0 0,-1-1 0,30-52 0,-42 61 18,-6 12 26,1 8 9,0 0-39,-1-3-21,0 0 0,0 0 1,1 0-1,-1 0 0,1 0 0,-1-1 0,1 1 0,0-1 0,-1 1 1,1-1-1,0 1 0,0-1 0,0 0 0,0 0 0,0 0 1,0 0-1,1 0 0,-1-1 0,0 1 0,0-1 0,1 1 1,3-1-1,4 1 45,0 0 1,1-1 0,16-2-1,0-2 12,-1-1-1,0-1 1,0-2-1,-1 0 1,0-2-1,0-1 1,41-25-1,-63 34-62,-1 2-4,-1-1 0,1 0 0,0 0 1,-1-1-1,1 1 0,-1 0 0,0 0 1,1-1-1,-1 1 0,0-1 0,0 1 0,1-1 1,0-2-1,-3 4-2,1 0 0,0 0 0,-1 0 0,1-1 1,0 1-1,-1 0 0,1 0 0,0 0 0,-1 0 0,1 0 0,-1 0 1,1 0-1,0 0 0,-1 0 0,1 0 0,0 1 0,-1-1 0,1 0 1,0 0-1,-1 0 0,1 0 0,-1 0 0,1 1 0,0-1 0,0 0 1,-1 0-1,1 1 0,0-1 0,-1 0 0,1 0 0,0 1 0,-17 9 34,7-2-24,0 1-1,1 0 1,0 0 0,-9 11-1,16-17-46,0 0 0,0 0-1,0 0 1,0 0 0,0 0-1,0 1 1,1-1 0,0 1-1,-1-1 1,1 1 0,0-1-1,1 1 1,-1-1 0,1 1-1,0 0 1,-1-1 0,2 1 0,-1 0-1,1 5 1,0-8 22,-1 0-1,1 0 1,0 1 0,-1-1-1,1 0 1,0 0-1,0 0 1,0 0 0,0 0-1,0 0 1,0 0 0,0 0-1,0-1 1,0 1 0,0 0-1,1 0 1,-1-1 0,0 1-1,0-1 1,1 1 0,-1-1-1,3 1 1,19 1-159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6.071"/>
    </inkml:context>
    <inkml:brush xml:id="br0">
      <inkml:brushProperty name="width" value="0.035" units="cm"/>
      <inkml:brushProperty name="height" value="0.035" units="cm"/>
      <inkml:brushProperty name="color" value="#E71224"/>
    </inkml:brush>
  </inkml:definitions>
  <inkml:trace contextRef="#ctx0" brushRef="#br0">76 14 16115,'-4'3'412,"0"0"-1,0 0 0,1 1 0,-1 0 0,1-1 0,0 1 0,0 1 0,0-1 0,0 0 1,-2 6-1,-18 48 1772,20-48-1979,0 0-1,0 1 1,1-1-1,1 1 1,0 0 0,0 13-1,1-21-183,0-1-1,1 1 1,-1-1 0,0 0-1,1 1 1,-1-1-1,1 0 1,0 0 0,0 1-1,0-1 1,0 0-1,0 0 1,0 0 0,1 0-1,-1 0 1,1 0-1,-1 0 1,1-1 0,0 1-1,-1 0 1,1-1-1,0 0 1,0 1 0,0-1-1,0 0 1,1 0-1,-1 0 1,0 0-1,0 0 1,1-1 0,-1 1-1,0-1 1,1 1-1,2-1 1,5 0-1,0 0-1,0-1 1,0 0 0,-1-1-1,1 0 1,-1 0-1,1-1 1,-1 0 0,10-6-1,12-6 17,35-23-1,35-33 68,-14 9-20,-87 62-82,1 0 1,-1 0 0,0-1-1,0 1 1,0 0-1,0 0 1,1 0 0,-1-1-1,0 1 1,0 0 0,1 0-1,-1 0 1,0-1-1,0 1 1,1 0 0,-1 0-1,0 0 1,0 0-1,1 0 1,-1 0 0,0 0-1,0 0 1,1 0-1,-1 0 1,0 0 0,1 0-1,-1 0 1,0 0 0,0 0-1,1 0 1,-1 0-1,0 0 1,1 0 0,-1 0-1,0 0 1,0 0-1,1 0 1,-1 1 0,0-1-1,0 0 1,1 0 0,-1 0-1,0 0 1,0 1-1,0-1 1,1 0 0,-1 0-1,0 1 1,0-1-1,0 0 1,0 0 0,1 1-1,-1-1 1,0 0-1,0 1 1,-2 23 20,1-22-28,1 1 0,-1-1 0,1 1-1,0-1 1,0 1 0,-1 0 0,2-1 0,-1 1 0,0-1-1,1 1 1,0 3 0,0-5-18,0 0-1,0 0 1,1 0-1,-1 0 1,0 0-1,0-1 1,1 1-1,-1 0 1,0-1-1,1 1 1,-1-1-1,1 0 1,-1 1-1,1-1 1,-1 0-1,1 0 1,-1 0-1,1 0 1,-1 0-1,1 0 1,1-1-1,33-8-843,-36 9 857,18-7-308,-1 0 0,0-2 0,0 0 0,-1-1 0,29-22 0,7-7-325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6.522"/>
    </inkml:context>
    <inkml:brush xml:id="br0">
      <inkml:brushProperty name="width" value="0.035" units="cm"/>
      <inkml:brushProperty name="height" value="0.035" units="cm"/>
      <inkml:brushProperty name="color" value="#E71224"/>
    </inkml:brush>
  </inkml:definitions>
  <inkml:trace contextRef="#ctx0" brushRef="#br0">59 260 15395,'-57'123'5047,"57"-123"-5020,0 0 1,-1 0-1,1 1 1,0-1-1,0 0 1,0 0-1,0 0 1,0 0-1,0 1 1,0-1-1,0 0 1,-1 0-1,1 0 1,0 1-1,0-1 1,0 0-1,0 0 1,0 0-1,0 1 1,0-1-1,0 0 1,0 0-1,0 0 1,0 1-1,0-1 1,1 0-1,-1 0 1,0 0-1,0 0 1,0 1-1,0-1 1,0 0-1,0 0 1,0 0 0,0 0-1,1 1 1,-1-1-1,0 0 1,0 0-1,0 0 1,0 0-1,1 0 1,-1 0-1,0 1 1,0-1-1,0 0 1,1 0-1,11-4 359,16-12-264,17-16-137,-1-1 0,-1-3-1,-2-1 1,-2-3 0,-1 0 0,38-57-1,-69 87 71,0 0-1,-1-1 0,5-13 1,-44 80 804,17-20-448,-13 39 0,25-63-326,1 1-1,0-1 1,1 1 0,0 0 0,1-1-1,0 1 1,2 18 0,0-27-91,-1-1 0,0 0 0,1 0 0,0 0 0,0 0 0,0 0 1,0 0-1,0 0 0,1 0 0,-1-1 0,1 1 0,0 0 0,0-1 0,0 1 0,0-1 0,0 0 0,0 0 1,1 0-1,-1 0 0,1 0 0,0 0 0,-1 0 0,4 1 0,-1-2-30,1 1 0,-1-1 0,0 1-1,1-2 1,-1 1 0,0 0 0,1-1 0,-1 0 0,1 0-1,-1-1 1,1 0 0,9-2 0,26-13-159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7.320"/>
    </inkml:context>
    <inkml:brush xml:id="br0">
      <inkml:brushProperty name="width" value="0.035" units="cm"/>
      <inkml:brushProperty name="height" value="0.035" units="cm"/>
      <inkml:brushProperty name="color" value="#E71224"/>
    </inkml:brush>
  </inkml:definitions>
  <inkml:trace contextRef="#ctx0" brushRef="#br0">128 252 17828,'-1'-2'128,"0"1"0,0 0 0,0-1 0,0 1 0,0 0 0,0 0 0,0 0 0,0-1 0,0 1 0,-1 1 0,1-1 0,0 0 0,-1 0 0,1 0 0,-1 1 0,1-1 1,0 1-1,-1-1 0,0 1 0,1-1 0,-1 1 0,-2 0 0,2 0 38,-1 0 0,0 1 0,0-1 1,1 1-1,-1 0 0,0 0 0,1 0 0,-1 0 1,1 0-1,0 1 0,-1-1 0,-1 3 0,-3 1 61,1 0 1,0 0-1,1 1 0,-1 0 0,1 1 0,0-1 0,1 1 0,-5 8 0,8-13-189,0 1-1,0-1 1,0 1-1,0-1 1,0 1-1,1 0 0,-1 0 1,1-1-1,0 1 1,-1 0-1,1 0 1,1-1-1,-1 4 0,0-5-28,1-1 0,-1 1 0,0 0-1,0-1 1,1 1 0,-1-1-1,0 1 1,1-1 0,-1 0 0,0 1-1,1-1 1,-1 1 0,1-1-1,-1 1 1,0-1 0,1 0 0,-1 0-1,1 1 1,-1-1 0,1 0 0,0 0-1,-1 1 1,1-1 0,0 0-1,1 0 1,0 0 0,0 0 0,0 0 0,0 0 0,0-1 0,0 1 0,0-1 0,-1 1 0,1-1 0,0 0 0,3-1 0,4-4-2,1 0 0,-1 0 1,0-1-1,0-1 0,8-8 1,41-49-142,-42 46 77,29-36-672,66-108-1,-120 183 723,0 0 0,-11 41 0,13-38 71,1-8 13,1 1 0,1 0 0,1 0 0,0 1 0,1-1 0,0 1-1,2-1 1,0 1 0,3 21 0,-3-35-63,1-1 0,0 1 0,-1-1 0,1 1 0,0-1 0,0 1 0,0-1 0,1 0 0,-1 1 0,0-1 0,1 0 0,0 0 0,-1 0 0,1 0 0,0 0 0,0 0 0,0-1 0,0 1-1,0-1 1,3 2 0,-1-1-4,0-1 0,0 0 0,0 0 0,0-1-1,0 1 1,0-1 0,0 1 0,0-1-1,0-1 1,0 1 0,0 0 0,4-2 0,7-2-6,-1 0 1,1-1 0,-1-1 0,0-1 0,24-13 0,-10 1-66,-1-1 0,0-1 0,-1-2 1,40-45-1,-51 56-81,-15 12 140,0 0 0,0 0 0,0 0 0,1 0 0,-1 0 0,0 0 0,0 0-1,0 0 1,0 0 0,1 0 0,-1 0 0,0 0 0,0 0 0,0 0 0,0 0 0,1 0 0,-1 0 0,0 0 0,0 0 0,0 0-1,0 0 1,0 1 0,1-1 0,-1 0 0,0 0 0,0 0 0,0 0 0,0 0 0,0 0 0,0 1 0,0-1 0,1 0-1,-1 0 1,0 0 0,0 0 0,0 1 0,0-1 0,0 0 0,0 0 0,0 0 0,0 0 0,0 1 0,0-1 0,0 0 0,-4 32-40,2-21 79,0 1-6,0-5-10,0 0 0,1 0 0,0 0-1,1 1 1,0-1 0,0 0 0,0 0 0,1 0 0,0 0 0,2 8 0,-2-14-16,-1 0 0,1 0 1,-1 0-1,1 0 0,0-1 0,-1 1 0,1 0 0,0 0 1,0-1-1,0 1 0,-1-1 0,1 1 0,0 0 0,0-1 1,0 1-1,0-1 0,0 0 0,0 1 0,0-1 0,0 0 1,0 0-1,0 0 0,0 1 0,0-1 0,0 0 0,0 0 1,0 0-1,0-1 0,0 1 0,0 0 0,0 0 0,0-1 1,0 1-1,0 0 0,0-1 0,0 1 0,0-1 0,0 0 1,7-2 2,0-2 0,-1 1 0,10-8 0,-16 12-7,27-20 22,-2-1 1,0-1-1,-1-2 1,-2 0 0,32-42-1,-66 83 228,1 1-1,1 0 0,-9 23 1,14-28-154,1-1 0,0 1 0,1-1 1,-2 23-1,4-31-75,0-1-1,0 1 1,1 0 0,-1-1-1,1 1 1,0-1 0,0 1-1,0-1 1,3 6 0,-3-7-15,0-1-1,0 1 1,1 0 0,-1-1-1,1 1 1,-1-1 0,1 1 0,-1-1-1,1 0 1,0 0 0,-1 1-1,1-1 1,0-1 0,0 1 0,0 0-1,0 0 1,0-1 0,2 1 0,-1 0-76,-1-1 0,1 1 0,0-1 0,0 0 0,0 0 0,-1 0 0,1-1 0,0 1 0,0-1 0,-1 1 0,1-1 0,0 0 0,-1 0 0,1 0 0,-1 0 0,1-1 0,-1 1 1,1-1-1,-1 1 0,0-1 0,0 0 0,0 0 0,0 0 0,0 0 0,0 0 0,-1 0 0,1-1 0,2-4 0,0 0-122,0-1 0,-1 0-1,0-1 1,0 1 0,-1-1 0,0 1-1,0-1 1,0-8 0,-1-30-524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7.806"/>
    </inkml:context>
    <inkml:brush xml:id="br0">
      <inkml:brushProperty name="width" value="0.035" units="cm"/>
      <inkml:brushProperty name="height" value="0.035" units="cm"/>
      <inkml:brushProperty name="color" value="#E71224"/>
    </inkml:brush>
  </inkml:definitions>
  <inkml:trace contextRef="#ctx0" brushRef="#br0">8 1 17796,'-2'1'1960,"-2"5"-1384,3 1-272,2 0 1481,16 1-1257,5-3-344,9 0-632,5-4-192,10-1 496,1-3-128,2-3-112</inkml:trace>
  <inkml:trace contextRef="#ctx0" brushRef="#br0" timeOffset="1">405 30 18724,'-50'41'3219,"38"-33"-2740,0 1-1,1 1 1,0-1-1,1 2 1,0-1-1,0 1 1,1 1-1,-10 17 1,18-28-473,1 0 0,-1 0 1,1 0-1,-1 0 1,1 0-1,-1 0 1,1 0-1,0 0 0,-1 0 1,1 0-1,0 0 1,0 1-1,0-1 1,0 0-1,0 0 0,0 0 1,0 0-1,0 0 1,0 0-1,1 1 0,-1-1 1,0 0-1,1 0 1,-1 0-1,1 0 1,-1 0-1,1 0 0,0 0 1,-1 0-1,1 0 1,0 0-1,-1-1 1,1 1-1,0 0 0,0 0 1,0-1-1,0 1 1,0-1-1,0 1 0,0 0 1,0-1-1,0 0 1,0 1-1,2 0 1,7 1-210,-1 0 0,0-1 0,1 0 0,15 0 0,-7-1-97,-3 1 41,0 1 1,0 0-1,0 1 1,18 7-1,-27-8 207,1 0 0,-2 1 1,1 0-1,0 0 0,0 0 0,-1 1 0,0 0 0,0 0 0,0 1 1,0-1-1,-1 1 0,6 7 0,-9-10 80,1 0 0,-1 1-1,1 0 1,-1-1 0,0 1 0,0 0-1,-1-1 1,1 1 0,0 0 0,-1 0-1,0 0 1,0 0 0,0 0 0,0-1 0,0 1-1,0 0 1,-1 0 0,1 0 0,-1 0-1,0-1 1,0 1 0,0 0 0,0-1-1,0 1 1,-1-1 0,1 1 0,-1-1 0,0 1-1,1-1 1,-1 0 0,-4 3 0,1 1 67,-1-1 1,0 0-1,0 0 1,-1 0 0,1-1-1,-1 0 1,0-1 0,0 1-1,-1-1 1,-10 3-1,15-5-145,1-1 0,-1 1-1,0 0 1,1-1 0,-1 0-1,0 0 1,0 0 0,1 0-1,-1 0 1,0 0-1,0-1 1,1 1 0,-1-1-1,0 0 1,1 0 0,-5-2-1,6 2-32,-1-1 0,1 1 0,0-1 0,0 1 0,-1-1 0,1 0 0,1 1 0,-1-1 0,0 0 0,0 0 0,1 1 0,-1-1 0,1 0 0,-1 0 0,1 0 0,0 0-1,-1 0 1,1 0 0,0 0 0,1 0 0,-1 0 0,0 0 0,0 0 0,1 1 0,0-4 0,10-26-545,4-1-194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8.302"/>
    </inkml:context>
    <inkml:brush xml:id="br0">
      <inkml:brushProperty name="width" value="0.035" units="cm"/>
      <inkml:brushProperty name="height" value="0.035" units="cm"/>
      <inkml:brushProperty name="color" value="#E71224"/>
    </inkml:brush>
  </inkml:definitions>
  <inkml:trace contextRef="#ctx0" brushRef="#br0">1 119 12403,'15'-3'843,"0"-1"1,0 0-1,0-1 1,-1-1-1,0 0 1,0-1-1,0-1 1,-1 0-1,0-1 1,-1 0-1,12-11 1,-22 19-720,-1-1 1,0 1-1,1-1 0,-1 0 1,0 1-1,0-1 0,0 0 1,0 0-1,1-2 1,-2 4-106,0-1 1,1 1 0,-1-1 0,0 1-1,0 0 1,0-1 0,0 1 0,0 0 0,0-1-1,-1 1 1,1 0 0,0-1 0,0 1-1,0 0 1,0-1 0,0 1 0,0 0-1,-1-1 1,1 1 0,0 0 0,0-1 0,0 1-1,-1 0 1,1 0 0,0-1 0,0 1-1,-1 0 1,1 0 0,0-1 0,-1 1 0,1 0-1,0 0 1,-1 0 0,1 0 0,0 0-1,-1-1 1,1 1 0,0 0 0,-1 0 0,1 0-1,0 0 1,-1 0 0,1 0 0,-1 0-1,1 0 1,0 0 0,-1 0 0,1 1 0,0-1-1,-1 0 1,1 0 0,0 0 0,-1 0-1,1 0 1,-1 1 0,-4 0 76,-1 1 0,1 0 0,-1 0 0,1 0-1,0 1 1,0 0 0,0 0 0,0 0 0,0 0 0,1 1 0,-7 6 0,1-1 8,2 1 0,-1 0 1,1 1-1,-7 11 0,10-14-41,1 1 1,1-1-1,-1 1 0,1 0 0,0 0 0,1 0 0,0 0 0,1 1 0,0-1 0,0 14 1,1-21-82,0 1 1,0 0 0,0-1 0,1 1 0,-1-1-1,1 1 1,-1-1 0,1 1 0,0-1 0,0 1-1,0-1 1,0 1 0,1-1 0,-1 0 0,1 0-1,-1 0 1,1 0 0,0 0 0,0 0 0,0 0 0,0 0-1,0-1 1,0 1 0,0-1 0,1 0 0,-1 1-1,0-1 1,1 0 0,-1 0 0,1-1 0,-1 1-1,1 0 1,-1-1 0,1 0 0,0 1 0,-1-1-1,1 0 1,0 0 0,-1-1 0,4 0 0,3 0-32,-1-1 1,0 0 0,0 0-1,0-1 1,0 0 0,0 0 0,-1-1-1,13-8 1,26-17-217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2.221"/>
    </inkml:context>
    <inkml:brush xml:id="br0">
      <inkml:brushProperty name="width" value="0.035" units="cm"/>
      <inkml:brushProperty name="height" value="0.035" units="cm"/>
      <inkml:brushProperty name="color" value="#E71224"/>
    </inkml:brush>
  </inkml:definitions>
  <inkml:trace contextRef="#ctx0" brushRef="#br0">164 3 18628,'0'-1'77,"-1"1"0,1 0 0,0 0 0,-1 0 0,1-1 0,-1 1 0,1 0 0,0 0 0,-1 0 0,1 0 0,-1 0 0,1 0 0,0 0 1,-1 0-1,1 0 0,-1 0 0,1 0 0,0 0 0,-1 0 0,1 0 0,-1 1 0,1-1 0,0 0 0,-1 0 0,1 0 0,0 0 0,-1 1 0,0-1 0,-12 8 232,-2 3-55,0 1 0,1 1 1,1 0-1,0 1 0,1 0 0,0 1 0,1 1 0,-16 29 0,26-44-295,1 0-1,-1 1 0,0-1 0,1 0 0,-1 1 1,0-1-1,1 1 0,0-1 0,-1 0 1,1 1-1,0-1 0,0 1 0,0 1 0,0-3 17,0 1-1,0-1 1,1 0-1,-1 0 1,0 0-1,1 1 1,-1-1-1,0 0 1,1 0-1,-1 0 1,0 0-1,0 0 1,1 0-1,-1 0 1,0 0-1,1 0 1,-1 0-1,0 0 1,1 0-1,-1 0 1,0 0-1,1 0 1,-1 0-1,0 0 0,1 0 1,-1 0-1,0 0 1,1-1-1,-1 1 1,0 0-1,1 0 1,-1 0-1,1-1 1,37-26-1482,-31 22 1367,4-4-153,1 1 0,0 1 0,0 0 1,20-8-1,-29 14 269,0 0 0,-1 0 0,1 0 0,0 1 0,0-1 0,0 1 0,-1 0 0,1 0 0,0 0 0,0 0 0,0 0 0,-1 1 0,4 0 0,-4 0 34,0 0 0,0 0 1,-1 0-1,1 0 0,-1 0 0,1 0 1,-1 1-1,1-1 0,-1 1 0,1-1 1,-1 1-1,0-1 0,0 1 0,0 0 0,0-1 1,0 1-1,0 0 0,-1 0 0,1 0 1,-1 0-1,1 2 0,1 5 137,-1 0-1,0 0 1,0 0 0,-1 0-1,-1 0 1,1 1 0,-1-1-1,-1 0 1,0 0 0,0-1-1,-7 17 1,0-3 432,-1 0 0,-1 0 1,-18 25-1,25-42-416,2-1-40,0 0 0,0 0 0,-1 0 0,0-1 0,1 0 0,-1 1 0,-1-1 0,1 0 0,0 0 0,-8 4 0,11-7-115,0 0 0,0 0 0,-1 0 0,1 0 0,0 0 0,0 0 0,0 0 0,-1 0 0,1-1-1,0 1 1,0 0 0,0 0 0,0 0 0,0 0 0,-1 0 0,1 0 0,0 0 0,0-1 0,0 1 0,0 0 0,0 0 0,0 0-1,0 0 1,-1-1 0,1 1 0,0 0 0,0 0 0,0 0 0,0-1 0,0 1 0,0 0 0,0 0 0,0 0 0,0 0 0,0-1-1,0 1 1,0 0 0,0 0 0,0 0 0,0-1 0,0 1 0,0 0 0,1 0 0,2-12 106,9-14-349,1 1 0,2 0-1,27-35 1,61-64-1586,-92 112 1584,27-30-488,-36 39 666,1 1 1,0 0-1,-1-1 0,1 1 1,0 0-1,0 0 0,1 1 1,-1-1-1,0 1 1,0-1-1,7 0 0,-9 2 63,0 0 0,0 0-1,0 0 1,0 1 0,0-1-1,0 0 1,0 1 0,-1-1-1,1 0 1,0 1-1,0-1 1,0 1 0,-1 0-1,1-1 1,0 1 0,-1 0-1,1-1 1,0 1 0,-1 0-1,1 0 1,-1-1 0,1 1-1,-1 0 1,1 0 0,-1 0-1,0 0 1,0 0-1,1 0 1,-1-1 0,0 1-1,0 0 1,0 0 0,0 2-1,2 38 473,-2-36-401,-1 62 753,0 37 490,5-87-1221,-4-17-124,0 0 1,0 0-1,0 0 0,0 0 1,0 1-1,0-1 0,0 0 1,1 0-1,-1 0 0,0 0 1,0 0-1,0 0 0,0 0 1,0 0-1,0 0 0,1 0 1,-1 1-1,0-1 0,0 0 1,0 0-1,0 0 0,0 0 1,1 0-1,-1 0 0,0 0 1,0 0-1,0 0 0,0 0 1,1 0-1,-1 0 0,0 0 1,0-1-1,0 1 0,0 0 1,0 0-1,1 0 0,-1 0 1,0 0-1,0 0 0,0 0 1,0 0-1,0 0 0,0 0 1,0-1-1,1 1 1,0-2-138,1 0 0,-1 0 1,0-1-1,0 1 0,0-1 1,0 1-1,0-1 0,0 1 1,0-4-1,5-27-357,-2-3-197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2.710"/>
    </inkml:context>
    <inkml:brush xml:id="br0">
      <inkml:brushProperty name="width" value="0.035" units="cm"/>
      <inkml:brushProperty name="height" value="0.035" units="cm"/>
      <inkml:brushProperty name="color" value="#E71224"/>
    </inkml:brush>
  </inkml:definitions>
  <inkml:trace contextRef="#ctx0" brushRef="#br0">0 0 18348,'9'5'1416,"-5"2"-1136,1-3-216,9 0 248,2-1-312,10-1 40,5 2-112,6-1-160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11.096"/>
    </inkml:context>
    <inkml:brush xml:id="br0">
      <inkml:brushProperty name="width" value="0.035" units="cm"/>
      <inkml:brushProperty name="height" value="0.035" units="cm"/>
    </inkml:brush>
  </inkml:definitions>
  <inkml:trace contextRef="#ctx0" brushRef="#br0">0 4760 8282,'3'-1'170,"-1"0"0,0 0 0,0 0 0,0-1 0,0 1 0,0-1 0,0 1 0,0-1 0,0 0 0,-1 0 0,1 1 0,1-4 0,5-3 340,26-21 31,1 2 0,2 2 0,44-25 0,-67 42-506,38-25-35,-1-3-1,-2-2 0,-2-2 0,-1-2 0,-2-3 0,62-80 0,-73 86-44,1 2 0,2 1 0,2 2 1,74-52-1,-50 41 29,-2-4 0,-2-2 1,-2-2-1,66-82 0,-72 74 20,3 2 0,3 3 0,2 2 0,110-78 0,-143 114 33,0-2-1,-2-1 0,0-2 1,-1 0-1,-1 0 1,-2-2-1,0-1 1,24-44-1,-27 43 17,0 2 0,2 0 0,1 1-1,31-30 1,-10 17-33,70-50-1,-59 50-6,-2-1 1,-2-2 0,-1-2-1,70-86 1,-77 76-12,89-110 20,-98 128-17,2 1 0,54-43 0,-73 65-7,160-130-7,-134 106 23,-2-2 1,41-52 0,-47 50 0,81-100-26,-88 113 7,1 0 0,56-43 0,-69 61 7,200-154 19,-173 129-13,-1-3-1,-3-1 0,38-49 1,70-93-6,-115 148 0,2 1 0,1 1 0,49-34-1,-51 43 52,0-1-1,-2-2 1,0 0 0,-2-2-1,0 0 1,-2-2 0,-1-1-1,-1-1 1,22-40-1,-12 11 176,2 2-1,43-54 1,-53 82-150,0 1 1,2 1-1,1 1 1,1 2 0,42-29-1,-12 16-18,-35 24 62,-1-1-1,0-1 1,31-28-1,-52 42-105,0 0 1,0 0-1,1-1 0,-1 1 1,0 0-1,0 0 0,0 0 0,0-1 1,0 1-1,0 0 0,0 0 1,0 0-1,0-1 0,0 1 1,0 0-1,0 0 0,0-1 0,0 1 1,0 0-1,0 0 0,0 0 1,0-1-1,0 1 0,0 0 1,0 0-1,0 0 0,0-1 0,0 1 1,-1 0-1,1 0 0,0 0 1,0 0-1,0-1 0,0 1 1,0-10-10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3.132"/>
    </inkml:context>
    <inkml:brush xml:id="br0">
      <inkml:brushProperty name="width" value="0.035" units="cm"/>
      <inkml:brushProperty name="height" value="0.035" units="cm"/>
      <inkml:brushProperty name="color" value="#E71224"/>
    </inkml:brush>
  </inkml:definitions>
  <inkml:trace contextRef="#ctx0" brushRef="#br0">76 239 16436,'-25'61'2486,"16"-41"-1857,0 0 0,2 0 0,0 1-1,1 0 1,1 0 0,-2 24 0,7-44-597,0 1 0,-1-1 0,1 0 0,0 1 0,0-1 1,0 1-1,0-1 0,0 0 0,1 1 0,-1-1 0,0 0 1,1 1-1,-1-1 0,1 0 0,-1 0 0,1 1 0,-1-1 0,1 0 1,1 2-1,-1-3-24,0 0 1,0 1 0,-1-1 0,1 0 0,0 0-1,0 0 1,0 0 0,-1 0 0,1 0-1,0 0 1,0 0 0,-1-1 0,1 1-1,0 0 1,0 0 0,-1-1 0,1 1-1,0 0 1,-1-1 0,1 1 0,0-1-1,-1 1 1,1-1 0,0 0 0,7-6-27,-1 0-1,1-1 1,8-12 0,14-20-66,-2-1 0,-3-1 0,-1-1-1,-1-1 1,-3-2 0,26-87 0,-44 126 92,0-1 0,-1 1-1,0-15 1,-1 21-5,0 1 0,0-1-1,0 0 1,0 0 0,0 0 0,0 1-1,0-1 1,-1 0 0,1 0-1,0 0 1,0 1 0,-1-1-1,1 0 1,-1 0 0,1 1 0,-1-1-1,1 0 1,-2 0 0,2 1-1,-1 0 1,0 0 0,1-1-1,-1 1 1,0 0 0,0 0-1,1 0 1,-1 1 0,0-1-1,0 0 1,1 0 0,-1 0-1,0 0 1,1 1 0,-1-1-1,0 0 1,1 1-1,-1-1 1,0 0 0,1 1-1,-1-1 1,1 1 0,-1-1-1,1 1 1,-1 0 0,-9 8 48,2-1 0,-1 1 0,2 1-1,-14 19 1,-22 46 309,37-63-302,2-4 3,0 0 0,0 0 0,1 0 0,-4 16 0,6-22-52,1 0 0,-1 0 1,1 0-1,0-1 0,0 1 1,0 0-1,0 0 1,0 0-1,0 0 0,1 0 1,-1 0-1,1 0 0,-1 0 1,1-1-1,0 1 0,0 0 1,-1 0-1,1-1 0,0 1 1,1-1-1,-1 1 1,0-1-1,0 1 0,1-1 1,-1 1-1,1-1 0,2 2 1,8 3-105,1 0 0,0-1 0,17 5 0,-14-6-160,-2 2 0,1-1 0,14 9 0,-25-12 137,-1 0 1,1 0 0,-1 1 0,0-1 0,0 1 0,0 0 0,0 0-1,0 0 1,-1 0 0,0 0 0,1 0 0,-1 1 0,0-1 0,0 1 0,-1 0-1,2 5 1,-3 4-321,-10-8-27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3.537"/>
    </inkml:context>
    <inkml:brush xml:id="br0">
      <inkml:brushProperty name="width" value="0.035" units="cm"/>
      <inkml:brushProperty name="height" value="0.035" units="cm"/>
      <inkml:brushProperty name="color" value="#E71224"/>
    </inkml:brush>
  </inkml:definitions>
  <inkml:trace contextRef="#ctx0" brushRef="#br0">12 60 18476,'-4'32'1628,"1"-18"-1199,1 0-1,0 0 0,2 1 1,-1-1-1,3 18 0,-2-30-387,0-1 0,1 1 0,-1-1 0,0 0-1,1 1 1,-1-1 0,1 1 0,0-1 0,-1 0 0,1 1-1,0-1 1,0 0 0,0 1 0,0-1 0,0 0 0,0 0-1,0 0 1,0 0 0,0 0 0,1 0 0,1 0 0,-1 0-11,0 0 0,0-1 0,0 1 0,0-1 0,1 0 0,-1 0 0,0 0 0,0 0 0,0 0 0,0 0 0,1 0 0,-1-1 0,3 0 0,6-4 15,1 1-1,-1-1 0,0-1 0,12-8 1,-16 10-11,117-86 90,-1 0-37,-122 89-83,0 0 1,0 1-1,0-1 1,-1 1 0,1-1-1,0 1 1,0 0-1,0-1 1,0 1-1,0 0 1,0 0-1,0-1 1,0 1-1,0 0 1,2 0-1,-3 0 2,0 1-1,0-1 1,1 0-1,-1 0 1,0 0-1,0 1 1,1-1-1,-1 0 1,0 1-1,0-1 0,0 0 1,1 0-1,-1 1 1,0-1-1,0 0 1,0 1-1,0-1 1,0 0-1,0 1 1,0-1-1,0 0 1,0 1-1,0-1 1,0 0-1,0 1 1,0-1-1,0 0 1,0 1-1,0-1 0,-13 36 331,9-25-293,-6 14 66,4-10-84,0 0-1,1 0 0,1 0 0,1 0 0,-3 17 0,6-32-21,0 1-1,0-1 0,0 0 1,0 1-1,0-1 0,0 0 1,0 1-1,0-1 0,0 0 1,0 0-1,0 1 0,0-1 0,0 0 1,0 1-1,0-1 0,0 0 1,0 0-1,1 1 0,-1-1 1,0 0-1,0 1 0,0-1 1,0 0-1,1 0 0,-1 0 0,0 1 1,0-1-1,1 0 0,-1 0 1,0 0-1,1 1 0,9-5 135,15-17 24,-20 16-221,23-17 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3.975"/>
    </inkml:context>
    <inkml:brush xml:id="br0">
      <inkml:brushProperty name="width" value="0.035" units="cm"/>
      <inkml:brushProperty name="height" value="0.035" units="cm"/>
      <inkml:brushProperty name="color" value="#E71224"/>
    </inkml:brush>
  </inkml:definitions>
  <inkml:trace contextRef="#ctx0" brushRef="#br0">138 1 18732,'-33'27'3519,"25"-21"-2996,0 0 0,0 0 1,-9 11-1,10-9-368,1 0 1,-1 1-1,2-1 0,-1 1 1,1 0-1,0 1 0,1-1 1,0 1-1,1 0 1,0 0-1,1 0 0,-1 0 1,0 19-1,3-28-149,0 1 1,0-1-1,0 0 0,0 0 1,0 1-1,0-1 0,1 0 1,-1 1-1,0-1 0,1 0 1,-1 0-1,1 0 0,0 1 1,-1-1-1,1 0 0,0 0 1,-1 0-1,1 0 0,0 0 0,0 0 1,0 0-1,0-1 0,0 1 1,0 0-1,1 0 0,0 0-4,0-1 0,0 1-1,-1-1 1,1 0 0,0 0-1,0 0 1,0 0 0,-1 0-1,1 0 1,0-1 0,0 1-1,-1 0 1,1-1 0,0 0-1,-1 1 1,1-1 0,0 0-1,1-1 1,7-4-190,-1-1-1,0 0 0,0 0 1,-1-1-1,0 0 1,0 0-1,-1-1 1,0 0-1,-1-1 1,0 1-1,0-1 1,-1 0-1,8-21 1,-13 30 114,0 1-1,1-1 1,-1 1 0,0 0 0,0-1-1,0 1 1,1-1 0,-1 1 0,0-1 0,0 1-1,0-1 1,0 1 0,0 0 0,0-1-1,0 1 1,0-1 0,0 1 0,0-1 0,0 1-1,0-1 1,0 1 0,-1-1 0,1 1-1,0 0 1,0-1 0,0 1 0,-1-1 0,1 1-1,0 0 1,0-1 0,-1 1 0,1 0-1,0-1 1,-1 1 0,1 0 0,0-1 0,-1 1-1,1 0 1,-1 0 0,1-1 0,0 1-1,-1 0 1,1 0 0,-1 0 0,1 0 0,-1 0-1,1-1 1,-1 1 0,1 0 0,0 0-1,-1 0 1,1 0 0,-1 0 0,0 1 0,-6-1-812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4.521"/>
    </inkml:context>
    <inkml:brush xml:id="br0">
      <inkml:brushProperty name="width" value="0.035" units="cm"/>
      <inkml:brushProperty name="height" value="0.035" units="cm"/>
      <inkml:brushProperty name="color" value="#E71224"/>
    </inkml:brush>
  </inkml:definitions>
  <inkml:trace contextRef="#ctx0" brushRef="#br0">45 12 16299,'0'0'88,"0"0"-1,1 0 1,-1-1 0,0 1-1,0 0 1,0 0-1,0-1 1,1 1-1,-1 0 1,0 0-1,0-1 1,0 1-1,0 0 1,0 0-1,0-1 1,0 1-1,0 0 1,0-1-1,0 1 1,0 0-1,0-1 1,0 1-1,0 0 1,0 0-1,0-1 1,0 1-1,0 0 1,0 0-1,0-1 1,-1 1-1,1 0 1,0 0-1,0-1 1,0 1-1,0 0 1,-1 0-1,1-1 1,0 1-1,0 0 1,0 0-1,-1 0 1,1-1-1,0 1 1,0 0-1,-1 0 1,1 0-1,0 0 1,-1 0-1,0 0 15,1 0 0,-1 0-1,0 1 1,1-1 0,-1 1-1,0-1 1,1 0 0,-1 1-1,1-1 1,-1 1 0,0-1-1,1 1 1,-1-1 0,1 1-1,0 0 1,-1-1 0,1 1-1,-1 0 1,1-1 0,0 2-1,-6 12 313,1 1 1,1 0-1,1 1 0,-3 27 0,0 66 1052,6-78-974,0-26-414,0 1-1,0-1 1,1 0 0,0 0-1,2 8 1,-3-12-85,0-1 0,0 1 0,0-1 0,1 1 0,-1-1 1,0 1-1,0-1 0,1 1 0,-1-1 0,0 0 0,0 1 0,1-1 0,-1 1 1,0-1-1,1 0 0,-1 1 0,1-1 0,-1 0 0,0 0 0,1 1 1,-1-1-1,1 0 0,-1 0 0,1 0 0,0 1 0,0-2-32,0 1 0,0 0-1,0-1 1,0 1 0,0-1 0,0 0-1,0 1 1,0-1 0,0 1 0,-1-1-1,1 0 1,0 0 0,0 0 0,-1 1-1,1-1 1,0 0 0,-1 0 0,1-1-1,6-11-41,0 0-1,-1 0 0,-1 0 1,4-15-1,1-4-245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5.023"/>
    </inkml:context>
    <inkml:brush xml:id="br0">
      <inkml:brushProperty name="width" value="0.035" units="cm"/>
      <inkml:brushProperty name="height" value="0.035" units="cm"/>
      <inkml:brushProperty name="color" value="#E71224"/>
    </inkml:brush>
  </inkml:definitions>
  <inkml:trace contextRef="#ctx0" brushRef="#br0">150 272 17804,'7'-6'703,"0"-1"1,-1 0-1,6-8 0,-10 13-567,-1 1 0,0-1-1,0 0 1,0 1-1,0-1 1,0 0-1,0 0 1,-1 0-1,1 0 1,0 1 0,-1-1-1,0 0 1,1 0-1,-1 0 1,0 0-1,0 0 1,0 0-1,0 0 1,-1 0 0,1 0-1,-1-3 1,0 4-92,0 0-1,1 0 1,-1 0 0,0 0 0,0 1 0,0-1 0,0 0 0,0 1 0,0-1 0,0 1 0,0-1-1,0 1 1,0-1 0,0 1 0,0 0 0,0 0 0,0-1 0,-1 1 0,1 0 0,0 0-1,0 0 1,0 0 0,0 0 0,0 0 0,-1 1 0,1-1 0,0 0 0,0 1 0,0-1-1,0 0 1,0 1 0,-2 0 0,-35 19 276,29-13-301,-1 1-1,1 0 1,0 1-1,1 0 1,0 0 0,0 1-1,1 0 1,0 0-1,1 1 1,0 0 0,1 0-1,0 0 1,0 1-1,2-1 1,-1 1 0,1 0-1,-1 20 1,3-30-16,1-1 1,0 1 0,0 0-1,0 0 1,0 0 0,0-1-1,0 1 1,0 0-1,1 0 1,-1 0 0,1-1-1,-1 1 1,1 0 0,0-1-1,0 1 1,0 0-1,0-1 1,0 1 0,0-1-1,0 1 1,0-1-1,0 0 1,1 1 0,-1-1-1,4 2 1,-3-2 1,1 0 0,-1-1 0,1 1 0,0-1 0,0 1 0,-1-1 0,1 0 1,0 0-1,0 0 0,-1-1 0,1 1 0,0 0 0,0-1 0,-1 0 0,1 0 0,-1 0 0,5-1 0,11-7 10,1-1-1,-2-1 1,1 0-1,-1-2 1,-1 1 0,0-2-1,13-15 1,0-2 9,-3-1 0,36-54 1,-48 65-18,17-37 0,-28 52-7,-1 0 0,1 0 1,-1 0-1,-1-1 0,1 1 0,-1 0 0,0-1 0,0 1 0,-1-1 0,0 1 0,-1-13 1,0 18-2,1 0 0,0 0 0,0 0 1,0 0-1,-1 0 0,1-1 1,-1 1-1,1 0 0,-1 0 0,1 0 1,-1 0-1,1 0 0,-1 1 1,0-1-1,0 0 0,1 0 0,-1 0 1,0 0-1,0 1 0,0-1 1,0 0-1,0 1 0,0-1 0,0 1 1,0-1-1,0 1 0,0 0 1,0-1-1,-1 1 0,1 0 0,0 0 1,0 0-1,0 0 0,0 0 1,0 0-1,-1 0 0,1 0 0,0 0 1,-2 1-1,-1 0-4,-1 0 0,1 1 1,-1 0-1,1 0 0,0 0 0,0 1 0,0-1 0,-7 6 1,-1 3-4,0 0 0,1 1 1,0 0-1,1 1 1,1 0-1,0 1 0,0 0 1,1 0-1,-9 26 1,16-39 6,1 1 0,-1-1 0,0 0 0,1 1 0,0-1 0,-1 1 1,1-1-1,0 1 0,0-1 0,0 1 0,0-1 0,0 1 1,0-1-1,0 0 0,1 1 0,-1-1 0,0 1 0,1-1 0,-1 1 1,1-1-1,0 0 0,-1 1 0,1-1 0,0 0 0,0 0 1,0 0-1,0 1 0,0-1 0,0 0 0,0 0 0,0 0 0,0-1 1,0 1-1,1 0 0,-1 0 0,2 0 0,5 2-18,-1-1 1,1 0-1,0-1 0,0 0 0,13 1 0,-2-1-30,-4 0-26,1 1 1,-1 1-1,23 7 0,-35-9-10,1 0 0,-1 1 0,0-1-1,1 1 1,-1-1 0,0 1-1,0 0 1,0 1 0,0-1 0,-1 0-1,1 1 1,-1-1 0,1 1-1,-1 0 1,0 0 0,0 0-1,0 0 1,0 0 0,-1 0 0,1 1-1,0 3 1,-1-5 50,-1-1 0,0 0-1,1 1 1,-1-1 0,0 0 0,0 1 0,0-1-1,0 1 1,-1-1 0,1 0 0,0 1 0,0-1-1,-1 0 1,1 1 0,-1-1 0,1 0 0,-1 0-1,0 1 1,-1 1 0,-8 5-409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5.632"/>
    </inkml:context>
    <inkml:brush xml:id="br0">
      <inkml:brushProperty name="width" value="0.035" units="cm"/>
      <inkml:brushProperty name="height" value="0.035" units="cm"/>
      <inkml:brushProperty name="color" value="#E71224"/>
    </inkml:brush>
  </inkml:definitions>
  <inkml:trace contextRef="#ctx0" brushRef="#br0">29 0 15875,'1'7'322,"0"-1"-1,0 1 0,0-1 1,-1 1-1,0-1 0,0 1 1,-1-1-1,1 1 0,-2-1 0,1 1 1,-4 9-1,-1 13 523,2-5-446,-1-4-184,2 1 0,0-1 0,1 1-1,1-1 1,1 1 0,4 28 0,-3-47-206,-1 1-1,1-1 0,0 0 1,-1 1-1,1-1 1,0 0-1,0 0 1,1 0-1,-1 0 0,0 0 1,1 0-1,-1 0 1,1 0-1,0-1 0,-1 1 1,1-1-1,0 1 1,0-1-1,3 2 1,-1-1-3,0-1 1,0 0 0,0 0-1,-1 0 1,2 0 0,-1 0 0,0-1-1,0 0 1,0 0 0,6-1 0,8-2 12,-1 0 1,0-2-1,0 0 1,17-8-1,-34 13-18,50-21 42,-30 11 9,1 2 0,41-12 0,-61 20-36,0 0 1,0-1-1,0 1 1,0 0-1,0 0 1,0 0-1,0 0 1,0 0-1,0 0 0,0 0 1,0 0-1,0 0 1,0 1-1,0-1 1,0 0-1,0 0 1,0 1-1,0-1 1,0 1-1,0-1 1,-1 1-1,1 0 0,0-1 1,0 1-1,0 0 1,-1-1-1,1 1 1,0 0-1,-1 0 1,1 0-1,-1-1 1,1 1-1,-1 0 0,1 0 1,-1 0-1,1 0 1,-1 0-1,0 0 1,0 0-1,0 0 1,1 0-1,-1 0 1,0 0-1,0 2 1,0 7 129,-1 0 1,0 0 0,0 0 0,-3 10 0,-1 10 247,5-29-381,0 0 0,0 0 0,0 0 1,0 0-1,0 0 0,0 0 0,1 1 1,-1-1-1,0 0 0,0 0 0,1 0 0,-1 0 1,0 0-1,1-1 0,-1 1 0,1 0 1,0 0-1,-1 0 0,1 0 0,0 0 1,-1-1-1,1 1 0,0 0 0,0-1 1,0 1-1,-1 0 0,1-1 0,0 1 0,0-1 1,0 1-1,0-1 0,0 0 0,0 1 1,0-1-1,0 0 0,0 0 0,0 0 1,0 0-1,1 0 0,-1 0 0,0 0 1,0 0-1,0 0 0,0 0 0,0-1 0,0 1 1,0 0-1,1-1 0,6-2-1,0 0 0,0 0 0,0-1-1,11-6 1,46-36-61,-42 29-109,32-19 0,-55 36 149,1-1 1,0 1-1,-1-1 1,1 1-1,0 0 1,-1-1-1,1 1 1,0 0-1,-1-1 0,1 1 1,0 0-1,0 0 1,-1 0-1,1-1 1,0 1-1,0 0 1,-1 0-1,1 0 1,0 0-1,0 1 0,-1-1 1,1 0-1,0 0 1,0 0-1,-1 0 1,1 1-1,0-1 1,-1 0-1,1 1 0,0 0 1,0 0 1,0 0-1,-1 0 1,1 1-1,-1-1 1,1 0 0,-1 1-1,0-1 1,0 1-1,0-1 1,0 0 0,0 1-1,0-1 1,0 0 0,0 1-1,0 1 1,-3 9 4,0 1 0,-7 18 0,10-30 6,-17 43-262,15-41-873,0-8 812,1-11 24,4 3-111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6.114"/>
    </inkml:context>
    <inkml:brush xml:id="br0">
      <inkml:brushProperty name="width" value="0.035" units="cm"/>
      <inkml:brushProperty name="height" value="0.035" units="cm"/>
      <inkml:brushProperty name="color" value="#E71224"/>
    </inkml:brush>
  </inkml:definitions>
  <inkml:trace contextRef="#ctx0" brushRef="#br0">8 12 20532,'-3'5'1577,"2"-4"-1249,-2-1-136,3 1 376,3-3-552,1-6-40,-1 0-176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6.599"/>
    </inkml:context>
    <inkml:brush xml:id="br0">
      <inkml:brushProperty name="width" value="0.035" units="cm"/>
      <inkml:brushProperty name="height" value="0.035" units="cm"/>
      <inkml:brushProperty name="color" value="#E71224"/>
    </inkml:brush>
  </inkml:definitions>
  <inkml:trace contextRef="#ctx0" brushRef="#br0">96 1 16211,'-1'16'873,"-1"0"0,-1 0 0,0-1 0,-8 24 0,-2 4 41,0 11-164,-34 177 766,46-223-1478,0-1 1,1 1-1,0-1 1,0 1-1,2 8 1,-2-15-33,0 0 1,0 0-1,0 0 1,1 0-1,-1 1 1,1-1-1,-1 0 1,0 0-1,1 0 1,0 0-1,-1 0 1,1 0-1,0 0 1,-1-1-1,1 1 1,0 0-1,0 0 1,0 0-1,0-1 1,0 1-1,0-1 1,0 1-1,0 0 1,0-1-1,0 0 1,0 1-1,0-1 1,0 0-1,0 1 1,0-1-1,0 0 1,1 0-1,-1 0 1,0 0-1,0 0 1,0 0-1,0 0 1,0 0-1,1-1 1,1 0-1,3-1 24,0 0 0,1-1 0,-1 0 0,0 0 0,-1-1 0,1 1 0,-1-1 0,1 0 0,-1-1 0,6-6 0,4-5 130,24-35 0,-15 16-1,-2-1 1,-1-1-1,-2-1 1,-2-1 0,20-64-1,-34 73-1180,-6 23-359,-7 16 219,6-4 444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7.131"/>
    </inkml:context>
    <inkml:brush xml:id="br0">
      <inkml:brushProperty name="width" value="0.035" units="cm"/>
      <inkml:brushProperty name="height" value="0.035" units="cm"/>
      <inkml:brushProperty name="color" value="#E71224"/>
    </inkml:brush>
  </inkml:definitions>
  <inkml:trace contextRef="#ctx0" brushRef="#br0">12 126 16307,'-4'41'1425,"1"-13"-1001,-2-2-192,5-7 504,6-6-304,6-12-528,2-2 248,3-14-208,6-2-48</inkml:trace>
  <inkml:trace contextRef="#ctx0" brushRef="#br0" timeOffset="1">346 0 16211,'-4'6'315,"-1"-1"0,0 0 0,0 0-1,0-1 1,-1 1 0,1-1-1,-1 0 1,0 0 0,0-1-1,-10 4 1,-5 4 774,2 0-378,-2 1-117,0 1 0,-24 18-1,45-30-585,-1-1-1,0 1 0,1-1 1,-1 1-1,1-1 0,-1 1 1,1-1-1,-1 1 1,1-1-1,-1 1 0,1 0 1,-1-1-1,1 1 0,0 0 1,-1-1-1,1 1 1,0 0-1,0 0 0,-1-1 1,1 1-1,0 1 0,0-2-8,1 1-1,-1-1 0,0 0 0,1 1 1,-1-1-1,0 1 0,1-1 0,-1 0 1,1 1-1,-1-1 0,0 0 0,1 0 1,-1 1-1,1-1 0,-1 0 1,1 0-1,-1 0 0,1 1 0,-1-1 1,1 0-1,-1 0 0,2 0 0,36 0-285,-37 0 279,18-2-37,23-2-314,50 3 0,-80 1 306,0 1 0,-1 1 0,1 0 0,-1 1 0,0 0 0,0 0 0,0 1 0,0 0 1,13 8-1,-22-11 65,-1 0 1,1 0-1,0 0 1,0 0-1,-1 1 1,1-1-1,-1 0 1,1 1-1,-1-1 1,0 1-1,1-1 1,-1 1-1,0 0 1,0-1 0,0 1-1,0 0 1,-1 0-1,1 0 1,0 0-1,-1 0 1,1 4-1,-1-4 27,0 0 0,-1 1 0,1-1 0,-1 0 0,0 1 0,0-1 0,0 0 0,0 0-1,0 0 1,0 0 0,0 0 0,-1 0 0,1 0 0,-1 0 0,-3 2 0,-3 4 113,-1-1-1,-1 0 1,1-1 0,-1 0 0,0-1-1,-15 6 1,13-6-181,0-1 1,-1 0-1,0-1 0,-14 2 1,22-5-33,0 1 0,0-1 0,0 0 0,0 0 0,0-1 0,0 0 0,0 1 0,0-1 0,0-1 0,1 1 0,-1-1 0,1 0 0,-10-5 0,1-7-310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7.550"/>
    </inkml:context>
    <inkml:brush xml:id="br0">
      <inkml:brushProperty name="width" value="0.035" units="cm"/>
      <inkml:brushProperty name="height" value="0.035" units="cm"/>
      <inkml:brushProperty name="color" value="#E71224"/>
    </inkml:brush>
  </inkml:definitions>
  <inkml:trace contextRef="#ctx0" brushRef="#br0">299 148 16724,'-6'-5'198,"0"1"1,-1 1 0,1-1-1,0 1 1,-1 0 0,0 1-1,0 0 1,1 0 0,-2 0 0,1 1-1,0 0 1,0 0 0,0 1-1,0 0 1,0 0 0,-10 1-1,6 1-2,0 0-1,1 0 0,-1 0 1,1 2-1,0-1 0,0 1 1,0 1-1,0 0 0,1 0 1,-11 8-1,15-9-109,1 0 0,-1 0 0,1 0 1,0 1-1,0 0 0,1 0 0,-1 0 0,1 0 0,0 0 0,1 1 0,-1-1 1,1 1-1,-2 7 0,4-11-59,-1 0 0,1 0 1,0 0-1,0 0 0,0 0 1,0 0-1,0 0 0,0 0 1,1 0-1,-1 0 0,1 0 1,-1-1-1,1 1 0,0 0 1,-1 0-1,1 0 0,2 2 1,-1-2-16,0 0 0,0 0 0,0-1 0,0 1 0,1 0 0,-1-1 0,0 0 0,1 0 0,-1 0 1,1 0-1,0 0 0,-1 0 0,1 0 0,-1-1 0,1 1 0,4-1 0,4 0 4,0 0-1,-1-1 0,1 0 1,0-1-1,0 0 0,-1 0 1,1-1-1,-1-1 0,0 0 1,0 0-1,14-9 0,-7 3 10,-1 0-1,-1-1 1,0 0-1,0-2 0,22-24 1,-31 29-9,0 1 1,-1-1-1,1-1 0,-2 1 0,1-1 1,4-13-1,-7 18-36,-1-1 0,0 1 1,0-1-1,0 0 0,0 1 0,-1-1 0,1 0 1,-1 1-1,0-1 0,-1 0 0,1 0 0,-1 1 1,0-1-1,0 1 0,-2-6 0,2 9-14,1 0 0,-1 0 1,1 0-1,0 0 0,-1 0 0,0 0 0,1 0 0,-1 0 0,0 0 0,1 1 0,-1-1 0,0 0 1,0 1-1,1-1 0,-1 0 0,0 1 0,0-1 0,0 1 0,0-1 0,0 1 0,0-1 0,0 1 1,0 0-1,0 0 0,0 0 0,0-1 0,0 1 0,0 0 0,0 0 0,-1 0 0,1 0 1,0 1-1,0-1 0,0 0 0,0 0 0,-1 1 0,1 0 3,0-1 0,0 1 0,0 0 0,0 0 0,0-1 1,0 1-1,0 0 0,0 0 0,0 0 0,0 0 0,0 0 0,1 1 0,-1-1 0,0 0 0,1 0 0,-1 0 0,1 1 0,-1-1 1,1 0-1,0 0 0,0 1 0,-1-1 0,1 0 0,0 1 0,0-1 0,0 0 0,0 1 0,1-1 0,-1 2 0,5 12-311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12.269"/>
    </inkml:context>
    <inkml:brush xml:id="br0">
      <inkml:brushProperty name="width" value="0.035" units="cm"/>
      <inkml:brushProperty name="height" value="0.035" units="cm"/>
    </inkml:brush>
  </inkml:definitions>
  <inkml:trace contextRef="#ctx0" brushRef="#br0">2010 83 11010,'-2'-5'180,"0"1"0,-1 0 0,0 1 0,1-1 0,-1 0 0,0 1 0,-1 0 0,1-1 0,-1 1 0,1 1 0,-1-1 0,0 0 0,0 1 0,0 0 0,0 0 0,-1 0 0,-7-2 0,-7-2 177,1 2 1,-38-5-1,-1 4-236,0 3 1,0 2-1,-91 13 0,-167 45-134,154-19 72,1 7 0,-165 73 0,271-97-18,1 3 0,2 1 0,-93 66 0,121-75-45,2 1 0,0 2 1,1-1-1,1 2 0,1 1 0,1 0 0,1 1 0,1 1 0,0 0 1,-11 31-1,14-26-12,2 0-1,2 0 1,0 1 0,2 1 0,2-1 0,0 1 0,2-1-1,1 1 1,2 0 0,1 0 0,6 33 0,-4-44 1,0-1 0,2 1 0,0-1 0,1 0 0,1 0 0,0-1 0,2 0 0,0-1 0,1 0 0,1 0 1,0-1-1,1-1 0,1 0 0,0-1 0,1 0 0,1-1 0,29 19 0,-25-21 3,0-1 0,0-1-1,1-1 1,0 0 0,0-2 0,1 0 0,33 4-1,-23-8 6,-1 0 0,1-2 0,-1-1 0,52-9 0,-24-2 9,91-30-1,49-33 19,-180 68-18,467-206 41,-273 115-8,56-28 91,-212 95-62,-2-2-1,81-63 1,-112 77-26,-2-2-1,0-1 1,35-45 0,-48 55 11,0-1-1,-2 1 0,1-1 0,-2-1 1,0 1-1,0-1 0,-1 0 1,-1 0-1,0-1 0,1-15 1,-4 24-11,-1 0 0,-1-1 0,1 1 0,-1 0 0,0 0 1,0 0-1,-1 0 0,0 0 0,0 0 0,0 0 1,-1 1-1,0-1 0,0 1 0,0 0 0,0-1 0,-1 2 1,0-1-1,0 0 0,-1 1 0,1 0 0,-9-7 0,-8-3 75,0 0 0,0 2 0,-46-20-1,-194-62 78,-7 23-87,191 52-114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8.054"/>
    </inkml:context>
    <inkml:brush xml:id="br0">
      <inkml:brushProperty name="width" value="0.035" units="cm"/>
      <inkml:brushProperty name="height" value="0.035" units="cm"/>
      <inkml:brushProperty name="color" value="#E71224"/>
    </inkml:brush>
  </inkml:definitions>
  <inkml:trace contextRef="#ctx0" brushRef="#br0">96 1 17324,'0'1'44,"0"-1"0,0 0 0,1 0 0,-1 0 0,0 0 0,0 0 0,0 0 0,0 0 0,0 0 0,0 0 0,0 0 0,0 0 0,0 0 0,0 0 0,0 0 0,0 0 0,0 0 0,1 0 0,-1 0 1,0 0-1,0 0 0,0 0 0,0 0 0,0 0 0,0 0 0,0 0 0,0 0 0,0 0 0,0 0 0,0 0 0,0 0 0,0 0 0,0 0 0,1 0 0,-1-1 0,0 1 0,0 0 0,0 0 0,0 0 0,0 0 0,0 0 0,0 0 0,0 0 1,0 0-1,-3 12 1165,-12 28 86,9-22-536,2-6-434,-21 68 904,22-69-1100,1-1 0,0 1-1,1-1 1,0 1-1,1 17 1,0-26-142,0-1 0,1 0 0,-1 1 0,1-1 1,-1 0-1,1 1 0,-1-1 0,1 0 0,0 0 0,0 0 1,-1 1-1,1-1 0,0 0 0,0 0 0,0 0 0,0 0 1,0 0-1,1-1 0,-1 1 0,0 0 0,0 0 0,0-1 1,1 1-1,-1-1 0,0 1 0,1-1 0,-1 0 0,0 1 1,1-1-1,-1 0 0,1 0 0,-1 0 0,1 0 1,-1 0-1,3-1 0,8 0-274,1 0 0,-1-1-1,16-5 1,-5 1-120,-16 5 283,39-5-647,-44 6 743,0 0-1,0-1 1,0 1-1,0 0 1,0 1 0,0-1-1,0 0 1,0 1-1,0-1 1,0 1-1,0-1 1,0 1 0,0 0-1,-1 0 1,1 0-1,0 0 1,-1 0-1,4 3 1,-5-3 47,1 0 0,-1 0 0,1 0 0,-1 0 0,1 0 0,-1 1 1,0-1-1,0 0 0,0 0 0,0 0 0,0 1 0,0-1 0,0 0 0,0 0 0,0 0 0,0 1 0,-1-1 0,1 0 1,0 0-1,-1 0 0,1 0 0,-1 1 0,0-1 0,1 0 0,-1 0 0,0 0 0,1 0 0,-1-1 0,0 1 0,-2 1 1,-30 26 789,33-28-786,-18 12 518,0-1 0,-1-1 0,-21 9 0,33-16-507,-1 0 0,1-1 0,-1 1 0,0-2 0,0 1 0,0-1 0,0 0 0,0-1 0,0 1 0,0-2-1,-9 0 1,16 1-76,0-1 0,0 1-1,0 0 1,1 0 0,-1 0-1,0-1 1,1 1 0,-1 0-1,0-1 1,0 1 0,1-1-1,-1 1 1,1-1-1,-1 1 1,0-1 0,1 1-1,-1-1 1,1 0 0,0 1-1,-1-1 1,1 0 0,-1 1-1,1-1 1,0 0-1,-1 0 1,1 1 0,0-1-1,0 0 1,0 0 0,0 1-1,0-1 1,0-1 0,0 0-13,0 1-1,0-1 1,1 0 0,-1 1 0,0-1 0,1 1 0,0-1 0,-1 1 0,1-1 0,0 1-1,0-1 1,0 1 0,0 0 0,2-2 0,11-9-577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8.521"/>
    </inkml:context>
    <inkml:brush xml:id="br0">
      <inkml:brushProperty name="width" value="0.035" units="cm"/>
      <inkml:brushProperty name="height" value="0.035" units="cm"/>
      <inkml:brushProperty name="color" value="#E71224"/>
    </inkml:brush>
  </inkml:definitions>
  <inkml:trace contextRef="#ctx0" brushRef="#br0">34 112 17388,'-2'1'343,"-1"0"1,0 1-1,1-1 1,-1 1-1,1-1 1,0 1-1,-1 0 1,1 0-1,0 0 1,0 0-1,0 0 1,0 0-1,-1 3 1,3-5-317,0 0 0,0 0 0,0 1 0,0-1 1,0 0-1,0 0 0,0 0 0,0 0 0,0 0 1,0 1-1,0-1 0,0 0 0,0 0 0,0 0 0,0 0 1,0 0-1,0 0 0,0 1 0,0-1 0,0 0 1,0 0-1,1 0 0,-1 0 0,0 0 0,0 0 0,0 0 1,0 0-1,0 1 0,0-1 0,1 0 0,-1 0 1,0 0-1,0 0 0,0 0 0,0 0 0,0 0 0,0 0 1,1 0-1,-1 0 0,0 0 0,0 0 0,0 0 1,0 0-1,0 0 0,1 0 0,-1 0 0,0 0 0,0 0 1,0 0-1,0 0 0,0 0 0,1 0 0,-1-1 1,0 1-1,0 0 0,0 0 0,0 0 0,0 0 0,0 0 1,0 0-1,0 0 0,1-1 0,13-4 160,-1-1 1,1-1-1,-1 0 0,-1-1 1,18-14-1,3 0-85,-3 0-48,-22 15-47,0 1 1,1 0-1,0 0 1,0 1-1,15-7 0,-24 12-7,0 0 0,0 0 0,0 0 0,1 0-1,-1 0 1,0 0 0,0 0 0,0 0 0,0 0 0,0 1-1,1-1 1,-1 0 0,0 0 0,0 0 0,0 0-1,0 0 1,0 0 0,1 0 0,-1 0 0,0 1 0,0-1-1,0 0 1,0 0 0,0 0 0,0 0 0,0 0-1,0 1 1,0-1 0,0 0 0,0 0 0,1 0 0,-1 0-1,0 1 1,0-1 0,0 0 0,0 0 0,0 0-1,0 0 1,0 0 0,0 1 0,0-1 0,-1 0 0,1 0-1,0 0 1,0 0 0,0 1 0,0-1 0,0 0-1,0 0 1,0 0 0,0 0 0,0 0 0,0 1 0,0-1-1,-1 0 1,-3 11 9,-21 31 8,-12 25-4,33-60-4,1 0 0,0 1 1,1-1-1,0 1 0,0 0 0,1 0 0,-1 9 0,2-16-7,0 1 1,0-1 0,0 0 0,0 0-1,0 1 1,0-1 0,0 0-1,0 0 1,1 0 0,-1 1 0,1-1-1,-1 0 1,1 0 0,-1 0-1,1 0 1,0 0 0,-1 0 0,1 0-1,0 0 1,0 0 0,0 0-1,1 1 1,0-1-6,0 0 0,0 0 0,0-1 0,0 1 0,0 0 0,0-1 0,0 0 0,0 1 0,0-1 0,0 0 0,0 0 0,3 0 0,5-2-63,0 0 0,0 0-1,0-1 1,14-5 0,-3-2-121,-1 0 1,21-16 0,-26 16-20,-1 1-1,1 1 1,1 0 0,31-11 0,-47 19 208,0 0 0,1 0 0,-1 0 1,0 0-1,1 0 0,-1-1 0,0 1 0,1 0 0,-1 0 0,1 0 1,-1 0-1,0 0 0,1 0 0,-1 0 0,0 0 0,1 0 0,-1 0 1,1 1-1,-1-1 0,0 0 0,1 0 0,-1 0 0,0 0 0,1 0 0,-1 1 1,0-1-1,0 0 0,1 0 0,-1 1 0,0-1 0,1 0 0,-1 0 1,0 1-1,0-1 0,0 0 0,1 1 0,-1-1 0,0 0 0,0 1 1,0-1-1,0 0 0,0 1 0,1-1 0,-1 1 0,0-1 0,0 0 1,0 1-1,0-1 0,0 0 0,0 1 0,0-1 0,-1 0 0,1 1 1,0-1-1,0 1 0,0-1 0,0 0 0,-1 1 0,-7 23 220,7-23-214,-11 23 140,6-14-213,0 1-1,1 0 1,-6 20 0,11-30 43,0-2 17,0 1 0,0 0 0,0 0 0,0 0 0,0 0-1,0 0 1,0 0 0,0 0 0,0 0 0,0 0 0,0 0-1,0 0 1,0 0 0,0 0 0,-1 0 0,1 0 0,0 0-1,0 0 1,0 0 0,0 0 0,0 0 0,0 0-1,0 0 1,0 0 0,0 0 0,0 0 0,0 0 0,0 0-1,0 0 1,0 0 0,-1 0 0,1 0 0,0 0 0,0 0-1,0 0 1,0 0 0,0 0 0,0 0 0,0 0 0,0 0-1,0 0 1,0 1 0,0-1 0,0 0 0,0 0-1,0 0 1,0 0 0,0 0 0,0 0 0,0 0 0,0 0-1,0 0 1,0 0 0,0 0 0,0 0 0,0 0 0,0 0-1,0 1 1,0-1 0,0 0 0,0 0 0,0 0 0,0 0-1,0 0 1,0 0 0,-2-5-219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1.981"/>
    </inkml:context>
    <inkml:brush xml:id="br0">
      <inkml:brushProperty name="width" value="0.035" units="cm"/>
      <inkml:brushProperty name="height" value="0.035" units="cm"/>
      <inkml:brushProperty name="color" value="#E71224"/>
    </inkml:brush>
  </inkml:definitions>
  <inkml:trace contextRef="#ctx0" brushRef="#br0">22 9 15259,'6'-9'1841,"0"9"-1241,-6 11-256,-3 9 1400,0 14-1088,3 8-152,0 9-279,0 6-161,0 2-297,0-4-127,0-5-280,0-6-104,-4-12 528,-4-8-152,-7-17-168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2.479"/>
    </inkml:context>
    <inkml:brush xml:id="br0">
      <inkml:brushProperty name="width" value="0.035" units="cm"/>
      <inkml:brushProperty name="height" value="0.035" units="cm"/>
      <inkml:brushProperty name="color" value="#E71224"/>
    </inkml:brush>
  </inkml:definitions>
  <inkml:trace contextRef="#ctx0" brushRef="#br0">0 114 13875,'7'-9'284,"0"1"-1,0-1 1,0 2 0,1-1-1,0 1 1,1 0 0,0 0-1,0 1 1,0 0 0,1 1-1,0 0 1,0 1 0,0 0-1,0 0 1,1 1 0,18-3-1,-11 2-162,0 2 0,0 0-1,1 1 1,-1 1 0,1 1 0,-1 1-1,0 0 1,0 1 0,21 7-1,-32-8-100,0 0 0,-1 1 0,1-1-1,-1 2 1,1-1 0,-1 1 0,0 0-1,0 0 1,-1 1 0,10 9 0,-12-11 17,-1-1 0,0 1 0,-1 0 0,1 1 0,-1-1 0,1 0 0,-1 0 0,0 1 0,0-1 0,0 1 0,-1-1 0,1 1 1,-1-1-1,0 1 0,0-1 0,0 1 0,0-1 0,0 1 0,-1-1 0,0 1 0,0-1 0,0 0 0,-3 7 0,-3 6 227,-1 0 0,-1 0 0,0-1 0,-1-1 0,-16 19 0,-67 64 1126,84-88-1249,-31 30 411,-1-1 0,-46 31 0,83-67-570,1 0 1,-1 1-1,1-1 1,-1-1-1,0 1 1,0 0-1,-7 1 1,10-3-11,1 0 0,-1 0 0,1 0 0,-1 0 0,0 0 0,1 0 0,-1 0 0,1 0 0,-1 0 0,1 0 0,-1-1 0,1 1 0,-1 0 0,1 0 0,-1 0 0,1-1 0,-1 1 0,1 0 0,-1-1 0,1 1 0,-1 0 0,1-1 0,-1 0 0,0 0-36,1 0 1,0 0-1,-1 0 1,1-1 0,0 1-1,-1 0 1,1 0-1,0 0 1,0-1-1,0 1 1,0 0-1,0 0 1,0-1-1,1 1 1,-1-1-1,3-8-196,-1 1 0,2 0-1,-1 0 1,1 0 0,0 1-1,1-1 1,0 1 0,11-13-1,13-14-570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2.904"/>
    </inkml:context>
    <inkml:brush xml:id="br0">
      <inkml:brushProperty name="width" value="0.035" units="cm"/>
      <inkml:brushProperty name="height" value="0.035" units="cm"/>
      <inkml:brushProperty name="color" value="#E71224"/>
    </inkml:brush>
  </inkml:definitions>
  <inkml:trace contextRef="#ctx0" brushRef="#br0">1 159 17636,'4'0'1424,"-3"1"-1096,1 4-112,1 5 520,-2 6-184,1 5-231,-1 5-81,-1 4-128,0 0 0,0-1-32,-1-5-16,-1-8-144,2-15-152,2-5-481,2-15-119,0-14 648,-1-4-184,6-2-112</inkml:trace>
  <inkml:trace contextRef="#ctx0" brushRef="#br0" timeOffset="1">147 165 14131,'1'2'167,"0"0"1,0 0-1,0 1 0,0-1 1,1 0-1,-1 0 0,1 0 1,-1-1-1,1 1 0,0 0 1,4 2-1,-5-3-90,1 0 1,-1-1-1,1 1 0,0-1 0,-1 1 1,1-1-1,0 0 0,-1 0 0,1 1 0,0-1 1,0 0-1,-1-1 0,1 1 0,0 0 1,-1 0-1,1-1 0,0 1 0,2-2 0,8-3 289,0-1 0,0-1 0,0 1 0,-1-2 0,0 0-1,18-17 1,54-61 689,-51 46-575,-43 56-298,0 1 0,2 0-1,0 0 1,1 1 0,-8 27 0,4-1 265,-10 57-1,16-40-50,6-56-360,0 0 0,0-1 0,1 1 1,0 0-1,0 0 0,0-1 0,0 1 0,0-1 1,1 1-1,2 4 0,-3-8-32,-1 0-1,1 0 1,-1-1 0,1 1-1,-1 0 1,1 0 0,-1-1 0,1 1-1,0 0 1,-1-1 0,1 1-1,0 0 1,0-1 0,0 1-1,-1-1 1,1 0 0,0 1 0,0-1-1,0 0 1,0 1 0,0-1-1,0 0 1,0 0 0,1 0 0,0 0-34,-1 0 0,1-1 1,-1 1-1,1-1 1,-1 0-1,1 1 1,-1-1-1,0 0 0,1 0 1,-1 0-1,0 0 1,0 0-1,2-2 0,2-2-158,0-1 0,-1 0 0,0-1-1,0 1 1,3-8 0,-3 3 78,1-1 0,-2 1 1,0-1-1,0 1 0,1-15 0,-4-23-327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3.375"/>
    </inkml:context>
    <inkml:brush xml:id="br0">
      <inkml:brushProperty name="width" value="0.035" units="cm"/>
      <inkml:brushProperty name="height" value="0.035" units="cm"/>
      <inkml:brushProperty name="color" value="#E71224"/>
    </inkml:brush>
  </inkml:definitions>
  <inkml:trace contextRef="#ctx0" brushRef="#br0">12 1 16331,'2'11'1809,"-2"-2"-1409,3-5 792,-11-11-904,0-5-104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3.893"/>
    </inkml:context>
    <inkml:brush xml:id="br0">
      <inkml:brushProperty name="width" value="0.035" units="cm"/>
      <inkml:brushProperty name="height" value="0.035" units="cm"/>
      <inkml:brushProperty name="color" value="#E71224"/>
    </inkml:brush>
  </inkml:definitions>
  <inkml:trace contextRef="#ctx0" brushRef="#br0">129 192 12179,'0'6'5025,"-1"13"-4057,-1 5-472,-1 8-240,2 2 1208,1 13-1000,0 6-111,0 5-313,3-1-136,-2-5-337,-1-1-143,0-9-160,-4-8 520,-6-15-192,-2-12-176</inkml:trace>
  <inkml:trace contextRef="#ctx0" brushRef="#br0" timeOffset="1">0 221 11634,'13'-18'462,"0"0"0,1 0-1,1 2 1,1 0 0,0 1-1,1 0 1,1 1-1,0 1 1,1 1 0,0 1-1,1 0 1,0 2-1,1 0 1,34-10 0,-47 17-392,0 1 0,0 0 0,-1 0 1,1 0-1,0 1 0,0 0 0,0 1 0,0-1 1,0 2-1,-1-1 0,1 1 0,14 5 1,-19-5-47,1 0 1,-1 0 0,0 0 0,0 0 0,1 0 0,-2 1 0,1 0 0,0-1 0,0 1-1,-1 0 1,1 0 0,-1 1 0,0-1 0,0 0 0,0 1 0,-1 0 0,1-1-1,-1 1 1,0 0 0,0-1 0,0 1 0,0 0 0,-1 0 0,0 0 0,0 0 0,0 0-1,-1 7 1,-1 3 107,0 0 0,-2 0 1,0-1-1,0 1 0,-1-1 0,-1 0 0,0 0 0,-1 0 0,-11 15 0,-8 9 613,-51 55 1,62-75-549,-39 39 625,49-51-852,-1 1 0,0-2 1,0 1-1,0-1 0,-1 0 0,1 0 1,-11 3-1,17-7 14,0 1 0,0-1 0,-1 0-1,1 0 1,0 0 0,0 0 0,-1 0 0,1 0-1,0 0 1,0 1 0,-1-1 0,1 0 0,0 0-1,-1 0 1,1 0 0,0 0 0,-1 0 0,1 0 0,0 0-1,0 0 1,-1-1 0,1 1 0,0 0 0,0 0-1,-1 0 1,1 0 0,0 0 0,0 0 0,-1 0-1,1-1 1,0 1 0,0 0 0,-1 0 0,1 0 0,0-1-1,0 1 1,0 0 0,-1 0 0,1-1 0,0 1-1,0 0 1,0 0 0,0-1 0,0 1 0,0 0-1,0 0 1,0-1 0,0 1 0,-1 0 0,1-1 0,0 1-1,0 0 1,0-1 0,1 1 0,-1 0 0,0 0-1,0-1 1,0 1 0,0-1 0,7-19-228,-6 18 155,8-19-339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4.384"/>
    </inkml:context>
    <inkml:brush xml:id="br0">
      <inkml:brushProperty name="width" value="0.035" units="cm"/>
      <inkml:brushProperty name="height" value="0.035" units="cm"/>
      <inkml:brushProperty name="color" value="#E71224"/>
    </inkml:brush>
  </inkml:definitions>
  <inkml:trace contextRef="#ctx0" brushRef="#br0">21 129 16796,'-7'35'1214,"-5"35"-322,11-63-699,0 1 1,1-1-1,0 1 0,0-1 0,1 1 1,2 10-1,-3-18-182,0 1 1,0-1-1,0 0 0,0 1 1,0-1-1,0 1 0,0-1 1,1 1-1,-1-1 0,0 0 1,0 1-1,0-1 0,0 0 1,1 1-1,-1-1 0,0 0 1,0 1-1,1-1 0,-1 0 1,0 1-1,1-1 0,-1 0 0,0 0 1,1 1-1,-1-1 0,1 0 1,-1 0-1,0 0 0,1 1 1,-1-1-1,1 0 0,-1 0 1,0 0-1,1 0 0,-1 0 1,1 0-1,-1 0 0,1 0 1,-1 0-1,0 0 0,1 0 1,-1 0-1,1-1 0,-1 1 1,0 0-1,1 0 0,-1 0 1,1 0-1,-1-1 0,0 1 1,1-1-1,14-15 99,-6 0-10,-2 0-1,0-1 1,-1 0 0,-1 0 0,3-19 0,-2 11 660,2-42 0,-8 72-755,3 41-21,-3-44 15,0 1 0,1 0 1,-1-1-1,1 1 0,-1-1 0,1 1 0,0-1 0,0 1 0,1-1 0,-1 0 0,0 0 1,1 1-1,-1-1 0,3 3 0,-3-5 3,0 1 0,1-1-1,-1 1 1,0-1 0,0 1 0,0-1 0,0 0 0,0 1 0,0-1-1,1 0 1,-1 0 0,0 0 0,0 0 0,0 0 0,0 0 0,1 0-1,-1-1 1,0 1 0,0 0 0,0 0 0,0-1 0,0 1-1,0-1 1,0 1 0,0-1 0,0 0 0,0 1 0,0-1 0,2-1-1,2-3 8,0 1 0,-1-1-1,0 1 1,5-7 0,13-24 27,20-42 0,-42 76-62,-7 29-25,-4 29-1,10-46 48,0-1 1,0 1-1,1-1 1,0 0-1,1 1 1,3 13-1,-4-23 7,0 0 0,1 0 0,-1 1 0,0-1 0,1 0 0,-1 0 0,1 1 0,0-1 0,-1 0 0,1 0 0,0 0 0,0 0 0,0 0 0,-1 0 0,1 0 0,0 0 0,0-1 0,0 1 0,1 0 0,-1 0 0,0-1 0,0 1 0,2 0 0,-1-1 4,1 1 0,-1-1 0,0 0 0,0 0 0,1 0 0,-1 0 0,0-1-1,1 1 1,-1-1 0,0 1 0,0-1 0,3-1 0,6-3 29,0-1-1,0 0 0,18-15 1,-29 21-36,101-91 173,-30 25-168,-46 49-118,-24 17 108,-1 0 1,0 0-1,1 0 1,-1-1-1,1 1 0,-1 0 1,0 0-1,1 0 1,-1 0-1,0 0 1,1 0-1,-1 0 0,1 0 1,-1 0-1,0 0 1,1 0-1,-1 0 1,0 1-1,1-1 0,-1 0 1,0 0-1,1 0 1,-1 0-1,1 1 1,-1 0-1,1 0 0,-1-1 1,1 1-1,-1 0 0,0 0 1,0 0-1,1-1 0,-1 1 0,0 0 1,0 0-1,0 0 0,0 0 1,0-1-1,0 1 0,0 0 1,0 1-1,-3 21-18,-8 31 1,6-33 155,1 0 0,-1 23 1,5-43-130,-1-1 1,1 1-1,0 0 1,0 0-1,0 0 1,0-1-1,0 1 1,0 0-1,0 0 1,0 0-1,1-1 1,-1 1-1,0 0 1,0 0-1,1-1 1,-1 1-1,0 0 1,2 1-1,6-9-187,7-24 5,-7 8 63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4.832"/>
    </inkml:context>
    <inkml:brush xml:id="br0">
      <inkml:brushProperty name="width" value="0.035" units="cm"/>
      <inkml:brushProperty name="height" value="0.035" units="cm"/>
      <inkml:brushProperty name="color" value="#E71224"/>
    </inkml:brush>
  </inkml:definitions>
  <inkml:trace contextRef="#ctx0" brushRef="#br0">0 1 19412,'2'11'1304,"4"-1"-1352,2-3-288,9 2 592,3-3-168,5-6-160</inkml:trace>
  <inkml:trace contextRef="#ctx0" brushRef="#br0" timeOffset="1">205 121 15299,'-9'31'1380,"6"-23"-1104,0 1-1,1-1 0,0 1 0,0 0 0,1-1 1,0 1-1,1 0 0,0 8 0,0-16-250,0-1-1,0 1 1,0-1-1,0 0 1,0 1-1,0-1 1,0 1-1,0-1 1,0 0-1,1 1 1,-1-1-1,0 0 1,0 1-1,0-1 1,1 0-1,-1 1 1,0-1-1,0 0 1,1 0-1,-1 1 1,0-1-1,1 0 1,-1 0-1,0 1 1,1-1 0,-1 0-1,0 0 1,1 0-1,-1 0 1,1 0-1,-1 0 1,0 1-1,1-1 1,-1 0-1,1 0 1,-1 0-1,0 0 1,1 0-1,-1 0 1,0-1-1,1 1 1,-1 0-1,1 0 1,20-11 140,-7 3-325,-13 8 145,0-1-1,-1 1 1,1 0 0,0 0-1,0 0 1,-1 0-1,1 0 1,0 0-1,-1 0 1,1 0-1,0 1 1,-1-1 0,1 0-1,0 0 1,-1 1-1,1-1 1,-1 0-1,1 1 1,0-1-1,-1 0 1,1 1 0,-1-1-1,1 1 1,-1-1-1,1 1 1,-1-1-1,1 1 1,-1 0-1,1 1-1,0 0 0,0 0 0,0 0 0,0 0 0,-1 1 0,1-1 0,-1 0 0,1 5-1,-1 4 57,-1 0 0,-2 18 0,3-28-35,-1 9 170,-1 1 0,-1 0 0,0-1 0,0 1 0,-1-1 0,-1 0 0,0 0 0,0 0 0,0-1 0,-14 16 0,19-24-187,-1 0 0,1 0 0,-1-1 1,1 1-1,-1 0 0,0-1 1,1 1-1,-1 0 0,0-1 0,1 1 1,-1-1-1,0 1 0,0-1 1,1 0-1,-1 1 0,0-1 0,0 0 1,0 0-1,0 1 0,0-1 1,1 0-1,-1 0 0,0 0 0,0 0 1,0 0-1,0 0 0,0 0 1,0 0-1,0 0 0,1-1 0,-1 1 1,0 0-1,0-1 0,0 1 0,0 0 1,1-1-1,-1 1 0,0-1 1,0 1-1,1-1 0,-2-1 0,0 0-39,0-1 0,1 1 0,-1-1 0,1 0 0,0 0-1,-1 1 1,1-1 0,1 0 0,-1 0 0,0 0 0,0-5-1,1-16-311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25.305"/>
    </inkml:context>
    <inkml:brush xml:id="br0">
      <inkml:brushProperty name="width" value="0.035" units="cm"/>
      <inkml:brushProperty name="height" value="0.035" units="cm"/>
      <inkml:brushProperty name="color" value="#E71224"/>
    </inkml:brush>
  </inkml:definitions>
  <inkml:trace contextRef="#ctx0" brushRef="#br0">0 211 15787,'17'-6'545,"-1"0"0,-1 0 0,1-2 1,-1 0-1,-1 0 0,23-17 0,-27 17-360,-1 0 0,0-1 1,0 0-1,0 0 1,-1-1-1,-1 0 0,1 0 1,-2-1-1,9-16 1,-14 25-161,-1 0 0,1 1 0,0-1 0,-1 0 0,1 0 0,-1 1 0,1-1 0,-1 0 1,0 0-1,0 0 0,0 0 0,0-2 0,0 3-13,-1 1 0,1 0-1,0-1 1,0 1 0,0 0 0,-1-1-1,1 1 1,0-1 0,0 1 0,-1 0 0,1 0-1,0-1 1,-1 1 0,1 0 0,0 0-1,-1-1 1,1 1 0,-1 0 0,1 0-1,0 0 1,-1 0 0,1-1 0,-1 1 0,1 0-1,0 0 1,-1 0 0,1 0 0,-1 0-1,1 0 1,-1 0 0,0 0 0,-2 1 35,-1 0 1,1 0 0,0 0 0,-1 1-1,1-1 1,0 1 0,0 0 0,0 0-1,0 0 1,-5 4 0,-9 10 123,1 0 0,0 2 0,-15 21 0,25-32-124,1 1-1,0 0 1,0 0 0,1 0-1,0 1 1,1 0 0,0 0-1,0 0 1,1 0 0,-2 15-1,3-22-57,1 1-1,0-1 0,0 0 0,1 0 0,-1 0 0,0 0 1,1 0-1,-1 0 0,1 0 0,0 0 0,-1 0 0,1-1 1,0 1-1,0 0 0,0 0 0,0-1 0,1 1 0,-1 0 1,0-1-1,1 1 0,-1-1 0,1 0 0,0 1 0,-1-1 1,1 0-1,0 0 0,0 0 0,0 0 0,-1 0 0,1-1 1,0 1-1,0-1 0,0 1 0,0-1 0,4 1 0,4 0-46,0-1-1,0 0 1,0-1-1,0 1 0,-1-2 1,14-2-1,28-12-158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6:24:14.248"/>
    </inkml:context>
    <inkml:brush xml:id="br0">
      <inkml:brushProperty name="width" value="0.035" units="cm"/>
      <inkml:brushProperty name="height" value="0.035" units="cm"/>
    </inkml:brush>
  </inkml:definitions>
  <inkml:trace contextRef="#ctx0" brushRef="#br0">392 1 4193,'-14'39'943,"2"1"-1,-11 73 1,0 86 803,19-158-1435,-17 212 998,-30 246-184,41-436-954,-94 713 1709,21-158-1219,68-526-484,-16 73-1451,31-163 1038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0.720"/>
    </inkml:context>
    <inkml:brush xml:id="br0">
      <inkml:brushProperty name="width" value="0.035" units="cm"/>
      <inkml:brushProperty name="height" value="0.035" units="cm"/>
      <inkml:brushProperty name="color" value="#E71224"/>
    </inkml:brush>
  </inkml:definitions>
  <inkml:trace contextRef="#ctx0" brushRef="#br0">0 20 17292,'5'-4'561,"-3"2"-308,0 0 0,-1 1 0,2-1 0,-1 0-1,0 1 1,0-1 0,0 1 0,4-1 0,-6 2-182,1 0 0,0 0 1,-1 0-1,1 0 0,0 0 0,0 0 0,-1 0 0,1 0 0,0 1 0,-1-1 0,1 0 0,0 0 0,-1 1 0,1-1 0,-1 1 1,1-1-1,0 0 0,-1 1 0,1-1 0,-1 1 0,1-1 0,-1 1 0,1 0 0,-1-1 0,0 1 0,1-1 0,-1 1 0,0 0 1,1-1-1,-1 1 0,0 0 0,0-1 0,0 1 0,0 0 0,0 0 0,1-1 0,-2 2 0,5 13 566,-2 0-1,2 21 0,-3-22-465,0 1 0,1-1 0,5 16 0,-7-29-163,0 0-1,1 0 1,-1 0 0,0 1 0,1-1 0,-1 0-1,1 0 1,0 0 0,-1 0 0,1 0 0,0 0-1,-1 0 1,1 0 0,0 0 0,0 0 0,0-1-1,0 1 1,0 0 0,0 0 0,0-1-1,0 1 1,0-1 0,0 1 0,1-1 0,-1 1-1,0-1 1,2 1 0,0-2-3,-1 1 0,1 0 0,-1-1 0,1 1 0,-1-1 0,1 0-1,-1 0 1,1 0 0,-1 0 0,0 0 0,1 0 0,2-3 0,7-6 3,0 0 0,0 0 0,12-16 0,-23 25-2,15-18 1,20-20 6,-33 36-17,0 0 1,0 0-1,1 0 1,-1 1-1,1 0 0,0 0 1,-1 0-1,1 0 0,6-1 1,-9 2 4,0 1-1,1 0 1,-1 0 0,0 1 0,1-1 0,-1 0-1,0 0 1,0 1 0,1-1 0,-1 0 0,0 1-1,0-1 1,0 1 0,0 0 0,0-1 0,0 1-1,0 0 1,0 0 0,0 0 0,0 0 0,0-1-1,0 1 1,0 0 0,-1 1 0,1-1 0,0 0-1,-1 0 1,1 0 0,-1 0 0,1 0 0,0 3-1,3 6 6,-1 0 0,4 19-1,-4-17-2,0 3 0,-3-12 5,0 0 0,1 0 0,-1 0 1,1 0-1,0 0 0,0 0 0,0-1 0,0 1 0,0 0 0,1 0 0,2 3 0,-4-6-14,1 1-1,-1-1 1,1 0-1,-1 0 1,1 0-1,-1 0 1,0 0-1,1 1 1,-1-1-1,1 0 1,-1 0-1,1 0 1,-1 0-1,1 0 1,-1 0-1,0 0 1,1 0-1,-1-1 1,1 1-1,-1 0 1,1 0 0,-1 0-1,0 0 1,1-1-1,-1 1 1,1 0-1,-1 0 1,0-1-1,1 1 1,-1 0-1,0-1 1,1 1-1,-1 0 1,0-1-1,0 1 1,1-1-1,11-16-510,-11 15 421,6-9-10,-1-2-1,0 1 1,-1-1 0,0 1 0,-1-2 0,4-20 0,-4 3-237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1.208"/>
    </inkml:context>
    <inkml:brush xml:id="br0">
      <inkml:brushProperty name="width" value="0.035" units="cm"/>
      <inkml:brushProperty name="height" value="0.035" units="cm"/>
      <inkml:brushProperty name="color" value="#E71224"/>
    </inkml:brush>
  </inkml:definitions>
  <inkml:trace contextRef="#ctx0" brushRef="#br0">8 1 19060,'0'4'1912,"-2"0"-1495,-2 1-593,3-1 1080,2 2-704,3-5-112,5-1-336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1.676"/>
    </inkml:context>
    <inkml:brush xml:id="br0">
      <inkml:brushProperty name="width" value="0.035" units="cm"/>
      <inkml:brushProperty name="height" value="0.035" units="cm"/>
      <inkml:brushProperty name="color" value="#E71224"/>
    </inkml:brush>
  </inkml:definitions>
  <inkml:trace contextRef="#ctx0" brushRef="#br0">122 135 16532,'-12'10'572,"0"1"0,1-1 1,0 2-1,1 0 0,0 0 1,-15 27-1,20-31-400,1 0-1,0 1 1,0 0-1,1-1 1,1 1 0,-1 0-1,1 1 1,1-1-1,0 0 1,0 1 0,1-1-1,1 17 1,-1-24-150,0-1 1,0 1 0,0-1-1,1 0 1,-1 1-1,0-1 1,1 1 0,-1-1-1,1 0 1,0 1 0,-1-1-1,1 0 1,0 1-1,0-1 1,-1 0 0,1 0-1,0 0 1,0 0-1,1 0 1,-1 0 0,0 0-1,0 0 1,0 0-1,1 0 1,0 0 0,0-1-5,1 1 0,-1-1 0,0 0 0,0 0 0,1 0 0,-1 0 0,0-1 0,0 1 0,1-1 1,-1 1-1,0-1 0,0 0 0,0 1 0,3-3 0,6-3 9,0 0 1,-1-1-1,0-1 1,14-13-1,-1-1 2,-1-1-1,-2-1 1,0-1-1,-1 0 1,-2-2-1,-1 0 1,-1-1-1,-1-1 1,11-33-1,-24 58-20,0 1 0,1-1 1,-1 1-1,0-1 1,0 1-1,-1-1 1,1 0-1,-1 1 1,0-1-1,0 0 1,0 0-1,-1-5 1,1 9-8,0-1 1,0 1-1,0 0 1,0 0-1,0-1 1,0 1-1,-1 0 1,1-1-1,0 1 1,0 0-1,0 0 1,0-1-1,-1 1 1,1 0-1,0 0 1,0 0-1,0-1 1,-1 1-1,1 0 1,0 0-1,0 0 0,-1 0 1,1-1-1,0 1 1,0 0-1,-1 0 1,1 0-1,0 0 1,-1 0-1,1 0 1,0 0-1,0 0 1,-1 0-1,1 0 1,0 0-1,-1 0 1,-10 8 19,-7 16-13,2 4-8,1 0 0,-12 33 0,23-52-2,1 0 1,0 0 0,1 1 0,0 0 0,0-1 0,1 1 0,0 0 0,0 0 0,2 0 0,-1-1 0,2 12 0,-1-19 1,-1-1 0,0 0 0,0 1 0,1-1 0,-1 0 0,1 1 1,-1-1-1,1 0 0,-1 1 0,1-1 0,0 0 0,0 0 0,0 0 1,0 0-1,0 0 0,0 0 0,0 0 0,0 0 0,0 0 0,0 0 1,0-1-1,0 1 0,1 0 0,-1-1 0,0 1 0,1-1 0,-1 1 1,0-1-1,1 0 0,-1 1 0,1-1 0,-1 0 0,0 0 0,1 0 1,-1 0-1,1 0 0,-1 0 0,0-1 0,1 1 0,-1 0 0,0-1 1,1 1-1,-1-1 0,0 0 0,1 1 0,1-2 0,6-3-6,-1 0 0,0-1 0,0 1-1,0-1 1,8-9 0,-2-1-31,-1 1 0,-1-2 0,0 0 0,12-23 0,7-11-140,-33 89 99,1-24 84,-1 2 22,1 1 0,1 0 0,0-1 0,4 29 0,-4-42-18,1 0-1,0 0 1,-1 0 0,1 0-1,0 0 1,0 0 0,1 0 0,-1-1-1,1 1 1,-1 0 0,1-1 0,0 1-1,0-1 1,0 1 0,0-1 0,1 0-1,-1 0 1,0 0 0,1 0-1,0-1 1,-1 1 0,1-1 0,0 1-1,0-1 1,0 0 0,0 0 0,0 0-1,0 0 1,0-1 0,0 1-1,6-1 1,1 0 3,0-1 1,-1 0-1,1-1 0,0 0 1,-1-1-1,1 1 0,-1-2 1,9-4-1,5-3 108,41-27 0,-62 36-51,0 1 0,-1-1 0,1 1 0,0-1 1,-1 0-1,1 1 0,-1-1 0,1 0 1,-1 0-1,0 0 0,0 0 0,0 0 0,0 0 1,0 0-1,0-1 0,-1 1 0,1 0 1,-1 0-1,1-1 0,-1 1 0,0 0 0,0-1 1,0 1-1,-1-3 0,0-5 279,-2-1 1,1 1-1,-1 0 0,-6-12 0,-4-15 250,12 33-545,0 0 0,0 0 0,0 0 0,1 0 0,-1 0 0,1 0 0,0 0 0,0 0 0,0-1 0,2-5 0,-1 9-88,0-1 0,0 1 0,0-1 0,0 1-1,0-1 1,0 1 0,0-1 0,1 1 0,-1 0 0,0 0-1,1 0 1,-1 0 0,1 0 0,0 0 0,-1 0 0,1 1-1,0-1 1,-1 0 0,1 1 0,0-1 0,0 1-1,-1 0 1,1 0 0,0-1 0,4 2 0,80-10-1756,-58 5 1273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2.752"/>
    </inkml:context>
    <inkml:brush xml:id="br0">
      <inkml:brushProperty name="width" value="0.035" units="cm"/>
      <inkml:brushProperty name="height" value="0.035" units="cm"/>
      <inkml:brushProperty name="color" value="#E71224"/>
    </inkml:brush>
  </inkml:definitions>
  <inkml:trace contextRef="#ctx0" brushRef="#br0">69 29 16251,'4'-4'514,"0"0"0,1 0-1,-1 1 1,1 0 0,0 0-1,8-4 1,-12 7-391,-1 1 1,1 0 0,-1 0-1,0-1 1,1 1-1,-1 0 1,0-1-1,0 1 1,0 0 0,0 0-1,1-1 1,-1 1-1,0 0 1,0 0-1,0 0 1,0-1-1,-1 1 1,1 1 0,0-1 36,-4 36 272,-2 0 0,-1 0 0,-23 65 0,16-54-322,-4 9-76,-13 47 20,31-103-51,0-1 1,0 1-1,-1 0 0,1-1 0,0 1 0,0 0 1,0 0-1,0-1 0,0 1 0,0 0 0,0 0 1,0-1-1,0 1 0,0 0 0,1-1 1,-1 1-1,0 0 0,0 0 0,1-1 0,-1 1 1,0-1-1,1 1 0,-1 0 0,1-1 0,-1 1 1,1-1-1,-1 1 0,2 0 0,-1 0 4,1-1-1,-1 1 1,1-1 0,-1 0-1,1 1 1,-1-1-1,1 0 1,-1 0 0,1 0-1,-1 0 1,1-1-1,0 1 1,1-1 0,8-2 40,0-1 0,20-9 0,-29 12-42,102-43 121,35-17-1264,-114 45 935,-5-1-78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3.250"/>
    </inkml:context>
    <inkml:brush xml:id="br0">
      <inkml:brushProperty name="width" value="0.035" units="cm"/>
      <inkml:brushProperty name="height" value="0.035" units="cm"/>
      <inkml:brushProperty name="color" value="#E71224"/>
    </inkml:brush>
  </inkml:definitions>
  <inkml:trace contextRef="#ctx0" brushRef="#br0">83 28 19156,'-19'54'792,"2"0"0,3 1 1,-8 61-1,18-92-749,1-7 93,1 1 0,0 0 1,2 33-1,0-51-130,0 0 0,0 0 0,0 0 0,0-1 0,0 1 0,0 0 0,0 0 0,0 0 1,0 0-1,0 0 0,1 0 0,-1 0 0,0 0 0,0 0 0,0 0 0,0 0 0,0 0 0,0 0 0,0-1 0,0 1 0,0 0 0,0 0 1,0 0-1,0 0 0,0 0 0,0 0 0,0 0 0,1 0 0,-1 0 0,0 0 0,0 0 0,0 0 0,0 0 0,0 0 0,0 0 0,0 0 0,0 0 1,0 0-1,0 0 0,0 0 0,0 0 0,1 0 0,-1 0 0,0 0 0,0 0 0,0 0 0,0 0 0,0 0 0,0 0 0,0 0 0,0 1 1,0-1-1,0 0 0,0 0 0,0 0 0,0 0 0,0 0 0,0 0 0,1 0 0,2-9 131,10-41 69,-3 0 0,-1-1 0,-4 0 0,1-57 0,-6 94-209,1 9-4,-1-1 0,1 1 0,-1 0-1,-1 0 1,1-1 0,-1 1 0,0 0 0,0 0-1,-3-8 1,3 16-6,0 0 1,0 0-1,1 0 0,-1 0 0,1 0 0,-1 0 0,1 6 1,0-4 4,1 0 1,-1 0 0,1 0 0,0-1-1,0 1 1,1 0 0,0 0 0,-1 0-1,2-1 1,-1 1 0,0-1 0,4 5 0,-4-7 14,0 0 0,0-1 1,0 1-1,0 0 0,0-1 1,0 0-1,1 1 0,-1-1 1,0 0-1,1 0 0,-1 0 1,0 0-1,1-1 1,0 1-1,-1-1 0,1 1 1,-1-1-1,1 0 0,-1 0 1,1 0-1,0-1 0,-1 1 1,1 0-1,-1-1 1,5-1-1,11-5 75,-1 0 1,1-1-1,-1-1 1,-1 0-1,1-2 1,27-23-1,-23 18 30,1 0-1,30-15 1,-52 30-111,0 1 0,1 0 0,-1 0 0,0-1 0,1 1 1,-1 0-1,0-1 0,1 1 0,-1 0 0,0 0 0,1 0 0,-1-1 0,1 1 0,-1 0 0,1 0 0,-1 0 0,1 0 1,-1 0-1,0 0 0,1 0 0,-1 0 0,1 0 0,-1 0 0,1 0 0,-1 0 0,1 0 0,-1 0 0,0 0 1,1 1-1,-1-1 0,1 0 0,-1 0 0,0 0 0,1 1 0,-1-1 0,1 0 0,-1 1 0,0-1 0,0 0 0,1 1 1,-1-1-1,0 0 0,1 1 0,-1-1 0,0 0 0,0 1 0,0-1 0,1 1 0,-1-1 0,0 1 0,0-1 0,0 0 1,0 1-1,0-1 0,0 1 0,0-1 0,0 1 0,0-1 0,0 1 0,0 0 0,-7 30 45,6-27-45,-28 127-229,7-26 275,22-104-39,-1 0-1,1 1 1,0-1-1,-1 1 0,1-1 1,0 0-1,-1 0 1,0 1-1,1-1 1,-1 0-1,0 0 1,0 1-1,1-1 1,-1 0-1,0 0 1,0 0-1,-2 1 1,-4-7-18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8.978"/>
    </inkml:context>
    <inkml:brush xml:id="br0">
      <inkml:brushProperty name="width" value="0.035" units="cm"/>
      <inkml:brushProperty name="height" value="0.035" units="cm"/>
      <inkml:brushProperty name="color" value="#E71224"/>
    </inkml:brush>
  </inkml:definitions>
  <inkml:trace contextRef="#ctx0" brushRef="#br0">0 25 16956,'2'-2'319,"-1"-1"0,1 1 0,0-1 0,-1 1 0,1 0 0,0-1 0,5-2 0,-7 4-259,1 1 0,0 0 0,-1-1-1,1 1 1,0 0 0,-1 0 0,1 0 0,-1 0 0,1-1 0,0 1 0,-1 0 0,1 0 0,0 0-1,-1 0 1,1 1 0,0-1 0,-1 0 0,1 0 0,0 0 0,-1 0 0,1 1 0,-1-1-1,1 0 1,0 1 0,-1-1 0,1 0 0,-1 1 0,1-1 0,-1 1 0,1-1 0,-1 1 0,1-1-1,-1 1 1,0-1 0,1 1 0,-1-1 0,0 1 0,1-1 0,-1 1 0,0 0 0,0-1-1,1 2 1,2 6 342,1 1-1,-1 0 1,0 0-1,-1 0 0,0 0 1,2 18-1,-2 61 449,-2-68-633,-3 48 168,0 24-127,3-92-255,0 1 0,0 0 0,0 0 0,0 0 0,0 0 0,1 0 0,-1-1 0,0 1 0,0 0 0,0 0 1,1 0-1,-1 0 0,0-1 0,1 1 0,-1 0 0,1 0 0,-1-1 0,1 1 0,0 1 0,0-2-1,-1 0 0,1 0 0,-1 0 0,1 0 0,-1 0 0,1 0 1,-1 0-1,1 0 0,-1 0 0,1-1 0,-1 1 0,1 0 0,-1 0 0,1 0 0,-1-1 0,0 1 0,1 0 0,-1-1 1,1 1-1,-1 0 0,0-1 0,1 1 0,-1 0 0,1-1 0,3-4 8,-1 0-1,1 0 1,-1-1 0,4-7-1,18-43-82,-3-1-1,26-103 0,-48 156-1439,-2 11 678,-3 16-727,4-16 1174,1 0 0,0 1 0,0-1 0,1 0-1,-1 0 1,2 0 0,-1 0 0,4 9 0,5 6-756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9.432"/>
    </inkml:context>
    <inkml:brush xml:id="br0">
      <inkml:brushProperty name="width" value="0.035" units="cm"/>
      <inkml:brushProperty name="height" value="0.035" units="cm"/>
      <inkml:brushProperty name="color" value="#E71224"/>
    </inkml:brush>
  </inkml:definitions>
  <inkml:trace contextRef="#ctx0" brushRef="#br0">10 169 11114,'7'-3'512,"0"0"0,-1 0-1,1-1 1,-1 0-1,1-1 1,-1 1 0,9-10-1,-13 11-255,0 1-1,0 0 0,0-1 0,0 1 0,-1-1 1,1 0-1,-1 1 0,0-1 0,0 0 1,0 0-1,0 0 0,0 0 0,-1 0 1,1 0-1,-1 0 0,0 0 0,0 0 1,0 0-1,0 0 0,-1 0 0,1 0 1,-2-4-1,2 6-230,0 1 1,0 0-1,0-1 1,0 1 0,0 0-1,0-1 1,-1 1-1,1 0 1,0-1-1,0 1 1,0 0-1,0 0 1,-1-1-1,1 1 1,0 0-1,0 0 1,-1-1-1,1 1 1,0 0 0,0 0-1,-1 0 1,1-1-1,0 1 1,-1 0-1,1 0 1,0 0-1,-1 0 1,1 0-1,0 0 1,-1-1-1,1 1 1,-1 0-1,-10 6 362,-8 16-113,10-10-159,1 0 0,-12 26 1,17-34-102,1 1 0,1-1 1,-1 1-1,1-1 0,0 1 1,0 0-1,0-1 0,0 1 1,1 0-1,0 0 0,0 0 1,1 7-1,0-10-12,-1-1 1,1 0-1,0 0 0,-1 1 1,1-1-1,0 0 0,0 0 1,-1 0-1,1 0 0,0 0 1,0 0-1,0 0 0,0 0 1,1 0-1,-1 0 0,0-1 1,0 1-1,0 0 0,1-1 1,-1 1-1,0-1 0,1 0 1,-1 1-1,0-1 0,1 0 1,-1 0-1,1 0 0,-1 1 1,0-2-1,1 1 0,-1 0 1,2 0-1,7-1-33,-1-1 0,0 0 0,14-5 0,-21 7 19,59-22-213,39-10-187,-88 29 340,0 0 0,0 2 0,-1-1 0,1 1 0,1 1 0,17 2 0,-25-1 66,0 0 0,-1 0 0,1 1 0,0 0 0,-1 0 1,1 0-1,-1 0 0,0 1 0,0 0 0,7 5 0,-10-7 50,0 0-1,1 0 0,-1 0 0,0 1 0,1-1 0,-1 0 0,0 1 1,0-1-1,0 1 0,0-1 0,0 1 0,-1 0 0,1-1 0,0 1 1,-1 0-1,1-1 0,-1 1 0,0 0 0,1 0 0,-1 0 0,0-1 1,0 1-1,0 0 0,0 0 0,-1-1 0,1 1 0,0 0 0,-1 0 1,1-1-1,-1 1 0,-1 2 0,2-4-3,0 1 1,0-1-1,-1 1 1,1-1-1,0 1 0,-1-1 1,1 0-1,0 1 1,-1-1-1,1 0 0,-1 1 1,1-1-1,0 0 1,-1 1-1,1-1 0,-1 0 1,1 0-1,-1 0 1,1 1-1,-1-1 0,1 0 1,-1 0-1,1 0 1,-1 0-1,1 0 0,-1 0 1,1 0-1,-1 0 1,1 0-1,-1 0 0,1 0 1,-1 0-1,1 0 1,-1-1-1,1 1 0,-1 0 1,1 0-1,-1 0 1,1-1-1,0 1 0,-1 0 1,0-1-1,-1-1 66,1 1 1,-1-1-1,0 0 0,1 1 0,0-1 0,-1 0 1,1 0-1,0 0 0,-1-2 0,-13-38 230,2 0-1,-10-60 1,22 100-504,0-1 1,1 1-1,-1 0 0,1-1 0,0 0 1,0 1-1,0-1 0,0 1 0,0-1 1,2-3-1,-2 6 106,0-1-1,0 1 1,0 0-1,0 0 1,1-1 0,-1 1-1,0 0 1,0 0-1,0-1 1,1 1 0,-1 0-1,0 0 1,1 0-1,-1 0 1,0-1 0,0 1-1,1 0 1,-1 0-1,0 0 1,1 0 0,-1 0-1,0 0 1,1 0-1,-1 0 1,0 0 0,0 0-1,1 0 1,15 6-792,1 4 104,7-4-101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39.937"/>
    </inkml:context>
    <inkml:brush xml:id="br0">
      <inkml:brushProperty name="width" value="0.035" units="cm"/>
      <inkml:brushProperty name="height" value="0.035" units="cm"/>
      <inkml:brushProperty name="color" value="#E71224"/>
    </inkml:brush>
  </inkml:definitions>
  <inkml:trace contextRef="#ctx0" brushRef="#br0">190 0 18172,'-7'2'374,"1"0"0,-1 0 0,1 1 0,-1 0 0,1 0 0,0 0 0,0 1 0,-10 7 0,1 2 277,-25 25 1,32-29-567,0 0 0,0 0 0,1 1 1,0 0-1,1 1 0,0-1 0,1 1 1,-5 13-1,10-23-86,-1 0 1,1 0 0,0 0-1,-1 0 1,1 0 0,0 0-1,0 0 1,0 0-1,0 0 1,0 0 0,0 0-1,0 0 1,0 0 0,0 0-1,0 0 1,1 0 0,-1 0-1,0 0 1,1 0-1,-1 0 1,1 0 0,0 1-1,0-1-6,0 0-1,0-1 1,0 0 0,0 1-1,0-1 1,0 1-1,0-1 1,0 0-1,0 0 1,0 0-1,0 1 1,0-1 0,0 0-1,0 0 1,0 0-1,0-1 1,0 1-1,1 0 1,7-3-93,0 1 0,0-1 0,15-8 0,-20 9 60,10-5-77,35-14-218,-45 19 303,-1 1 1,1 0-1,-1 0 1,1 0-1,-1 1 1,1 0-1,0-1 1,-1 1-1,1 0 1,0 1-1,5 0 0,-8-1 41,0 1 0,1 0 0,-1-1-1,0 1 1,0 0 0,0-1 0,0 1-1,0 0 1,0 0 0,0 0 0,0 0-1,0 0 1,-1 0 0,1 0 0,0 0 0,0 1-1,-1-1 1,1 0 0,-1 0 0,1 1-1,-1-1 1,0 0 0,0 0 0,1 1-1,-1-1 1,0 0 0,0 1 0,0-1-1,0 0 1,0 1 0,-1-1 0,1 0-1,0 1 1,-1-1 0,1 0 0,-1 2-1,-2 5 108,1 0-1,-2 0 1,1 0-1,-6 8 1,0-1 244,0 0-1,-23 25 1,29-36-343,-1 0 0,0 0 0,1-1 1,-1 1-1,-1-1 0,1 0 0,0 0 0,-1-1 0,0 1 0,1-1 1,-1 0-1,0 0 0,0-1 0,-6 2 0,10-3-60,1 0 0,-1 0-1,0 0 1,0 0-1,1 0 1,-1 0 0,0 0-1,0 0 1,1-1 0,-1 1-1,0 0 1,1 0 0,-1-1-1,0 1 1,1 0 0,-1-1-1,0 1 1,1-1 0,-1 1-1,1-1 1,-1 1 0,1-1-1,-1 1 1,1-1 0,-1 1-1,1-1 1,0 0 0,-1 1-1,1-1 1,0 0-1,-1 1 1,1-1 0,0 0-1,0 0 1,0 1 0,0-1-1,0 0 1,0 1 0,0-1-1,0 0 1,0 0 0,0-1-1,0-2-75,1-1-1,0 1 0,0-1 0,0 0 1,0 1-1,2-5 0,11-18-559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0.468"/>
    </inkml:context>
    <inkml:brush xml:id="br0">
      <inkml:brushProperty name="width" value="0.035" units="cm"/>
      <inkml:brushProperty name="height" value="0.035" units="cm"/>
      <inkml:brushProperty name="color" value="#E71224"/>
    </inkml:brush>
  </inkml:definitions>
  <inkml:trace contextRef="#ctx0" brushRef="#br0">6 242 16412,'1'1'126,"0"1"1,1 0 0,-1 0 0,0-1 0,0 1-1,0 0 1,0 0 0,-1 0 0,1 0-1,0 0 1,-1 0 0,1 1 0,-1-1 0,0 0-1,0 0 1,0 0 0,0 3 0,-9 43 929,2-13 140,7-32-1111,-1 3 103,0 0 1,1 0-1,0 0 1,2 11-1,-2-16-173,0 0-1,0 0 1,0 0 0,0 0-1,1-1 1,-1 1-1,0 0 1,1 0 0,-1 0-1,1 0 1,-1-1 0,1 1-1,-1 0 1,1 0-1,0-1 1,-1 1 0,1 0-1,0-1 1,-1 1 0,1-1-1,0 1 1,0-1 0,-1 1-1,1-1 1,0 0-1,0 1 1,0-1 0,0 0-1,0 0 1,0 0 0,0 1-1,-1-1 1,1 0-1,0 0 1,0 0 0,0 0-1,0-1 1,0 1 0,2 0-1,2-2 0,0 0 0,-1 0-1,1-1 1,0 1 0,-1-1-1,1 0 1,-1 0 0,0 0-1,0-1 1,0 0 0,0 1 0,4-8-1,7-9 14,17-28 0,-31 46-24,15-23 29,-1-2 0,-2 0-1,0 0 1,-2-1 0,-1-1 0,-2 0 0,7-35 0,-14 57-9,0 4-9,-1 0 1,1 0-1,-1 1 0,0-1 1,0 0-1,0 0 0,0 0 1,0 0-1,0 0 0,-1 1 1,0-1-1,1 0 0,-2-3 1,1 6-11,1 0 0,0 0 0,0-1 1,0 1-1,0 0 0,0-1 1,-1 1-1,1 0 0,0 0 0,0 0 1,-1-1-1,1 1 0,0 0 1,0 0-1,-1 0 0,1-1 0,0 1 1,0 0-1,-1 0 0,1 0 0,0 0 1,-1 0-1,1 0 0,0 0 1,-1 0-1,1 0 0,0 0 0,-1 0 1,1 0-1,0 0 0,0 0 1,-1 0-1,1 0 0,0 0 0,-1 0 1,-10 11 95,-5 17 60,3 4 117,1-1-1,-11 53 0,19-66-167,1 0-1,1 0 0,0 0 0,2 1 0,0-1 0,3 25 0,-2-40-86,-1 1 1,1-1-1,0 0 1,0 0-1,0 0 1,0 0-1,0 0 0,1 0 1,-1 0-1,1 0 1,0-1-1,0 1 0,0-1 1,0 1-1,3 2 1,-4-4-17,1 0 0,0 0 0,0-1 0,-1 1 0,1 0 1,0-1-1,0 1 0,0-1 0,0 1 0,0-1 0,0 0 1,0 0-1,-1 0 0,1 0 0,0 0 0,0 0 0,0 0 1,0-1-1,0 1 0,0-1 0,0 0 0,0 1 0,-1-1 1,1 0-1,2-1 0,5-4-21,0 0-1,-1 0 1,1 0 0,-2-1 0,1 0-1,-1-1 1,0 0 0,0 0 0,6-10-1,7-15-101,19-41 0,-14 26-80,-26 73 97,-5 7 102,2-16 31,0 0 0,2 1 1,0-1-1,1 0 0,1 20 0,0-35-27,0 0 1,0 0-1,1 1 0,-1-1 1,0 0-1,0 0 0,0 0 1,1 0-1,-1 0 0,1 0 1,-1 0-1,1 0 0,-1 0 1,1 0-1,0 0 0,-1-1 1,1 1-1,0 0 0,0 0 0,-1-1 1,1 1-1,0 0 0,0-1 1,1 2-1,0-2 1,-1 0 1,1 0-1,0 1 0,-1-1 1,1 0-1,-1-1 0,1 1 1,-1 0-1,1 0 0,0-1 1,-1 1-1,1-1 1,-1 1-1,3-2 0,6-3 17,-1-1 0,-1 0 0,16-13 0,-22 18-23,157-160 115,-158 159-115,3-1-4,19-19-29,-23 22 32,0 0 0,1 0-1,-1-1 1,0 1 0,0 0 0,1 0 0,-1 0 0,0 0 0,1 0 0,-1 0 0,0 0 0,1 0 0,-1 0 0,0 0 0,1 0 0,-1 0 0,0 0 0,0 0 0,1 0 0,-1 0 0,0 0 0,1 0 0,-1 0 0,0 0 0,1 1 0,-1-1 0,0 0 0,1 0 0,3 16 32,-7 51 315,1-43-59,2 38 0,0-55-208,1 1 0,0-1 0,1 0 0,0 0 1,0 0-1,0 0 0,1 0 0,0 0 0,5 9 0,-7-15-87,0 0 1,-1 1 0,1-1-1,0 0 1,0 0-1,0 0 1,0 0-1,0 1 1,0-1-1,0-1 1,0 1 0,0 0-1,1 0 1,-1 0-1,0-1 1,1 1-1,-1 0 1,0-1 0,1 1-1,-1-1 1,1 0-1,-1 1 1,1-1-1,-1 0 1,1 0-1,-1 0 1,1 0 0,-1 0-1,1 0 1,-1-1-1,0 1 1,1 0-1,-1-1 1,1 1 0,-1-1-1,0 1 1,1-1-1,-1 0 1,0 0-1,0 1 1,1-1-1,-1 0 1,0 0 0,0 0-1,0 0 1,1-2-1,2-2-140,1 1 0,-1-1 0,-1 0 0,1-1 0,-1 1 0,0-1 0,0 0-1,0 1 1,2-11 0,1-24-238,-5-7-153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0.954"/>
    </inkml:context>
    <inkml:brush xml:id="br0">
      <inkml:brushProperty name="width" value="0.035" units="cm"/>
      <inkml:brushProperty name="height" value="0.035" units="cm"/>
      <inkml:brushProperty name="color" value="#E71224"/>
    </inkml:brush>
  </inkml:definitions>
  <inkml:trace contextRef="#ctx0" brushRef="#br0">5 1 19612,'-2'0'1937,"1"1"-1281,-1 2-312,2-2 968,6-1-672,1 0-1176,5 0-1392,5-1 1584,6 1-297,5 0-287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2.721"/>
    </inkml:context>
    <inkml:brush xml:id="br0">
      <inkml:brushProperty name="width" value="0.025" units="cm"/>
      <inkml:brushProperty name="height" value="0.025" units="cm"/>
    </inkml:brush>
  </inkml:definitions>
  <inkml:trace contextRef="#ctx0" brushRef="#br0">0 71 2434,'3'-7'2130,"-1"-1"-1107,11-33 449,-7 27 1056,-6 14-2423,0 0 0,0 0 0,0 0 0,0 0 0,0 0 0,0 0 0,0 0 0,0 0 0,0 0 0,0 1 0,0-1 0,0 0 0,0 0 0,0 0 0,1 0 0,-1 0 0,0 0 315,0 0-315,0 0 0,0 0 0,0 0 0,0 0 0,0 0 0,0 0 0,0 1 0,0-1 0,1 0 0,-1 0 0,0 0 0,0 0 0,0 0 0,0 0 0,0 0 0,0 0 0,0 0 0,0 0 0,0 0 0,0 0 0,1 0 0,-1 0 0,0 0 0,0 0 0,0 0 0,0 0 0,0-1 0,0 1 0,0 0 0,8 407 4559,3 57-3963,-1-3 218,-11-310-877,-15 316 150,29 240 1527,-10-647-1569,3-1-1,17 77 0,5 29 23,-26-143-173,22 258-9,-23-224 15,-2 0 0,-3 0 1,-11 57-1,-47 489 137,61-581-134,1 277-14,0-283 10,0 3-23,1 0 0,0-1 0,1 1 0,8 28 1,0-35-1278,-10-10 1066,1-1 0,-1 0 0,1 0-1,-1 1 1,1-1 0,-1 0 0,1 0-1,-1 0 1,1 0 0,-1 0 0,1 0 0,-1 0-1,1 0 1,0 0 0,-1 0 0,1 0 0,-1 0-1,1 0 1,-1 0 0,1-1 0,-1 1 0,1 0-1,-1 0 1,1 0 0,-1-1 0,1 1-1,8-11-5454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41.436"/>
    </inkml:context>
    <inkml:brush xml:id="br0">
      <inkml:brushProperty name="width" value="0.035" units="cm"/>
      <inkml:brushProperty name="height" value="0.035" units="cm"/>
      <inkml:brushProperty name="color" value="#E71224"/>
    </inkml:brush>
  </inkml:definitions>
  <inkml:trace contextRef="#ctx0" brushRef="#br0">32 16 18860,'-8'28'1782,"1"-4"-322,-7 39-1,13-56-1388,0 0-1,1 0 0,0-1 0,0 1 1,0 0-1,1 0 0,0-1 1,0 1-1,1 0 0,4 10 1,-5-15-106,0 1 1,0-1 0,0 0 0,0 0 0,1 0 0,-1 0 0,1 0-1,0-1 1,-1 1 0,1 0 0,0-1 0,0 1 0,0-1 0,0 0-1,0 1 1,0-1 0,1 0 0,-1 0 0,3 0 0,3 1-235,-1-1 1,1 0 0,-1-1-1,14 0 1,-15-1 105,0 1 0,-1 0 0,1 0 0,0 0 0,-1 1 0,1 0 0,9 3 1,-13-3 164,0 0 1,0 1-1,0-1 1,0 0-1,0 1 1,-1-1 0,1 1-1,0 0 1,-1 0-1,1 0 1,-1 0 0,0 0-1,0 0 1,0 0-1,0 0 1,0 0-1,0 0 1,0 1 0,-1-1-1,1 0 1,-1 0-1,1 1 1,-1 3 0,0 2 212,0 0 0,0 0 1,-1 0-1,0 1 1,0-2-1,-1 1 1,0 0-1,0 0 1,-1 0-1,0-1 0,0 0 1,-9 14-1,9-16-98,0 0-1,0 0 0,0-1 1,-1 0-1,0 1 0,0-1 1,0-1-1,-1 1 0,1-1 1,-1 1-1,0-1 0,0-1 1,0 1-1,0-1 1,0 1-1,0-2 0,-1 1 1,1 0-1,-7 0 0,11-2-187,0 0-1,-1 0 0,1 0 0,0 0 1,0 0-1,-1 0 0,1-1 1,0 1-1,0 0 0,0-1 0,0 1 1,-1 0-1,1-1 0,0 0 1,0 1-1,0-1 0,0 0 1,0 1-1,0-1 0,0 0 0,0 0 1,1 0-1,-1 0 0,0 0 1,0 0-1,1 0 0,-1 0 0,0 0 1,1 0-1,0 0 0,-1-1 1,1 1-1,-1-2 0,0-1-136,0-1 0,1 0 0,-1 0-1,1 0 1,0 0 0,1 0 0,0-6 0,5-17-744</inkml:trace>
  <inkml:trace contextRef="#ctx0" brushRef="#br0" timeOffset="1">445 0 20828,'0'3'166,"0"-1"0,0 1-1,-1-1 1,1 1-1,-1-1 1,1 1 0,-1-1-1,0 0 1,0 1-1,0-1 1,0 0 0,-2 3-1,-3 9 140,-5 21 24,2 1-1,2 0 1,1 0-1,1 0 0,3 1 1,1-1-1,6 70 1,-4-101-420,-1 0 1,1 0-1,1 0 1,-1 0-1,0 0 1,4 6-1,-1-8-1084,-1-10 426,-3-8-228,-2 0 279,-1 0 0,-1 1 0,0 0-1,-1-1 1,-1 2 0,0-1 0,-10-16-1,7 14 964,-2 0 0,0 0 0,-1 1 0,0 1 0,-18-17 0,29 31-199,1 0 0,0 0 0,0 0 0,0 0 0,-1 0 0,1 0 1,0 0-1,0-1 0,0 1 0,-1 0 0,1 0 0,0 0 0,0 0 1,0-1-1,0 1 0,0 0 0,0 0 0,-1 0 0,1-1 0,0 1 0,0 0 1,0 0-1,0-1 0,0 1 0,0 0 0,0 0 0,0-1 0,0 1 1,0 0-1,0 0 0,0-1 0,0 1 0,0 0 0,0 0 0,0 0 1,0-1-1,0 1 0,0 0 0,1 0 0,-1-1 0,0 1 0,0 0 0,0 0 1,14-4 1394,32 3-722,-33 2-499,24-3-292,43-8 0,-38 3 12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7.720"/>
    </inkml:context>
    <inkml:brush xml:id="br0">
      <inkml:brushProperty name="width" value="0.035" units="cm"/>
      <inkml:brushProperty name="height" value="0.035" units="cm"/>
      <inkml:brushProperty name="color" value="#E71224"/>
    </inkml:brush>
  </inkml:definitions>
  <inkml:trace contextRef="#ctx0" brushRef="#br0">214 340 16051,'-6'-1'167,"0"-1"0,0 1 1,0 0-1,-1 0 0,1 0 0,0 1 0,-1 0 0,1 0 0,0 1 0,0 0 0,-1 0 0,1 0 0,0 1 0,0 0 0,0 0 0,0 1 0,1-1 0,-1 1 0,1 1 0,-1-1 0,1 1 0,0 0 0,-5 5 0,4-4-69,0 2 0,0-1 0,1 0-1,-1 1 1,1 0 0,1 0-1,0 1 1,0-1 0,0 1 0,1 0-1,0 0 1,1 0 0,-1 0 0,2 1-1,-1-1 1,0 15 0,2-21-88,0-1-1,0 1 1,0 0 0,0 0 0,0 0-1,0 0 1,0 0 0,1-1-1,-1 1 1,1 0 0,-1 0 0,1-1-1,0 1 1,0 0 0,0-1-1,0 1 1,0-1 0,0 1 0,0-1-1,0 1 1,1-1 0,-1 0-1,0 0 1,1 0 0,-1 0-1,1 0 1,0 0 0,-1 0 0,1 0-1,0 0 1,-1-1 0,1 1-1,0-1 1,0 1 0,0-1 0,-1 0-1,1 0 1,0 1 0,0-1-1,0-1 1,0 1 0,-1 0 0,1 0-1,0-1 1,3 0 0,6-2 16,0-1 1,0 0 0,0-1-1,0 0 1,-1 0-1,1-1 1,17-15 0,-6 3 24,0-1 1,21-25 0,-33 33-28,-2 3 0,0 0-1,-1-1 1,0 0-1,0-1 1,-1 0 0,9-19-1,-15 29-20,1-1-1,-1 0 0,0 1 1,1-1-1,-1 0 1,0 1-1,0-1 0,0 0 1,0 0-1,1 1 1,-1-1-1,0 0 0,0 1 1,0-1-1,-1 0 1,1 0-1,0 1 0,0-1 1,0 0-1,0 1 1,-1-1-1,1 0 0,0 1 1,-1-2-1,0 2 0,1 0 1,-1 0-1,0 0 0,1 0 1,-1 0-1,0 0 0,1 0 1,-1 0-1,0 0 0,1 0 1,-1 0-1,0 0 0,1 0 1,-1 1-1,0-1 0,1 0 1,-1 1-1,1-1 0,-1 0 1,1 1-1,-1-1 1,1 0-1,-1 1 0,1-1 1,-1 1-1,1-1 0,-1 2 1,-6 5 5,1 0 1,1 0 0,-1 1 0,1 0-1,1 0 1,-1 0 0,1 1 0,1-1-1,-4 12 1,3-7-3,0 1-1,1 0 1,1 0 0,0 1-1,0 18 1,2-31-3,0 0 0,0 0-1,0-1 1,0 1 0,0 0 0,0 0 0,0 0 0,1-1-1,-1 1 1,1 0 0,0 0 0,-1-1 0,1 1 0,0 0-1,0-1 1,0 1 0,0-1 0,0 1 0,0-1 0,1 0 0,-1 1-1,0-1 1,1 0 0,-1 0 0,1 0 0,-1 0 0,1 0-1,-1 0 1,3 1 0,-1-2 7,0 0-1,0 0 1,0 0 0,-1 0-1,1 0 1,0 0-1,0-1 1,-1 0 0,1 1-1,0-1 1,-1 0 0,1 0-1,-1 0 1,1-1-1,-1 1 1,1-1 0,-1 1-1,4-4 1,5-5 46,-1-1 1,0 0-1,0-1 1,-1 0-1,-1 0 0,0-1 1,0 0-1,-1-1 1,-1 0-1,0 0 0,-1 0 1,-1 0-1,3-18 0,-10 59-8,1 1-1,1-1 0,2 1 0,6 45 1,-7-69-46,1-1 0,0 1 0,0 0 0,0-1 0,0 1 1,1-1-1,-1 1 0,4 4 0,-5-8-1,1 1 1,-1 0-1,1-1 0,0 1 0,-1-1 0,1 1 1,0-1-1,0 1 0,-1-1 0,1 1 1,0-1-1,0 0 0,0 1 0,-1-1 0,1 0 1,0 0-1,0 0 0,0 1 0,0-1 0,0 0 1,0 0-1,0-1 0,-1 1 0,1 0 1,0 0-1,0 0 0,0 0 0,0-1 0,0 1 1,-1 0-1,1-1 0,0 1 0,0-1 0,-1 1 1,1-1-1,0 1 0,-1-1 0,1 1 1,0-1-1,-1 0 0,2 0 0,6-7 16,-1 0 0,1-1 0,-1 1 0,-1-1 0,0-1-1,7-12 1,28-67 80,-34 73-81,31-74 29,-38 90-45,0 0 0,0 0 0,0 0 0,0 0 0,0 1 0,0-1 0,0 0 0,0 0 0,0 0 0,0 0 0,0 0 0,0 0 0,0 0 0,1 0 0,-1 0 0,0 0 0,0 0-1,0 0 1,0 0 0,0 0 0,0 0 0,0 0 0,0 0 0,0 0 0,0 0 0,0 0 0,0 0 0,1 0 0,-1 0 0,0 0 0,0 0 0,0 0 0,0 0 0,0 0 0,0 0 0,0 0 0,0 0 0,0 0 0,0 0 0,0 0-1,0 0 1,0 0 0,1 0 0,-1-1 0,0 1 0,0 0 0,0 0 0,0 0 0,0 0 0,0 0 0,0 0 0,0 0 0,0 0 0,0 0 0,0 0 0,0 0 0,0 0 0,0-1 0,0 1 0,0 0 0,0 0 0,0 0 0,1 11-7,-1 15-10,-2 3 16,0-9 24,1 1 0,2 21 0,-1-41-20,0 0 1,0-1 0,1 1 0,-1 0 0,0 0-1,0 0 1,0 0 0,1 0 0,-1 0 0,0-1-1,1 1 1,-1 0 0,1 0 0,-1 0 0,1-1-1,-1 1 1,2 1 0,-2-2-2,1 0 1,-1 0-1,1 0 0,-1 1 1,1-1-1,-1 0 0,1 0 1,-1 0-1,0 0 0,1 0 1,-1 0-1,1-1 1,-1 1-1,1 0 0,-1 0 1,1 0-1,-1 0 0,0 0 1,1-1-1,-1 1 0,1 0 1,-1 0-1,0-1 1,1 1-1,24-27 90,-23 24-82,68-97 118,72-136 1,-129 212-121,0-3-5,11-16-26,-45 126-86,-5 38 380,5 1 0,-8 201 1,25-236-218,-12 151 85,10-208 55,6-30-190,0 0 1,0 0-1,0 1 0,0-1 0,0 0 0,0 0 1,0 0-1,0 0 0,0 0 0,0 1 1,0-1-1,0 0 0,0 0 0,0 0 1,-1 0-1,1 0 0,0 0 0,0 1 0,0-1 1,0 0-1,0 0 0,0 0 0,0 0 1,0 0-1,0 0 0,-1 0 0,1 0 1,0 1-1,0-1 0,0 0 0,0 0 0,0 0 1,0 0-1,-1 0 0,1 0 0,0 0 1,0 0-1,0 0 0,0 0 0,0 0 1,-1 0-1,1 0 0,0 0 0,0 0 0,0 0 1,-1 0-1,-2-16 191,-6-71-49,5 0 1,10-133-1,-5 206-288,0 1 0,1 0 0,1 0 0,0 0 0,6-15 0,-8 25 119,0 0 0,1 0 1,-1 1-1,1-1 0,0 0 0,-1 0 0,1 1 0,1 0 1,-1-1-1,0 1 0,0 0 0,1 0 0,-1 0 0,1 0 1,0 0-1,0 1 0,-1-1 0,1 1 0,0 0 0,0 0 1,0 0-1,1 0 0,-1 0 0,0 1 0,0 0 0,0-1 1,6 1-1,20 2-263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8.123"/>
    </inkml:context>
    <inkml:brush xml:id="br0">
      <inkml:brushProperty name="width" value="0.035" units="cm"/>
      <inkml:brushProperty name="height" value="0.035" units="cm"/>
      <inkml:brushProperty name="color" value="#E71224"/>
    </inkml:brush>
  </inkml:definitions>
  <inkml:trace contextRef="#ctx0" brushRef="#br0">170 1 18540,'1'0'75,"0"0"1,0 0-1,0 0 0,0 0 1,-1 0-1,1 0 0,0 0 1,0 0-1,0 1 1,0-1-1,0 0 0,0 1 1,-1-1-1,1 0 0,0 1 1,0-1-1,0 1 0,-1-1 1,1 1-1,0 0 0,-1-1 1,1 1-1,0 0 0,-1 0 1,1-1-1,0 2 1,-1 1 27,1 0 0,-1 0 0,0 1 0,0-1 0,0 0 0,0 0 0,-1 0 0,0 3 0,-12 56 626,-2-1-1,-3-1 1,-3-1 0,-2 0 0,-3-2-1,-48 80 1,74-137-725,0 0 0,0 1 0,0-1 0,0 0 0,-1 0 0,1 1-1,0-1 1,0 0 0,0 0 0,0 0 0,0 1 0,0-1 0,0 0 0,0 0 0,0 1 0,0-1 0,0 0 0,0 0-1,0 1 1,1-1 0,-1 0 0,0 0 0,0 1 0,0-1 0,0 0 0,0 0 0,0 0 0,1 1 0,-1-1 0,0 0-1,0 0 1,0 0 0,0 1 0,1-1 0,-1 0 0,0 0 0,0 0 0,0 0 0,1 0 0,-1 0 0,0 0 0,0 1-1,1-1 1,-1 0 0,0 0 0,0 0 0,1 0 0,-1 0 0,0 0 0,0 0 0,1 0 0,-1 0 0,0 0 0,0 0 0,1-1-1,-1 1 1,0 0 0,0 0 0,1 0 0,-1 0 0,0 0 0,0-1 0,18-2 50,187-84-1553,-195 82 1375,1-1 0,-1-1 0,0 0 0,0 0-1,0-1 1,9-10 0,2-5-375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8.623"/>
    </inkml:context>
    <inkml:brush xml:id="br0">
      <inkml:brushProperty name="width" value="0.035" units="cm"/>
      <inkml:brushProperty name="height" value="0.035" units="cm"/>
      <inkml:brushProperty name="color" value="#E71224"/>
    </inkml:brush>
  </inkml:definitions>
  <inkml:trace contextRef="#ctx0" brushRef="#br0">107 1 18220,'2'2'2192,"-3"10"-1172,-6 22-297,5-26-336,-97 398 2586,131-491-1880,-17 34-1055,-2-1-1,-2-1 0,-3 1 1,3-94-1,-13 131-98,1 23-32,2 30-5,0-30 82,0-1-1,1 1 1,0 0 0,0 0-1,1-1 1,-1 0-1,2 1 1,4 6 0,-7-12 15,1 1 1,-1-1 0,1 0 0,0 0-1,0 0 1,0 0 0,0-1 0,0 1-1,0 0 1,0-1 0,0 0 0,1 1-1,-1-1 1,1 0 0,-1 0-1,1-1 1,-1 1 0,1 0 0,0-1-1,-1 1 1,1-1 0,0 0 0,-1 0-1,1 0 1,0 0 0,-1-1 0,6 0-1,0-2 3,-1 1 1,0-1-1,0 0 0,0-1 0,0 1 0,0-1 0,-1-1 0,6-4 0,49-47 31,-38 33-18,-15 16-9,-4 2-5,1 1 0,0-1-1,0 1 1,8-5-1,-12 9 0,-1 0-1,0 0 1,1 0-1,-1-1 0,0 1 1,1 0-1,-1 0 0,0 0 1,1 0-1,-1 0 1,1-1-1,-1 1 0,0 0 1,1 0-1,-1 0 1,1 0-1,-1 0 0,0 1 1,1-1-1,-1 0 1,1 0-1,-1 0 0,0 0 1,1 0-1,-1 0 1,0 1-1,1-1 0,-1 0 1,0 0-1,1 0 1,-1 1-1,0-1 0,1 0 1,-1 0-1,0 1 1,0-1-1,1 0 0,-1 1 1,0-1-1,0 0 1,0 1-1,0-1 0,1 1 1,-1-1-1,0 0 1,0 1-1,0-1 0,0 0 1,0 1-1,0-1 1,0 1-1,0 0 0,0 26-24,-1-24 26,-24 145-67,15-106 70,2 1 1,-2 49-1,10-79 135,5-21-139,1-15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9.340"/>
    </inkml:context>
    <inkml:brush xml:id="br0">
      <inkml:brushProperty name="width" value="0.035" units="cm"/>
      <inkml:brushProperty name="height" value="0.035" units="cm"/>
      <inkml:brushProperty name="color" value="#E71224"/>
    </inkml:brush>
  </inkml:definitions>
  <inkml:trace contextRef="#ctx0" brushRef="#br0">13 1 18916,'4'7'1928,"-4"6"-1343,0 6-257,-1 4 840,-2 5-576,0 5-96,0 0-360,3-3-400,-1-15 280,-3-10-120,2-8-56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2.802"/>
    </inkml:context>
    <inkml:brush xml:id="br0">
      <inkml:brushProperty name="width" value="0.035" units="cm"/>
      <inkml:brushProperty name="height" value="0.035" units="cm"/>
      <inkml:brushProperty name="color" value="#E71224"/>
    </inkml:brush>
  </inkml:definitions>
  <inkml:trace contextRef="#ctx0" brushRef="#br0">34 4 12979,'9'-4'4022,"-11"13"-674,-2 2-3045,-5 25 623,1 0-1,-6 72 0,8 73-1668,7-180 463,1-6 196,4-14-160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3.306"/>
    </inkml:context>
    <inkml:brush xml:id="br0">
      <inkml:brushProperty name="width" value="0.035" units="cm"/>
      <inkml:brushProperty name="height" value="0.035" units="cm"/>
      <inkml:brushProperty name="color" value="#E71224"/>
    </inkml:brush>
  </inkml:definitions>
  <inkml:trace contextRef="#ctx0" brushRef="#br0">313 6 16363,'9'-6'4366,"-22"11"-2085,-23 10-1190,-37 24-620,67-36-470,0 1 1,1-1-1,0 2 0,-1-1 0,2 0 0,-1 1 0,0 0 1,1 0-1,0 0 0,-4 7 0,8-11-4,0-1 0,-1 1 0,1 0 0,0 0-1,0 0 1,0 0 0,-1-1 0,1 1 0,0 0 0,0 0 0,0 0-1,0 0 1,0-1 0,1 1 0,-1 0 0,0 0 0,0 0-1,1 0 1,-1-1 0,0 1 0,1 0 0,-1 0 0,1-1 0,-1 1-1,1 0 1,-1-1 0,1 1 0,-1 0 0,1-1 0,0 1-1,-1-1 1,1 1 0,0-1 0,-1 1 0,1-1 0,0 0-1,1 1 1,31 10-149,-32-10 144,46 6-306,-30-5 125,1 1 0,31 9 0,-45-11 153,0 0 1,-1 1-1,1-1 1,-1 1 0,0 0-1,1 0 1,-1 0 0,0 0-1,0 1 1,0-1 0,0 1-1,-1 0 1,1 0-1,-1 0 1,0 0 0,0 0-1,0 0 1,3 6 0,-4-6 47,0 0 1,0 0 0,-1 0 0,1 0 0,-1 0 0,1 0 0,-1 1 0,0-1 0,0 0 0,-1 0 0,1 0 0,-1 0 0,1 0 0,-1 1 0,-1 2 0,-1-1 56,1 0 0,-1 0 0,0-1 0,0 1 0,0-1 1,0 1-1,-1-1 0,-4 4 0,-5 3 264,-1-1 1,0 0-1,0-1 1,-26 12-1,19-12-130,0 0 1,0-2-1,-1-1 1,0 0-1,0-2 0,0 0 1,-39 0-1,59-4-281,0 0 0,-1 0 0,1 0-1,0 0 1,-1 0 0,1-1 0,0 1 0,0-1 0,-1 1 0,1-1-1,-3-2 1,4 3 49,1-1 0,-1 0 0,0 0 0,1 0-1,-1 0 1,1 0 0,-1 0 0,1 0 0,-1 0-1,1 0 1,0 0 0,-1 0 0,1 0 0,0 0 0,0 0-1,0 0 1,0 0 0,0 0 0,0 0 0,0 0-1,0-1 1,1 1 0,-1 0 0,0 0 0,0 0 0,2-2-1,6-22-354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3.848"/>
    </inkml:context>
    <inkml:brush xml:id="br0">
      <inkml:brushProperty name="width" value="0.035" units="cm"/>
      <inkml:brushProperty name="height" value="0.035" units="cm"/>
      <inkml:brushProperty name="color" value="#E71224"/>
    </inkml:brush>
  </inkml:definitions>
  <inkml:trace contextRef="#ctx0" brushRef="#br0">22 36 17964,'4'-12'2416,"1"2"-1439,-4 2-313,2 3 2560,-3 12-2143,-3 4-385,0 8-184,-2 2-296,-3 5-24,3 1-408,-1 2-360,3-2-576,2-2 992,2-8-169,6-4-175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2.860"/>
    </inkml:context>
    <inkml:brush xml:id="br0">
      <inkml:brushProperty name="width" value="0.035" units="cm"/>
      <inkml:brushProperty name="height" value="0.035" units="cm"/>
      <inkml:brushProperty name="color" value="#E71224"/>
    </inkml:brush>
  </inkml:definitions>
  <inkml:trace contextRef="#ctx0" brushRef="#br0">1 100 16732,'6'0'2184,"2"-3"-1312,11 3-392,-2-3 2481,13-1-2289,10-5-184,9-1-144,3 0-104,5-3-304,-3-1-216,-2 1-560,-5 4-344,-9 4 896,-8 2-184,-10 0-216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3.281"/>
    </inkml:context>
    <inkml:brush xml:id="br0">
      <inkml:brushProperty name="width" value="0.035" units="cm"/>
      <inkml:brushProperty name="height" value="0.035" units="cm"/>
      <inkml:brushProperty name="color" value="#E71224"/>
    </inkml:brush>
  </inkml:definitions>
  <inkml:trace contextRef="#ctx0" brushRef="#br0">99 1 20508,'2'3'284,"0"1"-1,0-1 0,1 1 0,-1-1 0,1 0 0,0 1 1,0-1-1,0-1 0,0 1 0,4 2 0,-3-1-212,1 0-1,-1 0 1,0 0-1,6 7 1,-6-3-56,0-1 1,0 1 0,-1 0-1,0 0 1,-1 0 0,0 1-1,0-1 1,-1 0-1,0 1 1,0-1 0,-1 1-1,0-1 1,0 1-1,-1-1 1,-1 1 0,-3 13-1,-3 10 22,-2-1-1,-27 59 1,18-47 116,-2-1 1,-2-1 0,-28 39-1,42-70-73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4.209"/>
    </inkml:context>
    <inkml:brush xml:id="br0">
      <inkml:brushProperty name="width" value="0.025" units="cm"/>
      <inkml:brushProperty name="height" value="0.025" units="cm"/>
    </inkml:brush>
  </inkml:definitions>
  <inkml:trace contextRef="#ctx0" brushRef="#br0">58 635 7655,'0'0'4244,"-8"-5"-2909,-3-1-1133,7 4-94,0 0 0,0-1 0,0 0 1,0 0-1,0 0 0,0 0 0,-3-4 1,7 7-101,-1-1 0,1 1 0,0 0 1,0 0-1,-1 0 0,1-1 0,0 1 1,0 0-1,0 0 0,0-1 0,-1 1 1,1 0-1,0 0 0,0-1 0,0 1 1,0 0-1,0-1 0,0 1 0,0 0 1,0-1-1,0 1 0,0 0 0,0-1 0,0 1 1,0 0-1,0 0 0,0-1 0,0 1 1,0 0-1,0-1 0,0 1 0,0 0 1,0 0-1,0-1 0,1 1 0,-1-1 1,13-4 23,24 2-176,-30 3 191,323-52 193,-28 2 678,1581-92 209,-1776 137-1029,1552-106 1597,-1097 56-909,267-28 558,-621 58-1282,297-23-465,-503 48 18,6-1-75,-6-2-3019,-2-1-1491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4.347"/>
    </inkml:context>
    <inkml:brush xml:id="br0">
      <inkml:brushProperty name="width" value="0.035" units="cm"/>
      <inkml:brushProperty name="height" value="0.035" units="cm"/>
      <inkml:brushProperty name="color" value="#E71224"/>
    </inkml:brush>
  </inkml:definitions>
  <inkml:trace contextRef="#ctx0" brushRef="#br0">181 237 7314,'-1'-1'297,"1"0"1,-1 0 0,0 1-1,0-1 1,0 0 0,1 1 0,-1-1-1,0 1 1,0-1 0,0 1 0,0-1-1,0 1 1,0-1 0,0 1-1,0 0 1,0 0 0,0 0 0,0-1-1,0 1 1,-1 0 0,0 1-86,0-1 0,-1 0 0,1 1 1,0 0-1,0-1 0,0 1 0,1 0 1,-1 0-1,-3 2 0,-2 2 312,1 0 1,-1 1-1,-10 11 0,7-6-370,-1 1 1,2 1-1,-1 0 0,2 0 1,0 1-1,0 0 0,2 0 1,-1 1-1,2 0 0,0 0 1,1 0-1,0 0 0,-1 22 1,5-35-140,-1 1 0,1 0 1,1-1-1,-1 1 1,0 0-1,1-1 0,-1 1 1,1-1-1,0 1 1,1 3-1,-1-5-8,0 0-1,-1 0 1,1-1 0,0 1-1,-1 0 1,1-1 0,0 1-1,0 0 1,0-1 0,-1 1-1,1-1 1,0 1 0,0-1-1,0 0 1,0 1 0,0-1-1,0 0 1,0 0 0,0 1-1,0-1 1,0 0 0,0 0-1,0 0 1,0 0 0,0 0-1,0-1 1,0 1 0,0 0-1,0 0 1,0-1 0,0 1-1,1-1 1,7-3 23,0 0-1,-1-1 1,1 0-1,-1-1 1,0 0-1,-1 0 1,1 0 0,-1-1-1,11-14 1,53-76 350,-70 95-369,32-48 471,31-67 1,-51 90-126,-2 0 0,-1 0 0,-1-1 0,7-42 0,-17 60 160,-2 13-394,-1 7-66,1 0-1,-1 1 1,2 0-1,-1 0 1,-1 20 0,0 1-12,-6 23-29,-3 15-50,3 2-1,0 72 0,9-141-58,1 0-1,1 0 1,-1 0-1,0 0 1,1 0-1,0 0 1,0 0-1,0 0 1,2 5-1,-3-8 48,0 1 0,1-1 0,-1 1 0,0-1 1,1 1-1,-1-1 0,1 0 0,-1 1 0,0-1 0,1 0 0,-1 1 0,1-1 0,-1 0 0,1 1 1,-1-1-1,1 0 0,0 0 0,-1 0 0,1 0 0,-1 1 0,1-1 0,1 0 7,-1-1-1,0 1 1,0 0-1,0 0 1,0-1 0,1 1-1,-1-1 1,0 1-1,0-1 1,0 1-1,0-1 1,0 0 0,0 1-1,1-2 1,12-13-424,8-4-130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4.835"/>
    </inkml:context>
    <inkml:brush xml:id="br0">
      <inkml:brushProperty name="width" value="0.035" units="cm"/>
      <inkml:brushProperty name="height" value="0.035" units="cm"/>
      <inkml:brushProperty name="color" value="#E71224"/>
    </inkml:brush>
  </inkml:definitions>
  <inkml:trace contextRef="#ctx0" brushRef="#br0">78 14 19060,'-19'39'1578,"6"-16"-881,2 1 0,0 1 0,-10 37 0,21-60-656,-1 0 0,1-1 0,-1 1 0,1 0 0,0 0-1,0-1 1,0 1 0,0 0 0,0 0 0,0 0 0,0-1 0,1 4-1,0-5-34,-1 0 0,0 1-1,0-1 1,1 0-1,-1 0 1,0 0-1,0 1 1,1-1 0,-1 0-1,0 0 1,1 0-1,-1 0 1,0 0-1,1 0 1,-1 1 0,0-1-1,1 0 1,-1 0-1,0 0 1,1 0-1,-1 0 1,0 0 0,1-1-1,-1 1 1,0 0-1,1 0 1,-1 0-1,0 0 1,1 0 0,-1 0-1,0-1 1,1 1-1,-1 0 1,0 0-1,0 0 1,1-1 0,4-3-15,0 0 1,0-1-1,0 1 1,8-11-1,4-8-9,-1-1 0,-2-1-1,0 0 1,-1-1 0,11-32 0,-59 163 58,-15 52-331,48-148-706,3-11 499,6-15 208,-5 11 121,8-15-257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5.286"/>
    </inkml:context>
    <inkml:brush xml:id="br0">
      <inkml:brushProperty name="width" value="0.035" units="cm"/>
      <inkml:brushProperty name="height" value="0.035" units="cm"/>
      <inkml:brushProperty name="color" value="#E71224"/>
    </inkml:brush>
  </inkml:definitions>
  <inkml:trace contextRef="#ctx0" brushRef="#br0">188 0 20772,'-31'22'2761,"21"-16"-2339,1 0-1,-1 1 0,1 0 1,-12 13-1,13-11-373,0 1 0,1-1 0,0 1 0,0 1 0,-7 15 0,14-25-64,0-1 0,0 1-1,0 0 1,0-1 0,0 1 0,1-1-1,-1 1 1,0-1 0,0 1 0,0-1-1,0 1 1,1-1 0,-1 1 0,0-1-1,1 1 1,-1-1 0,0 0 0,1 1-1,-1-1 1,0 1 0,1-1-1,-1 0 1,1 1 0,-1-1 0,1 0-1,-1 0 1,1 1 0,-1-1 0,1 0-1,-1 0 1,1 0 0,-1 0 0,1 1-1,-1-1 1,1 0 0,28 6-376,-17-4 237,-6 0 105,0 0 0,0 0-1,-1 0 1,1 1 0,0 0 0,-1 0 0,0 1-1,0-1 1,0 1 0,0 0 0,8 9 0,-11-10 48,0-1 1,0 1-1,-1 0 0,1-1 1,-1 1-1,1 0 1,-1 0-1,0 0 1,0 0-1,0 0 1,-1 0-1,1 0 0,-1 1 1,0-1-1,0 0 1,0 0-1,0 0 1,0 0-1,-1 0 1,1 1-1,-1-1 0,0 0 1,0 0-1,0 0 1,-3 5-1,1-3 22,0 1 0,0-1 0,-1 0 0,0 0 0,0 0 0,0 0 0,-1 0 0,1-1 0,-1 0 0,0 0 0,0 0 0,-1-1 0,-7 4 0,9-5 6,1-1 1,-1 1-1,1-1 1,-1 0-1,0-1 1,1 1 0,-1-1-1,0 1 1,0-1-1,1 0 1,-1-1-1,0 1 1,0-1-1,1 1 1,-1-1-1,1 0 1,-1-1-1,0 1 1,1 0-1,0-1 1,-1 0-1,1 0 1,0 0-1,-3-3 1,-15-15 82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6.667"/>
    </inkml:context>
    <inkml:brush xml:id="br0">
      <inkml:brushProperty name="width" value="0.035" units="cm"/>
      <inkml:brushProperty name="height" value="0.035" units="cm"/>
      <inkml:brushProperty name="color" value="#E71224"/>
    </inkml:brush>
  </inkml:definitions>
  <inkml:trace contextRef="#ctx0" brushRef="#br0">46 0 12923,'0'3'217,"1"-1"0,-1 0 0,0 0 0,0 0 0,-1 0 1,1 0-1,0 0 0,-1 0 0,1 0 0,-1 0 0,-1 4 0,2-6-66,-11 38 1037,1 0 0,2 0 0,-5 78 0,13-112-1118,0 0 1,0 0-1,1 0 0,-1-1 1,1 1-1,0 0 0,1 3 1,-2-6-57,0 0 0,1-1 0,-1 1 0,0-1 0,1 1 0,-1-1-1,0 1 1,1-1 0,-1 1 0,1-1 0,-1 1 0,1-1 0,-1 0 0,1 1 0,-1-1 0,1 0 0,0 1 0,-1-1 0,1 0 0,0 0 0,-1 1 0,1-1 0,-1 0 0,1 0 0,0 0 0,-1 0 0,1 0 0,0 0 0,-1 0 0,1 0 0,0 0 0,-1 0-1,1 0 1,0-1 0,-1 1 0,1 0 0,-1 0 0,1-1 0,0 1 0,-1 0 0,1-1 0,-1 1 0,1-1 0,-1 1 0,1-1 0,0 0 0,16-13 85,-1 0 0,-1-2 1,0 0-1,-1 0 0,21-33 0,-16 24-33,-4 3-19,20-26 32,-33 46-69,0-1 1,1 0-1,-1 1 0,1-1 0,0 1 1,0 0-1,-1 0 0,2 0 0,-1 0 0,0 1 1,0-1-1,4 0 0,-6 2-4,0 0-1,-1 0 1,1 0-1,0 0 1,-1 0 0,1 0-1,0 0 1,-1 1-1,1-1 1,0 0-1,-1 0 1,1 1 0,-1-1-1,1 0 1,0 1-1,-1-1 1,1 1-1,-1-1 1,1 0 0,-1 1-1,1 0 1,-1-1-1,0 1 1,1-1-1,-1 1 1,0-1 0,1 1-1,-1 0 1,0-1-1,0 1 1,1 0 0,-1-1-1,0 2 1,5 26 103,-5-24-82,3 58 198,-3-43-113,1-1 1,6 35-1,-7-52-105,0 0-1,0-1 1,0 1-1,0-1 1,1 1 0,-1 0-1,0-1 1,0 1-1,1-1 1,-1 1-1,0-1 1,1 1-1,-1-1 1,0 1-1,1-1 1,-1 1-1,1-1 1,-1 0-1,0 1 1,1-1-1,-1 0 1,1 1-1,-1-1 1,1 0 0,0 1-1,-1-1 1,1 0-1,-1 0 1,1 0-1,-1 0 1,1 0-1,0 0 1,-1 1-1,1-1 1,-1 0-1,1-1 1,0 1-1,-1 0 1,1 0-1,-1 0 1,1 0-1,0 0 1,-1-1 0,1 1-1,-1 0 1,1 0-1,-1-1 1,1 1-1,-1 0 1,1-1-1,-1 1 1,1-1-1,-1 1 1,0 0-1,1-2 1,27-26 169,-27 26-160,25-30 134,-12 13-92,0 1 1,2 0-1,-1 2 1,2 0 0,28-21-1,-43 35-62,0 1 0,0 0-1,0-1 1,1 1 0,-1 0 0,0 0-1,1 0 1,-1 1 0,0-1 0,1 1-1,-1-1 1,1 1 0,-1 0 0,1 0-1,-1 0 1,1 0 0,-1 0 0,5 1-1,-5 0 0,1 1 1,-1-1-1,0 0 0,0 1 0,0-1 0,0 1 0,-1-1 0,1 1 0,0 0 0,-1 0 0,1 0 0,-1 0 0,1 0 0,-1 0 0,0 0 0,0 1 0,0-1 0,0 0 0,0 3 0,3 11-34,0-1-1,2 30 1,-5-31 28,1-1 1,0 1-1,1-1 1,7 18 0,-10-31 9,0 1 1,1 0-1,-1 0 1,0 0-1,1 0 1,-1-1-1,1 1 1,-1 0-1,1 0 1,0-1 0,-1 1-1,1 0 1,0-1-1,-1 1 1,1-1-1,0 1 1,0-1-1,-1 1 1,1-1 0,0 1-1,0-1 1,0 0-1,0 0 1,1 1-1,0-1 1,-1 0 0,1 0-1,0-1 1,-1 1-1,1-1 1,-1 1 0,1-1-1,-1 1 1,1-1-1,-1 0 1,1 0 0,-1 1-1,2-2 1,5-5-2,0 0 0,-1-1 0,11-12 0,-14 15 0,7-8-28,40-41-167,-47 50 157,0 0 1,0 0-1,1 1 0,0 0 1,-1 0-1,1 0 1,0 0-1,1 1 0,-1 0 1,7-2-1,-10 4 22,0 0 0,0 0 1,0 0-1,0 0 0,0 1 0,0-1 1,0 0-1,0 1 0,0-1 0,-1 1 0,1 0 1,0 0-1,0 0 0,0 0 0,-1 0 1,1 0-1,-1 0 0,1 0 0,0 1 1,-1-1-1,0 0 0,1 1 0,-1 0 0,0-1 1,0 1-1,0 0 0,0-1 0,1 3 1,0 1-64,0-1 0,0 0 0,-1 1 0,1-1 0,-1 1 0,0-1 1,0 1-1,-1-1 0,1 1 0,-1 0 0,-1 4 0,2-9 67,-1 1-1,0-1 1,0 0 0,0 0-1,0 1 1,0-1-1,0 0 1,0 0-1,0 0 1,0 1-1,0-1 1,0 0-1,0 0 1,0 1-1,0-1 1,0 0 0,0 0-1,-1 0 1,1 1-1,0-1 1,0 0-1,0 0 1,0 0-1,0 1 1,0-1-1,-1 0 1,1 0 0,0 0-1,0 0 1,0 1-1,0-1 1,-1 0-1,1 0 1,0 0-1,0 0 1,0 0-1,-1 0 1,1 0-1,0 0 1,0 0 0,-1 0-1,1 0 1,0 0-1,0 0 1,0 0-1,-1 0 1,1 0-1,0 0 1,0 0-1,-1 0 1,1 0 0,0 0-1,0 0 1,0 0-1,-1 0 1,1 0-1,0 0 1,0 0-1,0-1 1,-1 1-1,1 0 1,0 0-1,0-1 1,-12-14-290,1-8-70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7.135"/>
    </inkml:context>
    <inkml:brush xml:id="br0">
      <inkml:brushProperty name="width" value="0.035" units="cm"/>
      <inkml:brushProperty name="height" value="0.035" units="cm"/>
      <inkml:brushProperty name="color" value="#E71224"/>
    </inkml:brush>
  </inkml:definitions>
  <inkml:trace contextRef="#ctx0" brushRef="#br0">9 2 19716,'4'-2'1457,"-4"4"-1273,1-2 72,-2 4 80,-12 0-232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7.965"/>
    </inkml:context>
    <inkml:brush xml:id="br0">
      <inkml:brushProperty name="width" value="0.035" units="cm"/>
      <inkml:brushProperty name="height" value="0.035" units="cm"/>
      <inkml:brushProperty name="color" value="#E71224"/>
    </inkml:brush>
  </inkml:definitions>
  <inkml:trace contextRef="#ctx0" brushRef="#br0">58 20 16452,'0'0'53,"1"0"0,-1 0 0,0 0 0,1 0 0,-1 0 0,0 0 0,1 0 0,-1 1 1,0-1-1,1 0 0,-1 0 0,0 0 0,0 0 0,1 1 0,-1-1 0,0 0 0,0 0 1,1 1-1,-1-1 0,0 0 0,0 0 0,1 1 0,-1-1 0,0 0 0,0 1 1,0-1-1,0 0 0,0 1 0,0-1 0,1 0 0,-1 1 0,0-1 0,0 0 0,0 1 1,0-1-1,0 0 0,0 1 0,0-1 0,-1 1 0,1 21 286,-1-17-113,-29 312 2863,15-185-2810,1-16 488,12-115-344,0-5-320,2-14-30,0 1-1,0 0 1,2-1-1,0 1 0,1 0 1,6-18-1,-2 1-38,46-180-56,-46 190-6,2-1-1,1 2 1,1-1 0,1 1-1,1 1 1,23-31-1,-33 50 24,0-1 0,0 1 0,0 0 0,0 0 0,1 0 0,-1 1 0,1-1-1,0 1 1,-1 0 0,1 0 0,0 0 0,7-2 0,-9 4 1,0-1 0,1 1 0,-1 0 0,0 0 0,1 0 0,-1 0 0,0 0 0,1 1 0,-1-1 0,0 1 0,0-1 0,1 1 0,-1 0 0,0 0 0,0 0 0,0 0 0,0 0 0,0 0 0,0 1 0,0-1 0,-1 1 0,1-1 0,0 1 0,1 2 0,2 3 8,0 0 0,-1 0 0,0 0 0,0 1 0,0 0 0,-1-1 0,0 1 0,-1 1 0,0-1 0,0 0 0,-1 0 0,0 1 0,0-1 0,-1 1 0,0-1 0,0 1 0,-1-1 0,0 0 0,-1 1 0,-4 13 0,3-11 82,-1-1 0,0 1 0,0-1-1,-1 1 1,0-2 0,-1 1-1,0 0 1,-1-1 0,0 0 0,0-1-1,-1 0 1,0 0 0,0 0 0,-1-1-1,-11 7 1,17-12-76,-1 0-1,1 0 1,-1-1 0,0 1-1,0-1 1,1 0-1,-1 0 1,0 0-1,0-1 1,0 1 0,0-1-1,0 0 1,0 0-1,0 0 1,0-1 0,-7-1-1,10 1-66,-1 1-1,0-1 0,1 0 0,-1 0 1,0 0-1,1 0 0,0 0 1,-1 0-1,1 0 0,0 0 0,-1-1 1,1 1-1,0 0 0,0-1 1,-2-3-1,2 3-79,0-1-1,0 0 1,1 0-1,-1 1 1,0-1 0,1 0-1,0 0 1,0 0 0,0 0-1,0 0 1,0 0 0,1-4-1,2-4-69,0 0-1,0 0 1,1 0 0,1 1-1,9-16 1,14-19-619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8.433"/>
    </inkml:context>
    <inkml:brush xml:id="br0">
      <inkml:brushProperty name="width" value="0.035" units="cm"/>
      <inkml:brushProperty name="height" value="0.035" units="cm"/>
      <inkml:brushProperty name="color" value="#E71224"/>
    </inkml:brush>
  </inkml:definitions>
  <inkml:trace contextRef="#ctx0" brushRef="#br0">18 1 14283,'13'0'2048,"-6"4"-1151,-7 13-289,-1 9 1472,-6 13-968,-1 8-175,1 6-345,0 5-168,3-5-384,1-5-208,4-8-328,5-9-128,6-24-361,5-10 401,3-23 160,1-7-160,2-10 8</inkml:trace>
  <inkml:trace contextRef="#ctx0" brushRef="#br0" timeOffset="1">215 108 14595,'7'-2'1656,"-7"12"-815,-5 10-321,-5 13 1032,0 5-304,-1 7-319,-2-1-129,4-4-280,1-2-144,5-14-320,1-5-152,7-27-2049,-2-17 1849,1-8-216,0-5-224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8.858"/>
    </inkml:context>
    <inkml:brush xml:id="br0">
      <inkml:brushProperty name="width" value="0.035" units="cm"/>
      <inkml:brushProperty name="height" value="0.035" units="cm"/>
      <inkml:brushProperty name="color" value="#E71224"/>
    </inkml:brush>
  </inkml:definitions>
  <inkml:trace contextRef="#ctx0" brushRef="#br0">9 1 21069,'-8'23'2629,"9"-22"-2766,-1 1 0,1-1 0,0 0 0,0 0 0,-1 1 0,1-1 0,0 0-1,0 0 1,0 0 0,1 0 0,-1 0 0,0 0 0,0 0 0,0-1 0,1 1-1,-1 0 1,0-1 0,1 1 0,1 0 0,33 8-2886,-24-6 1916,19 5-1617,59 15-1590,-76-18 4258,0 0-1,0 1 0,26 15 0,-37-18 283,0-1-1,1 1 1,-1-1 0,-1 1 0,1 0-1,0 1 1,-1-1 0,1 0 0,-1 1 0,0-1-1,0 1 1,0 0 0,-1-1 0,1 1 0,-1 0-1,0 0 1,0 0 0,0 0 0,-1 0 0,1 0-1,-1 1 1,0-1 0,0 0 0,-1 0 0,1 0-1,-1 0 1,-1 4 0,-3 12 564,-1-1 0,-1 0 0,0 0 0,-12 20 1,16-34-751,-47 92 1780,-30 66 71,80-163-1886,-9 27 293,9-27-292,0 0 1,0 1-1,0-1 0,0 0 1,0 1-1,0-1 0,0 1 1,1-1-1,-1 0 1,0 1-1,0-1 0,0 0 1,0 0-1,1 1 0,-1-1 1,0 0-1,0 1 0,0-1 1,1 0-1,-1 0 0,0 1 1,0-1-1,1 0 0,0 0 1,14 1 107,5-7-232,-1-1 1,1-1-1,-1-1 0,0-1 0,-1 0 1,0-1-1,-1-1 0,0 0 0,16-17 1,-29 26-9,0-1 0,0 0 0,-1 0 1,1-1-1,-1 1 0,0-1 0,0 1 1,0-1-1,0 0 0,-1 0 0,0 0 1,0-1-1,1-7 0,-1-14-517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9.375"/>
    </inkml:context>
    <inkml:brush xml:id="br0">
      <inkml:brushProperty name="width" value="0.035" units="cm"/>
      <inkml:brushProperty name="height" value="0.035" units="cm"/>
      <inkml:brushProperty name="color" value="#E71224"/>
    </inkml:brush>
  </inkml:definitions>
  <inkml:trace contextRef="#ctx0" brushRef="#br0">1 1 15051,'5'6'1553,"8"1"-801,2-1-328,8-1 824,2 0-480,8-4-776,2 1 840,-1-5-664,2-5-32,0 0-248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49.894"/>
    </inkml:context>
    <inkml:brush xml:id="br0">
      <inkml:brushProperty name="width" value="0.035" units="cm"/>
      <inkml:brushProperty name="height" value="0.035" units="cm"/>
      <inkml:brushProperty name="color" value="#E71224"/>
    </inkml:brush>
  </inkml:definitions>
  <inkml:trace contextRef="#ctx0" brushRef="#br0">66 211 17260,'-27'93'2736,"17"-61"-1929,1 0 0,-10 65 0,19-95-820,0-1 0,0 0 0,-1 1 0,1-1 1,0 1-1,0-1 0,0 1 0,0-1 0,1 1 0,-1-1 1,0 0-1,1 1 0,-1-1 0,1 1 0,-1-1 0,2 2 1,-2-3-19,1 0 1,-1 0-1,1 0 1,-1 0-1,1 0 1,-1 0-1,1 0 1,-1 0-1,1 0 1,-1 0-1,1 0 1,-1 0-1,1-1 1,-1 1-1,1 0 1,-1 0-1,0-1 0,1 1 1,-1 0-1,1-1 1,-1 1-1,0 0 1,1-1-1,-1 1 1,0 0-1,1-1 1,-1 1-1,1-1 1,5-7-563,0 0 0,9-17 0,20-48-2387,-24 47 1823,1 1 0,1 0 1,30-41-1,-42 65 1170,-1 0 0,1 0 0,0 0 0,0 0-1,0 0 1,0 0 0,0 0 0,0 0 0,0 0 0,0 1 0,0-1 0,0 0 0,1 1 0,-1-1 0,0 1 0,0-1 0,1 1-1,1-1 1,-2 1 55,-1 1-1,1-1 1,0 1-1,0-1 0,-1 1 1,1-1-1,-1 1 1,1 0-1,0-1 1,-1 1-1,1 0 0,-1-1 1,1 1-1,-1 0 1,0-1-1,1 1 0,-1 0 1,0 0-1,1 0 1,-1-1-1,0 1 0,0 0 1,0 0-1,0 0 1,0 0-1,0 0 1,0-1-1,0 3 0,-1 29 1841,1 16-301,0-45-1496,1-1-1,-1 1 1,0 0-1,1 0 0,0-1 1,0 1-1,0 0 1,0-1-1,0 1 1,0-1-1,1 0 0,2 5 1,-3-6-73,1 0 1,-1 0-1,0 0 0,1 0 1,-1-1-1,1 1 1,-1 0-1,1-1 1,-1 1-1,1-1 0,-1 0 1,1 1-1,0-1 1,-1 0-1,1 0 1,0 0-1,-1 0 0,1 0 1,-1 0-1,1-1 1,0 1-1,-1 0 1,1-1-1,-1 1 0,1-1 1,-1 0-1,2 0 1,5-3 63,-1 0-1,0 0 1,13-11 0,0-2-248,-1-2 0,22-26 1,-5 4-664,-36 41 780,0-1 1,0 1-1,1-1 1,-1 1-1,1-1 0,-1 1 1,0 0-1,1-1 0,-1 1 1,1-1-1,-1 1 0,1 0 1,-1 0-1,1-1 0,-1 1 1,1 0-1,-1 0 0,1-1 1,0 1-1,-1 0 0,1 0 1,-1 0-1,1 0 0,-1 0 1,1 0-1,0 0 0,0 0 1,0 1 5,-1-1 0,1 1 0,-1 0 0,1-1 0,-1 1 0,0 0 0,1 0 0,-1-1 0,0 1 0,1 0 0,-1 0 0,0-1 0,0 1 0,0 0 0,0 0 0,0 0-1,0 0 1,-2 44-134,1-41 165,0 11 54,-2-1 65,2-1 1,0 1 0,0-1-1,1 1 1,1 0 0,3 19-1,-3-32-113,-1 0 0,0 0 0,0-1 0,1 1-1,-1 0 1,0 0 0,1 0 0,-1 0 0,1 0-1,-1-1 1,1 1 0,-1 0 0,1 0 0,0-1 0,-1 1-1,1 0 1,0-1 0,0 1 0,-1-1 0,1 1-1,0-1 1,0 1 0,0-1 0,0 1 0,0-1-1,-1 0 1,1 0 0,0 1 0,0-1 0,0 0-1,0 0 1,0 0 0,0 0 0,0 0 0,0 0 0,0 0-1,0-1 1,0 1 0,0 0 0,0 0 0,0-1-1,-1 1 1,1-1 0,0 1 0,0 0 0,0-1-1,0 0 1,6-3 42,-1-1-1,0 1 1,0-1-1,9-10 1,39-48-282,-2-2 0,51-87 1,-40 56-820,-72 113 1281,1-1 0,1 2 0,0-1 1,-8 37-1,11-37 5,0-1 0,1 1 0,1 0 0,1 1 0,1-1 1,0 0-1,4 27 0,12 11-124,-11-41-207,0 1 1,4 27-1,-9-42 86,0 0 1,0 1-1,0-1 1,0 0-1,0 0 1,0 0-1,0 0 1,0 0-1,0 0 1,0 1-1,0-1 0,0 0 1,0 0-1,0 0 1,0 0-1,-1 0 1,1 0-1,0 0 1,0 1-1,0-1 1,0 0-1,0 0 1,0 0-1,0 0 1,0 0-1,-1 0 0,1 0 1,0 0-1,0 0 1,0 0-1,0 0 1,0 0-1,0 0 1,-1 0-1,1 0 1,0 0-1,0 0 1,0 0-1,0 0 1,0 0-1,-1 0 0,1 0 1,0 0-1,0 0 1,0 0-1,0 0 1,0 0-1,0 0 1,-1 0-1,1 0 1,0 0-1,0 0 1,0 0-1,0-1 1,0 1-1,0 0 0,0 0 1,0 0-1,0 0 1,-1 0-1,1 0 1,0 0-1,0-1 1,0 1-1,0 0 1,0 0-1,0 0 1,-8-8-64,-10-23 178,1-2-1,1 0 1,2 0 0,-10-37 0,21 60 64,1 6-49,0 1 0,1-1 0,-1 0 0,1 0 0,0 0 0,0-1 0,1 1 0,-1 0 0,1 0 0,0 0 0,0-1 0,0 1 0,2-7 0,-1 10-82,0 0 1,0 0 0,0 0-1,-1 0 1,1 0 0,1 0-1,-1 0 1,0 1 0,0-1-1,0 1 1,0-1 0,0 1-1,1-1 1,-1 1 0,0-1-1,0 1 1,1 0 0,-1 0-1,3 0 1,30-1 152,-23 2-278,81 0-1866,-87-1 1526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4.727"/>
    </inkml:context>
    <inkml:brush xml:id="br0">
      <inkml:brushProperty name="width" value="0.025" units="cm"/>
      <inkml:brushProperty name="height" value="0.025" units="cm"/>
    </inkml:brush>
  </inkml:definitions>
  <inkml:trace contextRef="#ctx0" brushRef="#br0">67 2 13100,'0'0'636,"-9"0"-519,-1 0-90,7-1 9,-1 1-1,1 0 1,0 0-1,-1 0 1,1 0 0,-1 1-1,1-1 1,0 1-1,-1 0 1,1 0-1,-5 2 1,8-3-16,0 0 1,0 0-1,0 0 1,0 0 0,-1 0-1,1 1 1,0-1-1,0 0 1,0 0-1,0 0 1,0 0-1,0 0 1,0 1-1,-1-1 1,1 0-1,0 0 1,0 0 0,0 0-1,0 1 1,0-1-1,0 0 1,0 0-1,0 0 1,0 1-1,0-1 1,0 0-1,0 0 1,0 0-1,0 1 1,0-1-1,0 0 1,0 0 0,0 0-1,0 0 1,0 1-1,0-1 1,0 0-1,1 0 1,-1 0-1,0 0 1,0 1-1,0-1 1,0 0-1,0 0 1,0 0 0,1 0-1,-1 0 1,0 0-1,0 1 1,0-1-1,0 0 1,1 0-1,-1 0 1,0 0-1,0 0 1,0 0-1,0 0 1,1 0-1,-1 0 1,0 0 0,0 0-1,1 0 1,11 5 350,34 4 306,1-1-1,0-3 0,65-1 0,0 0-583,-72-2-69,54 6 24,-85-7-40,-1 0 1,0 1 0,1 0-1,-1 1 1,0 0-1,-1 0 1,1 1 0,10 6-1,-17-9 13,1 0-1,0 0 0,0 1 1,-1-1-1,1 1 0,-1-1 1,0 1-1,1 0 0,-1 0 1,0-1-1,0 1 1,0 0-1,0 0 0,0 0 1,-1 0-1,1 0 0,0 0 1,-1 0-1,0 1 0,1 2 1,-1 0 23,-1-1 0,0 0 0,1 0 0,-1-1 0,-1 1 1,1 0-1,0 0 0,-1 0 0,0-1 0,-3 6 0,-6 6 120,0 0-1,-1-1 0,-24 23 1,30-32-151,-264 219 2506,58-53-4119,188-152-1988,7-10-3031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0.332"/>
    </inkml:context>
    <inkml:brush xml:id="br0">
      <inkml:brushProperty name="width" value="0.035" units="cm"/>
      <inkml:brushProperty name="height" value="0.035" units="cm"/>
      <inkml:brushProperty name="color" value="#E71224"/>
    </inkml:brush>
  </inkml:definitions>
  <inkml:trace contextRef="#ctx0" brushRef="#br0">13 25 17596,'-10'-4'1760,"7"4"-1472,9 0 1257,5-1 247,10-8-1360,0-1 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0.955"/>
    </inkml:context>
    <inkml:brush xml:id="br0">
      <inkml:brushProperty name="width" value="0.035" units="cm"/>
      <inkml:brushProperty name="height" value="0.035" units="cm"/>
      <inkml:brushProperty name="color" value="#E71224"/>
    </inkml:brush>
  </inkml:definitions>
  <inkml:trace contextRef="#ctx0" brushRef="#br0">8 265 14835,'-1'3'412,"0"0"0,-1 1 0,1-1 0,1 0 0,-1 0 0,0 1 0,1-1 0,0 1 0,0 5 0,0-8-333,0-1 0,0 1 0,0-1 0,0 1 0,0 0 0,1-1 0,-1 1 0,0-1 0,0 1 0,1-1 0,-1 1 0,0-1 0,1 1 1,-1-1-1,1 1 0,-1-1 0,0 1 0,1-1 0,-1 0 0,1 1 0,-1-1 0,1 0 0,0 1 0,1-1 8,-1 0 0,0 1 1,1-1-1,-1 0 0,1 0 0,-1 0 1,1-1-1,-1 1 0,0 0 0,1 0 1,-1-1-1,1 1 0,-1-1 0,2 0 1,7-4 99,0-1 1,-1 0-1,0 0 1,0-1 0,0 0-1,-1 0 1,13-15-1,-2-1 216,27-42 0,-7-3 101,-36 61-419,1-1 0,-1-1 0,-1 1 0,1 0 0,-1-1 1,1-15-1,-3 23-73,0 0 0,0 0 0,0 1 0,0-1 0,0 0 0,0 0 0,0 0 1,0 0-1,0 0 0,-1 1 0,1-1 0,0 0 0,0 0 0,-1 0 0,1 1 0,-2-2 0,2 1-4,0 1-1,-1 0 0,1 0 0,0-1 1,-1 1-1,1 0 0,-1 0 0,1 0 0,0 0 1,-1 0-1,1 0 0,-1 0 0,1-1 1,-1 1-1,1 0 0,0 0 0,-1 1 1,1-1-1,-1 0 0,1 0 0,-1 0 1,1 0-1,-1 0 0,-1 1 3,0 1-1,-1-1 1,1 0-1,0 0 1,0 1-1,1 0 1,-1-1-1,0 1 1,0 0-1,-2 3 1,-2 5-16,1 0 1,0 1-1,0-1 1,1 1-1,0 0 1,1 0-1,-2 12 1,0 11-58,-2 37-1,7-69 58,-1 10-34,1 1 0,0-1 0,2 18 0,-1-28 31,-1 0 1,0 0-1,0 0 1,1 0-1,-1 0 0,1 0 1,-1 0-1,1-1 1,0 1-1,0 0 1,0 0-1,0-1 0,0 1 1,0-1-1,0 1 1,0-1-1,1 1 1,-1-1-1,1 0 0,-1 1 1,1-1-1,-1 0 1,1 0-1,0 0 1,0 0-1,-1-1 0,1 1 1,0 0-1,0-1 1,3 1-1,0-1-9,-1 0 0,1-1 0,-1 0 0,1 0 0,0 0 0,-1 0 0,0-1 0,1 0 0,-1 1 0,7-5 0,40-30-102,-41 29 93,70-60-94,-57 45 90,2 1 0,53-33 0,-76 53 30,0 0 0,0 0 0,0 0 0,0 0 0,0 0-1,0 0 1,1 1 0,-1-1 0,0 1 0,4-1 0,-6 1 0,1 1 0,0-1 1,0 0-1,-1 0 0,1 0 1,0 0-1,0 1 0,-1-1 0,1 0 1,0 1-1,0-1 0,-1 1 1,1-1-1,-1 1 0,1-1 1,0 1-1,-1-1 0,1 1 1,-1-1-1,1 2 0,1 3-2,0-1 0,-1 1 1,1-1-1,-1 1 0,0 0 0,-1-1 0,1 11 0,-1-12 4,0 1-1,0 0 1,0 0 0,1-1 0,0 1-1,-1 0 1,1-1 0,0 1-1,1-1 1,-1 1 0,1-1-1,2 5 1,-3-7 1,0-1 0,0 1 0,0-1-1,0 1 1,-1-1 0,1 0 0,0 1 0,0-1 0,0 0 0,0 0 0,0 0-1,0 0 1,0 1 0,0-1 0,0-1 0,0 1 0,0 0 0,0 0 0,0 0 0,0 0-1,0-1 1,0 1 0,0 0 0,0-1 0,-1 1 0,1-1 0,2 0 0,20-18 25,-21 18-26,47-47 22,23-20 18,-62 59-73,1 1-1,-1 1 1,1 0 0,1 0-1,15-6 1,-25 12 20,0 0-1,0 0 1,0 1 0,0-1 0,0 1 0,0-1 0,0 1 0,1 0 0,-1-1 0,0 1-1,0 0 1,0 1 0,0-1 0,1 0 0,-1 1 0,0-1 0,0 1 0,0-1 0,0 1-1,0 0 1,2 1 0,-2 0-5,0 0 1,0 0-1,0 0 0,0 0 0,0 0 1,-1 1-1,1-1 0,-1 1 0,1-1 0,-1 1 1,0-1-1,0 1 0,0 0 0,-1 0 1,2 4-1,0 6-33,-1 0 0,0 1 0,-1-1 0,-2 15 0,1-14 47,0-1 0,2 1 0,1 14 0,-2-27 3,0-1 0,0 1 0,0-1 0,0 1 0,0-1 0,0 1 0,0-1 0,0 1 0,0 0-1,0-1 1,1 1 0,-1-1 0,0 0 0,0 1 0,1-1 0,-1 1 0,0-1 0,0 1 0,1-1 0,-1 0-1,1 1 1,-1-1 0,0 1 0,1-1 0,-1 0 0,1 0 0,-1 1 0,1-1 0,-1 0 0,1 0-1,-1 1 1,2-1 0,-1 0-23,0-1-1,0 1 1,0-1 0,0 1-1,1-1 1,-1 1 0,0-1-1,0 1 1,0-1-1,0 0 1,0 0 0,-1 0-1,2-1 1,23-31-869,-22 29 932,-1 0 0,0 0 1,0 0-1,0-1 0,0 1 1,-1 0-1,0-1 1,0 1-1,0-1 0,0 1 1,-1-1-1,1 0 1,-2-7-1,-4-6-196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1.439"/>
    </inkml:context>
    <inkml:brush xml:id="br0">
      <inkml:brushProperty name="width" value="0.035" units="cm"/>
      <inkml:brushProperty name="height" value="0.035" units="cm"/>
      <inkml:brushProperty name="color" value="#E71224"/>
    </inkml:brush>
  </inkml:definitions>
  <inkml:trace contextRef="#ctx0" brushRef="#br0">0 1 19220,'3'14'1240,"0"-6"-1128,0 3-280,4-4 144,3 1 96,0 1-144,0-1-32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1.857"/>
    </inkml:context>
    <inkml:brush xml:id="br0">
      <inkml:brushProperty name="width" value="0.035" units="cm"/>
      <inkml:brushProperty name="height" value="0.035" units="cm"/>
      <inkml:brushProperty name="color" value="#E71224"/>
    </inkml:brush>
  </inkml:definitions>
  <inkml:trace contextRef="#ctx0" brushRef="#br0">44 149 18188,'0'1'66,"1"-1"0,-1 1 0,0-1 0,1 0 0,-1 1 1,0-1-1,1 0 0,-1 1 0,0-1 0,1 0 0,-1 1 0,1-1 0,-1 0 1,1 1-1,-1-1 0,1 0 0,-1 0 0,1 0 0,-1 0 0,1 0 0,-1 1 0,1-1 1,-1 0-1,1 0 0,-1 0 0,1 0 0,-1 0 0,1-1 0,0 1 0,17-10 1057,13-22-78,-29 30-961,4-5 94,0-1 0,0-1-1,6-12 1,-10 18-131,-1 1 1,0-1 0,0 0-1,0 0 1,0 0-1,0 0 1,0 0 0,-1 0-1,1 0 1,-1 0 0,0-1-1,0 1 1,0 0 0,0 0-1,-2-4 1,2 6-33,0 0 1,-1 1-1,1-1 1,-1 0-1,1 0 1,-1 0-1,1 1 1,-1-1-1,1 0 1,-1 1-1,0-1 1,1 1 0,-1-1-1,0 1 1,1-1-1,-1 1 1,0-1-1,0 1 1,0-1-1,0 1 1,1 0-1,-1 0 1,0-1-1,0 1 1,0 0-1,0 0 1,0 0-1,0 0 1,1 0-1,-1 0 1,0 0-1,0 1 1,0-1-1,0 0 1,-1 1-1,-2 0 14,1 0 0,-1 0-1,1 1 1,0-1-1,-1 1 1,1 0-1,-5 4 1,0 2-27,0 0 1,0 1 0,0 0 0,1 0-1,1 1 1,0 0 0,0 0-1,1 1 1,0 0 0,1 0 0,0 0-1,1 0 1,0 0 0,0 1 0,2-1-1,-1 1 1,1 0 0,1 0-1,0-1 1,1 1 0,3 19 0,-3-29 15,-1 1 0,1-1 0,0 1 0,0-1-1,0 1 1,0-1 0,0 0 0,0 0 0,1 1 0,-1-1 0,1 0 0,-1 0 0,1 0 0,0-1 0,0 1 0,0 0 0,0-1 0,0 1 0,0-1 0,1 0 0,-1 1 0,0-1 0,1 0 0,-1 0 0,0-1 0,1 1 0,-1 0 0,1-1 0,-1 0 0,1 1 0,0-1 0,-1 0 0,1-1 0,-1 1 0,1 0 0,-1-1 0,1 1 0,-1-1 0,1 0 0,-1 1-1,5-3 1,24-13 98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3.989"/>
    </inkml:context>
    <inkml:brush xml:id="br0">
      <inkml:brushProperty name="width" value="0.035" units="cm"/>
      <inkml:brushProperty name="height" value="0.035" units="cm"/>
      <inkml:brushProperty name="color" value="#E71224"/>
    </inkml:brush>
  </inkml:definitions>
  <inkml:trace contextRef="#ctx0" brushRef="#br0">0 65 16019,'3'-37'1808,"-1"34"-827,-1 23-163,-1 63 691,9 243 246,-8-316-1669,-1-4 7,0 0 0,1 0 0,0 0 0,0 0 0,0 0 0,1 0 0,0-1 0,0 1 0,0 0 0,6 8-1,-8-13-58,1-1-1,0 1 0,0-1 1,-1 0-1,1 1 0,0-1 0,0 0 1,0 1-1,0-1 0,-1 0 0,1 0 1,0 0-1,0 1 0,0-1 0,0 0 1,0-1-1,0 1 0,0 0 0,-1 0 1,1 0-1,0 0 0,0-1 0,0 1 1,0 0-1,0-1 0,-1 1 0,1 0 1,0-1-1,0 1 0,-1-1 0,1 0 1,0 1-1,0-2 0,24-23 491,-23 22-473,24-29 390,-2-2-1,22-39 0,33-77 300,-46 85-524,26-76-648,-55 131-1686,-31 59 1043,6-15 340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4.507"/>
    </inkml:context>
    <inkml:brush xml:id="br0">
      <inkml:brushProperty name="width" value="0.035" units="cm"/>
      <inkml:brushProperty name="height" value="0.035" units="cm"/>
      <inkml:brushProperty name="color" value="#E71224"/>
    </inkml:brush>
  </inkml:definitions>
  <inkml:trace contextRef="#ctx0" brushRef="#br0">100 201 16331,'7'-8'391,"0"0"-1,-1 0 0,0 0 0,-1-1 0,0 1 0,0-1 0,0 0 0,-2-1 0,1 1 0,-1-1 0,0 0 0,1-10 0,-4 19-331,0 0 1,0 0 0,0-1-1,0 1 1,0 0-1,0 0 1,0-1-1,0 1 1,0 0 0,-1 0-1,1 0 1,0 0-1,-1-1 1,1 1-1,-1 0 1,1 0-1,-1 0 1,0 0 0,0-1-1,0 2-19,0-1 1,1 1-1,-1 0 0,0-1 0,0 1 0,0 0 0,1-1 1,-1 1-1,0 0 0,0 0 0,0 0 0,0 0 1,1 0-1,-1 0 0,0 0 0,0 0 0,0 0 1,1 1-1,-1-1 0,-2 1 0,-1 0 47,-1 1 1,1 1-1,0-1 0,0 1 0,0 0 1,0 0-1,0 0 0,-4 5 1,-3 4-27,0 1 0,1 1 1,1 0-1,0 1 0,0-1 1,2 2-1,0-1 0,1 1 1,-9 32-1,14-44-55,1 0 0,-1 0 0,1 0 0,-1 0 0,1 0 0,1 6 0,-1-9-6,0 0 1,0-1-1,0 1 1,1 0-1,-1 0 1,0 0-1,1 0 1,-1-1-1,0 1 1,1 0 0,-1 0-1,1-1 1,0 1-1,-1 0 1,1-1-1,-1 1 1,1-1-1,0 1 1,0 0-1,-1-1 1,1 0-1,0 1 1,0-1-1,-1 1 1,1-1-1,0 0 1,0 0 0,0 1-1,0-1 1,0 0-1,0 0 1,-1 0-1,1 0 1,0 0-1,0 0 1,1 0-1,8-2 9,-1-1 0,1 0-1,-1 0 1,0-1 0,0 0-1,0 0 1,-1-1 0,9-6-1,3-1 5,26-14 30,78-32 0,-107 52-32,-1 1 0,1 0 0,0 1 0,0 1-1,0 0 1,0 1 0,1 1 0,30 2 0,-19 5 113,-28-6-89,1 1-1,-1-1 1,0 1-1,1-1 1,-1 1 0,0-1-1,1 1 1,-1 0-1,0 0 1,0 0 0,0-1-1,0 1 1,0 0-1,0 0 1,0 0 0,1 3-1,-2-4-17,1 0 0,-1 0 0,0 0 0,0 1 0,0-1 0,0 0 0,0 0 0,0 0 0,0 0 0,0 1 0,0-1 0,0 0 0,0 0 0,0 0 0,0 1 0,0-1 0,0 0 0,0 0 0,0 0 0,0 0 0,0 1 0,0-1 0,0 0 0,0 0 0,-1 0 0,1 0 0,0 1 0,0-1 0,0 0 0,0 0 0,0 0 0,0 0 0,-1 0 0,1 1 0,0-1 0,0 0 0,0 0 0,0 0-1,-1 0 1,1 0 0,0 0 0,0 0 0,0 0 0,0 0 0,-1 0 0,-12 0 631,-14-8 273,13-2-733,0 0 0,1 0 1,1-1-1,0-1 0,0 0 0,1-1 0,0 0 0,1 0 0,1-1 1,-8-16-1,13 17-934,4 13 715,0 0 0,1 0-1,-1-1 1,0 1 0,0 0-1,0 0 1,1 0 0,-1 0 0,0 0-1,0 0 1,0 0 0,1-1 0,-1 1-1,0 0 1,0 0 0,0 0-1,1 0 1,-1 0 0,0 0 0,0 0-1,1 0 1,-1 0 0,0 0 0,0 0-1,0 0 1,1 0 0,-1 1-1,0-1 1,0 0 0,0 0 0,1 0-1,-1 0 1,0 0 0,28 16-1838,-18-9 1677,49 21-1074,-24-13 431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4.957"/>
    </inkml:context>
    <inkml:brush xml:id="br0">
      <inkml:brushProperty name="width" value="0.035" units="cm"/>
      <inkml:brushProperty name="height" value="0.035" units="cm"/>
      <inkml:brushProperty name="color" value="#E71224"/>
    </inkml:brush>
  </inkml:definitions>
  <inkml:trace contextRef="#ctx0" brushRef="#br0">95 1 20436,'-3'0'226,"-1"1"0,0 0 0,1 0 0,-1 0 0,0 1 0,1-1 0,0 1 0,-1 0 0,1 0 0,0 0 0,0 0 0,0 0 0,0 1 0,0-1 0,1 1 0,-1 0 0,1 0 0,-1 0-1,1 0 1,-2 4 0,0 0-86,0-1 0,1 1 0,-1 0-1,2 0 1,-1 0 0,1 1 0,0-1-1,0 0 1,0 9 0,2-15-167,0 1 1,0-1-1,0 0 0,0 1 1,0-1-1,1 0 0,-1 0 1,0 1-1,1-1 1,-1 0-1,1 0 0,0 0 1,-1 0-1,1 0 0,0 0 1,0 0-1,-1 0 0,1 0 1,0 0-1,0 0 0,0 0 1,0 0-1,0-1 1,0 1-1,1 0 0,-1-1 1,0 1-1,0-1 0,0 1 1,1-1-1,-1 0 0,0 1 1,2-1-1,6 1-277,0 0-1,1 0 1,15-2 0,-10 0 54,-6 2 104,1-1-1,0 1 0,0 1 0,-1-1 0,1 2 0,17 6 0,-25-9 151,-1 1 0,1 0 0,0 0 0,0 0 0,-1 0 0,1 0 1,-1 1-1,1-1 0,-1 0 0,1 1 0,-1-1 0,0 1 0,0-1 0,0 1 1,0 0-1,2 3 0,-3-3 28,0 0-1,0 0 1,0-1 0,0 1 0,0 0 0,0 0-1,0 0 1,-1 0 0,1 0 0,-1 0 0,1 0 0,-1-1-1,0 1 1,1 0 0,-1 0 0,0-1 0,0 1-1,-1-1 1,1 1 0,-3 2 0,-1 2 117,0-1 0,-1 1 0,0-1 1,0-1-1,0 1 0,-9 4 0,12-7-175,-1 0-1,0 0 1,1-1-1,-1 1 0,0-1 1,0 0-1,0 0 1,0 0-1,0 0 0,0-1 1,0 0-1,0 0 1,-6 0-1,9 0 17,0-1 0,0 1 0,1 0 0,-1 0 0,0-1 0,1 1 1,-1 0-1,0-1 0,1 1 0,-1-1 0,0 1 0,1-1 0,-1 1 0,1-1 0,-1 1 0,1-1 0,-1 1 0,1-1 1,-1 0-1,1 1 0,-1-1 0,1 0 0,0 1 0,0-1 0,-1 0 0,1 0 0,0 1 0,0-1 0,0-1 1,3-11-245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5.476"/>
    </inkml:context>
    <inkml:brush xml:id="br0">
      <inkml:brushProperty name="width" value="0.035" units="cm"/>
      <inkml:brushProperty name="height" value="0.035" units="cm"/>
      <inkml:brushProperty name="color" value="#E71224"/>
    </inkml:brush>
  </inkml:definitions>
  <inkml:trace contextRef="#ctx0" brushRef="#br0">64 406 19300,'-26'56'2193,"20"-46"-1857,1-1 1,0 1-1,1 1 0,0-1 1,1 1-1,-1-1 0,-1 20 1,4-29-313,1 0 0,0-1 0,0 1 0,0 0 0,0 0 0,0-1 0,0 1 0,0 0 0,0-1 0,0 1 0,0 0 0,1 0 0,-1-1 0,0 1 0,0 0 0,1-1 0,-1 1 0,0 0 0,1-1 0,-1 1 0,1-1 0,-1 1 0,1 0 0,-1-1 0,1 1 0,-1-1 0,1 0 0,-1 1 0,1-1 0,0 1 0,-1-1 0,1 0 0,0 1 0,-1-1 0,1 0 0,0 0 0,0 0 0,-1 1 0,1-1 0,0 0 0,-1 0 0,1 0 0,0 0 0,0 0 0,-1 0 0,1-1 0,0 1 0,0 0 0,-1 0 0,2-1 0,3 0 6,-1-1 1,1 0-1,0 0 1,-1-1-1,0 1 1,7-5-1,4-6-65,-1 0 0,0-1 0,-1-1 0,0 0 0,-1-1 0,-1 0 0,-1-1 0,0 0 0,-1 0-1,9-26 1,-6 11-32,-1-1-1,-2-1 0,-2 1 1,-1-1-1,2-39 0,-7 62 58,0-47-34,-1 55 48,0-1 1,-1 0-1,1 0 0,-1 1 1,0-1-1,-1 0 1,1 1-1,0-1 1,-1 1-1,0-1 1,-4-5-1,5 8-1,1 0 0,-1 0 1,0 1-1,1-1 0,-1 0 0,0 1 1,0-1-1,0 0 0,0 1 0,0-1 0,0 1 1,0-1-1,0 1 0,0 0 0,0-1 1,0 1-1,0 0 0,0 0 0,0 0 1,0 0-1,0 0 0,0 0 0,0 0 0,-2 0 1,1 1 2,-1 0 0,1 0 0,-1 0-1,1 0 1,0 1 0,0-1 0,-1 0 0,1 1 0,0 0 0,-1 1 0,-6 6 27,1 1-1,1-1 1,-9 15-1,0 1 45,0 1-1,3 1 1,0 0 0,1 1-1,2 0 1,1 1 0,-6 31-1,14-57-66,1 0-1,-1 0 0,1 1 1,0-1-1,0 0 0,0 0 1,0 0-1,1 0 0,-1 1 1,1-1-1,0 0 0,0 0 0,0 0 1,2 4-1,-2-5-15,1-1 0,-1 0-1,0 0 1,0 0 0,1-1 0,-1 1 0,1 0-1,-1 0 1,1-1 0,-1 1 0,1-1 0,-1 1 0,1-1-1,-1 0 1,1 1 0,0-1 0,-1 0 0,1 0-1,-1 0 1,1 0 0,0-1 0,-1 1 0,1 0-1,-1-1 1,1 1 0,-1-1 0,1 1 0,2-2-1,56-25-416,-50 21 332,1 0 1,0 1-1,0 1 0,1 0 1,-1 0-1,1 1 1,0 1-1,13-2 1,-23 4 80,1 0 0,-1 0 0,1 0 1,-1 0-1,1 1 0,-1 0 1,1-1-1,-1 1 0,1 0 0,-1 0 1,1 0-1,-1 0 0,0 0 1,0 1-1,0-1 0,0 1 0,0 0 1,4 3-1,-3-1 26,-1 0-1,1 0 1,-1 0-1,0 0 1,0 1-1,0-1 1,0 1-1,-1-1 1,2 8-1,-1 5 66,0 0 0,-1-1 1,-1 1-1,-3 30 0,-5-1-984,6-42 612,1-7 110,3-12-134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5.918"/>
    </inkml:context>
    <inkml:brush xml:id="br0">
      <inkml:brushProperty name="width" value="0.035" units="cm"/>
      <inkml:brushProperty name="height" value="0.035" units="cm"/>
      <inkml:brushProperty name="color" value="#E71224"/>
    </inkml:brush>
  </inkml:definitions>
  <inkml:trace contextRef="#ctx0" brushRef="#br0">25 49 16035,'6'25'2025,"-6"-2"-985,-5 2-360,-2 7 1577,-1-2-905,2 6-520,1-6-296,5-4-760,2-6-392,8-12 1552,1-8-1040,8-10-48,0-5-128</inkml:trace>
  <inkml:trace contextRef="#ctx0" brushRef="#br0" timeOffset="1">256 117 13899,'1'1'216,"1"0"0,0 0-1,0 0 1,0 0 0,0-1 0,0 1 0,0 0-1,0-1 1,0 0 0,0 1 0,0-1 0,0 0-1,0 0 1,0 0 0,0 0 0,0 0 0,0-1-1,0 1 1,4-2 0,-2 1-38,0-1-1,0 0 1,0 0-1,-1-1 1,1 1 0,0-1-1,-1 0 1,7-6-1,-4 2-35,0 0 0,-1 0 0,1 0 0,-1-1 0,-1 0 0,0 0 0,0-1 0,5-13 0,-9 10 539,-8 17-153,-9 16 154,8-5-412,2 0 1,-1 1-1,2-1 0,0 1 0,1 1 0,1-1 1,0 1-1,1 0 0,0 31 0,3-47-245,0 0 0,0 0 0,0 0 0,0 0-1,1 0 1,-1-1 0,1 1 0,-1 0 0,1 0 0,0 0 0,0-1 0,1 4-1,-1-5-14,-1 1-1,1 0 0,-1-1 0,1 1 0,0-1 1,-1 1-1,1-1 0,0 0 0,-1 1 1,1-1-1,0 0 0,0 1 0,-1-1 0,1 0 1,0 0-1,0 0 0,-1 1 0,1-1 1,0 0-1,0 0 0,1-1 0,0 1-52,1-1 0,-1 0 1,1 0-1,-1 0 0,1 0 0,-1 0 0,0-1 0,0 1 0,1-1 1,-1 1-1,0-1 0,-1 0 0,1 0 0,0 0 0,0 0 0,1-3 0,4-7-149,0 0-1,0-1 0,-2 0 0,0 0 0,0 0 0,-1-1 0,3-19 0,4-23-268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6.421"/>
    </inkml:context>
    <inkml:brush xml:id="br0">
      <inkml:brushProperty name="width" value="0.035" units="cm"/>
      <inkml:brushProperty name="height" value="0.035" units="cm"/>
      <inkml:brushProperty name="color" value="#E71224"/>
    </inkml:brush>
  </inkml:definitions>
  <inkml:trace contextRef="#ctx0" brushRef="#br0">46 0 19268,'-16'0'2017,"6"10"-1337,0 0-264,3 2 1152,4-1-1200,6-2-56,4 1-72,6-5-264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29.452"/>
    </inkml:context>
    <inkml:brush xml:id="br0">
      <inkml:brushProperty name="width" value="0.025" units="cm"/>
      <inkml:brushProperty name="height" value="0.025" units="cm"/>
    </inkml:brush>
  </inkml:definitions>
  <inkml:trace contextRef="#ctx0" brushRef="#br0">31 155 5093,'3'-12'5760,"24"-124"2739,-25 130-7073,0 9-557,0 24-262,-1 40-114,-8 29-28,-22 108 0,-1-4 30,30-199-489,-1-1-1,1 1 0,0 0 1,0 0-1,-1-1 0,1 1 0,0 0 1,0 0-1,0 0 0,0-1 1,0 1-1,0 0 0,0 0 1,0-1-1,0 1 0,1 0 1,-1 0-1,0-1 0,0 1 1,1 0-1,-1 0 0,1-1 1,-1 1-1,0 0 0,1-1 1,-1 1-1,1-1 0,-1 1 1,1 0-1,0-1 0,-1 0 1,1 1-1,0-1 0,0 1 1,1-1 20,0 0 1,0 0 0,0-1 0,0 0 0,0 1-1,0-1 1,-1 0 0,1 1 0,0-1 0,0 0 0,-1-1-1,1 1 1,1-2 0,50-47 853,22-37-1135,-3-4 1,66-109-1,-136 197-195,1-1-1,-1 1 1,0-1 0,0 0-1,-1 0 1,1 0 0,-1 0-1,0 0 1,0 0 0,1-5-1,-2-5-4583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6.325"/>
    </inkml:context>
    <inkml:brush xml:id="br0">
      <inkml:brushProperty name="width" value="0.025" units="cm"/>
      <inkml:brushProperty name="height" value="0.025" units="cm"/>
    </inkml:brush>
  </inkml:definitions>
  <inkml:trace contextRef="#ctx0" brushRef="#br0">10 2018 2338,'-7'-11'8656,"5"6"-7185,11 1-1875,0 1 867,560-224 2249,1035-326-1532,-1017 354 283,92-27-989,98-33-255,108-47 1770,-862 299-2024,127-40 217,223-103-1,-361 142-144,6-3 63,-9 9-5719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6.916"/>
    </inkml:context>
    <inkml:brush xml:id="br0">
      <inkml:brushProperty name="width" value="0.035" units="cm"/>
      <inkml:brushProperty name="height" value="0.035" units="cm"/>
      <inkml:brushProperty name="color" value="#E71224"/>
    </inkml:brush>
  </inkml:definitions>
  <inkml:trace contextRef="#ctx0" brushRef="#br0">0 1 18476,'1'2'203,"1"-1"-1,-1 1 1,0 0-1,-1 0 1,1 0-1,0-1 1,0 1-1,-1 0 1,1 0 0,-1 0-1,0 0 1,1 0-1,-1 3 1,0 32 524,-1-19 80,1 36 138,2 0-1,3-1 1,19 87-1,-23-134-933,1 0-1,0 0 1,1-1-1,-1 1 1,1 0-1,0-1 1,0 0 0,9 10-1,-10-12-31,0-1-1,1 0 0,-1 0 1,1-1-1,-1 1 1,1 0-1,0-1 1,-1 1-1,1-1 1,0 0-1,0 0 1,0 0-1,0 0 1,0-1-1,0 1 0,0-1 1,1 0-1,-1 0 1,5 0-1,2-2-109,0 0-1,0-1 0,-1 0 1,13-6-1,-16 6 45,0 1-1,0-1 1,0 1-1,0 0 1,1 0-1,-1 1 1,1 0 0,-1 0-1,1 0 1,-1 1-1,1 0 1,7 1-1,-12 0 74,0 0-1,0 0 0,0 0 1,-1 0-1,1 0 0,0 0 1,0 1-1,-1-1 0,1 1 0,-1-1 1,1 1-1,-1 0 0,0-1 1,0 1-1,0 0 0,1 0 1,-2 0-1,1 0 0,0 0 1,0 0-1,-1 0 0,1 0 1,-1 0-1,1 0 0,-1 0 1,0 4-1,1 5 52,-1-1 0,-1 1 0,0-1-1,-2 13 1,0-8 106,-1 0 0,0 0 0,-1-1 0,-1 0 0,0 0 1,-1 0-1,0-1 0,-17 23 0,20-30-33,-1-1 0,0 1 1,0-1-1,0 0 0,0 0 0,-1 0 1,0-1-1,0 0 0,0 0 1,-1-1-1,1 1 0,-1-1 0,0-1 1,0 1-1,0-1 0,0 0 0,0-1 1,0 0-1,-1 0 0,-9 0 1,13-2-160,-1 0 0,0 0 0,1 0 0,-1 0 0,1-1 0,0 1 0,-1-1 0,1-1 0,0 1 0,0 0 0,0-1 0,0 0 0,1 0 0,-1 0 0,1 0 0,0-1 0,0 1 1,0-1-1,0 0 0,0 0 0,1 0 0,-4-8 0,4 8-124,0-1 0,0 1 1,1 0-1,0-1 0,0 1 1,0 0-1,0-1 0,1 1 1,-1-1-1,1 0 0,1 1 0,-1-1 1,0 1-1,1-1 0,0 1 1,0-1-1,0 1 0,1 0 1,0-1-1,-1 1 0,1 0 1,1 0-1,4-6 0,10-6-852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7.420"/>
    </inkml:context>
    <inkml:brush xml:id="br0">
      <inkml:brushProperty name="width" value="0.035" units="cm"/>
      <inkml:brushProperty name="height" value="0.035" units="cm"/>
      <inkml:brushProperty name="color" value="#E71224"/>
    </inkml:brush>
  </inkml:definitions>
  <inkml:trace contextRef="#ctx0" brushRef="#br0">20 69 18508,'-3'5'444,"0"0"0,1 0 0,-1 1 0,1-1 1,1 1-1,-1-1 0,-1 9 0,3-12-353,0 0 0,0 0 0,-1 0 0,1 0 0,1-1 0,-1 1 0,0 0-1,0 0 1,1 0 0,-1 0 0,2 3 0,-1-4-51,-1-1 0,1 1 0,-1 0 0,1 0 0,0-1 0,-1 1 0,1-1 0,0 1 0,-1 0 0,1-1 0,0 1 0,0-1 0,0 0 0,0 1 0,-1-1 0,1 0 0,0 1 0,0-1 0,0 0 0,0 0 0,0 0 0,0 0 0,0 0 0,0 0 0,1 0 0,3-1 28,0 1-1,1-1 1,-1-1 0,0 1 0,0-1-1,0 0 1,10-5 0,35-24 14,-27 15-97,3 0-49,3-3-72,32-15 0,-53 30 85,0 1 0,0-1 0,1 1 0,0 1 0,-1 0 0,1 0 0,0 1 0,0 0 0,10 0-1,-16 1 35,0 0 0,0 1 0,0-1 0,0 1 0,0-1 0,0 1 0,0 0-1,-1 0 1,1 1 0,0-1 0,0 0 0,-1 1 0,1 0 0,-1-1 0,1 1-1,-1 0 1,0 0 0,0 1 0,0-1 0,0 0 0,0 1 0,-1-1 0,1 1-1,1 3 1,1 3 1,-1 1-1,0-1 0,-1 1 0,0 0 1,0-1-1,0 12 0,-2-19 13,0 0 0,1 0 1,-1 0-1,1 0 0,-1 0 0,1 0 1,-1-1-1,1 1 0,0 0 0,0 0 1,0-1-1,0 1 0,0 0 0,1-1 0,-1 1 1,0-1-1,1 0 0,-1 1 0,3 0 1,0 1-82,2 0 1,-1-1 0,0 0-1,0 0 1,7 2 0,26 10-466,-28-8 426,-1 1 0,1 1-1,-1-1 1,-1 1 0,1 1-1,-1 0 1,-1 0 0,1 0 0,-2 1-1,1 0 1,-1 1 0,-1-1-1,8 23 1,-10-26 172,-1 0 0,0 0 1,0 1-1,-1-1 0,0 0 0,0 1 0,-1-1 0,0 1 1,0-1-1,-1 1 0,0-1 0,0 1 0,0-1 0,-1 1 1,-1-1-1,1 0 0,-1 0 0,0 0 0,-1-1 0,1 1 1,-1-1-1,-10 12 0,13-16 17,-1-1 0,1 1-1,-1 0 1,1-1 0,-1 0 0,0 1 0,1-1 0,-1 0 0,0 0-1,0 0 1,0 0 0,0 0 0,0-1 0,0 1 0,0-1-1,0 1 1,0-1 0,0 0 0,-1 1 0,1-1 0,0 0-1,0 0 1,0-1 0,0 1 0,0 0 0,0-1 0,-1 0 0,1 1-1,0-1 1,0 0 0,1 0 0,-1 0 0,0 0 0,0 0-1,-2-3 1,-1 0 69,0 0 0,0-1 0,1 1 0,0-1 0,0 0 0,0-1 0,1 1 0,-1-1 0,1 1 0,1-1 0,-3-6 0,3 5-93,0 1-1,0-1 0,1 0 1,0 0-1,0 0 1,1 1-1,0-1 0,0 0 1,0 0-1,1 0 1,0 0-1,1 0 0,3-12 1,-1 10-47,0 0 1,1 1-1,0-1 1,0 1-1,1 0 1,0 0-1,0 0 1,1 1-1,9-8 1,3-3 48,22-25-1,-10 5-116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7.876"/>
    </inkml:context>
    <inkml:brush xml:id="br0">
      <inkml:brushProperty name="width" value="0.035" units="cm"/>
      <inkml:brushProperty name="height" value="0.035" units="cm"/>
      <inkml:brushProperty name="color" value="#E71224"/>
    </inkml:brush>
  </inkml:definitions>
  <inkml:trace contextRef="#ctx0" brushRef="#br0">1 179 16876,'3'-15'473,"1"0"1,1 0-1,0 1 1,1 0 0,0 0-1,10-14 1,-14 23-357,1 1-1,-1 0 1,1 0 0,0 0 0,1 0 0,-1 0 0,1 1 0,-1-1-1,1 1 1,0 0 0,1 0 0,-1 1 0,0-1 0,1 1-1,-1 0 1,1 0 0,0 0 0,0 1 0,-1-1 0,1 1 0,0 1-1,6-1 1,-9 1-98,0 0-1,1 1 0,-1-1 0,0 1 1,0-1-1,0 1 0,0 0 1,0 0-1,0 0 0,-1 0 1,1 0-1,0 1 0,0-1 0,-1 1 1,1-1-1,-1 1 0,1-1 1,-1 1-1,0 0 0,1 0 1,-1-1-1,0 1 0,0 0 0,-1 0 1,1 0-1,0 0 0,0 0 1,-1 0-1,0 1 0,1 2 1,1 8 38,-1 1 0,0-1 1,-1 22-1,-1-28-32,-1 28 71,0 39 66,2-69-151,0 1 0,1-1 0,-1 1-1,2-1 1,-1 0 0,0 1 0,1-1 0,0 0 0,0 0-1,4 6 1,-4-9-7,0 0 0,0 1-1,0-1 1,0 0 0,0 0-1,0-1 1,1 1 0,-1 0 0,0-1-1,1 1 1,0-1 0,-1 0-1,1 0 1,0 0 0,0 0 0,-1 0-1,1-1 1,0 1 0,0-1-1,0 0 1,0 0 0,0 0 0,0 0-1,0 0 1,-1-1 0,1 1-1,0-1 1,0 0 0,0 0 0,3-1-1,4-3 25,1 1 0,-1-1 0,0-1 0,0 0 0,-1-1 0,12-9 0,-9 5 22,0-1 1,0 0-1,-1-1 1,18-27-1,-25 34-30,0 0 0,-1 0 1,1 0-1,-2-1 0,1 1 1,-1-1-1,0 0 0,0 0 0,-1 0 1,0 0-1,0 0 0,0 0 0,-1 0 1,-1-10-1,0 15-24,1 0 1,-1-1-1,0 1 0,0 0 1,0 0-1,0 0 0,0 0 1,0 0-1,0 1 0,-1-1 1,1 0-1,-1 0 0,1 1 0,-1-1 1,0 1-1,0-1 0,1 1 1,-1 0-1,0 0 0,0 0 1,-4-2-1,4 3-37,1-1 0,-1 1 0,1 0-1,-1-1 1,1 1 0,-1 0 0,1 0 0,-1 0 0,0 0 0,1 0-1,-1 0 1,1 0 0,-1 1 0,1-1 0,-1 1 0,1-1 0,-1 1-1,1-1 1,-1 1 0,1 0 0,0 0 0,-1 0 0,1 0 0,0 0-1,0 0 1,0 0 0,0 0 0,0 0 0,0 0 0,0 1 0,-1 1-1,1-3-20,1 1-1,0 0 0,-1-1 0,1 1 0,-1 0 0,1 0 0,0 0 1,0-1-1,-1 1 0,1 0 0,0 0 0,0 0 0,0 0 0,0 0 1,0-1-1,0 1 0,0 0 0,0 0 0,0 0 0,0 0 1,1 0-1,-1-1 0,0 1 0,1 0 0,-1 0 0,0 0 0,1-1 1,-1 1-1,1 0 0,-1-1 0,1 1 0,0 0 0,0 0 1,1 1-19,0-1 1,1 0 0,-1 0-1,0 0 1,0 0 0,1 0-1,-1 0 1,0-1 0,1 1-1,-1-1 1,5 1 0,24-2-546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8.325"/>
    </inkml:context>
    <inkml:brush xml:id="br0">
      <inkml:brushProperty name="width" value="0.035" units="cm"/>
      <inkml:brushProperty name="height" value="0.035" units="cm"/>
      <inkml:brushProperty name="color" value="#E71224"/>
    </inkml:brush>
  </inkml:definitions>
  <inkml:trace contextRef="#ctx0" brushRef="#br0">109 1 16780,'-3'11'374,"0"0"0,-1 0 1,0-1-1,0 1 1,-1-1-1,-1 0 1,-7 11-1,-6 11 771,8-11-355,1 0-1,-14 43 1,24-63-767,-1 0 0,1-1 1,0 1-1,-1 0 0,1-1 0,0 1 0,0-1 0,0 1 1,0 0-1,0-1 0,0 1 0,0 0 0,0-1 1,0 1-1,0 0 0,0-1 0,0 1 0,0 0 1,0-1-1,1 1 0,-1 0 0,0-1 0,0 1 1,1-1-1,0 2 0,0-2-5,-1 0 0,1 0 0,0 0-1,0 0 1,-1 0 0,1 0 0,0 0 0,-1-1 0,1 1 0,0 0 0,0 0 0,-1-1-1,1 1 1,0 0 0,-1-1 0,1 1 0,-1-1 0,2 0 0,29-27 241,-31 27-253,35-37 76,-24 25-78,0 0 0,1 1 0,0 0 0,1 0 0,0 2 0,29-19 0,-41 29-6,0-1 0,-1 1 0,1 0 0,0-1 0,0 1 0,0 0 0,0-1 0,0 1 0,0 0 0,0 0 0,0 0 0,0 0-1,0 0 1,0 0 0,0 0 0,0 0 0,-1 0 0,1 1 0,0-1 0,0 0 0,0 1 0,0-1 0,0 0 0,1 2 0,-1-1 2,1 0-1,-1 1 1,0-1 0,0 0-1,0 1 1,-1-1-1,1 1 1,0-1-1,0 1 1,-1-1-1,1 1 1,-1 0-1,1 1 1,0 9 9,0 0 0,0-1 1,-2 18-1,1-19-4,-1 4-4,1-6 20,-1 0 0,1-1 0,1 1 1,-1 0-1,4 14 0,-4-21-16,0 0 0,1 0 0,-1 0 0,1 0 0,-1 0 0,1 0 0,0 0 0,-1 0 0,1 0 0,0 0 0,0 0 0,-1-1 0,1 1 0,0 0 0,0 0 0,0-1 0,0 1 0,2 0 0,-2 0 0,1-1-1,0 0 1,0 0 0,-1 1 0,1-1 0,0 0 0,0-1 0,-1 1-1,1 0 1,0 0 0,0-1 0,-1 1 0,1-1 0,0 0 0,-1 1-1,2-2 1,20-10-56,-1-1 0,0-2 0,33-27-1,-36 26-135,1 0 0,0 2 0,1 1 0,23-11 0,-42 23 153,-1 0-1,1 0 1,0 0 0,0 1-1,0-1 1,0 1-1,0-1 1,0 1 0,0 0-1,0 0 1,0 0 0,0 0-1,0 0 1,0 0-1,0 1 1,3 0 0,-4 0 6,1 0 0,-1 0 0,0 0 0,0 0 0,1 0 0,-1 0 1,0 0-1,0 0 0,0 1 0,0-1 0,-1 0 0,1 1 0,0-1 0,0 1 1,-1-1-1,1 1 0,-1-1 0,0 1 0,1-1 0,-1 1 0,0 3 0,1 9-144,-1 1 0,0-1-1,-1 1 1,-1 0 0,-4 14-1,-2 31-86,7-29 142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9.383"/>
    </inkml:context>
    <inkml:brush xml:id="br0">
      <inkml:brushProperty name="width" value="0.035" units="cm"/>
      <inkml:brushProperty name="height" value="0.035" units="cm"/>
      <inkml:brushProperty name="color" value="#E71224"/>
    </inkml:brush>
  </inkml:definitions>
  <inkml:trace contextRef="#ctx0" brushRef="#br0">212 180 12739,'101'-121'7116,"-97"119"-5203,-4 7-1062,-3 5-498,0-1-1,-1 0 0,0 0 0,0 0 0,-1-1 1,-9 14-1,-4 5 123,-230 396 1332,235-403-2259,22-41-1006,161-296-8116,-44 113 6446,-120 195 3122,-1 0 165,1 0-1,0 1 0,1 0 0,10-11 0,-17 19-116,1-1 0,-1 1-1,0 0 1,0-1 0,1 1-1,-1 0 1,0 0 0,1 0-1,-1-1 1,0 1 0,1 0 0,-1 0-1,0 0 1,1 0 0,-1-1-1,0 1 1,1 0 0,-1 0-1,0 0 1,1 0 0,-1 0-1,1 0 1,-1 0 0,0 0-1,1 0 1,-1 0 0,0 0 0,1 1-1,-1-1 1,0 0 0,1 0-1,-1 0 1,0 0 0,1 0-1,-1 1 1,0-1 0,1 0-1,-1 0 1,0 1 0,0-1-1,1 0 1,-1 1 0,5 16 1414,0 40 582,-5 74 1,-1-44-1204,20 146-1090,-19-220-157,-5-18 70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59.931"/>
    </inkml:context>
    <inkml:brush xml:id="br0">
      <inkml:brushProperty name="width" value="0.035" units="cm"/>
      <inkml:brushProperty name="height" value="0.035" units="cm"/>
      <inkml:brushProperty name="color" value="#E71224"/>
    </inkml:brush>
  </inkml:definitions>
  <inkml:trace contextRef="#ctx0" brushRef="#br0">1 166 16259,'18'0'1425,"8"7"-977,4 1-224,9 0 944,6-3-736,5-3-616,0-2 1489,-1-3-1193,-4 1 56,-4-5-24</inkml:trace>
  <inkml:trace contextRef="#ctx0" brushRef="#br0" timeOffset="1">728 1 17524,'-6'46'2280,"-4"1"-1456,-6 0-367,5 2 2271,2 3-2192,5-4-80,4-8-632,0-4-400,0-14-520,0-8-184,-2-14 856,-6-10-281,-5-11-263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0.369"/>
    </inkml:context>
    <inkml:brush xml:id="br0">
      <inkml:brushProperty name="width" value="0.035" units="cm"/>
      <inkml:brushProperty name="height" value="0.035" units="cm"/>
      <inkml:brushProperty name="color" value="#E71224"/>
    </inkml:brush>
  </inkml:definitions>
  <inkml:trace contextRef="#ctx0" brushRef="#br0">1 119 16019,'1'-5'135,"0"0"-1,0 0 0,1 0 0,0 0 0,0 0 1,0 0-1,1 1 0,0-1 0,-1 1 0,2-1 1,-1 1-1,0 0 0,1 0 0,0 1 0,0-1 1,0 1-1,0 0 0,1 0 0,-1 0 1,1 1-1,-1-1 0,8-2 0,1 0 29,-1 1 1,1 0-1,0 1 0,1 0 1,-1 1-1,1 0 0,23 1 0,-22 2-62,0 0 0,-1 2-1,1-1 1,-1 2-1,0 0 1,0 1-1,0 0 1,-1 1 0,1 0-1,-1 1 1,-1 1-1,0 0 1,0 1-1,0 0 1,16 17 0,-22-19 22,0-1 1,-1 1-1,1 0 1,-1 1 0,0 0-1,-1-1 1,0 1-1,0 1 1,-1-1 0,0 0-1,0 1 1,-1 0-1,0 0 1,-1-1 0,0 1-1,0 0 1,-1 0-1,0 0 1,-1 0 0,1 0-1,-2 0 1,1 0-1,-2 0 1,1-1 0,-1 1-1,-6 13 1,1-6 129,-1 0 1,-1-1-1,0 0 1,-1 0-1,-1-1 1,-26 24-1,28-29-219,0 0 1,-1-1-1,0-1 1,-1 1-1,1-2 0,-1 0 1,-1 0-1,1-1 0,-1 0 1,-13 2-1,21-6-93,0-1 0,0 1 0,0-1 0,-1 0 0,1 0 0,0-1 0,0 0 0,0 0 0,0 0 0,0 0 0,0-1 0,0 1 0,1-2 0,-1 1 0,0 0 0,1-1 0,0 0 0,-1 0 0,1 0 0,-5-6 0,-15-16-279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1.244"/>
    </inkml:context>
    <inkml:brush xml:id="br0">
      <inkml:brushProperty name="width" value="0.035" units="cm"/>
      <inkml:brushProperty name="height" value="0.035" units="cm"/>
      <inkml:brushProperty name="color" value="#E71224"/>
    </inkml:brush>
  </inkml:definitions>
  <inkml:trace contextRef="#ctx0" brushRef="#br0">0 10 19012,'3'-10'2087,"1"20"-891,-1 23 351,-3 4-743,9 65-1,-9-101-797,0 0 0,0 0 0,1 0-1,-1 0 1,0 0 0,0 0-1,1 0 1,-1 0 0,1 0 0,-1 0-1,1 0 1,-1 0 0,1 0-1,0 0 1,-1 0 0,1 0 0,1 1-1,-1-2-1,-1 0-1,1 0 0,-1 0 1,1 0-1,-1 1 0,1-1 1,0 0-1,-1 0 0,1 0 1,-1 0-1,1-1 0,-1 1 1,1 0-1,-1 0 0,1 0 1,0 0-1,-1 0 0,1-1 1,-1 1-1,1 0 1,-1-1-1,0 1 0,1 0 1,0-1-1,4-4 15,0 0 0,-1 0 1,1 0-1,5-9 0,-6 8-14,19-28 25,-16 23-21,0 0 1,1 0-1,0 0 0,1 1 0,16-14 1,-24 23-10,0 0 0,0 0 1,0 0-1,0 0 0,1 0 1,-1 1-1,0-1 0,0 1 1,1-1-1,-1 0 0,1 1 1,-1 0-1,0-1 0,1 1 1,-1 0-1,1 0 0,-1 0 0,1 0 1,-1 0-1,3 0 1,-3 1 3,1 0 0,-1-1 1,0 1-1,0 0 0,0 0 1,0 0-1,0 0 1,0 0-1,0 0 0,0 0 1,0 0-1,0 0 1,-1 1-1,1-1 0,0 0 1,-1 0-1,1 3 0,2 6 28,0 0 0,-1 0 1,-1 0-1,1 16 0,-2-22-25,-2 185 324,2-189-333,0 0 0,1 0 0,-1 0 0,0 0 0,0 0 0,0 0-1,0 0 1,0 0 0,0 0 0,0 0 0,0 0 0,0 0 0,0 0 0,1 0 0,-1 0-1,0 0 1,0 0 0,0 0 0,0 0 0,0 0 0,0 0 0,0 0 0,0 0 0,0 0-1,0 0 1,0 0 0,1 1 0,-1-1 0,0 0 0,0 0 0,0 0 0,0 0-1,0 0 1,0 0 0,0 0 0,0 0 0,0 0 0,0 0 0,0 0 0,0 1 0,0-1-1,0 0 1,0 0 0,0 0 0,0 0 0,0 0 0,0 0 0,0 0 0,0 0 0,0 0-1,0 1 1,0-1 0,0 0 0,0 0 0,0 0 0,0 0 0,0 0 0,0 0 0,0 0-1,0 0 1,0 0 0,0 0 0,-1 1 0,5-8-260,2-11 230,0 0 1,5-34 0,-4 14-140,1 2 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1.636"/>
    </inkml:context>
    <inkml:brush xml:id="br0">
      <inkml:brushProperty name="width" value="0.035" units="cm"/>
      <inkml:brushProperty name="height" value="0.035" units="cm"/>
      <inkml:brushProperty name="color" value="#E71224"/>
    </inkml:brush>
  </inkml:definitions>
  <inkml:trace contextRef="#ctx0" brushRef="#br0">98 22 16852,'0'-1'113,"-1"0"1,1 0 0,-1-1 0,1 1-1,-1 0 1,0 0 0,1 0 0,-1 0-1,0 0 1,0 0 0,0 0 0,0 0 0,0 0-1,0 0 1,0 0 0,0 1 0,0-1-1,0 0 1,0 1 0,-1-1 0,1 1-1,0-1 1,0 1 0,-1 0 0,-1-1-1,2 1 1,-1 1-1,0-1 0,1 1 0,-1 0 1,1 0-1,-1-1 0,1 1 0,0 0 1,-1 0-1,1 0 0,0 0 0,0 1 1,-1-1-1,1 0 0,0 0 1,0 1-1,0 0 0,-5 7 141,1 0 1,0 1-1,1-1 1,0 1-1,-4 13 0,4-7-124,0 1 0,1 0 0,1 0 0,0 0 0,1 1 0,2 24 0,-1-40-118,0-1 1,0 0-1,0 1 1,1-1-1,-1 0 1,0 1-1,1-1 1,-1 0 0,1 1-1,-1-1 1,1 0-1,-1 0 1,1 0-1,0 1 1,0-1-1,0 0 1,-1 0-1,1 0 1,0 0-1,0 0 1,0 0-1,1-1 1,-1 1-1,0 0 1,0 0-1,3 0 1,-2-1 4,0 0 0,0 0 1,0 0-1,-1 0 0,1 0 0,0-1 1,0 1-1,0-1 0,0 0 0,0 1 0,0-1 1,-1 0-1,1 0 0,0 0 0,0 0 1,-1 0-1,1 0 0,1-3 0,9-6 37,-1-1 1,-1-1-1,0 0 0,15-22 0,27-58 115,-23 38 10,-32 82 69,-7 34 0,9-53-253,-2 4-100,1-1 0,0 1 1,1 0-1,0 15 0,1-27 52,0-1 0,0 1 0,0 0 0,0 0 0,0 0 0,0-1 0,1 1 0,-1 0 0,0 0 0,0-1 0,0 1 0,1 0 0,-1 0 0,0-1 0,1 1 0,-1 0 0,1-1 0,-1 1 0,1-1 0,-1 1 0,1 0 0,0 0 0,0-1 2,0 0 0,-1 0 0,1 0 0,0 0 0,-1 0 0,1 0 1,0-1-1,-1 1 0,1 0 0,0 0 0,-1 0 0,1-1 0,-1 1 0,1 0 0,0-1 0,-1 1 0,1-1 0,-1 1 0,1 0 0,0-2 0,27-34-1193,-25 31 1200,18-26-669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2.105"/>
    </inkml:context>
    <inkml:brush xml:id="br0">
      <inkml:brushProperty name="width" value="0.035" units="cm"/>
      <inkml:brushProperty name="height" value="0.035" units="cm"/>
      <inkml:brushProperty name="color" value="#E71224"/>
    </inkml:brush>
  </inkml:definitions>
  <inkml:trace contextRef="#ctx0" brushRef="#br0">58 225 18068,'-24'62'2846,"15"-43"-1815,-9 29 1,16-42-827,1 0 1,-1 1 0,1-1-1,1 0 1,-1 0 0,1 1-1,0-1 1,1 0 0,0 8-1,0-13-179,-1 0 0,0 0-1,0 1 1,1-1-1,-1 0 1,0 0 0,1 1-1,0-1 1,-1 0-1,1 0 1,0 0 0,-1 0-1,1 0 1,0 0 0,0 0-1,0 0 1,0 0-1,0 0 1,0 0 0,0-1-1,0 1 1,0 0-1,2 0 1,-1-1-9,0 1-1,0-1 1,0 0-1,0 0 1,-1 0-1,1 0 1,0 0-1,0-1 1,0 1-1,0 0 1,0-1-1,0 0 1,3-1-1,3-2 0,1-1 0,-1 0 0,-1 0 0,1-1 0,7-7 0,2-4 4,-1 0 0,-1-1-1,0-1 1,-2 0 0,0-1 0,16-35 0,-20 38 38,-2-2 1,0 1-1,-2-1 1,0 0-1,0 0 1,-2-1-1,-1 1 1,1-28-1,-3 44-40,0 1 0,0 0 0,-1-1 0,1 1 1,0 0-1,-1-1 0,1 1 0,-1 0 0,0 0 0,0-1 0,0 1 0,0 0 0,0 0 0,0 0 0,-1 0 0,-1-2 0,2 3-8,0 1 0,-1-1-1,1 1 1,0-1 0,0 1 0,0-1-1,0 1 1,-1 0 0,1 0 0,0 0 0,-1-1-1,1 1 1,0 0 0,0 0 0,-1 1-1,1-1 1,0 0 0,0 0 0,-1 1 0,1-1-1,0 1 1,0-1 0,0 1 0,0-1 0,0 1-1,0 0 1,0-1 0,0 1 0,0 0-1,0 0 1,0 0 0,-1 1 0,-12 10 30,1 1 0,1 1 0,0 0 0,-17 25-1,-32 67-15,54-93-32,-13 27-27,19-37 23,0-1 0,0 1-1,0 0 1,0-1 0,1 1-1,-1 0 1,1-1 0,0 1-1,0 0 1,0 0 0,0-1-1,1 5 1,-1-6 4,1-1 1,-1 1-1,1 0 0,-1 0 1,1 0-1,-1-1 0,1 1 1,0 0-1,-1-1 0,1 1 1,0 0-1,-1-1 0,1 1 1,0-1-1,0 1 0,0-1 1,0 0-1,-1 1 1,1-1-1,0 0 0,0 1 1,0-1-1,0 0 0,0 0 1,0 0-1,1 0 0,29-2-153,-26 2 129,23-4-220,-11 1 224,-1 1 0,1 0 0,0 1-1,0 1 1,26 3 0,-40-2-25,1 0-1,0 0 1,0 0 0,-1 0-1,1 1 1,-1-1 0,1 1-1,-1 0 1,0 0-1,1 0 1,-1 1 0,0-1-1,-1 1 1,1-1 0,0 1-1,-1 0 1,1 0-1,-1 0 1,0 1 0,0-1-1,0 0 1,-1 1 0,1-1-1,-1 1 1,0 0-1,0-1 1,0 1 0,0 0-1,0 7 1,3 23-496,-4-23 211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7.561"/>
    </inkml:context>
    <inkml:brush xml:id="br0">
      <inkml:brushProperty name="width" value="0.025" units="cm"/>
      <inkml:brushProperty name="height" value="0.025" units="cm"/>
    </inkml:brush>
  </inkml:definitions>
  <inkml:trace contextRef="#ctx0" brushRef="#br0">0 158 13901,'0'0'9428,"3"11"-9311,0 4-91,1-1 0,0 1 0,2-1-1,10 21 1,-14-32-46,-1 0-1,1 0 0,0-1 1,0 1-1,1 0 1,-1-1-1,1 1 1,-1-1-1,1 0 1,0 0-1,-1 0 1,1 0-1,4 2 0,-4-4-36,-1 1-1,0-1 0,1 1 0,-1-1 0,0 0 0,1 0 0,-1 0 1,0 0-1,1 0 0,-1-1 0,1 1 0,-1-1 0,0 0 0,0 1 1,1-1-1,-1 0 0,0 0 0,0 0 0,0-1 0,0 1 0,0-1 1,2-1-1,8-8-1050,-1 1-1,0-2 1,-1 1 0,0-1 0,-1-1 0,-1 0-1,0 0 1,10-22 0,-7 10-1294,13-44 1,-10 9 3752,-26 122 9144,-5 19-7394,7-25-2845,-7 93 1,17-136-442,2 72 482,11-30-4701,-8-40 518,-3-2-1351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2.758"/>
    </inkml:context>
    <inkml:brush xml:id="br0">
      <inkml:brushProperty name="width" value="0.035" units="cm"/>
      <inkml:brushProperty name="height" value="0.035" units="cm"/>
      <inkml:brushProperty name="color" value="#E71224"/>
    </inkml:brush>
  </inkml:definitions>
  <inkml:trace contextRef="#ctx0" brushRef="#br0">113 0 19508,'-5'3'243,"0"-1"0,-1 1-1,1 0 1,0 1 0,1-1 0,-1 1 0,1 0-1,-1 0 1,1 1 0,0-1 0,1 1-1,-1 0 1,1 0 0,0 0 0,0 0-1,-2 7 1,-2 5-38,0-1 0,2 1 0,0 0 0,-3 21 0,7-34-180,-2 11 47,2 0-1,-2 17 1,3-29-64,0-1 0,0 1-1,0 0 1,0-1-1,1 1 1,-1-1-1,1 1 1,-1-1-1,1 1 1,0-1-1,0 0 1,0 1-1,0-1 1,0 0-1,1 0 1,-1 1 0,1-1-1,-1 0 1,1-1-1,3 5 1,-3-6-4,0 1 0,-1-1 0,1 0 0,0 1 0,0-1 1,-1 0-1,1 0 0,0 0 0,0 0 0,-1 0 0,1 0 0,0-1 0,0 1 1,-1-1-1,1 1 0,0-1 0,-1 1 0,1-1 0,-1 0 0,1 0 1,-1 0-1,1 0 0,-1 0 0,1 0 0,-1 0 0,0-1 0,0 1 1,0 0-1,2-2 0,4-6 12,0 0 0,0 0 1,6-12-1,0-2 61,-1-1-1,14-37 1,-22 47-1,0 1 0,0-1 0,-1 0 0,-1 0 1,-1 0-1,1-19 0,-2 32-70,0 1 1,0-1-1,0 1 0,0 0 1,0-1-1,0 1 0,0-1 1,0 1-1,0 0 0,0-1 1,0 1-1,0-1 1,0 1-1,0 0 0,0-1 1,0 1-1,-1-1 0,1 1 1,0 0-1,0-1 0,0 1 1,-1 0-1,1-1 0,0 1 1,0 0-1,-1-1 0,1 1 1,0 0-1,-1-1 1,-7 10 139,-4 22 5,7-14-304,1 0-1,1 1 1,0-1 0,2 1-1,0 19 1,5-19-680,-4-18 817,0 0 0,0 1 0,0-1 1,1 0-1,-1 0 0,0 0 0,0 1 0,1-1 0,-1 0 0,0 0 0,0 0 1,1 0-1,-1 1 0,0-1 0,0 0 0,1 0 0,-1 0 0,0 0 0,0 0 1,1 0-1,-1 0 0,0 0 0,1 0 0,-1 0 0,0 0 0,0 0 0,1 0 1,-1 0-1,0 0 0,1 0 0,-1-1 0,2 0 1,0 0 1,0-1-1,0 1 0,-1-1 0,1 1 1,-1-1-1,1 0 0,-1 0 0,0 0 1,1 0-1,-1 0 0,1-3 0,13-29-383,1-9 19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3.261"/>
    </inkml:context>
    <inkml:brush xml:id="br0">
      <inkml:brushProperty name="width" value="0.035" units="cm"/>
      <inkml:brushProperty name="height" value="0.035" units="cm"/>
      <inkml:brushProperty name="color" value="#E71224"/>
    </inkml:brush>
  </inkml:definitions>
  <inkml:trace contextRef="#ctx0" brushRef="#br0">51 10 13971,'9'-7'2220,"-4"5"2444,-7 16-2111,2-13-2557,-22 96 2683,3-18-2075,15-55-502,-11 71 182,13-81-267,1 0 0,1-1 0,1 1 0,3 24 0,-4-37-25,0 0 0,0 0 1,0 0-1,0 1 1,0-1-1,1 0 0,-1 0 1,0 0-1,1 0 0,-1 0 1,1 0-1,0 0 0,-1 0 1,1 0-1,0 0 0,-1 0 1,1 0-1,0 0 0,0 0 1,0 0-1,0-1 1,0 1-1,0 0 0,0-1 1,0 1-1,0-1 0,0 1 1,0-1-1,1 0 0,-1 1 1,0-1-1,0 0 0,0 0 1,0 0-1,1 1 0,-1-1 1,0-1-1,0 1 1,0 0-1,1 0 0,1-1 1,2-1-48,0 0 1,0 0 0,-1 0 0,1-1 0,-1 0 0,1 0 0,-1 0 0,6-6 0,33-38-457,-30 31 157,23-21 0,-35 36 340,-1 1 1,1-1 0,-1 1-1,1-1 1,0 1-1,-1-1 1,1 1 0,-1-1-1,1 1 1,0 0 0,-1-1-1,1 1 1,0 0-1,0-1 1,-1 1 0,1 0-1,0 0 1,0 0-1,-1 0 1,1 0 0,0 0-1,0 0 1,-1 0 0,1 0-1,0 0 1,0 0-1,0 1 6,0 0-1,-1-1 0,1 1 1,0 0-1,-1 0 1,1-1-1,-1 1 0,1 0 1,-1 0-1,0 0 0,1 0 1,-1-1-1,0 1 0,0 0 1,0 0-1,1 0 0,-1 2 1,0 5-3,0 0 1,0 0-1,-3 15 1,1-10 72,-2 0 0,1-1 0,-2 1 0,0-1 0,0 0 0,-1 0 0,-14 20 0,16-26-3,-1 0 0,0 0 0,0-1-1,0 0 1,-1 0 0,-11 8 0,14-11-53,-1 0 0,0 0 0,1-1 0,-1 1 0,0-1 0,0 0 0,0 0 0,0 0 0,0 0 0,0-1 0,0 1 0,0-1 0,-5-1 0,7 1-61,1 0 1,-1 0-1,0-1 0,1 1 1,-1-1-1,1 1 0,-1-1 1,1 0-1,0 0 0,-1 1 1,1-1-1,0 0 0,-1 0 1,1 0-1,0-1 0,0 1 1,0 0-1,0 0 0,0-1 1,0 1-1,0 0 0,1-1 1,-1 1-1,0-1 0,1 1 1,-1-3-1,-1 0-24,2-1 0,-1 1 0,0-1 0,1 1 0,0 0 0,0-1 0,0 1 0,2-8 0,7-20-477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3.699"/>
    </inkml:context>
    <inkml:brush xml:id="br0">
      <inkml:brushProperty name="width" value="0.035" units="cm"/>
      <inkml:brushProperty name="height" value="0.035" units="cm"/>
      <inkml:brushProperty name="color" value="#E71224"/>
    </inkml:brush>
  </inkml:definitions>
  <inkml:trace contextRef="#ctx0" brushRef="#br0">66 82 18380,'0'0'106,"1"0"0,-1 1 1,0-1-1,1 0 0,-1 0 0,1 1 1,-1-1-1,0 0 0,1 1 0,-1-1 0,0 1 1,1-1-1,-1 0 0,0 1 0,0-1 1,1 1-1,-1-1 0,0 1 0,0-1 0,0 1 1,1-1-1,-1 1 0,0-1 0,0 1 1,0-1-1,0 1 0,0-1 0,0 1 0,0-1 1,-1 1-1,-12 2 2513,11-3-2569,0 0 1,-1 0-1,1 1 1,0-1 0,0 0-1,0 1 1,0 0-1,-3 1 1,2 0-52,0 1 0,0 0 0,0 1 0,0-1 1,0 0-1,1 1 0,-1 0 0,1-1 1,0 1-1,0 0 0,1 0 0,-1 0 0,1 0 1,0 0-1,0 1 0,0-1 0,1 0 0,-1 0 1,1 1-1,0-1 0,1 6 0,-1-9-2,0 0 1,0-1-1,0 1 0,0 0 0,0-1 0,0 1 0,0 0 0,0-1 0,1 1 1,-1 0-1,0-1 0,1 1 0,-1 0 0,0-1 0,1 1 0,-1-1 0,0 1 1,1-1-1,-1 1 0,1-1 0,-1 1 0,1-1 0,0 1 0,-1-1 0,1 0 1,-1 1-1,1-1 0,0 0 0,-1 0 0,1 1 0,0-1 0,-1 0 0,1 0 1,0 0-1,-1 0 0,1 0 0,0 0 0,-1 0 0,1 0 0,0 0 0,-1 0 1,1 0-1,0 0 0,-1 0 0,1-1 0,0 1 0,-1 0 0,1 0 1,0-1-1,0 0 0,5-2-41,0 0 0,0 0 0,-1-1 1,6-5-1,56-47-405,-37 30 125,1 1 1,49-32 0,-74 54 270,0 0 1,0 0-1,0 0 0,13-3 1,-18 6 52,1-1 1,-1 1-1,1 0 1,-1 0 0,0 0-1,1 0 1,-1 0-1,1 0 1,-1 0 0,1 0-1,-1 0 1,1 1-1,-1-1 1,0 0 0,1 1-1,-1 0 1,0-1-1,1 1 1,-1 0 0,0-1-1,0 1 1,0 0-1,1 0 1,-1 0 0,0 0-1,0 0 1,0 0-1,-1 1 1,2 0 0,0 3 45,0 0 1,0-1 0,-1 1 0,0 0 0,0 0 0,0-1-1,0 1 1,-1 0 0,0 0 0,0 8 0,-9 52 534,6-48-405,0-5-20,-2 23 213,4-33-320,1 0 1,0 0-1,0 0 1,0 0-1,0 0 1,0-1-1,0 1 1,1 0-1,-1 0 1,1 0-1,-1 0 1,3 3-1,-3-4-38,1-1 0,-1 0 0,1 1 0,-1-1 0,0 0 0,1 1 1,-1-1-1,1 0 0,0 0 0,-1 0 0,1 0 0,-1 0 0,1 1 0,-1-1 0,1 0 0,-1 0 0,1 0 0,-1 0 0,1-1 0,0 1 1,-1 0-1,1 0 0,-1 0 0,1 0 0,-1 0 0,1-1 0,-1 1 0,1 0 0,-1 0 0,1-1 0,-1 1 0,0 0 0,1-1 0,-1 1 1,1-1-1,-1 1 0,1-1 0,18-19 86,-17 18-84,32-41-240,-17 22 549,33-35 0,-35 43-316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4.998"/>
    </inkml:context>
    <inkml:brush xml:id="br0">
      <inkml:brushProperty name="width" value="0.035" units="cm"/>
      <inkml:brushProperty name="height" value="0.035" units="cm"/>
      <inkml:brushProperty name="color" value="#E71224"/>
    </inkml:brush>
  </inkml:definitions>
  <inkml:trace contextRef="#ctx0" brushRef="#br0">133 193 18780,'-4'0'158,"-1"0"-1,0 0 1,0 1-1,0 0 1,1 0 0,-1 0-1,0 0 1,1 1-1,-1 0 1,1 0-1,-1 0 1,1 0 0,0 1-1,0 0 1,0 0-1,0 0 1,1 0 0,-1 0-1,1 1 1,0 0-1,0-1 1,0 1 0,0 1-1,-2 5 1,0-2-66,1 1 0,0-1 1,1 1-1,0 0 0,0 0 1,1 0-1,0 1 0,0-1 1,1 0-1,1 1 0,0 16 1,0-24-81,1 1 0,-1-1 1,0 0-1,1 1 0,0-1 0,0 0 1,-1 1-1,1-1 0,0 0 1,3 4-1,-3-5-9,-1-1 1,1 1-1,0 0 0,-1-1 0,1 1 1,0 0-1,0-1 0,0 1 1,-1-1-1,1 1 0,0-1 1,0 0-1,0 1 0,0-1 1,0 0-1,0 0 0,0 1 0,0-1 1,1 0-1,1-1-2,0 1 1,-1-1-1,1 0 0,-1 0 1,1 0-1,0 0 0,-1 0 1,0-1-1,1 1 0,-1-1 1,0 1-1,0-1 0,0 0 1,0 0-1,0 0 0,0 0 1,2-3-1,9-15 10,-2 1-1,0-2 1,0 0 0,-2 0-1,-1 0 1,-1-1 0,6-27-1,-14 71-85,1 33-1,1-10 39,-1-34 31,0 8 6,0 0 0,1 1 1,7 29-1,-8-47 4,0-1 0,0 0-1,1 1 1,-1-1 0,1 0 0,-1 1 0,1-1-1,0 0 1,-1 0 0,1 0 0,0 0-1,0 0 1,0 0 0,0 0 0,0 0-1,1 1 1,-1-2 0,-1 1-1,1-1 0,0 0 1,-1 0-1,1 0 0,0 0 1,-1 0-1,1 0 0,0 0 0,-1 0 1,1 0-1,0 0 0,-1 0 1,1 0-1,0 0 0,-1-1 1,1 1-1,0 0 0,-1 0 1,1-1-1,0 1 0,0-1 1,3-2 9,0 0 1,-1-1-1,1 1 0,-1-1 1,0 0-1,0 0 1,3-5-1,27-46 70,-2-2-1,-3-1 0,22-64 1,-64 163-140,-9 55 0,18-72 35,2 1-1,0-1 1,2 0 0,1 28-1,0-50 25,0-1-1,0 1 0,0 0 1,1-1-1,-1 1 1,0-1-1,0 1 0,1-1 1,-1 1-1,1-1 1,0 1-1,-1-1 0,1 1 1,0-1-1,0 0 0,0 1 1,0-1-1,0 0 1,0 0-1,2 2 0,-2-3 2,0 1-1,0-1 0,0 0 1,0 0-1,0 0 0,0 0 0,0 0 1,0 0-1,0 0 0,0-1 1,0 1-1,1 0 0,-1 0 0,0-1 1,0 1-1,0-1 0,-1 1 1,1-1-1,0 1 0,0-1 0,2-1 1,4-5 12,1 0-1,-1 0 1,0-1 0,9-12 0,62-109 94,-29 44-78,-44 81-21,-4 11 1,-3 15 4,-5 18-11,0-4 60,-4 57 0,11-91-60,0-1 0,0 0 1,-1 0-1,2 0 0,-1 0 1,0 0-1,0 1 0,0-1 1,0 0-1,1 0 0,-1 0 0,0 0 1,1 0-1,-1 0 0,1 0 1,0 0-1,0 1 0,0-1 0,0-1-1,0 0 0,-1 0 1,1 0-1,0 0 0,0 0 1,0 0-1,-1 0 0,1 0 1,0 0-1,0-1 0,0 1 1,0 0-1,-1 0 1,1-1-1,0 1 0,0 0 1,-1-1-1,1 1 0,0-1 1,-1 1-1,1-1 0,-1 1 1,1-1-1,0 0 0,-1 1 1,1-1-1,0 0 0,11-13 31,0 0 0,-1-1-1,15-25 1,-8 12-27,31-51-1389,52-116 0,-115 232 1557,2 0-1,1 1 0,2 0 1,2 1-1,1 0 0,2 0 1,2 1-1,1-1 0,9 69 0,6 7-62,-13-96-72,0 0 0,-2-1 0,0 1-1,-4 21 1,3-35 31,1 0-1,0 0 1,-1 0-1,0-1 1,0 1 0,-1 0-1,1-1 1,-1 0-1,0 0 1,0 0-1,-6 6 1,8-9-37,0 0-1,0 0 1,-1 0 0,1 0-1,0 0 1,0-1-1,-1 1 1,1 0 0,0-1-1,-1 1 1,1-1-1,-1 1 1,1-1 0,-1 0-1,1 0 1,-1 0 0,1 0-1,-1 0 1,1 0-1,-1 0 1,1 0 0,-1 0-1,1-1 1,0 1 0,-1-1-1,1 1 1,-1-1-1,1 1 1,0-1 0,-1 0-1,1 0 1,0 0 0,0 0-1,0 0 1,0 0-1,0 0 1,0 0 0,0 0-1,0 0 1,0 0-1,0-1 1,0 0 0,-4-5 5,1 1 1,0-1-1,0 0 0,1 0 1,0 0-1,0 0 1,1 0-1,0-1 0,0 1 1,1-1-1,0 0 1,0 1-1,1-1 1,0 0-1,0 1 0,0-1 1,1 0-1,1 1 1,-1-1-1,1 1 1,4-9-1,1-3-542,1 1 0,1 1-1,1-1 1,0 1 0,1 1 0,1 0 0,16-16 0,46-47-1150,-35 40 690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5.496"/>
    </inkml:context>
    <inkml:brush xml:id="br0">
      <inkml:brushProperty name="width" value="0.035" units="cm"/>
      <inkml:brushProperty name="height" value="0.035" units="cm"/>
      <inkml:brushProperty name="color" value="#E71224"/>
    </inkml:brush>
  </inkml:definitions>
  <inkml:trace contextRef="#ctx0" brushRef="#br0">240 0 13827,'3'0'1968,"-3"15"-975,-6 2-449,-10 11 1984,1 7-1392,-11 8-439,-1 4-153,-6 3-344,4-1-80,0-6-112,4-7-136,7-17-472,1-11-176,16-22 599,5-16-79,16-15-144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5.981"/>
    </inkml:context>
    <inkml:brush xml:id="br0">
      <inkml:brushProperty name="width" value="0.035" units="cm"/>
      <inkml:brushProperty name="height" value="0.035" units="cm"/>
      <inkml:brushProperty name="color" value="#E71224"/>
    </inkml:brush>
  </inkml:definitions>
  <inkml:trace contextRef="#ctx0" brushRef="#br0">171 0 16211,'6'9'1385,"-6"15"-865,-3 2-224,-2 13 688,-3 5-304,0 9-128,1 2-128,1-1-151,2-1-105,2-8-456,1-4-193,1-12 393,0-9-64,0-19-120</inkml:trace>
  <inkml:trace contextRef="#ctx0" brushRef="#br0" timeOffset="1">1 305 16964,'4'-8'1296,"9"-2"-976,4-2-136,9 1 424,4-3-272,5-4-664,2 0 408,2-2-80,-1 1-64</inkml:trace>
  <inkml:trace contextRef="#ctx0" brushRef="#br0" timeOffset="2">624 20 16011,'0'12'1593,"-7"14"-929,-3 2-312,-4 7 1048,-1 5-592,3 1-351,0-1-209,6 3-464,6-2-353,-1-8 449,0-5-72,-1-12-120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6.437"/>
    </inkml:context>
    <inkml:brush xml:id="br0">
      <inkml:brushProperty name="width" value="0.035" units="cm"/>
      <inkml:brushProperty name="height" value="0.035" units="cm"/>
      <inkml:brushProperty name="color" value="#E71224"/>
    </inkml:brush>
  </inkml:definitions>
  <inkml:trace contextRef="#ctx0" brushRef="#br0">0 126 15515,'12'-12'442,"0"1"-1,0 1 1,1 0-1,0 0 1,0 2-1,1-1 0,1 2 1,-1 0-1,1 1 1,30-9-1,-24 9-198,1 2 1,0 0-1,0 1 0,1 1 0,-1 1 0,0 1 1,30 4-1,-46-4-219,-1 1 0,1 1 1,0-1-1,0 1 0,-1 0 0,1 0 1,-1 0-1,1 1 0,-1 0 1,0 0-1,0 0 0,0 1 1,-1 0-1,1 0 0,-1 0 0,0 0 1,0 1-1,0-1 0,-1 1 1,1 0-1,-1 0 0,-1 1 0,1-1 1,-1 0-1,1 1 0,-2 0 1,1-1-1,-1 1 0,1 0 0,-2 0 1,1 0-1,-1 9 0,0 3 187,-1 0 0,0 0 0,-2 0 0,0 0 0,-1 0 0,-1 0 0,-1-1 0,0 0 0,-1 0 1,-12 19-1,13-25-60,0 0 0,-1 0 0,0-1 0,-1 0 0,0-1 0,-1 0 1,0 0-1,0 0 0,-1-2 0,0 1 0,-1-1 0,1 0 0,-1-1 1,-1-1-1,-19 8 0,26-11-168,-1-1-1,1 0 1,-1 0-1,1 0 1,-1-1-1,0 0 1,1 0-1,-1 0 1,0-1 0,1 0-1,-10-2 1,11 2-86,1-1 1,0 1-1,-1-1 1,1 0-1,0 0 1,0 0-1,0 0 1,0 0-1,1-1 1,-1 0-1,1 1 1,-1-1-1,1 0 1,0 0-1,0 0 1,0 0-1,0 0 1,1-1-1,-2-4 1,-1-3-54,2 0 0,-1 0 0,1 0 0,1 0 1,0 0-1,1-20 0,9-21-611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06.891"/>
    </inkml:context>
    <inkml:brush xml:id="br0">
      <inkml:brushProperty name="width" value="0.035" units="cm"/>
      <inkml:brushProperty name="height" value="0.035" units="cm"/>
      <inkml:brushProperty name="color" value="#E71224"/>
    </inkml:brush>
  </inkml:definitions>
  <inkml:trace contextRef="#ctx0" brushRef="#br0">101 9 19284,'17'-8'1809,"-10"9"-1169,-7 5-256,-1 5 1432,-2 1-936,-1 5-552,-3-1-112,-2 5-168,-1 1-104,-3 2-496,-4-1-264,-2 0 664,-2 0-160,1-2-128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2.315"/>
    </inkml:context>
    <inkml:brush xml:id="br0">
      <inkml:brushProperty name="width" value="0.035" units="cm"/>
      <inkml:brushProperty name="height" value="0.035" units="cm"/>
      <inkml:brushProperty name="color" value="#E71224"/>
    </inkml:brush>
  </inkml:definitions>
  <inkml:trace contextRef="#ctx0" brushRef="#br0">1 0 9138,'19'8'9015,"8"3"-5393,46 23-3307,27 13-118,-87-40-181,1-2 0,-1 0 0,1 0 0,0-1 0,0-1 0,28 3 0,-22-4-6,-1 1 1,37 12-1,-18 1 12,-24-10-20,0 0 1,0-1 0,1-1 0,0 0 0,27 4 0,-31-7-2,0 1 0,0 1 1,0 0-1,0 0 0,13 7 1,30 9-9,-19-10 20,39 17 0,-46-16-19,0 0 0,51 9 0,-33-11 20,-1 1 1,87 30-1,-93-26-23,60 12-1,-65-18 15,212 59 29,-202-57-33,75 19-18,-101-22 13,0 0 1,0 2 0,0 0 0,22 14 0,-13-4 8,2-1 0,0-2-1,0-1 1,1-2 0,53 16 0,135 41-23,-53-14 7,-37-7 3,10 2 1,-44-27 27,39 12-11,-110-28-9,-1 2 1,1 1 0,35 21 0,-20-7-2,2-1 1,1-2-1,0-2 0,69 21 0,-20-14 6,328 107 47,-233-66-50,42 16-72,-174-61 75,-2 3 0,59 38 0,208 106 29,-173-98-37,228 94-1,-304-136 25,-7-1-19,-2 3 0,109 76-1,-106-68-23,3-2-1,121 47 0,-8-3 19,312 132-18,-170-70-5,13-7 55,-150-68-13,173 52-97,-219-78 56,206 66-153,-298-96 201,51 8 0,-36-9-31,-53-9 506,-10-1-392,-19-1-663,-33-2-780,32-1 907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3.099"/>
    </inkml:context>
    <inkml:brush xml:id="br0">
      <inkml:brushProperty name="width" value="0.035" units="cm"/>
      <inkml:brushProperty name="height" value="0.035" units="cm"/>
      <inkml:brushProperty name="color" value="#E71224"/>
    </inkml:brush>
  </inkml:definitions>
  <inkml:trace contextRef="#ctx0" brushRef="#br0">6 1 18196,'-3'28'1744,"0"1"0,3 52 0,11 74-1231,0-63-287,-4-47-564,0 55-1,-9-114-848,3-2 809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7.890"/>
    </inkml:context>
    <inkml:brush xml:id="br0">
      <inkml:brushProperty name="width" value="0.025" units="cm"/>
      <inkml:brushProperty name="height" value="0.025" units="cm"/>
    </inkml:brush>
  </inkml:definitions>
  <inkml:trace contextRef="#ctx0" brushRef="#br0">52 0 18481,'0'0'3812,"-7"63"-2659,2-24-640,-2 2-417,1-2-96,3-5 32,3-5-737,0-7-992,0-5-385,0-9-97,-7-4-1440,-9-4-1602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3.611"/>
    </inkml:context>
    <inkml:brush xml:id="br0">
      <inkml:brushProperty name="width" value="0.035" units="cm"/>
      <inkml:brushProperty name="height" value="0.035" units="cm"/>
      <inkml:brushProperty name="color" value="#E71224"/>
    </inkml:brush>
  </inkml:definitions>
  <inkml:trace contextRef="#ctx0" brushRef="#br0">155 36 14555,'1'-3'317,"0"1"0,0-1 0,-1 1 0,1-1-1,-1 0 1,1 1 0,-1-1 0,0-3 0,0 6-253,0-1 0,0 1 0,0 0 0,0-1 0,0 1 0,-1-1 0,1 1 0,0 0 0,0-1 0,0 1 0,0 0 0,-1-1 0,1 1 0,0 0 1,0-1-1,-1 1 0,1 0 0,0-1 0,-1 1 0,1 0 0,0 0 0,-1-1 0,0 1 15,0 0 0,0 0 0,0 0 0,1 0 1,-1 0-1,0 0 0,0 0 0,0 0 0,1 0 0,-1 0 1,0 0-1,0 1 0,1-1 0,-1 0 0,0 1 0,-1 0 1,-3 2 187,-1 1 1,1 0 0,0 0 0,0 0 0,0 1 0,1 0-1,0 0 1,0 0 0,-5 8 0,-29 55 566,34-61-742,-7 15 116,-13 38-1,21-53-193,1-1-1,1 1 1,-1-1-1,1 1 0,0 0 1,1-1-1,0 1 1,0 0-1,0 0 1,1 0-1,1 7 1,-1-12-14,-1-1 0,1 0 0,0 1 0,-1-1 0,1 0 0,0 1 0,0-1 0,0 0 0,0 0 0,0 0 0,0 0 0,0 0 0,0 0 0,1 0 0,-1 0 0,0-1 0,1 1 0,-1 0 0,0-1 0,1 1 0,-1-1 0,1 1 0,-1-1 0,1 0 0,-1 0 0,1 1 0,-1-1 0,1 0 0,-1 0 0,1-1 0,-1 1 0,1 0 0,-1 0 0,1-1 0,1 0 0,8-2 0,1 0-1,-1-1 1,16-8-1,-16 8 1,29-14 4,-14 5 10,48-15-1,-67 26-12,1 0 1,-1 0-1,1 1 0,0 0 1,-1 0-1,1 1 0,0 0 1,-1 0-1,1 1 0,0 0 1,10 3-1,-14-3-1,-1 1 1,1-1-1,-1 1 1,1-1-1,-1 1 1,0 0-1,0 0 0,0 0 1,0 1-1,0-1 1,0 1-1,0 0 1,-1 0-1,0 0 0,1 0 1,-1 0-1,2 4 1,-2-2 38,0 1 0,-1-1-1,1 0 1,-1 1 0,0-1 0,0 0 0,-1 1 0,1-1 0,-1 1 0,-2 10 0,1-6 103,-1 0 1,0-1-1,-1 1 1,0 0-1,-1-1 1,0 0-1,0 0 1,-1 0-1,0-1 1,0 1-1,-1-1 1,-12 12-1,10-12-110,-1-2-1,0 1 1,-1-1-1,1 0 0,-1-1 1,0 0-1,-1-1 1,1 0-1,-1 0 1,0-1-1,0-1 0,0 0 1,0 0-1,0-1 1,0-1-1,0 0 0,-20-2 1,31 2-79,0 0 1,-1 0-1,1 0 1,-1-1-1,1 1 1,0 0 0,-1 0-1,1 0 1,0-1-1,-1 1 1,1 0-1,0 0 1,-1-1-1,1 1 1,0 0-1,0-1 1,-1 1-1,1 0 1,0-1-1,0 1 1,0 0-1,0-1 1,-1 1-1,1-1 1,0 1 0,0 0-1,0-1 1,0 1-1,0-1 1,0 1-1,0 0 1,0-1-1,0 1 1,0-1-1,0 1 1,0 0-1,0-1 1,0 1-1,1-1 1,-1 1-1,0 0 1,0-1-1,0 1 1,1 0 0,-1-1-1,8-14-620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7.524"/>
    </inkml:context>
    <inkml:brush xml:id="br0">
      <inkml:brushProperty name="width" value="0.035" units="cm"/>
      <inkml:brushProperty name="height" value="0.035" units="cm"/>
      <inkml:brushProperty name="color" value="#E71224"/>
    </inkml:brush>
  </inkml:definitions>
  <inkml:trace contextRef="#ctx0" brushRef="#br0">2 9 14379,'-1'-6'2113,"1"3"-1249,1 3-424,-1 9 2152,3 8-1791,0 7-153,1 8-296,1 2-160,2 5-152,-2-2-8,0-1 0,0-4-152,0-7-320,-1-5-296,-1-12 583,-3-7-79,3-7-112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8.178"/>
    </inkml:context>
    <inkml:brush xml:id="br0">
      <inkml:brushProperty name="width" value="0.035" units="cm"/>
      <inkml:brushProperty name="height" value="0.035" units="cm"/>
      <inkml:brushProperty name="color" value="#E71224"/>
    </inkml:brush>
  </inkml:definitions>
  <inkml:trace contextRef="#ctx0" brushRef="#br0">114 31 15051,'5'-23'1808,"-5"15"-823,-2 17 855,-70 287 409,55-210-1960,-9 129-1,25-180-171,4 58 1,-2-80-111,1 0 1,1 0 0,0 0-1,0 0 1,1 0 0,1 0 0,9 16-1,-13-27-54,1 1-1,0 0 1,-1-1-1,1 1 1,0-1 0,1 0-1,-1 0 1,0 1-1,1-1 1,-1-1-1,1 1 1,-1 0 0,1-1-1,0 1 1,0-1-1,0 0 1,4 1-1,-5-1-14,0-1 0,1 0 0,-1 0 0,0 0 0,0 0 0,1 0 0,-1-1 0,0 1-1,0-1 1,1 1 0,-1-1 0,0 0 0,0 0 0,0 0 0,0 0 0,0 0-1,0 0 1,0-1 0,0 1 0,0-1 0,-1 1 0,1-1 0,2-3 0,13-19-326,2-5-162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8.664"/>
    </inkml:context>
    <inkml:brush xml:id="br0">
      <inkml:brushProperty name="width" value="0.035" units="cm"/>
      <inkml:brushProperty name="height" value="0.035" units="cm"/>
      <inkml:brushProperty name="color" value="#E71224"/>
    </inkml:brush>
  </inkml:definitions>
  <inkml:trace contextRef="#ctx0" brushRef="#br0">230 9 16179,'4'-8'1792,"-5"17"-799,-6 19 146,-33 89 610,-81 165 0,60-149-1984,57-129-2240,6-15 1756,7-23 135,0-4-224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9.134"/>
    </inkml:context>
    <inkml:brush xml:id="br0">
      <inkml:brushProperty name="width" value="0.035" units="cm"/>
      <inkml:brushProperty name="height" value="0.035" units="cm"/>
      <inkml:brushProperty name="color" value="#E71224"/>
    </inkml:brush>
  </inkml:definitions>
  <inkml:trace contextRef="#ctx0" brushRef="#br0">154 18 13307,'2'-2'223,"-1"0"1,1 1-1,0-1 1,0 0-1,0 0 1,0 1-1,0-1 1,5-1-1,-7 3-176,0 0-1,1 0 1,-1 0-1,0-1 1,1 1-1,-1 0 1,1 0-1,-1 0 1,0 0-1,1 1 1,-1-1-1,0 0 1,1 0-1,-1 0 1,0 0-1,1 0 1,-1 0-1,0 0 1,1 1-1,-1-1 0,0 0 1,0 0-1,1 0 1,-1 1-1,6 14 1120,6 69 960,-7-42-1612,2-1-1,22 78 1,-14-84-650,1 0 0,23 36 0,-35-64-126,-4-6 235,1-1 10,-1 1 1,0-1-1,1 1 0,-1-1 1,0 1-1,1-1 0,-1 1 0,0-1 1,0 1-1,0-1 0,0 1 1,1-1-1,-1 1 0,0-1 0,0 1 1,0 0-1,0-1 0,0 1 1,0-1-1,0 1 0,-1-1 0,1 1 1,0-1-1,0 1 0,0 0 1,-5 5-338</inkml:trace>
  <inkml:trace contextRef="#ctx0" brushRef="#br0" timeOffset="1">1 576 15211,'5'4'2009,"5"-1"-1145,3-3-256,5-1 1344,6-4-951,5 0-129,4-8-208,2 0-256,7-3-496,-2-1-344,0-2-592,-1-1-241,-5-1 889,-4-4-232,2 4-280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29.668"/>
    </inkml:context>
    <inkml:brush xml:id="br0">
      <inkml:brushProperty name="width" value="0.035" units="cm"/>
      <inkml:brushProperty name="height" value="0.035" units="cm"/>
      <inkml:brushProperty name="color" value="#E71224"/>
    </inkml:brush>
  </inkml:definitions>
  <inkml:trace contextRef="#ctx0" brushRef="#br0">247 1 18492,'-6'1'143,"0"0"-1,0 0 1,0 1-1,0 0 1,0 0 0,1 1-1,-1-1 1,1 1-1,0 0 1,-1 1 0,1-1-1,1 1 1,-1 0-1,1 0 1,-5 6 0,-4 4 78,1 2 1,0 0 0,-12 24 0,8-12-98,2 1-1,2 1 1,0 0 0,2 1 0,2 0 0,0 0 0,2 1 0,2-1 0,-2 59 0,6-82-99,0 0 0,1 0 0,0 0 0,0-1 0,1 1 1,0 0-1,0-1 0,6 13 0,-6-17-14,-1-1-1,1 1 1,-1-1-1,1 1 1,0-1-1,0 0 1,0 0-1,1 0 1,-1 0-1,0 0 1,1-1-1,-1 1 1,1-1-1,0 1 1,-1-1 0,1 0-1,0 0 1,0 0-1,0-1 1,0 1-1,0-1 1,0 1-1,-1-1 1,1 0-1,5 0 1,2-1 49,-1-1 0,0 0 0,0 0 1,0-1-1,0 0 0,0 0 0,-1-1 0,1 0 1,-1-1-1,0 0 0,0 0 0,-1-1 1,1 0-1,-1 0 0,-1-1 0,1 0 0,-1 0 1,9-13-1,-14 19-47,0 0-1,-1 0 1,1-1 0,0 1 0,0 0-1,-1-1 1,1 1 0,-1 0 0,1-1-1,-1 1 1,0 0 0,0-1 0,1 1-1,-1-1 1,0 1 0,0-1-1,0 1 1,-1 0 0,1-1 0,0 1-1,0-1 1,-1 1 0,0-2 0,0 2-6,0-1 1,0 1 0,-1 0 0,1 0 0,0 0-1,-1 0 1,1 0 0,0 0 0,-1 0 0,1 1-1,-1-1 1,0 0 0,1 1 0,-1-1 0,1 1-1,-4-1 1,-3 0-4,-1 1 0,1-1 0,-1 1 0,1 1 1,0 0-1,-15 3 0,15-2-24,0 0 0,0 1 0,1 0 0,-1 0 0,1 1 1,-1 0-1,-11 9 0,19-11-26,6-3 36,8-3 3,16-13-2,-1-1 0,28-24 0,-28 21-56,48-29-1,-74 49 55,-1 0 0,0 0 1,1 0-1,-1 0 1,1 0-1,-1 0 1,1 1-1,-1-1 1,1 1-1,0-1 0,-1 1 1,1 0-1,4 1 1,-5-1 5,-1 1 1,0-1-1,1 1 1,-1 0-1,0-1 1,0 1 0,0 0-1,0 0 1,1 0-1,-1 0 1,0 0-1,0 0 1,-1 0-1,1 0 1,0 0 0,0 0-1,0 1 1,-1-1-1,1 0 1,-1 0-1,1 1 1,-1-1-1,1 0 1,-1 1-1,0-1 1,1 3 0,0 12 28,1-1 0,-2 1 1,0-1-1,-4 27 1,-16 64 283,17-93-262,-12 43-600,14-71-802,4-2 944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0:30.184"/>
    </inkml:context>
    <inkml:brush xml:id="br0">
      <inkml:brushProperty name="width" value="0.035" units="cm"/>
      <inkml:brushProperty name="height" value="0.035" units="cm"/>
      <inkml:brushProperty name="color" value="#E71224"/>
    </inkml:brush>
  </inkml:definitions>
  <inkml:trace contextRef="#ctx0" brushRef="#br0">7 1 18332,'-2'5'335,"1"0"0,0 0-1,0 0 1,0 0 0,1 0 0,0 0 0,0 1-1,0-1 1,1 0 0,1 10 0,3 4 360,11 28 1,-10-31-454,11 33 123,-2 1 1,13 87-1,-23-99-368,-2-1-1,-2 0 0,-1 1 0,-8 56 0,-1-41-451,-2-2 0,-2 0 0,-25 63 0,19-71 59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0.416"/>
    </inkml:context>
    <inkml:brush xml:id="br0">
      <inkml:brushProperty name="width" value="0.035" units="cm"/>
      <inkml:brushProperty name="height" value="0.035" units="cm"/>
      <inkml:brushProperty name="color" value="#E71224"/>
    </inkml:brush>
  </inkml:definitions>
  <inkml:trace contextRef="#ctx0" brushRef="#br0">285 404 10234,'1'3'448,"0"-1"1,0 1-1,0-1 0,-1 1 0,1-1 1,-1 1-1,1-1 0,-1 1 0,0 0 1,-1 2-1,2 9 1263,-2 1 3736,-11-29-1584,6 5-4778,-224-324 1803,223 320-1075,0 1 0,1-1 0,1 0 0,0 0 0,1-1 1,-4-15-1,10 33-3931,4 5 2995,1-6 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0.904"/>
    </inkml:context>
    <inkml:brush xml:id="br0">
      <inkml:brushProperty name="width" value="0.035" units="cm"/>
      <inkml:brushProperty name="height" value="0.035" units="cm"/>
      <inkml:brushProperty name="color" value="#E71224"/>
    </inkml:brush>
  </inkml:definitions>
  <inkml:trace contextRef="#ctx0" brushRef="#br0">2 541 16900,'-1'40'2967,"1"-40"-2934,0 0 0,0 0 0,0 0 0,0 0 0,0 0 0,0 1 1,0-1-1,1 0 0,-1 0 0,0 0 0,0 0 0,0 0 0,0 1 0,0-1 0,0 0 0,0 0 0,0 0 1,0 0-1,0 0 0,0 0 0,1 0 0,-1 0 0,0 1 0,0-1 0,0 0 0,0 0 0,0 0 0,0 0 1,1 0-1,-1 0 0,0 0 0,0 0 0,0 0 0,0 0 0,0 0 0,0 0 0,1 0 0,-1 0 0,0 0 1,0 0-1,0 0 0,7-5 609,5-11-8,-5-5-393,0-1 0,-1 0 0,-1 0 1,-1 0-1,-2-1 0,0 1 0,-1-28 0,-3 6 24,-1 1-1,-18-77 0,-8 10-2,29 109-261,-1-1-1,1 1 1,-1-1-1,1 1 1,0 0-1,0-1 1,-1 1-1,1-1 1,0 1-1,1-1 1,-1 1-1,0 0 1,0-1-1,1 1 1,-1-1-1,0 1 1,1 0-1,-1-1 1,1 1-1,0 0 1,1-2-1,-1 2 1,0 0-1,1 0 0,-1 0 1,1 0-1,-1 1 0,1-1 1,-1 0-1,1 1 0,-1-1 1,1 1-1,0 0 0,-1-1 1,1 1-1,0 0 0,-1 0 1,1 0-1,-1 0 0,4 1 1,29 4-11,1 1 1,34 13-1,25 4-837,-76-20 641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2.935"/>
    </inkml:context>
    <inkml:brush xml:id="br0">
      <inkml:brushProperty name="width" value="0.035" units="cm"/>
      <inkml:brushProperty name="height" value="0.035" units="cm"/>
      <inkml:brushProperty name="color" value="#E71224"/>
    </inkml:brush>
  </inkml:definitions>
  <inkml:trace contextRef="#ctx0" brushRef="#br0">0 5458 11194,'14'-14'2381,"1"0"-1353,1 0 0,0 1-1,1 1 1,21-11 0,32-24-208,148-139-453,-96 80-330,108-103-4,-143 129-14,114-92 317,79-76 321,-227 192-539,2 2 0,108-82 0,-62 68 3,-33 25-81,-2-3 0,87-81 0,-94 72 73,80-56 0,73-35 168,8-6 12,-150 100-277,589-459 211,-422 334-209,-38 30-3,-59 18-6,-97 85 0,90-69 0,-40 48-8,-14 11 0,-2-3 1,76-73-1,343-295 23,-484 416-25,247-219 8,-2 3-7,-98 99 6,201-164 132,39-60 394,-350 302-318,-25 23-35,1 1 0,1 2-1,1 0 1,45-27 0,-72 48-187,0 1 1,1 0-1,-1-1 0,1 1 1,-1 0-1,1 0 0,-1-1 1,1 1-1,-1 0 0,1 0 0,-1 0 1,1-1-1,-1 1 0,1 0 1,-1 0-1,1 0 0,-1 0 1,1 0-1,0 0 0,-1 0 1,1 0-1,0 0 0,-5 10-445,-17 16-126,19-24 642,-15 17-308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8.246"/>
    </inkml:context>
    <inkml:brush xml:id="br0">
      <inkml:brushProperty name="width" value="0.025" units="cm"/>
      <inkml:brushProperty name="height" value="0.025" units="cm"/>
    </inkml:brush>
  </inkml:definitions>
  <inkml:trace contextRef="#ctx0" brushRef="#br0">6 198 1602,'-1'-10'7286,"0"1"-6667,0 3-161,0 0 0,0 1-1,1-1 1,0 0 0,0 1 0,0-1 0,0 1-1,1-1 1,0 0 0,0 1 0,1-1 0,0 1-1,0 0 1,0-1 0,0 1 0,1 0 0,0 0-1,0 1 1,4-6 0,2 2-269,1 1 0,-1 0 0,1 1 1,1 1-1,-1-1 0,1 1 0,0 1 0,0 0 0,0 1 1,0 0-1,1 0 0,-1 1 0,1 1 0,19 0 0,-21 0-75,0 1 0,0 1 0,-1 0 0,1 0 1,0 1-1,0 0 0,-1 1 0,1 0 0,-1 0 0,0 1 0,0 1 0,0-1 0,-1 1 0,1 1 0,-1-1 0,0 2 0,10 9 0,-15-12-42,0 1 1,1-1-1,-2 1 1,1 0-1,0 0 0,-1 0 1,0 0-1,0 0 1,-1 1-1,1-1 1,-1 1-1,-1-1 0,1 1 1,-1-1-1,1 1 1,-2-1-1,1 1 0,0-1 1,-1 1-1,0-1 1,-1 1-1,-1 6 1,-2 0 154,0 0 1,0-1 0,-1 1 0,-1-1-1,0 0 1,0-1 0,-1 0 0,-12 13-1,0-2 318,-2-2-1,-43 32 0,55-44-501,-2 0-1,1 0 1,-1-1 0,0-1 0,0 0 0,-1-1 0,1 0 0,-20 3-1,31-7-132,0 0 0,1 0 0,-1 0 0,0 0 0,1 0 0,-1 0 0,1 0 0,-1 0-1,0 0 1,1 0 0,-1 0 0,1 0 0,-1-1 0,0 1 0,1 0 0,-1 0 0,1-1-1,-1 1 1,1 0 0,-1-1 0,1 1 0,-1-1 0,1 1 0,-1 0 0,1-1 0,0 1-1,-1-1 1,1 1 0,0-1 0,-1 1 0,1-1 0,0 0 0,0 1 0,-1-1 0,1 1 0,0-1-1,0 0 1,0 1 0,0-1 0,0 1 0,0-1 0,0 0 0,0 1 0,0-1 0,0 0-1,0 1 1,0-1 0,1 1 0,-1-1 0,0 0 0,1-5-776,-1-24-4734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6.930"/>
    </inkml:context>
    <inkml:brush xml:id="br0">
      <inkml:brushProperty name="width" value="0.035" units="cm"/>
      <inkml:brushProperty name="height" value="0.035" units="cm"/>
      <inkml:brushProperty name="color" value="#E71224"/>
    </inkml:brush>
  </inkml:definitions>
  <inkml:trace contextRef="#ctx0" brushRef="#br0">2 0 15187,'0'5'1152,"-2"5"-879,2 4-145,0 5 400,0 5-168,2 5-168,0 1-80,1 3-48,0 3-40,0-3-32,0-2-112,0-1-352,0-6 424,-3-3-80,0-3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7.431"/>
    </inkml:context>
    <inkml:brush xml:id="br0">
      <inkml:brushProperty name="width" value="0.035" units="cm"/>
      <inkml:brushProperty name="height" value="0.035" units="cm"/>
      <inkml:brushProperty name="color" value="#E71224"/>
    </inkml:brush>
  </inkml:definitions>
  <inkml:trace contextRef="#ctx0" brushRef="#br0">0 0 14547,'3'40'1160,"-3"0"-880,0-4-184,0-3 249,2-3-361,1-8-1105,1-2 1049,2-9-240,-1-2-152</inkml:trace>
  <inkml:trace contextRef="#ctx0" brushRef="#br0" timeOffset="1">74 429 9130,'6'87'2681,"29"134"0,-29-184-2152,-1-1 0,-2 1 0,-3 56 0,3 47 65,-2-131-1323,0-3 251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7.950"/>
    </inkml:context>
    <inkml:brush xml:id="br0">
      <inkml:brushProperty name="width" value="0.035" units="cm"/>
      <inkml:brushProperty name="height" value="0.035" units="cm"/>
      <inkml:brushProperty name="color" value="#E71224"/>
    </inkml:brush>
  </inkml:definitions>
  <inkml:trace contextRef="#ctx0" brushRef="#br0">7 0 11442,'3'36'961,"-3"-7"-1369,0-5 368,-3-4 736,-4-2-696</inkml:trace>
  <inkml:trace contextRef="#ctx0" brushRef="#br0" timeOffset="1">23 506 15971,'-2'27'565,"-7"30"-1,5-32-1067,8-35-4287,2 16 2053,2 20 1345,-3 29 2739,-3 86 1,-1-11 252,0-119-1764,-1-11-19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1.699"/>
    </inkml:context>
    <inkml:brush xml:id="br0">
      <inkml:brushProperty name="width" value="0.035" units="cm"/>
      <inkml:brushProperty name="height" value="0.035" units="cm"/>
      <inkml:brushProperty name="color" value="#E71224"/>
    </inkml:brush>
  </inkml:definitions>
  <inkml:trace contextRef="#ctx0" brushRef="#br0">0 56 16203,'4'10'1025,"5"2"-953,1-6-16,4 5 72,8-2-88,4-8-240,1-4-120,4-11-264,4-5-305,1-4 673,-3-1-200,8 2-120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2.259"/>
    </inkml:context>
    <inkml:brush xml:id="br0">
      <inkml:brushProperty name="width" value="0.035" units="cm"/>
      <inkml:brushProperty name="height" value="0.035" units="cm"/>
      <inkml:brushProperty name="color" value="#E71224"/>
    </inkml:brush>
  </inkml:definitions>
  <inkml:trace contextRef="#ctx0" brushRef="#br0">1 60 9194,'34'0'840,"-1"-9"-984,-3-5 104,-1-5 304,3 2-8</inkml:trace>
  <inkml:trace contextRef="#ctx0" brushRef="#br0" timeOffset="1">702 17 9434,'49'-8'367,"0"3"0,51 1 1,-76 5-338,1 1 1,-1 1 0,0 1-1,0 1 1,-1 1 0,27 10-1,37 22 96,-59-24 22,1-1 0,1-2 0,0-1 0,0-1 0,39 6 0,-42-13-126,0-1 1,0-1 0,45-6-1,78-23-671,-120 23 610,20-5-173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3.554"/>
    </inkml:context>
    <inkml:brush xml:id="br0">
      <inkml:brushProperty name="width" value="0.035" units="cm"/>
      <inkml:brushProperty name="height" value="0.035" units="cm"/>
      <inkml:brushProperty name="color" value="#E71224"/>
    </inkml:brush>
  </inkml:definitions>
  <inkml:trace contextRef="#ctx0" brushRef="#br0">15 15 23269,'-15'0'54,"20"0"2,27 0 30,64 3 78,-56-1 43,0-1 1,0-2-1,63-10 1,-90 8-172,1 1 0,-1 1 1,0-1-1,1 2 1,-1 0-1,0 1 0,1 0 1,-1 1-1,0 0 1,0 1-1,0 0 1,16 8-1,-24-10-33,0 1-1,0-1 1,-1 0 0,1 0-1,0 0 1,0-1 0,0 0-1,10 0 1,3 0-18,-45 14-2012,14-7 1696,-2 0-111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6:24.527"/>
    </inkml:context>
    <inkml:brush xml:id="br0">
      <inkml:brushProperty name="width" value="0.035" units="cm"/>
      <inkml:brushProperty name="height" value="0.035" units="cm"/>
      <inkml:brushProperty name="color" value="#E71224"/>
    </inkml:brush>
  </inkml:definitions>
  <inkml:trace contextRef="#ctx0" brushRef="#br0">22 76 15915,'0'-2'205,"0"-1"-1,1 1 1,-1 0-1,1 0 1,0-1-1,-1 1 0,1 0 1,0 0-1,1 0 1,-1 0-1,0 0 1,0 0-1,1 0 0,0 0 1,-1 0-1,1 1 1,0-1-1,-1 1 0,1-1 1,0 1-1,0 0 1,0 0-1,1 0 1,-1 0-1,0 0 0,3-1 1,8-2-11,1 0 0,-1 0 0,18-2 0,-24 5-55,-3 1-127,9-3 8,1 1-1,0 0 1,0 1 0,0 1-1,23 2 1,-35-2-5,1 1-1,-1-1 1,1 1 0,0 0 0,-1 0-1,1 0 1,-1 0 0,0 0-1,1 0 1,-1 1 0,0-1-1,0 1 1,0-1 0,0 1-1,0 0 1,0 0 0,0 0-1,-1 0 1,1 0 0,-1 1 0,0-1-1,1 0 1,-1 1 0,0-1-1,0 1 1,0-1 0,-1 1-1,1-1 1,-1 1 0,1 0-1,-1-1 1,0 1 0,0 0-1,0-1 1,0 1 0,-1-1 0,0 5-1,-1 6 118,-1 0-1,0-1 1,-1 1-1,-1-1 0,0 1 1,0-1-1,-2-1 1,1 1-1,-15 19 0,-8 5 254,-47 47-1,47-54 206,-60 46 1,71-62-447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8.433"/>
    </inkml:context>
    <inkml:brush xml:id="br0">
      <inkml:brushProperty name="width" value="0.035" units="cm"/>
      <inkml:brushProperty name="height" value="0.035" units="cm"/>
      <inkml:brushProperty name="color" value="#E71224"/>
    </inkml:brush>
  </inkml:definitions>
  <inkml:trace contextRef="#ctx0" brushRef="#br0">1 1 12515,'3'60'880,"-3"-8"-728,0-5-72,0-14 24,0-6-152,1-13-760,1-12 760,0 4-168,-2-11-80</inkml:trace>
  <inkml:trace contextRef="#ctx0" brushRef="#br0" timeOffset="1">21 510 8754,'0'61'992,"0"-5"-568,0-7-232,-2-12 264,2-5-192,-2-15-264,2-14 0</inkml:trace>
  <inkml:trace contextRef="#ctx0" brushRef="#br0" timeOffset="2">40 1030 11490,'0'59'881,"-2"-6"-673,-1-6-112,3-11 272,0-9-248,2-14-880,-2-7 760,1-11-160,2-6-64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8.948"/>
    </inkml:context>
    <inkml:brush xml:id="br0">
      <inkml:brushProperty name="width" value="0.035" units="cm"/>
      <inkml:brushProperty name="height" value="0.035" units="cm"/>
      <inkml:brushProperty name="color" value="#E71224"/>
    </inkml:brush>
  </inkml:definitions>
  <inkml:trace contextRef="#ctx0" brushRef="#br0">8 1 11330,'-8'317'4104,"10"-304"-3993,2-17-76,-4 4-36,0 0-1,0 1 1,0-1 0,0 0 0,0 1 0,0-1 0,0 0 0,0 1-1,1-1 1,-1 0 0,0 1 0,0-1 0,0 0 0,0 0 0,1 1-1,-1-1 1,0 0 0,0 1 0,1-1 0,-1 0 0,0 0 0,0 0-1,1 1 1,-1-1 0,0 0 0,1 0 0,-1 0 0,0 0 0,1 0 0,-1 1-1,0-1 1,1 0 0,-1 0 0,0 0 0,1 0 0,-1 0 0,0 0-1,1 0 1,-1 0 0,1 0 0,-1 0 0,0-1 0,1 1 0,-1 0-1,0 0 1,1 0 0,-1 0 0,0 0 0,0-1 0,1 1 0,-1 0-1,0 0 1,1 0 0,-1-1 0,0 1 0,0 0 0,0-1 0,1 1-1,-1 0 1,0 0 0,0-1 0,0 1 0,0 0 0,1-1 0,-1 1-1,0-1 1,4 17 62,0 1 1,-1-1-1,-1 1 0,-1-1 0,0 1 0,-2 21 0,1 20 190,7 184 508,-5-233-1339,-1-12 357,-1-5-80</inkml:trace>
  <inkml:trace contextRef="#ctx0" brushRef="#br0" timeOffset="1">59 997 11731,'3'66'944,"-2"-6"-688,1-6-112,2-14 384,0-8-464,-2-18-24,-1-7 8,2-11-72</inkml:trace>
  <inkml:trace contextRef="#ctx0" brushRef="#br0" timeOffset="2">131 2205 12619,'0'46'824,"-2"-18"-768,0-6-112,2-16-32,0-5-400,2-8 448,0-5-80,-1 5-136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9.510"/>
    </inkml:context>
    <inkml:brush xml:id="br0">
      <inkml:brushProperty name="width" value="0.035" units="cm"/>
      <inkml:brushProperty name="height" value="0.035" units="cm"/>
      <inkml:brushProperty name="color" value="#E71224"/>
    </inkml:brush>
  </inkml:definitions>
  <inkml:trace contextRef="#ctx0" brushRef="#br0">29 1 10106,'3'56'1128,"-2"0"-623,-1-2-233,3-10 952,-3-5-512,0-15-552,0-5-112,0-17 24,-6-1-32,1-11-88</inkml:trace>
  <inkml:trace contextRef="#ctx0" brushRef="#br0" timeOffset="1">18 565 11178,'0'58'1201,"-3"-4"-865,-2-14-224,3-7 768,-1-14-760,3-16 16,-5 4-64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8.763"/>
    </inkml:context>
    <inkml:brush xml:id="br0">
      <inkml:brushProperty name="width" value="0.025" units="cm"/>
      <inkml:brushProperty name="height" value="0.025" units="cm"/>
    </inkml:brush>
  </inkml:definitions>
  <inkml:trace contextRef="#ctx0" brushRef="#br0">1 1 12716,'0'0'11467,"38"50"-11435,-13-32 0,0-8-64,3-6-1089,4-4-737,-2-9-640,-3-12-1730,-4-7-1602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09.968"/>
    </inkml:context>
    <inkml:brush xml:id="br0">
      <inkml:brushProperty name="width" value="0.035" units="cm"/>
      <inkml:brushProperty name="height" value="0.035" units="cm"/>
      <inkml:brushProperty name="color" value="#E71224"/>
    </inkml:brush>
  </inkml:definitions>
  <inkml:trace contextRef="#ctx0" brushRef="#br0">9 1 13139,'-5'339'3561,"4"-335"-4299,0-5 81,0-10-518,1 2 17,2 19-189,6 48 2128,0 98-1,-5-79-252,0 144 2643,-4-214-3304,-2-18-238,-2-16-660,3 127-2337,-1 1 4521,2-58-82,3 237-3845,4-196 3139,8 242 1172,-15-321-1714,-2 0-81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0.463"/>
    </inkml:context>
    <inkml:brush xml:id="br0">
      <inkml:brushProperty name="width" value="0.035" units="cm"/>
      <inkml:brushProperty name="height" value="0.035" units="cm"/>
      <inkml:brushProperty name="color" value="#E71224"/>
    </inkml:brush>
  </inkml:definitions>
  <inkml:trace contextRef="#ctx0" brushRef="#br0">1 0 12243,'13'183'2142,"-13"237"1,-6-252-4825,11 82 3338,-3 123 593,-9-311-1449,3-43 60</inkml:trace>
  <inkml:trace contextRef="#ctx0" brushRef="#br0" timeOffset="1">28 2005 13507,'1'85'984,"-1"-7"-752,2-9-136,-2-17 32,0-6-176,-3-16-232,0-6 344,2-9-208,-2-3-40</inkml:trace>
  <inkml:trace contextRef="#ctx0" brushRef="#br0" timeOffset="2">81 3067 10738,'7'79'736,"-1"-10"-736,-5-8-16,1-10 265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2.729"/>
    </inkml:context>
    <inkml:brush xml:id="br0">
      <inkml:brushProperty name="width" value="0.035" units="cm"/>
      <inkml:brushProperty name="height" value="0.035" units="cm"/>
      <inkml:brushProperty name="color" value="#E71224"/>
    </inkml:brush>
  </inkml:definitions>
  <inkml:trace contextRef="#ctx0" brushRef="#br0">1 205 8210,'33'3'573,"1"-2"0,61-5 1,65-19-520,54-4-2855,-71 31 214,-105-1 2393,-1-2 0,1-1 1,0-2-1,52-9 0,-49 0 344</inkml:trace>
  <inkml:trace contextRef="#ctx0" brushRef="#br0" timeOffset="1">1536 65 8930,'34'-6'1104,"5"-2"-688,-6-4-568,1-1 1496,-1 0-1135,0 0-73</inkml:trace>
  <inkml:trace contextRef="#ctx0" brushRef="#br0" timeOffset="2">2076 35 9650,'19'7'736,"-4"0"-640,3 2-80,-3-2 56,4-1-352,0-5-304,-1-2-64,1-5-24,1-4 0,-3-3 264,0-1-193,-2-1 209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3.184"/>
    </inkml:context>
    <inkml:brush xml:id="br0">
      <inkml:brushProperty name="width" value="0.035" units="cm"/>
      <inkml:brushProperty name="height" value="0.035" units="cm"/>
      <inkml:brushProperty name="color" value="#E71224"/>
    </inkml:brush>
  </inkml:definitions>
  <inkml:trace contextRef="#ctx0" brushRef="#br0">1 46 13299,'16'5'1272,"-1"-1"-952,1-4-128,0 0 448,4-3-328,3-1 0,-2-2-95,4 0-161,-1-2-713,3-1 617,-4 0-96,-3-1-88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3.706"/>
    </inkml:context>
    <inkml:brush xml:id="br0">
      <inkml:brushProperty name="width" value="0.035" units="cm"/>
      <inkml:brushProperty name="height" value="0.035" units="cm"/>
      <inkml:brushProperty name="color" value="#E71224"/>
    </inkml:brush>
  </inkml:definitions>
  <inkml:trace contextRef="#ctx0" brushRef="#br0">0 105 11883,'13'-1'330,"0"0"1,0-1 0,-1 0 0,1-1 0,0 0 0,-1-1 0,21-10 0,35-9-31,-44 18-409,0 2 0,0 0 0,0 1 0,47 3-1,97 21-2196,-108-12-106,88 4 1,80-19-214,-113 0 6017,157 14 0,-180 1-1935,0-4 0,182-11 0,-173-6-1728,35-5-1111,188 2-1,-67 17-680,-3-14 3934,-158 7 380,184 17-1,-243-10-2453,0-1-1,0-2 0,0-1 1,0-2-1,0-1 1,-1-3-1,1 0 0,38-15 1,-28 5-152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9:14.171"/>
    </inkml:context>
    <inkml:brush xml:id="br0">
      <inkml:brushProperty name="width" value="0.035" units="cm"/>
      <inkml:brushProperty name="height" value="0.035" units="cm"/>
      <inkml:brushProperty name="color" value="#E71224"/>
    </inkml:brush>
  </inkml:definitions>
  <inkml:trace contextRef="#ctx0" brushRef="#br0">0 1 13547,'26'26'1360,"-3"-2"-872,0-2-184,1-5 697,2-6-265,0-8-288,1-3-168,2-6-160,-4-2-72,1-5-128,-1 0-136,-2 3-256,0 1 56,-2 4 280,-4 2-112,-4 3-64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0.671"/>
    </inkml:context>
    <inkml:brush xml:id="br0">
      <inkml:brushProperty name="width" value="0.035" units="cm"/>
      <inkml:brushProperty name="height" value="0.035" units="cm"/>
      <inkml:brushProperty name="color" value="#E71224"/>
    </inkml:brush>
  </inkml:definitions>
  <inkml:trace contextRef="#ctx0" brushRef="#br0">0 3 10874,'1'-1'103,"-1"1"-1,0 0 0,1 0 1,-1 0-1,1-1 0,0 1 1,-1 0-1,1 0 0,-1 0 0,1 0 1,-1 0-1,1 0 0,-1 0 1,1 0-1,-1 0 0,1 0 1,-1 0-1,1 0 0,-1 0 1,1 0-1,-1 1 0,1-1 1,-1 0-1,1 0 0,-1 0 1,1 1-1,-1-1 0,1 0 0,-1 1 1,1 0-1,18 16 1027,-6-6-634,69 41 344,105 59 384,-82-55-366,138 96 1,-108-52-776,117 75 129,-191-134-109,-1 2-1,56 53 1,-75-61 59,2-3 98,1-2 1,1-2-1,93 41 1,53 32-157,316 194 32,-192-123-92,-65-43 61,-26-14-18,-49-5-120,133 71 120,-7-23-39,-48-24-24,-164-84 13,114 84 0,-70-43-7,98 34 67,-61-38-8,-134-66-85,-1 2-1,51 42 0,-6 5-27,164 111 0,385 167-76,-534-292-41,141 108-1,3 3-204,-68-66 156,87 56-133,189 167-52,-424-308 493,-16-11 67,0 0 0,-1 0 0,1 0 0,-1 1 0,0 0 1,8 11-1,-14-17-173,0 0 0,0 0 0,1 1 0,-1-1 1,0 0-1,0 0 0,0 0 0,0 1 0,0-1 0,0 0 1,0 0-1,0 1 0,0-1 0,0 0 0,0 0 0,0 1 1,0-1-1,0 0 0,0 0 0,0 0 0,0 1 0,0-1 1,0 0-1,0 0 0,0 1 0,0-1 0,0 0 0,0 0 1,0 1-1,-1-1 0,1 0 0,0 0 0,0 0 0,0 0 1,0 1-1,-1-1 0,1 0 0,0 0 0,0 0 1,0 0-1,-1 1 0,-10 2-487,7-3 513,0 2-187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1.685"/>
    </inkml:context>
    <inkml:brush xml:id="br0">
      <inkml:brushProperty name="width" value="0.035" units="cm"/>
      <inkml:brushProperty name="height" value="0.035" units="cm"/>
      <inkml:brushProperty name="color" value="#E71224"/>
    </inkml:brush>
  </inkml:definitions>
  <inkml:trace contextRef="#ctx0" brushRef="#br0">154 83 15259,'8'-20'1263,"-5"10"-613,0 1-1,1 0 1,1 0-1,9-17 1,-18 61 2620,-46 142-1302,-60 238-1481,108-408-633,2-4-3,0 0 1,0 0 0,-1 0-1,0 0 1,1 0-1,-1-1 1,0 1 0,0 0-1,-1 0 1,1-1-1,-1 1 1,-2 3 0,4-6 134,0 0 1,0 0-1,0 0 1,-1 0 0,1 0-1,0 0 1,0 0-1,0 0 1,-1 0 0,1 0-1,0 0 1,0 0 0,0 0-1,-1 0 1,1 0-1,0 0 1,0 0 0,0 0-1,-1 0 1,1 0-1,0 0 1,0 0 0,0 0-1,0 0 1,-1 0-1,1-1 1,0 1 0,0 0-1,0 0 1,0 0-1,-1 0 1,1 0 0,0-1-1,0 1 1,0 0-1,0 0 1,0 0 0,0-1-1,-3-10-348,2-15-248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2.200"/>
    </inkml:context>
    <inkml:brush xml:id="br0">
      <inkml:brushProperty name="width" value="0.035" units="cm"/>
      <inkml:brushProperty name="height" value="0.035" units="cm"/>
      <inkml:brushProperty name="color" value="#E71224"/>
    </inkml:brush>
  </inkml:definitions>
  <inkml:trace contextRef="#ctx0" brushRef="#br0">127 1 18172,'1'-1'132,"0"1"0,1 0 0,-1 0 0,1 0 1,-1 0-1,1 1 0,-1-1 0,0 0 0,1 0 0,-1 1 0,0-1 0,1 1 1,-1-1-1,0 1 0,1 0 0,-1-1 0,0 1 0,0 0 0,0 0 1,0 0-1,0 0 0,0 0 0,0 0 0,1 1 0,27 36 1363,-19-23-981,19 23-131,-2 1-1,29 59 1,-41-68-450,-2 0 0,-1 1 0,-1 0 0,8 42 0,-19-71-83,1 1 1,-1 0-1,1-1 0,-1 1 0,0 0 0,0-1 1,0 1-1,0 0 0,-1-1 0,1 1 0,-2 4 1,1-5 93,1-2 1,-1 1 0,0 0-1,0 0 1,0 0 0,1 0 0,-1 0-1,0-1 1,0 1 0,0 0 0,0-1-1,0 1 1,0-1 0,-1 1-1,1-1 1,0 1 0,0-1 0,0 0-1,0 1 1,0-1 0,-1 0-1,1 0 1,0 0 0,0 0 0,0 0-1,-1 0 1,1-1 0,-1 1-1,-22-4-644</inkml:trace>
  <inkml:trace contextRef="#ctx0" brushRef="#br0" timeOffset="1">5 366 16099,'-5'-4'1537,"7"0"-921,4 1-208,7 1 760,4-2-96,9-5-263,4 1-161,4-7-200,2 2-176,-3 2 1112,-5-2-1128,-16-1 24,-5 2 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3.032"/>
    </inkml:context>
    <inkml:brush xml:id="br0">
      <inkml:brushProperty name="width" value="0.035" units="cm"/>
      <inkml:brushProperty name="height" value="0.035" units="cm"/>
      <inkml:brushProperty name="color" value="#E71224"/>
    </inkml:brush>
  </inkml:definitions>
  <inkml:trace contextRef="#ctx0" brushRef="#br0">0 3 14707,'0'0'99,"1"0"0,-1-1 0,1 1-1,-1 0 1,1 0 0,-1 0 0,0-1 0,1 1 0,-1 0-1,1 0 1,-1 0 0,1 0 0,-1 0 0,1 0-1,-1 0 1,1 0 0,-1 0 0,1 0 0,-1 0 0,1 0-1,-1 0 1,1 0 0,-1 0 0,1 0 0,-1 1-1,0-1 1,1 0 0,-1 0 0,1 1 0,-1-1 0,0 0-1,1 0 1,-1 1 0,0-1 0,1 1 0,-1-1 0,0 0-1,1 1 1,-1-1 0,0 1 0,0-1 0,1 0-1,-1 1 1,0-1 0,0 1 0,0-1 0,0 1 0,0 0-1,13 32 2020,-11-25-1748,-1-5-307,135 412 2490,-135-410-2655,0 0 0,1 0-1,-2 0 1,1 0 0,0-1-1,-1 10 1,0-13 92,-1-1 1,1 1-1,0 0 1,0 0-1,-1 0 1,1 0-1,0-1 1,-1 1 0,1 0-1,-1 0 1,1 0-1,-1-1 1,1 1-1,-1 0 1,1-1-1,-1 1 1,0-1-1,1 1 1,-1-1-1,0 1 1,0-1-1,1 1 1,-1-1-1,0 0 1,0 1-1,0-1 1,0 0-1,1 0 1,-1 1-1,0-1 1,0 0-1,0 0 1,0 0-1,0 0 1,0 0-1,1 0 1,-1-1-1,0 1 1,0 0 0,0 0-1,0-1 1,-1 1-1,-15-5-282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9.141"/>
    </inkml:context>
    <inkml:brush xml:id="br0">
      <inkml:brushProperty name="width" value="0.025" units="cm"/>
      <inkml:brushProperty name="height" value="0.025" units="cm"/>
    </inkml:brush>
  </inkml:definitions>
  <inkml:trace contextRef="#ctx0" brushRef="#br0">94 0 10634,'0'0'2210,"-32"60"-576,17-19 223,-1 7-383,3 1-513,3-1-481,4-1 33,5-6-161,1-7-256,0-9-64,1-9-448,13-12-962,-3-4-768,-2-7-2818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3.606"/>
    </inkml:context>
    <inkml:brush xml:id="br0">
      <inkml:brushProperty name="width" value="0.035" units="cm"/>
      <inkml:brushProperty name="height" value="0.035" units="cm"/>
      <inkml:brushProperty name="color" value="#E71224"/>
    </inkml:brush>
  </inkml:definitions>
  <inkml:trace contextRef="#ctx0" brushRef="#br0">2 269 16067,'-1'-8'295,"1"-1"-1,0 1 1,0 0-1,1 0 0,0 0 1,0-1-1,1 1 1,0 0-1,1 1 0,0-1 1,0 0-1,0 1 1,1 0-1,0-1 0,1 2 1,-1-1-1,9-8 1,-4 4-176,0 0 0,1 2 0,0-1 0,1 1 0,0 1 0,0 0 0,1 0 0,0 1 0,20-8 0,-16 9-80,1 1 1,-1 1-1,1 0 1,0 2-1,0 0 0,19 0 1,-25 2-29,1 0 1,-1 1-1,0 1 1,0-1-1,0 2 1,0 0-1,0 0 1,0 1 0,0 0-1,11 7 1,-19-8 11,1-1 0,-1 1 0,0 0 0,0 0 1,0 1-1,0-1 0,-1 1 0,1-1 1,-1 1-1,0 0 0,0 0 0,0 0 0,0 0 1,-1 0-1,1 1 0,-1-1 0,-1 0 1,1 1-1,0-1 0,-1 9 0,0 9 238,-1 0 1,-7 43-1,3-34-12,3-18-148,-2 26 251,-1 0 1,-3 0 0,-1 0 0,-18 47-1,25-82-306,0 0 0,0-1-1,0 1 1,-1 0 0,1-1-1,-1 1 1,0-1-1,0 0 1,-1 0 0,1 0-1,-1 0 1,1-1 0,-6 4-1,-4 0 167,0 0 0,-25 8-1,29-12-174,1 0 1,0 1-1,-1 0 0,1 1 0,0 0 0,1 0 1,-1 0-1,1 1 0,0 0 0,0 1 0,-7 6 1,-4 15-25,14-21-15,0 0-1,0 0 1,0 0-1,-11 9 1,15-14-6,-1-1 0,0 1 0,1-1-1,-1 0 1,0 0 0,1 1 0,-1-1 0,0 0 0,0 0 0,1 0 0,-1 0-1,0 0 1,0 0 0,1 0 0,-1 0 0,0 0 0,0 0 0,1 0-1,-1 0 1,0-1 0,0 1 0,1 0 0,-1-1 0,0 1 0,1 0 0,-1-1-1,0 1 1,1-1 0,-1 1 0,1-1 0,-1 1 0,1-1 0,-1 1-1,1-1 1,-1 0 0,1 1 0,-1-1 0,1 0 0,0 1 0,-1-1 0,1-1-1,-16-32-1070,16 32 929,-2-1-172,1-1 0,-1 0 0,1 0 0,0 0 0,1 0 0,-1 0 0,1 0-1,-1 0 1,1 0 0,1 0 0,-1-1 0,0 1 0,2-4 0,3-6-636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4.228"/>
    </inkml:context>
    <inkml:brush xml:id="br0">
      <inkml:brushProperty name="width" value="0.035" units="cm"/>
      <inkml:brushProperty name="height" value="0.035" units="cm"/>
      <inkml:brushProperty name="color" value="#E71224"/>
    </inkml:brush>
  </inkml:definitions>
  <inkml:trace contextRef="#ctx0" brushRef="#br0">1 18 16299,'1'-12'2257,"2"7"-697,0 10 849,1 10-1289,4 2-176,-1 7-312,3 3-200,-2 4-343,1 0-178,0-2-703,-4-2 1624,4-3-880,-2-4-48,-1-4-40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8.491"/>
    </inkml:context>
    <inkml:brush xml:id="br0">
      <inkml:brushProperty name="width" value="0.035" units="cm"/>
      <inkml:brushProperty name="height" value="0.035" units="cm"/>
      <inkml:brushProperty name="color" value="#E71224"/>
    </inkml:brush>
  </inkml:definitions>
  <inkml:trace contextRef="#ctx0" brushRef="#br0">1 1 12427,'4'10'1552,"0"5"-816,1 6-288,-1 6 1433,2 6-1065,1 7-368,0 3-144,2 3-472,-1-2 208,-3 2-72,-3-6-80,-2-3-32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8.987"/>
    </inkml:context>
    <inkml:brush xml:id="br0">
      <inkml:brushProperty name="width" value="0.035" units="cm"/>
      <inkml:brushProperty name="height" value="0.035" units="cm"/>
      <inkml:brushProperty name="color" value="#E71224"/>
    </inkml:brush>
  </inkml:definitions>
  <inkml:trace contextRef="#ctx0" brushRef="#br0">9 1 15211,'-1'63'1289,"-2"-7"-985,-1-5-160,4-11 168,0-5-384,4-12 168,-1-6-64,2-10-200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9.442"/>
    </inkml:context>
    <inkml:brush xml:id="br0">
      <inkml:brushProperty name="width" value="0.035" units="cm"/>
      <inkml:brushProperty name="height" value="0.035" units="cm"/>
      <inkml:brushProperty name="color" value="#E71224"/>
    </inkml:brush>
  </inkml:definitions>
  <inkml:trace contextRef="#ctx0" brushRef="#br0">0 1 13107,'12'257'2499,"14"152"-2118,1-185-3002,4 462 2843,-37-530 197,1-10-227,12 214 1663,-5 215 819,-9-472-2832,-1 38-444,15 267 719,-2 83 751,-9-405-1271,-1 62-591,18 61 952,2 104 1387,-15-308-1023,-3-6-121,-3-13-71,-7-22-311,11 25 94,1 9 69,1 0 0,0 0 0,-1-1 0,1 1-1,-1 0 1,0 0 0,0 0 0,0 0 0,0 0 0,0 0 0,0 0-1,0 0 1,-1 0 0,-1-1 0,-1 2-142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0.736"/>
    </inkml:context>
    <inkml:brush xml:id="br0">
      <inkml:brushProperty name="width" value="0.035" units="cm"/>
      <inkml:brushProperty name="height" value="0.035" units="cm"/>
      <inkml:brushProperty name="color" value="#E71224"/>
    </inkml:brush>
  </inkml:definitions>
  <inkml:trace contextRef="#ctx0" brushRef="#br0">25 595 12851,'-1'1'123,"0"-1"0,1 0 1,-1 0-1,0 1 0,1-1 1,-1 0-1,0 0 0,1 0 1,-1 0-1,0 0 0,0 0 1,1 0-1,-1 0 0,0 0 1,1 0-1,-1 0 0,0 0 1,1-1-1,-1 1 0,0 0 1,1 0-1,-1-1 0,0 1 1,1 0-1,-1-1 0,1 1 1,-1-1-1,0 1 0,1-1 1,-1 1-1,1-1 0,0 1 1,-1-1-1,1 0 0,-1 1 1,1-1-1,0 1 0,0-1 1,-1 0-1,1 1 0,0-1 1,0 0-1,0 0 0,-1 1 1,1-1-1,0 0 0,0 0 1,1-5 195,0 1 1,0-1-1,0 1 0,0-1 1,3-5-1,-1 2-279,68-185 1349,-57 164-1314,0 2 0,2 0 0,1 0 0,30-35 0,-40 55-68,1 0-1,0 1 1,0 0-1,1 1 0,0 0 1,0 0-1,1 1 0,-1 0 1,1 0-1,0 1 1,0 1-1,1 0 0,15-3 1,12 0 18,0 2 1,56 2 0,-61 1-23,89 5 85,125 20-1,88 4 203,-290-28-261,-1-1 1,1-3 0,-1-1-1,0-3 1,63-18 0,-97 22-5,1-1 1,-1 0-1,0 0 1,0-1-1,-1 0 1,14-12-1,9-6-805,-31 23 737,0 0 1,0 0-1,0 1 0,0-1 1,0 1-1,0-1 0,0 1 0,0-1 1,0 1-1,1-1 0,-1 1 1,0 0-1,0 0 0,0-1 0,1 1 1,-1 0-1,0 0 0,0 0 1,1 0-1,-1 1 0,0-1 0,0 0 1,0 0-1,0 1 0,1-1 1,-1 1-1,0-1 0,0 1 0,0 0 1,0-1-1,0 1 0,0 0 1,0-1-1,0 1 0,0 0 0,-1 0 1,1 0-1,0 0 0,0 0 1,0 2-1,4 5 91,-2 0-1,1 0 1,-1 0 0,4 15 0,-3-9 264,-2-7-214,0-2 64,-1 0 0,1 0-1,0 0 1,0 0-1,1 0 1,3 5-1,-5-9-121,1 1 0,-1-1 0,0 0 0,0 0 0,1 0 0,-1 0 0,1 0 0,-1 0 0,1-1-1,-1 1 1,1 0 0,-1-1 0,1 1 0,0-1 0,-1 1 0,1-1 0,0 0 0,-1 0 0,1 0 0,0 0-1,-1 0 1,1 0 0,0 0 0,2-1 0,0 0-36,0 1 0,0 0 1,0 0-1,0 0 0,0 1 0,0-1 0,0 1 1,0 0-1,0 0 0,0 0 0,0 1 0,-1 0 1,1-1-1,0 1 0,-1 0 0,0 1 0,1-1 1,-1 0-1,0 1 0,0 0 0,0 0 1,-1 0-1,1 0 0,3 6 0,4 6 8,0 1 0,-2 1 0,0 0-1,6 18 1,17 48 39,14 38 130,-44-118-131,1 0 0,-1 0 0,1 0 0,0-1 0,0 1 0,0 0 0,0-1 0,4 5-1,-5-7-23,-1 1-1,1-1 0,0 1 0,-1-1 1,1 0-1,0 1 0,0-1 0,-1 0 1,1 0-1,0 0 0,0 1 0,0-1 1,-1 0-1,1 0 0,0 0 0,0 0 0,0 0 1,-1 0-1,1-1 0,0 1 0,0 0 1,-1 0-1,1-1 0,0 1 0,0 0 1,-1-1-1,1 1 0,0 0 0,-1-1 1,1 1-1,0-1 0,-1 1 0,1-1 0,-1 0 1,1 1-1,-1-1 0,2-1 0,-2 1 8,1 0 0,0-1 0,0 1 0,0 0 0,0 0 0,1 0 0,-1 0 0,0 0-1,0 0 1,1 0 0,-1 0 0,0 1 0,1-1 0,-1 0 0,1 1 0,-1-1 0,1 1 0,-1 0-1,1-1 1,-1 1 0,1 0 0,0 0 0,-1 0 0,1 0 0,1 0 0,-1 1-49,0 1 0,1-1 0,-1 0 0,0 0 0,0 1 1,0 0-1,0-1 0,0 1 0,0 0 0,0 0 0,-1 0 0,1 0 1,-1 0-1,3 5 0,0-1-185,0 1 0,-1 0 0,0 1 0,0-1 0,-1 1-1,0-1 1,0 1 0,0 13 0,-1-7-199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1.803"/>
    </inkml:context>
    <inkml:brush xml:id="br0">
      <inkml:brushProperty name="width" value="0.035" units="cm"/>
      <inkml:brushProperty name="height" value="0.035" units="cm"/>
      <inkml:brushProperty name="color" value="#E71224"/>
    </inkml:brush>
  </inkml:definitions>
  <inkml:trace contextRef="#ctx0" brushRef="#br0">32 532 13707,'-12'8'796,"-7"3"384,19-11-1170,0 0 0,0 0 0,0 0 1,1 0-1,-1 0 0,0 0 0,0 0 0,0 0 0,0 0 0,0 0 1,0 0-1,0 0 0,0 0 0,0 0 0,0 0 0,0-1 0,0 1 1,0 0-1,0 0 0,0 0 0,0 0 0,0 0 0,0 0 0,-1 0 1,1 0-1,0 0 0,0 0 0,0 0 0,0 0 0,0 0 0,0 0 1,0 0-1,0 0 0,0 0 0,0 0 0,0 0 0,0 0 1,0 0-1,0 0 0,0 0 0,0 0 0,0 0 0,0 0 0,0 0 1,0 0-1,0 0 0,0 0 0,0 0 0,0 0 0,-1 0 0,1 0 1,0 0-1,0 0 0,0 0 0,0 0 0,9-11 525,57-54 729,86-65-1,-121 104-1049,20-14-77,1 1-1,3 3 1,0 3 0,3 1 0,114-43 0,-130 60-316,-1 3 0,2 1 1,0 2-1,0 2 0,0 2 1,1 2-1,0 2 1,0 2-1,74 10 0,-30 9-210,-1 4 0,114 47 0,-21-7 371,376 102 609,-271-84-354,-142-42-99,193 29 0,-257-59 48,1-3 0,0-3 0,0-4 0,90-12-1,-63-5 106,0-5-1,123-41 0,200-93 900,-158 54-869,-134 57-627,-115 39 107,0 1 0,0 1 0,47-2-1,-34 9-906,-35-3 1068,0 1-1,1-1 1,-1 0 0,0 1 0,0-1-1,1 1 1,-1-1 0,0 1-1,0-1 1,0 1 0,1 0-1,-1 0 1,0 0 0,0-1 0,0 1-1,0 0 1,-1 0 0,1 1-1,0-1 1,0 0 0,-1 0 0,2 1-1,-1 8-530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2.491"/>
    </inkml:context>
    <inkml:brush xml:id="br0">
      <inkml:brushProperty name="width" value="0.035" units="cm"/>
      <inkml:brushProperty name="height" value="0.035" units="cm"/>
      <inkml:brushProperty name="color" value="#E71224"/>
    </inkml:brush>
  </inkml:definitions>
  <inkml:trace contextRef="#ctx0" brushRef="#br0">446 65 14003,'30'-65'5132,"-74"161"-3406,-109 173-1,-85 70-1522,229-327-178,4-7-8,1 0 1,0 1 0,0-1 0,1 1 0,0 0 0,0 0 0,-3 7 0,6-12-16,0-1-1,0 1 1,0-1-1,0 0 1,0 1 0,0-1-1,0 1 1,0-1-1,0 1 1,0-1 0,1 0-1,-1 1 1,0-1-1,0 1 1,0-1 0,0 0-1,1 1 1,-1-1-1,0 0 1,0 1 0,1-1-1,-1 0 1,0 1 0,0-1-1,1 0 1,-1 0-1,0 1 1,1-1 0,-1 0-1,1 0 1,-1 1-1,0-1 1,1 0 0,-1 0-1,1 0 1,-1 0-1,1 0 1,18 2 32,-16-2-28,70-2 60,-20 1-90,59 5 0,82 24 281,-32-4-20,-68-14-162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3.803"/>
    </inkml:context>
    <inkml:brush xml:id="br0">
      <inkml:brushProperty name="width" value="0.035" units="cm"/>
      <inkml:brushProperty name="height" value="0.035" units="cm"/>
      <inkml:brushProperty name="color" value="#E71224"/>
    </inkml:brush>
  </inkml:definitions>
  <inkml:trace contextRef="#ctx0" brushRef="#br0">10 198 17628,'-1'1'89,"0"-1"0,0 1 0,0 0-1,1 0 1,-1 0 0,0 0 0,1 0 0,-1 0 0,1 0 0,-1 0 0,1 0 0,0 0 0,-1 0 0,1 0 0,0 0 0,0 0 0,-1 0 0,1 0-1,0 0 1,0 0 0,0 0 0,1 2 0,3 31 7,-3-26 214,0-1-242,19 105 408,-16-93-477,1-1 1,1-1-1,0 1 1,11 17-1,-16-31 1,1-1-1,0 0 1,0 0-1,1 0 1,-1 0-1,1 0 1,-1-1 0,1 1-1,4 2 1,-6-4 2,1 0 1,-1 0 0,0-1 0,1 1 0,-1-1 0,1 1-1,-1-1 1,1 0 0,-1 1 0,1-1 0,-1 0 0,1 0 0,-1 0-1,1 0 1,-1 0 0,1 0 0,-1-1 0,1 1 0,-1 0-1,1-1 1,-1 1 0,1-1 0,-1 0 0,0 1 0,1-1 0,1-2-1,3-2 35,0 0-1,0-1 0,0 0 0,-1 0 0,0-1 0,-1 0 0,1 1 0,-1-1 0,-1-1 0,4-7 1,6-17 309,8-33 0,-13 38 119,-1 1 0,-2-2-1,0 1 1,-2-1 0,-1-51 0,-3 122 483,4-21-931,1 0 0,0 0 0,2-1 0,1 0-1,0 0 1,1 0 0,2-1 0,0 0 0,16 23 0,-23-40-19,-1 1-1,1-1 1,0 0-1,0 0 1,0-1-1,0 1 1,0 0-1,1-1 1,-1 0-1,1 0 1,-1 0-1,1 0 1,0-1-1,6 2 1,-8-2 6,1-1 1,0 0-1,-1 0 1,1 0 0,0 0-1,-1 0 1,1-1-1,0 1 1,-1-1 0,1 0-1,-1 1 1,1-1-1,-1 0 1,1-1-1,-1 1 1,0 0 0,1-1-1,-1 1 1,0-1-1,0 0 1,0 0 0,3-3-1,4-6 68,-1-1 1,0 1-1,-1-1 0,0 0 1,-1-1-1,-1 1 0,0-1 0,0-1 1,3-16-1,-2 1 176,-2 0-1,0-1 1,-1-39 0,-3 64-205,-4-59 391,4 61-410,0-1-1,-1 1 0,0 0 0,1-1 1,-1 1-1,-1 0 0,1 0 0,0 0 1,-1 0-1,1 0 0,-1 0 0,0 0 1,0 0-1,0 1 0,-5-5 0,7 7-27,0 0-1,-1-1 1,1 1-1,-1 0 1,1 0-1,-1-1 1,1 1-1,-1 0 1,1 0-1,-1 0 1,1 0-1,-1-1 0,0 1 1,1 0-1,-1 0 1,1 0-1,-1 0 1,1 0-1,-1 1 1,1-1-1,-1 0 1,1 0-1,-1 0 1,1 0-1,-1 0 1,1 1-1,-1-1 0,1 0 1,-2 1-1,-9 16-335,0 24-808,11-37 954,-3 44-1417,2-45 1498,1 0 0,1 0 0,-1 0 0,0 0 1,1 0-1,-1 0 0,1 0 0,0 0 0,0-1 1,0 1-1,0 0 0,1-1 0,2 5 0,5 1-744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4.270"/>
    </inkml:context>
    <inkml:brush xml:id="br0">
      <inkml:brushProperty name="width" value="0.035" units="cm"/>
      <inkml:brushProperty name="height" value="0.035" units="cm"/>
      <inkml:brushProperty name="color" value="#E71224"/>
    </inkml:brush>
  </inkml:definitions>
  <inkml:trace contextRef="#ctx0" brushRef="#br0">39 207 15643,'-4'10'1500,"0"-1"0,1 1 0,-3 15-1,-2 11-441,-4 40-1,12-76-1053,0 9 111,-1-1-1,1 0 1,1 14 0,-1-21-107,0-1 1,0 1-1,0-1 0,0 1 0,1-1 0,-1 1 0,0-1 0,0 1 1,0-1-1,0 0 0,1 1 0,-1-1 0,0 1 0,0-1 1,1 0-1,-1 1 0,0-1 0,0 1 0,1-1 0,-1 0 0,1 0 1,-1 1-1,0-1 0,1 0 0,-1 0 0,1 1 0,-1-1 0,0 0 1,2 0-1,-1 0 4,0-1 0,1 1 0,-1-1 1,0 1-1,1-1 0,-1 0 0,0 0 0,0 0 1,0 0-1,0 0 0,0 0 0,0 0 0,0 0 1,0 0-1,1-2 0,30-39 175,-12 14-11,35-35 0,-48 55-147,1 1-1,0 0 1,0 1 0,0 0-1,1 0 1,0 1 0,0 0-1,1 0 1,11-3-1,-17 7-18,1 0-1,0 0 0,-1 0 0,1 1 1,0-1-1,-1 1 0,1 1 0,0-1 1,-1 1-1,1-1 0,-1 1 0,1 0 1,-1 1-1,1-1 0,-1 1 0,0 0 1,1 0-1,-1 0 0,0 1 0,-1 0 1,1-1-1,0 1 0,-1 0 0,1 1 1,-1-1-1,0 1 0,0-1 0,-1 1 1,4 5-1,-6-8 2,1 0 1,-1 0-1,1 0 1,-1 0-1,1 0 1,0 0-1,-1-1 1,1 1-1,0 0 1,0 0-1,0-1 1,-1 1-1,1 0 1,0-1-1,0 1 1,0-1-1,0 1 1,0-1-1,2 1 1,-3-1 4,1-1 0,-1 1 0,1 0 0,-1 0 0,1-1 0,-1 1-1,1 0 1,-1-1 0,0 1 0,1-1 0,-1 1 0,1-1 0,-1 1 0,0-1 0,1 1 0,-1-1 0,0 1 0,0-1 0,1 1 0,-1-1 0,0 1 0,0-1 0,0 1 0,0-2 0,2-5 110,-2-1-1,1 1 0,-1-1 1,0-8-1,-2-11 284,-2 0-1,-8-33 1,9 48-307,-1 0 0,0 1 0,0-1 1,-1 1-1,-1 0 0,0 0 0,-10-12 0,19 25-385,-1 0-1,1-1 0,-1 1 1,1 0-1,0-1 1,0 1-1,0-1 1,0 0-1,0 0 0,0 0 1,0 0-1,0-1 1,4 1-1,-5-1 223,1 1 0,-1-1 0,1 0 0,0 0 1,-1 0-1,1 0 0,-1 0 0,1-1 0,-1 1 0,1-1 0,-1 0 0,0 0 1,1 1-1,-1-2 0,0 1 0,1 0 0,-1 0 0,0-1 0,3-2 0,2-10-344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2:59.661"/>
    </inkml:context>
    <inkml:brush xml:id="br0">
      <inkml:brushProperty name="width" value="0.025" units="cm"/>
      <inkml:brushProperty name="height" value="0.025" units="cm"/>
    </inkml:brush>
  </inkml:definitions>
  <inkml:trace contextRef="#ctx0" brushRef="#br0">0 0 9961,'0'0'12012,"11"68"-11916,-2-47-96,-7-3 32,3-2-609,-2-5-704,-3-5-416,-19-5-9290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4.811"/>
    </inkml:context>
    <inkml:brush xml:id="br0">
      <inkml:brushProperty name="width" value="0.035" units="cm"/>
      <inkml:brushProperty name="height" value="0.035" units="cm"/>
      <inkml:brushProperty name="color" value="#E71224"/>
    </inkml:brush>
  </inkml:definitions>
  <inkml:trace contextRef="#ctx0" brushRef="#br0">0 153 18900,'4'-5'1560,"8"-7"-1112,4-4-183,5-2 479,5-5-352,3-1-680,-1-1 392,-9 8-96,-5 4-120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5.383"/>
    </inkml:context>
    <inkml:brush xml:id="br0">
      <inkml:brushProperty name="width" value="0.035" units="cm"/>
      <inkml:brushProperty name="height" value="0.035" units="cm"/>
      <inkml:brushProperty name="color" value="#E71224"/>
    </inkml:brush>
  </inkml:definitions>
  <inkml:trace contextRef="#ctx0" brushRef="#br0">133 75 15227,'-62'96'5019,"62"-96"-4996,-1 1 0,1-1 0,0 0 0,0 0-1,0 0 1,0 0 0,0 0 0,0 0 0,0 0 0,0 0 0,0 0 0,0 1 0,0-1 0,-1 0 0,1 0 0,0 0 0,0 0 0,0 0 0,0 0 0,0 0 0,0 0 0,0 0 0,-1 0 0,1 0 0,0 0 0,0 0 0,0 0 0,0 0 0,0 0 0,0 0-1,0 0 1,-1 0 0,1 0 0,0 0 0,0 0 0,0 0 0,0 0 0,0 0 0,0 0 0,0 0 0,-1 0 0,1-1 0,0 1 0,0 0 0,0 0 0,0 0 0,0 0 0,0 0 0,0 0 0,-4-9 500,0-8 42,2 4-105,1 9-365,0 0 0,0 0 0,1 1 0,0-1 0,0 0 0,0-6-1,4 21 7,-2-5 259,-14-4 137,11-2-488,-1 0-1,1 0 1,-1 1 0,1-1-1,0 0 1,-1 0 0,1 1-1,0-1 1,-1 1 0,1-1-1,0 1 1,0 0 0,-1 0-1,1-1 1,0 1 0,0 0-1,0 0 1,0 0 0,0 0-1,0 0 1,0 0 0,1 0-1,-1 1 1,0-1 0,0 0-1,1 0 1,-1 1 0,1-1-1,-1 0 1,1 1 0,0-1-1,-1 0 1,1 3-1,0-1-43,0-1 0,0 0 0,0 1-1,0-1 1,0 1 0,0-1 0,1 1-1,-1-1 1,1 0 0,0 1 0,0-1-1,0 0 1,0 0 0,0 0-1,0 0 1,1 1 0,-1-2 0,1 1-1,1 2 1,-3-3 29,1-1-1,-1 0 1,1 1 0,-1-1-1,1 0 1,-1 1 0,1-1-1,-1 0 1,1 0 0,-1 1-1,1-1 1,-1 0 0,1 0-1,0 0 1,-1 0 0,1 0-1,-1 0 1,1 0-1,-1 0 1,1 0 0,0 0-1,-1 0 1,1 0 0,-1 0-1,1-1 1,0 1 0,13-13 34,4-21 177,-10 15 5,0 0 0,-2-1 0,0 1 0,-1-1 0,2-25 0,-7 45-200,0-1 0,0 1 0,0 0 0,1-1 0,-1 1 0,0 0 1,0-1-1,0 1 0,0 0 0,0-1 0,0 1 0,0 0 0,0-1 0,0 1 0,0 0 0,-1-1 1,1 1-1,0 0 0,0-1 0,0 1 0,0 0 0,0-1 0,-1 1 0,1 0 0,0-1 1,0 1-1,0 0 0,-1 0 0,1-1 0,0 1 0,-1 0 0,1-1 0,-10 8 153,-7 19-52,1 5-72,1 1 1,-20 61 0,30-74-40,0 0 1,1 0-1,1 1 1,1 0-1,0-1 1,3 32-1,-1-47-2,0-1-1,1 1 1,-1 0-1,1-1 0,0 1 1,0 0-1,0-1 1,1 1-1,-1-1 1,1 0-1,0 0 0,0 1 1,0-1-1,4 4 1,-4-5-6,0-1 1,1 1-1,-1-1 1,1 0-1,-1 1 0,1-1 1,-1 0-1,1-1 1,0 1-1,-1 0 1,1-1-1,0 1 0,0-1 1,-1 0-1,1 0 1,0 0-1,0 0 1,0-1-1,-1 1 0,5-2 1,8-2-100,1-1 1,-1-1-1,0 0 0,-1-1 0,0-1 1,0 0-1,0-1 0,-1 0 1,-1-1-1,1 0 0,-2-1 1,13-14-1,13-23-172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5.902"/>
    </inkml:context>
    <inkml:brush xml:id="br0">
      <inkml:brushProperty name="width" value="0.035" units="cm"/>
      <inkml:brushProperty name="height" value="0.035" units="cm"/>
      <inkml:brushProperty name="color" value="#E71224"/>
    </inkml:brush>
  </inkml:definitions>
  <inkml:trace contextRef="#ctx0" brushRef="#br0">72 293 16227,'0'-9'429,"-1"-4"26,0-1 0,0 1-1,-2 0 1,1 0-1,-6-14 1,8 27-392,0-1 0,0 0 0,0 1 0,0-1 0,-1 1 0,1-1 0,0 0 0,-1 1 0,1-1 0,0 1 0,-1-1 0,1 0 0,-1 1 0,1-1 0,-1 1 0,1 0 0,-1-1 0,1 1 0,-1-1 0,1 1 0,-1 0 0,1-1 0,-1 1 0,0 0 0,-1-1 0,2 2-9,-1-1 1,0 0-1,1 0 0,-1 1 0,0-1 0,1 1 1,-1-1-1,1 1 0,-1-1 0,0 1 1,1-1-1,-1 1 0,1 0 0,-1-1 1,1 1-1,0-1 0,-1 1 0,1 1 1,-14 38 918,7-5-669,1 0-1,2 1 0,1 0 0,4 64 1,7-59-112,-8-40-183,0 0 0,0 0 0,1 0 0,-1 0 0,0 0 0,1 0 0,-1 0 0,1 0 0,-1 0 0,1-1 0,-1 1 0,1 0 0,0 0 0,-1 0 0,1-1 0,0 1 0,0 0 0,0 0 0,-1-1 0,1 1 0,0-1 0,0 1 0,0-1 0,0 1 0,0-1 0,0 0 0,0 1 0,0-1 0,0 0 0,0 0 0,0 0 0,0 0 0,1 0 0,-1 0 0,2 0 0,2-3 9,0 0 1,0 0-1,-1-1 1,1 0-1,-1 1 1,0-2 0,0 1-1,0 0 1,0-1-1,4-7 1,13-19 29,-1-2 0,-1-1 0,23-59 0,-21 34 135,21-88-1,-38 131-93,-1-1-1,1-28 1,-5 38 12,-1 6-28,-4 11 29,1 3-77,1 0 0,0 1 0,1-1 0,-1 21 0,-3 62-13,7-79 0,-1 94 2,1-95-122,2 0 0,0 0-1,1 0 1,9 29 0,-12-43 50,1 0 0,0 0 0,-1 0-1,1 0 1,0-1 0,0 1 0,0 0 0,0 0-1,0 0 1,1-1 0,-1 1 0,1-1 0,-1 1-1,1-1 1,-1 1 0,1-1 0,0 0 0,-1 0-1,4 2 1,-4-3-28,1 0 0,-1 0-1,1 0 1,-1 0 0,1 0 0,-1-1-1,0 1 1,1 0 0,-1-1 0,1 1-1,-1 0 1,0-1 0,1 0 0,-1 1-1,0-1 1,0 0 0,0 0 0,1 0-1,-1 0 1,2-2 0,3-4-244,0 0-1,0-1 1,-1 0 0,1 0 0,-2 0 0,8-17 0,1-14-516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6.402"/>
    </inkml:context>
    <inkml:brush xml:id="br0">
      <inkml:brushProperty name="width" value="0.035" units="cm"/>
      <inkml:brushProperty name="height" value="0.035" units="cm"/>
      <inkml:brushProperty name="color" value="#E71224"/>
    </inkml:brush>
  </inkml:definitions>
  <inkml:trace contextRef="#ctx0" brushRef="#br0">81 200 12907,'-7'64'5157,"9"-75"-2025,0 1-2594,-1 0 0,0 0 0,0 1-1,-1-1 1,0 0 0,-1 0 0,0 0-1,-3-11 1,4 20-533,0 1 0,0-1 0,0 1 0,-1-1 0,1 1 0,0-1 0,0 1 0,0-1-1,-1 1 1,1-1 0,0 1 0,0-1 0,-1 1 0,1-1 0,-1 1 0,1 0 0,0-1 0,-1 1 0,1 0-1,-1-1 1,1 1 0,-1 0 0,1 0 0,0-1 0,-1 1 0,1 0 0,-1 0 0,0 0 0,1 0 0,-1-1 0,1 1-1,-1 0 1,0 0 0,0 1-3,0-1 0,0 1 0,0 0 0,0 0 0,0-1 0,0 1 0,0 0 0,0 0 0,0 0 0,0 0 0,1 0 0,-1 0 0,-1 2 0,-17 39-21,11-18 23,-8 43-1,14-60 4,1 0 0,0 1 1,1-1-1,-1 1 0,1-1 1,1 1-1,0-1 0,0 0 0,0 1 1,4 10-1,-4-17-3,-1 0 1,0 0-1,1 0 1,0 0-1,-1 0 1,1 0-1,-1 0 1,1 0-1,0 0 0,0 0 1,-1 0-1,1-1 1,0 1-1,0 0 1,0-1-1,0 1 1,0 0-1,0-1 0,0 0 1,0 1-1,0-1 1,0 1-1,2-1 1,-1 0 4,1 0 1,-1 0-1,0 0 1,0-1-1,0 1 1,0-1-1,0 1 1,0-1-1,0 0 1,0 0-1,4-2 1,3-3 32,0-1-1,0 0 1,14-15-1,-22 22-39,82-95 175,-57 63-143,56-55 1,-79 85-44,-1 0 0,0 0 0,0 0 1,1 1-1,-1-1 0,1 1 0,-1-1 0,1 1 1,0 0-1,-1 0 0,1 0 0,0 0 1,0 1-1,5-1 0,-6 1 3,-1 0 1,1 1-1,-1-1 0,1 1 1,-1-1-1,0 1 1,1 0-1,-1-1 0,0 1 1,0 0-1,0 0 1,0 0-1,1 0 0,-1 0 1,0 0-1,-1 0 1,1 0-1,0 1 0,0-1 1,0 0-1,-1 0 1,1 1-1,-1-1 0,1 0 1,-1 1-1,1-1 1,-1 1-1,0-1 0,1 2 1,1 11 12,-1 0 0,0 0 0,-1 0 1,0 1-1,-1-1 0,-1 0 1,0 0-1,-7 22 0,9-35 9,0 0 0,0-1-1,0 1 1,0-1 0,0 1 0,0 0-1,0-1 1,-1 1 0,1-1 0,0 1-1,0 0 1,-1-1 0,1 1 0,0-1-1,-1 1 1,1-1 0,-1 1 0,1-1-1,-1 0 1,1 1 0,-1-1 0,1 1-1,-1-1 1,-6-10 373,-1-29 201,8 37-555,-3-14 137,-1-13 127,0 0 1,1-50-1,3 76-360,1 0 0,-1 1 1,1-1-1,0 0 0,-1 0 0,1 1 1,1-1-1,-1 1 0,0-1 0,1 1 1,-1-1-1,1 1 0,0 0 0,-1 0 0,1 0 1,0 0-1,0 0 0,1 0 0,3-3 1,5 0-166,-1-1 1,1 1 0,17-6-1,1 1-3,1-5-252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7.152"/>
    </inkml:context>
    <inkml:brush xml:id="br0">
      <inkml:brushProperty name="width" value="0.035" units="cm"/>
      <inkml:brushProperty name="height" value="0.035" units="cm"/>
      <inkml:brushProperty name="color" value="#E71224"/>
    </inkml:brush>
  </inkml:definitions>
  <inkml:trace contextRef="#ctx0" brushRef="#br0">1 0 17780,'4'8'436,"1"1"0,-1-1 1,0 1-1,-1 0 0,0 0 1,3 13-1,6 60 681,-5-29-278,7 43 56,-1-8-198,37 139 1,-49-225-672,-1 0 0,1 0 0,0 1-1,0-1 1,0 0 0,0 0 0,0 0 0,0 0 0,0 0-1,3 3 1,-3-5-15,-1 0-1,0 0 0,1 0 0,-1 0 1,0 0-1,1 0 0,-1 0 1,0 0-1,0 0 0,1 0 0,-1 0 1,0 0-1,1-1 0,-1 1 1,0 0-1,0 0 0,1 0 0,-1 0 1,0 0-1,0-1 0,1 1 1,-1 0-1,0 0 0,0 0 0,1-1 1,-1 1-1,0 0 0,0 0 1,0-1-1,0 1 0,1 0 0,-1-1 1,0 1-1,0 0 0,0 0 1,0-1-1,0 1 0,0 0 0,0-1 1,0 1-1,0-1 0,2-7 115,0-1-1,-1 1 0,0-1 0,0-8 1,-5-118 844,2 113-849,0 1-1,-2 0 1,-1-1-1,-8-23 1,16 54-134,1 2-15,0-1 0,0 1 0,1-1-1,1 0 1,11 16 0,-16-24 27,1 0-1,-1-1 0,1 1 0,-1-1 0,1 1 0,0-1 1,0 1-1,0-1 0,0 0 0,0 0 0,0 0 0,0 0 1,0 0-1,0-1 0,0 1 0,0-1 0,1 1 0,-1-1 1,0 0-1,0 0 0,1 0 0,-1 0 0,0 0 0,0 0 1,1 0-1,-1-1 0,0 1 0,0-1 0,0 0 0,0 0 1,0 0-1,0 0 0,0 0 0,0 0 0,0 0 0,0-1 1,0 1-1,1-3 0,7-4 3,0-2 0,-1 1 1,-1-1-1,0-1 0,0 1 0,-1-1 0,0-1 1,5-11-1,38-99 218,-50 121-215,17-49 157,-17 50-159,0 0 0,0 0 0,0 0 0,0 0 1,0 0-1,0 0 0,0 0 0,0 1 0,0-1 1,0 0-1,0 0 0,0 0 0,0 0 0,0 0 1,0 0-1,0 0 0,0 0 0,1 0 0,-1 0 1,0 0-1,0 0 0,0 0 0,0 0 0,0 0 1,0 0-1,0 0 0,0 0 0,0 0 0,1 0 1,-1 0-1,0 0 0,0 0 0,0 0 0,0 0 1,0 0-1,0 0 0,0 0 0,0 0 0,0 0 1,1 0-1,-1 0 0,0 0 0,0 0 0,0 0 1,0 0-1,0 0 0,0 0 0,0 0 0,0 0 1,0 0-1,0 0 0,0 0 0,0 0 0,1-1 1,-1 1-1,0 0 0,0 0 0,0 0 0,0 0 1,0 0-1,0 0 0,0 0 0,0 0 0,0 0 1,0-1-1,0 1 0,0 0 0,2 8 22,-2-7-22,12 70 51,-9-46-89,1 0 0,1-1 0,15 45 0,-19-67-7,0 0 1,1 1-1,-1-1 0,0 0 0,1 0 1,-1 1-1,1-1 0,0 0 1,-1-1-1,1 1 0,3 2 0,-5-4 12,1 1 0,-1-1-1,0 0 1,1 0 0,-1 0-1,1 0 1,-1 1 0,0-1-1,1 0 1,-1 0 0,1 0-1,-1 0 1,1 0-1,-1 0 1,1 0 0,-1 0-1,1 0 1,-1 0 0,0-1-1,1 1 1,-1 0 0,1 0-1,-1 0 1,1-1 0,0 0-40,0 1 1,0-1 0,-1 0 0,1 0 0,0 0 0,0 0-1,-1 0 1,1 0 0,-1 0 0,1 0 0,-1-1 0,1 1-1,-1-2 1,3-11-197,-1 0 0,-1 0 0,0-1 0,-1 1 0,-3-27 0,2 34 169,-4-51-601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7.632"/>
    </inkml:context>
    <inkml:brush xml:id="br0">
      <inkml:brushProperty name="width" value="0.035" units="cm"/>
      <inkml:brushProperty name="height" value="0.035" units="cm"/>
      <inkml:brushProperty name="color" value="#E71224"/>
    </inkml:brush>
  </inkml:definitions>
  <inkml:trace contextRef="#ctx0" brushRef="#br0">0 1 15803,'1'1'38,"0"5"261,2 1-1,-1-1 1,1 0-1,0 0 0,7 11 1,-9-15-296,1 0 0,0-1 1,-1 1-1,1-1 0,0 0 1,0 1-1,0-1 0,0 0 1,0 0-1,0 0 0,0 0 1,0 0-1,0-1 0,1 1 1,-1-1-1,0 1 0,0-1 1,1 0-1,-1 0 0,0 0 1,4 0-1,2-1-80,-1-1 1,1 0-1,-1 0 1,0-1-1,0 0 0,0 0 1,0 0-1,6-5 0,9-4 50,-22 12 49,0 0 1,1 0 0,-1 0 0,1 0 0,-1-1 0,0 1 0,1 0-1,-1 0 1,0 0 0,1 0 0,-1 0 0,1 0 0,-1 0-1,0 0 1,1 0 0,-1 0 0,1 0 0,-1 0 0,0 0-1,1 1 1,-1-1 0,0 0 0,1 0 0,-1 0 0,1 1 0,-1-1-1,0 0 1,0 0 0,1 0 0,-1 1 0,0-1 0,1 0-1,-1 1 1,0-1 0,0 0 0,0 1 0,1-1 0,-1 0 0,0 1-1,0-1 1,0 0 0,0 1 0,0-1 0,0 1 0,1-1-1,-1 0 1,0 1 0,0-1 0,0 1 0,0-1 0,-1 0-1,1 1 1,0-1 0,0 1 0,0-1 0,-3 33 833,1-23-596,-1 17 379,-3 43 434,5-62-962,1-1-1,1 1 1,0-1 0,0 1 0,0 0 0,4 11 0,-5-19-104,0 0 0,0 0 0,0 1 0,0-1 0,0 0 0,0 1 0,0-1 1,0 0-1,1 0 0,-1 1 0,0-1 0,0 0 0,0 0 0,0 1 0,0-1 0,1 0 0,-1 0 0,0 0 0,0 1 0,0-1 0,1 0 0,-1 0 0,0 0 0,0 0 0,1 1 0,-1-1 0,0 0 0,0 0 0,1 0 0,-1 0 0,0 0 0,1 0 0,-1 0 0,0 0 0,0 0 0,1 0 0,-1 0 0,0 0 0,1 0 0,-1 0 0,0 0 0,0 0 0,1 0 0,-1 0 0,0 0 0,0 0 0,1-1 0,-1 1 0,0 0 0,0 0 0,1 0 0,-1 0 0,0-1 0,0 1 1,0 0-1,1 0 0,-1 0 0,0-1 0,0 1 0,0 0 0,0 0 0,1-1 0,11-21 79,-8 15-43,-4 7-41,0-1 1,1 1-1,-1-1 0,0 0 0,1 1 0,-1-1 0,1 1 0,-1-1 0,1 1 0,-1 0 0,1-1 0,-1 1 0,1-1 0,0 1 0,-1 0 0,1 0 0,-1-1 0,1 1 0,0 0 0,-1 0 1,2 0-1,-2 0-1,1 0 0,-1 0 1,1 0-1,-1 0 1,1 1-1,-1-1 1,1 0-1,-1 1 1,0-1-1,1 0 1,-1 1-1,1-1 0,-1 0 1,0 1-1,1-1 1,-1 1-1,0-1 1,0 1-1,1-1 1,-1 1-1,9 32 75,-9-31-65,4 20 77,-1-1 1,-1 26-1,-2-38 16,0 1 0,-1-1 0,0 1 0,-1-1 0,0 0 0,0 0-1,-6 14 1,8-22-97,-1 0-1,1 0 0,0 0 1,-1 0-1,1 0 0,-1 0 1,0 0-1,1 0 0,-1 0 1,0 0-1,0 0 0,1 0 1,-1 0-1,0-1 0,0 1 0,0 0 1,0-1-1,0 1 0,0-1 1,0 1-1,0-1 0,0 1 1,-1-1-1,1 0 0,0 1 1,0-1-1,0 0 0,0 0 1,0 0-1,-1 0 0,1 0 1,0 0-1,0 0 0,0-1 0,0 1 1,0 0-1,-1-1 0,1 1 1,0 0-1,-1-2 0,-1 1-67,1-1-1,0 1 1,-1-1-1,1 0 0,0 0 1,0 0-1,0 0 0,0-1 1,1 1-1,-1 0 1,1-1-1,-1 1 0,1-1 1,0 0-1,-2-4 1,0-22-207,2-5-139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8.070"/>
    </inkml:context>
    <inkml:brush xml:id="br0">
      <inkml:brushProperty name="width" value="0.035" units="cm"/>
      <inkml:brushProperty name="height" value="0.035" units="cm"/>
      <inkml:brushProperty name="color" value="#E71224"/>
    </inkml:brush>
  </inkml:definitions>
  <inkml:trace contextRef="#ctx0" brushRef="#br0">22 0 21477,'-1'19'837,"-1"-2"1,-4 20 0,-2 20-108,3 145 805,7-165-1393,1 0 0,3 1 0,12 49 0,-17-86-138,0 6 9,1 0 0,1 0 0,-1-1 0,7 12 0,-8-18-12,-1 1 1,0 0-1,1 0 0,-1-1 1,1 1-1,0 0 0,-1-1 0,1 1 1,0 0-1,-1-1 0,1 1 1,0-1-1,-1 1 0,1-1 0,0 1 1,0-1-1,0 0 0,0 1 1,-1-1-1,1 0 0,0 0 0,0 0 1,0 1-1,0-1 0,0 0 1,0 0-1,0 0 0,-1-1 0,1 1 1,0 0-1,0 0 0,0 0 0,0-1 1,0 1-1,-1 0 0,1-1 1,0 1-1,0 0 0,0-1 0,-1 1 1,1-1-1,0 0 0,-1 1 1,1-1-1,0 0 0,-1 1 0,2-2 1,6-9 15,0 0 1,0-1 0,-1 0 0,0 0-1,8-21 1,-4 9 1,142-295-1531,-142 294 1464,-11 25 43,0 0 1,0 0-1,0-1 1,0 1-1,1 0 1,-1 0-1,0 0 1,0-1-1,0 1 1,0 0-1,0 0 1,0-1-1,0 1 1,0 0-1,0 0 0,0-1 1,0 1-1,0 0 1,0 0-1,0 0 1,0-1-1,0 1 1,0 0-1,0 0 1,0-1-1,0 1 1,0 0-1,0 0 1,0-1-1,-1 1 1,1 0-1,0 0 1,0 0-1,0-1 1,0 1-1,-1 0 1,1 0-1,0 0 1,0 0-1,0 0 0,0-1 1,-1 1-1,1 0 1,-1 0-1,-9 2-266,-12 10-184</inkml:trace>
  <inkml:trace contextRef="#ctx0" brushRef="#br0" timeOffset="1">217 425 15731,'25'18'1705,"0"-3"-1177,-1-11-344,-1-4 528,0-10-312,0-4 48,0-5-280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8.556"/>
    </inkml:context>
    <inkml:brush xml:id="br0">
      <inkml:brushProperty name="width" value="0.035" units="cm"/>
      <inkml:brushProperty name="height" value="0.035" units="cm"/>
      <inkml:brushProperty name="color" value="#E71224"/>
    </inkml:brush>
  </inkml:definitions>
  <inkml:trace contextRef="#ctx0" brushRef="#br0">91 57 18492,'-1'-2'144,"0"0"0,0 0 0,0 0 0,0 0 0,0 0 0,0 1 0,0-1 0,-1 1 0,1-1 0,0 1 0,-1-1 0,0 1 0,1 0 0,-1-1 0,-3-1 0,4 3-96,0 0 0,0 0 0,0 0 0,-1 0 0,1 0 0,0 0 0,0 0 0,0 0 0,0 0 0,0 0 0,0 1 0,0-1 0,-1 0 0,1 1 0,0-1 0,0 1 0,0-1 1,0 1-1,1 0 0,-1-1 0,0 1 0,0 0 0,0 0 0,0-1 0,1 1 0,-1 0 0,0 0 0,1 0 0,-1 0 0,1 0 0,-2 2 0,-3 7 132,0 0 1,0 1-1,1 0 0,1 0 1,0 0-1,0 0 1,-1 19-1,2-11-34,1-1 0,0 0 0,2 0 0,2 20 1,-3-36-129,1 0 0,-1 0 0,0 0 0,0-1 0,1 1 0,-1 0 0,1 0 0,0-1 0,-1 1 0,1 0 0,0-1 0,0 1 0,0-1 0,0 1 0,0-1 0,1 0 0,-1 1 0,0-1 0,1 0 0,-1 0 0,1 0 0,-1 0 0,3 1 0,-3-2-5,1 1-1,0-1 1,0 0-1,-1 0 1,1 0-1,0-1 1,0 1-1,-1 0 1,1-1-1,0 1 1,0-1-1,-1 0 1,1 1-1,-1-1 1,1 0 0,-1 0-1,1 0 1,-1 0-1,1 0 1,-1 0-1,0-1 1,0 1-1,1 0 1,0-2-1,10-12 22,0-1 0,-1 0 0,-1 0 1,-1-1-1,10-21 0,-3-1-3,14-53 0,-25 63-127,-7 26-58,-4 17-51,-1 7-238,1 0 0,1 1 0,1 0 0,1 0 0,1 0-1,1 0 1,2 30 0,2-41 33,-3-11 398,0 0 0,0 0 0,0 0 0,0 1-1,0-1 1,0 0 0,0 0 0,1 0 0,-1 0 0,0 0 0,0 1-1,0-1 1,0 0 0,0 0 0,0 0 0,0 0 0,1 0 0,-1 0-1,0 1 1,0-1 0,0 0 0,0 0 0,1 0 0,-1 0 0,0 0-1,0 0 1,0 0 0,0 0 0,1 0 0,-1 0 0,0 0-1,0 0 1,0 0 0,0 0 0,1 0 0,-1 0 0,0 0 0,0 0-1,0 0 1,0 0 0,1 0 0,-1 0 0,0 0 0,0 0 0,0-1-1,0 1 1,0 0 0,1 0 0,-1 0 0,0 0 0,8-12-530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8.913"/>
    </inkml:context>
    <inkml:brush xml:id="br0">
      <inkml:brushProperty name="width" value="0.035" units="cm"/>
      <inkml:brushProperty name="height" value="0.035" units="cm"/>
      <inkml:brushProperty name="color" value="#E71224"/>
    </inkml:brush>
  </inkml:definitions>
  <inkml:trace contextRef="#ctx0" brushRef="#br0">4 1 14595,'2'12'2335,"-3"15"-2024,-2 26 551,2 0-1,2 0 1,3 0-1,10 54 1,-13-101-806,1 0 1,-1-1-1,1 1 1,0-1-1,0 1 1,1-1-1,0 0 1,0 0-1,0 0 1,5 6-1,-6-10-45,0 1 0,-1-1-1,1 0 1,0 1 0,0-1-1,0 0 1,0 0 0,0 0 0,0-1-1,0 1 1,0 0 0,0-1-1,0 1 1,0-1 0,1 0 0,-1 0-1,0 0 1,0 0 0,0 0-1,1 0 1,-1 0 0,0-1-1,0 1 1,0-1 0,0 0 0,0 0-1,0 1 1,0-1 0,0 0-1,3-3 1,3-1 7,0-1 0,-1 0 0,0 0-1,0-1 1,0 0 0,-1 0 0,0-1-1,10-15 1,-5 4 49,-1 0 0,15-38-1,-22 41 183,-11 39-20,5-10-135,0 1 1,1 1 0,0 17 0,2-26-68,0 0-1,0 0 1,1-1 0,0 1 0,0 0 0,0 0 0,1-1 0,-1 1 0,2-1 0,4 10-1,-7-13-18,1-1 0,0 1 0,1-1 0,-1 1-1,0-1 1,0 1 0,1-1 0,-1 0 0,1 0-1,-1 0 1,1 0 0,-1 0 0,1 0 0,0 0-1,-1 0 1,1-1 0,0 1 0,0-1-1,-1 1 1,4-1 0,-2 0 0,0 0 1,0 0-1,0-1 1,0 1-1,0-1 0,0 0 1,0 0-1,0 0 0,-1 0 1,1 0-1,4-3 0,2-2-47,-1-1 0,1 1 0,-1-2-1,0 1 1,-1-1 0,8-9 0,-9 8-111,0-1 0,0 1 0,0-1 0,-2 0 0,1 0 0,-1-1 0,0 1 0,-1-1 1,-1 0-1,0 0 0,2-16 0,-3-8-274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9.404"/>
    </inkml:context>
    <inkml:brush xml:id="br0">
      <inkml:brushProperty name="width" value="0.035" units="cm"/>
      <inkml:brushProperty name="height" value="0.035" units="cm"/>
      <inkml:brushProperty name="color" value="#E71224"/>
    </inkml:brush>
  </inkml:definitions>
  <inkml:trace contextRef="#ctx0" brushRef="#br0">1 0 20468,'5'13'1425,"4"-3"-1529,0-3-392,2-5 712,0-2-104,-5-6-184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0.024"/>
    </inkml:context>
    <inkml:brush xml:id="br0">
      <inkml:brushProperty name="width" value="0.025" units="cm"/>
      <inkml:brushProperty name="height" value="0.025" units="cm"/>
    </inkml:brush>
  </inkml:definitions>
  <inkml:trace contextRef="#ctx0" brushRef="#br0">29 164 7911,'0'0'6967,"-5"-9"-4981,-17-28-481,22 35-1454,0 1 0,-1 0 0,1 0 0,0-1 0,0 1 1,-1 0-1,1-1 0,0 1 0,0 0 0,1-1 0,-1 1 0,0 0 0,0-1 0,1 1 0,-1 0 0,1 0 0,-1-1 0,1 1 0,-1 0 0,1 0 0,0 0 0,-1 0 0,1 0 0,0 0 0,1-1 0,26-21 669,-21 19-386,3-3-224,1 0-1,1 0 1,-1 1 0,1 1-1,0 0 1,0 0-1,0 2 1,1-1 0,0 1-1,-1 1 1,1 1-1,0-1 1,0 2 0,0 0-1,0 1 1,16 2-1,-26-2-81,0 0 0,0 0 0,1 0 0,-1 0 0,-1 1 0,1 0 0,0-1 0,0 1 0,0 0 0,-1 0 0,1 0 0,-1 1 0,0-1 0,0 1 0,0-1 0,0 1-1,0 0 1,0 0 0,-1-1 0,1 1 0,-1 0 0,0 1 0,0-1 0,0 0 0,0 0 0,-1 0 0,1 1 0,-1-1 0,0 0 0,0 0 0,0 1 0,0 3 0,-1 0 51,0 0 0,0 0 0,0 0 0,-1-1 0,0 1 0,0 0 0,0-1 0,-1 0 0,0 1 1,0-1-1,-1 0 0,0 0 0,0-1 0,-7 8 0,4-6-6,-1 0 0,0 0 0,0-1 0,0 0 0,-1 0 0,0-1 0,0 0 0,-1-1 0,1 0 0,-1 0 0,-19 4 0,34-27-5081,32-16-2924,-31 30 6554,22-17-5994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29.882"/>
    </inkml:context>
    <inkml:brush xml:id="br0">
      <inkml:brushProperty name="width" value="0.035" units="cm"/>
      <inkml:brushProperty name="height" value="0.035" units="cm"/>
      <inkml:brushProperty name="color" value="#E71224"/>
    </inkml:brush>
  </inkml:definitions>
  <inkml:trace contextRef="#ctx0" brushRef="#br0">145 0 21061,'-5'2'270,"-1"0"0,1 0 0,0 0 1,0 0-1,0 1 0,0 0 1,0 0-1,0 0 0,1 0 0,0 1 1,-1 0-1,-3 5 0,-2 2 53,0 1 1,1 0-1,-10 18 0,-4 16 73,22-43-390,0 0-1,0 1 0,0-1 1,0 0-1,1 0 0,-1 0 1,1 1-1,0-1 0,0 0 0,0 0 1,0 1-1,1-1 0,0 5 1,0-7-10,-1-1 1,1 1-1,-1 0 0,1 0 1,-1-1-1,1 1 1,-1-1-1,1 1 1,0 0-1,-1-1 1,1 1-1,0-1 1,0 0-1,-1 1 0,1-1 1,0 0-1,0 1 1,0-1-1,0 0 1,-1 0-1,1 0 1,0 1-1,0-1 1,0 0-1,0 0 0,0 0 1,-1-1-1,1 1 1,0 0-1,0 0 1,0 0-1,0-1 1,1 1-1,31-14-65,-29 12 59,23-12-42,-9 4 34,36-13 0,-50 21 17,1 1 0,-1-1 0,1 1 0,-1 0 0,1 1 0,0-1 0,0 1 0,-1 0 0,1 0 0,0 0 0,0 1 0,-1 0 0,8 2 0,-11-3 1,1 1-1,-1-1 1,1 1-1,-1 0 0,0-1 1,1 1-1,-1 0 1,0 0-1,0 0 1,1 0-1,-1 0 1,0 1-1,0-1 0,0 0 1,0 0-1,0 1 1,-1-1-1,1 0 1,0 1-1,-1-1 0,1 3 1,0-1-1,-1-1-1,1 1 1,-1 0 0,0 0-1,0 0 1,-1 0 0,1 0 0,-1-1-1,1 1 1,-1 0 0,-1 3-1,-2 3 2,0 0-1,-1 0 0,0 0 1,0-1-1,-12 15 0,-26 23 1,39-42-159,0 0 0,0-1 1,-1 0-1,1 1 0,-1-1 0,0-1 0,0 1 0,-10 3 1,14-6 122,1 0 1,-1 1 0,0-1-1,1 0 1,-1 0 0,1 0-1,-1 0 1,0 0 0,1 0 0,-1 0-1,1 0 1,-1 0 0,1 0-1,-1-1 1,0 1 0,1 0-1,-1 0 1,1 0 0,-1-1 0,1 1-1,-1 0 1,1-1 0,-1 1-1,1 0 1,-1-1 0,1 1-1,-1-1 1,1 1 0,0-1 0,-1 1-1,1-1 1,0 1 0,-1-1-1,1 1 1,0-1 0,0 1-1,0-1 1,-1 0 0,1 1 0,0-1-1,0 0 1,1-29-504,7-5-105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0.368"/>
    </inkml:context>
    <inkml:brush xml:id="br0">
      <inkml:brushProperty name="width" value="0.035" units="cm"/>
      <inkml:brushProperty name="height" value="0.035" units="cm"/>
      <inkml:brushProperty name="color" value="#E71224"/>
    </inkml:brush>
  </inkml:definitions>
  <inkml:trace contextRef="#ctx0" brushRef="#br0">0 347 15259,'2'0'125,"-1"1"0,0-1 0,1 1 0,-1 0 0,0 0-1,1 0 1,-1 0 0,0 0 0,0 0 0,0 0 0,0 0 0,0 0 0,0 0-1,0 1 1,0-1 0,0 0 0,0 1 0,-1-1 0,1 1 0,-1-1-1,1 0 1,-1 1 0,1 0 0,-1-1 0,0 1 0,0 1 0,0 7 468,0-1 0,0 0 0,-4 15 0,0 17 1561,4-41-2136,0 1 0,0-1 0,0 0 0,0 0 0,0 0-1,0 1 1,0-1 0,0 0 0,0 0 0,0 0 0,0 0 0,0 1 0,1-1 0,-1 0 0,0 0 0,0 0-1,0 0 1,0 1 0,0-1 0,0 0 0,0 0 0,0 0 0,1 0 0,-1 0 0,0 1 0,0-1 0,0 0-1,0 0 1,1 0 0,-1 0 0,0 0 0,0 0 0,0 0 0,0 0 0,1 0 0,-1 0 0,0 0 0,0 1 0,0-1-1,1 0 1,6-6 223,6-10-150,3-11-56,-2-1 0,0 0 0,-2-1 0,-1-1 0,-1 0 0,-2 0 1,0-1-1,-3 0 0,0 0 0,0-49 0,-5 75-25,-2-36 36,1 39-45,1-1 1,0 1-1,-1 0 1,1 0-1,-1 0 1,0 0 0,1 0-1,-1 0 1,0 0-1,0 1 1,-1-1-1,1 0 1,0 0-1,0 1 1,-4-4-1,4 5-1,1 0 0,-1-1 0,0 1 0,1 0 0,-1 0 0,0 0 0,0 0 0,1-1 0,-1 1 0,0 0 0,0 0 0,1 0 1,-1 1-1,0-1 0,0 0 0,1 0 0,-1 0 0,0 0 0,1 1 0,-1-1 0,0 0 0,1 1 0,-1-1 0,0 0 0,1 1 0,-1-1 0,1 1 0,-1-1 0,1 1 0,-1-1 0,1 1 0,-1 0 0,1-1 0,-1 1 0,1 0 0,0-1 0,-1 2 0,-13 26-10,14-27 9,-8 22-7,1 0 1,0 1 0,2 0-1,1 0 1,1 0 0,1 1-1,2 48 1,0-72 2,1 0 0,-1 1 0,0-1 0,0 1 0,0-1 0,1 0-1,-1 1 1,0-1 0,1 0 0,0 0 0,-1 1 0,1-1 0,0 0 0,-1 0 0,1 0 0,0 0 0,0 1 0,0-1 0,0-1 0,0 1-1,0 0 1,2 1 0,-2-2-40,1 1-1,-1-1 0,1 0 0,0 0 1,0 1-1,-1-2 0,1 1 0,0 0 1,-1 0-1,1 0 0,0-1 0,-1 1 0,1-1 1,0 1-1,-1-1 0,1 0 0,2-1 1,48-29-2045,-38 21 855,1 1 0,23-10 1,-32 17 893,0 0 0,-1 0 0,1 0 1,0 1-1,0 0 0,0 1 0,0-1 0,0 1 1,0 0-1,0 0 0,7 2 0,-9-2 366,-1 1-1,1-1 0,0 0 1,0-1-1,-1 1 0,1 0 1,0-1-1,0 0 0,-1 0 1,1 0-1,-1-1 0,7-2 1,3-4 330,-1 0 1,13-9-1,-4 1 20,3 0 128,-11 8-15,-1 0-1,0 0 1,0-2-1,-1 1 1,14-16 0,-25 25-469,0 0 0,-1 0-1,1 1 1,0-1 0,0 0 0,0 0 0,0 0 0,0 0 0,0 0 0,-1 0 0,1 0-1,0 0 1,0 0 0,0 0 0,0 0 0,0-1 0,0 1 0,-1 0 0,1 0 0,0 0-1,0 0 1,0 0 0,0 0 0,0 0 0,0 0 0,0 0 0,0 0 0,-1 0 0,1 0 0,0 0-1,0-1 1,0 1 0,0 0 0,0 0 0,0 0 0,0 0 0,0 0 0,0 0 0,0 0-1,0-1 1,0 1 0,0 0 0,0 0 0,0 0 0,0 0 0,0 0 0,0 0 0,0-1 0,0 1-1,0 0 1,0 0 0,0 0 0,0 0 0,0 0 0,0 0 0,0 0 0,0-1 0,0 1-1,0 0 1,0 0 0,0 0 0,1 0 0,-12 3 512,1 2-211,1 1 0,0 0-1,1 0 1,-1 1 0,1 0-1,1 0 1,-1 1 0,-6 9-1,10-13-165,1 1 1,-1 0-1,1 0 0,0 1 0,1-1 0,-1 0 0,1 1 0,0 0 0,0-1 0,1 1 0,0 0 0,0 0 1,0 0-1,1 0 0,0 11 0,0-15-106,1 1 0,-1-1 0,1 0 0,-1 1 1,1-1-1,0 0 0,0 0 0,0 0 0,0 0 0,0 1 1,1-2-1,-1 1 0,1 0 0,-1 0 0,1 0 0,-1-1 0,1 1 1,0-1-1,3 2 0,-2-1-36,1 0-1,0 0 1,0-1 0,0 0 0,0 0 0,0 0-1,0 0 1,0-1 0,1 1 0,4-1-1,4-1-98,1 0 1,-1-1-1,0 0 0,0-1 0,24-9 0,7-7-61,-2-1-52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0.808"/>
    </inkml:context>
    <inkml:brush xml:id="br0">
      <inkml:brushProperty name="width" value="0.035" units="cm"/>
      <inkml:brushProperty name="height" value="0.035" units="cm"/>
      <inkml:brushProperty name="color" value="#E71224"/>
    </inkml:brush>
  </inkml:definitions>
  <inkml:trace contextRef="#ctx0" brushRef="#br0">0 16 19740,'6'-16'1633,"1"23"-1049,0 8-224,0 16 864,2 8-472,1 8-200,2 6-152,-1 6-72,0-2-31,1-4-506,-1-4-279,-5-7-536,-2-6 872,-6-9-208,-6-4-88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1.323"/>
    </inkml:context>
    <inkml:brush xml:id="br0">
      <inkml:brushProperty name="width" value="0.035" units="cm"/>
      <inkml:brushProperty name="height" value="0.035" units="cm"/>
      <inkml:brushProperty name="color" value="#E71224"/>
    </inkml:brush>
  </inkml:definitions>
  <inkml:trace contextRef="#ctx0" brushRef="#br0">103 711 18228,'13'-8'2056,"6"-4"-1320,4-9-215,6-4 855,11-8-536,8-3 0,4-5-136,0-1-207,-4 2-666,-5 2-311,-10 5-472,-10 2-312,-18 10 896,-16 2-296,-19 4-241</inkml:trace>
  <inkml:trace contextRef="#ctx0" brushRef="#br0" timeOffset="1">6 192 16516,'-6'-5'1984,"6"-5"-1240,12-3-224,8-3 1625,7-4-1169,5-3-280,6 0-696,2-1-288,6 1 120,0 4 176,-3 10-208,-6 2-152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1.823"/>
    </inkml:context>
    <inkml:brush xml:id="br0">
      <inkml:brushProperty name="width" value="0.035" units="cm"/>
      <inkml:brushProperty name="height" value="0.035" units="cm"/>
      <inkml:brushProperty name="color" value="#E71224"/>
    </inkml:brush>
  </inkml:definitions>
  <inkml:trace contextRef="#ctx0" brushRef="#br0">1 97 15899,'8'13'1212,"0"1"0,8 19 0,-11-21-196,1 0 1,1 0-1,12 17 1,-18-28-951,0 1 1,-1-1-1,1 0 1,0 0-1,0 0 0,1 0 1,-1-1-1,0 1 1,0 0-1,0 0 0,1-1 1,-1 1-1,0-1 1,0 1-1,1-1 1,-1 1-1,1-1 0,-1 0 1,0 0-1,1 0 1,-1 0-1,3 0 0,-2 0-15,1-1-1,0 0 1,-1 0-1,1 0 1,-1 0 0,1 0-1,-1-1 1,1 1-1,-1-1 1,0 1-1,2-3 1,6-6-31,0 0 1,-1 0 0,12-20-1,-18 25 2,18-27-79,-14 20-6,0 1 0,0 0-1,1 1 1,1 0 0,-1 0 0,15-12 0,-22 21 53,0 0 0,0 1 0,-1-1-1,1 1 1,0-1 0,0 1 0,0-1 0,0 1-1,0 0 1,-1-1 0,1 1 0,0 0 0,0 0-1,0 0 1,0 0 0,0 0 0,0 0 0,0 0-1,0 0 1,0 0 0,0 0 0,0 0 0,0 1-1,0-1 1,1 1 0,-1 0 1,1 0 1,-1 0-1,0 0 1,0 0-1,1 1 0,-1-1 1,0 0-1,0 1 0,0-1 1,0 1-1,0-1 0,1 4 1,1 6 11,1 1 0,-1-1 0,1 17 0,-2-19 9,2 17 72,-2-10 43,1-1 1,8 27-1,-11-41-115,0 0 0,0 0-1,1 0 1,-1-1-1,0 1 1,1 0 0,-1 0-1,1 0 1,-1 0-1,1-1 1,-1 1 0,1 0-1,-1-1 1,1 1-1,0 0 1,-1-1-1,1 1 1,0-1 0,0 1-1,-1-1 1,1 1-1,0-1 1,0 0 0,0 1-1,0-1 1,1 0-1,-1 0-3,0 0 0,1 0-1,-1-1 1,0 1-1,1-1 1,-1 1 0,0-1-1,0 1 1,1-1-1,-1 0 1,0 0 0,0 1-1,0-1 1,0 0-1,1-2 1,6-5-106,-1-1 1,0-1-1,6-12 0,-11 19 21,77-149-2942,-62 128 2303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2.357"/>
    </inkml:context>
    <inkml:brush xml:id="br0">
      <inkml:brushProperty name="width" value="0.035" units="cm"/>
      <inkml:brushProperty name="height" value="0.035" units="cm"/>
      <inkml:brushProperty name="color" value="#E71224"/>
    </inkml:brush>
  </inkml:definitions>
  <inkml:trace contextRef="#ctx0" brushRef="#br0">0 1 17460,'3'152'5437,"6"10"-3593,-2-84-1855,4-1 0,25 93 0,-36-170 3,0 0 0,0 0 0,0 0 0,0 0 0,0-1 0,0 1 0,0 0 1,0 0-1,0 0 0,1 0 0,-1 0 0,0 0 0,0 0 0,0 0 0,0 0 0,0 0 0,0 0 0,0 0 0,0 0 0,0 0 0,0 0 1,0 0-1,0 0 0,0 0 0,0 0 0,0 0 0,0 0 0,1 0 0,-1 0 0,0 0 0,0 0 0,0 0 0,0 0 0,0 0 0,0 0 1,0 0-1,0 0 0,0 0 0,2-15-119,-1-23 62,4-205-97,-1 195 140,2 1-1,1 0 1,17-51 0,-24 95 21,1 0-1,0 1 1,0-1 0,1 0 0,-1 1-1,0-1 1,1 1 0,0-1 0,-1 1-1,1 0 1,0 0 0,4-4 0,-5 6 2,-1 0 1,0 0 0,1-1-1,-1 1 1,1 0 0,-1 0 0,1 0-1,-1 0 1,0 0 0,1-1-1,-1 1 1,1 0 0,-1 0 0,1 0-1,-1 0 1,1 0 0,-1 0-1,1 1 1,-1-1 0,0 0-1,1 0 1,-1 0 0,1 0 0,-1 0-1,1 1 1,-1-1 0,0 0-1,1 1 1,0 0 7,0 1 1,0-1-1,0 0 0,0 1 0,0-1 1,0 1-1,0-1 0,-1 1 0,1 0 0,-1-1 1,1 1-1,-1 2 0,2 10 82,0-1 0,-1 1 0,-1 0 0,0-1 0,-4 23-1,0-8-551,-14 44 0,17-69 418,1 0 1,-1-1 0,0 1 0,0 0-1,0-1 1,-1 1 0,1-1 0,-1 1-1,-1 1 1,2-10-278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2.864"/>
    </inkml:context>
    <inkml:brush xml:id="br0">
      <inkml:brushProperty name="width" value="0.035" units="cm"/>
      <inkml:brushProperty name="height" value="0.035" units="cm"/>
      <inkml:brushProperty name="color" value="#E71224"/>
    </inkml:brush>
  </inkml:definitions>
  <inkml:trace contextRef="#ctx0" brushRef="#br0">0 435 14907,'2'7'465,"0"0"1,-1 0-1,0 0 0,0 0 0,-1 1 1,0-1-1,-1 9 0,0 19 1468,2-21-1666,0 0 1,1-1 0,0 1 0,1 0 0,0-1-1,1 0 1,1 1 0,9 17 0,-14-29-251,1-1 0,0 0 1,0 1-1,0-1 0,-1 0 1,1 1-1,1-1 1,-1 0-1,0 0 0,0 0 1,0 0-1,1 0 1,-1 0-1,0 0 0,1-1 1,-1 1-1,1 0 0,-1-1 1,1 1-1,-1-1 1,1 0-1,-1 1 0,4-1 1,-3 0-14,0-1 0,0 1 0,1-1 0,-1 0 0,0 0-1,0 0 1,0 0 0,0 0 0,0 0 0,-1-1 0,1 1 0,0-1 0,-1 1 0,3-4 0,5-5-41,-1-1 1,-1 0-1,0 0 1,7-16-1,21-61-442,-19 43-116,-7 29 32,-9 16 554,1 0 1,-1 0-1,0 0 1,0 0-1,0 0 1,0 0 0,1 0-1,-1 0 1,0 0-1,0 0 1,0 0-1,0 0 1,1 0-1,-1 0 1,0 0-1,0 0 1,0 0-1,0 0 1,0 0-1,1 0 1,-1 0-1,0 0 1,0 0-1,0 1 1,0-1-1,0 0 1,0 0-1,1 0 1,-1 0-1,0 0 1,0 0-1,0 0 1,0 1-1,0-1 1,0 0-1,0 0 1,0 0 0,0 0-1,0 1 1,1-1-1,-1 0 1,0 0-1,0 0 1,0 0-1,0 0 1,0 1-1,4 32-282,-4-21 375,3 10 55,-2-6 106,1-1 0,0 1 0,2-1-1,-1 0 1,7 15 0,-10-29-211,1 0-1,-1 0 1,0 0 0,1 0-1,-1 0 1,0 0 0,1 0-1,-1 0 1,1 0 0,0 0-1,-1-1 1,1 1-1,0 0 1,-1-1 0,1 1-1,0 0 1,0-1 0,0 1-1,0-1 1,-1 1 0,1-1-1,0 1 1,0-1 0,0 0-1,0 1 1,0-1-1,2 0 1,-2 0-1,1-1-1,-1 1 1,1-1 0,-1 0-1,0 1 1,1-1 0,-1 0-1,0 0 1,0 0 0,1 0-1,-1 0 1,0 0 0,0 0-1,0 0 1,1-3 0,5-6 44,0-1 0,-1 0 0,6-17 0,6-20-333,-3 0 1,-2-1 0,-1 0 0,-3-1-1,-3-1 1,-1 1 0,-3-65 0,-2 109 199,0-6-125,0 0-1,-1 0 1,0 0-1,-1 0 1,-1 0 0,-6-19-1,9 31 179,0-1-1,0 0 0,0 1 1,0-1-1,-1 1 0,1-1 1,0 1-1,0-1 0,-1 1 1,1-1-1,0 1 0,-1-1 1,1 1-1,0 0 0,-1-1 1,1 1-1,-1-1 0,1 1 1,-1 0-1,1-1 0,-1 1 1,1 0-1,-1 0 1,1-1-1,-1 1 0,1 0 1,-2 0-1,1 0 21,1 1 1,-1-1-1,1 0 0,-1 1 1,0-1-1,1 1 0,-1-1 1,1 1-1,-1 0 0,1-1 1,0 1-1,-1-1 0,1 1 1,0 0-1,-1-1 0,1 1 1,-1 1-1,-7 31 900,1 18 909,7-56-1450,-1 0-326,1 0 0,0 1 0,0-1 0,0 0 0,1 1 1,0-1-1,-1 0 0,2 1 0,-1-1 0,0 1 0,4-6 0,-4 11-30,-1 0-1,1 1 0,0-1 0,0 0 1,0 0-1,-1 1 0,1-1 0,-1 0 1,1 1-1,-1-1 0,1 1 0,-1-1 0,0 2 1,8 100 1240,-3-22-466,17 77 32,-16-126-779,2 0 0,21 55-1,-20-72-158,-9-15 90,0 0-1,0 0 1,0 0 0,0 0-1,0 0 1,1 0 0,-1 1-1,0-1 1,0 0 0,0 0-1,0 0 1,0 0 0,1 0-1,-1 0 1,0 0 0,0-1-1,0 1 1,0 0 0,0 0-1,0 0 1,1 0 0,-1 0-1,0 0 1,0 0 0,0 0-1,0 0 1,0 0 0,0 0-1,1 0 1,-1 0 0,0-1-1,0 1 1,0 0 0,0 0-1,0 0 1,0 0 0,0 0-1,0 0 1,0-1-1,0 1 1,0 0 0,0 0-1,0 0 1,0 0 0,0 0-1,0 0 1,0-1 0,0 1-1,1-3-392,-1 1 0,0-1 0,1 0 0,-1 0 0,-1 0 0,1 1 0,0-1 0,-2-4 0,-6-25-1401,7 17 731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3.219"/>
    </inkml:context>
    <inkml:brush xml:id="br0">
      <inkml:brushProperty name="width" value="0.035" units="cm"/>
      <inkml:brushProperty name="height" value="0.035" units="cm"/>
      <inkml:brushProperty name="color" value="#E71224"/>
    </inkml:brush>
  </inkml:definitions>
  <inkml:trace contextRef="#ctx0" brushRef="#br0">24 115 19820,'50'-114'4463,"-50"114"-4440,0 0 1,0 0 0,0 0 0,0 0 0,0 0 0,0 0 0,0 0 0,0 0 0,0 0 0,0 0 0,0 1 0,0-1-1,0 0 1,0 0 0,0 0 0,0 0 0,0 0 0,0 0 0,0 0 0,0 0 0,0 0 0,0 0 0,0 0 0,0 0 0,0 0-1,0 0 1,0 0 0,0 0 0,0 0 0,0 0 0,1 0 0,-1 0 0,0 0 0,0 0 0,0 0 0,0 0 0,0 0-1,0 0 1,0 0 0,0 0 0,0 0 0,0 0 0,0 0 0,0 0 0,0 0 0,0 0 0,0 0 0,0 0 0,0 0-1,0 0 1,0 0 0,1 9 403,-2 15-221,-3 27-108,0-11-113,2 63 0,2-101-3,0 1-1,0 0 1,0-1 0,1 1-1,-1 0 1,1-1 0,0 1-1,-1-1 1,1 1 0,0-1-1,1 0 1,-1 1 0,0-1-1,1 0 1,-1 0 0,4 3-1,-4-4-18,1 0-1,0 0 0,0 0 0,0 0 1,0-1-1,-1 1 0,1-1 0,0 1 1,0-1-1,0 0 0,0 0 1,1 0-1,-1 0 0,0 0 0,0 0 1,0 0-1,0-1 0,0 1 1,0-1-1,-1 1 0,5-3 0,14-5-425,22-7-584,-40 14 960,1 0-1,-1 1 1,1-1-1,-1 1 0,1 0 1,-1 0-1,1 0 1,-1 0-1,1 0 0,-1 0 1,1 1-1,-1-1 0,5 2 1,-6-1 61,0-1 1,0 1-1,0-1 0,0 1 1,-1-1-1,1 1 0,0 0 1,0 0-1,0-1 1,-1 1-1,1 0 0,0 0 1,-1 0-1,1 0 1,0 0-1,-1 0 0,1 0 1,-1 0-1,0 0 0,1 0 1,-1 0-1,0 0 1,0 1-1,1 1-3,-2-1 1,1 1-1,0-1 1,0 1-1,-1-1 1,0 1-1,1-1 1,-1 1-1,-2 3 1,-2 3 25,0 0 0,-1 0 1,0-1-1,-8 9 0,4-7 127,0 0 0,0 0 0,-1-1 0,0 0 0,-1-1 0,0-1 0,0 0 0,0 0 0,-1-1 1,0-1-1,0 0 0,-17 4 0,-2-3 121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3.837"/>
    </inkml:context>
    <inkml:brush xml:id="br0">
      <inkml:brushProperty name="width" value="0.035" units="cm"/>
      <inkml:brushProperty name="height" value="0.035" units="cm"/>
      <inkml:brushProperty name="color" value="#E71224"/>
    </inkml:brush>
  </inkml:definitions>
  <inkml:trace contextRef="#ctx0" brushRef="#br0">1 251 18244,'4'11'1196,"-1"0"1,3 21-1,-3-19-560,0 0 0,6 16 0,-8-26-598,0 0 0,0 0 0,1 0 0,0 0 0,-1 0 0,1-1 0,0 1 1,0-1-1,0 1 0,1-1 0,-1 0 0,1 0 0,-1 0 0,4 2 0,-3-3-23,0 0 0,-1 0 1,1 0-1,-1-1 0,1 1 0,0-1 1,0 0-1,-1 0 0,1 0 0,0 0 1,0 0-1,-1-1 0,1 1 1,0-1-1,-1 0 0,1 1 0,-1-1 1,1 0-1,-1-1 0,1 1 0,3-3 1,5-4-2,0 0 1,0 0 0,9-10 0,69-78 90,-1 0 80,-83 92-132,-1 0 0,1 0 0,0 1-1,0-1 1,7-3 0,-11 7-33,0-1 0,0 1 0,0 0 1,0-1-1,0 1 0,0 0 0,0-1 0,0 1 0,0 0 1,0 0-1,0 0 0,0 0 0,0 0 0,0 0 0,0 0 1,0 1-1,0-1 0,0 0 0,0 0 0,0 1 1,0-1-1,0 1 0,0-1 0,0 1 0,0-1 0,0 1 1,0 0-1,-1-1 0,1 1 0,0 0 0,0 0 0,-1-1 1,1 1-1,-1 0 0,1 0 0,0 1 0,1 3 66,0 0 0,0 0 0,-1 0 0,0 0 0,0 0 0,0 0 0,0 7 0,-1-7-17,1 0 0,-1 0 0,1 0 1,0-1-1,0 1 0,1 0 1,-1-1-1,5 9 0,-6-13-66,0 0 1,1 1-1,-1-1 0,0 0 1,0 1-1,1-1 0,-1 0 1,0 0-1,1 1 0,-1-1 1,0 0-1,1 0 0,-1 0 1,0 1-1,1-1 0,-1 0 0,0 0 1,1 0-1,-1 0 0,0 0 1,1 0-1,-1 0 0,1 0 1,-1 0-1,0 0 0,1 0 1,-1 0-1,1 0 0,-1 0 0,0 0 1,1 0-1,0-1 0,13-10 51,10-21-15,-22 29-30,12-19 9,-4 5-35,0 1 0,2 0 0,-1 1 0,2 0 0,0 1 0,18-15 0,-29 28 1,0-1 1,0 1-1,0 0 1,0-1-1,1 1 1,-1 0-1,0 0 1,1 1-1,-1-1 1,1 0-1,-1 1 1,1 0-1,-1-1 1,1 1-1,0 0 1,2 0-1,0 2-46,0-1 0,0 0 1,-1 1-1,1 0 0,-1 0 0,6 4 0,23 9-899,-32-14 892,0-1-1,0 0 1,0 1 0,0-1 0,0 0 0,0 0-1,1 0 1,-1 0 0,0 0 0,0 0 0,0 0 0,0 0-1,0-1 1,0 1 0,0 0 0,0-1 0,0 1-1,0 0 1,0-1 0,-1 1 0,1-1 0,0 0-1,0 1 1,0-1 0,0 0 0,-1 1 0,1-1-1,0 0 1,-1 0 0,1 0 0,-1 1 0,2-3-1,0-1-37,-1 1 0,0-1 0,1 0 0,-1 0 0,-1 0-1,1 0 1,0-6 0,0-14-506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4.308"/>
    </inkml:context>
    <inkml:brush xml:id="br0">
      <inkml:brushProperty name="width" value="0.035" units="cm"/>
      <inkml:brushProperty name="height" value="0.035" units="cm"/>
      <inkml:brushProperty name="color" value="#E71224"/>
    </inkml:brush>
  </inkml:definitions>
  <inkml:trace contextRef="#ctx0" brushRef="#br0">40 34 19196,'2'0'2673,"-6"-1"-2281,-1-1 872,2 1 480,-5-7-1352,-2-2 41,-2-1-225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0.354"/>
    </inkml:context>
    <inkml:brush xml:id="br0">
      <inkml:brushProperty name="width" value="0.025" units="cm"/>
      <inkml:brushProperty name="height" value="0.025" units="cm"/>
    </inkml:brush>
  </inkml:definitions>
  <inkml:trace contextRef="#ctx0" brushRef="#br0">73 19 17104,'0'0'7239,"50"-1"-7111,-27-7-64,5 3-64,-1 1-192,-4 4-961,-6 0-833,-6 0-737,-6 5-1024,-5 9 95,-10-1-2722</inkml:trace>
  <inkml:trace contextRef="#ctx0" brushRef="#br0" timeOffset="1">1 202 14510,'0'0'7014,"63"6"-5540,-26-16-513,8-2-737,-1-2-192,2 4-448,-7 1-1731,-7 1-2817,-11 0-4453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4.796"/>
    </inkml:context>
    <inkml:brush xml:id="br0">
      <inkml:brushProperty name="width" value="0.035" units="cm"/>
      <inkml:brushProperty name="height" value="0.035" units="cm"/>
      <inkml:brushProperty name="color" value="#E71224"/>
    </inkml:brush>
  </inkml:definitions>
  <inkml:trace contextRef="#ctx0" brushRef="#br0">1 0 20132,'24'0'1753,"-7"13"-1217,-4 9-192,3 12 608,0 6-272,1 11-80,0 2-224,-1 2-464,-2 0-296,-1-6-504,-1-6-232,-7-10 832,0-5-248,-7-8-208</inkml:trace>
  <inkml:trace contextRef="#ctx0" brushRef="#br0" timeOffset="1">59 572 19012,'19'-11'1792,"4"-11"-1119,1-3-249,9-8 616,0-3-224,2-6-472,1 1-424,-6-1-776,-6 3 792,-7 6-264,-5 0-184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5.254"/>
    </inkml:context>
    <inkml:brush xml:id="br0">
      <inkml:brushProperty name="width" value="0.035" units="cm"/>
      <inkml:brushProperty name="height" value="0.035" units="cm"/>
      <inkml:brushProperty name="color" value="#E71224"/>
    </inkml:brush>
  </inkml:definitions>
  <inkml:trace contextRef="#ctx0" brushRef="#br0">6 144 17204,'-5'-12'1392,"5"2"-1016,5 3-120,14 0 368,3-2-32,9-2-320,2-2-320,7-2-312,-3-2 360,6-1-104,-2-7-120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5.762"/>
    </inkml:context>
    <inkml:brush xml:id="br0">
      <inkml:brushProperty name="width" value="0.035" units="cm"/>
      <inkml:brushProperty name="height" value="0.035" units="cm"/>
      <inkml:brushProperty name="color" value="#E71224"/>
    </inkml:brush>
  </inkml:definitions>
  <inkml:trace contextRef="#ctx0" brushRef="#br0">100 317 14635,'-6'22'1185,"-1"0"1,0 0-1,-13 26 0,-9 23 1008,22-50-1842,1 1 0,1-1 0,0 1-1,2 0 1,-1 37 0,4-57-337,0 1 0,0-1 1,0 0-1,0 0 0,1 0 0,-1 0 0,0 0 0,1 0 0,0 0 0,0 0 0,-1 0 0,1-1 0,0 1 0,0 0 0,1 0 0,1 2 0,-2-3-14,0-1 1,1 1-1,-1 0 0,0-1 1,1 1-1,-1-1 0,0 0 1,1 1-1,-1-1 0,1 0 1,-1 0-1,0 0 0,1 0 1,-1 0-1,1 0 0,-1 0 1,1 0-1,-1 0 0,0-1 0,1 1 1,-1-1-1,0 1 0,1-1 1,1-1-1,26-12-61,31-19 0,-45 23 33,1 1 0,0 0 0,1 1 0,0 1 0,0 0-1,1 1 1,29-5 0,-44 11 21,1-1 0,0 1 0,-1 0 0,1 0 0,0 0 0,0 1 0,-1-1 0,1 1 0,-1 0 0,1 0-1,-1 0 1,1 0 0,-1 1 0,1-1 0,-1 1 0,6 4 0,-7-3 6,0-1 0,0 0 0,0 1 0,0-1 0,0 1 0,0 0 0,-1-1 0,1 1 1,-1 0-1,0 0 0,0 0 0,0 0 0,0 0 0,-1 0 0,1 0 0,-1 0 0,0 1 0,0-1 0,0 0 0,0 3 0,-1 7 36,-1 0 0,-1-1 0,-6 24 0,7-31-129,1 0 1,-1-1-1,-1 1 0,1 0 1,0-1-1,-1 1 1,0-1-1,0 0 0,-1 0 1,1 0-1,-1 0 0,-5 4 1,8-7 13,-1-1-1,1 1 1,-1 0 0,1-1 0,-1 1-1,0-1 1,1 1 0,-1-1 0,1 0 0,-1 0-1,0 0 1,1 0 0,-1 0 0,0 0-1,1 0 1,-1 0 0,1-1 0,-1 1 0,0 0-1,1-1 1,-1 0 0,1 1 0,-1-1 0,1 0-1,0 0 1,-1 0 0,1 0 0,0 0-1,-1 0 1,1 0 0,0 0 0,-1-2 0,-12-17-650</inkml:trace>
  <inkml:trace contextRef="#ctx0" brushRef="#br0" timeOffset="1">530 447 18820,'24'-17'1736,"-3"0"-1215,2-2-233,-1-1 664,-2 2-584,-3 0 304,-1 1-496,-5 0-176,1-3-64</inkml:trace>
  <inkml:trace contextRef="#ctx0" brushRef="#br0" timeOffset="2">717 0 18684,'10'40'1003,"-3"-1"1,4 53-1,-4-30-240,5 84 370,-7-78-468,22 119 0,-26-183-635,0-1 0,0 1 0,0 0 0,0-1 0,1 0 0,0 1 0,-1-1 0,1 0 0,1 0 0,-1 0 0,4 5 0,-4-7-10,-1 0-1,1 0 1,-1 0 0,1 0 0,0 0 0,-1-1 0,1 1 0,0 0 0,0-1-1,-1 1 1,1-1 0,0 0 0,0 0 0,0 1 0,0-1 0,-1 0-1,1-1 1,0 1 0,0 0 0,0 0 0,0-1 0,-1 1 0,1-1-1,0 0 1,2-1 0,12-7 101,0 0 0,-1-1-1,0-1 1,-1-1 0,0 0 0,20-23 0,-11 11 13,39-37-1248,82-109 0,-124 144 571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6.247"/>
    </inkml:context>
    <inkml:brush xml:id="br0">
      <inkml:brushProperty name="width" value="0.035" units="cm"/>
      <inkml:brushProperty name="height" value="0.035" units="cm"/>
      <inkml:brushProperty name="color" value="#E71224"/>
    </inkml:brush>
  </inkml:definitions>
  <inkml:trace contextRef="#ctx0" brushRef="#br0">35 183 15019,'53'401'6203,"-37"-308"-6176,-5-33-921,-11-59 875,0-1 1,0 0-1,0 0 0,0 0 1,0 0-1,0 0 0,0 0 1,0 0-1,0 1 0,0-1 1,0 0-1,0 0 0,0 0 1,0 0-1,0 0 0,0 0 1,0 0-1,0 1 0,0-1 1,0 0-1,0 0 0,0 0 1,0 0-1,0 0 0,0 0 1,1 0-1,-1 0 0,0 1 1,0-1-1,0 0 0,0 0 1,0 0-1,0 0 0,0 0 1,0 0-1,0 0 0,1 0 1,-1 0-1,0 0 0,0 0 1,0 0-1,0 0 0,0 0 1,0 0-1,0 0 0,1 0 1,-1 0-1,0 0 0,0 0 1,0 0-1,0 0 0,0 0 1,0 0-1,0 0 0,1 0 1,-1 0-1,0 0 0,3-9-501,-1-15-7,-4-24 72,-1 0 0,-16-73-1,-37-90 1325,51 195-674,3 6 7,-1 1 0,0 0 0,-1 1 0,0-1-1,0 0 1,-10-14 0,14 23-191,0 0 0,0 0 0,0 0 1,-1-1-1,1 1 0,0 0 0,0 0 0,0 0 0,0 0 0,0 0 0,0 0 1,0 0-1,0 0 0,0 0 0,0 0 0,0 0 0,0 0 0,0 0 0,0 0 1,0 0-1,0 0 0,0 0 0,-1 0 0,1 0 0,0 0 0,0 0 0,0 0 1,0 0-1,0 0 0,0 0 0,0 0 0,0 0 0,0 0 0,0 0 0,0 0 0,-1 0 1,1 0-1,0 0 0,0 0 0,0 0 0,0 0 0,0 0 0,0 0 0,0 0 1,0 0-1,0 0 0,0 0 0,0 0 0,0 0 0,0 0 0,0 0 0,0 0 1,-1 0-1,1 0 0,0 0 0,0 1 0,0-1 0,0 0 0,0 0 0,0 0 1,0 0-1,0 0 0,0 0 0,0 0 0,0 0 0,0 0 0,0 10 431,3 14 182,-1-15-429,2 0-1,-1 0 1,1 0-1,0 0 1,1-1-1,0 1 1,1-1-1,0-1 1,0 1-1,12 11 1,-15-16-142,1 0-1,0 0 1,0 0 0,0 0 0,0-1-1,1 0 1,-1 0 0,1 0 0,-1 0-1,1-1 1,0 1 0,-1-1 0,1-1 0,0 1-1,0-1 1,0 1 0,0-1 0,-1-1-1,1 1 1,0-1 0,0 0 0,0 0-1,6-2 1,-1-2-16,1 0 0,0 0 0,-1-1 0,0-1 0,-1 0 0,0 0 0,0-1 0,0 0 0,-1 0 1,0-1-1,0 0 0,6-11 0,3-7-14,-1 0 0,-1-1 0,15-38 0,4-31-15,-30 139-44,-4-14 133,7 129-130,-5-127-43,3 1 0,0-1 0,10 31 0,-5-37-2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6.758"/>
    </inkml:context>
    <inkml:brush xml:id="br0">
      <inkml:brushProperty name="width" value="0.035" units="cm"/>
      <inkml:brushProperty name="height" value="0.035" units="cm"/>
      <inkml:brushProperty name="color" value="#E71224"/>
    </inkml:brush>
  </inkml:definitions>
  <inkml:trace contextRef="#ctx0" brushRef="#br0">1 223 19052,'14'-7'2201,"2"-5"-1449,4-5-368,3-2 1344,2-5-1248,4-6-432,-4-6 152,-1-1-176,-8-3-176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7.134"/>
    </inkml:context>
    <inkml:brush xml:id="br0">
      <inkml:brushProperty name="width" value="0.035" units="cm"/>
      <inkml:brushProperty name="height" value="0.035" units="cm"/>
      <inkml:brushProperty name="color" value="#E71224"/>
    </inkml:brush>
  </inkml:definitions>
  <inkml:trace contextRef="#ctx0" brushRef="#br0">84 92 19436,'10'120'2136,"17"124"-138,-26-239-1962,27 137 665,-27-140-700,-1 0 1,1 0-1,-1 0 1,1 0 0,0-1-1,0 1 1,-1 0-1,1 0 1,1-1 0,0 3-1,-2-4-2,0 0 0,1 0 0,-1 0 0,0 0 0,0 0 0,1 0 0,-1 0 0,0 0 0,0 0 0,0 0 0,1 0 0,-1-1 0,0 1 0,0 0 0,1 0 0,-1 0 0,0 0 0,0 0 0,0 0-1,1 0 1,-1 0 0,0-1 0,0 1 0,0 0 0,0 0 0,0 0 0,1 0 0,-1-1 0,0 1 0,0 0 0,0 0 0,0 0 0,0-1 0,0 1 0,0 0 0,0 0 0,1-1 0,-1 1 0,0 0 0,0 0 0,0 0 0,0-1 0,0 1 0,1-7-23,0 0 0,1 0 0,-2 1 0,1-9 0,-4-33-28,-2 0 1,-2 1-1,-2 0 1,-2 0-1,-3 1 1,-30-72-1,42 111 43,-30-61-54,28 60 47,0 1-1,0 1 1,-1-1 0,0 0-1,0 1 1,-11-9 0,14 15 5,5 6 22,3 6 25,-3-10-24,-1 1 0,0 0 0,1-1-1,0 1 1,-1-1 0,1 0 0,0 0 0,0 0 0,0 0 0,1-1 0,-1 1 0,0-1 0,1 0 0,-1 0 0,7 1 0,-5-1-37,0-1 0,0 0 1,1-1-1,-1 1 0,0-1 0,-1 0 1,1 0-1,0-1 0,0 1 0,5-3 1,7-6-215,0 0 1,0 0 0,-1-2 0,23-19-1,-36 28 187,-3 2 53,1 0 0,-1 1 0,1-1 0,0 1 0,-1-1 0,1 1 0,-1-1 0,1 1 0,0 0 0,-1-1 0,1 1 0,0 0 0,-1-1 0,1 1 0,0 0 0,0 0 0,-1 0 0,1-1 0,0 1 0,0 0 0,-1 0 0,1 0 0,0 0 0,0 1 0,0-1 0,-1 0 0,1 0 0,0 0 0,0 0 0,-1 1 0,1-1 0,0 0 0,-1 1 0,1-1 0,0 1 0,-1-1 0,1 1 0,-1-1 0,1 1 0,-1-1 0,1 1 0,-1-1 0,1 1 0,-1 0 0,1-1 0,-1 1 0,1 1 0,2 4 145,-1 1-1,1-1 1,-1 1 0,2 10-1,-2-6-36,22 97 1217,-12-46-665,27 76 0,-30-121-1072,-8-16 383,-1-1 0,0 0 0,1 1 0,-1-1 0,0 0 0,1 1 0,-1-1 0,0 0 0,1 0 0,-1 0 0,1 1 0,-1-1 0,1 0 0,-1 0 0,1 0 0,-1 0 0,0 0 0,1 0 0,-1 0 0,1 0 0,-1 0 0,2 0 0,-1-1-17,1 0 0,-1 0 0,1 0 1,-1 0-1,0 0 0,0 0 0,1-1 0,-1 1 0,0 0 0,0-1 0,0 1 0,0-1 0,0 1 0,-1-1 0,1 1 0,1-4 0,9-24-467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7.604"/>
    </inkml:context>
    <inkml:brush xml:id="br0">
      <inkml:brushProperty name="width" value="0.035" units="cm"/>
      <inkml:brushProperty name="height" value="0.035" units="cm"/>
      <inkml:brushProperty name="color" value="#E71224"/>
    </inkml:brush>
  </inkml:definitions>
  <inkml:trace contextRef="#ctx0" brushRef="#br0">93 171 15403,'0'0'134,"0"0"-1,1 1 1,-1-1-1,0 0 0,0 1 1,0-1-1,0 0 1,0 1-1,0-1 1,0 0-1,0 1 1,0-1-1,0 1 0,0-1 1,-1 0-1,1 1 1,0-1-1,0 0 1,0 1-1,0-1 1,0 0-1,-1 0 0,1 1 1,0-1-1,0 0 1,-1 0-1,1 1 1,0-1-1,0 0 1,-1 0-1,1 1 0,0-1 1,-1 0-1,1 0 1,0 0-1,-1 0 1,-19 8 2189,-2 2-1139,18-6-1088,0 0 1,0 0-1,0 0 1,1 0 0,0 1-1,0-1 1,0 1-1,0 0 1,1 0-1,0 0 1,0 1-1,-2 6 1,3-8-37,0 0-1,0 0 1,1 0 0,-1 0-1,1 0 1,0 0-1,0 0 1,0 1 0,0-1-1,1 0 1,0 0 0,0 0-1,0 0 1,0 0-1,1-1 1,-1 1 0,3 4-1,-3-7-39,0 0-1,-1 0 0,1 0 0,0 0 1,0-1-1,0 1 0,0 0 0,0 0 1,0-1-1,0 1 0,0 0 0,0-1 1,1 1-1,-1-1 0,0 1 0,0-1 1,0 0-1,1 0 0,-1 1 0,0-1 1,0 0-1,1 0 0,-1 0 0,0 0 1,0 0-1,1-1 0,-1 1 0,0 0 1,0-1-1,0 1 0,1 0 0,-1-1 1,0 1-1,0-1 0,2-1 0,3-2 11,0 0 0,-1 0 0,0-1 0,1 1 0,4-8-1,3-3-68,0-1 0,-2 0-1,0 0 1,-1-2 0,9-18-1,-14 24-235,0 0 0,-1-1 0,0 1 0,-1-1-1,0 1 1,-1-1 0,-1 0 0,1-23 0,-3 31 47,1 0 0,-1 0 1,0 0-1,0 0 0,-2-6 1,2 9 155,0 1 1,1-1-1,-1 0 0,0 1 1,0-1-1,0 1 1,0-1-1,-1 1 1,1 0-1,0-1 1,0 1-1,-1 0 1,1 0-1,-1 0 1,1 0-1,-1 0 0,-2-1 1,-11 0-767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8.008"/>
    </inkml:context>
    <inkml:brush xml:id="br0">
      <inkml:brushProperty name="width" value="0.035" units="cm"/>
      <inkml:brushProperty name="height" value="0.035" units="cm"/>
      <inkml:brushProperty name="color" value="#E71224"/>
    </inkml:brush>
  </inkml:definitions>
  <inkml:trace contextRef="#ctx0" brushRef="#br0">87 254 16756,'0'0'51,"-1"0"0,1-1 0,-1 1 0,1 0 0,-1 0 0,1-1 0,-1 1 0,1 0 0,-1 0 0,0 0 0,1 0 0,-1 0 0,0 0 0,1 0 0,-1 0 0,1 0 1,-1 0-1,0 0 0,1 0 0,-1 0 0,1 0 0,-1 0 0,0 1 0,1-1 0,-1 0 0,1 0 0,-1 1 0,1-1 0,-1 0 0,1 1 0,-1-1 0,1 1 0,-1-1 0,1 0 1,0 1-1,-1-1 0,0 2 0,-15 22 390,7-7-77,1 1-1,1 0 0,1 0 1,1 1-1,0-1 1,2 1-1,0 0 0,1 0 1,1 1-1,0-1 0,2 0 1,4 33-1,-5-50-312,1 1 1,0 0-1,0 0 1,0 0-1,0-1 0,0 1 1,1 0-1,-1-1 0,1 1 1,-1-1-1,1 1 1,0-1-1,0 0 0,0 0 1,3 2-1,-4-3-34,0-1 0,1 1 0,-1 0 0,0-1 1,1 0-1,-1 1 0,1-1 0,-1 0 0,1 0 0,-1 0 0,1 0 0,-1 0 0,1 0 0,-1 0 0,0 0 0,1-1 0,-1 1 1,1 0-1,-1-1 0,0 0 0,1 1 0,-1-1 0,0 0 0,1 1 0,-1-1 0,0 0 0,0 0 0,0 0 0,0 0 1,0 0-1,0 0 0,1-2 0,9-9 1,-1-1-1,-1-1 1,0 0 0,-1 0 0,0 0 0,-1-1-1,7-23 1,28-112-14,-32 105-216,-2 0-1,-2 0 0,2-81 1,-11 93-72,3 33 272,0-1 1,0 1-1,0-1 1,0 1-1,0-1 1,0 1-1,-1-1 1,1 1-1,0 0 1,0-1-1,0 1 1,0-1-1,-1 1 1,1 0-1,0-1 1,0 1-1,-1-1 1,1 1-1,0 0 1,0-1-1,-1 1 1,1 0-1,-1 0 1,1-1-1,-1 1 1,0 0-2,1 0 1,-1 1-1,1-1 0,0 0 1,-1 1-1,1-1 0,-1 1 1,1-1-1,0 1 0,-1-1 1,1 1-1,0-1 0,-1 1 0,1 0 1,0-1-1,0 1 0,0-1 1,-1 1-1,1 1 0,-5 18-34,1 1 0,1 0 0,0 1-1,1 26 1,9 91 347,-5-122-316,9 71 39,-8-76 128,-1-1-1,1-1 0,1 1 0,0 0 0,9 16 1,1-7-42,0-10-36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8.508"/>
    </inkml:context>
    <inkml:brush xml:id="br0">
      <inkml:brushProperty name="width" value="0.035" units="cm"/>
      <inkml:brushProperty name="height" value="0.035" units="cm"/>
      <inkml:brushProperty name="color" value="#E71224"/>
    </inkml:brush>
  </inkml:definitions>
  <inkml:trace contextRef="#ctx0" brushRef="#br0">16 246 18636,'1'0'250,"1"-1"0,-1 0-1,1 0 1,-1 0 0,1 0 0,-1 0 0,0 0 0,1 0-1,-1 0 1,0-1 0,0 1 0,0 0 0,0-1-1,1-1 1,13-25 1131,-14 25-1123,8-16 338,-2-1 0,7-24 0,-12 35-545,0 1 1,-1-1-1,0 0 1,0 0-1,-1 0 1,0 0-1,-3-15 1,3 22-49,0 0 0,0 1 1,-1-1-1,1 0 1,-1 1-1,1-1 0,-1 1 1,1-1-1,-1 1 1,0 0-1,0-1 1,0 1-1,0 0 0,0-1 1,-2-1-1,3 3-2,-1 0-1,0-1 1,1 1-1,-1 0 1,1 0-1,-1 0 1,0-1-1,1 1 1,-1 0 0,0 0-1,1 0 1,-1 0-1,0 0 1,1 0-1,-1 1 1,0-1-1,1 0 1,-1 0-1,0 0 1,1 1-1,-1-1 1,0 0-1,1 0 1,-1 1 0,0 0-1,-2 1 4,0 1 0,0 0-1,0 0 1,1 0 0,-1 0-1,1 0 1,-1 0 0,1 1 0,0-1-1,-2 6 1,-2 12 36,0 0-1,1 1 1,1 0 0,1 0 0,1 0-1,1 0 1,1 1 0,1-1 0,5 27-1,-4-39 18,0 1 0,0-1 0,1 0 0,1-1 0,0 1 0,0-1 0,10 16 0,-13-23-72,0 0-1,0 0 0,0-1 1,1 1-1,-1 0 1,0-1-1,1 1 0,-1-1 1,1 1-1,0-1 0,0 0 1,-1 0-1,1 0 0,0 0 1,0 0-1,0 0 1,0 0-1,0 0 0,0-1 1,0 1-1,0-1 0,0 0 1,1 0-1,-1 0 0,0 0 1,0 0-1,0 0 1,0 0-1,0 0 0,0-1 1,0 0-1,0 1 0,1-1 1,-2 0-1,1 0 0,0 0 1,0 0-1,0 0 1,0 0-1,-1 0 0,1-1 1,0 1-1,2-3 0,4-5-222,-1 0-1,1 0 1,-1-1-1,-1 1 1,0-2-1,0 1 1,-1 0-1,-1-1 0,1 0 1,-2 0-1,0-1 1,0 1-1,-1-1 1,2-19-1,-4-34-626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39.009"/>
    </inkml:context>
    <inkml:brush xml:id="br0">
      <inkml:brushProperty name="width" value="0.035" units="cm"/>
      <inkml:brushProperty name="height" value="0.035" units="cm"/>
      <inkml:brushProperty name="color" value="#E71224"/>
    </inkml:brush>
  </inkml:definitions>
  <inkml:trace contextRef="#ctx0" brushRef="#br0">0 174 16676,'7'51'1651,"-2"-8"-58,12 44-1,-14-75-1299,0-1-1,1 1 0,1-1 1,0 0-1,0 0 1,1-1-1,0 1 0,11 12 1,-15-20-263,0-1-1,0 0 1,0 0 0,0 0 0,0 0 0,0 0-1,1-1 1,-1 1 0,0-1 0,1 1 0,-1-1-1,1 0 1,0 0 0,0 0 0,-1 0 0,1-1 0,0 1-1,0-1 1,2 1 0,-2-2-32,0 1-1,-1-1 1,1 1 0,-1-1 0,1 0 0,-1 0-1,1 0 1,-1-1 0,0 1 0,1 0 0,-1-1-1,0 0 1,0 1 0,0-1 0,0 0-1,-1 0 1,1 0 0,0 0 0,-1-1 0,2-2-1,5-8-40,-1-1 0,-1 0 1,-1-1-1,0 1 0,0-1 0,-1 0 0,-1 0 0,-1 0 0,0-1 0,-1-15 0,-1-25-392,-11-77 0,7 89 85,-3-7-285,11 80 762,1 38 1,-3-26 145,1-2 44,11 129 477,-9-130-1012,2 0 0,16 49 1,-9-52 42,2-17-141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0.716"/>
    </inkml:context>
    <inkml:brush xml:id="br0">
      <inkml:brushProperty name="width" value="0.025" units="cm"/>
      <inkml:brushProperty name="height" value="0.025" units="cm"/>
    </inkml:brush>
  </inkml:definitions>
  <inkml:trace contextRef="#ctx0" brushRef="#br0">0 123 16560,'0'0'2445,"8"9"-2365,-4-4 4,2 2-149,1 0 0,0 0 0,1 0 0,-1-1 0,10 6-1,-15-10-11,1-1-1,0 1 1,-1-1-1,1 0 0,0 0 1,0 0-1,0 0 0,0 0 1,-1-1-1,1 1 0,0-1 1,0 0-1,0 0 0,0 0 1,0 0-1,0-1 0,0 1 1,0-1-1,0 1 1,0-1-1,0 0 0,0 0 1,-1-1-1,5-2 0,37-33-482,8-33-4734,-40 52 4113,1 0 1,22-23 0,-38 62 8036,0-4-5235,-7 20 345,-3 3-1094,2 0 0,2 1 0,2 1 0,-4 62 0,11-103-918,0 0 0,0 0-1,0 0 1,0 0 0,0 0 0,0 0-1,0 0 1,1 0 0,-1 0 0,0 0-1,1 0 1,-1 0 0,0 0 0,1-1-1,-1 1 1,1 0 0,-1 0 0,1 0-1,-1-1 1,1 1 0,0 0 0,1 0-1,-2-1-156,1 0-1,-1 0 0,1 0 0,0 0 1,-1 0-1,1 0 0,0 0 0,-1 0 0,1-1 1,-1 1-1,1 0 0,-1 0 0,1-1 1,0 1-1,-1 0 0,1-1 0,-1 1 1,1 0-1,-1-1 0,0 1 0,1-1 1,-1 1-1,1-1 0,-1 1 0,0-1 1,1 1-1,-1-1 0,0 0 0,0 1 1,1-1-1,-1 1 0,0-1 0,0-1 0,6-19-10718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3.679"/>
    </inkml:context>
    <inkml:brush xml:id="br0">
      <inkml:brushProperty name="width" value="0.035" units="cm"/>
      <inkml:brushProperty name="height" value="0.035" units="cm"/>
      <inkml:brushProperty name="color" value="#E71224"/>
    </inkml:brush>
  </inkml:definitions>
  <inkml:trace contextRef="#ctx0" brushRef="#br0">111 31 15283,'1'-3'57,"11"-25"4660,-12 28-4668,0 0-1,0 0 1,1 0-1,-1 0 0,0 0 1,0 1-1,0-1 1,0 0-1,0 0 0,0 0 1,0 0-1,0 0 1,0 0-1,0 0 0,0 0 1,0 0-1,0 0 1,0 0-1,0 0 1,0 0-1,0 0 0,0 0 1,0 0-1,1 0 1,-1 0-1,0 0 0,0 0 1,0 0-1,0 0 1,0 0-1,0 0 0,0 0 1,0 0-1,0 0 1,0 0-1,0 0 0,0 0 1,1 0-1,-1 0 1,0 0-1,0 0 1,0 0-1,0 0 0,0 0 1,0 0-1,0 0 1,0 0-1,0 0 0,0 0 1,0 0-1,0 0 1,0 0-1,0 0 0,0 0 1,0 0-1,0-1 1,1 1-1,-1 0 0,0 0 1,0 0-1,-2 19 1438,-68 300-396,21-119-1119,48-197 31,0 4 0,-1 0 0,1 0 0,0 0 1,1 0-1,0 7 0,0-13-1,0 0 0,0 0 0,0 0 0,1 0 0,-1 0 0,0 0 0,1 1 0,-1-1 0,0 0 0,1-1 0,-1 1 0,1 0 0,0 0 0,-1 0 0,1 0 0,0 0 0,-1 0 0,1-1 0,0 1 0,0 0 0,0-1 0,0 1 0,0-1 0,-1 1 0,1-1 0,0 1 0,0-1 0,0 1 0,1-1 0,-1 0 0,0 0 0,0 1 0,0-1 0,0 0 0,0 0 0,0 0 0,0 0 0,0-1 0,2 1 0,3-1 11,0-1 0,0 1 0,0-1 0,0 0 0,0-1 0,0 1 0,-1-1 0,10-7 0,45-36 63,-37 27-44,29-24-12,51-38 130,-89 72-235,-1 1 1,1 0-1,1 0 0,-1 2 1,31-10-1,-41 15-83,-1 1 1,1-1-1,0 1 1,0 0-1,0 0 0,6 1 1,-9-1 145,-1 0-1,1-1 1,-1 1 0,1 1 0,-1-1 0,1 0 0,-1 0 0,1 0 0,0 0 0,-1 0 0,1 0 0,-1 1 0,1-1 0,-1 0 0,0 0-1,1 1 1,-1-1 0,1 0 0,-1 1 0,1-1 0,-1 0 0,0 1 0,1-1 0,-1 1 0,0-1 0,1 1 0,-1-1 0,0 0 0,0 1 0,0-1-1,1 1 1,-1-1 0,0 1 0,0 0 0,0-1 0,0 1 0,0-1 0,0 1 0,0-1 0,0 1 0,0-1 0,0 1 0,0-1 0,0 1 0,0-1-1,0 1 1,-1-1 0,1 1 0,0-1 0,0 1 0,-1-1 0,1 1 0,-7 7-497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4.244"/>
    </inkml:context>
    <inkml:brush xml:id="br0">
      <inkml:brushProperty name="width" value="0.035" units="cm"/>
      <inkml:brushProperty name="height" value="0.035" units="cm"/>
      <inkml:brushProperty name="color" value="#E71224"/>
    </inkml:brush>
  </inkml:definitions>
  <inkml:trace contextRef="#ctx0" brushRef="#br0">92 114 17796,'-21'47'4871,"0"23"-3453,-14 80-1159,20-55 421,16-85-335,4-15-108,4-13 4,17-50-7,-3 0 0,28-141 1,-49 195-241,0 1 0,0-20 0,-4 27-40,-1 11 20,-1 11-4,2 4-13,0 36 0,2-50 43,0 0 0,1 0 0,0 0 1,0-1-1,0 1 0,1 0 0,-1-1 0,2 1 0,-1-1 0,5 9 1,-6-12 2,0-1 1,1 1-1,-1-1 1,0 0 0,0 0-1,1 0 1,-1 1-1,0-1 1,1 0 0,-1-1-1,1 1 1,0 0 0,-1 0-1,1-1 1,0 1-1,-1-1 1,1 1 0,0-1-1,2 1 1,-1-1 4,1-1 0,-1 1 1,1 0-1,-1-1 0,0 0 0,0 0 1,1 0-1,-1 0 0,5-3 0,3-2 29,1-2-1,-1 1 0,19-18 1,-1-4 50,34-40 1,1-3-18,-63 71-73,0 0-1,0 0 1,0 0 0,0 0 0,0 0-1,0 0 1,0 1 0,0-1-1,0 0 1,0 0 0,0 1-1,1-1 1,-1 1 0,0-1-1,1 1 1,1-1 0,-2 1 1,-1 1 0,1-1 1,-1 0-1,1 1 0,-1-1 0,0 0 1,1 1-1,-1-1 0,0 0 0,1 1 1,-1-1-1,0 1 0,1-1 0,-1 1 1,0-1-1,0 1 0,0-1 0,1 1 0,-1-1 1,0 1-1,0-1 0,0 1 0,0-1 1,0 1-1,0-1 0,0 1 0,0-1 1,0 1-1,-1 9-13,0 0 1,0 1-1,-3 10 0,2-13 14,-8 41-80,-32 182-726,42-226 616,-6 21-452,6-25 622,0-1 0,0 1 0,0 0 0,0-1 0,0 1 0,-1 0 0,1-1 0,0 1 0,0-1 0,-1 1 0,1 0 0,0-1 0,-1 1 0,1-1 0,-1 1 0,1-1 0,-1 1 0,1-1 0,-1 0 0,1 1-1,-1-1 1,1 1 0,-1-1 0,1 0 0,-1 0 0,0 1 0,1-1 0,-1 0 0,1 0 0,-1 0 0,-1 0 0,-4-5-431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38:54.729"/>
    </inkml:context>
    <inkml:brush xml:id="br0">
      <inkml:brushProperty name="width" value="0.035" units="cm"/>
      <inkml:brushProperty name="height" value="0.035" units="cm"/>
      <inkml:brushProperty name="color" value="#E71224"/>
    </inkml:brush>
  </inkml:definitions>
  <inkml:trace contextRef="#ctx0" brushRef="#br0">8 0 22133,'-3'8'1672,"3"10"-1288,-2 7-152,1 6 536,-1 5-272,2 7-247,0 1-217,0 1-761,0-5 713,2-1-136,2-3-112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2.604"/>
    </inkml:context>
    <inkml:brush xml:id="br0">
      <inkml:brushProperty name="width" value="0.035" units="cm"/>
      <inkml:brushProperty name="height" value="0.035" units="cm"/>
      <inkml:brushProperty name="color" value="#E71224"/>
    </inkml:brush>
  </inkml:definitions>
  <inkml:trace contextRef="#ctx0" brushRef="#br0">94 4 14699,'0'-1'41,"-1"1"1,1 0-1,0 0 0,0 0 1,0-1-1,0 1 0,-1 0 1,1 0-1,0 0 0,0 0 1,0-1-1,-1 1 0,1 0 0,0 0 1,0 0-1,-1 0 0,1 0 1,0 0-1,0 0 0,-1 0 1,1 0-1,0 0 0,0 0 1,-1 0-1,1 0 0,0 0 0,0 0 1,-1 0-1,1 0 0,0 0 1,0 0-1,-1 0 0,1 0 1,0 0-1,0 0 0,-1 0 1,1 1-1,-5 10 703,2 21-290,2-28-315,-40 311 1964,9-95-1317,31-211-778,0-5-10,1 0 1,-1-1-1,1 1 0,0-1 0,0 1 0,1 6 0,0-9 1,-1-1 0,0 1 1,1 0-1,-1 0 0,0-1 0,1 1 0,-1 0 0,1-1 1,-1 1-1,1-1 0,-1 1 0,1-1 0,0 1 1,-1-1-1,1 1 0,0-1 0,-1 1 0,1-1 0,0 0 1,0 1-1,-1-1 0,1 0 0,0 0 0,0 0 0,0 1 1,-1-1-1,1 0 0,0 0 0,0 0 0,0 0 0,-1 0 1,1-1-1,0 1 0,0 0 0,1-1 0,24-4 84,0-2 1,0-1-1,-1-1 0,0-1 0,34-19 0,-37 15 47,0-1-1,-1-1 0,-1 0 1,36-39-1,-36 34-161,-14 17-18,-7 9 169,-7 11-61,-4 0-106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4.047"/>
    </inkml:context>
    <inkml:brush xml:id="br0">
      <inkml:brushProperty name="width" value="0.035" units="cm"/>
      <inkml:brushProperty name="height" value="0.035" units="cm"/>
      <inkml:brushProperty name="color" value="#E71224"/>
    </inkml:brush>
  </inkml:definitions>
  <inkml:trace contextRef="#ctx0" brushRef="#br0">1 0 11747,'1'1'209,"1"1"0,0-1 1,0 1-1,-1-1 0,1 1 1,-1-1-1,1 1 0,-1 0 1,0 0-1,0-1 0,0 1 1,0 0-1,0 0 0,1 3 1,1 1 730,102 160 1348,27 66-3106,-127-218-674,-5-14 1456,0 0 0,-1 0 0,1 0-1,0 1 1,0-1 0,-1 0 0,1 0 0,0 0-1,-1 0 1,1 0 0,0 0 0,-1 0-1,1 0 1,0 0 0,-1 0 0,1 0-1,0 0 1,-1 0 0,1 0 0,0 0-1,-1 0 1,1 0 0,0 0 0,0 0 0,-1 0-1,1-1 1,0 1 0,-1 0 0,1 0-1,0 0 1,0 0 0,-1-1 0,1 1-1,0 0 1,0 0 0,-1-1 0,1 1-1,-15-9-548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4.511"/>
    </inkml:context>
    <inkml:brush xml:id="br0">
      <inkml:brushProperty name="width" value="0.035" units="cm"/>
      <inkml:brushProperty name="height" value="0.035" units="cm"/>
      <inkml:brushProperty name="color" value="#E71224"/>
    </inkml:brush>
  </inkml:definitions>
  <inkml:trace contextRef="#ctx0" brushRef="#br0">61 552 11282,'-1'-1'331,"0"1"-1,-1-1 0,1 1 1,0-1-1,1 0 0,-1 1 0,0-1 1,0 0-1,0 0 0,0 0 1,0 0-1,1 0 0,-1 0 0,0 0 1,1 0-1,-1 0 0,1 0 1,-1 0-1,1 0 0,-1-2 1,1-12-69,-5-127 927,-27-169 0,30 297-1188,0 10-3,2-1 0,-1 1 0,0 0 0,1-1 0,0 1 0,0-1 0,0 1 0,2-8 0,-2 11 1,0 1 0,1 0 1,-1 0-1,1-1 0,-1 1 0,0 0 0,1 0 1,-1 0-1,1 0 0,-1 0 0,1 0 1,-1 0-1,0 0 0,1 0 0,-1 0 1,1 0-1,-1 0 0,1 0 0,-1 0 1,1 0-1,-1 0 0,0 0 0,1 1 1,-1-1-1,1 0 0,-1 0 0,0 0 1,1 1-1,-1-1 0,0 0 0,1 1 0,-1-1 1,1 1-1,16 12 4,-14-12-2,8 9-150,-1 0-1,1 1 0,-1 0 1,9 14-1,-8-11-157,0 0 0,16 15 0,-13-18-16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5.636"/>
    </inkml:context>
    <inkml:brush xml:id="br0">
      <inkml:brushProperty name="width" value="0.035" units="cm"/>
      <inkml:brushProperty name="height" value="0.035" units="cm"/>
      <inkml:brushProperty name="color" value="#E71224"/>
    </inkml:brush>
  </inkml:definitions>
  <inkml:trace contextRef="#ctx0" brushRef="#br0">2 201 14339,'-2'4'1456,"2"-7"-807,0-5-209,6-4 672,4 1-176,5-2-280,3 0-104,7-1-168,-3 1-120,6 0-256,-1 0-200,-1-3-304,-5 0-200,-5 1-128,-5-3 576,-9 4-192,-5 1-200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6.129"/>
    </inkml:context>
    <inkml:brush xml:id="br0">
      <inkml:brushProperty name="width" value="0.035" units="cm"/>
      <inkml:brushProperty name="height" value="0.035" units="cm"/>
      <inkml:brushProperty name="color" value="#E71224"/>
    </inkml:brush>
  </inkml:definitions>
  <inkml:trace contextRef="#ctx0" brushRef="#br0">1 13 14187,'7'-3'272,"-1"1"0,1 0 0,0 0 1,0 1-1,1-1 0,-1 2 0,0-1 0,9 1 0,62 6 750,-63-5-872,-5 0-61,6 1 7,0 0 1,-1 0-1,1 2 1,25 8-1,-37-11-85,0 1-1,0 0 0,0 0 0,-1 0 1,1 1-1,-1-1 0,1 1 1,-1 0-1,0 0 0,0 0 0,0 0 1,-1 1-1,1-1 0,-1 1 1,1-1-1,-1 1 0,-1 0 1,1 0-1,0 0 0,-1 0 0,0 0 1,1 7-1,1 20 106,-2 1 0,-1-1 1,-1 1-1,-8 43 0,4-39 120,0 9-122,-2-12-1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48.608"/>
    </inkml:context>
    <inkml:brush xml:id="br0">
      <inkml:brushProperty name="width" value="0.035" units="cm"/>
      <inkml:brushProperty name="height" value="0.035" units="cm"/>
      <inkml:brushProperty name="color" value="#E71224"/>
    </inkml:brush>
  </inkml:definitions>
  <inkml:trace contextRef="#ctx0" brushRef="#br0">13 208 10898,'0'0'133,"-1"-1"1,0 1-1,0-1 0,0 1 0,1-1 0,-1 1 0,0-1 0,1 0 0,-1 1 0,1-1 0,-1 0 0,0 1 0,1-1 1,-1 0-1,1 0 0,0 1 0,-1-1 0,1 0 0,0 0 0,-1 0 0,1 0 0,0 0 0,0 1 0,0-1 1,0 0-1,0 0 0,0 0 0,0 0 0,0 0 0,0 0 0,1-1 0,2-37 2389,-2 35-2185,0-2-277,0 1 1,1-1 0,0 1-1,0-1 1,0 1-1,1 0 1,0 0 0,0 0-1,0 0 1,0 0 0,1 1-1,0-1 1,0 1-1,0 0 1,0 0 0,1 0-1,0 1 1,-1 0-1,1 0 1,0 0 0,1 0-1,-1 1 1,0 0-1,1 0 1,-1 0 0,1 1-1,0 0 1,0 0-1,-1 0 1,1 1 0,0 0-1,0 0 1,0 0-1,-1 1 1,9 1 0,-9 0-56,1-1-1,-1 1 1,1-2 0,-1 1 0,1 0 0,-1-1 0,1 0 0,-1-1-1,1 1 1,-1-1 0,1 0 0,-1 0 0,0-1 0,1 1 0,-1-1-1,9-5 1,-7 3 8,0 1 0,1-1 0,-1 1 0,1 1 0,0 0 0,11-3 0,-13 5 0,-1 0-1,1 0 1,-1 0-1,1 1 1,-1-1-1,1 2 1,-1-1-1,1 0 0,-1 1 1,7 3-1,20 9 14,-18-7-80,1 0 1,0-1 0,0-1-1,0 0 1,0-1 0,1-1-1,18 2 1,-8-4-62,38 6 0,-53-5 116,0 1 0,-1 0 0,1 1-1,-1 0 1,0 0 0,12 8 0,-18-9 11,-1 0 1,1-1 0,1 1-1,-1-1 1,0 0-1,1 0 1,-1 0-1,1-1 1,-1 1 0,1-1-1,0-1 1,-1 1-1,1 0 1,0-1-1,0 0 1,0 0 0,-1-1-1,6 0 1,-4 0 23,1 0 1,-1 0-1,0 1 1,1 0 0,-1 0-1,0 1 1,1 0-1,-1 0 1,0 0 0,0 1-1,0 0 1,0 0-1,0 0 1,0 1-1,-1 0 1,10 6 0,2 4 167,0 1 0,-1 0 0,22 27 0,-21-22-180,25 22 1,-39-39-105,-6-4 2,-8-14-64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0.032"/>
    </inkml:context>
    <inkml:brush xml:id="br0">
      <inkml:brushProperty name="width" value="0.035" units="cm"/>
      <inkml:brushProperty name="height" value="0.035" units="cm"/>
      <inkml:brushProperty name="color" value="#E71224"/>
    </inkml:brush>
  </inkml:definitions>
  <inkml:trace contextRef="#ctx0" brushRef="#br0">4 259 13307,'-1'-9'518,"-1"-10"938,1-1 0,2-31 0,0 44-1301,0 0-1,0 0 0,1 0 1,0 0-1,1 0 0,-1 1 1,1-1-1,1 1 0,-1 0 1,9-11-1,-7 11-115,0 0 1,1 1 0,0 0-1,0 0 1,0 0-1,1 1 1,0 0-1,-1 0 1,1 0-1,1 1 1,-1 0-1,0 1 1,1-1-1,15-1 1,7 0-3,1 1 0,46 2 0,-47 1-9,273-5 15,316 11-370,-535 3 214,157 39 0,75 47-44,-208-63 149,158 24 0,115-5-33,-180-27 28,296 32-3,3-32 37,-52-44 27,-3-24-9,304-18-19,-329 60-20,73-3 9,-397-2-187,-1-4 1,-1-4-1,134-38 0,-176 38 53,-18 10-50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29.816"/>
    </inkml:context>
    <inkml:brush xml:id="br0">
      <inkml:brushProperty name="width" value="0.025" units="cm"/>
      <inkml:brushProperty name="height" value="0.025" units="cm"/>
    </inkml:brush>
  </inkml:definitions>
  <inkml:trace contextRef="#ctx0" brushRef="#br0">17 1 7143,'0'0'10666,"-15"80"-9897,14-47 224,1-1 224,1 1-224,14-4-673,-1-2-288,13-4-32,1-4-1377,1-10-1698,-1-9-2242,-1-2-2307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1.405"/>
    </inkml:context>
    <inkml:brush xml:id="br0">
      <inkml:brushProperty name="width" value="0.025" units="cm"/>
      <inkml:brushProperty name="height" value="0.025" units="cm"/>
    </inkml:brush>
  </inkml:definitions>
  <inkml:trace contextRef="#ctx0" brushRef="#br0">0 1 9449,'0'0'10122,"0"9"-9770,11 16-256,3-2-32,2-4-64,5-8-256,6-9-961,-4-2-705,0-20-1473,3-12-1890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0.845"/>
    </inkml:context>
    <inkml:brush xml:id="br0">
      <inkml:brushProperty name="width" value="0.035" units="cm"/>
      <inkml:brushProperty name="height" value="0.035" units="cm"/>
      <inkml:brushProperty name="color" value="#E71224"/>
    </inkml:brush>
  </inkml:definitions>
  <inkml:trace contextRef="#ctx0" brushRef="#br0">46 1 12811,'-1'0'109,"0"0"0,1 1 0,-1-1 1,0 0-1,1 1 0,-1-1 0,0 1 1,1-1-1,-1 1 0,0-1 0,1 1 1,-1-1-1,1 1 0,-1 0 0,1-1 1,0 1-1,-1 0 0,1-1 0,0 1 0,-1 0 1,1 0-1,0 0 0,-7 22 729,6-20-582,-6 30 388,2 1 0,2-1 0,0 39 0,1-12-212,-4 58 103,14 159 0,-8-268-529,8 49 21,-7-56-24,-1 1 0,1 0 1,0-1-1,0 1 0,0-1 0,0 1 0,0-1 0,0 0 0,1 1 0,-1-1 1,1 0-1,0 0 0,0 0 0,-1 0 0,1 0 0,0 0 0,4 2 0,-5-4 0,1 0-1,-1 1 1,1-1-1,0 0 0,-1 0 1,1 0-1,-1 0 0,1 0 1,0 0-1,-1 0 0,1-1 1,-1 1-1,1 0 1,-1-1-1,1 1 0,-1-1 1,1 0-1,-1 0 0,0 1 1,1-1-1,1-2 1,30-26 41,-25 21-35,123-104-142,-111 98 100,0 1 0,1 0 0,0 2 0,1 0 0,26-8 0,22 1-26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5.643"/>
    </inkml:context>
    <inkml:brush xml:id="br0">
      <inkml:brushProperty name="width" value="0.035" units="cm"/>
      <inkml:brushProperty name="height" value="0.035" units="cm"/>
      <inkml:brushProperty name="color" value="#E71224"/>
    </inkml:brush>
  </inkml:definitions>
  <inkml:trace contextRef="#ctx0" brushRef="#br0">1 0 18420,'3'7'1680,"4"-1"-1088,4 1-199,11-4 943,8 0-512,7-2-248,3-1-16,8 0-184,0-1-208,3-1-480,-3 1-312,-2 1-536,-4 1 904,-12-2-192,-6-5-200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16.084"/>
    </inkml:context>
    <inkml:brush xml:id="br0">
      <inkml:brushProperty name="width" value="0.035" units="cm"/>
      <inkml:brushProperty name="height" value="0.035" units="cm"/>
      <inkml:brushProperty name="color" value="#E71224"/>
    </inkml:brush>
  </inkml:definitions>
  <inkml:trace contextRef="#ctx0" brushRef="#br0">78 1 17708,'2'1'255,"0"0"0,0 0 0,0 0 1,0 0-1,0 1 0,0-1 0,0 1 0,0 0 1,-1-1-1,1 1 0,-1 0 0,1 0 1,-1 0-1,1 0 0,0 2 0,19 38 1159,-19-36-1243,4 7-1,-1 0 1,-1 0 0,0 1 0,0-1 0,-2 1 0,0 0-1,0 0 1,-1 0 0,-2 26 0,-3-12-62,-1-1 1,-1 0 0,-1 0-1,-11 27 1,6-19-240,-1-2 0,-1 1 0,-34 55 0,47-88 117,-1 1 0,1 0 0,0-1 0,-1 1 0,1-1 0,-1 0 0,1 1 0,-1-1 0,0 0 0,-2 1 0,-9-1-231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3.988"/>
    </inkml:context>
    <inkml:brush xml:id="br0">
      <inkml:brushProperty name="width" value="0.035" units="cm"/>
      <inkml:brushProperty name="height" value="0.035" units="cm"/>
      <inkml:brushProperty name="color" value="#E71224"/>
    </inkml:brush>
  </inkml:definitions>
  <inkml:trace contextRef="#ctx0" brushRef="#br0">0 1 18812,'2'7'1936,"-2"-4"-1391,7 17-241,0 10 960,6 10-704,3 6-80,5 6-216,4-1-112,2 1-272,0-4-96,-2-5-240,-3-1-192,-4-9-248,-8-3 648,-12-10-248,-8-4-89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4.508"/>
    </inkml:context>
    <inkml:brush xml:id="br0">
      <inkml:brushProperty name="width" value="0.035" units="cm"/>
      <inkml:brushProperty name="height" value="0.035" units="cm"/>
      <inkml:brushProperty name="color" value="#E71224"/>
    </inkml:brush>
  </inkml:definitions>
  <inkml:trace contextRef="#ctx0" brushRef="#br0">302 852 16532,'11'0'1872,"5"-6"-1192,8-5-176,7-4 952,10-5-711,5-4-25,0-6-216,-2-3-280,-2 1-560,-5 2-488,-11 6 664,-10 5-168,-22 12-144</inkml:trace>
  <inkml:trace contextRef="#ctx0" brushRef="#br0" timeOffset="1">4 227 20468,'-3'-21'1689,"11"-4"-1193,7 4-224,13-5 584,5-1-192,8-2-352,0 3-280,4 6-648,2 2-296,-3 9 704,1 5-160,-11 8-176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5.420"/>
    </inkml:context>
    <inkml:brush xml:id="br0">
      <inkml:brushProperty name="width" value="0.035" units="cm"/>
      <inkml:brushProperty name="height" value="0.035" units="cm"/>
      <inkml:brushProperty name="color" value="#E71224"/>
    </inkml:brush>
  </inkml:definitions>
  <inkml:trace contextRef="#ctx0" brushRef="#br0">114 234 14555,'-92'-210'3984,"78"187"-2916,14 23-1050,0 0 1,0 0-1,0 0 0,0 0 1,0 1-1,0-1 1,0 0-1,0 0 0,0 0 1,0 0-1,0 1 0,0-1 1,0 0-1,0 0 1,0 0-1,0 0 0,0 0 1,0 1-1,0-1 0,0 0 1,0 0-1,0 0 1,0 0-1,-1 0 0,1 1 1,0-1-1,0 0 1,0 0-1,0 0 0,0 0 1,0 0-1,-1 0 0,1 0 1,0 0-1,0 0 1,0 0-1,0 0 0,0 1 1,-1-1-1,1 0 0,0 0 1,0 0-1,0 0 1,0 0-1,-1 0 0,1 0 1,0 0-1,0 0 0,0-1 1,0 1-1,0 0 1,-1 0-1,1 0 0,0 0 1,0 0-1,0 0 1,0 0-1,0 0 0,-1 0 1,1 0-1,0 0 0,0-1 1,0 1-1,0 0 1,0 0-1,0 0 0,0 0 1,-1 0-1,1-1 1,0 17 453,4 20-1,2 1 0,17 57 0,31 70-45,-16-67-84,85 152 1,78 75 588,-142-222-310,-46-79-269,-29-53 209,-31-53-408,-145-205-576,96 144-7,81 119 274,15 25 154,0 0 0,0 0 0,0 0 0,0 0 0,0 0 0,0 0 0,0 0 0,0 0 0,0 0 0,0 0 0,0 0 0,0 0 0,0 0 0,1 0 0,-1 0 0,0-1 0,0 1 0,0 0 0,0 0 0,0 0 0,0 0 0,0 0 0,0 0 0,0 0 0,0 0 0,0 0 0,0 0 0,0 0 0,0 0 0,0 0 0,0 0 0,0 0 0,0 0 0,0 0 0,0 0 0,0-1 0,0 1 0,0 0 0,0 0 0,0 0 0,0 0 0,0 0 0,0 0 0,0 0 0,0 0 0,0 0 0,0 0 0,0 0-1,0 0 1,0 0 0,0 0 0,0-1 0,0 1 0,0 0 0,0 0 0,0 0 0,0 0 0,0 0 0,0 0 0,0 0 0,0 0 0,0 0 0,0 0 0,0 0 0,-1 0 0,9 4-44,7 9 7,-6-6 5,-1 0 0,1 0 0,1-1 0,-1 0 0,1 0 0,0-1 1,0 0-1,0-1 0,14 3 0,-19-6 22,-1 0 1,1 0-1,0-1 0,0 0 1,-1 0-1,1 0 1,0 0-1,-1-1 1,1 0-1,0 0 1,-1 0-1,1-1 1,-1 1-1,1-1 1,-1 0-1,0 0 1,0-1-1,0 1 0,0-1 1,0 0-1,-1 0 1,1 0-1,-1-1 1,5-5-1,-1-2 2,0 0-1,-1 0 1,0-1-1,0 0 1,-1 0-1,-1 0 1,0 0-1,-1-1 1,2-13 0,7-24 66,-11 49-51,-1-1 1,0 1-1,1-1 0,-1 1 0,1 0 0,0-1 1,-1 1-1,1 0 0,0-1 0,0 1 0,0 0 1,1-1-1,4 3 67,2 13-6,54 159 277,-7-17-128,-43-131-227,-12-24 4,0-1-1,0 0 0,0 1 0,0-1 0,0 0 0,1 0 0,-1 1 0,0-1 0,0 0 0,0 0 0,1 0 1,-1 1-1,0-1 0,0 0 0,0 0 0,1 0 0,-1 0 0,0 1 0,0-1 0,1 0 0,-1 0 1,0 0-1,0 0 0,1 0 0,-1 0 0,0 0 0,1 0 0,-1 0 0,0 0 0,0 0 0,1 0 0,-1 0 1,0 0-1,1 0 0,-1 0 0,5-10-591,-4-1 224,-1-1-1,0 1 1,-1-1-1,0 1 0,-4-19 1,-19-62-392,20 79 608,-20-60-630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5.921"/>
    </inkml:context>
    <inkml:brush xml:id="br0">
      <inkml:brushProperty name="width" value="0.035" units="cm"/>
      <inkml:brushProperty name="height" value="0.035" units="cm"/>
      <inkml:brushProperty name="color" value="#E71224"/>
    </inkml:brush>
  </inkml:definitions>
  <inkml:trace contextRef="#ctx0" brushRef="#br0">0 6 17532,'10'23'1456,"0"5"-1040,2-3-192,1-2 88,-3-5-504,0-10 368,-2-6-96,2-12-312</inkml:trace>
  <inkml:trace contextRef="#ctx0" brushRef="#br0" timeOffset="1">185 1 17364,'2'26'1467,"-2"1"1,-3 37-1,0 24 1046,6-83-2766,3-11-121,11-22-518,-2 6 202,-14 19 657,1 0-1,0 1 1,0-1 0,1 1-1,-1 0 1,0 0 0,1 0-1,-1 0 1,1 0 0,0 0-1,0 1 1,0-1 0,0 1-1,0 0 1,0 0 0,0 0-1,0 0 1,0 0 0,0 1-1,0 0 1,1-1 0,-1 1-1,0 0 1,0 1 0,1-1-1,-1 0 1,0 1 0,0 0-1,0 0 1,0 0-1,0 0 1,0 0 0,0 1-1,0-1 1,0 1 0,-1 0-1,1 0 1,-1 0 0,1 0-1,-1 0 1,0 0 0,4 5-1,-2-2 145,0 1 0,0 0 0,0 0 0,0 0 0,-1 0 0,0 0 0,0 1 0,-1-1 0,0 1 0,0 0 0,1 12 0,-2-14 23,0 0 0,-1-1 1,0 1-1,0-1 1,0 1-1,-1 0 0,0-1 1,1 1-1,-2-1 1,1 1-1,0-1 0,-1 1 1,0-1-1,0 0 1,0 0-1,0 0 0,-1 0 1,-5 6-1,7-9-128,0 1 0,0-1-1,0 0 1,-1 0 0,1 0-1,0 0 1,0 0 0,-1-1-1,1 1 1,0 0 0,-1-1-1,1 1 1,-1-1 0,1 1-1,-1-1 1,1 1 0,-1-1-1,1 0 1,-1 0 0,1 0-1,-1 0 1,1 0 0,-1 0-1,-2-1 1,2 0-54,-1 0 1,1-1-1,0 1 1,0-1-1,-1 1 1,1-1-1,0 0 1,1 0-1,-1 1 1,0-2-1,0 1 1,1 0-1,-2-3 1,-3-6-164,0 0 1,1-1-1,0 0 0,-5-23 1,-1-14-402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6.387"/>
    </inkml:context>
    <inkml:brush xml:id="br0">
      <inkml:brushProperty name="width" value="0.035" units="cm"/>
      <inkml:brushProperty name="height" value="0.035" units="cm"/>
      <inkml:brushProperty name="color" value="#E71224"/>
    </inkml:brush>
  </inkml:definitions>
  <inkml:trace contextRef="#ctx0" brushRef="#br0">1 0 18052,'27'137'3746,"21"85"-1009,-37-186-2565,1 0-1,1-2 1,2 1 0,19 32-1,-3-23-124,-29-41-45,0 0 1,1-1 0,-1 0-1,1 1 1,-1-1 0,1 0 0,0 0-1,0-1 1,0 1 0,0 0-1,0-1 1,7 2 0,-9-3 0,1 0-1,0 0 1,-1 0 0,1 0 0,-1 0 0,1-1 0,0 1 0,-1 0-1,1-1 1,-1 0 0,1 1 0,-1-1 0,1 0 0,-1 0-1,1 0 1,-1 0 0,0 0 0,0 0 0,1 0 0,-1 0-1,0 0 1,0-1 0,0 1 0,0 0 0,0-1 0,0 1 0,-1-1-1,1 1 1,0-1 0,-1 1 0,1-3 0,3-7 4,0-1 0,-1 0 1,1-13-1,-3 20-6,53-325-1649,-49 272 226,-7 47 917,-7 13-135</inkml:trace>
  <inkml:trace contextRef="#ctx0" brushRef="#br0" timeOffset="1">312 413 13451,'17'29'1896,"0"-1"-1080,2-3-263,-1-2 1775,1-3-1544,0-3-312,-1-7-696,-2-3 440,-3-10-208,0-4-64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6.940"/>
    </inkml:context>
    <inkml:brush xml:id="br0">
      <inkml:brushProperty name="width" value="0.035" units="cm"/>
      <inkml:brushProperty name="height" value="0.035" units="cm"/>
      <inkml:brushProperty name="color" value="#E71224"/>
    </inkml:brush>
  </inkml:definitions>
  <inkml:trace contextRef="#ctx0" brushRef="#br0">96 123 14795,'0'-2'320,"-1"-1"1,1 1-1,-1-1 0,0 1 0,0-1 0,0 1 0,0 0 1,0 0-1,0 0 0,-1-1 0,-2-2 0,3 4-185,0 0 1,1 1-1,-1-1 0,0 1 0,0-1 0,0 1 0,0-1 0,0 1 1,1-1-1,-1 1 0,0 0 0,0-1 0,0 1 0,0 0 0,0 0 1,0 0-1,0 0 0,0 0 0,0 0 0,0 0 0,0 0 0,0 0 1,0 1-1,0-1 0,0 0 0,0 0 0,0 1 0,0-1 0,0 1 1,1-1-1,-1 1 0,0-1 0,0 1 0,0 0 0,0 0 0,-2 2 6,0 0 0,0 0 1,1 1-1,-1-1 0,1 1 0,-1 0 0,1-1 0,1 1 0,-1 0 0,0 0 0,-1 7 0,-9 50 240,9-33-347,-1 31 1,4-50-33,0 0 1,0 0-1,1-1 0,0 1 1,1 0-1,0 0 1,6 14-1,-8-23-2,0 1 1,0-1-1,0 0 0,0 1 0,0-1 1,0 0-1,1 1 0,-1-1 0,0 0 0,0 1 1,0-1-1,1 0 0,-1 1 0,0-1 1,0 0-1,0 0 0,1 0 0,-1 1 0,0-1 1,1 0-1,-1 0 0,0 0 0,1 1 1,-1-1-1,0 0 0,1 0 0,-1 0 1,0 0-1,1 0 0,-1 0 0,0 0 0,1 0 1,-1 0-1,0 0 0,1 0 0,-1 0 1,0 0-1,1 0 0,-1 0 0,0 0 1,1 0-1,-1 0 0,0-1 0,1 1 0,13-18-34,4-30-94,-5-3-30,-3-1-1,5-55 1,-1 3-228,-7 156 299,-3-6-380,2 0 0,2 0 0,24 78 0,-22-105-96,-9-26 131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7.408"/>
    </inkml:context>
    <inkml:brush xml:id="br0">
      <inkml:brushProperty name="width" value="0.035" units="cm"/>
      <inkml:brushProperty name="height" value="0.035" units="cm"/>
      <inkml:brushProperty name="color" value="#E71224"/>
    </inkml:brush>
  </inkml:definitions>
  <inkml:trace contextRef="#ctx0" brushRef="#br0">1 790 14051,'0'1'87,"0"0"0,1-1 0,-1 1 0,1 0 0,-1 0 1,1-1-1,0 1 0,-1 0 0,1-1 0,0 1 0,-1 0 0,1-1 0,0 1 0,0-1 0,0 0 0,-1 1 0,1-1 1,2 1-1,-3-1-48,1 0 1,-1 0 0,1 0 0,-1-1 0,1 1 0,-1 0-1,1 0 1,-1 0 0,1-1 0,-1 1 0,1 0-1,-1-1 1,0 1 0,1 0 0,-1-1 0,1 1-1,-1-1 1,0 1 0,1-1 0,-1 1 0,0 0 0,0-1-1,1 0 1,2-6 242,-1 0-1,0 1 0,3-15 1,-4 14-26,22-106 456,-4-1 1,-6 0 0,-1-160 0,-12 262-716,-4-50 2,4 58-2,-1-1 0,0 1 1,0 0-1,0-1 0,0 1 0,-1 0 0,0 0 0,1 0 0,-2 0 0,-3-6 0,5 9 2,1 1 0,-1-1 1,1 1-1,-1 0 0,1-1 0,-1 1 1,1 0-1,-1-1 0,1 1 0,-1 0 1,1 0-1,-1 0 0,0-1 1,1 1-1,-1 0 0,1 0 0,-1 0 1,0 0-1,1 0 0,-1 0 0,1 0 1,-1 0-1,0 0 0,1 1 1,-1-1-1,1 0 0,-1 0 0,1 0 1,-1 1-1,1-1 0,-1 0 0,1 0 1,-1 1-1,1-1 0,-1 1 0,1-1 1,-1 0-1,1 1 0,-1-1 1,1 1-1,0-1 0,-1 1 0,1-1 1,0 1-1,0-1 0,-1 1 0,1 0 1,0 0-1,-12 28 2,5-2 147,2-1 0,0 1 0,2 0 0,1 52 0,3-58 146,1-1 1,2 1 0,0-1-1,0 0 1,2 0-1,1-1 1,10 23 0,17 24 806,63 92 1,-95-155-1113,0 0 1,1 0-1,-1 0 0,1 0 1,-1 0-1,1-1 0,3 3 1,-5-5-15,-1 1-1,0-1 1,1 0 0,-1 0 0,0 0-1,1 0 1,-1 1 0,0-1 0,1 0 0,-1 0-1,0 0 1,1 0 0,-1 0 0,1 0 0,-1 0-1,0 0 1,1 0 0,-1 0 0,0 0-1,1-1 1,-1 1 0,1 0 0,-1 0 0,0 0-1,1-1 1,0 0-59,0 1 0,-1-1 1,1 0-1,0 0 0,-1 0 0,1 0 0,-1 0 0,1 0 0,-1 0 0,0 0 0,1 0 1,-1 0-1,0-2 0,4-47-1678,-3 27 1271,1-11-307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1.737"/>
    </inkml:context>
    <inkml:brush xml:id="br0">
      <inkml:brushProperty name="width" value="0.025" units="cm"/>
      <inkml:brushProperty name="height" value="0.025" units="cm"/>
    </inkml:brush>
  </inkml:definitions>
  <inkml:trace contextRef="#ctx0" brushRef="#br0">137 0 12716,'0'0'1826,"-39"58"-257,18-21-223,3 6-514,0 3-447,2-1-1,6 0-128,-1-8-192,8-5-32,3-6 0,0-4-96,0-5-352,0-3-961,3 2-930,1-3-575,1-3 63,-3-2-1313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7.985"/>
    </inkml:context>
    <inkml:brush xml:id="br0">
      <inkml:brushProperty name="width" value="0.035" units="cm"/>
      <inkml:brushProperty name="height" value="0.035" units="cm"/>
      <inkml:brushProperty name="color" value="#E71224"/>
    </inkml:brush>
  </inkml:definitions>
  <inkml:trace contextRef="#ctx0" brushRef="#br0">1 299 13707,'1'17'1736,"1"11"-816,-1 4-399,-1-1 1967,3 4-1496,0-8-536,1-3-191,-1-12-538,0-12-215,-3-16 368,0-8-104,-2-11-136</inkml:trace>
  <inkml:trace contextRef="#ctx0" brushRef="#br0" timeOffset="1">11 0 16147,'0'31'1169,"1"-3"-929,-1 1-224,2-3 224,1-2-1296,-2-10 904,2-8-97,0-10-191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8.382"/>
    </inkml:context>
    <inkml:brush xml:id="br0">
      <inkml:brushProperty name="width" value="0.035" units="cm"/>
      <inkml:brushProperty name="height" value="0.035" units="cm"/>
      <inkml:brushProperty name="color" value="#E71224"/>
    </inkml:brush>
  </inkml:definitions>
  <inkml:trace contextRef="#ctx0" brushRef="#br0">2 0 14555,'4'40'1492,"-4"-30"-1110,1 1-1,0-1 1,0 0-1,2 1 0,-1-1 1,6 14-1,-8-24-365,0 0 0,0 0-1,0 0 1,0 0 0,0 0-1,0 1 1,0-1 0,0 0-1,0 0 1,0 0 0,0 0-1,0 0 1,1 0 0,-1 0-1,0 1 1,0-1-1,0 0 1,0 0 0,0 0-1,0 0 1,0 0 0,1 0-1,-1 0 1,0 0 0,0 0-1,0 0 1,0 0 0,0 0-1,0 1 1,1-1 0,-1 0-1,0 0 1,0 0 0,0 0-1,0 0 1,0 0 0,1 0-1,-1-1 1,0 1 0,0 0-1,0 0 1,0 0 0,0 0-1,1 0 1,-1 0-1,0 0 1,0 0 0,0 0-1,0 0 1,0 0 0,0 0-1,0 0 1,1-1 0,-1 1-1,0 0 1,0 0 0,0 0-1,0 0 1,0 0 0,0 0-1,0-1 1,2 0 47,-1 8 36,-1 6 151,0 1 1,-1-1 0,-1 0-1,0 1 1,-6 22 0,8-36-260,0 1 1,0-1-1,0 0 1,0 0-1,0 1 1,0-1-1,0 0 1,-1 0-1,1 1 1,0-1-1,0 0 1,0 0-1,0 1 1,0-1-1,0 0 1,-1 0-1,1 0 1,0 1-1,0-1 1,0 0-1,0 0 1,-1 0-1,1 0 1,0 1-1,0-1 1,-1 0-1,1 0 0,0 0 1,0 0-1,-1 0 1,1 0-1,0 0 1,0 0-1,-1 0 1,1 0-1,0 0 1,-5-8-101,0-17-7,4-3-86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8.837"/>
    </inkml:context>
    <inkml:brush xml:id="br0">
      <inkml:brushProperty name="width" value="0.035" units="cm"/>
      <inkml:brushProperty name="height" value="0.035" units="cm"/>
      <inkml:brushProperty name="color" value="#E71224"/>
    </inkml:brush>
  </inkml:definitions>
  <inkml:trace contextRef="#ctx0" brushRef="#br0">55 278 15123,'-21'69'2510,"-6"30"425,25-89-2548,0 1 1,1 0-1,0 0 0,1-1 0,0 1 0,3 21 0,-3-31-369,0 0 0,0 0 0,0 0-1,0 0 1,1 1 0,-1-1-1,0 0 1,0 0 0,1 0 0,-1 0-1,1 0 1,-1 0 0,1-1 0,-1 1-1,1 0 1,0 0 0,-1 0 0,1 0-1,0-1 1,0 1 0,-1 0-1,1-1 1,0 1 0,0 0 0,0-1-1,0 1 1,0-1 0,0 0 0,0 1-1,0-1 1,0 0 0,0 1 0,0-1-1,0 0 1,2 0 0,0-1 2,-1 1-1,0-1 1,0 0 0,0 0 0,0 0 0,0 0-1,0-1 1,0 1 0,0 0 0,-1-1-1,1 1 1,0-1 0,-1 0 0,1 0 0,-1 1-1,2-4 1,8-13-32,-1-1 0,-1 0 1,-1-1-1,11-37 0,14-87-55,-32 135 66,3-10 3,5-23 2,-1 0 1,-3-1 0,1-68-1,-6 111-3,0 0-1,0 0 0,0 0 0,0 1 0,0-1 0,0 0 0,0 0 0,0 0 0,0 0 0,0 0 0,0 0 0,0 0 0,0 0 0,-1 0 0,1 0 0,0 0 0,0 0 0,0 0 0,0 1 0,0-1 0,0 0 1,0 0-1,0 0 0,0 0 0,0 0 0,0 0 0,0 0 0,0 0 0,0 0 0,0 0 0,-1 0 0,1 0 0,0 0 0,0 0 0,0 0 0,0 0 0,0 0 0,0 0 0,0 0 0,0 0 0,0 0 0,0 0 1,0 0-1,0 0 0,-1 0 0,1 0 0,0 0 0,0 0 0,0 0 0,0 0 0,0 0 0,0 0 0,0 0 0,0 0 0,0 0 0,0-1 0,-4 11-3,-6 37 33,2 1-1,2-1 0,2 93 0,3-130-26,2 28 56,-1-36-65,1-1 1,-1 1-1,0-1 1,0 1 0,1-1-1,-1 1 1,0-1-1,1 0 1,0 1-1,-1-1 1,1 0-1,0 1 1,0-1 0,-1 0-1,1 0 1,0 0-1,0 1 1,0-1-1,2 1 1,-2-2-14,-1 0 1,1 0-1,0 0 1,-1 1-1,1-1 1,0 0-1,0 0 0,-1 0 1,1 0-1,0-1 1,-1 1-1,1 0 1,0 0-1,0 0 1,-1 0-1,1-1 0,0 1 1,-1 0-1,1-1 1,-1 1-1,1 0 1,0-1-1,-1 1 0,1-1 1,-1 1-1,1-1 1,-1 1-1,1-2 1,15-21-533,-13 17 374,58-91-2090,-60 96 2262,-1 0 0,0 1 0,1-1-1,-1 0 1,0 1 0,1-1 0,-1 0 0,1 1 0,-1-1-1,1 1 1,-1-1 0,1 1 0,-1-1 0,1 1 0,0-1-1,-1 1 1,1 0 0,0-1 0,-1 1 0,1 0-1,0 0 1,0-1 0,-1 1 0,1 0 0,0 0 0,0 0-1,-1 0 1,1 0 0,0 0 0,0 0 0,-1 0 0,1 0-1,0 0 1,0 1 0,-1-1 0,1 0 0,0 0 0,-1 1-1,1-1 1,0 0 0,-1 1 0,1-1 0,0 1 0,-1-1-1,1 1 1,-1-1 0,1 1 0,-1-1 0,1 1 0,-1 0-1,1-1 1,-1 1 0,0-1 0,1 1 0,-1 1-1,4 6 180,0 0 0,-1 0 0,5 16 0,-5-12-34,-1-6-74,0 0 26,0 1-1,1-1 1,0 1 0,0-1 0,0 0 0,6 7-1,-8-11-84,0-1-1,0 0 0,0-1 0,0 1 0,0 0 0,0 0 0,0 0 0,1-1 1,-1 1-1,0 0 0,1-1 0,-1 1 0,0-1 0,1 0 0,-1 1 0,0-1 1,1 0-1,-1 0 0,1 0 0,-1 0 0,0 0 0,1 0 0,-1 0 0,1-1 1,-1 1-1,0 0 0,1-1 0,-1 1 0,0-1 0,1 0 0,-1 1 0,0-1 0,0 0 1,0 0-1,0 0 0,1 0 0,0-1 0,7-6-46,-1-1 0,0 1 0,-1-2 0,1 1 0,8-16 0,-7 10-35,-9 15 85,0 0 0,0 0-1,0 0 1,0 0-1,0 0 1,0 0 0,-1 0-1,1 0 1,0 0 0,0 0-1,0 1 1,0-1 0,0 0-1,0 0 1,-1 0-1,1 0 1,0 0 0,0 0-1,0 0 1,0 0 0,0 0-1,0-1 1,0 1-1,-1 0 1,1 0 0,0 0-1,0 0 1,0 0 0,0 0-1,0 0 1,0 0-1,0 0 1,0 0 0,-1 0-1,1 0 1,0 0 0,0 0-1,0-1 1,0 1-1,0 0 1,0 0 0,0 0-1,0 0 1,0 0 0,0 0-1,0 0 1,0-1 0,0 1-1,0 0 1,0 0-1,0 0 1,0 0 0,0 0-1,0 0 1,0 0 0,0-1-1,0 1 1,0 0-1,0 0 1,0 0 0,0 0-1,0 0 1,0 0 0,0-1-1,-18 7 641,-6 0 197,22-6-803,0 0-1,-1 1 0,1-1 0,0-1 0,0 1 0,0 0 0,-1 0 0,1-1 0,0 0 0,0 1 1,0-1-1,0 0 0,0 0 0,0 0 0,0 0 0,0 0 0,0 0 0,1-1 0,-1 1 0,0-1 0,1 1 1,-1-1-1,1 0 0,-1 1 0,1-1 0,0 0 0,0 0 0,0 0 0,0 0 0,0 0 0,0 0 1,1 0-1,-1 0 0,1 0 0,-1-1 0,1 1 0,0 0 0,0 0 0,0-1 0,0 1 0,0 0 0,0 0 1,1 0-1,-1 0 0,1-1 0,-1 1 0,1 0 0,0 0 0,0 0 0,0 0 0,0 0 0,0 0 1,0 1-1,1-1 0,-1 0 0,4-2 0,13-13-1012,1 2 1,0 1-1,1 0 0,28-14 0,-8 8-18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9.310"/>
    </inkml:context>
    <inkml:brush xml:id="br0">
      <inkml:brushProperty name="width" value="0.035" units="cm"/>
      <inkml:brushProperty name="height" value="0.035" units="cm"/>
      <inkml:brushProperty name="color" value="#E71224"/>
    </inkml:brush>
  </inkml:definitions>
  <inkml:trace contextRef="#ctx0" brushRef="#br0">0 2 16315,'6'-1'1873,"1"5"-1209,4 19-216,2 6 920,6 8-495,2 7-185,5 7-272,2 0-48,-1 1-208,-3-3-160,-1-11-472,-4 0-248,-8-13 576,-5-5-96,-9-11-112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0:59.794"/>
    </inkml:context>
    <inkml:brush xml:id="br0">
      <inkml:brushProperty name="width" value="0.035" units="cm"/>
      <inkml:brushProperty name="height" value="0.035" units="cm"/>
      <inkml:brushProperty name="color" value="#E71224"/>
    </inkml:brush>
  </inkml:definitions>
  <inkml:trace contextRef="#ctx0" brushRef="#br0">231 803 16163,'7'13'1937,"2"-6"-1241,7-5-128,5-2 1441,11-15-1121,4-6-64,7-16-136,2-5-144,3-8-440,-2 0-288,-8-5-816,-6 4 304,-14 10 416,-3 11-224,-21 12-217</inkml:trace>
  <inkml:trace contextRef="#ctx0" brushRef="#br0" timeOffset="1">8 286 19180,'-8'-16'1504,"14"0"-1007,4-2-193,7-7 456,8-2-112,1-6-632,4-1-544,-2 2 560,0 1-56,-7 3-248</inkml:trace>
  <inkml:trace contextRef="#ctx0" brushRef="#br0" timeOffset="2">403 140 13955,'39'60'1914,"-25"-38"-971,0 0 1,1-1-1,26 27 1,-39-46-826,1 1 1,0-1-1,-1 1 0,1-1 0,0 0 1,1 0-1,-1-1 0,0 1 1,1 0-1,-1-1 0,1 0 1,5 1-1,-6-1-79,0-1 0,0 0-1,0 0 1,-1-1 0,1 1 0,0-1 0,-1 1-1,1-1 1,0 0 0,-1 0 0,1 0 0,-1 0-1,1-1 1,-1 1 0,1-1 0,-1 1 0,4-4-1,8-9-173,0-1 0,20-27-1,-22 26-21,0 1 0,1 1 1,16-16-1,-26 29 151,-1-1 1,0 0-1,0 1 0,1-1 1,-1 1-1,0-1 1,1 1-1,0 0 0,-1 0 1,1 1-1,-1-1 1,7 0-1,-8 1 21,1 0 0,0 0 0,0 0 0,0 0 0,0 1 0,0-1 0,0 1 0,-1 0 0,1-1 0,0 1 0,0 0 0,-1 0 0,1 0 0,2 2 0,3 4 121,-1 0 1,0 1-1,0 0 1,-1 0-1,1 0 1,4 11-1,-5-9 117,0-1 0,13 17 0,-17-25-237,-1 0 1,1-1 0,-1 1 0,1 0 0,0-1 0,-1 1 0,1-1 0,0 1 0,-1-1 0,1 1 0,0-1 0,0 1 0,0-1 0,-1 0 0,1 1 0,0-1 0,0 0 0,0 0 0,0 0 0,0 1 0,0-1 0,-1 0 0,1 0 0,0-1 0,0 1 0,0 0 0,1 0 0,0-1-13,-1 0 1,1 0-1,-1 0 1,1 0-1,-1-1 1,1 1 0,-1 0-1,0-1 1,0 1-1,0-1 1,1 1-1,0-3 1,3-6-173,0 0 0,-1-1 0,4-16 0,1-13-1048,-1 0 0,3-57-1,-8 64 344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0.217"/>
    </inkml:context>
    <inkml:brush xml:id="br0">
      <inkml:brushProperty name="width" value="0.035" units="cm"/>
      <inkml:brushProperty name="height" value="0.035" units="cm"/>
      <inkml:brushProperty name="color" value="#E71224"/>
    </inkml:brush>
  </inkml:definitions>
  <inkml:trace contextRef="#ctx0" brushRef="#br0">1 196 12059,'61'123'4343,"-29"-64"-3445,23 65 1,-29-49 780,-3 1 1,15 98 0,-36-157-550,-5-33-567,-33-298-880,23-3-1327,13 316 1634,5-88-542,-4 78 463,1 0-1,0 0 1,1 1-1,0-1 1,8-17-1,-11 26 79,1 0 0,0 1 0,0-1 0,0 0 0,1 0 0,-1 1 0,0-1 0,1 1 0,-1-1 0,1 1 0,-1-1 0,3-1 0,-3 3 7,0 0-1,-1 0 0,1-1 0,0 1 1,-1 0-1,1 0 0,0 0 1,0 0-1,-1 0 0,1 0 0,0 0 1,0 0-1,-1 0 0,1 0 1,0 0-1,-1 0 0,1 0 0,0 1 1,-1-1-1,1 0 0,0 1 0,-1-1 1,2 1-1,0 1 12,0 0-1,0 0 1,0 0 0,-1 0-1,1 1 1,0-1 0,-1 0-1,0 1 1,1 0 0,-1-1 0,0 1-1,0-1 1,-1 1 0,2 5-1,-1 7 193,1 0-1,-2 0 1,0 0-1,-1 0 1,-1 0-1,-4 19 1,-3 3 728,-17 46 1,23-75-829,0 0-1,-1 0 1,0-1 0,-6 11-1,10-18-118,0 0 0,0 0 0,0 0 0,0 1 0,0-1 0,0 0 0,0 0 0,0 1 0,-1-1 0,1 0 0,0 0 0,0 0-1,0 0 1,0 1 0,0-1 0,0 0 0,-1 0 0,1 0 0,0 0 0,0 0 0,0 1 0,0-1 0,-1 0 0,1 0 0,0 0 0,0 0-1,0 0 1,-1 0 0,1 0 0,0 0 0,0 0 0,0 0 0,-1 0 0,1 0 0,0 0 0,0 0 0,-1 0 0,1 0 0,0 0-1,0 0 1,0 0 0,-1 0 0,1 0 0,0 0 0,0 0 0,0 0 0,-1 0 0,1 0 0,0-1 0,0 1 0,-3-15-504,6-23 24,5 2-93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0.778"/>
    </inkml:context>
    <inkml:brush xml:id="br0">
      <inkml:brushProperty name="width" value="0.035" units="cm"/>
      <inkml:brushProperty name="height" value="0.035" units="cm"/>
      <inkml:brushProperty name="color" value="#E71224"/>
    </inkml:brush>
  </inkml:definitions>
  <inkml:trace contextRef="#ctx0" brushRef="#br0">1 603 14627,'16'89'4242,"-13"-66"-3084,0-1 0,13 40 0,-15-60-1106,-1 0 0,0-1 0,1 1 0,0 0-1,-1-1 1,1 1 0,0-1 0,0 1-1,0-1 1,0 1 0,0-1 0,0 0-1,0 1 1,0-1 0,1 0 0,-1 0-1,0 0 1,1 0 0,-1 0 0,1 0-1,1 1 1,-1-3-32,0 1-1,-1 0 1,1-1-1,-1 1 1,1-1-1,-1 1 1,1-1-1,-1 0 1,1 0-1,-1 1 1,0-1-1,1 0 1,-1 0-1,0 0 1,0-1-1,0 1 1,0 0-1,0 0 1,0-1-1,0 1 1,0 0-1,0-1 1,0-1-1,15-27-218,-1 0-1,-1-2 0,-2 1 0,13-55 0,-9 31-438,-16 54 609,0 0 0,0 0-1,1 1 1,-1-1 0,0 0 0,0 1 0,0-1 0,1 0 0,-1 1 0,0-1-1,1 0 1,-1 1 0,1-1 0,-1 1 0,1-1 0,-1 1 0,1-1 0,0 0-1,4 10-172,-1 32 337,-3-33-76,0 10 218,1 1-1,1-1 1,0 0-1,2 0 1,8 24-1,-12-41-250,-1 0 0,0 0 0,1 0 0,-1 0-1,1 0 1,-1 0 0,1 0 0,0 0 0,0 0-1,-1 0 1,1 0 0,0 0 0,0 0-1,0 0 1,0-1 0,0 1 0,0 0 0,0-1-1,0 1 1,0-1 0,0 1 0,0-1 0,0 1-1,0-1 1,0 0 0,0 0 0,1 0 0,-1 1-1,0-1 1,0 0 0,0 0 0,1 0 0,-1-1-1,0 1 1,0 0 0,0 0 0,0-1 0,3 0-1,-1-1 22,1-1 0,0 1-1,0-1 1,-1 0-1,1 0 1,-1 0 0,0 0-1,0-1 1,4-5 0,14-24 26,-2 0 0,0-1 1,-3-1-1,17-49 1,32-151-191,-57 201 61,13-72-145,-19 94 137,0 0 0,-2-1-1,1 1 1,-2 0 0,-3-25 0,4 36 59,0 1-1,0 0 1,0-1 0,0 1 0,0-1 0,0 1 0,0 0 0,0-1 0,0 1 0,0-1 0,0 1 0,-1 0 0,1-1 0,0 1 0,0 0 0,-1-1 0,1 1 0,0 0 0,0-1 0,-1 1 0,1 0-1,0-1 1,-1 1 0,1 0 0,0 0 0,-1 0 0,1-1 0,0 1 0,-1 0 0,1 0 0,-1 0 0,1 0 0,-1 0 0,0 0-1,0 0 0,1 0-1,-1 1 1,0-1 0,1 1 0,-1-1 0,1 1 0,-1-1-1,0 1 1,1-1 0,-1 1 0,1-1 0,-1 1-1,1 0 1,0-1 0,-1 1 0,0 1 0,-7 16 76,0 0 0,1 0 0,1 1 0,-7 39 0,-5 83 583,16-120-542,0 7 204,0 56-1,3-78-272,-1 1-1,1-1 1,0 1-1,0-1 1,1 0 0,0 1-1,0-1 1,1 0-1,-1 0 1,1-1 0,0 1-1,1 0 1,-1-1-1,8 7 1,-8-9-84,0-1 0,0 1 0,1-1 0,-1 0 1,1-1-1,-1 1 0,1-1 0,0 1 0,-1-1 0,1 0 0,0 0 0,0-1 0,0 1 1,0-1-1,0 0 0,0 0 0,0 0 0,0-1 0,0 1 0,0-1 0,0 0 0,0 0 1,-1 0-1,1-1 0,5-2 0,-4 2-253,1-1-1,0 0 1,-1 0 0,0 0-1,0-1 1,0 0 0,0 0-1,0 0 1,-1-1 0,0 0-1,0 0 1,0 0-1,0 0 1,-1 0 0,4-9-1,2-15-548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1.246"/>
    </inkml:context>
    <inkml:brush xml:id="br0">
      <inkml:brushProperty name="width" value="0.035" units="cm"/>
      <inkml:brushProperty name="height" value="0.035" units="cm"/>
      <inkml:brushProperty name="color" value="#E71224"/>
    </inkml:brush>
  </inkml:definitions>
  <inkml:trace contextRef="#ctx0" brushRef="#br0">68 0 18188,'0'11'426,"-1"0"1,0 0-1,-1 0 1,0-1-1,-1 1 0,0 0 1,-7 14-1,0 6 481,9-28-830,-8 24 607,2 1 1,1 0 0,-6 52-1,12-79-670,0 0-1,0 1 0,0-1 0,0 0 0,0 0 0,0 0 1,0 0-1,1 0 0,-1 0 0,0 0 0,1 1 0,-1-1 0,0 0 1,1 0-1,0 1 0,0-2-14,-1 0 0,1 1 0,-1-1 0,0 0 0,1 0 0,-1 1-1,1-1 1,-1 0 0,0 0 0,1 0 0,-1 0 0,1 0 0,-1 0 0,1 0 0,-1 0 0,1 0 0,-1 0 0,1 0 0,-1 0 0,0 0-1,1 0 1,-1 0 0,1 0 0,-1 0 0,1-1 0,4-2-61,0 1 1,-1-1-1,1-1 0,-1 1 1,4-5-1,-4 5 8,42-40-558,-35 30 423,2 1 1,0 0-1,0 1 0,1 0 0,0 2 0,19-11 0,-31 19 176,0 0-1,1 0 1,-1 0 0,0 0-1,1 1 1,-1-1-1,1 1 1,-1-1-1,1 1 1,-1 0 0,0 0-1,1 0 1,3 1-1,-5-1 26,0 1 0,0-1 1,1 1-1,-1-1 0,0 1 0,0 0 0,0 0 0,0-1 0,0 1 1,0 0-1,0 0 0,0 0 0,0 0 0,0 0 0,-1 0 0,1 0 1,0 0-1,0 2 0,1 2 47,-1-1-1,0 0 1,-1 1 0,1-1 0,-1 1 0,1-1-1,-1 1 1,-1-1 0,1 1 0,-1-1 0,1 0-1,-3 8 1,-4 9-24,-1-1-1,-1 0 1,0-1-1,-2 0 0,0 0 1,-1-1-1,-1 0 1,0-2-1,-2 1 1,0-2-1,0 0 1,-28 20-1,8-13-206,3-11-124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1.982"/>
    </inkml:context>
    <inkml:brush xml:id="br0">
      <inkml:brushProperty name="width" value="0.035" units="cm"/>
      <inkml:brushProperty name="height" value="0.035" units="cm"/>
      <inkml:brushProperty name="color" value="#E71224"/>
    </inkml:brush>
  </inkml:definitions>
  <inkml:trace contextRef="#ctx0" brushRef="#br0">0 237 15667,'0'-2'198,"0"-1"-1,1 1 0,-1 0 0,0 0 1,1 0-1,-1 0 0,1 0 1,0 0-1,-1 0 0,1 0 0,2-3 1,-2 5-163,-1 0 1,0-1-1,0 1 1,1 0 0,-1 0-1,0 0 1,0-1 0,1 1-1,-1 0 1,0 0-1,0 0 1,1 0 0,-1 0-1,0 0 1,1 0-1,-1 0 1,0 0 0,0 0-1,1 0 1,-1 0-1,0 0 1,1 0 0,-1 0-1,0 0 1,1 0-1,-1 0 1,0 0 0,0 0-1,1 1 1,-1-1 0,12 14 991,9 25 561,20 49 0,6 14-699,-39-85-782,-4-9-75,0 0 0,0 0 0,0 0 0,1-1 0,0 1 0,1-1 0,-1 0 0,1-1 0,1 0-1,-1 0 1,14 10 0,-18-15-29,0 0-1,0-1 0,0 1 0,0 0 1,0-1-1,0 0 0,0 1 1,0-1-1,0 0 0,0 0 1,1 0-1,-1 0 0,0 0 0,0-1 1,0 1-1,0-1 0,0 1 1,0-1-1,0 0 0,0 1 0,0-1 1,0 0-1,-1 0 0,1-1 1,0 1-1,-1 0 0,1-1 1,0 1-1,-1-1 0,0 1 0,1-1 1,-1 0-1,1-1 0,6-8 12,-1 0-1,-1 0 0,0-1 0,5-12 1,-11 23-13,80-215 67,-78 211-68,1-1 1,-1 1-1,1 0 0,0 1 1,0-1-1,0 0 1,7-6-1,-9 10 0,0 0 0,0 1 0,0-1 0,0 1 0,-1-1 0,1 0 0,0 1 0,0 0 1,0-1-1,0 1 0,0 0 0,0-1 0,0 1 0,1 0 0,-1 0 0,0 0 0,0 0 0,1 0 0,0 1 1,0-1 0,-1 1-1,1-1 1,-1 1 0,1 0 0,-1 0 0,0 0-1,1 0 1,-1 0 0,0 0 0,0 0 0,0 0 0,1 1-1,-1-1 1,1 3 0,8 12 22,0 1-1,11 30 1,-14-31 5,0 0 0,1-1 0,13 21 0,-20-36-25,-1 1-1,0-1 1,1 1-1,-1 0 1,0-1-1,1 1 1,-1-1-1,1 1 1,-1-1-1,1 1 1,-1-1 0,1 1-1,0-1 1,-1 0-1,1 1 1,-1-1-1,1 0 1,0 0-1,-1 1 1,1-1-1,0 0 1,-1 0-1,1 0 1,0 0 0,0 0-1,-1 0 1,1 0-1,0 0 1,-1 0-1,1 0 1,0 0-1,-1 0 1,1 0-1,0 0 1,-1-1-1,1 1 1,0 0 0,-1-1-1,1 1 1,-1 0-1,1-1 1,0 1-1,-1-1 1,1 1-1,-1-1 1,1 1-1,-1-1 1,0 1-1,1-1 1,-1 0 0,0 1-1,1-1 1,-1 1-1,0-1 1,1 0-1,-1 1 1,0-2-1,4-6 11,-1 0-1,0-1 1,3-12-1,-5 17 0,13-62 55,-10 44-85,0 0 0,2 0 0,0 1 0,1 0 0,1 0-1,13-23 1,-20 42 10,0 0-1,1 1 0,-1-1 0,0 0 0,0 1 0,1 0 1,-1-1-1,1 1 0,-1 0 0,1-1 0,0 1 1,-1 0-1,1 0 0,3-1 0,-4 2 2,1 0 0,-1 0 0,0 0 0,0 0 0,1 0 0,-1 0 0,0 0 0,0 1-1,1-1 1,-1 0 0,0 1 0,0-1 0,0 1 0,0-1 0,1 1 0,-1 0 0,0-1 0,0 1 0,0 0 0,-1 0 0,1 0 0,0 0 0,0 0-1,0 0 1,0 1 0,9 13-36,0 0 0,-2 1 0,0 0-1,-1 0 1,8 25 0,2 6 50,-8-31 26,-8-16-34,-1 0 0,0 0 0,0 0 0,0 0 0,0 0 0,1 0 0,-1 0 0,0 0 0,0 0 0,0 0 0,0 0 0,0 0 0,1 0 0,-1 0 0,0 0 1,0 0-1,0 0 0,0 0 0,1 0 0,-1 0 0,0 0 0,0 0 0,0 0 0,0 0 0,0 0 0,1 0 0,-1 0 0,0 0 0,0-1 0,0 1 0,0 0 0,0 0 0,0 0 0,1 0 1,-1 0-1,0 0 0,0-1 0,0 1 0,0 0 0,0 0 0,0 0 0,0 0 0,0-1 0,0 1 0,0 0 0,0 0 0,4-32-317,-5-8-1116,-1 1 0,-3-1 0,-9-42 0,6 51 303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2.422"/>
    </inkml:context>
    <inkml:brush xml:id="br0">
      <inkml:brushProperty name="width" value="0.035" units="cm"/>
      <inkml:brushProperty name="height" value="0.035" units="cm"/>
      <inkml:brushProperty name="color" value="#E71224"/>
    </inkml:brush>
  </inkml:definitions>
  <inkml:trace contextRef="#ctx0" brushRef="#br0">8 12 20268,'-6'-7'1521,"4"4"-1233,2 2-184,2 1 56,5 0-464,2 9 336,1 2-200,-2 6-128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2.067"/>
    </inkml:context>
    <inkml:brush xml:id="br0">
      <inkml:brushProperty name="width" value="0.025" units="cm"/>
      <inkml:brushProperty name="height" value="0.025" units="cm"/>
    </inkml:brush>
  </inkml:definitions>
  <inkml:trace contextRef="#ctx0" brushRef="#br0">48 1 6086,'0'0'10378,"-34"66"-9738,25-32-191,4 4-33,5 0-128,0-4-224,0-3 0,4-7-32,3-5-96,-2-7-480,4-7-609,-9-2-833,-16-14-6342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2.828"/>
    </inkml:context>
    <inkml:brush xml:id="br0">
      <inkml:brushProperty name="width" value="0.035" units="cm"/>
      <inkml:brushProperty name="height" value="0.035" units="cm"/>
      <inkml:brushProperty name="color" value="#E71224"/>
    </inkml:brush>
  </inkml:definitions>
  <inkml:trace contextRef="#ctx0" brushRef="#br0">0 110 15027,'2'-13'903,"-2"8"-637,0 1 0,1-1 0,-1 1 0,1-1 0,0 1 0,1 0 0,-1-1-1,1 1 1,3-7 0,-5 11-211,1 0 0,-1 0 0,0 0 0,1 0 0,-1 0-1,0 0 1,1 0 0,-1 0 0,0 1 0,0-1 0,1 0-1,-1 0 1,0 0 0,0 0 0,1 1 0,-1-1 0,0 0-1,0 0 1,1 1 0,-1-1 0,0 0 0,0 0 0,0 1-1,0-1 1,1 0 0,-1 1 0,0-1 0,0 0 0,0 0 0,0 1-1,0 0 1,5 13 860,6 37-284,-4 0-1,-1 1 0,-2 76 1,-3-95-479,-1-28-152,1 30-54,-1 0 0,-8 63 1,8-98 27,0 0 1,0 0 0,-1 0-1,1 0 1,0 0 0,0 0-1,0 0 1,0 0 0,0 0-1,0 0 1,0 0 0,0 0-1,0 0 1,0 0 0,0 0-1,0 0 1,0 0 0,-1 0-1,1 0 1,0 0 0,0 0-1,0 0 1,0 0 0,0 0-1,0 0 1,0 0 0,0 0-1,0 0 1,0 0 0,0 0-1,0 0 1,0 0 0,-1 0-1,1 0 1,0 0 0,0 0-1,0 0 1,-1-13-571,-5-323-7243,3 170 6996,5 133 1484,4 26 129,-5 8-705,-1-1 1,1 0 0,-1 0-1,1 1 1,0-1-1,-1 0 1,1 0 0,-1 1-1,1-1 1,-1 1 0,1-1-1,-1 1 1,1-1 0,-1 0-1,1 1 1,-1 0 0,0-1-1,1 2 1,11 18 676,-2 1 0,0 0 1,-1 0-1,8 30 0,-4-12-244,-9-27-387,120 316 1650,-122-319-3229,-4-9 785,-9-11 347,6 6 17,-14-12-381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3.284"/>
    </inkml:context>
    <inkml:brush xml:id="br0">
      <inkml:brushProperty name="width" value="0.035" units="cm"/>
      <inkml:brushProperty name="height" value="0.035" units="cm"/>
      <inkml:brushProperty name="color" value="#E71224"/>
    </inkml:brush>
  </inkml:definitions>
  <inkml:trace contextRef="#ctx0" brushRef="#br0">18 501 15219,'-11'-14'1649,"6"1"-969,4 0-216,5 0 848,6 0-280,6-3-311,3-1-185,3 0-704,3-3-345,-1-3 513,3 0-160,1 0-112</inkml:trace>
  <inkml:trace contextRef="#ctx0" brushRef="#br0" timeOffset="1">240 1 15035,'-1'0'131,"-1"1"0,1 0 1,-1-1-1,1 1 0,0 0 0,-1 0 0,1 0 0,0 0 0,0 0 0,0 0 0,0 0 1,0 1-1,0-1 0,0 0 0,0 1 0,0-1 0,1 0 0,-1 1 0,0-1 0,1 1 1,-1-1-1,1 1 0,0-1 0,-1 3 0,-8 47 1605,8-46-1206,0 3-251,-9 78 1711,10-77-1906,0-1 1,0 1 0,1 0 0,0-1 0,0 1 0,1 0-1,4 12 1,-5-20-112,-1 1 0,1-1-1,0 1 1,-1-1-1,1 0 1,0 1 0,0-1-1,0 0 1,0 0 0,0 0-1,0 1 1,1-1-1,-1 0 1,0 0 0,0-1-1,1 1 1,-1 0 0,1 0-1,-1-1 1,1 1-1,-1-1 1,1 1 0,-1-1-1,1 1 1,-1-1 0,1 0-1,-1 0 1,4 0 0,1-1-167,1 0 1,0-1 0,0 1-1,-1-1 1,10-5 0,6 0-215,-11 3 277,-1 2 1,1 0 0,0 0 0,-1 1 0,1 0 0,0 0 0,20 3 0,-27-1 165,-1-1 0,0 1 0,1 0 0,-1 0 0,0 0 0,0 0 0,0 1-1,0-1 1,0 1 0,0 0 0,0 0 0,0 0 0,-1 0 0,1 0 0,-1 1 0,1-1 0,-1 1 0,0 0 0,0-1 0,0 1 0,0 0 0,-1 0 0,1 0 0,-1 0 0,0 1 0,0-1 0,0 0 0,0 1 0,0 3 0,0 2 129,-1 0 0,1 1 0,-2-1 0,1 0 1,-2 0-1,1 1 0,-1-1 0,0 0 0,-1 0 1,0-1-1,0 1 0,-1-1 0,0 1 0,-10 13 1,13-20-200,0-1 1,0 0-1,0 0 1,0 0-1,0 1 1,0-1-1,0 0 1,0 0-1,0 0 1,-1-1-1,1 1 1,0 0 0,-1 0-1,1-1 1,-1 1-1,1-1 1,0 1-1,-1-1 1,-2 1-1,3-1-39,0-1-1,-1 1 1,1 0-1,0-1 1,0 1-1,-1-1 1,1 1-1,0-1 0,0 1 1,0-1-1,0 0 1,0 0-1,0 1 1,0-1-1,0 0 1,0 0-1,0 0 1,-1-1-1,-2-4-114,1 0 0,-1-1 0,1 1 0,0-1 0,1 1 0,0-1 0,-2-7 0,-4-29-617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3.798"/>
    </inkml:context>
    <inkml:brush xml:id="br0">
      <inkml:brushProperty name="width" value="0.035" units="cm"/>
      <inkml:brushProperty name="height" value="0.035" units="cm"/>
      <inkml:brushProperty name="color" value="#E71224"/>
    </inkml:brush>
  </inkml:definitions>
  <inkml:trace contextRef="#ctx0" brushRef="#br0">1 487 14219,'23'-2'1512,"1"2"-1056,0 0-231,1-5 527,-2-10-320,3 0-8,4-16-256</inkml:trace>
  <inkml:trace contextRef="#ctx0" brushRef="#br0" timeOffset="1">474 10 12803,'7'-9'1768,"-1"9"-768,-1 7-344,-2 16 2033,2 7-1585,-4 19-400,-1 8-71,-3 16-233,0 5-88,-1 2-200,0-1-40,-1-12-136,0-7-120,-3-21-328,4-13-329,-2-32 673,1-12-128,-1-31-88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4.307"/>
    </inkml:context>
    <inkml:brush xml:id="br0">
      <inkml:brushProperty name="width" value="0.035" units="cm"/>
      <inkml:brushProperty name="height" value="0.035" units="cm"/>
      <inkml:brushProperty name="color" value="#E71224"/>
    </inkml:brush>
  </inkml:definitions>
  <inkml:trace contextRef="#ctx0" brushRef="#br0">0 156 15403,'2'-1'97,"-1"1"0,1 0 0,-1-1 0,1 1-1,-1 0 1,1 0 0,-1 0 0,1 0 0,0 0-1,-1 1 1,1-1 0,-1 0 0,1 1 0,-1-1-1,1 1 1,-1 0 0,1-1 0,-1 1 0,0 0-1,1 0 1,-1 0 0,0 0 0,0 0 0,0 0-1,1 0 1,-1 0 0,0 0 0,-1 1 0,2 1-1,6 7 332,-1 1-1,10 20 1,-9-15-67,167 252-81,-170-262-504,-3-5 43,-1 1 0,1 0 0,0 0 0,-1 0 1,0 0-1,1 1 0,-1-1 0,0 0 0,0 1 0,0-1 1,0 0-1,-1 1 0,1-1 0,0 4 0,-1-5 126,-1-1 0,0 0 0,1 1 1,-1-1-1,1 0 0,-1 1 0,1-1 0,-1 0 0,1 0 0,-1 0 0,0 1 0,1-1 0,-1 0 0,0 0 0,1 0 0,-1 0 0,0 0 0,1 0 0,-1 0 0,1 0 0,-1 0 0,0-1 0,-3 1-197,-17 0-515</inkml:trace>
  <inkml:trace contextRef="#ctx0" brushRef="#br0" timeOffset="1">11 541 17636,'-10'2'1656,"10"-4"-1072,3-4-208,13-9 753,4-3-209,9-6-424,1-5-360,4-5-792,1 0 80,1-4 448,-1 5-184,-5 2-129</inkml:trace>
  <inkml:trace contextRef="#ctx0" brushRef="#br0" timeOffset="2">426 1 17156,'1'21'1528,"2"15"-1000,0 1-184,4 11 568,2 2-271,4-1-89,-1-4-112,3-4-432,2-6-264,-4-7-536,-2-5-673,-6-12 1161,-5-5-264,-8-9-224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4.814"/>
    </inkml:context>
    <inkml:brush xml:id="br0">
      <inkml:brushProperty name="width" value="0.035" units="cm"/>
      <inkml:brushProperty name="height" value="0.035" units="cm"/>
      <inkml:brushProperty name="color" value="#E71224"/>
    </inkml:brush>
  </inkml:definitions>
  <inkml:trace contextRef="#ctx0" brushRef="#br0">0 225 16412,'1'-6'165,"0"0"1,0 0-1,0 0 1,1 0-1,0 0 1,0 0-1,0 0 1,1 1 0,0-1-1,0 1 1,1 0-1,-1 0 1,1 0-1,0 0 1,0 0-1,6-3 1,4-5 189,1 0 1,0 2-1,33-19 0,-38 24-275,0 1 0,0 0 0,0 1 1,1 0-1,0 1 0,-1 0 0,1 1 0,0 0 0,20 0 0,-24 2-52,-1 0 0,1 1 0,-1 0 1,1 0-1,-1 1 0,0 0 0,1 0 0,-1 0 0,0 1 0,0 0 0,-1 0 0,1 0 0,-1 1 1,1 0-1,-1 0 0,0 0 0,-1 1 0,6 5 0,-2 0 124,-1 2 0,0-1-1,0 1 1,-1 0 0,0 0-1,-1 0 1,-1 1 0,0 0 0,0 0-1,-1 0 1,-1 0 0,-1 1 0,0-1-1,0 17 1,-1-18 5,-1 0 1,0 0-1,0 1 0,-2-1 1,1 0-1,-1 0 0,-1-1 1,0 1-1,-1-1 0,0 0 1,-1 0-1,0 0 0,-1-1 0,0 1 1,-14 15-1,18-24-234,1 0-1,-1 1 1,0-1 0,0 0-1,0 0 1,0-1 0,0 1-1,0-1 1,0 1-1,-1-1 1,1 0 0,0 0-1,-7 1 1,9-2 18,-1 0 0,0-1 0,0 1 0,0 0 0,1 0 0,-1-1 0,0 1 0,0-1 0,1 1 0,-1-1 0,0 0 0,1 0 0,-1 0 0,0 0 0,1 0 0,0 0 0,-1 0 0,1 0 0,0 0 0,-1-1 0,1 1 0,0-1 0,0 1 0,0-1 0,0 1 0,0-1 0,-1-3 0,-5-18-552</inkml:trace>
  <inkml:trace contextRef="#ctx0" brushRef="#br0" timeOffset="1">651 185 19788,'26'-9'1865,"-3"4"-1153,0-7-224,-1-5 776,3-4-384,-2-4-488,0 1-560,-8-2 304,3 5-112,-8-4-184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5.551"/>
    </inkml:context>
    <inkml:brush xml:id="br0">
      <inkml:brushProperty name="width" value="0.035" units="cm"/>
      <inkml:brushProperty name="height" value="0.035" units="cm"/>
      <inkml:brushProperty name="color" value="#E71224"/>
    </inkml:brush>
  </inkml:definitions>
  <inkml:trace contextRef="#ctx0" brushRef="#br0">1 345 14635,'4'5'303,"0"0"-1,0 1 1,0-1-1,-1 1 1,0 0-1,0 0 1,-1 1-1,1-1 1,-1 0-1,2 14 1,5 10 779,16 47 458,-10-26-476,37 80 0,-52-130-1034,1 0 1,-1 0 0,1 0-1,-1-1 1,1 1-1,-1 0 1,1 0 0,-1 0-1,1 0 1,0-1-1,-1 1 1,1 0-1,0 0 1,0-1 0,0 1-1,1 0 1,-2-1-12,0 0 1,1 0 0,-1-1-1,0 1 1,1 0 0,-1 0-1,0 0 1,0 0 0,1-1-1,-1 1 1,0 0 0,1 0-1,-1-1 1,0 1 0,0 0-1,0 0 1,1-1 0,-1 1-1,0 0 1,0-1 0,0 1-1,0 0 1,1-1 0,-1 1-1,0 0 1,0-1 0,0 1-1,0 0 1,0-1-1,4-39 714,-4 36-732,-1-52 218,-2 0 0,-3 0 0,-2 0 0,-2 1 0,-3 0 0,-36-97 1,44 140-224,0 0 1,0 1 0,-1 0-1,0 0 1,-10-12 0,15 22 2,1 1 0,0-1 1,-1 0-1,1 1 0,-1-1 1,1 1-1,-1-1 1,1 1-1,-1 0 0,0-1 1,1 1-1,-1-1 1,0 1-1,1 0 0,-1 0 1,0-1-1,1 1 0,-1 0 1,0 0-1,1 0 1,-2 0-1,2 0 0,-1 0 0,1 0 0,-1 1 1,1-1-1,0 0 0,-1 1 0,1-1 0,0 0 0,-1 1 0,1-1 1,0 0-1,0 1 0,-1-1 0,1 1 0,0-1 0,0 1 1,0-1-1,0 0 0,-1 1 0,1-1 0,0 1 0,0 0 0,1 28-29,2-13 25,2 0 0,0 0 0,1 0 0,10 19 0,-11-26 7,-1 0 1,2 0-1,-1-1 0,1 0 0,1 0 1,-1 0-1,2-1 0,9 8 1,-15-13 0,0-1 1,-1 0 0,1 1 0,0-1 0,0 0 0,0 0-1,0-1 1,0 1 0,1 0 0,-1-1 0,0 1-1,0-1 1,0 0 0,1 0 0,-1 0 0,0 0 0,0 0-1,0 0 1,1 0 0,-1-1 0,0 1 0,0-1 0,0 0-1,0 1 1,0-1 0,0 0 0,0 0 0,0-1-1,0 1 1,0 0 0,0 0 0,-1-1 0,1 1 0,-1-1-1,1 0 1,-1 1 0,2-3 0,4-6 15,0 0 1,-1-1 0,0 0-1,-1 0 1,5-15-1,5-20 86,14-70 0,-22 83-91,1 6-27,-8 26 13,0 1-1,0 0 1,0 0-1,0-1 1,0 1-1,0 0 1,0 0-1,0 0 1,0-1-1,0 1 1,0 0-1,1 0 1,-1 0-1,0-1 1,0 1-1,0 0 1,0 0-1,0 0 1,1 0-1,-1 0 1,0-1-1,0 1 1,0 0-1,1 0 1,-1 0-1,0 0 1,0 0-1,0 0 1,1 0-1,-1 0 1,0 0-1,0-1 1,0 1-1,1 0 1,-1 0-1,0 0 1,0 0 0,1 0-1,-1 0 1,0 1-1,0-1 1,0 0-1,1 0 1,-1 0-1,0 0 1,0 0-1,1 0 1,4 12 0,32 175-87,-18-75 118,-11-69-54,-3-12-269,1-1 1,1 0-1,2-1 0,14 35 1,-14-52-403,-2-10 168,-6-4 482,0 1-1,0 0 1,0-1 0,0 1-1,0 0 1,0-1 0,-1 1 0,1-1-1,-1 1 1,1-1 0,-1 0-1,0 1 1,1-1 0,-1 1 0,0-3-1,3-35-624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6.026"/>
    </inkml:context>
    <inkml:brush xml:id="br0">
      <inkml:brushProperty name="width" value="0.035" units="cm"/>
      <inkml:brushProperty name="height" value="0.035" units="cm"/>
      <inkml:brushProperty name="color" value="#E71224"/>
    </inkml:brush>
  </inkml:definitions>
  <inkml:trace contextRef="#ctx0" brushRef="#br0">66 1 16203,'4'189'4446,"-5"-112"-2493,0-77-1920,1 1 1,0 0-1,0 0 0,0 0 0,0 0 1,0 0-1,1 0 0,-1 0 1,0 0-1,0-1 0,1 1 0,-1 0 1,0 0-1,1 0 0,-1 0 0,1-1 1,-1 1-1,1 1 0,0-2-29,-1 0 0,1 0 0,-1 0 0,0 0 0,1 0 0,-1 1 1,1-1-1,-1 0 0,0 0 0,1 0 0,-1 0 0,1 0 0,-1 0 0,1 0 0,-1-1 0,0 1 0,1 0 0,-1 0 0,1 0 0,-1 0 0,0 0 0,1-1 0,-1 1 0,1 0 0,-1 0 0,1-1 0,1-1 92,0 1-1,0-1 0,0 0 0,-1 0 0,1 0 1,0 0-1,-1-1 0,1 1 0,-1 0 0,2-6 1,-3 7-28,0-1 0,0 0 0,0 0 1,0 0-1,0 0 0,-1 1 0,1-1 1,-1 0-1,1 0 0,-1 1 0,0-1 1,0 1-1,0-1 0,-1-2 0,-16-20 242,13 18-273,-1 1 0,1 0-1,-12-7 1,16 11-38,0 0 0,0 0-1,0 0 1,0 1 0,0-1 0,-1 0 0,1 1 0,0-1-1,0 1 1,-1 0 0,1-1 0,0 1 0,-1 0 0,1 0 0,0 0-1,-1-1 1,1 1 0,0 1 0,-1-1 0,1 0 0,0 0-1,0 0 1,-1 1 0,1-1 0,0 1 0,-1-1 0,1 1-1,0-1 1,-2 2 0,2 0-11,0 0-1,0 0 1,1-1-1,-1 1 1,0 0-1,1 0 1,-1 0-1,1 0 1,0 0-1,-1 0 1,1 0-1,0 0 1,1 3-1,1 29-53,-2-32 52,1 4-85,1 0-1,-1 0 1,1 0-1,0 0 1,1-1-1,-1 1 1,1-1-1,1 0 1,-1 0-1,0 0 1,1 0-1,0 0 0,5 3 1,-7-5-50,1 0 0,0 0 0,0-1 0,0 1 0,1-1 0,-1 0 0,1 0 1,-1 0-1,1 0 0,-1-1 0,1 0 0,0 1 0,0-1 0,0-1 0,0 1 0,0 0 0,0-1 0,-1 0 0,1 0 0,7-1 0,9-8-423,-4-11-48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6.728"/>
    </inkml:context>
    <inkml:brush xml:id="br0">
      <inkml:brushProperty name="width" value="0.035" units="cm"/>
      <inkml:brushProperty name="height" value="0.035" units="cm"/>
      <inkml:brushProperty name="color" value="#E71224"/>
    </inkml:brush>
  </inkml:definitions>
  <inkml:trace contextRef="#ctx0" brushRef="#br0">107 422 10258,'7'-38'4449,"-6"35"-4027,-1 1 0,1-1 0,-1 0 0,0 1 0,0-1 1,-1 0-1,1 1 0,0-1 0,-1 1 0,1-1 1,-1 0-1,-1-2 0,1 4-333,1 0-1,-1 1 1,0-1 0,1 1-1,-1-1 1,0 1-1,1-1 1,-1 1 0,0-1-1,1 1 1,-1 0 0,0 0-1,0-1 1,1 1 0,-1 0-1,0 0 1,0 0 0,0-1-1,1 1 1,-1 0 0,0 0-1,0 0 1,0 1-1,1-1 1,-1 0 0,0 0-1,0 0 1,0 1 0,1-1-1,-1 0 1,0 1 0,0-1-1,1 0 1,-1 1 0,0-1-1,0 2 1,-3 0 59,0 1 1,0 0 0,1 1-1,-1-1 1,-3 5 0,0 3-109,0 0 0,0 0 1,1 1-1,1 0 1,0 1-1,1-1 1,0 1-1,0-1 1,2 1-1,0 0 1,0 0-1,1 1 1,1-1-1,0 0 1,0 0-1,6 25 1,-6-35-24,1 1 0,0-1 1,0 0-1,1 1 1,-1-1-1,1 0 0,3 5 1,-5-7-11,1-1 0,-1 1 1,1 0-1,-1-1 1,1 1-1,0-1 0,-1 1 1,1 0-1,0-1 1,0 0-1,-1 1 0,1-1 1,0 1-1,0-1 1,0 0-1,-1 0 0,1 1 1,0-1-1,0 0 1,0 0-1,0 0 0,0 0 1,0 0-1,-1 0 1,1 0-1,0 0 0,0 0 1,0-1-1,0 1 1,0 0-1,-1-1 0,1 1 1,0 0-1,0-1 1,-1 1-1,1-1 0,1 0 1,3-3 18,-1 0-1,0 0 1,0 0 0,-1 0 0,1-1 0,-1 1-1,0-1 1,5-10 0,19-49 67,-21 47-71,17-46 22,-2 0 1,-3-1 0,-3-1 0,-3 0 0,6-103 0,-20 148-52,2 20 7,0 0 0,0 0-1,0-1 1,0 1 0,0 0-1,0 0 1,0 0 0,0 0 0,0 0-1,-1 0 1,1 0 0,0 0-1,0 0 1,0 0 0,0 0 0,0 0-1,0 0 1,-1 0 0,1 0-1,0 0 1,0 0 0,0 0 0,0 0-1,0 0 1,0 0 0,0 0-1,-1 0 1,1 0 0,0 0 0,0 0-1,0 0 1,0 0 0,0 1-1,0-1 1,0 0 0,0 0 0,0 0-1,-1 0 1,1 0 0,0 0-1,0 0 1,0 0 0,0 0 0,0 1-1,0-1 1,0 0 0,0 0-1,0 0 1,0 0 0,0 0 0,0 0-1,0 0 1,0 1 0,0-1-1,0 0 1,0 0 0,0 0 0,0 0-1,0 0 1,0 0 0,0 0 0,0 1-1,-9 36-51,4 26-153,4 1 0,2-1 0,14 102 1,-14-155-165,1 0 0,-1 1 0,2-1 0,5 17 0,-8-27 359,0 1-1,0-1 0,1 0 1,-1 0-1,0 0 0,0 1 0,0-1 1,0 0-1,0 0 0,0 1 1,0-1-1,1 0 0,-1 0 1,0 0-1,0 0 0,0 1 0,0-1 1,1 0-1,-1 0 0,0 0 1,0 0-1,0 0 0,1 1 1,-1-1-1,0 0 0,0 0 0,0 0 1,1 0-1,-1 0 0,0 0 1,0 0-1,1 0 0,-1 0 1,0 0-1,0 0 0,1 0 0,-1 0 1,0 0-1,0 0 0,0 0 1,1 0-1,-1 0 0,0-1 1,0 1-1,1 0 0,-1 0 0,0 0 1,0 0-1,1-1 0,6-10-359,4-22-230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7.371"/>
    </inkml:context>
    <inkml:brush xml:id="br0">
      <inkml:brushProperty name="width" value="0.035" units="cm"/>
      <inkml:brushProperty name="height" value="0.035" units="cm"/>
      <inkml:brushProperty name="color" value="#E71224"/>
    </inkml:brush>
  </inkml:definitions>
  <inkml:trace contextRef="#ctx0" brushRef="#br0">1 439 14915,'9'41'3253,"-9"-34"-2668,1-1 0,0 0 0,0 0 0,1-1 0,0 1 0,0 0 0,4 8 0,-5-13-554,-1-1 1,1 1-1,-1-1 1,0 1-1,1-1 1,-1 0-1,1 1 1,-1-1 0,1 1-1,-1-1 1,1 0-1,0 0 1,-1 1-1,1-1 1,-1 0-1,1 0 1,-1 0 0,1 1-1,0-1 1,-1 0-1,1 0 1,0 0-1,-1 0 1,1 0-1,-1 0 1,1 0 0,0-1-1,-1 1 1,1 0-1,-1 0 1,1 0-1,0-1 1,-1 1-1,1 0 1,-1 0 0,1-1-1,-1 1 1,1-1-1,-1 1 1,1 0-1,-1-1 1,0 1-1,1-1 1,-1 1 0,1-1-1,-1 1 1,0-1-1,1-1 1,17-28 309,-9 13-248,9-32 1,-15 42-79,-2 0 1,1 0-1,-1 0 0,0 0 0,0 0 0,-1 0 0,0 0 1,0-8-1,-4 9 7,-2 12 3,-4 13 9,2 11 53,1-1-1,2 1 1,1 0 0,1 0-1,1 1 1,5 55 0,-2-81-61,-1 0 0,1 0 0,0 0 0,0 0 0,1 0 0,-1 0 0,5 8 1,-5-12-22,-1 0 0,1-1 0,-1 1 0,1 0 0,-1-1 0,1 1 1,0 0-1,-1-1 0,1 1 0,0-1 0,-1 1 0,1-1 1,0 0-1,0 1 0,-1-1 0,1 1 0,0-1 0,0 0 1,0 0-1,1 1 0,0-2-1,-1 1 0,1 0 0,-1 0 0,1-1 0,-1 1 0,1-1 1,-1 0-1,0 1 0,1-1 0,-1 0 0,0 0 0,1 0 0,-1 1 0,0-2 0,2-1 1,11-11-53,-1-1 0,-1 0 0,19-32 1,27-59-164,-29 48 155,-2-2-1,-2-2 1,18-72 0,-38 105 112,-6 19 2,-6 17 1,1 5-13,1 1 0,0 0 1,1 0-1,-5 25 0,-5 59 198,12-80-196,-6 76 214,7-85-227,1 0 0,1 0 0,-1 1 1,1-1-1,1 0 0,0 0 0,0 0 1,4 11-1,-5-18-32,-1 0 0,1 0 0,-1 0 0,1 0-1,0 0 1,-1 0 0,1 0 0,0 0 0,0 0 0,-1 0 0,1 0 0,0-1 0,0 1 0,0 0 0,0-1 0,0 1 0,0-1 0,0 1 0,0-1 0,1 1 0,-1-1 0,0 0 0,0 1-1,0-1 1,0 0 0,0 0 0,1 0 0,-1 0 0,0 0 0,0 0 0,0 0 0,1-1 0,-1 1 0,0 0 0,0-1 0,0 1 0,0 0 0,0-1 0,0 1 0,0-1 0,0 0 0,0 1-1,2-3 1,2-1-17,1 0 0,-1-1 0,0 0-1,0 0 1,8-12 0,4-9-62,-2 0-1,0-1 1,-2 0 0,12-36 0,-10 14-29,17-86 0,-29 116 113,0 0-1,-1 0 1,-1-1 0,-2-34 0,1 53-4,0-1 1,0 1 0,-1 0-1,1-1 1,0 1 0,-1-1-1,1 1 1,0 0 0,-1-1-1,0 1 1,1 0 0,-2-2-1,2 3-1,0 0 0,0 0-1,-1 0 1,1 0 0,0 0-1,0 0 1,-1 0-1,1 0 1,0 0 0,0-1-1,-1 1 1,1 0 0,0 0-1,0 0 1,-1 1-1,1-1 1,0 0 0,0 0-1,0 0 1,-1 0 0,1 0-1,0 0 1,0 0 0,-1 0-1,1 0 1,0 1-1,0-1 1,0 0 0,-1 0-1,1 0 1,0 0 0,0 1-1,0-1 1,0 0-1,0 0 1,-1 0 0,1 1-1,0-1 1,-2 4 19,0 0 0,0 0 1,0 0-1,0 0 0,1 0 0,-2 7 0,-2 15 74,1-1-1,1 1 1,1 30-1,2-42-89,1 0 0,0 0-1,1 0 1,1 0-1,0 0 1,1-1 0,8 21-1,-10-29-78,1 0 1,0-1-1,0 1 0,7 7 1,-9-11 64,0 0 1,-1 0 0,1 0 0,0 0 0,0 0 0,0 0 0,0-1 0,0 1-1,0 0 1,1-1 0,-1 1 0,0-1 0,0 1 0,0-1 0,1 1-1,-1-1 1,0 0 0,0 0 0,1 1 0,-1-1 0,0 0 0,0 0 0,1 0-1,-1-1 1,0 1 0,2 0 0,15-17-158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9.176"/>
    </inkml:context>
    <inkml:brush xml:id="br0">
      <inkml:brushProperty name="width" value="0.035" units="cm"/>
      <inkml:brushProperty name="height" value="0.035" units="cm"/>
      <inkml:brushProperty name="color" value="#E71224"/>
    </inkml:brush>
  </inkml:definitions>
  <inkml:trace contextRef="#ctx0" brushRef="#br0">1 2 15939,'5'-2'1745,"4"4"-1169,4 19-232,-3 17 1424,3 9-1272,1 4-119,2 4-329,-5-5-232,2-11-209,-1-12 345,-2-20-136,1-8-128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2.429"/>
    </inkml:context>
    <inkml:brush xml:id="br0">
      <inkml:brushProperty name="width" value="0.025" units="cm"/>
      <inkml:brushProperty name="height" value="0.025" units="cm"/>
    </inkml:brush>
  </inkml:definitions>
  <inkml:trace contextRef="#ctx0" brushRef="#br0">23 286 8232,'0'0'1809,"-4"-10"359,0 1-1608,0-1-1,1 1 1,1-1-1,-3-15 1,5 20-405,0 1 0,0 0 0,0-1 0,0 1 1,1 0-1,-1 0 0,1-1 0,0 1 0,1 0 0,-1 0 0,1 0 0,-1 0 0,1 0 0,0 1 0,1-1 0,2-4 0,6-4-89,0 0 0,1 0 0,1 1 0,-1 0 0,2 2-1,-1-1 1,2 1 0,-1 1 0,1 1 0,0 0 0,0 1-1,1 0 1,0 1 0,0 1 0,0 1 0,0 0 0,19 0-1,-31 3-66,0-1 0,0 1-1,-1 0 1,1 1-1,0-1 1,0 1 0,0 0-1,0 0 1,-1 0-1,1 0 1,0 0-1,-1 1 1,1 0 0,-1 0-1,0 0 1,1 0-1,-1 0 1,0 1 0,0-1-1,-1 1 1,1 0-1,0 0 1,-1 0-1,0 0 1,0 0 0,0 1-1,0-1 1,0 1-1,-1-1 1,1 1-1,-1 0 1,1 6 0,0-2 154,-1 0 0,-1 1 1,1-1-1,-2 1 0,1-1 0,-1 0 1,0 1-1,-1-1 0,0 0 1,0 0-1,-1 0 0,0 0 1,0 0-1,-7 11 0,-8 9 228,-1 0 1,-1-2-1,-1 0 0,-2-1 0,0-1 0,-2-2 0,0 0 1,-2-1-1,-40 24 0,61-42-963,-1 1 621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09.613"/>
    </inkml:context>
    <inkml:brush xml:id="br0">
      <inkml:brushProperty name="width" value="0.035" units="cm"/>
      <inkml:brushProperty name="height" value="0.035" units="cm"/>
      <inkml:brushProperty name="color" value="#E71224"/>
    </inkml:brush>
  </inkml:definitions>
  <inkml:trace contextRef="#ctx0" brushRef="#br0">72 297 16107,'0'0'70,"0"-1"0,0 1 0,0 0-1,0-1 1,0 1 0,0 0 0,0 0-1,0-1 1,0 1 0,0 0 0,0 0-1,0-1 1,-1 1 0,1 0 0,0-1-1,0 1 1,0 0 0,0 0 0,0 0-1,-1-1 1,1 1 0,0 0 0,0 0-1,0 0 1,-1-1 0,1 1 0,0 0-1,0 0 1,-1 0 0,1 0 0,0 0-1,0-1 1,-1 1 0,1 0-1,0 0 1,-1 0 0,1 0 0,-15 4 1786,-10 15 135,21-13-1888,1 1 0,0 0-1,0 0 1,0 0 0,1 0 0,0 1 0,0-1 0,1 1-1,0-1 1,0 1 0,1-1 0,0 1 0,0 0 0,0-1 0,1 1-1,3 11 1,-4-18-95,1 0-1,-1-1 1,0 1-1,0 0 1,0-1-1,1 1 1,-1 0-1,0-1 1,0 1-1,1 0 1,-1-1-1,1 1 1,-1-1-1,1 1 1,-1-1-1,1 1 1,-1-1 0,1 1-1,-1-1 1,1 1-1,-1-1 1,1 1-1,0-1 1,-1 0-1,1 0 1,1 1-1,-2-1 1,1 0 0,0-1 1,0 1-1,0 0 0,0-1 0,0 1 0,-1-1 0,1 1 1,0-1-1,0 1 0,-1-1 0,1 1 0,0-1 0,-1 0 1,1 1-1,0-1 0,0-1 0,4-6 39,0 0 0,8-16 0,-12 22-44,16-41 160,-1 0 1,-3-1-1,-1 0 1,-2-1-1,-2 0 0,3-79 1,-11 101 5,0 24-165,0-1 0,0 0 0,0 0-1,0 0 1,0 0 0,0 0 0,0 0 0,0 0 0,0 0-1,0 0 1,0 0 0,0 0 0,0 0 0,0 0 0,0 0-1,0 0 1,-1 1 0,1-1 0,0 0 0,0 0 0,0 0-1,0 0 1,0 0 0,0 0 0,0 0 0,0 0 0,0 0-1,0 0 1,0 0 0,0 0 0,-1 0 0,1 0 0,0 0-1,0 0 1,0 0 0,0 0 0,0 0 0,0 0 0,0 0-1,0 0 1,0 0 0,0 0 0,0 0 0,0-1 0,0 1-1,0 0 1,-1 0 0,-4 39 144,6 19-232,2 0 0,3 0-1,24 98 1,-28-147 32,17 58-403,-18-63 353,1 1-1,0 0 1,0-1 0,1 0-1,-1 1 1,1-1 0,0 0-1,0 0 1,1-1 0,-1 1-1,5 3 1,-7-6 59,0-1 0,0 1 0,0 0 0,0-1 0,0 1 0,0-1 1,0 1-1,0-1 0,0 0 0,0 1 0,0-1 0,1 0 0,-1 0 0,0 0 0,0 0 0,0 0 1,1 0-1,-1 0 0,0 0 0,0 0 0,0-1 0,0 1 0,0 0 0,1-1 0,-1 1 0,0-1 0,0 1 1,0-1-1,0 0 0,0 1 0,0-1 0,0 0 0,-1 0 0,3-1 0,0-3-64,1 1 0,-1-1 0,0 0 0,0 0 0,3-9-1,13-29-602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0.395"/>
    </inkml:context>
    <inkml:brush xml:id="br0">
      <inkml:brushProperty name="width" value="0.035" units="cm"/>
      <inkml:brushProperty name="height" value="0.035" units="cm"/>
      <inkml:brushProperty name="color" value="#E71224"/>
    </inkml:brush>
  </inkml:definitions>
  <inkml:trace contextRef="#ctx0" brushRef="#br0">58 304 14939,'3'37'1551,"-3"-27"-1076,1 1-1,0-1 1,4 14-1,-5-24-433,-1 0 1,1 1 0,0-1-1,0 0 1,0 1-1,0-1 1,0 0-1,0 0 1,1 1-1,-1-1 1,0 0 0,0 1-1,0-1 1,0 0-1,0 1 1,0-1-1,0 0 1,1 0-1,-1 1 1,0-1 0,0 0-1,0 0 1,1 1-1,-1-1 1,0 0-1,0 0 1,1 0-1,-1 0 1,0 1-1,0-1 1,1 0 0,-1 0-1,0 0 1,0 0-1,1 0 1,-1 0-1,0 0 1,1 0-1,-1 1 1,0-1 0,1-1-1,6-12 981,1-25-170,-7 25-621,-1 0-1,-2-23 0,2 33-201,-1-1-1,1 1 1,-1-1 0,0 1-1,0 0 1,-4-7-1,5 9-22,-1 0 0,0 0-1,1 0 1,-1 1 0,0-1-1,0 0 1,0 0 0,1 0-1,-1 0 1,0 1 0,0-1-1,0 1 1,0-1-1,0 0 1,0 1 0,-1 0-1,1-1 1,0 1 0,0 0-1,-2-1 1,2 1-4,-1 0-1,0 1 1,0-1 0,1 0 0,-1 1 0,1-1-1,-1 1 1,0-1 0,1 1 0,-1 0-1,1 0 1,-1 0 0,1 0 0,0 0 0,-1 0-1,1 0 1,0 0 0,0 1 0,0-1 0,0 0-1,0 1 1,0-1 0,0 0 0,0 1-1,0 0 1,1-1 0,-2 3 0,-1 6-8,-1 0 1,1 0-1,-1 12 1,4-22 5,-3 16-18,1 0 0,0 1 0,1-1 0,2 22 0,0-29 17,0 0 1,0-1 0,1 1-1,0-1 1,1 0 0,0 1-1,0-1 1,0 0 0,10 14 0,-13-21 6,1 0 1,0 0 0,0 1 0,0-1 0,0 0 0,0 0 0,0 0 0,0 0-1,0 0 1,0 0 0,1-1 0,-1 1 0,0 0 0,1-1 0,-1 1 0,0 0-1,1-1 1,-1 0 0,1 1 0,-1-1 0,1 0 0,-1 0 0,0 0-1,4 0 1,-3-1 5,1 1 1,0-1-1,0 0 0,-1-1 0,1 1 0,-1 0 0,1-1 0,-1 0 0,0 1 0,0-1 0,1 0 0,1-2 0,5-7 39,1-1 1,-1 0-1,12-22 0,-21 33-50,23-42 135,17-48 0,1-2-70,-41 92-69,0 0 1,1 0-1,-1 0 1,0 0-1,1 0 0,-1 0 1,1 1-1,-1-1 1,1 0-1,-1 0 1,1 1-1,0-1 1,-1 0-1,1 1 1,0-1-1,0 1 0,0-1 1,-1 1-1,2-1 1,-2 1 1,1 0 0,-1 1 0,1-1 0,-1 0 1,1 1-1,-1-1 0,0 0 0,1 1 0,-1-1 1,0 1-1,1-1 0,-1 0 0,0 1 0,0-1 0,0 1 1,1-1-1,-1 1 0,0-1 0,0 1 0,0-1 1,0 1-1,0-1 0,0 1 0,0 0 0,3 48-9,-3-40 0,1 26-10,-1-9 31,1 0-1,7 37 1,-8-63-8,0 1 0,1 0 1,-1 0-1,0 0 0,0 0 1,1 0-1,-1 0 0,0 0 1,1 0-1,-1 0 0,1 0 1,-1 0-1,1-1 0,0 1 1,-1 0-1,1 0 0,1 1 1,-1-2-2,-1 0 1,0 0-1,1 0 1,-1 0-1,1 0 1,-1 0-1,1 0 1,-1 0-1,1-1 1,-1 1-1,0 0 1,1 0-1,-1 0 1,1 0-1,-1-1 1,1 1 0,-1 0-1,0 0 1,1-1-1,-1 1 1,0 0-1,1-1 1,-1 1-1,0 0 1,0-1-1,1 1 1,3-6 12,-1 1 1,0-1-1,0 1 1,3-8-1,31-82 84,16-37-179,-51 127 57,1 1 0,-1-1 0,1 1 0,0 0 0,0 0 0,6-6 0,-8 9 17,0 1 0,-1-1 1,1 1-1,0-1 0,-1 1 1,1-1-1,0 1 0,0 0 1,-1-1-1,1 1 0,0 0 1,0 0-1,0 0 0,-1-1 0,1 1 1,0 0-1,0 0 0,0 0 1,0 0-1,1 1 0,-1-1 0,0 1-1,0-1 1,0 1 0,0 0 0,-1-1-1,1 1 1,0 0 0,0 0 0,0-1-1,0 1 1,-1 0 0,1 0 0,0 0-1,-1 0 1,1 0 0,-1 0 0,1 1-1,5 13-21,0 1 0,-2-1-1,0 1 1,3 19 0,-3-14 107,11 38 1,-14-58-66,-1 1 0,1-1 0,-1 0 1,1 1-1,-1-1 0,1 0 0,0 1 0,-1-1 1,1 0-1,0 0 0,0 1 0,0-1 0,0 0 1,0 0-1,0 0 0,1 0 0,-1 0 0,0-1 1,0 1-1,1 0 0,-1 0 0,0-1 0,4 2 1,-4-3 3,1 1 0,0 0 1,-1-1-1,1 1 0,-1-1 1,1 1-1,0-1 0,-1 0 0,1 0 1,-1 0-1,0 0 0,1 0 1,-1 0-1,0 0 0,1 0 1,-1 0-1,0-1 0,0 1 1,0 0-1,1-3 0,12-19 115,-1 1 0,-2-2 1,17-45-1,-16 38-142,25-48 1,-36 78 2,14-21-102,-14 22 104,-1-1 0,1 1 0,-1-1 0,1 1 0,-1 0 0,1 0-1,-1-1 1,1 1 0,-1 0 0,1 0 0,0 0 0,-1-1 0,1 1-1,-1 0 1,1 0 0,-1 0 0,1 0 0,0 0 0,-1 0 0,1 0-1,-1 0 1,1 0 0,0 1 0,-1-1 0,1 0 0,-1 0 0,1 0 0,-1 1-1,1-1 1,-1 0 0,1 1 0,-1-1 0,1 0 0,-1 1 0,1-1-1,-1 1 1,0-1 0,1 1 0,-1-1 0,0 1 0,1-1 0,-1 1-1,0-1 1,1 1 0,4 9-32,-1 1 1,1-1-1,-2 0 0,1 1 0,-2 0 1,4 22-1,-5-23 51,1 0 0,0 0 1,0 0-1,1-1 0,0 1 0,1 0 0,0-1 1,8 13-1,-12-22-9,0 1 1,1 0-1,-1-1 1,1 1-1,-1-1 1,1 1-1,0 0 1,-1-1-1,1 1 0,0-1 1,-1 0-1,1 1 1,0-1-1,-1 1 1,1-1-1,0 0 1,0 0-1,-1 1 1,1-1-1,0 0 1,0 0-1,0 0 0,-1 0 1,1 0-1,0 0 1,0 0-1,0 0 1,-1 0-1,1 0 1,0-1-1,0 1 1,-1 0-1,1-1 1,0 1-1,0 0 0,-1-1 1,1 1-1,0-1 1,2-2 18,0 1-1,0-1 1,0 0 0,-1 0-1,5-6 1,11-19 124,21-48 0,-28 52-176,1 0 0,1 2 0,27-38-1,-39 58 16,1 0 0,0 1 0,0-1-1,-1 0 1,1 1 0,0-1 0,0 1-1,1-1 1,1 0 0,-3 2 7,0 0 0,-1-1 0,1 1 0,0 0 0,-1 0 0,1 0 0,0 0 0,0 0 0,-1 0 0,1 0 0,0 0-1,-1 1 1,1-1 0,0 0 0,-1 0 0,1 1 0,0-1 0,-1 0 0,1 1 0,0-1 0,-1 0 0,1 1 0,-1-1 0,1 1 0,-1-1 0,1 1 0,-1-1 0,1 1 0,-1 0 0,1-1 0,-1 1 0,0-1 0,1 1 0,-1 0 0,0-1 0,0 1 0,1 1 0,2 7 22,0 0-1,0 0 1,-1 1 0,0-1 0,0 14 0,-1-16 52,-1-1 0,0 0 0,0 1 1,-1-1-1,1 0 0,-1 1 1,-1-1-1,1 0 0,-4 8 0,-4-1 103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1.580"/>
    </inkml:context>
    <inkml:brush xml:id="br0">
      <inkml:brushProperty name="width" value="0.035" units="cm"/>
      <inkml:brushProperty name="height" value="0.035" units="cm"/>
      <inkml:brushProperty name="color" value="#E71224"/>
    </inkml:brush>
  </inkml:definitions>
  <inkml:trace contextRef="#ctx0" brushRef="#br0">7 294 16540,'-2'-13'544,"0"1"0,1-1 1,0 1-1,0-1 1,2 1-1,-1-1 1,2 1-1,0 0 1,0-1-1,5-12 1,-7 24-519,0 0 1,0 1-1,0-1 0,1 0 1,-1 0-1,0 0 1,1 0-1,-1 0 0,1 1 1,-1-1-1,1 0 0,-1 0 1,1 1-1,-1-1 1,1 0-1,0 1 0,-1-1 1,1 0-1,0 1 0,0-1 1,0 1-1,-1-1 1,1 1-1,0 0 0,0-1 1,1 1-1,-1 0-12,1 0 0,-1 1 0,0-1 0,0 1 0,0-1 0,0 1 0,0 0 0,0-1 0,0 1 0,0 0 0,0 0 0,0 0 0,0-1 0,-1 1 0,1 0 0,0 0-1,0 2 1,5 7-3,0 0-1,-1 0 1,4 13-1,23 76 19,-23-65 3,2 0 0,1-1 1,21 39-1,-33-71-29,0 0 1,1 0-1,-1 0 0,0 0 1,1 0-1,-1 0 1,1-1-1,0 1 0,-1 0 1,1 0-1,0 0 1,-1-1-1,1 1 1,0 0-1,0-1 0,0 1 1,0 0-1,0-1 1,0 1-1,0-1 0,0 0 1,-1 1-1,2-1 1,-1 0-1,0 0 1,1 1-1,-1-2 1,0 1 0,0-1 0,0 0 0,0 0 0,0 0-1,0 1 1,0-1 0,0 0 0,0 0 0,-1 0 0,1 0 0,0 0 0,-1 0 0,1-1 0,-1 1 0,1 0-1,0-2 1,2-9 24,0 0 0,3-25 0,-3-67 29,-4 73-192,7-57-1,-6 87 131,0 1 0,0 0 0,0 0-1,0 0 1,0 0 0,0-1 0,0 1 0,0 0 0,0 0 0,0 0 0,0-1 0,0 1 0,0 0 0,0 0 0,0 0 0,0 0 0,0-1-1,0 1 1,1 0 0,-1 0 0,0 0 0,0 0 0,0 0 0,0-1 0,0 1 0,0 0 0,1 0 0,-1 0 0,0 0 0,0 0-1,0 0 1,0 0 0,1 0 0,-1-1 0,0 1 0,0 0 0,0 0 0,0 0 0,1 0 0,-1 0 0,0 0 0,7 7-133,6 15-39,10 25-88,53 81 0,-74-126 267,0 1 0,-1-1 1,1 0-1,0 0 0,0 0 0,0 0 0,1 0 0,-1-1 1,0 1-1,5 1 0,-6-2 1,0-1 1,0 0 0,0 1-1,1-1 1,-1 0 0,0 0-1,0 0 1,0 0-1,1 0 1,-1 0 0,0 0-1,0-1 1,0 1-1,0 0 1,0-1 0,1 1-1,-1-1 1,0 1-1,0-1 1,0 1 0,0-1-1,0 0 1,0 1 0,0-1-1,-1 0 1,1 0-1,0 0 1,0 0 0,0-1-1,4-5 15,0-1 0,-1 1-1,0-1 1,0 0 0,-1 0 0,0 0-1,3-14 1,10-66 82,-13 64-68,18-178 113,-21 206-152,1 0 1,-1 0-1,1 0 1,0-1-1,0 1 1,1 4-1,4 12-6,2 27-12,-5-26 40,1 0 0,0-1 0,2 1 0,0-1 0,11 25 1,-16-45-10,-1 1 0,0 0 0,0-1 0,1 1 0,-1 0 1,1-1-1,-1 1 0,0 0 0,1-1 0,-1 1 1,1-1-1,-1 1 0,1-1 0,0 1 0,-1-1 0,1 1 1,-1-1-1,1 0 0,0 1 0,-1-1 0,1 0 0,0 1 1,0-1-1,-1 0 0,2 0 0,-1 0 3,0 0 0,-1-1 0,1 1 0,0-1-1,-1 1 1,1-1 0,0 1 0,-1-1 0,1 0 0,-1 1 0,1-1 0,-1 0 0,1 1-1,-1-1 1,0 0 0,1 1 0,-1-1 0,1-1 0,9-42 207,-3-16 18,-5 37-451,0 1 1,11-43-1,-13 65 212,0 0-1,0 0 1,0 0-1,0 0 1,0 1-1,0-1 1,0 0-1,0 0 1,0 0-1,0 0 1,0 0 0,0 0-1,0 0 1,0 0-1,0 1 1,1-1-1,-1 0 1,0 0-1,0 0 1,0 0-1,0 0 1,0 0 0,0 0-1,0 0 1,0 0-1,0 0 1,0 0-1,0 1 1,0-1-1,0 0 1,0 0 0,1 0-1,-1 0 1,0 0-1,0 0 1,0 0-1,0 0 1,0 0-1,0 0 1,0 0-1,0 0 1,1 0 0,-1 0-1,0 0 1,0 0-1,0 0 1,0 0-1,0 0 1,0 0-1,0 0 1,0 0-1,0 0 1,1 0 0,-1 0-1,0 0 1,0 0-1,0-1 1,0 1-1,0 0 1,0 0-1,0 0 1,0 0-1,0 0 1,0 0 0,1 0-1,2 10 435,3 48-499,-4-17-125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2.662"/>
    </inkml:context>
    <inkml:brush xml:id="br0">
      <inkml:brushProperty name="width" value="0.035" units="cm"/>
      <inkml:brushProperty name="height" value="0.035" units="cm"/>
      <inkml:brushProperty name="color" value="#E71224"/>
    </inkml:brush>
  </inkml:definitions>
  <inkml:trace contextRef="#ctx0" brushRef="#br0">162 304 14163,'-3'0'191,"-1"-1"1,0 1-1,1-1 0,-1 1 0,0 0 1,0 1-1,0-1 0,1 1 1,-1-1-1,0 1 0,1 0 0,-1 0 1,1 1-1,-1-1 0,-4 3 1,4 0-14,-1-1 0,0 1 1,1-1-1,0 1 1,0 1-1,0-1 1,0 0-1,1 1 0,-4 6 1,-1 4-11,1 1 0,0 0 0,1 1 0,1-1 0,-5 30 0,6-29-97,1 0-1,1 1 1,0-1-1,1 1 0,2-1 1,-1 1-1,2-1 1,0 1-1,1-1 1,7 21-1,-9-35-48,0 0-1,0-1 1,1 1 0,-1 0-1,1-1 1,-1 0-1,1 1 1,0-1 0,0 0-1,0 0 1,0 1 0,0-2-1,0 1 1,1 0-1,3 2 1,-5-4-12,1 1 0,0-1 0,-1 1 0,1-1 0,0 0 0,0 1 0,0-1 0,-1 0 0,1 0 0,0-1 0,0 1 0,-1 0 0,1 0-1,0-1 1,0 1 0,-1-1 0,1 0 0,0 1 0,-1-1 0,1 0 0,-1 0 0,1 0 0,-1 0 0,0 0 0,1 0 0,1-3 0,5-4 18,0-1 1,-1 0 0,0 0-1,-1-1 1,0 0-1,0 0 1,-1-1 0,6-16-1,23-95 171,-33 118-191,11-49 169,-3 0 0,3-68 0,-11 84-5,-1 0 0,-2 0 0,-2 1 0,-9-44 0,4 48 68,3 21 0,4 18-77,3 17-51,14 38-55,2-1 1,4 0 0,44 92 0,-58-136-65,6 12-36,1 0 0,1-1 1,30 41-1,-38-62-569,-5-8 110,-9-11 483,3 4-212,2-1 35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3.100"/>
    </inkml:context>
    <inkml:brush xml:id="br0">
      <inkml:brushProperty name="width" value="0.035" units="cm"/>
      <inkml:brushProperty name="height" value="0.035" units="cm"/>
      <inkml:brushProperty name="color" value="#E71224"/>
    </inkml:brush>
  </inkml:definitions>
  <inkml:trace contextRef="#ctx0" brushRef="#br0">16 18 16131,'-12'-17'4530,"9"17"-2201,5 11-1054,50 160 603,-4-9-1754,-46-155-184,-2-5 15,1 0 0,-1-1 0,1 1 0,0 0 0,-1 0 1,1 0-1,0-1 0,0 1 0,0 0 0,0-1 0,0 1 0,0-1 0,1 1 0,1 1 0,-3-3 12,0-1-1,1 1 1,-1 0-1,0 0 1,0 0-1,0 0 1,1 0-1,-1 0 1,0-1-1,0 1 1,1 0-1,-1 0 1,0 0-1,0-1 1,0 1-1,0 0 1,1 0-1,-1 0 1,0-1-1,0 1 1,0 0-1,0 0 1,0-1-1,0 1 1,0 0-1,0 0 1,0-1-1,0 1 1,0 0-1,1-1 1,-2 1-1,1 0 1,0 0-1,0-1 1,0 1-1,0 0 1,0-1-1,0-12-956,0 12 932,-1-18-1848,-8-35-1,4 24 1060,-2-13-461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3.599"/>
    </inkml:context>
    <inkml:brush xml:id="br0">
      <inkml:brushProperty name="width" value="0.035" units="cm"/>
      <inkml:brushProperty name="height" value="0.035" units="cm"/>
      <inkml:brushProperty name="color" value="#E71224"/>
    </inkml:brush>
  </inkml:definitions>
  <inkml:trace contextRef="#ctx0" brushRef="#br0">65 238 12987,'6'2'518,"1"-1"1,-1 1 0,1-1-1,-1-1 1,1 1-1,-1-1 1,1 0 0,9-2-1,-14 1-414,1 0-1,0 1 1,-1-2-1,1 1 1,0 0-1,-1 0 1,1-1 0,-1 1-1,0-1 1,0 0-1,1 0 1,-1 0-1,0 0 1,-1 0-1,1 0 1,0-1 0,-1 1-1,1 0 1,-1-1-1,0 0 1,2-4-1,-1 2 45,0 0 0,0 0 0,-1 0 0,0 0-1,0 0 1,0 0 0,-1-1 0,0 1 0,0 0 0,0 0 0,0-1-1,-1 1 1,-2-7 0,3 12-136,0 0 0,0 1 0,0-1 0,0 0 0,0 0-1,0 0 1,0 1 0,0-1 0,-1 0 0,1 0 0,0 0 0,0 1 0,0-1 0,0 0-1,-1 0 1,1 0 0,0 0 0,0 0 0,0 1 0,-1-1 0,1 0 0,0 0 0,0 0 0,0 0-1,-1 0 1,1 0 0,0 0 0,0 0 0,-1 0 0,1 0 0,0 0 0,0 0 0,-1 0 0,1 0-1,0 0 1,0 0 0,0 0 0,-1 0 0,1 0 0,0 0 0,0 0 0,-1 0 0,1 0-1,0-1 1,0 1 0,0 0 0,0 0 0,-1 0 0,1 0 0,0-1 0,0 1 0,0 0 0,0 0-1,-1 0 1,1 0 0,0-1 0,0 1 0,0 0 0,0 0 0,0-1 0,0 1 0,0 0-1,0 0 1,0 0 0,0-1 0,0 1 0,0 0 0,0 0 0,0-1 0,-6 18 306,6-6-222,0 0-1,0 1 1,2-1 0,-1 0-1,1 0 1,1 0 0,3 12-1,2-1-16,1 0 0,15 26 0,-19-38-36,1-1 1,0 0-1,0 0 1,1-1-1,14 13 1,-20-19-42,1 0 0,0 0 0,0 0 0,0-1 0,0 1 0,0-1 0,1 1 0,-1-1 1,0 0-1,1 0 0,-1 0 0,1 0 0,-1 0 0,1-1 0,-1 1 0,1-1 0,0 0 0,-1 0 1,1 0-1,-1 0 0,1 0 0,0 0 0,-1 0 0,1-1 0,-1 0 0,1 1 0,-1-1 0,1 0 0,1-2 1,-1 2-69,-1-1-1,0 0 1,0 1 0,0-1 0,0 0 0,-1-1 0,1 1 0,-1 0 0,1 0 0,-1-1 0,0 1 0,1-1 0,-1 1 0,-1-1 0,1 1 0,0-1 0,-1 0 0,1 1 0,-1-1 0,0 0 0,0 0 0,0 1 0,0-1 0,0 0 0,0 0 0,-1 1 0,0-1 0,1 1 0,-3-4 0,0-4-63,0 2 0,-1-1 1,0 0-1,0 1 0,-1 0 1,-1 0-1,-6-9 1,-24-19-505</inkml:trace>
  <inkml:trace contextRef="#ctx0" brushRef="#br0" timeOffset="0.1">0 0 15075,'0'0'1769,"3"3"-1593,2-1 904,-2-1-824,2 3-88,1 2-120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4.270"/>
    </inkml:context>
    <inkml:brush xml:id="br0">
      <inkml:brushProperty name="width" value="0.035" units="cm"/>
      <inkml:brushProperty name="height" value="0.035" units="cm"/>
      <inkml:brushProperty name="color" value="#E71224"/>
    </inkml:brush>
  </inkml:definitions>
  <inkml:trace contextRef="#ctx0" brushRef="#br0">90 333 11458,'-7'-2'358,"1"-1"-1,-1 0 0,0 0 0,1-1 0,-1 1 0,1-2 1,0 1-1,-10-10 0,14 12-142,0 0 0,0 0-1,1 0 1,-1 0 0,0 0 0,1 0 0,-1-1 0,1 1 0,0-1 0,0 1 0,0-1-1,0 1 1,0-1 0,1 1 0,-1-1 0,1 0 0,-1 1 0,1-1 0,0 0 0,0 0 0,1 1-1,-1-1 1,0 0 0,1 1 0,0-1 0,-1 0 0,2-2 0,-1 4-137,-1-1 0,1 1 0,-1 0 0,1 0 0,-1 0 0,1 0 0,0 0 0,0-1 0,-1 1 0,1 1 0,0-1 0,0 0 0,0 0 0,0 0 0,0 0 0,0 1 1,0-1-1,0 0 0,1 1 0,-1-1 0,0 1 0,0-1 0,1 1 0,-1 0 0,2-1 0,-1 1-33,0 1-1,0-1 1,0 1 0,0 0-1,0-1 1,0 1 0,-1 0 0,1 0-1,0 0 1,-1 0 0,1 0-1,0 1 1,-1-1 0,3 3-1,3 4-27,-1 0 0,0 1 0,0-1 0,-1 1 0,5 11-1,1 8 11,13 55 0,-18-58-12,1 1 0,20 46 0,-27-71-14,1 0 0,-1 0 0,1 0-1,-1 0 1,1 0 0,-1-1 0,1 1 0,0 0-1,-1 0 1,1 0 0,0 0 0,0-1 0,-1 1 0,1 0-1,0-1 1,0 1 0,2 0 0,-2-1 0,-1 0 0,1 0 0,-1 0 0,1 0 0,-1 0 0,1 0 1,-1-1-1,1 1 0,-1 0 0,1 0 0,-1 0 0,1-1 0,-1 1 0,1 0 0,-1-1 1,1 1-1,-1 0 0,0-1 0,1 1 0,-1-1 0,0 1 0,1-1 0,-1 1 1,1-1-1,2-5-1,-1 0 0,1 0 0,-1 0 1,2-11-1,6-40-102,-2 0 1,-3-1-1,-4-97 0,-2 85-88,3 92 184,1 0 0,1 0 1,1 0-1,14 39 0,-6-21 41,-9-28-26,1 10 49,2-1-1,1 0 1,0 0-1,17 28 0,-24-47-42,0-1-1,0 1 1,0-1-1,0 0 1,0 1-1,0-1 1,0 0-1,1 0 1,-1 0-1,0 0 1,1 0-1,-1 0 1,1 0-1,-1 0 1,1 0-1,2 0 0,-3-1-3,0 0-1,0 0 0,0 0 0,0 0 0,0 0 0,-1 0 1,1-1-1,0 1 0,0 0 0,0-1 0,0 1 0,-1 0 1,1-1-1,0 1 0,0-1 0,-1 1 0,1-1 0,0 0 1,-1 1-1,1-1 0,0 0 0,0 0 0,2-5 28,0 0-1,0 0 0,0 0 1,0 0-1,-1 0 0,0 0 1,0-7-1,11-64 48,-4-1 0,-2-138 0,-4 246-310,12 57 0,-7-45 216,-3-19 29,5 36 209,20 59 1,-21-94-149,-9-24-86,0 0 0,0 0 0,0 1 0,1-1 0,-1 0-1,0 0 1,0 1 0,0-1 0,0 0 0,0 0 0,1 0 0,-1 1 0,0-1-1,0 0 1,0 0 0,1 0 0,-1 1 0,0-1 0,0 0 0,0 0-1,1 0 1,-1 0 0,0 0 0,0 0 0,1 0 0,-1 1 0,0-1 0,0 0-1,1 0 1,-1 0 0,0 0 0,1 0 0,-1 0 0,0 0 0,0 0 0,1 0-1,-1-1 1,0 1 0,1 0 0,5-10-106,-3-9 385,0 0-1,0-34 1,-2 25-263,2-26 13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4.691"/>
    </inkml:context>
    <inkml:brush xml:id="br0">
      <inkml:brushProperty name="width" value="0.035" units="cm"/>
      <inkml:brushProperty name="height" value="0.035" units="cm"/>
      <inkml:brushProperty name="color" value="#E71224"/>
    </inkml:brush>
  </inkml:definitions>
  <inkml:trace contextRef="#ctx0" brushRef="#br0">33 0 18732,'0'1'98,"-1"-1"-1,0 1 1,0-1 0,0 1-1,0-1 1,1 1 0,-1-1-1,0 1 1,1 0 0,-1-1-1,0 1 1,1 0 0,-1-1-1,1 1 1,-1 0 0,1 0-1,-1 0 1,1 0 0,0-1-1,-1 1 1,1 2 0,-8 22 240,8-23-111,-4 12-127,2 0 1,-1 1 0,2-1-1,0 1 1,1 0-1,0-1 1,1 1-1,1-1 1,3 16-1,-4-29-100,-1 0 0,0 0 0,1 0-1,-1 0 1,1 0 0,-1 0-1,1 0 1,-1-1 0,1 1-1,0 0 1,-1 0 0,1-1-1,0 1 1,0 0 0,-1-1 0,1 1-1,0-1 1,0 1 0,0-1-1,0 1 1,0-1 0,0 0-1,0 1 1,0-1 0,0 0-1,0 0 1,0 0 0,0 0 0,0 0-1,0 0 1,0 0 0,0 0-1,0 0 1,0 0 0,0 0-1,0-1 1,1 0 0,6-1-12,1-1 1,-1 0-1,13-8 1,-2 2-16,-6 4 9,0 1 0,0 0-1,1 1 1,0 1-1,22-2 1,-31 3 30,-1 1 0,0 0 0,0 0 0,1 1 0,-1-1 0,0 1 0,0 0 0,0 0 0,1 0 0,-1 1 0,0 0 0,-1-1 1,1 1-1,0 0 0,0 1 0,-1-1 0,0 1 0,1 0 0,-1-1 0,0 2 0,0-1 0,4 6 0,-6-6 33,1 0 1,-1 1-1,0 0 0,0-1 1,0 1-1,0 0 0,-1-1 1,1 1-1,-1 0 0,0 0 1,0-1-1,-1 1 0,1 0 1,-1 0-1,0-1 0,0 1 1,0 0-1,0-1 0,0 1 1,-1-1-1,0 0 0,0 1 1,0-1-1,-4 6 0,1-2 4,-1 0 0,0 0 0,0-1 0,0 0 0,-1 0 0,0 0 0,0-1 0,0 0 0,-12 6 0,17-10-117,0 0-1,0 0 0,0 0 1,0 0-1,0-1 0,0 1 1,0-1-1,0 1 1,0-1-1,0 0 0,0 0 1,0 0-1,-1 0 1,1 0-1,0 0 0,0-1 1,0 1-1,0-1 0,0 1 1,0-1-1,0 0 1,0 0-1,0 0 0,-2-1 1,3 0-2,-1 0 0,1 1 0,-1-1 0,1 0 0,-1-1 0,1 1 0,0 0 0,0 0-1,0-1 1,1 1 0,-1 0 0,0-1 0,1 1 0,-1 0 0,1-1 0,0 1 0,0-1 0,0 1 0,0-1 0,1-4 0,6-25-665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5.809"/>
    </inkml:context>
    <inkml:brush xml:id="br0">
      <inkml:brushProperty name="width" value="0.035" units="cm"/>
      <inkml:brushProperty name="height" value="0.035" units="cm"/>
      <inkml:brushProperty name="color" value="#E71224"/>
    </inkml:brush>
  </inkml:definitions>
  <inkml:trace contextRef="#ctx0" brushRef="#br0">1 642 16564,'4'-8'2396,"-7"23"-956,3 0-1188,0 1-1,0-1 1,1 0-1,1 0 1,1 0-1,0 0 0,1 0 1,0 0-1,2-1 1,12 27-1,-17-39-230,1 0 0,-1-1-1,0 1 1,0 0-1,1-1 1,-1 1 0,1-1-1,-1 1 1,1-1 0,0 0-1,-1 0 1,5 2-1,-5-3-7,0 1 0,0-1 0,0 0 0,0 0 0,0 0 0,0 0 0,0 0 0,0 0 0,1 0 0,-1-1 0,0 1 0,0 0 0,0 0 0,0-1 0,0 1 0,0-1 0,0 1 0,0-1 0,0 1 0,0-1 0,0 0 0,-1 1 0,1-1 0,0 0 0,0 0 0,0 0-1,-1 1 1,2-2 0,3-6 23,0 0 0,0 0 0,-1 0 1,0 0-1,-1-1 0,0 1 0,3-13 0,13-68 79,-17 75-93,4-28-32,-1 0-1,-1-58 1,-6 91-191,1 19 114,0 23-1,2 8 101,1 0 0,3 0 0,1-1 0,2 1 0,15 44-1,-22-83-13,0 0 0,-1 0 0,1 0 0,0 0 0,0 0-1,1 0 1,-1 0 0,3 3 0,-4-5-11,1 0 0,-1 1 1,0-1-1,0 0 0,1 0 1,-1 0-1,0 0 0,1 1 1,-1-1-1,0 0 0,1 0 1,-1 0-1,0 0 0,1 0 1,-1 0-1,0 0 0,1 0 1,-1 0-1,0 0 0,1 0 1,-1 0-1,0 0 0,1 0 1,-1 0-1,0 0 0,1 0 1,-1 0-1,0-1 0,1 1 1,-1 0-1,0 0 1,1-1-1,1-1-87,0 0 0,-1-1 0,1 1 0,-1-1 0,0 0 0,1 1 0,-1-1 0,0 0 0,0 0 0,-1 0 0,2-5 0,5-47-1276,-1-1-1,-3 1 0,-5-75 0,-32-166-1845,19 208 3577,15 88-331,0-1 0,0 1 0,0 0 0,0-1 0,0 1 0,0 0 0,0-1 1,0 1-1,0 0 0,0-1 0,0 1 0,0 0 0,0-1 0,0 1 0,-1 0 0,1-1 0,0 1 0,0 0 0,0 0 0,-1-1 0,1 1 0,0 0 0,0-1 1,-1 1-1,1 0 0,0 0 0,0 0 0,-1-1 0,1 1 0,0 0 0,-1 0 0,1 0 0,0 0 0,-1 0 0,-4 5 456,4 8-165,0-1 1,0 0 0,1 1 0,1-1-1,0 0 1,3 13 0,0 17 402,-1-3-62,-2 3 113,3 0 1,1-1-1,18 72 0,-22-112-746,-1 0 0,0 0 0,0 0 0,1 0 0,-1 0 0,0 0 0,1 0 0,-1 0 0,1 0 0,0-1 0,-1 1 0,1 0 0,-1 0 0,1-1 0,0 1-1,0 0 1,-1-1 0,1 1 0,0-1 0,1 1 0,-1-1-15,0 0 0,-1 0 0,1 0 0,0 0 0,-1 0 0,1 0-1,0 0 1,-1 0 0,1-1 0,0 1 0,-1 0 0,1 0 0,0-1 0,-1 1 0,1-1-1,-1 1 1,1-1 0,0 1 0,-1 0 0,1-1 0,0 0 0,3-5-25,1 0 0,-1-1 0,0 1 1,3-8-1,-4 8-14,8-15-120,21-37-306,-29 52 382,1 1 0,0 0 0,0 0 0,0 0 0,1 0 0,0 1 0,7-6 0,-11 9 62,0 0 0,1 0-1,-1 1 1,0-1 0,1 1-1,-1-1 1,0 1 0,1-1-1,-1 1 1,1 0 0,-1 0-1,1-1 1,-1 1 0,1 0 0,-1 0-1,1 1 1,-1-1 0,1 0-1,-1 0 1,0 1 0,1-1-1,-1 1 1,1-1 0,-1 1-1,0 0 1,0-1 0,1 1-1,-1 0 1,0 0 0,0 0-1,0 0 1,0 0 0,0 0-1,0 0 1,1 2 0,2 3 22,0 0 1,0 0 0,-1 0-1,1 1 1,-2-1-1,3 8 1,24 99 647,-7-19 283,-22-93-920,0 0 1,0 1-1,0-1 0,1 0 1,-1 0-1,0 0 1,1 0-1,-1 0 0,1 0 1,-1 0-1,1 0 1,0 0-1,-1 0 0,1-1 1,0 1-1,-1 0 1,1 0-1,0-1 0,0 1 1,1 1-1,-1-2-8,0-1-1,-1 1 1,1 0-1,0 0 1,-1-1-1,1 1 1,-1 0-1,1-1 1,0 1-1,-1-1 1,1 1-1,-1-1 1,1 1-1,-1-1 1,1 1-1,-1-1 1,0 1-1,1-1 1,-1 0-1,0 1 1,1-1-1,-1 1 1,0-2-1,5-9 9,-2 0-1,5-19 1,11-56-583,-4 0 0,-4-1 0,1-155 1,-13 228 562,-2-29 62,3 41-50,0 0 0,-1 1 0,1-1 0,-1 0 0,1 0 0,-1 0 0,0 1 0,0-1 0,0 0 0,1 1 0,-2-1 0,1 0 0,0 1 0,0 0 0,0-1 0,-1 1 0,-1-2 0,3 3-3,-1 0 0,0-1-1,1 1 1,-1 0-1,1 0 1,-1-1 0,0 1-1,1 0 1,-1 0 0,1 0-1,-1 0 1,0 0 0,1 0-1,-1 0 1,0 0-1,1 0 1,-1 0 0,1 0-1,-1 0 1,0 0 0,1 1-1,-1-1 1,1 0 0,-1 0-1,0 1 1,1-1 0,-1 0-1,0 2 1,-1-1 18,1 1 0,-1 0 0,1 0 0,-1 0 0,1 0 0,0 0 0,0 0 0,-1 3 0,-11 42 422,10-26-272,1 1 1,1 0 0,1 0-1,1 0 1,1 0 0,0 0-1,8 27 1,-5-32-74,0-1-1,0 0 1,2 0-1,0 0 1,0-1 0,2 0-1,0-1 1,0 0-1,23 25 1,-29-36-94,0 0 0,0 0 0,0 0 0,1 0 0,-1-1 0,1 0 0,0 1 0,-1-1 0,1-1 0,0 1 0,0 0 0,1-1 0,-1 0 0,0 0 0,0 0 0,8 0 0,-8-1-6,-1-1 1,1 1-1,-1-1 1,1 0-1,-1 0 0,1 0 1,-1-1-1,0 1 1,1-1-1,-1 0 1,0 0-1,0 0 1,0 0-1,0 0 1,-1-1-1,1 1 1,-1-1-1,1 0 0,-1 0 1,3-4-1,1-4-6,1 0 0,-2-1 0,1 0 0,-2 0 0,1-1 0,-2 1 0,0-1-1,2-14 1,0-9-14,-1-59 0,-1 128 96,3-1-1,0 1 1,2-1 0,20 50-1,-25-75-33,-1-1 0,1 0 1,1 0-1,-1 0 0,8 9 0,-10-14-39,-1 0 0,1 0 0,0 0 0,0 0 0,0 0 0,0 0 0,0 0 0,0-1 0,0 1 0,0 0 0,0-1 0,0 1 0,1-1 0,-1 1-1,0-1 1,0 1 0,0-1 0,1 0 0,-1 0 0,0 0 0,1 0 0,-1 0 0,0 0 0,0 0 0,1 0 0,-1 0 0,0 0 0,0-1 0,1 1 0,-1 0 0,0-1 0,0 1 0,0-1 0,1 0 0,-1 1 0,1-2 0,3-2-78,0-1 0,-1 1 1,0-1-1,0 0 1,0 0-1,0-1 0,-1 1 1,0-1-1,0 0 1,-1 1-1,1-1 0,1-8 1,0 0-668,-1 1 0,-1-1-1,0 1 1,1-25 0,-4 25 356,0 0 1,0-1-1,-2 1 0,-5-22 0,-7-6-842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6.671"/>
    </inkml:context>
    <inkml:brush xml:id="br0">
      <inkml:brushProperty name="width" value="0.035" units="cm"/>
      <inkml:brushProperty name="height" value="0.035" units="cm"/>
      <inkml:brushProperty name="color" value="#E71224"/>
    </inkml:brush>
  </inkml:definitions>
  <inkml:trace contextRef="#ctx0" brushRef="#br0">1 187 17932,'6'12'1288,"1"2"-1040,1 0-256,4-2 2097,1-2-1737,3-3 24,-1-4 0</inkml:trace>
  <inkml:trace contextRef="#ctx0" brushRef="#br0" timeOffset="1">305 279 16420,'-1'27'1036,"1"77"1198,0-93-1923,2 0-1,-1 0 0,1 0 1,1 0-1,0 0 0,1-1 0,4 11 1,-7-19-237,0 0 1,0 1 0,0-1 0,1 0-1,-1 0 1,0 0 0,1-1-1,-1 1 1,1 0 0,0 0-1,0-1 1,-1 1 0,1-1 0,0 0-1,0 1 1,1-1 0,-1 0-1,0 0 1,0 0 0,0-1 0,3 2-1,-2-2-43,-1-1 0,1 1 0,-1 0 0,1-1 0,-1 0 0,0 1 0,1-1 0,-1 0 1,0 0-1,0 0 0,1-1 0,-1 1 0,0 0 0,0-1 0,0 0 0,-1 1 0,1-1 0,0 0 0,-1 0 0,3-3 0,7-10-85,-1 0 1,-1-1 0,0 0-1,-1-1 1,-1 0-1,-1 0 1,9-34 0,14-130-543,-29 177 583,3-14-54,-1-1 0,-1 0 0,-1 0 0,0 1 0,-5-28 0,-4 24-8,9 21 74,0 1 0,-1 0 0,1 0 0,0-1-1,0 1 1,0 0 0,-1 0 0,1 0 0,0-1 0,0 1 0,0 0 0,-1 0-1,1 0 1,0 0 0,0-1 0,-1 1 0,1 0 0,0 0 0,0 0-1,-1 0 1,1 0 0,0 0 0,-1 0 0,1 0 0,0 0 0,0 0 0,-1 0-1,1 0 1,-7 13-9,3 9 144,0 0 1,2 0 0,1 1-1,0-1 1,2 1 0,1-1-1,0 1 1,2-1 0,0 0 0,15 41-1,-16-55-35,1 0-1,-1 0 0,2 0 1,-1-1-1,7 10 1,-10-16-79,1 1 1,-1-1-1,0 0 1,0 1-1,1-1 1,-1 0-1,1 0 1,-1 0-1,1 0 1,-1 0-1,1 0 1,-1 0 0,1 0-1,0-1 1,0 1-1,-1-1 1,1 1-1,0-1 1,0 0-1,0 0 1,0 0-1,-1 0 1,1 0-1,0 0 1,0 0-1,0 0 1,0-1 0,-1 1-1,1-1 1,3-1-1,1-2-28,0 1-1,0-2 1,-1 1 0,0-1-1,1 0 1,-2 0 0,1 0-1,0 0 1,-1-1-1,0 0 1,-1 0 0,6-11-1,2-8-122,16-49-1,-25 65 113,2-2-4,0 0 0,-1-1 0,0 0 0,-1 1 0,0-1-1,-1 0 1,-1-24 0,-3 32 160,-1 10-30,-2 15 74,3-1-5,2-1-1,0 1 1,1-1-1,3 23 1,-2-29-83,1-1 0,0-1 0,1 1 0,1 0 0,0-1 0,0 1 0,12 20 0,-15-30-82,0 0 0,0 0-1,1 0 1,-1-1 0,1 1 0,-1 0 0,1 0-1,-1-1 1,1 1 0,0-1 0,0 0-1,0 1 1,0-1 0,0 0 0,0 0-1,0 0 1,0 0 0,0 0 0,0-1 0,0 1-1,1-1 1,-1 0 0,0 1 0,1-1-1,-1 0 1,0 0 0,0 0 0,1-1-1,-1 1 1,0 0 0,0-1 0,1 0 0,-1 1-1,0-1 1,0 0 0,0 0 0,0 0-1,0 0 1,0-1 0,0 1 0,2-3-1,1 0-138,0 0 0,-1 0 0,1-1-1,-1 1 1,0-1 0,-1 0-1,1-1 1,-1 1 0,0 0-1,0-1 1,-1 0 0,1 0-1,-1 1 1,1-10 0,-2 13 80,-1-1 1,1 0 0,-1 0-1,0 0 1,0 0 0,-1 0-1,1 0 1,0 0-1,-1 0 1,0 1 0,0-1-1,1 0 1,-2 0-1,1 1 1,0-1 0,-3-3-1,-12-11-544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4.100"/>
    </inkml:context>
    <inkml:brush xml:id="br0">
      <inkml:brushProperty name="width" value="0.025" units="cm"/>
      <inkml:brushProperty name="height" value="0.025" units="cm"/>
    </inkml:brush>
  </inkml:definitions>
  <inkml:trace contextRef="#ctx0" brushRef="#br0">20 0 10122,'0'0'8135,"-6"0"-6565,-1 7-1122,0 12 545,7 4 288,0 6-864,0 1-321,9 0-32,7-2-32,5-10-32,4-6 0,5-7-256,-2-6-225,6-8-544,-4-11-897,-2-5-2081,-5-2-1603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7.035"/>
    </inkml:context>
    <inkml:brush xml:id="br0">
      <inkml:brushProperty name="width" value="0.035" units="cm"/>
      <inkml:brushProperty name="height" value="0.035" units="cm"/>
      <inkml:brushProperty name="color" value="#E71224"/>
    </inkml:brush>
  </inkml:definitions>
  <inkml:trace contextRef="#ctx0" brushRef="#br0">1 223 18084,'5'-10'2000,"4"-3"-1288,7-7-287,2 0 1095,7-6-800,-1 0-440,5-1-2088,2-1 1840,-3 2-312,-1 0-296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7.553"/>
    </inkml:context>
    <inkml:brush xml:id="br0">
      <inkml:brushProperty name="width" value="0.035" units="cm"/>
      <inkml:brushProperty name="height" value="0.035" units="cm"/>
      <inkml:brushProperty name="color" value="#E71224"/>
    </inkml:brush>
  </inkml:definitions>
  <inkml:trace contextRef="#ctx0" brushRef="#br0">2 236 18644,'-2'-10'3023,"7"33"-1433,122 384 460,-122-394-2113,-3-5-41,1 0 0,0 0 0,1-1 0,-1 1 0,10 12 0,-13-20 89,0 0 1,0 0-1,0 0 0,0 0 1,0 1-1,0-1 0,0 0 1,0 0-1,0 0 0,0 0 1,1 0-1,-1 1 0,0-1 1,0 0-1,0 0 0,0 0 1,0 0-1,0 0 0,1 0 1,-1 0-1,0 1 0,0-1 1,0 0-1,0 0 0,1 0 1,-1 0-1,0 0 0,0 0 1,0 0-1,0 0 0,1 0 1,-1 0-1,0 0 0,0 0 1,0 0-1,1 0 0,-1 0 1,0 0-1,0 0 0,0 0 1,0 0-1,1 0 0,-1-1 1,0 1-1,0 0 0,0 0 1,0 0-1,0 0 0,1 0 1,-1 0-1,0 0 0,0-1 1,0 1-1,0 0 0,0 0 1,3-16-538,-4-23-196,-10-13 296,-2 0-1,-2 1 0,-2 0 0,-3 2 1,-34-64-1,18 50 849,30 56 47,5 12-287,6 13-10,12 17 14,2 0 0,0-2-1,3 0 1,0-1 0,3-1-1,34 34 1,-53-59-102,0 0-1,1 0 1,0-1-1,0 0 1,0 0-1,0-1 1,13 5 0,-17-8-24,0 0 1,0 0 0,0 0-1,1-1 1,-1 1 0,0-1 0,0 0-1,0 0 1,0 0 0,1 0-1,-1-1 1,0 1 0,0-1 0,0 0-1,0 0 1,0 0 0,0 0-1,0 0 1,0-1 0,0 1 0,-1-1-1,1 0 1,3-2 0,1-4 41,0 1 0,-1-1 1,1-1-1,-1 1 0,-1-1 0,0 0 1,0 0-1,-1-1 0,0 1 1,0-1-1,-1 0 0,2-10 1,2-18 255,7-69 0,-12 70-120,-2-58 0,-2 77-161,0 1 0,-1-1 0,-1 0 0,0 1 0,-9-23-1,12 39-48,1 0-1,0-1 1,-1 1 0,1 0-1,-1-1 1,0 1-1,1 0 1,-1 0-1,0 0 1,0 0-1,0 0 1,0 0-1,0 0 1,0 0-1,0 0 1,0 0-1,0 0 1,0 0-1,0 1 1,-1-1-1,1 0 1,0 1-1,0-1 1,-1 1-1,1 0 1,-2-1-1,1 2-2,1-1 0,0 1 0,0-1 0,-1 1 0,1 0 0,0-1 0,0 1 0,0 0 0,0 0 0,0 0 0,0 0 0,0 0 0,0 0 0,1 0 0,-1 0 1,0 0-1,1 1 0,-1-1 0,1 0 0,-1 0 0,1 1 0,-1-1 0,1 0 0,0 1 0,0-1 0,-1 0 0,1 2 0,-1 5-123,0 0-1,0 0 1,1 0 0,1 15-1,0-19 133,-1-1-1,1 1 1,0-1-1,0 1 1,0-1 0,0 1-1,1-1 1,-1 0-1,1 0 1,0 0-1,0 0 1,0 0-1,4 4 1,9 5-118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7.926"/>
    </inkml:context>
    <inkml:brush xml:id="br0">
      <inkml:brushProperty name="width" value="0.035" units="cm"/>
      <inkml:brushProperty name="height" value="0.035" units="cm"/>
      <inkml:brushProperty name="color" value="#E71224"/>
    </inkml:brush>
  </inkml:definitions>
  <inkml:trace contextRef="#ctx0" brushRef="#br0">58 200 16892,'-2'0'143,"0"0"1,0 0 0,0 0 0,0 0 0,1 0 0,-1 0-1,0 1 1,0-1 0,0 0 0,0 1 0,1 0-1,-1-1 1,0 1 0,1 0 0,-1 0 0,0 0 0,1 0-1,-1 0 1,1 1 0,-1-1 0,1 0 0,0 1 0,0-1-1,0 1 1,-1-1 0,1 1 0,1 0 0,-1-1-1,0 1 1,0 0 0,1-1 0,-2 4 0,0 1 47,1 1 0,-1-1 0,1 1 1,0-1-1,0 1 0,1 0 0,1 12 1,0-12-145,0 0 1,1 0-1,0 0 1,0 0-1,1 0 1,-1-1-1,2 1 1,5 8-1,-8-13-37,0-1 0,0 1 0,0-1-1,0 0 1,0 0 0,1 1 0,-1-1 0,0 0-1,1 0 1,-1 0 0,1 0 0,0 0 0,-1-1 0,1 1-1,-1 0 1,4 0 0,-3-1 1,-1 0-1,1-1 1,0 1 0,-1 0-1,1 0 1,0-1 0,-1 1-1,1-1 1,-1 0 0,1 1 0,-1-1-1,1 0 1,-1 0 0,1 0-1,-1 0 1,0 0 0,0 0-1,1 0 1,-1-1 0,0 1-1,1-2 1,6-8 31,0-1 0,-1 0 0,0 0 0,0-1 1,-2 1-1,0-1 0,5-16 0,18-100 213,-24 108-204,-2-1-1,0 0 0,-1-32 1,-4 46-68,-1 14-17,1 12-219,1 1 1,1-1-1,0 1 1,2-1-1,0 1 1,1-1-1,0 0 1,2 1-1,0-1 1,8 19-1,-12-35 202,1 1 1,0-1-1,-1 0 0,1 0 0,0 0 1,0 0-1,0 0 0,1 0 0,-1 0 1,0-1-1,1 1 0,-1 0 0,1-1 0,0 1 1,-1-1-1,1 1 0,2 0 1,12-4-515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8.371"/>
    </inkml:context>
    <inkml:brush xml:id="br0">
      <inkml:brushProperty name="width" value="0.035" units="cm"/>
      <inkml:brushProperty name="height" value="0.035" units="cm"/>
      <inkml:brushProperty name="color" value="#E71224"/>
    </inkml:brush>
  </inkml:definitions>
  <inkml:trace contextRef="#ctx0" brushRef="#br0">2 372 15419,'-1'76'1758,"1"60"391,1-112-1610,1-1 1,2 0-1,9 37 0,-12-56-442,0-1-1,1 1 1,-1-1 0,1 0-1,-1 1 1,1-1-1,0 0 1,3 4-1,-4-7-74,0 1 0,-1 0-1,1-1 1,-1 0 0,1 1-1,0-1 1,-1 1 0,1-1 0,0 0-1,0 1 1,-1-1 0,1 0-1,0 0 1,0 0 0,-1 0-1,1 1 1,0-1 0,0 0-1,0 0 1,-1 0 0,1-1-1,0 1 1,0 0 0,0 0-1,-1 0 1,1-1 0,0 1-1,-1 0 1,1-1 0,0 1-1,0 0 1,-1-1 0,1 1 0,-1-1-1,1 1 1,0-1 0,-1 1-1,1-1 1,0-1 0,6-7 44,0 0 1,-1-1 0,0 0-1,0 0 1,-1-1 0,0 1-1,-1-1 1,-1 0 0,3-13 0,1 2-2,15-51 85,14-88 1,-28 117-140,-3-1 0,-2 0 0,-3-60 0,-1 103-11,0-17-5,-6-29 0,6 43 5,0 1 0,0-1 0,0 1 0,-1-1 0,0 1 1,0 0-1,0 0 0,0 0 0,-1 0 0,0 1 0,0-1 0,-3-3 0,5 6-2,0 0 1,0 0-1,-1 0 1,1 1-1,0-1 0,0 0 1,-1 1-1,1-1 1,0 1-1,-1-1 0,1 1 1,0 0-1,-1 0 1,1-1-1,-1 1 0,1 0 1,0 0-1,-1 0 1,1 1-1,-1-1 0,1 0 1,0 0-1,-1 1 1,1-1-1,0 1 1,-1-1-1,1 1 0,0 0 1,0-1-1,-1 1 1,1 0-1,0 0 0,0 0 1,0 0-1,0 0 1,0 0-1,0 0 0,-1 2 1,-3 4-5,0-1 0,0 2 0,1-1-1,0 0 1,-4 10 0,-2 6-9,2 0-1,-7 27 1,13-39 10,0 0 1,0 1-1,1-1 0,0 0 1,1 0-1,2 22 0,-2-31 3,1 0-1,-1 0 0,1 0 1,-1 0-1,1-1 0,0 1 1,0 0-1,0 0 0,0-1 1,0 1-1,0-1 0,1 1 1,-1-1-1,0 1 0,1-1 1,-1 0-1,1 0 0,0 1 1,-1-1-1,1 0 0,0-1 1,-1 1-1,1 0 0,0 0 1,0-1-1,0 1 0,0-1 1,0 0-1,0 1 0,0-1 1,3 0-1,8 0-54,-1-1-1,1 0 1,-1-1 0,14-4-1,1 1-86,-22 4 117,0 0-1,0 1 1,0-1-1,0 1 1,0 1-1,0-1 0,-1 1 1,1-1-1,0 1 1,0 1-1,-1-1 0,1 1 1,0 0-1,-1 0 1,0 0-1,1 0 1,-1 1-1,0 0 0,0 0 1,-1 0-1,1 0 1,0 1-1,-1-1 1,0 1-1,0 0 0,0 0 1,0 0-1,-1 0 1,0 1-1,3 6 1,3 12-275,-1 0 0,-1 0 1,-1 1-1,-1-1 1,-1 1-1,-1 0 1,-1 0-1,-4 43 1,0-53-86,0-11-144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8.949"/>
    </inkml:context>
    <inkml:brush xml:id="br0">
      <inkml:brushProperty name="width" value="0.035" units="cm"/>
      <inkml:brushProperty name="height" value="0.035" units="cm"/>
      <inkml:brushProperty name="color" value="#E71224"/>
    </inkml:brush>
  </inkml:definitions>
  <inkml:trace contextRef="#ctx0" brushRef="#br0">1 0 15803,'1'2'118,"0"-1"-1,0 1 1,0-1-1,-1 1 1,1 0-1,0-1 1,-1 1-1,1 0 1,-1 0-1,0 0 1,1-1-1,-1 1 1,0 0-1,0 3 1,0 5 86,67 373 3920,23-4-1609,-71-302-1888,-16-62-486,-3-13-104,0 0 0,0 1 1,1-1-1,-1 0 0,1 1 0,0-1 0,0 0 0,0 1 1,0-1-1,0 0 0,0 0 0,3 3 0,-4-5-34,0 0 0,0 0 0,0 1 0,0-1 0,0 0 1,0 0-1,1 0 0,-1 0 0,0 0 0,0 0 0,0 0 0,0 0 0,0 0 0,0 0 0,0 0 0,1 0 0,-1 0 0,0 0 0,0 0 0,0 0 1,0 0-1,0 0 0,0 0 0,0 0 0,1 0 0,-1 0 0,0 0 0,0 0 0,0 0 0,0-1 0,0 1 0,0 0 0,0 0 0,0 0 0,0 0 0,1 0 1,-1 0-1,0 0 0,0 0 0,0 0 0,0 0 0,0-1 0,0 1 0,0 0 0,0 0 0,0 0 0,0 0 0,0 0 0,0 0 0,0 0 0,0-1 1,0 1-1,0 0 0,0 0 0,0 0 0,0 0 0,0 0 0,0 0 0,0 0 0,0-1 0,0 1 0,0 0 0,0 0 0,0 0 0,0 0 0,0 0 1,2-30-54,-1 1 1,-3-34-1,0-2-251,6-88-477,-2 121 416,2 0 1,14-56-1,-17 85 329,0-1 0,0 1 0,1 0 0,-1-1 0,1 1 0,0 0-1,0 0 1,0 0 0,0 0 0,4-3 0,-6 6 31,1 0 0,-1-1 0,0 1 0,1 0 0,-1-1 0,1 1-1,-1 0 1,0 0 0,1 0 0,-1-1 0,1 1 0,-1 0 0,1 0 0,-1 0 0,1 0 0,-1 0 0,1 0 0,-1 0-1,1 0 1,-1 0 0,1 0 0,-1 0 0,1 0 0,-1 0 0,1 0 0,-1 1 0,0-1 0,2 0 0,-1 1 4,0 1 1,0-1-1,0 0 1,0 0 0,0 1-1,-1-1 1,1 1-1,0-1 1,-1 0 0,1 1-1,-1-1 1,1 1-1,-1-1 1,0 3 0,4 21 175,-1 0 0,-2 0 0,0 0 1,-2 0-1,-6 45 0,42-314 453,-35 243-636,0 0-1,0 1 1,0-1-1,0 0 1,0 0-1,0 0 1,0 1 0,0-1-1,0 0 1,1 0-1,-1 1 1,0-1 0,0 0-1,1 1 1,-1-1-1,0 0 1,1 0-1,-1 1 1,1-1 0,-1 1-1,1-1 1,-1 0-1,1 1 1,-1-1-1,1 1 1,0 0 0,1-2-1,-1 3-7,0-1-1,0 1 0,0 0 0,1 0 1,-1-1-1,0 1 0,0 0 0,0 0 1,0 0-1,0 0 0,0 0 1,0 1-1,18 15-578,-18-17 533,1 1-1,0 0 1,-1 0 0,1-1-1,0 1 1,0-1-1,0 0 1,0 1-1,-1-1 1,1 0-1,0 0 1,0 0-1,0 0 1,0-1-1,0 1 1,0 0-1,-1-1 1,1 0-1,0 1 1,0-1-1,-1 0 1,1 0-1,0 0 1,-1 0-1,1 0 1,-1 0 0,1 0-1,-1 0 1,1-1-1,-1 1 1,0 0-1,0-1 1,0 0-1,2-2 1,13-22-441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19.512"/>
    </inkml:context>
    <inkml:brush xml:id="br0">
      <inkml:brushProperty name="width" value="0.035" units="cm"/>
      <inkml:brushProperty name="height" value="0.035" units="cm"/>
      <inkml:brushProperty name="color" value="#E71224"/>
    </inkml:brush>
  </inkml:definitions>
  <inkml:trace contextRef="#ctx0" brushRef="#br0">7 293 14995,'-3'58'2014,"1"-42"-1457,1 1 1,1-1-1,0 0 1,5 28-1,-5-43-500,0 1 1,0-1-1,0 0 0,0 0 0,1 1 1,-1-1-1,1 0 0,-1 0 0,1 0 0,-1 0 1,1 0-1,-1 0 0,1 0 0,0 0 1,0 0-1,-1 0 0,1 0 0,0 0 1,0 0-1,0-1 0,0 1 0,2 1 0,-2-2-22,0 0 0,0 0-1,0 0 1,0-1-1,0 1 1,0 0-1,0 0 1,0-1 0,0 1-1,0-1 1,0 1-1,0-1 1,0 1 0,0-1-1,0 1 1,-1-1-1,1 0 1,0 0-1,0 1 1,0-2 0,6-7 29,0 1 1,-1-2 0,8-15 0,12-28-458,23-74 1,-11 27-499,-29 85 545,-8 15 338,-1 0 1,0 0 0,0 0 0,0 0 0,1 0 0,-1 0 0,0 0 0,0 0 0,0 0 0,0 0 0,1 0 0,-1 1 0,0-1 0,0 0 0,0 0 0,0 0 0,1 0 0,-1 0 0,0 0 0,0 0 0,0 1 0,0-1-1,0 0 1,1 0 0,-1 0 0,0 0 0,0 1 0,0-1 0,0 0 0,0 0 0,0 0 0,0 1 0,0-1 0,0 0 0,0 0 0,0 0 0,0 1 0,0-1 0,0 0 0,0 0 0,3 36-179,-3-31 235,0 36 67,0 8 624,14 96 1,-12-131-617,1 1 0,1-1 0,1 1 1,0-1-1,1-1 0,0 1 0,1-1 0,0 0 0,1 0 1,19 21-1,-15-20-189,0 0 0,-1 0 0,0 2 1,-1-1-1,-1 1 0,13 30 0,-19-38 57,0 1 0,-1-1 0,0 1 0,0 0 0,-1 0 0,0 0 0,-1 0 0,0 0 0,0 0 0,-1 0-1,0-1 1,-1 1 0,0 0 0,0 0 0,-6 14 0,6-18 46,-1 0 0,0 0-1,0 0 1,0 0 0,0 0 0,-7 6-1,9-10-25,1 0 1,-1 0-1,0 0 0,0-1 0,0 1 0,0 0 0,0 0 0,0-1 0,0 1 0,0 0 0,0-1 0,0 1 0,0-1 0,-1 0 0,1 1 0,0-1 0,0 0 1,0 0-1,-1 0 0,1 0 0,0 0 0,0 0 0,0 0 0,-1 0 0,1 0 0,0 0 0,0-1 0,0 1 0,0 0 0,-1-1 0,1 1 0,0-1 1,0 0-1,0 1 0,0-1 0,0 0 0,-1-1 0,-2-2 17,1 0 1,-1 0-1,1-1 0,0 1 1,1-1-1,-1 0 0,1 0 1,0 0-1,0 0 0,-2-7 1,-9-58 90,12 67-116,-8-89-208,3-1 1,4 0-1,5 1 1,16-108-1,-19 199 200,3-29-45,2 0 0,0 0 1,2 1-1,15-40 0,-21 67 66,-1 1 0,1-1 0,0 1 0,-1 0-1,1-1 1,0 1 0,0 0 0,-1 0 0,1-1 0,0 1 0,0 0 0,0 0-1,1 0 1,-1 0 0,0 0 0,0 0 0,1 0 0,-1 1 0,0-1 0,3 0-1,-3 1 10,0 0-1,0 0 0,0 0 0,1 0 0,-1 1 0,0-1 1,0 0-1,0 1 0,0-1 0,0 1 0,0-1 1,0 1-1,0 0 0,0-1 0,0 1 0,-1 0 0,1 0 1,0-1-1,0 1 0,0 2 0,5 6 171,0 0-1,-1 0 1,0 1 0,4 12-1,-8-18-136,16 39 489,-8-17-213,1 0 0,2-1 0,0-1 1,25 38-1,-36-60-356,0-1 1,0 1 0,0-1 0,0 1 0,1-1-1,-1 0 1,0 0 0,0 1 0,1-1 0,-1 0 0,1 0-1,-1 0 1,1 0 0,-1 0 0,1-1 0,0 1-1,-1 0 1,1-1 0,0 1 0,0-1 0,-1 0 0,1 0-1,0 1 1,0-1 0,2-1 0,-2 0-2,0 0 0,0 0 1,1-1-1,-1 1 0,0-1 0,-1 1 1,1-1-1,0 0 0,0 0 0,-1 0 1,1 0-1,-1 0 0,1 0 0,-1 0 1,0 0-1,0-1 0,1-2 0,11-31-230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1.046"/>
    </inkml:context>
    <inkml:brush xml:id="br0">
      <inkml:brushProperty name="width" value="0.035" units="cm"/>
      <inkml:brushProperty name="height" value="0.035" units="cm"/>
      <inkml:brushProperty name="color" value="#E71224"/>
    </inkml:brush>
  </inkml:definitions>
  <inkml:trace contextRef="#ctx0" brushRef="#br0">1 807 14963,'0'-22'1229,"5"-37"0,-4 53-1001,0 0 1,1-1-1,-1 1 0,1 0 1,0 0-1,1 1 0,-1-1 0,1 0 1,1 1-1,4-8 0,-7 13-200,-1-1-1,1 0 0,-1 1 0,1-1 1,-1 1-1,1-1 0,-1 1 1,1-1-1,-1 1 0,1-1 0,0 1 1,-1 0-1,1-1 0,0 1 1,0 0-1,-1 0 0,1 0 0,0-1 1,-1 1-1,1 0 0,0 0 1,0 0-1,-1 0 0,1 0 0,0 0 1,0 0-1,-1 0 0,1 1 1,0-1-1,0 0 0,-1 0 0,1 1 1,0-1-1,-1 0 0,1 1 1,0-1-1,-1 1 0,1-1 1,-1 0-1,1 1 0,-1 0 0,1-1 1,-1 1-1,1-1 0,-1 1 1,1-1-1,-1 1 0,0 0 0,1-1 1,-1 2-1,4 4 14,-1 1 0,0 0 0,4 13 1,-6-17-13,21 80 28,-15-51-23,23 60 0,-29-88-24,1-1 0,-1 1-1,1-1 1,0 0-1,0 0 1,1 0 0,-1 0-1,5 4 1,-6-6-6,0-1 1,-1 1 0,1-1-1,0 1 1,0-1-1,-1 0 1,1 1-1,0-1 1,0 0 0,0 0-1,-1 1 1,1-1-1,0 0 1,0 0 0,0 0-1,0 0 1,-1 0-1,1 0 1,0-1 0,0 1-1,0 0 1,0 0-1,-1-1 1,1 1 0,0 0-1,0-1 1,-1 1-1,1-1 1,0 1 0,0-1-1,-1 1 1,1-1-1,-1 1 1,1-1 0,0 1-1,-1-1 1,1 0-1,-1 0 1,0 1 0,1-1-1,-1 0 1,1-1-1,6-11 42,0 0 0,0-1 0,-1 0 0,-1 0 0,0-1 0,-1 0 0,2-15 0,9-108 170,-14 131-214,-1 7-3,0-1 0,0 1 0,0 0 1,0 0-1,0-1 0,-1 1 0,1 0 1,0 0-1,0-1 0,0 1 0,1 0 0,-1 0 1,0-1-1,0 1 0,0 0 0,0 0 0,0-1 1,0 1-1,0 0 0,0 0 0,0 0 1,1-1-1,-1 1 0,0 0 0,0 0 0,0 0 1,0-1-1,1 1 0,-1 0 0,0 0 1,0 0-1,0 0 0,1 0 0,-1-1 0,0 1 1,0 0-1,1 0 0,7 9-5,12 30 30,-11-19-12,5 4 39,1-1 1,25 31-1,-33-46 5,0 0 0,0 0 0,1 0 0,1-1 0,-1-1 0,1 1 0,0-1-1,1-1 1,11 6 0,-18-10-21,0 1 0,0-1 0,1 0 0,-1-1-1,0 1 1,1 0 0,-1-1 0,1 0 0,-1 0-1,0 0 1,1 0 0,-1 0 0,1-1 0,-1 0-1,0 1 1,1-1 0,-1-1 0,4 0 0,-4-1 10,1 1 0,0-1 1,-1 0-1,1 0 1,-1 0-1,0 0 1,0-1-1,0 1 0,-1-1 1,1 0-1,-1 0 1,3-4-1,1-8 78,0 0 0,-1 0 0,-1 0 0,0-1 0,-1 0 0,1-20 0,-2 11 7,-2 0 1,0 0 0,-6-35 0,4 47-102,-1 0 0,-1 0 1,0 0-1,-1 1 0,0-1 1,-1 1-1,-11-19 0,15 30-29,0-1-1,0 0 1,0 1-1,-1 0 1,1-1-1,-1 1 1,1 0-1,-1 0 1,0 0-1,-4-1 1,6 2-1,1 1 0,-1-1 0,0 1-1,0 0 1,0 0 0,1-1 0,-1 1 0,0 0 0,0 0 0,0 0 0,0 0-1,1 0 1,-1 0 0,0 0 0,0 0 0,0 1 0,0-1 0,1 0 0,-1 0-1,0 1 1,0-1 0,1 0 0,-1 1 0,0-1 0,0 1 0,1-1 0,-1 1-1,1-1 1,-1 1 0,0 0 0,1-1 0,-1 1 0,1 0 0,-1-1 0,1 1-1,0 0 1,-1 0 0,1-1 0,0 1 0,-1 0 0,1 0 0,0 0-1,0-1 1,0 3 0,-1 2-8,0 1-1,1-1 0,0 1 0,0 0 1,0-1-1,1 1 0,0-1 0,0 1 1,0-1-1,1 0 0,4 10 1,-4-8 1,1-1 0,1 1 1,-1-1-1,1 0 0,0 0 1,1 0-1,-1-1 0,11 10 1,-13-13 7,0-1 0,0 1 0,0-1 1,0 0-1,0 0 0,0 0 0,0 0 0,0 0 0,1 0 0,-1 0 1,0-1-1,1 1 0,-1-1 0,0 0 0,1 1 0,-1-1 1,0 0-1,1-1 0,4 0 0,-4 0 1,1 0 0,0-1-1,-1 1 1,1-1 0,-1 0 0,0 0-1,1-1 1,-1 1 0,0-1 0,0 1-1,2-4 1,4-5-27,0-1 0,-1 0 1,0 0-1,-1 0 0,8-21 0,-5 7-74,-1 1 1,-1-2-1,-2 1 0,-1-1 0,3-31 0,-9 98 53,5 60 0,-1-71 155,1-1 1,1 0-1,16 50 0,-21-76-98,1-1 0,-1 1 0,1-1 0,0 0 0,-1 1-1,1-1 1,0 0 0,0 0 0,0 1 0,0-1 0,0 0 0,0 0 0,2 2 0,-3-3-6,1 0 1,-1 0 0,0 0-1,1 0 1,-1 0 0,1 0-1,-1 0 1,0 0 0,1 0-1,-1 0 1,1 0 0,-1 0-1,1 0 1,-1 0 0,0 0-1,1 0 1,-1-1 0,1 1-1,-1 0 1,0 0 0,1 0-1,-1-1 1,0 1 0,1 0-1,-1 0 1,0-1 0,1 1-1,-1 0 1,1-1 0,1-4 9,1 1 1,-1 0 0,1-1-1,-1 1 1,-1-1 0,3-7 0,15-62-123,-10 35-113,25-65 0,-34 102 206,1 0-1,0 0 1,0 1 0,0-1 0,0 0-1,0 0 1,0 1 0,0-1-1,1 1 1,-1-1 0,1 1-1,-1-1 1,1 1 0,-1 0 0,1 0-1,0 0 1,0 0 0,2-1-1,-3 2 11,0 0 0,1 0-1,-1 0 1,1 0 0,-1 0-1,0 0 1,1 0 0,-1 1-1,0-1 1,1 0 0,-1 1-1,0-1 1,1 1 0,-1 0-1,0 0 1,0-1 0,0 1-1,0 0 1,0 0 0,1 0-1,-2 0 1,1 0 0,0 0-1,0 0 1,0 0 0,1 2-1,10 16 20,-1 1 0,15 33 0,0 1 291,-26-53-282,1 0 0,-1 0 0,1 0 1,0 0-1,-1 1 0,1-1 0,0 0 0,0 0 0,-1-1 0,1 1 1,0 0-1,0 0 0,0 0 0,0 0 0,0-1 0,2 2 0,-2-2-9,-1 0-1,1-1 0,-1 1 0,0 0 1,1 0-1,-1-1 0,1 1 1,-1 0-1,0-1 0,1 1 0,-1 0 1,0-1-1,0 1 0,1 0 1,-1-1-1,0 1 0,0-1 0,1 1 1,-1-1-1,0 1 0,0 0 1,0-1-1,0 1 0,0-1 0,0 1 1,0-1-1,0 0 0,1-43 377,-6 3-260,-17-75 0,18 101-388,-1 1 0,0 0 0,-1 0 0,0 1 0,-1-1-1,0 1 1,-1 1 0,-15-19 0,20 28-24,1 1 0,-1-1 0,0 1 0,0 0-1,0 0 1,0 0 0,0 1 0,-5-3 0,-11-5-4282,18 8 4389,1 0-1,-1 0 1,1 0 0,-1 0-1,1 0 1,-1 0 0,1 0-1,-1 0 1,1 0 0,0 0-1,0 0 1,-1 0 0,1 0-1,0 0 1,0 0 0,0 0-1,0 0 1,0 0 0,1-2-1,2-27 123,-1 22 131,3-42 1122,1 68-2109,0 0 678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1.563"/>
    </inkml:context>
    <inkml:brush xml:id="br0">
      <inkml:brushProperty name="width" value="0.035" units="cm"/>
      <inkml:brushProperty name="height" value="0.035" units="cm"/>
      <inkml:brushProperty name="color" value="#E71224"/>
    </inkml:brush>
  </inkml:definitions>
  <inkml:trace contextRef="#ctx0" brushRef="#br0">91 226 19132,'-4'2'176,"0"0"0,0 0 0,0 0 1,0 1-1,0 0 0,1 0 0,-1 0 0,1 0 0,-1 0 0,1 1 0,0 0 0,1-1 1,-1 1-1,1 0 0,-1 0 0,1 1 0,0-1 0,-1 6 0,-3 7 68,1-1 0,0 1 0,-3 26 0,5-14-75,0-1 0,4 50 0,-1-65-130,2-1 0,-1 0 0,2 0 0,0 1 0,0-2 1,1 1-1,0 0 0,10 17 0,-14-28-32,1 1 0,-1-1 0,1 0 0,-1 0 0,1 0 0,0 0 0,0 0 0,-1 0 0,1 0 0,0 0 0,0-1 0,0 1 0,0 0 0,0 0 0,0-1 0,0 1 0,0 0 0,0-1 0,0 1 0,0-1 0,0 0 0,0 1-1,1-1 1,-1 0 0,0 0 0,0 1 0,0-1 0,1 0 0,-1 0 0,0 0 0,0-1 0,0 1 0,1 0 0,-1 0 0,0-1 0,0 1 0,0-1 0,0 1 0,0-1 0,0 1 0,0-1 0,0 1 0,0-1 0,0 0 0,0 0 0,0 0 0,0 1 0,0-1 0,-1 0 0,1 0 0,1-2 0,4-5 21,-1 1 0,0-1 0,0 0 1,-1-1-1,5-12 0,4-18 29,-2-1 0,-2 0-1,8-67 1,-3-125 182,-13 209-212,0-7 49,-4-51 1,3 208-76,3-79-346,1 18 656,13 75-1,-11-111-264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2.709"/>
    </inkml:context>
    <inkml:brush xml:id="br0">
      <inkml:brushProperty name="width" value="0.035" units="cm"/>
      <inkml:brushProperty name="height" value="0.035" units="cm"/>
      <inkml:brushProperty name="color" value="#E71224"/>
    </inkml:brush>
  </inkml:definitions>
  <inkml:trace contextRef="#ctx0" brushRef="#br0">1 26 15907,'3'2'172,"0"0"-1,0 0 0,0 0 1,-1 1-1,1-1 0,-1 1 0,1-1 1,-1 1-1,0 0 0,0 0 1,0 0-1,3 6 0,17 46 319,-15-33-45,91 276 1689,-69-202-1976,-128-317-1284,95 214 1137,1 1 50,0 0 0,0 0 0,0 0 0,1 0 1,-1 0-1,1 0 0,-1-10 0,3 16-51,0-1-1,0 1 1,0 0-1,0 0 1,0 0-1,1 0 1,-1 0-1,0 0 1,0-1-1,0 1 1,0 0-1,0 0 1,1 0-1,-1 0 1,0 0-1,0 0 1,0 0-1,0 0 1,1 0 0,-1 0-1,0 0 1,0 0-1,0 0 1,0 0-1,1 0 1,-1 0-1,0 0 1,0 0-1,0 0 1,0 0-1,1 0 1,-1 0-1,0 0 1,0 0-1,0 0 1,0 1-1,0-1 1,0 0-1,1 0 1,-1 0-1,0 0 1,0 0 0,0 0-1,0 0 1,0 1-1,9 5 193,19 19 275,20 16-38,-45-39-409,1 1-1,0-1 1,0 0 0,0 0 0,0 0 0,0 0 0,0-1-1,0 0 1,1 0 0,-1 0 0,5 0 0,-7-1-22,-1 0 0,1 0-1,-1 0 1,0 0 0,1 0 0,-1-1 0,1 1 0,-1-1 0,1 1-1,-1-1 1,0 0 0,0 1 0,1-1 0,-1 0 0,0 0-1,0 0 1,0 0 0,0 0 0,2-2 0,-1 0 5,0 0-1,0 0 1,0 0-1,0-1 1,-1 1 0,1-1-1,1-5 1,-1-4 22,1 0 0,-2 0 0,1-18 1,-2 29-31,-1-55 126,1 52-116,-1 0 1,0 0-1,0 0 0,0 0 0,0 0 0,-1 0 1,0 0-1,-3-6 0,5 10-13,0 1-1,0 0 1,0 0 0,-1 0 0,1 0-1,0-1 1,0 1 0,0 0 0,0 0-1,0 0 1,0 0 0,0-1-1,0 1 1,0 0 0,-1 0 0,1 0-1,0 0 1,0 0 0,0 0-1,0 0 1,0-1 0,-1 1 0,1 0-1,0 0 1,0 0 0,0 0 0,0 0-1,-1 0 1,1 0 0,0 0-1,0 0 1,0 0 0,0 0 0,-1 0-1,1 0 1,0 0 0,0 0 0,0 0-1,-1 0 1,-1 8 42,1 16 4,5 16 26,2 0 0,1 0 0,2 0 0,21 54 0,-26-82-40,1 0 1,0-1 0,0 0 0,1 0-1,10 14 1,-15-23-25,1-1 1,-1 0 0,0 1-1,0-1 1,1 0-1,-1 0 1,1 1-1,-1-1 1,1 0-1,-1 0 1,1-1 0,0 1-1,0 0 1,-1-1-1,1 1 1,0-1-1,0 1 1,2-1-1,-2 0 2,0-1-1,0 1 0,1-1 0,-1 0 1,0 1-1,-1-1 0,1 0 0,0-1 0,0 1 1,0 0-1,-1 0 0,1-1 0,0 1 0,-1-1 1,1 0-1,-1 1 0,0-1 0,0 0 0,1 0 1,0-2-1,7-12 39,-1 0 1,0-1-1,-1 0 0,-1 0 1,-1-1-1,5-27 0,8-114 206,-16 137-228,1-53 30,-3 67-53,0 0 0,-1-1 0,0 1 0,-1-1 0,0 1 0,-3-10 0,5 18-5,0 0 1,0 0-1,0 0 0,0 0 0,0 0 0,0 0 0,0 0 0,0 0 0,0 0 0,0 1 0,0-1 0,0 0 0,0 0 0,0 0 1,-1 0-1,1 0 0,0 0 0,0 0 0,0 0 0,0 0 0,0 0 0,0 0 0,0 0 0,0 0 0,0 0 0,0 0 0,0 0 0,0 0 1,0 0-1,0 0 0,-1 0 0,1 0 0,0 0 0,0 0 0,0 0 0,0 0 0,0 0 0,0 0 0,0 0 0,0 0 0,0 0 1,0 0-1,0 0 0,0 0 0,-1 0 0,1 0 0,0 0 0,0 0 0,-1 16 5,2 20 33,3-6 115,1-1 1,1 0-1,1 0 1,2 0-1,22 50 0,-30-78-142,-1-1 1,0 1-1,0 0 0,1 0 0,-1 0 0,1-1 1,-1 1-1,1 0 0,-1 0 0,1-1 0,-1 1 1,1-1-1,-1 1 0,1 0 0,0-1 0,-1 1 1,1-1-1,0 1 0,0-1 0,-1 0 0,1 1 1,1-1-1,-1 0-27,-1 0 1,1-1 0,-1 1-1,1 0 1,-1-1 0,1 1-1,-1-1 1,1 1 0,-1-1-1,1 1 1,-1-1-1,0 1 1,1-1 0,-1 0-1,0 1 1,0-1 0,1 1-1,-1-1 1,0 0 0,0 1-1,0-2 1,2-5-239,-1 0 0,-1 1 0,1-1-1,-1-11 1,-2 9 140,1 1 0,-1 0 0,0-1 0,-1 1 0,-6-15 0,-12-14-390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3.140"/>
    </inkml:context>
    <inkml:brush xml:id="br0">
      <inkml:brushProperty name="width" value="0.035" units="cm"/>
      <inkml:brushProperty name="height" value="0.035" units="cm"/>
      <inkml:brushProperty name="color" value="#E71224"/>
    </inkml:brush>
  </inkml:definitions>
  <inkml:trace contextRef="#ctx0" brushRef="#br0">2 175 13955,'-2'-17'1808,"4"10"-1015,-1 3-337,3 2 2112,1 2-1672,0 3-784,2 3-264,-5-3 128,2 1-48,-2-4-64</inkml:trace>
  <inkml:trace contextRef="#ctx0" brushRef="#br0" timeOffset="1">145 0 16716,'11'23'1448,"2"12"-840,2 5-160,3 16 720,2 7-327,5 7-129,0 2-8,1-2-168,0-7-80,-2-13-248,-4-8-120,-4-22-288,-1-10-176,-10-16-432,-2-7-232,-4-11 744,-5-3-209,0-3-111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4.450"/>
    </inkml:context>
    <inkml:brush xml:id="br0">
      <inkml:brushProperty name="width" value="0.025" units="cm"/>
      <inkml:brushProperty name="height" value="0.025" units="cm"/>
    </inkml:brush>
  </inkml:definitions>
  <inkml:trace contextRef="#ctx0" brushRef="#br0">259 0 9289,'0'0'8712,"-29"47"-6566,13-14-320,-3 10-801,1 3-289,-3 5-255,-6 6-225,6 5-160,-4 1-64,2 3-32,2-5-1217,-2-10-2082,7-11-5830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3.986"/>
    </inkml:context>
    <inkml:brush xml:id="br0">
      <inkml:brushProperty name="width" value="0.035" units="cm"/>
      <inkml:brushProperty name="height" value="0.035" units="cm"/>
      <inkml:brushProperty name="color" value="#E71224"/>
    </inkml:brush>
  </inkml:definitions>
  <inkml:trace contextRef="#ctx0" brushRef="#br0">1 474 14259,'2'-22'1019,"7"-42"1067,-8 60-1885,0 0 0,0 0 0,0 0 0,1 0 0,-1 1 0,1-1 0,0 0 0,0 1 0,1-1 0,-1 1 0,1 0 1,4-5-1,-7 8-153,1-1 1,0 1 0,-1-1-1,1 1 1,-1-1 0,1 1-1,0-1 1,-1 1 0,1 0-1,0-1 1,-1 1 0,1 0-1,0 0 1,0 0 0,-1 0-1,1-1 1,0 1 0,0 0-1,-1 0 1,1 0 0,0 0-1,0 1 1,-1-1 0,1 0-1,0 0 1,1 1 0,-1 0 2,0 0 1,1 0 0,-1 0 0,0 0-1,0 0 1,0 0 0,0 0 0,0 1-1,0-1 1,-1 0 0,1 1 0,1 1-1,1 6 37,0 0-1,-1 0 0,3 13 0,-5-22-85,10 65 154,9 41 2,-19-105-154,0 1 0,0-1 0,0 1 1,1-1-1,-1 0 0,1 1 0,-1-1 0,1 0 0,-1 0 1,1 1-1,0-1 0,0 0 0,0 0 0,-1 0 0,1 0 1,2 1-1,-3-2-1,1 0 0,-1 0 1,1 0-1,-1 0 1,1 0-1,-1 0 0,0 0 1,1 0-1,-1 0 0,1-1 1,-1 1-1,1 0 0,-1 0 1,0-1-1,1 1 0,-1 0 1,1-1-1,-1 1 0,0 0 1,1-1-1,-1 1 1,0 0-1,0-1 0,1 1 1,-1-1-1,0 1 0,0 0 1,1-1-1,-1 0 0,4-7 34,-1 0-1,0 0 1,3-16-1,6-37 19,-4-1-1,-1-1 0,-4-61 1,-1 160-20,1 0 0,2 1 1,1-1-1,2-1 0,14 39 1,-21-72-1,0 1 0,0-1 0,0 1 0,0-1 0,0 0 0,0 0 0,1 1 0,-1-1 0,1 0 0,0 0 0,0-1 0,2 4 0,-3-5-23,-1 0 1,1 0 0,-1 0 0,0 1 0,1-1 0,-1 0-1,1 0 1,-1 0 0,1 0 0,-1 0 0,1 0 0,-1 0-1,1 0 1,-1 0 0,1 0 0,-1 0 0,1 0 0,-1 0-1,1-1 1,-1 1 0,0 0 0,1 0 0,-1 0 0,1-1 0,1 0 8,-1 0 1,0 0 0,0-1 0,0 1 0,0 0 0,0-1 0,0 1 0,0-1 0,0 1 0,0-3 0,6-12 88,-2 0-1,0 0 0,-1-1 1,-1 0-1,2-19 0,1-87 162,-6 119-266,0-9 4,1 9-9,-1 0 0,1 0-1,-1 0 1,-1-1 0,1 1 0,0 0-1,-1 0 1,0-1 0,0 1-1,0 0 1,-3-5 0,0 48-42,5-24 46,0 1-1,1-1 0,5 19 0,-6-28 24,1 0 0,0 0 0,0 0 0,1 0-1,0 0 1,0-1 0,0 1 0,0-1 0,1 0 0,7 8-1,-9-12-12,-1 0 0,1 1 0,-1-1-1,1 0 1,-1-1 0,1 1-1,0 0 1,-1 0 0,1-1 0,0 1-1,-1-1 1,1 1 0,0-1-1,0 0 1,0 0 0,-1 0-1,1 0 1,0 0 0,0 0 0,0 0-1,-1-1 1,1 1 0,0 0-1,0-1 1,-1 0 0,1 1-1,0-1 1,-1 0 0,1 0 0,-1 0-1,1 0 1,-1 0 0,1 0-1,-1-1 1,2-1 0,4-3 33,-1-1 1,-1 0-1,1 0 0,-1 0 1,8-16-1,-2 1-12,-2 1 0,0-1-1,-2-1 1,0 0 0,-1 0 0,-2 0 0,3-32 0,-8 44-72,-1 18-5,-3 23-17,5 3 34,5 52-1,-4-74 45,1 0 1,0 0-1,1 0 0,0 0 0,1-1 0,0 0 0,1 1 1,8 13-1,-12-22-12,0-1 1,0 1-1,0-1 1,0 0 0,0 0-1,0 1 1,0-1 0,0 0-1,0 0 1,1 0-1,-1 0 1,0-1 0,1 1-1,-1 0 1,1-1-1,-1 1 1,1 0 0,-1-1-1,1 0 1,-1 1-1,4-1 1,-3 0 0,0 0 0,0-1 1,0 1-1,0-1 0,0 0 0,0 0 0,0 0 1,0 0-1,-1 0 0,1 0 0,0 0 1,0 0-1,-1-1 0,3-1 0,3-5 18,-1 0 0,0 0 0,0-1 0,0 0-1,5-12 1,6-18-36,-1 0 0,-2-1-1,-1-1 1,-3 0 0,7-50 0,-19 131-71,8 74 0,-5-104 79,-1 2-22,0-5-92,1 0 0,-1-1 1,1 1-1,0-1 0,1 1 0,0-1 0,4 11 0,-6-17 91,0 0 0,0 0 1,0 0-1,0 1 0,0-1 0,0 0 1,0 0-1,1 0 0,-1 0 0,0 0 1,0 0-1,0 0 0,0 0 0,0 0 0,0 0 1,1 0-1,-1 0 0,0 0 0,0 0 1,0 0-1,0 0 0,0 0 0,1 0 1,-1 0-1,0 0 0,0 0 0,0 0 1,0 0-1,0 0 0,0 0 0,0-1 1,1 1-1,-1 0 0,0 0 0,0 0 1,0 0-1,0 0 0,0 0 0,0 0 1,0 0-1,0-1 0,0 1 0,0 0 0,1 0 1,-1 0-1,0 0 0,0 0 0,0 0 1,0-1-1,0 1 0,0 0 0,0 0 1,0 0-1,0 0 0,0 0 0,0 0 1,0-1-1,0 1 0,0 0 0,3-11-638,-1-55-482,-2 21 337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4.443"/>
    </inkml:context>
    <inkml:brush xml:id="br0">
      <inkml:brushProperty name="width" value="0.035" units="cm"/>
      <inkml:brushProperty name="height" value="0.035" units="cm"/>
      <inkml:brushProperty name="color" value="#E71224"/>
    </inkml:brush>
  </inkml:definitions>
  <inkml:trace contextRef="#ctx0" brushRef="#br0">0 4 14555,'0'-3'1368,"5"14"-920,-1 6-215,3 5 1079,2-1-760,1-3-504,0-4 48,0-11-96,1-2 0</inkml:trace>
  <inkml:trace contextRef="#ctx0" brushRef="#br0" timeOffset="1">165 51 17700,'-4'38'1803,"3"-28"-1422,0 0 0,0 0 1,0 0-1,1 0 0,1 0 0,2 18 0,-2-28-339,-1 1-1,0 0 0,0 0 0,1-1 1,-1 1-1,0 0 0,1-1 0,-1 1 1,1 0-1,-1-1 0,0 1 0,1-1 0,0 1 1,-1-1-1,1 1 0,-1-1 0,1 1 1,0-1-1,-1 1 0,1-1 0,0 0 1,-1 0-1,1 1 0,0-1 0,-1 0 0,1 0 1,0 0-1,0 1 0,-1-1 0,1 0 1,0 0-1,0 0 0,-1 0 0,3-1 1,29-10 190,-7 2-318,-23 9 83,0 0 1,0 0-1,0 0 0,0 0 0,0 0 1,0 0-1,0 1 0,0-1 1,0 1-1,0-1 0,0 1 0,0 0 1,0 0-1,0-1 0,0 2 1,-1-1-1,1 0 0,0 0 0,-1 0 1,3 3-1,-2-2 15,0 1-1,-1 0 1,1 0-1,0-1 1,-1 1 0,0 0-1,0 1 1,0-1 0,0 0-1,0 0 1,0 6-1,0-2 19,-1 1 0,0 0 0,0-1 0,-1 1 0,0-1 0,0 1 0,-1-1 0,0 0 0,0 1 0,-4 8 0,4-13 14,1 0-1,-1 1 0,0-1 1,0 0-1,0 0 1,0-1-1,0 1 0,-1 0 1,1-1-1,-1 1 0,0-1 1,0 0-1,0 0 1,0 0-1,0 0 0,0-1 1,0 1-1,-1-1 1,1 0-1,0 0 0,-1 0 1,1 0-1,-1-1 1,0 1-1,1-1 0,-1 0 1,-6 0-1,-13-8 94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5.212"/>
    </inkml:context>
    <inkml:brush xml:id="br0">
      <inkml:brushProperty name="width" value="0.035" units="cm"/>
      <inkml:brushProperty name="height" value="0.035" units="cm"/>
      <inkml:brushProperty name="color" value="#E71224"/>
    </inkml:brush>
  </inkml:definitions>
  <inkml:trace contextRef="#ctx0" brushRef="#br0">9 373 13771,'-3'-7'434,"2"0"0,-1 0 0,1-1 0,0 1-1,1 0 1,-1-1 0,2 1 0,-1 0 0,1-1 0,0 1 0,0 0 0,5-14 0,-5 19-316,0-1-1,0 0 1,0 0 0,1 0 0,-1 1 0,1-1 0,-1 1 0,1-1 0,0 1 0,0 0 0,0 0 0,0-1 0,1 1 0,-1 1-1,1-1 1,-1 0 0,1 1 0,-1-1 0,1 1 0,0 0 0,0 0 0,-1 0 0,1 0 0,0 0 0,0 1 0,0-1 0,0 1-1,0 0 1,0 0 0,0 0 0,0 0 0,0 0 0,5 2 0,-5-1-95,0-1-1,0 2 1,0-1 0,0 0-1,0 0 1,0 1 0,-1 0-1,1-1 1,-1 1 0,1 0-1,-1 0 1,0 1 0,1-1-1,-1 0 1,0 1 0,-1-1-1,1 1 1,2 5 0,2 4-13,-1 0 1,-1 1 0,4 16-1,6 13 56,-14-41-64,0 0 0,0-1 1,0 1-1,0-1 0,0 1 1,1 0-1,-1-1 0,0 1 1,0-1-1,1 1 0,-1-1 0,0 1 1,1-1-1,-1 1 0,1-1 1,-1 1-1,0-1 0,1 0 1,-1 1-1,1-1 0,-1 0 1,1 1-1,-1-1 0,1 0 0,0 0 1,-1 1-1,1-1 0,-1 0 1,1 0-1,0 0 0,-1 0 1,1 0-1,-1 0 0,1 0 1,0 0-1,-1 0 0,1 0 0,-1 0 1,1 0-1,0 0 0,-1 0 1,1-1-1,-1 1 0,1 0 1,-1 0-1,1-1 0,-1 1 1,1 0-1,-1-1 0,1 1 0,-1-1 1,1 1-1,-1 0 0,1-1 1,-1 1-1,1-2 0,3-3 19,1-1-1,-1 0 0,6-11 1,-10 16-21,17-31 169,-1-2 0,-1 0 0,-2-1 0,-2 0 0,-1-1 0,8-53 0,-19 62 305,1 27-462,0 0 0,0-1 0,0 1 0,0 0 0,0-1 0,0 1 0,0 0 0,0-1 0,0 1 1,-1 0-1,1-1 0,0 1 0,0 0 0,0-1 0,0 1 0,0 0 0,-1-1 0,1 1 0,0 0 0,0 0 0,-1-1 0,1 1 0,0 0 0,0 0 0,-1 0 0,1-1 0,0 1 0,-1 0 0,1 0 0,0 0 0,-1 0 0,1 0 0,0-1 0,-1 1 0,1 0 0,0 0 0,-1 0 0,1 0 0,0 0 0,-1 0 0,1 0 0,0 0 0,-1 0 0,1 1 0,0-1 0,-1 0 0,1 0 0,0 0 0,-1 0 0,1 0 0,0 1 0,-1-1 0,1 0 0,0 0 0,-1 0 0,1 1 0,0-1 0,0 0 0,0 0 0,-1 1 0,1-1 0,0 0 0,0 1 0,-1-1 0,-2 5-31,0-1 1,0 1-1,0 0 0,1 0 0,-1 0 0,1 0 1,0 0-1,1 0 0,-1 1 0,1-1 1,0 0-1,0 1 0,1-1 0,0 10 1,0-15-12,0 1 0,0-1 1,0 0-1,0 1 0,0-1 1,0 0-1,1 1 0,-1-1 1,0 0-1,0 0 0,0 1 1,1-1-1,-1 0 0,0 0 1,0 1-1,1-1 0,-1 0 1,0 0-1,0 0 0,1 0 1,-1 1-1,0-1 1,1 0-1,-1 0 0,0 0 1,0 0-1,1 0 0,-1 0 1,0 0-1,1 0 0,-1 0 1,0 0-1,1 0 0,-1 0 1,0 0-1,1 0 0,-1 0 1,0 0-1,1 0 0,-1 0 1,0 0-1,0-1 0,1 1 1,-1 0-1,0 0 0,1 0 1,-1-1-1,13-10-212,15-30-288,-22 30 374,17-26-393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5.618"/>
    </inkml:context>
    <inkml:brush xml:id="br0">
      <inkml:brushProperty name="width" value="0.035" units="cm"/>
      <inkml:brushProperty name="height" value="0.035" units="cm"/>
      <inkml:brushProperty name="color" value="#E71224"/>
    </inkml:brush>
  </inkml:definitions>
  <inkml:trace contextRef="#ctx0" brushRef="#br0">0 190 16980,'1'18'790,"-1"8"27,2 1 1,7 34-1,-9-59-755,0-1 0,0 0 0,1 1 0,-1-1 0,0 0 0,1 1 0,-1-1 0,1 0 0,0 0 0,-1 0 0,1 1 0,0-1 0,0 0 0,-1 0 1,3 2-1,-2-3-34,-1 0 1,1 0-1,-1 0 1,1 0-1,-1 0 0,1 0 1,-1 0-1,1 0 1,-1 0-1,0 0 1,1 0-1,-1 0 1,1-1-1,-1 1 1,1 0-1,-1 0 1,1 0-1,-1-1 1,0 1-1,1 0 1,-1 0-1,0-1 1,1 1-1,-1 0 1,0-1-1,1 1 1,-1-1-1,0 1 1,1-1-1,3-5 107,-1 0 1,1 0-1,-1-1 1,4-10-1,7-30 76,-11 34-193,1 0 1,0 0-1,1 0 0,0 1 1,1-1-1,0 1 0,9-11 1,-15 22-15,0 1-1,1-1 1,-1 1 0,1-1 0,-1 1 0,0-1 0,1 1 0,-1 0 0,1-1 0,-1 1 0,1 0 0,-1-1 0,1 1 0,-1 0 0,1 0 0,0-1 0,-1 1 0,1 0-1,-1 0 1,1 0 0,-1 0 0,1 0 0,0 0 0,-1 0 0,1 0 0,-1 0 0,1 0 0,1 0 0,-1 1 8,0 0 1,0-1-1,0 1 1,0 0-1,0 0 0,0 0 1,-1 0-1,1-1 1,0 2-1,0-1 0,-1 0 1,1 0-1,0 1 1,13 40 314,-13-42-325,8 44 328,-7-30-87,1 1 1,1-1 0,10 27-1,-14-40-227,0-1-1,0 1 0,0-1 0,1 1 1,-1-1-1,0 1 0,0-1 0,1 1 1,-1-1-1,1 1 0,-1-1 1,0 1-1,1-1 0,-1 0 0,1 1 1,-1-1-1,1 0 0,-1 1 0,1-1 1,-1 0-1,1 1 0,-1-1 0,1 0 1,-1 0-1,1 0 0,0 0 0,-1 0 1,1 0-1,-1 0 0,2 0 0,-1 0 8,0-1 0,0 1 0,1-1-1,-1 1 1,0-1 0,0 0 0,0 0 0,0 0-1,0 0 1,0 1 0,0-1 0,2-3-1,3-4 75,0-2-1,8-15 1,-12 20-65,37-75 173,-20 38-326,43-69 0,-60 108 92,0 0 0,1 0 0,-1 0 0,1 0 0,-1 1 0,1-1 0,0 1 0,0 0 0,4-3 0,-6 5 7,0 0 1,-1-1-1,1 1 0,0 0 0,0 0 1,0 0-1,-1 0 0,1 0 0,0 0 1,0 0-1,0 0 0,-1 0 0,1 0 0,0 0 1,0 0-1,-1 0 0,1 1 0,0-1 1,0 0-1,-1 1 0,1-1 0,0 0 1,0 1-1,-1-1 0,1 1 0,-1-1 1,1 1-1,0-1 0,-1 1 0,1 0 0,-1-1 1,1 1-1,-1 0 0,0-1 0,1 1 1,-1 0-1,0-1 0,1 1 0,-1 0 1,0 0-1,0 0 0,0-1 0,1 1 1,-1 0-1,0 1 0,1 4-41,0 0 1,0 0 0,0 1-1,-1-1 1,0 0-1,-1 8 1,-6 9-132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7.524"/>
    </inkml:context>
    <inkml:brush xml:id="br0">
      <inkml:brushProperty name="width" value="0.035" units="cm"/>
      <inkml:brushProperty name="height" value="0.035" units="cm"/>
      <inkml:brushProperty name="color" value="#E71224"/>
    </inkml:brush>
  </inkml:definitions>
  <inkml:trace contextRef="#ctx0" brushRef="#br0">4 5 12819,'-3'-5'1696,"4"7"-832,5 9-272,3 12 1889,6 9-1345,6 9-392,-1 5-112,4 7-207,0 1-49,1 1-160,-2-8-240,-5-8-456,-2-6-217,-9-12 577,-2-5-152,-8-14-48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7.932"/>
    </inkml:context>
    <inkml:brush xml:id="br0">
      <inkml:brushProperty name="width" value="0.035" units="cm"/>
      <inkml:brushProperty name="height" value="0.035" units="cm"/>
      <inkml:brushProperty name="color" value="#E71224"/>
    </inkml:brush>
  </inkml:definitions>
  <inkml:trace contextRef="#ctx0" brushRef="#br0">4 390 16235,'-2'-12'284,"1"-1"0,0 1 0,1 0-1,1-1 1,-1 1 0,2 0-1,0 0 1,0 0 0,1 0-1,1 0 1,0 0 0,0 1-1,11-19 1,-3 9-33,1 0 0,1 1 0,0 1 0,2 0 0,34-32 0,-44 45-234,0 1-1,1-1 1,0 2 0,0-1 0,0 1 0,0 0 0,1 1 0,0-1 0,-1 1 0,1 1 0,11-2 0,-16 3-14,1 1 1,-1 0 0,1-1-1,-1 2 1,1-1-1,-1 0 1,1 1 0,-1 0-1,1 0 1,-1 0 0,1 0-1,-1 0 1,0 1-1,0-1 1,0 1 0,1 0-1,-2 0 1,1 0-1,0 0 1,0 1 0,-1-1-1,1 1 1,-1-1 0,0 1-1,0 0 1,0 0-1,0 0 1,2 5 0,0 2 47,0 0 1,0 0 0,-1 1 0,0 0-1,-1-1 1,0 1 0,-1 0 0,0 0-1,0 0 1,-2 0 0,1 0-1,-4 18 1,2-17-2,-1 0 0,0 0 0,-1-1 0,0 0 0,0 1-1,-1-1 1,-1-1 0,0 1 0,0-1 0,-1 0 0,-12 12 0,-6-2-640,24-19 569,1-1-1,-1 1 0,0-1 1,1 1-1,-1-1 0,0 0 1,1 1-1,-1-1 0,0 0 1,0 1-1,0-1 1,1 0-1,-1 0 0,0 0 1,0 0-1,0 0 0,1 0 1,-1 0-1,0 0 0,0 0 1,0 0-1,1 0 0,-1-1 1,0 1-1,0 0 0,1 0 1,-1-1-1,0 1 0,0-1 1,1 1-1,-1 0 0,0-1 1,0-1-1,-1-5-299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8.560"/>
    </inkml:context>
    <inkml:brush xml:id="br0">
      <inkml:brushProperty name="width" value="0.035" units="cm"/>
      <inkml:brushProperty name="height" value="0.035" units="cm"/>
      <inkml:brushProperty name="color" value="#E71224"/>
    </inkml:brush>
  </inkml:definitions>
  <inkml:trace contextRef="#ctx0" brushRef="#br0">1 219 15131,'11'14'491,"-1"-1"0,0 2-1,-1 0 1,0 0 0,-2 0-1,7 18 1,6 10 483,-4-10-324,-4-7 341,18 27-1,-30-53-978,0 0-1,0 0 1,0 0-1,0 0 1,0 0-1,0 0 1,0 0-1,0 0 0,0 0 1,0-1-1,0 1 1,1 0-1,-1 0 1,0 0-1,0 0 1,0 0-1,0 0 1,0 0-1,0 0 0,0 0 1,0 0-1,0 0 1,0 0-1,0 0 1,1 0-1,-1 0 1,0 0-1,0 0 0,0 0 1,0 0-1,0 0 1,0 0-1,0 0 1,0 0-1,0 0 1,1 0-1,-1 0 1,0 0-1,0 0 0,0 0 1,0 0-1,0 0 1,0 0-1,0 0 1,0 0-1,0 0 1,0 0-1,0 0 0,0 1 1,0-1-1,1 0 1,-1 0-1,0 0 1,0 0-1,0 0 1,0 0-1,0 0 1,0 0-1,0 0 0,0 0 1,0 0-1,0 1 1,0-1-1,0 0 1,0 0-1,0 0 1,0-8 353,-8-21 23,-1 1 0,-1 1 1,-1-1-1,-2 2 0,-26-43 0,37 64-378,-1 1 0,0 0-1,1 0 1,-1 0 0,-1 0-1,1 1 1,-6-6 0,8 9-9,1 0-1,0 0 1,0 0 0,0 0-1,0-1 1,-1 1 0,1 0-1,0 0 1,0 0 0,0 0-1,-1 0 1,1 0 0,0 0-1,0 0 1,-1 0 0,1 0-1,0 0 1,0 0 0,0 0-1,-1 0 1,1 0 0,0 0-1,0 0 1,0 0 0,-1 0-1,1 0 1,0 0 0,0 0-1,-1 0 1,1 0 0,0 1 0,0-1-1,0 0 1,0 0 0,-1 0-1,1 0 1,0 1 0,-2 9 16,4 11-7,2-9-14,0-1 0,0 0 0,1 0 0,0-1 0,1 1-1,0-1 1,1 0 0,0-1 0,0 0 0,17 16 0,-23-24 3,0 0 0,0 0 0,1 0 0,-1-1 0,0 1 0,0 0 0,0-1 0,1 1 0,-1-1 0,0 1 0,1-1 0,-1 0 0,0 0 0,1 1 0,-1-1 0,0 0 0,1 0 0,-1-1 0,1 1 0,-1 0 0,0 0 0,1 0 0,-1-1 0,0 1 0,0-1 0,1 1 0,-1-1 0,0 0 0,0 1 0,0-1 0,1 0 0,-1 0 0,0 0 0,0 0 0,0 0 0,-1 0 0,1 0 0,0 0 0,0 0 0,0 0 0,-1 0 0,1-1 0,0-1 0,3-6-5,0 1 1,-1-1 0,0 0-1,-1 0 1,2-10 0,3-38-29,0-108 1,-4 187-93,1 0 0,11 33 0,-10-39 80,2 11-1,-3-8 46,2 1 0,0-2 0,1 1 0,18 34 0,-25-53 7,0 1 0,1 0 0,-1 0 0,1 0 0,-1 0 0,1-1 0,0 1 0,-1 0 0,1-1 0,0 1-1,-1 0 1,1-1 0,0 1 0,0-1 0,-1 1 0,1-1 0,0 1 0,0-1 0,0 0 0,0 1 0,0-1 0,2 0 0,-3 0 0,1 0 0,0-1 0,0 1 1,0 0-1,-1-1 0,1 1 0,0-1 1,-1 0-1,1 1 0,0-1 0,-1 1 0,1-1 1,-1 0-1,1 1 0,-1-1 0,1 0 0,-1 0 1,1 1-1,-1-3 0,4-5 41,-2-1-1,1 0 0,2-14 1,-5 21-38,16-160 292,-3 14-428,-13 147 119,0 0 0,0 1 0,0-1 0,0 0 0,0 1 1,0-1-1,0 0 0,1 1 0,-1-1 0,0 1 1,0-1-1,0 0 0,1 1 0,-1-1 0,0 1 0,1-1 1,-1 1-1,0-1 0,1 1 0,-1-1 0,1 1 1,-1-1-1,1 1 0,0-1 0,7 12-102,3 29-4,-11-39 112,83 316 217,-76-299-116,-2-13-105,-2-11-227,-2-13-122,-1-1 1,-4-30 0,-1 6 71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8.992"/>
    </inkml:context>
    <inkml:brush xml:id="br0">
      <inkml:brushProperty name="width" value="0.035" units="cm"/>
      <inkml:brushProperty name="height" value="0.035" units="cm"/>
      <inkml:brushProperty name="color" value="#E71224"/>
    </inkml:brush>
  </inkml:definitions>
  <inkml:trace contextRef="#ctx0" brushRef="#br0">1 39 18028,'0'2'2032,"4"-2"-1376,2 0-320,2 0 1497,1 0-1289,1-3-376,1-3 1128,1-2-1128,2-2-8,1-3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9.402"/>
    </inkml:context>
    <inkml:brush xml:id="br0">
      <inkml:brushProperty name="width" value="0.035" units="cm"/>
      <inkml:brushProperty name="height" value="0.035" units="cm"/>
      <inkml:brushProperty name="color" value="#E71224"/>
    </inkml:brush>
  </inkml:definitions>
  <inkml:trace contextRef="#ctx0" brushRef="#br0">0 0 16708,'11'35'2070,"-10"-27"-1605,1 0 0,1 0 0,-1-1 0,1 1 0,0-1 0,8 12 0,-9-18-455,0 1 0,0 0 0,0-1 0,0 1 0,0-1 0,0 0 1,1 0-1,3 2 0,12 6-299,-4 2 234,0 1-1,0 1 0,-1 0 0,-1 1 0,0 0 1,0 1-1,-2 0 0,0 1 0,-1 0 1,13 32-1,-21-44 147,0-1 0,-1 1 0,1 0 0,-1 0 0,0 0 0,0 0 0,0 0 0,0 0 0,-1 0 0,1 0 1,-1 0-1,0 0 0,-1 0 0,1-1 0,0 1 0,-1 0 0,0-1 0,0 0 0,0 1 0,-1-1 0,1 0 0,-1 0 0,-3 4 0,-2 1 220,-1-1 0,0 1 0,0-2-1,0 1 1,-1-1 0,0-1 0,-11 5 0,19-9-347,0 0 0,0 0 0,1 0 0,-1 0 0,0-1 0,0 1 0,0-1 0,0 0 0,0 0 0,0 1 0,0-1 0,0 0 1,0-1-1,-1 1 0,1 0 0,0 0 0,1-1 0,-5-1 0,4 1-14,1 0 0,0 0 0,-1-1 1,1 1-1,0-1 0,0 1 0,0-1 0,0 1 0,0-1 1,0 1-1,0-1 0,0 0 0,1 0 0,-1 1 0,1-1 1,-1 0-1,1 0 0,0 0 0,0 0 0,-1 1 0,2-4 0,-2-23-435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29.964"/>
    </inkml:context>
    <inkml:brush xml:id="br0">
      <inkml:brushProperty name="width" value="0.035" units="cm"/>
      <inkml:brushProperty name="height" value="0.035" units="cm"/>
      <inkml:brushProperty name="color" value="#E71224"/>
    </inkml:brush>
  </inkml:definitions>
  <inkml:trace contextRef="#ctx0" brushRef="#br0">0 227 13995,'5'7'705,"0"0"0,0 0-1,0 0 1,1-1 0,0 1 0,0-2 0,11 10 0,-14-14-550,-1 1 1,0-1 0,1 1-1,-1-1 1,1 0 0,-1 0 0,1 0-1,-1-1 1,1 1 0,0 0 0,-1-1-1,4 0 1,-4 0-101,0 0 1,-1 0-1,1-1 1,0 1-1,-1-1 1,1 1-1,0-1 0,-1 0 1,1 1-1,-1-1 1,1 0-1,-1 0 1,0 0-1,1 0 1,-1-1-1,0 1 0,0 0 1,1 0-1,-1-1 1,1-2-1,2-3 63,0-1-1,-1 1 0,1-1 0,-2 0 1,1 0-1,-1 0 0,-1 0 1,1 0-1,-1-1 0,-1 1 1,0-13-1,0 13-77,0 1 0,-1 0 1,0-1-1,0 1 0,-1 0 0,0 0 1,0 0-1,-1 0 0,0 0 0,0 1 1,-1-1-1,1 1 0,-7-8 0,9 13-33,0 0 1,0-1-1,0 1 0,0 0 0,0 0 0,-1 0 1,1 0-1,0 0 0,-1 0 0,1 1 0,-1-1 1,1 0-1,-1 1 0,1-1 0,-1 1 0,-3-1 1,4 1-4,0 0 1,0 0 0,0 0-1,0 1 1,-1-1 0,1 0 0,0 1-1,0-1 1,0 1 0,0-1-1,0 1 1,0-1 0,0 1 0,0 0-1,0-1 1,1 1 0,-1 0-1,-1 1 1,-1 2-1,1 0 1,0-1-1,0 1 0,0 0 0,0 0 1,1 0-1,-1 0 0,1 1 0,0-1 1,-1 9-1,2 1-6,0 1-1,0 0 1,1-1-1,1 1 1,1-1-1,0 1 1,1-1-1,0 0 1,1 0 0,1-1-1,8 15 1,-14-26 3,1 0-1,0-1 1,0 1 0,0-1 0,1 1 0,-1-1 0,0 1 0,1-1 0,-1 0 0,1 1 0,-1-1-1,1 0 1,-1 0 0,1 0 0,0 0 0,2 0 0,-2 0 1,-1-1 0,0 0 0,1 0 0,-1 0 0,0 0 0,0-1 1,1 1-1,-1 0 0,0-1 0,1 1 0,-1 0 0,0-1 0,0 1 0,0-1 0,0 0 0,0 1 0,0-1 0,2-2 0,4-3 13,-1-1 0,0-1 0,0 1-1,-1-1 1,7-12 0,-4 5-1,-2 6-4,28-40 16,-31 45-29,0 0 0,0 1 0,0-1 0,1 1 0,-1 0 0,1 0 1,0 0-1,0 1 0,0-1 0,5-1 0,-8 4 3,1-1 0,-1 1 0,0 0 0,1-1 0,-1 1 0,0 0 0,1 0 0,-1 0-1,0 0 1,1 0 0,-1 1 0,1-1 0,-1 0 0,0 0 0,1 1 0,-1-1 0,0 1 0,0 0 0,3 1 0,-2-1-5,1 1 0,-1 0 0,0 1 1,1-1-1,-1 0 0,0 1 0,0-1 1,2 5-1,-1-1 64,1 1 0,-1 0 0,-1 0 0,1 0-1,-1 0 1,2 12 0,-9-22 607,-1-7-501,6 9-158,-21-48 207,3-1 0,-14-59 0,32 108-265,0 1-1,0-1 1,-1 1-1,1-1 0,0 1 1,0-1-1,0 1 1,0-1-1,0 1 0,-1-1 1,1 0-1,0 1 0,0-1 1,1 1-1,-1-1 1,0 1-1,0-1 0,0 1 1,0-1-1,0 0 0,0 1 1,1-1-1,-1 1 1,0-1-1,1 1 0,-1-1 1,1 0-1,11 7-1932,-4-2 1981,5 2-672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7.908"/>
    </inkml:context>
    <inkml:brush xml:id="br0">
      <inkml:brushProperty name="width" value="0.025" units="cm"/>
      <inkml:brushProperty name="height" value="0.025" units="cm"/>
    </inkml:brush>
  </inkml:definitions>
  <inkml:trace contextRef="#ctx0" brushRef="#br0">10885 13 9417,'0'0'2925,"-11"-2"-1974,-18-3-1139,0 2 1,0 1-1,-1 2 0,-36 3 1,-129 22-1756,39-3 1690,-625 19 676,-4-49 1444,182-1-1034,-1612 29-694,679 60-803,374-13 1894,-5 3-716,817-32 302,-451 108 0,597-94-857,2 9 0,-263 117 0,458-175-133,1 0-484,-1 1 0,0-2 0,0 1 0,0-1 1,-12 2-1,10-3-3512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0.364"/>
    </inkml:context>
    <inkml:brush xml:id="br0">
      <inkml:brushProperty name="width" value="0.035" units="cm"/>
      <inkml:brushProperty name="height" value="0.035" units="cm"/>
      <inkml:brushProperty name="color" value="#E71224"/>
    </inkml:brush>
  </inkml:definitions>
  <inkml:trace contextRef="#ctx0" brushRef="#br0">0 1 15739,'1'18'492,"1"-1"0,0 1 0,2 0 0,0-1 0,6 18-1,36 81 1199,-43-107-1529,-2-6-116,0-1 0,-1 1 0,1-1 0,0 0 0,0 1 0,1-1 0,-1 0 0,0 0 1,1 1-1,-1-1 0,1 0 0,0 0 0,0-1 0,0 1 0,0 0 0,3 2 0,-4-4-39,0 0 0,-1 0 0,1 0 0,0-1 0,-1 1 0,1 0 1,-1 0-1,1 0 0,0 0 0,-1-1 0,1 1 0,-1 0 0,1-1 0,-1 1 0,1 0 0,-1-1 0,1 1 0,-1-1 0,1 1 0,-1-1 0,1 1 0,-1-1 0,0 1 0,1-1 0,-1 1 0,0-1 0,1 1 0,-1-2 0,8-20 90,-7 18-91,7-22-22,-6 17 1,1 0-1,0 0 1,0 0 0,1 0 0,0 1 0,7-12 0,-11 19 15,1 0 1,-1 1 0,1-1-1,-1 0 1,1 1 0,-1-1-1,1 0 1,0 1 0,-1-1-1,1 1 1,0-1 0,-1 1-1,1-1 1,0 1 0,0 0-1,-1-1 1,1 1 0,0 0-1,0-1 1,0 1 0,0 0-1,-1 0 1,1 0 0,0 0-1,0 0 1,0 0 0,0 0 0,0 0-1,1 0 1,-1 1 7,1 0 1,-1 0-1,1 0 1,-1 1-1,1-1 1,-1 0-1,0 1 1,1-1-1,-1 0 1,0 1-1,0-1 1,2 4-1,2 6 60,0 1 0,-1-1-1,4 13 1,-8-22-55,6 27 119,-5-23-294,0 0 0,0 0 0,1 1 0,0-2 0,4 11 0,-4-47-1384,-2 5 998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1.587"/>
    </inkml:context>
    <inkml:brush xml:id="br0">
      <inkml:brushProperty name="width" value="0.035" units="cm"/>
      <inkml:brushProperty name="height" value="0.035" units="cm"/>
      <inkml:brushProperty name="color" value="#E71224"/>
    </inkml:brush>
  </inkml:definitions>
  <inkml:trace contextRef="#ctx0" brushRef="#br0">1 679 12275,'2'13'1047,"-1"-1"0,0 1 0,-2 22 1,1 21 1008,1-45-1760,0 1-1,1-1 1,0 0-1,1 0 1,1 0 0,-1 0-1,2 0 1,10 19 0,-15-29-274,0 0 1,1-1-1,-1 1 1,1 0-1,-1 0 1,1-1-1,0 1 1,-1 0-1,1-1 1,-1 1-1,1-1 1,0 1-1,0-1 1,-1 1-1,1-1 1,0 1-1,0-1 1,0 0-1,-1 1 1,1-1 0,0 0-1,0 0 1,0 1-1,0-1 1,1 0-1,0-1-1,-1 1-1,0-1 1,0 1 0,0-1-1,0 0 1,-1 1 0,1-1-1,0 0 1,0 0 0,0 0-1,0 0 1,-1 0 0,1 0-1,0 0 1,-1 0 0,1-2-1,2-3 33,0-1-1,-1 0 0,0 0 0,0 0 0,1-11 0,-2-2 67,0 0-1,-2 0 1,-3-25-1,2 34-46,0 0-1,0 1 1,-1 0-1,0 0 0,-1-1 1,0 2-1,-11-19 1,14 27-52,0-1 1,-1 0-1,1 1 1,-1-1 0,1 1-1,-1-1 1,1 1-1,-1-1 1,0 1 0,-3-2-1,4 3-16,1 0 0,-1 0 0,1 0-1,-1 0 1,1 0 0,-1 0 0,1 0 0,-1 0 0,1 0 0,0 0-1,-1 0 1,1 0 0,-1 0 0,1 0 0,-1 0 0,1 0-1,-1 1 1,1-1 0,-1 0 0,1 0 0,-1 1 0,1-1-1,0 0 1,-1 0 0,1 1 0,0-1 0,-1 0 0,1 1-1,0-1 1,-1 1 0,1-1 0,0 1 0,0-1 0,-1 0 0,1 1-1,0-1 1,0 1 0,0-1 0,0 1 0,0-1 0,0 1-1,0-1 1,0 1 0,0-1 0,0 1 0,0-1 0,0 1-1,-1 7 7,1-1 0,0 1-1,1-1 1,-1 1-1,1-1 1,4 15 0,-4-19-8,0 0 1,0 1 0,0-1 0,1 0 0,-1 0-1,1 0 1,-1 0 0,1 0 0,0 0-1,0 0 1,1-1 0,-1 1 0,0-1 0,1 1-1,0-1 1,-1 0 0,5 2 0,-6-3 0,0-1 0,0 0 0,0 0 0,0 0 0,0 1 0,0-1 0,1 0 0,-1 0 0,0-1 0,0 1 0,0 0 0,0 0 0,0 0-1,0-1 1,0 1 0,0-1 0,0 1 0,0-1 0,0 1 0,0-1 0,0 1 0,0-1 0,0 0 0,0 1 0,-1-1 0,1 0 0,0 0 0,-1 0 0,2-1 0,16-29 46,-18 31-49,15-40 49,-1-1-1,-3 0 1,-1 0-1,-2-1 1,5-84-1,-11 106-20,-1 0 1,-1 0-1,-1 0 0,-4-22 1,-2 26-9,7 16-20,-1-1 1,1 1 0,0 0-1,-1 0 1,1-1 0,0 1-1,-1 0 1,1 0-1,0 0 1,-1 0 0,1-1-1,0 1 1,-1 0-1,1 0 1,-1 0 0,1 0-1,-1 0 1,1 0-1,0 0 1,-1 0 0,1 0-1,-1 0 1,1 0 0,-1 1-1,0-1 1,0 1-1,-1 0 1,1 0 0,0 0-1,0 0 1,0 0 0,0 0-1,0 0 1,0 0 0,0 1-1,0-1 1,0 0 0,1 1-1,-1-1 1,1 0 0,-1 1-1,1-1 1,-1 2 0,-3 18 8,0 0 0,2 0 0,1 1 0,0-1 0,1 0 0,2 0 0,0 0 0,1 0 0,1 0 1,13 38-1,-13-49 4,0 0 0,0-1 1,1 1-1,0-1 1,1-1-1,7 11 1,-12-17-13,1 0 1,-1-1-1,1 1 1,-1 0-1,1-1 1,-1 1 0,1-1-1,0 0 1,0 1-1,0-1 1,-1 0-1,1 0 1,0 0 0,0-1-1,1 1 1,-1 0-1,0-1 1,0 1-1,0-1 1,0 0 0,1 0-1,-1 0 1,0 0-1,0 0 1,0 0 0,0 0-1,1-1 1,-1 1-1,0-1 1,0 0-1,0 1 1,0-1 0,0 0-1,0 0 1,2-2-1,3-2-12,-1 0 0,-1 0 0,1-1-1,-1 0 1,0 0 0,0 0 0,0 0-1,-1-1 1,4-8 0,3-9-90,11-35 0,-1 5-139,-21 53 229,0 0 1,1 0-1,-1 0 1,0 1 0,1-1-1,-1 0 1,1 0-1,-1 1 1,1-1 0,-1 0-1,1 1 1,0-1-1,-1 1 1,1-1 0,0 0-1,0 1 1,0-1-1,0 1 6,-1 0 0,1 0 0,-1 0 1,1 0-1,0 0 0,-1 0 0,1 0 0,-1 0 0,1 0 0,-1 0 0,1 0 0,-1 1 0,1-1 0,-1 0 0,1 0 0,-1 1 0,1-1 0,-1 0 0,0 0 0,1 1 0,0 0 1,2 3-13,1 0 1,-1 0 0,0 0 0,4 9 0,1-1-5,-6-8 24,1-1 1,0 1-1,0-1 0,1 1 0,-1-1 1,7 4-1,-8-6 3,-1 0-1,1 0 1,-1-1 0,1 1-1,-1 0 1,1-1 0,-1 0-1,1 1 1,0-1 0,-1 0-1,1 0 1,-1 0 0,1 0-1,0 0 1,-1 0 0,1 0-1,0-1 1,-1 1-1,1-1 1,-1 1 0,1-1-1,-1 0 1,3-1 0,3-2 11,-1 0-1,0-1 1,0 0 0,0-1 0,0 1-1,8-13 1,29-44-114,-27 38-21,11-21-246,-20 31 147,1 0 1,1 1-1,0 0 1,1 0-1,0 1 1,20-18-1,-29 29 192,0 0 0,0 0 0,0 1 0,0-1 0,0 0 0,0 1-1,0-1 1,0 1 0,0-1 0,1 1 0,-1-1 0,0 1 0,0 0 0,0 0 0,1-1 0,-1 1 0,0 0 0,0 0-1,1 0 1,-1 1 0,0-1 0,0 0 0,0 0 0,1 1 0,-1-1 0,0 0 0,0 1 0,0-1 0,0 1 0,0 0-1,0-1 1,0 1 0,0 0 0,0 0 0,0-1 0,0 1 0,0 0 0,0 0 0,-1 0 0,1 0 0,1 2 0,2 4 20,0 1 1,0 0 0,-1 0-1,4 16 1,-3-11 140,12 35 283,33 92 1253,-37-112-1257,0-1 0,33 50 0,-40-70-405,0 0 1,-1 1 0,0-1-1,3 10 1,-6-15 8,0 1 0,-1-1 0,1 0 1,-1 1-1,1-1 0,-1 1 0,0-1 0,0 1 0,0-1 0,0 0 0,0 1 1,-1-1-1,1 1 0,-1-1 0,1 0 0,-1 1 0,0-1 0,0 0 1,-1 3-1,1-4-3,1-1 0,-1 1 0,1 0 1,-1-1-1,1 1 0,-1 0 0,1-1 1,-1 1-1,0-1 0,1 1 0,-1-1 1,0 1-1,1-1 0,-1 1 0,0-1 0,0 0 1,0 1-1,1-1 0,-1 0 0,0 0 1,0 0-1,0 0 0,0 1 0,1-1 1,-3-1-1,1 1 5,1 0 1,-1-1 0,0 0-1,0 0 1,1 1 0,-1-1-1,0 0 1,1 0-1,-1 0 1,1-1 0,-2-1-1,-3-2 22,1-1-1,1 0 0,-1 0 0,1 0 0,-4-8 1,-1-4-49,1-1 1,1 0-1,1 0 1,0-1-1,2 1 1,0-1-1,1 0 1,0-34 0,3 37-23,1 1 0,0-1 0,2 0 0,0 0 1,0 1-1,2 0 0,0 0 0,1 0 0,0 0 1,15-24-1,-18 36 25,12-23 11,-15 26-7,0 1 0,1 0 0,-1-1 0,0 1 0,0 0 0,1-1 1,-1 1-1,0-1 0,0 1 0,0 0 0,0-1 0,0 1 0,0-1 0,1 1 0,-1-1 0,0 1 0,0 0 0,0-1 1,0 1-1,-1-1 0,1 1 0,0-1 0,0 1 0,0 0 0,0-1 0,0 1 0,0-1 0,-1 1 0,1 0 0,0-1 1,0 1-1,-1 0 0,1-1 0,0 1 0,0 0 0,-1-1 0,1 1 0,0 0 0,-1-1 0,1 1 0,-1 0 1,1 0-1,0 0 0,-1-1 0,1 1 0,-1 0 0,1 0 0,0 0 0,-1 0 0,1 0 0,-1 0 0,0 0 0,1 0 2,-1 0-1,1 0 1,-1 1-1,1-1 0,-1 0 1,1 1-1,-1-1 0,1 0 1,-1 1-1,1-1 0,-1 1 1,1-1-1,0 1 0,-1-1 1,1 1-1,0-1 1,-1 1-1,1-1 0,0 1 1,0-1-1,0 1 0,-1-1 1,1 1-1,0 0 0,0-1 1,0 1-1,0-1 0,0 1 1,0 0-1,0-1 0,0 1 1,0-1-1,0 1 1,1-1-1,-1 1 0,0 0 1,0-1-1,0 1 0,1 0 1,8 24 24,-8-23-27,0-1 1,1 1 0,-1 0-1,0 0 1,1-1-1,-1 1 1,1 0 0,0-1-1,-1 0 1,1 1-1,0-1 1,0 0 0,0 0-1,0 0 1,0 0-1,0 0 1,0-1 0,0 1-1,0-1 1,0 1-1,1-1 1,-1 0 0,0 1-1,0-1 1,0-1-1,3 1 1,-1-1-4,-1-1 1,1 1-1,-1-1 1,1 0-1,-1 0 0,0 0 1,0 0-1,0 0 1,0-1-1,0 0 1,0 1-1,-1-1 0,1 0 1,1-4-1,14-20-19,26-55 0,-31 55-6,2-1 0,20-28 0,-34 55 22,0-1 1,0 1-1,1 0 0,-1-1 0,0 1 0,0 0 1,0 0-1,1 0 0,-1 0 0,1 0 0,-1 0 1,1 0-1,-1 0 0,1 1 0,0-1 0,-1 0 1,3 0-1,-3 2 0,0-1 1,0 0-1,0 0 1,0 0 0,0 1-1,0-1 1,0 1-1,0-1 1,0 1 0,0-1-1,0 1 1,0-1-1,0 1 1,0 0-1,0 0 1,-1-1 0,1 1-1,0 0 1,-1 0-1,1 0 1,0 0 0,-1 0-1,1 0 1,-1 0-1,0 0 1,1 2-1,20 49-144,-19-50 317,-2-9-169,-5-13 31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2.165"/>
    </inkml:context>
    <inkml:brush xml:id="br0">
      <inkml:brushProperty name="width" value="0.035" units="cm"/>
      <inkml:brushProperty name="height" value="0.035" units="cm"/>
      <inkml:brushProperty name="color" value="#E71224"/>
    </inkml:brush>
  </inkml:definitions>
  <inkml:trace contextRef="#ctx0" brushRef="#br0">52 182 17868,'-1'0'109,"-1"-1"0,0 1-1,1 0 1,-1 0 0,0 0 0,1 0 0,-1 0 0,0 0 0,1 1-1,-1-1 1,0 0 0,1 1 0,-1 0 0,1-1 0,-1 1 0,1 0 0,-1 0-1,1-1 1,-1 1 0,1 0 0,0 1 0,-1-1 0,1 0 0,0 0-1,0 0 1,0 1 0,0-1 0,0 1 0,0-1 0,1 1 0,-1-1-1,0 1 1,1-1 0,-1 1 0,1-1 0,-1 1 0,1 0 0,0 1 0,-2 9 207,0 0-1,1-1 1,1 1 0,1 14 0,-1-22-248,0-1-27,0 2-7,0-1 0,0 1 0,1 0 1,-1-1-1,1 1 0,0 0 0,0-1 0,1 1 0,-1-1 0,1 1 0,0-1 1,0 0-1,3 5 0,-4-8-30,-1-1 0,1 0 0,-1 1-1,1-1 1,-1 0 0,1 0 0,-1 1 0,1-1 0,-1 0 0,1 0 0,-1 0 0,1 0 0,-1 0 0,1 1-1,-1-1 1,1 0 0,-1 0 0,1 0 0,0-1 0,-1 1 0,1 0 0,-1 0 0,1 0 0,-1 0 0,1 0-1,-1-1 1,1 1 0,-1 0 0,1 0 0,-1-1 0,1 1 0,-1 0 0,0-1 0,1 1 0,-1 0 0,1-1-1,-1 1 1,0-1 0,1 1 0,-1-1 0,0 1 0,0-1 0,1 1 0,-1-1 0,0 1 0,0-1 0,0 0-1,14-29 85,-14 30-87,10-35 83,-2-1 1,-1 0 0,4-58-1,5-31 66,-16 126-150,1-1 0,-1 0 1,0 0-1,0 0 0,0 0 0,0 1 0,0-1 0,0 0 1,1 0-1,-1 0 0,0 0 0,0 0 0,0 1 0,0-1 1,1 0-1,-1 0 0,0 0 0,0 0 0,0 0 0,1 0 1,-1 0-1,0 0 0,0 0 0,1 0 0,-1 0 0,0 0 1,0 0-1,0 0 0,1 0 0,-1 0 0,0 0 0,0 0 1,0 0-1,1 0 0,-1 0 0,0 0 0,0 0 0,0 0 1,1-1-1,-1 1 0,0 0 0,0 0 0,0 0 0,0 0 1,1 0-1,-1-1 0,0 1 0,0 0 0,0 0 0,0 0 1,0 0-1,0-1 0,0 1 0,0 0 0,1 0 0,-1 0 1,0-1-1,0 1 0,0 0 0,0 0 0,0 0 0,0-1 1,8 18 5,11 46 4,-9-25-229,2-1-1,34 71 0,-45-107 169,-1 0 0,1 1 0,0-1 0,-1 0 0,1 0 1,0 0-1,0 0 0,0 0 0,0 0 0,0 0 0,0 0 0,0 0 0,0 0 0,0-1 1,2 2-1,-2-2 9,-1 0 1,1 0 0,-1 0 0,0 0 0,1 0 0,-1 0-1,1 0 1,-1 0 0,1-1 0,-1 1 0,1 0 0,-1 0-1,1 0 1,-1-1 0,0 1 0,1 0 0,-1 0 0,0-1-1,1 1 1,-1 0 0,0-1 0,1 1 0,-1-1 0,0 1-1,1 0 1,-1-1 0,0 1 0,0-1 0,3-4-234,-2 0 1,1-1-1,-1 1 0,1 0 1,-1 0-1,0-9 1,1-25-542,-4-40 1,-5 3-24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2.680"/>
    </inkml:context>
    <inkml:brush xml:id="br0">
      <inkml:brushProperty name="width" value="0.035" units="cm"/>
      <inkml:brushProperty name="height" value="0.035" units="cm"/>
      <inkml:brushProperty name="color" value="#E71224"/>
    </inkml:brush>
  </inkml:definitions>
  <inkml:trace contextRef="#ctx0" brushRef="#br0">0 0 13891,'3'53'1428,"2"0"1,2-1-1,16 57 0,-23-106-1371,13 39 563,-3-27-220,-9-14-386,-1-1 0,0 0 1,1 0-1,-1 0 0,1 1 1,-1-1-1,0 0 1,1 0-1,-1 0 0,1 0 1,-1 0-1,1 0 1,-1 0-1,0 0 0,1 0 1,-1 0-1,1 0 0,-1 0 1,1 0-1,-1 0 1,1 0-1,-1 0 0,0 0 1,1-1-1,-1 1 1,1 0-1,-1 0 0,0 0 1,1-1-1,-1 1 0,0 0 1,1-1-1,6-6-20,0 0 0,-1-1 1,8-10-1,17-21-381,-28 36 348,-1 1 0,1 0-1,0-1 1,0 1 0,0 1 0,0-1 0,0 0 0,0 1-1,0-1 1,1 1 0,6-1 0,-8 1 26,0 1 0,0 0 0,0 0 1,0 0-1,1 0 0,-1 0 0,0 0 0,0 1 0,0-1 1,0 1-1,0 0 0,0-1 0,0 1 0,0 0 0,0 0 1,0 0-1,0 0 0,1 2 0,0 0 31,0 0 0,0 0 0,0 0 0,0 0 1,-1 1-1,0-1 0,0 1 0,4 7 0,-3-2 171,0 0 0,0 0 0,-1 0-1,0 1 1,0-1 0,-1 0 0,-1 17 0,0-21-21,0 0 0,-1 0 0,0 0 0,0 0 0,-1 0 0,1-1 1,-1 1-1,0 0 0,0-1 0,-1 1 0,1-1 0,-5 5 0,5-6-158,0-1 0,0 0-1,0 0 1,0-1 0,0 1-1,0 0 1,-1-1 0,1 1-1,0-1 1,-1 0 0,0 0-1,1 0 1,-1 0 0,0 0-1,1 0 1,-1-1 0,0 1-1,0-1 1,1 0 0,-1 0-1,0 0 1,0 0 0,-3-1-1,3 0 14,1 0-1,0 1 1,0-1-1,0 0 1,0-1-1,0 1 0,0 0 1,0 0-1,0-1 1,0 1-1,1-1 0,-1 0 1,1 0-1,-1 1 1,1-1-1,-1 0 1,1 0-1,0 0 0,0 0 1,-1-4-1,-3-13-202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3.133"/>
    </inkml:context>
    <inkml:brush xml:id="br0">
      <inkml:brushProperty name="width" value="0.035" units="cm"/>
      <inkml:brushProperty name="height" value="0.035" units="cm"/>
      <inkml:brushProperty name="color" value="#E71224"/>
    </inkml:brush>
  </inkml:definitions>
  <inkml:trace contextRef="#ctx0" brushRef="#br0">69 4 17076,'0'0'32,"1"0"1,-1 0-1,0 0 1,0 0-1,0-1 1,0 1-1,0 0 1,0 0-1,0 0 1,0 0-1,0 0 1,0 0-1,0 0 1,0 0 0,0-1-1,0 1 1,0 0-1,0 0 1,0 0-1,0 0 1,0 0-1,-1 0 1,1 0-1,0 0 1,0 0-1,0 0 1,0-1-1,0 1 1,0 0-1,0 0 1,0 0-1,0 0 1,0 0 0,0 0-1,0 0 1,0 0-1,-1 0 1,1 0-1,0 0 1,0 0-1,0 0 1,0 0-1,0 0 1,0 0-1,0 0 1,0 0-1,0 0 1,-1 0-1,1 0 1,0 0-1,0 0 1,0 0 0,0 0-1,0 0 1,0 0-1,0 0 1,0 0-1,0 0 1,-1 0-1,-6 7 614,-6 12 164,5-1-647,1 0-1,0 0 1,1 1 0,1 0 0,1 0-1,1 1 1,0-1 0,1 29-1,2-48-163,0 1 0,0 0-1,0 0 1,0 0 0,0 0-1,0 0 1,0-1 0,0 1 0,0 0-1,0 0 1,1 0 0,-1-1-1,0 1 1,1 0 0,-1 0-1,0 0 1,1-1 0,-1 1-1,1 0 1,-1-1 0,1 1-1,0-1 1,-1 1 0,1 0-1,0-1 1,-1 1 0,1-1-1,0 0 1,0 1 0,-1-1 0,1 0-1,0 1 1,0-1 0,0 0-1,-1 0 1,1 0 0,0 1-1,0-1 1,0 0 0,0 0-1,-1 0 1,1 0 0,0-1-1,0 1 1,0 0 0,0 0-1,-1 0 1,1-1 0,0 1 0,0 0-1,-1-1 1,1 1 0,1-1-1,8-4-150,-1 0 0,1-1-1,12-10 1,-7 6-119,-8 6 178,-3 1-16,0 0 0,0 1 0,1 0 0,-1-1-1,9-1 1,-13 4 101,1-1 0,-1 1 0,1 0 0,-1 0 0,1 0 0,-1 0 0,1 0 0,-1 0 0,1 0 0,-1 0 0,1 0 0,-1 1-1,1-1 1,-1 0 0,1 0 0,-1 0 0,1 1 0,-1-1 0,1 0 0,-1 0 0,1 1 0,-1-1 0,1 1 0,0 0 16,-1 0 1,1 0-1,-1 1 0,1-1 1,-1 0-1,0 0 0,1 0 1,-1 1-1,0-1 0,0 0 1,0 0-1,0 1 1,0-1-1,-1 2 0,0 8 160,-1 0 0,-1 0 0,-7 21 0,8-26-178,0-1 1,-1 1 0,0 0-1,0-1 1,0 0-1,0 0 1,-1 0 0,-7 8-1,11-13-4,-1 1 0,1-1 0,0 0 0,-1 1 0,1-1 0,0 0 0,-1 0 0,1 1 0,-1-1 0,1 0 0,0 0 0,-1 1 0,1-1 0,-1 0 0,1 0 0,-1 0 0,1 0 0,0 1 0,-1-1 0,1 0 0,-1 0-1,1 0 1,-1 0 0,1 0 0,-1 0 0,1-1 0,-1 1 0,1 0 0,-1 0 0,1 0 0,-1 0 0,1 0 0,0-1 0,-1 1 0,1 0 0,-1 0 0,0-1 0,-6-17-193,1-6-64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3.606"/>
    </inkml:context>
    <inkml:brush xml:id="br0">
      <inkml:brushProperty name="width" value="0.035" units="cm"/>
      <inkml:brushProperty name="height" value="0.035" units="cm"/>
      <inkml:brushProperty name="color" value="#E71224"/>
    </inkml:brush>
  </inkml:definitions>
  <inkml:trace contextRef="#ctx0" brushRef="#br0">0 448 12803,'1'1'124,"0"1"0,0-1 1,0 1-1,-1 0 1,1-1-1,0 1 0,-1 0 1,0-1-1,1 1 1,-1 0-1,0-1 0,0 1 1,0 0-1,0 0 0,0-1 1,0 1-1,-1 2 1,1 4 260,0 24 932,1 0 1,10 63-1,-5-81-1058,-5-14-254,-1 0 1,0 0-1,0 0 1,1 0-1,-1 0 1,0 1-1,1-1 1,-1 0-1,0 0 1,1 0-1,-1 0 1,0 0-1,0 0 1,1 0-1,-1 0 1,0-1-1,1 1 1,-1 0-1,0 0 1,1 0-1,-1 0 1,0 0 0,0 0-1,1-1 1,-1 1-1,0 0 1,0 0-1,1-1 1,17-23 141,-11 13-97,-2 4-29,1 0 1,0 1-1,1 0 1,7-7-1,-12 12-13,-1 0 0,1 0 0,-1 0 0,1 0 0,0 1 0,-1-1 0,1 0-1,0 1 1,-1-1 0,1 1 0,0-1 0,2 1 0,-3 0 5,0 0 0,-1 0 0,1 0-1,0 1 1,0-1 0,0 0 0,0 1 0,-1-1 0,1 0-1,0 1 1,-1-1 0,1 1 0,0-1 0,-1 1 0,1 0-1,0-1 1,-1 1 0,1-1 0,-1 1 0,1 0 0,-1 0-1,1-1 1,-1 1 0,0 0 0,1 0 0,-1-1 0,0 2-1,1-1 19,-1-1 0,0 0 0,0 1 0,1-1 0,-1 0 0,0 1-1,0-1 1,0 0 0,1 1 0,-1-1 0,0 0 0,0 1 0,0-1-1,0 0 1,0 1 0,0-1 0,0 0 0,0 1 0,0-1 0,0 1 0,0-1-1,0 0 1,0 1 0,0-1 0,0 0 0,0 1 0,0-1 0,-1 1-1,1-1 1,0 0 0,0 1 0,0-1 0,-1 0 0,1 0 0,0 1-1,0-1 1,-1 0 0,1 1 0,0-1 0,-1 0 0,1 0 0,0 0-1,-1 1 1,1-1 0,-1 0 32,0 0-1,0-1 1,0 1-1,1 0 1,-1-1-1,0 1 0,0 0 1,1-1-1,-1 1 1,0-1-1,1 1 1,-1-1-1,0 0 1,1 1-1,-1-1 0,1 0 1,-1 1-1,1-1 1,-2-1-1,-40-75 1817,36 65-1861,1 1 0,1-1-1,0 0 1,1 0-1,-2-12 1,5 21-243,1 1 1,0-1 0,0 0-1,1 1 1,-1-1 0,0 1-1,1 0 1,-1 0 0,1-1-1,0 1 1,3-2 0,4-8-204,0-7-108,-1-5-111</inkml:trace>
  <inkml:trace contextRef="#ctx0" brushRef="#br0" timeOffset="1">119 1 13875,'1'37'1549,"7"53"1,-6-74-1394,1-1 0,1 0-1,0 1 1,1-1 0,14 28 0,-17-40-150,0 0 0,0 0-1,0-1 1,0 1 0,1-1 0,-1 1 0,1-1-1,-1 0 1,1 0 0,0 0 0,0 0-1,5 2 1,42 12-13,-42-15 25,-1 1 1,0 0-1,0 0 1,0 1 0,0 0-1,0 0 1,0 0-1,7 7 1,-10-7 80,0 1 0,-1 0 0,0 1 0,0-1 0,0 0 0,0 1 0,-1 0 1,1 0-1,-1 0 0,-1 0 0,1 0 0,-1 0 0,0 0 0,0 0 0,0 0 0,0 1 0,-1-1 0,0 0 0,0 1 1,-1-1-1,-2 10 0,2-5 175,-1-1 0,-1 1 0,0-1 0,0 0 0,-1 0 0,0 0 0,0 0 0,-1-1 0,0 0 0,-1 0 0,-7 9 0,12-16-258,0 1 0,-1-1 0,1 0 0,0 1 0,-1-1 0,1 0 0,-1 0 0,1 0 0,-1 0 0,0 0 0,1-1 0,-1 1 0,0 0 1,1-1-1,-1 1 0,0-1 0,0 0 0,0 1 0,1-1 0,-1 0 0,0 0 0,0 0 0,-2-1 0,2 1-98,0-1 1,1 0-1,-1 0 1,0 0-1,1 0 1,-1 0-1,1-1 0,0 1 1,-1 0-1,1-1 1,0 1-1,-1-1 0,1 1 1,0-1-1,0 1 1,1-1-1,-1 0 0,0 0 1,0 1-1,1-1 1,-1-3-1,-3-9-410,1-1-1,1 0 1,0 0 0,0-18-1,4-2-427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4.124"/>
    </inkml:context>
    <inkml:brush xml:id="br0">
      <inkml:brushProperty name="width" value="0.035" units="cm"/>
      <inkml:brushProperty name="height" value="0.035" units="cm"/>
      <inkml:brushProperty name="color" value="#E71224"/>
    </inkml:brush>
  </inkml:definitions>
  <inkml:trace contextRef="#ctx0" brushRef="#br0">1 1 16075,'6'9'834,"0"1"-1,-1 0 0,0 0 1,0 0-1,-1 0 0,4 14 1,12 68 2034,-2-6-1321,-18-86-1571,0 0-1,0 1 1,0-1-1,0 0 1,0 1-1,0-1 1,0 0-1,0 1 0,0-1 1,0 0-1,0 1 1,0-1-1,0 0 1,1 0-1,-1 1 1,0-1-1,0 0 1,0 1-1,1-1 1,-1 0-1,0 0 0,0 1 1,1-1-1,-1 0 1,0 0-1,0 0 1,1 1-1,-1-1 1,0 0-1,1 0 1,0 0-1,3-9-863,0-20 742,-4 19 24,-1-1 0,0 0-1,-3-11 1,-4-12-353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4.709"/>
    </inkml:context>
    <inkml:brush xml:id="br0">
      <inkml:brushProperty name="width" value="0.035" units="cm"/>
      <inkml:brushProperty name="height" value="0.035" units="cm"/>
      <inkml:brushProperty name="color" value="#E71224"/>
    </inkml:brush>
  </inkml:definitions>
  <inkml:trace contextRef="#ctx0" brushRef="#br0">1 509 12235,'5'25'788,"9"31"286,-13-53-881,0 0 1,0 0 0,1 1 0,-1-1-1,1 0 1,0 0 0,0-1 0,0 1-1,0 0 1,0-1 0,1 1 0,4 3 0,-6-5-138,-1-1 1,1 0 0,-1 1 0,1-1 0,0 0 0,-1 1 0,1-1 0,-1 0 0,1 0-1,0 0 1,-1 0 0,1 1 0,0-1 0,-1 0 0,1 0 0,0 0 0,-1 0 0,1-1-1,0 1 1,-1 0 0,1 0 0,-1 0 0,1 0 0,0-1 0,-1 1 0,1 0 0,-1-1-1,1 1 1,-1 0 0,2-1 0,-1-1 38,1 0-1,-1 0 1,1 0 0,-1 0-1,0 0 1,0 0 0,0 0-1,0 0 1,1-3 0,1-5 135,-1 0 1,0 0 0,1-11-1,-2 14-123,1-15 234,0 0 1,-1 1 0,-2-1 0,-4-40-1,5 61-325,-1 0 1,1 0-1,0 0 0,0 0 0,0 1 0,-1-1 0,1 0 0,0 0 0,-1 0 1,1 1-1,-1-1 0,1 0 0,-1 0 0,1 1 0,-1-1 0,0 0 0,0 1-7,1 0-1,0 0 0,-1 0 0,1 0 1,0 0-1,0 0 0,-1 0 0,1 0 1,0 0-1,-1 0 0,1 0 0,0 0 0,0 0 1,-1 1-1,1-1 0,0 0 0,0 0 1,-1 0-1,1 1 0,0-1 0,0 0 1,0 0-1,-1 1 0,1-1 0,0 0 0,0 0 1,0 1-1,0-1 0,-1 1 0,-8 29 194,8-26-190,-10 100 177,10-90-161,1 1 1,0 0-1,1-1 0,1 1 1,3 14-1,-5-28-26,1 0 1,-1-1-1,0 1 0,0 0 1,0 0-1,0 0 0,1-1 0,-1 1 1,0 0-1,1 0 0,-1-1 1,1 1-1,-1 0 0,1-1 1,-1 1-1,1-1 0,-1 1 1,1-1-1,-1 1 0,1-1 1,0 1-1,1 0 0,-1-1-7,-1 0 0,1 0 0,0 0 0,-1-1 0,1 1 0,0 0 0,-1 0 0,1-1 0,-1 1 0,1 0-1,0-1 1,-1 1 0,1-1 0,-1 1 0,1-1 0,-1 1 0,1-1 0,-1 1 0,0-1 0,1 0 0,20-40-409,-19 38 361,12-32-486,-11 23 165,2 0 0,0 0 0,0 1 0,1 0 0,11-15 0,-17 26 354,0-1 0,0 1 1,0 0-1,0 0 1,0-1-1,0 1 1,1 0-1,-1 0 1,0-1-1,0 1 0,0 0 1,0 0-1,1 0 1,-1 0-1,0-1 1,0 1-1,0 0 0,1 0 1,-1 0-1,0 0 1,0 0-1,1 0 1,-1 0-1,0-1 1,0 1-1,1 0 0,-1 0 1,0 0-1,0 0 1,1 0-1,-1 0 1,0 0-1,0 0 1,1 0-1,-1 0 0,0 1 1,0-1-1,1 0 1,-1 0-1,0 0 1,0 0-1,1 0 0,-1 0 1,0 0-1,0 1 1,0-1-1,1 0 1,-1 0-1,0 0 1,0 1-1,0-1 0,0 0 1,1 0-1,-1 0 1,0 1-1,0-1 1,0 0-1,0 0 1,0 1-1,3 12-173,-3-13 213,0-17 14,1-76-176,0-7-1836,-19-179 0,32 402 5032,16 110 752,-5-126-2577,-21-94-1211,1 1 1,0-1-1,1 0 0,0-1 1,14 21-1,-20-33-22,0 0-1,0 0 1,0 0 0,0 0-1,0 0 1,0 0 0,0 0-1,0 0 1,0 0 0,0 0-1,0 0 1,0 0-1,0 0 1,0 0 0,0 0-1,0 0 1,0 0 0,0 0-1,0 0 1,0 0 0,-1 0-1,1 0 1,0 0 0,0 0-1,0 0 1,0 0-1,0 0 1,0 0 0,0 0-1,0 0 1,0 0 0,0 0-1,0 0 1,0 0 0,0 1-1,0-1 1,0 0-1,0 0 1,0 0 0,0 0-1,0 0 1,0 0 0,0 0-1,0 0 1,0 0 0,0 0-1,0 0 1,0 0-1,0 0 1,0 0 0,0 0-1,0 0 1,0 0 0,-8-3 19,-11-9 197,9 1-20,0 1 0,0-2-1,1 1 1,1-1 0,0 0 0,1-1 0,0 0-1,0 0 1,2-1 0,0 0 0,0 0-1,1 0 1,1 0 0,-2-20 0,4 30-125,1 0 1,0 0-1,0 0 1,1 0 0,-1 1-1,1-1 1,0 0-1,0 0 1,0 1 0,1-1-1,-1 1 1,1-1-1,0 1 1,3-6-1,1 2-109,0 0 0,1 0-1,0 1 1,10-8 0,17-14-1878,-33 27 1865,0 0 1,0 0-1,-1 0 0,1 1 0,0-1 1,-1 0-1,1 0 0,0 0 0,-1 0 1,1 0-1,-1 0 0,1 0 0,-1 0 1,0-1-1,1-1 0,-3-5-521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5.206"/>
    </inkml:context>
    <inkml:brush xml:id="br0">
      <inkml:brushProperty name="width" value="0.035" units="cm"/>
      <inkml:brushProperty name="height" value="0.035" units="cm"/>
      <inkml:brushProperty name="color" value="#E71224"/>
    </inkml:brush>
  </inkml:definitions>
  <inkml:trace contextRef="#ctx0" brushRef="#br0">0 297 19732,'9'-3'1401,"1"3"-1161,0-1-192,8 1-48,0-3 216,2 1-216,3-1-96</inkml:trace>
  <inkml:trace contextRef="#ctx0" brushRef="#br0" timeOffset="1">351 0 17660,'2'38'1600,"4"0"-1008,-2 2-216,3 0 673,0-1-449,0-4-560,-1-2-344,-2-9 368,-1-3-120,0-3-232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35.656"/>
    </inkml:context>
    <inkml:brush xml:id="br0">
      <inkml:brushProperty name="width" value="0.035" units="cm"/>
      <inkml:brushProperty name="height" value="0.035" units="cm"/>
      <inkml:brushProperty name="color" value="#E71224"/>
    </inkml:brush>
  </inkml:definitions>
  <inkml:trace contextRef="#ctx0" brushRef="#br0">0 0 18684,'10'38'1944,"-3"-4"-1255,1-1-281,-3-6 832,1-4-648,-3-14-2272,-3-11 1760,-6-18-392,-4-4-313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9.211"/>
    </inkml:context>
    <inkml:brush xml:id="br0">
      <inkml:brushProperty name="width" value="0.025" units="cm"/>
      <inkml:brushProperty name="height" value="0.025" units="cm"/>
    </inkml:brush>
  </inkml:definitions>
  <inkml:trace contextRef="#ctx0" brushRef="#br0">65 1 16784,'0'0'7047,"-34"56"-6503,27-30-352,2 8-64,-2 4-96,1 0-32,1 0 32,5 1 0,0-6-64,0-3 32,11-6-32,1-10-1185,9-9-897,2-5-768,0-7-1731,0-17-2818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6.817"/>
    </inkml:context>
    <inkml:brush xml:id="br0">
      <inkml:brushProperty name="width" value="0.035" units="cm"/>
      <inkml:brushProperty name="height" value="0.035" units="cm"/>
      <inkml:brushProperty name="color" value="#E71224"/>
    </inkml:brush>
  </inkml:definitions>
  <inkml:trace contextRef="#ctx0" brushRef="#br0">291 0 17692,'-16'195'2571,"6"-113"-2256,8-54-246,-33 248 266,33-267-325,2-6-9,0 0 1,-1 1-1,0-1 0,0 0 1,0 1-1,0-1 1,0 0-1,-4 6 0,5-9-6,0 0 0,0 0 0,0 0 0,0 0-1,0 0 1,0 0 0,0 1 0,0-1-1,0 0 1,0 0 0,-1 0 0,1 0 0,0 0-1,0 0 1,0 0 0,0 0 0,0 0-1,0 0 1,0 0 0,-1 0 0,1 0 0,0 0-1,0 0 1,0 0 0,0 0 0,0 0-1,0 0 1,0 0 0,-1 0 0,1 0 0,0 0-1,0 0 1,0 0 0,0 0 0,0 0-1,0 0 1,-1 0 0,1 0 0,0 0 0,0 0-1,0 0 1,0 0 0,0 0 0,0 0-1,0-1 1,0 1 0,0 0 0,0 0 0,-1 0-1,1 0 1,0 0 0,0 0 0,0 0-1,0-1 1,-4-10-268,-1-16-251,-6-68-949,2 1-100,-30-124 0,36 207 1560,3 7 30,-1 1 1,1 0-1,-1-1 0,0 1 0,0 0 1,-1 0-1,1 0 0,0 0 0,-1 0 1,0 0-1,-4-5 0,6 8-9,0 0-1,0 0 1,0 0 0,0 0-1,0 0 1,-1 0-1,1 0 1,0 0-1,0 0 1,0 0 0,0 0-1,0-1 1,0 1-1,-1 0 1,1 0-1,0 0 1,0 0-1,0 0 1,0 0 0,0 0-1,-1 0 1,1 0-1,0 0 1,0 0-1,0 0 1,0 0 0,0 0-1,0 1 1,-1-1-1,1 0 1,0 0-1,0 0 1,0 0 0,0 0-1,0 0 1,0 0-1,-1 0 1,1 0-1,0 0 1,0 0 0,0 1-1,0-1 1,0 0-1,0 0 1,0 0-1,0 0 1,0 0-1,0 0 1,0 1 0,0-1-1,0 0 1,0 0-1,0 0 1,-1 0-1,-1 15 241,3 16 66,3-4-163,1 0 1,2-1-1,1 0 1,1 0-1,1 0 0,1-1 1,1-1-1,2 0 1,0 0-1,30 36 1,-39-55-79,-1 0 1,1-1 0,0 1 0,1-1 0,9 6-1,-14-9-56,0-1 0,0 1 0,0-1 0,-1 1-1,1-1 1,0 1 0,0-1 0,0 0-1,0 1 1,0-1 0,0 0 0,0 0 0,0 0-1,0 0 1,0 0 0,0 0 0,0 0-1,0 0 1,0 0 0,0 0 0,-1 0-1,1-1 1,0 1 0,0 0 0,0-1 0,0 1-1,0-1 1,0 1 0,-1-1 0,1 1-1,0-1 1,0 0 0,-1 1 0,1-1 0,0 0-1,-1 1 1,1-1 0,0 0 0,-1 0-1,0 0 1,1 0 0,-1 0 0,1 1-1,-1-1 1,0 0 0,0 0 0,1 0 0,-1 0-1,0-1 1,1-6 27,0 1-1,-1-1 1,0 1-1,0-1 0,-1 1 1,1-1-1,-2 1 1,1-1-1,-1 1 1,0 0-1,-1 0 1,0 0-1,0 0 1,0 0-1,-1 1 0,0-1 1,0 1-1,-9-10 1,0 2-85,0 0 1,0 1-1,-1 0 0,-1 1 1,0 1-1,-23-14 1,25 18-17,0 0 0,-1 1 0,-15-5 0,25 10 41,-1 0 0,1 0 0,0 0 0,0 0 0,0 1 0,-1-1 0,1 1 1,0 0-1,0 0 0,-1 1 0,1-1 0,0 1 0,0 0 0,0 0 0,-6 3 0,9-3 15,-1 0 0,1 0 0,-1 0 0,1 0 0,-1 1 1,1-1-1,-1 0 0,1 1 0,0-1 0,0 1 0,0 0 0,0-1 0,0 1 1,0 0-1,1-1 0,-1 1 0,0 0 0,1 0 0,-1 0 0,1 0 0,0 0 0,0 0 1,0 0-1,0 0 0,0-1 0,0 1 0,0 0 0,0 0 0,1 0 0,-1 0 1,1 0-1,0 0 0,-1-1 0,2 4 0,2 3 15,0 1-1,1 0 1,0-1-1,0 0 1,10 11 0,-5-8 6,0-1 1,0 0-1,1 0 1,0-2-1,1 1 1,0-1-1,0-1 1,0 0-1,1-1 1,21 8-1,-16-9-18,0-1-1,0 0 1,0-1-1,1-1 1,-1 0-1,1-2 0,32-2 1,-47 2-729,-10 2-99,-14-1-395,-33-10 195,12 2 478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7.381"/>
    </inkml:context>
    <inkml:brush xml:id="br0">
      <inkml:brushProperty name="width" value="0.035" units="cm"/>
      <inkml:brushProperty name="height" value="0.035" units="cm"/>
      <inkml:brushProperty name="color" value="#E71224"/>
    </inkml:brush>
  </inkml:definitions>
  <inkml:trace contextRef="#ctx0" brushRef="#br0">9 255 14627,'-7'15'1320,"5"-7"-1000,16-5 33,12-4 591,17-12-216,10-7-64,9-10-80,4-2-48,1-5-24,-2 0-7,-9 5-505,-6 2-361,-16 9-1695,-8 3 1840,-10 13-296,-6 0-200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7.805"/>
    </inkml:context>
    <inkml:brush xml:id="br0">
      <inkml:brushProperty name="width" value="0.035" units="cm"/>
      <inkml:brushProperty name="height" value="0.035" units="cm"/>
      <inkml:brushProperty name="color" value="#E71224"/>
    </inkml:brush>
  </inkml:definitions>
  <inkml:trace contextRef="#ctx0" brushRef="#br0">512 1 16756,'-38'21'204,"0"2"1,1 2 0,2 1-1,0 2 1,2 1 0,1 2-1,2 1 1,1 1 0,1 2-1,2 0 1,2 2-1,-23 45 1,33-51-127,1 0 0,1 1-1,2 0 1,1 1 0,2 0 0,1 0 0,2 1-1,1 0 1,2 42 0,2-51-7,1-1-1,2 1 1,0-1-1,2 0 1,15 40-1,-14-47-49,0 0-1,2-1 1,0 0-1,1-1 1,0 0-1,1-1 1,1 0-1,18 17 1,-20-22-18,1 0 0,1 0 1,0-1-1,0 0 0,0-1 1,1-1-1,0 0 0,0-1 0,1 0 1,0-1-1,-1 0 0,1-1 1,0-1-1,1 0 0,-1-1 1,28-2-1,-18-1 10,-1-2 1,1-1 0,-1 0-1,-1-2 1,1 0-1,-1-2 1,-1 0 0,1-2-1,29-20 1,-12 4 97,-1-1 0,-2-3 1,-2-1-1,0-1 0,-2-2 1,-2-1-1,-1-1 0,-2-2 1,-2-1-1,-1 0 0,-2-2 0,18-51 1,-33 75-58,-1 1 0,-2-1 0,1 0-1,-2 0 1,0-1 0,-1-19 0,-2 30-40,0 0 1,-1 0-1,0 0 0,0 0 0,-1 0 1,0 0-1,0 1 0,-1-1 0,0 0 1,0 1-1,-1 0 0,0 0 0,0 0 1,-1 0-1,-10-11 0,8 12-29,0-1-1,0 1 1,-1 0 0,0 1-1,0 0 1,-1 0 0,1 1-1,-1 0 1,0 0-1,0 1 1,-1 0 0,-16-3-1,-6 2 202,0 2-1,-49 1 1,-23-1 100,42-9-202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48.923"/>
    </inkml:context>
    <inkml:brush xml:id="br0">
      <inkml:brushProperty name="width" value="0.035" units="cm"/>
      <inkml:brushProperty name="height" value="0.035" units="cm"/>
      <inkml:brushProperty name="color" value="#E71224"/>
    </inkml:brush>
  </inkml:definitions>
  <inkml:trace contextRef="#ctx0" brushRef="#br0">43 1 11154,'-5'12'360,"1"0"-1,0 1 0,1-1 1,0 1-1,1 0 1,-1 14-1,3 79 740,1-59-901,-10 970 3830,-2-55-3407,38-353 270,-25-592-890,6 45 12,-7-57-18,0 0 0,0 0 0,1 0 0,-1 0-1,1-1 1,0 1 0,1 0 0,-1-1 0,5 5 0,-7-8 16,0-1-1,0 0 1,0 0 0,0 1 0,1-1 0,-1 0-1,0 1 1,0-1 0,0 0 0,1 0 0,-1 0 0,0 1-1,0-1 1,1 0 0,-1 0 0,0 0 0,1 0-1,-1 0 1,0 1 0,1-1 0,-1 0 0,0 0 0,1 0-1,-1 0 1,0 0 0,0 0 0,1 0 0,-1 0-1,0 0 1,1 0 0,-1 0 0,0 0 0,1-1 0,-1 1-1,0 0 1,1 0 0,-1 0 0,0 0 0,0 0-1,1-1 1,-1 1 0,1 0 0,6-15 903,-5 11-1080,6-16 368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0.411"/>
    </inkml:context>
    <inkml:brush xml:id="br0">
      <inkml:brushProperty name="width" value="0.035" units="cm"/>
      <inkml:brushProperty name="height" value="0.035" units="cm"/>
      <inkml:brushProperty name="color" value="#E71224"/>
    </inkml:brush>
  </inkml:definitions>
  <inkml:trace contextRef="#ctx0" brushRef="#br0">0 418 12099,'1'3'93,"-1"0"0,1-1 0,-1 1 0,1-1 0,0 1 0,0-1 0,0 1 0,1-1 0,-1 1 0,1-1 0,-1 0 1,1 0-1,0 0 0,-1 0 0,4 3 0,-1-2 3,1 1 1,0-1 0,0 0-1,0-1 1,0 1-1,10 3 1,5-1-24,0 0 0,0-1 1,22 1-1,-37-5-51,33 3 39,0-2 0,0-2-1,0-1 1,58-12 0,149-46 273,-36 6 116,91 13 131,3 23-278,161-18-96,14-54-138,-155 24-34,2 23 24,81 15 70,137-11-43,-412 29-35,1 7 0,-1 4 0,205 31 0,-162-8 152,205 3 0,-290-26-138,482 19 500,-162 11-262,2-34-157,-231-12-78,130-7 42,-217 20-74,125 12 0,13 20 41,161 12 305,23-46 408,-454 2-1479,-5 7 546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1.660"/>
    </inkml:context>
    <inkml:brush xml:id="br0">
      <inkml:brushProperty name="width" value="0.035" units="cm"/>
      <inkml:brushProperty name="height" value="0.035" units="cm"/>
      <inkml:brushProperty name="color" value="#E71224"/>
    </inkml:brush>
  </inkml:definitions>
  <inkml:trace contextRef="#ctx0" brushRef="#br0">1 302 11202,'4'-4'37,"0"0"-1,0 0 0,0 0 1,1 1-1,0-1 0,0 1 1,0 0-1,0 1 0,0-1 1,0 1-1,1 0 0,-1 0 0,1 1 1,6-1-1,9-1 184,1 1-1,32 1 1,-21 1 151,183 5 1321,71-3-868,187-43-481,-93 6-264,1 25 31,60 31 20,105 2-20,53-32-77,-80-1 2,704 31 27,-801-8 115,-291-17 88,159-23-1,62-39 314,-16 3-172,-235 49-316,136-2 0,-127 16 18,108-3 518,-152-1-199,83-16-1,-127 16-305,39-7 221,-56 11-291,0 0 1,-1 0 0,1 0 0,0 0-1,0 1 1,-1 0 0,1 0 0,8 3-1,-7 0-239,-10-3 18,-15-4 55,-12-6 28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3.148"/>
    </inkml:context>
    <inkml:brush xml:id="br0">
      <inkml:brushProperty name="width" value="0.035" units="cm"/>
      <inkml:brushProperty name="height" value="0.035" units="cm"/>
      <inkml:brushProperty name="color" value="#E71224"/>
    </inkml:brush>
  </inkml:definitions>
  <inkml:trace contextRef="#ctx0" brushRef="#br0">176 10 16596,'-3'-9'2079,"6"12"-1194,7 19 274,36 108 1076,-36-106-2101,1-1 0,1-1 0,23 31 0,-34-50-127,1 0 0,0-1-1,0 0 1,0 1 0,1-1 0,-1 0-1,1 0 1,-1 0 0,1-1-1,-1 1 1,1-1 0,0 1-1,5 1 1,-7-3-5,0 0 0,0 1 1,0-1-1,0 0 0,0 0 0,0-1 0,0 1 0,0 0 1,0 0-1,0 0 0,0-1 0,0 1 0,0 0 0,0-1 0,0 1 1,0-1-1,-1 1 0,2-1 0,0-1 1,-1 1 0,1-1 1,-1 0-1,0 1 0,1-1 0,-1 0 1,0 0-1,0 0 0,0 0 0,-1 0 0,2-3 1,1-8 14,0 0 0,-1 0 1,-1 0-1,0 0 1,-1 0-1,0 0 0,-1 0 1,0 0-1,-1 0 0,-1 0 1,0 0-1,0 1 0,-2-1 1,1 1-1,-2 0 0,-7-13 1,12 22-20,-1 1 1,1 0-1,-1-1 0,0 1 1,0 0-1,0 0 1,0 0-1,0 1 0,0-1 1,-1 0-1,1 1 1,-5-3-1,7 4-1,-1 0-1,1 0 1,-1 0 0,0 0-1,1 0 1,-1 0 0,1 0-1,-1 0 1,1 0-1,-1 0 1,0 0 0,1 0-1,-1 0 1,1 1 0,-1-1-1,1 0 1,-1 0 0,1 0-1,-1 1 1,1-1-1,-1 0 1,1 1 0,-1-1-1,0 1 1,0 1-3,0-1-1,0 1 1,1-1-1,-1 1 1,0 0-1,0 0 1,1-1 0,-1 1-1,1 0 1,0 0-1,-1 3 1,1 8-6,0 0-1,1 0 1,1-1 0,0 1 0,0 0-1,2-1 1,-1 0 0,2 1 0,-1-1-1,2-1 1,-1 1 0,2-1 0,8 13-1,-14-23 12,0 1 0,0-1 0,0 0 0,0 1 0,0-1 0,0 0 0,0 0 0,0 1 0,1-1 0,-1 0 0,0 0 0,1-1 0,-1 1 0,1 0 0,-1 0 0,1-1 0,-1 1 0,1-1 0,0 1 0,-1-1 0,1 0 0,-1 1 0,1-1 0,0 0 0,3 0 0,-4-1 2,1 0 0,-1 0 0,1 0 1,0 0-1,-1 0 0,0 0 0,1-1 0,-1 1 1,0 0-1,0-1 0,1 1 0,-1-1 0,0 0 1,0 1-1,-1-1 0,1 0 0,0 1 1,-1-1-1,1 0 0,-1 0 0,1-3 0,4-23 60,-5 27-63,1 0 0,-1 0 0,0 0 0,0 0 0,0 1 0,0-1 0,0 0 0,0 0 0,0 0 0,0 0 0,0 0 0,0 0 0,0 0-1,0 1 1,-1-1 0,1 0 0,0 0 0,-1 0 0,1 1 0,-1-1 0,1 0 0,-1 0 0,1 1 0,-1-1 0,1 0 0,-2 0 0,-1 2-47,-1 0 0,1 1 0,0 0 0,0-1 0,0 1 0,1 0 0,-1 1-1,0-1 1,1 0 0,0 1 0,-1 0 0,-1 3 0,-6 4-197,-8 7 93,-1-1 0,-1 0 0,0-1 0,-1-1 0,0-2 0,-1 0 0,-1-1 0,0-1 0,0-1 0,-1-1 0,0-1 0,0-1 0,-30 3 0,52-9 161,1 1 0,0-1-1,-1 0 1,1 0 0,-1 0 0,1 0 0,0 0 0,-1 0 0,1 0 0,0-1 0,-1 1 0,1 0 0,0-1-1,-2 0 1,3 1-4,0-1 0,0 1 0,-1 0-1,1-1 1,0 1 0,0 0-1,0-1 1,0 1 0,0-1 0,0 1-1,0 0 1,0-1 0,0 1-1,0 0 1,0-1 0,0 1 0,1 0-1,-1-1 1,0 1 0,0 0 0,0-1-1,0 1 1,0 0 0,1 0-1,-1-1 1,0 1 0,0 0 0,1-1-1,-1 1 1,0 0 0,0 0 0,1 0-1,-1-1 1,39-28 298,-27 21-227,95-71 306,106-102 0,-195 159-1261,-13 12 197,-6 10 666,1 0 1,0 0 0,0 0-1,0 0 1,0-1-1,-1 1 1,1 0 0,0 0-1,0 0 1,0 0-1,-1 0 1,1 0 0,0 0-1,0-1 1,0 1-1,-1 0 1,1 0 0,0 0-1,0 0 1,0 0-1,-1 0 1,1 0 0,0 0-1,0 0 1,0 0-1,-1 0 1,1 0 0,0 1-1,0-1 1,-1 0-1,1 0 1,0 0 0,0 0-1,0 0 1,0 0-1,-1 0 1,1 1 0,0-1-1,0 0 1,0 0-1,-1 0 1,-10 8-564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3.635"/>
    </inkml:context>
    <inkml:brush xml:id="br0">
      <inkml:brushProperty name="width" value="0.035" units="cm"/>
      <inkml:brushProperty name="height" value="0.035" units="cm"/>
      <inkml:brushProperty name="color" value="#E71224"/>
    </inkml:brush>
  </inkml:definitions>
  <inkml:trace contextRef="#ctx0" brushRef="#br0">444 35 13547,'-12'-1'268,"-1"0"0,1 1-1,-1 0 1,1 1 0,0 0 0,-1 1 0,1 0 0,0 1-1,0 0 1,0 1 0,0 1 0,1 0 0,0 0 0,0 1-1,0 1 1,-10 8 0,0-1-173,2 2 0,0 0 1,2 2-1,-1 0 0,2 0 0,1 2 0,-17 25 0,21-25-29,0 0 0,2 1 0,0 0 0,1 1 0,2 0 0,0 0 0,1 1 0,1-1 0,1 1 0,1 0 0,1 0 0,3 32 0,0-35-23,1-1-1,0 0 0,1 0 0,1 0 0,1 0 1,1-1-1,0 1 0,1-2 0,1 1 0,1-1 1,1-1-1,0 0 0,1 0 0,25 25 0,-29-33-33,0-1 1,1-1-1,0 1 0,0-1 0,0-1 0,1 0 0,0 0 0,0-1 0,20 6 0,-22-8 5,0-1-1,0 0 1,0 0-1,0-1 1,0 0-1,0-1 1,0 0-1,0 0 1,0 0-1,0-1 1,0 0-1,-1-1 1,1 1-1,7-6 1,4-2 75,-1-2 1,0-1-1,-1 0 1,0-1-1,-1 0 1,-1-2-1,0 0 1,16-23-1,6-14 347,45-84 0,-56 87-104,29-75-1,-46 100-268,-1 0-1,-2 0 0,0-1 0,-2 0 0,2-34 1,-5 49-82,-2 1 0,1 0 0,-1 0 0,-1-1 0,0 1 0,0 0 0,-1 0 1,0 1-1,-1-1 0,-6-11 0,7 14-52,-1 1-1,0 0 1,-1 1-1,0-1 1,1 1 0,-1 0-1,-1 0 1,1 1 0,-1-1-1,0 1 1,0 0 0,0 1-1,-1 0 1,1 0-1,-11-4 1,-1 3-121,1 0-1,-2 1 1,1 1 0,0 1-1,0 0 1,-1 1 0,1 1-1,-27 5 1,-15 4-363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5.544"/>
    </inkml:context>
    <inkml:brush xml:id="br0">
      <inkml:brushProperty name="width" value="0.035" units="cm"/>
      <inkml:brushProperty name="height" value="0.035" units="cm"/>
      <inkml:brushProperty name="color" value="#E71224"/>
    </inkml:brush>
  </inkml:definitions>
  <inkml:trace contextRef="#ctx0" brushRef="#br0">0 66 13603,'4'52'3020,"-3"-48"-2893,0 1 1,0-1-1,0 1 0,0-1 1,1 0-1,0 0 1,0 1-1,0-1 1,3 4-1,-4-8-91,-1 1 0,1-1 0,-1 1 0,1-1 0,0 0 0,-1 1 0,1-1-1,0 0 1,-1 1 0,1-1 0,0 0 0,-1 0 0,1 0 0,0 0 0,-1 0 0,1 0 0,0 0 0,0 0-1,-1 0 1,1 0 0,0 0 0,0 0 0,-1-1 0,1 1 0,0 0 0,-1 0 0,1-1 0,0 1 0,-1 0-1,1-1 1,-1 1 0,1-1 0,-1 1 0,1-1 0,-1 1 0,1-1 0,-1 1 0,1-1 0,0-1 0,22-27 645,-19 24-528,6-10 149,-1 2-22,1 1 0,20-21 0,-28 30-263,0 1 1,0 0-1,0 1 1,0-1 0,1 0-1,-1 1 1,1-1-1,-1 1 1,1 0 0,0-1-1,-1 1 1,1 1-1,0-1 1,0 0 0,0 1-1,0-1 1,-1 1-1,1 0 1,0 0-1,0 0 1,5 1 0,-5 0-5,1 1 1,-2-1 0,1 1 0,0 0 0,0 0 0,0 0 0,-1 0-1,1 1 1,-1-1 0,0 0 0,0 1 0,1 0 0,-2-1-1,3 5 1,22 45 129,-23-45-125,8 23 72,-8-20-46,0-1 0,1 0 0,0-1 0,5 9 0,-9-16-40,1 0-1,-1 0 1,1-1-1,-1 1 1,1 0-1,-1-1 1,1 1-1,-1 0 0,1-1 1,0 1-1,-1-1 1,1 1-1,0-1 1,0 0-1,-1 1 1,1-1-1,0 0 1,0 1-1,0-1 0,0 0 1,-1 0-1,1 0 1,0 1-1,0-1 1,0 0-1,0 0 1,0 0-1,-1-1 1,1 1-1,0 0 0,0 0 1,0 0-1,0-1 1,-1 1-1,1 0 1,0-1-1,0 1 1,-1-1-1,1 1 0,0-1 1,-1 1-1,1-1 1,0 1-1,0-2 1,3-2 10,0 0 1,0-1-1,0 0 1,6-10-1,20-47 58,-23 46-67,0 0 0,2 1 0,-1 0 1,22-27-1,-29 41-11,0 0-1,0 0 1,0 0 0,0 0-1,0 0 1,0 0 0,0 0 0,1 0-1,-1 0 1,0 1 0,1-1-1,-1 1 1,0-1 0,1 1 0,-1-1-1,0 1 1,1 0 0,-1-1-1,3 1 1,-3 1-3,0-1 0,0 0 0,0 1 0,0-1 0,0 1 0,1-1 0,-1 1 0,0 0 0,0-1 0,-1 1 0,1 0 0,0 0 0,0 0 1,0 0-1,0 0 0,-1 0 0,1 0 0,0 0 0,-1 0 0,1 0 0,-1 0 0,1 2 0,5 13-144,-1-1 1,-1 1 0,4 29-1,-6-56 1360,-4-6-1064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6.028"/>
    </inkml:context>
    <inkml:brush xml:id="br0">
      <inkml:brushProperty name="width" value="0.035" units="cm"/>
      <inkml:brushProperty name="height" value="0.035" units="cm"/>
      <inkml:brushProperty name="color" value="#E71224"/>
    </inkml:brush>
  </inkml:definitions>
  <inkml:trace contextRef="#ctx0" brushRef="#br0">2 1 16748,'-1'7'1728,"1"3"-992,0-1-264,0 1 929,1 0-433,1 0-984,-1 1 360,-1-5-160,0 1-120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9.571"/>
    </inkml:context>
    <inkml:brush xml:id="br0">
      <inkml:brushProperty name="width" value="0.025" units="cm"/>
      <inkml:brushProperty name="height" value="0.025" units="cm"/>
    </inkml:brush>
  </inkml:definitions>
  <inkml:trace contextRef="#ctx0" brushRef="#br0">100 0 15439,'0'0'7868,"-11"7"-7788,11-6-79,-11 5 10,1 1 0,1 0 0,0 1 0,-13 13 0,19-17-20,0-1-1,1 1 1,-1-1-1,1 1 1,0 0-1,0 0 1,0 0-1,0 0 1,1 0-1,-1 1 1,1-1 0,0 0-1,1 1 1,-1-1-1,1 1 1,-1-1-1,2 0 1,-1 1-1,1 4 1,0-6-8,0-1 1,0 0-1,0 1 1,0-1-1,1 0 1,-1 0-1,1 0 1,-1 0-1,1 0 0,0 0 1,0-1-1,0 1 1,0 0-1,0-1 1,0 0-1,0 1 1,0-1-1,1 0 0,-1 0 1,0 0-1,1 0 1,2 0-1,65 13-555,-50-11 324,-15-2 163,10 1-41,-1 0 1,1 1-1,-1 0 1,0 1-1,0 1 1,0 0-1,0 1 1,-1 1-1,19 12 1,-31-18 159,1 0 0,-1-1-1,0 1 1,0 0 0,0 1 0,0-1 0,0 0-1,0 0 1,-1 0 0,1 1 0,0-1 0,-1 0 0,1 1-1,0-1 1,-1 0 0,0 1 0,1-1 0,-1 1-1,0-1 1,0 1 0,0-1 0,0 0 0,0 1 0,0-1-1,0 1 1,0-1 0,0 1 0,-1-1 0,1 1-1,-1-1 1,1 0 0,-1 1 0,0-1 0,1 0 0,-1 1-1,0-1 1,0 0 0,0 0 0,0 0 0,0 0-1,0 0 1,0 0 0,0 0 0,0 0 0,0 0 0,-1 0-1,1-1 1,-2 2 0,-7 4 302,0-1 0,0 0 0,-1 0 0,-19 5-1,18-6-259,-1-1-1,0 0 0,0 0 1,0-2-1,0 1 0,0-2 1,0 0-1,-24-3 0,35 3-175,1-1 0,0 0 0,0 1-1,-1-1 1,1 0 0,0 0 0,0 0-1,0 0 1,0 0 0,0 0 0,0 0 0,0 0-1,1-1 1,-1 1 0,0 0 0,1 0-1,-1-1 1,0 1 0,1-1 0,0 1-1,-1 0 1,1-1 0,0 1 0,0-1-1,0 1 1,0-1 0,0 1 0,0 0 0,0-1-1,0 1 1,0-1 0,1 1 0,-1 0-1,1-1 1,0-1 0,1-5-1248,1-1 1,0 1 0,0 0-1,7-12 1,17-24-6469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6.842"/>
    </inkml:context>
    <inkml:brush xml:id="br0">
      <inkml:brushProperty name="width" value="0.035" units="cm"/>
      <inkml:brushProperty name="height" value="0.035" units="cm"/>
      <inkml:brushProperty name="color" value="#E71224"/>
    </inkml:brush>
  </inkml:definitions>
  <inkml:trace contextRef="#ctx0" brushRef="#br0">99 379 13147,'0'-2'260,"0"0"1,-1 0-1,1 0 1,0 0-1,-1 1 0,1-1 1,-1 0-1,0 0 1,0 0-1,0 1 0,0-1 1,0 0-1,0 1 1,0-1-1,0 1 1,-1-1-1,-1-1 0,2 2-149,0 1 0,-1-1-1,1 1 1,0 0-1,0-1 1,-1 1-1,1 0 1,0 0-1,-1-1 1,1 1-1,0 0 1,-1 1 0,1-1-1,0 0 1,-1 0-1,1 0 1,0 1-1,0-1 1,-1 1-1,1-1 1,0 1-1,0-1 1,0 1 0,0 0-1,0-1 1,-2 3-1,-1 0-35,0 1-1,0 0 1,0 0 0,1 0-1,0 0 1,0 1 0,0-1-1,0 1 1,1 0-1,0 0 1,0 0 0,0 0-1,0 0 1,0 7 0,0-7-43,1-1 0,1 1 0,-1 0 1,1 0-1,0 0 0,0 0 0,0-1 0,1 1 1,-1 0-1,1 0 0,1 0 0,-1-1 0,0 1 1,1-1-1,4 9 0,-5-12-16,0 0 1,-1 0-1,1 0 0,0 0 1,0 0-1,0 0 0,0 0 1,0 0-1,0 0 0,0-1 0,0 1 1,0 0-1,1-1 0,-1 1 1,0 0-1,0-1 0,1 0 1,-1 1-1,0-1 0,1 0 1,-1 0-1,0 1 0,3-1 0,-2-1 8,1 1 0,0-1 0,-1 0 0,1 0 0,-1 0 0,0 0 0,1 0 0,-1-1 0,0 1 0,1-1 0,2-2 0,3-4 45,1 0-1,-1-1 1,0-1-1,8-13 1,3-8 5,-1-1-1,-2-1 1,-2 0 0,-1-1 0,-1 0 0,-2-1 0,-2-1 0,-1 1 0,5-72 0,-15 78 10,-2 18-13,5 11-68,0 0 0,-1 0-1,1 0 1,0 0 0,-1 0 0,1 0 0,0 0 0,-1 0-1,1 0 1,0 0 0,-1 0 0,1 0 0,0 0 0,-1 0-1,1 0 1,0 0 0,-1 0 0,1 0 0,0 1 0,-1-1-1,1 0 1,0 0 0,0 0 0,-1 1 0,1-1 0,0 0-1,0 0 1,0 1 0,-1-1 0,1 0 0,0 0 0,0 1-1,0-1 1,0 0 0,-1 1 0,-3 7 19,0 0 0,1 1 0,0 0 1,0-1-1,0 1 0,1 0 0,1 0 0,-1 14 1,-1-4-3,2-14-16,-16 146 73,16-132-76,1 0 0,1 0 1,0-1-1,1 1 0,10 36 0,-12-54-3,1 1 0,-1-1 0,1 1 0,-1-1 1,1 1-1,0-1 0,0 1 0,-1-1 0,1 0 0,0 1 0,0-1 0,0 0 1,1 0-1,-1 0 0,0 0 0,0 0 0,1 0 0,-1 0 0,3 1 0,-3-2 2,0 0-1,0 1 0,1-1 1,-1 0-1,0 0 0,1-1 0,-1 1 1,0 0-1,1 0 0,-1-1 1,0 1-1,0 0 0,1-1 0,-1 1 1,0-1-1,0 0 0,0 1 1,0-1-1,0 0 0,0 0 0,0 0 1,0 0-1,1-1 0,7-7-6,-1-1 0,0 0 0,-1 0 0,7-13 0,12-16-23,-26 38 26,0 1-1,0 0 1,0-1-1,0 1 1,1 0 0,-1 0-1,0-1 1,0 1-1,1 0 1,-1 0-1,0-1 1,0 1 0,1 0-1,-1 0 1,0 0-1,1 0 1,-1 0 0,0-1-1,1 1 1,-1 0-1,0 0 1,1 0 0,-1 0-1,0 0 1,1 0-1,-1 0 1,0 0 0,1 0-1,-1 0 1,0 0-1,1 0 1,-1 0 0,0 0-1,0 1 1,1-1-1,-1 0 1,0 0 0,1 0-1,-1 0 1,0 0-1,1 1 1,-1-1 0,0 0-1,0 0 1,1 1-1,-1-1 1,0 0 0,0 0-1,0 1 1,0-1-1,1 0 1,-1 1 0,0-1-1,0 0 1,0 1-1,0-1 1,0 0-1,0 1 1,0-1 0,0 0-1,0 1 1,0-1-1,0 1 1,7 26-116,-6-23 95,1 8-31,0 3 30,1-1-1,0-1 0,1 1 1,10 24-1,-13-37 25,0 0 1,-1-1-1,1 1 0,0 0 1,0 0-1,0-1 1,0 1-1,0-1 1,0 1-1,0-1 0,0 1 1,0-1-1,0 1 1,0-1-1,0 0 1,1 0-1,-1 1 0,0-1 1,0 0-1,0 0 1,2 0-1,30-3-113,-19 1 47,-11 2 54,54-6-224,-54 5 231,0 1 1,0-1-1,0 0 1,0 0-1,0 0 1,0 0-1,0 0 1,-1-1 0,1 1-1,0-1 1,-1 0-1,1 0 1,-1 0-1,0 0 1,4-5-1,-6 7 12,1 0-1,-1-1 1,0 1-1,0 0 1,1 0-1,-1-1 1,0 1-1,0 0 1,0-1-1,0 1 1,0 0-1,0-1 1,0 1-1,1-1 1,-1 1-1,0 0 1,0-1-1,0 1 1,0 0-1,0-1 1,-1 1-1,1 0 1,0-1-1,0 1 1,0 0-1,0-1 1,0 1-1,0 0 1,-1-1-1,1 1 1,0 0-1,0-1 1,0 1-1,-1 0 1,1 0-1,0-1 1,0 1-1,-1-1 1,-18-3 219,-20 7 267,20 2-163,-9 1 402,42-15-285,15-3-426,-4 4-939,0 0 1,1 2 0,0 1-1,50-4 1,-48 12 161,-9 4-238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7.357"/>
    </inkml:context>
    <inkml:brush xml:id="br0">
      <inkml:brushProperty name="width" value="0.035" units="cm"/>
      <inkml:brushProperty name="height" value="0.035" units="cm"/>
      <inkml:brushProperty name="color" value="#E71224"/>
    </inkml:brush>
  </inkml:definitions>
  <inkml:trace contextRef="#ctx0" brushRef="#br0">2 0 13939,'0'3'306,"-1"0"1,1 0-1,-1 0 0,1 0 1,0-1-1,1 1 1,-1 0-1,0 0 0,2 4 1,-1 3 315,8 166 4370,13 126-3186,-21-298-1908,0 0 1,-1 0 0,1 0 0,1 0 0,2 7 0,-4-11 66,0 0-1,0 1 1,0-1 0,0 0 0,0 0-1,1 1 1,-1-1 0,0 0-1,0 0 1,1 1 0,-1-1 0,0 0-1,0 0 1,1 0 0,-1 1 0,0-1-1,1 0 1,-1 0 0,0 0-1,0 0 1,1 0 0,-1 0 0,0 1-1,1-1 1,-1 0 0,0 0-1,1 0 1,0 0 0,-1-1-16,1 1 1,0-1-1,0 1 0,0-1 0,-1 0 1,1 1-1,0-1 0,0 0 1,-1 1-1,1-1 0,-1 0 1,1 0-1,0 1 0,-1-1 1,1-1-1,7-11-370,1-3-144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7.799"/>
    </inkml:context>
    <inkml:brush xml:id="br0">
      <inkml:brushProperty name="width" value="0.035" units="cm"/>
      <inkml:brushProperty name="height" value="0.035" units="cm"/>
      <inkml:brushProperty name="color" value="#E71224"/>
    </inkml:brush>
  </inkml:definitions>
  <inkml:trace contextRef="#ctx0" brushRef="#br0">77 1 17036,'-26'47'2511,"19"-38"-2113,1 1-1,0 1 0,1-1 1,0 1-1,1 0 1,0 0-1,0 0 0,1 0 1,1 1-1,-2 15 0,4-26-378,0-1 0,0 1 0,0 0 0,0-1-1,0 1 1,0 0 0,0-1 0,0 1-1,0 0 1,0-1 0,0 1 0,1 0-1,-1-1 1,0 1 0,0 0 0,1-1-1,-1 1 1,1-1 0,-1 1 0,0 0 0,1-1-1,-1 1 1,1-1 0,0 1 0,0-1-9,0 1 0,0-1 1,-1 0-1,1 0 0,0 0 1,0 0-1,-1-1 0,1 1 1,0 0-1,0 0 1,-1 0-1,1-1 0,0 1 1,0 0-1,-1-1 0,1 1 1,0 0-1,0-1 0,31-28 36,-29 25-35,14-13-5,-7 5 7,0 0-1,2 2 1,-1-1 0,20-13 0,-28 23-12,-1-1-1,0 1 1,1-1 0,-1 1 0,1 0-1,-1 0 1,1 0 0,0 1-1,-1-1 1,1 0 0,0 1-1,0 0 1,-1-1 0,1 1 0,0 0-1,0 1 1,-1-1 0,1 0-1,0 1 1,0 0 0,-1-1-1,1 1 1,-1 0 0,1 0-1,-1 1 1,1-1 0,-1 0 0,1 1-1,-1 0 1,0-1 0,3 5-1,25 32-5,-25-31 4,0 1-1,0-2 0,1 1 1,0 0-1,10 8 1,-14-14 1,0 0 0,-1 0 1,1 0-1,0-1 1,-1 1-1,1 0 1,0-1-1,0 1 0,0-1 1,-1 0-1,1 0 1,0 0-1,0 0 0,0 0 1,0 0-1,-1 0 1,1 0-1,0-1 1,0 1-1,0-1 0,-1 1 1,1-1-1,0 0 1,0 0-1,-1 0 0,1 0 1,-1 0-1,1 0 1,-1 0-1,2-2 1,5-4-2,0-1 1,-1 0 0,13-17 0,-13 16-3,0 0-11,-4 5-15,-1-1 1,1 1 0,1 0-1,-1 0 1,1 1 0,-1-1-1,1 1 1,0-1 0,0 1-1,1 1 1,-1-1 0,9-4-1,-12 7 16,0 0 0,-1 0 0,1 0 0,0 0 0,0 0-1,0 0 1,-1 0 0,1 0 0,0 0 0,0 0 0,-1 0 0,1 1 0,0-1-1,0 0 1,-1 1 0,1-1 0,0 0 0,0 1 0,-1-1 0,1 1-1,-1-1 1,1 1 0,0-1 0,-1 1 0,1 0 0,9 20-454,-10-20 360,1 1 0,-1-1 0,1 1 0,-1-1 0,1 1 0,-1-1 0,1 1 0,0-1 0,0 0 0,0 1 0,0-1 0,0 0 0,0 0 0,0 0 0,0 1 0,0-1 0,0 0 0,1-1 0,1 2 0,-2-2-17,0 0 1,0 0-1,0 0 1,0 0 0,0 0-1,0 0 1,0-1-1,0 1 1,0 0-1,0-1 1,0 1 0,0-1-1,0 1 1,0-1-1,-1 0 1,1 1 0,0-1-1,0 0 1,-1 1-1,1-1 1,1-1 0,15-22-1097,-15 21 1132,15-26-869,1-2-265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8.279"/>
    </inkml:context>
    <inkml:brush xml:id="br0">
      <inkml:brushProperty name="width" value="0.035" units="cm"/>
      <inkml:brushProperty name="height" value="0.035" units="cm"/>
      <inkml:brushProperty name="color" value="#E71224"/>
    </inkml:brush>
  </inkml:definitions>
  <inkml:trace contextRef="#ctx0" brushRef="#br0">16 0 12019,'0'68'1850,"-2"-11"-138,3 0 0,3 0 0,15 84-1,-18-137-1699,0 1-1,-1-1 0,1 0 1,-1 1-1,0-1 0,0 1 1,-2 7-1,2-10-9,0 0 0,-1-1 0,1 1 0,-1-1 0,0 1 0,1-1 0,-1 1 0,0-1 0,0 1-1,0-1 1,0 0 0,0 1 0,0-1 0,0 0 0,-1 0 0,1 0 0,0 0 0,-1 0 0,1 0 0,0 0 0,-1-1 0,1 1 0,-4 1 0,5-2 1,-1 0 0,1 0 1,-1 0-1,1 0 1,-1 0-1,1-1 0,0 1 1,-1 0-1,1 0 0,-1 0 1,1 0-1,0 0 0,-1-1 1,1 1-1,-1 0 0,1 0 1,0-1-1,-1 1 1,1 0-1,0-1 0,-1 1 1,1 0-1,0-1 0,0 1 1,-1 0-1,1-1 0,0 1 1,0-1-1,0 1 1,-1 0-1,1-1 0,0 1 1,0-1-1,0 1 0,0-1 1,0 1-1,0 0 0,0-1 1,0 1-1,0-1 0,0 0 1,1-21 36,2 4-20,0-1 0,2 1-1,1 0 1,11-28 0,38-65 49,-55 110-69,17-32 74,1 1 0,2 1 0,24-32 0,-43 62-57,0 0-1,0 0 0,-1 0 1,1 0-1,0 1 0,0-1 1,0 0-1,0 0 0,0 1 0,0-1 1,1 0-1,-1 1 0,0-1 1,0 1-1,0-1 0,2 1 1,-2 0-4,-1 0 1,1 0-1,-1 0 1,1 0-1,-1 1 1,0-1-1,1 0 1,-1 0-1,1 1 1,-1-1-1,0 0 1,1 0-1,-1 1 1,1-1-1,-1 1 1,0-1-1,0 0 1,1 1-1,-1-1 1,0 1-1,0-1 1,1 1-1,-1-1 1,0 0-1,0 1 1,0 0-1,2 5 94,-2 1-1,1-1 0,-1 0 0,0 10 0,0-15-101,-1 18 200,1-9-93,-1 0-1,1 0 0,1 0 0,-1 0 0,2 0 0,2 11 0,-4-20-104,0 0 1,0 0 0,1-1 0,-1 1-1,0 0 1,0-1 0,1 1 0,-1 0 0,0-1-1,1 1 1,-1 0 0,1-1 0,-1 1-1,0-1 1,1 1 0,-1 0 0,1-1-1,0 0 1,-1 1 0,1-1 0,-1 1-1,1-1 1,0 0 0,-1 1 0,1-1-1,0 0 1,0 0 0,-1 1 0,1-1-1,0 0 1,-1 0 0,1 0 0,0 0-1,0 0 1,-1 0 0,1 0 0,0 0-1,0 0 1,-1 0 0,1-1 0,0 1-1,-1 0 1,1 0 0,0-1 0,-1 1-1,1 0 1,0-1 0,-1 1 0,1-1-1,0 0 1,5-3 35,0-1 0,-1 0 0,1-1 0,4-6 0,-5 6-34,12-14 55,24-25 18,-38 42-79,0 1-1,0-1 1,0 1-1,0 0 1,0 0-1,1 0 0,-1 1 1,1-1-1,-1 1 1,1-1-1,-1 1 1,7-1-1,-8 2-5,0 0 0,0 0 0,0 1 0,-1-1 0,1 0 0,0 1 0,0-1 0,-1 1 0,1 0 0,0-1 0,-1 1 0,1 0 0,0 0 0,-1 0 0,1 0 0,-1 0 0,0 1 0,1-1 0,-1 0 0,0 1 0,0-1 0,0 1 0,0-1 0,0 1 0,0-1 0,0 1 0,-1 0 0,2 2 1,1 6-108,0-1 1,0 1-1,1 18 1,-1-17 41,0-14-24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8.841"/>
    </inkml:context>
    <inkml:brush xml:id="br0">
      <inkml:brushProperty name="width" value="0.035" units="cm"/>
      <inkml:brushProperty name="height" value="0.035" units="cm"/>
      <inkml:brushProperty name="color" value="#E71224"/>
    </inkml:brush>
  </inkml:definitions>
  <inkml:trace contextRef="#ctx0" brushRef="#br0">0 0 17292,'1'7'587,"0"0"0,0 0 0,1-1 0,3 10 0,2 7 150,32 105 797,-8-33-2291,-31-95 744,0 0 0,0 0 0,0 0 0,0 1 0,0-1 0,0 0 0,0 0 0,0 1 0,0-1 0,0 0-1,0 0 1,0 0 0,0 1 0,0-1 0,0 0 0,-1 0 0,1 0 0,0 1 0,0-1 0,0 0 0,0 0 0,0 0 0,-1 0 0,1 0 0,0 1 0,0-1 0,0 0 0,-1 0 0,1 0 0,0 0 0,0 0 0,0 0 0,-1 0 0,1 0 0,0 0 0,0 0 0,-1 0 0,1 0 0,0 0 0,0 0 0,0 0 0,-1 0 0,1 0 0,0 0 0,0 0 0,-1 0 0,1 0 0,-11-2-25,-4-3-206,0-2-90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9.389"/>
    </inkml:context>
    <inkml:brush xml:id="br0">
      <inkml:brushProperty name="width" value="0.035" units="cm"/>
      <inkml:brushProperty name="height" value="0.035" units="cm"/>
      <inkml:brushProperty name="color" value="#E71224"/>
    </inkml:brush>
  </inkml:definitions>
  <inkml:trace contextRef="#ctx0" brushRef="#br0">0 226 15683,'2'-12'1529,"9"2"-857,4-1-216,12-5 912,6-1-352,7-5-359,3 2-161,6-4-328,-1 1-192,-2 1-616,-6 2 592,-14 5-160,-9 2-105</inkml:trace>
  <inkml:trace contextRef="#ctx0" brushRef="#br0" timeOffset="1">168 355 15651,'2'-9'1673,"10"-4"-937,3-3-312,2-4 984,2 2-512,2-2-439,1 4-297,-1 6 1416,-2 6-1384,-5 12-32,-1 8 56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1:59.829"/>
    </inkml:context>
    <inkml:brush xml:id="br0">
      <inkml:brushProperty name="width" value="0.035" units="cm"/>
      <inkml:brushProperty name="height" value="0.035" units="cm"/>
      <inkml:brushProperty name="color" value="#E71224"/>
    </inkml:brush>
  </inkml:definitions>
  <inkml:trace contextRef="#ctx0" brushRef="#br0">0 94 12523,'5'4'398,"-1"0"1,-1 0-1,1 1 1,-1-1-1,1 1 1,-2 0-1,1 0 1,0 0-1,-1 1 1,0-1-1,3 11 0,6 12 1154,-4-12-1107,-5-11-314,0 1 1,0 0-1,1 0 1,0-1 0,1 0-1,-1 1 1,1-1-1,0-1 1,5 6-1,-9-10-116,1 1 0,-1-1-1,1 0 1,-1 0-1,1 1 1,-1-1-1,1 0 1,-1 0-1,1 0 1,0 1 0,-1-1-1,1 0 1,0 0-1,-1 0 1,1 0-1,-1 0 1,1 0-1,0-1 1,-1 1-1,1 0 1,-1 0 0,1 0-1,-1 0 1,1-1-1,0 1 1,-1 0-1,1-1 1,-1 1-1,1 0 1,-1-1 0,1 1-1,-1 0 1,0-1-1,1 1 1,-1-1-1,1 1 1,-1-1-1,0 1 1,0-1 0,1 1-1,-1-1 1,0 0-1,1 0 1,8-27 291,-7 9-137,-1 1-1,0 0 0,-2-24 1,0 1-131,1 46-46,1 0 0,0-1 0,0 1-1,0-1 1,1 1 0,-1-1 0,1 0 0,5 9-1,24 31 10,-30-42 3,0 0 0,1 0 0,-1-1 0,1 1 1,0-1-1,-1 1 0,1-1 0,0 1 0,0-1 0,0 0 0,0 0 0,0 0 0,0 0 1,0-1-1,0 1 0,0 0 0,0-1 0,1 1 0,-1-1 0,3 0 0,-2 0 7,0-1 0,0 1-1,0-1 1,0 0-1,0 0 1,0 0 0,0-1-1,0 1 1,-1 0 0,1-1-1,0 0 1,3-3 0,4-4 28,-1-1 0,0 0 0,-1 0 1,0-1-1,11-18 0,6-22 90,5-6 0,-30 57-122,0 0 0,1 1 0,-1-1 0,0 1 0,1-1 0,-1 0 0,0 1 0,0-1 0,0 1 0,1-1 0,-1 1 0,0-1 0,0 1 0,0-1 0,0 1 0,0-1 0,0 1 0,0-1 0,0 1 0,0-1 0,0 1 0,0-1 0,0 1 0,0-1 1,0 1-1,-1 0 0,1 23 65,-7 131-1481,7-178 1102,0-6-98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0.281"/>
    </inkml:context>
    <inkml:brush xml:id="br0">
      <inkml:brushProperty name="width" value="0.035" units="cm"/>
      <inkml:brushProperty name="height" value="0.035" units="cm"/>
      <inkml:brushProperty name="color" value="#E71224"/>
    </inkml:brush>
  </inkml:definitions>
  <inkml:trace contextRef="#ctx0" brushRef="#br0">0 1 13067,'0'13'1232,"6"1"-824,-1 0-184,3-2 968,1-4-1024,4-3-1424,0-5 1176,1-9-216,2-4-112</inkml:trace>
  <inkml:trace contextRef="#ctx0" brushRef="#br0" timeOffset="1">154 49 11458,'-1'21'1038,"-1"-1"-1,-5 24 0,-1 4 1407,9-31-1443,-1-17-990,0 0-1,0 0 1,1 0-1,-1 1 0,0-1 1,0 0-1,0 0 1,1 0-1,-1 0 0,0 0 1,0 0-1,1 0 1,-1 0-1,0 0 0,0 0 1,0 0-1,1 0 1,-1 0-1,0 0 0,0 0 1,1 0-1,-1 0 1,0 0-1,0 0 0,0 0 1,1 0-1,-1 0 1,0 0-1,0 0 0,0-1 1,1 1-1,-1 0 1,0 0-1,0 0 0,0 0 1,0 0-1,1-1 1,23-27-272,-11 12-71,-7 11 164,0 0 0,1 0-1,-1 0 1,1 1 0,0 0-1,0 0 1,0 1 0,0 0-1,12-3 1,-16 5 146,0 1 0,0-1 0,-1 1 0,1-1 0,0 1 0,0 0 0,0 0 0,0 1 0,0-1 0,-1 0-1,1 1 1,0 0 0,0 0 0,0 0 0,-1 0 0,1 0 0,-1 0 0,1 1 0,-1-1 0,1 1 0,-1 0 0,0-1 0,0 1 0,0 0 0,0 1 0,0-1 0,0 0 0,0 0 0,1 4 0,-1-1 176,0-1-1,0 1 1,0 1 0,-1-1-1,0 0 1,0 0-1,0 0 1,-1 1 0,1-1-1,-1 0 1,-1 1 0,1-1-1,-1 0 1,0 1 0,0-1-1,0 0 1,-4 10 0,-2 1 664,0 0 0,-1-1 0,0 1 0,-13 16 0,15-22-315,4-7-357,0 0 0,0 0 0,0 0 0,0 0 0,-1 0 0,1 0 0,-1-1 0,0 1 0,1-1 0,-1 1 0,-4 1 0,6-4-162,1 0-1,0 0 1,-1 0-1,1 0 0,-1 0 1,1 0-1,0 0 1,-1 0-1,1 0 1,0 0-1,-1 0 1,1 0-1,0 0 0,-1 0 1,1 0-1,0 0 1,-1-1-1,1 1 1,0 0-1,-1 0 1,1 0-1,0-1 0,0 1 1,-1 0-1,1 0 1,0-1-1,0 1 1,-1 0-1,1-1 1,0 1-1,0 0 0,0-1 1,0 1-1,-1 0 1,1-1-1,0 1 1,0 0-1,0-1 0,0 1 1,0 0-1,0-1 1,0 1-1,0 0 1,0-1-1,0 1 1,0-1-1,0-20-940,1 20 932,9-67-995,0 19 267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0.844"/>
    </inkml:context>
    <inkml:brush xml:id="br0">
      <inkml:brushProperty name="width" value="0.035" units="cm"/>
      <inkml:brushProperty name="height" value="0.035" units="cm"/>
      <inkml:brushProperty name="color" value="#E71224"/>
    </inkml:brush>
  </inkml:definitions>
  <inkml:trace contextRef="#ctx0" brushRef="#br0">60 1 16948,'3'8'314,"-1"1"1,0 0 0,-1 0-1,1 0 1,-2 0-1,1 0 1,-2 0 0,-1 17-1,0 6 571,2 11-162,1 0 0,8 46 0,-7-75-855,1 1 0,1 0 0,0-1 0,1 0 0,0 0 0,1 0 0,0-1 0,2 0 0,13 20 0,-66-80-4585,-32-35 7940,75 81-3077,1-1-1,-1 0 1,1 0 0,-1 1-1,1-1 1,0 0 0,0 0-1,0 0 1,0-1 0,0 1-1,0 0 1,0 0-1,1 0 1,-1-1 0,1 1-1,0 0 1,0-4 0,0 4-118,1-1 1,0 1-1,0 0 1,0 0-1,0 0 1,0 0-1,0 0 0,1 0 1,-1 1-1,0-1 1,1 0-1,0 1 1,-1-1-1,1 1 1,0-1-1,0 1 1,3-2-1,75-47-1042,-43 25 688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1.352"/>
    </inkml:context>
    <inkml:brush xml:id="br0">
      <inkml:brushProperty name="width" value="0.035" units="cm"/>
      <inkml:brushProperty name="height" value="0.035" units="cm"/>
      <inkml:brushProperty name="color" value="#E71224"/>
    </inkml:brush>
  </inkml:definitions>
  <inkml:trace contextRef="#ctx0" brushRef="#br0">73 1 15203,'-15'16'4410,"-18"31"-3329,20-26-713,12-20-363,0 0-1,0 0 1,0 0 0,0 1-1,0-1 1,0 0 0,0 1-1,1-1 1,-1 1 0,1-1 0,-1 1-1,1-1 1,-1 1 0,1-1-1,0 1 1,0-1 0,0 1-1,0 0 1,0-1 0,0 1 0,0-1-1,1 3 1,0-3-68,0 0 0,1 0 1,-1 1-1,0-1 0,1 0 0,0 0 1,-1 0-1,1-1 0,-1 1 0,1 0 1,0 0-1,0-1 0,-1 1 0,1-1 1,0 0-1,0 0 0,-1 1 0,4-1 1,9 1-178,0 1 1,0 1 0,-1 0 0,1 1 0,-1 1-1,13 5 1,-23-8 291,0-1-1,0 1 1,0-1 0,-1 1-1,1 0 1,0 0-1,-1 1 1,0-1 0,1 0-1,-1 1 1,0 0 0,0-1-1,0 1 1,-1 0-1,1 0 1,-1 0 0,1 0-1,-1 0 1,0 0 0,0 0-1,-1 0 1,1 1-1,-1-1 1,1 0 0,-1 1-1,0-1 1,0 0-1,0 0 1,-1 1 0,1-1-1,-2 5 1,0-2 165,0-1 1,0 0-1,0 1 0,0-1 0,-1 0 1,0 0-1,-4 4 0,6-7-163,0 0 0,0-1 0,-1 1 0,1 0-1,0-1 1,-1 0 0,1 1 0,-1-1-1,0 0 1,0 0 0,1 0 0,-1 0-1,0 0 1,0 0 0,0-1 0,0 1 0,0-1-1,0 1 1,0-1 0,0 0 0,0 1-1,-3-1 1,4-1-68,0 1 0,1-1 0,-1 1 0,0 0 0,1-1 0,-1 1-1,0-1 1,1 0 0,-1 1 0,1-1 0,-1 0 0,1 1 0,-1-1 0,1 0 0,-1 1 0,1-1-1,0 0 1,-1 0 0,1 1 0,0-1 0,0 0 0,0 0 0,-1 0 0,1 0 0,0 1-1,0-1 1,0 0 0,0 0 0,1 0 0,-1 0 0,0 1 0,0-1 0,0 0 0,1 0-1,0-1 1,9-33 335,-9 34-362,12-30-126,4-7-67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09.899"/>
    </inkml:context>
    <inkml:brush xml:id="br0">
      <inkml:brushProperty name="width" value="0.025" units="cm"/>
      <inkml:brushProperty name="height" value="0.025" units="cm"/>
    </inkml:brush>
  </inkml:definitions>
  <inkml:trace contextRef="#ctx0" brushRef="#br0">212 0 18642,'0'0'5253,"-42"46"-4773,23-2 385,-6 11 320,-4 10-448,-1 5-417,7 6-192,9 4-96,0 0 0,3-3-32,6-3 0,5-6-352,0-7-673,0-12-769,0-18-1633,0-18-5029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1.787"/>
    </inkml:context>
    <inkml:brush xml:id="br0">
      <inkml:brushProperty name="width" value="0.035" units="cm"/>
      <inkml:brushProperty name="height" value="0.035" units="cm"/>
      <inkml:brushProperty name="color" value="#E71224"/>
    </inkml:brush>
  </inkml:definitions>
  <inkml:trace contextRef="#ctx0" brushRef="#br0">0 7 12435,'5'14'801,"0"-1"1,-1 1-1,-1-1 1,3 22-1,6 25 1594,-12-59-2348,0 0 0,1 0 0,-1 0-1,0 0 1,1 0 0,-1 0-1,1 0 1,-1 0 0,1 0 0,0 0-1,-1 0 1,1 0 0,0 0-1,0 0 1,0-1 0,-1 1 0,2 1-1,-1-2-24,0 0-1,-1 0 0,1 0 0,-1 0 1,1 0-1,-1 0 0,1 0 0,0 0 1,-1 0-1,1 0 0,-1 0 0,1 0 1,0-1-1,-1 1 0,1 0 0,-1 0 1,1-1-1,-1 1 0,1 0 0,-1-1 1,1 1-1,0-1 0,3-3 29,0 0 0,0-1 1,-1 1-1,0-1 0,3-5 0,-4 6-47,19-32 63,-15 24-64,0 0 0,1 1 0,1-1 0,0 2 0,0-1 0,13-12 0,-20 23-5,0-1 0,-1 0-1,1 1 1,0-1 0,0 1-1,-1-1 1,1 1 0,0 0 0,0-1-1,0 1 1,0 0 0,-1-1 0,1 1-1,0 0 1,0 0 0,0 0 0,0 0-1,0 0 1,0 0 0,0 0-1,-1 0 1,1 0 0,0 1 0,1-1-1,0 1 5,-1 0-1,1 0 0,-1 0 0,0 0 0,1 0 1,-1 0-1,0 1 0,0-1 0,0 0 0,0 1 1,0-1-1,1 2 0,2 5 49,-1 1-1,1-1 1,3 15-1,-7-21-28,6 25 165,-4-18-23,0 1-1,0-1 1,1 0-1,0 0 1,1 0 0,5 8-1,-9-16-131,0 0 1,1-1-1,-1 1 1,1-1-1,-1 1 0,0-1 1,1 1-1,0-1 1,-1 1-1,1-1 0,-1 0 1,1 1-1,-1-1 1,1 0-1,0 1 0,-1-1 1,1 0-1,0 0 1,-1 1-1,1-1 1,0 0-1,0 0 0,-1 0 1,1 0-1,1 0 1,-1-1 13,1 1 1,0-1-1,-1 1 1,1-1 0,0 0-1,-1 0 1,1 1 0,-1-1-1,0 0 1,3-2 0,3-5 112,1 0 0,11-16 0,-12 15-54,2-3-63,0 0-202,1-1 1,1 2 0,0-1 0,0 2-1,15-12 1,-26 22 126,1-1 0,0 1-1,0-1 1,0 0 0,0 1-1,0 0 1,-1-1 0,1 1-1,0-1 1,0 1 0,0 0-1,0 0 1,0 0 0,0-1-1,0 1 1,0 0 0,0 0-1,0 0 1,0 1 0,0-1-1,1 0 1,-1 1-5,0-1 1,-1 0-1,1 1 0,-1 0 1,1-1-1,-1 1 0,1-1 1,-1 1-1,0 0 0,1-1 1,-1 1-1,0 0 0,1-1 1,-1 1-1,0 0 0,0-1 1,0 1-1,0 0 0,0 0 1,0-1-1,0 2 0,0 2-122,0 0-1,0 0 0,-1 0 1,1 0-1,-1 0 0,0 0 1,-1 0-1,-2 7 0,3-9 130,0 0 1,0 0-1,0 0 0,0-1 0,0 1 1,-1 0-1,1 0 0,0-1 0,-1 1 0,0-1 1,1 1-1,-1-1 0,0 0 0,1 0 0,-1 0 1,0 0-1,0 0 0,0 0 0,0 0 1,0 0-1,0-1 0,0 1 0,-4-1 0,-13 1-256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2.282"/>
    </inkml:context>
    <inkml:brush xml:id="br0">
      <inkml:brushProperty name="width" value="0.035" units="cm"/>
      <inkml:brushProperty name="height" value="0.035" units="cm"/>
      <inkml:brushProperty name="color" value="#E71224"/>
    </inkml:brush>
  </inkml:definitions>
  <inkml:trace contextRef="#ctx0" brushRef="#br0">18 21 17812,'-2'-10'1808,"1"4"-1200,0 4-256,-1 1 1353,-1 2-1897,-1-1 104,0-2-192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2.690"/>
    </inkml:context>
    <inkml:brush xml:id="br0">
      <inkml:brushProperty name="width" value="0.035" units="cm"/>
      <inkml:brushProperty name="height" value="0.035" units="cm"/>
      <inkml:brushProperty name="color" value="#E71224"/>
    </inkml:brush>
  </inkml:definitions>
  <inkml:trace contextRef="#ctx0" brushRef="#br0">69 236 16131,'-4'1'3532,"-7"8"-2583,6 0-587,0-1-1,1 1 0,0 0 0,0 1 0,-4 16 0,-8 51 123,15-69-449,-5 38 71,5-43-96,1 1-1,0-1 0,0 1 1,1-1-1,-1 1 1,1-1-1,-1 1 0,1-1 1,0 0-1,3 6 1,-4-9-8,0 1 1,1 0-1,-1-1 1,1 1-1,-1-1 1,1 1-1,-1-1 0,1 1 1,-1-1-1,1 1 1,0-1-1,-1 1 1,1-1-1,0 0 1,-1 1-1,1-1 1,0 0-1,-1 0 1,1 1-1,0-1 1,0 0-1,-1 0 1,1 0-1,0 0 1,0 0-1,-1 0 1,1 0-1,0 0 0,0 0 1,-1-1-1,1 1 1,0 0-1,-1 0 1,1-1-1,0 1 1,-1 0-1,1-1 1,0 1-1,-1-1 1,1 1-1,-1-1 1,2 0-1,21-24 48,-6-1-18,0-2 0,-2 0 0,20-52 1,19-95 88,-28 51-14,-26 116-48,-3 18-34,-4 24-12,1 2-232,3-1-1,0 1 1,3-1-1,1 1 0,8 56 1,-8-87 161,0 0 0,0-1 0,1 1 0,-1-1 0,1 1 0,0-1 0,0 0 0,5 8 0,7-2-280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4.049"/>
    </inkml:context>
    <inkml:brush xml:id="br0">
      <inkml:brushProperty name="width" value="0.035" units="cm"/>
      <inkml:brushProperty name="height" value="0.035" units="cm"/>
      <inkml:brushProperty name="color" value="#E71224"/>
    </inkml:brush>
  </inkml:definitions>
  <inkml:trace contextRef="#ctx0" brushRef="#br0">70 210 17196,'-1'-1'114,"1"0"-1,-1 0 1,0 0 0,1 0 0,-1 1 0,0-1 0,0 0 0,1 0 0,-1 1 0,0-1 0,0 0 0,0 1 0,0-1-1,0 1 1,0-1 0,0 1 0,0-1 0,0 1 0,0 0 0,0 0 0,0-1 0,0 1 0,-1 0 0,1 0-1,0 0 1,-1 0 0,0 1-11,1 0-1,0 0 0,0 0 1,-1 0-1,1 0 0,0 0 1,0 0-1,0 0 0,0 0 1,0 0-1,0 1 1,0-1-1,0 0 0,0 1 1,0 2-1,-4 7 126,2 0 0,-1 1 0,-2 17 0,6-29-223,-2 12 21,0 1 0,0-1 0,1 0 1,1 1-1,0-1 0,1 0 0,0 1 0,3 12 0,-3-24-26,-1 0 0,0 0 0,0 1 0,1-1 0,-1 0 0,1 0 0,-1 0 1,1 0-1,0 0 0,-1 0 0,1 0 0,0 0 0,0 0 0,-1 0 0,3 1 0,-3-2 0,1 0 1,-1 1-1,0-1 0,1 0 0,-1 0 1,1 0-1,-1 0 0,1 0 1,-1 0-1,1 0 0,-1 0 0,1 0 1,-1 0-1,1 0 0,-1-1 0,0 1 1,1 0-1,-1 0 0,1 0 1,-1-1-1,1 1 0,-1 0 0,0 0 1,1-1-1,-1 1 0,1-1 0,2-2 3,0-1-1,-1 1 1,1-1-1,-1 0 1,1 1-1,-1-1 0,1-5 1,9-21 11,-3-1 0,0 0 0,7-55 0,2-97 119,-18 179-130,0-16 70,1 47-29,1-4-24,2 34 5,2 1-1,3-2 1,20 71 0,-27-121-17,0 1 0,1-1 0,0 1 1,0-1-1,7 9 0,-10-14-5,1 0 0,0 0 0,-1 0 0,1-1 0,0 1 0,0 0 0,-1-1 0,1 1 0,0-1 0,0 1 0,0-1 0,0 1 0,0-1 0,0 0 0,0 1 0,0-1 0,0 0 0,2 1 0,-2-2 1,0 1-1,0 0 1,0-1 0,1 1 0,-1-1 0,0 1 0,0-1 0,0 0 0,0 1 0,0-1 0,0 0 0,0 0 0,0 0 0,0 0-1,0 1 1,0-1 0,-1-1 0,1 1 0,1-1 0,5-11 21,1 0 0,-2-1 0,0 0-1,7-22 1,13-66 80,-7 24-39,-18 74-72,0 0 0,0 1 0,1-1 0,-1 1 0,1-1 0,0 1 0,4-7 0,-6 10 5,0 0-1,0 0 1,1 0 0,-1 0 0,0-1-1,0 1 1,0 0 0,1 0 0,-1 0-1,0 0 1,0 0 0,1 0 0,-1-1-1,0 1 1,1 0 0,-1 0 0,0 0-1,0 0 1,1 0 0,-1 0 0,0 0-1,1 0 1,-1 0 0,0 0 0,0 0-1,1 1 1,-1-1 0,0 0 0,0 0-1,1 0 1,-1 0 0,0 0 0,0 0-1,1 1 1,-1-1 0,10 19-34,15 62-56,-17-49 82,2 0-1,1 0 1,2-1 0,18 32-1,-30-61 17,0 0 0,1 0 0,-1 1 0,1-1-1,-1 0 1,1 0 0,0-1 0,0 1 0,0 0-1,0-1 1,0 1 0,0-1 0,0 1 0,1-1-1,-1 0 1,0 0 0,1 0 0,-1 0 0,1-1-1,3 2 1,-3-3 3,-1 1 0,1 0-1,-1-1 1,0 1 0,1-1 0,-1 0-1,0 0 1,1 0 0,-1 0 0,0 0-1,0-1 1,0 1 0,0-1 0,0 1-1,0-1 1,0 1 0,-1-1 0,1 0 0,-1 0-1,1 0 1,1-4 0,12-18 76,-2-1 0,0 0-1,14-41 1,18-85 79,-33 98-192,-10 50-30,0 8 25,2 23-9,-1 31-1,3 29 101,-4-80-48,-1 2 17,0 0 1,1-1 0,0 1 0,1 0-1,0-1 1,6 12 0,-9-20-27,0-1-1,1 0 1,-1 1 0,0-1-1,0 1 1,0-1 0,0 0-1,1 1 1,-1-1 0,0 0 0,1 1-1,-1-1 1,0 0 0,0 0-1,1 1 1,-1-1 0,0 0-1,1 0 1,-1 1 0,1-1-1,-1 0 1,0 0 0,1 0-1,-1 0 1,1 0 0,-1 0 0,0 1-1,1-1 1,-1 0 0,1 0-1,-1 0 1,0 0 0,1 0-1,-1-1 1,1 1 0,-1 0-1,0 0 1,1 0 0,-1 0 0,1 0-1,-1-1 1,0 1 0,1 0-1,-1 0 1,0 0 0,1-1-1,-1 1 1,0 0 0,1-1-1,-1 1 1,0-1 0,10-17-267,-7 4 293,0-1 1,-2 0 0,1 0-1,-2 0 1,0 0 0,-1 0-1,-3-18 1,-1-8-88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4.935"/>
    </inkml:context>
    <inkml:brush xml:id="br0">
      <inkml:brushProperty name="width" value="0.035" units="cm"/>
      <inkml:brushProperty name="height" value="0.035" units="cm"/>
      <inkml:brushProperty name="color" value="#E71224"/>
    </inkml:brush>
  </inkml:definitions>
  <inkml:trace contextRef="#ctx0" brushRef="#br0">1 244 15603,'0'5'1193,"4"2"-1153,-2-1-545,5 1 930,-3-4-249,6-1-192</inkml:trace>
  <inkml:trace contextRef="#ctx0" brushRef="#br0" timeOffset="1">712 211 16692,'7'13'1904,"0"5"-1264,0 12-192,3 5 800,2 8-471,-2 2-57,3 6-152,-2-3-104,-1-3-264,-3-8-168,1-4-384,-6-7-232,-2-13 240,-4-5 184,-4-16-120,-4-8-96</inkml:trace>
  <inkml:trace contextRef="#ctx0" brushRef="#br0" timeOffset="1">471 241 14699,'118'-122'2928,"-97"103"-2541,1 1-1,0 1 1,49-26-1,-65 39-340,1 1-1,0 0 0,0 0 1,0 1-1,1 0 0,10-2 0,-15 4-31,-1 0-1,1 0 1,-1 0-1,0 0 1,1 0-1,-1 0 1,0 1-1,1-1 1,-1 1-1,0-1 1,0 1 0,0 0-1,1 0 1,-1 0-1,0 0 1,0 1-1,0-1 1,-1 0-1,1 1 1,0 0-1,0-1 1,-1 1-1,1 0 1,1 3-1,1 2 30,0 1 0,-1 0 0,0 0 0,0 1 0,-1-1 0,0 0 0,-1 1 0,1 0 0,-2-1 0,1 1-1,-1-1 1,-2 17 0,-2 0 109,0-1-1,-1 1 0,-11 28 0,12-39 49,1-5-101,0 1 0,0 0 0,-1-1 0,0 0-1,0 0 1,-1 0 0,-1 0 0,-7 9 0,4-14 417,13-8-348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5.454"/>
    </inkml:context>
    <inkml:brush xml:id="br0">
      <inkml:brushProperty name="width" value="0.035" units="cm"/>
      <inkml:brushProperty name="height" value="0.035" units="cm"/>
      <inkml:brushProperty name="color" value="#E71224"/>
    </inkml:brush>
  </inkml:definitions>
  <inkml:trace contextRef="#ctx0" brushRef="#br0">4 200 17652,'-2'80'1978,"0"-27"-951,7 70-1,-5-122-1000,1 1 0,-1 0 1,0 0-1,1 0 0,-1 0 0,1-1 0,-1 1 0,1 0 0,0 0 0,1 2 0,-2-4-18,0 0-1,0 0 1,0 0-1,1 0 1,-1 0-1,0 0 0,0 0 1,1 1-1,-1-1 1,0 0-1,0 0 1,0 0-1,1 0 1,-1 0-1,0 0 1,0 0-1,1 0 1,-1 0-1,0 0 1,0 0-1,0 0 1,1 0-1,-1-1 1,0 1-1,0 0 1,0 0-1,1 0 0,-1 0 1,0 0-1,0 0 1,0 0-1,1-1 1,-1 1-1,0 0 1,0 0-1,0 0 1,0 0-1,0-1 1,1 1-1,-1 0 1,0 0-1,0 0 1,0-1-1,2-2 39,0-1-1,-1 1 1,1-1 0,-1 0-1,0 1 1,0-1 0,0 0 0,0-4-1,2-15 134,-2-1 0,-1 0-1,-1 0 1,-6-38 0,7 62-178,0 0 0,0 0 0,0 0 0,0 0 0,0 0 0,0 0 0,0 0 0,0 0 0,0 0 0,-1 0 0,1 0 0,0 0 0,0 0 0,0 0 0,0 0 0,0 0 0,0 0 0,0 0 0,0 0 0,-1 0 0,1 0 0,0 0 0,0 0 0,0 0 0,0 0 0,0 0 0,0 0 0,0 0 0,0 0 1,-1 0-1,1 0 0,0 0 0,0 0 0,0 0 0,0 0 0,0 0 0,0 0 0,0-1 0,0 1 0,0 0 0,0 0 0,0 0 0,0 0 0,0 0 0,0 0 0,0 0 0,0 0 0,-1 0 0,1-1 0,0 1 0,0 0 0,0 0 0,0 0 0,0 0 0,0 0 0,1 0 0,-3 10 18,4 2-11,1 1-1,0-1 1,8 20 0,-10-28-5,1 0 0,0 1 0,0-1 0,1 0-1,-1 0 1,1 0 0,0-1 0,0 1 0,0-1 0,0 1 0,0-1 0,1 0 0,4 3 0,-6-5 1,0 0 0,0-1 0,0 1 0,-1 0 0,1-1 0,0 1 0,0-1 0,0 0 0,0 0-1,0 0 1,0 0 0,0 0 0,0 0 0,0 0 0,0-1 0,0 1 0,0-1 0,3-1 0,-1 0 3,0 0 0,-1 0 0,1-1 1,-1 1-1,1-1 0,-1 0 0,0 0 0,3-4 1,5-6 16,-2-1 0,1 0 0,8-20 0,-17 33-23,34-81 109,-19 44-97,-11 31-61,-2 15 23,-2 19-3,-1-25 22,0 31-26,-1-11 16,1 0 0,1 0 0,1 0 0,5 24 0,-7-45 18,0-1-1,0 1 1,0 0-1,0 0 0,1 0 1,-1 0-1,0-1 0,1 1 1,-1 0-1,0 0 1,1-1-1,-1 1 0,1 0 1,-1-1-1,1 1 0,-1 0 1,1-1-1,-1 1 1,1-1-1,0 1 0,0-1 1,-1 1-1,1-1 0,0 1 1,1-1-1,-2 0 2,1 0-1,0 0 0,0 0 1,0-1-1,0 1 0,0 0 1,0-1-1,0 1 1,0-1-1,0 1 0,-1-1 1,1 1-1,0-1 1,0 0-1,-1 1 0,1-1 1,0 0-1,0-1 1,5-6 13,0-1 1,10-19-1,-14 24-19,27-62-75,-22 47-24,0 1 0,2 1 0,0-1 0,15-21 0,-23 38 88,-1 1 0,0-1 0,1 0 0,-1 1-1,0-1 1,1 1 0,-1-1 0,1 1 0,-1-1-1,1 1 1,-1-1 0,1 1 0,0 0 0,-1-1-1,1 1 1,-1 0 0,1-1 0,0 1 0,-1 0-1,1 0 1,0 0 0,-1-1 0,1 1 0,0 0-1,-1 0 1,1 0 0,0 0 0,1 0 0,-1 1-1,-1 0 1,1 0 0,0-1 0,0 1 0,-1 0 0,1 0-1,0 0 1,-1 0 0,1 0 0,-1 0 0,1 0 0,-1 0-1,1 0 1,-1 0 0,0 0 0,1 1 0,1 10-36,0 0 1,0 19 0,-2-26 48,2 61 45,4 53 349,-7-187-2144,-4 26 1411,0-5-99</inkml:trace>
  <inkml:trace contextRef="#ctx0" brushRef="#br0" timeOffset="1">409 1 14067,'3'17'1264,"1"2"-1136,1-8-1416,-3-5 1704,7-12-480,1-4-72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5.945"/>
    </inkml:context>
    <inkml:brush xml:id="br0">
      <inkml:brushProperty name="width" value="0.035" units="cm"/>
      <inkml:brushProperty name="height" value="0.035" units="cm"/>
      <inkml:brushProperty name="color" value="#E71224"/>
    </inkml:brush>
  </inkml:definitions>
  <inkml:trace contextRef="#ctx0" brushRef="#br0">63 54 16027,'-9'21'1317,"-14"30"0,-8 15 709,32-66-2014,-1 0 0,0 0 0,0-1 0,0 1 0,1 0 0,-1 0 0,0 0 0,0 0 0,1 0 0,-1 0 0,0 0 0,0 0 0,1 0 0,-1 0 0,0 0 0,0 0 0,1 0 0,-1 0 0,0 0 0,0 0 0,0 0 0,1 0 0,-1 0 0,0 0 0,0 0 0,1 0 0,-1 0 0,0 1 0,0-1 0,0 0 0,1 0 0,-1 0 0,0 0 0,0 1 0,0-1 0,0 0 0,0 0 0,1 0 0,-1 1 0,0-1 0,0 0 0,0 0 0,0 0 0,0 1 1,0-1-1,0 0 0,0 0 0,0 1 0,0-1 0,0 0 0,0 0 0,0 1 0,0-1 0,0 0 0,0 0 0,0 0 0,0 1 0,0-1 0,0 0 0,0 0 0,0 1 0,0-1 0,0 0 0,-1 0 0,27-15-445,-13 7 206,0 1-23,0 1 0,0 1 0,1 0 0,0 1 0,22-4 0,-28 6 202,-1 1-1,1 1 1,0 0-1,0 0 1,-1 0-1,1 1 1,0 0-1,0 0 0,-1 1 1,1 0-1,-1 1 1,8 2-1,-13-3 109,1-1 0,-1 0 0,0 0 0,1 1 1,-1 0-1,0-1 0,0 1 0,0 0 0,0 0 0,0 0 0,-1 0 0,1 0 0,-1 0 0,1 1 0,-1-1 0,0 1 0,0-1 0,0 1 0,0-1 0,1 5 0,-2-3 74,0 0-1,0 0 0,0 0 1,0 0-1,-1 0 1,1 0-1,-1 0 1,0 0-1,0 0 1,-1-1-1,1 1 0,-4 6 1,1-4-78,0 1 0,0-1 0,0 0-1,-1 0 1,0-1 0,0 1 0,0-1 0,-1 0 0,1-1 0,-1 1 0,-1-1 0,1 0 0,-1 0 0,-10 4-1,12-7-85,0 0-1,0 0 0,0 0 1,0-1-1,0 0 0,0 0 1,0 0-1,-8-2 0,-12-5-207</inkml:trace>
  <inkml:trace contextRef="#ctx0" brushRef="#br0" timeOffset="1">367 115 14411,'4'-1'332,"1"0"1,-1-1-1,1 0 0,-1 0 0,1-1 1,-1 1-1,0-1 0,0 0 1,-1 0-1,1 0 0,0 0 0,-1-1 1,5-5-1,-3 2 101,0 0 0,0-1 1,-1 1-1,0-1 0,0 0 0,4-13 0,-7 13 927,-6 20-816,-8 24-144,7-16-302,1 1 0,1 0 0,1 0 1,1 0-1,0 0 0,3 27 1,-1-45-126,0-1 0,1 0 0,-1 1 0,1-1 0,0 1 1,0-1-1,-1 0 0,2 1 0,-1-1 0,3 4 0,-4-5 18,1-1-1,0 1 1,-1 0-1,1-1 1,0 1-1,0-1 1,0 1-1,-1-1 1,1 1-1,0-1 0,0 0 1,0 1-1,0-1 1,0 0-1,0 0 1,0 1-1,0-1 1,0 0-1,0 0 1,0 0-1,0 0 1,0-1-1,0 1 0,0 0 1,-1 0-1,1 0 1,0-1-1,0 1 1,1-1-1,13-8-138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6.615"/>
    </inkml:context>
    <inkml:brush xml:id="br0">
      <inkml:brushProperty name="width" value="0.035" units="cm"/>
      <inkml:brushProperty name="height" value="0.035" units="cm"/>
      <inkml:brushProperty name="color" value="#E71224"/>
    </inkml:brush>
  </inkml:definitions>
  <inkml:trace contextRef="#ctx0" brushRef="#br0">0 1 16716,'7'9'483,"0"0"1,-1 1 0,0-1-1,-1 2 1,0-1 0,0 1 0,-1-1-1,4 21 1,4 5 329,-11-33-769,14 39 473,1-2 0,28 50 0,-43-88-487,1 1 0,0 0 0,0 0-1,0-1 1,0 1 0,1-1 0,-1 1 0,1-1-1,-1 0 1,1 0 0,5 3 0,-7-5-14,0 0 1,0 1-1,0-1 0,0 0 1,1 0-1,-1 0 0,0 1 1,0-1-1,0-1 0,0 1 1,1 0-1,-1 0 0,0 0 1,0-1-1,0 1 0,0 0 1,0-1-1,1 1 0,-1-1 1,0 0-1,0 1 0,0-1 1,0 0-1,-1 1 0,1-1 1,0 0-1,0 0 0,0 0 1,-1 0-1,1 0 0,0 0 1,-1 0-1,1 0 0,0-2 1,4-7 111,0 0 0,-1-1 1,0 0-1,-1 0 1,0 0-1,3-21 0,1-69 655,-7 99-769,1-10 69,-1-32 145,0 41-222,0 0-1,-1 0 0,1 0 1,-1 0-1,0 1 1,1-1-1,-1 0 1,0 0-1,-1 1 1,1-1-1,-3-3 1,4 6-22,0 0 0,0 0-1,-1 0 1,1 0 0,0 0 0,0 0 0,0 0-1,-1 0 1,1 0 0,0 0 0,0 1 0,0-1 0,-1 0-1,1 0 1,0 0 0,0 0 0,0 0 0,-1 0-1,1 1 1,0-1 0,0 0 0,0 0 0,0 0-1,0 1 1,0-1 0,-1 0 0,1 0 0,0 0 0,0 1-1,0-1 1,0 0 0,0 0 0,0 1 0,0-1-1,0 0 1,0 0 0,0 0 0,0 1 0,0-1-1,0 0 1,0 0 0,0 1 0,0-1 0,0 0-1,0 0 1,0 0 0,1 1 0,-2 13-762,0-10 530,1 0 0,1 1 1,-1-1-1,1 0 0,-1 1 0,1-1 1,0 0-1,1 0 0,-1 0 0,1 0 1,0 0-1,0 0 0,3 5 0,3-4-611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7.072"/>
    </inkml:context>
    <inkml:brush xml:id="br0">
      <inkml:brushProperty name="width" value="0.035" units="cm"/>
      <inkml:brushProperty name="height" value="0.035" units="cm"/>
      <inkml:brushProperty name="color" value="#E71224"/>
    </inkml:brush>
  </inkml:definitions>
  <inkml:trace contextRef="#ctx0" brushRef="#br0">76 105 13619,'-1'3'618,"-1"0"1,1 1 0,-1-1-1,0 0 1,0 0-1,0 0 1,0 0-1,-1-1 1,-2 4-1,-24 33 1016,25-33-1530,1 0-1,0 1 1,0-1-1,1 1 1,0-1 0,0 1-1,0 0 1,1 0-1,0 0 1,0-1 0,1 1-1,0 9 1,0-15-95,0-1 0,0 1-1,0 0 1,0 0 0,1-1 0,-1 1 0,0 0 0,0 0 0,1-1 0,-1 1-1,0 0 1,1-1 0,-1 1 0,0-1 0,1 1 0,-1-1 0,1 1 0,-1 0-1,1-1 1,-1 1 0,1-1 0,0 0 0,-1 1 0,1-1 0,0 0 0,-1 1-1,1-1 1,0 0 0,-1 0 0,1 1 0,0-1 0,0 0 0,-1 0-1,1 0 1,0 0 0,-1 0 0,1 0 0,0 0 0,0 0 0,-1 0 0,1 0-1,0-1 1,0 1 0,-1 0 0,1 0 0,0-1 0,-1 1 0,1 0 0,0-1-1,5-2 38,-1 0 0,0-1 0,0 1-1,9-9 1,10-13 82,-2-1 1,0-2-1,-2 0 1,0-1-1,29-61 1,-38 60 105,-11 26-75,-7 18-41,-36 103-37,39-101-1008,0 1-1,-2 30 1,6-40 439,2-10-162,2-9-110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7.506"/>
    </inkml:context>
    <inkml:brush xml:id="br0">
      <inkml:brushProperty name="width" value="0.035" units="cm"/>
      <inkml:brushProperty name="height" value="0.035" units="cm"/>
      <inkml:brushProperty name="color" value="#E71224"/>
    </inkml:brush>
  </inkml:definitions>
  <inkml:trace contextRef="#ctx0" brushRef="#br0">1 0 16067,'1'5'275,"1"0"1,-1 0-1,0 0 0,0 0 0,-1 0 0,1 0 0,-1 0 0,-1 9 0,1 3 267,13 145 1670,-9-131-1925,1-1 1,2 1 0,12 33-1,-16-58-214,-1 0-1,1 0 0,0 0 0,6 9 0,-9-15-62,1 1-1,-1 0 1,1-1-1,-1 1 0,1 0 1,-1-1-1,1 1 1,-1 0-1,1-1 1,0 1-1,-1-1 0,1 1 1,0-1-1,-1 1 1,1-1-1,0 0 1,0 1-1,-1-1 1,1 0-1,0 0 0,0 1 1,0-1-1,0 0 1,-1 0-1,1 0 1,0 0-1,0 0 0,0 0 1,0 0-1,-1 0 1,1-1-1,0 1 1,0 0-1,0 0 0,-1-1 1,1 1-1,0 0 1,0-1-1,-1 1 1,1-1-1,0 1 0,-1-1 1,1 1-1,-1-1 1,1 0-1,0 0 1,3-4 21,0-1-1,0 0 1,-1 1 0,0-1 0,0-1 0,-1 1 0,0 0 0,2-8 0,11-57 119,-13 61-128,14-151 246,-12 114-186,-13 218-379,13-55-3630,-2-90 3252,2-7-226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0.143"/>
    </inkml:context>
    <inkml:brush xml:id="br0">
      <inkml:brushProperty name="width" value="0.025" units="cm"/>
      <inkml:brushProperty name="height" value="0.025" units="cm"/>
    </inkml:brush>
  </inkml:definitions>
  <inkml:trace contextRef="#ctx0" brushRef="#br0">1 155 14318,'0'0'3187,"11"6"-2392,-5-2-641,-2-1-93,-1-1 0,1 0-1,-1 1 1,1-2 0,0 1-1,0 0 1,-1-1-1,1 0 1,0 1 0,0-2-1,1 1 1,-1 0-1,0-1 1,0 0 0,0 0-1,0 0 1,0 0-1,1-1 1,4-1 0,5-3 131,0 0 0,-1-1 0,1-1 1,-1 0-1,18-14 0,-26 19-77,-1-2 0,0 1 0,0 0 0,-1-1 0,1 0 0,-1 0 0,0 0 0,0 0 0,0-1 0,0 1 0,-1-1 0,0 1 0,0-1 0,0 0 0,0 0 0,-1 0 0,0 0 0,0 0 1,0-7-1,0 10-96,-1 1 1,0-1 0,-1 1 0,1-1 0,0 0-1,0 1 1,-1-1 0,1 1 0,-1-1-1,1 1 1,-1-1 0,0 1 0,1-1 0,-1 1-1,0 0 1,0 0 0,0-1 0,0 1 0,0 0-1,0 0 1,-1 0 0,1 0 0,0 0 0,0 0-1,-1 0 1,1 0 0,-1 1 0,1-1 0,-1 0-1,1 1 1,-1-1 0,1 1 0,-1 0 0,1-1-1,-1 1 1,0 0 0,1 0 0,-1 0 0,1 0-1,-1 0 1,0 1 0,-2 0 0,-1-1-33,0 1 1,0 1-1,1-1 1,-1 0-1,0 1 1,0 0-1,1 0 1,-1 1-1,1-1 1,0 1-1,0 0 1,-7 6-1,3 1 14,0 0 0,1 0 0,0 1 0,1 0 0,0 0 0,0 0-1,2 1 1,-1 0 0,1 0 0,1 0 0,0 0 0,1 0 0,1 1 0,-1-1 0,2 1-1,0 0 1,2 13 0,-2-23-42,1-1 1,0 0-1,0-1 0,0 1 1,0 0-1,0 0 0,0 0 0,0 0 1,1-1-1,-1 1 0,0-1 1,1 1-1,0-1 0,-1 1 0,1-1 1,0 0-1,0 0 0,-1 0 1,1 0-1,0 0 0,0 0 0,0-1 1,0 1-1,1-1 0,-1 1 1,0-1-1,0 0 0,0 0 0,0 0 1,4 0-1,4 0-567,0-1 0,-1 0-1,1 0 1,-1-1 0,17-5 0,29-20-3940,0-11-1330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0.319"/>
    </inkml:context>
    <inkml:brush xml:id="br0">
      <inkml:brushProperty name="width" value="0.025" units="cm"/>
      <inkml:brushProperty name="height" value="0.025" units="cm"/>
    </inkml:brush>
  </inkml:definitions>
  <inkml:trace contextRef="#ctx0" brushRef="#br0">77 177 5926,'5'-11'3656,"-3"6"-3430,7-15 1295,0 0 1,2 1-1,0 0 0,1 0 0,1 2 0,18-21 1,-30 38-1451,-1-1 0,1 0 0,0 1 0,-1-1 1,1 0-1,0 1 0,-1-1 0,1 1 0,0 0 1,-1-1-1,1 1 0,0-1 0,0 1 0,0 0 1,0 0-1,-1-1 0,1 1 0,0 0 0,0 0 0,0 0 1,0 0-1,1 0 0,2 15 886,-15 30 9,-10 5-317,-44 79-1,42-89-633,2 1 0,2 1 0,-14 45-1,30-80-13,1 0-1,1 0 1,-1 0 0,1 0-1,1 0 1,-1 1-1,1 8 1,1-14-1,-1 0 0,0 0 0,1-1 0,0 1 0,-1 0 0,1-1 0,0 1 0,0-1 0,-1 1 0,1-1 0,0 1 0,1-1 0,-1 0 0,0 1 0,0-1 0,1 0 0,-1 0 0,0 0 0,1 0 0,-1 0 0,1 0 0,-1 0 0,1-1 0,0 1 0,-1 0 0,1-1 0,0 0 1,-1 1-1,1-1 0,0 0 0,0 0 0,-1 0 0,1 0 0,2 0 0,9 0-163,-1-1 0,1-1 0,0 0 0,-1 0 1,1-1-1,-1-1 0,16-6 0,-1-2-1917,-1-1 0,28-19 0,9-12-5955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8.713"/>
    </inkml:context>
    <inkml:brush xml:id="br0">
      <inkml:brushProperty name="width" value="0.035" units="cm"/>
      <inkml:brushProperty name="height" value="0.035" units="cm"/>
      <inkml:brushProperty name="color" value="#E71224"/>
    </inkml:brush>
  </inkml:definitions>
  <inkml:trace contextRef="#ctx0" brushRef="#br0">27 46 12435,'-2'-8'771,"2"6"-595,0 0-1,0-1 0,-1 1 1,1 0-1,-1-1 1,1 1-1,-1 0 0,0 0 1,0 0-1,0 0 1,0 0-1,0 0 1,-1 0-1,1 0 0,-3-3 1,4 5-124,-1 0 0,1 0 0,0 0 1,0 0-1,0 0 0,0 0 0,0 0 1,-1 0-1,1-1 0,0 1 0,0 0 0,0 0 1,0 0-1,-1 0 0,1 1 0,0-1 1,0 0-1,0 0 0,0 0 0,0 0 0,-1 0 1,1 0-1,0 0 0,0 0 0,0 0 0,0 0 1,0 0-1,0 0 0,-1 0 0,1 1 1,0-1-1,0 0 0,0 0 0,0 0 0,0 0 1,0 0-1,0 0 0,0 1 0,0-1 1,0 0-1,-3 11 765,2 14-393,1-23-272,17 237 1675,20 0-361,-30-198-1082,-3-18-184,-1-4 61,0-1 1,1 1-1,10 28 0,-13-48-248,-1 1-1,0 0 1,1 0-1,-1 0 1,0 0-1,0 0 1,1-1 0,-1 1-1,0 0 1,0 0-1,1-1 1,-1 1-1,0 0 1,0 0-1,0-1 1,0 1-1,1 0 1,-1 0 0,0-1-1,0 1 1,0 0-1,0-1 1,0 1-1,0 0 1,0-1-1,0 1 1,0 0-1,0-1 1,0 1 0,0 0-1,0 0 1,0-1-1,0 1 1,0 0-1,0-1 1,2-18 81,-3-13 7,-2 1 1,-11-59 0,-27-60-10,45 154-110,-1 0 1,1-1-1,0 1 0,0-1 1,1 1-1,-1-1 0,0-1 1,1 1-1,0-1 0,0 1 0,-1-1 1,1-1-1,1 1 0,5 1 1,-7-4 16,0 1 0,0-1 1,1 0-1,-1 0 0,0-1 0,0 1 1,0-1-1,0 0 0,0 0 0,0 0 1,-1 0-1,1-1 0,-1 0 1,1 1-1,-1-1 0,0 0 0,5-7 1,4-4 3,-1-2 1,15-26-1,-13 21 13,-1-2-1,-1 1 1,-1-1 0,-1-1-1,-1 0 1,8-48-1,-17 55-39,1 17 23,0 0 1,0 0 0,0 0-1,-1 0 1,1 0 0,0 0 0,0 0-1,-1 0 1,1 0 0,0 0-1,0 0 1,0 0 0,-1 0 0,1 0-1,0 0 1,0 0 0,-1 0-1,1 0 1,0 0 0,0 0 0,0 0-1,-1 1 1,1-1 0,0 0-1,0 0 1,0 0 0,0 0 0,-1 0-1,1 1 1,0-1 0,0 0-1,0 0 1,0 0 0,0 0 0,-1 1-1,1-1 1,-16 30-1,7-4-9,2 0-1,1 1 0,1 0 1,1 0-1,1 0 0,2 0 1,0 0-1,5 32 0,-4-55 7,1 0 0,0 0 0,0 1 0,0-1-1,1 0 1,-1 0 0,1 0 0,0 0-1,0-1 1,3 5 0,-4-7 4,0 0-1,0 1 0,0-1 1,1 0-1,-1 0 1,0 0-1,1 0 1,-1 0-1,1-1 0,-1 1 1,1 0-1,-1-1 1,1 1-1,-1-1 1,1 1-1,0-1 0,-1 0 1,1 0-1,-1 0 1,1 0-1,0 0 1,-1 0-1,1 0 1,0 0-1,-1-1 0,1 1 1,-1-1-1,4 0 1,3-3-1,1-1-1,-1 0 1,-1 0 0,1 0 0,-1-1 0,0 0-1,0 0 1,0-1 0,7-10 0,3-5 17,27-45 1,-39 59-10,21-41 17,-24 45-22,0 0 0,-1-1 0,1 1 0,-1-1 0,0 1 0,0-1 0,0 1 0,-1-1 0,0-4 0,-2 7-14,-4 8 11,-3 10 8,-1 8 23,0 0 0,2 1 0,1 0 0,1 0 0,-3 35 0,8-58-42,1-1 0,0 1 0,-1-1-1,1 0 1,0 1 0,0-1 0,0 1-1,0-1 1,0 0 0,1 1 0,-1-1-1,0 0 1,1 1 0,-1-1 0,1 0-1,-1 1 1,1-1 0,-1 0-1,1 0 1,0 1 0,0-1 0,0 0-1,1 1 1,-1-1-47,1-1 0,-1 0 0,0 1 0,1-1 0,-1 0 0,0 0 0,1 0-1,-1 0 1,0 0 0,1 0 0,-1-1 0,0 1 0,1 0 0,-1-1 0,0 1 0,1-1 0,-1 1 0,0-1-1,0 1 1,0-1 0,0 0 0,1 0 0,0-1 0,43-31-624,-17 13 218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9.198"/>
    </inkml:context>
    <inkml:brush xml:id="br0">
      <inkml:brushProperty name="width" value="0.035" units="cm"/>
      <inkml:brushProperty name="height" value="0.035" units="cm"/>
      <inkml:brushProperty name="color" value="#E71224"/>
    </inkml:brush>
  </inkml:definitions>
  <inkml:trace contextRef="#ctx0" brushRef="#br0">108 1 16724,'4'10'1976,"-1"5"-1240,-3 13-216,-3 2 961,-1 8-625,-2 3-72,-1 2-120,0-2-152,-1-5-520,0-6-320,1-13-552,1-7-216,0-13 832,1-8-256,-4-12-225</inkml:trace>
  <inkml:trace contextRef="#ctx0" brushRef="#br0" timeOffset="1">0 88 14779,'5'-4'1360,"3"8"-719,1 3-201,4 6 816,1 0-304,3 1-384,2 2-40,1-2-152,0 2-207,-1-6-778,-2 2 609,-4-7-160,-2 1-96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09.671"/>
    </inkml:context>
    <inkml:brush xml:id="br0">
      <inkml:brushProperty name="width" value="0.035" units="cm"/>
      <inkml:brushProperty name="height" value="0.035" units="cm"/>
      <inkml:brushProperty name="color" value="#E71224"/>
    </inkml:brush>
  </inkml:definitions>
  <inkml:trace contextRef="#ctx0" brushRef="#br0">61 235 14779,'12'7'1392,"-3"9"-799,1 3-145,-1 5 512,-1 2-32,-3 4-176,-3-3-56,1-2-376,-3-4-304,0-9-360,0-11 352,-8-4-120,-2-8-136</inkml:trace>
  <inkml:trace contextRef="#ctx0" brushRef="#br0" timeOffset="1">3 4 19604,'2'2'1561,"-1"-1"-1177,1-1-216,-1 2 424,-2-4-456,-7-5-136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0.140"/>
    </inkml:context>
    <inkml:brush xml:id="br0">
      <inkml:brushProperty name="width" value="0.035" units="cm"/>
      <inkml:brushProperty name="height" value="0.035" units="cm"/>
      <inkml:brushProperty name="color" value="#E71224"/>
    </inkml:brush>
  </inkml:definitions>
  <inkml:trace contextRef="#ctx0" brushRef="#br0">9 1 17316,'0'0'46,"0"0"0,0 0 0,0 0 0,0 0 1,0 0-1,0 1 0,0-1 0,0 0 0,0 0 1,0 0-1,0 0 0,0 1 0,0-1 0,0 0 1,0 0-1,0 0 0,0 0 0,0 0 0,0 1 1,0-1-1,0 0 0,-1 0 0,1 0 0,0 0 1,0 0-1,0 0 0,0 0 0,0 1 0,0-1 1,-1 0-1,1 0 0,0 0 0,0 0 0,0 0 1,0 0-1,0 0 0,-1 0 0,1 0 0,0 0 1,0 0-1,0 0 0,0 0 0,0 0 0,-1 0 1,1 0-1,0 0 0,0 0 0,0 0 0,0 0 1,-1 0-1,1 0 0,0 0 0,0 0 0,0 0 1,0 0-1,0 0 0,0 0 0,-1-1 0,1 1 1,0 0-1,0 0 0,0 0 0,0 0 0,0 0 1,0 0-1,-1-1 0,0 27 1352,4 32-367,20 118-49,-22-172-964,0 1 0,0-1 0,0 0-1,1 1 1,-1-1 0,1 0 0,0 0-1,4 6 1,-5-9-14,-1 0 0,1 0 0,0 0-1,0-1 1,0 1 0,0 0 0,0 0 0,0-1 0,0 1 0,0 0-1,0-1 1,0 1 0,0-1 0,1 0 0,-1 1 0,0-1 0,0 0 0,0 1-1,1-1 1,-1 0 0,0 0 0,0 0 0,0 0 0,1-1 0,-1 1-1,0 0 1,0 0 0,0-1 0,1 1 0,-1-1 0,0 1 0,0-1-1,0 1 1,2-2 0,8-5 12,-1-1-1,0 0 0,19-19 1,-23 21-42,0-1 0,1 1 1,0 0-1,0 0 0,0 0 0,1 1 1,0 1-1,0-1 0,0 1 1,10-3-1,-17 7 16,0-1-1,1 1 1,-1 0 0,0-1 0,0 1-1,1 0 1,-1 0 0,0 0 0,1 0 0,-1 1-1,0-1 1,1 0 0,-1 0 0,0 1 0,0-1-1,1 1 1,-1-1 0,0 1 0,0 0-1,0-1 1,0 1 0,0 0 0,1 1 0,0 0 3,-1-1 0,1 1-1,-1 1 1,0-1 0,0 0 0,0 0 0,0 0 0,0 1 0,-1-1 0,1 0 0,0 5 0,0 2 48,-1 1 0,0-1 1,0 1-1,-1-1 0,-3 15 0,2-13 117,-2 0 1,1 0-1,-2-1 0,1 1 1,-9 12-1,10-19-89,1 1 0,-1-1 0,-1-1 0,1 1-1,0 0 1,-8 4 0,10-6-76,-1-1 0,0 0-1,1 0 1,-1 0 0,0 0 0,0-1-1,0 1 1,0 0 0,0-1-1,0 1 1,0-1 0,0 0 0,0 0-1,0 0 1,0 0 0,-3 0-1,4 0-74,0-1 0,0 1 0,0 0-1,0-1 1,0 1 0,0-1-1,0 1 1,0-1 0,1 1 0,-1-1-1,0 0 1,0 1 0,1-1-1,-1 0 1,0 1 0,1-1 0,-1 0-1,1 0 1,-1 0 0,1 0 0,-1 0-1,1 0 1,0 1 0,-1-1-1,1 0 1,0 0 0,0 0 0,0 0-1,0-2 1,-1 0-23,1 0 0,0 0-1,0 0 1,1 0 0,-1 0 0,1 1-1,-1-1 1,1 0 0,1-3 0,11-15-732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0.613"/>
    </inkml:context>
    <inkml:brush xml:id="br0">
      <inkml:brushProperty name="width" value="0.035" units="cm"/>
      <inkml:brushProperty name="height" value="0.035" units="cm"/>
      <inkml:brushProperty name="color" value="#E71224"/>
    </inkml:brush>
  </inkml:definitions>
  <inkml:trace contextRef="#ctx0" brushRef="#br0">25 371 18564,'1'0'158,"0"0"1,1 0-1,-1 0 0,0 0 1,0-1-1,0 1 1,0-1-1,0 1 0,1-1 1,-1 1-1,0-1 1,0 1-1,0-1 0,0 0 1,0 0-1,-1 1 0,1-1 1,0 0-1,0 0 1,0 0-1,-1 0 0,1 0 1,0 0-1,-1 0 0,1 0 1,-1 0-1,0-1 1,1 1-1,-1 0 0,0 0 1,1 0-1,-1-2 0,0 0-138,1 1 0,-1 0-1,0-1 1,0 1 0,0-1-1,-1 1 1,1-1 0,-1 1-1,1-1 1,-1 1 0,0 0-1,0-1 1,1 1 0,-2 0-1,-1-3 1,3 4-11,0 1 0,0 0 0,-1 0 0,1-1 0,0 1 0,0 0 0,-1 0 0,1-1 0,0 1 0,-1 0 0,1 0 0,0-1 0,-1 1 0,1 0 0,0 0 0,-1 0 0,1 0 0,-1 0 0,1 0 0,0 0 0,-1 0 0,1 0 0,0 0 0,-1 0 0,1 0 0,-1 0 0,1 0 0,0 0 0,-1 0 0,1 0 0,0 0 0,-1 0 0,1 1 0,0-1 0,-1 0 0,1 0 0,0 0 0,-1 1 0,1-1 0,0 0 0,-1 0 0,1 1 0,0-1 0,0 0 0,-1 1 0,1-1 0,0 0 0,0 1 0,0-1 0,-1 1 0,-8 18 196,5-6-168,0 0 0,1 0 0,1 0-1,0 0 1,0 0 0,2 0-1,0 0 1,0 1 0,1-1 0,3 14-1,-4-26-36,0 1-1,1-1 1,-1 0-1,1 1 1,-1-1-1,1 0 0,-1 0 1,1 1-1,0-1 1,0 0-1,0 0 1,0 0-1,-1 0 1,1 0-1,0 0 0,1 0 1,-1 0-1,0 0 1,0-1-1,0 1 1,0 0-1,1-1 0,-1 1 1,0-1-1,1 1 1,-1-1-1,0 0 1,1 0-1,-1 1 1,0-1-1,1 0 0,-1 0 1,1 0-1,-1 0 1,0-1-1,1 1 1,-1 0-1,0-1 1,1 1-1,-1 0 0,3-2 1,4-2 0,0 1-1,-1-2 1,1 1 0,-1-1-1,9-6 1,2-5 2,0 0 0,-1-2-1,0 0 1,-2 0 0,0-1 0,-1-1 0,-1-1 0,-1 0-1,-1-1 1,0 0 0,-2 0 0,-1-1 0,7-29-1,-12 37 12,-1 0-1,0-1 1,-2-23-1,0 34-5,0 1 0,0 0 0,-1-1 0,1 1 0,-1 0-1,0 0 1,-1-1 0,1 1 0,-1 0 0,1 0 0,-1 0 0,-1 1-1,1-1 1,0 0 0,-1 1 0,0 0 0,-3-4 0,6 7-7,-1-1-1,0 0 1,0 1 0,1-1 0,-1 1 0,0-1 0,0 1-1,0 0 1,1-1 0,-1 1 0,0 0 0,0 0 0,0-1 0,0 1-1,0 0 1,0 0 0,0 0 0,1 0 0,-1 0 0,0 0-1,0 0 1,0 1 0,0-1 0,0 0 0,0 0 0,-1 1-1,1 0 0,-1 1-1,0-1 0,1 0 0,-1 1 0,1-1 0,-1 1 1,1 0-1,0-1 0,0 1 0,0 0 0,-1 2 0,-2 4-5,0 1-1,1-1 1,0 1-1,-1 10 1,1 2 19,1-1 0,1 1 1,0-1-1,2 1 0,1-1 1,0 1-1,2-1 0,0 0 1,1 0-1,1 0 0,10 23 1,-14-38-6,1 0 1,0 0-1,-1-1 1,1 1-1,1 0 1,-1-1 0,1 0-1,0 0 1,0 0-1,0 0 1,0-1-1,1 1 1,5 2-1,-7-4-37,0-1-1,0 0 1,0 0 0,0 0-1,0-1 1,0 1-1,0-1 1,0 1-1,1-1 1,-1 0-1,0 0 1,0-1-1,0 1 1,1 0-1,-1-1 1,0 0-1,0 0 1,0 0-1,0 0 1,0-1 0,0 1-1,-1-1 1,1 1-1,2-3 1,5-4-139,-1 0 1,-1-1 0,0 0 0,0-1 0,0 1 0,-1-1-1,-1-1 1,0 1 0,8-20 0,9-22-256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1.970"/>
    </inkml:context>
    <inkml:brush xml:id="br0">
      <inkml:brushProperty name="width" value="0.035" units="cm"/>
      <inkml:brushProperty name="height" value="0.035" units="cm"/>
      <inkml:brushProperty name="color" value="#E71224"/>
    </inkml:brush>
  </inkml:definitions>
  <inkml:trace contextRef="#ctx0" brushRef="#br0">0 57 14899,'1'17'1404,"0"1"0,6 26-1,-4-30-1225,1 0 1,0 0-1,1 0 0,0 0 0,1-1 0,9 15 1,-15-27-169,1 0 0,-1 0 0,1 0 0,-1 0 1,1 0-1,-1 0 0,1 0 0,0 0 0,0 0 0,-1 0 1,1-1-1,0 1 0,0 0 0,0-1 0,0 1 0,0 0 1,0-1-1,0 1 0,0-1 0,0 1 0,0-1 1,0 0-1,1 1 0,-1-1 0,0 0 0,0 0 0,0 0 1,0 0-1,1 0 0,-1 0 0,0 0 0,0 0 0,0-1 1,0 1-1,0 0 0,0-1 0,0 1 0,1-1 1,-1 1-1,0-1 0,0 1 0,0-1 0,-1 0 0,1 1 1,0-1-1,0 0 0,1-1 0,2-3 43,1-1 0,-1 0 0,0 0 0,0 0 0,-1 0 0,4-8 0,14-49 354,-17 49-268,0 1 1,1 0 0,0-1 0,1 2-1,15-25 1,-21 36-131,0 1-1,1-1 1,-1 1-1,0 0 1,1-1 0,-1 1-1,1-1 1,-1 1-1,1 0 1,-1-1 0,1 1-1,-1 0 1,1-1-1,-1 1 1,1 0 0,-1 0-1,1-1 1,-1 1-1,1 0 1,0 0-1,-1 0 1,1 0 0,-1 0-1,1 0 1,0 0-1,-1 0 1,1 0 0,-1 0-1,1 0 1,0 0-1,-1 1 1,1-1-1,-1 0 1,1 0 0,-1 1-1,1-1 1,-1 0-1,1 1 1,-1-1 0,1 0-1,-1 1 1,1-1-1,-1 1 1,0-1-1,1 1 1,-1-1 0,0 1-1,1-1 1,-1 1-1,0-1 1,1 2 0,14 32 144,-13-29-123,9 27 66,-5-14-26,0 0-1,2-1 0,13 26 0,-20-42-66,0 0 1,-1 0-1,1 1 1,0-1-1,0 0 0,0 0 1,0 0-1,0 0 1,0 0-1,1 0 0,-1 0 1,0 0-1,0-1 0,1 1 1,-1 0-1,0-1 1,1 1-1,-1-1 0,2 1 1,-2-1-2,1 0 0,-1 0 1,0-1-1,1 1 0,-1 0 1,0-1-1,0 1 0,1 0 1,-1-1-1,0 0 0,0 1 0,0-1 1,0 0-1,0 1 0,0-1 1,0 0-1,1-1 0,4-4 7,-1-1 0,0 0 0,-1 0 0,1 0 0,3-9 0,-8 15-7,18-36-45,-12 23-163,0 0-1,1 0 0,1 1 1,0 0-1,1 0 0,0 1 1,14-15-1,-22 26 127,1 0 0,-1 0 0,0 1 0,0-1 0,1 0 0,-1 0-1,0 1 1,1-1 0,-1 1 0,1-1 0,-1 1 0,1 0 0,-1-1 0,1 1 0,-1 0 0,1 0 0,-1 0 0,1 0 0,0 0-1,-1 0 1,1 1 0,-1-1 0,1 0 0,-1 1 0,0-1 0,1 1 0,-1 0 0,1-1 0,-1 1 0,2 1 0,3 3-334,0 0 0,0 1 0,0-1 0,8 12 0,0 0-34,1-4-50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2.809"/>
    </inkml:context>
    <inkml:brush xml:id="br0">
      <inkml:brushProperty name="width" value="0.035" units="cm"/>
      <inkml:brushProperty name="height" value="0.035" units="cm"/>
      <inkml:brushProperty name="color" value="#E71224"/>
    </inkml:brush>
  </inkml:definitions>
  <inkml:trace contextRef="#ctx0" brushRef="#br0">26 194 13955,'-1'-13'2568,"-4"23"-1068,-5 25 201,6-11-1271,1 1 0,1 0 0,1-1 0,1 1 0,6 41-1,-6-65-422,7 28 166,-7-29-166,1 1 0,-1-1 0,0 1 0,0-1 1,0 1-1,1 0 0,-1-1 0,0 1 0,0-1 1,1 1-1,-1-1 0,0 0 0,1 1 0,-1-1 1,1 1-1,-1-1 0,1 0 0,-1 1 0,0-1 1,1 0-1,-1 1 0,1-1 0,0 0 0,-1 0 1,1 1-1,-1-1 0,1 0 0,-1 0 0,1 0 1,-1 0-1,1 0 0,0 0 0,-1 0 0,1 0 1,-1 0-1,1 0 0,0 0 0,-1 0 0,1 0 1,-1-1-1,1 1 0,-1 0 0,1 0 0,-1-1 1,1 1-1,0-1 0,2-1 20,0-1 0,0 0-1,-1 0 1,1 0 0,-1 0 0,1-1 0,-1 1 0,0-1 0,2-4-1,14-39 103,-14 34-94,76-272 335,-64 220-408,-13 59-13,0 10 25,-1 17-69,-1 1 0,-2 31 1,0 1-288,1-51 324,0 31-294,2-1 0,5 34 1,1-31 43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3.233"/>
    </inkml:context>
    <inkml:brush xml:id="br0">
      <inkml:brushProperty name="width" value="0.035" units="cm"/>
      <inkml:brushProperty name="height" value="0.035" units="cm"/>
      <inkml:brushProperty name="color" value="#E71224"/>
    </inkml:brush>
  </inkml:definitions>
  <inkml:trace contextRef="#ctx0" brushRef="#br0">2 194 14219,'-1'1'120,"1"0"0,0 1-1,0-1 1,0 0 0,0 0 0,0 0 0,0 0-1,0 0 1,0 1 0,0-1 0,1 0-1,-1 0 1,0 0 0,1 0 0,-1 0 0,1 0-1,-1 0 1,1 0 0,0 1 0,0-1-29,0-1 1,0 1 0,-1-1 0,1 1-1,0-1 1,0 0 0,-1 1 0,1-1 0,0 0-1,0 0 1,0 0 0,0 0 0,0 1-1,-1-1 1,1 0 0,0-1 0,0 1-1,0 0 1,1 0 0,2-1 36,-1 0 1,1-1-1,-1 1 1,1 0-1,-1-1 1,0 0-1,0 0 1,0 0-1,0 0 0,4-5 1,1-2-2,-1-1 0,0 0 0,0 0 1,-2-1-1,1 1 0,-1-2 0,-1 1 0,1 0 0,-2-1 1,0 0-1,0 0 0,-1 1 0,0-18 0,-2 27-81,0 1-1,0-1 1,0 0-1,0 0 1,0 0-1,-1 0 1,1 1-1,0-1 1,-1 0-1,0 0 1,-1-2 0,2 4-26,0-1 0,-1 1 0,1 0 0,0 0 0,0-1 0,-1 1 0,1 0 0,0 0 0,-1 0 0,1-1 0,0 1 0,-1 0 0,1 0 0,0 0 0,-1 0 0,1 0 0,-1 0 0,1-1 0,0 1 0,-1 0 0,1 0 0,0 0 0,-1 0 0,1 1 0,-1-1 0,1 0 0,0 0 0,-1 0 0,1 0 0,0 0 0,-1 0 0,0 1 0,-1 0 38,0 1-1,-1 0 1,1 0-1,0 0 1,0 0 0,0 0-1,1 1 1,-1-1-1,0 1 1,1-1-1,-1 1 1,0 2-1,-6 16-4,2 1 0,0-1-1,1 1 1,1 0 0,1 0-1,2 0 1,0 0 0,1 1-1,4 28 1,-4-45-70,1 1 1,0-1-1,1 0 0,0 0 0,3 8 1,-5-13-9,0-1 0,1 1 0,-1 0-1,0-1 1,1 1 0,-1 0 0,1-1 0,-1 1 0,1 0 0,-1-1 0,1 1 0,-1-1 0,1 1 0,-1-1 0,1 1 0,0-1 0,-1 0 0,1 1 0,0-1 0,-1 0-1,1 1 1,0-1 0,0 0 0,-1 0 0,1 0 0,0 1 0,-1-1 0,1 0 0,0 0 0,0 0 0,0 0 0,-1-1 0,1 1 0,0 0 0,0 0 0,-1 0 0,1-1-1,0 1 1,-1 0 0,1 0 0,0-1 0,-1 1 0,1-1 0,0 1 0,-1-1 0,1 1 0,-1-1 0,1 1 0,-1-1 0,1 1 0,-1-1 0,1 0 0,-1 0 0,8-8-146,-1 0 0,-1-1 1,0 0-1,0 0 1,-1 0-1,0-1 1,3-12-1,2-1-89,14-33-335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3.702"/>
    </inkml:context>
    <inkml:brush xml:id="br0">
      <inkml:brushProperty name="width" value="0.035" units="cm"/>
      <inkml:brushProperty name="height" value="0.035" units="cm"/>
      <inkml:brushProperty name="color" value="#E71224"/>
    </inkml:brush>
  </inkml:definitions>
  <inkml:trace contextRef="#ctx0" brushRef="#br0">45 0 15435,'-10'72'2082,"6"-47"-1054,-3 45-1,7-69-1003,0-1 1,0 1-1,0 0 0,0-1 0,0 1 1,0 0-1,0 0 0,0-1 0,0 1 0,0 0 1,0-1-1,0 1 0,1 0 0,-1-1 1,0 1-1,0 0 0,1-1 0,-1 1 1,0-1-1,1 1 0,-1 0 0,1-1 0,-1 1 1,1-1-1,-1 1 0,1-1 0,-1 1 1,1-1-1,-1 0 0,1 1 0,0-1 1,-1 0-1,1 1 0,0-1 0,-1 0 0,1 0 1,0 0-1,-1 1 0,1-1 0,0 0 1,0 0-1,-1 0 0,1 0 0,0 0 1,-1 0-1,1-1 0,0 1 0,-1 0 0,1 0 1,1-1-1,5-1-14,-1-1-1,1 0 1,-1-1-1,9-5 1,-1 1-11,-10 6 1,1 0 1,-1 0-1,1 0 0,0 1 1,-1 0-1,1 0 0,0 0 1,0 0-1,0 1 0,0 0 1,0 0-1,8 1 0,-11-1 24,0 1 0,0 0 0,-1-1-1,1 1 1,0 0 0,0 0 0,0 0-1,-1 0 1,1 1 0,0-1 0,-1 0-1,0 1 1,1-1 0,-1 1 0,0-1-1,1 1 1,-1-1 0,0 1 0,0 0 0,0 0-1,-1 0 1,1 0 0,0 0 0,-1-1-1,1 1 1,-1 0 0,1 0 0,-1 0-1,0 0 1,0 0 0,0 1 0,0-1 0,-1 2-1,0 2 94,0 1 0,0-1 0,-1 1 0,0-1 0,0 0 0,0 0 0,-1 0 0,0 0 0,0 0 0,0 0 0,-1-1 0,0 1 0,0-1 0,-6 5 0,3-3-66,0 0 1,-1 0-1,0-1 0,0 0 0,0 0 0,-1-1 0,0 0 0,-15 6 0,22-10-54,0-1-1,-1 1 0,1 0 0,0-1 0,0 0 0,-1 1 1,1-1-1,0 0 0,0 0 0,-1 0 0,1-1 1,0 1-1,0 0 0,0-1 0,-1 0 0,1 1 0,0-1 1,0 0-1,0 0 0,0 0 0,0 0 0,-2-2 0,-17-21-129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4.840"/>
    </inkml:context>
    <inkml:brush xml:id="br0">
      <inkml:brushProperty name="width" value="0.035" units="cm"/>
      <inkml:brushProperty name="height" value="0.035" units="cm"/>
      <inkml:brushProperty name="color" value="#E71224"/>
    </inkml:brush>
  </inkml:definitions>
  <inkml:trace contextRef="#ctx0" brushRef="#br0">106 531 15987,'0'-1'73,"0"0"-1,0 1 1,0-1-1,0 0 1,0 0-1,-1 1 1,1-1-1,0 0 0,0 1 1,0-1-1,-1 0 1,1 1-1,0-1 1,-1 0-1,1 1 1,0-1-1,-1 1 0,1-1 1,-1 1-1,1-1 1,-1 1-1,1-1 1,-1 1-1,0-1 1,1 1-1,-1 0 0,0-1 1,1 1-1,-1 0 1,0-1-1,1 1 1,-1 0-1,0 0 1,1 0-1,-1 0 1,0 0-1,1 0 0,-1 0 1,0 0-1,0 0 1,1 0-1,-1 0 1,0 0-1,1 0 1,-1 0-1,0 1 0,1-1 1,-1 0-1,0 1 1,0-1-1,-2 2 156,-1-1-1,1 0 1,0 1 0,0 0-1,0 0 1,0 0-1,0 0 1,0 0-1,-4 5 1,0 3-125,2-1 0,0 1-1,0 0 1,0 0 0,2 1 0,-1-1-1,1 1 1,1 0 0,0 0 0,0 0 0,1 0-1,0 0 1,1 0 0,1 0 0,1 15-1,-1-24-110,-1 0 0,0 0 0,0 0 0,1 0 0,-1 0 0,1-1 0,0 1 0,0 0 0,-1 0 0,1-1 0,0 1 0,0 0 0,0-1 0,1 1 0,-1-1 0,2 2 0,-2-2 2,0-1 0,0 1 0,0-1 0,0 0 0,0 1 0,0-1-1,0 0 1,0 0 0,0 0 0,0 0 0,0 0 0,0 0 0,0 0-1,0 0 1,0 0 0,0 0 0,0-1 0,0 1 0,0 0-1,0-1 1,2 0 0,5-4-29,0-1-1,-1 1 1,0-1-1,0-1 0,9-8 1,-3 2-3,-10 9 22,1 0 0,1 1 1,-1-1-1,0 1 0,1 0 1,-1 1-1,1-1 1,0 1-1,0 0 0,0 0 1,0 0-1,0 1 0,1 0 1,-1 0-1,0 0 0,11 1 1,-11 0-4,-1 1 0,1 0 0,-1 0 0,1 1 0,-1-1 0,0 1 0,0 0 0,0 0 0,0 0 0,0 1 0,0 0 0,0-1 0,-1 1 0,0 0 0,1 1 0,-1-1 0,0 1 0,-1-1 0,1 1 0,3 6 0,-1-1 12,-1 0 0,-1 0 0,1 1 0,-1-1 0,-1 1 0,0 0 0,0 0 0,-1-1 0,0 1 0,-1 0 0,0 0 0,0 0 0,-1 0 0,-1 0 0,1 0 0,-5 13 0,2-9 89,-1-1 1,0 0-1,-1 0 0,0 0 0,-1-1 0,0 1 0,-1-2 1,0 1-1,-1-1 0,-1-1 0,-10 11 0,16-18-21,0 1-1,-1-1 1,1-1-1,-1 1 0,0 0 1,0-1-1,-7 2 1,11-3-53,0-1 0,0 1 0,0-1 0,0 0 0,0 0 0,0 0 0,0 1 0,0-1 0,0 0 0,0 0 0,0 0 1,-1-1-1,1 1 0,0 0 0,0 0 0,0 0 0,0-1 0,1 1 0,-1-1 0,0 1 0,0-1 0,0 1 0,0-1 0,0 1 1,0-1-1,1 0 0,-1 1 0,0-1 0,0 0 0,1 0 0,-1 0 0,1 1 0,-1-1 0,1 0 0,-1 0 0,1 0 0,-1 0 1,1 0-1,0 0 0,0 0 0,-1 0 0,1 0 0,0 0 0,0 0 0,0-1 0,0-5 0,0 0 0,0 0 0,1 0-1,0 0 1,0 0 0,1 0 0,0 1 0,3-8-1,25-55 44,-22 54-48,68-133-3,51-111-13,-127 307-87,1-29 82,-2-4 12,2 1 0,0 0-1,0 0 1,2-1 0,0 1 0,7 20-1,-10-35 8,0 0 0,0 0 0,1 0-1,-1 0 1,0 0 0,1 0-1,-1-1 1,1 1 0,-1 0-1,1 0 1,-1-1 0,1 1-1,0 0 1,-1-1 0,1 1 0,0 0-1,0-1 1,-1 1 0,1-1-1,0 1 1,0-1 0,0 0-1,0 1 1,-1-1 0,3 0-1,-2 0 1,0 0 0,1 0 0,-1-1 0,0 1 0,0-1-1,0 1 1,0-1 0,0 0 0,0 1 0,0-1 0,0 0-1,0 0 1,0 0 0,-1 0 0,1 0 0,1-1 0,4-7 4,-1 1 0,-1-1 1,7-16-1,7-23 22,-3 0-1,-1-1 1,-3 0 0,5-57-1,-16 95-76,-4 20 16,-4 21-9,5-12 8,0-2 30,0 0 1,1-1-1,0 1 0,2 0 0,0 1 0,4 30 0,-4-46 4,0 0 1,0 0-1,0 0 0,0 0 1,0 0-1,1 0 0,-1 0 1,0 0-1,1 0 0,-1 0 1,0 0-1,1 0 0,0-1 1,-1 1-1,1 0 0,-1 0 1,1 0-1,0-1 1,0 1-1,-1 0 0,1-1 1,0 1-1,0 0 0,0-1 1,0 1-1,0-1 0,0 0 1,0 1-1,0-1 0,0 0 1,0 1-1,0-1 0,0 0 1,0 0-1,0 0 0,0 0 1,0 0-1,0 0 0,0 0 1,0 0-1,0-1 0,0 1 1,0 0-1,1-1 0,2-1 0,-1 0-1,0 0 0,0 0 1,0 0-1,0-1 0,0 1 1,0-1-1,0 0 0,-1 0 1,4-5-1,8-14 8,-2-1-1,-1-1 1,0 1-1,6-27 1,24-103 40,-32 114-36,2-4-13,-1 6-86,10-68 0,-22 128 30,-7 196-156,10-192 228,1 0-1,2-1 0,0 1 0,2-1 0,0 1 1,14 30-1,-18-52 3,1 1 1,0-1-1,0 1 1,5 6-1,-7-11-7,-1 0 1,1 0-1,0 0 0,0 0 0,0 0 1,0 0-1,0 0 0,1 0 0,-1 0 1,0 0-1,0-1 0,1 1 1,-1-1-1,0 1 0,1-1 0,-1 1 1,0-1-1,1 1 0,-1-1 0,1 0 1,-1 0-1,1 0 0,-1 0 1,2 0-1,-2 0-4,-1 0 1,1 0 0,-1 0-1,0-1 1,1 1-1,-1 0 1,1 0 0,-1 0-1,1 0 1,-1-1-1,0 1 1,1 0 0,-1 0-1,0-1 1,1 1 0,-1 0-1,0-1 1,1 1-1,-1 0 1,0-1 0,1 1-1,-1 0 1,0-1-1,0 1 1,0-1 0,1 1-1,-1 0 1,0-1-1,0 1 1,0-1 0,0 0-1,-6-14 9,-17-12-168,-21-14-161,-41-41 125,83 81 217,1-1 0,0 1 0,-1-1-1,1 0 1,0 1 0,0-1 0,0 0-1,0 0 1,0 1 0,1-1 0,-1 0-1,0-3 1,1 4-4,0 0 1,0 0-1,0 0 1,0 0-1,0 0 0,0 0 1,0-1-1,1 1 1,-1 0-1,0 0 0,1 0 1,-1 0-1,1 0 0,-1 0 1,1 0-1,-1 1 1,2-2-1,3-2 37,-1 0 0,1 0 0,0 0 0,0 1 0,1 0 0,9-5 0,-13 7-67,40-16-205,-29 12 194,0 0-1,18-11 0,-30 16 23,-1-1 0,1 1-1,0 0 1,-1-1 0,1 1-1,-1 0 1,1-1 0,0 1-1,-1-1 1,1 1 0,-1-1-1,1 1 1,-1-1 0,0 0-1,1 1 1,-1-1 0,1 1-1,-1-1 1,0 0 0,0 1-1,1-1 1,-1 0 0,0 1-1,0-1 1,0 0 0,0 0-1,0 1 1,0-1 0,0 0-1,0 0 1,0 1 0,0-1-1,0 0 1,0 1 0,-1-2-1,-9-12-58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0.820"/>
    </inkml:context>
    <inkml:brush xml:id="br0">
      <inkml:brushProperty name="width" value="0.025" units="cm"/>
      <inkml:brushProperty name="height" value="0.025" units="cm"/>
    </inkml:brush>
  </inkml:definitions>
  <inkml:trace contextRef="#ctx0" brushRef="#br0">145 80 18706,'0'0'1121,"-9"7"-534,-2 1-417,1 0 1,0 1-1,1 0 0,-1 1 1,2 0-1,0 0 0,0 1 1,1 0-1,0 0 0,-8 19 1,8-13-16,1 0-1,1 0 1,1 1 0,0-1 0,1 1 0,1 0-1,0 32 1,2-49-145,0-1 1,1 1-1,-1-1 0,0 1 0,0-1 0,0 1 0,1-1 1,-1 1-1,0-1 0,0 1 0,1-1 0,-1 1 0,0-1 1,1 1-1,-1-1 0,1 1 0,-1-1 0,1 0 0,-1 1 1,0-1-1,1 0 0,0 1 0,-1-1 0,1 0 0,-1 0 1,1 1-1,-1-1 0,1 0 0,-1 0 0,1 0 0,0 0 0,-1 0 1,1 0-1,-1 0 0,1 0 0,-1 0 0,1 0 0,0 0 1,-1 0-1,1 0 0,-1-1 0,1 1 0,-1 0 0,1 0 1,-1-1-1,1 1 0,-1 0 0,1-1 0,-1 1 0,1-1 1,29-16 303,-16 0-306,-1 0 0,0 0 1,-2-2-1,0 1 0,0-1 0,-2-1 0,-1 0 1,0 0-1,-1 0 0,-1-1 0,-2 0 0,0-1 0,0 1 1,-1-37-1,-3 57-9,-1 1-1,1 0 1,0 0 0,0 0 0,-1 0 0,1 0 0,0 0-1,-1 0 1,1 0 0,0 0 0,-1 0 0,1 0-1,0 0 1,-1 0 0,1 0 0,0 0 0,-1 0-1,1 0 1,0 0 0,0 0 0,-1 1 0,1-1 0,0 0-1,-1 0 1,1 0 0,0 0 0,0 1 0,0-1-1,-1 0 1,1 0 0,0 1 0,0-1 0,0 0 0,-1 0-1,1 1 1,-3 4 3,0 0 0,1 0 0,0 0-1,0 0 1,0 1 0,0-1 0,1 1 0,0-1-1,0 1 1,1 0 0,-1-1 0,2 11 0,-1-13 7,0 0 0,0-1 1,1 1-1,-1 0 1,1-1-1,-1 1 1,1 0-1,0-1 1,0 1-1,0-1 1,1 1-1,-1-1 1,1 0-1,-1 0 0,1 1 1,0-1-1,-1 0 1,1 0-1,0 0 1,0-1-1,1 1 1,-1-1-1,0 1 1,1-1-1,-1 1 0,1-1 1,3 1-1,9 1 43,-1-2 0,0 1 0,0-2 0,1 0 0,-1-1 1,0 0-1,0-1 0,0 0 0,0-2 0,0 1 0,0-2 0,-1 0 0,18-9 0,-3 0-54,-1-1 1,0-1 0,-1-2 0,-1-1-1,24-23 1,-29 21-15,-7 6 124,-22 33 88,-15 19 150,-65 119 619,80-138-928,1 0 0,1 1 0,1 0 0,0 0 0,2 1 0,-4 38 0,7-52-109,1 0-1,0 1 1,0-1 0,1 1 0,0-1 0,0 0-1,0 1 1,3 5 0,-3-10-239,0 1 0,0-1 0,1 1 0,-1-1 1,1 0-1,-1 0 0,1 0 0,0 0 0,0 0 0,0 0 0,0 0 1,0 0-1,5 2 0,15 4-6330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5.339"/>
    </inkml:context>
    <inkml:brush xml:id="br0">
      <inkml:brushProperty name="width" value="0.035" units="cm"/>
      <inkml:brushProperty name="height" value="0.035" units="cm"/>
      <inkml:brushProperty name="color" value="#E71224"/>
    </inkml:brush>
  </inkml:definitions>
  <inkml:trace contextRef="#ctx0" brushRef="#br0">5 59 17740,'-4'4'1552,"5"-4"-1248,2-11-576,0-2 1368,7-7-1000,-1 1-40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7.277"/>
    </inkml:context>
    <inkml:brush xml:id="br0">
      <inkml:brushProperty name="width" value="0.035" units="cm"/>
      <inkml:brushProperty name="height" value="0.035" units="cm"/>
      <inkml:brushProperty name="color" value="#E71224"/>
    </inkml:brush>
  </inkml:definitions>
  <inkml:trace contextRef="#ctx0" brushRef="#br0">108 1 17620,'0'13'793,"-2"0"0,-4 24 1,-1-3-266,-53 297 768,27-161-1115,64-285-2040,-18 56 1517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7.737"/>
    </inkml:context>
    <inkml:brush xml:id="br0">
      <inkml:brushProperty name="width" value="0.035" units="cm"/>
      <inkml:brushProperty name="height" value="0.035" units="cm"/>
      <inkml:brushProperty name="color" value="#E71224"/>
    </inkml:brush>
  </inkml:definitions>
  <inkml:trace contextRef="#ctx0" brushRef="#br0">65 15 13067,'4'14'1456,"1"12"-928,-4 12-160,0 7 817,2 6-513,0 4-48,0 1-184,3-2-112,0-9-288,-1-7-168,1-10-240,-2-5-1096,-2-12 1248,-2-8-217,-5 3-183</inkml:trace>
  <inkml:trace contextRef="#ctx0" brushRef="#br0" timeOffset="1">13 400 14939,'-5'-11'2009,"0"2"-1217,3-1-352,2 3 1296,5 3-776,4-2-183,2 0-401,1-3-376,5 1-720,2-4 664,1 2-104,3-3-105</inkml:trace>
  <inkml:trace contextRef="#ctx0" brushRef="#br0" timeOffset="2">432 0 17148,'-2'1'228,"-1"0"1,1 0-1,0 1 1,0-1 0,0 1-1,0-1 1,0 1 0,0 0-1,0-1 1,0 1-1,-1 2 1,1-2-9,-10 12 51,1 0 1,0 0-1,1 1 1,1 1-1,0 0 1,1 0-1,1 1 1,0-1-1,1 1 0,1 1 1,1-1-1,-3 23 1,7-38-272,-1 0 1,1 0-1,0 0 1,0 0 0,0 1-1,0-1 1,0 0-1,0 0 1,1 0-1,-1 0 1,1 0 0,0 0-1,-1 0 1,1 0-1,0 0 1,0 0-1,0-1 1,0 1-1,1 0 1,-1 0 0,0-1-1,1 1 1,-1-1-1,1 1 1,0-1-1,-1 0 1,1 0 0,0 0-1,0 0 1,0 0-1,-1 0 1,1 0-1,0 0 1,0-1 0,1 1-1,-1-1 1,0 1-1,0-1 1,3 0-1,13-1-40,-1 0-1,33-8 0,-30 5-55,41-4-1,-56 8 80,1 0 0,-1 0 0,0 1 0,0-1 0,0 1 0,0 0 0,0 1-1,0-1 1,0 1 0,0 0 0,0 0 0,7 5 0,-9-5 45,-1 0 1,1 0 0,0 0-1,-1 1 1,1-1-1,-1 1 1,0-1-1,0 1 1,0 0-1,0 0 1,0 0 0,-1 0-1,1 0 1,-1 1-1,0-1 1,0 0-1,0 1 1,0-1-1,-1 0 1,1 1-1,-1-1 1,0 1 0,0-1-1,0 1 1,0-1-1,-1 1 1,1-1-1,-1 1 1,0-1-1,0 0 1,0 0 0,-3 6-1,0-1 191,-1 0 0,1-1 0,-1 1 1,-1-1-1,1 0 0,-1 0 0,0-1 0,-1 0 0,0 0 0,0 0 0,-12 7 0,8-7 100,1-1-1,-1 0 0,-21 6 1,27-9-330,0-1 0,0 0 0,-1 0 0,1-1 0,0 1 0,-1-1 0,1 0 0,-1-1 0,1 1 0,-8-3 0,11 3-43,0-1 1,1 0-1,-1 0 1,1 0-1,-1 0 0,1 0 1,0 0-1,-1-1 1,1 1-1,0 0 1,0-1-1,0 1 1,0-1-1,0 1 1,0-1-1,0 1 1,0-1-1,1 0 1,-1 1-1,1-1 1,-1 0-1,0-2 0,1 4 45,-3-12-385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8.189"/>
    </inkml:context>
    <inkml:brush xml:id="br0">
      <inkml:brushProperty name="width" value="0.035" units="cm"/>
      <inkml:brushProperty name="height" value="0.035" units="cm"/>
      <inkml:brushProperty name="color" value="#E71224"/>
    </inkml:brush>
  </inkml:definitions>
  <inkml:trace contextRef="#ctx0" brushRef="#br0">0 8 16115,'0'-1'77,"1"1"-1,-1-1 0,0 1 0,0 0 0,1-1 1,-1 1-1,0-1 0,1 1 0,-1 0 1,0-1-1,1 1 0,-1 0 0,0-1 0,1 1 1,-1 0-1,1 0 0,-1-1 0,1 1 0,-1 0 1,1 0-1,-1 0 0,0 0 0,1-1 0,-1 1 1,1 0-1,-1 0 0,1 0 0,-1 0 1,1 0-1,-1 0 0,1 0 0,-1 0 0,2 1 1,-1 0 48,0 0 1,0 0 0,0-1-1,0 1 1,-1 1 0,1-1-1,0 0 1,0 0 0,-1 0 0,1 0-1,0 0 1,0 3 0,10 41 1491,-10-44-1561,6 57 913,-2 1 0,-4 79 0,-2-78-577,1-58-377,0 0-1,0 0 0,0 0 1,0 0-1,1 0 1,-1-1-1,0 1 0,1 0 1,-1 0-1,1 0 0,0-1 1,0 1-1,1 2 0,-1-3-11,0-1-1,-1 1 0,1-1 1,0 1-1,0-1 0,0 0 1,-1 0-1,1 1 0,0-1 1,0 0-1,0 0 1,0 0-1,0 0 0,-1 0 1,1 0-1,0 0 0,0 0 1,0 0-1,0-1 0,0 1 1,-1 0-1,1 0 0,0-1 1,0 1-1,0-1 0,-1 1 1,1 0-1,0-1 0,-1 0 1,1 1-1,0-1 0,18-12-623,25-23 0,-26 21 202,24-17 0,-11 14 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8.617"/>
    </inkml:context>
    <inkml:brush xml:id="br0">
      <inkml:brushProperty name="width" value="0.035" units="cm"/>
      <inkml:brushProperty name="height" value="0.035" units="cm"/>
      <inkml:brushProperty name="color" value="#E71224"/>
    </inkml:brush>
  </inkml:definitions>
  <inkml:trace contextRef="#ctx0" brushRef="#br0">96 104 17372,'-4'1'192,"0"1"0,1 0 0,-1 0 0,1 0 0,0 1 1,-1-1-1,1 1 0,0 0 0,0 0 0,1 0 0,-1 0 0,0 0 1,-1 4-1,-4 6 286,1-1-1,-8 19 1,11-21-326,0 0 0,1 1 0,-4 18 0,6-26-146,1 1 0,-1-1 0,1 1-1,0 0 1,0-1 0,0 1 0,1-1 0,-1 1 0,1-1 0,-1 1 0,1-1 0,0 1 0,1-1-1,2 7 1,-3-10-6,0 1 0,-1-1 1,1 1-1,0-1 0,-1 1 0,1-1 0,0 1 0,0-1 0,0 0 0,0 1 0,0-1 0,-1 0 0,1 0 0,0 1 0,0-1 0,0 0 0,0 0 0,0 0 0,0 0 0,0-1 0,0 1 0,-1 0 0,1 0 0,0 0 0,0-1 0,0 1 0,0 0 0,0-1 0,-1 1 0,1-1 0,0 1 1,0-1-1,-1 1 0,1-1 0,0 0 0,-1 1 0,2-2 0,25-26 13,7-24 11,-25 37-6,1 0 0,0 0 0,15-15 0,-25 30-16,1-1 0,-1 0 0,1 1 1,-1-1-1,0 1 0,1-1 0,0 0 0,-1 1 0,1-1 0,-1 1 0,1 0 0,-1-1 0,1 1 1,0-1-1,-1 1 0,1 0 0,0 0 0,-1-1 0,1 1 0,0 0 0,0 0 0,-1 0 1,1 0-1,0 0 0,0 0 0,-1 0 0,1 0 0,0 0 0,-1 0 0,1 0 0,0 0 0,0 1 1,-1-1-1,1 0 0,0 0 0,-1 1 0,1-1 0,0 0 0,-1 1 0,1-1 0,-1 1 1,1-1-1,-1 1 0,1-1 0,-1 1 0,1 0 0,-1-1 0,1 1 0,-1-1 0,0 1 0,1 0 1,-1-1-1,1 2 0,1 5 43,1 0 0,-1 0 1,0 1-1,0 9 0,0-6 6,-2-11-51,1 6 65,1 0 0,-1 0 0,1-1 0,0 1 0,4 7 0,-6-12-49,1-1-1,-1 1 1,1 0-1,-1 0 1,1-1 0,0 1-1,-1 0 1,1-1 0,0 1-1,-1-1 1,1 1-1,0-1 1,0 1 0,-1-1-1,1 1 1,0-1 0,0 0-1,0 1 1,0-1 0,-1 0-1,1 0 1,0 0-1,0 1 1,0-1 0,0 0-1,0 0 1,0-1 0,0 1-1,0 0 1,-1 0 0,1 0-1,0 0 1,0-1-1,0 1 1,0 0 0,0-1-1,-1 1 1,1-1 0,0 1-1,0-1 1,-1 1 0,1-1-1,0 0 1,0 0-1,15-14 147,0-1-1,-1 0 1,21-31-1,11-12-121,-39 50-104,0 0 1,1 0-1,1 1 0,-1 0 1,17-9-1,-24 16 41,-1 0 0,1 0 0,0 0 0,0 0-1,0 0 1,0 1 0,0-1 0,0 1 0,0-1 0,0 1 0,0 0 0,0 0 0,0-1 0,0 2 0,0-1 0,0 0 0,0 0-1,0 1 1,0-1 0,0 1 0,0-1 0,0 1 0,0 0 0,0 0 0,0 0 0,0 0 0,-1 0 0,1 1 0,0-1 0,-1 0-1,1 1 1,-1-1 0,0 1 0,1-1 0,-1 1 0,0 0 0,0 0 0,0-1 0,0 1 0,1 2 0,1 3 7,-2-3-83,1-1 0,0 0 0,-1 0 1,1 0-1,0-1 0,0 1 0,5 4 0,-6-6 64,-1-1-1,1 0 0,0 1 0,0-1 0,0 0 1,0 0-1,0 1 0,-1-1 0,1 0 1,0 0-1,0 0 0,0 0 0,0 0 1,0-1-1,0 1 0,0 0 0,-1 0 0,1 0 1,0-1-1,0 1 0,0 0 0,0-1 1,-1 1-1,1-1 0,0 1 0,-1-1 1,1 1-1,0-1 0,-1 0 0,1 1 0,0-1 1,-1 0-1,1 1 0,-1-1 0,1 0 1,-1-1-1,10-11-207,-1 0 0,10-20 1,2-8-224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19.095"/>
    </inkml:context>
    <inkml:brush xml:id="br0">
      <inkml:brushProperty name="width" value="0.035" units="cm"/>
      <inkml:brushProperty name="height" value="0.035" units="cm"/>
      <inkml:brushProperty name="color" value="#E71224"/>
    </inkml:brush>
  </inkml:definitions>
  <inkml:trace contextRef="#ctx0" brushRef="#br0">43 0 13819,'-7'51'1321,"2"-26"-634,1 0-1,1 0 1,1 0-1,2 0 0,4 48 1,-1-64-664,0-1 1,1 0 0,-1 0-1,1 0 1,1 0 0,0 0-1,0-1 1,0 0-1,7 7 1,-4-5-218,-1 0 0,0 1 0,-1-1 0,10 19 0,-12-16 185,0 1 0,-1-1 0,0 1 0,0-1 0,-2 1 0,1 17 0,-1-24 211,-1 0 0,-1 0 0,1 0 0,-1 0 0,0 1 0,0-2 0,-1 1 0,0 0 0,0 0 0,0 0 0,-1-1 0,0 0 0,0 1 0,0-1 0,-6 7 0,8-11-101,1 0 0,-1 0 0,0 0 0,-1 0 0,1 0 0,0 0 0,0 0 0,0 0 0,-1 0 0,1-1 0,0 1 0,-1 0 0,1-1 0,0 1 1,-1-1-1,1 1 0,-1-1 0,1 0 0,-1 0 0,1 0 0,-1 0 0,1 0 0,-1 0 0,1 0 0,-3-1 0,1 0 10,1 0 1,0 0-1,0-1 0,0 1 1,0-1-1,0 0 1,0 0-1,0 1 0,0-1 1,1 0-1,-1-1 0,0 1 1,-1-3-1,-3-7 132,1 0 0,0-1-1,0 1 1,-4-21 0,5 13-348,1-1 1,0 0-1,2 1 1,0-1-1,2 0 0,0 1 1,1-1-1,1 1 1,1-1-1,1 1 1,1 0-1,0 1 0,2-1 1,0 1-1,1 1 1,21-34-1,25-23-768,-31 30 307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7.010"/>
    </inkml:context>
    <inkml:brush xml:id="br0">
      <inkml:brushProperty name="width" value="0.035" units="cm"/>
      <inkml:brushProperty name="height" value="0.035" units="cm"/>
      <inkml:brushProperty name="color" value="#E71224"/>
    </inkml:brush>
  </inkml:definitions>
  <inkml:trace contextRef="#ctx0" brushRef="#br0">1 606 16460,'0'-1'2559,"0"1"-2484,8-5 1285,16-6-241,92-20 238,-102 26-1278,0-1-1,-1-1 1,0 0-1,0-1 1,0 0-1,11-10 1,33-30 516,1 3 1,123-70 0,-87 71-552,-57 29-11,55-33 0,-80 41-30,1 1-1,18-7 0,-23 10-1,0 0 1,-1 0 0,1 0-1,-1-1 1,0 0-1,0-1 1,0 0 0,0 0-1,-1 0 1,6-7-1,-9 9 0,3-5 9,0 0 0,1 1 0,0 0 0,12-8 0,-16 13-11,0 0 0,1 0 1,0 0-1,-1 1 0,1-1 0,0 1 0,0 0 1,0 0-1,0 1 0,0-1 0,0 1 0,0 0 1,0 0-1,4 0 0,3-1-146,-10-3-519,-15-10-1688,10 10 1704,-22-12-4219,20 12 3870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7.492"/>
    </inkml:context>
    <inkml:brush xml:id="br0">
      <inkml:brushProperty name="width" value="0.035" units="cm"/>
      <inkml:brushProperty name="height" value="0.035" units="cm"/>
      <inkml:brushProperty name="color" value="#E71224"/>
    </inkml:brush>
  </inkml:definitions>
  <inkml:trace contextRef="#ctx0" brushRef="#br0">5 77 13115,'-4'-1'6457,"10"-1"-3680,15-8-2126,94-37 596,-104 43-1221,0 1 0,0 0 0,1 1 0,-1 0 1,1 1-1,0 0 0,-1 1 0,17 2 1,-25-2-26,-1 0 1,0 0-1,1 1 1,-1-1 0,0 1-1,0-1 1,1 1-1,-1 0 1,0 0-1,0 0 1,0 0 0,0 1-1,0-1 1,0 0-1,0 1 1,-1 0 0,1-1-1,0 1 1,-1 0-1,1 0 1,-1 0 0,0 0-1,0 0 1,0 0-1,0 0 1,0 0 0,0 0-1,0 0 1,-1 1-1,1-1 1,0 3 0,-1-1 15,-1 1 1,1-1 0,-1 0-1,1 1 1,-1-1 0,0 0 0,-1 0-1,1 0 1,-1 1 0,0-2 0,0 1-1,0 0 1,0 0 0,-1-1 0,-5 7-1,-6 4 145,0-1 0,-31 22 0,26-21-35,-25 23-1,42-35-195,0 0 0,1 1 0,-1-1 0,0 1-1,1-1 1,0 1 0,-1-1 0,1 1 0,0 0 0,1 0 0,-1-1-1,0 1 1,1 0 0,-1 0 0,1 0 0,0 0 0,0 4 0,1 2-213,1 0 1,-1 0 0,1 0 0,4 10 0,-1-4-236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8.742"/>
    </inkml:context>
    <inkml:brush xml:id="br0">
      <inkml:brushProperty name="width" value="0.035" units="cm"/>
      <inkml:brushProperty name="height" value="0.035" units="cm"/>
      <inkml:brushProperty name="color" value="#E71224"/>
    </inkml:brush>
  </inkml:definitions>
  <inkml:trace contextRef="#ctx0" brushRef="#br0">1235 781 11410,'2'-3'5125,"-5"-4"-2997,-8-4-797,-4-4-614,-2 1 0,0 1 0,-1 0 0,-32-17 0,-83-31 440,-19-11-857,-45-59 165,12 8-67,70 55-384,-169-107 31,279 172-48,1-1 1,-1 0-1,1 0 1,0-1 0,0 1-1,1-1 1,-1 1 0,-2-7-1,10 18-2407,-3-7 2191,-1 1 1,1-1 0,-1 0 0,0 1 0,0-1 0,1 1 0,-1-1 0,0 1 0,0-1 0,1 1 0,-1-1-1,0 1 1,0-1 0,0 1 0,0 0 0,0-1 0,0 1 0,0-1 0,0 1 0,0-1 0,0 1 0,0-1-1,0 1 1,-1-1 0,1 1 0,0 0 0,-5 1-759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29.289"/>
    </inkml:context>
    <inkml:brush xml:id="br0">
      <inkml:brushProperty name="width" value="0.035" units="cm"/>
      <inkml:brushProperty name="height" value="0.035" units="cm"/>
      <inkml:brushProperty name="color" value="#E71224"/>
    </inkml:brush>
  </inkml:definitions>
  <inkml:trace contextRef="#ctx0" brushRef="#br0">317 455 12259,'6'9'888,"-1"-1"272,0-1 0,0 1 0,6 15-1,-19-34 3058,-5-7-3219,-122-198 2261,113 186-3210,-1 2 0,-1 1 0,-1 1 1,-1 0-1,-31-21 0,42 35-57,18 11 5,-1 0-1,1 1 1,0 0 0,0-1-1,0 1 1,-1 0 0,1 0 0,0 1-1,0-1 1,3 1 0,3 0-4,14 0-8,-1-1 0,0-1 0,1-1 0,-1-1-1,0-1 1,-1-1 0,1-1 0,-1-1 0,31-14-1,-45 17 33,0 1-280,0 0 1,1 0 0,-1 1 0,9-2-1,-14 3 205,0 1 0,0 0 0,0 0 0,1 0 0,-1 0 0,0 0 0,0 0 0,0 1 0,0-1 0,0 1 1,0-1-1,0 1 0,0 0 0,0 0 0,0 0 0,0 0 0,-1 0 0,1 0 0,0 1 0,1 0 0,9 13-425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1.792"/>
    </inkml:context>
    <inkml:brush xml:id="br0">
      <inkml:brushProperty name="width" value="0.025" units="cm"/>
      <inkml:brushProperty name="height" value="0.025" units="cm"/>
    </inkml:brush>
  </inkml:definitions>
  <inkml:trace contextRef="#ctx0" brushRef="#br0">253 0 13613,'0'0'3150,"0"10"-3353,-8 273 2157,1-117-788,17 217 0,16 639-915,-87-149 1094,9-261-469,-64 542 2594,75-726-3092,38-336-4192,2 0-4083,1-97 2019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2.726"/>
    </inkml:context>
    <inkml:brush xml:id="br0">
      <inkml:brushProperty name="width" value="0.035" units="cm"/>
      <inkml:brushProperty name="height" value="0.035" units="cm"/>
      <inkml:brushProperty name="color" value="#E71224"/>
    </inkml:brush>
  </inkml:definitions>
  <inkml:trace contextRef="#ctx0" brushRef="#br0">176 9 13275,'-8'1'4899,"-25"-2"-3599,-4-6-1091,31 6-777,-1 1 0,0 0 0,0 0 0,0 0 0,0 1 0,0 0 0,1 0 0,-1 1 0,0-1 0,-9 5 0,3 0-536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3.243"/>
    </inkml:context>
    <inkml:brush xml:id="br0">
      <inkml:brushProperty name="width" value="0.035" units="cm"/>
      <inkml:brushProperty name="height" value="0.035" units="cm"/>
      <inkml:brushProperty name="color" value="#E71224"/>
    </inkml:brush>
  </inkml:definitions>
  <inkml:trace contextRef="#ctx0" brushRef="#br0">506 8 12091,'-7'0'1096,"0"-1"-760,-3 1-144,3 0 680,-1 1-480,1 0-192,-3 1-104,2-1-40,-4-1-40,-7 0-16,4 2-16</inkml:trace>
  <inkml:trace contextRef="#ctx0" brushRef="#br0" timeOffset="1">163 8 14907,'-5'3'1144,"-7"0"-912,1-2-79,-4-1 119,0 0-136,-4 0-224,0-3-208,-1 0 240,-3-1-121,-1 0-71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3.679"/>
    </inkml:context>
    <inkml:brush xml:id="br0">
      <inkml:brushProperty name="width" value="0.035" units="cm"/>
      <inkml:brushProperty name="height" value="0.035" units="cm"/>
      <inkml:brushProperty name="color" value="#E71224"/>
    </inkml:brush>
  </inkml:definitions>
  <inkml:trace contextRef="#ctx0" brushRef="#br0">87 0 2569,'-29'6'200,"-1"0"-160,3-1 48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4.086"/>
    </inkml:context>
    <inkml:brush xml:id="br0">
      <inkml:brushProperty name="width" value="0.035" units="cm"/>
      <inkml:brushProperty name="height" value="0.035" units="cm"/>
      <inkml:brushProperty name="color" value="#E71224"/>
    </inkml:brush>
  </inkml:definitions>
  <inkml:trace contextRef="#ctx0" brushRef="#br0">1667 1 7650,'-243'10'1704,"2"0"-450,194-10-1113,-244 11 2822,222-6-2166,-1-3 1,-110-11-1,113 4-148,61 5-439,0 0-1,-1 0 1,1 0 0,0 0 0,-1 1-1,1 0 1,0 1 0,0-1 0,0 1-1,-8 4 1,9-5-156,0 0 1,0 0-1,1-1 0,-1 1 0,0-1 0,0 0 1,0 0-1,0-1 0,0 1 0,1-1 1,-1 0-1,0-1 0,-6-2 0,-23-4 63,17 7-95,1 1 0,-1 0 0,0 1-1,0 0 1,1 2 0,-1 0 0,1 0 0,-31 12-1,43-13-2,1-1-1,-1 0 0,0 0 1,0-1-1,0 1 0,0-1 1,0 0-1,1 0 0,-1 0 0,0-1 1,0 1-1,0-1 0,0 0 1,-7-2-1,-7-21-949,6 14 763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5.103"/>
    </inkml:context>
    <inkml:brush xml:id="br0">
      <inkml:brushProperty name="width" value="0.035" units="cm"/>
      <inkml:brushProperty name="height" value="0.035" units="cm"/>
      <inkml:brushProperty name="color" value="#E71224"/>
    </inkml:brush>
  </inkml:definitions>
  <inkml:trace contextRef="#ctx0" brushRef="#br0">1 78 17372,'12'96'1992,"3"19"-1318,-9-88-494,12 71 524,47 144 0,-83-326 1090,1 14-1628,3-1 1,3 0-1,4 0 0,1-98 1,6 158-167,1-1 0,1 0 0,0 1 0,1-1 0,4-13 1,-6 22-2,1 1 0,-1-1 0,0 1 1,1-1-1,-1 1 0,1-1 1,0 1-1,-1 0 0,1-1 1,1 1-1,2-2 0,-3 3 0,-1 0 0,1 0 0,-1 1 0,1-1 1,-1 1-1,1-1 0,-1 1 0,1 0 0,-1-1 0,1 1 0,0 0 0,-1 0 0,1 0 0,0 0 0,-1 1 0,1-1 0,-1 0 0,1 1 0,-1-1 0,1 1 0,-1-1 0,3 2 1,4 2-4,-1 1 1,1 0 0,-1 0 0,0 1 0,0 0 0,-1 0-1,0 1 1,0-1 0,0 1 0,8 15 0,-8-13 16,-1 0-1,0 1 1,-1-1 0,0 1 0,0 0-1,-1 1 1,0-1 0,2 20 0,-5-24 59,-1 0 1,1 0 0,-1 0 0,0 0 0,-1 0 0,1-1 0,-1 1 0,0 0-1,-1-1 1,1 1 0,-1-1 0,0 0 0,0 0 0,-1 0 0,1-1-1,-1 1 1,0-1 0,-1 0 0,1 0 0,-1 0 0,-5 3 0,2-1 22,-2 0-1,1 0 1,-1-1 0,1 0 0,-1-1-1,-1 0 1,1-1 0,-1 0 0,1 0 0,-19 1-1,27-4-134,0 0-1,1 0 0,-1 0 0,0 0 0,0 0 0,0 0 0,0-1 1,1 1-1,-1-1 0,0 1 0,0-1 0,1 0 0,-1 0 1,0 1-1,-1-2 0,2 1-26,1 0 1,-1 0-1,1 1 1,-1-1-1,1 0 1,-1 0-1,1 0 1,-1 0-1,1 0 1,0 0-1,-1 1 1,1-1-1,0 0 1,0 0-1,0 0 1,0 0-1,0 0 1,0 0-1,0 0 1,0 0-1,0 0 1,0 0-1,0 0 1,1 0-1,-1 0 1,0 0-1,1 0 1,-1 1-1,1-1 1,0-1-1,3-6-234,1 1 1,0 0-1,0 0 0,1 1 0,0-1 0,0 1 1,0 0-1,14-8 0,13-11-621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5.541"/>
    </inkml:context>
    <inkml:brush xml:id="br0">
      <inkml:brushProperty name="width" value="0.035" units="cm"/>
      <inkml:brushProperty name="height" value="0.035" units="cm"/>
      <inkml:brushProperty name="color" value="#E71224"/>
    </inkml:brush>
  </inkml:definitions>
  <inkml:trace contextRef="#ctx0" brushRef="#br0">7 127 17292,'-1'9'1789,"-2"-8"-558,3-2-1106,-1 0 1,1 0-1,0 0 1,-1 0-1,1 0 0,0 1 1,0-1-1,-1 0 0,1 0 1,0 0-1,0 0 1,0 0-1,0 0 0,1 0 1,-1 0-1,0-1 0,2-6 109,0 0 0,1 0 0,0 0-1,0 0 1,1 1 0,0-1 0,0 1-1,1 0 1,0 0 0,0 1 0,0-1-1,1 1 1,0 0 0,11-8 0,-16 14-221,0-1 0,0 1 0,0-1 1,0 1-1,0-1 0,0 1 0,0-1 1,0 1-1,0 0 0,1 0 1,-1 0-1,0 0 0,0 0 0,0 0 1,0 0-1,1 0 0,-1 0 0,0 0 1,0 0-1,0 1 0,0-1 0,0 1 1,2 0-1,-1 0-1,0 1 1,-1-1-1,1 1 1,-1-1-1,0 1 0,1 0 1,-1-1-1,0 1 1,0 0-1,0 0 0,0 0 1,0 2-1,3 6 21,-2 0-1,1 0 1,-2 0 0,2 12-1,-1 11 134,-2 1 0,-6 57-1,-21 66 1069,27-157-1225,0 1 0,0-1-1,0 0 1,0 1 0,-1-1-1,1 0 1,0 1-1,0-1 1,0 0 0,0 1-1,0-1 1,0 0 0,0 0-1,0 1 1,0-1-1,0 0 1,0 1 0,0-1-1,0 0 1,0 1 0,0-1-1,0 0 1,1 1-1,-1-1 1,0 0 0,0 1-1,0-1 1,0 0 0,1 0-1,-1 1 1,0-1-1,0 0 1,1 0 0,-1 1-1,0-1 1,0 0 0,1 0-1,-1 0 1,0 0-1,0 1 1,1-1 0,-1 0-1,0 0 1,1 0-1,-1 0 1,0 0 0,1 0-1,-1 0 1,0 0 0,1 0-1,-1 0 1,0 0-1,1 0 1,-1 0 0,0 0-1,1 0 1,-1 0 0,0 0-1,1 0 1,-1-1 0,25-11 58,-18 7-58,14-6-23,-1-1 0,0-2 0,-1 0-1,-1-1 1,30-31 0,-18 12 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8.876"/>
    </inkml:context>
    <inkml:brush xml:id="br0">
      <inkml:brushProperty name="width" value="0.035" units="cm"/>
      <inkml:brushProperty name="height" value="0.035" units="cm"/>
      <inkml:brushProperty name="color" value="#E71224"/>
    </inkml:brush>
  </inkml:definitions>
  <inkml:trace contextRef="#ctx0" brushRef="#br0">4 108 13691,'-3'-10'2688,"3"15"-503,3 18-395,0-14-1450,13 40 390,-15-46-713,0 0 1,1-1-1,-1 1 0,1 0 1,0-1-1,-1 1 1,1-1-1,0 1 0,0-1 1,1 0-1,-1 0 1,0 0-1,5 3 0,-6-5-7,0 0 0,0 0 1,0 1-1,0-1 0,0 0 0,0 0 0,0 0 0,0 0 0,0 0 0,0 0 0,0-1 0,0 1 0,0 0 0,0 0 0,0-1 0,0 1 0,0-1 1,0 1-1,0 0 0,0-1 0,0 0 0,-1 1 0,1-1 0,0 0 0,0 1 0,-1-1 0,1 0 0,0 0 0,0-1 0,18-29 224,-16 25-178,14-31 221,-14 29-197,0 0 0,1 0 0,0 0 0,0 0 0,0 1 0,1 0 0,0 0 0,12-12 0,-16 18-72,0 1 1,0-1 0,0 1-1,0-1 1,0 1 0,0-1 0,0 1-1,0 0 1,0 0 0,0-1-1,0 1 1,0 0 0,0 0-1,0 0 1,0 0 0,0 0 0,0 1-1,0-1 1,0 0 0,0 0-1,0 1 1,0-1 0,0 0-1,0 1 1,0-1 0,-1 1 0,1-1-1,0 1 1,0 0 0,0-1-1,-1 1 1,1 0 0,0 0-1,0-1 1,-1 1 0,1 0 0,0 2-1,4 4 31,0 1 0,0 0 0,4 11 0,-5-11-4,-1-2-11,0 1 4,0-1 0,0 0 0,8 10 0,-10-15-25,-1 0 0,0-1 0,1 1 0,-1-1 0,1 1-1,-1-1 1,1 1 0,-1-1 0,1 1 0,-1-1 0,1 0 0,-1 1 0,1-1-1,-1 0 1,1 1 0,0-1 0,-1 0 0,1 0 0,-1 1 0,1-1 0,0 0 0,-1 0-1,1 0 1,0 0 0,-1 0 0,1 0 0,0 0 0,-1 0 0,1 0 0,0 0 0,-1-1-1,1 1 1,0 0 0,-1 0 0,1-1 0,0 1 0,-1 0 0,1-1 0,-1 1-1,1 0 1,-1-1 0,1 1 0,-1-1 0,1 1 0,-1-1 0,0 1 0,1-1 0,0 0-1,6-10 34,-1-1 0,1 0 0,7-22-1,-10 22-67,1 0 0,1 1-1,0-1 1,10-13 0,-16 23-30,1 1 0,0 0-1,-1 0 1,1 0 0,0 1 0,0-1 0,0 0 0,0 0 0,0 0-1,0 1 1,0-1 0,0 0 0,0 1 0,0-1 0,0 1 0,1-1-1,-1 1 1,0 0 0,0-1 0,0 1 0,1 0 0,-1 0 0,0 0-1,0 0 1,1 0 0,-1 0 0,0 0 0,0 0 0,0 1 0,1-1-1,-1 0 1,0 1 0,0-1 0,0 1 0,0-1 0,0 1 0,0 0-1,0-1 1,0 1 0,0 0 0,1 1 0,1 0-77,-1-1 0,1 0-1,0 1 1,-1-1 0,1 0 0,0 0 0,0 0 0,3 0 0,10 0-615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39.316"/>
    </inkml:context>
    <inkml:brush xml:id="br0">
      <inkml:brushProperty name="width" value="0.035" units="cm"/>
      <inkml:brushProperty name="height" value="0.035" units="cm"/>
      <inkml:brushProperty name="color" value="#E71224"/>
    </inkml:brush>
  </inkml:definitions>
  <inkml:trace contextRef="#ctx0" brushRef="#br0">18 339 14667,'-4'15'3075,"0"-1"-2479,1 1 0,1-1-1,0 1 1,0 0 0,1-1 0,2 18 0,-1-32-585,0 1 0,0 0 1,0 0-1,0-1 0,1 1 0,-1 0 1,0-1-1,0 1 0,1 0 1,-1-1-1,0 1 0,1 0 0,-1-1 1,1 1-1,-1 0 0,1-1 1,-1 1-1,1-1 0,0 1 0,-1-1-6,1 0 0,-1 1 1,1-1-1,-1 0 0,1 0 0,-1-1 0,1 1 0,-1 0 0,0 0 0,1 0 0,-1 0 0,1 0 0,-1 0 0,0 0 0,1-1 0,-1 1 0,1 0 0,-1 0 0,0-1 0,1 1 1,-1 0-1,0 0 0,1-1 0,19-27 90,-19 27-91,18-32 204,-2-1 0,-1 0-1,14-47 1,22-114 1378,-48 179-1251,-1-1-1,1-17 1,-5 24 72,0 16-107,-3 21-17,2 19-245,1 1 1,2 0 0,2-1-1,14 70 1,-16-111-129,0-1 0,0 1-1,1-1 1,-1 1 0,1-1 0,0 0-1,0 1 1,1-1 0,-1 0-1,6 5 1,-7-8 35,1 1 0,-1-1 0,1 0 0,0 0 0,-1-1 0,1 1 0,0 0 0,0 0-1,-1-1 1,1 1 0,0-1 0,0 0 0,0 0 0,0 1 0,0-1 0,0 0 0,-1 0 0,1-1 0,0 1 0,0 0-1,0-1 1,0 1 0,0-1 0,-1 1 0,1-1 0,0 0 0,1-1 0,14-6-472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0.988"/>
    </inkml:context>
    <inkml:brush xml:id="br0">
      <inkml:brushProperty name="width" value="0.035" units="cm"/>
      <inkml:brushProperty name="height" value="0.035" units="cm"/>
      <inkml:brushProperty name="color" value="#E71224"/>
    </inkml:brush>
  </inkml:definitions>
  <inkml:trace contextRef="#ctx0" brushRef="#br0">1 127 16988,'0'-1'61,"1"0"1,-1 1-1,1-1 1,0 0-1,-1 1 1,1-1 0,0 1-1,-1-1 1,1 1-1,0 0 1,0-1-1,0 1 1,-1 0 0,1-1-1,0 1 1,0 0-1,0 0 1,0 0 0,0 0-1,-1 0 1,1 0-1,0 0 1,0 0-1,0 0 1,0 0 0,0 0-1,-1 0 1,1 1-1,0-1 1,0 0-1,0 1 1,0-1 0,-1 1-1,1-1 1,0 0-1,-1 1 1,1 0-1,0-1 1,-1 1 0,1-1-1,-1 1 1,1 0-1,0 0 1,-1-1-1,0 1 1,1 0 0,-1 0-1,1 1 1,3 6 211,0 0 1,0 1-1,4 15 1,-5-13-91,37 97 417,36 117 1072,-76-225-1641,0 0 0,1 0 0,-1 1 0,0-1-1,0 0 1,0 0 0,0 0 0,0 1 0,1-1-1,-1 0 1,0 0 0,0 0 0,0 1 0,0-1 0,0 0-1,0 0 1,0 1 0,0-1 0,0 0 0,0 0-1,0 1 1,0-1 0,0 0 0,0 0 0,0 1-1,0-1 1,0 0 0,0 0 0,0 1 0,-1-1-1,1 0 1,0 0 0,0 1 0,0-1 0,0 0 0,0 0-1,-1 0 1,1 1 0,0-1 0,0 0 0,-1 0-1,-8-9 813,-11-21-396,12 8-434,0-1 1,1-1 0,2 1-1,-4-29 1,1-98 3,12 61-29,-3 78 10,1 0 0,0 0-1,0 0 1,2 0 0,7-18 0,-10 27 0,-1 0 1,1 1 0,0-1 0,0 0 0,1 0 0,-1 1 0,0-1 0,1 0 0,-1 1 0,0-1-1,1 1 1,0 0 0,-1 0 0,1-1 0,0 1 0,0 0 0,3-1 0,-4 2-2,1 0 1,-1 0 0,1 0 0,-1 0-1,1 0 1,-1 0 0,1 0-1,-1 0 1,1 1 0,-1-1 0,0 0-1,1 1 1,-1 0 0,1-1-1,-1 1 1,0 0 0,1-1 0,1 3-1,1 1-2,1 0-1,-1 1 1,0-1 0,0 1-1,-1 0 1,0 0-1,1 0 1,-2 1 0,1-1-1,2 9 1,-3-9 45,0 0 1,-1 1-1,0-1 1,0 0-1,0 1 1,-1-1 0,0 1-1,0-1 1,0 1-1,-1-1 1,1 0-1,-1 1 1,-1-1-1,1 0 1,-1 0-1,0 1 1,0-1-1,0-1 1,-1 1-1,0 0 1,0-1-1,0 1 1,0-1-1,-1 0 1,1 0-1,-1 0 1,0 0-1,-7 4 1,10-8-37,-37 27 489,35-25-496,1-1-1,0 0 0,-1 1 1,1-1-1,-1 0 0,1 0 1,-1-1-1,0 1 0,1 0 1,-1-1-1,0 0 1,1 1-1,-1-1 0,-4-1 1,7 1-39,0 0 0,-1 0 1,1-1-1,-1 1 1,1 0-1,0 0 0,-1-1 1,1 1-1,0 0 0,0-1 1,-1 1-1,1 0 1,0-1-1,0 1 0,-1-1 1,1 1-1,0 0 0,0-1 1,0 1-1,0-1 1,0 1-1,-1-1 0,1 1 1,0 0-1,0-1 1,0 1-1,0-1 0,0 1 1,0-1-1,1 1 0,-1-1 1,0 1-1,0 0 1,0-1-1,0 1 0,0-1 1,1 1-1,-1-1 1,9-16-346,8-3-12,6-3-160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2.256"/>
    </inkml:context>
    <inkml:brush xml:id="br0">
      <inkml:brushProperty name="width" value="0.035" units="cm"/>
      <inkml:brushProperty name="height" value="0.035" units="cm"/>
      <inkml:brushProperty name="color" value="#E71224"/>
    </inkml:brush>
  </inkml:definitions>
  <inkml:trace contextRef="#ctx0" brushRef="#br0">6 257 15427,'-2'2'6372,"-2"-10"-5009,4-163 246,4 147-1544,1 18-13,2 16 52,12 43 20,-11-29-96,16 32 0,-24-55-30,1 0 0,-1 0 0,1 0 0,-1 0 0,1 0 0,-1 0 0,1 0 0,0-1 0,-1 1-1,1 0 1,0 0 0,0-1 0,0 1 0,0-1 0,-1 1 0,1 0 0,0-1 0,0 0 0,0 1 0,0-1 0,0 1 0,0-1 0,0 0 0,0 0 0,0 0 0,0 0-1,1 0 1,-1 0 0,0 0 0,0 0 0,0 0 0,0 0 0,0 0 0,0-1 0,1 0 0,4-1-11,-1-1 1,0 0 0,0 0-1,0-1 1,6-5-1,5-3-10,-5 5 10,-1 1 1,1 0-1,0 1 1,0 0-1,1 1 0,16-4 1,-25 7 11,0 1 0,1-1-1,-1 1 1,0 0 0,0 0 0,1 0 0,-1 0 0,0 1 0,1-1 0,-1 1-1,0 0 1,5 2 0,-6-2 3,0 0-1,0 1 1,0-1 0,0 1-1,0-1 1,-1 1-1,1 0 1,0 0 0,-1 0-1,1 0 1,-1 0-1,0 0 1,0 0 0,0 0-1,0 0 1,0 1-1,0-1 1,0 0 0,0 4-1,0 5 238,-6-15 93,-7-20 142,5 7-266,1-1 1,0 0 0,1 0 0,1-1 0,-3-37 0,7 56-209,-1 0 1,1-1-1,0 1 0,0 0 0,0-1 1,0 1-1,0 0 0,0 0 0,0-1 1,0 1-1,0 0 0,0-1 0,0 1 1,0 0-1,0-1 0,0 1 0,0 0 1,0 0-1,0-1 0,1 1 0,-1 0 1,0-1-1,0 1 0,0 0 0,0 0 1,1-1-1,-1 1 0,0 0 0,0 0 1,0 0-1,1-1 0,-1 1 0,0 0 1,0 0-1,1 0 0,-1 0 0,0-1 1,0 1-1,1 0 0,-1 0 0,0 0 1,1 0-1,-1 0 0,14 9-1041,6 3-619,-19-12 1619,-1 0 1,1 0-1,0 0 0,-1 1 0,1-1 1,0 0-1,-1 0 0,1 0 1,-1 0-1,1 0 0,0 0 0,-1 0 1,1-1-1,-1 1 0,1 0 0,0 0 1,-1 0-1,1-1 0,-1 1 0,1 0 1,-1 0-1,1-1 0,-1 1 1,1-1-1,-1 1 0,1 0 0,-1-1 1,0 1-1,1-1 0,-1 1 0,1-1 1,-1 0-1,9-15-715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2.420"/>
    </inkml:context>
    <inkml:brush xml:id="br0">
      <inkml:brushProperty name="width" value="0.025" units="cm"/>
      <inkml:brushProperty name="height" value="0.025" units="cm"/>
    </inkml:brush>
  </inkml:definitions>
  <inkml:trace contextRef="#ctx0" brushRef="#br0">66 485 10410,'-9'7'1729,"-2"1"-1129,6-6-382,1 1 0,0 0-1,0 0 1,0 0 0,0 0 0,1 0-1,-1 1 1,1 0 0,0 0 0,-4 5-1,7-9-185,0 1 0,0-1 0,0 0 0,0 0-1,0 0 1,0 1 0,0-1 0,0 0-1,0 0 1,0 1 0,0-1 0,0 0 0,0 0-1,0 0 1,0 1 0,0-1 0,0 0 0,0 0-1,0 0 1,0 1 0,0-1 0,0 0 0,0 0-1,0 0 1,0 1 0,0-1 0,1 0 0,-1 0-1,0 0 1,0 0 0,0 1 0,0-1 0,0 0-1,1 0 1,-1 0 0,0 0 0,0 0 0,0 0-1,1 1 1,-1-1 0,0 0 0,0 0 0,0 0-1,1 0 1,-1 0 0,0 0 0,19 2 383,18-4-61,147-38 658,-35 5-855,68 6-105,328-2-1,-165 16 535,318-39 656,600-28-616,256-7-279,-846 54 2370,-689 35-2797,238-13 616,-222 9-1343,0-2 0,0-1-1,-1-2 1,0-1-1,39-17 1,-64 23-667,0-1 0,-1 0-1,1-1 1,-1 0 0,8-7-1,11-11-5507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3.176"/>
    </inkml:context>
    <inkml:brush xml:id="br0">
      <inkml:brushProperty name="width" value="0.035" units="cm"/>
      <inkml:brushProperty name="height" value="0.035" units="cm"/>
      <inkml:brushProperty name="color" value="#E71224"/>
    </inkml:brush>
  </inkml:definitions>
  <inkml:trace contextRef="#ctx0" brushRef="#br0">1 106 15083,'3'77'2926,"15"81"1,-14-135-2552,-4-21-354,4 33 467,1 0 1,3 0-1,20 61 0,-16-78-322,-12-17-160,1-1 1,-1 0-1,0 1 0,1-1 0,-1 0 0,1 0 0,-1 0 1,1 1-1,-1-1 0,1 0 0,-1 0 0,1 0 0,-1 0 0,0 0 1,1 0-1,-1 0 0,1 0 0,-1 0 0,1 0 0,-1 0 0,1 0 1,-1 0-1,2-1 0,0 0 1,-1 0 0,1-1 1,0 1-1,-1-1 0,1 0 0,-1 1 1,0-1-1,1 0 0,-1 0 0,0 0 1,0 0-1,0 0 0,0 0 0,0-2 1,12-44 38,-12 41-68,0 0 0,1 0 0,-1-1 0,2 1 1,-1 0-1,1 1 0,0-1 0,5-7 0,-8 14 17,1-1-1,-1 1 1,0 0 0,1 0 0,-1 0-1,0-1 1,0 1 0,1 0 0,-1 0-1,0 0 1,1 0 0,-1 0 0,0 0-1,1 0 1,-1-1 0,0 1-1,1 0 1,-1 0 0,0 0 0,1 0-1,-1 0 1,1 1 0,-1-1 0,0 0-1,1 0 1,-1 0 0,0 0 0,0 0-1,1 0 1,-1 0 0,0 1-1,1-1 1,-1 0 0,0 0 0,1 1-1,-1-1 1,0 0 0,0 0 0,0 1-1,1-1 1,-1 0 0,0 0 0,0 1-1,0-1 1,0 0 0,1 1-1,-1-1 1,0 1 0,8 15-133,-8-15 127,13 43-530,-11-34 140,1 0 0,0-1 0,0 1 0,1-1 0,4 9 0,-8-17 357,1-1 0,-1 0 0,0 0 0,0 1 0,0-1 0,1 0 0,-1 0 0,0 1 0,0-1 0,1 0 0,-1 0 0,0 0 0,0 1 0,1-1 0,-1 0-1,0 0 1,1 0 0,-1 0 0,0 0 0,1 0 0,-1 0 0,0 1 0,1-1 0,-1 0 0,0 0 0,1 0 0,-1 0 0,0-1 0,1 1 0,-1 0 0,0 0 0,1 0 0,-1 0 0,0 0 0,1 0 0,-1 0 0,0-1 0,0 1 0,1 0 0,-1 0 0,0 0 0,0-1 0,1 1 0,-1 0 0,0 0 0,0-1-1,1 1 1,-1 0 0,0 0 0,0-1 0,0 1 0,0 0 0,0-1 0,0 1 0,1 0 0,-1-1 0,8-18-1734,-8 19 1742,9-27-2259,4-29 0,1-30 1094,-8 48 1865,-11 94 5939,6 82-2660,-1-132-3762,0-2-69,-1 0 0,2 0 0,-1 0 0,0 0 0,1 0 0,-1 0 0,1 0-1,0 0 1,1 0 0,-1-1 0,1 1 0,-1 0 0,5 6 0,-5-10-96,-1 0-1,1 1 0,0-1 0,-1 0 1,1 0-1,-1 0 0,1 0 1,0 0-1,-1 0 0,1 0 0,0 0 1,-1 0-1,1 0 0,-1 0 1,1 0-1,0 0 0,-1-1 0,1 1 1,-1 0-1,1 0 0,-1-1 1,1 1-1,0 0 0,-1-1 0,1 1 1,-1-1-1,0 1 0,1 0 1,-1-1-1,1 1 0,-1-1 0,0 1 1,1-1-1,-1 1 0,0-1 1,1 0-1,-1 1 0,0-2 0,14-24 115,4-18 0,20-82 1,-5 12-148,-33 114 15,0 0 0,0 0 0,0 0 0,0 0 0,-1-1 0,1 1 0,0 0 0,0 0 0,0 0 0,0-1 0,0 1 0,0 0 0,1 0 0,-1 0 0,0-1 0,0 1 0,0 0 0,0 0 0,0 0 0,0 0 0,0-1 0,0 1 0,0 0 0,0 0 0,1 0 0,-1 0 0,0-1 0,0 1 0,0 0 0,0 0 0,0 0 0,1 0 1,-1 0-1,0 0 0,0 0 0,0 0 0,0-1 0,1 1 0,-1 0 0,0 0 0,0 0 0,0 0 0,1 0 0,-1 0 0,0 0 0,0 0 0,0 0 0,1 0 0,-1 0 0,0 0 0,0 0 0,0 1 0,0-1 0,1 0 0,-1 0 0,5 16-65,2 39 1,-5-38 40,-1-11 24,0 3 4,0 1 0,1-1 0,6 17 0,-8-25 0,0 0 0,0-1 0,1 1 0,-1 0-1,0-1 1,1 1 0,-1 0 0,1-1 0,-1 1-1,1 0 1,-1-1 0,1 1 0,-1-1 0,1 1 0,0-1-1,-1 1 1,1-1 0,0 0 0,-1 1 0,1-1-1,0 0 1,-1 1 0,2-1 0,-1 0 2,1-1 1,-1 1-1,0-1 1,0 1-1,0-1 1,1 1-1,-1-1 1,0 0-1,0 0 1,0 1-1,0-1 0,0 0 1,0 0-1,-1 0 1,1 0-1,0 0 1,0 0-1,-1 0 1,2-2-1,10-18 45,0 0 0,-2-1-1,9-25 1,20-74 86,-32 98-110,40-146 7,-45 171-185,0 12 92,0 19 1,-2 95 29,-2-56 265,3 1 0,15 94 0,-16-165-229,0-1 0,0 0 1,0 1-1,0-1 0,1 0 0,-1 0 0,0 1 0,1-1 0,-1 0 0,1 0 0,0 0 1,-1 0-1,1 0 0,1 2 0,-2-3-10,1-1 0,-1 1 0,0 0 0,1 0 0,-1 0 0,0 0-1,1 0 1,-1 0 0,0-1 0,0 1 0,1 0 0,-1 0 0,0 0 0,1-1 0,-1 1 0,0 0 0,0 0 0,0-1 0,1 1 0,-1 0 0,0-1 0,0 1 0,0 0 0,0-1 0,1 1 0,-1 0 0,0-1 0,0 1-1,0 0 1,0-1 0,2-6-126,0 0-1,0 0 0,0-14 0,-1 3-159,-1 0 0,-1 0 0,-1 0-1,-4-24 1,4 35 290,0-1 1,0 1-1,-1-1 0,0 1 1,0 0-1,-1 0 0,1 0 0,-2 1 1,1-1-1,-1 1 0,0 0 1,-9-9-1,8 10 369,2 2 158,7 2-246,12-4-1085,32-23-1353,-25 15 1554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3.745"/>
    </inkml:context>
    <inkml:brush xml:id="br0">
      <inkml:brushProperty name="width" value="0.035" units="cm"/>
      <inkml:brushProperty name="height" value="0.035" units="cm"/>
      <inkml:brushProperty name="color" value="#E71224"/>
    </inkml:brush>
  </inkml:definitions>
  <inkml:trace contextRef="#ctx0" brushRef="#br0">103 0 20204,'-15'10'1137,"3"-3"-532,-1 1 1,2 0-1,-13 12 1,21-18-586,1 0 1,-1 1 0,1 0 0,0-1-1,0 1 1,0 0 0,0 0 0,1 0-1,-1 0 1,1 0 0,0 0 0,0 1 0,0-1-1,0 0 1,0 1 0,1-1 0,0 0-1,-1 6 1,1-8-37,0-1 0,0 1 0,1-1 0,-1 1 1,0-1-1,0 1 0,0-1 0,0 0 0,0 1 0,1-1 0,-1 1 0,0-1 0,0 0 0,1 1 0,-1-1 0,0 0 0,0 1 0,1-1 1,-1 0-1,0 1 0,1-1 0,-1 0 0,1 0 0,-1 1 0,0-1 0,1 0 0,-1 0 0,1 0 0,0 1 0,16-3-419,17-11-278,-2-4 179,-10 5 116,35-14-1,-51 24 414,0 0 0,1 0 1,-1 0-1,1 1 0,0 0 0,0 0 0,-1 1 1,1 0-1,0 0 0,9 2 0,-14-2 42,0 1-1,0-1 0,0 1 1,0 0-1,0-1 0,0 1 1,0 0-1,-1 0 0,1 0 1,0 1-1,-1-1 1,1 0-1,-1 0 0,1 1 1,-1-1-1,0 1 0,1 0 1,-1-1-1,2 4 0,-2-1 51,1 0 0,-1 0-1,0 0 1,0 1 0,0-1-1,-1 0 1,1 0 0,-1 0-1,0 6 1,-2 4 234,0 0-1,0 0 1,-2 0-1,-7 22 1,-8 7 413,18-40-693,-1 0 0,0 0-1,0 0 1,0 0 0,0-1 0,0 1 0,-1 0-1,1-1 1,-1 1 0,-3 1 0,5-4-52,1 0 0,0 0 0,-1 0 0,1 0 0,-1 0 0,1 0 0,0 0 0,-1 0 0,1 0 0,0 0 0,-1 0 0,1 0 0,-1 0 0,1 0 0,0-1 0,-1 1 1,1 0-1,0 0 0,-1 0 0,1-1 0,0 1 0,-1 0 0,1 0 0,0-1 0,0 1 0,-1 0 0,1-1 0,0 1 0,0 0 0,0-1 0,-1 1 0,1 0 0,0-1 0,0 1 0,0-1 0,0 1 0,0 0 0,0-1 0,0 1 1,0 0-1,0-1 0,0 1 0,0-1 0,0 1 0,0 0 0,0-1 0,-1-20-506,4 7 108,0-1 0,1 1 1,0 0-1,2 0 0,-1 0 1,2 1-1,0 0 1,0 0-1,10-12 0,-15 22 345,0 0-1,0 0 1,1 0-1,-1 0 1,1 0-1,0 1 1,0-1-1,5-2 1,-7 4 79,0 1-1,0 0 1,-1-1-1,1 1 1,0 0 0,0 0-1,0 0 1,0 0 0,0 0-1,0 0 1,-1 0 0,1 0-1,0 0 1,0 0 0,0 0-1,0 1 1,0-1 0,0 0-1,-1 1 1,1-1-1,0 0 1,0 1 0,-1-1-1,1 1 1,0-1 0,0 1-1,-1 0 1,1-1 0,-1 1-1,1 0 1,0-1 0,-1 1-1,0 0 1,1 0-1,-1 0 1,1-1 0,-1 1-1,0 0 1,1 0 0,-1 1-1,36 93 2065,-36-95-2060,0 1 0,0-1 0,0 1-1,0 0 1,1-1 0,-1 1-1,0-1 1,1 1 0,-1-1 0,0 1-1,1-1 1,-1 1 0,1-1-1,-1 1 1,1-1 0,-1 1-1,1-1 1,-1 0 0,1 1 0,-1-1-1,1 0 1,-1 0 0,1 1-1,-1-1 1,2 0 0,-1 0-24,-1 0 0,1-1 1,-1 1-1,1 0 0,-1-1 0,1 1 0,-1-1 1,1 1-1,-1-1 0,1 1 0,-1-1 1,0 1-1,1-1 0,-1 0 0,0 1 1,1-1-1,-1 1 0,0-2 0,9-35-763,-5-33 347,-2 31 144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4.217"/>
    </inkml:context>
    <inkml:brush xml:id="br0">
      <inkml:brushProperty name="width" value="0.035" units="cm"/>
      <inkml:brushProperty name="height" value="0.035" units="cm"/>
      <inkml:brushProperty name="color" value="#E71224"/>
    </inkml:brush>
  </inkml:definitions>
  <inkml:trace contextRef="#ctx0" brushRef="#br0">5 0 17468,'-4'3'1872,"4"8"-1096,0 2-336,0 3 1281,1 0-753,3-2-952,2-1-472,0-4 456,2 1-144,5-2-192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4.603"/>
    </inkml:context>
    <inkml:brush xml:id="br0">
      <inkml:brushProperty name="width" value="0.035" units="cm"/>
      <inkml:brushProperty name="height" value="0.035" units="cm"/>
      <inkml:brushProperty name="color" value="#E71224"/>
    </inkml:brush>
  </inkml:definitions>
  <inkml:trace contextRef="#ctx0" brushRef="#br0">76 323 18556,'-2'35'1703,"1"-23"-1329,1-1 1,0 0-1,1 16 1,-1-26-334,0 0 1,0 0 0,0 0-1,1-1 1,-1 1-1,0 0 1,0 0 0,0 0-1,1-1 1,-1 1 0,0 0-1,1 0 1,-1-1-1,1 1 1,-1 0 0,1-1-1,-1 1 1,1-1 0,-1 1-1,1-1 1,-1 1-1,1-1 1,0 1 0,-1-1-1,2 1 1,-1-1-16,0 0 0,0 0 0,0 0 0,0 0 0,0 0 1,0-1-1,0 1 0,0 0 0,0-1 0,0 1 0,0 0 0,-1-1 0,1 1 0,0-1 0,0 0 1,0 1-1,0-2 0,4-3 6,0 0 0,0-1 0,-1 1 0,7-11 0,0-6-5,-1 0 0,-1-1-1,-2 0 1,0 0 0,-1 0 0,-1-1 0,-1 0-1,-1 0 1,-1-38 0,-3 53-8,1 0 0,-1 0 0,-1 0 0,0 0 0,0 0 0,-1 0 0,0 0 0,-6-13 0,8 21-16,0-1 0,0 0 1,0 0-1,0 1 0,0-1 1,0 1-1,0-1 0,0 1 0,-1-1 1,1 1-1,-1 0 0,1-1 1,-1 1-1,1 0 0,-1 0 1,0 0-1,1 0 0,-1 1 1,0-1-1,0 0 0,0 1 0,0-1 1,0 1-1,1 0 0,-1-1 1,0 1-1,0 0 0,0 0 1,0 0-1,0 1 0,0-1 0,0 0 1,0 1-1,0-1 0,0 1 1,1 0-1,-1 0 0,0-1 1,0 1-1,1 0 0,-1 0 1,1 1-1,-1-1 0,1 0 0,-3 2 1,-4 5 2,1-1 1,-1 1-1,1 1 0,1-1 1,-1 1-1,1 0 0,1 1 1,0-1-1,0 1 0,-4 15 1,3-8 6,2 0 0,-1 0 0,2 0 0,0 1 0,0 29 0,3-42-3,0 1 1,1 0 0,-1 0-1,1-1 1,0 1 0,1 0-1,-1-1 1,5 11 0,-4-14-9,-1 0 1,0 0 0,1 0 0,0 0 0,-1 0-1,1 0 1,0 0 0,0 0 0,0-1 0,0 1-1,0-1 1,0 1 0,0-1 0,1 0 0,-1 0-1,0 0 1,1 0 0,-1 0 0,1-1 0,-1 1-1,6 0 1,2-2-37,1 1 0,-1-1 0,1-1-1,-1 0 1,0-1 0,1 1 0,-1-2-1,-1 0 1,1 0 0,14-9 0,-15 8-135,1 0 1,-1 1 0,1 0-1,0 0 1,0 1 0,1 0-1,-1 1 1,1 0-1,-1 1 1,12 0 0,-17 1 45,0 1 1,0 0-1,-1 1 1,1-1-1,0 1 1,-1 0-1,0 0 1,1 0-1,-1 1 1,0 0-1,0-1 1,5 7-1,5 4-345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5.603"/>
    </inkml:context>
    <inkml:brush xml:id="br0">
      <inkml:brushProperty name="width" value="0.035" units="cm"/>
      <inkml:brushProperty name="height" value="0.035" units="cm"/>
      <inkml:brushProperty name="color" value="#E71224"/>
    </inkml:brush>
  </inkml:definitions>
  <inkml:trace contextRef="#ctx0" brushRef="#br0">101 337 15035,'-3'-2'291,"0"1"0,0 0 0,1 0 0,-1 0 0,0 0 0,0 0 0,0 1 0,0-1 0,0 1 0,0 0-1,0 0 1,0 0 0,0 0 0,1 0 0,-1 1 0,-5 1 0,5-1-125,0 1 1,1 0-1,-1-1 1,1 1-1,0 0 1,0 0-1,0 0 0,0 1 1,0-1-1,0 1 1,0-1-1,1 1 1,-1-1-1,1 1 0,0 0 1,-2 4-1,1 0-36,-1 1-1,2-1 1,-1 1-1,0 15 1,1-21-120,1 0 0,0 1 0,0-1 0,0 0 0,0 1 0,0-1 0,0 0 0,1 1 0,-1-1 0,1 0 0,0 0 0,0 1 0,0-1 0,0 0 0,0 0 0,0 0 0,0 0 0,1 0 0,2 3 0,-3-4-7,0-1-1,0 0 1,0 1-1,0-1 0,1 0 1,-1 0-1,0 0 0,0 0 1,0 0-1,0 0 1,0 0-1,0 0 0,0 0 1,0-1-1,1 1 0,-1 0 1,0-1-1,0 1 1,0 0-1,0-1 0,0 1 1,0-1-1,-1 0 0,1 1 1,0-1-1,0 0 1,0 0-1,0 1 0,-1-1 1,1 0-1,0 0 1,-1 0-1,2-2 0,20-34 40,-13 15 3,-1-1 1,-1 0-1,7-34 0,-7 25 67,-6 31 67,1 4-31,1 13 72,6 34 29,-3-16-90,-5-25-116,0-5-19,-1 0 0,1-1 0,-1 1 0,1 0 0,0 0 0,1 0 0,-1 0 0,1-1 0,0 1 0,-1-1 0,2 1 0,3 4 0,-6-7-19,1-1 1,-1 0-1,1 0 0,-1 0 1,1 1-1,-1-1 1,1 0-1,-1 0 0,1 0 1,0 0-1,-1 0 0,1 0 1,-1 0-1,1 0 0,-1 0 1,1-1-1,-1 1 0,1 0 1,-1 0-1,1 0 0,-1 0 1,1-1-1,-1 1 0,1 0 1,-1-1-1,1 1 1,-1 0-1,1-1 0,-1 1 1,0-1-1,1 1 0,-1 0 1,0-1-1,1 1 0,-1-1 1,0 1-1,0-1 0,1 0 1,10-22 74,-11 22-73,8-22 85,-2 0-1,5-25 1,7-30-35,-15 77-63,-1 9 3,1 12-4,-2 25-12,-1-19 34,1 0 0,2-1 0,0 1 0,10 36 0,-13-61-11,0-1 0,1 1 0,-1-1 0,0 1 0,0 0 0,0-1 0,0 1 0,1-1-1,-1 1 1,0-1 0,1 1 0,-1-1 0,0 1 0,1-1 0,-1 1 0,1-1 0,-1 1 0,1-1 0,-1 0 0,1 1-1,-1-1 1,1 0 0,-1 0 0,1 1 0,0-1 0,0 0-1,-1 0 1,1 0-1,-1-1 0,1 1 1,0 0-1,-1-1 1,1 1-1,-1 0 0,1-1 1,-1 1-1,1-1 0,-1 1 1,1-1-1,-1 1 1,0-1-1,1 1 0,-1-1 1,1 0-1,13-34 56,-13 34-57,51-188 59,-52 188-66,0 0 1,1 0-1,-1 0 0,0 0 0,0 0 0,1 0 1,-1 0-1,1 1 0,-1-1 0,1 0 0,-1 0 0,1 0 1,-1 0-1,1 0 0,0 1 0,-1-1 0,1 0 1,0 1-1,0-1 0,-1 0 0,1 1 0,0-1 0,0 1 1,1-1-1,-1 1 1,0 1 0,0 0 0,0-1 0,0 1 0,-1-1 0,1 1 0,0 0 0,0 0 0,-1 0 1,1-1-1,0 1 0,-1 0 0,1 0 0,-1 0 0,1 0 0,-1 0 0,0 0 0,1 0 0,-1 0 0,0 0 0,0 0 0,1 0 1,-1 1-1,29 149-3,-29-150 10,0 0-1,0 1 1,1-1 0,-1 0 0,0 0-1,1 1 1,-1-1 0,1 0 0,-1 0 0,1 0-1,-1 1 1,1-1 0,0 0 0,0 0-1,0 0 1,1 1 0,-1-2-1,-1 0 0,1 0 0,-1 0 0,0 0 0,1 0-1,-1 0 1,1 0 0,-1-1 0,1 1 0,-1 0 0,1 0 0,-1 0 0,0-1 0,1 1 0,-1 0 0,1-1 0,-1 1 0,0 0-1,1-1 1,-1 1 0,0 0 0,1-1 0,-1 1 0,0-1 0,0 1 0,0 0 0,1-1 0,-1 0 0,17-44 70,-16 42-71,84-300-377,-82 292 326,-2 7 8,0-1 1,1 0-1,-1 1 0,1-1 1,0 1-1,0 0 1,4-6-1,-6 10 35,1 0 1,-1-1-1,0 1 0,0 0 1,0 0-1,0-1 0,0 1 1,1 0-1,-1 0 0,0 0 1,0-1-1,0 1 0,1 0 1,-1 0-1,0 0 0,0 0 0,0-1 1,1 1-1,-1 0 0,0 0 1,1 0-1,-1 0 0,0 0 1,0 0-1,1 0 0,-1 0 1,0 0-1,0 0 0,1 0 1,-1 0-1,0 0 0,1 0 1,-1 0-1,0 0 0,0 0 0,1 0 1,-1 0-1,0 0 0,0 0 1,1 1-1,-1-1 0,0 0 1,1 0-1,6 16-163,0 26 79,-7-40 93,7 88 123,7 49 252,-11-123-333,1-1 0,1 1 1,0-1-1,1 0 0,0-1 1,16 26-1,5 0-7,-12-19-50,-1 1-1,20 38 1,-31-53 32,-1-1 0,1 0-1,-1 0 1,-1 1 0,1-1-1,-1 1 1,0-1 0,0 1-1,-1 0 1,0-1 0,0 1-1,-1 0 1,0-1 0,0 1-1,-3 9 1,4-15 1,0 0 1,-1 0 0,1 0-1,-1 0 1,1 1-1,-1-1 1,1 0-1,-1 0 1,0 0-1,0 0 1,1 0 0,-1 0-1,0-1 1,0 1-1,0 0 1,0 0-1,0 0 1,0-1 0,0 1-1,0-1 1,0 1-1,-1-1 1,1 1-1,0-1 1,0 0-1,0 1 1,-1-1 0,1 0-1,0 0 1,0 0-1,-1 0 1,1 0-1,0 0 1,0 0-1,0 0 1,-1-1 0,1 1-1,0 0 1,0-1-1,0 1 1,0-1-1,-2 0 1,-3-2 62,1 0 1,0-1-1,0 1 0,0-1 1,0 0-1,1 0 1,-8-9-1,3 1 5,0 0-1,0-1 1,2 0 0,-1-1-1,2 0 1,0 0-1,-5-17 1,8 23-215,1 1 0,1-1 0,-1 0 0,1 0 1,0 0-1,1 0 0,0 0 0,1 0 0,-1 0 0,1 0 0,1 0 0,0 0 0,0 0 0,0 0 0,6-10 0,-6 14 67,0 0 0,0 1 0,0 0 0,1-1 0,0 1 0,0 0 0,0 1-1,0-1 1,0 0 0,0 1 0,1-1 0,-1 1 0,8-3 0,21-11-486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6.381"/>
    </inkml:context>
    <inkml:brush xml:id="br0">
      <inkml:brushProperty name="width" value="0.035" units="cm"/>
      <inkml:brushProperty name="height" value="0.035" units="cm"/>
      <inkml:brushProperty name="color" value="#E71224"/>
    </inkml:brush>
  </inkml:definitions>
  <inkml:trace contextRef="#ctx0" brushRef="#br0">1 1 18076,'3'41'1355,"1"0"1,2-1-1,15 50 0,-16-68-1070,3 15 39,22 80 386,-24-95-532,2-1 0,0 0 0,14 25 0,-15-39 10,-3-12-19,-1-19 54,-3 22-213,1-46 241,10-109 233,-8 131-463,1 1 0,1-1 0,2 1 0,10-25 0,-14 43-24,0 0-1,1 0 1,0 0 0,0 0 0,0 1-1,1-1 1,0 1 0,0 1 0,1-1 0,8-7-1,-11 12 1,-1-1 0,1 1-1,-1-1 1,1 1-1,-1 0 1,1-1-1,0 1 1,-1 1-1,1-1 1,0 0 0,0 1-1,0-1 1,0 1-1,0 0 1,-1 0-1,1 0 1,0 0 0,0 1-1,0-1 1,0 1-1,0 0 1,-1 0-1,1 0 1,0 0-1,-1 0 1,1 0 0,-1 1-1,1-1 1,-1 1-1,0 0 1,4 3-1,-4-4 12,-1 1-1,1 0 0,-1 0 0,0 0 0,1 0 0,-1 0 0,0 0 0,0 0 0,0 0 0,0 1 0,0-1 1,-1 0-1,1 1 0,-1-1 0,0 0 0,1 1 0,-1-1 0,0 1 0,0-1 0,-1 0 0,1 1 1,0-1-1,-1 0 0,1 1 0,-1-1 0,0 0 0,0 1 0,0-1 0,0 0 0,-2 2 0,-3 7 102,0-1 0,-1 0-1,0 0 1,-13 13-1,10-12 60,0-1 0,-18 14 0,25-21-204,0-1-1,0 0 1,-1 0-1,1 0 1,-1 0-1,1 0 1,-1-1-1,0 0 0,1 1 1,-1-1-1,0-1 1,0 1-1,0 0 1,-5-1-1,8 0 4,0 0-1,1 0 1,-1 0 0,0-1-1,1 1 1,-1 0 0,0 0-1,1-1 1,-1 1 0,1 0-1,-1-1 1,0 1-1,1 0 1,-1-1 0,1 1-1,-1-1 1,1 1 0,-1-1-1,1 1 1,0-1-1,-1 0 1,1 1 0,0-1-1,-1 1 1,1-1 0,0 0-1,0 1 1,-1-1 0,1 0-1,0 1 1,0-2-1,2-23-329,4 2-68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47.037"/>
    </inkml:context>
    <inkml:brush xml:id="br0">
      <inkml:brushProperty name="width" value="0.035" units="cm"/>
      <inkml:brushProperty name="height" value="0.035" units="cm"/>
      <inkml:brushProperty name="color" value="#E71224"/>
    </inkml:brush>
  </inkml:definitions>
  <inkml:trace contextRef="#ctx0" brushRef="#br0">3 100 15907,'0'-3'270,"-1"0"0,0 0 0,1 0 0,0 0 0,-1-1 1,1 1-1,1 0 0,-1 0 0,0 0 0,1-1 0,-1 1 0,1 0 0,0 0 0,0 0 0,1 0 0,-1 0 0,0 0 0,1 0 0,0 1 0,-1-1 0,1 1 0,5-5 0,-6 4-147,1 1-1,0 0 1,0 0 0,0 0 0,0 1 0,0-1 0,0 0 0,1 1-1,-1-1 1,1 1 0,-1 0 0,1 0 0,-1 0 0,1 0-1,-1 0 1,1 0 0,0 1 0,0 0 0,-1-1 0,1 1 0,0 0-1,0 0 1,-1 0 0,1 1 0,0-1 0,0 1 0,2 0-1,-3 1-85,0-1-1,1 1 1,-1 0-1,-1-1 0,1 1 1,0 0-1,0 0 0,-1 0 1,1 0-1,-1 1 0,0-1 1,1 0-1,-1 0 0,0 1 1,0-1-1,-1 1 0,1-1 1,0 1-1,-1 2 0,2 7 44,0 1 0,-1 20 0,-1-15-5,-1 0 1,-1 1-1,0-1 0,-2 0 0,0 0 0,0-1 1,-2 1-1,-1-1 0,0 0 0,-15 26 0,20-41-49,0 0-1,0 1 0,0-1 1,0 0-1,0 0 1,-1 0-1,1-1 1,-5 4-1,6-5-21,1 0-1,0 1 1,-1-1-1,1 0 1,-1 0 0,1 0-1,-1 0 1,1 1-1,-1-1 1,1 0 0,-1 0-1,1 0 1,-1 0-1,1 0 1,-1 0 0,1 0-1,-1 0 1,1 0-1,-1 0 1,1-1 0,-1 1-1,1 0 1,0 0-1,-1 0 1,1-1 0,-1 1-1,1 0 1,-1 0-1,1-1 1,0 1 0,-1 0-1,1-1 1,0 1-1,-1 0 1,1-1-1,0 1 1,-1-1 0,1 1-1,0-1 1,0 1-1,0 0 1,-1-1 0,1 1-1,0-1 1,0 1-1,0-1 1,0 1 0,0-1-1,0 1 1,0-1-1,0 1 1,0-1 0,0 1-1,0-1 1,0 1-1,0-1 1,1 0 0,-1 0-4,0 0 0,0 0 0,0 0 0,0 0 1,0 0-1,0 0 0,0 0 0,1 1 1,-1-1-1,0 0 0,1 0 0,-1 0 1,0 0-1,1 0 0,-1 0 0,1 1 0,0-1 1,-1 0-1,1 0 0,0 1 0,-1-1 1,1 1-1,0-1 0,1 0 0,0 0-3,0 0 0,-1 1-1,1-1 1,0 1 0,0-1 0,0 1-1,0 0 1,0 0 0,0 0 0,0 0 0,3 1-1,3 0-4,1 1 0,-1 0 0,0 1 0,10 4 0,-13-5 5,-1 0 0,1 0 0,-1 0-1,1-1 1,0 0 0,0 0 0,0 0 0,-1-1-1,7 0 1,-8 0 2,0 0-1,1-1 1,-1 0-1,0 0 1,0 0-1,-1 0 1,1 0-1,0-1 1,0 1-1,-1-1 1,1 0-1,0 1 1,-1-1-1,0-1 1,3-2-1,4-4-42,-1-1 0,0-1 0,0 1-1,-1-1 1,-1 0 0,0-1 0,-1 0 0,0 0-1,0 0 1,-2 0 0,1 0 0,2-26-1,-5 37 21,-1 1 0,0-1 0,0 0-1,0 0 1,0 0 0,0 0-1,0 0 1,0 0 0,0 0 0,0 0-1,0 0 1,0 0 0,-1 0-1,1 0 1,0 0 0,-1 0 0,1 0-1,-1 0 1,1 1 0,-1-1-1,1 0 1,-1 0 0,1 1-1,-1-1 1,0 0 0,0 1 0,1-1-1,-1 0 1,0 1 0,0-1-1,0 1 1,0-1 0,1 1 0,-1 0-1,0-1 1,0 1 0,0 0-1,0 0 1,0-1 0,0 1 0,-1 0-1,-12 0-249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3.805"/>
    </inkml:context>
    <inkml:brush xml:id="br0">
      <inkml:brushProperty name="width" value="0.035" units="cm"/>
      <inkml:brushProperty name="height" value="0.035" units="cm"/>
      <inkml:brushProperty name="color" value="#E71224"/>
    </inkml:brush>
  </inkml:definitions>
  <inkml:trace contextRef="#ctx0" brushRef="#br0">189 27 15139,'0'0'34,"12"-21"2003,-7 15-702,-8 16 648,-4 10-1064,-35 91 1827,-62 145-1828,95-237-812,9-20-104,0 1 0,0 0 0,0 0 0,0 0-1,0 0 1,0-1 0,0 1 0,0 0 0,0 0 0,0 0-1,0 0 1,0-1 0,0 1 0,0 0 0,-1 0 0,1 0-1,0 0 1,0 0 0,0-1 0,0 1 0,0 0-1,0 0 1,-1 0 0,1 0 0,0 0 0,0 0 0,0 0-1,0 0 1,0 0 0,-1 0 0,1 0 0,0 0-1,0 0 1,0 0 0,0-1 0,-1 1 0,1 1 0,0-1-1,0 0 1,0 0 0,-1 0 0,1 0 0,0 0-1,0 0 1,0 0 0,0 0 0,0 0 0,-1 0 0,1 0-1,0 0 1,0 0 0,0 0 0,0 1 0,0-1 0,-1 0-1,1 0 1,0 0 0,0 0 0,0 0 0,0 1-1,0-1 1,0 0 0,-1-11 13,0-1-1,2 1 0,-1-1 1,1 0-1,1 1 1,3-13-1,1-11-23,-2 0 8,-1 11 3,0 1 0,10-37 0,-13 60-2,0 0 0,0-1 0,0 1 0,0 0 0,0-1 0,0 1 0,0 0 0,0-1 0,0 1-1,0 0 1,1-1 0,-1 1 0,0 0 0,0 0 0,0-1 0,0 1 0,0 0 0,1-1 0,-1 1 0,0 0-1,0 0 1,1 0 0,-1-1 0,0 1 0,0 0 0,1 0 0,-1 0 0,0-1 0,1 1 0,-1 0 0,0 0-1,1 0 1,-1 0 0,0 0 0,1 0 0,-1 0 0,1 0 0,6 12-9,3 31-17,-9-38 20,2 10-15,1 7-29,1-1 0,0 0 0,2-1 1,11 27-1,-17-45 39,1 0 0,-1 0 0,1 0 1,-1 0-1,1 0 0,0 0 0,0 0 1,0-1-1,0 1 0,0-1 0,0 0 1,0 0-1,4 2 0,-6-3 8,1 0-1,-1 1 1,1-1 0,-1 0 0,1 0-1,0 0 1,-1 0 0,1 0-1,-1 0 1,1 0 0,-1 0 0,1 0-1,0 0 1,-1 0 0,1 0-1,-1 0 1,1-1 0,-1 1 0,1 0-1,-1 0 1,1-1 0,0 1-1,0-1-1,-1 0-1,1 0 1,-1 0-1,1 1 1,-1-1-1,0 0 0,1 0 1,-1 0-1,0 0 1,1 0-1,-1 0 1,0 0-1,0 0 0,0 0 1,0 0-1,0 0 1,0 0-1,-1-1 1,1 0-22,-1 0 1,1 0-1,-1 0 1,0 0 0,0 1-1,0-1 1,0 0 0,0 0-1,0 1 1,-1-1-1,1 1 1,-1-1 0,1 1-1,-1 0 1,1-1 0,-1 1-1,0 0 1,-3-1-1,-37-19-453,34 19 389,-16-8 26,-1 3 0,-33-8-1,78 25 861,-6-10-705,0 0-1,0-1 1,-1 0-1,1-1 1,0 0-1,-1-2 0,25-8 1,-10 2-548,-1-2 0,42-25-1,-60 30 227,-7 6 125,-7 3-122,-9 6-168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4.621"/>
    </inkml:context>
    <inkml:brush xml:id="br0">
      <inkml:brushProperty name="width" value="0.035" units="cm"/>
      <inkml:brushProperty name="height" value="0.035" units="cm"/>
      <inkml:brushProperty name="color" value="#E71224"/>
    </inkml:brush>
  </inkml:definitions>
  <inkml:trace contextRef="#ctx0" brushRef="#br0">205 11 18092,'0'0'57,"1"-1"0,-1 1 0,0 0 0,0 0 0,0 0 0,0-1-1,1 1 1,-1 0 0,0 0 0,0-1 0,0 1 0,0 0 0,0 0 0,0-1 0,1 1 0,-1 0 0,0 0 0,0-1 0,0 1 0,0 0 0,0-1 0,0 1-1,0 0 1,0 0 0,0-1 0,0 1 0,-1 0 0,1-1 0,0 1 0,0 0 0,0 0 0,0-1 0,0 1 0,0 0 0,-1 0 0,1-1 0,0 1 0,0 0 0,-1 0-1,-10 12 966,-4 13 58,1 0-1,-19 50 1,-14 60-672,33-91-273,-7 25-75,-18 48-314,32-107-70,4-16 51,2-18-41,1 23 308,5-91-706,22-128 0,-27 219 724,0 0 0,0 0-1,0 0 1,0 0 0,0 0-1,0 0 1,0 0 0,1 0 0,-1 0-1,0 0 1,1 0 0,-1 0-1,1 1 1,-1-1 0,1 0-1,0-1 1,3 16 127,-2 31 23,-1-22-98,-1 1-10,0 0 1,2 0-1,8 39 1,-9-62-47,-1 0 1,0 0 0,0 0 0,1 0-1,-1 0 1,0 0 0,1 0 0,-1 0-1,1 0 1,0 0 0,-1 0 0,1 0 0,0 0-1,-1 0 1,1 0 0,0-1 0,0 1-1,0 0 1,0-1 0,0 1 0,1 0-1,-1 0 2,0-1-1,0 0 0,0 0 1,0-1-1,0 1 1,0 0-1,0 0 0,0 0 1,0-1-1,0 1 0,0 0 1,0-1-1,0 1 1,0-1-1,0 1 0,-1-1 1,1 0-1,0 1 1,0-2-1,6-4 50,-2 0 0,1-1 0,-1 0 0,5-9 0,-8 14-42,3-5 7,-1 0 1,0 0-1,0 0 0,0-1 1,-1 1-1,0-1 0,-1 0 1,0 0-1,0 0 1,1-8-1,-3 15-27,0 1 1,0-1-1,0 1 0,0-1 1,0 1-1,0-1 0,0 1 1,0-1-1,0 1 1,0-1-1,0 1 0,0-1 1,-1 1-1,1 0 0,0-1 1,0 1-1,0-1 0,-1 1 1,1-1-1,0 1 1,0 0-1,-1-1 0,1 1 1,0-1-1,-1 1 0,1 0 1,-1 0-1,1-1 0,0 1 1,-1 0-1,1-1 1,-1 1-1,1 0 0,-1 0 1,1 0-1,-1 0 0,1 0 1,-1-1-1,1 1 0,-1 0 1,-1 1-8,1-1 0,-1 0 0,1 1 0,-1-1 0,1 1 0,0 0 0,-1-1 0,1 1 0,0 0 0,0 0 0,-1 0 0,1 0 0,-2 2 0,2-2 0,0 0-1,0 0 0,1 0 0,-1 0 1,0 0-1,0 0 0,1 1 1,-1-1-1,0 0 0,1 0 0,0 1 1,-1-1-1,1 0 0,0 1 0,-1 2 1,1-3 3,0-1 0,1 1 0,-1 0 0,0 0 1,1 0-1,-1 0 0,0-1 0,1 1 0,-1 0 0,1 0 1,-1-1-1,1 1 0,0 0 0,-1-1 0,1 1 0,0 0 1,-1-1-1,1 1 0,0-1 0,0 1 0,-1-1 0,1 0 1,0 1-1,0-1 0,0 0 0,-1 1 0,1-1 0,0 0 1,1 0-1,3 0-137,-1 1 1,1-1-1,-1-1 0,1 1 1,-1-1-1,1 1 1,-1-1-1,1-1 1,-1 1-1,0-1 1,0 1-1,0-1 0,1 0 1,-2-1-1,1 1 1,0-1-1,0 0 1,-1 1-1,4-5 0,9-12-408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5.056"/>
    </inkml:context>
    <inkml:brush xml:id="br0">
      <inkml:brushProperty name="width" value="0.035" units="cm"/>
      <inkml:brushProperty name="height" value="0.035" units="cm"/>
      <inkml:brushProperty name="color" value="#E71224"/>
    </inkml:brush>
  </inkml:definitions>
  <inkml:trace contextRef="#ctx0" brushRef="#br0">1200 249 12355,'-23'-18'537,"-1"2"1,0 0 0,-1 2 0,-1 1 0,0 1-1,0 1 1,-55-14 0,31 14-13,-1 2 0,1 2 0,-84 0 0,96 7-256,0 2 0,1 2 0,-1 1 0,1 2-1,-62 19 1,77-18-186,1 0 1,0 2-1,0 0 0,1 1 0,0 1 1,1 1-1,0 1 0,1 0 0,1 2 1,-24 27-1,25-25-61,2 1 0,0 1 1,2 0-1,0 0 0,1 1 1,1 1-1,1 0 0,1 0 1,1 1-1,1 0 0,1 0 0,1 1 1,2-1-1,0 1 0,1 0 1,1 0-1,5 36 0,2-26-7,1-1-1,2 0 1,1-1-1,2 0 1,30 57-1,-19-49-5,2-1-1,1-1 0,59 63 0,-63-77-18,0-2-1,2-1 1,1-1-1,1-1 0,49 27 1,-62-38 22,1-2-1,0 0 1,1 0 0,-1-1-1,1-1 1,0-1 0,0 0-1,0-1 1,0-1 0,1 0-1,-1-2 1,0 1 0,25-6-1,-22 1 61,0 0 0,-1-2-1,1 0 1,-1-1 0,0-1-1,27-19 1,-10 3 136,-2-1 0,33-33 0,-20 11 83,-2-1-1,-3-2 1,-1-2 0,32-58-1,-28 33 86,-4-1-1,44-121 0,-67 150-182,19-86 0,-32 114-176,-1 0 1,-1 0 0,-1 0 0,-1-1-1,-1 1 1,-5-34 0,4 46-37,0 1 1,-1 0-1,0 0 0,0 0 1,-1 1-1,0-1 1,0 1-1,-1 0 1,0 0-1,-10-12 1,9 15-23,1 0 0,-1 0 0,1 0 1,-1 1-1,-1 0 0,1 0 0,0 1 0,-1-1 0,0 1 1,0 1-1,0-1 0,0 1 0,0 1 0,-10-2 0,-2 1-172,0 2 0,0 0 0,0 1 0,0 1 0,1 1 0,-1 0 0,-31 11 0,-126 55-797,144-55 870,-65 30-474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2.752"/>
    </inkml:context>
    <inkml:brush xml:id="br0">
      <inkml:brushProperty name="width" value="0.025" units="cm"/>
      <inkml:brushProperty name="height" value="0.025" units="cm"/>
    </inkml:brush>
  </inkml:definitions>
  <inkml:trace contextRef="#ctx0" brushRef="#br0">1 1 7976,'0'0'160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6.040"/>
    </inkml:context>
    <inkml:brush xml:id="br0">
      <inkml:brushProperty name="width" value="0.035" units="cm"/>
      <inkml:brushProperty name="height" value="0.035" units="cm"/>
      <inkml:brushProperty name="color" value="#E71224"/>
    </inkml:brush>
  </inkml:definitions>
  <inkml:trace contextRef="#ctx0" brushRef="#br0">123 1 14315,'1'13'270,"0"0"0,-2 0 0,1 0-1,-2 0 1,0 0 0,0-1 0,-5 14 0,-4 23 392,-56 675 3307,60-608-3680,-18 642 283,25-727-549,7 48 1,-7-78-22,0 0 0,0 0 0,0 0 1,0 0-1,1 1 0,-1-1 0,0 0 1,0 0-1,1 0 0,-1 0 0,1 0 1,-1 0-1,1 0 0,0 0 0,-1 0 0,1 0 1,0-1-1,-1 1 0,1 0 0,0 0 1,1 0-1,-1-1-10,0 0 1,-1 0 0,1 0-1,0-1 1,-1 1-1,1 0 1,0-1 0,-1 1-1,1 0 1,-1-1-1,1 1 1,0-1 0,-1 1-1,1-1 1,-1 1-1,1-1 1,-1 1-1,0-1 1,1 0 0,-1 1-1,0-1 1,1-1-1,3-5-91,-1 0-1,0 0 1,-1 0-1,0 0 0,2-9 1,-3 2 35,-1-1 0,-1 1 0,0 0 0,-5-29 0,-5-12-130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7.125"/>
    </inkml:context>
    <inkml:brush xml:id="br0">
      <inkml:brushProperty name="width" value="0.035" units="cm"/>
      <inkml:brushProperty name="height" value="0.035" units="cm"/>
      <inkml:brushProperty name="color" value="#E71224"/>
    </inkml:brush>
  </inkml:definitions>
  <inkml:trace contextRef="#ctx0" brushRef="#br0">2 391 9770,'0'-1'45,"-1"1"-1,1 0 1,0 0 0,0 0-1,0-1 1,0 1-1,0 0 1,-1 0 0,1-1-1,0 1 1,0 0-1,0 0 1,0-1 0,0 1-1,0 0 1,0 0-1,0-1 1,0 1 0,0 0-1,0 0 1,0-1-1,0 1 1,0 0 0,1 0-1,-1-1 1,0 1-1,0 0 1,0 0 0,0-1-1,0 1 1,0 0 0,1 0-1,-1 0 1,0-1-1,0 1 1,0 0 0,1 0-1,-1 0 1,0 0-1,0-1 1,0 1 0,1 0-1,-1 0 1,0 0-1,0 0 1,1 0 0,-1 0-1,0 0 1,0 0-1,1 0 1,-1 0 0,0 0-1,1 0 1,-1 0-1,0 0 1,0 0 0,1 0-1,18-3 1380,-19 3-1410,88-11 1570,105-25 1,85-40-1383,61-13-45,-248 71-38,168-10 0,164 24 49,-33 2-143,-375 1-25,1060-15-6,-333 12 23,-1-23 27,-655 23-35,772-1 92,-611 7-45,417-45 1261,-611 37-1042,-35 4-163,112-6 844,-117 8-767,0 1 0,0 0 0,0 1 0,0 1 0,0 0 0,-1 0 0,22 9 0,-12 3-64,-21-15-129,-1 0 1,0 0-1,0 0 0,0 1 0,0-1 0,1 0 0,-1 0 1,0 0-1,0 0 0,0 1 0,0-1 0,0 0 0,0 0 0,0 0 1,1 1-1,-1-1 0,0 0 0,0 0 0,0 0 0,0 1 0,0-1 1,0 0-1,0 0 0,0 0 0,0 1 0,0-1 0,0 0 0,0 0 1,0 0-1,-1 1 0,1-1 0,0 0 0,0 0 0,0 0 1,0 1-1,0-1 0,0 0 0,-16 4-85,-19-3-15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8.066"/>
    </inkml:context>
    <inkml:brush xml:id="br0">
      <inkml:brushProperty name="width" value="0.035" units="cm"/>
      <inkml:brushProperty name="height" value="0.035" units="cm"/>
      <inkml:brushProperty name="color" value="#E71224"/>
    </inkml:brush>
  </inkml:definitions>
  <inkml:trace contextRef="#ctx0" brushRef="#br0">0 652 13115,'1'-3'68,"0"0"0,0 1 0,1-1-1,-1 1 1,0-1 0,1 1 0,0-1 0,0 1 0,-1 0 0,1 0 0,1 0 0,-1 0 0,4-3-1,36-22-121,-34 23 122,39-21 164,2 2 0,1 3 0,96-27 0,167-19 937,-182 41-909,345-59 65,508-23 0,-35 55-100,-473 28-88,937-6 283,-433-15 1400,-874 31-1233,-44 4 87,0 3-1,120 1 0,-164 11-534,-13-2-177,-12 0-331,-71 7-555,40-4 681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2:59.215"/>
    </inkml:context>
    <inkml:brush xml:id="br0">
      <inkml:brushProperty name="width" value="0.035" units="cm"/>
      <inkml:brushProperty name="height" value="0.035" units="cm"/>
      <inkml:brushProperty name="color" value="#E71224"/>
    </inkml:brush>
  </inkml:definitions>
  <inkml:trace contextRef="#ctx0" brushRef="#br0">1 1 16812,'4'1'249,"-1"1"0,1-1 0,-1 1 0,1 0 0,-1 0 1,0 0-1,0 1 0,1-1 0,4 6 0,26 32 639,-20-22-251,15 17 31,-6-6-332,2-2 1,38 36-1,-61-62-392,-1 0 0,0 0 0,1 1 0,-1-1 0,1 0 0,-1 0 0,1 0 0,0 0 0,-1-1 0,1 1 0,0 0 0,0-1 1,-1 1-1,1-1 0,0 0 0,0 0 0,0 1 0,-1-1 0,4-1 0,-5 2 16,0-1 0,0 0 1,0 0-1,0 0 0,0 0 1,0 0-1,0 0 0,-1 0 0,1-1 1,0 1-1,0 0 0,0 0 0,0 0 1,0 0-1,0 0 0,0 0 1,0 0-1,0 0 0,0 0 0,0 0 1,0 0-1,0 0 0,0 0 0,0 0 1,0 0-1,-1 0 0,1 0 1,0 0-1,0 0 0,0 0 0,0 0 1,0 0-1,0-1 0,0 1 1,0 0-1,0 0 0,0 0 0,0 0 1,0 0-1,0 0 0,0 0 0,0 0 1,0 0-1,0 0 0,0 0 1,0 0-1,0 0 0,0-1 0,0 1 1,0 0-1,0 0 0,0 0 0,0 0 1,0 0-1,0 0 0,1 0 1,-1 0-1,0 0 0,0 0 0,0 0 1,0 0-1,0 0 0,-12-3-754,-12-1 211,-3 4-319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0.175"/>
    </inkml:context>
    <inkml:brush xml:id="br0">
      <inkml:brushProperty name="width" value="0.035" units="cm"/>
      <inkml:brushProperty name="height" value="0.035" units="cm"/>
      <inkml:brushProperty name="color" value="#E71224"/>
    </inkml:brush>
  </inkml:definitions>
  <inkml:trace contextRef="#ctx0" brushRef="#br0">44 280 11979,'-11'2'4205,"35"-3"-1296,-5-4-2365,-1-1 0,1-1-1,-1-1 1,-1 0-1,0-2 1,29-19-1,-18 8-310,0-1-1,44-48 1,-56 51-468,-27 26-238,-29 30-188,23-16 399,7-10 76,0 1-1,0-2 0,-1 1 1,0-1-1,-18 12 1,28-22 166,1 1 0,-1-1 0,1 1 0,0-1 1,-1 0-1,1 1 0,-1-1 0,1 0 0,-1 0 1,1 1-1,-1-1 0,0 0 0,1 0 0,-1 0 0,1 0 1,-1 0-1,1 0 0,-1 1 0,1-1 0,-1 0 0,0-1 1,1 1-1,-1 0 0,1 0 0,-1 0 0,1 0 1,-1 0-1,0-1 0,1 0-1,0 0 0,-1 1 0,1-1 0,0 0 0,1 0 0,-1 0 0,0 0 1,0 1-1,0-1 0,0 0 0,1 0 0,-1 0 0,0 1 0,1-1 0,0-1 0,20-32-248,-5 11 141,2 1-1,26-24 1,-35 37 132,1 0 1,0 1-1,0 0 0,1 1 0,0 0 1,1 1-1,12-6 0,-24 13-2,0-1-1,-1 0 1,1 0-1,0 0 0,0 1 1,0-1-1,0 0 1,0 0-1,0 1 1,0-1-1,0 0 1,0 0-1,0 0 1,0 1-1,0-1 1,0 0-1,0 0 0,0 1 1,0-1-1,0 0 1,0 0-1,0 0 1,0 1-1,1-1 1,-1 0-1,0 0 1,0 0-1,0 1 1,0-1-1,0 0 1,0 0-1,1 0 0,-1 0 1,0 1-1,0-1 1,0 0-1,1 0 1,-1 0-1,0 0 1,0 0-1,0 0 1,1 0-1,-1 1 1,0-1-1,0 0 1,1 0-1,-1 0 0,0 0 1,0 0-1,0 0 1,1 0-1,-1 0 1,0 0-1,0 0 1,1 0-1,-1-1 1,0 1-1,0 0 1,0 0-1,1 0 0,-1 0 1,0 0-1,0 0 1,0 0-1,1-1 1,-1 1-1,0 0 1,-9 16 50,-8 4-57,0-1-1,-2 0 1,0-2-1,-1 0 1,-1-1-1,-42 24 0,58-37-117,0 0-1,0 0 0,0-1 0,-1 0 0,1 0 0,-1 0 0,-9 1 0,14-3 84,0 0 0,0 0 0,0 0 0,0 0 0,0 0 1,0 0-1,0 0 0,0-1 0,0 1 0,0 0 0,0-1 1,0 1-1,0-1 0,0 1 0,0-1 0,0 1 0,0-1 0,0 1 1,0-2-1,0 1 9,0-1 1,0 1-1,0-1 0,1 1 1,-1-1-1,0 1 1,1-1-1,0 0 1,-1 1-1,1-1 0,0 0 1,0 1-1,0-1 1,0 0-1,0-3 1,4-21-438</inkml:trace>
  <inkml:trace contextRef="#ctx0" brushRef="#br0" timeOffset="1">190 1 11146,'-23'42'4808,"17"-22"-4336,1-1-1,0 1 1,-3 33-1,7-41-347,1-1 1,-1 1-1,2 0 0,0-1 1,0 1-1,1-1 0,6 21 1,-3-22-70,-3-10-203,-8-17-251,2 11 287,0 0 1,-1 0-1,0 0 1,-1 1 0,1-1-1,-1 1 1,-11-7 0,-48-24-87,34 20 756,24 10 546,13 3-453,20 1-9,-21 2-473,22-1-261,1-2 1,0 0-1,-1-2 1,35-10-1,-38 7-136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0.878"/>
    </inkml:context>
    <inkml:brush xml:id="br0">
      <inkml:brushProperty name="width" value="0.035" units="cm"/>
      <inkml:brushProperty name="height" value="0.035" units="cm"/>
      <inkml:brushProperty name="color" value="#E71224"/>
    </inkml:brush>
  </inkml:definitions>
  <inkml:trace contextRef="#ctx0" brushRef="#br0">139 47 13971,'14'-12'909,"-7"6"-488,-1 0 0,1 0 1,0 1-1,11-6 0,-18 11-379,0 0 1,0 0-1,1 0 0,-1 0 0,0 0 0,0 0 1,0 0-1,0-1 0,1 1 0,-1 0 0,0 0 0,0 0 1,0 0-1,1 0 0,-1 0 0,0 0 0,0 0 0,0 0 1,1 0-1,-1 0 0,0 0 0,0 0 0,0 0 0,0 0 1,1 0-1,-1 0 0,0 1 0,0-1 0,0 0 1,1 0-1,-1 0 0,0 0 0,0 0 0,0 0 0,0 0 1,0 1-1,1-1 0,-1 0 0,0 0 0,0 0 0,0 10 844,-7 11-96,-74 132 1076,48-94-1608,18-33-197,-43 73-127,57-98 51,1-1-1,0 0 1,0 0-1,0 0 1,0 0-1,-1 0 1,1 0-1,0 1 1,0-1-1,0 0 1,-1 0 0,1 0-1,0 0 1,0 0-1,0 0 1,-1 0-1,1 0 1,0 0-1,0 0 1,-1 0-1,1 0 1,0 0-1,0 0 1,0 0-1,-1 0 1,1 0 0,0 0-1,0 0 1,0-1-1,-1 1 1,1 0-1,0 0 1,0 0-1,0 0 1,0 0-1,-1 0 1,1-1-1,0 1 1,0 0-1,0 0 1,0 0 0,0 0-1,0-1 1,0 1-1,-1 0 1,1 0-1,0 0 1,0-1-1,0 1 1,0 0-1,0 0 1,0 0-1,0-1 1,0 1-1,0 0 1,0 0 0,0 0-1,0-1 1,0 1-1,0 0 1,0-1-1,-1-11-540,1 0-1,0-1 1,1 1-1,0 0 1,4-19-1,0 0-558,12-101-1919,-18 143 3474,1 1-1,0-1 1,1 1 0,0-1-1,1 0 1,1 0 0,-1 1 0,9 17-1,-10-25-365,0-1 1,1 0-1,0 0 0,-1 0 1,1 0-1,0 0 0,1 0 0,-1 0 1,0-1-1,1 1 0,0-1 0,-1 0 1,1 0-1,0 0 0,0 0 0,0 0 1,0-1-1,1 1 0,-1-1 1,0 0-1,1 0 0,-1 0 0,1 0 1,-1-1-1,1 1 0,-1-1 0,1 0 1,-1 0-1,1 0 0,-1-1 0,1 1 1,3-2-1,-1 1 8,1-1 0,-1-1 1,0 1-1,0-1 0,0 0 0,9-6 1,-12 7-88,-1 0 0,1 1 1,-1-1-1,0 0 1,0 0-1,0 0 0,0-1 1,0 1-1,0 0 1,-1-1-1,1 1 0,-1-1 1,1 0-1,-1 1 1,0-1-1,1-5 0,-2 7-9,0 0 0,0 0-1,0 0 1,0 0-1,0 0 1,0 1-1,0-1 1,0 0-1,-1 0 1,1 0-1,0 0 1,-1 1-1,1-1 1,0 0-1,-1 0 1,1 1-1,-1-1 1,0 0-1,1 0 1,-1 1-1,1-1 1,-2 0 0,-1-1-25,1 1 1,0 0-1,-1 0 0,1 0 1,-1 0-1,1 0 1,-5-1-1,-3 1-116,-1 0-1,-19 0 0,16 1 91,-1 1-1,0 0 1,1 1-1,-1 1 1,1 0-1,0 1 1,-27 11-1,45-15 52,0-1-1,0 1 1,0 0-1,0 0 1,0 1-1,0-1 1,7 2-1,0 0 0,23 4 6,0 1 0,0 1-1,-1 2 1,39 17 0,-69-26-549,-7-4 348,-8-5 39,-6-2-109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1.330"/>
    </inkml:context>
    <inkml:brush xml:id="br0">
      <inkml:brushProperty name="width" value="0.035" units="cm"/>
      <inkml:brushProperty name="height" value="0.035" units="cm"/>
      <inkml:brushProperty name="color" value="#E71224"/>
    </inkml:brush>
  </inkml:definitions>
  <inkml:trace contextRef="#ctx0" brushRef="#br0">1 2 9866,'5'3'872,"2"-1"-640,-1-2-1328,0-2 1672,0-1-472,2 2-296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02.003"/>
    </inkml:context>
    <inkml:brush xml:id="br0">
      <inkml:brushProperty name="width" value="0.035" units="cm"/>
      <inkml:brushProperty name="height" value="0.035" units="cm"/>
      <inkml:brushProperty name="color" value="#E71224"/>
    </inkml:brush>
  </inkml:definitions>
  <inkml:trace contextRef="#ctx0" brushRef="#br0">1079 44 9546,'-14'-6'341,"0"1"-1,0 1 1,-1 0-1,1 1 1,-1 0-1,0 1 1,1 1-1,-1 1 1,0 0-1,-19 2 1,-18 6 549,-80 21 0,97-20-872,-156 35 443,-88 24 118,259-63-498,1 1 0,-1 1 0,2 0 0,-29 16-1,41-19-45,0 0-1,0 1 0,0-1 1,1 1-1,-1 0 0,1 1 1,0-1-1,1 1 0,-1 0 1,1 0-1,0 0 0,1 1 1,-1-1-1,1 1 0,-4 14 1,5-11-1,0 1 1,0 0-1,1 0 0,1 0 1,-1 0-1,2-1 1,0 1-1,0 0 1,1 0-1,0 0 1,1-1-1,0 1 1,0-1-1,1 0 1,10 17-1,-8-16 5,1 0 0,1-1 0,0 0 0,0 0 0,1-1 0,0 1 0,1-2 0,0 0-1,0 0 1,1-1 0,0 0 0,22 10 0,-4-6 22,-1-1 0,2-2-1,-1-1 1,1-1 0,0-2-1,0-1 1,51-1-1,-19-5 9,0-3 0,106-24 0,-107 14 4,-1-2 0,-1-3 0,-1-3 0,-2-2 0,0-2-1,-1-3 1,71-55 0,-115 79 37,0-2 0,-1 1 0,-1-2 0,13-14-1,-20 22-68,0 0 1,-1 0-1,0-1 0,0 1 0,1 0 0,-1-1 0,-1 1 0,1 0 0,0-1 0,0 1 0,-1-1 0,0 1 0,1-5 1,-1 6-6,-1-1 1,1 0 0,-1 0 0,1 1 0,-1-1 0,0 0 0,1 1 0,-1-1 0,0 0 0,0 1 0,0-1 0,0 1 0,-1 0 0,1-1 0,0 1 0,-1 0 0,1 0 0,0 0 0,-1 0 0,0 0 0,-1-1 0,-19-8 143,1 0 1,-1 2-1,-1 1 1,-28-6-1,-12-4-215,37 9-85,0-2 1,0 0-1,1-2 1,1-1-1,0-1 1,0-1-1,2-1 1,0-1-1,-26-25 1,-2-10-183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26.799"/>
    </inkml:context>
    <inkml:brush xml:id="br0">
      <inkml:brushProperty name="width" value="0.035" units="cm"/>
      <inkml:brushProperty name="height" value="0.035" units="cm"/>
      <inkml:brushProperty name="color" value="#E71224"/>
    </inkml:brush>
  </inkml:definitions>
  <inkml:trace contextRef="#ctx0" brushRef="#br0">6 9 14395,'-3'-2'1720,"0"-4"833,5 7-2281,1 1-160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28.108"/>
    </inkml:context>
    <inkml:brush xml:id="br0">
      <inkml:brushProperty name="width" value="0.035" units="cm"/>
      <inkml:brushProperty name="height" value="0.035" units="cm"/>
      <inkml:brushProperty name="color" value="#E71224"/>
    </inkml:brush>
  </inkml:definitions>
  <inkml:trace contextRef="#ctx0" brushRef="#br0">0 27 16171,'5'-10'1921,"2"3"-1009,4-1-360,-5 6 1553,4 4-1001,4 6-400,1 2-112,5 3-240,0 2-128,1 0-152,-2 0-96,3-2-328,-2-6-176,0-7-456,-2-5-224,1-10 856,0-7-241,-4-7-207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3.113"/>
    </inkml:context>
    <inkml:brush xml:id="br0">
      <inkml:brushProperty name="width" value="0.025" units="cm"/>
      <inkml:brushProperty name="height" value="0.025" units="cm"/>
    </inkml:brush>
  </inkml:definitions>
  <inkml:trace contextRef="#ctx0" brushRef="#br0">1 38 11659,'0'0'9663,"4"-2"-9178,3-2-327,0 1-1,0 0 1,1 0 0,-1 0-1,1 1 1,0 0-1,13-1 1,66-3 501,-42 4-566,152-2 78,-194 3-174,0 1 1,0 0-1,0 1 0,-1-1 1,1 0-1,0 1 1,0-1-1,0 1 0,-1 0 1,1 0-1,0 0 1,-1 1-1,1-1 0,-1 0 1,1 1-1,-1 0 1,4 3-1,-4-2 7,0 0-1,0 0 0,0 0 1,-1 0-1,1 1 1,-1-1-1,0 0 1,0 1-1,0-1 1,-1 1-1,1-1 1,-1 1-1,0-1 1,0 7-1,-1 7 187,-1-1-1,-1 1 1,-1 0-1,0-1 1,-1 1 0,-1-1-1,-1-1 1,0 1-1,0-1 1,-2 0 0,-18 24-1,-4 1 368,-2 0-1,-62 57 1,77-80-422,-12 12-20,-1-2 0,-61 43 1,91-70-196,1 0 0,0 0 0,0 0 1,0 0-1,-1 0 0,1 0 1,0 0-1,0 0 0,0 0 1,0 0-1,-1 1 0,1-1 1,0 0-1,0 0 0,0 0 0,-1 0 1,1-1-1,0 1 0,0 0 1,0 0-1,-1 0 0,1 0 1,0 0-1,0 0 0,0 0 0,0 0 1,-1 0-1,1 0 0,0 0 1,0-1-1,0 1 0,0 0 1,0 0-1,-1 0 0,1 0 1,0 0-1,0-1 0,0 1 0,0 0 1,0 0-1,0 0 0,0 0 1,0-1-1,0 1 0,0 0 1,-1 0-1,1 0 0,0-1 1,0 1-1,0 0 0,0 0 0,0 0 1,0-1-1,0 1 0,1 0 1,-1 0-1,0-1 0,1-13-2501,-1 13 1825,6-30-8399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28.529"/>
    </inkml:context>
    <inkml:brush xml:id="br0">
      <inkml:brushProperty name="width" value="0.035" units="cm"/>
      <inkml:brushProperty name="height" value="0.035" units="cm"/>
      <inkml:brushProperty name="color" value="#E71224"/>
    </inkml:brush>
  </inkml:definitions>
  <inkml:trace contextRef="#ctx0" brushRef="#br0">170 0 14995,'-5'6'2041,"-5"17"-937,-3 5-376,-2 10 1376,-4 5-511,0 8-481,-1 5-200,3-3-352,1 0-152,5-8-248,1-1-232,3-8-688,1-7-256,5-16 808,1-12-152,4-12-128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0.448"/>
    </inkml:context>
    <inkml:brush xml:id="br0">
      <inkml:brushProperty name="width" value="0.035" units="cm"/>
      <inkml:brushProperty name="height" value="0.035" units="cm"/>
      <inkml:brushProperty name="color" value="#E71224"/>
    </inkml:brush>
  </inkml:definitions>
  <inkml:trace contextRef="#ctx0" brushRef="#br0">182 262 15379,'0'-1'89,"1"1"-1,-1-1 0,0 1 0,0-1 1,0 1-1,0-1 0,0 1 1,0-1-1,0 1 0,-1-1 1,1 1-1,0-1 0,0 0 1,0 1-1,0-1 0,-1 1 0,1-1 1,0 1-1,-1 0 0,1-1 1,0 1-1,-1-1 0,1 1 1,0-1-1,-1 1 0,1 0 0,-1-1 1,1 1-1,-1 0 0,1 0 1,-1-1-1,0 1 34,0 0 0,-1 0 0,1 0 0,0 1 1,0-1-1,0 0 0,0 0 0,0 1 0,0-1 0,0 1 0,0-1 0,0 1 0,-2 0 1,-28 26 1547,12-5-1054,1 1 0,-23 37 1,33-46-556,1 0 1,0 0 0,1 1 0,0-1 0,1 1 0,-3 20-1,7-33-56,1 0-1,0 0 0,-1-1 0,1 1 1,0 0-1,0 0 0,0 0 0,0 0 0,1 0 1,-1-1-1,0 1 0,1 0 0,0 2 1,0-3-3,-1-1 1,1 1 0,-1-1 0,0 0 0,1 1-1,-1-1 1,1 1 0,-1-1 0,1 0 0,-1 0-1,1 1 1,-1-1 0,1 0 0,-1 0-1,1 1 1,-1-1 0,1 0 0,-1 0 0,1 0-1,0 0 1,-1 0 0,1 0 0,-1 0 0,1 0-1,-1 0 1,1 0 0,0 0 0,4-2 8,-1 0-1,0 1 1,0-1 0,0 0 0,-1-1 0,1 1 0,0-1-1,6-6 1,49-54-43,-1 0-24,-58 63 52,1-1 0,0 0 0,-1 1-1,1-1 1,0 1 0,0-1 0,-1 0 0,1 1-1,0 0 1,0-1 0,0 1 0,0-1 0,0 1 0,-1 0-1,1 0 1,0 0 0,0-1 0,1 1 0,-1 0 2,-1 1 0,1-1 0,-1 0 0,1 0 0,-1 1 0,0-1 0,1 0 0,-1 1 1,1-1-1,-1 0 0,0 1 0,1-1 0,-1 1 0,0-1 0,0 1 0,1-1 0,-1 0 1,0 1-1,0-1 0,0 1 0,0-1 0,1 1 0,-1 0 0,1 6-4,-1-1 0,0 0 0,0 1-1,-1 6 1,0-5 3,1 2 4,-1 25 41,-1-1 0,-2 0 1,-1 0-1,-11 35 0,15-68-29,1 1 0,-1 0 0,0 0 0,1 0 0,-1-1 0,0 1 0,0 0 0,0-1 0,0 1 0,0-1 0,-1 1 0,1-1 0,0 1 0,-1-1 0,1 0 0,-1 0 0,-3 2 0,4-3-1,0 1 0,0-1 0,-1 0-1,1 0 1,0 0 0,-1 0 0,1 0 0,0 0 0,0 0 0,-1 0 0,1 0 0,0-1-1,-1 1 1,1 0 0,0-1 0,0 1 0,0-1 0,0 0 0,-3-1 0,1 0 0,0-1-1,0 1 1,0-1 0,0 0 0,1 0 0,-1-1-1,1 1 1,-1 0 0,1-1 0,0 0 0,1 1-1,-1-1 1,1 0 0,-1 0 0,0-4 0,2 5-18,0-1 0,0 1 0,0 0 1,0 0-1,0 0 0,1 0 1,-1 0-1,1 0 0,0 0 0,0 0 1,0 0-1,0 0 0,0 0 1,1 0-1,-1 1 0,1-1 0,0 1 1,0-1-1,0 1 0,0 0 0,3-3 1,5-4-14,1 1-1,0 0 1,20-10 0,-9 5-2,-4 2 7,96-63-81,-97 61 80,-1 0 0,0-1 0,-1-1 0,19-24 0,-29 33 13,-1-1 0,0 1 1,-1-1-1,1 0 0,-1 0 1,3-13-1,-6 18 4,1 0 0,-1 0 0,0 0 0,1 0 0,-1 0 0,0 0 0,0 0 0,-1 0 0,1 0 0,0 0 0,-1-1 0,0-1 0,0 3 0,1 0 0,-1 0-1,1 0 1,-1 0 0,0 0 0,0 0 0,1 0 0,-1 1 0,0-1 0,0 0-1,0 0 1,0 1 0,0-1 0,0 1 0,0-1 0,0 1 0,0 0 0,0-1 0,0 1-1,-1 0 1,1-1 0,0 1 0,0 0 0,-1 0 0,-3 1 0,1-1-1,0 1 1,0 0 0,0 0 0,0 0 0,0 0-1,0 1 1,0 0 0,1-1 0,-1 1 0,0 1-1,1-1 1,0 1 0,-1-1 0,1 1 0,0 0-1,1 0 1,-1 0 0,0 0 0,1 1-1,-3 4 1,2-4 0,0 1 0,0-1 0,0 1 1,1 0-1,0 0 0,0 0 0,0 0 0,1 1 0,0-1 0,0 0 0,0 1 0,0-1 0,1 0 0,0 1 0,0-1 0,1 6 1,0-9 1,-1-1 1,1 1-1,-1-1 0,1 0 1,0 1-1,0-1 1,0 0-1,0 1 1,0-1-1,0 0 1,0 0-1,0 0 1,0 0-1,0 0 1,1 0-1,-1 0 1,0-1-1,1 1 1,-1 0-1,0-1 1,1 1-1,-1-1 1,1 1-1,-1-1 1,1 0-1,-1 0 1,1 0-1,0 1 1,-1-1-1,1-1 1,-1 1-1,1 0 1,-1 0-1,1-1 1,2 0-1,7-1 20,0-2 1,0 1-1,17-9 1,-19 8-11,18-6-3,-22 9-17,-1 0 0,1 0 1,-1-1-1,0 0 1,1 0-1,-1 0 1,0 0-1,0 0 0,0-1 1,-1 0-1,1 0 1,-1 0-1,1 0 0,-1-1 1,4-5-1,6-13-67,-1-1-1,14-39 1,-22 50 39,0 0 0,-1 0 0,0-1-1,-1 0 1,0 1 0,-1-1 0,0-15 0,-1 27 32,0 1 1,0-1-1,0 0 1,0 1-1,0-1 1,0 1-1,0-1 1,-1 0-1,1 1 1,0-1-1,0 1 0,0-1 1,-1 0-1,1 1 1,0-1-1,0 1 1,-1-1-1,1 1 1,-1-1-1,1 1 1,0-1-1,-1 1 1,1-1-1,-1 1 1,1 0-1,-1-1 0,0 0 1,0 2 1,0-1 0,0 0 0,0 0 0,1 0 0,-1 0 0,0 0-1,0 1 1,0-1 0,0 0 0,1 1 0,-1-1 0,0 1 0,0-1 0,1 1 0,-1-1 0,0 1 0,0 0 0,-25 30 41,14-13-10,2 1-1,0-1 0,1 1 1,1 1-1,1 0 1,1 0-1,0 0 0,2 1 1,-4 29-1,8-47-25,0 0 0,0 0-1,0 0 1,1 0-1,-1 0 1,1 0 0,0-1-1,-1 1 1,1 0 0,3 5-1,-3-7-1,-1 0-1,1-1 0,0 1 1,-1 0-1,1 0 0,0 0 1,0-1-1,0 1 0,0-1 1,0 1-1,0 0 0,0-1 1,0 0-1,0 1 0,0-1 1,0 1-1,0-1 0,0 0 0,0 0 1,0 0-1,0 0 0,0 0 1,0 0-1,0 0 0,1 0 1,-1 0-1,0 0 0,0-1 1,0 1-1,0 0 0,1-1 1,6-3 2,-1 1 1,0-1-1,11-7 1,-15 7-6,1 2 0,0-1-1,0 0 1,0 1 0,0 0 0,1 0 0,-1 0 0,1 0 0,-1 1-1,1-1 1,-1 1 0,1 0 0,0 1 0,8-1 0,-12 1-2,0 0 0,0 1 0,0-1 0,-1 1 0,1-1 0,0 1 0,0-1 0,0 1 0,0-1 0,-1 1 0,1-1 0,0 1 0,-1 0 0,1 0 0,0-1 0,-1 1-1,1 0 1,-1 0 0,1 0 0,0 1 0,7 24-20,-8-23 21,1 0 0,-1 0-1,1 0 1,0-1 0,0 1-1,0 0 1,1 0 0,-1 0 0,1-1-1,0 1 1,2 2 0,-4-4 1,1-1 1,-1 0-1,1 1 1,-1-1-1,1 0 1,-1 0-1,1 1 1,-1-1-1,1 0 1,0 0-1,-1 0 1,1 0-1,-1 0 1,1 0-1,0 0 1,-1 0-1,1 0 1,-1 0-1,1 0 1,0 0-1,-1 0 1,1 0-1,-1 0 1,1-1-1,-1 1 1,2-1-1,15-14-5,9-26-15,-24 38 20,15-31-13,-1-2 0,-2 0 1,-1-1-1,-2 0 1,-2 0-1,6-46 1,-12 53 10,-5 19 3,-3 18 9,-5 16 23,1 12 76,0 1-1,3 0 1,1 0 0,2 0-1,1 1 1,5 64-1,-2-93-70,1 1 1,0-1-1,0 1 0,1-1 0,0 0 0,6 12 0,-9-18-33,1-1 0,0 1 0,0-1 0,0 1 0,0-1 0,0 0 0,0 1 0,0-1 1,0 0-1,1 0 0,-1 0 0,0 1 0,1-1 0,-1-1 0,1 1 0,-1 0 0,1 0 0,-1-1 0,1 1 0,0 0 0,-1-1 0,1 0 1,0 1-1,-1-1 0,1 0 0,0 0 0,0 0 0,-1 0 0,1 0 0,0 0 0,-1-1 0,1 1 0,0-1 0,-1 1 0,1-1 1,0 1-1,-1-1 0,1 0 0,1-1 0,-1 1-23,-1 1 1,1-1-1,-1 0 1,1 0-1,-1 0 1,1 0-1,-1 0 1,0 0-1,0 0 1,1 0-1,-1 0 1,0 0-1,0-1 1,0 1-1,0-1 1,-1 1-1,1 0 1,0-1-1,0 1 1,-1-1-1,1 0 1,-1 1-1,0-1 1,1 1-1,-1-1 1,0 0-1,0 1 1,0-1-1,0 0 1,0 1-1,0-1 1,-1 0-1,1 1 1,0-1-1,-1 0 1,1 1-1,-1-1 1,0 1-1,1-1 1,-1 1-1,0 0 1,0-1-1,0 1 1,0 0-1,-2-2 1,-6-7-199,0 1 1,0 1-1,-1 0 1,-19-12-1,21 15 158,-35-25 482,43 30-404,0 0-1,-1-1 0,1 1 0,0 0 0,0-1 1,0 1-1,0 0 0,0-1 0,0 1 0,0 0 1,0-1-1,0 1 0,0 0 0,0 0 0,0-1 0,0 1 1,0 0-1,0-1 0,0 1 0,0 0 0,0-1 1,0 1-1,0 0 0,1-1 0,-1 1 0,0 0 0,0 0 1,0-1-1,0 1 0,1 0 0,-1 0 0,0-1 1,0 1-1,1 0 0,-1 0 0,0 0 0,0-1 1,1 1-1,-1 0 0,0 0 0,1 0 0,-1 0 0,0 0 1,1 0-1,-1 0 0,0 0 0,1 0 0,-1 0 1,20-7 252,-18 7-218,17-5-272,-15 5 169,0-1 0,0 0 0,0 0-1,0 0 1,-1-1 0,1 1-1,0-1 1,-1 1 0,1-1 0,-1-1-1,6-4 1,3-9-142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1.671"/>
    </inkml:context>
    <inkml:brush xml:id="br0">
      <inkml:brushProperty name="width" value="0.035" units="cm"/>
      <inkml:brushProperty name="height" value="0.035" units="cm"/>
      <inkml:brushProperty name="color" value="#E71224"/>
    </inkml:brush>
  </inkml:definitions>
  <inkml:trace contextRef="#ctx0" brushRef="#br0">8 253 16251,'-2'-10'404,"0"0"0,0 0 0,1-1-1,1 1 1,-1 0 0,2-1-1,0 1 1,2-15 0,-1 18-160,0-1 0,0 1 0,0-1 0,1 1 0,0 0 0,0 0 0,1 0 0,0 0 0,0 1 0,1 0 0,9-11 0,-13 16-218,0 0 1,0 0 0,0 0-1,0 0 1,0 0-1,0 0 1,0 0 0,0 0-1,0 1 1,1-1-1,-1 0 1,0 1 0,1-1-1,-1 1 1,1 0-1,-1-1 1,0 1-1,1 0 1,-1 0 0,1-1-1,-1 1 1,1 1-1,1-1 1,-2 1-14,1-1 1,-1 1-1,0 0 1,0 0-1,1 0 1,-1 0-1,0 0 0,0 1 1,0-1-1,0 0 1,-1 0-1,1 1 1,0-1-1,0 0 0,-1 1 1,1-1-1,0 3 1,2 8-2,0 0 0,-1 0 0,-1 0 0,1 14 0,-6 70-3,0-19-15,4-76 5,0 0 1,0 0-1,0 0 1,0 0-1,0-1 1,0 1-1,0 0 1,0 0 0,0 0-1,0 0 1,1 0-1,-1 0 1,0-1-1,1 1 1,-1 0-1,0 0 1,1 0-1,-1-1 1,1 1-1,0 0 1,-1-1 0,2 2-1,-2-2 0,1 0 0,0 0 1,0 0-1,-1 0 0,1 0 0,0 0 0,0 0 1,-1 0-1,1 0 0,0 0 0,0 0 0,-1 0 1,1-1-1,0 1 0,-1 0 0,1-1 0,0 1 1,-1 0-1,1-1 0,1 0 0,5-5-5,0 0-1,0 0 0,7-10 1,-10 12 5,36-44 34,53-83 1,-51 68-22,-52 110-11,7-38 11,1 1 0,0 0 0,0 0 0,1 0 0,0 0 0,1 0 0,0 0 0,0 0 0,1 0 0,3 15 0,-3-24 1,-1 1 1,1-1-1,-1 0 0,1 1 1,-1-1-1,1 0 0,0 1 1,0-1-1,0 0 0,-1 0 1,1 0-1,0 0 0,0 0 1,1 0-1,-1 0 0,0 0 1,0 0-1,0 0 0,1-1 1,-1 1-1,0-1 0,1 1 1,-1-1-1,0 1 0,1-1 1,-1 0-1,1 1 0,-1-1 1,1 0-1,-1 0 0,0 0 1,1 0-1,-1 0 0,1-1 1,-1 1-1,1 0 0,-1-1 1,0 1-1,1-1 0,-1 1 1,2-2-1,4-1 48,-1-1 0,0 1 0,0-1-1,-1-1 1,1 1 0,-1-1 0,7-7 0,-4 2 5,1 0 1,-2-1-1,1 0 1,-2 0-1,1-1 1,-2 0-1,1 0 1,-2 0-1,1-1 1,-2 0-1,0 0 1,2-19-1,-7 12-43,2 20-22,-1 0 0,1-1 1,0 1-1,0 0 0,0-1 0,-1 1 0,1 0 0,0 0 0,-1-1 1,1 1-1,0 0 0,-1 0 0,1-1 0,0 1 0,-1 0 0,1 0 0,0 0 1,-1 0-1,1-1 0,0 1 0,-1 0 0,1 0 0,0 0 0,-1 0 0,1 0 1,-1 0-1,-1 1 0,0-1 1,1 1 0,-1 0-1,0 0 1,1 0 0,-1 0-1,1 0 1,-1 0 0,1 0-1,-1 0 1,1 0 0,0 1-1,0-1 1,0 1 0,-2 2-1,-3 5 7,0 0 0,1 0 0,1 1-1,-1 0 1,1 0 0,1 0 0,0 0 0,1 1 0,0-1-1,0 1 1,1-1 0,0 1 0,2 17 0,-1-27-5,0 0 1,0 1 0,0-1-1,0 0 1,0 0 0,1 1 0,-1-1-1,1 0 1,-1 0 0,1 1 0,-1-1-1,1 0 1,0 0 0,-1 0 0,1 0-1,0 0 1,0 0 0,0 0-1,0 0 1,0 0 0,0-1 0,0 1-1,0 0 1,0-1 0,0 1 0,0 0-1,1-1 1,-1 1 0,0-1-1,0 0 1,1 1 0,-1-1 0,0 0-1,1 0 1,-1 0 0,0 0 0,0 0-1,1 0 1,-1 0 0,0-1 0,1 1-1,-1 0 1,0-1 0,0 1-1,3-1 1,2-2 15,1 0 0,-1-1 0,0 1 0,0-1 0,0-1 0,9-7 0,2-6 0,0 0 1,25-39-1,-8 11-45,-34 46 24,0 0 0,0 1-1,0-1 1,0 0 0,0 0 0,0 1 0,0-1 0,0 0 0,0 0 0,0 0 0,0 1 0,1-1 0,-1 0 0,0 0 0,0 0 0,0 0 0,0 1 0,0-1 0,1 0-1,-1 0 1,0 0 0,0 0 0,0 0 0,0 1 0,1-1 0,-1 0 0,0 0 0,0 0 0,0 0 0,1 0 0,-1 0 0,0 0 0,0 0 0,1 0 0,-1 0 0,0 0 0,0 0-1,0 0 1,1 0 0,-1 0 0,0 0 0,0 0 0,1 0 0,-1 0 0,0 0 0,0 0 0,0-1 0,1 1 0,-1 0 0,0 0 0,0 0 0,0 0 0,0 0 0,1-1 0,-1 1-1,-3 28-43,2-23 32,-4 32-12,2-22 18,1 0 0,0 0 0,1 0 0,0 0-1,2 0 1,2 22 0,-3-36 9,0 0 1,0 0-1,0 0 1,1 0-1,-1-1 1,0 1-1,1 0 1,-1 0-1,0 0 1,1 0-1,-1 0 1,1-1-1,-1 1 1,1 0-1,-1-1 1,1 1-1,0 0 1,-1-1-1,1 1 1,0 0-1,0-1 1,-1 1-1,1-1 1,0 0-1,0 1 1,1 0 0,0-1 1,-1 0 1,1-1 0,-1 1 0,1 0 0,-1 0 0,1-1 0,-1 1 0,1-1 0,-1 0 0,0 1 0,1-1 0,-1 0 0,0 0 0,3-1 0,5-6 17,0 0 0,-1-1 0,9-12 0,-14 18-21,28-37 32,-2-1-1,30-56 1,-67 117-66,0 1 1,-8 37-1,14-53 33,0 4 14,1-6-1,0 0 1,0 1-1,0-1 1,0 0-1,0 1 0,1-1 1,0 0-1,0 1 1,0-1-1,0 1 1,0-1-1,1 1 1,1 5-1,-2-9-4,1 1 0,-1-1 0,1 1 1,0-1-1,-1 1 0,1-1 0,0 0 0,-1 1 0,1-1 0,0 0 1,-1 1-1,1-1 0,0 0 0,0 0 0,-1 0 0,1 1 0,0-1 1,0 0-1,-1 0 0,1 0 0,0 0 0,0-1 0,0 1 0,-1 0 0,1 0 1,0 0-1,0-1 0,-1 1 0,1 0 0,0-1 0,-1 1 0,1 0 1,0-1-1,-1 1 0,2-1 0,26-19 130,-25 18-116,4-4-27,70-60-1278,-77 66 1231,0 0 0,0 0 0,0 0 0,0-1-1,0 1 1,0 0 0,0 0 0,0 0 0,0 0 0,0-1 0,0 1-1,0 0 1,0 0 0,0 0 0,0-1 0,0 1 0,0 0 0,0 0-1,0 0 1,0 0 0,0-1 0,0 1 0,0 0 0,0 0-1,-1 0 1,1 0 0,0-1 0,0 1 0,0 0 0,0 0 0,0 0-1,0 0 1,-1 0 0,1 0 0,0-1 0,0 1 0,0 0 0,0 0-1,-1 0 1,1 0 0,0 0 0,0 0 0,0 0 0,-1 0 0,1 0-1,0 0 1,-11-4-794,10 4 618,-33-14-1355,12 3 667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2.230"/>
    </inkml:context>
    <inkml:brush xml:id="br0">
      <inkml:brushProperty name="width" value="0.035" units="cm"/>
      <inkml:brushProperty name="height" value="0.035" units="cm"/>
      <inkml:brushProperty name="color" value="#E71224"/>
    </inkml:brush>
  </inkml:definitions>
  <inkml:trace contextRef="#ctx0" brushRef="#br0">17 24 16195,'-8'-15'1761,"4"11"-1097,0 0-296,4 5 816,1 4-616,5-3-135,1 0-121,3-1-392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2.666"/>
    </inkml:context>
    <inkml:brush xml:id="br0">
      <inkml:brushProperty name="width" value="0.035" units="cm"/>
      <inkml:brushProperty name="height" value="0.035" units="cm"/>
      <inkml:brushProperty name="color" value="#E71224"/>
    </inkml:brush>
  </inkml:definitions>
  <inkml:trace contextRef="#ctx0" brushRef="#br0">96 163 15475,'-3'-2'171,"1"0"-1,-1 1 1,0-1-1,0 1 1,0 0-1,0 0 1,0 0-1,0 1 0,-1-1 1,1 1-1,0-1 1,0 1-1,-1 0 1,1 0-1,0 0 1,-4 1-1,5 0-78,0 1-1,0-1 0,-1 0 1,1 0-1,0 1 1,1-1-1,-1 1 0,0-1 1,0 1-1,1 0 0,-1 0 1,0 0-1,1 0 1,0 0-1,0 0 0,-1 0 1,1 1-1,1-1 1,-1 0-1,0 1 0,0-1 1,0 3-1,0 2 124,0-1-1,0 1 1,0 0-1,1-1 1,0 1-1,1 6 1,-1-11-176,0-1 1,0 0 0,0 0 0,0 1-1,0-1 1,0 0 0,1 0-1,-1 1 1,1-1 0,-1 0-1,1 0 1,-1 0 0,1 1 0,0-1-1,-1 0 1,1 0 0,0 0-1,0 0 1,0 0 0,-1-1-1,1 1 1,0 0 0,1 0 0,-1 0-1,0-1 1,0 1 0,0-1-1,0 1 1,0-1 0,1 1-1,-1-1 1,0 0 0,0 1 0,1-1-1,-1 0 1,0 0 0,0 0-1,3 0 1,1-1 22,-1-1 1,1 1-1,0-1 1,-1 0-1,1 0 0,-1-1 1,0 1-1,0-1 1,0 0-1,0 0 0,0-1 1,4-4-1,7-8 73,18-26 0,-29 38-113,15-23 53,-1 0-1,-1-2 1,-2 0 0,16-41-1,-43 88-147,-4 20 31,-10 44 0,21-62 37,0-1 0,2 1 1,0 0-1,1 27 0,2-45 6,0-1 0,0 1 1,0 0-1,0 0 0,0 0 0,1 0 0,-1-1 1,1 1-1,-1 0 0,1 0 0,-1-1 0,1 1 1,0 0-1,2 2 0,-2-3 0,-1-1 0,1 0 0,0 1 0,-1-1 0,1 1 0,0-1 0,-1 0 0,1 0 0,0 1 0,-1-1 0,1 0 0,0 0 0,0 0 0,-1 0 0,1 0 0,0 0 0,0 0 0,-1 0 0,1 0 0,0 0 0,0 0 0,-1 0 0,1-1 0,1 1 0,2-3 1,1 1 1,-1-1-1,1 1 1,-1-1-1,0-1 1,0 1-1,-1-1 1,6-5-1,4-8 9,-1 0-1,0 0 0,-1-1 0,-1 0 0,14-36 1,-22 43-10,-6 17-17,-7 16-29,9-19 43,-19 59-48,20-57 44,0 1 0,0-1 0,0 0 0,0 1 1,1-1-1,0 1 0,0-1 0,0 1 0,3 8 0,-3-13 4,1 0 0,-1 1 0,1-1 0,0 0 1,0 0-1,0 1 0,0-1 0,0 0 0,0 0 0,0 0 0,0 0 0,0 0 0,0-1 1,1 1-1,-1 0 0,0-1 0,1 1 0,-1 0 0,0-1 0,1 0 0,-1 1 0,1-1 1,-1 0-1,1 0 0,-1 1 0,0-1 0,1 0 0,-1-1 0,1 1 0,-1 0 0,1 0 1,1-1-1,9-1-19,0-1 1,23-8 0,-22 6-48,-3 2 18,36-10-250,-42 12 266,-1 1 0,1-1 0,0 1 0,-1 0 0,1 0 0,0 0 0,0 1 0,-1-1 0,1 1 0,4 1 0,0 3 2,-10-1 385,2-3-305,-1-1 0,0 0 0,1 0 0,-1 1-1,0-1 1,1 0 0,-1 0 0,0 0 0,0 0-1,1 0 1,-1 1 0,0-1 0,0-1 0,1 1-1,-1 0 1,0 0 0,1 0 0,-3-1 0,1 0 54,-1-1-1,0 0 1,1 0 0,-1 1 0,1-2 0,0 1-1,-1 0 1,1 0 0,0-1 0,0 0 0,1 1-1,-1-1 1,0 0 0,1 0 0,-2-5 0,0 0 5,0-1 0,0 1 1,1-1-1,-1-11 0,2 18-152,1 1 0,0-1 0,0 1 0,0-1 0,0 0 0,0 1 0,0-1-1,0 1 1,0-1 0,1 1 0,-1-1 0,1 1 0,-1-1 0,1 1-1,0-1 1,-1 1 0,1-1 0,0 1 0,0 0 0,0 0 0,0-1-1,0 1 1,0 0 0,0 0 0,0 0 0,3-2 0,2 1-91,-1 0 0,1 0 0,0 0 0,-1 1 0,1-1 0,7 1 1,-12 1 136,37-6-436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3.122"/>
    </inkml:context>
    <inkml:brush xml:id="br0">
      <inkml:brushProperty name="width" value="0.035" units="cm"/>
      <inkml:brushProperty name="height" value="0.035" units="cm"/>
      <inkml:brushProperty name="color" value="#E71224"/>
    </inkml:brush>
  </inkml:definitions>
  <inkml:trace contextRef="#ctx0" brushRef="#br0">4 176 19332,'-1'2'286,"1"1"0,-1-1 0,0 0 0,1 1 0,0-1 1,-1 1-1,1-1 0,0 0 0,0 1 0,1-1 0,-1 1 0,0-1 0,1 0 0,-1 1 0,1-1 0,0 0 0,0 1 0,0-1 0,0 0 1,0 0-1,0 0 0,1 0 0,-1 0 0,1 0 0,0 0 0,2 2 0,-1-1-243,0-1-1,1 1 1,-1-1 0,0 0 0,1 0-1,-1 0 1,1-1 0,-1 1-1,1-1 1,0 0 0,0 0-1,-1 0 1,1-1 0,0 1 0,8-1-1,0-1-393,1-2 0,-1 1 0,1-2-1,-1 1 1,0-2 0,0 0 0,-1 0-1,1-1 1,-1 0 0,0-1 0,14-12 0,-3 1-905,-1-2 0,0 0 1,-2-1-1,18-25 0,-33 42 1027,17-28-1114,-20 30 1284,0 0 0,0 1 0,0-1-1,0 0 1,-1 0 0,1 0 0,0 0-1,-1 0 1,0 0 0,1 0 0,-1-1 0,0 1-1,0 0 1,-1-4 0,1 6 72,0 0 0,0 0 0,0 0 0,0 0 0,0 0 0,-1 0 0,1-1 0,0 1 0,0 0 0,0 0 0,0 0 0,0 0 0,-1 0 0,1 0 0,0 0 0,0 0 0,0 0 0,0 0 0,-1 0 0,1 0 0,0 0 0,0 0 0,0 0 0,0 0 0,-1 0 0,1 0 0,0 0 0,0 0 0,0 0 0,0 0 0,0 0 0,-1 0 0,1 0 0,0 0 0,0 0 0,0 1 0,0-1 0,0 0 0,-1 0 0,1 0 0,0 0 0,0 0 0,0 0 0,0 1 0,0-1 0,0 0 0,0 0 0,0 0 0,0 0 0,-1 1 0,-6 8 568,-150 268 7365,116-197-6894,21-41-1572,1 0 0,-16 51 0,35-90 430,0 3-266,-1-1 1,0 1-1,0-1 0,1 0 0,-2 0 0,1 1 0,0-1 0,0 0 0,-3 3 0,1-7-843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3.576"/>
    </inkml:context>
    <inkml:brush xml:id="br0">
      <inkml:brushProperty name="width" value="0.035" units="cm"/>
      <inkml:brushProperty name="height" value="0.035" units="cm"/>
      <inkml:brushProperty name="color" value="#E71224"/>
    </inkml:brush>
  </inkml:definitions>
  <inkml:trace contextRef="#ctx0" brushRef="#br0">53 0 19876,'-3'6'2682,"-6"12"-2221,1 1-1,1 0 0,1 0 1,1 1-1,0 0 1,2 0-1,0 0 0,0 34 1,3-53-458,0-1 0,0 1 0,0-1 0,0 0 0,0 1 0,0-1 0,0 0 0,0 1 0,0-1 0,0 1 0,0-1 0,0 0 0,0 1 0,0-1 0,1 0 0,-1 1 0,0-1 0,0 0 0,0 1 0,1-1 0,-1 0 0,0 1 0,0-1 0,1 0 0,-1 1 0,0-1 0,0 0 0,1 0 0,-1 0 0,0 1 0,1-1 0,-1 0 0,1 0 0,-1 0 0,1 1 0,13-9 42,13-20 7,-26 28-48,39-51 42,-19 23-24,50-50-1,-68 76-29,0-1 0,0 0 0,1 1 0,-1 0 0,1 0 0,4-2 0,-8 4 5,0 0 1,1-1 0,-1 1-1,1 0 1,-1 0 0,1 0-1,-1 0 1,1 0 0,-1 0-1,0 0 1,1 0-1,-1 0 1,1 0 0,-1 0-1,1 0 1,-1 0 0,1 0-1,-1 0 1,1 1 0,-1-1-1,0 0 1,1 0 0,0 1-1,-1-1 0,0 1 1,1 0-1,-1 0 0,0-1 0,1 1 1,-1 0-1,0 0 0,0-1 0,1 1 1,-1 0-1,0 0 0,0 0 1,0-1-1,0 1 0,0 0 0,0 0 1,0 0-1,-1 0 0,-5 35-31,-2-1 1,-19 55-1,6-25-780,18-55 675,-1-8-66,4-15-38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5.998"/>
    </inkml:context>
    <inkml:brush xml:id="br0">
      <inkml:brushProperty name="width" value="0.035" units="cm"/>
      <inkml:brushProperty name="height" value="0.035" units="cm"/>
      <inkml:brushProperty name="color" value="#E71224"/>
    </inkml:brush>
  </inkml:definitions>
  <inkml:trace contextRef="#ctx0" brushRef="#br0">1 280 16043,'7'-24'1404,"-5"13"-993,1 0 0,0 0 0,1 0 0,1 1-1,-1-1 1,2 1 0,8-14 0,-13 24-396,-1-1 0,1 0 0,-1 0 0,1 0 0,0 1 0,-1-1 0,1 0 0,0 0 0,0 1 0,0-1 0,-1 1 0,1-1 0,0 1 0,0-1 0,0 1 0,0 0 0,0-1 0,0 1 0,0 0 0,0 0 0,0-1 0,0 1 0,0 0 0,0 0 0,0 0 0,1 0 0,-1 1 10,0 0 1,0 0-1,0-1 0,0 1 1,0 0-1,0 0 1,0 0-1,0 0 0,0 0 1,-1 0-1,1 0 0,0 1 1,-1-1-1,1 0 1,-1 0-1,1 3 0,2 5 72,-1 0-1,0 0 1,-1 0-1,1 13 1,-4 23-13,-10 73 0,9-97-68,3-14 97,4-8-31,10-13 14,13-27-10,106-180 61,-120 206-197,-13 15 50,1 0-1,-1 0 1,0 0-1,0 0 0,0 0 1,1 0-1,-1 0 1,0 0-1,0 0 0,0 0 1,0 0-1,1 0 1,-1 0-1,0 1 1,0-1-1,0 0 0,0 0 1,1 0-1,-1 0 1,0 0-1,0 1 0,0-1 1,0 0-1,0 0 1,0 0-1,0 0 1,1 1-1,-1-1 0,0 0 1,0 0-1,0 0 1,0 1-1,0-1 0,0 0 1,0 0-1,0 0 1,0 1-1,0-1 1,0 0-1,0 0 0,0 0 1,0 1-1,-1-1 1,-4 42 6,2-27 16,0 10 16,0 1 54,0 0 0,2 50 0,1-74-80,0-1 1,0 1 0,0 0 0,0-1-1,1 1 1,-1-1 0,1 1 0,-1-1-1,1 1 1,-1-1 0,1 1 0,0-1-1,-1 0 1,1 1 0,0-1 0,0 0-1,0 0 1,0 0 0,1 1 0,-1-1-1,0 0 1,0 0 0,1-1 0,-1 1-1,3 1 1,-2-1 3,0-1-1,0 0 0,0 0 1,-1 0-1,1 0 1,0 0-1,0-1 1,0 1-1,0 0 0,0-1 1,-1 1-1,1-1 1,0 0-1,0 0 0,-1 0 1,1 1-1,-1-2 1,1 1-1,-1 0 1,1 0-1,1-2 0,12-12 73,-1-1-1,-1-1 0,0 0 1,-1 0-1,-1-1 0,-1-1 0,0 0 1,13-39-1,-20 35-11,-3 23-75,0 0 0,0 0-1,0 0 1,0 0 0,0-1 0,0 1 0,0 0-1,0 0 1,0 0 0,0 0 0,0 0-1,0 0 1,0 0 0,0 0 0,0 0-1,0 0 1,0 0 0,0 0 0,0 0-1,0 0 1,0 0 0,0-1 0,0 1-1,0 0 1,0 0 0,0 0 0,0 0-1,0 0 1,0 0 0,0 0 0,0 0-1,0 0 1,0 0 0,-1 0 0,1 0 0,0 0-1,0 0 1,0 0 0,0 0 0,0 0-1,0 0 1,0 0 0,0 0 0,0 0-1,0 0 1,0 0 0,0 0 0,0 0-1,0 0 1,0 0 0,-1 0 0,1 0-1,0 0 1,0 0 0,0 0 0,0 0-1,0 0 1,0 0 0,0 0 0,0 0-1,0 0 1,0 0 0,0 0 0,0 0-1,0 0 1,0 0 0,0 0 0,0 0 0,-1 0-1,-4 13 27,-7 20 109,2 0 1,-10 62-1,20-94-121,-1-1 0,1 1 0,0 0 0,0 0 0,0-1 0,0 1-1,0 0 1,0-1 0,0 1 0,0 0 0,0-1 0,0 1 0,0 0 0,0-1-1,0 1 1,0 0 0,1-1 0,-1 1 0,0 0 0,1-1 0,-1 1 0,0 0-1,2 0 1,-2-1 0,1 0 0,0 0 0,-1 0 0,1 0 0,0-1-1,-1 1 1,1 0 0,0-1 0,-1 1 0,1 0 0,-1-1 0,1 1-1,-1 0 1,1-1 0,-1 1 0,1-1 0,-1 1 0,1-1 0,0 0-1,26-36 351,-24 32-333,10-13 76,14-30 0,-31 56-80,0-1 0,0 1-1,-1-1 1,0 0 0,0 0-1,-1 0 1,-7 7 0,12-13-20,0 0-1,0 1 1,0-1 0,1 1 0,-1 0 0,0-1 0,1 1 0,-1 0 0,1-1-1,-1 1 1,1 0 0,0 0 0,0-1 0,0 1 0,0 0 0,0 3 0,0 6 14,-2-4-25,1 1 0,0-1 0,0 1 0,0-1 0,1 1 0,1 8 0,0-13 1,-1 1 0,1-1 0,0 0 0,0 0 1,0 0-1,1 0 0,-1 0 0,1 0 0,0 0 0,0 0 1,0-1-1,0 1 0,0-1 0,0 1 0,1-1 1,3 3-1,-5-4 1,0 0 1,0-1 0,0 1-1,0-1 1,0 1 0,0-1-1,1 1 1,-1-1 0,0 1-1,0-1 1,0 0 0,1 0-1,-1 0 1,0 0 0,0 0-1,0 0 1,1 0 0,-1 0-1,0 0 1,0 0 0,2-1-1,0 0 1,0-1-1,-1 1 1,1-1 0,0 1-1,-1-1 1,0 0-1,1 0 1,2-3 0,2-3-1,0-1 1,0 1 0,9-18 0,7-23 24,22-61 0,-22 50-18,-21 58-14,-1 0 0,1 0-1,0 0 1,-1 0-1,1 0 1,0 0-1,0 0 1,0 1-1,0-1 1,0 1 0,0 0-1,1-1 1,-1 1-1,0 0 1,1 0-1,-1 1 1,1-1 0,-1 0-1,1 1 1,-1 0-1,1-1 1,-1 1-1,1 0 1,0 0 0,-1 0-1,5 2 1,-3-2 5,0 0 1,1 1 0,-1-1-1,0 1 1,1 1 0,-1-1-1,0 0 1,0 1-1,0 0 1,0 0 0,-1 0-1,1 1 1,0-1 0,-1 1-1,5 3 1,-6-1 6,1 0 0,-1 0 0,0 0 0,0 0 0,-1 0 0,1 0 1,-1 1-1,0-1 0,-1 0 0,1 1 0,-1-1 0,0 1 0,0-1 0,-1 0 0,0 1 0,-2 8 0,10-62 411,30-83-243,-31 162-248,-5-24 69,0 0 0,1 0 1,-1 0-1,1-1 0,1 1 0,5 10 0,-7-15 6,0-1 0,0 1 0,0 0 0,0-1 0,0 0 0,1 1 0,-1-1-1,1 0 1,-1 0 0,1 0 0,-1 0 0,1 0 0,0 0 0,-1 0 0,1 0-1,0-1 1,0 1 0,0-1 0,-1 1 0,1-1 0,0 0 0,0 1 0,0-1-1,0 0 1,0 0 0,0-1 0,0 1 0,-1 0 0,5-2 0,1 0 7,0 0-1,0-1 1,0-1 0,0 1 0,0-1 0,0 0 0,-1 0 0,7-7-1,45-45 73,-36 34-67,-45 89-91,22-63 74,-1 1 8,0 0 0,1 1 0,0 0 0,0-1 0,1 7 0,0-12 0,0 1-1,0-1 1,0 1 0,0-1 0,0 1 0,0-1 0,0 1 0,0-1 0,0 1 0,1-1 0,-1 1 0,0-1 0,0 0 0,0 1 0,1-1 0,-1 1 0,0-1 0,1 0 0,-1 1 0,0-1 0,1 0 0,-1 1 0,1-1 0,-1 0 0,0 1 0,1-1 0,1 0 3,-1 0 0,0 0 1,0 0-1,1 0 0,-1 0 1,0 0-1,0-1 0,1 1 1,-1 0-1,0-1 0,0 1 1,0-1-1,0 1 0,1-1 1,1-1-1,14-10 47,0-2-1,-1 1 1,0-2 0,22-26-1,-13 14 15,-13 14-45,-5 4-19,0 2 0,1-1 0,15-11 1,-23 19-4,0 0 1,1 0 0,-1 0-1,0 0 1,0-1 0,1 1-1,-1 0 1,0 0 0,1 0-1,-1 0 1,0 0 0,1 0 0,-1 0-1,0 0 1,1 0 0,-1 0-1,0 0 1,1 0 0,-1 0-1,0 0 1,1 0 0,-1 0-1,0 0 1,0 0 0,1 0 0,-1 1-1,0-1 1,1 0 0,-1 0-1,0 0 1,0 0 0,1 1-1,-1-1 1,0 0 0,0 0-1,0 1 1,1-1 0,-1 0 0,0 0-1,0 1 1,0-1 0,0 0-1,1 1 1,-1-1 0,0 0-1,0 1 1,0-1 0,0 0-1,0 0 1,0 1 0,0-1 0,0 0-1,0 1 1,1 21-7,-1-20 4,0 49-41,-2-24 37,2 0-1,1 0 1,1 0 0,1 0-1,11 43 1,-13-67-26,0 1 1,1 0-1,-1-1 0,1 1 1,0-1-1,0 0 0,0 1 1,0-1-1,1 0 1,2 3-1,-4-6 10,-1 1-1,1-1 1,0 1 0,0-1-1,-1 1 1,1-1 0,0 0-1,0 1 1,-1-1 0,1 0-1,0 0 1,0 0 0,0 0-1,0 1 1,0-1 0,-1 0-1,1 0 1,0 0 0,1-1-1,-1 1 16,1-1 0,-1 0-1,1 1 1,-1-1 0,1 0 0,-1 0-1,0 0 1,0 0 0,1 0-1,-1 0 1,0 0 0,0 0 0,2-3-1,3-5-39,0-1 0,-1 1-1,0-1 1,6-18 0,4-14-149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6.652"/>
    </inkml:context>
    <inkml:brush xml:id="br0">
      <inkml:brushProperty name="width" value="0.035" units="cm"/>
      <inkml:brushProperty name="height" value="0.035" units="cm"/>
      <inkml:brushProperty name="color" value="#E71224"/>
    </inkml:brush>
  </inkml:definitions>
  <inkml:trace contextRef="#ctx0" brushRef="#br0">1 377 12139,'2'0'131,"1"0"1,-1 0 0,1-1 0,-1 1 0,1-1 0,-1 0-1,0 1 1,1-1 0,-1-1 0,0 1 0,1 0-1,-1 0 1,0-1 0,0 1 0,3-4 0,7-3 330,-11 8-393,-1-1 0,1 1 0,0-1-1,0 1 1,-1 0 0,1-1 0,0 1 0,0 0 0,0 0 0,0-1 0,-1 1 0,1 0 0,0 0 0,0 0 0,0 0 0,0 0-1,-1 0 1,1 1 0,0-1 0,0 0 0,0 0 0,1 1 0,-2 0 12,1-1 0,-1 1 0,1-1 0,-1 1 0,1 0 0,-1 0 0,1-1 0,-1 1 0,0 0 0,1 0 0,-1-1 0,0 1 0,0 0 0,0 0 0,0 0 0,0-1 0,0 1 0,0 1 0,0 7 535,-1-1-1,0 1 1,-5 13-1,4-13-175,-4 14 582,3-15-541,1 1 1,0 0 0,-1 17 0,25-50 558,72-85-629,-61 74-320,48-67-1,-73 90-61,0-1 1,-1 0-1,0-1 1,-1 1 0,-1-1-1,0-1 1,-1 1-1,0-1 1,2-24-1,-5 35-14,-1 0-1,0 0 1,0 0 0,-1 0-1,1 0 1,-1 0 0,1 0-1,-1 0 1,-3-7-1,3 10-10,1 0-1,-1-1 1,0 1-1,0 0 1,1 0-1,-1 0 1,0 0-1,0 0 1,0 1-1,0-1 1,0 0-1,0 0 1,-1 1-1,1-1 1,0 0-1,0 1 1,0-1-1,-1 1 1,1 0-1,0-1 1,0 1-1,-1 0 1,1 0-1,0 0 1,-1 0-1,1 0 1,0 0-1,-1 0 1,1 0-1,0 0 1,-1 1 0,1-1-1,-1 1 1,-6 2 5,0 1 1,0-1 0,1 1 0,-1 1 0,1-1 0,0 1 0,1 1 0,-1-1 0,-11 13 0,-46 63 35,49-62-30,2 2 1,0-1-1,1 2 1,1 0-1,-12 33 1,22-54-16,1 0 0,-1-1 0,1 1 0,0 0 0,-1 0 0,1 0 0,0 0 0,0 0 0,0 0 0,0 0 0,-1 0 0,1 0 0,1 0 1,-1 0-1,0 0 0,0 0 0,0 0 0,0 0 0,1 0 0,-1 0 0,0 0 0,1 0 0,-1 0 0,1-1 0,-1 1 0,1 0 0,0 0 0,-1 0 0,1-1 0,0 1 0,-1 0 0,1-1 0,0 1 0,0-1 0,0 1 1,-1-1-1,1 1 0,0-1 0,0 1 0,0-1 0,0 0 0,0 1 0,1-1 0,5 1-4,0-1 0,0 0 0,0 0 0,-1-1 1,10-1-1,-1 0-18,7 0-4,0 1 0,0 0 0,-1 2 0,28 4 0,-43-4 19,0 0-1,0 1 1,-1 0 0,1 0 0,-1 0-1,0 1 1,1-1 0,-1 1 0,6 5-1,-8-6 6,-1 1-1,1-1 0,-1 1 1,0 0-1,0-1 0,0 1 1,0 0-1,-1 0 0,1 1 1,-1-1-1,1 0 0,-1 0 1,0 1-1,0-1 0,-1 0 1,1 1-1,-1 3 1,0-1 12,-1 1 0,0-1 0,0 0 0,-3 9 0,3-11-494,11-22 403,21-27 1,-31 44 46,12-18-138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7.120"/>
    </inkml:context>
    <inkml:brush xml:id="br0">
      <inkml:brushProperty name="width" value="0.035" units="cm"/>
      <inkml:brushProperty name="height" value="0.035" units="cm"/>
      <inkml:brushProperty name="color" value="#E71224"/>
    </inkml:brush>
  </inkml:definitions>
  <inkml:trace contextRef="#ctx0" brushRef="#br0">5 48 15363,'-5'-7'1361,"21"1"-913,7-5-192,10 1 336,3 0 1624,4 7-1840,2 3 193,-8 11-97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3.630"/>
    </inkml:context>
    <inkml:brush xml:id="br0">
      <inkml:brushProperty name="width" value="0.025" units="cm"/>
      <inkml:brushProperty name="height" value="0.025" units="cm"/>
    </inkml:brush>
  </inkml:definitions>
  <inkml:trace contextRef="#ctx0" brushRef="#br0">65 581 10442,'0'0'438,"-8"7"555,-3 1-645,7-6-222,0 0-1,0 1 1,0 0-1,1 0 1,0 0 0,-1 0-1,1 0 1,0 1-1,1 0 1,-4 4-1,6-8-88,-1 1 1,1-1-1,0 0 0,-1 0 0,1 0 1,0 0-1,-1 1 0,1-1 0,0 0 1,0 0-1,0 1 0,-1-1 0,1 0 1,0 0-1,0 1 0,0-1 0,-1 0 0,1 1 1,0-1-1,0 0 0,0 1 0,0-1 1,0 0-1,0 1 0,0-1 0,0 0 1,0 1-1,0-1 0,0 0 0,0 1 1,0-1-1,0 0 0,0 1 0,0-1 0,0 0 1,0 1-1,0-1 0,1 0 0,-1 0 1,0 1-1,0-1 0,0 0 0,1 1 1,-1-1-1,0 0 0,0 0 0,0 1 1,1-1-1,-1 0 0,0 0 0,1 0 0,-1 0 1,0 1-1,0-1 0,1 0 0,-1 0 1,0 0-1,1 0 0,-1 0 0,0 0 1,1 0-1,-1 0 0,1 0 0,23-9 1541,-5-9-936,0-1 0,-2 0 0,0-1-1,26-39 1,-14 18-402,62-82 142,100-180-1,-181 282-373,-2 5 380,-5 33-84,-2 16-204,1 0 0,2 0 0,1-1 0,13 41 0,-12-51-98,1-1 0,1 0 1,1 0-1,1-1 0,1 0 0,0-1 0,18 22 0,-26-38-98,0 1-1,0-1 1,0-1 0,0 1-1,1 0 1,-1-1-1,1 0 1,-1 0-1,1 0 1,0 0-1,6 2 1,28 1-4512,-9-6-3811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8.450"/>
    </inkml:context>
    <inkml:brush xml:id="br0">
      <inkml:brushProperty name="width" value="0.035" units="cm"/>
      <inkml:brushProperty name="height" value="0.035" units="cm"/>
      <inkml:brushProperty name="color" value="#E71224"/>
    </inkml:brush>
  </inkml:definitions>
  <inkml:trace contextRef="#ctx0" brushRef="#br0">20 26 14483,'-2'11'3559,"-5"21"-2877,3 1 0,-2 49 0,6-81-673,-1 0-1,1 1 1,0-1 0,0 0-1,1 0 1,-1 0-1,0 1 1,0-1-1,1 0 1,-1 0-1,0 0 1,1 0-1,-1 0 1,1 1 0,-1-1-1,1 0 1,0 0-1,0 0 1,-1 0-1,1-1 1,0 1-1,0 0 1,0 0 0,0 0-1,0-1 1,0 1-1,0 0 1,0-1-1,0 1 1,0-1-1,0 0 1,1 1 0,-1-1-1,0 0 1,0 1-1,0-1 1,1 0-1,-1 0 1,0 0-1,0 0 1,0 0 0,1 0-1,-1-1 1,0 1-1,2-1 1,3-1 51,0 0-1,-1-1 1,1 0 0,-1 0 0,0 0 0,0-1 0,9-7-1,11-13 514,32-42 0,-54 62-498,-3 4-67,0 0 1,0 0-1,0-1 1,0 1-1,0 0 1,0 0 0,1 0-1,-1 0 1,0 0-1,0 0 1,0 0-1,0 0 1,0 0-1,0 0 1,0 0-1,0 0 1,0-1 0,0 1-1,1 0 1,-1 0-1,0 0 1,0 0-1,0 0 1,0 0-1,0 0 1,0 0-1,0 0 1,0 0-1,1 0 1,-1 0 0,0 0-1,0 0 1,0 0-1,0 0 1,0 0-1,0 1 1,0-1-1,1 0 1,-1 0-1,0 0 1,0 0 0,0 0-1,0 0 1,0 0-1,0 0 1,0 0-1,0 0 1,0 0-1,0 0 1,0 0-1,1 1 1,2 8 268,1 22 0,-2-15-99,-2-15-160,0 1 1,0-1-1,1 0 0,-1 0 0,0 0 1,1 0-1,-1 0 0,1 0 1,-1 0-1,1 0 0,0 0 1,-1 0-1,1 0 0,0 0 0,0 0 1,-1 0-1,1 0 0,0 0 1,0-1-1,0 1 0,0 0 1,0-1-1,0 1 0,0-1 0,0 1 1,1-1-1,-1 0 0,0 1 1,0-1-1,0 0 0,0 0 0,1 0 1,-1 0-1,0 0 0,0 0 1,0 0-1,0 0 0,1 0 1,-1 0-1,0-1 0,0 1 0,0-1 1,0 1-1,0-1 0,2 0 1,4-2 78,0-1 1,0 0 0,0 0 0,-1-1 0,9-8-1,19-20 299,-27 24-310,1 1-1,0 0 0,0 1 0,0 0 0,1 0 0,19-10 1,-27 16-86,0 1 1,-1 0 0,1-1 0,0 1 0,0 0 0,0 0 0,0 0 0,0 0 0,-1 0 0,1 0 0,0 0 0,0 0 0,0 0 0,0 0 0,0 0 0,0 0 0,-1 0 0,1 1 0,0-1 0,0 0 0,0 1 0,-1-1 0,1 1 0,0-1 0,0 1 0,-1-1 0,1 1 0,-1-1 0,1 1 0,0 0 0,-1-1 0,1 1 0,-1 0 0,1 0 0,-1-1 0,0 1 0,1 1 0,2 5-6,0 0 0,-1 0 1,2 15-1,5 8 25,-9-29-23,1 0 1,0 0-1,0 0 0,0 0 0,0 0 0,0 0 0,0 0 1,0-1-1,1 1 0,-1 0 0,0-1 0,0 1 0,1 0 1,-1-1-1,0 0 0,1 1 0,-1-1 0,0 0 0,1 1 1,-1-1-1,0 0 0,1 0 0,-1 0 0,1 0 1,-1-1-1,0 1 0,1 0 0,-1 0 0,0-1 0,1 1 1,-1-1-1,0 0 0,2 0 0,7-4-240,-1 1 0,0-1 0,11-9 1,-17 12 93,24-19-771,33-31 0,-33 26 349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38.886"/>
    </inkml:context>
    <inkml:brush xml:id="br0">
      <inkml:brushProperty name="width" value="0.035" units="cm"/>
      <inkml:brushProperty name="height" value="0.035" units="cm"/>
      <inkml:brushProperty name="color" value="#E71224"/>
    </inkml:brush>
  </inkml:definitions>
  <inkml:trace contextRef="#ctx0" brushRef="#br0">121 175 12163,'0'-1'100,"0"1"-1,-1 0 1,1-1 0,0 1 0,0-1 0,-1 1 0,1 0 0,0-1 0,0 1 0,-1 0 0,1-1 0,0 1-1,-1 0 1,1-1 0,-1 1 0,1 0 0,0 0 0,-1 0 0,1-1 0,-1 1 0,1 0 0,-1 0 0,1 0-1,0 0 1,-1 0 0,1 0 0,-1 0 0,1 0 0,-1 0 0,1 0 0,-1 0 0,-15 10 1852,-10 20-341,25-29-1570,-7 11 295,0 0 1,0 0-1,1 1 1,0 0-1,1 0 0,1 1 1,0 0-1,-6 27 0,11-40-309,0 1 1,0-1-1,0 0 0,0 1 0,0-1 0,0 0 0,0 0 0,0 1 0,0-1 0,1 0 0,-1 0 0,0 0 0,1 1 1,-1-1-1,2 2 0,-2-2-8,1-1 1,-1 0-1,1 1 1,0-1-1,-1 1 1,1-1-1,-1 0 1,1 1 0,0-1-1,-1 0 1,1 0-1,-1 1 1,1-1-1,0 0 1,-1 0-1,1 0 1,0 0-1,0 0 1,-1 0-1,1 0 1,1 0 0,1-1 25,1 0 1,0 0 0,-1 0 0,1-1 0,-1 1 0,0-1-1,1 0 1,-1 0 0,5-4 0,8-8 61,0-1 0,0-1 1,-2 0-1,0-1 0,0-1 0,17-31 0,-16 21-29,0-1-1,-2-1 1,16-56-1,-22 48-35,-7 38-41,0 0-1,0 0 1,0 0-1,0 0 1,0 0-1,0 0 0,0-1 1,0 1-1,0 0 1,0 0-1,0 0 1,1 0-1,-1 0 1,0 0-1,0 0 1,0 0-1,0 0 0,0-1 1,0 1-1,0 0 1,0 0-1,0 0 1,0 0-1,0 0 1,0 0-1,0 0 0,0-1 1,0 1-1,0 0 1,0 0-1,0 0 1,0 0-1,0 0 1,0 0-1,0 0 1,-1 0-1,1-1 0,0 1 1,0 0-1,0 0 1,0 0-1,0 0 1,0 0-1,0 0 1,0 0-1,0 0 0,0 0 1,0 0-1,-1 0 1,1 0-1,0 0 1,0 0-1,0-1 1,0 1-1,0 0 1,0 0-1,0 0 0,-1 0 1,1 0-1,0 0 1,0 0-1,0 0 1,0 0-1,0 0 1,-8 19 26,-1 11-124,1 2 0,2-1 1,1 1-1,1 0 0,2 0 0,2 48 0,1-74 57,0 1-1,0-1 0,0 1 0,1-1 0,0 0 0,0 1 1,6 9-1,6 3-182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0.026"/>
    </inkml:context>
    <inkml:brush xml:id="br0">
      <inkml:brushProperty name="width" value="0.035" units="cm"/>
      <inkml:brushProperty name="height" value="0.035" units="cm"/>
      <inkml:brushProperty name="color" value="#E71224"/>
    </inkml:brush>
  </inkml:definitions>
  <inkml:trace contextRef="#ctx0" brushRef="#br0">0 226 13899,'0'0'105,"0"0"1,0 1-1,0-1 0,0 0 0,0 1 1,0-1-1,0 0 0,1 1 0,-1-1 1,0 0-1,0 0 0,0 1 0,0-1 1,0 0-1,1 0 0,-1 1 1,0-1-1,0 0 0,0 0 0,1 1 1,-1-1-1,0 0 0,0 0 0,1 0 1,-1 1-1,0-1 0,0 0 1,1 0-1,-1 0 0,0 0 0,0 0 1,1 0-1,-1 0 0,0 0 0,1 0 1,15-2 1343,16-13-393,-15 4-675,-1-1-1,1-1 1,-2 0 0,22-24 0,-29 29-288,-1-1 0,0 0 1,0-1-1,-1 0 0,0 0 0,-1 0 1,0 0-1,-1-1 0,5-16 0,-8 26-85,-1 1-1,0-1 1,0 1 0,0-1-1,0 1 1,1-1-1,-1 1 1,0-1-1,0 1 1,0 0-1,0-1 1,0 1 0,0-1-1,0 1 1,0-1-1,0 1 1,0-1-1,0 1 1,0-1 0,-1 1-1,1-1 1,0 1-1,0-1 1,0 1-1,-1-1 1,1 1-1,0 0 1,-1-1 0,1 1-1,0 0 1,-1-1-1,0 0 1,0 1 0,1 1 1,-1-1-1,0 0 0,0 0 1,0 0-1,0 1 0,0-1 1,0 0-1,0 1 0,0-1 1,0 1-1,0-1 0,1 1 1,-2 0-1,-27 26 103,12-7-44,1 0 1,0 1-1,2 1 1,1 1 0,-18 39-1,30-59-47,-1 0-1,1 0 1,0 0 0,1 0-1,-1 0 1,0 1-1,1-1 1,0 0 0,0 0-1,0 6 1,0-7-23,1-1-1,-1 0 1,1 0 0,0 1-1,-1-1 1,1 0 0,0 0 0,0 0-1,0 0 1,-1 0 0,1 0-1,0 0 1,0-1 0,0 1 0,1 0-1,-1 0 1,0-1 0,0 1 0,0-1-1,0 1 1,1-1 0,-1 1-1,0-1 1,0 0 0,1 1 0,-1-1-1,0 0 1,1 0 0,1 0-1,8 0-233,-1 0 0,1-1-1,-1 0 1,1 0 0,-1-1-1,0-1 1,0 0-1,10-4 1,8-5-212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1.143"/>
    </inkml:context>
    <inkml:brush xml:id="br0">
      <inkml:brushProperty name="width" value="0.035" units="cm"/>
      <inkml:brushProperty name="height" value="0.035" units="cm"/>
      <inkml:brushProperty name="color" value="#E71224"/>
    </inkml:brush>
  </inkml:definitions>
  <inkml:trace contextRef="#ctx0" brushRef="#br0">171 0 16876,'-5'5'490,"1"0"1,-1 0 0,0-1 0,0 0-1,0 0 1,-8 5 0,-11 9 708,5-2-21,-22 26 1,35-35-1007,0 0 0,0 1 0,1 0 0,0 0 0,1 1 0,-6 11 0,10-19-160,-1 0 0,1 1 0,-1-1 0,1 0 0,0 0 0,0 0 0,-1 0 0,1 0-1,0 0 1,0 0 0,0 0 0,0 0 0,0 1 0,0-1 0,1 0 0,-1 0 0,0 0 0,1 1 0,0-1-10,-1-1 0,1 1-1,-1-1 1,1 1 0,-1-1 0,1 0-1,-1 1 1,1-1 0,0 0 0,-1 1-1,1-1 1,-1 0 0,1 0-1,0 0 1,-1 1 0,1-1 0,0 0-1,-1 0 1,1 0 0,0 0 0,-1 0-1,2-1 1,4 0-33,-1 0 0,1-1-1,0 1 1,-1-1 0,6-3 0,11-5-361,43-13 1,-59 22 309,0-1 1,0 1-1,0 0 0,0 0 1,0 1-1,0 0 0,1 0 1,-1 0-1,0 1 0,0 0 1,0 0-1,11 4 0,-16-4 62,1-1 0,0 1 0,0 0 0,0 0 0,-1 0 0,1 0 0,-1 0 0,1 0 0,-1 0 0,1 1 0,-1-1 0,1 1 0,-1-1 0,0 1-1,0-1 1,0 1 0,0 0 0,0-1 0,0 1 0,-1 0 0,2 2 0,-2-1 29,0-1 0,0 0-1,0 1 1,0-1 0,-1 1-1,1-1 1,-1 0 0,1 1 0,-1-1-1,0 0 1,0 1 0,0-1 0,0 0-1,-2 3 1,-3 4 92,0-1 0,-1-1 0,0 1 0,0-1 1,-1 0-1,-15 10 0,16-12-75,-55 33 591,54-34-736,1-1 0,0 1 0,-1-1-1,0-1 1,1 1 0,-16 1 0,22-4 77,0 0 30,0 1-1,1-1 1,-1 0 0,1 0-1,-1 0 1,0 0-1,1 0 1,-1 0-1,1 0 1,-1 0 0,0 0-1,1 0 1,-1 0-1,1 0 1,-1 0 0,0-1-1,1 1 1,-1 0-1,1 0 1,-1-1-1,1 1 1,-1 0 0,1-1-1,-1 1 1,1 0-1,-1-1 1,1 1-1,-1-1 1,1 1 0,0-1-1,-1 1 1,1-1-1,-1 0 1,1-10-288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1.582"/>
    </inkml:context>
    <inkml:brush xml:id="br0">
      <inkml:brushProperty name="width" value="0.035" units="cm"/>
      <inkml:brushProperty name="height" value="0.035" units="cm"/>
      <inkml:brushProperty name="color" value="#E71224"/>
    </inkml:brush>
  </inkml:definitions>
  <inkml:trace contextRef="#ctx0" brushRef="#br0">1 273 15491,'13'-7'1614,"1"-1"1,21-18-1,48-50 170,-75 69-1649,11-12 66,30-30 182,-45 44-332,0 0 0,0-1 0,0 1-1,0-1 1,-1 0 0,0 0 0,3-9 0,-5 14-45,-1 1 0,0-1 0,0 1 0,1-1 1,-1 1-1,0-1 0,0 1 0,0-1 1,0 1-1,0-1 0,0 1 0,0-1 0,1 0 1,-2 1-1,1-1 0,0 1 0,0-1 0,0 1 1,0-1-1,0 1 0,0-1 0,0 1 1,-1-1-1,1 1 0,0-1 0,0 1 0,-1-1 1,1 1-1,0 0 0,-1-1 0,0 0 0,0 1 4,0 0-1,0 0 1,0 0-1,0 0 1,0 0-1,0 0 1,0 0 0,0 0-1,-1 0 1,1 1-1,0-1 1,0 0-1,0 1 1,-1 0-1,-35 22 144,24-11-112,0 0 0,0 1 0,-17 24-1,24-29-37,1 0 0,0 0 0,0 0 0,1 1 0,0 0 0,0 0 0,1 0 0,-3 12 0,6-20-3,-1 1 1,1-1 0,0 1-1,0-1 1,-1 1 0,1-1-1,0 1 1,0-1-1,1 1 1,-1-1 0,0 1-1,0 0 1,1-1-1,-1 1 1,1-1 0,-1 0-1,1 1 1,0-1 0,0 1-1,-1-1 1,1 0-1,0 0 1,0 1 0,2 0-1,-2-1 3,1 0 0,0 0 0,0 0 0,0-1 0,1 1 0,-1 0 0,0-1 0,0 0 1,0 1-1,0-1 0,0 0 0,1 0 0,-1 0 0,0-1 0,2 1 0,10-3 20,0-1 1,-1 0-1,26-12 0,-38 15-22,72-34 34,-45 20-11,1 1 1,1 1-1,51-15 1,-78 28-12,-1 0 0,1-1 0,-1 1 1,0 0-1,1 0 0,-1 0 1,0 1-1,1-1 0,-1 0 1,0 1-1,1 0 0,-1-1 1,0 1-1,0 0 0,0 0 1,0 0-1,1 1 0,-1-1 0,-1 0 1,1 1-1,0-1 0,0 1 1,-1 0-1,1-1 0,-1 1 1,1 0-1,-1 0 0,0 0 1,1 0-1,-1 0 0,0 1 0,-1-1 1,1 0-1,0 0 0,-1 1 1,1-1-1,-1 0 0,1 1 1,-1-1-1,0 0 0,0 1 1,0-1-1,-1 1 0,1-1 1,0 0-1,-1 1 0,0-1 0,1 0 1,-1 0-1,0 0 0,0 1 1,0-1-1,-1 0 0,1 0 1,0 0-1,-2 1 0,2-2 3,1-1-1,0 0 0,0 1 0,0-1 1,-1 0-1,1 0 0,0 1 0,-1-1 1,1 0-1,0 0 0,0 0 0,-1 1 1,1-1-1,0 0 0,-1 0 0,1 0 1,0 0-1,-1 0 0,1 1 0,-1-1 0,1 0 1,0 0-1,-1 0 0,1 0 0,0 0 1,-1 0-1,1 0 0,-1 0 0,1 0 1,0-1-1,-1 1 0,1 0 0,0 0 1,-1 0-1,1 0 0,0 0 0,-1-1 1,1 1-1,0 0 0,-1 0 0,1-1 1,0 1-1,0 0 0,-1 0 0,1-1 1,0 1-1,0 0 0,0-1 0,-1 1 1,1 0-1,0-1 0,0 1 0,0 0 1,0-1-1,0 1 0,0 0 0,0-1 1,0 0-1,-7-24 435,7 24-439,-7-41 76,-1-82 0,8 124-108,0 0-1,0 0 0,0 0 0,1 0 1,-1-1-1,0 1 0,0 0 1,0 0-1,0 0 0,0 0 0,0 0 1,0 0-1,0 0 0,0 0 1,0-1-1,1 1 0,-1 0 1,0 0-1,0 0 0,0 0 0,0 0 1,0 0-1,0 0 0,1 0 1,-1 0-1,0 0 0,0 0 0,0 0 1,0 0-1,0 0 0,0 0 1,1 0-1,-1 0 0,0 0 0,0 0 1,0 0-1,0 0 0,0 0 1,0 0-1,1 0 0,-1 0 0,0 0 1,0 0-1,0 1 0,0-1 1,0 0-1,0 0 0,0 0 0,0 0 1,1 0-1,-1 0 0,0 0 1,0 0-1,0 1 0,0-1 0,0 0 1,0 0-1,0 0 0,0 0 1,0 0-1,0 1 0,6 5-844,-4-5 727,-1 1-1,1-1 1,0 1-1,-1-1 1,1 0 0,0 0-1,0 0 1,0 0 0,0 0-1,-1 0 1,1 0 0,0-1-1,1 1 1,-1-1-1,0 1 1,0-1 0,2 0-1,13-1-615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1.985"/>
    </inkml:context>
    <inkml:brush xml:id="br0">
      <inkml:brushProperty name="width" value="0.035" units="cm"/>
      <inkml:brushProperty name="height" value="0.035" units="cm"/>
      <inkml:brushProperty name="color" value="#E71224"/>
    </inkml:brush>
  </inkml:definitions>
  <inkml:trace contextRef="#ctx0" brushRef="#br0">71 0 13171,'0'23'1772,"-1"-14"-1445,1 0 0,0 1 0,1-1 0,0 0 0,0 0 0,4 12 0,30 70 543,4 10-201,-35-86-538,0 0-1,-1 0 1,0 0 0,0 29-1,-3-37-12,-1 0 0,0-1-1,-1 1 1,1 0 0,-1 0 0,-1-1-1,1 1 1,-1-1 0,0 0-1,0 0 1,-1 0 0,0 0 0,-8 9-1,10-12-12,-1 0 0,1-1-1,-1 1 1,1-1-1,-1 1 1,0-1 0,0 0-1,0 0 1,-1 0-1,1-1 1,0 1 0,-1-1-1,1 0 1,-1 1-1,1-2 1,-1 1 0,1 0-1,-1-1 1,0 1-1,1-1 1,-1 0 0,0-1-1,1 1 1,-1 0-1,0-1 1,1 0 0,-5-1-1,6 1-73,0 0 1,0-1-1,0 1 0,0 0 1,0 0-1,0-1 0,1 1 1,-1-1-1,1 0 0,-1 1 1,1-1-1,-1 0 0,1 0 1,0 0-1,0 0 0,0 0 0,0 0 1,1 0-1,-1 0 0,0 0 1,1-1-1,-1 1 0,1 0 1,0 0-1,0-1 0,0 1 1,0 0-1,0 0 0,1-5 0,1-1-30,0-1-1,0 1 1,0-1-1,1 1 1,0 0-1,7-11 1,6-5-32,1 1 0,1 0 0,1 2 0,1 0 0,27-22 0,13-14 5,-42 39 31,34-37 10,-48 49-2,0 1 0,0 0 1,-1-1-1,0 0 0,0 1 0,0-1 0,-1-1 0,4-11 1,-6 17-12,0 1 1,0-1-1,1 1 0,-1-1 1,0 1-1,0-1 1,0 1-1,0-1 1,0 0-1,0 1 0,0-1 1,0 1-1,0-1 1,0 1-1,0-1 0,0 1 1,-1-1-1,1 1 1,0-1-1,0 1 1,0-1-1,-1 1 0,1-1 1,0 1-1,-1 0 1,1-1-1,0 1 1,-1-1-1,1 1 0,0 0 1,-1-1-1,1 1 1,-1 0-1,1 0 1,-1-1-1,1 1 0,-1 0 1,1 0-1,-1 0 1,1-1-1,-1 1 1,1 0-1,-1 0 0,1 0 1,-1 0-1,1 0 1,-2 0-1,0 0 7,0 1-1,0-1 0,1 1 1,-1-1-1,0 1 1,0 0-1,0-1 0,0 1 1,1 0-1,-1 0 1,-3 2-1,-1 3 11,0 1 0,1-1 1,-1 1-1,1 0 0,1 1 0,-1-1 0,1 1 0,1-1 1,-1 1-1,1 1 0,0-1 0,1 0 0,0 1 0,1-1 1,-2 17-1,3-23-18,0-1 0,0 1 0,0-1 0,0 1 0,0-1 0,0 1 0,0-1-1,1 0 1,-1 1 0,0-1 0,1 1 0,-1-1 0,1 0 0,0 1 0,-1-1 0,1 0 0,0 0 0,0 0 0,0 1 0,1 0 0,-1-1-71,1 0 1,-1-1-1,0 1 0,0-1 0,1 1 1,-1-1-1,0 0 0,1 0 0,-1 1 1,1-1-1,-1 0 0,0 0 0,1 0 1,-1 0-1,0-1 0,1 1 0,1-1 1,3-1-260,1 0 1,-1 0-1,0-1 1,-1 0-1,1 0 0,0-1 1,8-6-1,4-6-328,1-1-213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2.483"/>
    </inkml:context>
    <inkml:brush xml:id="br0">
      <inkml:brushProperty name="width" value="0.035" units="cm"/>
      <inkml:brushProperty name="height" value="0.035" units="cm"/>
      <inkml:brushProperty name="color" value="#E71224"/>
    </inkml:brush>
  </inkml:definitions>
  <inkml:trace contextRef="#ctx0" brushRef="#br0">29 1 17020,'-3'0'2630,"-1"6"-1794,-1 10 103,0 10-428,0 1 0,2-1 0,1 1 0,1-1 0,3 34 0,-2-58-500,0 0 1,0 0 0,0 0 0,1 0 0,-1 1 0,1-1 0,0 0-1,0 0 1,-1-1 0,1 1 0,0 0 0,1 0 0,-1 0 0,0 0-1,0-1 1,1 1 0,-1-1 0,1 1 0,1 1 0,-1-2-15,0-1 0,0 1 0,0-1 0,0 1 1,-1-1-1,1 1 0,0-1 0,0 0 0,0 0 0,0 0 1,0 0-1,0 0 0,0-1 0,0 1 0,-1-1 0,1 1 1,2-1-1,8-5-113,0 0 1,0 0-1,-1-1 1,20-16 0,-19 15-33,7-2-172,-19 10 313,0 0 1,0 0-1,1 0 1,-1 0-1,0 0 1,0 0-1,0 0 1,1 0-1,-1 0 1,0 0-1,0 0 1,0 0-1,1 1 1,-1-1-1,0 0 1,0 0-1,0 0 1,0 0 0,1 0-1,-1 0 1,0 1-1,0-1 1,0 0-1,0 0 1,0 0-1,0 1 1,0-1-1,1 0 1,-1 0-1,0 0 1,0 0-1,0 1 1,0-1-1,0 0 1,0 0-1,0 1 1,0-1-1,0 0 1,0 0-1,0 0 1,0 1-1,0-1 1,0 0-1,-1 5-2,-1 0-1,1 0 1,-1-1-1,0 1 1,-4 6-1,-113 182 1516,103-174-1375,11-16-493,10-14-440,49-72-1177,-26 43 1265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2.983"/>
    </inkml:context>
    <inkml:brush xml:id="br0">
      <inkml:brushProperty name="width" value="0.035" units="cm"/>
      <inkml:brushProperty name="height" value="0.035" units="cm"/>
      <inkml:brushProperty name="color" value="#E71224"/>
    </inkml:brush>
  </inkml:definitions>
  <inkml:trace contextRef="#ctx0" brushRef="#br0">849 5 16363,'6'-5'1413,"-10"9"-628,-15 14-86,5 0-260,0 1 1,1 0-1,1 0 1,1 1-1,1 1 0,1 0 1,0 0-1,-5 27 0,11-36-390,0 0-1,1 1 0,1-1 1,0 1-1,1 0 0,0-1 1,3 17-1,-2-21-69,1-1-1,0 1 1,1 0 0,0-1-1,0 1 1,0-1 0,1 0-1,0 0 1,0-1 0,1 1-1,-1-1 1,9 8 0,-11-12-53,0 0 0,0 0 1,0-1-1,0 1 0,0-1 1,1 1-1,-1-1 0,0 0 1,1 0-1,-1 0 0,6 1 1,-8-2 21,1 0 0,0 0 0,0 0 1,-1 0-1,1 0 0,0 0 0,0 0 0,-1 0 1,1-1-1,0 1 0,0 0 0,-1 0 0,1-1 1,0 1-1,-1 0 0,1-1 0,-1 1 0,1-1 1,0 1-1,-1-1 0,1 1 0,-1-1 0,1 1 1,-1-1-1,1 0 0,-1 1 0,0-1 0,1 0 1,-1 1-1,0-1 0,0 0 0,1 1 0,-1-1 1,0 0-1,0 0 0,0 1 0,0-1 0,0 0 1,0 0-1,0 1 0,0-1 0,0-1 0,0-3-211,-1 0 0,0 0 0,0 0-1,0 0 1,0 0 0,-1 0-1,0 1 1,0-1 0,0 0 0,0 1-1,-1 0 1,0-1 0,1 1 0,-5-4-1,-7-8-613,-31-27-1,41 40 829,-16-14 163,-41-26 0,4 11 2808,50 26-897,9 3-1158,12 1-43,279-11 2587,-274 10-3302</inkml:trace>
  <inkml:trace contextRef="#ctx0" brushRef="#br0" timeOffset="1">21 100 17644,'-9'-5'1928,"4"7"-1232,-1-2-304,12 0 713,5-2-849,8 2 136,-4 2-200,11 2-400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3.742"/>
    </inkml:context>
    <inkml:brush xml:id="br0">
      <inkml:brushProperty name="width" value="0.035" units="cm"/>
      <inkml:brushProperty name="height" value="0.035" units="cm"/>
      <inkml:brushProperty name="color" value="#E71224"/>
    </inkml:brush>
  </inkml:definitions>
  <inkml:trace contextRef="#ctx0" brushRef="#br0">96 68 14795,'0'0'59,"0"0"0,0 0-1,0 0 1,1 0 0,-1-1 0,0 1-1,0 0 1,0 0 0,0 0 0,0 0-1,0 0 1,0 0 0,0-1 0,0 1 0,0 0-1,0 0 1,0 0 0,0 0 0,0 0-1,-1-1 1,1 1 0,0 0 0,0 0-1,0 0 1,0 0 0,0 0 0,0 0-1,0 0 1,0-1 0,0 1 0,0 0-1,-1 0 1,1 0 0,0 0 0,0 0-1,0 0 1,0 0 0,0 0 0,0 0-1,0 0 1,-1 0 0,1 0 0,0 0-1,0 0 1,0 0 0,0 0 0,0 0-1,-1 0 1,1 0 0,0 0 0,0 0-1,0 0 1,0 0 0,-1 0 0,-11 4 1719,-12 11 120,15-10-1337,-20 16 580,28-19-1104,-1-1 0,1 0 0,-1 1 1,1-1-1,-1 1 0,1-1 0,0 1 0,0 0 0,0 0 0,0 0 0,0-1 0,0 1 0,-1 3 0,3-4-42,-1-1 0,0 1 0,0-1 0,0 1 0,1-1 0,-1 1 0,0-1 0,0 1 0,1-1 0,-1 1 0,1-1 0,-1 0 0,0 1 0,1-1 0,-1 0 0,1 1 0,-1-1 0,0 0 0,1 0 0,-1 1 0,1-1 0,-1 0 0,1 0 0,-1 0 0,1 0 0,0 1 0,-1-1 0,1 0 0,-1 0 0,1 0 0,-1 0 0,1 0 0,23 1-208,-21-1 175,1 0 8,4-1-43,0 1 1,0 1 0,1-1 0,-1 2 0,0-1-1,7 3 1,-13-3 64,0-1 0,-1 1-1,1 0 1,-1 0 0,1 0 0,-1 0 0,1 0-1,-1 0 1,1 0 0,-1 0 0,0 1 0,0-1-1,0 1 1,0-1 0,0 1 0,0-1-1,0 1 1,0-1 0,-1 1 0,1 0 0,0-1-1,-1 1 1,0 0 0,1 0 0,-1-1 0,0 1-1,0 0 1,0 0 0,0 0 0,0-1-1,0 1 1,0 0 0,-2 3 0,0 3 5,0-1 0,0 1 0,-1-1 1,0 0-1,-1 0 0,0 0 0,-7 11 0,-1-3 51,0 0-1,-14 13 1,15-19 16,11-9-63,0 0 1,0 0-1,0 0 0,0 0 0,0 0 1,-1 0-1,1 0 0,0 0 0,0 0 1,0 0-1,0 0 0,0 0 0,0 0 1,0 0-1,-1 0 0,1 0 0,0 0 1,0 0-1,0 0 0,0 0 1,0 0-1,0 0 0,0 0 0,0 0 1,-1 0-1,1 0 0,0 0 0,0 0 1,0 0-1,0 0 0,0-1 0,0 1 1,0 0-1,0 0 0,0 0 0,0 0 1,0 0-1,0 0 0,-1 0 1,1 0-1,0 0 0,0-1 0,0 1 1,0 0-1,0 0 0,0 0 0,0 0 1,0 0-1,0 0 0,1-2 3,-1 0 0,0 0 0,1 0-1,0 0 1,-1 0 0,1 0 0,0 0 0,0 0 0,0 0-1,1-1 1,25-32-342,0 2-1,62-58 1,-63 66 94,-22 21 208,26-26-463,1 0 1,56-38-1,-114 112 1529,-17 34 169,39-67-1011,0 0 0,1 0-1,0 1 1,1-1 0,-3 19-1,5-29-162,1 0 0,0 1 0,0-1-1,0 1 1,0-1 0,0 1 0,0-1 0,0 0-1,0 1 1,1-1 0,-1 1 0,0-1-1,1 0 1,-1 1 0,1-1 0,0 0 0,-1 0-1,1 1 1,0-1 0,0 0 0,0 0-1,1 1 1,-1-1-38,0-1 0,0 1-1,0-1 1,1 0-1,-1 1 1,0-1 0,0 0-1,1 0 1,-1 0 0,0 0-1,0 0 1,0 0 0,1 0-1,-1 0 1,0-1 0,0 1-1,1 0 1,-1-1 0,0 1-1,0-1 1,0 1-1,0-1 1,0 0 0,0 1-1,2-3 1,5-3-135,-1-1 1,0 0-1,0 0 0,0-1 1,-1 1-1,0-2 0,10-16 0,2-9-210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4.240"/>
    </inkml:context>
    <inkml:brush xml:id="br0">
      <inkml:brushProperty name="width" value="0.035" units="cm"/>
      <inkml:brushProperty name="height" value="0.035" units="cm"/>
      <inkml:brushProperty name="color" value="#E71224"/>
    </inkml:brush>
  </inkml:definitions>
  <inkml:trace contextRef="#ctx0" brushRef="#br0">0 1 16500,'4'8'1128,"-1"-2"-1120,0-3 1272,6 1-864,1 2 64,1-2-160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4.849"/>
    </inkml:context>
    <inkml:brush xml:id="br0">
      <inkml:brushProperty name="width" value="0.025" units="cm"/>
      <inkml:brushProperty name="height" value="0.025" units="cm"/>
    </inkml:brush>
  </inkml:definitions>
  <inkml:trace contextRef="#ctx0" brushRef="#br0">38 2758 8904,'0'0'1623,"-8"9"-1495,-21 24-101,29-33-25,0 0 1,1 0-1,-1 0 0,0-1 0,0 1 1,1 0-1,-1 0 0,0 0 0,0 0 1,1 0-1,-1 0 0,0 0 0,1 0 0,-1 0 1,0 0-1,0 0 0,1 1 0,-1-1 1,0 0-1,1 0 0,-1 0 0,0 0 1,0 0-1,1 0 0,-1 1 0,0-1 1,0 0-1,0 0 0,1 0 0,-1 1 1,0-1-1,0 0 0,0 0 0,0 1 1,1-1-1,-1 0 0,0 0 0,0 1 0,0-1 1,0 0-1,0 0 0,0 1 0,0-1 1,0 0-1,0 0 0,0 1 0,0-1 1,0 0-1,0 1 0,0-1 0,0 0 1,0 0-1,0 1 0,0-1 0,0 0 1,0 1-1,0-1 0,-1 0 0,1 0 1,0 1-1,0-1 0,0 0 0,0 0 0,-1 0 1,1 1-1,0-1 0,0 0 0,0 0 1,-1 1-1,19-3 556,1-6-153,-1 0-1,0-1 0,0 0 0,-1-2 0,-1 0 0,26-21 1,-16 11-160,456-355 2212,111-82 644,114-75-2915,244-169 733,-658 506-729,280-197 137,-562 385-234,-8 6-68,0 0 1,0 0 0,0 0 0,0 0-1,0-1 1,-1 1 0,1-1-1,-1 0 1,0 1 0,0-1-1,2-4 1,-6 7-104,0-1 1,0 1-1,0 0 0,0-1 1,0 1-1,0 0 1,0 0-1,-1 1 0,1-1 1,0 0-1,0 1 1,-2 0-1,-53 24-6061,27-10 1676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4.758"/>
    </inkml:context>
    <inkml:brush xml:id="br0">
      <inkml:brushProperty name="width" value="0.035" units="cm"/>
      <inkml:brushProperty name="height" value="0.035" units="cm"/>
      <inkml:brushProperty name="color" value="#E71224"/>
    </inkml:brush>
  </inkml:definitions>
  <inkml:trace contextRef="#ctx0" brushRef="#br0">27 280 12651,'3'7'483,"-1"0"0,0 0 0,-1 0 0,0 1 1,0-1-1,0 1 0,-1-1 0,-1 8 0,-9 59 2282,7-60-2137,4-7 724,4-12-702,9-13-85,-14 17-486,103-165 1117,-92 145-1212,-1 0 0,-1-1-1,-1 0 1,-1 0 0,-1-1-1,5-30 1,-10 46 2,-1 0-1,0 0 1,0 0 0,0 0 0,-2-8 0,2 14 10,0 0 1,0 0-1,0 0 0,-1 0 1,1 0-1,0 0 0,-1 0 1,1 0-1,-1 0 0,1 0 1,-1 0-1,1 0 1,-1 0-1,0 0 0,0 0 1,1 1-1,-1-1 0,0 0 1,0 0-1,0 1 1,0-1-1,1 1 0,-1-1 1,0 1-1,0-1 0,0 1 1,0-1-1,-1 1 1,1 0-1,0 0 0,0 0 1,0-1-1,0 1 0,0 0 1,0 0-1,0 0 1,0 1-1,0-1 0,0 0 1,0 0-1,-2 1 0,-3 2-7,-1 0 0,1 1-1,-1-1 1,1 2-1,0-1 1,0 1 0,1-1-1,0 1 1,-1 1-1,-5 8 1,0-2-2,-6 7 1,-22 30 1,34-42 6,0 0 0,1 0 1,0 0-1,1 1 0,-1-1 1,1 1-1,1 0 0,-3 14 0,5-21 1,0 0 0,0 0 0,0 0 0,0 1 0,1-1 0,-1 0 0,0 0 0,1 0 0,-1 0 0,1 0 0,0 0-1,-1 1 1,1-1 0,0-1 0,-1 1 0,1 0 0,0 0 0,0 0 0,0 0 0,0 0 0,0-1 0,0 1 0,0 0-1,0-1 1,0 1 0,0-1 0,0 1 0,0-1 0,0 0 0,1 1 0,-1-1 0,1 0 0,10 3-61,-1-1 0,19 1 1,-8 0-28,-18-3 87,-1 1-1,0-1 0,0 1 1,0 0-1,0 0 0,0 1 1,0-1-1,0 0 0,0 1 1,-1 0-1,1 0 0,-1 0 1,1 0-1,-1 0 0,1 0 1,-1 1-1,0-1 0,0 1 1,0-1-1,-1 1 0,1 0 1,-1 0-1,1 0 0,-1 0 1,0 0-1,1 4 0,0 2-40,-1 0 0,-1 1-1,1-1 1,-1 0-1,-1 0 1,0 1 0,-4 15-1,5-22-26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5.686"/>
    </inkml:context>
    <inkml:brush xml:id="br0">
      <inkml:brushProperty name="width" value="0.035" units="cm"/>
      <inkml:brushProperty name="height" value="0.035" units="cm"/>
      <inkml:brushProperty name="color" value="#E71224"/>
    </inkml:brush>
  </inkml:definitions>
  <inkml:trace contextRef="#ctx0" brushRef="#br0">1 42 14315,'0'-1'149,"1"1"0,0-1 0,0 0 0,0 1 0,0-1 0,0 1-1,0-1 1,0 1 0,0-1 0,0 1 0,0 0 0,0 0 0,0-1 0,0 1 0,1 0 0,-1 0 0,0 0 0,0 0-1,0 0 1,0 0 0,2 1 0,-2 0-9,0-1 0,0 1 0,-1 0 0,1-1 0,0 1 0,-1 0 0,1 0 0,0 0-1,-1 0 1,1 0 0,-1-1 0,1 1 0,-1 0 0,0 0 0,0 0 0,1 0 0,-1 0 0,0 0 0,0 1 0,1 8 561,-1 0-1,0 0 1,-3 19 0,2-22-752,-3 22 470,2-18-319,0 1 1,1-1-1,0 1 1,1 0-1,1 16 1,-1-27-99,1 0 0,-1-1 0,0 1-1,0 0 1,0 0 0,1-1 0,-1 1 0,0 0 0,1 0 0,-1-1 0,1 1 0,-1 0 0,1-1 0,-1 1-1,1-1 1,-1 1 0,1-1 0,0 1 0,-1-1 0,1 1 0,0-1 0,-1 1 0,1-1 0,0 0 0,0 1-1,-1-1 1,1 0 0,0 0 0,0 0 0,0 0 0,-1 1 0,1-1 0,0 0 0,0 0 0,0 0 0,0-1 0,-1 1-1,1 0 1,0 0 0,0 0 0,-1-1 0,1 1 0,0 0 0,0-1 0,-1 1 0,2-1 0,4-2-6,0 0 1,-1 0 0,1-1-1,7-6 1,9-11-51,0 0 0,-2-2-1,0 0 1,-2-2 0,0 0-1,26-52 1,-42 74 33,-5 9 31,-5 14 42,5-10 9,1 1 0,1 0-1,0-1 1,0 1-1,1 15 1,0-24-43,0 0 1,0 0-1,1 0 1,-1-1-1,0 1 1,1 0-1,-1 0 1,1-1-1,0 1 0,0 0 1,-1-1-1,1 1 1,0 0-1,0-1 1,1 1-1,-1-1 1,0 0-1,0 1 1,1-1-1,-1 0 1,1 0-1,-1 0 0,1 0 1,-1 0-1,1 0 1,0 0-1,-1-1 1,1 1-1,0 0 1,0-1-1,-1 0 1,1 1-1,0-1 0,0 0 1,0 0-1,-1 0 1,1 0-1,0 0 1,0 0-1,2-1 1,2 0 26,1-1 0,-1 0 0,1 0 1,-1-1-1,0 1 0,0-1 0,0-1 1,-1 1-1,1-1 0,-1 0 0,8-7 1,1-2 61,0-2 1,18-24-1,-16 10-35,-40 77 8,21-40-81,-8 23 3,10-30 2,1 0-1,0 0 1,-1 1-1,1-1 1,0 0-1,0 0 1,-1 0 0,1 1-1,0-1 1,0 0-1,0 0 1,1 0-1,-1 1 1,0-1-1,0 0 1,1 0 0,-1 0-1,1 0 1,0 2-1,0-3-3,-1 0 1,1 1-1,0-1 0,0 0 0,-1 0 1,1 0-1,0 0 0,0 0 0,-1 0 1,1 0-1,0 0 0,0 0 0,-1 0 0,1 0 1,0 0-1,0-1 0,-1 1 0,1 0 1,0 0-1,-1-1 0,1 1 0,0-1 0,-1 1 1,1-1-1,-1 1 0,1-1 0,0 1 1,-1-1-1,1 1 0,0-2 0,20-22 46,-18 21-40,28-41-28,-24 33-47,0 1 1,16-19-1,-22 29 65,-1 0 0,0 0 0,0 0-1,0 0 1,0 0 0,1 0 0,-1 0 0,0 0 0,0 0 0,0 0 0,1 0 0,-1 0 0,0 0-1,0 0 1,0 0 0,1 0 0,-1 1 0,0-1 0,0 0 0,0 0 0,0 0 0,0 0-1,1 0 1,-1 0 0,0 1 0,0-1 0,0 0 0,0 0 0,0 0 0,0 0 0,0 0 0,1 1-1,-1-1 1,0 0 0,0 0 0,0 0 0,0 1 0,0-1 0,0 0 0,0 0 0,0 0-1,0 1 1,0-1 0,0 0 0,0 0 0,0 0 0,0 0 0,0 1 0,0-1 0,0 0 0,-1 0-1,1 0 1,0 1 0,0-1 0,0 0 0,0 13-88,-5 15-4,-1 12 38,6-37 59,0-1 0,0 1 0,0-1 0,0 1 1,1-1-1,-1 0 0,1 1 0,-1-1 0,1 1 0,0-1 0,0 0 0,2 4 0,-2-5 6,0 0-1,0 0 0,0 0 1,0-1-1,0 1 0,0 0 0,0 0 1,0-1-1,1 1 0,-1-1 1,0 1-1,0-1 0,1 1 0,-1-1 1,0 0-1,0 0 0,1 0 1,-1 0-1,0 1 0,1-2 0,2 1 1,31-7 88,-27 5-87,18-5 27,-3 1-13,-1 1 0,34-4-1,-51 9-18,1-1-1,-1 1 1,0 0-1,1 1 1,-1-1-1,1 1 1,-1 0-1,0 0 1,0 1-1,0 0 1,1 0-1,-2 0 0,1 0 1,0 1-1,8 5 1,-5 5 131,-6-9 319,-1-13-53,0-3-309,0 1 1,-1-1-1,-1 1 1,0 0-1,-1-1 1,0 1-1,-4-13 1,6 24-112,0 0 0,0 0 0,0 0 0,0 0 0,0-1 1,-1 1-1,1 0 0,0 0 0,0 0 0,0-1 0,0 1 0,0 0 0,0 0 0,0-1 0,0 1 1,0 0-1,1 0 0,-1 0 0,0 0 0,0-1 0,0 1 0,0 0 0,0 0 0,0 0 0,0-1 1,0 1-1,0 0 0,1 0 0,-1 0 0,0 0 0,0 0 0,0-1 0,0 1 0,1 0 0,-1 0 1,0 0-1,0 0 0,0 0 0,0 0 0,1 0 0,-1 0 0,0 0 0,0 0 0,0 0 0,1-1 1,-1 1-1,0 0 0,0 0 0,1 1 0,-1-1 0,0 0 0,0 0 0,0 0 0,1 0 1,-1 0-1,0 0 0,0 0 0,0 0 0,0 0 0,1 0 0,-1 0 0,0 0 0,0 1 0,0-1 1,1 0-1,16 7-1720,-16-6 1423,53 20-1133,-19-9 545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6.234"/>
    </inkml:context>
    <inkml:brush xml:id="br0">
      <inkml:brushProperty name="width" value="0.035" units="cm"/>
      <inkml:brushProperty name="height" value="0.035" units="cm"/>
      <inkml:brushProperty name="color" value="#E71224"/>
    </inkml:brush>
  </inkml:definitions>
  <inkml:trace contextRef="#ctx0" brushRef="#br0">0 46 14587,'7'-10'832,"-5"7"-538,0-1 0,1 1 0,-1-1 0,1 1 0,0 0 0,0 0 0,0 0 0,0 1 0,7-6 0,-9 8-213,0 0 0,-1 0 0,1 0 0,-1 0 1,1 1-1,0-1 0,-1 0 0,1 0 0,0 0 1,-1 0-1,1 1 0,-1-1 0,1 0 0,-1 1 1,1-1-1,-1 0 0,1 1 0,-1-1 0,1 0 1,-1 1-1,1-1 0,-1 1 0,1-1 1,-1 1-1,0-1 0,1 1 0,-1 0 0,0-1 1,0 1-1,1-1 0,-1 1 0,0 0 0,0-1 1,0 1-1,0-1 0,0 2 0,6 26 987,-6-25-906,6 75 523,-4 0 0,-13 130 0,11-207-649,0 1-1,0-1 0,0 1 0,0-1-1,0 1 1,0-1 0,-1 1-1,1-1 1,0 1 0,-1-1 0,1 0-1,-1 1 1,0-1 0,0 0 0,1 1-1,-1-1 1,0 0 0,-2 2-1,-2 2-74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6.735"/>
    </inkml:context>
    <inkml:brush xml:id="br0">
      <inkml:brushProperty name="width" value="0.035" units="cm"/>
      <inkml:brushProperty name="height" value="0.035" units="cm"/>
      <inkml:brushProperty name="color" value="#E71224"/>
    </inkml:brush>
  </inkml:definitions>
  <inkml:trace contextRef="#ctx0" brushRef="#br0">59 498 18084,'16'0'1792,"6"0"-960,2 0-279,12-3 695,3-3-184,6-3-232,4-1-152,-2-3-480,-4 2-320,-8-3-696,-6 2-336,-14-1 864,-8-1-192,-11 5-176</inkml:trace>
  <inkml:trace contextRef="#ctx0" brushRef="#br0" timeOffset="1">1 197 18172,'0'0'1736,"14"-10"-1016,9-3-239,18-5 751,5-3-144,6-5-384,1 2-344,1 1-792,-5 0-64,-10 6 408,-6 4-176,-13 4-104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7.332"/>
    </inkml:context>
    <inkml:brush xml:id="br0">
      <inkml:brushProperty name="width" value="0.035" units="cm"/>
      <inkml:brushProperty name="height" value="0.035" units="cm"/>
      <inkml:brushProperty name="color" value="#E71224"/>
    </inkml:brush>
  </inkml:definitions>
  <inkml:trace contextRef="#ctx0" brushRef="#br0">12 1 17308,'0'0'108,"0"0"0,-1 0 0,1 0 0,-1 1 1,1-1-1,0 0 0,-1 0 0,1 0 0,0 1 0,0-1 0,-1 0 1,1 0-1,0 1 0,-1-1 0,1 0 0,0 1 0,0-1 1,0 0-1,-1 1 0,1-1 0,0 0 0,0 1 0,0-1 1,0 0-1,0 1 0,0-1 0,0 1 0,0-1 0,0 1 1,-1 15 397,1-12 61,-2 14 452,-1 52 586,3-66-1561,1 1 0,-1 0 0,1 0 0,0-1-1,0 1 1,0 0 0,1-1 0,0 1 0,0-1-1,0 0 1,4 7 0,-5-10-39,0 0-1,1 1 1,-1-1-1,0 0 1,1 0-1,0 0 1,-1 0 0,1 0-1,-1-1 1,1 1-1,0 0 1,0-1 0,-1 1-1,1-1 1,0 0-1,0 0 1,0 1 0,-1-1-1,1 0 1,0 0-1,0-1 1,0 1-1,0 0 1,-1-1 0,1 1-1,0-1 1,2 0-1,5-3-23,0 0 0,0 0-1,13-9 1,2-3-78,-1-2 1,25-23-1,3-3-191,-51 43 280,1 0-1,0 1 0,0-1 1,-1 0-1,1 1 0,0-1 1,0 1-1,0-1 0,0 1 1,0 0-1,0-1 0,0 1 1,0 0-1,0 0 0,0-1 1,1 1-1,-2 0 10,1 1-1,-1-1 1,1 0-1,-1 0 1,0 0-1,1 1 1,-1-1-1,0 0 1,0 0-1,1 1 1,-1-1-1,0 0 1,0 1-1,1-1 1,-1 0-1,0 1 1,0-1-1,0 0 1,1 1-1,-1-1 1,0 1-1,0-1 1,0 0-1,0 1 1,0-1-1,0 0 1,0 1-1,-3 35 191,1-27-166,-3 22 105,2-17-128,1 0 0,-1 16 0,3-30-25,1 0 1,-1 0-1,0 0 1,0 0-1,0 0 0,0 0 1,0 0-1,1 0 1,-1-1-1,0 1 1,0 0-1,0 0 1,0 0-1,1 0 0,-1 0 1,0 0-1,0 0 1,0 0-1,0 0 1,1 0-1,-1 0 0,0 0 1,0 0-1,0 0 1,0 0-1,0 0 1,1 1-1,-1-1 0,0 0 1,0 0-1,0 0 1,0 0-1,0 0 1,1 0-1,-1 0 1,0 0-1,0 1 0,0-1 1,0 0-1,0 0 1,0 0-1,0 0 1,0 0-1,1 1 0,-1-1 1,0 0-1,0 0 1,0 0-1,0 0 1,0 0-1,0 1 0,0-1 1,11-19-163,-8 14 52,9-17-224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7.938"/>
    </inkml:context>
    <inkml:brush xml:id="br0">
      <inkml:brushProperty name="width" value="0.035" units="cm"/>
      <inkml:brushProperty name="height" value="0.035" units="cm"/>
      <inkml:brushProperty name="color" value="#E71224"/>
    </inkml:brush>
  </inkml:definitions>
  <inkml:trace contextRef="#ctx0" brushRef="#br0">98 1 14579,'0'-1'115,"-1"1"-1,1 0 1,-1 1 0,1-1-1,-1 0 1,1 0-1,-1 0 1,1 0 0,-1 0-1,1 0 1,-1 1-1,1-1 1,-1 0 0,1 0-1,0 0 1,-1 1-1,1-1 1,-1 0 0,1 1-1,0-1 1,-1 1-1,1-1 1,0 0 0,-1 1-1,1-1 1,0 1-1,0-1 1,-1 1 0,-13 15 1225,8-3-775,0 0 0,1 0 0,0 0 1,-4 23-1,-8 58 658,15-79-1049,-8 57 247,3 0 1,2 0-1,8 106 0,-3-177-430,5 22 105,0-18 42,3-12-2,-2-4-86,-1-1 1,0 0-1,-1 1 0,0-2 0,-1 1 0,0 0 0,-1-1 1,1-16-1,-2-10-118,-3-54 0,2 83-7,-1 0 0,0 0-1,-1 0 1,1 0 0,-2 0 0,0 0-1,0 0 1,-7-14 0,14 32-308,-3-5 361,0 0 0,0-1 0,1 1 0,-1-1 0,1 1 0,-1-1 0,1 0 0,0 0 0,4 4 0,-2-2 13,1-2 0,0 1-1,0-1 1,0 1 0,0-1 0,0-1 0,0 1-1,0-1 1,1 0 0,-1 0 0,0 0 0,1-1-1,-1 0 1,1 0 0,-1 0 0,0-1 0,1 0-1,-1 0 1,0 0 0,0-1 0,1 1 0,8-6 0,-1 1 46,0 0 1,-1-1 0,0 0 0,-1-1-1,1 0 1,-2-1 0,19-19 0,-20 18 28,-1 0 1,0-1-1,0 0 1,11-24 0,-17 30-39,0 0 0,0 1 0,0-2 0,-1 1 0,0 0 0,1 0 0,-2 0 1,1-1-1,-1 1 0,0 0 0,0-1 0,0 1 0,-1 0 0,0 0 0,-1-7 0,1 11-24,1-1-1,0 1 1,0 0-1,-1 0 1,1 0-1,-1 0 1,1 0-1,-1 0 1,0 0-1,1 0 1,-1 0-1,0 0 1,0 0-1,0 0 1,1 0-1,-1 0 1,0 1-1,0-1 1,0 0-1,0 1 1,-1-1-1,1 1 1,0-1-1,0 1 1,-2-1-1,1 1-2,1 0 1,-1 0-1,0 1 0,0-1 0,1 1 0,-1-1 0,0 1 1,1 0-1,-1-1 0,0 1 0,1 0 0,-1 0 0,1 0 0,0 0 1,-2 2-1,-4 3-4,0 1-1,1 0 1,0 0 0,1 1 0,-7 10 0,2 2 9,0 1-1,1 1 0,1 0 1,-8 32-1,13-42 10,1 1-1,0 0 1,1 0 0,0 0-1,1 0 1,0 0 0,1 0-1,1-1 1,4 19 0,-5-28-58,0 1 1,0-1 0,0 0 0,1 0 0,-1 0 0,1 0 0,0 0 0,0-1 0,0 1 0,0 0 0,0-1 0,1 0 0,-1 1 0,1-1 0,-1 0 0,1 0 0,0-1 0,0 1 0,0 0 0,6 1 0,-4-2-14,-1 0 0,0 0 0,1 0 0,-1-1 0,1 0 0,-1 0 0,0 0-1,1-1 1,-1 1 0,1-1 0,-1 0 0,0 0 0,0-1 0,1 1 0,6-5 0,25-16-285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8.738"/>
    </inkml:context>
    <inkml:brush xml:id="br0">
      <inkml:brushProperty name="width" value="0.035" units="cm"/>
      <inkml:brushProperty name="height" value="0.035" units="cm"/>
      <inkml:brushProperty name="color" value="#E71224"/>
    </inkml:brush>
  </inkml:definitions>
  <inkml:trace contextRef="#ctx0" brushRef="#br0">62 226 13163,'-26'58'2748,"17"-40"-1512,1 0 1,-9 29-1,17-46-1184,-1-1-1,1 1 1,0 0 0,0 0-1,-1 0 1,1 0 0,0-1-1,0 1 1,0 0 0,0 0-1,0 0 1,0 0-1,0 0 1,0-1 0,1 1-1,-1 0 1,0 0 0,0 0-1,1 0 1,-1 0-31,1-1 0,-1 0 0,1 0 0,-1 0-1,1 0 1,-1 0 0,1 0 0,-1 0 0,0 0 0,1 0 0,-1 0 0,1 0 0,-1 0 0,1-1 0,-1 1 0,0 0 0,1 0 0,-1 0-1,1-1 1,-1 1 0,0 0 0,1 0 0,-1-1 0,1 1 0,25-26-94,-8 3-266,-1 0-1,14-27 1,-11 15-224,-21 40 546,-1 0 0,0 0 0,1 0 0,0 0 0,0 0 0,0 6 0,-1 6 93,-1-4 48,0 0-1,2 0 1,-1 1 0,2-1-1,-1 0 1,2 0 0,0 1 0,4 16-1,-5-29-85,0 1 0,1 0 1,0-1-1,-1 1 0,1 0 0,0-1 0,0 1 0,0-1 0,0 0 0,0 1 0,0-1 0,0 0 0,0 1 0,1-1 0,-1 0 0,0 0 0,1 0 0,-1 0 0,1 0 0,-1-1 0,1 1 0,-1 0 0,1-1 0,0 1 0,-1-1 0,1 1 0,0-1 0,-1 0 0,1 0 0,0 0 0,0 0 0,-1 0 1,1 0-1,0 0 0,-1 0 0,1-1 0,0 1 0,-1-1 0,3 0 0,5-3 88,0 1-1,-1-2 1,0 1 0,1-1 0,11-10 0,2-3-78,0-2-1,-2 0 1,0-1-1,-2-1 1,0-1 0,-1 0-1,-2-2 1,0 1 0,-2-2-1,16-41 1,-25 55-126,0 0-1,-1-1 1,3-16 0,-6 26 48,0-1 0,1 1 0,-1-1 0,-1 1 0,1-1 0,-1 1 0,-1-6 0,2 7 15,0 1-1,-1 0 0,0 0 0,1 0 1,-1-1-1,0 1 0,1 0 0,-1 0 1,0 0-1,0 0 0,0 0 1,0 0-1,0 1 0,0-1 0,0 0 1,0 0-1,0 1 0,0-1 1,-1 0-1,0 0 0,0 1-4,0-1 0,1 1-1,-1 0 1,0 0 0,1-1 0,-1 1-1,0 0 1,1 0 0,-1 1-1,0-1 1,1 0 0,-1 0 0,0 1-1,1-1 1,-1 1 0,1 0 0,-1-1-1,-2 3 1,0-1 0,1 1 0,0-1-1,0 1 1,0 0 0,1 0 0,-1 0 0,-3 6-1,0 1 29,1-1 0,1 1 0,-1 0 0,2 0 0,-5 14 0,6-10 46,-1 0 0,2 1 0,0-1 0,1 0 0,0 1 0,1-1-1,0 0 1,5 18 0,-4-22-12,1-1 1,0 0-1,0 1 0,1-1 0,0-1 0,1 1 1,0-1-1,0 1 0,1-1 0,0-1 0,0 1 1,14 12-1,-19-19-35,0 0 0,0 0 0,0 0 1,0-1-1,0 1 0,0 0 0,0 0 0,0-1 0,1 1 1,-1 0-1,0-1 0,0 1 0,1-1 0,-1 0 0,0 1 1,1-1-1,-1 0 0,0 0 0,1 0 0,-1 0 0,0 0 1,1 0-1,-1 0 0,0 0 0,1 0 0,-1-1 0,0 1 1,0-1-1,2 0 0,-1 0 10,-1-1 0,0 1 0,0-1 0,0 1 0,0-1 0,0 0 0,0 1 0,0-1 0,0 0 0,-1 0 0,1 0 0,-1 0 0,0 1 0,1-1 0,-1 0 0,0 0 0,0 0 0,0 0 0,-1-3 0,-2-21 124,-1 0 0,-1 1 0,-1-1 0,-16-38 0,17 53-86,4 13-14,9 20 14,-4-14-47,0 0 1,1-1-1,0 0 0,0 0 1,1 0-1,0 0 0,0-1 1,0 0-1,1 0 0,0-1 1,14 9-1,-16-12-9,-1 1 0,1-1-1,0 0 1,1-1 0,-1 1 0,0-1 0,0 0 0,1 0 0,-1-1-1,0 1 1,1-1 0,-1 0 0,0-1 0,1 1 0,-1-1 0,0 0-1,0-1 1,1 1 0,-1-1 0,8-4 0,-5 1-6,-1 1 1,1-2-1,-1 1 1,0-1 0,-1 0-1,0-1 1,1 0-1,-2 0 1,1 0-1,-1 0 1,0-1-1,-1 0 1,5-12-1,-12 32 73,0 0 0,0 0 0,1 1 0,-1 23-1,2-14 61,1-1-1,5 38 1,-4-55-115,0-1 0,-1 1 0,1-1 0,1 0 0,-1 1 0,0-1 0,1 0 0,0 0 0,0 0 0,0 0 0,0 0 1,0-1-1,0 1 0,1-1 0,-1 1 0,1-1 0,3 3 0,-5-5-41,0 1 0,1 0 0,-1-1 0,1 1 0,-1-1 0,1 0 0,-1 1 0,0-1 0,1 0 0,-1 0 0,1 0 0,-1 0-1,1 0 1,-1 0 0,1 0 0,2-1 0,-2 0-64,1 0 0,-1 0 0,0 0 0,0 0 0,0-1-1,0 1 1,0-1 0,0 1 0,-1-1 0,1 0 0,0 0-1,-1 0 1,3-3 0,0-1 0,-1-1 0,1 0-1,-1 0 1,0 0 0,-1 0 0,0 0 0,2-9 0,1-27-409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9.263"/>
    </inkml:context>
    <inkml:brush xml:id="br0">
      <inkml:brushProperty name="width" value="0.035" units="cm"/>
      <inkml:brushProperty name="height" value="0.035" units="cm"/>
      <inkml:brushProperty name="color" value="#E71224"/>
    </inkml:brush>
  </inkml:definitions>
  <inkml:trace contextRef="#ctx0" brushRef="#br0">5 0 15491,'-4'13'1097,"4"2"-1081,0-1 752,5-3-400,7-1-48,5-2-72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3:49.691"/>
    </inkml:context>
    <inkml:brush xml:id="br0">
      <inkml:brushProperty name="width" value="0.035" units="cm"/>
      <inkml:brushProperty name="height" value="0.035" units="cm"/>
      <inkml:brushProperty name="color" value="#E71224"/>
    </inkml:brush>
  </inkml:definitions>
  <inkml:trace contextRef="#ctx0" brushRef="#br0">166 363 14243,'-4'5'851,"0"1"0,-1-1-1,0 0 1,-11 8 0,-8 8 1440,5-2-1284,0 1-1,2 1 0,-30 45 0,47-65-990,-1 0 0,0 0 0,1 1 0,-1-1 0,0 0 0,1 0 0,-1 1 0,1-1 0,0 0 0,-1 1 0,1-1-1,0 0 1,0 1 0,0-1 0,0 3 0,0-4-14,1 0 0,-1 1 1,0-1-1,1 1 0,-1-1 0,0 0 0,1 1 0,-1-1 0,0 0 1,1 1-1,-1-1 0,0 0 0,1 0 0,-1 0 0,1 1 0,-1-1 1,1 0-1,-1 0 0,0 0 0,1 0 0,-1 0 0,1 0 0,-1 1 1,1-1-1,-1 0 0,1 0 0,-1-1 0,1 1 0,5-1-27,-1 0-1,0 0 1,0 0-1,-1-1 1,1 0-1,8-5 1,74-49-511,-64 39 376,1 2 0,0 0 0,43-18 0,-65 32 166,1 0 1,0 0-1,0 0 1,0 0 0,0 1-1,0-1 1,0 1-1,-1 0 1,1 0 0,0 0-1,0 0 1,6 2-1,-8-2 19,0 1 0,1-1 1,-1 1-1,0 0 0,1 0 0,-1 0 0,0 0 0,0 0 0,0 0 0,0 0 0,0 0 0,0 0 0,0 1 0,0-1 0,0 0 0,0 0 1,-1 1-1,1-1 0,0 1 0,-1-1 0,0 1 0,1-1 0,-1 1 0,0-1 0,1 2 0,-1 50 809,0-6-29,0-46-791,0-1-1,0 1 1,0-1 0,0 1-1,0 0 1,1-1-1,-1 1 1,0-1 0,0 1-1,0-1 1,1 1-1,-1 0 1,0-1 0,1 1-1,-1-1 1,0 1-1,1-1 1,-1 0 0,1 1-1,-1-1 1,0 1-1,1-1 1,-1 0-1,1 1 1,-1-1 0,1 0-1,0 1 1,-1-1-1,1 0 1,-1 0 0,1 0-1,-1 0 1,1 1-1,0-1 1,-1 0 0,1 0-1,-1 0 1,1 0-1,0 0 1,-1-1 0,1 1-1,0 0 1,-1 0-1,1 0 1,-1 0 0,1-1-1,-1 1 1,1 0-1,0-1 1,27-17 2,13-19-442,-30 26 141,0 0 0,1 1 0,0 1-1,23-14 1,-35 22 264,1 1 0,0 0 0,-1-1 0,1 1 0,-1-1 0,1 1 0,0 0 0,-1-1 0,1 1 0,0 0 0,0 0 0,-1-1 0,1 1 0,0 0 0,0 0 0,-1 0 0,1 0 0,0 0 0,0 0 0,-1 0 0,1 0 0,0 1 0,-1-1 0,1 0 0,0 0 0,0 0 0,-1 1 0,1-1 0,0 0 0,-1 1 0,1-1 0,-1 1 0,1-1 0,0 1 0,-1-1 0,1 1 0,-1-1 0,1 1 0,-1 0 0,0-1 0,1 1 0,-1-1 0,0 1 0,1 0 0,-1 0 0,0-1 0,0 1 0,1 0 0,-1-1 0,0 1 0,0 0 0,0 0 0,0-1 0,0 1 0,0 0 0,0 0 0,-1 0 0,1 9-51,-1-1-1,0 1 1,-4 14 0,4-16-57,-6 38-533,9-54 489</inkml:trace>
  <inkml:trace contextRef="#ctx0" brushRef="#br0" timeOffset="1">1051 0 22341,'-5'13'2200,"1"8"-1656,-2 4-248,1-1 1001,0 3-1057,-1 1-392,4-4-744,-3-4 792,5-3-233,5-1-167</inkml:trace>
  <inkml:trace contextRef="#ctx0" brushRef="#br0" timeOffset="2">963 549 19700,'-7'19'1993,"6"-9"-1817,3-9-384,6-10 2000,4-15-1304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5.043"/>
    </inkml:context>
    <inkml:brush xml:id="br0">
      <inkml:brushProperty name="width" value="0.035" units="cm"/>
      <inkml:brushProperty name="height" value="0.035" units="cm"/>
      <inkml:brushProperty name="color" value="#E71224"/>
    </inkml:brush>
  </inkml:definitions>
  <inkml:trace contextRef="#ctx0" brushRef="#br0">1 3804 12323,'0'-1'125,"0"0"1,0 0 0,0 0-1,-1 0 1,1 0 0,0 0-1,1 0 1,-1 0 0,0-1-1,0 1 1,0 0 0,1 0-1,-1 0 1,0 0 0,1 0-1,-1 0 1,1 0 0,-1 0-1,1 0 1,0 0 0,-1 1-1,1-1 1,0 0 0,0 0-1,-1 1 1,1-1-1,0 0 1,0 1 0,0-1-1,0 0 1,2 0 0,4-2 124,1-1 0,-1 1 0,12-2 0,-9 1 66,13-3-194,0-2 1,0-1 0,-1 0 0,0-2-1,-1 0 1,-1-2 0,0 0-1,0-2 1,-2 0 0,0 0-1,25-31 1,-14 11 134,45-43 0,-58 64-196,0 1 1,2 1-1,-1 1 1,2 0-1,22-10 1,74-30 23,-52 25 29,-1-3 1,114-73-1,-130 69 76,130-91 122,-135 99-293,1 2 1,66-27-1,-77 39-10,57-23 3,87-47-1,-102 44-48,115-42 1,-138 61 19,-2-3 1,0-1-1,-2-3 1,-1-1 0,69-56-1,257-176-153,-211 155 173,171-89 12,-203 122-36,170-125 1,-225 150 18,1 4 0,120-51 0,88-48-6,111-76 25,-160 94-23,33-5 53,57-34-111,-124 45 42,362-241 53,-486 304-7,2 3-1,84-41 1,-173 90-174,-10 6 126,-11 3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5.666"/>
    </inkml:context>
    <inkml:brush xml:id="br0">
      <inkml:brushProperty name="width" value="0.025" units="cm"/>
      <inkml:brushProperty name="height" value="0.025" units="cm"/>
    </inkml:brush>
  </inkml:definitions>
  <inkml:trace contextRef="#ctx0" brushRef="#br0">1 0 12268,'0'0'3438,"1"9"-3839,3 7 422,1 0 1,1 0-1,0-1 0,1 1 1,1-1-1,0-1 0,1 0 1,10 13-1,19 33 294,86 165 617,114 184-289,161 119 2340,-251-340-2384,422 483 541,-425-524-675,6-5 1,211 150-1,-165-153 192,-196-138-634,1 0-1153,-4-4-728,0 0 1278,-12-15-4086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5.891"/>
    </inkml:context>
    <inkml:brush xml:id="br0">
      <inkml:brushProperty name="width" value="0.035" units="cm"/>
      <inkml:brushProperty name="height" value="0.035" units="cm"/>
      <inkml:brushProperty name="color" value="#E71224"/>
    </inkml:brush>
  </inkml:definitions>
  <inkml:trace contextRef="#ctx0" brushRef="#br0">73 50 16684,'19'-50'3004,"-15"74"-54,-18 106-1615,-34 138 1,27-160-1148,15-83-434,3-19-398,2-18-719,1-42 472,-3 18 287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6.386"/>
    </inkml:context>
    <inkml:brush xml:id="br0">
      <inkml:brushProperty name="width" value="0.035" units="cm"/>
      <inkml:brushProperty name="height" value="0.035" units="cm"/>
      <inkml:brushProperty name="color" value="#E71224"/>
    </inkml:brush>
  </inkml:definitions>
  <inkml:trace contextRef="#ctx0" brushRef="#br0">1 1 17580,'3'37'1504,"1"5"-1080,0-5-136,8-6 432,0-3-135,3-11-281,1-3-208,-1-11-504,-2-2-193,-4-5-319,-5-2 632,-4-2-184,-4 1-216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7.266"/>
    </inkml:context>
    <inkml:brush xml:id="br0">
      <inkml:brushProperty name="width" value="0.035" units="cm"/>
      <inkml:brushProperty name="height" value="0.035" units="cm"/>
      <inkml:brushProperty name="color" value="#E71224"/>
    </inkml:brush>
  </inkml:definitions>
  <inkml:trace contextRef="#ctx0" brushRef="#br0">137 33 14659,'0'-2'201,"0"0"-1,0 1 1,0-1-1,-1 0 1,1 1 0,0-1-1,-1 0 1,1 1-1,-1-1 1,1 1 0,-1-1-1,0 1 1,0-1-1,0 1 1,-2-3-1,3 4-114,-1-1-1,0 1 0,0-1 0,0 1 0,1-1 1,-1 1-1,0 0 0,0-1 0,0 1 0,0 0 1,0 0-1,0 0 0,0 0 0,0 0 0,0 0 1,0 0-1,1 0 0,-1 0 0,0 0 0,0 0 1,0 0-1,0 1 0,0-1 0,0 0 0,0 1 1,1-1-1,-1 1 0,0-1 0,0 1 1,-1 1-1,-5 3 98,1 0 0,0 1 0,0 0 1,0 1-1,1-1 0,0 1 0,0 0 1,0 0-1,1 1 0,0-1 0,-3 11 1,-1 2-169,1 1 1,1 0 0,-4 27 0,10-47-19,-1 1 1,1 0-1,0 0 1,0 0-1,-1-1 1,1 1-1,0 0 1,1 0-1,-1 0 1,0 0-1,0-1 1,1 1-1,0 3 1,0-5 1,-1 0 0,0 0 1,0 1-1,1-1 0,-1 0 1,0 0-1,0 0 0,1 1 0,-1-1 1,0 0-1,1 0 0,-1 0 1,0 0-1,1 0 0,-1 0 0,0 0 1,1 0-1,-1 0 0,0 0 1,1 0-1,-1 0 0,0 0 0,1 0 1,-1 0-1,1 0 0,15-9 7,-8 4-15,1-1 0,0 1 0,1 1 0,-1 0 0,1 0 1,0 1-1,0 0 0,0 1 0,19-3 0,-25 5 6,1 0 1,-1 0-1,0 0 0,0 1 0,0-1 0,0 1 0,0 0 0,0 0 0,0 0 0,0 1 1,7 3-1,-8-3 7,-1 0 1,1 0 0,-1 0 0,0 0-1,1 1 1,-1-1 0,0 0 0,-1 1-1,1 0 1,0-1 0,-1 1 0,0 0-1,1 0 1,-1 0 0,0 0 0,0 0-1,0 5 1,0-4 66,-1-1 0,0 0 0,1 1 0,-1-1 0,-1 1 0,1-1 0,0 0 0,-1 1 0,0-1 0,0 0 0,0 1 0,0-1 0,0 0 0,-4 5 0,2-3 120,-1 0 0,1 0 0,-1 0 0,-1-1 0,1 0 0,0 0 0,-10 7 0,2-4 170,-1 1 0,0-2 0,0 0 0,0 0 0,-1-1 0,-17 3 0,28-7-470,0 0 0,0-1 0,0 0 1,0 1-1,0-1 0,0 0 0,0-1 0,0 1 1,-4-1-1,7 1 34,-1 0 1,1-1-1,-1 1 0,1 0 1,-1 0-1,1 0 1,0-1-1,-1 1 1,1 0-1,-1-1 0,1 1 1,0 0-1,-1-1 1,1 1-1,-1-1 0,1 1 1,0 0-1,0-1 1,-1 1-1,1-1 1,0 1-1,0-1 0,-1-1 3,1 1-1,0 0 1,0 0-1,1 0 1,-1 0-1,0 0 0,0 0 1,0 0-1,1 0 1,-1 0-1,1 0 0,-1 0 1,1 0-1,-1 0 1,2-1-1,4-8-747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17.791"/>
    </inkml:context>
    <inkml:brush xml:id="br0">
      <inkml:brushProperty name="width" value="0.035" units="cm"/>
      <inkml:brushProperty name="height" value="0.035" units="cm"/>
      <inkml:brushProperty name="color" value="#E71224"/>
    </inkml:brush>
  </inkml:definitions>
  <inkml:trace contextRef="#ctx0" brushRef="#br0">1 7 19756,'4'-7'2393,"-5"10"-2065,2 4 1032,2 2-672,6 6-264,1 4-120,0 8-416,1 8-296,1 5-1824,1 3 1976,0 0-232,-1-6-233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1.247"/>
    </inkml:context>
    <inkml:brush xml:id="br0">
      <inkml:brushProperty name="width" value="0.035" units="cm"/>
      <inkml:brushProperty name="height" value="0.035" units="cm"/>
      <inkml:brushProperty name="color" value="#E71224"/>
    </inkml:brush>
  </inkml:definitions>
  <inkml:trace contextRef="#ctx0" brushRef="#br0">359 9 10178,'4'-8'2082,"-11"7"-214,-14 7 61,8 2-1591,0 1 1,1 0 0,0 1-1,1 1 1,0-1-1,0 2 1,1 0 0,-17 25-1,1 8 50,-29 64-1,20-37 152,23-48-369,-40 83 594,44-88-663,0 1 0,2 1 0,-6 29-1,24-88-153,-11 40 55,0 1-1,0 0 1,-1 0 0,1-1-1,-1 1 1,0 0 0,1 3-1,8 305 260,-3-143-175,3 16-38,37 208-1,-24-273-40,5-1 0,76 203 0,-53-198-27,139 410 9,-76-88 19,83 308-12,47-16-9,-101-323 26,-22 5 3,-118-413-16,68 222-20,118 259 0,76 212 60,-147-238-39,42 130-26,-146-554 0,-2 1 0,-1 0-1,6 45 1,-16-82 24,0-1-1,0 0 0,0 0 1,0 0-1,0 0 1,0 0-1,1 0 1,-1 1-1,0-1 1,0 0-1,0 0 1,0 0-1,0 0 0,0 0 1,0 1-1,0-1 1,0 0-1,0 0 1,0 0-1,0 0 1,0 1-1,0-1 1,0 0-1,0 0 1,0 0-1,0 0 0,0 1 1,0-1-1,0 0 1,-1 0-1,1 0 1,0 0-1,0 0 1,0 0-1,0 1 1,0-1-1,0 0 1,0 0-1,0 0 0,-1 0 1,1 0-1,0 0 1,0 0-1,0 0 1,0 1-1,0-1 1,-1 0-1,1 0 1,0 0-1,0 0 1,0 0-1,0 0 0,-1 0 1,1 0-1,0 0 1,0 0-1,0 0 1,0 0-1,-1 0 1,-9-11-7,-12-24-15,-1-14-11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2.677"/>
    </inkml:context>
    <inkml:brush xml:id="br0">
      <inkml:brushProperty name="width" value="0.035" units="cm"/>
      <inkml:brushProperty name="height" value="0.035" units="cm"/>
      <inkml:brushProperty name="color" value="#E71224"/>
    </inkml:brush>
  </inkml:definitions>
  <inkml:trace contextRef="#ctx0" brushRef="#br0">82 345 11931,'-9'0'949,"-1"-1"1,1 0-1,0 0 1,0-1-1,0 0 1,-15-6-1,24 8-917,0 0 0,0 0 0,-1 0-1,1-1 1,0 1 0,0 0 0,0 0-1,0 0 1,0 0 0,0 0 0,0 0 0,-1-1-1,1 1 1,0 0 0,0 0 0,0 0-1,0 0 1,0 0 0,0-1 0,0 1-1,0 0 1,0 0 0,0 0 0,0 0-1,0-1 1,0 1 0,0 0 0,0 0 0,0 0-1,0 0 1,0-1 0,0 1 0,0 0-1,0 0 1,0 0 0,0 0 0,1 0-1,-1-1 1,0 1 0,0 0 0,0 0 0,0 0-1,0 0 1,0 0 0,0 0 0,1 0-1,-1-1 1,0 1 0,0 0 0,0 0-1,0 0 1,0 0 0,1 0 0,-1 0-1,0 0 1,0 0 0,0 0 0,0 0 0,1 0-1,-1 0 1,0 0 0,14-7 197,-10 5-23,40-24 300,60-47 1,-38 26-297,-7 5-69,-23 15-81,0 2 1,2 2-1,48-23 0,-85 46-58,0-1-1,0 0 0,0 1 0,0-1 0,1 1 0,-1-1 0,0 1 0,0 0 0,0 0 0,1-1 0,-1 1 0,0 0 0,0 0 0,1 0 0,-1 0 0,0 0 0,0 1 0,1-1 0,-1 0 0,0 1 0,2 0 0,-2 0 1,-1-1-1,1 1 1,-1 0-1,1 0 1,-1 0 0,0 0-1,1-1 1,-1 1-1,0 0 1,0 0-1,1 0 1,-1 0-1,0 0 1,0 0-1,0 0 1,0 0-1,0 0 1,-1 0-1,1 0 1,0 0-1,-1 1 1,-2 9 14,-1-1 1,0 1-1,-9 13 1,11-21-13,-136 215 145,60-101-48,38-56-40,-95 165 406,135-227-491,1 0 1,-1 0 0,0 0 0,1 1-1,-1-1 1,1 0 0,-1 0 0,1 0-1,-1 1 1,1-1 0,0 0 0,-1 1-1,1-1 1,0 1 0,0-1 0,-1 0-1,1 1 1,0 0 0,0-1 0,0 1-1,0-1 1,-1 1 0,1 0 0,0 0-1,0-1 1,0 1 0,0 0 0,0 0-1,1 0 1,-1 0 54,-1 0 0,1 0 0,-1 0-1,1-1 1,-1 1 0,1 0 0,-1 0 0,1-1-1,-1 1 1,1 0 0,-1-1 0,0 1 0,1-1 0,-1 1-1,1 0 1,-1-1 0,0 1 0,1-1 0,-1 1-1,0-1 1,0 1 0,1-1 0,-1 1 0,0-2-1,1-1-1,4-5-33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4.052"/>
    </inkml:context>
    <inkml:brush xml:id="br0">
      <inkml:brushProperty name="width" value="0.035" units="cm"/>
      <inkml:brushProperty name="height" value="0.035" units="cm"/>
      <inkml:brushProperty name="color" value="#E71224"/>
    </inkml:brush>
  </inkml:definitions>
  <inkml:trace contextRef="#ctx0" brushRef="#br0">86 316 11138,'-4'1'817,"0"0"0,0-1-1,0 1 1,1 0-1,-9-1 1,17-1-120,0 0-1,0 0 1,-1 0-1,10-4 1,4-1-284,25-7-24,440-149 1005,-474 158-1391,-4 2 5,-1 0 0,1 0 0,0 0 0,0 1 0,0-1 0,7 0 0,-11 2-5,-1 0 0,1 0 0,-1 0-1,1 0 1,-1 0 0,1 0 0,0 0 0,-1 1 0,1-1 0,-1 0-1,1 0 1,-1 0 0,1 1 0,-1-1 0,1 0 0,-1 1 0,1-1-1,-1 0 1,1 1 0,-1-1 0,1 1 0,-1-1 0,1 1 0,-1 1 4,1-1 1,-1 1 0,1-1-1,-1 1 1,0-1 0,0 1 0,0-1-1,0 1 1,0 0 0,0-1 0,0 1-1,0-1 1,-1 3 0,-7 27 183,0 0 0,-19 40 0,10-26-41,-151 343 292,159-371-428,4-7 0,0 0 1,0 0-1,1 1 0,-3 12 1,19-35 109,-5 3-131,-1 0 0,1-1 1,-2 0-1,1 0 0,-1 0 1,-1-1-1,4-13 0,3-3 2,62-169 5,-58 147 0,-2-2 0,7-52 0,-19 97 0,4-47 9,-5 50-8,1-1 0,-2 1 0,1-1 0,0 1 0,-1 0 0,1-1 0,-1 1 0,0 0 1,0 0-1,0 0 0,-1-1 0,-2-3 0,3 6 0,0 0 0,0 0 0,-1 0 0,1 0 0,-1 0 0,1 0 0,-1 0 0,1 0 0,-1 1 0,1-1 0,-1 1 0,0-1 0,1 1 0,-1 0 0,0-1 0,1 1 0,-1 0 0,0 0 0,-2 0 0,-34 6 5,33-5-6,-135 32 9,74-15-18,-2-3 1,-123 10-1,179-25 10,-1-1 0,1 0-1,0-1 1,-17-5 0,35 8-16,0-1-1,-1-1 1,1 1 0,0-1 0,-1 0-1,1 0 1,0-1 0,-1 0 0,1 0-1,-1 0 1,6-3 0,0 0 5,129-54-15,215-77-2,-345 133 20,-1 1 1,0 0 0,1 0 0,-1 1 0,1 0 0,15 0-1,-22 2 4,0-1 0,0 1 0,0-1 0,-1 1 0,1 0 0,0 0 0,0 0 0,0 1 0,-1-1 0,1 0 0,-1 1 0,1 0 0,-1 0 0,0 0 0,1 0 0,-1 0 0,0 0 0,0 0 0,-1 1 0,1-1 0,0 1 0,-1-1 0,1 1 0,1 5 0,0 1-2,-1 0 0,1 1 0,-1-1 0,-1 1 1,0-1-1,0 1 0,-1 0 0,-2 13 0,-14 80 0,13-86 13,-54 194 50,19-79-663,36-123 539,0 1 1,0-1 0,0 17-1,3-11-92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6.429"/>
    </inkml:context>
    <inkml:brush xml:id="br0">
      <inkml:brushProperty name="width" value="0.035" units="cm"/>
      <inkml:brushProperty name="height" value="0.035" units="cm"/>
      <inkml:brushProperty name="color" value="#E71224"/>
    </inkml:brush>
  </inkml:definitions>
  <inkml:trace contextRef="#ctx0" brushRef="#br0">1 98 15995,'11'-87'3142,"-5"76"-1757,0 17-228,2 19-269,9 63-426,-4 0-1,2 163 1,-16-263-1166,0 0 0,-6-24 1,1 9 368,-2-21-255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7.011"/>
    </inkml:context>
    <inkml:brush xml:id="br0">
      <inkml:brushProperty name="width" value="0.035" units="cm"/>
      <inkml:brushProperty name="height" value="0.035" units="cm"/>
      <inkml:brushProperty name="color" value="#E71224"/>
    </inkml:brush>
  </inkml:definitions>
  <inkml:trace contextRef="#ctx0" brushRef="#br0">0 0 15371,'9'4'1489,"2"16"-913,2 5-168,6 9 576,1 3-184,8 5-168,3 1-72,-1-3-311,1-4-153,-2-7-265,-5-5-159,-2-8-296,-2-2-184,-12-5-1448,-5-4 1768,-7-2-257,-9-3-215</inkml:trace>
  <inkml:trace contextRef="#ctx0" brushRef="#br0" timeOffset="1">95 338 14099,'-23'-8'1896,"4"-1"-927,5 3-377,7 1 1432,4-1-808,7 0-423,8-1-169,3-4-312,5-4-144,6-3-368,4-7-288,-1-1 480,0-4-72,-4-4-56,-2-5-72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7.494"/>
    </inkml:context>
    <inkml:brush xml:id="br0">
      <inkml:brushProperty name="width" value="0.035" units="cm"/>
      <inkml:brushProperty name="height" value="0.035" units="cm"/>
      <inkml:brushProperty name="color" value="#E71224"/>
    </inkml:brush>
  </inkml:definitions>
  <inkml:trace contextRef="#ctx0" brushRef="#br0">86 1 16724,'-2'0'131,"0"1"1,0-1-1,0 1 1,0-1-1,1 1 1,-1 0-1,0 0 1,0 0-1,1 0 1,-1 0-1,0 0 1,1 0-1,-1 1 1,1-1-1,-1 1 1,1-1-1,0 1 1,0-1-1,0 1 1,0 0-1,-1 1 1,-18 42 1237,19-45-1348,-5 15 236,1 1 0,0 1-1,1-1 1,0 0 0,2 1-1,0 0 1,1 0 0,0 0 0,3 26-1,-1-41-250,-1 1-1,1-1 0,-1 1 0,1-1 0,0 0 1,0 0-1,0 1 0,0-1 0,0 0 1,1 0-1,2 4 0,-3-5-6,0 0 0,0-1 1,0 1-1,0 0 0,0 0 0,1-1 1,-1 1-1,0-1 0,0 1 0,1-1 0,-1 1 1,0-1-1,1 0 0,-1 0 0,0 0 0,3 0 1,2 0-14,1-2 0,-1 1 1,1-1-1,-1 0 1,1 0-1,-1-1 0,6-3 1,-4 2 2,10-5-35,-3 2 7,0 0 0,1 0-1,0 2 1,27-7 0,-40 11 33,1 1 0,-1-1 0,1 1 0,-1 0-1,1 0 1,-1 0 0,1 0 0,-1 1 0,1 0 0,-1-1-1,1 1 1,-1 0 0,0 1 0,1-1 0,-1 0 0,0 1 0,0 0-1,0 0 1,0 0 0,0 0 0,-1 0 0,1 1 0,-1-1-1,1 1 1,-1 0 0,0-1 0,0 1 0,2 4 0,0 2 71,0-1-1,-1 1 1,0 0 0,-1 0 0,0 1 0,0-1 0,-1 0 0,0 1 0,-1-1 0,0 0 0,0 1 0,-3 12 0,2-12 87,-1 0 0,0-1 0,-1 1 0,0 0 0,0-1 0,-1 0 0,0 1 0,-1-2 0,0 1 0,-1 0 0,-9 10 0,13-16-136,0-1-1,0 0 1,-1 0 0,1 0-1,-1 0 1,1 0-1,-1-1 1,0 1 0,0-1-1,0 0 1,0 0-1,0 0 1,0 0 0,0 0-1,0-1 1,-5 1-1,7-1-16,-1 0-1,0 0 1,1-1-1,-1 1 1,1 0 0,-1-1-1,1 0 1,0 1-1,-1-1 1,1 0-1,-1 1 1,1-1-1,0 0 1,0 0-1,0 0 1,-1 0-1,1 0 1,0-1-1,0 1 1,0 0-1,1 0 1,-1-1-1,0 1 1,0-1-1,1 1 1,-1 0-1,1-1 1,-1 1-1,1-1 1,0 1-1,-1-1 1,1 0-1,0 1 1,0-3 0,3-15-143,5 1-73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6.977"/>
    </inkml:context>
    <inkml:brush xml:id="br0">
      <inkml:brushProperty name="width" value="0.025" units="cm"/>
      <inkml:brushProperty name="height" value="0.025" units="cm"/>
    </inkml:brush>
  </inkml:definitions>
  <inkml:trace contextRef="#ctx0" brushRef="#br0">67 1 13389,'0'0'6240,"2"9"-5423,1 7-600,-1 0 0,0 0 0,-1 1 0,-1-1 0,-1 0 0,-4 24 0,-27 101 249,22-105-124,1 1 0,1 0 0,-4 73 0,12-109-335,1 1 1,-1 0 0,0 0 0,1-1 0,0 1-1,-1 0 1,1-1 0,0 1 0,0-1 0,-1 1 0,1-1-1,1 1 1,-1-1 0,0 0 0,0 1 0,0-1 0,1 0-1,-1 0 1,0 0 0,1 0 0,-1 0 0,1 0 0,0-1-1,-1 1 1,1 0 0,-1-1 0,1 1 0,0-1 0,0 0-1,-1 1 1,1-1 0,0 0 0,0 0 0,-1 0 0,1 0-1,0 0 1,2-1 0,6 0 43,1 0 0,-1 0 0,0-1 0,0 0 0,14-5 0,-2-3-295,0 0 1,0-2-1,-1 0 1,28-22-1,-27 16-2953,34-34-1,-21 13-3566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8.440"/>
    </inkml:context>
    <inkml:brush xml:id="br0">
      <inkml:brushProperty name="width" value="0.035" units="cm"/>
      <inkml:brushProperty name="height" value="0.035" units="cm"/>
      <inkml:brushProperty name="color" value="#E71224"/>
    </inkml:brush>
  </inkml:definitions>
  <inkml:trace contextRef="#ctx0" brushRef="#br0">96 584 17716,'-4'1'205,"0"0"0,0 0 0,0 0 0,0 0 0,0 1 0,1 0 0,-1 0 0,1 0 0,-1 0 0,1 0 0,0 1 0,-1-1 0,1 1 0,1 0 0,-1 0 0,0 0 0,1 1-1,-1-1 1,1 1 0,0-1 0,0 1 0,-2 6 0,0 2 5,0-1-1,0 1 0,1 0 1,1 0-1,0 0 0,0 18 1,2-17-177,0 0 0,1 0 1,1 0-1,0 0 0,5 16 1,-5-21-37,1-1 0,0 0-1,0 1 1,0-1 0,1 0 0,0 0 0,1-1 0,-1 1 0,12 10 0,-15-15 2,0-1 0,0 0 0,1 0 0,-1 0 0,0 0 0,1 0 0,-1 0 0,0 0 0,1 0-1,0 0 1,-1-1 0,1 1 0,-1-1 0,1 1 0,0-1 0,-1 0 0,1 1 0,0-1 0,-1 0 0,1 0 0,0 0 0,-1 0 0,1-1-1,2 0 1,-1 0 3,-1 0-1,0-1 1,1 1 0,-1-1-1,0 0 1,0 1-1,0-1 1,0 0-1,-1 0 1,1-1 0,0 1-1,-1 0 1,3-5-1,1-4 18,0 0 1,-1-1-1,0 0 0,-1 0 1,3-19-1,-4 10 40,-1 1-1,0-1 1,-4-25 0,2 34-10,-1 0-1,-1 0 1,1 0-1,-2 1 1,0-1-1,-9-18 1,3 15 24,9 15-70,1 0 0,0 0 0,0 0 0,0 0 0,-1-1 0,1 1 0,0 0 1,0 0-1,0 0 0,-1 0 0,1 0 0,0 0 0,0 0 0,-1 0 0,1 0 0,0-1 0,0 1 0,-1 0 0,1 0 0,0 0 0,0 0 0,-1 0 0,1 1 0,0-1 0,0 0 1,0 0-1,-1 0 0,1 0 0,0 0 0,0 0 0,-1 0 0,0 2 4,1-1 0,-1 0 0,1 1 1,-1-1-1,1 1 0,0-1 0,-1 1 0,1-1 0,0 1 0,0-1 1,0 0-1,0 1 0,0-1 0,1 1 0,-1-1 0,0 1 1,1 1-1,4 18 7,2-1 0,0 0 0,0-1 0,2 0 0,0 0 0,2 0 0,16 21 0,-25-36-17,1-1 1,-1 0 0,1 0 0,0 0 0,0-1-1,4 4 1,-6-6 1,0 1 1,0-1-1,0 1 0,0-1 0,0 1 1,0-1-1,0 0 0,0 1 0,0-1 1,0 0-1,0 0 0,0 0 0,0 0 1,0 0-1,0 0 0,1 0 0,-1 0 1,0 0-1,0 0 0,0-1 0,0 1 1,0 0-1,0-1 0,0 1 0,0-1 1,0 1-1,-1-1 0,1 0 1,0 1-1,1-2 0,2-3-1,0 1-1,-1-1 1,1 0-1,-1 0 1,-1 0 0,1 0-1,-1-1 1,1 1-1,-1-1 1,-1 1 0,2-7-1,2-12 3,1-31 0,-3 13 43,-3-69 0,-1 106-15,1 15-28,1 18-6,8 21 22,20 74 1,-28-123-15,-1 1-1,0 0 1,0 0 0,0 0-1,1-1 1,-1 1-1,0 0 1,1 0 0,-1-1-1,1 1 1,-1 0 0,1 0-1,-1-1 1,1 1-1,-1-1 1,1 1 0,0 0-1,-1-1 1,2 1 0,-2-1 1,1 0 0,-1 0 0,1 0 1,-1 0-1,1-1 0,-1 1 0,0 0 1,1 0-1,-1 0 0,1-1 0,-1 1 1,0 0-1,1-1 0,-1 1 0,0 0 1,0-1-1,1 1 0,-1 0 0,0-1 1,0 1-1,1-1 0,-1 1 0,0 0 1,0-2-1,11-34 83,1-102 74,-11 100-94,13-77-1,-14 115-65,0 0 0,0 0-1,0 0 1,0 0 0,0 0 0,0-1 0,0 1 0,0 0 0,0 0 0,0 0-1,0 0 1,0 0 0,0 0 0,0 0 0,0 0 0,0 0 0,0 0 0,0 0-1,0-1 1,0 1 0,0 0 0,0 0 0,0 0 0,0 0 0,0 0-1,0 0 1,0 0 0,0 0 0,0 0 0,0 0 0,0 0 0,0 0 0,0 0-1,0 0 1,1 0 0,-1 0 0,0 0 0,0-1 0,0 1 0,0 0 0,0 0-1,0 0 1,0 0 0,0 0 0,0 0 0,0 0 0,0 0 0,1 0 0,-1 0-1,0 0 1,0 0 0,0 0 0,0 0 0,0 0 0,0 0 0,0 1-1,0-1 1,0 0 0,0 0 0,0 0 0,0 0 0,1 0 0,-1 0 0,0 0-1,4 7-4,1 12 1,32 174 10,-37-193-4,0 1-1,0-1 1,0 0 0,0 1-1,-1-1 1,1 1 0,0-1 0,1 0-1,-1 1 1,0-1 0,0 0-1,0 1 1,0-1 0,0 0 0,0 1-1,0-1 1,0 0 0,1 1-1,-1-1 1,0 0 0,0 0 0,0 1-1,1-1 1,-1 0 0,0 0-1,0 1 1,1-1 0,-1 0 0,0 0-1,1 0 1,-1 1 0,0-1-1,1 0 1,3-12 43,0-24 7,-4 35-51,5-44 66,1-43-43,-5-14-23,-5 0 0,-20-122 1,20 207-1,4 30 4,5 30 10,18 85 23,5-3 0,7 0 0,4-2-1,57 120 1,-66-181 7,41 105 30,-69-162-33,-1-1 0,0 1 0,1 0 0,-2 0 0,1 6-1,-1-11-30,1 1-1,-1 0 0,0-1 0,0 1 1,-1-1-1,1 1 0,0-1 0,0 1 1,0 0-1,0-1 0,0 1 0,0-1 1,-1 1-1,1-1 0,0 1 0,-1-1 1,1 1-1,0-1 0,-1 1 0,1-1 0,0 0 1,-1 1-1,1-1 0,-1 1 0,1-1 1,-1 0-1,1 1 0,-1-1 0,1 0 1,-1 0-1,1 1 0,-1-1 0,1 0 1,-1 0-1,1 0 0,-1 0 0,0 0 1,1 0-1,-1 0 0,1 0 0,-1 0 1,1 0-1,-1 0 0,0 0 0,1 0 0,-1 0 1,1-1-1,-1 1 0,1 0 0,-1 0 1,1-1-1,-1 1 0,0-1 0,-6-2 58,1 0 0,0-1-1,0 0 1,0-1 0,0 1-1,1-1 1,-1 0 0,1 0-1,0-1 1,1 1 0,-7-11-1,-1-4 41,0 0 1,-11-29-1,16 33-211,1 0 1,0 0 0,1-1-1,1 1 1,0-1-1,1 0 1,1 0 0,1 0-1,1 0 1,0-1-1,1 1 1,1 0 0,0 0-1,1 0 1,1 1-1,1-1 1,7-17 0,1 4-679,-11 17 269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39.577"/>
    </inkml:context>
    <inkml:brush xml:id="br0">
      <inkml:brushProperty name="width" value="0.035" units="cm"/>
      <inkml:brushProperty name="height" value="0.035" units="cm"/>
      <inkml:brushProperty name="color" value="#E71224"/>
    </inkml:brush>
  </inkml:definitions>
  <inkml:trace contextRef="#ctx0" brushRef="#br0">1 87 16267,'0'-14'2331,"1"23"-848,1 17-458,43 366 1851,-43-382-2821,1 14 76,-1-22-189,0-16-167,-1-62-1959,-3 0 0,-17-104-1,1 18-676,19 137 2875,-1 25-1,0-1 0,0 1 0,1 0 0,-1 0 0,0 0 0,0 0 0,0 0 0,0 0 0,0 0 0,0-1 0,1 1 0,-1 0 0,0 0 0,0 0 0,0 0 0,0 0 0,1 0 0,-1 0 0,0 0 0,0 0 0,0 0 0,0 0 0,1 0 0,-1 0 0,0 0 0,0 0 0,0 0 0,0 0 0,1 0 0,-1 0 0,0 0 0,0 0 0,0 0 0,0 0 0,1 0 0,-1 1 0,0-1 0,0 0 0,0 0 0,0 0 0,0 0 0,1 0 0,-1 0 0,0 1 0,0-1 1,0 0-1,0 0 0,0 0 0,0 0 0,0 1 0,0-1 0,0 0 0,0 0 0,20 38 1212,-3 1-576,156 334 389,-162-352-1220,-7-8-92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40.119"/>
    </inkml:context>
    <inkml:brush xml:id="br0">
      <inkml:brushProperty name="width" value="0.035" units="cm"/>
      <inkml:brushProperty name="height" value="0.035" units="cm"/>
      <inkml:brushProperty name="color" value="#E71224"/>
    </inkml:brush>
  </inkml:definitions>
  <inkml:trace contextRef="#ctx0" brushRef="#br0">1 448 18796,'0'-6'1456,"1"2"-1112,8 0-200,4-2 593,1-1-233,6-5-376,-1 1-304,4-5-488,-3-1-73,-3-2 537,-3-1-112,1 0-128</inkml:trace>
  <inkml:trace contextRef="#ctx0" brushRef="#br0" timeOffset="1">200 1 18092,'-5'8'472,"1"0"1,-1 1 0,1-1-1,1 1 1,0 0-1,0 0 1,1 0-1,0 0 1,-1 16 0,2-19-423,0 0 0,1 0 0,0 0 0,1 1 0,-1-1 0,1 0 0,0 0 1,1 0-1,-1 0 0,1 0 0,0 0 0,1 0 0,0-1 0,-1 1 1,7 7-1,-7-11-56,1 0 0,-1 0 0,1 0 0,0 0 0,0 0-1,0 0 1,0-1 0,0 0 0,0 1 0,0-1 0,0 0 0,1 0 0,5 0 0,49 3-54,-43-4 55,-3 0 2,0 1 0,0 0 1,0 0-1,0 2 0,14 3 0,-23-5 8,-1 0 1,1 0-1,-1 0 1,1 0-1,-1 0 1,0 1-1,1-1 1,-1 1-1,0-1 1,0 1-1,0 0 1,0 0-1,-1 0 1,1 0-1,0 0 1,-1 0 0,1 0-1,-1 1 1,0-1-1,0 1 1,0-1-1,0 1 1,0-1-1,-1 1 1,1-1-1,-1 1 1,1 0-1,-1-1 1,0 1-1,0 3 1,-2 3 57,1 0 0,-1 0 0,-1 1 0,0-2 1,0 1-1,-1 0 0,0-1 0,0 1 0,-1-1 1,-9 12-1,8-13-7,1 0 0,-1-1-1,1 1 1,-2-1 0,1 0 0,-1-1 0,0 0 0,0 0 0,0 0 0,-1-1-1,-12 5 1,18-8-91,0 0 0,0-1 0,0 1 0,-1-1 0,1 0 0,0 1 0,0-1 0,0 0 0,0 0 0,-1-1 0,1 1 0,0 0 0,0-1 0,0 1 0,0-1 0,0 0 0,0 1 0,0-1 0,0 0 0,0 0 0,-3-3 0,2 1-5,0 0 0,0-1 0,0 1 1,0-1-1,0 1 0,1-1 0,0 0 1,0 0-1,-2-6 0,-7-22-248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52:40.606"/>
    </inkml:context>
    <inkml:brush xml:id="br0">
      <inkml:brushProperty name="width" value="0.035" units="cm"/>
      <inkml:brushProperty name="height" value="0.035" units="cm"/>
      <inkml:brushProperty name="color" value="#E71224"/>
    </inkml:brush>
  </inkml:definitions>
  <inkml:trace contextRef="#ctx0" brushRef="#br0">1 6 22085,'0'-6'1592,"4"9"-1264,3 4-176,6 11 504,4 3-200,5 11-208,2 3-176,3 4-1024,-6 0 928,-10-13-152,-2-8-48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1.454"/>
    </inkml:context>
    <inkml:brush xml:id="br0">
      <inkml:brushProperty name="width" value="0.035" units="cm"/>
      <inkml:brushProperty name="height" value="0.035" units="cm"/>
      <inkml:brushProperty name="color" value="#66CC00"/>
    </inkml:brush>
  </inkml:definitions>
  <inkml:trace contextRef="#ctx0" brushRef="#br0">0 92 12531,'2'-4'-175,"7"-17"5139,-9 21-4903,0 0 0,0 0 0,0 0 0,0 0 0,0-1 0,0 1 0,1 0 0,-1 0 0,0 0 0,0 0 0,0 0 0,0 0 0,0 0 0,0 0 0,0 0 0,0 0 0,0 0 0,0 0 0,1 0 0,-1 0 0,0 0 0,0 0 0,0 0 0,0 0 0,0 0 0,0 0 1,0 0-1,0 0 0,1 0 0,-1 0 0,0 0 0,0 0 0,0 0 0,0 0 0,0 0 0,0 0 0,0 0 0,0 0 0,0 0 0,1 0 0,-1 0 0,0 0 0,0 1 0,0-1 0,0 0 0,0 0 0,0 0 0,0 0 0,0 0 0,0 0 0,0 0 0,4 15 1041,35 454 1487,-39-469-2586,-1 0 1,1 0-1,0 0 0,0 0 1,0 0-1,0 0 0,0 0 1,0 0-1,0 1 0,-1-1 1,1 0-1,0 0 0,0 0 1,0 0-1,0 0 1,0 0-1,0 0 0,-1 0 1,1 0-1,0 0 0,0 0 1,0-1-1,0 1 0,0 0 1,0 0-1,-1 0 0,1 0 1,0 0-1,0 0 1,0 0-1,0 0 0,0 0 1,0 0-1,0 0 0,0 0 1,0 0-1,-1-1 0,1 1 1,0 0-1,0 0 0,0 0 1,0 0-1,0 0 1,0 0-1,0 0 0,0-1 1,0 1-1,0 0 0,0 0 1,0 0-1,0 0 0,0 0 1,0 0-1,0-1 0,0 1 1,0 0-1,0 0 1,-6-16 70,0 0 0,1 0 0,1 0 0,-4-31 0,-1-68 22,9 111-93,-1-125-10,3 108 3,0 1 0,1 0 0,1 0 0,8-25 0,-11 41 5,0 1-1,1-1 1,0 0-1,0 0 1,0 1-1,0-1 1,0 1 0,1 0-1,-1-1 1,1 1-1,0 0 1,0 0-1,0 1 1,0-1-1,1 1 1,6-4-1,-8 5 1,1 0 0,0 0 0,0 1-1,0-1 1,0 1 0,0-1 0,0 1 0,0 0-1,0 0 1,0 1 0,0-1 0,0 1 0,0-1-1,0 1 1,0 0 0,0 0 0,-1 0 0,1 0-1,0 1 1,-1-1 0,1 1 0,-1 0 0,4 2-1,-3-1 39,1 0 1,-1 0-1,1 0 0,-1 1 0,0-1 0,0 1 0,-1 0 0,1-1 0,-1 1 0,0 1 1,0-1-1,0 0 0,0 0 0,-1 1 0,1 4 0,-1-2 83,0 0 1,0 1-1,-1-1 0,0 0 1,-1 0-1,0 0 0,0 0 1,-4 14-1,-2-3 99,0 0-1,-1 0 1,-1-1 0,-1 1-1,0-2 1,-16 20 0,21-30-212,0-1 0,0 1 1,0-1-1,-1 0 1,-9 6-1,15-11-70,-1 1 0,0 0 0,0-1 0,0 1 0,0 0 0,0-1 0,0 1 0,0-1 0,0 0 0,0 1 0,0-1 0,0 0 0,0 1 1,0-1-1,0 0 0,0 0 0,0 0 0,0 0 0,0 0 0,0 0 0,0 0 0,0-1 0,0 1 0,-1 0 0,1 0 0,0-1 0,0 1 0,0-1 0,1 1 0,-1-1 0,0 1 0,0-1 0,0 0 0,0 1 0,0-1 0,1 0 0,-1 0 0,0 0 0,1 1 0,-1-1 0,0 0 0,1 0 0,-1 0 0,0-2 0,0 0-57,0-1 0,0 1 0,0-1 0,0 1 0,0-1 0,1 1 0,0-1 0,-1 0 0,2-5 0,2-16-666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1.936"/>
    </inkml:context>
    <inkml:brush xml:id="br0">
      <inkml:brushProperty name="width" value="0.035" units="cm"/>
      <inkml:brushProperty name="height" value="0.035" units="cm"/>
      <inkml:brushProperty name="color" value="#66CC00"/>
    </inkml:brush>
  </inkml:definitions>
  <inkml:trace contextRef="#ctx0" brushRef="#br0">6 238 14907,'-2'24'2094,"0"35"3443,2-59-5490,-1 0 0,1 0 0,0 0 0,0 0 0,0 1 0,0-1 0,0 0 0,0 0 0,0 0 0,0 0 0,0 0 0,0 0 0,0 1 0,0-1 1,0 0-1,0 0 0,0 0 0,0 0 0,0 0 0,0 0 0,0 1 0,0-1 0,0 0 0,0 0 0,0 0 0,0 0 0,0 0 0,0 0 0,0 1 0,0-1 0,1 0 0,-1 0 0,0 0 0,0 0 0,0 0 0,0 0 0,0 0 0,0 0 0,0 0 0,0 0 0,0 1 0,1-1 0,-1 0 0,0 0 0,0 0 0,0 0 0,0 0 0,0 0 0,0 0 0,1 0 0,-1 0 0,0 0 0,0 0 0,0 0 0,0 0 0,0 0 1,0 0-1,1 0 0,-1 0 0,6-10 952,3-18-354,14-75 420,15-57-764,-37 157-307,0 1 0,0-1 1,0 1-1,0 0 0,0 0 0,0 0 1,0-1-1,3-2 0,-4 5 5,0 0-1,0 0 1,0 0 0,1 0 0,-1 0-1,0 0 1,0 0 0,0-1-1,0 1 1,0 0 0,1 0 0,-1 0-1,0 0 1,0 0 0,0 0-1,0 0 1,1 0 0,-1 0 0,0 0-1,0 0 1,0 0 0,1 0-1,-1 0 1,0 0 0,0 0 0,0 0-1,0 0 1,1 0 0,-1 1-1,0-1 1,0 0 0,0 0 0,0 0-1,0 0 1,1 0 0,-1 0-1,0 0 1,0 1 0,6 13-33,0 23-332,0 1 1,-3-1-1,-1 48 0,-2-68 113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02.738"/>
    </inkml:context>
    <inkml:brush xml:id="br0">
      <inkml:brushProperty name="width" value="0.035" units="cm"/>
      <inkml:brushProperty name="height" value="0.035" units="cm"/>
      <inkml:brushProperty name="color" value="#66CC00"/>
    </inkml:brush>
  </inkml:definitions>
  <inkml:trace contextRef="#ctx0" brushRef="#br0">1630 57 5217,'-372'-30'4123,"141"17"-3937,-36 3-1886,90 20 3989,105-5-362,-105-6-1,157 0-1547,-1 1-1,1 1 0,-1 1 1,1 1-1,0 0 1,-40 13-1,54-13-292,0-1 0,0-1 0,0 1 1,-1-1-1,1 0 0,-12 0 0,15-1-80,0-1 1,-1 1-1,1-1 0,-1 0 0,1 0 1,0 0-1,0 0 0,0-1 1,0 0-1,0 1 0,0-1 0,0 0 1,0 0-1,-3-3 0,-25-16 45,15 12-52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3.045"/>
    </inkml:context>
    <inkml:brush xml:id="br0">
      <inkml:brushProperty name="width" value="0.035" units="cm"/>
      <inkml:brushProperty name="height" value="0.035" units="cm"/>
      <inkml:brushProperty name="color" value="#66CC00"/>
    </inkml:brush>
  </inkml:definitions>
  <inkml:trace contextRef="#ctx0" brushRef="#br0">970 63 12003,'-14'2'173,"-1"0"0,0-1 0,0 0 0,0-1 0,0-1 0,-25-4 0,-86-27-239,82 18 83,33 11-21,-1 0 0,1 1 0,-1 0 0,0 1-1,0 0 1,0 1 0,1 0 0,-1 1-1,0 0 1,0 1 0,1 0 0,-1 1-1,1 0 1,0 1 0,0 0 0,-16 9-1,24-12 8,0 1-1,0 0 0,0-1 0,-1 0 0,1 0 0,-1 0 1,1 0-1,0-1 0,-1 1 0,0-1 0,1 0 0,-1 0 1,-5-1-1,2-1 138,0 0-1,0 0 1,0-1 0,1 0 0,-11-6 0,10 5 86,0 0 1,0 1 0,0 0-1,0 1 1,-1-1-1,0 1 1,1 1-1,-1-1 1,0 2-1,0-1 1,1 1-1,-1 0 1,0 0-1,0 1 1,0 0-1,1 1 1,-1-1-1,0 2 1,-11 4-1,-6 2 166,-38 13 204,58-21-577,0 0 0,0 0 0,0 0 1,-1-1-1,1 1 0,0-1 0,0 0 0,0-1 0,-9-1 0,10-1-235,0 0 0,-1 0 0,2 0 1,-1-1-1,0 1 0,1-1 0,0 0 0,-1 0 0,-1-5 0,0 0-197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4.404"/>
    </inkml:context>
    <inkml:brush xml:id="br0">
      <inkml:brushProperty name="width" value="0.035" units="cm"/>
      <inkml:brushProperty name="height" value="0.035" units="cm"/>
      <inkml:brushProperty name="color" value="#66CC00"/>
    </inkml:brush>
  </inkml:definitions>
  <inkml:trace contextRef="#ctx0" brushRef="#br0">1 30 17300,'7'36'2692,"17"506"577,-23-520-2315,-1-48-350,1-5-452,1-63 45,-2 24-334,4 0 0,22-131 0,-23 191 96,0 0 0,0 1-1,1-1 1,0 1-1,0 0 1,1 0 0,0 0-1,1 0 1,0 1 0,9-10-1,-12 16 25,0-1-1,-1 1 0,1-1 1,0 1-1,1 0 1,-1 0-1,0 0 0,1 0 1,-1 1-1,1-1 1,-1 1-1,1 0 1,0 0-1,-1 0 0,1 1 1,0-1-1,0 1 1,0 0-1,-1 0 0,1 0 1,0 1-1,0-1 1,-1 1-1,1 0 1,0 0-1,-1 0 0,1 1 1,-1-1-1,1 1 1,2 2-1,-1-2 16,-1 1 0,1 0 0,-1 0-1,0 0 1,0 1 0,0-1 0,-1 1 0,1 0 0,-1 0 0,0 0-1,0 0 1,0 1 0,-1-1 0,0 1 0,1 0 0,-2 0-1,1-1 1,0 1 0,-1 0 0,0 1 0,0-1 0,-1 0 0,1 0-1,-1 0 1,0 0 0,-1 1 0,1-1 0,-1 0 0,-2 8 0,-1 1 154,0 1 1,-2-1 0,1 0-1,-2-1 1,0 1 0,0-1-1,-1 0 1,-20 22 0,20-25-12,-1 0 0,0-1 0,-1-1 0,0 1 0,0-2 0,-1 1 0,1-1 0,-2-1 0,1 0 0,-18 6 0,27-11-181,1-1 0,-1 1 0,1 0 0,-1-1 1,1 0-1,-1 1 0,1-1 0,-1 0 0,1 0 0,-1 0 1,0 0-1,1 0 0,-1 0 0,1-1 0,-1 1 0,1 0 1,-1-1-1,1 1 0,-1-1 0,1 0 0,-1 1 0,1-1 1,0 0-1,-1 0 0,1 0 0,0 0 0,0 0 0,0 0 1,0 0-1,0 0 0,0-1 0,0 1 0,0 0 0,0-1 1,0 1-1,1 0 0,-1-1 0,1 1 0,-1-1 0,1 1 1,-1-1-1,1 1 0,0-3 0,-1-3-175,1 0 0,0 0-1,0-1 1,1 1 0,0 0-1,0 0 1,0 0 0,4-9 0,9-19-540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9:54.906"/>
    </inkml:context>
    <inkml:brush xml:id="br0">
      <inkml:brushProperty name="width" value="0.035" units="cm"/>
      <inkml:brushProperty name="height" value="0.035" units="cm"/>
      <inkml:brushProperty name="color" value="#66CC00"/>
    </inkml:brush>
  </inkml:definitions>
  <inkml:trace contextRef="#ctx0" brushRef="#br0">52 21 20284,'-6'15'884,"-1"0"-1,0 0 1,-10 16-1,8-26 117,9-5-989,0 0-1,0 0 1,0 0 0,-1 0 0,1 0 0,0 0 0,0 0-1,0 0 1,0 0 0,-1 0 0,1 0 0,0 0 0,0 0 0,0 0-1,0-1 1,-1 1 0,1 0 0,0 0 0,0 0 0,0 0 0,0 0-1,-1 0 1,1 0 0,0 0 0,0 0 0,0-1 0,0 1-1,0 0 1,0 0 0,-1 0 0,1 0 0,0 0 0,0-1 0,0 1-1,0 0 1,0 0 0,0 0 0,0 0 0,0-1 0,0 1 0,0 0-1,0 0 1,0 0 0,0-1 0,0 1 0,0 0 0,0 0-1,0 0 1,0 0 0,0-1 0,0 1 0,0 0 0,0 0 0,0 0-1,0 0 1,1-1 0,1 0-87,0 1 0,0-1-1,0 1 1,0-1 0,0 1 0,0 0-1,0 0 1,0 0 0,0 0 0,0 0-1,0 0 1,3 1 0,3 0-165,21-4-523,-24 2 561,1 0 0,-1 0 0,1 1 0,-1 0 0,9 1 0,-13-1 185,0 0 1,0 1-1,0-1 0,0 1 1,0-1-1,-1 1 0,1 0 1,0-1-1,0 1 0,-1 0 1,1-1-1,0 1 0,-1 0 0,1 0 1,-1-1-1,1 1 0,-1 0 1,1 0-1,-1 0 0,0 0 1,1 0-1,-1 0 0,0 0 1,0 0-1,0 1 0,2 29 31,-2-25-17,-13 163 1858,18-176-1658,0 0 1,0 1-1,1 0 0,0 0 1,0 1-1,0-1 0,1 1 1,7-4-1,-7 5-268,-1 1-1,0-1 0,-1 0 1,1-1-1,-1 1 1,0-1-1,0 0 1,0 0-1,-1-1 1,1 1-1,-1-1 1,-1 0-1,1 0 0,-1-1 1,0 1-1,0-1 1,-1 1-1,0-1 1,0 0-1,-1 0 1,0 0-1,0 0 0,0 0 1,-1-9-1,-1-4-305,-4-31 0,0 17-143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0.800"/>
    </inkml:context>
    <inkml:brush xml:id="br0">
      <inkml:brushProperty name="width" value="0.025" units="cm"/>
      <inkml:brushProperty name="height" value="0.025" units="cm"/>
    </inkml:brush>
  </inkml:definitions>
  <inkml:trace contextRef="#ctx0" brushRef="#br0">89 4 10250,'-6'8'2333,"-8"12"-520,1 0 0,-18 35 1,27-47-1526,0 1 0,1 0 0,-1 0 1,2 0-1,0 0 0,0 0 0,0 1 1,1-1-1,1 1 0,0 17 0,0-26-281,1 1-1,-1-1 0,1 0 1,-1 0-1,1 0 0,0 0 1,0 0-1,-1 1 0,1-1 1,0 0-1,0-1 0,0 1 1,0 0-1,0 0 0,0 0 1,0 0-1,0-1 0,0 1 1,1-1-1,-1 1 1,0-1-1,0 1 0,1-1 1,-1 0-1,0 1 0,1-1 1,-1 0-1,0 0 0,1 0 1,-1 0-1,0 0 0,0 0 1,1 0-1,-1-1 0,0 1 1,2-1-1,3 0 42,0 0 0,0 0 0,0-1 0,0 0 0,0 0 1,9-6-1,-4 1-25,0-2 0,-1 0 0,0 0 1,0-1-1,-1 0 0,0 0 0,-1-1 1,-1 0-1,1-1 0,-2 0 0,0 0 1,0 0-1,5-17 0,-75 287-572,58-221 658,1 0-1,2 0 1,2 0-1,1 1 0,6 43 1,-4-69 147,0 1 0,-1 0 0,-1-1 1,0 1-1,-1 0 0,-3 22 0,3-31-188,0-1 0,0 0 1,0 0-1,-1 0 0,1 0 0,-1 0 0,1 0 0,-1-1 0,0 1 0,0 0 0,0-1 0,-1 0 0,1 1 0,-1-1 0,1 0 0,-1 0 0,0 0 0,1-1 1,-1 1-1,0-1 0,0 1 0,0-1 0,-1 0 0,1 0 0,0 0 0,0-1 0,0 1 0,-1-1 0,1 0 0,0 0 0,-5 0 0,6 0-58,0 0 0,0 0 0,0-1 0,0 1 0,0 0 0,0-1-1,0 1 1,0-1 0,1 0 0,-1 1 0,0-1 0,0 0 0,1 0 0,-1 0-1,0-1 1,1 1 0,-1 0 0,1 0 0,0-1 0,-3-2 0,2 1-12,0-1 1,0 0 0,1 1 0,-1-1 0,1 0 0,-1 0-1,1 0 1,1 0 0,-2-7 0,1-1-22,1 0 1,0 0-1,1-1 1,0 1-1,1 0 0,4-13 1,0 8 16,0 0 0,1 1 0,1 0 0,1 1-1,0 0 1,1 0 0,1 1 0,16-18 0,112-100-31,-87 86 33,-10 10 13,61-60 55,-95 88-59,0-1 0,-1 0 0,0 0 0,-1-1 0,0 0 0,0 0 0,-1-1 0,-1 0 0,5-14-1,-8 25-3,-1 0-1,0-1 0,0 1 0,1-1 0,-1 1 1,0-1-1,0 1 0,1 0 0,-1-1 0,0 1 1,0-1-1,0 1 0,0-1 0,0 1 0,0-1 0,0 1 1,0-1-1,0 1 0,0-1 0,0 1 0,0-1 1,0 1-1,0-1 0,0 1 0,0 0 0,-1-1 0,1 1 1,0-1-1,0 1 0,0-1 0,-1 1 0,1 0 1,0-1-1,-1 1 0,1 0 0,0-1 0,-1 1 1,1 0-1,-1-1 0,1 1 0,0 0 0,-1 0 0,1-1 1,-1 1-1,1 0 0,-1 0 0,1 0 0,-1 0 1,1 0-1,0 0 0,-1-1 0,1 1 0,-1 0 1,1 0-1,-1 1 0,1-1 0,-1 0 0,1 0 0,-1 0 1,1 0-1,-1 0 0,1 0 0,-1 1 0,1-1 1,-28 17-83,18-8 97,1 0 0,0 1 0,0 1 0,1-1 0,0 1 0,1 0 0,1 1 0,0 0 0,0 0 1,-5 16-1,11-27-15,0-1 0,0 1 0,0 0 0,0 0 0,0 0 1,0 0-1,0-1 0,0 1 0,0 0 0,0 0 0,0 0 1,1 0-1,-1-1 0,0 1 0,1 0 0,-1 0 0,0-1 1,1 1-1,-1 0 0,1 0 0,-1-1 0,1 1 0,-1 0 1,1-1-1,0 1 0,-1-1 0,1 1 0,0-1 0,-1 1 1,1-1-1,0 0 0,0 1 0,-1-1 0,1 0 0,0 1 1,0-1-1,0 0 0,0 0 0,-1 0 0,1 0 0,0 0 1,0 0-1,0 0 0,0 0 0,-1 0 0,1 0 0,0 0 1,0-1-1,0 1 0,0 0 0,-1 0 0,1-1 0,0 1 1,1-1-1,46-21 172,13-19-142,26-14-17,-87 54-18,1 1 1,-1 0 0,1-1 0,0 1-1,-1 0 1,1-1 0,-1 1-1,1 0 1,0 0 0,-1 0 0,1-1-1,-1 1 1,1 0 0,0 0-1,-1 0 1,1 0 0,0 0-1,-1 0 1,1 0 0,0 0 0,-1 0-1,1 1 1,0-1 0,-1 0-1,1 0 1,-1 0 0,1 1 0,0-1-1,-1 0 1,1 1 0,-1-1-1,1 1 1,-1-1 0,1 0-1,-1 1 1,1-1 0,-1 1 0,0-1-1,1 2 1,0 1 9,0 0-1,0 1 1,0-1 0,-1 0-1,1 0 1,-1 1 0,0-1 0,0 0-1,0 4 1,-14 70 237,14-77-234,-1 1-1,1 0 0,-1 0 0,1 0 1,-1 0-1,1 0 0,0 0 1,-1 0-1,1 0 0,0 0 0,0 0 1,0 0-1,0 0 0,0 0 1,0 0-1,0 0 0,0 0 1,0 0-1,0 0 0,1 0 0,-1-1 1,0 1-1,1 0 0,-1 0 1,1 0-1,-1 0 0,1 0 0,-1 0 1,1-1-1,0 1 0,-1 0 1,1 0-1,0-1 0,-1 1 1,1 0-1,0-1 0,0 1 0,0-1 1,0 1-1,0-1 0,0 0 1,1 1-1,3-1 26,-1 0-1,1 0 1,0-1 0,-1 1 0,1-1 0,0 0-1,-1-1 1,7-2 0,29-14 23,14-6-586,-20 19-3198,-33 6 3525,0 0-1,-1 0 1,1 0-1,-1 0 1,1 0-1,-1 0 1,0 0-1,1 0 1,-1 0-1,0 1 1,0-1-1,0 0 1,0 0-1,0 0 1,0 0-1,0 0 1,0 0-1,0 0 1,0 0-1,-1 2 1,-4 24-6222,4-23 777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7.494"/>
    </inkml:context>
    <inkml:brush xml:id="br0">
      <inkml:brushProperty name="width" value="0.025" units="cm"/>
      <inkml:brushProperty name="height" value="0.025" units="cm"/>
    </inkml:brush>
  </inkml:definitions>
  <inkml:trace contextRef="#ctx0" brushRef="#br0">75 99 16976,'0'0'1692,"-3"8"-1136,-9 18-115,2 0 0,2 1 0,0 0 0,2 0 0,0 0 0,2 1 0,-1 43 0,12-77 223,1-8-276,-3-2-337,-1 0 1,-1 0-1,0-1 1,-1 1-1,-1-1 1,0 0-1,-2 1 1,1-1-1,-2 0 1,-1 1-1,0 0 1,-1-1-1,-8-21 1,12 37-52,0 0 0,-1-1 0,1 1 1,-1 0-1,1 0 0,-1 0 1,0 0-1,1 0 0,-1 0 0,0 0 1,1 0-1,-1 0 0,0 1 1,0-1-1,0 0 0,0 0 0,-2 0 1,2 1 1,1 0 0,0 0 0,-1 0 0,1 1 0,-1-1-1,1 0 1,0 1 0,-1-1 0,1 0 0,0 1 0,-1-1 0,1 0 0,0 1 0,0-1 0,-1 1 0,1-1 0,0 0 0,0 1 0,0-1 0,-1 1 0,1-1 0,0 1 0,0-1 0,0 1 0,0-1 0,0 1 0,0-1 0,0 1 0,0 2 7,0 0 1,0 0 0,0 0 0,0 0-1,0 0 1,1 0 0,-1 0 0,1 0-1,0 0 1,0 0 0,0-1-1,0 1 1,0 0 0,3 3 0,0-3 7,0 0 1,0 0 0,0 0-1,1-1 1,-1 0-1,1 1 1,0-2 0,-1 1-1,1-1 1,0 1-1,0-1 1,0-1 0,0 1-1,0-1 1,0 0 0,10-1-1,-2 1 71,1-2 0,-1 0 0,1-1 0,-1 0 0,15-6 0,-8 1-15,0-1 0,-1-1-1,25-15 1,-39 21-15,1 0 0,-1 1 0,0-2 0,0 1-1,0-1 1,-1 1 0,0-1 0,0-1 0,0 1 0,0 0 0,-1-1 0,0 0 0,0 0 0,0 0-1,2-8 1,-8 14 1097,-7 10-987,-8 17-295,7-4 178,1 1 1,2 0-1,-12 45 0,17-53-40,0 0 1,1 1-1,1-1 0,0 0 0,1 1 0,1-1 0,3 19 0,-3-30-79,1 1 1,0-1 0,0 1 0,1-1-1,0 0 1,0 0 0,0 0-1,0 0 1,1-1 0,0 1 0,0-1-1,7 6 1,12 7-3014,2-4-3971,-4-7-7260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5.717"/>
    </inkml:context>
    <inkml:brush xml:id="br0">
      <inkml:brushProperty name="width" value="0.05" units="cm"/>
      <inkml:brushProperty name="height" value="0.05" units="cm"/>
      <inkml:brushProperty name="color" value="#66CC00"/>
    </inkml:brush>
  </inkml:definitions>
  <inkml:trace contextRef="#ctx0" brushRef="#br0">22 14 20244,'-4'-7'1273,"1"1"-1850,-3 7 577,2 14 313,-1 3-225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4.312"/>
    </inkml:context>
    <inkml:brush xml:id="br0">
      <inkml:brushProperty name="width" value="0.035" units="cm"/>
      <inkml:brushProperty name="height" value="0.035" units="cm"/>
      <inkml:brushProperty name="color" value="#66CC00"/>
    </inkml:brush>
  </inkml:definitions>
  <inkml:trace contextRef="#ctx0" brushRef="#br0">5 1 16484,'-4'1'848,"9"5"-864,-5-3-40,2 8 1752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7.142"/>
    </inkml:context>
    <inkml:brush xml:id="br0">
      <inkml:brushProperty name="width" value="0.05" units="cm"/>
      <inkml:brushProperty name="height" value="0.05" units="cm"/>
      <inkml:brushProperty name="color" value="#66CC00"/>
    </inkml:brush>
  </inkml:definitions>
  <inkml:trace contextRef="#ctx0" brushRef="#br0">487 57 16780,'0'-2'111,"-1"0"0,0 1 1,0-1-1,0 0 0,0 0 1,0 1-1,0-1 0,0 0 1,-1 1-1,1-1 1,0 1-1,-1 0 0,0-1 1,1 1-1,-1 0 0,1 0 1,-1 0-1,-4-1 0,-38-13 627,36 13-364,-2-1-211,-1 1 1,0 0-1,0 0 0,0 1 1,0 0-1,0 1 1,0 0-1,0 1 0,0 0 1,0 1-1,0 0 0,1 1 1,-1 0-1,1 1 0,-1 0 1,1 0-1,0 1 1,1 1-1,-1-1 0,1 2 1,0-1-1,1 1 0,-1 0 1,1 1-1,-8 11 1,-1 1-31,2 0 1,0 2 0,1 0 0,2 0 0,0 1 0,-12 33-1,18-39-88,1-1 0,0 2 0,2-1 0,0 0 0,0 1 0,2-1 0,0 1 0,1 0 0,1 0 0,3 20-1,-2-30-40,0 0 0,0 0-1,1-1 1,0 1-1,0-1 1,1 1-1,0-1 1,0 0 0,1-1-1,-1 1 1,2-1-1,-1 1 1,1-2-1,0 1 1,0-1-1,10 7 1,-11-8-2,1-1 0,-1 0 0,1-1 0,0 1 0,0-1-1,0-1 1,0 1 0,1-1 0,-1 0 0,0 0 0,0-1 0,1 1 0,-1-2 0,0 1 0,1-1 0,-1 0 0,0 0 0,0 0-1,0-1 1,0 0 0,10-5 0,-7 3 22,0-1 0,-1 0 0,1-1 0,14-12 0,-20 15-7,1-1 1,-1 1 0,0-1 0,0 1 0,0-1-1,-1 0 1,1 0 0,-1 0 0,0-1 0,0 1-1,0 0 1,1-8 0,-2 11-14,-1 1 1,0-1-1,0 0 1,1 0-1,-1 0 1,0 0 0,0 0-1,0 1 1,0-1-1,0 0 1,0 0-1,0 0 1,0 0-1,-1 0 1,1 1-1,0-1 1,0 0-1,-1 0 1,1 0-1,-1 1 1,1-1-1,0 0 1,-1 0-1,1 1 1,-1-1-1,0 0 1,1 1-1,-1-1 1,0 1-1,1-1 1,-1 1-1,0-1 1,1 1-1,-1-1 1,0 1-1,0 0 1,0-1-1,1 1 1,-1 0-1,0 0 1,0 0-1,0 0 1,0-1-1,1 1 1,-1 0-1,0 0 1,0 1-1,0-1 1,0 0-1,-1 0 1,-2 1-2,1 0 1,-1 0-1,0 0 0,0 0 0,1 1 1,-1-1-1,1 1 0,-1 0 0,-5 4 1,8-5-12,-1 0 0,1 0 1,0 0-1,0 0 0,0 0 0,0 0 1,0 0-1,0 0 0,0 0 1,0 0-1,1 0 0,-1 1 1,0-1-1,1 0 0,-1 1 0,1-1 1,-1 0-1,1 1 0,0-1 1,0 1-1,-1-1 0,1 0 1,0 1-1,0-1 0,0 1 1,0-1-1,1 3 0,0-3-8,0 0-1,0 0 0,0 0 1,1-1-1,-1 1 1,0 0-1,0 0 0,1-1 1,-1 1-1,0-1 1,1 1-1,-1-1 0,1 1 1,-1-1-1,1 0 1,-1 0-1,0 0 0,1 1 1,-1-2-1,1 1 1,-1 0-1,1 0 0,-1 0 1,1-1-1,-1 1 1,0-1-1,2 0 0,11-3-122,0-1 0,24-13 0,-29 13 90,-1 1 1,1 0-1,0 0 0,0 1 1,0 0-1,0 0 1,0 1-1,1 0 0,-1 1 1,10 0-1,-17 1 53,0 0-1,-1 1 0,1-1 0,0 1 0,-1-1 1,1 1-1,-1 0 0,1-1 0,-1 1 1,0 0-1,1 0 0,-1 0 0,0 0 1,1 0-1,-1 0 0,0 1 0,0-1 0,0 0 1,0 1-1,0-1 0,0 0 0,-1 1 1,1-1-1,0 1 0,-1 0 0,1-1 1,-1 1-1,1-1 0,-1 4 0,1 3 36,0 1 0,-1-1 0,0 0 0,-1 15 0,-2 6-154,-1-1-1,-2 1 0,0-1 0,-17 43 1,19-66-41,2-16-78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7.775"/>
    </inkml:context>
    <inkml:brush xml:id="br0">
      <inkml:brushProperty name="width" value="0.05" units="cm"/>
      <inkml:brushProperty name="height" value="0.05" units="cm"/>
      <inkml:brushProperty name="color" value="#66CC00"/>
    </inkml:brush>
  </inkml:definitions>
  <inkml:trace contextRef="#ctx0" brushRef="#br0">1 150 13867,'2'2'341,"0"1"1,1 0-1,-1-1 1,1 0-1,0 0 1,0 1-1,-1-2 1,2 1-1,-1 0 1,0-1-1,0 1 1,0-1-1,1 0 1,-1 0-1,0 0 1,1 0-1,-1-1 1,1 1-1,3-1 1,-1-1-117,0 1 0,0-1 0,0 0 0,-1-1 0,1 0 0,-1 1 0,1-2 0,-1 1 0,0-1 0,10-6 0,-8 5-118,0-1 0,0-1 0,0 1 0,-1-1 1,0 0-1,0-1 0,-1 0 0,0 1 0,0-2 0,0 1 0,-1 0 0,0-1 0,-1 0 0,1 0 0,3-16 0,-7 23-79,0 0 0,1-1 0,-1 1 0,0 0 0,0-1 0,0 1 0,0 0 0,0-1-1,0 1 1,-1 0 0,1 0 0,0-1 0,-1 1 0,1 0 0,-1 0 0,1 0 0,-1-1 0,0 1 0,1 0-1,-1 0 1,0 0 0,0 0 0,0 0 0,-1-1 0,0 1-6,1 1 0,-1-1 1,1 1-1,-1 0 0,1-1 0,-1 1 0,1 0 0,-1 0 1,1 0-1,-1 0 0,1 0 0,-1 1 0,1-1 0,-1 0 1,1 1-1,-1-1 0,1 1 0,-1-1 0,1 1 1,0 0-1,-3 1 0,-4 3 2,0 0 1,1 1 0,-1 0-1,1 1 1,0 0-1,1 0 1,0 0 0,0 1-1,0 0 1,1 0-1,0 0 1,1 1 0,-4 8-1,2-1-18,0-1 0,1 1 0,1 0 0,0 0 1,1 0-1,-1 29 0,4-40-14,0-1 1,0 1 0,1-1-1,-1 0 1,1 0 0,0 1-1,0-1 1,0 0 0,1 0-1,-1 0 1,4 5 0,-4-7-13,1 0 0,-1 0 1,1 0-1,0 0 0,0-1 0,-1 1 1,1-1-1,0 1 0,0-1 1,0 0-1,1 0 0,-1 0 0,0 0 1,0 0-1,0 0 0,1-1 1,-1 1-1,0-1 0,1 0 0,-1 1 1,1-1-1,1 0 0,4-1-106,-1 0-1,0 0 0,0 0 1,0-1-1,0 0 0,0 0 1,0-1-1,0 0 1,-1 0-1,7-4 0,9-7-214,29-25 0,-44 33 300,37-29-394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8.366"/>
    </inkml:context>
    <inkml:brush xml:id="br0">
      <inkml:brushProperty name="width" value="0.05" units="cm"/>
      <inkml:brushProperty name="height" value="0.05" units="cm"/>
      <inkml:brushProperty name="color" value="#66CC00"/>
    </inkml:brush>
  </inkml:definitions>
  <inkml:trace contextRef="#ctx0" brushRef="#br0">27 9 16035,'0'0'91,"0"0"0,0-1-1,0 1 1,0 0 0,0-1-1,0 1 1,0-1 0,0 1-1,-1 0 1,1-1 0,0 1-1,0 0 1,0-1-1,0 1 1,-1 0 0,1 0-1,0-1 1,0 1 0,-1 0-1,1 0 1,0-1 0,-1 1-1,1 0 1,0 0 0,0 0-1,-1-1 1,1 1 0,0 0-1,-1 0 1,1 0-1,0 0 1,-1 0 0,1 0-1,-1 0 1,1 0 0,-1 0-1,-5 14 1833,1 35-541,5-42-1247,-6 106-118,5 0 0,20 159 0,-19-269-182,4 17-502,-4-19 635,0-1 1,0 1 0,0-1-1,0 1 1,0-1-1,1 1 1,-1 0 0,0-1-1,0 1 1,1-1 0,-1 0-1,0 1 1,1-1-1,-1 1 1,1-1 0,-1 1-1,0-1 1,1 0 0,-1 1-1,1-1 1,-1 0-1,1 1 1,-1-1 0,1 0-1,-1 0 1,2 1 0,5-2-510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48.865"/>
    </inkml:context>
    <inkml:brush xml:id="br0">
      <inkml:brushProperty name="width" value="0.05" units="cm"/>
      <inkml:brushProperty name="height" value="0.05" units="cm"/>
      <inkml:brushProperty name="color" value="#66CC00"/>
    </inkml:brush>
  </inkml:definitions>
  <inkml:trace contextRef="#ctx0" brushRef="#br0">84 196 15075,'-1'2'295,"1"0"1,-1 0-1,0 0 0,0 0 0,0 1 0,0-1 1,0-1-1,-1 1 0,1 0 0,0 0 0,-1 0 0,-3 2 1,-6 9 1119,3 2-1304,0-1 0,1 1-1,1 1 1,0-1 0,1 1-1,1 0 1,1 0 0,0 0 0,1 1-1,-1 29 1,3-45-112,0 1-1,0-1 1,1 0 0,-1 1 0,0-1 0,0 1-1,1-1 1,-1 0 0,1 1 0,-1-1-1,1 0 1,0 1 0,-1-1 0,3 2-1,-3-2 4,1-1 0,-1 1 0,1-1 0,-1 0 0,1 0 0,-1 1 0,1-1 0,0 0 0,-1 0 0,1 0 0,-1 0 0,1 0-1,0 1 1,-1-1 0,1 0 0,-1 0 0,1 0 0,0-1 0,-1 1 0,1 0 0,-1 0 0,1 0 0,-1 0 0,2-1 0,2-1 12,-1 0 0,1-1 1,-1 1-1,1-1 0,-1 1 1,0-1-1,0 0 0,5-7 1,14-20 99,-2-1 0,-1 0 0,17-39 0,33-108 754,-62 159-635,-2 0 1,3-23-1,-8 30 130,-6 16-89,-5 18-35,2 9-340,1 1 0,2 1 0,1-1 0,2 1-1,1 0 1,1 0 0,7 57 0,-6-84 11,1-2 1,-1 1-1,1 0 1,0 0-1,1 0 0,-1 0 1,1 0-1,0-1 1,0 1-1,0-1 1,1 1-1,4 4 1,-7-8 73,0-1 1,1 1 0,-1-1 0,0 1-1,1-1 1,-1 1 0,1-1 0,-1 1 0,1-1-1,0 0 1,-1 1 0,1-1 0,-1 0 0,1 1-1,-1-1 1,1 0 0,0 0 0,-1 0 0,1 0-1,0 1 1,-1-1 0,1 0 0,0 0 0,0 0-1,14-15-462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5.750"/>
    </inkml:context>
    <inkml:brush xml:id="br0">
      <inkml:brushProperty name="width" value="0.035" units="cm"/>
      <inkml:brushProperty name="height" value="0.035" units="cm"/>
      <inkml:brushProperty name="color" value="#66CC00"/>
    </inkml:brush>
  </inkml:definitions>
  <inkml:trace contextRef="#ctx0" brushRef="#br0">42 61 13667,'-15'-61'5872,"15"61"-5832,0 0 0,0 0 0,0 0 0,0 0 0,0 1 0,0-1 0,0 0 0,0 0 0,-1 0 0,1 0 1,0 0-1,0 0 0,0 0 0,0 0 0,0 0 0,0 0 0,0 0 0,0 0 0,0 0 0,0 0 0,0 0 0,0 0 0,0 0 0,0 0 0,0 0 1,0 0-1,0 0 0,-1 0 0,1 0 0,0 0 0,0 0 0,0 0 0,0 0 0,0 0 0,0 0 0,0 0 0,0 0 0,0 0 0,0 0 0,0 0 1,0 0-1,0 0 0,0 0 0,-1 0 0,1 0 0,0 0 0,0 0 0,0 0 0,0 0 0,0 0 0,0 0 0,0 0 0,0 0 0,-3 12 686,0 17-398,-13 660 1819,16-678-2084,-1-9-42,1 0-1,0 0 1,0 0-1,0 0 0,0 0 1,0 0-1,0 0 1,0 0-1,1 0 1,-1 0-1,1 0 1,-1 0-1,1 0 1,2 4-1,-3-6-16,0 0 0,0 0 0,0 0-1,0 0 1,1 0 0,-1 0 0,0 0-1,0 0 1,0 0 0,0 0-1,0 1 1,1-1 0,-1 0 0,0 0-1,0 0 1,0 0 0,0 0 0,0 0-1,1 0 1,-1 0 0,0 0-1,0 0 1,0 0 0,0 0 0,0 0-1,1 0 1,-1-1 0,0 1 0,0 0-1,0 0 1,0 0 0,0 0-1,0 0 1,1 0 0,-1 0 0,0 0-1,0 0 1,0 0 0,0-1 0,0 1-1,0 0 1,0 0 0,0 0-1,1 0 1,-1 0 0,0-1 0,0 1-1,0 0 1,0 0 0,0 0 0,0 0-1,0 0 1,0-1 0,6-12 49,-1-1 0,-1 1 1,0-1-1,-1 0 0,2-16 0,1 0-24,2-11 7,101-406-47,-106 437-1,2-6-19,1 0 1,10-21-1,-15 34 23,1 0 0,-1 0 1,0 1-1,1-1 0,0 1 1,0 0-1,0-1 0,0 1 0,0 0 1,0 0-1,0 0 0,1 0 0,-1 1 1,1-1-1,-1 1 0,1-1 0,0 1 1,-1 0-1,1 0 0,5-1 0,-6 2 4,0 0-1,1 0 0,-1 1 1,0-1-1,0 1 0,0-1 1,0 1-1,0 0 0,0 0 1,0 0-1,0 0 0,-1 0 1,1 0-1,0 0 0,-1 1 1,1-1-1,0 1 0,-1-1 1,0 1-1,1 0 0,-1-1 1,0 1-1,0 0 0,0 0 1,0 0-1,0 0 0,1 2 1,1 5-1,0-1 1,-1 0-1,0 1 1,0 0 0,1 12-1,-3-11 39,0 0 0,-1 0 0,0 0 0,-1-1 0,0 1 0,0 0 0,-1-1 0,0 1 0,-1-1 0,0 0 0,-10 16 0,8-15 31,-1 0 1,0-1 0,0 0-1,-1 0 1,0 0 0,0-1-1,-1 0 1,0-1 0,-20 12-1,27-18-96,-1 1-1,1-1 1,-1 0-1,1 0 1,-1 0-1,0 0 1,1-1-1,-1 1 1,0-1 0,0 1-1,1-1 1,-1 0-1,0 0 1,0 0-1,0-1 1,1 1-1,-1-1 1,0 1-1,-4-3 1,5 2-61,0 0 0,1 0 0,-1-1 0,1 1 0,-1 0 0,1-1 0,0 1 0,0-1 0,0 0 0,-1 1 0,1-1 0,1 0 0,-1 0 0,0 0-1,0 1 1,1-1 0,-1 0 0,1 0 0,-1 0 0,1 0 0,0 0 0,0 0 0,0 0 0,0 0 0,0 0 0,1 0 0,-1 0 0,1-3 0,6-16-527,4 2-179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6.471"/>
    </inkml:context>
    <inkml:brush xml:id="br0">
      <inkml:brushProperty name="width" value="0.035" units="cm"/>
      <inkml:brushProperty name="height" value="0.035" units="cm"/>
      <inkml:brushProperty name="color" value="#66CC00"/>
    </inkml:brush>
  </inkml:definitions>
  <inkml:trace contextRef="#ctx0" brushRef="#br0">112 127 15419,'0'-2'192,"-1"1"-1,1-1 0,-1 0 1,1 0-1,-1 0 0,0 1 0,1-1 1,-1 0-1,0 1 0,0-1 1,-1 0-1,1 1 0,0 0 1,0-1-1,-1 1 0,1 0 0,-1-1 1,1 1-1,-1 0 0,1 0 1,-1 0-1,0 0 0,1 1 1,-1-1-1,0 0 0,-3 0 1,2 1-76,1 0 0,0 0 0,0 1 0,0-1 1,0 1-1,-1-1 0,1 1 0,0 0 1,0-1-1,0 1 0,0 0 0,1 1 1,-1-1-1,0 0 0,0 0 0,1 1 1,-1-1-1,1 1 0,-1-1 0,1 1 1,-1 0-1,1 0 0,-2 3 0,-2 4 13,1 0 0,0 1-1,1-1 1,-1 1-1,2 0 1,-3 16 0,4-20-105,0 0 1,0 0 0,1 1-1,0-1 1,0 0 0,1 0-1,-1 1 1,1-1 0,1 0-1,-1 0 1,5 10 0,-5-15-18,-1 0 0,0 0 0,1-1 0,-1 1 0,1 0 0,-1 0 0,1-1 0,-1 1 0,1-1 0,-1 1 0,1 0 1,0-1-1,-1 1 0,1-1 0,0 0 0,-1 1 0,1-1 0,0 1 0,0-1 0,-1 0 0,1 0 0,0 1 0,0-1 1,0 0-1,0 0 0,-1 0 0,1 0 0,0 0 0,0 0 0,0 0 0,0 0 0,-1 0 0,1-1 0,0 1 0,0 0 1,0 0-1,-1-1 0,1 1 0,0-1 0,-1 1 0,1-1 0,0 1 0,0-1 0,3-2 30,0-1-1,0 1 1,-1-1-1,0 0 0,1 1 1,2-6-1,3-7 62,0 0 0,-1-1-1,0 0 1,-2-1-1,0 1 1,-1-1-1,0 0 1,-2-1 0,0 1-1,-1-1 1,-1-23-1,-4 29-42,3 13-54,0-1 0,0 1 0,0 0 0,0 0-1,0 0 1,-1 0 0,1 0 0,0 0 0,0 0 0,0 0-1,0 0 1,-1 0 0,1 0 0,0 0 0,0 0-1,0 0 1,0 0 0,0 0 0,-1 0 0,1 0-1,0 0 1,0 0 0,0 0 0,0 0 0,0 1 0,-1-1-1,1 0 1,0 0 0,0 0 0,0 0 0,0 0-1,0 0 1,0 0 0,0 0 0,-1 1 0,1-1-1,0 0 1,0 0 0,0 0 0,0 0 0,0 1-1,-10 23 14,6-3-29,2 0-1,0 0 1,1 1 0,1-1-1,5 40 1,-5-60 12,0 1 0,1 0 0,-1-1 0,0 1 0,1-1 0,-1 1 0,1-1 1,-1 1-1,1-1 0,0 1 0,0-1 0,0 0 0,-1 1 0,1-1 0,0 0 0,1 0 0,-1 0 0,2 2 0,-2-3 0,0 0 1,-1 1-1,1-1 0,0 0 0,0 0 0,0 0 0,0 0 0,0 0 0,0 0 0,0 0 1,-1 0-1,1-1 0,0 1 0,0 0 0,0-1 0,0 1 0,0 0 0,-1-1 1,1 1-1,0-1 0,0 1 0,1-2 0,3-3-13,1-1 0,-1 1 0,0-1-1,0-1 1,6-9 0,74-143-31,-78 146 60,1 0-29,-5 19-1,-8 28-4,4-26 21,-4 20-6,-12 106-47,15-108 61,1 1-1,5 51 1,-4-76-5,0 0-1,0 0 1,1 0 0,-1 0-1,1-1 1,-1 1 0,1 0-1,0 0 1,0-1-1,-1 1 1,1 0 0,2 1-1,-2-2-1,-1-1 1,1 1-1,-1-1 0,1 0 0,-1 1 0,1-1 1,0 0-1,-1 1 0,1-1 0,-1 0 0,1 0 0,0 1 1,-1-1-1,1 0 0,0 0 0,-1 0 0,1 0 1,0 0-1,-1 0 0,1 0 0,0 0 0,0 0 1,0-1-1,2 0 3,0-1 0,0 1 0,0-1 1,0 0-1,0 0 0,0 0 0,-1-1 1,1 1-1,-1-1 0,0 1 0,4-6 1,12-19 39,-2-1 1,22-54 0,2-22-86,-50 144 8,2 0 0,1 1 0,0 52 0,6-92 30,1 0 1,0 0-1,0 0 0,0 0 1,0 0-1,0 0 0,0 0 1,0 0-1,1 0 0,-1 0 1,0 0-1,0 0 1,1-1-1,-1 1 0,1 0 1,-1 0-1,1 0 0,-1 0 1,2 1-1,-2-2-14,1 0 0,-1 0 1,1 0-1,-1 0 0,1 0 0,-1 0 0,1-1 0,-1 1 1,1 0-1,-1 0 0,1 0 0,-1 0 0,1 0 1,-1-1-1,1 1 0,-1 0 0,0-1 0,1 1 0,-1 0 1,1 0-1,-1-1 0,0 1 0,1-1 0,0 0 1,3-5-360,1 0 1,-1 0 0,7-11 0,1-9-1082,13-40 0,-14 32 586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7.111"/>
    </inkml:context>
    <inkml:brush xml:id="br0">
      <inkml:brushProperty name="width" value="0.035" units="cm"/>
      <inkml:brushProperty name="height" value="0.035" units="cm"/>
      <inkml:brushProperty name="color" value="#66CC00"/>
    </inkml:brush>
  </inkml:definitions>
  <inkml:trace contextRef="#ctx0" brushRef="#br0">70 86 15771,'0'0'218,"0"-1"-1,0 1 0,0-1 0,0 0 1,-1 1-1,1-1 0,0 1 1,0-1-1,0 1 0,0-1 0,-1 1 1,1-1-1,0 1 0,0-1 0,-1 1 1,1-1-1,-1 1 0,1-1 0,0 1 1,-1 0-1,1-1 0,-1 1 1,1 0-1,-1-1 0,1 1 0,-1 0 1,1-1-1,-2 1 0,2 0-143,-1 0 0,1 1 0,0-1 0,-1 0 0,1 1 0,-1-1 0,1 1 0,0-1 0,-1 0 0,1 1 0,0-1 0,-1 1 0,1-1 0,0 1 0,-1-1 0,1 1 0,0-1 0,0 1-1,0-1 1,0 1 0,0 0 0,0-1 0,0 1 0,0-1 0,0 1 0,0-1 0,0 1 0,0 0 0,0-1-67,0 0 0,0 0-1,0 0 1,0 0 0,0 0-1,0 0 1,0 0 0,0 0-1,0 0 1,0 0 0,0 0-1,0-1 1,0 1 0,0 0-1,0 0 1,0 0 0,0 0-1,0 0 1,0 0 0,-1 0-1,1 0 1,0 0 0,0 0-1,0 0 1,0 0 0,0 0-1,0 0 1,0 0 0,0 0-1,0 0 1,0 0 0,0 0-1,0 0 1,0 0 0,0 0 0,-1 0-1,1 0 1,0 0 0,0 0-1,0 0 1,0 0 0,0 0-1,0 0 1,0 0 0,0 0-1,0 0 1,0 0 0,0 0-1,0 0 1,-1 0 0,1 0-1,0 0 1,0 0 0,0 0-1,0 0 1,0 0 0,0 0-1,-3-9 358,4-7-218,0 14-141,-1 0 0,0-1 0,1 1 0,-1 0 0,0-1 0,-1 1 0,1 0 0,0-1 0,0 1 0,-1 0 0,0 0 0,1-1 0,-1 1 0,0 0 0,0 0 0,-2-3 0,-4-6 444,7 10-532,0 1 1,0-1 0,-1 1-1,1-1 1,0 1 0,0 0-1,-1-1 1,1 1 0,0-1-1,-1 1 1,1-1 0,0 1 0,-1 0-1,1-1 1,-1 1 0,1 0-1,0 0 1,-1-1 0,1 1-1,-1 0 1,0-1 0,0 2-34,-1-1 1,1 1 0,0 0-1,0-1 1,-1 1 0,1 0-1,0 0 1,0 0-1,0 0 1,0 0 0,0 0-1,-1 2 1,-8 10-401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8.436"/>
    </inkml:context>
    <inkml:brush xml:id="br0">
      <inkml:brushProperty name="width" value="0.035" units="cm"/>
      <inkml:brushProperty name="height" value="0.035" units="cm"/>
      <inkml:brushProperty name="color" value="#66CC00"/>
    </inkml:brush>
  </inkml:definitions>
  <inkml:trace contextRef="#ctx0" brushRef="#br0">4 1 8386,'0'0'-568,"-1"0"592,0 0 40,-1 3 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8.059"/>
    </inkml:context>
    <inkml:brush xml:id="br0">
      <inkml:brushProperty name="width" value="0.025" units="cm"/>
      <inkml:brushProperty name="height" value="0.025" units="cm"/>
    </inkml:brush>
  </inkml:definitions>
  <inkml:trace contextRef="#ctx0" brushRef="#br0">59 1 19987,'0'0'2402,"-5"76"-1281,-2-38-320,0 5-256,-4 4 31,1-1-288,-1-4-192,4-5-32,7-7-31,0-10-66,2-10-63,15-10-512,12-8-1250,4-19-1217,4-11-2882,-1-9-7528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9.018"/>
    </inkml:context>
    <inkml:brush xml:id="br0">
      <inkml:brushProperty name="width" value="0.035" units="cm"/>
      <inkml:brushProperty name="height" value="0.035" units="cm"/>
      <inkml:brushProperty name="color" value="#66CC00"/>
    </inkml:brush>
  </inkml:definitions>
  <inkml:trace contextRef="#ctx0" brushRef="#br0">100 8 12723,'-1'0'218,"1"-1"0,0 1 0,0-1 1,0 1-1,-1 0 0,1-1 0,0 1 1,0-1-1,-1 1 0,1 0 0,0-1 1,-1 1-1,1 0 0,-1-1 0,1 1 1,0 0-1,-1 0 0,1-1 0,-1 1 1,1 0-1,-1 0 0,1 0 0,-1 0 1,1-1-1,-1 1 0,0 0 1,-11 7 2250,-8 23-1664,16-24-321,-4 9-267,1 0 0,0 1 1,1-1-1,0 1 0,2 1 0,0-1 0,0 1 0,-1 28 1,3-16-33,2-1 1,1 1-1,1-1 1,9 39-1,-11-65-175,2 10 82,1 0 0,8 20 0,-10-29-70,0-1 0,0 1 0,0-1 1,0 0-1,1 0 0,-1 1 0,1-1 1,-1 0-1,1 0 0,0 0 0,0-1 1,0 1-1,0 0 0,0-1 1,0 1-1,0-1 0,1 0 0,-1 1 1,5 0-1,-6-2-4,1 0-1,0 0 1,-1 0-1,1 0 1,0 0 0,-1-1-1,1 1 1,0 0 0,-1-1-1,1 0 1,-1 1-1,1-1 1,-1 0 0,1 0-1,-1 0 1,0 0 0,1 0-1,-1 0 1,0 0-1,0 0 1,0 0 0,2-2-1,22-34 266,-23 34-262,14-26 143,-1 0 0,-1-1 0,-2 0 1,-1-1-1,11-49 0,-28 110-60,-2 44-1,7-65-103,1 0 0,0 1-1,1-1 1,0 0 0,0 0-1,1 0 1,0 0-1,1 0 1,6 14 0,-7-19-3,1 0 0,0 0 0,1-1 0,-1 1 0,1-1 0,-1 0 0,1 0 0,0-1 0,0 1 0,0-1 0,0 0 0,0 0 0,1 0 0,-1 0 0,1-1 0,5 2 0,-5-2-8,-18-15-4687,-5-24 3434,15 29 768,-11-24-601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9.483"/>
    </inkml:context>
    <inkml:brush xml:id="br0">
      <inkml:brushProperty name="width" value="0.035" units="cm"/>
      <inkml:brushProperty name="height" value="0.035" units="cm"/>
      <inkml:brushProperty name="color" value="#66CC00"/>
    </inkml:brush>
  </inkml:definitions>
  <inkml:trace contextRef="#ctx0" brushRef="#br0">59 25 20140,'0'-3'1985,"-2"0"-1297,-1-1-288,1-1 840,1 1-376,-2 0-856,0 2-632,-7 2 584,-6 6-216,-2 1-168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4:59.955"/>
    </inkml:context>
    <inkml:brush xml:id="br0">
      <inkml:brushProperty name="width" value="0.035" units="cm"/>
      <inkml:brushProperty name="height" value="0.035" units="cm"/>
      <inkml:brushProperty name="color" value="#66CC00"/>
    </inkml:brush>
  </inkml:definitions>
  <inkml:trace contextRef="#ctx0" brushRef="#br0">116 1 15507,'1'10'5217,"-4"58"-3358,-13 396 1992,16-453-3651,0-18-156,-4-22-430,-13-28-2236,-27-62 0,16 49 47,27 69 2589,1 0 0,-1 0 0,1 1 0,-1-1 0,1 0 0,0 0 0,0 0 0,-1 0 0,1 0 0,0 1 0,0-1 0,0 0 0,0 0 0,0 0 0,0 0-1,0 0 1,0 0 0,0 0 0,0 1 0,0-1 0,0 0 0,1 0 0,-1 0 0,0 0 0,1 1 0,-1-1 0,1 0 0,-1 0 0,1 0 0,-1 1 0,1-1 0,-1 0 0,1 1 0,0-1 0,-1 1 0,1-1-1,0 1 1,0-1 0,0 1 0,0-1 0,4 0 321,0 0 0,0 0 0,-1 1 0,1 0 0,0 0 0,7 1 0,5 0 136,8-2-337,0-1 1,48-10 0,-61 9-371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0.423"/>
    </inkml:context>
    <inkml:brush xml:id="br0">
      <inkml:brushProperty name="width" value="0.035" units="cm"/>
      <inkml:brushProperty name="height" value="0.035" units="cm"/>
      <inkml:brushProperty name="color" value="#66CC00"/>
    </inkml:brush>
  </inkml:definitions>
  <inkml:trace contextRef="#ctx0" brushRef="#br0">0 1 15003,'4'8'1721,"-1"1"-1145,0 1-272,0 0 1040,0 0-976,0 0-192,-2 0-400,-1-3-248,-1-4-200,-2-1 416,-3-9-176,0-4-208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0.911"/>
    </inkml:context>
    <inkml:brush xml:id="br0">
      <inkml:brushProperty name="width" value="0.035" units="cm"/>
      <inkml:brushProperty name="height" value="0.035" units="cm"/>
      <inkml:brushProperty name="color" value="#66CC00"/>
    </inkml:brush>
  </inkml:definitions>
  <inkml:trace contextRef="#ctx0" brushRef="#br0">2 11 13083,'0'-1'315,"1"1"1,-1-1 0,0 1-1,0-1 1,1 0 0,-1 1-1,1-1 1,-1 1 0,0-1-1,1 1 1,-1-1 0,1 1-1,-1-1 1,1 1 0,-1 0-1,1-1 1,0 1 0,-1 0-1,1-1 1,0 1 0,3 10 2568,-5 34-2005,0-30-82,-3 66 306,-2 88-592,6-224-4063,-3 21 2855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1.381"/>
    </inkml:context>
    <inkml:brush xml:id="br0">
      <inkml:brushProperty name="width" value="0.035" units="cm"/>
      <inkml:brushProperty name="height" value="0.035" units="cm"/>
      <inkml:brushProperty name="color" value="#66CC00"/>
    </inkml:brush>
  </inkml:definitions>
  <inkml:trace contextRef="#ctx0" brushRef="#br0">12 42 16428,'11'-17'1689,"6"-7"1400,-16 26-2855,-1 0 1,0 1 0,1-1-1,-1 0 1,-1 1-1,1-1 1,0 0 0,0 0-1,-2 5 1,-13 82 571,3 0 0,1 152 0,11-235-729,0-1 0,1 0 0,-1 1 0,1-1 0,2 6 0,-2-10-63,-1-1 0,0 1 0,0-1 0,0 1 0,0-1 0,1 1 0,-1 0 0,0-1 0,1 1 0,-1-1 0,0 1 0,1-1 0,-1 1 0,0-1 0,1 0 0,-1 1 0,1-1 0,-1 1 0,1-1 0,-1 0 0,1 0 0,-1 1 0,1-1 1,0 0-1,-1 0 0,1 1 0,-1-1 0,1 0 0,0 0 0,-1 0 0,1 0 0,-1 0 0,1 0 0,0 0 0,-1 0 0,1 0 0,-1 0 0,1 0 0,0-1 0,-1 1 0,1 0 0,-1 0 0,1-1 0,-1 1 0,1 0 0,-1 0 0,1-1 0,-1 1 0,1-1 0,-1 1 0,1-1 0,-1 1 0,0 0 0,1-2 0,10-10 85,-2 0 1,1 0-1,-2-1 0,0 0 1,13-29-1,-2 5 11,39-66 135,41-79-1393,-99 183 1105,0-1 0,0 0 0,0 0 0,0 0 0,0 0 0,-1 0 0,1 0 0,0 0 0,0 0 0,0 0 0,0 0-1,0 0 1,0 0 0,-1-1 0,1 1 0,0 0 0,0 0 0,0 0 0,0 0 0,0 0 0,0 0 0,0 0 0,0 0 0,-1 0 0,1 0 0,0 0 0,0 0 0,0-1 0,0 1 0,0 0 0,0 0 0,0 0 0,0 0 0,0 0 0,0 0 0,0 0 0,0 0 0,0-1 0,0 1 0,0 0 0,0 0 0,0 0 0,0 0 0,0 0 0,0 0 0,0-1 0,0 1 0,0 0 0,0 0 0,0 0 0,0 0 0,0 0-1,0 0 1,0 0 0,0-1 0,0 1 0,-8 5-239,-2 5-364,-1 2-126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1.856"/>
    </inkml:context>
    <inkml:brush xml:id="br0">
      <inkml:brushProperty name="width" value="0.035" units="cm"/>
      <inkml:brushProperty name="height" value="0.035" units="cm"/>
      <inkml:brushProperty name="color" value="#66CC00"/>
    </inkml:brush>
  </inkml:definitions>
  <inkml:trace contextRef="#ctx0" brushRef="#br0">393 367 19980,'4'28'1857,"3"-5"-1337,-1-2-208,3-4 480,-1 0-392,-2-7-936,-3-2 672,-2-8-328,2-9-208</inkml:trace>
  <inkml:trace contextRef="#ctx0" brushRef="#br0" timeOffset="1">29 19 20012,'-3'-6'2257,"1"4"-1409,-3 0-360,2-1 1665,3-1-1937,-2 2 136,-3 2-120,-4 3-368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2.356"/>
    </inkml:context>
    <inkml:brush xml:id="br0">
      <inkml:brushProperty name="width" value="0.035" units="cm"/>
      <inkml:brushProperty name="height" value="0.035" units="cm"/>
      <inkml:brushProperty name="color" value="#66CC00"/>
    </inkml:brush>
  </inkml:definitions>
  <inkml:trace contextRef="#ctx0" brushRef="#br0">1 9 18820,'0'-9'1928,"0"11"-1159,1 5-313,-1 17 992,2 6-256,-1 15-360,4 7-231,0 5-337,0 2-192,2-6-288,-2-5-168,1-12-489,0-4-231,-6-21-1520,-1-7 2047,-5-8-439,-6-13-160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2.787"/>
    </inkml:context>
    <inkml:brush xml:id="br0">
      <inkml:brushProperty name="width" value="0.035" units="cm"/>
      <inkml:brushProperty name="height" value="0.035" units="cm"/>
      <inkml:brushProperty name="color" value="#66CC00"/>
    </inkml:brush>
  </inkml:definitions>
  <inkml:trace contextRef="#ctx0" brushRef="#br0">1 130 15299,'16'11'2185,"1"-1"-1241,6-8-304,4-5 1881,15-9-1537,1-4-120,1-5-624,3-2-472,-4-1-1288,-5-1 1400,-10 8-360,-3 6-177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3.379"/>
    </inkml:context>
    <inkml:brush xml:id="br0">
      <inkml:brushProperty name="width" value="0.035" units="cm"/>
      <inkml:brushProperty name="height" value="0.035" units="cm"/>
      <inkml:brushProperty name="color" value="#66CC00"/>
    </inkml:brush>
  </inkml:definitions>
  <inkml:trace contextRef="#ctx0" brushRef="#br0">335 1 17580,'-2'3'194,"1"1"0,-1 0 0,0 0 0,0 0 0,0-1 0,0 1 1,0-1-1,-1 0 0,0 0 0,1 0 0,-1 0 0,-5 4 0,-9 10 230,-200 262 3960,191-235-4081,22-34-296,-2 0 1,1-1 0,-2 0-1,-9 12 1,16-21-62,0-1-1,-1 1 1,1-1-1,0 1 1,-1-1-1,1 1 1,0-1-1,0 1 1,0-1 0,0 0-1,-1 1 1,1-1-1,0 1 1,0-1-1,0 1 1,0-1-1,0 1 1,0-1 0,1 0-1,-1 1 1,0-1-1,0 0 1,5-26-854,2 1 1,0-1-1,19-42 1,-4 17-11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8.400"/>
    </inkml:context>
    <inkml:brush xml:id="br0">
      <inkml:brushProperty name="width" value="0.025" units="cm"/>
      <inkml:brushProperty name="height" value="0.025" units="cm"/>
    </inkml:brush>
  </inkml:definitions>
  <inkml:trace contextRef="#ctx0" brushRef="#br0">229 1 19635,'-9'5'1719,"4"-2"-1610,-82 54 2198,75-48-2058,0 0-1,0 1 1,1 1-1,0 0 1,-13 17-1,24-28-249,-1 1 1,1-1-1,0 1 0,-1 0 0,1-1 0,0 1 1,-1-1-1,1 1 0,0-1 0,0 1 0,-1 0 0,1-1 1,0 1-1,0 0 0,0-1 0,0 1 0,0 0 1,0-1-1,0 1 0,0 0 0,0-1 0,0 1 1,0 0-1,0-1 0,1 1 0,-1-1 0,0 1 0,0 0 1,1-1-1,0 1 0,20 9-60,39-8-80,-51-2 117,40-2-311,52 1-596,-95 1 925,1 1 0,-1 0 1,1 0-1,-1 0 0,1 1 1,-1 0-1,0 0 0,0 1 1,0 0-1,0 0 0,10 7 1,-15-9 70,0 0 0,1 0 0,-1 0 0,0 0 0,1 1 0,-1-1 0,0 0 0,0 1 0,0-1 0,0 1 0,0-1 0,0 1 0,-1 0 0,1-1 1,-1 1-1,1 0 0,-1 0 0,1-1 0,-1 1 0,0 0 0,0 0 0,0-1 0,0 4 0,-1-3 35,0 1 0,0 0 0,0-1 0,0 1 0,-1 0 0,1-1 0,-1 0 0,1 1 0,-1-1 0,0 0 0,0 0 0,0 0 0,-3 2 0,-8 6 337,-1-1-1,1 0 1,-31 13 0,40-20-383,-32 15 336,-1-1 1,0-1 0,-1-2 0,-66 13-1,82-28-761,22 1 315,0 1 0,0 0 0,0-1 0,-1 1 0,1 0 0,0-1 0,0 1 1,0-1-1,0 1 0,0 0 0,0-1 0,0 1 0,0 0 0,0-1 0,0 1 1,0-1-1,0 1 0,0 0 0,0-1 0,0 1 0,0 0 0,0-1 0,0 1 1,1-1-1,-1 1 0,0 0 0,0-1 0,0 1 0,1 0 0,-1-1 0,30-30-5343,-23 24 3795,33-32-8630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3.947"/>
    </inkml:context>
    <inkml:brush xml:id="br0">
      <inkml:brushProperty name="width" value="0.035" units="cm"/>
      <inkml:brushProperty name="height" value="0.035" units="cm"/>
      <inkml:brushProperty name="color" value="#66CC00"/>
    </inkml:brush>
  </inkml:definitions>
  <inkml:trace contextRef="#ctx0" brushRef="#br0">272 3 14595,'1'-1'162,"1"1"1,0-1-1,-1 1 1,1 0-1,0 0 0,0 0 1,0-1-1,-1 2 0,1-1 1,0 0-1,0 0 1,-1 0-1,1 1 0,0-1 1,0 1-1,2 1 0,-2-1-13,-1 1 0,1 0 0,-1-1 0,1 1 0,-1 0-1,0 0 1,1 0 0,-1 0 0,0 0 0,0 0-1,-1 0 1,1 0 0,0 3 0,5 17 674,-2-1 1,0 1-1,0 23 0,-2-17-432,9 38-1,21 38-153,1 7-1908,-32-110 1578,-1 1-1,1-1 1,-1 1-1,1 0 1,-1-1 0,0 1-1,0 0 1,0-1-1,0 1 1,0 0-1,0-1 1,-1 1-1,1 0 1,0-1-1,-1 1 1,1 0-1,-1-1 1,0 1-1,1-1 1,-1 1-1,-2 2 1,-8 0-574</inkml:trace>
  <inkml:trace contextRef="#ctx0" brushRef="#br0" timeOffset="1">1 556 17548,'0'22'1672,"8"-9"-896,8-3-256,14-6 889,7-4-345,9-7-224,6-3-64,1-5-480,0 0-304,-4-5-896,-5 1-24,-8 2 632,-6-2-168,-6-1-216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04.428"/>
    </inkml:context>
    <inkml:brush xml:id="br0">
      <inkml:brushProperty name="width" value="0.035" units="cm"/>
      <inkml:brushProperty name="height" value="0.035" units="cm"/>
      <inkml:brushProperty name="color" value="#66CC00"/>
    </inkml:brush>
  </inkml:definitions>
  <inkml:trace contextRef="#ctx0" brushRef="#br0">87 56 18860,'-16'37'983,"1"1"0,2 0 0,2 1 0,-11 70-1,20-90-872,-1-2-24,0 0 0,2 1 0,0-1 1,1 0-1,3 18 0,-3-34-79,0-1-1,0 0 1,0 0-1,0 1 1,0-1-1,0 0 0,0 0 1,0 1-1,0-1 1,0 0-1,0 1 1,0-1-1,0 0 1,0 0-1,0 0 1,1 1-1,-1-1 1,0 0-1,0 0 0,0 1 1,0-1-1,1 0 1,-1 0-1,0 0 1,0 0-1,0 1 1,1-1-1,-1 0 1,0 0-1,0 0 1,1 0-1,-1 0 0,0 0 1,7-6 104,3-14-36,0-16-148,-1 0 1,-2 0 0,-1-1 0,-2 0 0,-2 0 0,-1 0-1,-8-71 1,6 102 57,-6-34-56,7 39 74,0-1-1,-1 1 0,1-1 0,-1 1 0,0-1 0,1 1 0,-1-1 0,0 1 0,0-1 0,0 1 0,0 0 0,0 0 1,0 0-1,0-1 0,0 1 0,-1 0 0,1 0 0,0 0 0,-3-1 0,4 2 2,-1 0 0,1 0 0,-1 0 0,1 0 0,-1 0 0,1 0 0,-1 0 0,1 0-1,-1 0 1,1 0 0,-1 0 0,1 0 0,-1 0 0,1 0 0,0 0 0,-1 1 0,1-1 0,-1 0 0,1 0 0,-1 0 0,1 1-1,0-1 1,-1 0 0,1 1 0,0-1 0,-1 0 0,1 1 0,0-1 0,-1 0 0,1 1 0,0 0 0,-7 19 96,6 26 60,1-42-142,0 4 18,0 0-1,1 0 0,0 0 1,1 0-1,-1 0 0,2-1 1,5 15-1,-7-18-12,1-1 0,0 0 0,0 0 0,0-1 0,0 1 0,0 0 1,1-1-1,-1 1 0,1-1 0,0 0 0,0 0 0,-1 0 0,1 0 0,0 0 0,1-1 0,-1 1 0,0-1 0,0 0 0,1 0 0,6 1 0,-2-1 26,0-1 1,0-1-1,0 1 1,0-1-1,0 0 1,0-1-1,0 0 0,0 0 1,-1-1-1,1 0 1,-1 0-1,0-1 0,0 0 1,11-7-1,9-9 112,-1 0 0,25-26 0,-46 41-130,23-23 70,-20 18-83,1 1 0,17-13 0,-26 22-18,0 0 0,0 0 0,0-1 0,1 1 0,-1 0 0,0 0-1,0-1 1,0 1 0,0 0 0,0 0 0,1 0 0,-1 0 0,0-1 0,0 1 0,0 0 0,1 0 0,-1 0 0,0 0 0,0 0 0,1 0 0,-1 0 0,0 0 0,0-1 0,0 1 0,1 0 0,-1 0 0,0 0 0,0 0 0,1 0 0,-1 0 0,0 0 0,0 0 0,1 0 0,-1 1 0,0-1-1,0 0 1,1 0 0,-1 0 0,0 0 0,0 0 0,0 0 0,1 0 0,-1 1 0,0-1 0,0 0 0,0 0 0,1 0 0,-1 0 0,0 1 0,0-1 0,0 0 0,0 0 0,0 0 0,0 1 0,1-1 0,-1 0 0,0 0 0,0 1 0,0-1 0,0 0 0,0 0 0,0 1 0,0-1-1,0 0 1,0 1 0,-3 21-14,1-15 8,-14 77-34,4 0-1,3 0 1,3 106 0,11-129-415,-4-56 429,0 0 0,0 0 0,1 0 0,-1 0 0,1-1 1,1 1-1,-1-1 0,0 1 0,6 6 0,9 2-173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0.114"/>
    </inkml:context>
    <inkml:brush xml:id="br0">
      <inkml:brushProperty name="width" value="0.035" units="cm"/>
      <inkml:brushProperty name="height" value="0.035" units="cm"/>
      <inkml:brushProperty name="color" value="#66CC00"/>
    </inkml:brush>
  </inkml:definitions>
  <inkml:trace contextRef="#ctx0" brushRef="#br0">7 71 15859,'-5'13'1497,"5"-2"-961,-2-1-192,12-7 1016,7-3-664,11-3-224,5-4-111,11-3-113,6-1-64,5-1-336,0-1-257,-3 0 666,-5 3-281,-2-4-80,-7 0-1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0.550"/>
    </inkml:context>
    <inkml:brush xml:id="br0">
      <inkml:brushProperty name="width" value="0.035" units="cm"/>
      <inkml:brushProperty name="height" value="0.035" units="cm"/>
      <inkml:brushProperty name="color" value="#66CC00"/>
    </inkml:brush>
  </inkml:definitions>
  <inkml:trace contextRef="#ctx0" brushRef="#br0">1 2 14339,'5'0'446,"1"-1"0,1 1-1,-1-1 1,0 2 0,0-1 0,0 1 0,-1 0-1,1 0 1,7 2 0,3 2 32,0 1 0,16 8 0,-26-11-434,0 0 1,0 1-1,-1-1 0,1 1 1,-1 0-1,0 1 0,0-1 1,0 1-1,-1 0 0,1 1 1,-1-1-1,0 0 0,-1 1 0,1 0 1,-1 0-1,-1 0 0,1 1 1,-1-1-1,0 0 0,0 1 1,-1 0-1,0-1 0,0 1 1,0 0-1,-1 0 0,0-1 1,-1 1-1,1 0 0,-3 9 1,-1 2 111,0-1 1,-1 0-1,-1 0 1,-1 0-1,0-1 1,-13 20 0,-65 89-27,71-104-359,-2-2 118,5-12-99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1.012"/>
    </inkml:context>
    <inkml:brush xml:id="br0">
      <inkml:brushProperty name="width" value="0.035" units="cm"/>
      <inkml:brushProperty name="height" value="0.035" units="cm"/>
      <inkml:brushProperty name="color" value="#66CC00"/>
    </inkml:brush>
  </inkml:definitions>
  <inkml:trace contextRef="#ctx0" brushRef="#br0">59 20 16083,'9'-19'3173,"-6"18"-1087,-2 13-1051,-8 31-405,-20 75 1,16-84-425,3 1 0,1 1-1,-4 53 1,11-85-169,0 0 0,0-1-1,0 1 1,0-1 0,1 1 0,0 0-1,-1-1 1,1 1 0,1-1-1,-1 0 1,0 1 0,1-1 0,0 0-1,0 0 1,0 0 0,0 0-1,5 5 1,-5-6-38,1 0 0,0 0-1,0 0 1,0-1 0,0 1-1,0-1 1,1 0 0,-1 1-1,0-2 1,0 1 0,1 0-1,-1-1 1,1 1 0,-1-1 0,0 0-1,1 0 1,-1-1 0,1 1-1,4-2 1,-2 1-107,-1 0-1,1-1 1,-1 0 0,0 0-1,0-1 1,0 1 0,0-1-1,-1 0 1,1 0 0,-1-1 0,1 1-1,-1-1 1,0 0 0,0 0-1,-1 0 1,1-1 0,3-7-1,7-15-304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1.638"/>
    </inkml:context>
    <inkml:brush xml:id="br0">
      <inkml:brushProperty name="width" value="0.035" units="cm"/>
      <inkml:brushProperty name="height" value="0.035" units="cm"/>
      <inkml:brushProperty name="color" value="#66CC00"/>
    </inkml:brush>
  </inkml:definitions>
  <inkml:trace contextRef="#ctx0" brushRef="#br0">136 163 16980,'-1'0'92,"1"0"1,-1 1 0,0-1 0,1 0 0,-1 0-1,0 0 1,1 0 0,-1 1 0,1-1-1,-1 0 1,0 0 0,1 1 0,-1-1-1,1 0 1,-1 1 0,1-1 0,-1 1 0,1-1-1,-1 1 1,1-1 0,0 1 0,-1-1-1,1 2 1,-11 17 202,7-12 66,-14 26 22,2 0 0,2 1 1,1 1-1,1 0 1,2 0-1,2 1 0,-6 50 1,13-77-371,1-6 1,-1 1 1,1-1-1,-1 0 0,1 0 0,0 0 1,0 1-1,1-1 0,-1 0 1,1 0-1,-1 0 0,1 0 0,1 4 1,-1-7-10,-1 0-1,0 0 1,0 1 0,0-1 0,0 0 0,1 0 0,-1 1 0,0-1 0,0 0 0,0 0 0,1 0 0,-1 1 0,0-1 0,0 0 0,1 0 0,-1 0 0,0 0-1,1 0 1,-1 0 0,0 0 0,0 1 0,1-1 0,-1 0 0,0 0 0,1 0 0,-1 0 0,0 0 0,0 0 0,1 0 0,-1 0 0,0 0 0,1-1-1,-1 1 1,0 0 0,0 0 0,1 0 0,-1 0 0,1-1 0,11-11 123,6-22 81,-3-4-70,-2 0-1,-1-2 1,-3 1-1,0-1 1,-3 0-1,3-71 1,-10 102-174,-2 13 6,0 12 2,2-14 27,1 1 1,0 0-1,0-1 0,0 1 1,1-1-1,-1 1 0,0-1 1,1 1-1,0 0 0,0-1 1,-1 0-1,2 1 0,-1-1 1,0 0-1,0 1 0,3 2 1,-3-4 1,0 0 1,-1-1-1,1 1 1,0-1-1,0 1 1,0-1-1,0 1 1,-1-1-1,1 0 1,0 1 0,0-1-1,0 0 1,0 0-1,0 0 1,0 0-1,0 0 1,0 0-1,1 0 1,1 0 5,-1-1 1,0 0-1,1 1 1,-1-1 0,0 0-1,0 0 1,1-1-1,-1 1 1,0 0-1,2-2 1,13-13 32,0 0 0,0-2 1,-2 1-1,0-2 0,14-22 1,-12 16-3,1 1 1,29-30 0,-46 53-40,-1 1-1,1-1 1,0 0 0,-1 1 0,1-1 0,0 0 0,-1 1 0,1-1-1,0 1 1,-1 0 0,1-1 0,0 1 0,0 0 0,0-1 0,0 1-1,-1 0 1,1 0 0,0-1 0,0 1 0,0 0 0,0 0 0,0 0-1,0 1 3,0-1 0,-1 1 0,1-1 1,-1 0-1,1 1 0,-1-1 0,1 1 0,-1 0 0,1-1 0,-1 1 0,0-1 0,1 1 0,-1 0 0,0-1 0,1 1 0,-1 0 0,0-1 0,0 1 0,0 0 0,0 1 0,1 6 30,0 1-1,-1 0 0,-1 11 1,1-17-24,-13 132 276,5-59-185,1 127-1,12-172-686,-1-22 339,-4-9 244,1 0 0,-1 0 1,0 0-1,0 0 0,0 0 1,1 0-1,-1 0 1,0 0-1,0 0 0,0 0 1,0 0-1,1 0 0,-1 0 1,0 0-1,0 0 0,0 0 1,0-1-1,1 1 0,-1 0 1,0 0-1,0 0 0,0 0 1,0 0-1,0 0 1,0-1-1,0 1 0,0 0 1,1 0-1,-1 0 0,0 0 1,0-1-1,0 1 0,0 0 1,0 0-1,0 0 0,0-1 1,0 1-1,0 0 0,0 0 1,0 0-1,0 0 1,0-1-1,0 1 0,0 0 1,3-17-282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5.983"/>
    </inkml:context>
    <inkml:brush xml:id="br0">
      <inkml:brushProperty name="width" value="0.035" units="cm"/>
      <inkml:brushProperty name="height" value="0.035" units="cm"/>
      <inkml:brushProperty name="color" value="#66CC00"/>
    </inkml:brush>
  </inkml:definitions>
  <inkml:trace contextRef="#ctx0" brushRef="#br0">17 26 16075,'6'-21'2413,"-5"17"-987,-4 13 119,-3 15-1271,1-1 0,1 1-1,1 0 1,1 0 0,2 0-1,0 0 1,1 0 0,6 28-1,-6-45-211,0-1 0,1 1 0,0-1 0,1 1 0,3 7 0,-5-13-44,-1 0 0,1 0 0,-1 0 0,1 0-1,-1 0 1,1 0 0,0-1 0,-1 1 0,1 0 0,0 0-1,0-1 1,0 1 0,0 0 0,0-1 0,-1 1 0,1-1-1,0 1 1,0-1 0,0 1 0,0-1 0,1 0 0,-1 1-1,0-1 1,0 0 0,0 0 0,0 0 0,0 0 0,0 0-1,0 0 1,0 0 0,0 0 0,0-1 0,0 1 0,1 0-1,-1-1 1,0 1 0,0-1 0,0 1 0,-1-1 0,3 0-1,3-4 75,1 0 0,-1 0 0,0-1 0,-1 0-1,1 0 1,-1 0 0,0-1 0,-1 0 0,1 0-1,-2 0 1,5-9 0,4-13 325,12-45-1,-24 73-404,2-6 45,8-33 186,-9 38-226,-1 0 0,1 1 1,-1-1-1,0 0 0,0 0 0,0 0 0,0 0 0,0 1 0,0-1 0,0 0 1,-1 0-1,1 0 0,-1 1 0,1-1 0,-1 0 0,0 0 0,-1-2 1,2 4-16,0 0 1,-1 0-1,1 0 1,0 0-1,0 0 1,-1 0-1,1 0 1,0 0 0,-1 0-1,1 0 1,0 0-1,0 0 1,-1 0-1,1 0 1,0 0-1,0 0 1,0 1 0,-1-1-1,1 0 1,0 0-1,0 0 1,-1 0-1,1 0 1,0 1-1,0-1 1,0 0-1,-1 0 1,1 0 0,0 0-1,0 1 1,0-1-1,0 0 1,0 0-1,0 1 1,-1-1-1,1 0 1,0 0 0,0 1-1,0-1 1,0 0-1,0 0 1,0 1-1,0-1 1,0 0-1,0 0 1,0 1 0,0-1-1,0 0 1,-3 16 34,2-10-36,1 0-1,0-1 0,0 1 1,1 0-1,-1-1 0,1 1 1,1 0-1,-1-1 1,1 0-1,4 11 0,-5-14 0,0 0 0,0-1 0,0 1 0,1-1-1,-1 1 1,1-1 0,-1 1 0,1-1 0,-1 0 0,1 1 0,0-1-1,-1 0 1,1 0 0,0-1 0,0 1 0,0 0 0,0 0-1,0-1 1,0 1 0,0-1 0,0 0 0,0 0 0,0 1 0,0-1-1,0-1 1,0 1 0,0 0 0,0 0 0,0-1 0,0 1-1,0-1 1,0 0 0,2 0 0,4-3 2,0 1 1,0-1-1,0 0 0,0-1 0,-1 0 1,0 0-1,0-1 0,12-11 1,1-5 44,21-32 1,-28 37-21,-17 25-34,0 0 0,0 0 0,1 1 0,0 0 0,1-1 0,-3 14 0,1-3-6,-2 3-14,1-7 17,2-1-1,-1 1 1,2 0-1,-1 23 0,3-37 11,-1-1-1,1 1 0,0-1 1,1 1-1,-1-1 1,0 1-1,0 0 1,0-1-1,0 1 0,0-1 1,0 1-1,1-1 1,-1 1-1,0-1 0,1 1 1,-1-1-1,0 1 1,1-1-1,-1 0 0,0 1 1,1-1-1,-1 1 1,1-1-1,-1 0 0,0 1 1,1-1-1,-1 0 1,1 0-1,-1 1 1,1-1-1,0 0 0,-1 0 1,1 0-1,-1 0 1,1 1-1,-1-1 0,1 0 1,-1 0-1,1 0 1,-1 0-1,1-1 0,0 1 1,-1 0-1,1 0 1,-1 0-1,1 0 0,-1 0 1,1-1-1,-1 1 1,1 0-1,29-16-23,-27 14 22,12-8 0,1-1-22,34-16 0,-46 25 8,0 0 0,1 0 0,-1 1 0,1 0 0,-1 0-1,1 0 1,-1 0 0,1 1 0,-1-1 0,1 1 0,-1 0-1,1 1 1,8 1 0,-11-1 3,0 0 1,0 0-1,0 0 0,0 0 1,0 0-1,0 1 0,0-1 0,0 1 1,0-1-1,-1 1 0,1 0 1,-1 0-1,1 0 0,-1 0 0,0 0 1,0 0-1,0 0 0,0 0 1,0 0-1,0 0 0,-1 1 0,1-1 1,-1 0-1,1 1 0,-1 3 0,-14-29 464,9 5-355,1 7-139,0-1 0,1 1 1,1-1-1,-2-18 0,4 30 4,0 0 0,0 0 1,1 0-1,-1 0 1,0 0-1,0-1 1,0 1-1,0 0 0,0 0 1,0 0-1,0 0 1,0 0-1,0 0 1,0 0-1,1 0 0,-1-1 1,0 1-1,0 0 1,0 0-1,0 0 1,0 0-1,0 0 0,1 0 1,-1 0-1,0 0 1,0 0-1,0 0 1,0 0-1,0 0 0,0 0 1,1 0-1,-1 0 1,0 0-1,0 0 1,0 0-1,0 0 0,0 0 1,1 0-1,-1 0 1,0 0-1,0 0 1,0 0-1,0 0 0,0 0 1,0 1-1,1-1 1,-1 0-1,0 0 1,0 0-1,0 0 0,0 0 1,0 0-1,12 8-680,-2-2 333,5 1-320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6.450"/>
    </inkml:context>
    <inkml:brush xml:id="br0">
      <inkml:brushProperty name="width" value="0.035" units="cm"/>
      <inkml:brushProperty name="height" value="0.035" units="cm"/>
      <inkml:brushProperty name="color" value="#66CC00"/>
    </inkml:brush>
  </inkml:definitions>
  <inkml:trace contextRef="#ctx0" brushRef="#br0">124 6 17428,'-1'-1'140,"0"0"0,0 1 0,0-1 0,-1 0 0,1 1 1,0 0-1,0-1 0,-1 1 0,1 0 0,-1 0 0,1-1 0,0 1 1,-1 0-1,1 0 0,0 1 0,-1-1 0,1 0 0,0 0 0,-1 1 1,1-1-1,0 0 0,-1 1 0,1 0 0,0-1 0,0 1 0,-1 0 1,-34 21 1763,33-19-1739,-29 25 401,31-26-642,-1-1 0,0 1 1,1 0-1,-1 0 0,1 0 1,-1 0-1,1 1 0,0-1 1,0 0-1,0 0 0,0 1 1,1-1-1,-2 5 1,2-7 33,1 1 1,-1-1 0,0 1 0,1-1 0,-1 0 0,0 1 0,1-1 0,-1 1-1,0-1 1,1 0 0,-1 1 0,1-1 0,-1 0 0,1 1 0,-1-1 0,1 0-1,-1 0 1,1 0 0,-1 1 0,1-1 0,-1 0 0,1 0 0,-1 0 0,1 0-1,-1 0 1,1 0 0,0 0 0,-1 0 0,1 0 0,-1 0 0,1 0 0,-1 0 0,1-1-1,24-3-723,-22 4 613,14-4-292,36-5-250,-48 9 684,-1-1 1,1 1-1,-1 0 1,1 1-1,-1-1 1,1 1-1,-1 0 1,1 0-1,4 1 1,-9-1 40,1-1 1,0 0-1,0 1 1,-1-1-1,1 1 0,0-1 1,-1 0-1,1 1 1,-1 0-1,1-1 1,0 1-1,-1-1 0,1 1 1,-1 0-1,1-1 1,-1 1-1,0 0 1,1-1-1,-1 1 0,0 0 1,1 0-1,-1-1 1,0 1-1,0 0 1,0 0-1,0 1 0,0 0 45,0 0 0,-1 0-1,1 0 1,-1 0 0,1 0-1,-1 0 1,0 0 0,0 0-1,0 0 1,-1 2 0,-4 4 243,1-1 0,-1 0 0,-10 10 1,6-7-127,-1-1 0,0 0 0,0 0 0,-1-1 1,-19 10-1,30-17-241,-1-1 0,1 1 1,0-1-1,-1 0 1,1 1-1,-1-1 1,1 0-1,-1 0 0,1 0 1,-1 0-1,-1 0 1,3 0 40,-1-1 0,1 1 0,0 0 0,-1 0 1,1 0-1,0 0 0,-1-1 0,1 1 0,0 0 0,-1 0 1,1 0-1,0-1 0,-1 1 0,1 0 0,0-1 0,0 1 1,0 0-1,-1-1 0,1 1 0,0 0 0,0-1 1,0 1-1,0 0 0,0-1 0,-1 1 0,1 0 0,0-1 1,0 1-1,0 0 0,0-1 0,0 1 0,0-1 1,0 1-1,0 0 0,1-1 0,-1 1 0,0 0 0,0-1 1,0 1-1,0-1 0,0 1 0,1 0 0,-1 0 1,0-1-1,0 1 0,0 0 0,1-1 0,-1 1 0,0 0 1,1-1-1,13-15-321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6.870"/>
    </inkml:context>
    <inkml:brush xml:id="br0">
      <inkml:brushProperty name="width" value="0.035" units="cm"/>
      <inkml:brushProperty name="height" value="0.035" units="cm"/>
      <inkml:brushProperty name="color" value="#66CC00"/>
    </inkml:brush>
  </inkml:definitions>
  <inkml:trace contextRef="#ctx0" brushRef="#br0">86 380 18060,'-22'29'1701,"14"-20"-1411,1 0 0,0 0 1,0 1-1,1-1 1,1 2-1,-1-1 0,2 0 1,-8 22-1,12-31-258,0 1 0,-1-1 0,1 0 0,0 1 0,0-1 0,0 0 0,0 1 0,0-1 0,0 1 0,0-1 1,0 0-1,1 1 0,-1-1 0,0 0 0,1 0 0,-1 1 0,1-1 0,0 0 0,0 1 0,0-1-16,-1 0-1,1-1 1,0 1 0,0-1 0,0 0-1,-1 1 1,1-1 0,0 0 0,0 1-1,0-1 1,0 0 0,0 0-1,0 0 1,-1 0 0,1 0 0,0 0-1,0 0 1,0 0 0,0 0 0,0 0-1,1-1 1,4-1 4,-1 0-1,1 0 1,0 0-1,-1-1 1,0 0-1,1 0 1,4-5-1,5-5 12,0 0 0,-1-1-1,-1-1 1,0 0 0,-1-1 0,19-33-1,-17 24 43,-1-1-1,-2-1 1,0 0-1,7-31 0,-13 37 22,-1 1 0,2-42 0,-6 54-60,0 0-1,0 0 0,0 0 0,-1-1 1,-1 1-1,1 0 0,-2 0 1,1 1-1,-1-1 0,-4-9 1,6 16-27,1-1 1,-1 1-1,0-1 1,0 1-1,0-1 1,0 1 0,0-1-1,-1 1 1,1 0-1,0 0 1,-1-1-1,1 1 1,0 0-1,-1 0 1,0 1 0,1-1-1,-1 0 1,1 0-1,-1 1 1,0-1-1,1 1 1,-1 0-1,0-1 1,0 1 0,0 0-1,1 0 1,-1 0-1,0 0 1,0 0-1,1 0 1,-1 1 0,0-1-1,0 1 1,1-1-1,-1 1 1,0-1-1,1 1 1,-1 0-1,1 0 1,-1 0 0,1 0-1,-1 0 1,0 2-1,-6 3 12,0 1-1,1 0 1,0 1 0,0-1-1,1 2 1,-6 8-1,5-7-12,1 0-1,0 1 0,0 0 0,1 0 0,1 0 0,0 0 0,0 1 0,1 0 0,1 0 1,0 0-1,-1 20 0,4-29-8,-1-1 0,1 1 0,-1 0 0,1 0 0,0 0 0,0-1 0,0 1 0,0 0 0,1-1 0,-1 1-1,1-1 1,0 0 0,-1 1 0,1-1 0,0 0 0,0 0 0,0 0 0,1 0 0,-1 0 0,0-1 0,1 1 0,-1-1 0,1 0 0,5 3 0,7 1-18,1 0 0,0-1 0,24 4 0,9 2-18,-42-8 37,-1 0 1,0 0-1,-1 1 0,1 0 1,0 0-1,-1 0 1,0 1-1,0-1 0,0 1 1,0 1-1,0-1 0,-1 1 1,0-1-1,4 7 0,-5-7-51,-1 0-1,0 1 0,0-1 0,0 1 0,-1-1 1,0 1-1,1 0 0,-2 0 0,1 0 0,0 0 1,-1 0-1,0-1 0,0 1 0,-1 0 0,1 0 1,-1 0-1,0 0 0,-3 7 0,0-3 237,2-6-143,1-1-1,0 0 0,0 0 1,0 0-1,0 1 0,0-1 1,1 1-1,-1 3 1,2-4-122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7.374"/>
    </inkml:context>
    <inkml:brush xml:id="br0">
      <inkml:brushProperty name="width" value="0.035" units="cm"/>
      <inkml:brushProperty name="height" value="0.035" units="cm"/>
      <inkml:brushProperty name="color" value="#66CC00"/>
    </inkml:brush>
  </inkml:definitions>
  <inkml:trace contextRef="#ctx0" brushRef="#br0">35 54 17908,'-3'36'1976,"-2"-1"-1344,-4-3-288,0 3 905,5-6-841,0-5-312,4-11-680,4-6 368,5-11 32,1-8-200,3-6-161</inkml:trace>
  <inkml:trace contextRef="#ctx0" brushRef="#br0" timeOffset="1">200 139 15867,'13'3'1223,"-1"0"-1,1-1 1,0 0-1,0-1 1,25-1-1,-31-1-1083,1 0 1,-1-1-1,1 0 0,-1 0 0,0-1 1,0 0-1,0 0 0,0 0 1,0-1-1,-1 0 0,8-6 0,-6 4-119,0-1 0,0 0 0,-1 0 0,0 0 0,-1-1 0,0 0 0,0 0 0,0-1 0,6-14 0,-8 7 14,-4 16-33,0-1 1,0 1-1,0 0 1,-1 0-1,1-1 0,0 1 1,0 0-1,0 0 0,0-1 1,0 1-1,0 0 1,-1 0-1,1-1 0,0 1 1,0 0-1,0 0 0,0 0 1,-1-1-1,1 1 1,0 0-1,0 0 0,-1 0 1,1 0-1,0 0 0,0-1 1,-1 1-1,1 0 1,0 0-1,-1 0 0,0 0 4,-1 0 0,0 1-1,1-1 1,-1 0-1,1 1 1,-1-1 0,0 1-1,1 0 1,-1-1-1,1 1 1,0 0 0,-1 0-1,1 0 1,-2 2-1,-10 8 50,2 1-1,-1 0 0,2 1 0,0 1 1,0-1-1,1 1 0,1 1 0,0 0 0,1 0 1,-9 29-1,15-40-27,0 0 1,0 0 0,1 0-1,-1 0 1,1 0-1,0 6 1,0-9-26,0-1 0,0 1 0,0 0 0,1-1 0,-1 1 0,0 0 0,0-1 0,0 1 0,1 0 0,-1-1 1,0 1-1,1 0 0,-1-1 0,1 1 0,-1-1 0,0 1 0,1-1 0,-1 1 0,1-1 0,-1 1 0,1-1 0,0 0 0,-1 1 0,1-1 0,-1 0 1,1 1-1,0-1 0,-1 0 0,1 0 0,0 0 0,-1 1 0,1-1 0,0 0 0,-1 0 0,1 0 0,0 0 0,0 0 0,-1 0 0,1 0 0,0-1 1,-1 1-1,1 0 0,0 0 0,-1 0 0,1-1 0,0 1 0,3-2-100,-1 1 1,1-1-1,-1 0 0,0 0 1,0 0-1,0 0 0,0 0 1,0-1-1,0 0 0,0 1 1,-1-1-1,0 0 1,4-5-1,-1 0-7,0-1 1,-1 0-1,1 0 1,2-10 0,8-28-269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9.235"/>
    </inkml:context>
    <inkml:brush xml:id="br0">
      <inkml:brushProperty name="width" value="0.025" units="cm"/>
      <inkml:brushProperty name="height" value="0.025" units="cm"/>
    </inkml:brush>
  </inkml:definitions>
  <inkml:trace contextRef="#ctx0" brushRef="#br0">55 102 8616,'0'-10'3326,"1"1"-2497,1 2-20,-1-1 0,-1 0 0,1 0 0,-1 0 0,0 1-1,-1-1 1,0 0 0,-2-8 0,3 16-768,0-1-1,0 1 1,0 0-1,0 0 1,-1 0-1,1-1 1,0 1-1,0 0 1,0 0-1,0 0 1,0-1 0,0 1-1,0 0 1,-1 0-1,1 0 1,0 0-1,0 0 1,0-1-1,-1 1 1,1 0-1,0 0 1,0 0 0,0 0-1,0 0 1,-1 0-1,1 0 1,0 0-1,0 0 1,-1 0-1,1 0 1,0 0-1,0 0 1,0 0 0,-1 0-1,1 0 1,0 0-1,0 0 1,0 0-1,-1 0 1,1 0-1,0 0 1,0 0-1,0 0 1,-1 0 0,1 0-1,0 1 1,0-1-1,0 0 1,-1 0-1,1 0 1,0 0-1,0 1 1,0-1-1,0 0 1,0 0 0,0 0-1,-1 0 1,1 1-1,0-1 1,0 0-1,-7 14 188,-3 17-217,2 1 0,1 0-1,2 0 1,1 0 0,1 1-1,2 41 1,1-71-12,0 1 0,1-1 0,-1 0 1,1 0-1,-1 0 0,1 0 0,0 0 0,0 0 1,1 0-1,-1 0 0,0 0 0,1 0 0,0-1 0,0 1 1,-1 0-1,2-1 0,-1 0 0,0 1 0,0-1 1,1 0-1,-1 0 0,1 0 0,0-1 0,-1 1 0,1-1 1,0 1-1,0-1 0,0 0 0,5 1 0,-3-1-130,0 0-1,-1-1 0,1 0 1,0 0-1,-1 0 0,1 0 0,0-1 1,-1 1-1,1-1 0,0-1 1,-1 1-1,1-1 0,-1 1 1,0-1-1,1 0 0,-1-1 1,0 1-1,0-1 0,5-5 0,22-24-4437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7.854"/>
    </inkml:context>
    <inkml:brush xml:id="br0">
      <inkml:brushProperty name="width" value="0.035" units="cm"/>
      <inkml:brushProperty name="height" value="0.035" units="cm"/>
      <inkml:brushProperty name="color" value="#66CC00"/>
    </inkml:brush>
  </inkml:definitions>
  <inkml:trace contextRef="#ctx0" brushRef="#br0">16 0 20284,'-9'6'1817,"5"6"-1289,1-2-256,5 1 848,5 1-712,0-5-80,5-3-208,6-5-152,2-4-72</inkml:trace>
  <inkml:trace contextRef="#ctx0" brushRef="#br0" timeOffset="1">241 95 15515,'-26'118'3473,"23"-102"-2968,2 0 0,0 0 1,0 0-1,2 0 0,3 22 0,-4-36-535,0 1 0,0-1 0,1 0 0,-1 0 0,1 0 0,0 0 0,0 0 0,-1 0 0,1 0 0,0 0 0,1 0 0,-1 0-1,0-1 1,1 1 0,-1 0 0,1-1 0,-1 1 0,1-1 0,-1 1 0,1-1 0,0 0 0,0 0 0,0 0 0,0 0 0,0 0 0,0 0 0,0 0-1,0-1 1,0 1 0,0-1 0,1 0 0,-1 1 0,0-1 0,0 0 0,0 0 0,0-1 0,1 1 0,-1 0 0,0-1 0,0 1 0,4-2-1,40-19-1280,-39 17 1173,-1 0 0,0 1 1,1 0-1,-1 0 0,1 1 0,0-1 0,0 2 1,0-1-1,0 1 0,9-1 0,-15 2 174,1 1 0,-1-1-1,0 0 1,1 1 0,-1-1-1,0 1 1,1-1 0,-1 1-1,0 0 1,0-1 0,1 1 0,-1 0-1,0 0 1,0 0 0,0 0-1,0 0 1,0 0 0,0 0-1,0 0 1,-1 0 0,1 1-1,0-1 1,-1 0 0,1 0 0,-1 1-1,1-1 1,-1 0 0,1 1-1,-1-1 1,0 1 0,0-1-1,0 0 1,0 1 0,0-1 0,0 1-1,0-1 1,0 0 0,-1 3-1,0 4 276,0 0-1,-1-1 0,0 1 1,-1-1-1,-4 12 0,-1-3 517,-1 0-1,-1-1 0,-20 25 0,26-34-682,0-1-1,-1 0 0,0 0 0,0-1 0,0 1 0,-1-1 1,0 0-1,1-1 0,-2 1 0,1-1 0,0 0 0,-13 3 1,17-6-212,1 0 1,0 0-1,0 0 1,-1 0-1,1 0 1,0-1 0,-1 1-1,1 0 1,0-1-1,0 1 1,-1-1-1,1 0 1,0 1 0,0-1-1,0 0 1,0 0-1,0 0 1,0 0-1,0 0 1,0 0-1,0 0 1,1 0 0,-1 0-1,0 0 1,1 0-1,-1 0 1,0 0-1,1-1 1,0 1 0,-1 0-1,1-1 1,0 1-1,-1 0 1,1-1-1,0 1 1,0-3-1,2-11-557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8.310"/>
    </inkml:context>
    <inkml:brush xml:id="br0">
      <inkml:brushProperty name="width" value="0.035" units="cm"/>
      <inkml:brushProperty name="height" value="0.035" units="cm"/>
      <inkml:brushProperty name="color" value="#66CC00"/>
    </inkml:brush>
  </inkml:definitions>
  <inkml:trace contextRef="#ctx0" brushRef="#br0">203 1 18556,'-2'3'180,"0"-1"0,0 1-1,0 0 1,1 0 0,-1 1 0,1-1 0,0 0-1,0 0 1,0 1 0,0-1 0,0 1-1,1-1 1,-1 5 0,-1 5 205,-12 53 1184,-6 69 0,17-98-1402,1 1 0,2-1 0,8 54 0,-1-63-475,-2-12-2256,-6-16 2421,0 0 1,0-1-1,1 1 0,-1 0 0,0 0 0,1-1 1,-1 1-1,0-1 0,1 1 0,-1 0 0,1-1 1,-1 1-1,1-1 0,-1 1 0,1-1 1,-1 0-1,1 1 0,-1-1 0,1 1 0,-1-1 1,1 0-1,0 0 0,-73-79-3607,-1 4 7988,74 76-4170,0 0-1,0-1 0,-1 1 0,1 0 1,0 0-1,0 0 0,0 0 1,-1 0-1,1-1 0,0 1 1,0 0-1,0 0 0,-1 0 1,1-1-1,0 1 0,0 0 1,0 0-1,0-1 0,0 1 1,0 0-1,0 0 0,0-1 1,0 1-1,0 0 0,-1-1 1,1 1-1,0 0 0,0 0 1,1-1-1,-1 1 0,0 0 1,0 0-1,0-1 0,0 1 1,0 0-1,0 0 0,0-1 1,0 1-1,0 0 0,1 0 1,-1-1-1,0 1 0,0 0 1,0 0-1,0 0 0,1-1 1,-1 1-1,0 0 0,0 0 0,0 0 1,1 0-1,-1 0 0,0-1 1,1 1-1,18-4 647,-10 3-206,14-5-503,-1 0 0,1-2 0,-2 0 0,1-2 0,20-11 0,4-8-167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9.079"/>
    </inkml:context>
    <inkml:brush xml:id="br0">
      <inkml:brushProperty name="width" value="0.035" units="cm"/>
      <inkml:brushProperty name="height" value="0.035" units="cm"/>
      <inkml:brushProperty name="color" value="#66CC00"/>
    </inkml:brush>
  </inkml:definitions>
  <inkml:trace contextRef="#ctx0" brushRef="#br0">77 0 18172,'-2'1'309,"-1"0"1,0-1 0,0 1-1,1 0 1,-1 1-1,1-1 1,-1 0-1,1 1 1,-1-1-1,1 1 1,0 0-1,0 0 1,-1 0 0,1 0-1,1 0 1,-3 4-1,-2 0-156,2 1-1,-1 0 0,1 0 1,-6 11-1,10-17-163,0-1 1,0 1 0,0-1-1,0 1 1,0-1 0,0 1-1,0-1 1,0 1-1,0-1 1,0 1 0,0-1-1,0 1 1,0-1-1,0 1 1,1-1 0,-1 1-1,0-1 1,0 1 0,1-1-1,-1 1 1,0-1-1,1 0 1,-1 1 0,0-1-1,1 0 1,-1 1 0,0-1-1,1 0 1,-1 1-1,1-1 1,-1 0 0,1 0-1,-1 1 1,1-1-1,-1 0 1,1 0 0,-1 0-1,2 0 1,27 7-265,-13-4 101,-13-3 156,-1 1-1,0 0 0,1 0 0,-1 0 1,0 0-1,1 0 0,-1 0 0,0 1 1,0-1-1,0 1 0,0 0 0,0-1 1,0 1-1,-1 0 0,1 0 0,-1 0 1,1 0-1,-1 1 0,0-1 0,2 4 1,-2-3 16,0 1 1,0 0 0,-1 0 0,0 0 0,1 0 0,-1 0 0,-1 0 0,1 0 0,-1-1-1,1 1 1,-1 0 0,-2 4 0,0 3 160,-1-1 0,-1 0 0,0 0 0,0-1-1,-1 1 1,0-1 0,-1 0 0,-12 13 0,-1-5 521,19-17-647,1 1 0,-1-1 0,1 1 0,-1 0 0,0-1-1,1 0 1,-1 1 0,0-1 0,1 1 0,-1-1 0,0 0-1,0 1 1,1-1 0,-1 0 0,0 0 0,0 0 0,0 1-1,1-1 1,-1 0 0,0 0 0,0 0 0,0 0 0,0-1-1,1 1 1,-1 0 0,-1 0 0,2-1-36,0 0 0,0 1 1,0-1-1,0 0 0,0 1 1,0-1-1,0 1 0,0-1 0,0 0 1,0 1-1,0-1 0,1 1 1,-1-1-1,0 0 0,0 1 0,1-1 1,-1 1-1,0-1 0,1 1 0,-1-1 1,1 1-1,-1-1 0,1 0 1,12-12-371,-13 12 329,26-22-1863,1 1 0,39-25 1,28-22-1514,-79 54 3337,-10 11 293,-1 0 0,1-1 0,-1 1 0,1 1 0,0-1 0,1 1 0,6-4 0,-11 7-139,0 0 0,-1 0 0,1 0 0,0 0 0,0-1 0,-1 1 0,1 0 0,0 1 0,0-1 0,-1 0 0,1 0 0,0 0-1,-1 0 1,1 1 0,0-1 0,0 0 0,-1 1 0,1-1 0,-1 0 0,1 1 0,0-1 0,-1 1 0,1-1 0,-1 1-1,1-1 1,-1 1 0,1-1 0,-1 1 0,1 0 0,-1 0 0,12 24 1326,-10-19-1026,31 98 2221,-33-104-2604,0 1 0,0-1 0,0 0 0,0 1 0,0-1 0,0 1-1,0-1 1,0 0 0,0 1 0,0-1 0,1 0 0,-1 1 0,0-1 0,0 0 0,0 0-1,1 1 1,-1-1 0,0 0 0,0 1 0,1-1 0,-1 0 0,0 0 0,0 0 0,1 1-1,-1-1 1,0 0 0,1 0 0,4-7 213,2-17 79,-6-6-335,-2-13-28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49.624"/>
    </inkml:context>
    <inkml:brush xml:id="br0">
      <inkml:brushProperty name="width" value="0.035" units="cm"/>
      <inkml:brushProperty name="height" value="0.035" units="cm"/>
      <inkml:brushProperty name="color" value="#66CC00"/>
    </inkml:brush>
  </inkml:definitions>
  <inkml:trace contextRef="#ctx0" brushRef="#br0">0 1 17780,'5'18'1560,"0"2"-1112,1 0-176,9-5 384,3-4-640,9-11 168,9-6-184,7-7-200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0.168"/>
    </inkml:context>
    <inkml:brush xml:id="br0">
      <inkml:brushProperty name="width" value="0.035" units="cm"/>
      <inkml:brushProperty name="height" value="0.035" units="cm"/>
      <inkml:brushProperty name="color" value="#66CC00"/>
    </inkml:brush>
  </inkml:definitions>
  <inkml:trace contextRef="#ctx0" brushRef="#br0">67 206 14563,'-17'47'3189,"7"-23"-2453,1 0 1,1 0-1,1 0 0,1 1 1,-3 33-1,9-56-644,0-1 0,0 1-1,0 0 1,0 0 0,0 0 0,0 0 0,1 0-1,-1 0 1,1-1 0,-1 1 0,1 0 0,0 0-1,0-1 1,1 3 0,-2-3-57,1-1 1,0 1-1,0-1 0,0 1 1,0 0-1,0-1 0,-1 0 0,1 1 1,0-1-1,0 1 0,0-1 1,0 0-1,0 0 0,0 0 0,0 1 1,0-1-1,0 0 0,1 0 1,-1 0-1,0-1 0,0 1 1,0 0-1,0 0 0,0-1 0,0 1 1,0 0-1,-1-1 0,3 0 1,6-3 4,-1-1 0,0 0 0,0 0 0,-1-1 0,1 1 1,-1-2-1,0 1 0,9-12 0,45-65-44,-38 48 18,28-62 0,-43 80-18,-1-1 0,0 0 0,-1-1 0,-2 0 0,5-33 0,-8 48 0,-1 1 1,0 0-1,0-1 0,0 1 0,-1 0 1,1-1-1,-3-5 0,3 9 3,0-1 0,-1 0 0,1 1-1,0-1 1,-1 0 0,1 1 0,-1-1 0,1 1-1,-1-1 1,1 0 0,-1 1 0,1 0 0,-1-1-1,0 1 1,1-1 0,-1 1 0,0 0 0,1-1-1,-1 1 1,0 0 0,1-1 0,-1 1 0,0 0-1,0 0 1,1 0 0,-1 0 0,0 0 0,0 0-1,1 0 1,-1 0 0,0 0 0,0 0 0,1 0-1,-1 1 1,0-1 0,0 0 0,1 0 0,-1 1-1,0-1 1,1 1 0,-1-1 0,0 1 0,-6 3-10,1 0 1,0 0-1,0 1 1,0 0 0,0 0-1,1 1 1,0-1 0,-5 8-1,-35 55-25,39-59 36,5-8-1,-35 65-26,33-61 18,1-1-1,0 1 0,0 0 0,1 0 0,0 0 1,0 0-1,0 1 0,0-1 0,1 0 1,-1 0-1,2 9 0,-1-13 7,1 0 1,-1 0-1,0 0 0,1 0 0,-1 0 1,1 0-1,-1 0 0,1 0 1,0-1-1,-1 1 0,1 0 1,0 0-1,-1-1 0,1 1 1,0 0-1,0-1 0,0 1 0,0 0 1,0-1-1,0 1 0,0-1 1,0 0-1,0 1 0,0-1 1,1 0-1,28 3-30,-25-4 27,25 1-65,-8-1 73,0 1 0,0 1 0,29 6 0,-46-7-27,0 1 0,0 1 0,0-1 0,0 1-1,-1 0 1,1 0 0,0 0 0,-1 1 0,1 0 0,-1 0-1,0 0 1,0 0 0,0 1 0,0-1 0,-1 1 0,1 0 0,-1 0-1,0 0 1,4 8 0,-6-10-12,0 0 0,0 1 0,0-1 0,0 1 0,-1-1 0,1 1 0,-1-1 0,1 1 0,-1 0 0,0-1 0,0 1 0,0-1 0,0 1 0,-1 0 0,1-1 0,-1 1 0,0-1 0,1 1 0,-1-1 0,0 1 0,0-1 0,-1 0 0,1 1 0,0-1 0,-1 0 0,0 0 1,1 0-1,-1 0 0,-2 2 0,-19 13-246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0.778"/>
    </inkml:context>
    <inkml:brush xml:id="br0">
      <inkml:brushProperty name="width" value="0.035" units="cm"/>
      <inkml:brushProperty name="height" value="0.035" units="cm"/>
      <inkml:brushProperty name="color" value="#66CC00"/>
    </inkml:brush>
  </inkml:definitions>
  <inkml:trace contextRef="#ctx0" brushRef="#br0">174 139 16347,'0'-1'115,"-1"0"-1,1 0 0,0 0 0,-1 0 0,1-1 0,-1 1 0,1 0 0,-1 0 0,0 0 0,1 0 0,-1 0 0,0 0 0,0 1 0,1-1 0,-1 0 0,0 0 0,0 0 0,0 1 0,0-1 0,0 0 0,0 1 0,-2-1 0,0 0 50,1 0 1,0 1-1,-1 0 1,1 0-1,-1 0 1,1 0-1,-1 0 1,1 0-1,0 0 1,-5 2-1,1 0 97,0 0-1,0 0 0,0 0 1,0 1-1,1 0 0,-1 0 1,1 1-1,-6 4 0,4-1-172,0 0 0,1 1 0,0 0 0,0 0 0,1 1 0,0-1 0,0 1 0,1 0 0,0 0 0,1 1 0,-5 18 0,8-27-84,-1 0-1,1 0 0,0 0 1,0 0-1,0 0 0,0-1 1,0 1-1,0 0 0,0 0 1,0 0-1,0 0 0,0 0 1,1-1-1,-1 1 0,0 0 0,1 0 1,-1 0-1,0-1 0,2 3 1,-2-3-2,1 0 1,-1 1-1,1-1 1,-1 0 0,1 0-1,0 0 1,-1 1-1,1-1 1,-1 0-1,1 0 1,0 0 0,-1 0-1,1 0 1,-1 0-1,1 0 1,0 0-1,-1 0 1,1 0 0,-1-1-1,1 1 1,0 0-1,3-2 12,0 0 0,0 0 1,0 0-1,0 0 0,0-1 0,5-5 0,24-26 169,-2-2 0,-1-1 0,35-60 0,-163 304 939,124-244-404,44-89-747,-65 113-201,-9 9-246,3 5 399,1-1 0,-1 0 0,1 0 0,-1 0 0,1 1 0,0-1 0,-1 0 0,1 1 0,-1-1 0,1 0 1,-1 1-1,1-1 0,0 0 0,-1 1 0,1-1 0,0 1 0,-1-1 0,1 1 0,0-1 0,0 1 0,-1-1 0,1 1 0,0-1 0,0 1 0,0-1 0,0 1 0,0-1 0,0 2 0,2-16-104,2 0 1,0 0-1,0 0 0,14-25 0,-15 32 538,-28 78 792,-51 102 0,42-101-179,34-72-966,0 0 0,0 0 0,0 1 0,0-1 0,0 0 1,0 0-1,0 0 0,0 0 0,0 0 0,0 0 0,0 0 1,0 0-1,-1 0 0,1 0 0,0 0 0,0 1 0,0-1 0,0 0 1,0 0-1,0 0 0,0 0 0,0 0 0,0 0 0,0 0 1,0 0-1,0 1 0,0-1 0,0 0 0,0 0 0,0 0 0,0 0 1,0 0-1,0 0 0,0 0 0,0 0 0,1 0 0,-1 1 0,0-1 1,0 0-1,0 0 0,0 0 0,0 0 0,0 0 0,0 0 1,0 0-1,0 0 0,0 0 0,0 0 0,0 0 0,0 0 0,1 0 1,-1 0-1,0 0 0,0 0 0,0 1 0,0-1 0,0 0 1,0 0-1,0 0 0,0 0 0,1 0 0,-1 0 0,10-5 90,18-14-106,-20 14 35,15-11-44,167-103-160,-185 116 153,1 0 0,-1 1 0,1 0 1,-1 0-1,1 0 0,0 1 0,0 0 0,0 0 1,0 0-1,11 1 0,-15 0 15,0 0-1,1 1 1,-1-1-1,0 1 1,0 0 0,0-1-1,0 1 1,0 0-1,0 0 1,0 1 0,-1-1-1,1 0 1,0 1-1,-1-1 1,1 1-1,-1-1 1,1 1 0,-1 0-1,0-1 1,1 1-1,-1 0 1,0 0 0,0 0-1,0 0 1,-1 0-1,1 0 1,0 0 0,-1 0-1,0 0 1,1 1-1,-1-1 1,0 3 0,1 8-27,0 0 0,-1 0 0,-1 0 0,0-1 0,0 1 0,-1 0 0,-1-1 0,-6 18 0,35-112-3128,-6 31 2575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1.269"/>
    </inkml:context>
    <inkml:brush xml:id="br0">
      <inkml:brushProperty name="width" value="0.035" units="cm"/>
      <inkml:brushProperty name="height" value="0.035" units="cm"/>
      <inkml:brushProperty name="color" value="#66CC00"/>
    </inkml:brush>
  </inkml:definitions>
  <inkml:trace contextRef="#ctx0" brushRef="#br0">109 0 16323,'-5'10'454,"-1"-1"-1,0 0 0,-1 0 0,0 0 0,-11 10 1,11-12-124,0 0 1,0 1-1,0 0 1,1 1-1,1 0 1,-8 15 0,11-19-314,1 0 1,0 0 0,0 0 0,-1 10 0,2-14-18,0 1-1,0-1 1,0 0 0,0 1 0,0-1 0,0 0 0,0 1 0,0-1-1,0 0 1,1 1 0,-1-1 0,0 0 0,1 1 0,0-1-1,-1 0 1,1 0 0,-1 0 0,1 1 0,0-1 0,0 0-1,0 0 1,0 0 0,1 1 0,-1-2 1,1 0 1,-1 0-1,0 0 0,1 0 0,-1 0 1,0 0-1,1-1 0,-1 1 1,0 0-1,1-1 0,-1 1 0,0-1 1,0 1-1,0-1 0,1 0 1,-1 1-1,0-1 0,0 0 1,0 0-1,0 0 0,0 0 0,1-1 1,20-25 9,-15 17-4,0 0 0,-1-1 0,-1 0-1,1-1 1,-2 1 0,0-1 0,0 0 0,-1 0-1,2-15 1,-5 26-6,1 0-1,-1 1 1,0-1-1,0 0 0,0 0 1,0 1-1,1-1 1,-1 0-1,0 0 1,-1 0-1,1 1 1,0-1-1,0 0 0,0 0 1,0 1-1,-1-1 1,1 0-1,0 0 1,0 1-1,-1-1 1,1 0-1,-1 1 0,1-1 1,-1 0-1,1 1 1,-1-1-1,1 1 1,-1-1-1,1 1 0,-1-1 1,0 1-1,1-1 1,-1 1-1,0-1 1,-1 1-1,1 1 0,0-1 1,0 0-1,0 0 1,0 1-1,0-1 0,0 0 1,-1 1-1,1-1 0,0 1 1,0-1-1,0 1 1,0 0-1,1-1 0,-1 1 1,0 0-1,0 0 0,0 0 1,0 0-1,1-1 1,-1 1-1,0 2 0,-7 9-31,1 0 0,-8 22 0,1-4-313,51-69-3625,-19 17 2837,-13 16 882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1.684"/>
    </inkml:context>
    <inkml:brush xml:id="br0">
      <inkml:brushProperty name="width" value="0.035" units="cm"/>
      <inkml:brushProperty name="height" value="0.035" units="cm"/>
      <inkml:brushProperty name="color" value="#66CC00"/>
    </inkml:brush>
  </inkml:definitions>
  <inkml:trace contextRef="#ctx0" brushRef="#br0">226 43 9114,'3'0'428,"-1"-1"0,1 0 0,0 0 0,0 1-1,0-2 1,0 1 0,-1 0 0,6-4 0,-7 5-207,0 0-1,0-1 1,0 0-1,0 1 1,0-1 0,0 0-1,0 1 1,-1-1-1,1 0 1,0 0-1,0 0 1,-1 0 0,1 1-1,0-1 1,-1 0-1,1 0 1,-1 0-1,1-1 1,-1 1 0,0 0-1,1 0 1,-1 0-1,0 0 1,0 0-1,0-2 1,0 3-107,-1-1 0,1 1 0,-1-1 0,1 1 0,-1-1 0,1 1 0,-1-1 0,1 1 0,-1 0 0,0-1 0,1 1 0,-1 0 0,0-1-1,1 1 1,-1 0 0,0 0 0,0 0 0,1 0 0,-1-1 0,0 1 0,1 0 0,-1 0 0,0 1 0,0-1 0,1 0 0,-1 0 0,0 0 0,1 0 0,-1 0 0,0 1 0,1-1 0,-2 1 0,-26 9 756,25-9-703,-13 7-29,0 0 0,0 1-1,0 1 1,1 1 0,1 0-1,0 0 1,1 1 0,0 1-1,0 1 1,2 0-1,-1 0 1,2 1 0,-17 31-1,25-41-100,0-1 0,0 1 0,0-1 0,1 1 0,0 0 0,0-1 0,0 8 0,1-11-32,0 0 0,0 0 0,0 0 1,0 0-1,0 0 0,0 0 1,0 0-1,1-1 0,-1 1 1,0 0-1,1 0 0,-1 0 0,1 0 1,-1-1-1,1 1 0,-1 0 1,1-1-1,-1 1 0,1 0 0,0-1 1,0 1-1,-1 0 0,1-1 1,0 1-1,0-1 0,-1 0 1,1 1-1,0-1 0,0 0 0,0 1 1,0-1-1,-1 0 0,1 0 1,0 0-1,0 0 0,0 0 1,0 0-1,0 0 0,0 0 0,0 0 1,0 0-1,-1 0 0,1 0 1,0-1-1,1 0 0,9-1-10,1-1 0,-2-1 0,1 0 0,0-1 0,-1 0 0,1 0 0,-2-1 0,1-1 1,0 1-1,9-10 0,8-9-43,44-51 0,-64 67 10,0 0 1,0 0 0,-1-1 0,10-19 0,-37 70-36,13-26-133,0 1 0,1 0 0,1 0 0,-6 21 0,12-37 184,0 0 1,0 0-1,0 1 0,0-1 0,0 0 1,0 0-1,0 0 0,0 1 0,-1-1 1,1 0-1,0 0 0,0 1 0,0-1 1,0 0-1,0 0 0,0 0 0,0 1 1,0-1-1,0 0 0,1 0 0,-1 0 1,0 1-1,0-1 0,0 0 0,0 0 1,0 0-1,0 1 0,0-1 0,0 0 1,1 0-1,-1 0 0,0 1 0,0-1 1,0 0-1,0 0 0,0 0 0,1 0 1,-1 0-1,0 0 0,0 1 0,0-1 1,1 0-1,-1 0 0,0 0 0,0 0 1,0 0-1,1 0 0,-1 0 0,0 0 1,0 0-1,1 0 0,-1 0 0,0 0 1,0 0-1,0 0 0,1 0 0,-1 0 1,0 0-1,0 0 0,0 0 0,1-1 1,-1 1-1,15-8-273,-15 7 257,21-14-483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2.199"/>
    </inkml:context>
    <inkml:brush xml:id="br0">
      <inkml:brushProperty name="width" value="0.035" units="cm"/>
      <inkml:brushProperty name="height" value="0.035" units="cm"/>
      <inkml:brushProperty name="color" value="#66CC00"/>
    </inkml:brush>
  </inkml:definitions>
  <inkml:trace contextRef="#ctx0" brushRef="#br0">121 254 14339,'-1'-1'66,"1"0"-1,-1-1 1,0 1-1,-1 0 0,1 0 1,0 0-1,0 1 1,0-1-1,-1 0 1,1 0-1,0 1 1,-1-1-1,1 0 1,0 1-1,-1-1 1,1 1-1,-1 0 1,1 0-1,-1-1 1,1 1-1,-1 0 1,1 0-1,-1 0 1,1 0-1,-1 1 1,1-1-1,-3 1 1,1 1 1,1 0 1,0-1 0,-1 1-1,1 0 1,0 1 0,0-1-1,0 0 1,0 1-1,1-1 1,-1 1 0,1-1-1,0 1 1,-2 4 0,-9 21 872,2 1 0,1 0 0,1 1 0,-6 42 1,14-70-848,0 0 1,-1 0-1,1 1 1,0-1-1,0 0 0,1 0 1,-1 1-1,0-1 1,1 0-1,0 3 1,0-4-76,-1-1 1,1 1-1,-1-1 1,1 1-1,-1-1 1,1 0 0,-1 1-1,1-1 1,-1 0-1,1 1 1,0-1-1,-1 0 1,1 0-1,0 0 1,-1 0-1,1 0 1,-1 1-1,1-1 1,0 0 0,-1 0-1,1-1 1,0 1-1,-1 0 1,1 0-1,0 0 1,-1 0-1,1 0 1,0-1-1,-1 1 1,1 0-1,-1-1 1,1 1-1,-1 0 1,1-1 0,-1 1-1,1-1 1,-1 1-1,1-1 1,19-13 107,0-2 1,-1 0 0,-1-1-1,31-37 1,-26 28-43,13-13 51,60-72 246,-82 94-273,-1-2 0,-1 1 0,-1-2 0,13-28 0,-23 45-86,0-1-1,1 1 0,-1 0 0,-1-1 0,1 1 1,0 0-1,-1-1 0,0 1 0,0-1 0,0 1 0,0-1 1,-1-5-1,0 7-11,1 1-1,-1-1 1,0 1 0,0-1 0,0 1 0,0 0-1,0-1 1,0 1 0,0 0 0,0 0-1,0-1 1,-1 1 0,1 0 0,0 0 0,-1 0-1,1 1 1,-1-1 0,1 0 0,-1 1 0,1-1-1,-1 0 1,0 1 0,1 0 0,-1-1 0,0 1-1,1 0 1,-4 0 0,-5 0-2,1 0-1,-1 1 1,0 0-1,0 0 1,1 1 0,-1 1-1,1-1 1,-1 1 0,1 1-1,0 0 1,0 0 0,1 1-1,-1 0 1,1 1 0,0-1-1,0 2 1,1-1 0,0 1-1,0 0 1,1 0-1,0 1 1,0 0 0,0 0-1,-5 11 1,6-10-23,1 0 0,0 0 0,0 0 0,0 0 0,1 1 0,1-1 0,0 1-1,0 0 1,0 0 0,2-1 0,-1 1 0,1 0 0,0 0 0,1 0 0,1 0 0,-1 0 0,1 0 0,1-1 0,0 1-1,0-1 1,1 0 0,0 0 0,11 16 0,-9-15-308,2-1 0,-1 0 0,1 0 0,1-1 0,18 14 0,-19-20 2,-4-7-131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2.859"/>
    </inkml:context>
    <inkml:brush xml:id="br0">
      <inkml:brushProperty name="width" value="0.035" units="cm"/>
      <inkml:brushProperty name="height" value="0.035" units="cm"/>
      <inkml:brushProperty name="color" value="#66CC00"/>
    </inkml:brush>
  </inkml:definitions>
  <inkml:trace contextRef="#ctx0" brushRef="#br0">29 1 14275,'2'3'185,"0"1"0,-1 0 0,0-1 0,0 1 0,0 0 0,-1 0 1,1 0-1,-1-1 0,0 1 0,0 0 0,0 0 0,-1 0 0,1 0 0,-1 0 0,-1 4 0,0 5 288,-8 52 1774,1-15-1412,3 0-1,-1 77 0,7-121-778,1 0-1,-1 1 0,1-1 0,1 0 1,-1 1-1,5 10 0,-5-15-44,0-1-1,0 1 0,0 0 1,0-1-1,0 1 0,0 0 1,0-1-1,1 1 1,-1-1-1,1 0 0,-1 0 1,1 1-1,-1-1 0,1 0 1,0 0-1,-1 0 1,1-1-1,0 1 0,0 0 1,0-1-1,0 1 0,0-1 1,0 1-1,0-1 1,0 0-1,3 0 0,1-1 1,1 0 0,-1 0 0,1 0 0,-1-1 0,0 0 0,1-1 0,-1 1 0,0-1-1,7-5 1,50-36 39,-61 42-49,59-48 9,-37 29-3,1 1 1,48-29-1,-71 47-6,0 1 0,0 0 0,-1 0 0,1 1 0,0-1-1,1 0 1,-1 1 0,0-1 0,0 1 0,0-1 0,0 1 0,0 0-1,0 0 1,4 0 0,-5 1 4,0-1 0,1 1 0,-1 0 0,0 0 0,0-1 0,0 1 0,0 0 0,0 0 0,0 0 0,0 0 0,0 0 0,0 0 0,0 0 0,0 1 0,-1-1 0,1 0 0,0 0 1,-1 1-1,1-1 0,-1 0 0,1 1 0,-1-1 0,0 3 0,3 13 117,0 0 1,-2 1 0,-1 33 0,0-30 102,0 0 0,4 25 1,-4-45-202,0 1 1,0 0-1,0 0 1,1-1 0,-1 1-1,1 0 1,-1-1-1,1 1 1,0 0 0,0-1-1,0 1 1,-1-1-1,1 0 1,1 1 0,-1-1-1,0 0 1,0 1-1,0-1 1,1 0 0,-1 0-1,1 0 1,-1 0-1,1 0 1,-1 0 0,1-1-1,-1 1 1,1 0-1,0-1 1,-1 1 0,1-1-1,0 0 1,-1 0-1,1 1 1,0-1 0,0 0-1,-1 0 1,1-1 0,0 1-1,0 0 1,2-1-1,8-3 53,0 0 0,0 0 0,-1-1 0,20-11 0,-14 7-42,43-19-1473,65-21 1,-125 49 1422,0 0 1,0 0-1,0 0 0,0 0 1,0 0-1,1 0 1,-1-1-1,0 1 1,0 0-1,0 0 1,0 0-1,0 0 1,0 0-1,0-1 0,0 1 1,0 0-1,0 0 1,0 0-1,0 0 1,0-1-1,0 1 1,0 0-1,0 0 1,0 0-1,0 0 1,0-1-1,0 1 0,0 0 1,0 0-1,0 0 1,0 0-1,0 0 1,0-1-1,0 1 1,0 0-1,0 0 1,-1 0-1,1 0 0,0 0 1,0-1-1,0 1 1,0 0-1,0 0 1,0 0-1,-1 0 1,1 0-1,0 0 1,0 0-1,0 0 0,0 0 1,0 0-1,-1 0 1,1 0-1,0 0 1,0-1-1,0 1 1,0 0-1,-1 0 1,1 0-1,0 1 1,0-1-1,-3-2-170,-10-9-463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19.596"/>
    </inkml:context>
    <inkml:brush xml:id="br0">
      <inkml:brushProperty name="width" value="0.025" units="cm"/>
      <inkml:brushProperty name="height" value="0.025" units="cm"/>
    </inkml:brush>
  </inkml:definitions>
  <inkml:trace contextRef="#ctx0" brushRef="#br0">71 5 19795,'0'0'2402,"-62"-5"-1441,57 5-865,1 5-256,4 2-1986,0 0-2082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3.342"/>
    </inkml:context>
    <inkml:brush xml:id="br0">
      <inkml:brushProperty name="width" value="0.035" units="cm"/>
      <inkml:brushProperty name="height" value="0.035" units="cm"/>
      <inkml:brushProperty name="color" value="#66CC00"/>
    </inkml:brush>
  </inkml:definitions>
  <inkml:trace contextRef="#ctx0" brushRef="#br0">1 45 16924,'10'-3'1432,"-3"6"-1032,0 1-160,9 0 472,3-1-712,8-3 64,6 0-104,6-1-112</inkml:trace>
  <inkml:trace contextRef="#ctx0" brushRef="#br0" timeOffset="1">368 0 14195,'-25'57'2956,"-25"80"0,40-102-2038,1 1 1,2 0-1,-3 59 1,9-89-829,1 0 1,1 1-1,-1-1 1,1 0-1,0 0 0,0 0 1,0 0-1,4 6 0,-5-10-81,1-1 0,-1 0 0,1 0 0,0 1 0,0-1 0,0 0 0,0 0 0,0 0 0,0 0 0,0 0 0,0 0 0,0 0 0,0 0 0,0 0 0,1-1-1,-1 1 1,0 0 0,1-1 0,-1 1 0,0-1 0,1 0 0,-1 1 0,1-1 0,-1 0 0,0 0 0,1 0 0,-1 0 0,1 0 0,-1 0 0,1 0 0,-1 0 0,1-1-1,-1 1 1,0 0 0,1-1 0,-1 1 0,0-1 0,1 0 0,1-1 0,5-2-7,1-1 0,-1-1-1,0 0 1,0 0 0,-1-1 0,1 1 0,9-14 0,43-60 17,-53 69-12,16-22-12,11-14-12,53-101 1,-86 148-4,-1-1 0,0 1 0,0 0 1,0 0-1,0 0 0,1-1 1,-1 1-1,0 0 0,0 0 0,0 0 1,0-1-1,0 1 0,0 0 1,0 0-1,0-1 0,0 1 0,0 0 1,0 0-1,0-1 0,0 1 0,0 0 1,0 0-1,0-1 0,0 1 1,0 0-1,0 0 0,0-1 0,0 1 1,0 0-1,0 0 0,0-1 0,-1 1 1,1 0-1,0 0 0,0 0 1,0-1-1,-10 3 29,-16 13 204,24-13-368,-15 10-20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3.770"/>
    </inkml:context>
    <inkml:brush xml:id="br0">
      <inkml:brushProperty name="width" value="0.035" units="cm"/>
      <inkml:brushProperty name="height" value="0.035" units="cm"/>
      <inkml:brushProperty name="color" value="#66CC00"/>
    </inkml:brush>
  </inkml:definitions>
  <inkml:trace contextRef="#ctx0" brushRef="#br0">14 145 15539,'-7'41'1809,"4"-7"-921,0-2-352,4-8 1088,5-5-575,5-14-961,7-5-2049,5-23 1953,5-7-360,12-8-384</inkml:trace>
  <inkml:trace contextRef="#ctx0" brushRef="#br0" timeOffset="1">441 1 16636,'-86'111'3979,"83"-107"-3840,0 1-1,0 0 1,0 0 0,-3 11 0,6-15-153,0-1 0,0 0 0,0 0 1,1 0-1,-1 1 0,0-1 0,0 0 1,0 0-1,0 0 0,0 1 0,1-1 1,-1 0-1,0 0 0,0 0 0,0 0 0,0 0 1,1 1-1,-1-1 0,0 0 0,0 0 1,0 0-1,1 0 0,-1 0 0,0 0 1,0 0-1,1 0 0,-1 0 0,0 0 1,0 0-1,1 0 0,-1 0 0,0 0 1,0 0-1,0 0 0,1 0 0,-1 0 1,0 0-1,0 0 0,0 0 0,1 0 1,-1-1-1,0 1 0,0 0 0,0 0 1,1 0-1,-1 0 0,0 0 0,0-1 1,0 1-1,0 0 0,1 0 0,13-7-482,-14 7 482,15-8-525,0 1-1,1 1 1,-1 0 0,2 1 0,16-4-1,-29 9 512,-1-1 0,1 1 0,0 0 0,0 0 0,-1 0 0,1 0 0,0 1-1,0-1 1,-1 1 0,1 0 0,0 0 0,5 3 0,-7-3 103,0 1 1,0-1-1,0 1 0,0 0 1,0-1-1,-1 1 1,1 0-1,0 0 0,-1 0 1,0 1-1,1-1 1,-1 0-1,0 0 0,0 1 1,0-1-1,-1 1 1,1-1-1,0 1 0,-1-1 1,1 5-1,-1-1 152,0 1 0,-1-1 0,1 0 0,-1 0 0,0-1-1,-1 1 1,0 0 0,0 0 0,0 0 0,0-1 0,-1 0 0,0 1 0,-6 8-1,-2 2 567,-2-1-1,-25 26 0,25-29-405,0 0-1,-19 12 1,27-20-360,-1-1 1,0 0 0,0 0-1,0 0 1,0-1 0,0 1 0,0-1-1,-1-1 1,-7 2 0,12-3-23,0 0 0,0 0 0,1 0 0,-1 0 0,0 0 0,0 0 0,1 0 0,-1-1 0,0 1 0,0-1 0,-1 0 0,1-1-9,0 1 0,0-1 1,0 0-1,0 1 0,0-1 1,1 0-1,-3-4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4.422"/>
    </inkml:context>
    <inkml:brush xml:id="br0">
      <inkml:brushProperty name="width" value="0.035" units="cm"/>
      <inkml:brushProperty name="height" value="0.035" units="cm"/>
      <inkml:brushProperty name="color" value="#66CC00"/>
    </inkml:brush>
  </inkml:definitions>
  <inkml:trace contextRef="#ctx0" brushRef="#br0">1 1 15363,'0'0'120,"1"0"-1,-1 1 1,1-1-1,-1 0 0,1 0 1,-1 1-1,0-1 1,1 0-1,-1 1 1,0-1-1,1 1 0,-1-1 1,0 0-1,0 1 1,1-1-1,-1 1 1,0-1-1,0 1 0,0-1 1,1 1-1,-1-1 1,0 1-1,0-1 1,0 1-1,0 0 1,2 18 1135,-1-14-392,1 7-309,0 14 55,2 0-1,1-1 1,1 1-1,15 39 1,-20-63-599,-1-1 0,1 1 0,0-1 0,-1 0 0,1 1 0,0-1 0,0 0 0,0 0 0,0 0 1,0 1-1,0-1 0,0 0 0,0-1 0,0 1 0,1 0 0,-1 0 0,0 0 0,1-1 0,-1 1 0,0 0 0,1-1 0,-1 1 0,1-1 1,-1 0-1,1 0 0,-1 1 0,1-1 0,-1 0 0,1 0 0,-1 0 0,1-1 0,-1 1 0,1 0 0,-1 0 0,1-1 0,-1 1 1,2-2-1,5-2 1,0 0 0,0-1 1,0 0-1,-1 0 0,8-8 1,-6 6 14,31-27 9,-24 19-23,0 1 0,1 1 0,19-11 0,-35 23-12,0 0-1,0 1 1,0-1 0,0 0-1,0 1 1,0-1 0,0 1-1,0-1 1,0 1 0,0 0-1,0-1 1,0 1 0,0 0-1,1 0 1,-1 0 0,0 0-1,0 0 1,0 0 0,0 0-1,0 0 1,0 0 0,1 1-1,-1-1 1,0 0 0,0 1-1,0-1 1,0 0 0,0 1-1,0 0 1,0-1 0,0 1-1,0 0 1,-1-1 0,1 1-1,0 0 1,0 0 0,0 0-1,-1-1 1,1 1 0,0 0-1,-1 0 1,1 0 0,-1 0-1,1 0 1,-1 0 0,1 3-1,1 4-3,-1 0 0,0 1 0,0-1 0,0 1 1,-2 8-1,1-10 2,0 18-5,-1-10 9,1 1 1,4 28-1,-4-44-2,0 1 0,0 0 1,0 0-1,0 0 1,0 0-1,1 0 1,-1 0-1,0 0 0,0-1 1,1 1-1,-1 0 1,1 0-1,-1 0 0,1-1 1,-1 1-1,1 0 1,-1-1-1,1 1 1,0 0-1,-1-1 0,1 1 1,0-1-1,-1 1 1,1-1-1,0 1 0,0-1 1,0 1-1,-1-1 1,1 0-1,0 0 1,0 1-1,0-1 0,0 0 1,0 0-1,0 0 1,0 0-1,-1 0 0,1 0 1,0 0-1,0 0 1,0 0-1,0-1 1,0 1-1,0 0 0,-1 0 1,1-1-1,0 1 1,1-1-1,3-2-12,1 0 0,-1-1 1,0 0-1,0 0 0,7-7 0,83-103-806,2-1-2656,-89 107 2643,-8 8 799,0 0 0,1 0 0,-1 0 0,0 0 1,0-1-1,0 1 0,0 0 0,0 0 0,0 0 0,1 0 0,-1 0 0,0 0 0,0-1 0,0 1 0,0 0 0,1 0 1,-1 0-1,0 0 0,0 0 0,0 0 0,0 0 0,1 0 0,-1 0 0,0 0 0,0 0 0,0 0 0,1 0 0,-1 0 0,0 0 1,0 0-1,0 0 0,0 0 0,1 0 0,-1 0 0,0 0 0,0 0 0,0 0 0,0 1 0,1-1 0,-1 0 0,0 0 1,0 0-1,0 0 0,0 0 0,0 0 0,1 1 0,-1-1 0,0 0 0,0 0 0,0 7-545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5:55.064"/>
    </inkml:context>
    <inkml:brush xml:id="br0">
      <inkml:brushProperty name="width" value="0.035" units="cm"/>
      <inkml:brushProperty name="height" value="0.035" units="cm"/>
      <inkml:brushProperty name="color" value="#66CC00"/>
    </inkml:brush>
  </inkml:definitions>
  <inkml:trace contextRef="#ctx0" brushRef="#br0">54 188 12211,'18'-37'2034,"22"-58"1,-19 40 530,-62 190 963,30-95-3144,-44 175 700,46-172-740,2 1 0,-2 88 0,9-125-314,0 0-1,1 0 1,0-1-1,0 1 0,1-1 1,3 9-1,-5-14-26,0-1 0,0 1-1,1 0 1,-1 0 0,0-1 0,1 1-1,-1 0 1,1-1 0,-1 1 0,1 0-1,0-1 1,-1 1 0,1-1-1,-1 1 1,1-1 0,0 1 0,-1-1-1,1 0 1,0 1 0,0-1 0,-1 0-1,3 1 1,-2-1-3,0-1 1,1 1-1,-1-1 0,0 1 0,0-1 1,1 1-1,-1-1 0,0 1 0,0-1 0,0 0 1,0 0-1,0 0 0,0 0 0,0 0 1,0 0-1,0 0 0,0 0 0,0 0 0,0-1 1,6-9-13,-1 0 0,0 0 0,0 0 0,-1-1 0,-1 0 1,0 0-1,4-19 0,-3 4-22,-1 0-1,1-42 1,-5 58 12,1 0 0,-1 1 0,-1-1 0,0 0 0,-1 0 0,0 0 0,-1 1 0,-3-12 0,6 22 18,-1-1 1,1 0 0,0 1 0,0-1-1,-1 1 1,1-1 0,0 0-1,0 1 1,-1-1 0,1 1 0,-1-1-1,1 1 1,0 0 0,-1-1-1,1 1 1,-1-1 0,1 1 0,-1 0-1,1-1 1,-1 1 0,1 0-1,-1 0 1,0-1 0,0 1 0,0 0 1,1 0 1,-1 1-1,1-1 0,-1 0 1,1 1-1,-1-1 1,1 1-1,-1-1 1,1 0-1,-1 1 1,1-1-1,0 1 0,-1-1 1,1 1-1,0-1 1,0 1-1,-1 0 1,1-1-1,0 2 1,-2 2 1,1 1 1,0-1 0,0 1 0,0 0 0,1 6 0,0-4 6,1 0 1,0 0 0,0 0-1,0 0 1,1 0 0,0-1-1,1 1 1,0 0 0,0-1 0,0 0-1,1 1 1,4 5 0,-5-9-1,0 1 1,0-1 0,0 0 0,0-1-1,1 1 1,-1-1 0,1 1 0,-1-1-1,1 0 1,0 0 0,0-1 0,0 1-1,0-1 1,1 0 0,-1 0 0,0 0 0,0 0-1,1-1 1,-1 0 0,0 0 0,7 0-1,4-3 5,-1 1 0,1-2 0,-1 0 0,0 0-1,0-1 1,0-1 0,15-9 0,86-59 125,-109 70-125,12-5 51,-18 9-60,0 0-1,1 0 0,-1 0 0,0 0 1,0 0-1,0 0 0,1 0 1,-1 0-1,0 1 0,0-1 0,0 0 1,0 0-1,0 0 0,1 0 1,-1 0-1,0 0 0,0 0 0,0 0 1,0 1-1,0-1 0,1 0 1,-1 0-1,0 0 0,0 0 0,0 1 1,0-1-1,0 0 0,0 0 0,0 0 1,0 0-1,0 1 0,0-1 1,0 0-1,0 0 0,0 0 0,0 0 1,0 1-1,0-1 0,0 0 1,0 0-1,0 0 0,0 1 0,0-1 1,0 0-1,0 0 0,-14 33 174,10-26-168,-5 12 54,-34 74 157,39-82-195,0 1 0,0 0 0,2 0 0,-1 0 1,2 0-1,-1 15 0,1-25-22,1 0 0,0-1 0,0 1 0,0 0 0,0 0 1,0-1-1,1 1 0,-1 0 0,0-1 0,1 1 0,-1 0 0,1-1 0,0 1 0,0 0 0,-1-1 1,1 1-1,0-1 0,0 0 0,0 1 0,1-1 0,-1 0 0,0 1 0,0-1 0,1 0 1,-1 0-1,1 0 0,-1 0 0,1 0 0,-1-1 0,1 1 0,-1 0 0,1-1 0,0 1 1,-1-1-1,1 0 0,0 1 0,-1-1 0,1 0 0,0 0 0,0 0 0,-1 0 0,1 0 1,2-1-1,7-1 4,0 0 0,-1-1 0,1 0 0,-1-1 0,16-7 0,32-22 34,-46 25-43,0 1-1,1 0 1,-1 1-1,2 0 1,-1 1-1,0 0 1,29-5-1,-39 10-55,0 0 0,1 1 0,-1-1 0,0 1 0,0 0 0,1 0 0,-1 0 0,0 0 0,0 0 0,4 3 0,-6-3 19,1 0 0,0 1 0,0-1 0,0-1 0,-1 1 0,1 0 0,0 0 0,0-1 0,0 1 0,0-1 0,0 1 0,0-1 0,0 0 0,0 0 0,0 0 0,0 0 0,0 0 0,0-1 0,0 1 0,0 0 0,0-1 0,0 0 0,3-1 0,11-14-286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1.737"/>
    </inkml:context>
    <inkml:brush xml:id="br0">
      <inkml:brushProperty name="width" value="0.035" units="cm"/>
      <inkml:brushProperty name="height" value="0.035" units="cm"/>
      <inkml:brushProperty name="color" value="#66CC00"/>
    </inkml:brush>
  </inkml:definitions>
  <inkml:trace contextRef="#ctx0" brushRef="#br0">156 328 16043,'-1'-2'97,"1"0"0,0 0-1,-1 0 1,0 0 0,1 0-1,-1 0 1,0 0 0,0 1-1,0-1 1,0 0 0,-1 0-1,1 1 1,0-1 0,-1 1-1,1-1 1,-1 1 0,-2-2-1,3 2-32,0 1 0,-1-1 0,0 1 1,1-1-1,-1 1 0,1 0 0,-1-1 0,0 1 0,1 0 0,-1 0 0,1 0 0,-1 0 0,0 1 0,1-1 0,-1 0 1,1 1-1,-3 0 0,-1 1 20,0 0 0,0 1 0,1 0 0,-1 0 0,1 0 0,0 0 0,0 1 0,0 0 0,0-1 0,0 2 0,1-1 1,-4 6-1,0 2-13,0 1 1,1 0-1,1 1 1,0-1-1,1 1 1,0 0 0,1 0-1,1 0 1,0 1-1,1-1 1,1 24-1,0-35-63,0 0 0,0 0 0,1-1-1,0 1 1,-1 0 0,1 0-1,0-1 1,1 1 0,-1 0-1,0-1 1,1 1 0,-1-1-1,1 0 1,2 3 0,-3-4-6,0 0-1,0-1 1,0 1 0,0 0 0,0-1 0,0 1-1,1-1 1,-1 1 0,0-1 0,0 1 0,1-1-1,-1 0 1,0 0 0,1 0 0,-1 0 0,0 0-1,0 0 1,1 0 0,-1 0 0,0 0 0,1 0-1,-1-1 1,0 1 0,0-1 0,0 1 0,1-1-1,-1 1 1,0-1 0,0 0 0,0 1 0,0-1-1,2-1 1,6-7 8,0 1 0,0-1 0,0 0 0,-1-1 0,-1 0 0,1 0 0,6-13 0,36-81 253,-44 90-201,-3 9-34,0-1 1,-1 1 0,0-1-1,0 0 1,0 1-1,-1-1 1,1 0-1,-1 0 1,-1 0-1,1-7 1,-2 13-20,0 1-1,0-1 1,0 1-1,1-1 1,-1 1-1,0 0 1,0-1-1,1 1 1,-1 0-1,0-1 1,1 1-1,-1 0 1,1 0-1,-1 0 1,1 0-1,-1-1 1,0 3-1,-5 14-15,0-1-1,0 2 1,2-1-1,0 1 0,1-1 1,1 1-1,0 0 1,2 0-1,1 20 0,-1-36 6,0 1 0,1 0 0,-1-1 0,1 1 0,-1-1 0,1 1 0,0 0 0,0-1 0,0 0 0,0 1 0,1-1 0,-1 0 0,1 1 0,-1-1 0,1 0 0,0 0 0,0 0 0,0-1 0,0 1 0,3 2 0,-3-3 1,1 0 0,0 0 0,-1-1 0,1 1 0,0-1 0,-1 1 0,1-1 0,0 0 0,0 0 0,-1 0 0,1 0 0,0-1 0,-1 1 0,1-1 0,0 0 0,-1 1 1,1-1-1,-1 0 0,1-1 0,3-1 0,7-5 3,-1 0 0,0 0 0,0-2 0,-1 1 1,0-2-1,0 1 0,11-16 0,-5 4 9,-1-2-1,26-48 1,-39 67-7,17-40 2,-19 43-8,0 0 0,0 0-1,0-1 1,-1 1 0,1 0 0,-1 0-1,0-1 1,1 1 0,-1 0 0,0-1-1,-1 1 1,1 0 0,0 0 0,0-1-1,-1 1 1,-1-4 0,2 6 1,0-1 0,-1 1 0,1 0 0,0 0 0,-1-1 1,1 1-1,0 0 0,-1 0 0,1 0 0,0-1 0,-1 1 0,1 0 0,0 0 0,-1 0 0,1 0 0,-1 0 0,1 0 1,0 0-1,-1 0 0,1 0 0,0 0 0,-1 0 0,1 0 0,-1 0 0,1 0 0,0 0 0,-1 0 0,1 0 1,-1 1-1,1-1 0,0 0 0,-1 0 0,1 0 0,0 1 0,-1-1 0,-13 12-6,5 4 2,0 1-1,0-1 1,1 1 0,2 1-1,-1-1 1,2 1 0,0 0-1,2 0 1,0 1 0,-1 28-1,4-40 10,0-1 0,0 1 0,1 0 0,0-1 0,4 12 0,-5-16-3,1 0 1,-1 0-1,1 0 1,0 0-1,0-1 1,0 1-1,0 0 1,0-1-1,1 1 1,-1-1-1,0 1 1,1-1-1,-1 1 1,1-1-1,-1 0 1,1 0-1,0 0 1,-1 0 0,1 0-1,0 0 1,0 0-1,0-1 1,0 1-1,1 0 1,1-1 0,0 0 0,0 0 0,1-1 1,-2 1-1,1-1 0,0 0 1,0 0-1,0 0 0,0 0 0,0-1 1,-1 0-1,1 0 0,-1 0 0,5-3 1,7-5 15,24-23 0,-35 29-15,18-17 10,-1 0 1,-1-2-1,-1 0 1,-1-2-1,0 1 1,-3-2-1,0 0 1,12-31-1,-14 19 18,-12 36-30,-1-1 0,1 1 0,-1 0 0,0 0 1,0 0-1,0-1 0,0 1 0,0 0 0,0 0 0,-1 0 1,1-1-1,-1 1 0,1 0 0,-3-4 0,3 6 0,0-1 0,0 1-1,0 0 1,-1-1-1,1 1 1,0 0-1,0-1 1,0 1-1,-1 0 1,1-1 0,0 1-1,0 0 1,-1 0-1,1 0 1,0-1-1,-1 1 1,1 0 0,0 0-1,-1 0 1,1-1-1,0 1 1,-1 0-1,1 0 1,0 0-1,-1 0 1,1 0 0,-1 0-1,1 0 1,0 0-1,-1 0 1,1 0-1,0 0 1,-1 0 0,1 0-1,-1 1 1,-10 11 0,-1 21-20,12-32 19,0 0 0,0 0 0,-1 0 0,1 0-1,0 0 1,0 0 0,0 0 0,0 0 0,0 0 0,1 0 0,-1 0-1,0 0 1,0-1 0,1 1 0,-1 0 0,0 0 0,1 0 0,-1 0 0,1 0-1,-1-1 1,1 1 0,-1 0 0,1 0 0,0-1 0,-1 1 0,1 0-1,0-1 1,0 1 0,-1-1 0,1 1 0,0-1 0,0 1 0,0-1 0,0 0-1,-1 1 1,1-1 0,0 0 0,0 0 0,0 1 0,0-1 0,0 0-1,0 0 1,0 0 0,0 0 0,0 0 0,0-1 0,0 1 0,0 0 0,1-1-1,3 0 2,-1 0-1,1-1 0,0 1 0,-1-1 0,1 0 0,-1-1 0,0 1 1,6-5-1,-6 4 13,0 0 1,-1 0-1,1-1 1,-1 1-1,0-1 1,0 0-1,0 1 1,0-1-1,-1 0 1,0-1-1,0 1 1,0 0-1,0-1 1,-1 1-1,1-1 1,-1 1-1,0-1 1,-1 0-1,1 0 1,-1 1-1,0-1 1,0 0 0,0 0-1,-1 1 1,1-1-1,-1 0 1,-1 1-1,1-1 1,-3-5-1,-1 25 140,1-1 1,-3 19-1,-8 71 1058,15-109-1183,0-1 1,0 1-1,-1-1 0,0 1 0,0-1 1,0 1-1,-1 0 0,1-1 0,-1 1 1,-4-8-1,-8 44-136,1-1 167,2 1 0,2 1 0,1 0 0,1 0 0,2 1 0,-3 58 0,8-90-51,0 1-1,0-1 0,0 1 1,0-1-1,0 1 0,1-1 1,-1 1-1,0-1 0,1 1 1,-1-1-1,1 1 0,-1-1 1,1 0-1,0 1 0,1 1 1,-2-3-3,1 1 0,-1-1 0,1 1 0,0-1 0,-1 0 1,1 0-1,-1 1 0,1-1 0,0 0 0,-1 0 0,1 0 0,0 0 1,-1 0-1,1 0 0,0 0 0,-1 0 0,1 0 0,-1 0 0,1 0 1,0 0-1,-1 0 0,1 0 0,0-1 0,0 1 0,4-3 15,-1 1 0,0-1 0,1 0 0,-1 0 0,0 0 0,0-1 0,4-4 0,165-205 408,-125 149-332,64-114 0,-110 174-93,-1 1 0,1-1 0,-1 1 0,0-1 0,1 0 0,-2 0 1,2-7-1,-2 11-3,0-1 1,0 1 0,0 0-1,0-1 1,0 1 0,0 0-1,0-1 1,0 1 0,0 0-1,0-1 1,0 1 0,-1 0-1,1-1 1,0 1 0,0 0-1,0-1 1,0 1 0,-1 0-1,1-1 1,0 1 0,0 0-1,-1 0 1,1-1 0,0 1-1,0 0 1,-1 0 0,1 0-1,0-1 1,-1 1-1,1 0 1,-1 0 0,0 0 0,0 0 0,0 0 0,-1 0 1,1 1-1,0-1 0,0 0 0,0 1 0,-1-1 1,1 1-1,0 0 0,0-1 0,0 1 0,0 0 1,-1 0-1,-8 7-1,0 1 0,1 0 1,0 0-1,0 1 0,1 0 0,0 0 1,-11 20-1,9-10 3,0 0 0,1 1-1,-10 34 1,6 6-11,2 1 0,-4 90 1,-5 32-11,15-153 35,-2-1-1,-1 1 1,-24 56 0,23-67-18,-1-1 1,-20 30-1,27-43 9,-1-1-1,0 0 1,0 0-1,-1-1 1,1 1-1,-1-1 1,0 0-1,0 0 1,-1-1-1,1 0 1,-1 1 0,0-2-1,-8 4 1,12-5-1,1-1 0,-1 1 0,1-1 0,-1 0 0,0 0 0,1 1 0,-1-1 0,1 0 0,-1 0 0,1-1 0,-1 1 0,0 0 0,1 0 0,-1-1 0,1 1 0,-1-1 0,1 0 0,0 1 0,-1-1 0,1 0 0,0 0 0,-1 0 0,-1-1 0,1-1 6,1 1-1,-1 0 1,0-1 0,1 1 0,0-1 0,0 1-1,0-1 1,0 0 0,0 0 0,0 1 0,1-1-1,-1-3 1,0-4 11,1 1 0,-1 0 0,2-1 0,0 1 0,0 0 0,0-1 0,4-9 0,-1 8-17,0 1 1,0 0-1,1 0 0,1 0 0,0 1 0,0 0 0,1 0 0,0 0 0,0 1 0,1 0 0,0 0 1,17-12-1,-1 5-203,1 1 1,1 1-1,48-18 1,-65 27 147,7-1-20,-1-1-1,0-1 1,26-16-1,-1-13-107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2.722"/>
    </inkml:context>
    <inkml:brush xml:id="br0">
      <inkml:brushProperty name="width" value="0.035" units="cm"/>
      <inkml:brushProperty name="height" value="0.035" units="cm"/>
      <inkml:brushProperty name="color" value="#66CC00"/>
    </inkml:brush>
  </inkml:definitions>
  <inkml:trace contextRef="#ctx0" brushRef="#br0">106 46 15595,'19'-45'3402,"-28"104"151,-37 137-2761,-16 83-270,61-270-486,-2 2 42,2-1 0,0 1 0,0 0 0,1 21 0,0-30-58,0-1-1,1 1 1,-1 0-1,1 0 1,-1 0-1,1 0 1,-1 0-1,1 0 1,0-1-1,0 1 1,0 0-1,0-1 1,0 1-1,0-1 1,0 1 0,1-1-1,-1 1 1,1-1-1,-1 0 1,1 0-1,-1 0 1,1 1-1,0-2 1,-1 1-1,1 0 1,0 0-1,0 0 1,0-1-1,-1 1 1,1-1-1,0 0 1,0 1-1,0-1 1,3 0-1,7-1 39,-1 0 0,1 0 0,0-1 0,-1 0 0,15-6-1,58-23 57,-69 24-95,-13 7-8,54-22-671,-2-3 0,62-36 0,-97 46 332,-14 0-119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3.327"/>
    </inkml:context>
    <inkml:brush xml:id="br0">
      <inkml:brushProperty name="width" value="0.035" units="cm"/>
      <inkml:brushProperty name="height" value="0.035" units="cm"/>
      <inkml:brushProperty name="color" value="#66CC00"/>
    </inkml:brush>
  </inkml:definitions>
  <inkml:trace contextRef="#ctx0" brushRef="#br0">88 8 19356,'0'-5'1548,"-1"6"-519,-4 13-62,-8 27-133,-10 53-329,5 0 0,-9 130-1,28-200-225,6-36-23,5-36 21,-2-2-148,-3 0 0,-2-1 0,-2-92 0,-4 135-133,2 5-2,-1 0 0,0 0 1,-1 0-1,1 0 0,-1 0 0,1 0 0,-1 0 0,0 0 1,0 1-1,0-1 0,0 0 0,-2-2 0,3 5 4,0-1 0,0 1 0,0 0 0,0 0 0,0 0 0,-1 0 0,1-1 0,0 1 0,0 0 0,0 0 0,0 0 0,0 0 0,0 0 0,-1 0 0,1-1 0,0 1 0,0 0 0,0 0 0,0 0 0,-1 0 0,1 0 0,0 0 0,0 0 0,0 0 0,0 0 0,-1 0 0,1 0 0,0 0 0,0 0 0,0 0 0,-1 0 0,1 0 0,0 0 0,0 0 0,0 0 0,0 0 0,-1 0 0,1 0 0,0 0 0,0 0 0,-1 1 0,-3 8-31,0 15-4,3-13 12,1 0 1,0 0-1,1-1 1,0 1-1,5 21 1,-6-29 23,1-1 0,-1 1 0,1-1 1,0 0-1,0 0 0,0 1 0,0-1 0,0 0 0,1 0 1,-1 0-1,0 0 0,1 0 0,0 0 0,-1-1 1,1 1-1,0 0 0,0-1 0,0 1 0,0-1 0,0 0 1,0 0-1,0 0 0,1 0 0,-1 0 0,0 0 0,1 0 1,-1-1-1,0 1 0,1-1 0,-1 0 0,1 0 1,-1 0-1,3 0 0,6-2-1,0-1 1,-1 0 0,0 0-1,0-1 1,0 0-1,0-1 1,-1 0 0,1-1-1,12-10 1,11-10 14,30-32 0,-56 52-8,30-30 4,36-33 8,-72 68-19,1 0 1,-1 0 0,1 0 0,-1 0-1,1 0 1,-1 0 0,1 0-1,0 0 1,0 0 0,-1 1 0,4-1-1,-5 1 2,1 0 0,-1 0 0,1 0 0,-1 0-1,0 0 1,1 0 0,-1 0 0,0 0 0,1 1-1,-1-1 1,0 0 0,1 0 0,-1 0 0,0 1-1,1-1 1,-1 0 0,0 0 0,0 1 0,1-1-1,-1 0 1,0 0 0,0 1 0,0-1 0,1 0-1,-1 1 1,0-1 0,0 0 0,0 1 0,0-1-1,0 1 1,0-1 0,0 0 0,0 1 0,0 6-4,0-1 1,0 1 0,-1-1-1,0 1 1,-2 6 0,3-12 2,-17 75-15,-38 209 47,53-268-82,1-1 0,1 20 1,0-36 13,0 1 0,0-1 1,0 0-1,0 1 1,0-1-1,0 1 1,0-1-1,0 1 0,0-1 1,0 1-1,0-1 1,0 0-1,1 1 1,-1-1-1,0 1 1,0-1-1,1 0 0,-1 1 1,0-1-1,0 0 1,1 1-1,-1-1 1,1 1-1,7-5-538,4-14 193,-1-8 65,2-6-140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3.825"/>
    </inkml:context>
    <inkml:brush xml:id="br0">
      <inkml:brushProperty name="width" value="0.035" units="cm"/>
      <inkml:brushProperty name="height" value="0.035" units="cm"/>
      <inkml:brushProperty name="color" value="#66CC00"/>
    </inkml:brush>
  </inkml:definitions>
  <inkml:trace contextRef="#ctx0" brushRef="#br0">35 0 19428,'-6'4'1777,"-1"12"-1105,1 10-312,-1 7 1488,1 4-1224,5 6-416,-1 2-208,2 0-1280,6 4 1264,3-4-312,-1-2-88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7.530"/>
    </inkml:context>
    <inkml:brush xml:id="br0">
      <inkml:brushProperty name="width" value="0.035" units="cm"/>
      <inkml:brushProperty name="height" value="0.035" units="cm"/>
      <inkml:brushProperty name="color" value="#66CC00"/>
    </inkml:brush>
  </inkml:definitions>
  <inkml:trace contextRef="#ctx0" brushRef="#br0">0 84 17556,'0'14'1696,"3"3"-1232,7-1-128,7-3 697,16-6-457,6-6-48,11-5-80,5-6-104,5-7-312,1-3-192,-2-4-568,-6-1-248,-13 4 751,-8 2-199,-15 8-152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7.982"/>
    </inkml:context>
    <inkml:brush xml:id="br0">
      <inkml:brushProperty name="width" value="0.035" units="cm"/>
      <inkml:brushProperty name="height" value="0.035" units="cm"/>
      <inkml:brushProperty name="color" value="#66CC00"/>
    </inkml:brush>
  </inkml:definitions>
  <inkml:trace contextRef="#ctx0" brushRef="#br0">118 1 19156,'11'10'1504,"-4"1"-1120,2 5-143,2 4 335,1 3-144,-1 6-32,1 1-56,-7 3-176,1 1-72,-12 11-64,-4 5 0,-11 10-16,-4 0-32,-5 2-240,-1 1-192,2-4 392,1-2-80,6-18-32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21.053"/>
    </inkml:context>
    <inkml:brush xml:id="br0">
      <inkml:brushProperty name="width" value="0.025" units="cm"/>
      <inkml:brushProperty name="height" value="0.025" units="cm"/>
    </inkml:brush>
  </inkml:definitions>
  <inkml:trace contextRef="#ctx0" brushRef="#br0">166 0 12460,'0'0'11274,"2"9"-10724,-1 2-479,-1-1-1,0 1 0,0 0 0,-1 0 0,-1-1 1,0 1-1,0-1 0,-1 1 0,-7 16 1,-50 103 1,31-73-25,12-24-18,11-24 34,1 0 0,0 1 0,0-1-1,1 1 1,0 0 0,1 0 0,0 0 0,0 1 0,1-1 0,-1 18 0,4-27-50,0 0-1,0 0 1,-1-1 0,1 1-1,0 0 1,0-1-1,0 1 1,0 0 0,0-1-1,0 0 1,0 1 0,0-1-1,0 1 1,0-1-1,0 0 1,0 0 0,0 0-1,0 1 1,1-1 0,-1 0-1,0 0 1,2-1-1,37 1 220,-29 0-177,13-1-301,0-1 0,1-1 0,27-7 0,27-15-5710,-44 8 169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8.457"/>
    </inkml:context>
    <inkml:brush xml:id="br0">
      <inkml:brushProperty name="width" value="0.035" units="cm"/>
      <inkml:brushProperty name="height" value="0.035" units="cm"/>
      <inkml:brushProperty name="color" value="#66CC00"/>
    </inkml:brush>
  </inkml:definitions>
  <inkml:trace contextRef="#ctx0" brushRef="#br0">23 1 14691,'7'10'1648,"1"11"-1063,-4 7-265,-1 9 1480,0 10-1408,1 6-56,-4 9-72,0-2-112,0 0-280,-2-4-136,-2-10-344,-2-3-88,-4-13 504,-1-9-208,-8-19-48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8.942"/>
    </inkml:context>
    <inkml:brush xml:id="br0">
      <inkml:brushProperty name="width" value="0.035" units="cm"/>
      <inkml:brushProperty name="height" value="0.035" units="cm"/>
      <inkml:brushProperty name="color" value="#66CC00"/>
    </inkml:brush>
  </inkml:definitions>
  <inkml:trace contextRef="#ctx0" brushRef="#br0">0 750 14651,'29'5'1728,"3"-7"-1063,5-8-169,4-4 816,10-8-456,0-1-8,-1-5-360,-2-2-319,-10-2-706,-2 3 249,-16 1 168,-5 1-192,-14 5-128</inkml:trace>
  <inkml:trace contextRef="#ctx0" brushRef="#br0" timeOffset="1">5 148 17236,'0'-7'1416,"8"3"-1056,14-3-128,11-3 528,3-3-192,8-4-360,6-2-352,-1-1-504,-2 0-208,-8 4 688,-5 3-216,-11 12-136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9.300"/>
    </inkml:context>
    <inkml:brush xml:id="br0">
      <inkml:brushProperty name="width" value="0.035" units="cm"/>
      <inkml:brushProperty name="height" value="0.035" units="cm"/>
      <inkml:brushProperty name="color" value="#66CC00"/>
    </inkml:brush>
  </inkml:definitions>
  <inkml:trace contextRef="#ctx0" brushRef="#br0">0 86 16355,'7'16'825,"-4"-8"-354,0 0 0,1 0 1,0 0-1,1 0 1,0-1-1,6 9 0,-9-14-414,0 0-1,0-1 0,0 1 0,0 0 1,1-1-1,-1 0 0,0 0 0,1 0 1,-1 0-1,1 0 0,-1 0 0,1 0 1,-1-1-1,1 1 0,-1-1 0,1 0 1,0 0-1,-1 0 0,1 0 0,0 0 1,-1-1-1,1 1 0,-1-1 1,1 1-1,3-3 0,5-1-45,0-1 0,-1 0-1,0-1 1,15-10 0,-17 10 0,-1 0 0,2 1-1,-1 1 1,0-1 0,1 1 0,0 1-1,10-3 1,-18 5 0,0 1-1,0 0 1,0 0 0,1 0 0,-1 0-1,0 0 1,0 0 0,0 0-1,0 1 1,0-1 0,0 0-1,0 0 1,0 1 0,0-1 0,0 1-1,0-1 1,0 1 0,0-1-1,0 1 1,0 0 0,0 0-1,-1-1 1,1 1 0,0 0 0,0 0-1,-1 0 1,1 0 0,-1-1-1,1 1 1,-1 0 0,1 0-1,0 2 1,1 4 63,0 0-1,0 0 0,0 0 1,0 9-1,4 14 299,-6-29-365,0-1 0,1 0 0,-1 1 0,0-1 0,0 0 0,0 1 0,1-1 0,-1 0 0,0 1 0,0-1 0,1 0-1,-1 0 1,0 1 0,1-1 0,-1 0 0,0 0 0,1 0 0,-1 0 0,1 1 0,-1-1 0,0 0 0,1 0 0,-1 0 0,0 0 0,1 0-1,-1 0 1,1 0 0,-1 0 0,0 0 0,1 0 0,-1 0 0,1 0 0,-1 0 0,0 0 0,1-1 0,-1 1 0,0 0 0,1 0 0,-1 0-1,0 0 1,1-1 0,-1 1 0,0 0 0,1 0 0,-1-1 0,1 1 0,13-16 91,-13 14-86,41-58 65,-33 45-157,0 1-1,1 0 0,0 1 0,1 0 1,1 0-1,21-17 0,-33 29 69,1 1-1,-1-1 1,1 1-1,0-1 1,-1 1-1,1-1 1,0 1-1,0 0 1,-1-1-1,1 1 1,0 0-1,0-1 0,0 1 1,-1 0-1,1 0 1,0 0-1,0 0 1,0 0-1,0 0 1,-1 0-1,1 0 1,0 0-1,0 0 1,0 0-1,0 1 1,-1-1-1,2 1 1,-1 0-3,0 0 0,0 0 0,-1 0 0,1 0 0,0 0 0,-1 0 0,1 0 0,-1 0 0,1 1 1,-1-1-1,1 0 0,-1 0 0,0 1 0,0-1 0,0 2 0,1 8-48,-1-1 0,-1 0 0,-2 14 0,-2 4-611,-13 43-1,17-68 427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09.824"/>
    </inkml:context>
    <inkml:brush xml:id="br0">
      <inkml:brushProperty name="width" value="0.035" units="cm"/>
      <inkml:brushProperty name="height" value="0.035" units="cm"/>
      <inkml:brushProperty name="color" value="#66CC00"/>
    </inkml:brush>
  </inkml:definitions>
  <inkml:trace contextRef="#ctx0" brushRef="#br0">0 119 15555,'0'0'39,"0"-1"-1,0 1 1,0 0 0,0 0-1,0 0 1,0 0-1,1-1 1,-1 1 0,0 0-1,0 0 1,0 0-1,0 0 1,0 0-1,0 0 1,0 0 0,1-1-1,-1 1 1,0 0-1,0 0 1,0 0 0,0 0-1,0 0 1,1 0-1,-1 0 1,0 0-1,0 0 1,0 0 0,0 0-1,0 0 1,1 0-1,-1 0 1,0 0-1,0 0 1,0 0 0,0 0-1,1 0 1,-1 0-1,0 0 1,0 0 0,0 0-1,0 0 1,1 0-1,-1 0 1,0 0-1,0 0 1,0 1 0,0-1-1,0 0 1,0 0-1,1 0 1,-1 0 0,0 0-1,0 0 1,0 1-1,0-1 1,0 0-1,0 0 1,0 0 0,0 0-1,0 0 1,0 1-1,0-1 1,0 0-1,0 0 1,0 0 0,8 14 808,-6-11-451,4 11 73,0 0-1,-1 0 0,-1 0 0,0 0 0,4 29 0,2 79 514,-9-93-681,-3 258 1601,4-340-1389,10-106-330,28-53-238,-33 184 25,2 1 0,0 0-1,2 0 1,1 1 0,22-36 0,-29 55 15,0-1 0,1 1 0,0 1 0,0-1 0,1 1 1,9-7-1,-15 11 12,1 1-1,-1 0 1,1 0 0,-1 0 0,1 0 0,-1 1 0,1-1 0,-1 0 0,1 1-1,-1-1 1,1 1 0,0-1 0,0 1 0,-1 0 0,1-1 0,0 1-1,-1 0 1,1 0 0,0 1 0,0-1 0,-1 0 0,1 0 0,0 1 0,-1-1-1,1 1 1,0 0 0,-1-1 0,1 1 0,-1 0 0,1 0 0,-1 0-1,1 0 1,-1 0 0,0 0 0,0 0 0,1 1 0,-1-1 0,0 0 0,1 3-1,2 3 0,-1-1-1,0 0 0,-1 1 0,0-1 0,0 1 0,0 0 1,-1-1-1,0 1 0,0 0 0,-1 0 0,0 0 0,0 0 1,0 0-1,-1 0 0,0-1 0,-4 12 0,0 2 47,-2 0-1,0 0 1,-1-1-1,-14 23 1,-8 3 166,28-42-250,-1 1 1,0-1-1,0 0 1,-1 0-1,1 0 0,-1 0 1,0 0-1,1-1 0,-8 4 1,10-6 26,1 0 0,0 0 1,-1 0-1,1 0 0,0 0 1,0 0-1,-1 0 0,1 0 0,0 0 1,-1 0-1,1 0 0,0 0 1,-1 0-1,1 0 0,0 0 0,0 0 1,-1 0-1,1-1 0,0 1 1,0 0-1,-1 0 0,1 0 0,0 0 1,0-1-1,-1 1 0,1 0 1,0 0-1,0-1 0,0 1 0,0 0 1,-1 0-1,1-1 0,0 1 1,0 0-1,0 0 0,0-1 1,0 1-1,0 0 0,0-1 0,0 1 1,0 0-1,0 0 0,0-1 1,0 1-1,0 0 0,0-1 0,0 1 1,0 0-1,0 0 0,0-1 1,0 1-1,0 0 0,0-1 0,0 1 1,1 0-1,-1 0 0,0-1 1,0 1-1,7-22-189,6-6-126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0.307"/>
    </inkml:context>
    <inkml:brush xml:id="br0">
      <inkml:brushProperty name="width" value="0.035" units="cm"/>
      <inkml:brushProperty name="height" value="0.035" units="cm"/>
      <inkml:brushProperty name="color" value="#66CC00"/>
    </inkml:brush>
  </inkml:definitions>
  <inkml:trace contextRef="#ctx0" brushRef="#br0">27 466 15891,'1'8'316,"0"0"-1,-1 0 1,0-1-1,0 1 1,-1 0-1,0 0 1,0 0-1,-1 0 1,0 0-1,-4 10 1,-4 20 877,9-31-1026,0-3-73,0 0 0,0 1 0,0-1 0,1 1 0,-1-1 0,1 0 0,0 1 0,1-1 0,-1 1 0,1-1 0,0 0 0,0 1 0,1 3 0,-1-7-83,-1-1-1,1 1 1,-1-1-1,1 1 1,-1-1 0,1 0-1,-1 1 1,1-1-1,-1 0 1,1 0 0,-1 1-1,1-1 1,0 0-1,-1 0 1,1 0 0,-1 1-1,1-1 1,0 0-1,-1 0 1,1 0 0,0 0-1,-1 0 1,1 0-1,-1-1 1,1 1 0,0 0-1,-1 0 1,1 0-1,-1-1 1,1 1 0,0 0-1,-1 0 1,1-1-1,-1 1 1,1-1 0,-1 1-1,1 0 1,-1-1-1,0 1 1,1-1 0,0 0-1,20-21 73,4-16-46,-1 0 1,-1-2-1,17-44 0,-34 70-35,1 1-8,-7 13 6,0 0 0,0 0-1,0 0 1,0 0 0,0 0 0,0 0 0,0 0-1,0 0 1,0 0 0,0 0 0,0 0-1,0 0 1,0 0 0,0 0 0,0 1-1,0-1 1,0 0 0,0 0 0,0 0 0,0 0-1,0 0 1,0 0 0,0 0 0,1 0-1,-1 0 1,0 0 0,0 0 0,0 0-1,0 0 1,0 0 0,0 0 0,0 0-1,0 0 1,0 0 0,0 0 0,0 0 0,0 0-1,0 0 1,0 0 0,0 0 0,0 0-1,0 0 1,0 0 0,1 0 0,-1 0-1,0 0 1,0 0 0,0 0 0,0 0 0,0 0-1,0 0 1,0 0 0,0 0 0,0 0-1,0 0 1,0 0 0,0 0 0,0 0-1,-4 24-30,3-17 26,-6 28-9,1-13 62,2 0 0,1 0 0,0 1 0,1 33 1,2-54-36,1 0 0,-1 0 0,0 0 0,0-1 0,1 1 0,-1 0 0,1 0 0,0-1 0,-1 1 0,1-1 0,0 1 0,0 0 1,0-1-1,2 2 0,-3-2-3,1-1 0,0 1 0,0 0 0,0-1 1,0 0-1,0 1 0,0-1 0,0 0 0,0 1 1,0-1-1,0 0 0,0 0 0,0 0 0,0 0 1,1 0-1,-1 0 0,0 0 0,0 0 0,0 0 0,0 0 1,0-1-1,0 1 0,0 0 0,0-1 0,0 1 1,0-1-1,1 0 0,10-8 46,0 1 0,0-2 0,-1 0 0,-1 0-1,0-1 1,0 0 0,11-17 0,-11 15-28,29-42 10,-2-1 1,-3-2 0,-2-1-1,-3-2 1,-2-1 0,19-68-1,-43 121-44,0-1 0,-1 1-1,0 0 1,1-18-1,-3 27 7,0-1-1,0 1 0,0 0 0,0 0 0,0-1 1,0 1-1,0 0 0,0-1 0,0 1 0,0 0 1,0 0-1,0-1 0,0 1 0,0 0 0,0 0 1,0-1-1,0 1 0,-1 0 0,1 0 0,0-1 1,0 1-1,0 0 0,0 0 0,-1 0 0,1-1 1,0 1-1,0 0 0,0 0 0,-1 0 0,1 0 1,0 0-1,0-1 0,-1 1 0,1 0 0,0 0 1,-1 0-1,-8 7-20,-3 9 23,1 0 1,1 2-1,0-1 0,-8 22 1,-26 78 162,43-115-159,-11 35 118,-13 63 0,22-82-82,0 1 0,2 0 0,0 0 1,1 0-1,4 27 0,-3-39-33,1 0 0,0-1 0,1 1-1,0 0 1,0-1 0,0 1 0,1-1 0,0 0 0,0 0 0,0 0-1,1-1 1,0 1 0,0-1 0,1 0 0,-1-1 0,1 0 0,7 5 0,-10-7-2,0 0 1,0 0 0,1-1-1,-1 1 1,1-1 0,-1 0 0,1 1-1,-1-2 1,1 1 0,0 0-1,-1-1 1,1 0 0,0 0-1,-1 0 1,1 0 0,0 0 0,-1-1-1,1 1 1,0-1 0,-1 0-1,1-1 1,-1 1 0,1 0 0,-1-1-1,0 0 1,0 0 0,0 0-1,0 0 1,0 0 0,0-1 0,0 1-1,-1-1 1,1 0 0,3-5-1,1-3-180,0-2-1,-1 1 0,-1-1 0,0 0 0,-1 0 0,0 0 1,0-1-1,-2 1 0,0-1 0,0 0 0,-1-20 1,-2 32 109,1 0 0,0 0 1,0 0-1,-1 0 0,1-1 1,-1 1-1,1 0 1,-1 1-1,0-1 0,0 0 1,0 0-1,0 0 0,-2-2 1,-3-1-549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0.760"/>
    </inkml:context>
    <inkml:brush xml:id="br0">
      <inkml:brushProperty name="width" value="0.035" units="cm"/>
      <inkml:brushProperty name="height" value="0.035" units="cm"/>
      <inkml:brushProperty name="color" value="#66CC00"/>
    </inkml:brush>
  </inkml:definitions>
  <inkml:trace contextRef="#ctx0" brushRef="#br0">103 1 20164,'-22'26'2641,"10"-8"-2384,0 1 1,2 0-1,0 1 0,2 0 1,0 0-1,1 1 1,-5 26-1,11-46-269,1 0 0,0 0 0,0 0-1,0 0 1,0 0 0,0 0 0,0 0 0,0 0 0,0 0 0,0 0-1,0 0 1,1 0 0,-1 0 0,0-1 0,1 1 0,-1 0 0,1 0-1,0 1 1,0-1 2,-1-1 0,1 0 0,-1 1 0,1-1 0,-1 0-1,1 1 1,0-1 0,-1 0 0,1 0 0,0 0 0,-1 0-1,1 0 1,0 0 0,-1 1 0,1-1 0,0-1 0,-1 1-1,1 0 1,-1 0 0,2 0 0,4-2-57,0-1 0,0 1 0,0-1 1,9-5-1,-5 2-10,1 0 4,1 1 0,-1 1-1,1 0 1,0 0 0,25-3 0,-34 7 69,1-1 1,-1 1-1,1 0 1,-1 1-1,1-1 1,-1 0-1,1 1 1,-1 0-1,0 0 1,1 0-1,4 2 1,-6-1 11,0-1 1,-1 0-1,1 0 1,-1 1-1,1-1 1,-1 1 0,1-1-1,-1 1 1,0 0-1,0 0 1,0-1-1,0 1 1,0 0-1,0 0 1,0 0-1,-1 0 1,1 0 0,-1 0-1,1 0 1,-1 0-1,0 3 1,0 0 4,0 0 0,0 0 0,-1 0 0,0 0 0,0 0 0,0 0-1,0 0 1,-1 0 0,0 0 0,0 0 0,0-1 0,-1 1 0,0-1 0,1 0 0,-2 0 0,1 0 0,0 0 0,-1 0 0,1-1 0,-1 1 0,0-1 0,-7 4 0,2-1-63,0 0 1,-1-1-1,0 0 1,0-1-1,0 0 1,0-1-1,0 0 0,-1 0 1,-19 1-1,-9-3-111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1.818"/>
    </inkml:context>
    <inkml:brush xml:id="br0">
      <inkml:brushProperty name="width" value="0.035" units="cm"/>
      <inkml:brushProperty name="height" value="0.035" units="cm"/>
      <inkml:brushProperty name="color" value="#66CC00"/>
    </inkml:brush>
  </inkml:definitions>
  <inkml:trace contextRef="#ctx0" brushRef="#br0">156 292 18012,'-25'26'950,"1"0"0,-21 31 0,36-44-781,1 1 0,0 0 1,1 0-1,0 0 0,1 1 0,-8 28 0,14-40-150,-1-1-1,1 1 1,-1-1-1,1 0 1,0 1-1,-1-1 1,1 1-1,1-1 1,-1 1 0,0-1-1,0 1 1,1-1-1,0 1 1,-1-1-1,1 0 1,0 1-1,2 2 1,-3-4-14,1-1 0,0 1 0,-1-1 0,1 0 1,-1 1-1,1-1 0,0 1 0,-1-1 0,1 0 0,0 1 0,-1-1 0,1 0 1,0 0-1,-1 0 0,1 0 0,0 1 0,0-1 0,-1 0 0,1 0 1,0 0-1,-1 0 0,2-1 0,1 1 2,-1-1-1,1 0 1,-1 0 0,0 0-1,1 0 1,-1-1 0,0 1-1,0 0 1,3-3 0,9-9 4,-1 0 0,0-1 0,0 0 1,-2-1-1,0-1 0,16-28 0,-11 11 15,0 0-1,16-54 1,-24 45-10,-8 34-7,-7 27 8,-2 21 8,2-1 0,1 1-1,0 79 1,6-110-20,0-4 2,0 0 0,0-1 0,0 1-1,1-1 1,-1 1 0,1-1 0,0 1 0,0-1-1,1 0 1,3 8 0,-5-11-5,0-1 1,1 1-1,-1-1 1,0 1 0,1-1-1,-1 1 1,1-1-1,-1 1 1,1-1-1,-1 0 1,1 1-1,-1-1 1,1 0-1,-1 1 1,1-1-1,-1 0 1,1 0 0,0 0-1,-1 1 1,1-1-1,-1 0 1,1 0-1,0 0 1,-1 0-1,1 0 1,0 0-1,16-10 49,-12 5-33,0-1 0,0 0 0,7-10 0,17-35 79,-3-1 0,33-91 0,-35 81-30,-32 116 20,1-16-28,1-9 48,0 1-1,3 0 0,0-1 1,2 50-1,1-78-96,0 0 1,0 1-1,0-1 1,1 0-1,-1 0 1,0 0-1,0 1 1,1-1-1,-1 0 1,1 0-1,-1 0 1,1 0-1,-1 0 1,1 0-1,0 0 0,0 0 1,-1 0-1,3 1 1,-3-2-2,1 1 1,-1-1-1,1 0 1,0 0-1,-1 0 0,1 0 1,0 0-1,-1 0 1,1 0-1,0 0 1,-1 0-1,1-1 0,-1 1 1,1 0-1,0 0 1,-1 0-1,1-1 0,-1 1 1,1 0-1,-1-1 1,1 1-1,0-1 1,-1 1-1,1-1 0,4-4 41,0 0 0,0-1-1,-1 1 1,7-13 0,19-35-23,-4-1 0,35-100 0,-56 141-144,-10 31-22,-12 41 83,3 0 1,-8 67-1,22-125 57,-1 1 0,1-1-1,0 0 1,0 0 0,0 0-1,0 1 1,0-1 0,0 0-1,0 0 1,0 0 0,1 1-1,-1-1 1,0 0 0,1 0-1,0 2 1,0-3 0,-1 0-1,0 0 0,1 0 1,-1 0-1,1 0 1,-1 0-1,0 0 1,1 0-1,-1 0 0,1 0 1,-1 0-1,0 0 1,1 0-1,-1 0 1,0 0-1,1-1 0,-1 1 1,1 0-1,-1 0 1,0 0-1,0-1 1,1 1-1,-1 0 1,0-1-1,1 1 0,-1 0 1,0-1-1,0 1 1,1-1-1,25-35 5,-26 35-6,15-23-7,221-374-1079,-224 375 828,-11 18 55,-8 15 117,-8 17 219,0 1 0,2 1 0,1 0 1,1 1-1,2 0 0,1 0 0,-7 47 0,10-24 70,2 0 0,2 0-1,9 89 1,0-67-77,-3 117-1,-6-163-38,-2 0 0,-1 1-1,-2-1 1,0-1 0,-2 1-1,-1-1 1,-13 27 0,20-49-39,-1-1 0,1 1 0,-1-1 0,0 0 0,-1 0 0,1 0 0,-1 0 0,0 0 0,0-1 0,-8 7 0,12-11-38,-1 1-1,0-1 0,1 0 1,-1 1-1,0-1 1,0 1-1,1-1 1,-1 0-1,0 0 0,0 0 1,0 1-1,1-1 1,-1 0-1,0 0 0,0 0 1,0 0-1,1 0 1,-1-1-1,0 1 0,0 0 1,0 0-1,1 0 1,-1-1-1,0 1 0,0 0 1,1-1-1,-1 1 1,0 0-1,1-1 0,-1 1 1,0-1-1,1 0 1,-1 1-1,1-1 0,-1 1 1,1-1-1,-1 0 1,1 1-1,-1-1 1,1 0-1,0 1 0,-1-1 1,1 0-1,0 0 1,-1-1-1,-1-4 20,1 0-1,-1 0 1,1 0 0,-1-13 0,2-4-2,1-1 1,0 1-1,2 0 0,1 0 1,1 0-1,8-24 1,2 4-89,1 1-1,27-49 1,-21 52-400,2 1 0,37-44-1,64-63-1322,-111 129 1735,29-31-559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2.428"/>
    </inkml:context>
    <inkml:brush xml:id="br0">
      <inkml:brushProperty name="width" value="0.035" units="cm"/>
      <inkml:brushProperty name="height" value="0.035" units="cm"/>
      <inkml:brushProperty name="color" value="#66CC00"/>
    </inkml:brush>
  </inkml:definitions>
  <inkml:trace contextRef="#ctx0" brushRef="#br0">11 55 21253,'-3'51'1915,"-5"80"845,8-108-2382,1 0 0,1 0 0,6 31 1,-7-51-360,-1-1 0,1 0 1,-1 1-1,1-1 1,0 0-1,0 1 1,0-1-1,0 0 1,1 0-1,-1 0 1,1 0-1,-1 0 0,1 0 1,2 2-1,-3-3-18,0-1 0,0 1 0,1-1-1,-1 1 1,0 0 0,1-1 0,-1 0-1,1 1 1,-1-1 0,0 0 0,1 0-1,-1 0 1,1 0 0,-1 0-1,0 0 1,1 0 0,-1 0 0,3-1-1,3-2-59,1-1 0,-1 1 0,0-1 0,0-1 0,0 1 0,0-1 0,7-7 0,34-33-2267,85-103 0,-20 21-3248,-105 119 3963,0 0 0,18-13 0,-26 20 1567,0 1 1,0 0 0,0 0 0,1 0-1,-1 0 1,0 0 0,0 0 0,0 0 0,0 0-1,0-1 1,0 1 0,1 0 0,-1 0-1,0 0 1,0 0 0,0 0 0,0 0-1,1 0 1,-1 0 0,0 0 0,0 0 0,0 0-1,0 0 1,0 0 0,1 0 0,-1 0-1,0 0 1,0 0 0,0 0 0,0 0-1,1 0 1,-1 0 0,0 0 0,0 1-1,0-1 1,0 0 0,0 0 0,0 0 0,1 0-1,-1 0 1,0 0 0,0 0 0,0 1-1,0 8-475,-4 9 859,-94 232 9206,-15 39-4012,18 4-3775,75-221-2580,19-68 738,0-5-35,1-11-179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4.637"/>
    </inkml:context>
    <inkml:brush xml:id="br0">
      <inkml:brushProperty name="width" value="0.035" units="cm"/>
      <inkml:brushProperty name="height" value="0.035" units="cm"/>
      <inkml:brushProperty name="color" value="#66CC00"/>
    </inkml:brush>
  </inkml:definitions>
  <inkml:trace contextRef="#ctx0" brushRef="#br0">0 58 17500,'3'9'1776,"1"4"-1240,15-5-152,2-3 1121,15-5-841,7 0-96,10 0-128,6-5-48,7-2-104,3-1-80,-5-1-320,-2-1-288,-11 3-600,-5 1 464,-13-5 304,-7-1-192,-16-5-153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15.086"/>
    </inkml:context>
    <inkml:brush xml:id="br0">
      <inkml:brushProperty name="width" value="0.035" units="cm"/>
      <inkml:brushProperty name="height" value="0.035" units="cm"/>
      <inkml:brushProperty name="color" value="#66CC00"/>
    </inkml:brush>
  </inkml:definitions>
  <inkml:trace contextRef="#ctx0" brushRef="#br0">0 5 17620,'19'-2'570,"0"1"0,0 0 0,0 1 0,0 1 0,27 5 0,-39-5-484,-1 1 0,1 0 1,0 0-1,-1 1 0,0 0 1,1 0-1,-1 1 0,0 0 0,-1 0 1,1 0-1,-1 0 0,0 1 0,0 0 1,0 0-1,0 1 0,-1-1 1,6 12-1,-2-1-33,0 0 0,-2 1 0,0-1 0,-1 1 0,0 1 0,-2-1 0,0 1 0,-1-1 0,0 1 0,-2 28 0,-2-21 4,0 1 1,-2-1 0,-1 0 0,0 0-1,-2-1 1,-18 42 0,21-55 36,-1-1 0,-1 0 1,0-1-1,0 1 0,-1-1 1,0 0-1,0-1 0,-1 0 0,0 0 1,-1-1-1,0 0 0,0 0 1,-12 6-1,-23 11 163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6:33:21.727"/>
    </inkml:context>
    <inkml:brush xml:id="br0">
      <inkml:brushProperty name="width" value="0.025" units="cm"/>
      <inkml:brushProperty name="height" value="0.025" units="cm"/>
    </inkml:brush>
  </inkml:definitions>
  <inkml:trace contextRef="#ctx0" brushRef="#br0">91 140 12556,'0'0'11627,"-1"17"-11285,-12 63-170,-40 137 0,49-204-164,-2 8 23,3-11 54,0 0-1,0 1 1,1-1-1,-1 19 1,22-58 742,-3-4-754,-2-1-1,-1-1 1,-1-1-1,-2 1 1,-2-2 0,-1 1-1,-2-1 1,-1 0-1,-2-40 1,-2 80-86,0-1 0,1 1 0,-1-1-1,1 1 1,0-1 0,-1 1 0,1-1 0,0 0-1,0 1 1,0-1 0,1 0 0,-1 0 0,1 0 0,-1 0-1,1 0 1,0 0 0,-1 0 0,1-1 0,0 1 0,0 0-1,0-1 1,1 0 0,-1 1 0,0-1 0,0 0-1,1 0 1,-1 0 0,1-1 0,-1 1 0,0 0 0,1-1-1,3 1 1,3 0 52,-1 0 0,1-1 0,0 0 0,0 0-1,0-1 1,0 0 0,-1 0 0,10-3 0,8-6 9,0 0 1,-1-2-1,-1-1 1,0-1 0,0-1-1,-2-1 1,0-1-1,-1-1 1,38-41-1,-89 111-226,13-19 180,-9 15 113,-37 91 0,55-119-135,2 0-1,0 0 0,2 1 0,0-1 1,1 1-1,1 1 0,2 36 0,0-52-231,1 0 0,0 0 0,0 0 0,0 0 0,1 0 0,3 7 0,-4-11-219,0 1 0,0-1 0,1 0 0,-1 0 0,1 0 0,-1 0 0,1 0 0,0 0 0,0-1 0,3 3 0,22 7-10339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4.244"/>
    </inkml:context>
    <inkml:brush xml:id="br0">
      <inkml:brushProperty name="width" value="0.035" units="cm"/>
      <inkml:brushProperty name="height" value="0.035" units="cm"/>
      <inkml:brushProperty name="color" value="#66CC00"/>
    </inkml:brush>
  </inkml:definitions>
  <inkml:trace contextRef="#ctx0" brushRef="#br0">0 263 16652,'1'2'137,"1"1"0,-1 0 1,0-1-1,1 1 0,0-1 1,0 1-1,-1-1 1,2 0-1,-1 1 0,0-1 1,0 0-1,1-1 0,-1 1 1,1 0-1,-1-1 1,1 1-1,-1-1 0,1 0 1,0 0-1,0 0 1,0 0-1,0 0 0,0-1 1,0 1-1,0-1 0,0 0 1,0 0-1,0 0 1,0 0-1,5-2 0,1 1-13,0-1 0,0-1-1,-1 1 1,1-1 0,-1-1-1,0 0 1,1 0 0,13-10-1,-7 2 2,0 0-1,0-1 0,-2-1 0,18-22 1,-23 27-90,-2-1 0,1 0 0,-1 0 1,-1-1-1,1 0 0,-2 0 1,0 0-1,3-13 0,-6 22-33,-1 1 1,1-1-1,-1 1 0,0-1 0,0 0 1,0 1-1,0-1 0,0 1 0,0-1 0,0 1 1,0-1-1,0 1 0,-1-1 0,1 1 1,-2-3-1,2 4-1,0-1 0,-1 1 0,1 0 1,-1-1-1,1 1 0,-1 0 0,1-1 0,-1 1 1,1 0-1,-1 0 0,1-1 0,-1 1 0,1 0 1,-1 0-1,1 0 0,-1 0 0,1 0 0,-1 0 1,1 0-1,-1 0 0,1 0 0,-1 0 0,0 0 1,1 0-1,-1 0 0,1 1 0,-1-1 0,0 0 1,-3 2 2,-1 1 0,1-1 0,0 1 0,0-1 0,0 1 0,0 1 0,0-1 0,-3 5 0,-12 14-3,1 2 1,2 0-1,0 1 1,2 0-1,0 1 1,2 1-1,-14 44 1,24-64-4,0 0 0,0 0 0,1 1 0,0-1 0,0 1 1,1 9-1,0-15 1,0-1 0,0 0 0,1 0 0,-1 0 0,0 0 1,1 0-1,-1 1 0,1-1 0,-1 0 0,1 0 0,-1 0 0,1 0 1,0 0-1,-1 0 0,1 0 0,0-1 0,0 1 0,1 1 0,0-1 0,-1-1 1,1 1-1,-1-1 0,1 1 0,-1-1 0,1 0 0,-1 0 0,1 0 0,-1 0 0,1 0 0,-1 0 1,1 0-1,-1 0 0,1 0 0,-1-1 0,1 1 0,-1-1 0,3 0 0,9-5-18,0-1-1,0 0 0,0 0 1,-1-2-1,0 1 1,15-16-1,7-4-64,-2 2 3,56-40-125,-76 57 155,2 1 0,-1 1 0,1 0-1,25-9 1,-37 15 47,0 0 0,-1 0 0,1 1 0,0-1 0,0 1 0,0 0 0,0-1 0,0 1 0,1 0 0,-1 0 0,0 0 0,0 0 0,0 0 0,0 1 0,0-1 0,0 1 0,0-1 0,0 1 0,0 0-1,-1 0 1,1 0 0,0 0 0,0 0 0,-1 0 0,1 0 0,0 0 0,-1 1 0,1-1 0,-1 1 0,0-1 0,1 1 0,-1 0 0,0-1 0,0 1 0,0 0 0,0 0 0,0 0 0,-1 0 0,1 0 0,0 2 0,1 8 45,0-1 1,-1 1-1,0 0 1,0-1 0,-3 20-1,-19 79 1681,21-111-1521,18-92 114,-4-1 0,3-114-1,-17 208-346,0 0-1,0 0 1,1 0-1,-1 0 0,0 0 1,0 0-1,1-1 1,-1 1-1,0 0 0,0 0 1,0 0-1,1 0 1,-1 0-1,0 1 1,0-1-1,1 0 0,-1 0 1,0 0-1,0 0 1,0 0-1,1 0 0,-1 0 1,0 0-1,0 0 1,0 1-1,1-1 0,-1 0 1,0 0-1,0 0 1,0 0-1,0 0 0,0 1 1,1-1-1,-1 0 1,0 0-1,0 0 1,0 1-1,0-1 0,0 0 1,0 0-1,0 0 1,0 1-1,0-1 0,11 13-696,-10-11 515,1 0 125,-1 0 0,1 0-1,0 0 1,0-1 0,0 1 0,0 0 0,1-1 0,-1 1 0,0-1 0,1 0 0,-1 0 0,1 0 0,-1 0 0,1 0 0,-1-1 0,1 1 0,0-1 0,-1 1 0,1-1 0,0 0 0,-1 0 0,1 0 0,3-1 0,22-9-670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4.681"/>
    </inkml:context>
    <inkml:brush xml:id="br0">
      <inkml:brushProperty name="width" value="0.035" units="cm"/>
      <inkml:brushProperty name="height" value="0.035" units="cm"/>
      <inkml:brushProperty name="color" value="#66CC00"/>
    </inkml:brush>
  </inkml:definitions>
  <inkml:trace contextRef="#ctx0" brushRef="#br0">67 1 14955,'-1'0'89,"0"-1"1,0 1-1,0 1 0,0-1 0,1 0 0,-1 0 1,0 0-1,0 0 0,0 1 0,0-1 0,1 0 0,-1 1 1,0-1-1,0 0 0,1 1 0,-1-1 0,0 1 1,1-1-1,-1 1 0,0 0 0,1-1 0,-1 1 1,1 0-1,-1-1 0,1 1 0,-1 0 0,1 0 0,0-1 1,-1 1-1,1 0 0,0 0 0,-1 1 0,-11 30 946,3-3-608,2 1 0,1-1-1,1 1 1,2 0-1,1 0 1,1 1 0,2-1-1,5 43 1,-5-69-395,0 0 1,0 0-1,0-1 1,0 1-1,1 0 0,-1 0 1,1-1-1,0 1 1,0 0-1,0-1 1,1 0-1,3 5 0,-4-7-25,0 0 0,-1 0-1,1 0 1,0 0-1,0 0 1,0 0-1,0-1 1,0 1 0,0 0-1,0-1 1,0 0-1,0 0 1,0 1-1,0-1 1,0 0-1,0-1 1,0 1 0,0 0-1,0-1 1,0 1-1,0-1 1,0 1-1,-1-1 1,1 0 0,0 0-1,2-1 1,37-24-6,8-5-49,-46 29 40,0 1 0,1 0 1,-1-1-1,1 1 0,-1 0 1,0 1-1,1-1 0,-1 1 1,1-1-1,0 1 0,-1 0 1,7 1-1,-8-1 2,0 1 0,0 0 0,0 0 0,0 0-1,0 0 1,0 0 0,-1 0 0,1 0 0,0 1 0,-1-1 0,1 1 0,-1-1 0,1 1 0,-1-1-1,0 1 1,0 0 0,0 0 0,0 0 0,0 0 0,0-1 0,0 1 0,0 0 0,-1 1-1,1 1 1,2 7-14,-1 1-1,-1-1 1,1 14-1,-2-19 17,-2 118-210,12-153-161,0-12 269,2-7-44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5.207"/>
    </inkml:context>
    <inkml:brush xml:id="br0">
      <inkml:brushProperty name="width" value="0.035" units="cm"/>
      <inkml:brushProperty name="height" value="0.035" units="cm"/>
      <inkml:brushProperty name="color" value="#66CC00"/>
    </inkml:brush>
  </inkml:definitions>
  <inkml:trace contextRef="#ctx0" brushRef="#br0">113 81 13643,'-6'16'685,"-1"-1"0,0 0 1,-2 0-1,1 0 0,-16 18 1,10-13 756,-16 31 0,29-50-1372,0 1 1,0-1-1,0 1 0,1 0 0,-1-1 1,0 1-1,1-1 0,0 1 1,-1 0-1,1-1 0,0 1 0,0 0 1,0 0-1,0-1 0,1 4 1,-1-5-54,0 0 0,0 1-1,0-1 1,1 0 0,-1 1 0,0-1 0,0 0 0,1 0 0,-1 1 0,0-1 0,0 0 0,1 0 0,-1 0 0,0 1 0,1-1 0,-1 0 0,0 0 0,1 0 0,-1 0 0,0 0 0,1 0 0,-1 0 0,0 0 0,1 0 0,0 0 0,16-5 63,-6-1-73,-1 0 0,0-1 0,0 0 0,-1 0 0,0-1 0,0 0 0,9-13 0,-3 3 37,-1 0 0,20-38 0,-30 49 23,-1-1 0,0 0 0,0 0 0,-1-1 0,2-12 1,-4 19-43,0 1 1,1-1 0,-1 0-1,0 0 1,0 0 0,-1 0-1,1 0 1,0 0 0,-1 0-1,1 0 1,-1 0-1,0 1 1,0-3 0,0 3-10,0 0-1,1 1 1,-1-1 0,0 0-1,0 1 1,1-1 0,-1 1-1,0-1 1,0 1 0,0-1 0,0 1-1,0 0 1,0-1 0,0 1-1,1 0 1,-1 0 0,0 0-1,0 0 1,0 0 0,0 0-1,0 0 1,0 0 0,0 0 0,0 0-1,0 0 1,0 0 0,-2 1-1,0 1 10,0-1-1,-1 1 1,1 0-1,0 0 0,0 0 1,0 0-1,0 1 1,1-1-1,-1 1 1,1 0-1,-1-1 0,1 1 1,0 0-1,0 0 1,0 1-1,-2 3 1,3-5-27,0 0 0,0 0 0,0 0 0,1 0 1,-1 0-1,0 0 0,1 0 0,-1 0 0,1 0 0,0 0 1,-1 0-1,1 0 0,0 1 0,0-1 0,1 0 1,-1 0-1,0 0 0,1 0 0,-1 0 0,1 0 1,0 0-1,0 0 0,-1 0 0,1 0 0,1 0 1,-1 0-1,0 0 0,3 2 0,-3-3-38,1 0 1,-1 0-1,1 0 0,0 0 0,-1-1 0,1 1 1,0-1-1,0 1 0,-1-1 0,1 1 0,0-1 1,0 0-1,0 0 0,0 0 0,-1 0 1,1 0-1,0 0 0,0-1 0,0 1 0,-1-1 1,1 1-1,0-1 0,0 0 0,-1 1 0,4-3 1,3-2-192,0 0 1,-1 0 0,0-1 0,7-6-1,53-55-534,-33 29 227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5.676"/>
    </inkml:context>
    <inkml:brush xml:id="br0">
      <inkml:brushProperty name="width" value="0.035" units="cm"/>
      <inkml:brushProperty name="height" value="0.035" units="cm"/>
      <inkml:brushProperty name="color" value="#66CC00"/>
    </inkml:brush>
  </inkml:definitions>
  <inkml:trace contextRef="#ctx0" brushRef="#br0">112 12 16019,'0'-1'83,"0"1"-1,0 0 1,0-1-1,0 1 1,0-1-1,0 1 0,0-1 1,-1 1-1,1-1 1,0 1-1,0 0 1,0-1-1,0 1 1,-1-1-1,1 1 0,0 0 1,0-1-1,-1 1 1,1 0-1,0-1 1,-1 1-1,1 0 0,0-1 1,-1 1-1,1 0 1,0 0-1,-1-1 1,0 1-1,-7 10 1119,-4 31-119,11-35-777,-52 224 2182,41-162-2012,-5 100 0,17-159-437,-1-2-11,1-1-1,-1 0 0,2 1 0,-1-1 1,1 0-1,0 1 0,0-1 0,0 0 1,4 10-1,-4-15-23,-1 0-1,0 0 1,1-1 0,-1 1 0,1 0-1,-1 0 1,1-1 0,-1 1-1,1 0 1,0-1 0,-1 1 0,1 0-1,0-1 1,-1 1 0,1-1 0,0 1-1,0-1 1,0 1 0,0-1-1,-1 0 1,1 1 0,0-1 0,0 0-1,0 0 1,0 0 0,0 0 0,1 0-1,0 0-1,0-1-1,-1 1 0,1-1 0,0 0 1,0 1-1,0-1 0,-1 0 0,1 0 1,-1 0-1,1-1 0,-1 1 0,3-2 1,5-7-25,-1 0 0,0-1 0,8-12 0,-13 17 9,49-82-183,5-6-208,-52 89 241,-2 10 95,-4 13 45,1-17 20,-5 38-39,-1 36 30,6-74 18,0 0-1,0 0 0,0 0 1,0 0-1,0 0 0,0 0 1,0 0-1,0 0 0,0 0 1,1 0-1,-1 0 0,0 0 1,1 0-1,-1 0 0,0 0 1,1 0-1,-1 0 0,1-1 1,0 1-1,-1 0 1,1 0-1,0 0 0,0 0 1,0-1-2,0 1 1,0-1 0,0 0 0,0 0 0,0 0 0,0 0 0,0 0 0,0 0 0,0 0 0,0-1 0,0 1 0,0 0 0,0 0 0,0-1 0,0 1 0,0 0 0,0-1 0,2 0 0,5-5-17,1 0 0,-1-1 0,11-11-1,-15 15-13,-1 0 3,63-56-518,-56 51 371,0 0 0,1 1-1,0 0 1,20-9 0,-29 15 142,0 0 1,1 0 0,-1 0 0,0 0-1,0 1 1,0-1 0,1 1-1,-1-1 1,0 1 0,1 0-1,-1 0 1,0 0 0,0 0-1,1 0 1,-1 1 0,0-1-1,1 1 1,-1-1 0,0 1-1,0 0 1,0 0 0,0 0-1,0 0 1,0 0 0,0 0 0,0 1-1,0-1 1,0 1 0,-1-1-1,1 1 1,0 0 0,-1 0-1,0-1 1,1 1 0,-1 0-1,0 0 1,0 0 0,0 1-1,0-1 1,0 0 0,0 3-1,3 8 68,-1 1 0,-1 1-1,0-1 1,-1 0 0,0 17-1,-1-30-25,0 25 201,-1-17-62,1 1 1,0-1-1,1 1 0,0-1 1,1 0-1,3 15 1,-4-23-132,-1-1 1,0 1-1,0 0 1,0 0-1,1 0 1,-1 0-1,1 0 1,-1-1-1,0 1 1,1 0-1,-1 0 1,1-1-1,0 1 1,-1 0-1,1-1 1,0 1-1,-1-1 1,1 1-1,0-1 1,-1 1-1,1-1 1,0 1-1,0-1 1,0 0-1,0 1 1,-1-1-1,1 0 1,0 0-1,0 1 1,0-1-1,0 0 1,0 0-1,0 0 1,0 0-1,-1 0 1,1-1-1,0 1 1,0 0-1,0 0 1,0 0-1,0-1 1,-1 1-1,1 0 1,0-1 0,0 1-1,0-1 1,-1 1-1,2-2 1,3-2 48,0 0 0,0 0 0,0-1 0,-1 1 1,7-10-1,56-89 105,-6 9-663,-61 93 482,0 1 0,0-1 0,0 1 0,0 0 0,0-1 0,1 1 0,-1-1 0,0 1 0,0 0 0,1-1 0,-1 1 0,0 0 0,1-1 0,-1 1 0,0 0 0,1 0 0,-1-1 0,0 1 0,1 0 0,-1 0 0,1 0 0,-1-1 0,1 1 0,-1 0 0,0 0 0,1 0 0,-1 0 0,1 0 0,-1 0 0,1 0 0,-1 0 0,0 0 0,1 0 0,-1 0 0,1 0 0,-1 0 0,1 0 0,-1 1 0,0-1 0,1 0 0,-1 0 0,1 0-1,-1 1 1,0-1 0,1 0 0,-1 0 0,0 1 0,1-1 0,-1 0 0,0 1 0,1-1 0,-1 0 0,0 1 0,0-1 0,1 1 0,-1-1 0,0 0 0,0 1 0,0-1 0,0 1 0,0-1 0,0 0 0,1 1 0,-1-1 0,0 1 0,0 0 0,9 43 88,-6-24 36,-2-17-85,-1 0 0,1 1 0,0-1 0,0 0 1,0-1-1,1 1 0,-1 0 0,1 0 0,-1 0 0,1-1 0,0 1 0,0-1 0,0 0 1,0 1-1,1-1 0,-1 0 0,1 0 0,-1 0 0,1-1 0,0 1 0,-1-1 0,1 1 1,0-1-1,0 0 0,0 0 0,0 0 0,0-1 0,0 1 0,1-1 0,-1 1 0,0-1 1,0 0-1,0 0 0,0-1 0,1 1 0,-1-1 0,0 1 0,5-3 0,14-4 90,-1-1-1,40-22 1,-46 21-340,0 1-1,0 1 1,1 0-1,0 1 1,0 1-1,1 0 1,20-2-1,-23 8-764,-28 3 123,-12-4 325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6.131"/>
    </inkml:context>
    <inkml:brush xml:id="br0">
      <inkml:brushProperty name="width" value="0.035" units="cm"/>
      <inkml:brushProperty name="height" value="0.035" units="cm"/>
      <inkml:brushProperty name="color" value="#66CC00"/>
    </inkml:brush>
  </inkml:definitions>
  <inkml:trace contextRef="#ctx0" brushRef="#br0">1 61 14571,'18'-6'1136,"1"-1"-640,-2-5-608,11-5 1033,-3-2-633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6.730"/>
    </inkml:context>
    <inkml:brush xml:id="br0">
      <inkml:brushProperty name="width" value="0.035" units="cm"/>
      <inkml:brushProperty name="height" value="0.035" units="cm"/>
      <inkml:brushProperty name="color" value="#66CC00"/>
    </inkml:brush>
  </inkml:definitions>
  <inkml:trace contextRef="#ctx0" brushRef="#br0">201 152 15811,'-3'-3'139,"0"0"0,0 1 0,-1-1 0,1 1 0,-1-1 0,0 1 0,0 1 0,1-1 0,-1 0 0,0 1-1,0 0 1,-1 0 0,1 0 0,0 0 0,0 1 0,0-1 0,-1 1 0,1 0 0,0 1 0,0-1 0,-1 1-1,1 0 1,0 0 0,0 0 0,0 0 0,0 1 0,0-1 0,-7 5 0,6-3-79,-1 0 0,1 0 1,0 0-1,0 1 0,0 0 0,1 0 1,-1 0-1,1 0 0,0 1 0,0-1 0,1 1 1,-1 0-1,1 0 0,0 1 0,0-1 1,1 1-1,0-1 0,0 1 0,-3 11 0,5-15-48,0 0-1,0 0 1,-1-1-1,1 1 1,0 0-1,0 0 1,1 0-1,-1-1 1,0 1-1,1 0 1,-1 0-1,1-1 1,-1 1-1,1 0 1,0-1-1,0 1 1,0 0-1,0-1 1,0 1-1,0-1 1,0 0-1,0 1 1,0-1-1,1 0 1,-1 0-1,1 1 1,-1-1-1,1 0 1,-1-1-1,1 1 1,-1 0-1,1 0 1,0-1-1,0 1 1,-1-1-1,1 1 1,0-1-1,0 0 1,0 0-1,3 0 1,2 0 20,1 0 1,-1-1-1,0 0 1,1 0-1,-1-1 1,0 0-1,0 0 1,0-1-1,7-3 1,8-7 29,-2 0 0,0-1 1,-1-1-1,0 0 0,-1-2 1,-1 0-1,-1-1 0,0-1 1,-1 0-1,-1-1 0,16-31 1,-19 19 82,-12 24-8,-11 18 24,5 0-129,1 1 1,0-1-1,0 1 1,1 0-1,1 1 1,-5 16 0,3-7-4,2 1 0,-4 38 1,7-55-25,1 1 0,0 0 0,0-1 1,1 1-1,0-1 0,0 1 0,0-1 1,0 0-1,1 1 0,0-1 0,4 8 1,-4-11-2,-1 0 0,0 0 1,1-1-1,-1 1 1,1-1-1,-1 1 1,1-1-1,0 1 1,0-1-1,0 0 1,0 0-1,0 0 1,0 0-1,0 0 1,0-1-1,0 1 1,0-1-1,0 1 1,0-1-1,0 0 1,1 0-1,-1 0 1,0 0-1,0 0 1,0 0-1,1 0 0,-1-1 1,0 1-1,0-1 1,0 0-1,0 1 1,3-3-1,6-2 18,0 0-1,-1-1 0,0-1 0,0 1 0,0-1 1,-1-1-1,17-17 0,-11 8 34,0-1-1,-1 0 1,13-25-1,-18 22 9,-9 18-23,-4 12-5,0-1-26,2 0 0,-1 0 1,1 0-1,1 0 0,-1 0 1,1 1-1,1-1 0,-1 1 0,1-1 1,2 10-1,-2-15-2,1-1 0,-1 1 0,1-1 0,0 0 0,0 1 0,0-1 0,0 0 0,0 1 0,0-1 0,1 0 1,-1 0-1,1 0 0,0 0 0,-1 0 0,5 3 0,-4-4 3,1 0 1,-1 0-1,1 0 1,-1 0-1,1 0 0,0 0 1,0-1-1,-1 1 1,1-1-1,0 0 1,0 1-1,0-1 0,-1-1 1,1 1-1,0 0 1,0-1-1,4-1 1,7-2 22,-1 0 0,0-1 0,0-1 0,0 0 1,12-8-1,58-44 102,-55 37-118,41-23 0,-64 45-20,-5 7-2,-7 13-4,5-17 8,-3 11-50,1 0-1,-2 17 1,5-28 20,0 0 1,1 1-1,0-1 1,0 0-1,0 0 0,0 0 1,0 0-1,1 0 1,0 0-1,0 0 0,0 0 1,0 0-1,3 5 1,-4-9 8,1 1 1,-1 0-1,0-1 1,1 1-1,-1-1 1,1 1 0,-1-1-1,1 1 1,-1-1-1,1 0 1,-1 1-1,1-1 1,-1 1 0,1-1-1,0 0 1,-1 0-1,1 1 1,0-1 0,-1 0-1,1 0 1,0 0-1,-1 0 1,1 0-1,0 0 1,-1 0 0,1 0-1,0 0 1,-1 0-1,1 0 1,0 0-1,-1 0 1,1 0 0,0-1-1,0 1 1,22-17-212,-22 17 213,22-22-251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7.212"/>
    </inkml:context>
    <inkml:brush xml:id="br0">
      <inkml:brushProperty name="width" value="0.035" units="cm"/>
      <inkml:brushProperty name="height" value="0.035" units="cm"/>
      <inkml:brushProperty name="color" value="#66CC00"/>
    </inkml:brush>
  </inkml:definitions>
  <inkml:trace contextRef="#ctx0" brushRef="#br0">30 0 16027,'-15'15'401,"7"-4"-409,3-8-33,4-3 1402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7.789"/>
    </inkml:context>
    <inkml:brush xml:id="br0">
      <inkml:brushProperty name="width" value="0.035" units="cm"/>
      <inkml:brushProperty name="height" value="0.035" units="cm"/>
      <inkml:brushProperty name="color" value="#66CC00"/>
    </inkml:brush>
  </inkml:definitions>
  <inkml:trace contextRef="#ctx0" brushRef="#br0">75 12 13819,'-36'112'6139,"24"-62"-5789,2 2 1,3-1-1,-3 104 0,10-149-309,0 1 0,1-1-1,0 1 1,0-1-1,0 1 1,1-1 0,5 12-1,-7-17-26,1 0-1,0 0 1,-1 0-1,1 0 0,0 0 1,0 0-1,-1 0 0,1 0 1,0 0-1,0 0 0,0-1 1,0 1-1,0 0 0,1-1 1,-1 1-1,0-1 1,0 1-1,2 0 0,-1-1 3,0 0 0,0 0 0,0 0 0,0-1 0,0 1 0,0 0 0,0-1 0,0 1 0,0-1 0,0 0 0,-1 0 0,1 1 0,0-1 0,0 0 0,2-3 0,7-5 31,1 0-1,-2-1 1,1-1 0,-1 0-1,-1 0 1,14-22 0,42-81 168,-45 76-166,-1-1 0,-3 0 0,-1-2 0,13-52 0,-26 58-55,-2 35 5,0 0 1,0-1 0,0 1-1,0 0 1,0 0-1,0-1 1,0 1-1,0 0 1,0-1-1,-1 1 1,1 0-1,0 0 1,0-1 0,0 1-1,0 0 1,0 0-1,0-1 1,-1 1-1,1 0 1,0 0-1,0-1 1,0 1-1,-1 0 1,1 0 0,0 0-1,0 0 1,-1-1-1,1 1 1,-11 10-18,5 3 11,0-1 0,0 1 1,1 0-1,-6 24 0,-8 60-21,15-74 26,-2 11 44,-3 54 0,9-78-20,0 1 1,0-1 0,1 0-1,1 0 1,0 0 0,0 1-1,0-2 1,2 1 0,6 16-1,-8-23-10,-1 0 0,1-1 1,-1 1-1,1-1 0,0 0 0,0 1 0,0-1 0,0 0 0,1 0 0,-1 0 0,1-1 0,-1 1 0,1 0 1,-1-1-1,1 0 0,0 1 0,0-1 0,3 0 0,-2 0 8,1 0 1,-1-1-1,1 0 0,0 0 0,-1 0 1,1-1-1,-1 0 0,1 1 0,-1-2 1,8-2-1,7-4 47,-1-1-1,-1 0 1,0-2-1,21-15 1,-37 24-63,13-9 39,15-11 14,-28 21-53,1 0-1,0 0 1,0 0 0,-1 0 0,1 0 0,0 0 0,0 1 0,0-1 0,0 0 0,0 1 0,0 0 0,3-1-1,-4 2-2,0-1 0,0 0 0,-1 1-1,1-1 1,0 1 0,-1-1-1,1 1 1,0-1 0,-1 1-1,1 0 1,-1-1 0,1 1 0,-1 0-1,1-1 1,-1 1 0,1 0-1,-1 0 1,0-1 0,1 1-1,-1 0 1,0 0 0,0 0 0,0-1-1,1 1 1,-1 0 0,0 0-1,0 1 1,0 28-3,0-25 3,-1 19-1,0-14 1,0 0-1,1 0 1,0 0-1,1 0 1,0 0-1,1 0 0,0 0 1,4 14-1,-5-23 1,-1 0 0,1 0 0,-1 0 0,1 1 0,0-1 0,-1 0 0,1 0 0,0 0 0,0 0 0,0 0 0,0 0 0,0 0 0,0-1 0,0 1 0,0 0 0,0 0 0,0-1 0,0 1 0,1-1 0,-1 1 0,0-1 0,0 1 0,1-1 0,-1 0 0,3 1 0,-2-2-4,1 1 1,0-1 0,0 1-1,0-1 1,0 0 0,-1 0 0,1 0-1,0 0 1,-1-1 0,1 1 0,2-3-1,7-5-74,-1 0-1,0-1 1,15-17-1,-2-4-316,-18 22-395,0 1-1,0 0 1,0 1 0,14-12-1,-18 18 141,0 1-110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8.401"/>
    </inkml:context>
    <inkml:brush xml:id="br0">
      <inkml:brushProperty name="width" value="0.035" units="cm"/>
      <inkml:brushProperty name="height" value="0.035" units="cm"/>
      <inkml:brushProperty name="color" value="#66CC00"/>
    </inkml:brush>
  </inkml:definitions>
  <inkml:trace contextRef="#ctx0" brushRef="#br0">82 1 13635,'-5'7'2052,"4"-6"-1893,-8 22 876,1 1-1,0-1 1,-6 46-1,-3 79 62,12-94-614,3-34-346,-4 39 349,1 76 0,7-122-442,1-18 2,2-17 23,-3-12-8,-1-1 1,-2 1 0,-1 0 0,-10-50 0,77 149 41,-60-61-88,1 0-1,0-1 0,0 0 1,0 0-1,1 0 1,-1-1-1,1 0 0,-1 0 1,1-1-1,0 0 1,0 0-1,-1 0 0,1-1 1,0 0-1,0 0 0,0-1 1,-1 0-1,10-2 1,-8 1 7,-1 0 1,1-1 0,-1 0 0,1 0 0,-1-1 0,0 0 0,0 0 0,-1 0-1,1-1 1,-1 0 0,0 0 0,0-1 0,-1 0 0,0 0 0,7-9-1,-21 30-22,0 1 0,-11 31 0,17-37-2,0-1 0,0 1 0,1 0 0,0-1 1,1 1-1,0 0 0,1 14 0,0-23 5,0 1 0,0-1 0,0 0 0,0 1 0,0-1 0,0 0 0,1 1 0,-1-1 0,0 0 0,1 0 0,-1 0 0,1 1 0,0-1 0,-1 0 0,1 0 0,0 0 0,0 0 0,0 0 0,-1 0 0,1 0 0,0 0 0,0 0 0,2 0 0,-1 0 1,-1-1 0,1 0 0,-1 0 0,1 1-1,-1-1 1,1-1 0,-1 1 0,1 0 0,-1 0 0,1 0 0,-1-1 0,1 1-1,-1-1 1,1 1 0,-1-1 0,3-1 0,4-3 10,0 0-1,0-1 1,-1 0 0,0 0-1,7-8 1,2-5 30,19-28-1,6-9 221,-40 56-245,0 1-1,0-1 1,0 0 0,0 0-1,0 0 1,0 1-1,0-1 1,0 0-1,0 1 1,0-1 0,-1 1-1,1-1 1,0 1-1,0-1 1,0 1 0,-1 0-1,1-1 1,0 1-1,-1 0 1,1 0 0,-1-1-1,1 1 1,-1 0-1,1 1 1,11 9 26,-10-10-78,0 0-1,0-1 0,0 1 1,-1-1-1,1 1 0,0-1 1,0 0-1,0 0 0,0 0 1,0 0-1,0 0 0,0 0 1,0 0-1,0-1 0,0 1 1,0-1-1,0 1 0,-1-1 0,1 0 1,0 0-1,0 0 0,-1 0 1,1 0-1,-1 0 0,1 0 1,-1 0-1,1-1 0,-1 1 1,1-1-1,-1 1 0,0-1 1,1-2-1,11-16-181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8.853"/>
    </inkml:context>
    <inkml:brush xml:id="br0">
      <inkml:brushProperty name="width" value="0.035" units="cm"/>
      <inkml:brushProperty name="height" value="0.035" units="cm"/>
      <inkml:brushProperty name="color" value="#66CC00"/>
    </inkml:brush>
  </inkml:definitions>
  <inkml:trace contextRef="#ctx0" brushRef="#br0">1 1 13323,'1'0'88,"0"0"-1,0 0 1,0 0 0,0 0-1,0 1 1,0-1 0,-1 0-1,1 0 1,0 1 0,0-1-1,0 1 1,0-1 0,0 1-1,-1-1 1,1 1 0,0 0-1,-1-1 1,1 1 0,0 0-1,-1-1 1,1 1 0,-1 0-1,1 0 1,-1 0 0,1 0-1,-1 0 1,1-1 0,-1 1-1,0 0 1,0 0 0,1 0-1,-1 2 1,6 36 1289,-6-34-941,2 35 1271,-2 0-1,-10 72 1,4-59-628,5-47-936,0-1 1,1 1 0,0 0-1,0 0 1,0-1 0,1 1-1,2 10 1,-2-15-124,-1 0 1,1 0-1,-1 0 1,1 0-1,-1-1 1,1 1-1,-1 0 0,1 0 1,0 0-1,-1-1 1,1 1-1,0 0 1,0-1-1,-1 1 1,1-1-1,0 1 1,0-1-1,0 1 0,2 0 1,-1-1-11,0 0-1,0 0 1,0 0 0,0 0-1,0 0 1,0 0 0,0 0-1,0-1 1,0 1 0,0-1-1,0 1 1,0-1 0,2-1 0,12-6-36,-1 0 1,0-2-1,0 0 0,-1 0 1,0-1-1,16-17 1,70-84-375,-70 74 245,-20 23 37,2 0-1,14-14 1,-26 29 115,0 0-1,0 0 0,0-1 1,0 1-1,0 0 0,0 0 0,0 0 1,0 0-1,0 0 0,0 0 1,1 0-1,-1 0 0,0-1 1,0 1-1,0 0 0,0 0 1,0 0-1,0 0 0,0 0 0,0 0 1,1 0-1,-1 0 0,0 0 1,0 0-1,0 0 0,0 0 1,0 0-1,0 0 0,0 0 1,1 0-1,-1 0 0,0 0 0,0 0 1,0 0-1,0 0 0,0 0 1,0 0-1,0 0 0,1 0 1,-1 0-1,0 0 0,0 0 1,0 0-1,0 0 0,0 0 0,0 0 1,0 1-1,0-1 0,1 0 1,-1 0-1,0 0 0,0 0 1,0 0-1,0 0 0,0 0 0,0 0 1,0 0-1,0 1 0,0 10-73,-5 13 38,-18 49-97,11-40 53,-13 62 0,24-77 254,1-17-171,0-1-1,0 0 1,0 1-1,0-1 0,0 0 1,0 1-1,0-1 1,0 0-1,0 1 1,0-1-1,0 0 0,0 1 1,0-1-1,1 0 1,-1 1-1,0-1 1,0 0-1,0 1 0,0-1 1,0 0-1,1 0 1,-1 1-1,0-1 1,0 0-1,1 0 1,-1 1-1,0-1 0,0 0 1,1 0-1,-1 0 1,0 1-1,1-1 1,-1 0-1,0 0 0,1 0 1,12-11-23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10.651"/>
    </inkml:context>
    <inkml:brush xml:id="br0">
      <inkml:brushProperty name="width" value="0.035" units="cm"/>
      <inkml:brushProperty name="height" value="0.035" units="cm"/>
    </inkml:brush>
  </inkml:definitions>
  <inkml:trace contextRef="#ctx0" brushRef="#br0">2 24 11594,'0'0'33,"0"0"-1,0 0 1,0 0-1,-1 0 1,1 0-1,0 1 0,0-1 1,0 0-1,0 0 1,0 0-1,0 1 1,0-1-1,0 0 0,-1 0 1,1 0-1,0 1 1,0-1-1,0 0 1,0 0-1,0 0 0,0 1 1,0-1-1,0 0 1,0 0-1,0 1 1,0-1-1,1 0 0,-1 0 1,0 0-1,0 1 1,0-1-1,0 0 1,0 0-1,0 0 0,0 0 1,0 1-1,1-1 1,-1 0-1,0 0 1,0 0-1,0 0 0,0 0 1,1 1-1,12 0 676,15-5-45,1-3-40,57-12 518,-75 17-1067,1 2 0,-1-1 0,1 1 0,-1 1 0,22 3 0,149 49 311,-124-33-274,92 18-1,60-16 178,-43-6-149,373 22 21,-302-30-32,368 1 116,428-83 59,-813 49-279,242 2 0,-199 17-15,156 4-9,-85 38 36,-46-3-9,127-8-6,0-24 3,-376-3-16,543-46 58,-544 40-61,-26 5 9,0 0 1,0 1-1,1 0 1,-1 1 0,1 0-1,0 1 1,-1 1-1,15 2 1,-7 11-618,-17-14 471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9.322"/>
    </inkml:context>
    <inkml:brush xml:id="br0">
      <inkml:brushProperty name="width" value="0.035" units="cm"/>
      <inkml:brushProperty name="height" value="0.035" units="cm"/>
      <inkml:brushProperty name="color" value="#66CC00"/>
    </inkml:brush>
  </inkml:definitions>
  <inkml:trace contextRef="#ctx0" brushRef="#br0">10 160 11602,'-1'1'177,"0"1"0,0-1-1,0 0 1,0 1 0,1 0-1,-1-1 1,0 1 0,1-1-1,-1 1 1,1 0 0,-1-1-1,1 1 1,0 0 0,0 0-1,0-1 1,0 1-1,0 0 1,0 0 0,0-1-1,0 1 1,1 0 0,-1 0-1,1-1 1,-1 1 0,1 0-1,0-1 1,0 1 0,-1-1-1,1 1 1,0-1 0,1 0-1,-1 1 1,1 1 0,1-1-27,-1 0 0,0 0 1,0 0-1,1 0 1,-1 0-1,1-1 1,-1 1-1,1-1 1,0 0-1,0 0 0,-1 0 1,1 0-1,0 0 1,0 0-1,0-1 1,0 1-1,0-1 1,6 0-1,0-2-34,-1 0-1,0-1 1,0 0 0,0 0-1,0-1 1,0 0 0,0 0-1,-1-1 1,0 0 0,0 0 0,0-1-1,6-6 1,1-2 9,-1-1 0,0 0 0,-1-1 0,12-21-1,-19 28-44,0-1-1,6-19 0,-10 27-64,0-1-1,-1 1 1,1 0-1,-1 0 1,0-1-1,0 1 1,0 0-1,0 0 1,0-3-1,0 4-8,0 0-1,-1 1 0,1-1 1,0 1-1,0-1 1,-1 1-1,1-1 0,0 1 1,-1-1-1,1 1 0,0 0 1,-1-1-1,1 1 1,0-1-1,-1 1 0,1 0 1,-1-1-1,1 1 0,-1 0 1,1-1-1,-1 1 0,1 0 1,-1 0-1,0 0 1,1 0-1,-1-1 0,1 1 1,-1 0-1,1 0 0,-1 0 1,0 0-1,1 0 1,-2 0-1,-1 1 6,0 0 0,0 0 0,0 0 0,-1 0-1,1 0 1,0 1 0,0 0 0,1-1 0,-1 1 0,0 0 0,0 0 0,1 0 0,-1 1-1,1-1 1,0 1 0,-3 4 0,-7 8 27,-14 28-1,19-32-20,-5 10 35,1 1-1,-14 40 0,21-52-26,1 0-1,1 0 1,0 0-1,0 0 1,1 1-1,0-1 1,1 0-1,0 1 1,2 10-1,-2-19-21,1 0-1,-1 0 1,1 0 0,-1-1-1,1 1 1,0 0 0,0 0 0,0-1-1,0 1 1,0 0 0,0-1-1,1 1 1,-1-1 0,0 1-1,1-1 1,-1 0 0,1 0-1,0 0 1,-1 0 0,1 0-1,0 0 1,-1 0 0,1 0-1,0 0 1,0-1 0,0 1-1,0-1 1,0 0 0,0 1-1,0-1 1,0 0 0,0 0-1,0 0 1,0-1 0,-1 1-1,4-1 1,5 0-160,0-1-1,-1-1 0,1 0 1,-1 0-1,17-9 0,-16 7 90,-1-1-1,1 0 1,-1-1 0,0 0-1,-1-1 1,9-9-1,16-21-221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0.240"/>
    </inkml:context>
    <inkml:brush xml:id="br0">
      <inkml:brushProperty name="width" value="0.035" units="cm"/>
      <inkml:brushProperty name="height" value="0.035" units="cm"/>
      <inkml:brushProperty name="color" value="#66CC00"/>
    </inkml:brush>
  </inkml:definitions>
  <inkml:trace contextRef="#ctx0" brushRef="#br0">0 1 12523,'6'21'748,"-1"0"-1,0 0 1,-2 1 0,-1-1 0,-1 1 0,-1 24 0,1-15 26,-2 52 730,2 41 376,0-104-1606,1 0 0,1 0 0,1-1 0,7 21 0,-10-36-240,0 0 0,1-1 0,0 1 0,-1 0 0,1-1 0,1 1 0,-1-1 0,0 0 0,1 0 0,2 3 0,-3-5-31,-1 0-1,0 0 0,1 0 1,-1 0-1,1-1 0,0 1 1,-1 0-1,1-1 0,-1 1 1,1-1-1,0 0 0,-1 1 1,1-1-1,0 0 1,-1 0-1,1 0 0,0 0 1,-1 0-1,1-1 0,0 1 1,-1 0-1,1-1 0,0 1 1,-1-1-1,1 0 0,2-1 1,4-3-30,-1 0-1,1 0 1,-1-1 0,0 0 0,-1 0 0,1-1 0,-1 0-1,7-10 1,39-66-200,-50 79 219,18-34-96,-13 24 27,0-1 0,13-15 0,-20 30 75,0 0 1,0-1-1,0 1 1,0 0-1,0 0 0,0 0 1,0-1-1,0 1 1,0 0-1,0 0 1,1 0-1,-1 0 0,0-1 1,0 1-1,0 0 1,0 0-1,0 0 1,1 0-1,-1 0 0,0 0 1,0 0-1,0-1 1,0 1-1,1 0 1,-1 0-1,0 0 0,0 0 1,0 0-1,1 0 1,-1 0-1,0 0 1,0 0-1,0 0 1,1 0-1,-1 0 0,0 0 1,0 0-1,0 0 1,1 0-1,-1 0 1,0 0-1,0 0 0,0 0 1,1 1-1,-1-1 1,0 0-1,0 0 1,0 0-1,0 0 0,4 14-26,-3 27 17,-2-37 2,0 21-2,1 32-19,0-52 29,0-1-1,1 1 1,0-1-1,0 0 1,0 0-1,0 1 1,1-1-1,0 0 1,0 0-1,2 4 1,-3-7 1,0 0-1,0 0 1,0 1 0,0-1-1,0 0 1,0 0 0,1 0-1,-1 0 1,0-1 0,1 1-1,-1 0 1,0 0 0,1-1-1,-1 1 1,1-1 0,-1 1-1,1-1 1,-1 0 0,3 1-1,-1-1-1,0 0 1,1-1-1,-1 1 0,0-1 0,0 0 0,0 1 0,0-1 1,0 0-1,3-2 0,7-4-14,-1 0 1,-1-1-1,16-13 1,-19 16 2,22-22-65,-24 20 43,1 1 1,0-1-1,0 2 0,1-1 1,-1 1-1,1 0 1,0 0-1,17-6 0,-24 11 32,0 0-1,0 0 1,0 0-1,0 0 0,0 0 1,0 0-1,0 0 1,0 0-1,0 0 1,0 0-1,0 1 0,0-1 1,0 0-1,0 1 1,-1-1-1,1 1 0,0-1 1,0 1-1,0-1 1,0 1-1,-1 0 0,1-1 1,0 1-1,-1 0 1,1-1-1,0 1 0,-1 0 1,1 0-1,-1 0 1,1 0-1,-1 0 1,0-1-1,1 1 0,-1 0 1,0 0-1,0 0 1,1 1-1,0 6 12,1-1 0,-2 1 0,1 13 0,0-13 6,-1 29 54,-1-25-23,1-1 0,0 1 1,1 0-1,1 0 0,0-1 1,0 1-1,5 11 0,-7-21-35,1 0 0,0-1-1,-1 1 1,1 0 0,0-1-1,0 0 1,0 1-1,1-1 1,-1 1 0,0-1-1,0 0 1,1 0-1,-1 0 1,0 0 0,1 0-1,-1 0 1,1 0-1,0 0 1,-1 0 0,1-1-1,0 1 1,2 0-1,-1-1 2,0 0-1,0 0 0,1 0 0,-1-1 0,0 1 0,0-1 0,1 1 0,-1-1 0,0 0 0,0-1 0,4-1 0,6-4-38,0-1 0,-1 0 1,23-20-1,-34 27 22,34-33-165,-23 22 29,0 1-1,19-14 1,-31 24 132,1 1 0,-1 0 0,0-1 0,1 1 0,-1 0 0,1-1 0,-1 1 0,1 0 0,-1 0 0,1 0 0,-1 0 0,1-1 0,-1 1 0,1 0 0,-1 0 0,1 0 0,-1 0 0,1 0 0,-1 0 0,1 0 0,-1 0 0,1 0-1,-1 1 1,1-1 0,-1 0 0,1 0 0,-1 0 0,1 1 0,-1-1 0,1 0 0,-1 0 0,1 1 0,-1-1 0,0 0 0,1 1 0,-1-1 0,0 0 0,1 1 0,-1-1 0,1 1 0,9 25-60,-10-23 63,1 0 0,0 0-1,0-1 1,0 1 0,0-1-1,0 1 1,0-1 0,2 3-1,0-3 6,-1-1-1,0 1 1,1-1-1,-1 0 1,1 1-1,0-1 1,-1 0-1,1-1 0,0 1 1,0 0-1,0-1 1,-1 0-1,1 0 1,0 1-1,0-2 1,0 1-1,0 0 1,-1 0-1,1-1 1,0 0-1,0 0 1,-1 1-1,6-4 0,6-2 7,-1 0 0,0-1 0,14-10 0,-26 16-4,11-6 2,0-1-1,-1 0 1,0-1-1,-1 0 1,0-1 0,0 0-1,-1 0 1,0-1-1,8-13 1,-17 23-1,0 1 0,1-1 0,-1 0 1,1 1-1,-1-1 0,0 0 0,1 0 0,-1 1 0,0-1 0,0 0 1,0 0-1,1 0 0,-1 1 0,0-1 0,0 0 0,0 0 0,0 0 1,-1 1-1,1-1 0,0 0 0,0-1 0,-1 2 2,1-1-1,-1 1 1,1 0 0,-1 0-1,1-1 1,-1 1-1,1 0 1,-1 0 0,1 0-1,-1 0 1,1 0-1,-1-1 1,0 1 0,1 0-1,-1 0 1,1 1-1,-1-1 1,1 0 0,-1 0-1,1 0 1,-1 0-1,0 1 1,-4 0 18,0 1 0,1 0 0,-1 0 1,1 1-1,-8 5 0,0 1 32,1 1-1,1 1 1,0 0 0,-11 15 0,17-21-31,0 0 0,1 0 0,0 1 0,0 0 1,0-1-1,1 1 0,0 0 0,0 0 0,1 1 1,-1-1-1,1 0 0,0 8 0,1-12-19,0 0 0,0 0 0,0-1-1,0 1 1,0 0 0,1-1 0,-1 1 0,1 0 0,-1-1-1,1 1 1,-1-1 0,1 1 0,0-1 0,0 1-1,0-1 1,0 1 0,0-1 0,0 0 0,0 0 0,1 1-1,-1-1 1,0 0 0,1 0 0,-1 0 0,0 0 0,1-1-1,0 1 1,-1 0 0,1-1 0,-1 1 0,1-1-1,0 1 1,-1-1 0,1 0 0,0 0 0,-1 1 0,1-1-1,0 0 1,-1-1 0,4 1 0,5-1-3,0-1 1,0 0-1,0-1 1,0 0-1,11-5 1,35-20-18,-44 21 5,1 0-1,0 1 0,0 0 1,22-6-1,-32 12 13,-1-1-1,0 1 1,0 0 0,0 0 0,1 0 0,-1 0 0,0 0 0,0 0-1,0 0 1,1 1 0,-1-1 0,0 1 0,0-1 0,0 1 0,0 0-1,0 0 1,0 0 0,0 0 0,0 0 0,0 1 0,1 1-1,2 1 0,-1 1 0,0 0-1,0 1 1,-1-1-1,5 11 1,-4-10-42,-1 0 0,1 0 0,-1 0 1,2-1-1,5 8 0,-8-12 6,0 1 0,0-1 0,0 1-1,0-1 1,0 0 0,0 0 0,1 0-1,-1 0 1,0 0 0,1 0 0,-1 0-1,1-1 1,-1 0 0,1 1 0,-1-1-1,1 0 1,-1 0 0,0 0 0,4-1-1,25-8-139,0-10-81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0.184"/>
    </inkml:context>
    <inkml:brush xml:id="br0">
      <inkml:brushProperty name="width" value="0.035" units="cm"/>
      <inkml:brushProperty name="height" value="0.035" units="cm"/>
      <inkml:brushProperty name="color" value="#66CC00"/>
    </inkml:brush>
  </inkml:definitions>
  <inkml:trace contextRef="#ctx0" brushRef="#br0">118 72 17132,'0'-4'370,"0"0"0,-1 0-1,1 0 1,-1 0 0,0 0 0,0 1 0,-1-1 0,1 0 0,-1 0 0,0 1 0,0-1 0,0 1 0,-4-6 0,5 8-288,0 0 1,0 0 0,0 0 0,-1 0-1,1 0 1,0 0 0,0 0-1,-1 0 1,1 1 0,-1-1-1,1 0 1,-1 1 0,1-1 0,-1 1-1,1 0 1,-1-1 0,1 1-1,-1 0 1,1 0 0,-1 0 0,1 0-1,-1 0 1,0 0 0,1 0-1,-1 1 1,1-1 0,-1 1-1,1-1 1,-1 1 0,1-1 0,0 1-1,-1 0 1,1 0 0,0 0-1,-1-1 1,1 1 0,-2 2-1,-1 1-36,0 1 0,1-1 0,-1 1 0,1-1 0,0 1 0,0 0 0,1 1 0,-1-1 0,1 0 0,0 1 0,1-1 0,-1 1 0,1-1 0,0 7 0,-1-2-62,1-1 0,1 0 1,0 1-1,0-1 0,1 0 1,0 0-1,0 0 0,4 11 1,-4-18-2,-1 0 1,1 1-1,0-1 1,0 0-1,0 0 1,0 0-1,1 0 1,-1 0 0,1 0-1,-1 0 1,1 0-1,0-1 1,-1 1-1,1 0 1,0-1-1,0 0 1,0 1-1,0-1 1,0 0 0,0 0-1,4 1 1,-3-1-12,0-1-1,1 1 1,-1-1 0,1 0 0,-1 0 0,0-1 0,1 1-1,-1-1 1,1 1 0,-1-1 0,0 0 0,0 0 0,0-1 0,6-2-1,2-2-57,21-9-103,-30 14 186,-1 1-1,0 0 1,0-1-1,0 1 1,1 0 0,-1 0-1,0 0 1,0 0-1,1 0 1,-1 1 0,0-1-1,0 0 1,0 0-1,1 1 1,-1-1-1,0 1 1,0-1 0,0 1-1,0-1 1,0 1-1,0 0 1,0 0 0,0-1-1,0 1 1,1 1-1,1 2 1,0 0 0,-1 1 0,1-1 1,-1 0-1,0 1 0,0 0 0,0-1 0,1 8 0,6 44-18,-6-40 16,5 45-8,0 68 0,-8-97 30,-2-1 1,0 0 0,-2 1-1,-9 31 1,9-50 29,0-1-1,-1 0 1,0-1 0,0 0 0,-12 17 0,15-25-28,0-1-1,1 0 1,-1 1 0,-1-1 0,1 0 0,0 0-1,0 0 1,-1 0 0,0 0 0,1-1-1,-1 1 1,-4 1 0,5-3-7,1 1 0,-1-1 0,0 0 0,0 0 1,1 0-1,-1 0 0,0 0 0,1-1 0,-1 1 1,0 0-1,1-1 0,-1 1 0,0-1 0,1 0 0,-1 1 1,1-1-1,-1 0 0,1 0 0,0 0 0,-1 0 0,1 0 1,0 0-1,-1-1 0,0-1 0,-2-2 0,0 0 0,1-1 0,-1 0 0,1 1-1,1-1 1,-1 0 0,1-1 0,0 1 0,0 0 0,1-1 0,0 1 0,0-1-1,0-11 1,1 0-28,0 0 1,2 0-1,6-34 0,-2 26-22,2 1 0,1 1 1,1-1-1,1 1 0,21-34 1,83-103-225,-76 112 107,58-100-1,-95 145 153,0 0 0,-1 0 0,1 0 0,-1 0 0,0 0 0,0 0 0,0-1 1,0-5-1,-1 9 3,0 0 1,0 0 0,0 1 0,0-1 0,0 0-1,0 1 1,0-1 0,0 0 0,-1 1 0,1-1-1,0 0 1,-1 1 0,1-1 0,0 1 0,-1-1 0,1 0-1,-1 1 1,1-1 0,0 1 0,-1-1 0,0 1-1,0-1 1,0 1 1,0-1-1,0 1 1,0 0-1,-1-1 1,1 1-1,0 0 1,0 0 0,-1 0-1,1 0 1,0 1-1,0-1 1,0 0-1,-1 0 1,1 1-1,0-1 1,0 0-1,-2 2 1,-4 1 0,0 1 1,1 0-1,-1 1 0,1-1 1,0 1-1,0 0 1,1 1-1,-1-1 0,1 1 1,1 0-1,-1 0 0,-4 9 1,-1 2 2,1 0 1,1 1 0,-11 33-1,15-36-11,0 0 0,1 0-1,-1 19 1,3-29 3,1 0-1,0 0 1,1 1 0,-1-1 0,3 9-1,-2-12 4,-1 0-1,1-1 0,0 1 0,-1 0 0,1-1 1,0 1-1,0 0 0,0-1 0,0 0 0,0 1 1,1-1-1,-1 1 0,0-1 0,1 0 0,-1 0 0,3 2 1,-1-2-1,-1-1 0,0 1 0,0 0 0,0-1 0,1 1 1,-1-1-1,0 0 0,1 0 0,-1 0 0,0 0 0,1 0 1,-1 0-1,0-1 0,0 1 0,1-1 0,-1 1 0,0-1 0,0 0 1,3-1-1,5-4-8,-1 1 0,17-13 0,-19 12 2,74-60-64,-53 41 18,1 2 1,1 1-1,38-21 1,-64 40 31,1 1 0,0 0 0,0 0 0,0 0 0,0 1 1,9-2-1,-12 3 13,0-1 1,0 1-1,0 0 0,-1 1 1,1-1-1,0 0 1,0 0-1,0 1 0,-1-1 1,1 1-1,0 0 1,0-1-1,-1 1 0,1 0 1,-1 0-1,1 0 1,-1 0-1,1 0 1,-1 1-1,1-1 0,-1 0 1,0 1-1,1 1 1,1 1-8,0 1 0,0 0 1,-1-1-1,0 1 1,0 0-1,0 0 1,-1 1-1,1-1 1,0 8-1,1 52-64,-4-52 86,1 0 0,1 1-1,4 22 1,-5-36-6,0 0 1,0 1-1,0-1 0,0 0 1,0 1-1,0-1 0,1 0 1,-1 1-1,0-1 0,0 0 0,0 1 1,0-1-1,0 0 0,0 1 1,1-1-1,-1 0 0,0 0 1,0 1-1,1-1 0,-1 0 1,0 0-1,0 1 0,1-1 0,-1 0 1,0 0-1,1 0 0,-1 0 1,0 1-1,1-1 0,-1 0 1,0 0-1,1 0 0,-1 0 1,0 0-1,1 0 0,-1 0 0,0 0 1,1 0-1,-1 0 0,0 0 1,1 0-1,-1 0 0,0 0 1,1 0-1,-1 0 0,0 0 0,1-1 1,-1 1-1,0 0 0,1 0 1,-1 0-1,0 0 0,0-1 1,1 1-1,-1 0 0,0 0 1,0-1-1,1 1 0,-1 0 0,0 0 1,0-1-1,0 1 0,1-1 1,14-20 31,-15 20-30,9-13 10,10-20-61,2 1 1,2 0-1,35-38 1,-55 68 23,0-1 0,1 1 0,-1 1 0,1-1 1,0 0-1,0 1 0,0 0 0,7-3 0,-10 4 19,1 1 0,-1 0 0,0-1-1,0 1 1,0 0 0,1 0 0,-1 0-1,0 0 1,0 0 0,1 0 0,-1 1 0,0-1-1,0 0 1,0 0 0,0 1 0,1-1-1,-1 1 1,0-1 0,0 1 0,0 0-1,0-1 1,0 1 0,0 0 0,0 0 0,-1 0-1,1-1 1,0 1 0,0 0 0,0 0-1,-1 0 1,1 0 0,-1 1 0,1-1-1,-1 0 1,1 0 0,-1 1 0,3 7 7,-1-1 0,0 1-1,0 0 1,-1 0 0,0 0 0,-1 12 0,0-11 51,0 0 0,1-1 0,0 1-1,5 19 1,-6-29-46,1 1-1,-1-1 1,0 1 0,0-1-1,0 1 1,1-1-1,-1 1 1,0-1 0,1 1-1,-1-1 1,0 1-1,1-1 1,-1 1-1,0-1 1,1 0 0,-1 1-1,1-1 1,-1 0-1,1 1 1,-1-1 0,1 0-1,-1 0 1,1 1-1,-1-1 1,1 0 0,-1 0-1,1 0 1,-1 0-1,2 0 1,-1 0 3,1 0-1,-1-1 1,1 1 0,-1-1-1,1 1 1,-1-1 0,1 1-1,-1-1 1,0 0-1,3-2 1,31-30 48,-32 30-56,33-39-19,-23 25-45,1 0 0,1 2-1,0-1 1,1 2-1,1 0 1,24-15 0,-39 28 46,0-1 0,0 1 0,0 0 0,0 0 0,0 1 0,0-1 0,1 0 0,-1 1 1,0-1-1,0 1 0,1 0 0,-1 0 0,0 0 0,1 0 0,-1 0 0,0 0 0,1 0 0,2 2 0,-3-1 8,0 0-1,0 0 0,-1 0 0,1 0 1,0 1-1,-1-1 0,1 1 0,-1-1 0,0 1 1,1 0-1,-1-1 0,0 1 0,0 0 1,0 0-1,0 0 0,1 2 0,1 9 9,0-1-1,0 0 1,-1 1-1,-1-1 1,0 17-1,1 68-371,0-88-565,2-9 464,7-17 64,-1-7-65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0.779"/>
    </inkml:context>
    <inkml:brush xml:id="br0">
      <inkml:brushProperty name="width" value="0.035" units="cm"/>
      <inkml:brushProperty name="height" value="0.035" units="cm"/>
      <inkml:brushProperty name="color" value="#66CC00"/>
    </inkml:brush>
  </inkml:definitions>
  <inkml:trace contextRef="#ctx0" brushRef="#br0">166 67 15683,'0'-1'92,"0"1"0,1-1-1,-1 0 1,0 0-1,0 0 1,0 0-1,-1 1 1,1-1 0,0 0-1,0 0 1,0 0-1,0 0 1,-1 1-1,1-1 1,0 0 0,-1 0-1,1 1 1,-1-1-1,1 0 1,-1 0-1,1 1 1,-1-1 0,0 1-1,1-1 1,-1 0-1,1 1 1,-1-1 0,0 1-1,0 0 1,1-1-1,-1 1 1,0 0-1,0-1 1,0 1 0,1 0-1,-1 0 1,0-1-1,0 1 1,0 0-1,0 0 1,-1 0 0,-2 0 169,0-1 1,0 1 0,0 0 0,0 0 0,0 1 0,0-1-1,0 1 1,-5 1 0,3 1-119,0 0 1,0 0-1,1 1 0,-1-1 1,1 1-1,0 0 0,0 1 1,0 0-1,0-1 0,1 1 1,0 1-1,0-1 0,0 1 1,-5 11-1,5-8-122,0-1 0,1 1 0,0 0 0,0 0 0,1 0 0,0 0 0,0 0 0,1 0 0,1 1 0,0 10 0,0-19-20,0 1 0,0 0 1,0-1-1,0 1 0,1 0 1,-1-1-1,1 1 0,-1 0 1,1-1-1,0 1 0,0-1 1,0 1-1,0-1 0,0 0 1,0 1-1,1 1 0,0-2 1,-1-1 0,0 1-1,0-1 1,0 1-1,1-1 1,-1 1 0,0-1-1,1 0 1,-1 1-1,0-1 1,1 0 0,-1 0-1,0 0 1,1 0-1,-1 0 1,0-1 0,0 1-1,1 0 1,-1 0-1,0-1 1,1 1 0,-1-1-1,1 0 1,9-5 7,-1 1 0,0-1 0,0-1 1,0 0-1,-1-1 0,0 1 0,13-17 1,53-71 30,-68 86-31,59-79-121,-73 120-363,0-9-153,2 0 0,0 1-1,-3 41 1,8-63 595,0-1 0,0 1 1,0-1-1,0 1 0,0-1 0,1 1 0,-1-1 0,0 1 0,1-1 0,-1 1 0,1 1 0,13 5-479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1.374"/>
    </inkml:context>
    <inkml:brush xml:id="br0">
      <inkml:brushProperty name="width" value="0.035" units="cm"/>
      <inkml:brushProperty name="height" value="0.035" units="cm"/>
      <inkml:brushProperty name="color" value="#66CC00"/>
    </inkml:brush>
  </inkml:definitions>
  <inkml:trace contextRef="#ctx0" brushRef="#br0">133 341 12219,'-76'292'5839,"66"-246"-4925,-4 10-316,2 0 1,3 1-1,3 1 0,1 76 0,5-131-580,-1 1 0,1-1 0,1 1-1,-1 0 1,0-1-1,1 1 1,0 0 0,0-1-1,0 1 1,0-1-1,0 1 1,4 6 0,-4-10-5,-1 0-1,0 0 1,0 0 0,1 0 0,-1 0-1,0 0 1,1 0 0,-1 0 0,0 0 0,0 0-1,1 0 1,-1 0 0,0 0 0,1 0-1,-1 0 1,0 0 0,1 0 0,-1-1 0,0 1-1,0 0 1,1 0 0,-1 0 0,0 0-1,0-1 1,1 1 0,-1 0 0,0 0 0,0 0-1,0-1 1,1 1 0,-1 0 0,0 0 0,0-1-1,0 1 1,0 0 0,0-1 0,0 1-1,0 0 1,1 0 0,-1-1 0,0 1 0,0 0-1,0-1 1,0 1 0,0-1 0,6-17 230,254-860 238,-201 727-1030,-40 115 305,-19 36 242,0 0 0,0 0 0,0 0 0,0 0 1,1 1-1,-1-1 0,0 0 0,0 0 1,0 0-1,0 0 0,0 0 0,0 1 1,0-1-1,0 0 0,1 0 0,-1 0 1,0 0-1,0 0 0,0 0 0,0 1 1,0-1-1,1 0 0,-1 0 0,0 0 1,0 0-1,0 0 0,0 0 0,1 0 0,-1 0 1,0 0-1,0 0 0,0 0 0,0 0 1,1 0-1,-1 0 0,0 0 0,0 0 1,0 0-1,0 0 0,1 0 0,-1 0 1,0 0-1,0 0 0,0 0 0,0-1 1,1 1-1,-1 0 0,0 0 0,0 0 1,0 0-1,0 0 0,0 0 0,1 0 0,-1-1 1,0 1-1,0 0 0,0 0 0,0 0 1,0 0-1,0-1 0,0 1 0,0 0 1,0 0-1,0 0 0,0 0 0,0-1 1,0 1-1,0 0 0,1 6-6,-1-1 0,1 1 0,-2 0-1,1 0 1,-1 0 0,1 0 0,-2-1-1,-1 8 1,0 0-1,-50 178 194,3-17 531,49-154-524,1-20-187,0 0 0,1 0-1,-1 0 1,0 0-1,0 1 1,0-1-1,1 0 1,-1 0-1,0 0 1,0 0 0,0 0-1,1 0 1,-1 0-1,0 1 1,0-1-1,0 0 1,1 0-1,-1 0 1,0 0 0,0 0-1,1 0 1,-1 0-1,0 0 1,0 0-1,1 0 1,-1 0-1,0 0 1,0 0 0,0-1-1,1 1 1,-1 0-1,0 0 1,0 0-1,0 0 1,1 0-1,-1 0 1,0 0-1,0-1 1,1 1 0,27-26 107,-21 18-198,13-12-142,0 2 0,28-21 0,-39 33 118,0 0 0,1 0 0,0 1 0,0 0 0,0 1 0,1 0-1,-1 0 1,15-2 0,-22 5 81,0 1-1,0 0 1,1-1-1,-1 1 0,0 1 1,1-1-1,-1 0 1,0 1-1,0-1 1,1 1-1,-1 0 1,0 0-1,0 1 1,0-1-1,0 0 1,0 1-1,0 0 1,-1 0-1,1 0 1,0 0-1,-1 0 1,0 0-1,1 1 1,-1-1-1,3 6 1,-2-4 51,-1 0 1,0 1-1,0-1 1,-1 1-1,1-1 1,-1 1-1,0 0 1,-1-1 0,1 1-1,-1 0 1,0-1-1,0 1 1,0 0-1,0 0 1,-1-1 0,0 1-1,-2 7 1,-3 3 236,0-1 1,-1-1 0,0 1-1,-1-1 1,-1-1 0,0 1-1,0-1 1,-20 18-1,16-18 57,0 0-1,0-1 0,-1-1 0,0-1 0,-1 0 0,0 0 0,-26 9 0,37-16-309,1-1 1,-1 0 0,0 0 0,0 0 0,0 0-1,0-1 1,0 0 0,0 0 0,0 0 0,0 0-1,0 0 1,1-1 0,-8-1 0,8 1-17,1-1-1,0 1 1,0 0 0,0 0 0,0-1 0,0 1 0,0-1 0,0 0 0,1 0-1,-1 1 1,1-1 0,-1 0 0,1 0 0,0-1 0,-1 1 0,1 0 0,0 0-1,1-1 1,-1 1 0,0 0 0,1-1 0,-1 1 0,1-3 0,-2-15-182,2 1-68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1.911"/>
    </inkml:context>
    <inkml:brush xml:id="br0">
      <inkml:brushProperty name="width" value="0.035" units="cm"/>
      <inkml:brushProperty name="height" value="0.035" units="cm"/>
      <inkml:brushProperty name="color" value="#66CC00"/>
    </inkml:brush>
  </inkml:definitions>
  <inkml:trace contextRef="#ctx0" brushRef="#br0">0 84 16323,'16'13'1593,"3"-6"-977,4-1-280,4-6 624,3-3-208,6-10-424,3-1-384,-2-5-216,-3-1 248,-7 0-208,-1 0-48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2.381"/>
    </inkml:context>
    <inkml:brush xml:id="br0">
      <inkml:brushProperty name="width" value="0.035" units="cm"/>
      <inkml:brushProperty name="height" value="0.035" units="cm"/>
      <inkml:brushProperty name="color" value="#66CC00"/>
    </inkml:brush>
  </inkml:definitions>
  <inkml:trace contextRef="#ctx0" brushRef="#br0">255 0 14675,'0'0'61,"0"0"1,0 0-1,0 0 0,0 0 1,0 0-1,0 0 0,0 1 0,0-1 1,0 0-1,0 0 0,0 0 1,-1 0-1,1 0 0,0 0 0,0 0 1,0 0-1,0 0 0,0 1 1,0-1-1,0 0 0,0 0 0,0 0 1,0 0-1,0 0 0,0 0 1,0 0-1,0 0 0,0 0 0,0 1 1,1-1-1,-1 0 0,0 0 1,0 0-1,0 0 0,0 0 0,0 0 1,0 0-1,0 0 0,0 0 1,0 0-1,0 0 0,0 1 0,0-1 1,0 0-1,0 0 0,1 0 1,-1 0-1,0 0 0,0 0 0,0 0 1,0 0-1,0 0 0,0 0 1,0 0-1,0 0 0,1 0 1,-1 0-1,0 0 0,0 0 0,0 0 1,0 0-1,0 0 0,0 0 1,0 0-1,0 0 0,1 0 0,-9 16 2237,-19 30-714,14-24-958,-58 117 263,-52 148 0,108-247-1362,14-35-359,9-24-270,19-53-1359,32-77 50,-25 77 1323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2.865"/>
    </inkml:context>
    <inkml:brush xml:id="br0">
      <inkml:brushProperty name="width" value="0.035" units="cm"/>
      <inkml:brushProperty name="height" value="0.035" units="cm"/>
      <inkml:brushProperty name="color" value="#66CC00"/>
    </inkml:brush>
  </inkml:definitions>
  <inkml:trace contextRef="#ctx0" brushRef="#br0">183 0 13075,'7'19'1288,"-7"24"-688,-7 6-168,0 12 737,1 7-105,5 2-112,2-3-128,8-8-160,5-7-104,5-19-176,2-3-183,1-13-570,-4-6-295,-2-6 504,-7-5-80,-9-3-152</inkml:trace>
  <inkml:trace contextRef="#ctx0" brushRef="#br0" timeOffset="1">5 419 15947,'-4'-6'1537,"5"2"-1001,4 1-280,10 2 904,5-4-368,9-2-760,3-3-400,11-10 272,5-9-32,7-5-128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23.301"/>
    </inkml:context>
    <inkml:brush xml:id="br0">
      <inkml:brushProperty name="width" value="0.035" units="cm"/>
      <inkml:brushProperty name="height" value="0.035" units="cm"/>
      <inkml:brushProperty name="color" value="#66CC00"/>
    </inkml:brush>
  </inkml:definitions>
  <inkml:trace contextRef="#ctx0" brushRef="#br0">152 0 17436,'-4'1'275,"-1"0"1,1-1-1,-1 1 1,1 1-1,0-1 1,0 1-1,0 0 1,-1 0-1,2 0 1,-1 0-1,0 1 1,0-1-1,1 1 1,-1 0-1,-3 4 1,1 0 9,-1 0 0,2 0 0,-1 0 0,1 1-1,0 0 1,-6 12 0,9-14-254,-1 1-1,1-1 0,0 0 1,1 1-1,-1-1 0,1 1 0,1 0 1,-1-1-1,1 1 0,0 0 1,2 8-1,-1-11-56,0 0 0,0 0 0,0-1 0,1 1 0,-1 0 0,1 0 0,0-1 1,0 1-1,0-1 0,1 0 0,-1 0 0,1 0 0,0 0 0,0 0 0,0 0 0,0-1 0,0 1 1,0-1-1,7 3 0,11 4-157,-1-1 1,37 10-1,-37-13 125,-1 0-1,0 2 1,32 15-1,-49-20 72,1 0-1,0-1 0,0 1 1,-1 0-1,1 0 1,-1 0-1,1 1 0,-1-1 1,0 1-1,0-1 1,0 1-1,0 0 1,-1 0-1,1-1 0,-1 1 1,1 0-1,-1 0 1,0 1-1,1 4 0,-2-4 17,0-1-1,0 1 0,-1 0 1,1-1-1,-1 1 0,0 0 0,1-1 1,-2 1-1,1-1 0,0 0 1,-1 1-1,1-1 0,-1 0 1,0 0-1,0 0 0,0 0 0,-5 5 1,-6 5 107,-1 0 0,0-1 1,-1 0-1,0-1 0,-1-1 1,-18 9-1,22-12-160,-1-1 0,0-1-1,-1 0 1,1 0 0,-1-2 0,0 0-1,0 0 1,-23 0 0,35-2 18,0-1 0,0 0-1,0-1 1,0 1 0,0 0 0,0 0 0,0-1 0,0 1 0,-2-2 0,-10-14-124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1.441"/>
    </inkml:context>
    <inkml:brush xml:id="br0">
      <inkml:brushProperty name="width" value="0.035" units="cm"/>
      <inkml:brushProperty name="height" value="0.035" units="cm"/>
      <inkml:brushProperty name="color" value="#66CC00"/>
    </inkml:brush>
  </inkml:definitions>
  <inkml:trace contextRef="#ctx0" brushRef="#br0">135 273 15643,'1'-2'166,"0"-1"-1,-1 1 0,1-1 0,0 0 0,-1 1 1,1-1-1,-1 0 0,0 1 0,0-1 0,0 0 1,0 1-1,0-1 0,-1 1 0,1-1 1,-1 0-1,-1-2 0,2 4-74,-1-1-1,0 1 1,0-1-1,0 1 1,0-1 0,-1 1-1,1 0 1,0 0 0,-1 0-1,1 0 1,0 0 0,-1 0-1,1 0 1,-1 0-1,0 0 1,1 1 0,-1-1-1,0 0 1,1 1 0,-1 0-1,0-1 1,1 1 0,-1 0-1,0 0 1,-3 0-1,1 1 1,0-1-1,1 1 1,-1 0-1,0 0 1,0 0-1,1 0 1,-1 1-1,1 0 1,-1-1-1,1 1 1,0 1-1,0-1 0,0 0 1,0 1-1,0-1 1,0 1-1,1 0 1,-1 0-1,1 0 1,0 0-1,0 1 1,0-1-1,-2 5 1,1-2-52,0 1 0,0 0 0,0 0 1,1 0-1,0 0 0,1 1 0,-1-1 0,1 0 1,1 1-1,0-1 0,0 9 0,0-14-31,0 0 1,0 0-1,1 0 0,-1 0 0,1 0 0,-1 0 0,1 0 1,-1 0-1,1 0 0,0-1 0,0 1 0,0 0 0,0 0 0,0-1 1,1 1-1,-1-1 0,0 1 0,1-1 0,-1 1 0,1-1 0,0 0 1,-1 0-1,1 0 0,0 0 0,-1 0 0,1 0 0,0 0 0,0 0 1,0-1-1,0 1 0,0-1 0,0 1 0,3-1 0,0 0 0,0-1-1,-1 1 0,1-1 0,0 0 1,0 0-1,-1-1 0,1 1 0,-1-1 1,1 0-1,-1 0 0,0-1 1,0 1-1,6-5 0,5-7 5,-1 1 0,-1-2-1,0 1 1,0-2 0,-2 0-1,0 0 1,10-21 0,-5 6 14,-2 0 1,-1-1 0,10-42-1,-13 9 31,-15 86-44,1 1 0,1 0-1,1 0 1,1 24 0,0-24-2,0-7-5,1 79 22,0-84-11,1 0 0,1 0 0,0 0-1,0 0 1,1 0 0,8 18 0,-11-27-10,1 1-1,-1-1 1,1 1-1,0-1 0,0 0 1,0 1-1,0-1 1,0 0-1,0 0 1,0 0-1,0 0 1,0 0-1,1 0 1,-1 0-1,0 0 0,1 0 1,-1 0-1,0-1 1,1 1-1,-1 0 1,1-1-1,-1 0 1,1 1-1,0-1 1,-1 0-1,1 0 0,1 1 1,0-2 4,0 0 0,0 0 1,-1 1-1,1-2 0,-1 1 0,1 0 1,-1 0-1,1-1 0,-1 1 0,0-1 1,1 0-1,-1 0 0,0 0 0,3-4 1,11-14 54,-1-2 0,-1 0 1,-1-1-1,11-28 1,-16 35-54,3-1-15,-10 17 1,-1 0 1,0 0-1,0 0 1,0 0-1,1 0 1,-1 0-1,0 0 1,0 0-1,1 0 1,-1 0-1,0 0 1,0 0-1,0 0 1,1 0-1,-1 0 1,0 0-1,0 1 1,0-1 0,1 0-1,-1 0 1,0 0-1,0 0 1,0 0-1,1 0 1,-1 1-1,0-1 1,0 0-1,0 0 1,0 0-1,0 0 1,0 1-1,1-1 1,-1 0-1,0 0 1,0 0-1,0 1 1,0-1-1,0 0 1,0 0 0,0 0-1,0 1 1,5 36-43,-5-26 41,1 0-6,0 3 0,1 0 1,0-1 0,0 1 0,6 16 0,-7-28 9,-1 1-1,1-1 1,0 0 0,0 0 0,0 0-1,0-1 1,0 1 0,0 0 0,0 0-1,1 0 1,-1-1 0,1 1-1,-1-1 1,1 1 0,0-1 0,-1 0-1,1 0 1,0 1 0,0-1-1,0 0 1,0-1 0,0 1 0,0 0-1,0 0 1,0-1 0,0 0 0,0 1-1,0-1 1,0 0 0,1 0-1,-1 0 1,0 0 0,0 0 0,4-1-1,2-2 10,1 0-1,-1 0 1,0-1-1,0 0 1,0 0-1,0-1 1,-1 0-1,12-11 1,54-56 68,-51 48-70,0 0-3,-14 14-10,1 1-1,0 0 1,0 0-1,14-9 1,-23 18 2,1-1 1,-1 1-1,0 0 0,1-1 0,-1 1 1,1 0-1,-1 0 0,1-1 1,-1 1-1,0 0 0,1 0 0,-1 0 1,1-1-1,-1 1 0,1 0 1,-1 0-1,1 0 0,-1 0 0,1 0 1,-1 0-1,1 0 0,-1 0 1,1 0-1,-1 0 0,1 0 0,-1 1 1,1-1-1,-1 0 0,1 0 0,-1 0 1,1 1-1,-1-1 0,0 0 1,1 0-1,-1 1 0,1-1 0,-1 0 1,0 1-1,1-1 0,-1 1 1,0-1-1,1 0 0,-1 1 0,0-1 1,0 1-1,0-1 0,1 1 1,-1-1-1,0 1 0,0-1 0,0 1 1,0-1-1,0 1 0,0-1 1,0 1-1,1 36-67,-1-28 66,-4 41 7,2-37 22,0-1 1,2 1-1,-1-1 1,1 1-1,1-1 1,1 1 0,5 23-1,-7-35-21,0 1 0,1-1 1,-1 0-1,1 0 0,-1 0 0,1 0 0,-1 0 1,1 0-1,0 0 0,-1 0 0,1 0 1,0 0-1,0 0 0,0-1 0,0 1 0,0 0 1,0 0-1,1 0 0,-1-1-24,0 0 0,0 0 0,-1 0 0,1 0 0,0 0 0,-1 0 0,1 0 0,0 0 0,0 0 0,-1-1 0,1 1 0,0 0 0,-1 0 0,1-1 0,-1 1 0,1 0 0,0-1 0,-1 1 0,1-1 1,-1 1-1,1-1 0,0 0 0,2-3-64,0 1 1,-1-1 0,1 0 0,-1 0 0,1-1 0,-1 1-1,2-7 1,4-21-110,-2-11-68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19.801"/>
    </inkml:context>
    <inkml:brush xml:id="br0">
      <inkml:brushProperty name="width" value="0.035" units="cm"/>
      <inkml:brushProperty name="height" value="0.035" units="cm"/>
    </inkml:brush>
  </inkml:definitions>
  <inkml:trace contextRef="#ctx0" brushRef="#br0">1 62 15307,'85'1'6998,"60"4"-5034,63 2-2183,475-23 239,-654 11-470,-28 5 421,-1 0 1,0 0-1,1 0 0,-1 0 1,0 0-1,1-1 1,-1 1-1,0 0 0,0 0 1,1 0-1,-1-1 0,0 1 1,1 0-1,-1 0 0,0-1 1,0 1-1,0 0 0,1 0 1,-1-1-1,0 1 0,0 0 1,0-1-1,0 1 0,0 0 1,0-1-1,1 1 0,-2-1-39,1 0-1,0 0 0,0 1 1,-1-1-1,1 0 0,-1 0 1,1 1-1,-1-1 1,1 0-1,-1 1 0,1-1 1,-1 1-1,1-1 0,-1 1 1,0-1-1,-1 0 0,-4-3-218,0-1-1,0 2 0,-1-1 1,0 1-1,0 0 0,-11-3 1,-9-2-327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1.981"/>
    </inkml:context>
    <inkml:brush xml:id="br0">
      <inkml:brushProperty name="width" value="0.035" units="cm"/>
      <inkml:brushProperty name="height" value="0.035" units="cm"/>
      <inkml:brushProperty name="color" value="#66CC00"/>
    </inkml:brush>
  </inkml:definitions>
  <inkml:trace contextRef="#ctx0" brushRef="#br0">0 4 18972,'12'9'1248,"-5"-8"641,0-2-2073,13-6 624,6 1 48</inkml:trace>
  <inkml:trace contextRef="#ctx0" brushRef="#br0" timeOffset="1">908 66 17676,'5'3'2024,"1"7"-1336,-4 13-320,-1 8 1593,-1 15-1249,-3 6-216,-1 4-304,0 0-168,-2-5-520,-1-5-256,1-14 8,-1-8 496,-5-14-160,-2-9-177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2.372"/>
    </inkml:context>
    <inkml:brush xml:id="br0">
      <inkml:brushProperty name="width" value="0.035" units="cm"/>
      <inkml:brushProperty name="height" value="0.035" units="cm"/>
      <inkml:brushProperty name="color" value="#66CC00"/>
    </inkml:brush>
  </inkml:definitions>
  <inkml:trace contextRef="#ctx0" brushRef="#br0">1 309 13867,'1'-15'268,"0"1"1,1-1-1,1 1 1,1-1-1,0 1 1,0 0-1,2 1 1,-1-1-1,2 1 1,0 0-1,0 0 1,2 1-1,-1 0 1,1 1-1,1 0 1,0 0-1,1 1 1,0 0-1,0 1 1,18-11 0,-21 15-161,1 0 1,0 1 0,0 0 0,0 0 0,0 1 0,0 0 0,1 1 0,0 0 0,-1 0-1,1 1 1,0 1 0,14 0 0,-18 0-77,-1 1 0,1 0-1,-1 0 1,0 1 0,1 0 0,-1 0-1,0 0 1,0 0 0,0 1 0,0-1-1,-1 1 1,1 1 0,-1-1 0,1 1-1,-1 0 1,0-1 0,-1 2 0,1-1-1,-1 0 1,0 1 0,0 0 0,5 9-1,-5-7 57,-1 1 1,1 0-1,-2-1 0,1 1 0,-1 0 0,0 0 0,0 0 1,-1 0-1,0 0 0,-1 0 0,1-1 0,-1 1 0,-1 0 1,0 0-1,0 0 0,0-1 0,-1 1 0,-7 12 1,5-11 55,0 0 0,0-1 0,-1 0 0,0 0 0,0-1 0,-1 1 0,0-1 0,-1-1 0,1 1 1,-1-1-1,0-1 0,-1 1 0,1-1 0,-18 6 0,22-9-195,0-1 0,0 1 0,-1-1 0,1-1 0,-1 1 0,1 0 0,-6-1 0,9 0 44,-1 0 0,1-1-1,-1 1 1,1 0 0,-1-1 0,1 1-1,-1-1 1,1 1 0,-1-1 0,1 1-1,0-1 1,-1 0 0,1 0 0,0 0-1,0 0 1,0 0 0,0 0 0,0 0-1,0 0 1,0 0 0,0-1 0,-1-1-1,-7-20-260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3.219"/>
    </inkml:context>
    <inkml:brush xml:id="br0">
      <inkml:brushProperty name="width" value="0.035" units="cm"/>
      <inkml:brushProperty name="height" value="0.035" units="cm"/>
      <inkml:brushProperty name="color" value="#66CC00"/>
    </inkml:brush>
  </inkml:definitions>
  <inkml:trace contextRef="#ctx0" brushRef="#br0">1 154 12491,'11'-28'2041,"-6"16"-533,0 0 0,11-20 0,-16 31-1454,0 1 1,0 0-1,1 0 1,-1 0-1,0-1 0,0 1 1,0 0-1,0 0 0,0 0 1,0-1-1,1 1 0,-1 0 1,0 0-1,0 0 1,0 0-1,1 0 0,-1 0 1,0-1-1,0 1 0,0 0 1,1 0-1,-1 0 1,0 0-1,0 0 0,0 0 1,1 0-1,-1 0 0,0 0 1,0 0-1,1 0 0,-1 0 1,0 0-1,0 0 1,0 0-1,1 0 0,-1 0 1,0 0-1,5 9 996,0 12-140,0 26 236,-2 61 0,-4-66-936,3 1-1,7 43 1,-9-84-204,0 0-1,1 0 1,-1 0-1,0 0 1,1 0 0,0 0-1,-1 0 1,1-1 0,0 1-1,0 0 1,0 0 0,0-1-1,0 1 1,2 1-1,-3-3-2,1 0 0,-1 1 0,1-1 0,-1 0 0,1 0 0,-1 0 0,1 0 0,-1 0 0,1 0 0,-1 0 0,1 0 0,-1 0-1,1 0 1,-1 0 0,1 0 0,-1 0 0,1 0 0,-1-1 0,1 1 0,-1 0 0,1 0 0,-1-1 0,1 1 0,-1 0-1,0 0 1,1-1 0,-1 1 0,0 0 0,1-1 0,-1 1 0,1-1 0,3-5 12,1 0 0,-2 0 1,1 0-1,-1-1 0,5-11 0,1-11-32,-1-1 0,-1 0 1,-2-1-1,-1 1 0,0-41 0,-4 68 5,0 1 0,0-1 0,-1 0 0,1 0 0,-1 0 0,1 1 0,-1-1 0,-1-3 0,2 6 11,0 0-1,0 0 1,0 0 0,0-1-1,0 1 1,0 0-1,0 0 1,0 0 0,0 0-1,0 0 1,0 0-1,0 0 1,0 0 0,0 0-1,0-1 1,0 1-1,0 0 1,0 0 0,0 0-1,-1 0 1,1 0-1,0 0 1,0 0 0,0 0-1,0 0 1,0 0 0,0 0-1,0 0 1,0 0-1,0 0 1,0 0 0,-1 0-1,1 0 1,0 0-1,0 0 1,0 0 0,0 0-1,0 0 1,0 0-1,0 0 1,0 0 0,0 0-1,-1 0 1,1 0-1,0 0 1,0 0 0,0 0-1,0 0 1,0 0-1,0 0 1,0 0 0,0 0-1,0 0 1,0 0-1,-1 0 1,1 0 0,0 0-1,0 0 1,-2 15-36,2-2 17,0 0 0,1 1 0,5 19 0,-5-27 10,0 0 1,1 0-1,0 0 0,0 0 0,1 0 0,0-1 0,0 1 0,0-1 0,8 10 0,-10-14 8,0 1 0,0-1 0,1 0 0,-1 0 0,1 0 0,-1 0 0,1 0 0,-1 0 0,1 0 0,0-1 0,-1 1-1,1 0 1,0-1 0,0 0 0,-1 1 0,1-1 0,0 0 0,0 0 0,3 0 0,-2 0 0,0-1 0,0 0-1,0 0 1,0 0 0,0 0 0,0-1 0,0 1 0,0-1 0,0 1 0,3-4 0,3-3-2,-1 0 0,1 0 1,-1-1-1,-1 0 0,7-11 1,86-153 80,-74 124-75,-26 48-6,1 0 1,0-1 0,-1 1 0,1 0 0,0 0 0,0 0 0,-1 0-1,1-1 1,0 1 0,0 1 0,0-1 0,2-2 0,-2 3 1,-1 0 1,0 1-1,0-1 1,1 0-1,-1 0 1,0 0 0,0 0-1,1 0 1,-1 0-1,0 0 1,0 1-1,1-1 1,-1 0-1,0 0 1,0 0-1,0 1 1,1-1 0,-1 0-1,0 0 1,0 1-1,0-1 1,0 0-1,0 0 1,1 1-1,-1-1 1,0 0 0,0 0-1,0 1 1,0-1-1,0 0 1,0 1-1,0-1 1,0 0-1,0 0 1,0 1-1,0 41-68,0-35 69,-3 34-48,-1 78-53,4-102 106,2 1 0,-1-1 0,2 1 0,7 24-1,-9-39 6,0 1-1,0-1 1,0 0-1,1 1 1,-1-1-1,1 0 1,0 0-1,0 0 1,0 0-1,1 0 1,-1-1-1,1 1 1,-1-1-1,1 1 1,6 3-1,-7-5-1,0 0-1,1-1 0,-1 1 0,0-1 0,1 1 1,-1-1-1,1 0 0,-1 1 0,0-1 0,1-1 1,-1 1-1,1 0 0,-1-1 0,0 1 0,1-1 0,-1 0 1,0 1-1,1-1 0,-1 0 0,0 0 0,0-1 1,0 1-1,0 0 0,2-3 0,8-6 16,0 0 0,0-1-1,-1-1 1,-1 0 0,0 0-1,-1-1 1,0 0 0,11-23-1,0-6-52,23-71-1,-42 110 22,5-11-56,-2-1-1,0 1 1,3-22-1,-10 77-29,-4 38 213,5 88 1,2-165-112,0 0 0,0 0 1,0 0-1,0-1 0,0 1 0,1 0 1,-1 0-1,1 0 0,0-1 1,-1 1-1,3 3 0,-3-5-16,0 0 1,0 0-1,1 0 0,-1 1 0,0-1 1,0 0-1,1 0 0,-1 0 0,0 0 0,1 0 1,-1 0-1,0 0 0,1 0 0,-1 0 1,0 0-1,0 0 0,1 0 0,-1 0 1,0 0-1,1 0 0,-1 0 0,0 0 0,0 0 1,1 0-1,-1 0 0,0-1 0,1 1 1,-1 0-1,0 0 0,0 0 0,1 0 1,-1-1-1,0 1 0,0 0 0,0 0 0,1 0 1,-1-1-1,0 1 0,0-1 0,3-2-2,-1-1 1,1 0-1,-1 1 0,0-1 0,0-1 0,-1 1 0,3-8 0,1-13-140,0-8-59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3.690"/>
    </inkml:context>
    <inkml:brush xml:id="br0">
      <inkml:brushProperty name="width" value="0.035" units="cm"/>
      <inkml:brushProperty name="height" value="0.035" units="cm"/>
      <inkml:brushProperty name="color" value="#66CC00"/>
    </inkml:brush>
  </inkml:definitions>
  <inkml:trace contextRef="#ctx0" brushRef="#br0">0 2 19220,'2'-1'1592,"4"4"-1343,-2-1-217,3 4 528,3-2-1161,3 1-1783,4-2 2048,5 1-336,2-1-216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4.176"/>
    </inkml:context>
    <inkml:brush xml:id="br0">
      <inkml:brushProperty name="width" value="0.035" units="cm"/>
      <inkml:brushProperty name="height" value="0.035" units="cm"/>
      <inkml:brushProperty name="color" value="#66CC00"/>
    </inkml:brush>
  </inkml:definitions>
  <inkml:trace contextRef="#ctx0" brushRef="#br0">108 18 16251,'-14'21'1804,"-26"29"-1,24-30-343,-17 24-1,29-31-766,10-10-442,22-11-394,-16 4 98,1 2 9,-1 0-1,1 1 1,0 0 0,-1 1 0,1 1-1,-1 0 1,1 1 0,-1 0 0,1 0-1,18 8 1,-24-8 40,0 0 0,-1 1 0,1 0 0,-1 1 0,1 0 0,-1 0 0,0 0 0,-1 0 0,1 1 0,-1 0 0,0 0 0,0 1 0,0-1 0,-1 1 0,0 0 0,0 0 0,0 0 0,-1 1 0,5 11 0,-7-14 40,0 0-1,-1 0 0,1 1 0,-1-1 1,1 1-1,-1-1 0,-1 0 1,1 1-1,-1-1 0,1 0 0,-1 1 1,0-1-1,-1 0 0,-2 6 0,1-3 74,-1-1-1,0 1 0,0-1 0,0 0 0,-1 0 0,0-1 0,0 1 0,-7 4 0,4-3-13,-1 0 0,0-1 0,0 0 0,0 0 0,-1-1 0,0-1 0,0 0 0,0 0 0,-1-1 0,1 0 0,-19 2 0,26-4-127,0-1 0,1 0 0,-1 0 0,0 0 0,0-1 0,1 1 0,-1-1 0,0 1 0,1-1 0,-1 0 0,1 0 0,-1 0 0,1 0 0,-1-1-1,1 1 1,0 0 0,-1-1 0,1 0 0,0 0 0,0 0 0,0 0 0,1 0 0,-1 0 0,0 0 0,1 0 0,-1-1 0,1 1 0,0 0 0,-2-6 0,-6-30-282</inkml:trace>
  <inkml:trace contextRef="#ctx0" brushRef="#br0" timeOffset="1">464 135 16123,'3'1'255,"0"1"-1,0-1 0,0 0 0,1 1 0,-1-1 1,0-1-1,1 1 0,-1 0 0,0-1 1,1 0-1,-1 1 0,1-2 0,-1 1 0,1 0 1,-1-1-1,6 0 0,-3-2 90,1 0 0,-1 0 0,0 0 0,0 0 0,0-1 0,0 0 0,6-6 0,-3 2-106,0 1 0,0-1 0,-1-1 0,0 1 0,-1-1 0,0-1 0,10-18 0,-16 27-231,-1 1 0,1-1 0,-1 0 0,0 0 0,1 0 0,-1 0 0,0 0 0,1 1 0,-1-1-1,0 0 1,0 0 0,0 0 0,0 0 0,0 0 0,0 0 0,0 0 0,0 0 0,0 0 0,-1-1 0,1 1-4,-1 1 1,1 0-1,-1 0 0,1-1 1,0 1-1,-1 0 1,1 0-1,-1 0 1,1-1-1,-1 1 1,1 0-1,-1 0 1,1 0-1,-1 0 1,1 0-1,-1 0 1,1 0-1,-1 0 1,1 0-1,-1 0 1,1 0-1,-1 1 0,1-1 1,-1 0-1,0 0 1,-3 2 8,0-1-1,0 1 1,0 0 0,1 0 0,-1 1 0,1-1-1,-6 5 1,1 1 9,1 0 1,0 1-1,1 0 0,0 0 0,0 0 1,1 1-1,0 0 0,1 0 0,0 0 1,1 0-1,0 1 0,0 0 1,1-1-1,1 1 0,-1 0 0,2 0 1,1 21-1,-1-30-9,0 1 0,1 0 0,0-1 0,0 1 0,0 0 0,0-1 0,0 1 0,0-1-1,1 1 1,-1-1 0,1 0 0,-1 0 0,1 0 0,0 0 0,0 0 0,0 0 0,2 2 0,-2-3 16,0-1-1,-1 1 1,1 0 0,0 0-1,0-1 1,0 1 0,0-1-1,-1 0 1,1 1 0,0-1-1,0 0 1,0 0 0,0 0-1,0 0 1,0-1 0,0 1-1,0 0 1,-1-1 0,1 1-1,0-1 1,0 0 0,0 0-1,-1 0 1,4-1 0,20-21 90,0-5 24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5.343"/>
    </inkml:context>
    <inkml:brush xml:id="br0">
      <inkml:brushProperty name="width" value="0.035" units="cm"/>
      <inkml:brushProperty name="height" value="0.035" units="cm"/>
      <inkml:brushProperty name="color" value="#66CC00"/>
    </inkml:brush>
  </inkml:definitions>
  <inkml:trace contextRef="#ctx0" brushRef="#br0">215 27 14275,'0'0'118,"1"-1"1,0 0-1,-1 1 0,1-1 0,-1 0 0,1 1 1,-1-1-1,1 0 0,-1 0 0,1 1 1,-1-1-1,0 0 0,1 0 0,-1 0 0,0 1 1,0-1-1,0 0 0,0 0 0,1 0 1,-1 0-1,0 0 0,-1 0 0,1 0 1,0 0-13,-1 0 0,1 1-1,-1-1 1,1 1 0,-1-1 0,0 1 0,1 0 0,-1-1 0,0 1 0,1-1 0,-1 1 0,0 0 0,1 0 0,-1-1 0,0 1 0,0 0 0,1 0 0,-1 0 0,0 0 0,-1 0 0,-3 0 219,-1 0-1,0 1 1,1-1-1,-1 1 1,1 1-1,-7 1 1,0 2-203,1 0 0,0 1 0,0 0 0,0 0 1,0 2-1,1-1 0,0 1 0,1 1 0,-12 13 0,16-17-119,0 1 0,1 0 0,0 0 0,0 1 0,0-1 0,1 1 0,0 0 0,0 0 0,1 0 0,0 0 0,0 0 0,1 1 0,0-1 0,0 1 0,0-1 0,1 0 0,1 11 0,-1-16-2,0 0 0,0 1 0,1-1 0,-1 0 0,1 1 0,-1-1 0,1 0 0,0 0 0,0 1 0,0-1 1,0 0-1,0 0 0,0 0 0,0 0 0,1 0 0,-1-1 0,1 1 0,0 0 0,-1-1 0,1 1 0,0-1 0,0 1 0,0-1 0,0 0 0,0 0 0,0 0 1,0 0-1,1 0 0,-1-1 0,0 1 0,0 0 0,1-1 0,-1 0 0,0 1 0,1-1 0,-1 0 0,0-1 0,5 1 0,2-2 1,-1 0 0,0 0 1,0-1-1,0 0 0,0 0 0,0-1 0,0 0 0,-1 0 0,10-8 1,4-4 10,-2-2 1,0 0 0,-1-2-1,-1 0 1,0 0 0,-2-2-1,22-40 1,-31 51 37,-8 14 26,-9 20-5,2 8-36,2 1 0,1-1 0,1 1 0,2 0 0,1 47 0,3-71 2,-1 0 0,1 0 0,1 0 0,0 0 1,5 15-1,-7-22-27,1 1-1,-1-1 1,1 0 0,-1 1 0,1-1 0,0 0 0,0 0 0,-1 0 0,1 1 0,0-1 0,0 0 0,0 0 0,0 0 0,0-1 0,0 1 0,0 0 0,1 0-1,-1 0 1,0-1 0,0 1 0,1-1 0,-1 1 0,0-1 0,1 1 0,-1-1 0,1 0 0,-1 0 0,0 0 0,1 0 0,-1 0 0,1 0 0,-1 0-1,0 0 1,1 0 0,-1-1 0,0 1 0,1 0 0,-1-1 0,0 1 0,1-1 0,-1 0 0,2-1 0,9-6 69,-1-1 0,0-1 0,0 0 1,-1-1-1,0 0 0,15-24 0,-9 14 6,103-157 241,-76 109-320,-64 140-44,11-39 86,1 0-1,2 1 1,-6 45 0,15-49 73,-2-29-117,1 1 0,-1-1 0,0 1 0,0-1 0,1 1 0,-1 0 0,0-1 0,1 1 0,-1-1 0,1 1 0,-1-1 0,1 0 0,-1 1 0,0-1 0,1 1 0,-1-1 0,1 0 0,0 1 0,-1-1 0,1 0 0,-1 0 0,1 0 0,-1 1 0,1-1 0,0 0 0,-1 0 0,1 0 0,0 0 0,-1 0 0,1 0 0,-1 0 0,1 0 0,0 0 0,-1 0 0,1 0 0,0-1 0,-1 1 0,1 0 0,-1 0 0,1-1 0,-1 1 0,1 0-1,-1-1 1,2 1 0,4-4 28,0 0 0,1 0-1,-1-1 1,-1 0 0,1 0 0,-1 0-1,6-7 1,35-49 106,-26 34-99,81-108-4,-95 129-113,-3 7 20,-3 16-10,-9 25 20,-29 125-447,35-159 409,3-8 84,0 0-1,0 0 0,0 0 1,0 0-1,0 0 1,0 0-1,0 0 0,0 0 1,0 0-1,0 0 1,0-1-1,0 1 1,0 0-1,0 0 0,0 0 1,0 0-1,0 0 1,0 0-1,0 0 1,0 0-1,0 0 0,0 0 1,0 0-1,0 0 1,0 0-1,0 0 0,0 0 1,-1 0-1,1-1 1,0 1-1,0 0 1,0 0-1,0 0 0,0 0 1,0 0-1,0 0 1,0 0-1,0 0 1,0 0-1,0 0 0,0 0 1,0 0-1,0 0 1,-1 0-1,1 0 0,0 0 1,0 0-1,0 0 1,0 0-1,0 0 1,0 0-1,0 0 0,0 0 1,0 0-1,0 0 1,1-13-101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35.863"/>
    </inkml:context>
    <inkml:brush xml:id="br0">
      <inkml:brushProperty name="width" value="0.035" units="cm"/>
      <inkml:brushProperty name="height" value="0.035" units="cm"/>
      <inkml:brushProperty name="color" value="#66CC00"/>
    </inkml:brush>
  </inkml:definitions>
  <inkml:trace contextRef="#ctx0" brushRef="#br0">225 4 19012,'-1'0'168,"0"-1"0,0 1 1,0-1-1,0 1 0,0 0 0,0-1 1,0 1-1,0 0 0,0 0 0,0 0 0,0 0 1,-1 0-1,1 0 0,0 0 0,0 0 0,0 1 1,0-1-1,0 0 0,0 0 0,-1 1 0,-23 10 878,24-11-868,-22 12 319,1 0-1,0 2 1,1 0 0,0 1 0,-34 34-1,44-32-516,11-17 14,0 0 1,0 1-1,0-1 0,0 0 0,0 0 0,0 1 0,0-1 1,0 0-1,0 0 0,0 0 0,0 1 0,0-1 0,0 0 1,0 0-1,1 0 0,-1 0 0,0 1 0,0-1 0,0 0 1,0 0-1,0 0 0,1 0 0,-1 1 0,0-1 0,0 0 1,0 0-1,1 0 0,-1 0 0,0 0 0,0 0 0,0 0 1,1 0-1,-1 0 0,0 0 0,0 0 0,0 0 0,1 0 1,-1 0-1,0 0 0,0 0 0,1 0 0,33-6-591,-29 4 551,26-6-480,0 1 0,40-3 0,-59 8 396,0 2-1,1 0 1,-1 0 0,0 1 0,1 1 0,-1 0 0,0 0-1,22 9 1,-31-10 137,-1-1-1,0 1 0,1 0 1,-1 1-1,0-1 0,0 0 1,0 0-1,0 1 1,0-1-1,0 1 0,0 0 1,0 0-1,-1 0 0,1 0 1,-1 0-1,1 0 0,-1 0 1,0 0-1,0 0 0,0 1 1,0-1-1,0 0 1,0 1-1,0 2 0,-1-1 47,-1 0-1,1 0 0,-1 0 0,0-1 1,0 1-1,0 0 0,0 0 0,-1-1 1,1 1-1,-1-1 0,0 0 0,0 1 1,0-1-1,-5 5 0,-2 2 108,0 0 1,0-1-1,-1 0 0,0 0 1,0-1-1,-1 0 0,0-1 1,-1-1-1,1 0 0,-1 0 1,0-1-1,-1-1 0,-16 5 1,26-9-141,1 1 0,-1-1 0,1 0 1,-1 0-1,0 0 0,1 0 1,-1 0-1,1-1 0,-1 1 0,1-1 1,-1 0-1,1 0 0,-1 0 1,1 0-1,0 0 0,-1 0 0,1 0 1,0-1-1,-3-2 0,3 2 6,-1-1 0,1 0-1,0 0 1,0 0-1,0 0 1,0 0 0,1 0-1,-1-1 1,1 1 0,0-1-1,0 1 1,-1-8-1,-1-18-27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3.588"/>
    </inkml:context>
    <inkml:brush xml:id="br0">
      <inkml:brushProperty name="width" value="0.035" units="cm"/>
      <inkml:brushProperty name="height" value="0.035" units="cm"/>
      <inkml:brushProperty name="color" value="#66CC00"/>
    </inkml:brush>
  </inkml:definitions>
  <inkml:trace contextRef="#ctx0" brushRef="#br0">5 82 17276,'-3'7'1944,"1"-4"-1256,15 2-176,7-7 1209,16-5-857,10-2-96,13-2-160,7-2-128,5 3-152,0 0-152,-4 4-360,-3 2-232,-12 4-560,-8 0-304,-13-2 944,-9-3-264,-4-12-201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6:44.045"/>
    </inkml:context>
    <inkml:brush xml:id="br0">
      <inkml:brushProperty name="width" value="0.035" units="cm"/>
      <inkml:brushProperty name="height" value="0.035" units="cm"/>
      <inkml:brushProperty name="color" value="#66CC00"/>
    </inkml:brush>
  </inkml:definitions>
  <inkml:trace contextRef="#ctx0" brushRef="#br0">66 0 17284,'7'4'482,"0"0"1,0 0-1,-1 1 0,1 0 1,-1 0-1,0 0 1,-1 1-1,1 0 1,-1 0-1,9 14 1,-9-10-214,0 0 0,0 1 0,-1-1 0,0 1 0,-1 0 0,0 0 0,1 12 1,-1 1-125,-2 0 0,0 0 0,-2 1 0,0-1 0,-2 0 0,-10 41 0,-1-13-197,-3 0-1,-2 0 1,-2-2 0,-32 55-1,31-70-37,6-17-72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7:36.950"/>
    </inkml:context>
    <inkml:brush xml:id="br0">
      <inkml:brushProperty name="width" value="0.035" units="cm"/>
      <inkml:brushProperty name="height" value="0.035" units="cm"/>
      <inkml:brushProperty name="color" value="#66CC00"/>
    </inkml:brush>
  </inkml:definitions>
  <inkml:trace contextRef="#ctx0" brushRef="#br0">218 391 14323,'3'-15'560,"-1"1"-1,-1-1 1,0 0-1,-1 0 0,-2-19 1,2 29-334,-1 0 1,0 0-1,0 0 0,0 0 0,-1 0 1,1 1-1,-1-1 0,0 0 1,-1 1-1,1-1 0,-1 1 1,0 0-1,0 0 0,0 0 1,-1 0-1,1 0 0,-1 1 0,0 0 1,-5-4-1,7 6-155,0 0 0,0 0 0,-1 0 0,1 0 0,-1 0 0,1 0 0,-1 1 0,1-1 0,-1 1 0,1 0 0,-1 0 0,1 0 0,-1 0 0,1 0 0,-1 0 0,1 1 0,-1-1 0,0 1 1,1-1-1,0 1 0,-1 0 0,1 0 0,0 1 0,-1-1 0,1 0 0,0 1 0,0-1 0,0 1 0,-2 2 0,-3 3 26,0 0 0,1 1 0,0 0 0,0 0 0,1 0 0,-6 11 0,3 0-47,0-1-1,1 1 1,0 0-1,2 0 1,0 1-1,2 0 1,0 0-1,1 0 1,1 0 0,1 0-1,0 0 1,4 21-1,-3-37-41,0 0 0,0 0 1,0 0-1,0 0 0,0-1 0,1 1 0,0 0 0,0-1 0,0 1 0,0-1 1,0 0-1,1 0 0,-1 0 0,1 0 0,6 5 0,-7-7-3,0 0-1,1 1 1,-1-1 0,1-1-1,-1 1 1,1 0 0,-1-1-1,1 1 1,-1-1 0,1 0-1,0 0 1,-1 0-1,1 0 1,-1 0 0,1 0-1,0-1 1,-1 1 0,1-1-1,-1 0 1,1 0 0,-1 0-1,0 0 1,1 0 0,-1-1-1,3-1 1,8-7 16,-1 1 1,0-1 0,-1-1-1,0 0 1,-1-1-1,0 0 1,10-17 0,54-100 81,-53 85-72,-2-2 1,-1 0 0,-3-1-1,-2 0 1,8-58-1,-18 79-3,-5 21 14,-1 11-21,-4 17 31,1 1-1,1 0 1,2 0-1,-2 37 1,1-21 22,0 0 14,-1 8 82,2 1-1,3 56 0,0-98-171,1-1-1,0 0 1,0 0-1,1 0 1,3 9 0,-4-14-23,-1 0 1,0 0 0,1-1-1,-1 1 1,0-1 0,1 1 0,-1 0-1,1-1 1,-1 1 0,1-1-1,-1 1 1,1-1 0,0 1 0,-1-1-1,1 1 1,0-1 0,-1 0 0,1 1-1,0-1 1,1 1 0,-1-2-38,0 1 0,0 0 0,0 0 0,0 0 0,0-1 0,0 1 0,-1-1 1,1 1-1,0 0 0,0-1 0,0 0 0,0 1 0,0-1 0,-1 1 0,1-1 0,0 0 0,0 0 0,-1 1 1,1-1-1,0-1 0,4-6-119,0 0-1,-1 0 1,6-14 0,-8 16 68,12-27-455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01:20.320"/>
    </inkml:context>
    <inkml:brush xml:id="br0">
      <inkml:brushProperty name="width" value="0.035" units="cm"/>
      <inkml:brushProperty name="height" value="0.035" units="cm"/>
    </inkml:brush>
  </inkml:definitions>
  <inkml:trace contextRef="#ctx0" brushRef="#br0">214 537 11618,'-79'61'1466,"46"-37"185,-42 40 0,125-87 1689,-38 15-3108,0-1 1,0 0 0,-1-1-1,0 0 1,0 0 0,-1-2-1,-1 1 1,0-1 0,0 0 0,-2-1-1,1 0 1,-2 0 0,10-27-1,-12 28-138,-1 0 0,0 0 1,-1 0-1,0 0 0,-1-1 0,0 1 0,-1 0 0,-1-1 0,0 1 0,0 0 0,-1 0 0,-1 0 0,0 0 0,-1 0 0,0 0 0,-1 1 0,-6-13 0,-2 4 33,0 0 1,-2 1-1,0 0 1,-20-18 0,-74-59 504,125 95-531,60 15-780,1-3 0,0-4 0,1-3 1,105-8-1,-167 3 528,-1-1 0,1-1 0,-1 0 0,0 0 0,0-2 0,-1 0 0,20-10 0,23-19-626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7:37.610"/>
    </inkml:context>
    <inkml:brush xml:id="br0">
      <inkml:brushProperty name="width" value="0.035" units="cm"/>
      <inkml:brushProperty name="height" value="0.035" units="cm"/>
      <inkml:brushProperty name="color" value="#66CC00"/>
    </inkml:brush>
  </inkml:definitions>
  <inkml:trace contextRef="#ctx0" brushRef="#br0">71 48 16436,'-29'61'5925,"21"-43"-5267,1 1 0,-8 38 0,11-35-357,0 1 1,2 0 0,0 0-1,3 37 1,-1-59-282,0 1-1,0-1 1,0 0 0,0 0 0,1 0-1,-1 1 1,0-1 0,1 0 0,-1 0-1,1 0 1,-1 0 0,1 0 0,0 0 0,0 0-1,-1 0 1,2 2 0,-1-3-9,-1 0 0,1 0 0,-1 1 1,1-1-1,0 0 0,-1 0 0,1 0 1,-1 0-1,1 0 0,-1 0 0,1 0 0,0 0 1,-1 0-1,1 0 0,-1 0 0,1 0 0,-1 0 1,1 0-1,0 0 0,-1-1 0,1 1 0,-1 0 1,2-1-1,1-1 16,0-1 0,0 1 0,0-1 1,0 0-1,0 0 0,0 0 0,-1 0 0,3-4 0,17-31 79,-2-1 0,16-42 0,5-10-56,-40 131-114,-5 13 17,-3 43-691,7-92 607,1 0 0,-1 0-1,0 0 1,1 0 0,2 6 0,-3-9 83,0-1 0,0 1 0,1 0 0,-1-1 1,0 1-1,0-1 0,1 1 0,-1 0 0,1-1 0,-1 1 0,0-1 0,1 1 1,-1-1-1,1 0 0,-1 1 0,1-1 0,-1 1 0,1-1 0,0 0 1,-1 0-1,1 1 0,-1-1 0,1 0 0,0 0 0,-1 1 0,1-1 1,-1 0-1,1 0 0,0 0 0,-1 0 0,1 0 0,0 0 0,-1 0 1,1 0-1,0 0 0,-1-1 0,1 1 0,0 0 0,-1 0 0,1-1 1,-1 1-1,1 0 0,0-1 0,-1 1 0,1 0 0,0-2 0,6-3-506,0 0 1,0-1-1,0 0 0,-1 0 0,10-14 0,28-43-2493,-25 34 1668,27-43-699,26-37 2218,-72 109-86,0 0 1,0 0-1,0 0 0,0 0 1,0 0-1,0 0 0,0 0 1,0 0-1,0 1 0,0-1 1,0 0-1,1 0 0,-1 0 1,0 0-1,0 0 0,0 0 1,0 0-1,0 0 0,0 0 1,0 0-1,0 0 0,0 0 1,0 0-1,0 0 0,0 1 1,0-1-1,0 0 0,1 0 1,-1 0-1,0 0 0,0 0 1,0 0-1,0 0 0,0 0 1,0 0-1,0 0 0,0 0 1,0 0-1,0 0 0,1 0 1,-1 0-1,0 0 0,0 0 1,0 0-1,0 0 0,0 0 1,0-1-1,0 1 1,0 0-1,0 0 0,0 0 1,1 0-1,-1 0 0,0 0 1,-3 16 1854,-5 19 234,1-11-948,0-6-396,2 1 1,0-1 0,2 1 0,-4 39-1,7-58-789,0 0 0,0 0 0,0 1 0,0-1 0,0 0 0,0 1-1,0-1 1,0 0 0,0 1 0,0-1 0,0 0 0,0 0 0,0 1-1,0-1 1,1 0 0,-1 1 0,0-1 0,0 0 0,0 0 0,0 1-1,0-1 1,1 0 0,-1 0 0,0 1 0,0-1 0,0 0 0,1 0-1,-1 0 1,0 1 0,0-1 0,1 0 0,-1 0 0,0 0 0,1 0-1,-1 0 1,0 1 0,0-1 0,1 0 0,-1 0 0,0 0 0,1 0-1,-1 0 1,0 0 0,1 0 0,-1 0 0,0 0 0,0 0 0,1 0-1,-1-1 1,0 1 0,1 0 0,-1 0 0,0 0 0,0 0 0,1 0-1,-1-1 1,15-10 66,-14 11-79,25-28-75,-14 15-100,23-20 1,-33 31 133,1-1 1,0 1 0,0 0-1,0 0 1,0 1-1,0-1 1,1 0-1,-1 1 1,0 0-1,1 0 1,-1 0-1,1 0 1,-1 1-1,5-1 1,-6 1 26,0 1 0,-1-1 0,1 1 0,0-1 0,0 1 0,-1 0 0,1-1 1,0 1-1,-1 0 0,1 0 0,-1 0 0,1 1 0,-1-1 0,0 0 0,1 0 0,-1 1 0,0-1 1,0 1-1,0-1 0,0 1 0,0-1 0,0 1 0,0 0 0,-1-1 0,1 1 0,-1 0 0,1 0 0,-1-1 1,0 1-1,1 3 0,0 6 81,0 0 1,0-1 0,-3 21-1,1-17 79,-1-1-1,-1 0 0,0 0 1,0 0-1,-2 0 0,1 0 1,-2-1-1,0 0 0,0 0 1,-14 19-1,18-29-197,0 0-1,0 0 1,0 0 0,0 0 0,0 0-1,0-1 1,-1 1 0,1-1 0,-5 3-1,7-4 43,-1 0 0,1 0 0,-1 0 0,0 0 0,1 1 0,-1-1 0,1 0 0,-1 0 0,1 0 0,-1 0-1,0 0 1,1 0 0,-1-1 0,1 1 0,-1 0 0,1 0 0,-1 0 0,1 0 0,-1-1 0,1 1 0,-1 0 0,1 0-1,-1-1 1,1 1 0,-1-1 0,1 1 0,-1 0 0,1-1 0,0 1 0,-1-1 0,1 1 0,0-1 0,-1 1-1,1-1 1,0 1 0,0-1 0,-1 1 0,1-1 0,0 1 0,0-1 0,0 1 0,0-1 0,0 1 0,0-1 0,0 0-1,0 1 1,0-1 0,0 1 0,0-2 0,0-18-290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2.554"/>
    </inkml:context>
    <inkml:brush xml:id="br0">
      <inkml:brushProperty name="width" value="0.035" units="cm"/>
      <inkml:brushProperty name="height" value="0.035" units="cm"/>
      <inkml:brushProperty name="color" value="#66CC00"/>
    </inkml:brush>
  </inkml:definitions>
  <inkml:trace contextRef="#ctx0" brushRef="#br0">4 15 14563,'-3'-15'3894,"2"30"-1663,3 29-950,-2-31-1090,10 100 636,-7-95-688,0-1 0,1 1 0,1-1-1,8 21 1,-12-36-106,0 0 0,0 0 0,-1-1 0,1 1 0,0 0-1,1-1 1,-1 1 0,0-1 0,0 1 0,1-1 0,-1 0 0,0 1 0,1-1 0,-1 0-1,1 0 1,0 0 0,-1 0 0,1 0 0,3 0 0,-4 0 3,1-1-1,0 0 1,-1 0-1,1 0 1,0-1 0,0 1-1,-1 0 1,1-1 0,-1 1-1,1-1 1,0 1-1,-1-1 1,1 0 0,-1 0-1,1 1 1,-1-1 0,0 0-1,1-1 1,-1 1-1,0 0 1,2-2 0,8-11 135,0 1 0,-1-1 1,-1 0-1,-1-1 0,0 0 1,-1-1-1,0 0 0,-1 0 1,-1 0-1,-1 0 0,0-1 1,2-19-1,-5 15-13,-1 20-149,0 0 0,0 1 1,0-1-1,0 0 0,0 1 0,0-1 0,0 0 0,0 1 0,0-1 0,0 0 0,-1 0 0,1 1 0,0-1 0,0 0 0,-1 1 1,1-1-1,0 1 0,-1-1 0,1 0 0,-1 1 0,1-1 0,-1 1 0,1-1 0,-1 0 0,0 2-2,1-1 0,-1 0 0,1 1-1,-1-1 1,1 1 0,-1-1 0,1 1-1,-1-1 1,1 1 0,0-1 0,-1 1-1,1-1 1,0 1 0,-1-1 0,1 1 0,0-1-1,0 1 1,0 0 0,-1-1 0,1 1-1,0 0 1,0-1 0,0 1 0,0-1-1,0 1 1,0 0 0,0-1 0,1 2 0,-1 23 29,0-23-27,0 1-16,0-1 0,0 0 1,0 0-1,0 1 0,0-1 1,1 0-1,-1 0 1,1 1-1,0-1 0,0 0 1,-1 0-1,1 0 0,1 0 1,-1 0-1,0 0 1,0 0-1,1 0 0,-1-1 1,1 1-1,-1 0 0,1-1 1,0 1-1,0-1 0,0 0 1,0 0-1,3 2 1,-2-2-44,0-1 1,1 1 0,-1-1 0,0 0-1,1 0 1,-1 0 0,0 0 0,1 0-1,-1-1 1,0 0 0,0 1 0,1-1-1,-1-1 1,0 1 0,0 0 0,0-1-1,0 1 1,2-3 0,57-41-2145,-18 11-955,-43 33 2821,0 1 267,0 0 0,-1-1 0,1 1 1,-1 0-1,1-1 0,-1 1 0,1 0 1,-1-1-1,1 1 0,-1-1 0,1 1 1,-1-1-1,1 1 0,-1-1 1,0 1-1,1-1 0,-1 0 0,0 1 1,1-1-1,-14-11 2287,11 11-2023,1 0-140,1 1 0,-1-1 0,0 1 0,1-1 0,-1 1 0,0-1 0,0 1 0,1 0 0,-1-1 0,0 1 0,0 0 0,1 0 0,-1 0 0,0-1 0,0 1 0,1 0 0,-1 0 0,0 0 0,0 0 0,0 0 1,1 1-1,-1-1 0,0 0 0,0 0 0,0 0 0,1 1 0,-1-1 0,0 0 0,0 1 0,1-1 0,-1 1 0,0-1 0,1 1 0,-1-1 0,1 1 0,-1-1 0,1 1 0,-1-1 0,1 1 0,-1 0 0,1-1 0,-1 1 0,1 0 0,0 0 0,-1-1 0,1 1 0,0 0 0,0 0 1,-1-1-1,1 3 0,-2 5-36,0 0 0,1 1 1,-2 14-1,3-17 72,-1 7-90,0 0 0,1 0 0,1 1 0,0-1 0,1 0 0,0 0 0,1 0 0,0 0 0,9 20 0,-11-32-11,0 0 0,0 1 1,0-1-1,1 0 1,-1 0-1,0 1 0,1-1 1,-1 0-1,1-1 1,-1 1-1,1 0 0,0 0 1,-1-1-1,1 1 1,0-1-1,0 1 0,-1-1 1,1 0-1,0 1 1,0-1-1,-1 0 0,1 0 1,0-1-1,0 1 1,0 0-1,-1 0 0,1-1 1,0 1-1,0-1 0,2-1 1,2 0-15,0 0 1,0-1-1,0 0 0,-1 0 1,1 0-1,-1-1 0,7-5 1,-8 5 8,-1 0 1,1-1 0,-1 1-1,0-1 1,0 0 0,-1 0-1,0 0 1,0 0 0,0 0-1,0-1 1,-1 1 0,0-1-1,1-9 1,-1 11 15,-1-1 1,0 1-1,0-1 1,0 1-1,0-1 1,-1 1-1,0 0 1,0-1-1,0 1 0,0 0 1,-1-1-1,1 1 1,-1 0-1,0 0 1,-1 0-1,1 1 1,-6-7-1,8 10-8,0 0 0,0 0 0,0-1-1,0 1 1,-1 0 0,1 0 0,0 0 0,0-1-1,0 1 1,-1 0 0,1 0 0,0 0 0,0 0-1,0 0 1,-1 0 0,1 0 0,0 0 0,0-1-1,-1 1 1,1 0 0,0 0 0,0 0 0,-1 0-1,1 0 1,0 0 0,-1 0 0,1 1 0,0-1-1,0 0 1,0 0 0,-1 0 0,1 0-1,0 0 1,0 0 0,-1 0 0,1 0 0,0 1-1,0-1 1,0 0 0,-1 0 0,1 0 0,0 0-1,0 1 1,0-1 0,0 0 0,-1 1 0,0 4-2675,6-9 2195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3.379"/>
    </inkml:context>
    <inkml:brush xml:id="br0">
      <inkml:brushProperty name="width" value="0.035" units="cm"/>
      <inkml:brushProperty name="height" value="0.035" units="cm"/>
      <inkml:brushProperty name="color" value="#66CC00"/>
    </inkml:brush>
  </inkml:definitions>
  <inkml:trace contextRef="#ctx0" brushRef="#br0">1 161 17156,'0'1'126,"0"0"0,0 0 0,0-1 0,0 1 0,0 0 0,0 0 0,0 0 0,0 0 0,0 0 0,1 0 1,-1 0-1,0 0 0,1-1 0,-1 1 0,1 0 0,-1 0 0,1 0 0,-1-1 0,1 1 0,-1 0 0,1-1 0,0 1 0,-1 0 0,1-1 1,0 1-1,0 0 0,1-1 7,0 0 0,-1 1 0,1-1 0,-1 0 1,1 0-1,-1 0 0,1 0 0,0 0 0,-1 0 1,1 0-1,-1-1 0,1 1 0,2-1 0,4-2 99,-1-1-1,0 1 0,0-1 0,0 0 1,6-6-1,-3 2-38,0-1-1,-1 0 1,0 0 0,11-17 0,-15 20-116,-2 0 0,1 0 0,0 0 1,-1 0-1,0-1 0,-1 0 0,0 0 1,0 1-1,2-13 0,-4 18-68,1 0 0,-1 1 1,0-1-1,0 0 0,0 0 0,0 1 0,0-1 0,0 0 0,-1 0 0,1 0 1,0 1-1,0-1 0,0 0 0,-1 1 0,1-1 0,0 0 0,-2-1 0,2 2-3,0 0 0,-1 0 0,1-1-1,0 1 1,-1 0 0,1 0-1,-1 0 1,1 0 0,0 0-1,-1 0 1,1 0 0,-1 0-1,1 0 1,0 0 0,-1 0-1,1 0 1,-1 0 0,1 0-1,0 0 1,-1 0 0,1 0 0,0 0-1,-1 0 1,0 1 0,-1 0 12,-1 1 1,1-1 0,-1 1 0,1 0 0,0-1 0,0 1 0,-4 5 0,-8 12 5,2 0 0,0 1 0,1 1 0,2 0 0,0 0 1,1 1-1,-10 44 0,17-62-22,0 0 1,0 1-1,1-1 0,-1 0 1,1 1-1,0-1 0,1 5 1,-1-8-2,0-1-1,0 1 1,0-1 0,1 0 0,-1 1-1,0-1 1,0 1 0,0-1 0,0 0 0,1 1-1,-1-1 1,0 0 0,0 1 0,1-1 0,-1 0-1,0 1 1,0-1 0,1 0 0,-1 0-1,0 1 1,1-1 0,-1 0 0,0 0 0,1 0-1,-1 1 1,1-1 0,-1 0 0,0 0-1,1 0 1,1 0 2,-1-1-1,1 1 1,-1 0 0,0-1-1,1 1 1,-1-1-1,0 0 1,0 1 0,1-1-1,-1 0 1,0 0-1,0 0 1,2-2 0,19-19 40,20-25 1,-28 30-23,0 1 0,0 1 0,2 0 0,31-23 0,-46 37-21,0 0 1,1 0-1,-1 1 1,0-1-1,1 0 1,-1 0-1,0 1 1,1-1-1,-1 1 1,1-1-1,-1 1 1,1 0-1,-1 0 1,1-1-1,-1 1 1,1 0-1,-1 0 1,1 1-1,-1-1 1,1 0-1,-1 0 1,1 1-1,-1-1 1,1 1-1,-1-1 1,1 1-1,-1 0 1,0-1-1,1 1 1,-1 0-1,0 0 1,0 0-1,0 0 1,1 0-1,-1 0 1,0 0-1,0 1 1,-1-1-1,1 0 1,0 0-1,0 1 1,-1-1-1,1 1 1,0-1-1,0 3 1,3 7 17,-1 1 1,0 0-1,0 0 1,0 18-1,-2-26-5,6 71 461,-7-76-459,0 1-1,0 0 0,0 0 0,0 0 0,0 0 0,0 0 0,0 0 1,1 0-1,-1 0 0,0-1 0,0 1 0,0 0 0,0 0 0,0 0 1,0 0-1,0 0 0,1 0 0,-1 0 0,0 0 0,0 0 1,0 0-1,0 0 0,0 0 0,0 0 0,1 0 0,-1 0 0,0 0 1,0 0-1,0 0 0,0 0 0,0 0 0,1 0 0,-1 0 0,0 0 1,0 0-1,0 0 0,0 0 0,0 0 0,0 0 0,1 0 0,-1 0 1,0 0-1,0 1 0,0-1 0,0 0 0,0 0 0,0 0 0,0 0 1,0 0-1,1 1 0,4-15 165,2-20 90,-1 0 1,-2-1 0,-1 1-1,-3-64 1,-2 92-743,0 13-256,0 13-1142,2-18 1659,0 0 0,1 1-1,-1-1 1,1 0 0,-1 0-1,1 0 1,-1 0-1,1 0 1,0 0 0,0 0-1,0-1 1,2 3 0,1 0-743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3.878"/>
    </inkml:context>
    <inkml:brush xml:id="br0">
      <inkml:brushProperty name="width" value="0.035" units="cm"/>
      <inkml:brushProperty name="height" value="0.035" units="cm"/>
      <inkml:brushProperty name="color" value="#66CC00"/>
    </inkml:brush>
  </inkml:definitions>
  <inkml:trace contextRef="#ctx0" brushRef="#br0">10 3 17420,'-4'-3'2056,"1"3"-1416,0 2 1529,3-1-1705,2 2-464,2 0 1288,0 0-1192,2 2-48,1 4 32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4.332"/>
    </inkml:context>
    <inkml:brush xml:id="br0">
      <inkml:brushProperty name="width" value="0.035" units="cm"/>
      <inkml:brushProperty name="height" value="0.035" units="cm"/>
      <inkml:brushProperty name="color" value="#66CC00"/>
    </inkml:brush>
  </inkml:definitions>
  <inkml:trace contextRef="#ctx0" brushRef="#br0">118 0 17092,'-1'1'94,"1"-1"0,0 1 0,-1-1 1,1 1-1,0-1 0,-1 1 0,1-1 1,-1 1-1,1-1 0,-1 0 1,1 1-1,-1-1 0,1 0 0,-1 0 1,1 1-1,-1-1 0,0 0 0,1 0 1,-1 0-1,1 0 0,-1 0 0,0 0 1,0 0-1,-23 3 635,14-2-46,3 0-571,1 1 1,-1 0 0,0 0-1,0 0 1,1 1-1,-7 4 1,12-7-129,0 0 0,0 1 0,0-1 0,0 1 0,0-1 0,0 1 0,0-1 0,1 1 0,-1 0 0,0-1 0,0 1 0,0 0 0,1 0 0,-1 0 0,1-1 0,-1 1 0,0 0 0,1 0 0,0 0 0,-1 0 0,1 0 0,-1 0 1,1 0-1,0 0 0,0 0 0,0 0 0,0 0 0,0 1 0,0-1 0,0 0 0,0 0 0,0 0 0,0 0 0,0 0 0,1 0 0,-1 0 0,0 0 0,1 0 0,-1 0 0,1 0 0,-1 0 0,1 0 0,-1-1 0,1 1 0,0 0 0,-1 0 0,1 0 0,0-1 0,1 2 0,1 0-124,0 0 0,0 0 0,0 0 0,0 0 0,0 0 0,0-1 0,0 0-1,1 1 1,-1-1 0,1 0 0,-1-1 0,7 2 0,46-3-1397,-45 0 1331,1 1 0,-1 0 0,15 2 0,-25-2 267,1 1 0,-1-1 0,0 0 0,1 0-1,-1 1 1,0-1 0,1 1 0,-1 0 0,0-1 0,0 1 0,1 0 0,-1 0 0,0-1 0,0 1 0,0 0 0,0 0-1,0 0 1,0 0 0,0 1 0,-1-1 0,1 0 0,0 0 0,0 3 0,0-2 89,-1 1-1,1-1 1,-1 1-1,0-1 1,0 1 0,0-1-1,0 1 1,-1-1 0,1 0-1,-1 1 1,1-1 0,-2 4-1,-2 3 404,0 0-1,-1 0 0,0-1 1,0 1-1,-12 13 0,14-19-446,0 0-1,0 0 1,0-1-1,0 1 1,-1-1-1,1 1 1,-1-1-1,0 0 0,0-1 1,1 1-1,-1-1 1,-9 2-1,12-2-91,0-1-1,0 0 1,0 0 0,0 0-1,0 0 1,0 0-1,0 0 1,0 0-1,0-1 1,0 1 0,0 0-1,1-1 1,-1 1-1,0 0 1,0-1-1,0 1 1,0-1 0,0 1-1,0-1 1,1 0-1,-2-1 1,1 1-8,0-1 1,0 1-1,0-1 1,1 0 0,-1 0-1,1 1 1,-1-1-1,1 0 1,0 0-1,0 0 1,0 1-1,0-1 1,0 0-1,0 0 1,0 0-1,1-3 1,5-16-29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4.790"/>
    </inkml:context>
    <inkml:brush xml:id="br0">
      <inkml:brushProperty name="width" value="0.035" units="cm"/>
      <inkml:brushProperty name="height" value="0.035" units="cm"/>
      <inkml:brushProperty name="color" value="#66CC00"/>
    </inkml:brush>
  </inkml:definitions>
  <inkml:trace contextRef="#ctx0" brushRef="#br0">1 314 15131,'2'56'2653,"-2"-45"-2288,0 0-1,1-1 0,0 1 0,0 0 0,6 19 1,-7-29-350,0-1 1,0 1-1,1 0 1,-1-1-1,0 1 1,0 0-1,1-1 1,-1 1-1,1 0 1,-1-1-1,0 1 1,1-1-1,-1 1 1,1-1 0,0 1-1,-1-1 1,1 1-1,-1-1 1,1 1-1,0-1 1,-1 0-1,1 1 1,0-1-1,-1 0 1,1 0-1,0 1 1,-1-1-1,1 0 1,0 0-1,0 0 1,-1 0 0,1 0-1,0 0 1,0 0-1,-1 0 1,1 0-1,0 0 1,0-1-1,-1 1 1,1 0-1,0 0 1,-1-1-1,1 1 1,0-1-1,-1 1 1,1 0-1,-1-1 1,2 0 0,3-3 40,0 0 0,-1 0 0,0-1 0,7-7 0,6-11 152,-1 0 1,-2 0-1,0-2 0,20-50 0,-28 59-71,0-1-1,-1 0 0,-1 0 1,-1 0-1,0 0 0,-1 0 1,-1-1-1,-1 1 0,-2-21 1,1 33-87,0 0 1,-1-1-1,1 1 1,-1 0 0,0 0-1,0 1 1,-1-1-1,1 0 1,-1 1 0,-4-6-1,6 9-38,0 0 0,0 0 0,0 0 0,0 0 0,0 0 0,0 0 0,0 0-1,-1 0 1,1 0 0,0 0 0,-1 1 0,1-1 0,0 0 0,-1 1 0,1 0 0,-1-1 0,1 1 0,-1 0 0,1-1 0,-1 1 0,1 0-1,-1 0 1,1 0 0,-1 1 0,1-1 0,-1 0 0,1 0 0,-1 1 0,1-1 0,-1 1 0,1-1 0,0 1 0,-1 0 0,1 0-1,0-1 1,-1 1 0,1 0 0,-2 2 0,-3 4 5,0 0 0,0 1 0,1-1 0,0 1 0,0 0 1,1 1-1,0-1 0,0 1 0,1 0 0,0 0 0,1 0 0,-1 0 0,0 18 0,2-25-20,1-1 1,0 1-1,0 0 0,0-1 0,0 1 1,0 0-1,0 0 0,0-1 1,1 1-1,-1 0 0,1-1 1,-1 1-1,1-1 0,-1 1 1,1 0-1,0-1 0,0 1 0,0-1 1,0 0-1,0 1 0,0-1 1,0 0-1,0 0 0,1 1 1,-1-1-1,0 0 0,1 0 1,-1 0-1,1-1 0,-1 1 0,1 0 1,-1-1-1,1 1 0,0 0 1,2-1-1,5 2-58,0-2 0,1 1 0,-1-1 0,1-1 0,12-2 0,-4 1-66,0 0-20,-1 1-1,1 0 1,0 2-1,-1 0 1,20 3-1,-33-3 120,1 0-1,-1 0 1,1 1 0,-1 0-1,0-1 1,0 1 0,0 1-1,0-1 1,0 1 0,0-1-1,0 1 1,-1 0 0,0 0-1,1 1 1,-1-1 0,0 1-1,-1 0 1,1-1 0,-1 1-1,1 0 1,-1 1 0,0-1-1,-1 0 1,3 9 0,-1 2-144,-1 0 1,-1 0-1,0 1 1,-1-1-1,0 1 1,-1-1-1,-7 30 1,6-41-161,1-9 134,2-12-165</inkml:trace>
  <inkml:trace contextRef="#ctx0" brushRef="#br0" timeOffset="1">585 159 16171,'-5'24'1993,"-1"5"-1297,0 1-280,0-1 1048,2-5-967,3-2-377,1-12-617,3-5 754,1-7-410,2-8-127,1-3-184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5.275"/>
    </inkml:context>
    <inkml:brush xml:id="br0">
      <inkml:brushProperty name="width" value="0.035" units="cm"/>
      <inkml:brushProperty name="height" value="0.035" units="cm"/>
      <inkml:brushProperty name="color" value="#66CC00"/>
    </inkml:brush>
  </inkml:definitions>
  <inkml:trace contextRef="#ctx0" brushRef="#br0">1 494 16964,'6'3'672,"1"-1"1,-1 1 0,1-1 0,0-1 0,0 1 0,0-1-1,0 0 1,14 0 0,-9-2-359,-1 0 0,1 0 0,0-2 1,21-6-1,-15 3-318,-1-1 1,1-1-1,-1-1 1,-1-1-1,0 0 1,21-17-1,-33 22 1,1 1-1,-1-1 0,0 0 1,0 0-1,5-9 1,-8 13 0,-1 1 1,0-1-1,1 0 1,-1 1-1,0-1 1,1 0-1,-1 1 1,0-1 0,0 0-1,0 0 1,0 0-1,1 1 1,-1-1-1,0 0 1,0 0-1,-1 1 1,1-1 0,0 0-1,0 0 1,0 1-1,-1-2 1,0 1 0,0 1 0,1-1 0,-1 1 0,0-1 0,0 1 0,0-1 0,0 1 0,0 0 0,0 0 0,0-1 0,0 1 0,0 0 0,0 0 0,0 0 0,0 0 0,0 0 0,0 0 0,0 1 0,0-1 0,0 0 0,0 0 0,-1 1 0,-7 2-5,1 0 1,0 0-1,0 1 0,1 0 0,-1 0 1,1 0-1,0 1 0,0 1 1,0-1-1,-6 7 0,3-2 20,0 1 0,1 0 0,0 0 0,1 1 0,-9 16 0,15-24-2,0 0 1,0 0 0,1 0-1,-1 0 1,1 1-1,0-1 1,1 0-1,-1 6 1,0-8-9,1-1 1,0 0-1,1 0 1,-1 0-1,0 0 1,0 0 0,0 0-1,1 0 1,-1 1-1,0-1 1,1 0-1,-1 0 1,1 0-1,0 0 1,-1-1-1,1 1 1,0 0-1,-1 0 1,1 0-1,0 0 1,0-1 0,0 1-1,0 0 1,0-1-1,-1 1 1,1 0-1,0-1 1,1 0-1,-1 1 1,0-1-1,0 1 1,0-1-1,0 0 1,0 0 0,0 0-1,2 0 1,1 0-61,0 0 1,0 0-1,0-1 0,0 0 1,0 0-1,-1 0 1,1 0-1,0-1 1,0 1-1,-1-1 1,1 0-1,-1 0 0,1-1 1,3-3-1,2-1-114,-1 0 0,0-1 0,0 0 1,8-11-1,8-23-105,-5-8-111</inkml:trace>
  <inkml:trace contextRef="#ctx0" brushRef="#br0" timeOffset="1">150 1 19444,'-3'24'1544,"2"3"-1159,3 0-209,13-1 8,5 0-560,4-12 512,3-2-152,3-18-304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5.840"/>
    </inkml:context>
    <inkml:brush xml:id="br0">
      <inkml:brushProperty name="width" value="0.035" units="cm"/>
      <inkml:brushProperty name="height" value="0.035" units="cm"/>
      <inkml:brushProperty name="color" value="#66CC00"/>
    </inkml:brush>
  </inkml:definitions>
  <inkml:trace contextRef="#ctx0" brushRef="#br0">17 98 17572,'-8'68'2199,"5"-49"-1644,0 0 1,1 0-1,1 0 0,1 1 1,1-1-1,6 37 0,-7-55-558,0 1-1,1-1 0,-1 0 0,0 0 0,0 0 0,1 0 1,-1 0-1,1 0 0,-1 0 0,1 0 0,-1 0 0,1 0 0,0 0 1,0 0-1,-1 0 0,1 0 0,0 0 0,0 0 0,0-1 1,0 1-1,0 0 0,0-1 0,0 1 0,0-1 0,0 1 1,0-1-1,0 1 0,0-1 0,0 0 0,1 0 0,-1 0 0,0 1 1,0-1-1,0 0 0,0 0 0,1 0 0,-1-1 0,0 1 1,0 0-1,0 0 0,2-1 0,5-3-413,-1 1 1,0-1-1,0-1 0,0 1 1,8-8-1,8-4-1192,-21 15 1521,-1 0 1,0 0-1,0 1 1,1-1-1,-1 1 0,0-1 1,1 1-1,-1-1 0,0 1 1,1 0-1,-1 0 0,0 0 1,1 0-1,-1 0 0,1 0 1,-1 0-1,0 0 0,1 0 1,-1 1-1,3 0 0,-3-1 71,0 1-1,0 0 0,0 0 1,0 0-1,-1 0 0,1 0 1,0 0-1,0 0 0,-1 0 1,1 0-1,0 0 0,-1 1 0,1-1 1,-1 0-1,0 0 0,1 1 1,-1 1-1,1 6 271,0-1 0,-1 1 0,0 0 0,-1-1 0,-2 12 0,0-2 430,-1 0 1,-1 0-1,-1 0 1,0-1-1,-1 0 1,-1 0 0,-1-1-1,-12 18 1,20-32-612,-1 0 0,1 0 0,-1 0 0,0 0 0,0 0 0,0 0 0,0-1 0,0 1 0,0-1 1,-1 1-1,1-1 0,0 0 0,-1 0 0,1 0 0,-6 2 0,8-3-49,-1 0 0,0 0 0,0 0 0,0 0 0,0 0 0,0 0-1,0-1 1,0 1 0,0 0 0,1 0 0,-1-1 0,0 1 0,0 0 0,0-1 0,0 1 0,1-1 0,-1 1 0,-1-2 0,1 1 3,0-1 0,-1 1 0,1-1 1,0 0-1,1 1 0,-1-1 1,0 0-1,0 0 0,1 1 1,-1-1-1,1 0 0,-1-2 1,0-23-19,5-1-16</inkml:trace>
  <inkml:trace contextRef="#ctx0" brushRef="#br0" timeOffset="0.99">402 0 17676,'6'39'1544,"-10"10"-1024,-2 1-216,3 4 544,0 1-175,6-2-297,3-6-112,5-2-408,5-7-240,1-9-497,-1-3-47,-5-10 616,-4-6-224,-7-9-48</inkml:trace>
  <inkml:trace contextRef="#ctx0" brushRef="#br0" timeOffset="1.99">267 352 19004,'-14'-18'1608,"10"3"-1176,4-3-231,14 3 591,9 0-488,9 1-1745,3-3 1385,5-3-312,5 0-152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6.400"/>
    </inkml:context>
    <inkml:brush xml:id="br0">
      <inkml:brushProperty name="width" value="0.035" units="cm"/>
      <inkml:brushProperty name="height" value="0.035" units="cm"/>
      <inkml:brushProperty name="color" value="#66CC00"/>
    </inkml:brush>
  </inkml:definitions>
  <inkml:trace contextRef="#ctx0" brushRef="#br0">102 65 18388,'0'-1'39,"0"1"-1,0 0 1,0 0-1,0 0 1,0 0-1,0 0 1,0 0 0,0 0-1,0-1 1,0 1-1,0 0 1,0 0-1,0 0 1,-1 0 0,1 0-1,0 0 1,0 0-1,0 0 1,0 0-1,0-1 1,0 1 0,0 0-1,0 0 1,-1 0-1,1 0 1,0 0-1,0 0 1,0 0 0,0 0-1,0 0 1,-1 0-1,1 0 1,0 0-1,0 0 1,0 0 0,0 0-1,0 0 1,0 0-1,-1 0 1,1 0-1,0 0 1,0 0 0,0 1-1,0-1 1,0 0-1,0 0 1,0 0-1,0 0 1,-1 0 0,1 0-1,0 0 1,0 0-1,0 1 1,-12 7 682,-11 12 282,13-8-440,1 0 0,-13 21 0,19-29-513,0 1-1,1 0 1,0 0-1,0 0 1,0 0-1,0 0 1,1 1 0,0-1-1,0 0 1,0 8-1,1-13-44,0 1 0,0 0-1,0 0 1,0-1 0,0 1-1,0 0 1,0 0 0,1-1-1,-1 1 1,0 0 0,0 0-1,1-1 1,-1 1 0,0 0-1,1-1 1,-1 1 0,1-1-1,-1 1 1,1 0 0,-1-1-1,1 1 1,-1-1 0,1 0-1,0 1 1,1 0 0,-1-1-1,0 1 0,1-1 0,-1 0 1,1 0-1,-1 0 0,1 0 0,-1 0 1,0 0-1,1 0 0,-1 0 0,1-1 1,1 0-1,4-1 2,-1 0 1,0-1-1,-1 0 0,1 0 1,6-5-1,1-2-8,-1-1 0,0-1 0,0 0 1,18-25-1,32-60-89,-50 78 55,-12 18 27,0 1 0,0-1 1,0 1-1,1-1 0,-1 1 1,0 0-1,0-1 0,1 1 1,-1-1-1,0 1 0,1 0 0,-1-1 1,0 1-1,1 0 0,-1-1 1,0 1-1,1 0 0,-1-1 1,1 1-1,-1 0 0,1 0 0,-1 0 1,1-1-1,0 1 0,1 11-108,-7 35 38,2-29 45,1 6 15,-1 16-33,1 75 0,2-112 41,0 0-1,0-1 1,1 1-1,-1 0 1,0 0-1,1 0 1,-1 0-1,1 0 1,0-1-1,-1 1 1,1 0-1,0 0 1,0-1-1,0 1 1,0-1 0,0 1-1,1-1 1,-1 1-1,3 1 1,-3-3-32,0 1 0,1-1 1,-1 0-1,1 0 0,-1 0 0,0 0 1,1 0-1,-1 0 0,0 0 0,1 0 1,-1-1-1,0 1 0,1 0 1,-1-1-1,0 1 0,0-1 0,1 0 1,-1 1-1,0-1 0,0 0 1,0 0-1,0 1 0,0-1 0,0 0 1,0 0-1,0 0 0,0 0 1,0-2-1,8-8-164,-1-1-1,0 1 1,-1-2 0,0 1 0,-1-1 0,-1 0 0,0 0 0,6-25-1,8-35-408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7:48:16.808"/>
    </inkml:context>
    <inkml:brush xml:id="br0">
      <inkml:brushProperty name="width" value="0.035" units="cm"/>
      <inkml:brushProperty name="height" value="0.035" units="cm"/>
      <inkml:brushProperty name="color" value="#66CC00"/>
    </inkml:brush>
  </inkml:definitions>
  <inkml:trace contextRef="#ctx0" brushRef="#br0">46 1 13027,'-14'69'1879,"3"-16"-214,2 1 0,-2 58 1,11-110-1595,0 1 0,-1-1 0,2 0 0,-1 1 0,0-1 0,0 0-1,1 0 1,-1 1 0,1-1 0,0 0 0,0 0 0,-1 0 0,1 0 0,1 0 0,0 3 0,-1-5-51,0 1-1,0-1 1,0 1-1,1-1 0,-1 1 1,0-1-1,0 0 1,0 1-1,0-1 1,0 0-1,0 0 0,1 0 1,-1 0-1,0 0 1,0 0-1,0 0 0,0 0 1,1-1-1,-1 1 1,0 0-1,0-1 1,0 1-1,0-1 0,0 1 1,0-1-1,0 1 1,0-1-1,0 0 0,0 1 1,1-3-1,29-21-239,12-8-463,-40 29 589,1 1 1,-1 0 0,1 1 0,0-1-1,0 0 1,0 1 0,0 0-1,0 0 1,7-1 0,-9 2 73,-1 1 1,0-1 0,1 0-1,-1 0 1,0 0-1,1 1 1,-1-1-1,0 1 1,1-1 0,-1 1-1,0 0 1,0-1-1,1 1 1,-1 0-1,0 0 1,0 0-1,0 0 1,0 0 0,0 0-1,0 0 1,0 0-1,-1 0 1,1 0-1,0 1 1,0-1-1,-1 0 1,1 0 0,-1 1-1,0-1 1,1 1-1,-1 1 1,2 5 82,-1 0-1,0 0 1,-1-1 0,0 13 0,-1-4 363,-1 1 1,0-1-1,-2 0 1,-7 24-1,8-31-114,0 0 0,-1-1 0,0 1 0,0-1 0,-1 0 0,0 0 0,-1-1 0,1 0 0,-13 12 0,17-18-260,0 0 1,-1 0-1,1 1 1,0-1-1,-1 0 1,0 0-1,1-1 1,-1 1 0,0 0-1,1 0 1,-1-1-1,0 1 1,0-1-1,1 1 1,-1-1-1,0 0 1,-3 0 0,4 0-85,0 0 1,0-1 0,-1 1 0,1-1 0,0 1 0,0-1 0,0 1-1,0-1 1,0 0 0,0 1 0,0-1 0,0 0 0,0 0 0,0 0 0,0 0-1,1 0 1,-1 0 0,0 0 0,0-2 0,-1 0-73,1-1-1,-1 1 1,1-1 0,0 0-1,0 1 1,1-1 0,-1 0-1,1 0 1,0 0 0,0 1 0,0-1-1,0 0 1,1 0 0,-1 0-1,3-5 1,6-11-484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02.05.2024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70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7</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02.05.2024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02.05.2024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99" Type="http://schemas.openxmlformats.org/officeDocument/2006/relationships/customXml" Target="../ink/ink33.xml"/><Relationship Id="rId303" Type="http://schemas.openxmlformats.org/officeDocument/2006/relationships/customXml" Target="../ink/ink35.xml"/><Relationship Id="rId21" Type="http://schemas.openxmlformats.org/officeDocument/2006/relationships/customXml" Target="../ink/ink9.xml"/><Relationship Id="rId324" Type="http://schemas.openxmlformats.org/officeDocument/2006/relationships/image" Target="NULL"/><Relationship Id="rId345" Type="http://schemas.openxmlformats.org/officeDocument/2006/relationships/customXml" Target="../ink/ink56.xml"/><Relationship Id="rId366" Type="http://schemas.openxmlformats.org/officeDocument/2006/relationships/image" Target="../media/image11.png"/><Relationship Id="rId387" Type="http://schemas.openxmlformats.org/officeDocument/2006/relationships/customXml" Target="../ink/ink77.xml"/><Relationship Id="rId412" Type="http://schemas.openxmlformats.org/officeDocument/2006/relationships/image" Target="../media/image34.png"/><Relationship Id="rId268" Type="http://schemas.openxmlformats.org/officeDocument/2006/relationships/customXml" Target="../ink/ink17.xml"/><Relationship Id="rId289" Type="http://schemas.openxmlformats.org/officeDocument/2006/relationships/image" Target="NULL"/><Relationship Id="rId11" Type="http://schemas.openxmlformats.org/officeDocument/2006/relationships/customXml" Target="../ink/ink4.xml"/><Relationship Id="rId314" Type="http://schemas.openxmlformats.org/officeDocument/2006/relationships/image" Target="NULL"/><Relationship Id="rId335" Type="http://schemas.openxmlformats.org/officeDocument/2006/relationships/customXml" Target="../ink/ink51.xml"/><Relationship Id="rId356" Type="http://schemas.openxmlformats.org/officeDocument/2006/relationships/image" Target="../media/image6.png"/><Relationship Id="rId377" Type="http://schemas.openxmlformats.org/officeDocument/2006/relationships/customXml" Target="../ink/ink72.xml"/><Relationship Id="rId398" Type="http://schemas.openxmlformats.org/officeDocument/2006/relationships/image" Target="../media/image27.png"/><Relationship Id="rId5" Type="http://schemas.openxmlformats.org/officeDocument/2006/relationships/customXml" Target="../ink/ink1.xml"/><Relationship Id="rId402" Type="http://schemas.openxmlformats.org/officeDocument/2006/relationships/image" Target="../media/image29.png"/><Relationship Id="rId423" Type="http://schemas.openxmlformats.org/officeDocument/2006/relationships/customXml" Target="../ink/ink95.xml"/><Relationship Id="rId279" Type="http://schemas.openxmlformats.org/officeDocument/2006/relationships/image" Target="NULL"/><Relationship Id="rId22" Type="http://schemas.openxmlformats.org/officeDocument/2006/relationships/image" Target="NULL"/><Relationship Id="rId290" Type="http://schemas.openxmlformats.org/officeDocument/2006/relationships/customXml" Target="../ink/ink28.xml"/><Relationship Id="rId304" Type="http://schemas.openxmlformats.org/officeDocument/2006/relationships/image" Target="NULL"/><Relationship Id="rId325" Type="http://schemas.openxmlformats.org/officeDocument/2006/relationships/customXml" Target="../ink/ink46.xml"/><Relationship Id="rId346" Type="http://schemas.openxmlformats.org/officeDocument/2006/relationships/image" Target="NULL"/><Relationship Id="rId367" Type="http://schemas.openxmlformats.org/officeDocument/2006/relationships/customXml" Target="../ink/ink67.xml"/><Relationship Id="rId388" Type="http://schemas.openxmlformats.org/officeDocument/2006/relationships/image" Target="../media/image22.png"/><Relationship Id="rId413" Type="http://schemas.openxmlformats.org/officeDocument/2006/relationships/customXml" Target="../ink/ink90.xml"/><Relationship Id="rId269" Type="http://schemas.openxmlformats.org/officeDocument/2006/relationships/image" Target="NULL"/><Relationship Id="rId12" Type="http://schemas.openxmlformats.org/officeDocument/2006/relationships/image" Target="NULL"/><Relationship Id="rId280" Type="http://schemas.openxmlformats.org/officeDocument/2006/relationships/customXml" Target="../ink/ink23.xml"/><Relationship Id="rId315" Type="http://schemas.openxmlformats.org/officeDocument/2006/relationships/customXml" Target="../ink/ink41.xml"/><Relationship Id="rId336" Type="http://schemas.openxmlformats.org/officeDocument/2006/relationships/image" Target="NULL"/><Relationship Id="rId357" Type="http://schemas.openxmlformats.org/officeDocument/2006/relationships/customXml" Target="../ink/ink62.xml"/><Relationship Id="rId54" Type="http://schemas.openxmlformats.org/officeDocument/2006/relationships/image" Target="NULL"/><Relationship Id="rId378" Type="http://schemas.openxmlformats.org/officeDocument/2006/relationships/image" Target="../media/image17.png"/><Relationship Id="rId399" Type="http://schemas.openxmlformats.org/officeDocument/2006/relationships/customXml" Target="../ink/ink83.xml"/><Relationship Id="rId403" Type="http://schemas.openxmlformats.org/officeDocument/2006/relationships/customXml" Target="../ink/ink85.xml"/><Relationship Id="rId6" Type="http://schemas.openxmlformats.org/officeDocument/2006/relationships/image" Target="NULL"/><Relationship Id="rId424" Type="http://schemas.openxmlformats.org/officeDocument/2006/relationships/image" Target="../media/image40.png"/><Relationship Id="rId23" Type="http://schemas.openxmlformats.org/officeDocument/2006/relationships/customXml" Target="../ink/ink10.xml"/><Relationship Id="rId270" Type="http://schemas.openxmlformats.org/officeDocument/2006/relationships/customXml" Target="../ink/ink18.xml"/><Relationship Id="rId291" Type="http://schemas.openxmlformats.org/officeDocument/2006/relationships/image" Target="NULL"/><Relationship Id="rId305" Type="http://schemas.openxmlformats.org/officeDocument/2006/relationships/customXml" Target="../ink/ink36.xml"/><Relationship Id="rId326" Type="http://schemas.openxmlformats.org/officeDocument/2006/relationships/image" Target="NULL"/><Relationship Id="rId347" Type="http://schemas.openxmlformats.org/officeDocument/2006/relationships/customXml" Target="../ink/ink57.xml"/><Relationship Id="rId368" Type="http://schemas.openxmlformats.org/officeDocument/2006/relationships/image" Target="../media/image12.png"/><Relationship Id="rId389" Type="http://schemas.openxmlformats.org/officeDocument/2006/relationships/customXml" Target="../ink/ink78.xml"/><Relationship Id="rId414" Type="http://schemas.openxmlformats.org/officeDocument/2006/relationships/image" Target="../media/image35.png"/><Relationship Id="rId13" Type="http://schemas.openxmlformats.org/officeDocument/2006/relationships/customXml" Target="../ink/ink5.xml"/><Relationship Id="rId281" Type="http://schemas.openxmlformats.org/officeDocument/2006/relationships/image" Target="NULL"/><Relationship Id="rId316" Type="http://schemas.openxmlformats.org/officeDocument/2006/relationships/image" Target="NULL"/><Relationship Id="rId337" Type="http://schemas.openxmlformats.org/officeDocument/2006/relationships/customXml" Target="../ink/ink52.xml"/><Relationship Id="rId311" Type="http://schemas.openxmlformats.org/officeDocument/2006/relationships/customXml" Target="../ink/ink39.xml"/><Relationship Id="rId332" Type="http://schemas.openxmlformats.org/officeDocument/2006/relationships/image" Target="NULL"/><Relationship Id="rId353" Type="http://schemas.openxmlformats.org/officeDocument/2006/relationships/customXml" Target="../ink/ink60.xml"/><Relationship Id="rId358" Type="http://schemas.openxmlformats.org/officeDocument/2006/relationships/image" Target="../media/image7.png"/><Relationship Id="rId374" Type="http://schemas.openxmlformats.org/officeDocument/2006/relationships/image" Target="../media/image15.png"/><Relationship Id="rId379" Type="http://schemas.openxmlformats.org/officeDocument/2006/relationships/customXml" Target="../ink/ink73.xml"/><Relationship Id="rId395" Type="http://schemas.openxmlformats.org/officeDocument/2006/relationships/customXml" Target="../ink/ink81.xml"/><Relationship Id="rId409" Type="http://schemas.openxmlformats.org/officeDocument/2006/relationships/customXml" Target="../ink/ink88.xml"/><Relationship Id="rId7" Type="http://schemas.openxmlformats.org/officeDocument/2006/relationships/customXml" Target="../ink/ink2.xml"/><Relationship Id="rId390" Type="http://schemas.openxmlformats.org/officeDocument/2006/relationships/image" Target="../media/image23.png"/><Relationship Id="rId404" Type="http://schemas.openxmlformats.org/officeDocument/2006/relationships/image" Target="../media/image30.png"/><Relationship Id="rId420" Type="http://schemas.openxmlformats.org/officeDocument/2006/relationships/image" Target="../media/image38.png"/><Relationship Id="rId425" Type="http://schemas.openxmlformats.org/officeDocument/2006/relationships/customXml" Target="../ink/ink96.xml"/><Relationship Id="rId2" Type="http://schemas.openxmlformats.org/officeDocument/2006/relationships/notesSlide" Target="../notesSlides/notesSlide1.xml"/><Relationship Id="rId29" Type="http://schemas.openxmlformats.org/officeDocument/2006/relationships/customXml" Target="../ink/ink13.xml"/><Relationship Id="rId271" Type="http://schemas.openxmlformats.org/officeDocument/2006/relationships/image" Target="NULL"/><Relationship Id="rId276" Type="http://schemas.openxmlformats.org/officeDocument/2006/relationships/customXml" Target="../ink/ink21.xml"/><Relationship Id="rId292" Type="http://schemas.openxmlformats.org/officeDocument/2006/relationships/customXml" Target="../ink/ink29.xml"/><Relationship Id="rId297" Type="http://schemas.openxmlformats.org/officeDocument/2006/relationships/customXml" Target="../ink/ink32.xml"/><Relationship Id="rId306" Type="http://schemas.openxmlformats.org/officeDocument/2006/relationships/image" Target="NULL"/><Relationship Id="rId24" Type="http://schemas.openxmlformats.org/officeDocument/2006/relationships/image" Target="NULL"/><Relationship Id="rId301" Type="http://schemas.openxmlformats.org/officeDocument/2006/relationships/customXml" Target="../ink/ink34.xml"/><Relationship Id="rId322" Type="http://schemas.openxmlformats.org/officeDocument/2006/relationships/image" Target="NULL"/><Relationship Id="rId327" Type="http://schemas.openxmlformats.org/officeDocument/2006/relationships/customXml" Target="../ink/ink47.xml"/><Relationship Id="rId343" Type="http://schemas.openxmlformats.org/officeDocument/2006/relationships/customXml" Target="../ink/ink55.xml"/><Relationship Id="rId348" Type="http://schemas.openxmlformats.org/officeDocument/2006/relationships/image" Target="../media/image2.png"/><Relationship Id="rId364" Type="http://schemas.openxmlformats.org/officeDocument/2006/relationships/image" Target="../media/image10.png"/><Relationship Id="rId369" Type="http://schemas.openxmlformats.org/officeDocument/2006/relationships/customXml" Target="../ink/ink68.xml"/><Relationship Id="rId380" Type="http://schemas.openxmlformats.org/officeDocument/2006/relationships/image" Target="../media/image18.png"/><Relationship Id="rId385" Type="http://schemas.openxmlformats.org/officeDocument/2006/relationships/customXml" Target="../ink/ink76.xml"/><Relationship Id="rId415" Type="http://schemas.openxmlformats.org/officeDocument/2006/relationships/customXml" Target="../ink/ink91.xml"/><Relationship Id="rId19" Type="http://schemas.openxmlformats.org/officeDocument/2006/relationships/customXml" Target="../ink/ink8.xml"/><Relationship Id="rId266" Type="http://schemas.openxmlformats.org/officeDocument/2006/relationships/customXml" Target="../ink/ink16.xml"/><Relationship Id="rId287" Type="http://schemas.openxmlformats.org/officeDocument/2006/relationships/image" Target="NULL"/><Relationship Id="rId410" Type="http://schemas.openxmlformats.org/officeDocument/2006/relationships/image" Target="../media/image33.png"/><Relationship Id="rId14" Type="http://schemas.openxmlformats.org/officeDocument/2006/relationships/image" Target="NULL"/><Relationship Id="rId30" Type="http://schemas.openxmlformats.org/officeDocument/2006/relationships/image" Target="NULL"/><Relationship Id="rId282" Type="http://schemas.openxmlformats.org/officeDocument/2006/relationships/customXml" Target="../ink/ink24.xml"/><Relationship Id="rId312" Type="http://schemas.openxmlformats.org/officeDocument/2006/relationships/image" Target="NULL"/><Relationship Id="rId317" Type="http://schemas.openxmlformats.org/officeDocument/2006/relationships/customXml" Target="../ink/ink42.xml"/><Relationship Id="rId333" Type="http://schemas.openxmlformats.org/officeDocument/2006/relationships/customXml" Target="../ink/ink50.xml"/><Relationship Id="rId338" Type="http://schemas.openxmlformats.org/officeDocument/2006/relationships/image" Target="NULL"/><Relationship Id="rId354" Type="http://schemas.openxmlformats.org/officeDocument/2006/relationships/image" Target="../media/image5.png"/><Relationship Id="rId359" Type="http://schemas.openxmlformats.org/officeDocument/2006/relationships/customXml" Target="../ink/ink63.xml"/><Relationship Id="rId8" Type="http://schemas.openxmlformats.org/officeDocument/2006/relationships/image" Target="NULL"/><Relationship Id="rId370" Type="http://schemas.openxmlformats.org/officeDocument/2006/relationships/image" Target="../media/image13.png"/><Relationship Id="rId375" Type="http://schemas.openxmlformats.org/officeDocument/2006/relationships/customXml" Target="../ink/ink71.xml"/><Relationship Id="rId391" Type="http://schemas.openxmlformats.org/officeDocument/2006/relationships/customXml" Target="../ink/ink79.xml"/><Relationship Id="rId396" Type="http://schemas.openxmlformats.org/officeDocument/2006/relationships/image" Target="../media/image26.png"/><Relationship Id="rId405" Type="http://schemas.openxmlformats.org/officeDocument/2006/relationships/customXml" Target="../ink/ink86.xml"/><Relationship Id="rId426" Type="http://schemas.openxmlformats.org/officeDocument/2006/relationships/image" Target="../media/image41.png"/><Relationship Id="rId3" Type="http://schemas.openxmlformats.org/officeDocument/2006/relationships/image" Target="../media/image1.jpeg"/><Relationship Id="rId277" Type="http://schemas.openxmlformats.org/officeDocument/2006/relationships/image" Target="NULL"/><Relationship Id="rId298" Type="http://schemas.openxmlformats.org/officeDocument/2006/relationships/image" Target="NULL"/><Relationship Id="rId400" Type="http://schemas.openxmlformats.org/officeDocument/2006/relationships/image" Target="../media/image28.png"/><Relationship Id="rId421" Type="http://schemas.openxmlformats.org/officeDocument/2006/relationships/customXml" Target="../ink/ink94.xml"/><Relationship Id="rId25" Type="http://schemas.openxmlformats.org/officeDocument/2006/relationships/customXml" Target="../ink/ink11.xml"/><Relationship Id="rId272" Type="http://schemas.openxmlformats.org/officeDocument/2006/relationships/customXml" Target="../ink/ink19.xml"/><Relationship Id="rId293" Type="http://schemas.openxmlformats.org/officeDocument/2006/relationships/image" Target="NULL"/><Relationship Id="rId302" Type="http://schemas.openxmlformats.org/officeDocument/2006/relationships/image" Target="NULL"/><Relationship Id="rId307" Type="http://schemas.openxmlformats.org/officeDocument/2006/relationships/customXml" Target="../ink/ink37.xml"/><Relationship Id="rId323" Type="http://schemas.openxmlformats.org/officeDocument/2006/relationships/customXml" Target="../ink/ink45.xml"/><Relationship Id="rId328" Type="http://schemas.openxmlformats.org/officeDocument/2006/relationships/image" Target="NULL"/><Relationship Id="rId344" Type="http://schemas.openxmlformats.org/officeDocument/2006/relationships/image" Target="NULL"/><Relationship Id="rId349" Type="http://schemas.openxmlformats.org/officeDocument/2006/relationships/customXml" Target="../ink/ink58.xml"/><Relationship Id="rId20" Type="http://schemas.openxmlformats.org/officeDocument/2006/relationships/image" Target="NULL"/><Relationship Id="rId360" Type="http://schemas.openxmlformats.org/officeDocument/2006/relationships/image" Target="../media/image8.png"/><Relationship Id="rId365" Type="http://schemas.openxmlformats.org/officeDocument/2006/relationships/customXml" Target="../ink/ink66.xml"/><Relationship Id="rId381" Type="http://schemas.openxmlformats.org/officeDocument/2006/relationships/customXml" Target="../ink/ink74.xml"/><Relationship Id="rId386" Type="http://schemas.openxmlformats.org/officeDocument/2006/relationships/image" Target="../media/image21.png"/><Relationship Id="rId416" Type="http://schemas.openxmlformats.org/officeDocument/2006/relationships/image" Target="../media/image36.png"/><Relationship Id="rId267" Type="http://schemas.openxmlformats.org/officeDocument/2006/relationships/image" Target="NULL"/><Relationship Id="rId288" Type="http://schemas.openxmlformats.org/officeDocument/2006/relationships/customXml" Target="../ink/ink27.xml"/><Relationship Id="rId411" Type="http://schemas.openxmlformats.org/officeDocument/2006/relationships/customXml" Target="../ink/ink89.xml"/><Relationship Id="rId15" Type="http://schemas.openxmlformats.org/officeDocument/2006/relationships/customXml" Target="../ink/ink6.xml"/><Relationship Id="rId283" Type="http://schemas.openxmlformats.org/officeDocument/2006/relationships/image" Target="NULL"/><Relationship Id="rId313" Type="http://schemas.openxmlformats.org/officeDocument/2006/relationships/customXml" Target="../ink/ink40.xml"/><Relationship Id="rId318" Type="http://schemas.openxmlformats.org/officeDocument/2006/relationships/image" Target="NULL"/><Relationship Id="rId339" Type="http://schemas.openxmlformats.org/officeDocument/2006/relationships/customXml" Target="../ink/ink53.xml"/><Relationship Id="rId10" Type="http://schemas.openxmlformats.org/officeDocument/2006/relationships/image" Target="NULL"/><Relationship Id="rId31" Type="http://schemas.openxmlformats.org/officeDocument/2006/relationships/customXml" Target="../ink/ink14.xml"/><Relationship Id="rId334" Type="http://schemas.openxmlformats.org/officeDocument/2006/relationships/image" Target="NULL"/><Relationship Id="rId350" Type="http://schemas.openxmlformats.org/officeDocument/2006/relationships/image" Target="../media/image3.png"/><Relationship Id="rId355" Type="http://schemas.openxmlformats.org/officeDocument/2006/relationships/customXml" Target="../ink/ink61.xml"/><Relationship Id="rId371" Type="http://schemas.openxmlformats.org/officeDocument/2006/relationships/customXml" Target="../ink/ink69.xml"/><Relationship Id="rId376" Type="http://schemas.openxmlformats.org/officeDocument/2006/relationships/image" Target="../media/image16.png"/><Relationship Id="rId397" Type="http://schemas.openxmlformats.org/officeDocument/2006/relationships/customXml" Target="../ink/ink82.xml"/><Relationship Id="rId406" Type="http://schemas.openxmlformats.org/officeDocument/2006/relationships/image" Target="../media/image31.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278" Type="http://schemas.openxmlformats.org/officeDocument/2006/relationships/customXml" Target="../ink/ink22.xml"/><Relationship Id="rId392" Type="http://schemas.openxmlformats.org/officeDocument/2006/relationships/image" Target="../media/image24.png"/><Relationship Id="rId401" Type="http://schemas.openxmlformats.org/officeDocument/2006/relationships/customXml" Target="../ink/ink84.xml"/><Relationship Id="rId422" Type="http://schemas.openxmlformats.org/officeDocument/2006/relationships/image" Target="../media/image39.png"/><Relationship Id="rId26" Type="http://schemas.openxmlformats.org/officeDocument/2006/relationships/image" Target="NULL"/><Relationship Id="rId273" Type="http://schemas.openxmlformats.org/officeDocument/2006/relationships/image" Target="NULL"/><Relationship Id="rId294" Type="http://schemas.openxmlformats.org/officeDocument/2006/relationships/customXml" Target="../ink/ink30.xml"/><Relationship Id="rId308" Type="http://schemas.openxmlformats.org/officeDocument/2006/relationships/image" Target="NULL"/><Relationship Id="rId329" Type="http://schemas.openxmlformats.org/officeDocument/2006/relationships/customXml" Target="../ink/ink48.xml"/><Relationship Id="rId340" Type="http://schemas.openxmlformats.org/officeDocument/2006/relationships/image" Target="NULL"/><Relationship Id="rId361" Type="http://schemas.openxmlformats.org/officeDocument/2006/relationships/customXml" Target="../ink/ink64.xml"/><Relationship Id="rId382" Type="http://schemas.openxmlformats.org/officeDocument/2006/relationships/image" Target="../media/image19.png"/><Relationship Id="rId417" Type="http://schemas.openxmlformats.org/officeDocument/2006/relationships/customXml" Target="../ink/ink92.xml"/><Relationship Id="rId16" Type="http://schemas.openxmlformats.org/officeDocument/2006/relationships/image" Target="NULL"/><Relationship Id="rId263" Type="http://schemas.openxmlformats.org/officeDocument/2006/relationships/image" Target="NULL"/><Relationship Id="rId284" Type="http://schemas.openxmlformats.org/officeDocument/2006/relationships/customXml" Target="../ink/ink25.xml"/><Relationship Id="rId319" Type="http://schemas.openxmlformats.org/officeDocument/2006/relationships/customXml" Target="../ink/ink43.xml"/><Relationship Id="rId330" Type="http://schemas.openxmlformats.org/officeDocument/2006/relationships/image" Target="NULL"/><Relationship Id="rId351" Type="http://schemas.openxmlformats.org/officeDocument/2006/relationships/customXml" Target="../ink/ink59.xml"/><Relationship Id="rId372" Type="http://schemas.openxmlformats.org/officeDocument/2006/relationships/image" Target="../media/image14.png"/><Relationship Id="rId393" Type="http://schemas.openxmlformats.org/officeDocument/2006/relationships/customXml" Target="../ink/ink80.xml"/><Relationship Id="rId407" Type="http://schemas.openxmlformats.org/officeDocument/2006/relationships/customXml" Target="../ink/ink87.xml"/><Relationship Id="rId274" Type="http://schemas.openxmlformats.org/officeDocument/2006/relationships/customXml" Target="../ink/ink20.xml"/><Relationship Id="rId295" Type="http://schemas.openxmlformats.org/officeDocument/2006/relationships/customXml" Target="../ink/ink31.xml"/><Relationship Id="rId309" Type="http://schemas.openxmlformats.org/officeDocument/2006/relationships/customXml" Target="../ink/ink38.xml"/><Relationship Id="rId27" Type="http://schemas.openxmlformats.org/officeDocument/2006/relationships/customXml" Target="../ink/ink12.xml"/><Relationship Id="rId320" Type="http://schemas.openxmlformats.org/officeDocument/2006/relationships/image" Target="NULL"/><Relationship Id="rId341" Type="http://schemas.openxmlformats.org/officeDocument/2006/relationships/customXml" Target="../ink/ink54.xml"/><Relationship Id="rId362" Type="http://schemas.openxmlformats.org/officeDocument/2006/relationships/image" Target="../media/image9.png"/><Relationship Id="rId383" Type="http://schemas.openxmlformats.org/officeDocument/2006/relationships/customXml" Target="../ink/ink75.xml"/><Relationship Id="rId418" Type="http://schemas.openxmlformats.org/officeDocument/2006/relationships/image" Target="../media/image37.png"/><Relationship Id="rId264" Type="http://schemas.openxmlformats.org/officeDocument/2006/relationships/customXml" Target="../ink/ink15.xml"/><Relationship Id="rId285" Type="http://schemas.openxmlformats.org/officeDocument/2006/relationships/image" Target="NULL"/><Relationship Id="rId17" Type="http://schemas.openxmlformats.org/officeDocument/2006/relationships/customXml" Target="../ink/ink7.xml"/><Relationship Id="rId310" Type="http://schemas.openxmlformats.org/officeDocument/2006/relationships/image" Target="NULL"/><Relationship Id="rId331" Type="http://schemas.openxmlformats.org/officeDocument/2006/relationships/customXml" Target="../ink/ink49.xml"/><Relationship Id="rId352" Type="http://schemas.openxmlformats.org/officeDocument/2006/relationships/image" Target="../media/image4.png"/><Relationship Id="rId373" Type="http://schemas.openxmlformats.org/officeDocument/2006/relationships/customXml" Target="../ink/ink70.xml"/><Relationship Id="rId394" Type="http://schemas.openxmlformats.org/officeDocument/2006/relationships/image" Target="../media/image25.png"/><Relationship Id="rId408" Type="http://schemas.openxmlformats.org/officeDocument/2006/relationships/image" Target="../media/image32.png"/><Relationship Id="rId1" Type="http://schemas.openxmlformats.org/officeDocument/2006/relationships/slideLayout" Target="../slideLayouts/slideLayout12.xml"/><Relationship Id="rId28" Type="http://schemas.openxmlformats.org/officeDocument/2006/relationships/image" Target="NULL"/><Relationship Id="rId275" Type="http://schemas.openxmlformats.org/officeDocument/2006/relationships/image" Target="NULL"/><Relationship Id="rId296" Type="http://schemas.openxmlformats.org/officeDocument/2006/relationships/image" Target="NULL"/><Relationship Id="rId300" Type="http://schemas.openxmlformats.org/officeDocument/2006/relationships/image" Target="NULL"/><Relationship Id="rId321" Type="http://schemas.openxmlformats.org/officeDocument/2006/relationships/customXml" Target="../ink/ink44.xml"/><Relationship Id="rId342" Type="http://schemas.openxmlformats.org/officeDocument/2006/relationships/image" Target="NULL"/><Relationship Id="rId363" Type="http://schemas.openxmlformats.org/officeDocument/2006/relationships/customXml" Target="../ink/ink65.xml"/><Relationship Id="rId384" Type="http://schemas.openxmlformats.org/officeDocument/2006/relationships/image" Target="../media/image20.png"/><Relationship Id="rId419" Type="http://schemas.openxmlformats.org/officeDocument/2006/relationships/customXml" Target="../ink/ink93.xml"/><Relationship Id="rId18" Type="http://schemas.openxmlformats.org/officeDocument/2006/relationships/image" Target="NULL"/><Relationship Id="rId265" Type="http://schemas.openxmlformats.org/officeDocument/2006/relationships/image" Target="NULL"/><Relationship Id="rId286" Type="http://schemas.openxmlformats.org/officeDocument/2006/relationships/customXml" Target="../ink/ink26.xml"/></Relationships>
</file>

<file path=ppt/slides/_rels/slide10.xml.rels><?xml version="1.0" encoding="UTF-8" standalone="yes"?>
<Relationships xmlns="http://schemas.openxmlformats.org/package/2006/relationships"><Relationship Id="rId8" Type="http://schemas.openxmlformats.org/officeDocument/2006/relationships/image" Target="../media/image1128.png"/><Relationship Id="rId3" Type="http://schemas.openxmlformats.org/officeDocument/2006/relationships/image" Target="NULL"/><Relationship Id="rId7" Type="http://schemas.openxmlformats.org/officeDocument/2006/relationships/customXml" Target="../ink/ink2349.xml"/><Relationship Id="rId12" Type="http://schemas.openxmlformats.org/officeDocument/2006/relationships/image" Target="../media/image11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27.png"/><Relationship Id="rId11" Type="http://schemas.openxmlformats.org/officeDocument/2006/relationships/customXml" Target="../ink/ink2351.xml"/><Relationship Id="rId5" Type="http://schemas.openxmlformats.org/officeDocument/2006/relationships/customXml" Target="../ink/ink2348.xml"/><Relationship Id="rId10" Type="http://schemas.openxmlformats.org/officeDocument/2006/relationships/image" Target="../media/image1129.png"/><Relationship Id="rId4" Type="http://schemas.openxmlformats.org/officeDocument/2006/relationships/image" Target="NULL"/><Relationship Id="rId9" Type="http://schemas.openxmlformats.org/officeDocument/2006/relationships/customXml" Target="../ink/ink2350.xml"/></Relationships>
</file>

<file path=ppt/slides/_rels/slide11.xml.rels><?xml version="1.0" encoding="UTF-8" standalone="yes"?>
<Relationships xmlns="http://schemas.openxmlformats.org/package/2006/relationships"><Relationship Id="rId117" Type="http://schemas.openxmlformats.org/officeDocument/2006/relationships/image" Target="../media/image1187.png"/><Relationship Id="rId299" Type="http://schemas.openxmlformats.org/officeDocument/2006/relationships/image" Target="../media/image1277.png"/><Relationship Id="rId21" Type="http://schemas.openxmlformats.org/officeDocument/2006/relationships/image" Target="../media/image1140.png"/><Relationship Id="rId63" Type="http://schemas.openxmlformats.org/officeDocument/2006/relationships/image" Target="../media/image1160.png"/><Relationship Id="rId159" Type="http://schemas.openxmlformats.org/officeDocument/2006/relationships/customXml" Target="../ink/ink2430.xml"/><Relationship Id="rId324" Type="http://schemas.openxmlformats.org/officeDocument/2006/relationships/customXml" Target="../ink/ink2513.xml"/><Relationship Id="rId366" Type="http://schemas.openxmlformats.org/officeDocument/2006/relationships/image" Target="../media/image2297.png"/><Relationship Id="rId170" Type="http://schemas.openxmlformats.org/officeDocument/2006/relationships/image" Target="../media/image1213.png"/><Relationship Id="rId226" Type="http://schemas.openxmlformats.org/officeDocument/2006/relationships/image" Target="../media/image1241.png"/><Relationship Id="rId268" Type="http://schemas.openxmlformats.org/officeDocument/2006/relationships/customXml" Target="../ink/ink2485.xml"/><Relationship Id="rId32" Type="http://schemas.openxmlformats.org/officeDocument/2006/relationships/customXml" Target="../ink/ink2366.xml"/><Relationship Id="rId74" Type="http://schemas.openxmlformats.org/officeDocument/2006/relationships/customXml" Target="../ink/ink2387.xml"/><Relationship Id="rId128" Type="http://schemas.openxmlformats.org/officeDocument/2006/relationships/customXml" Target="../ink/ink2414.xml"/><Relationship Id="rId335" Type="http://schemas.openxmlformats.org/officeDocument/2006/relationships/customXml" Target="../ink/ink2519.xml"/><Relationship Id="rId377" Type="http://schemas.openxmlformats.org/officeDocument/2006/relationships/customXml" Target="../ink/ink2540.xml"/><Relationship Id="rId5" Type="http://schemas.openxmlformats.org/officeDocument/2006/relationships/image" Target="../media/image1132.png"/><Relationship Id="rId181" Type="http://schemas.openxmlformats.org/officeDocument/2006/relationships/customXml" Target="../ink/ink2441.xml"/><Relationship Id="rId237" Type="http://schemas.openxmlformats.org/officeDocument/2006/relationships/customXml" Target="../ink/ink2469.xml"/><Relationship Id="rId279" Type="http://schemas.openxmlformats.org/officeDocument/2006/relationships/image" Target="../media/image1267.png"/><Relationship Id="rId43" Type="http://schemas.openxmlformats.org/officeDocument/2006/relationships/image" Target="../media/image1151.png"/><Relationship Id="rId139" Type="http://schemas.openxmlformats.org/officeDocument/2006/relationships/customXml" Target="../ink/ink2420.xml"/><Relationship Id="rId290" Type="http://schemas.openxmlformats.org/officeDocument/2006/relationships/customXml" Target="../ink/ink2496.xml"/><Relationship Id="rId304" Type="http://schemas.openxmlformats.org/officeDocument/2006/relationships/customXml" Target="../ink/ink2503.xml"/><Relationship Id="rId346" Type="http://schemas.openxmlformats.org/officeDocument/2006/relationships/image" Target="../media/image2154.png"/><Relationship Id="rId388" Type="http://schemas.openxmlformats.org/officeDocument/2006/relationships/image" Target="../media/image2308.png"/><Relationship Id="rId85" Type="http://schemas.openxmlformats.org/officeDocument/2006/relationships/image" Target="../media/image1171.png"/><Relationship Id="rId150" Type="http://schemas.openxmlformats.org/officeDocument/2006/relationships/image" Target="../media/image1203.png"/><Relationship Id="rId192" Type="http://schemas.openxmlformats.org/officeDocument/2006/relationships/image" Target="../media/image1224.png"/><Relationship Id="rId206" Type="http://schemas.openxmlformats.org/officeDocument/2006/relationships/image" Target="../media/image1231.png"/><Relationship Id="rId248" Type="http://schemas.openxmlformats.org/officeDocument/2006/relationships/image" Target="../media/image1252.png"/><Relationship Id="rId12" Type="http://schemas.openxmlformats.org/officeDocument/2006/relationships/customXml" Target="../ink/ink2356.xml"/><Relationship Id="rId108" Type="http://schemas.openxmlformats.org/officeDocument/2006/relationships/customXml" Target="../ink/ink2404.xml"/><Relationship Id="rId315" Type="http://schemas.openxmlformats.org/officeDocument/2006/relationships/image" Target="../media/image1285.png"/><Relationship Id="rId357" Type="http://schemas.openxmlformats.org/officeDocument/2006/relationships/customXml" Target="../ink/ink2530.xml"/><Relationship Id="rId54" Type="http://schemas.openxmlformats.org/officeDocument/2006/relationships/customXml" Target="../ink/ink2377.xml"/><Relationship Id="rId96" Type="http://schemas.openxmlformats.org/officeDocument/2006/relationships/customXml" Target="../ink/ink2398.xml"/><Relationship Id="rId161" Type="http://schemas.openxmlformats.org/officeDocument/2006/relationships/customXml" Target="../ink/ink2431.xml"/><Relationship Id="rId217" Type="http://schemas.openxmlformats.org/officeDocument/2006/relationships/customXml" Target="../ink/ink2459.xml"/><Relationship Id="rId259" Type="http://schemas.openxmlformats.org/officeDocument/2006/relationships/customXml" Target="../ink/ink2480.xml"/><Relationship Id="rId23" Type="http://schemas.openxmlformats.org/officeDocument/2006/relationships/image" Target="../media/image1141.png"/><Relationship Id="rId119" Type="http://schemas.openxmlformats.org/officeDocument/2006/relationships/image" Target="../media/image1188.png"/><Relationship Id="rId270" Type="http://schemas.openxmlformats.org/officeDocument/2006/relationships/customXml" Target="../ink/ink2486.xml"/><Relationship Id="rId326" Type="http://schemas.openxmlformats.org/officeDocument/2006/relationships/customXml" Target="../ink/ink2514.xml"/><Relationship Id="rId65" Type="http://schemas.openxmlformats.org/officeDocument/2006/relationships/image" Target="../media/image1161.png"/><Relationship Id="rId130" Type="http://schemas.openxmlformats.org/officeDocument/2006/relationships/customXml" Target="../ink/ink2415.xml"/><Relationship Id="rId368" Type="http://schemas.openxmlformats.org/officeDocument/2006/relationships/image" Target="../media/image2298.png"/><Relationship Id="rId172" Type="http://schemas.openxmlformats.org/officeDocument/2006/relationships/image" Target="../media/image1214.png"/><Relationship Id="rId228" Type="http://schemas.openxmlformats.org/officeDocument/2006/relationships/image" Target="../media/image1242.png"/><Relationship Id="rId281" Type="http://schemas.openxmlformats.org/officeDocument/2006/relationships/image" Target="../media/image1268.png"/><Relationship Id="rId337" Type="http://schemas.openxmlformats.org/officeDocument/2006/relationships/customXml" Target="../ink/ink2520.xml"/><Relationship Id="rId34" Type="http://schemas.openxmlformats.org/officeDocument/2006/relationships/customXml" Target="../ink/ink2367.xml"/><Relationship Id="rId76" Type="http://schemas.openxmlformats.org/officeDocument/2006/relationships/customXml" Target="../ink/ink2388.xml"/><Relationship Id="rId141" Type="http://schemas.openxmlformats.org/officeDocument/2006/relationships/customXml" Target="../ink/ink2421.xml"/><Relationship Id="rId379" Type="http://schemas.openxmlformats.org/officeDocument/2006/relationships/customXml" Target="../ink/ink2541.xml"/><Relationship Id="rId7" Type="http://schemas.openxmlformats.org/officeDocument/2006/relationships/image" Target="../media/image1133.png"/><Relationship Id="rId183" Type="http://schemas.openxmlformats.org/officeDocument/2006/relationships/customXml" Target="../ink/ink2442.xml"/><Relationship Id="rId239" Type="http://schemas.openxmlformats.org/officeDocument/2006/relationships/customXml" Target="../ink/ink2470.xml"/><Relationship Id="rId390" Type="http://schemas.openxmlformats.org/officeDocument/2006/relationships/image" Target="../media/image2309.png"/><Relationship Id="rId250" Type="http://schemas.openxmlformats.org/officeDocument/2006/relationships/image" Target="../media/image1253.png"/><Relationship Id="rId292" Type="http://schemas.openxmlformats.org/officeDocument/2006/relationships/customXml" Target="../ink/ink2497.xml"/><Relationship Id="rId306" Type="http://schemas.openxmlformats.org/officeDocument/2006/relationships/customXml" Target="../ink/ink2504.xml"/><Relationship Id="rId45" Type="http://schemas.openxmlformats.org/officeDocument/2006/relationships/image" Target="../media/image1152.png"/><Relationship Id="rId87" Type="http://schemas.openxmlformats.org/officeDocument/2006/relationships/image" Target="../media/image1172.png"/><Relationship Id="rId110" Type="http://schemas.openxmlformats.org/officeDocument/2006/relationships/customXml" Target="../ink/ink2405.xml"/><Relationship Id="rId348" Type="http://schemas.openxmlformats.org/officeDocument/2006/relationships/image" Target="../media/image2288.png"/><Relationship Id="rId152" Type="http://schemas.openxmlformats.org/officeDocument/2006/relationships/image" Target="../media/image1204.png"/><Relationship Id="rId194" Type="http://schemas.openxmlformats.org/officeDocument/2006/relationships/image" Target="../media/image1225.png"/><Relationship Id="rId208" Type="http://schemas.openxmlformats.org/officeDocument/2006/relationships/image" Target="../media/image1232.png"/><Relationship Id="rId261" Type="http://schemas.openxmlformats.org/officeDocument/2006/relationships/customXml" Target="../ink/ink2481.xml"/><Relationship Id="rId14" Type="http://schemas.openxmlformats.org/officeDocument/2006/relationships/customXml" Target="../ink/ink2357.xml"/><Relationship Id="rId56" Type="http://schemas.openxmlformats.org/officeDocument/2006/relationships/customXml" Target="../ink/ink2378.xml"/><Relationship Id="rId317" Type="http://schemas.openxmlformats.org/officeDocument/2006/relationships/image" Target="../media/image1286.png"/><Relationship Id="rId359" Type="http://schemas.openxmlformats.org/officeDocument/2006/relationships/customXml" Target="../ink/ink2531.xml"/><Relationship Id="rId98" Type="http://schemas.openxmlformats.org/officeDocument/2006/relationships/customXml" Target="../ink/ink2399.xml"/><Relationship Id="rId121" Type="http://schemas.openxmlformats.org/officeDocument/2006/relationships/image" Target="../media/image1189.png"/><Relationship Id="rId163" Type="http://schemas.openxmlformats.org/officeDocument/2006/relationships/customXml" Target="../ink/ink2432.xml"/><Relationship Id="rId219" Type="http://schemas.openxmlformats.org/officeDocument/2006/relationships/customXml" Target="../ink/ink2460.xml"/><Relationship Id="rId370" Type="http://schemas.openxmlformats.org/officeDocument/2006/relationships/image" Target="../media/image2299.png"/><Relationship Id="rId230" Type="http://schemas.openxmlformats.org/officeDocument/2006/relationships/image" Target="../media/image1243.png"/><Relationship Id="rId25" Type="http://schemas.openxmlformats.org/officeDocument/2006/relationships/image" Target="../media/image1142.png"/><Relationship Id="rId67" Type="http://schemas.openxmlformats.org/officeDocument/2006/relationships/image" Target="../media/image1162.png"/><Relationship Id="rId272" Type="http://schemas.openxmlformats.org/officeDocument/2006/relationships/customXml" Target="../ink/ink2487.xml"/><Relationship Id="rId328" Type="http://schemas.openxmlformats.org/officeDocument/2006/relationships/image" Target="../media/image1291.png"/><Relationship Id="rId132" Type="http://schemas.openxmlformats.org/officeDocument/2006/relationships/customXml" Target="../ink/ink2416.xml"/><Relationship Id="rId174" Type="http://schemas.openxmlformats.org/officeDocument/2006/relationships/image" Target="../media/image1215.png"/><Relationship Id="rId381" Type="http://schemas.openxmlformats.org/officeDocument/2006/relationships/customXml" Target="../ink/ink2542.xml"/><Relationship Id="rId241" Type="http://schemas.openxmlformats.org/officeDocument/2006/relationships/customXml" Target="../ink/ink2471.xml"/><Relationship Id="rId36" Type="http://schemas.openxmlformats.org/officeDocument/2006/relationships/customXml" Target="../ink/ink2368.xml"/><Relationship Id="rId283" Type="http://schemas.openxmlformats.org/officeDocument/2006/relationships/image" Target="../media/image1269.png"/><Relationship Id="rId339" Type="http://schemas.openxmlformats.org/officeDocument/2006/relationships/customXml" Target="../ink/ink2521.xml"/><Relationship Id="rId78" Type="http://schemas.openxmlformats.org/officeDocument/2006/relationships/customXml" Target="../ink/ink2389.xml"/><Relationship Id="rId101" Type="http://schemas.openxmlformats.org/officeDocument/2006/relationships/image" Target="../media/image1179.png"/><Relationship Id="rId143" Type="http://schemas.openxmlformats.org/officeDocument/2006/relationships/customXml" Target="../ink/ink2422.xml"/><Relationship Id="rId185" Type="http://schemas.openxmlformats.org/officeDocument/2006/relationships/customXml" Target="../ink/ink2443.xml"/><Relationship Id="rId350" Type="http://schemas.openxmlformats.org/officeDocument/2006/relationships/image" Target="../media/image2289.png"/><Relationship Id="rId9" Type="http://schemas.openxmlformats.org/officeDocument/2006/relationships/image" Target="../media/image1134.png"/><Relationship Id="rId210" Type="http://schemas.openxmlformats.org/officeDocument/2006/relationships/image" Target="../media/image1233.png"/><Relationship Id="rId392" Type="http://schemas.openxmlformats.org/officeDocument/2006/relationships/image" Target="../media/image2310.png"/><Relationship Id="rId252" Type="http://schemas.openxmlformats.org/officeDocument/2006/relationships/image" Target="../media/image1254.png"/><Relationship Id="rId294" Type="http://schemas.openxmlformats.org/officeDocument/2006/relationships/customXml" Target="../ink/ink2498.xml"/><Relationship Id="rId308" Type="http://schemas.openxmlformats.org/officeDocument/2006/relationships/customXml" Target="../ink/ink2505.xml"/><Relationship Id="rId47" Type="http://schemas.openxmlformats.org/officeDocument/2006/relationships/image" Target="../media/image1153.png"/><Relationship Id="rId89" Type="http://schemas.openxmlformats.org/officeDocument/2006/relationships/image" Target="../media/image1173.png"/><Relationship Id="rId112" Type="http://schemas.openxmlformats.org/officeDocument/2006/relationships/customXml" Target="../ink/ink2406.xml"/><Relationship Id="rId154" Type="http://schemas.openxmlformats.org/officeDocument/2006/relationships/image" Target="../media/image1205.png"/><Relationship Id="rId361" Type="http://schemas.openxmlformats.org/officeDocument/2006/relationships/customXml" Target="../ink/ink2532.xml"/><Relationship Id="rId196" Type="http://schemas.openxmlformats.org/officeDocument/2006/relationships/image" Target="../media/image1226.png"/><Relationship Id="rId16" Type="http://schemas.openxmlformats.org/officeDocument/2006/relationships/customXml" Target="../ink/ink2358.xml"/><Relationship Id="rId221" Type="http://schemas.openxmlformats.org/officeDocument/2006/relationships/customXml" Target="../ink/ink2461.xml"/><Relationship Id="rId242" Type="http://schemas.openxmlformats.org/officeDocument/2006/relationships/image" Target="../media/image1249.png"/><Relationship Id="rId263" Type="http://schemas.openxmlformats.org/officeDocument/2006/relationships/customXml" Target="../ink/ink2482.xml"/><Relationship Id="rId284" Type="http://schemas.openxmlformats.org/officeDocument/2006/relationships/customXml" Target="../ink/ink2493.xml"/><Relationship Id="rId319" Type="http://schemas.openxmlformats.org/officeDocument/2006/relationships/image" Target="../media/image1287.png"/><Relationship Id="rId37" Type="http://schemas.openxmlformats.org/officeDocument/2006/relationships/image" Target="../media/image1148.png"/><Relationship Id="rId58" Type="http://schemas.openxmlformats.org/officeDocument/2006/relationships/customXml" Target="../ink/ink2379.xml"/><Relationship Id="rId79" Type="http://schemas.openxmlformats.org/officeDocument/2006/relationships/image" Target="../media/image1168.png"/><Relationship Id="rId102" Type="http://schemas.openxmlformats.org/officeDocument/2006/relationships/customXml" Target="../ink/ink2401.xml"/><Relationship Id="rId123" Type="http://schemas.openxmlformats.org/officeDocument/2006/relationships/image" Target="../media/image1190.png"/><Relationship Id="rId144" Type="http://schemas.openxmlformats.org/officeDocument/2006/relationships/image" Target="../media/image1200.png"/><Relationship Id="rId330" Type="http://schemas.openxmlformats.org/officeDocument/2006/relationships/image" Target="../media/image1292.png"/><Relationship Id="rId90" Type="http://schemas.openxmlformats.org/officeDocument/2006/relationships/customXml" Target="../ink/ink2395.xml"/><Relationship Id="rId165" Type="http://schemas.openxmlformats.org/officeDocument/2006/relationships/customXml" Target="../ink/ink2433.xml"/><Relationship Id="rId186" Type="http://schemas.openxmlformats.org/officeDocument/2006/relationships/image" Target="../media/image1221.png"/><Relationship Id="rId351" Type="http://schemas.openxmlformats.org/officeDocument/2006/relationships/customXml" Target="../ink/ink2527.xml"/><Relationship Id="rId372" Type="http://schemas.openxmlformats.org/officeDocument/2006/relationships/image" Target="../media/image2300.png"/><Relationship Id="rId393" Type="http://schemas.openxmlformats.org/officeDocument/2006/relationships/customXml" Target="../ink/ink2548.xml"/><Relationship Id="rId211" Type="http://schemas.openxmlformats.org/officeDocument/2006/relationships/customXml" Target="../ink/ink2456.xml"/><Relationship Id="rId232" Type="http://schemas.openxmlformats.org/officeDocument/2006/relationships/image" Target="../media/image1244.png"/><Relationship Id="rId253" Type="http://schemas.openxmlformats.org/officeDocument/2006/relationships/customXml" Target="../ink/ink2477.xml"/><Relationship Id="rId274" Type="http://schemas.openxmlformats.org/officeDocument/2006/relationships/customXml" Target="../ink/ink2488.xml"/><Relationship Id="rId295" Type="http://schemas.openxmlformats.org/officeDocument/2006/relationships/image" Target="../media/image1275.png"/><Relationship Id="rId309" Type="http://schemas.openxmlformats.org/officeDocument/2006/relationships/image" Target="../media/image1282.png"/><Relationship Id="rId27" Type="http://schemas.openxmlformats.org/officeDocument/2006/relationships/image" Target="../media/image1143.png"/><Relationship Id="rId48" Type="http://schemas.openxmlformats.org/officeDocument/2006/relationships/customXml" Target="../ink/ink2374.xml"/><Relationship Id="rId69" Type="http://schemas.openxmlformats.org/officeDocument/2006/relationships/image" Target="../media/image1163.png"/><Relationship Id="rId113" Type="http://schemas.openxmlformats.org/officeDocument/2006/relationships/image" Target="../media/image1185.png"/><Relationship Id="rId134" Type="http://schemas.openxmlformats.org/officeDocument/2006/relationships/customXml" Target="../ink/ink2417.xml"/><Relationship Id="rId320" Type="http://schemas.openxmlformats.org/officeDocument/2006/relationships/customXml" Target="../ink/ink2511.xml"/><Relationship Id="rId80" Type="http://schemas.openxmlformats.org/officeDocument/2006/relationships/customXml" Target="../ink/ink2390.xml"/><Relationship Id="rId155" Type="http://schemas.openxmlformats.org/officeDocument/2006/relationships/customXml" Target="../ink/ink2428.xml"/><Relationship Id="rId176" Type="http://schemas.openxmlformats.org/officeDocument/2006/relationships/image" Target="../media/image1216.png"/><Relationship Id="rId197" Type="http://schemas.openxmlformats.org/officeDocument/2006/relationships/customXml" Target="../ink/ink2449.xml"/><Relationship Id="rId341" Type="http://schemas.openxmlformats.org/officeDocument/2006/relationships/customXml" Target="../ink/ink2522.xml"/><Relationship Id="rId362" Type="http://schemas.openxmlformats.org/officeDocument/2006/relationships/image" Target="../media/image2295.png"/><Relationship Id="rId383" Type="http://schemas.openxmlformats.org/officeDocument/2006/relationships/customXml" Target="../ink/ink2543.xml"/><Relationship Id="rId201" Type="http://schemas.openxmlformats.org/officeDocument/2006/relationships/customXml" Target="../ink/ink2451.xml"/><Relationship Id="rId222" Type="http://schemas.openxmlformats.org/officeDocument/2006/relationships/image" Target="../media/image1239.png"/><Relationship Id="rId243" Type="http://schemas.openxmlformats.org/officeDocument/2006/relationships/customXml" Target="../ink/ink2472.xml"/><Relationship Id="rId264" Type="http://schemas.openxmlformats.org/officeDocument/2006/relationships/image" Target="../media/image1260.png"/><Relationship Id="rId285" Type="http://schemas.openxmlformats.org/officeDocument/2006/relationships/image" Target="../media/image1270.png"/><Relationship Id="rId17" Type="http://schemas.openxmlformats.org/officeDocument/2006/relationships/image" Target="../media/image1138.png"/><Relationship Id="rId38" Type="http://schemas.openxmlformats.org/officeDocument/2006/relationships/customXml" Target="../ink/ink2369.xml"/><Relationship Id="rId59" Type="http://schemas.openxmlformats.org/officeDocument/2006/relationships/image" Target="../media/image1158.png"/><Relationship Id="rId103" Type="http://schemas.openxmlformats.org/officeDocument/2006/relationships/image" Target="../media/image1180.png"/><Relationship Id="rId124" Type="http://schemas.openxmlformats.org/officeDocument/2006/relationships/customXml" Target="../ink/ink2412.xml"/><Relationship Id="rId310" Type="http://schemas.openxmlformats.org/officeDocument/2006/relationships/customXml" Target="../ink/ink2506.xml"/><Relationship Id="rId70" Type="http://schemas.openxmlformats.org/officeDocument/2006/relationships/customXml" Target="../ink/ink2385.xml"/><Relationship Id="rId91" Type="http://schemas.openxmlformats.org/officeDocument/2006/relationships/image" Target="../media/image1174.png"/><Relationship Id="rId145" Type="http://schemas.openxmlformats.org/officeDocument/2006/relationships/customXml" Target="../ink/ink2423.xml"/><Relationship Id="rId166" Type="http://schemas.openxmlformats.org/officeDocument/2006/relationships/image" Target="../media/image1211.png"/><Relationship Id="rId187" Type="http://schemas.openxmlformats.org/officeDocument/2006/relationships/customXml" Target="../ink/ink2444.xml"/><Relationship Id="rId331" Type="http://schemas.openxmlformats.org/officeDocument/2006/relationships/customXml" Target="../ink/ink2517.xml"/><Relationship Id="rId352" Type="http://schemas.openxmlformats.org/officeDocument/2006/relationships/image" Target="../media/image2290.png"/><Relationship Id="rId373" Type="http://schemas.openxmlformats.org/officeDocument/2006/relationships/customXml" Target="../ink/ink2538.xml"/><Relationship Id="rId394" Type="http://schemas.openxmlformats.org/officeDocument/2006/relationships/image" Target="../media/image2311.png"/><Relationship Id="rId1" Type="http://schemas.openxmlformats.org/officeDocument/2006/relationships/slideLayout" Target="../slideLayouts/slideLayout7.xml"/><Relationship Id="rId212" Type="http://schemas.openxmlformats.org/officeDocument/2006/relationships/image" Target="../media/image1234.png"/><Relationship Id="rId233" Type="http://schemas.openxmlformats.org/officeDocument/2006/relationships/customXml" Target="../ink/ink2467.xml"/><Relationship Id="rId254" Type="http://schemas.openxmlformats.org/officeDocument/2006/relationships/image" Target="../media/image1255.png"/><Relationship Id="rId28" Type="http://schemas.openxmlformats.org/officeDocument/2006/relationships/customXml" Target="../ink/ink2364.xml"/><Relationship Id="rId49" Type="http://schemas.openxmlformats.org/officeDocument/2006/relationships/image" Target="../media/image1154.png"/><Relationship Id="rId114" Type="http://schemas.openxmlformats.org/officeDocument/2006/relationships/customXml" Target="../ink/ink2407.xml"/><Relationship Id="rId275" Type="http://schemas.openxmlformats.org/officeDocument/2006/relationships/image" Target="../media/image1265.png"/><Relationship Id="rId296" Type="http://schemas.openxmlformats.org/officeDocument/2006/relationships/customXml" Target="../ink/ink2499.xml"/><Relationship Id="rId300" Type="http://schemas.openxmlformats.org/officeDocument/2006/relationships/customXml" Target="../ink/ink2501.xml"/><Relationship Id="rId60" Type="http://schemas.openxmlformats.org/officeDocument/2006/relationships/customXml" Target="../ink/ink2380.xml"/><Relationship Id="rId81" Type="http://schemas.openxmlformats.org/officeDocument/2006/relationships/image" Target="../media/image1169.png"/><Relationship Id="rId135" Type="http://schemas.openxmlformats.org/officeDocument/2006/relationships/image" Target="../media/image1196.png"/><Relationship Id="rId156" Type="http://schemas.openxmlformats.org/officeDocument/2006/relationships/image" Target="../media/image1206.png"/><Relationship Id="rId177" Type="http://schemas.openxmlformats.org/officeDocument/2006/relationships/customXml" Target="../ink/ink2439.xml"/><Relationship Id="rId198" Type="http://schemas.openxmlformats.org/officeDocument/2006/relationships/image" Target="../media/image1227.png"/><Relationship Id="rId321" Type="http://schemas.openxmlformats.org/officeDocument/2006/relationships/image" Target="../media/image1288.png"/><Relationship Id="rId342" Type="http://schemas.openxmlformats.org/officeDocument/2006/relationships/image" Target="../media/image1298.png"/><Relationship Id="rId363" Type="http://schemas.openxmlformats.org/officeDocument/2006/relationships/customXml" Target="../ink/ink2533.xml"/><Relationship Id="rId384" Type="http://schemas.openxmlformats.org/officeDocument/2006/relationships/image" Target="../media/image2306.png"/><Relationship Id="rId202" Type="http://schemas.openxmlformats.org/officeDocument/2006/relationships/image" Target="../media/image1229.png"/><Relationship Id="rId223" Type="http://schemas.openxmlformats.org/officeDocument/2006/relationships/customXml" Target="../ink/ink2462.xml"/><Relationship Id="rId244" Type="http://schemas.openxmlformats.org/officeDocument/2006/relationships/image" Target="../media/image1250.png"/><Relationship Id="rId18" Type="http://schemas.openxmlformats.org/officeDocument/2006/relationships/customXml" Target="../ink/ink2359.xml"/><Relationship Id="rId39" Type="http://schemas.openxmlformats.org/officeDocument/2006/relationships/image" Target="../media/image1149.png"/><Relationship Id="rId265" Type="http://schemas.openxmlformats.org/officeDocument/2006/relationships/customXml" Target="../ink/ink2483.xml"/><Relationship Id="rId286" Type="http://schemas.openxmlformats.org/officeDocument/2006/relationships/customXml" Target="../ink/ink2494.xml"/><Relationship Id="rId50" Type="http://schemas.openxmlformats.org/officeDocument/2006/relationships/customXml" Target="../ink/ink2375.xml"/><Relationship Id="rId104" Type="http://schemas.openxmlformats.org/officeDocument/2006/relationships/customXml" Target="../ink/ink2402.xml"/><Relationship Id="rId125" Type="http://schemas.openxmlformats.org/officeDocument/2006/relationships/image" Target="../media/image1191.png"/><Relationship Id="rId146" Type="http://schemas.openxmlformats.org/officeDocument/2006/relationships/image" Target="../media/image1201.png"/><Relationship Id="rId167" Type="http://schemas.openxmlformats.org/officeDocument/2006/relationships/customXml" Target="../ink/ink2434.xml"/><Relationship Id="rId188" Type="http://schemas.openxmlformats.org/officeDocument/2006/relationships/image" Target="../media/image1222.png"/><Relationship Id="rId311" Type="http://schemas.openxmlformats.org/officeDocument/2006/relationships/image" Target="../media/image1283.png"/><Relationship Id="rId332" Type="http://schemas.openxmlformats.org/officeDocument/2006/relationships/image" Target="../media/image1293.png"/><Relationship Id="rId353" Type="http://schemas.openxmlformats.org/officeDocument/2006/relationships/customXml" Target="../ink/ink2528.xml"/><Relationship Id="rId374" Type="http://schemas.openxmlformats.org/officeDocument/2006/relationships/image" Target="../media/image2301.png"/><Relationship Id="rId71" Type="http://schemas.openxmlformats.org/officeDocument/2006/relationships/image" Target="../media/image1164.png"/><Relationship Id="rId92" Type="http://schemas.openxmlformats.org/officeDocument/2006/relationships/customXml" Target="../ink/ink2396.xml"/><Relationship Id="rId213" Type="http://schemas.openxmlformats.org/officeDocument/2006/relationships/customXml" Target="../ink/ink2457.xml"/><Relationship Id="rId234" Type="http://schemas.openxmlformats.org/officeDocument/2006/relationships/image" Target="../media/image1245.png"/><Relationship Id="rId2" Type="http://schemas.openxmlformats.org/officeDocument/2006/relationships/notesSlide" Target="../notesSlides/notesSlide9.xml"/><Relationship Id="rId29" Type="http://schemas.openxmlformats.org/officeDocument/2006/relationships/image" Target="../media/image1144.png"/><Relationship Id="rId255" Type="http://schemas.openxmlformats.org/officeDocument/2006/relationships/customXml" Target="../ink/ink2478.xml"/><Relationship Id="rId276" Type="http://schemas.openxmlformats.org/officeDocument/2006/relationships/customXml" Target="../ink/ink2489.xml"/><Relationship Id="rId297" Type="http://schemas.openxmlformats.org/officeDocument/2006/relationships/image" Target="../media/image1276.png"/><Relationship Id="rId40" Type="http://schemas.openxmlformats.org/officeDocument/2006/relationships/customXml" Target="../ink/ink2370.xml"/><Relationship Id="rId115" Type="http://schemas.openxmlformats.org/officeDocument/2006/relationships/image" Target="../media/image1186.png"/><Relationship Id="rId136" Type="http://schemas.openxmlformats.org/officeDocument/2006/relationships/customXml" Target="../ink/ink2418.xml"/><Relationship Id="rId157" Type="http://schemas.openxmlformats.org/officeDocument/2006/relationships/customXml" Target="../ink/ink2429.xml"/><Relationship Id="rId178" Type="http://schemas.openxmlformats.org/officeDocument/2006/relationships/image" Target="../media/image1217.png"/><Relationship Id="rId301" Type="http://schemas.openxmlformats.org/officeDocument/2006/relationships/image" Target="../media/image1278.png"/><Relationship Id="rId322" Type="http://schemas.openxmlformats.org/officeDocument/2006/relationships/customXml" Target="../ink/ink2512.xml"/><Relationship Id="rId343" Type="http://schemas.openxmlformats.org/officeDocument/2006/relationships/customXml" Target="../ink/ink2523.xml"/><Relationship Id="rId364" Type="http://schemas.openxmlformats.org/officeDocument/2006/relationships/image" Target="../media/image2296.png"/><Relationship Id="rId61" Type="http://schemas.openxmlformats.org/officeDocument/2006/relationships/image" Target="../media/image1159.png"/><Relationship Id="rId82" Type="http://schemas.openxmlformats.org/officeDocument/2006/relationships/customXml" Target="../ink/ink2391.xml"/><Relationship Id="rId199" Type="http://schemas.openxmlformats.org/officeDocument/2006/relationships/customXml" Target="../ink/ink2450.xml"/><Relationship Id="rId203" Type="http://schemas.openxmlformats.org/officeDocument/2006/relationships/customXml" Target="../ink/ink2452.xml"/><Relationship Id="rId385" Type="http://schemas.openxmlformats.org/officeDocument/2006/relationships/customXml" Target="../ink/ink2544.xml"/><Relationship Id="rId19" Type="http://schemas.openxmlformats.org/officeDocument/2006/relationships/image" Target="../media/image1139.png"/><Relationship Id="rId224" Type="http://schemas.openxmlformats.org/officeDocument/2006/relationships/image" Target="../media/image1240.png"/><Relationship Id="rId245" Type="http://schemas.openxmlformats.org/officeDocument/2006/relationships/customXml" Target="../ink/ink2473.xml"/><Relationship Id="rId266" Type="http://schemas.openxmlformats.org/officeDocument/2006/relationships/customXml" Target="../ink/ink2484.xml"/><Relationship Id="rId287" Type="http://schemas.openxmlformats.org/officeDocument/2006/relationships/image" Target="../media/image1271.png"/><Relationship Id="rId30" Type="http://schemas.openxmlformats.org/officeDocument/2006/relationships/customXml" Target="../ink/ink2365.xml"/><Relationship Id="rId105" Type="http://schemas.openxmlformats.org/officeDocument/2006/relationships/image" Target="../media/image1181.png"/><Relationship Id="rId126" Type="http://schemas.openxmlformats.org/officeDocument/2006/relationships/customXml" Target="../ink/ink2413.xml"/><Relationship Id="rId147" Type="http://schemas.openxmlformats.org/officeDocument/2006/relationships/customXml" Target="../ink/ink2424.xml"/><Relationship Id="rId168" Type="http://schemas.openxmlformats.org/officeDocument/2006/relationships/image" Target="../media/image1212.png"/><Relationship Id="rId312" Type="http://schemas.openxmlformats.org/officeDocument/2006/relationships/customXml" Target="../ink/ink2507.xml"/><Relationship Id="rId333" Type="http://schemas.openxmlformats.org/officeDocument/2006/relationships/customXml" Target="../ink/ink2518.xml"/><Relationship Id="rId354" Type="http://schemas.openxmlformats.org/officeDocument/2006/relationships/image" Target="../media/image2291.png"/><Relationship Id="rId51" Type="http://schemas.openxmlformats.org/officeDocument/2006/relationships/image" Target="../media/image29.png"/><Relationship Id="rId72" Type="http://schemas.openxmlformats.org/officeDocument/2006/relationships/customXml" Target="../ink/ink2386.xml"/><Relationship Id="rId93" Type="http://schemas.openxmlformats.org/officeDocument/2006/relationships/image" Target="../media/image1175.png"/><Relationship Id="rId189" Type="http://schemas.openxmlformats.org/officeDocument/2006/relationships/customXml" Target="../ink/ink2445.xml"/><Relationship Id="rId375" Type="http://schemas.openxmlformats.org/officeDocument/2006/relationships/customXml" Target="../ink/ink2539.xml"/><Relationship Id="rId3" Type="http://schemas.openxmlformats.org/officeDocument/2006/relationships/image" Target="../media/image1131.emf"/><Relationship Id="rId214" Type="http://schemas.openxmlformats.org/officeDocument/2006/relationships/image" Target="../media/image1235.png"/><Relationship Id="rId235" Type="http://schemas.openxmlformats.org/officeDocument/2006/relationships/customXml" Target="../ink/ink2468.xml"/><Relationship Id="rId256" Type="http://schemas.openxmlformats.org/officeDocument/2006/relationships/image" Target="../media/image1256.png"/><Relationship Id="rId277" Type="http://schemas.openxmlformats.org/officeDocument/2006/relationships/image" Target="../media/image1266.png"/><Relationship Id="rId298" Type="http://schemas.openxmlformats.org/officeDocument/2006/relationships/customXml" Target="../ink/ink2500.xml"/><Relationship Id="rId116" Type="http://schemas.openxmlformats.org/officeDocument/2006/relationships/customXml" Target="../ink/ink2408.xml"/><Relationship Id="rId137" Type="http://schemas.openxmlformats.org/officeDocument/2006/relationships/customXml" Target="../ink/ink2419.xml"/><Relationship Id="rId158" Type="http://schemas.openxmlformats.org/officeDocument/2006/relationships/image" Target="../media/image1207.png"/><Relationship Id="rId302" Type="http://schemas.openxmlformats.org/officeDocument/2006/relationships/customXml" Target="../ink/ink2502.xml"/><Relationship Id="rId323" Type="http://schemas.openxmlformats.org/officeDocument/2006/relationships/image" Target="../media/image1289.png"/><Relationship Id="rId344" Type="http://schemas.openxmlformats.org/officeDocument/2006/relationships/image" Target="../media/image1299.png"/><Relationship Id="rId20" Type="http://schemas.openxmlformats.org/officeDocument/2006/relationships/customXml" Target="../ink/ink2360.xml"/><Relationship Id="rId41" Type="http://schemas.openxmlformats.org/officeDocument/2006/relationships/image" Target="../media/image1150.png"/><Relationship Id="rId62" Type="http://schemas.openxmlformats.org/officeDocument/2006/relationships/customXml" Target="../ink/ink2381.xml"/><Relationship Id="rId83" Type="http://schemas.openxmlformats.org/officeDocument/2006/relationships/image" Target="../media/image1170.png"/><Relationship Id="rId179" Type="http://schemas.openxmlformats.org/officeDocument/2006/relationships/customXml" Target="../ink/ink2440.xml"/><Relationship Id="rId365" Type="http://schemas.openxmlformats.org/officeDocument/2006/relationships/customXml" Target="../ink/ink2534.xml"/><Relationship Id="rId386" Type="http://schemas.openxmlformats.org/officeDocument/2006/relationships/image" Target="../media/image2307.png"/><Relationship Id="rId190" Type="http://schemas.openxmlformats.org/officeDocument/2006/relationships/image" Target="../media/image1223.png"/><Relationship Id="rId204" Type="http://schemas.openxmlformats.org/officeDocument/2006/relationships/image" Target="../media/image1230.png"/><Relationship Id="rId225" Type="http://schemas.openxmlformats.org/officeDocument/2006/relationships/customXml" Target="../ink/ink2463.xml"/><Relationship Id="rId246" Type="http://schemas.openxmlformats.org/officeDocument/2006/relationships/image" Target="../media/image1251.png"/><Relationship Id="rId267" Type="http://schemas.openxmlformats.org/officeDocument/2006/relationships/image" Target="../media/image1261.png"/><Relationship Id="rId288" Type="http://schemas.openxmlformats.org/officeDocument/2006/relationships/customXml" Target="../ink/ink2495.xml"/><Relationship Id="rId106" Type="http://schemas.openxmlformats.org/officeDocument/2006/relationships/customXml" Target="../ink/ink2403.xml"/><Relationship Id="rId127" Type="http://schemas.openxmlformats.org/officeDocument/2006/relationships/image" Target="../media/image1192.png"/><Relationship Id="rId313" Type="http://schemas.openxmlformats.org/officeDocument/2006/relationships/image" Target="../media/image1284.png"/><Relationship Id="rId10" Type="http://schemas.openxmlformats.org/officeDocument/2006/relationships/customXml" Target="../ink/ink2355.xml"/><Relationship Id="rId31" Type="http://schemas.openxmlformats.org/officeDocument/2006/relationships/image" Target="../media/image1145.png"/><Relationship Id="rId52" Type="http://schemas.openxmlformats.org/officeDocument/2006/relationships/customXml" Target="../ink/ink2376.xml"/><Relationship Id="rId73" Type="http://schemas.openxmlformats.org/officeDocument/2006/relationships/image" Target="../media/image1165.png"/><Relationship Id="rId94" Type="http://schemas.openxmlformats.org/officeDocument/2006/relationships/customXml" Target="../ink/ink2397.xml"/><Relationship Id="rId148" Type="http://schemas.openxmlformats.org/officeDocument/2006/relationships/image" Target="../media/image1202.png"/><Relationship Id="rId169" Type="http://schemas.openxmlformats.org/officeDocument/2006/relationships/customXml" Target="../ink/ink2435.xml"/><Relationship Id="rId334" Type="http://schemas.openxmlformats.org/officeDocument/2006/relationships/image" Target="../media/image1294.png"/><Relationship Id="rId355" Type="http://schemas.openxmlformats.org/officeDocument/2006/relationships/customXml" Target="../ink/ink2529.xml"/><Relationship Id="rId376" Type="http://schemas.openxmlformats.org/officeDocument/2006/relationships/image" Target="../media/image2302.png"/><Relationship Id="rId4" Type="http://schemas.openxmlformats.org/officeDocument/2006/relationships/customXml" Target="../ink/ink2352.xml"/><Relationship Id="rId180" Type="http://schemas.openxmlformats.org/officeDocument/2006/relationships/image" Target="../media/image1218.png"/><Relationship Id="rId215" Type="http://schemas.openxmlformats.org/officeDocument/2006/relationships/customXml" Target="../ink/ink2458.xml"/><Relationship Id="rId236" Type="http://schemas.openxmlformats.org/officeDocument/2006/relationships/image" Target="../media/image1246.png"/><Relationship Id="rId257" Type="http://schemas.openxmlformats.org/officeDocument/2006/relationships/customXml" Target="../ink/ink2479.xml"/><Relationship Id="rId278" Type="http://schemas.openxmlformats.org/officeDocument/2006/relationships/customXml" Target="../ink/ink2490.xml"/><Relationship Id="rId303" Type="http://schemas.openxmlformats.org/officeDocument/2006/relationships/image" Target="../media/image1279.png"/><Relationship Id="rId42" Type="http://schemas.openxmlformats.org/officeDocument/2006/relationships/customXml" Target="../ink/ink2371.xml"/><Relationship Id="rId84" Type="http://schemas.openxmlformats.org/officeDocument/2006/relationships/customXml" Target="../ink/ink2392.xml"/><Relationship Id="rId138" Type="http://schemas.openxmlformats.org/officeDocument/2006/relationships/image" Target="../media/image1197.png"/><Relationship Id="rId345" Type="http://schemas.openxmlformats.org/officeDocument/2006/relationships/customXml" Target="../ink/ink2524.xml"/><Relationship Id="rId387" Type="http://schemas.openxmlformats.org/officeDocument/2006/relationships/customXml" Target="../ink/ink2545.xml"/><Relationship Id="rId191" Type="http://schemas.openxmlformats.org/officeDocument/2006/relationships/customXml" Target="../ink/ink2446.xml"/><Relationship Id="rId205" Type="http://schemas.openxmlformats.org/officeDocument/2006/relationships/customXml" Target="../ink/ink2453.xml"/><Relationship Id="rId247" Type="http://schemas.openxmlformats.org/officeDocument/2006/relationships/customXml" Target="../ink/ink2474.xml"/><Relationship Id="rId107" Type="http://schemas.openxmlformats.org/officeDocument/2006/relationships/image" Target="../media/image1182.png"/><Relationship Id="rId289" Type="http://schemas.openxmlformats.org/officeDocument/2006/relationships/image" Target="../media/image1272.png"/><Relationship Id="rId11" Type="http://schemas.openxmlformats.org/officeDocument/2006/relationships/image" Target="../media/image1135.png"/><Relationship Id="rId53" Type="http://schemas.openxmlformats.org/officeDocument/2006/relationships/image" Target="../media/image1155.png"/><Relationship Id="rId149" Type="http://schemas.openxmlformats.org/officeDocument/2006/relationships/customXml" Target="../ink/ink2425.xml"/><Relationship Id="rId314" Type="http://schemas.openxmlformats.org/officeDocument/2006/relationships/customXml" Target="../ink/ink2508.xml"/><Relationship Id="rId356" Type="http://schemas.openxmlformats.org/officeDocument/2006/relationships/image" Target="../media/image2292.png"/><Relationship Id="rId95" Type="http://schemas.openxmlformats.org/officeDocument/2006/relationships/image" Target="../media/image1176.png"/><Relationship Id="rId160" Type="http://schemas.openxmlformats.org/officeDocument/2006/relationships/image" Target="../media/image1208.png"/><Relationship Id="rId216" Type="http://schemas.openxmlformats.org/officeDocument/2006/relationships/image" Target="../media/image1236.png"/><Relationship Id="rId258" Type="http://schemas.openxmlformats.org/officeDocument/2006/relationships/image" Target="../media/image1257.png"/><Relationship Id="rId22" Type="http://schemas.openxmlformats.org/officeDocument/2006/relationships/customXml" Target="../ink/ink2361.xml"/><Relationship Id="rId64" Type="http://schemas.openxmlformats.org/officeDocument/2006/relationships/customXml" Target="../ink/ink2382.xml"/><Relationship Id="rId118" Type="http://schemas.openxmlformats.org/officeDocument/2006/relationships/customXml" Target="../ink/ink2409.xml"/><Relationship Id="rId325" Type="http://schemas.openxmlformats.org/officeDocument/2006/relationships/image" Target="../media/image1290.png"/><Relationship Id="rId367" Type="http://schemas.openxmlformats.org/officeDocument/2006/relationships/customXml" Target="../ink/ink2535.xml"/><Relationship Id="rId171" Type="http://schemas.openxmlformats.org/officeDocument/2006/relationships/customXml" Target="../ink/ink2436.xml"/><Relationship Id="rId227" Type="http://schemas.openxmlformats.org/officeDocument/2006/relationships/customXml" Target="../ink/ink2464.xml"/><Relationship Id="rId269" Type="http://schemas.openxmlformats.org/officeDocument/2006/relationships/image" Target="../media/image1262.png"/><Relationship Id="rId33" Type="http://schemas.openxmlformats.org/officeDocument/2006/relationships/image" Target="../media/image1146.png"/><Relationship Id="rId129" Type="http://schemas.openxmlformats.org/officeDocument/2006/relationships/image" Target="../media/image1193.png"/><Relationship Id="rId280" Type="http://schemas.openxmlformats.org/officeDocument/2006/relationships/customXml" Target="../ink/ink2491.xml"/><Relationship Id="rId336" Type="http://schemas.openxmlformats.org/officeDocument/2006/relationships/image" Target="../media/image1295.png"/><Relationship Id="rId75" Type="http://schemas.openxmlformats.org/officeDocument/2006/relationships/image" Target="../media/image1166.png"/><Relationship Id="rId140" Type="http://schemas.openxmlformats.org/officeDocument/2006/relationships/image" Target="../media/image1198.png"/><Relationship Id="rId182" Type="http://schemas.openxmlformats.org/officeDocument/2006/relationships/image" Target="../media/image1219.png"/><Relationship Id="rId378" Type="http://schemas.openxmlformats.org/officeDocument/2006/relationships/image" Target="../media/image2303.png"/><Relationship Id="rId6" Type="http://schemas.openxmlformats.org/officeDocument/2006/relationships/customXml" Target="../ink/ink2353.xml"/><Relationship Id="rId238" Type="http://schemas.openxmlformats.org/officeDocument/2006/relationships/image" Target="../media/image1247.png"/><Relationship Id="rId291" Type="http://schemas.openxmlformats.org/officeDocument/2006/relationships/image" Target="../media/image1273.png"/><Relationship Id="rId305" Type="http://schemas.openxmlformats.org/officeDocument/2006/relationships/image" Target="../media/image1280.png"/><Relationship Id="rId347" Type="http://schemas.openxmlformats.org/officeDocument/2006/relationships/customXml" Target="../ink/ink2525.xml"/><Relationship Id="rId44" Type="http://schemas.openxmlformats.org/officeDocument/2006/relationships/customXml" Target="../ink/ink2372.xml"/><Relationship Id="rId86" Type="http://schemas.openxmlformats.org/officeDocument/2006/relationships/customXml" Target="../ink/ink2393.xml"/><Relationship Id="rId151" Type="http://schemas.openxmlformats.org/officeDocument/2006/relationships/customXml" Target="../ink/ink2426.xml"/><Relationship Id="rId389" Type="http://schemas.openxmlformats.org/officeDocument/2006/relationships/customXml" Target="../ink/ink2546.xml"/><Relationship Id="rId193" Type="http://schemas.openxmlformats.org/officeDocument/2006/relationships/customXml" Target="../ink/ink2447.xml"/><Relationship Id="rId207" Type="http://schemas.openxmlformats.org/officeDocument/2006/relationships/customXml" Target="../ink/ink2454.xml"/><Relationship Id="rId249" Type="http://schemas.openxmlformats.org/officeDocument/2006/relationships/customXml" Target="../ink/ink2475.xml"/><Relationship Id="rId13" Type="http://schemas.openxmlformats.org/officeDocument/2006/relationships/image" Target="../media/image1136.png"/><Relationship Id="rId109" Type="http://schemas.openxmlformats.org/officeDocument/2006/relationships/image" Target="../media/image1183.png"/><Relationship Id="rId260" Type="http://schemas.openxmlformats.org/officeDocument/2006/relationships/image" Target="../media/image1258.png"/><Relationship Id="rId316" Type="http://schemas.openxmlformats.org/officeDocument/2006/relationships/customXml" Target="../ink/ink2509.xml"/><Relationship Id="rId55" Type="http://schemas.openxmlformats.org/officeDocument/2006/relationships/image" Target="../media/image1156.png"/><Relationship Id="rId97" Type="http://schemas.openxmlformats.org/officeDocument/2006/relationships/image" Target="../media/image1177.png"/><Relationship Id="rId120" Type="http://schemas.openxmlformats.org/officeDocument/2006/relationships/customXml" Target="../ink/ink2410.xml"/><Relationship Id="rId358" Type="http://schemas.openxmlformats.org/officeDocument/2006/relationships/image" Target="../media/image2293.png"/><Relationship Id="rId162" Type="http://schemas.openxmlformats.org/officeDocument/2006/relationships/image" Target="../media/image1209.png"/><Relationship Id="rId218" Type="http://schemas.openxmlformats.org/officeDocument/2006/relationships/image" Target="../media/image1237.png"/><Relationship Id="rId271" Type="http://schemas.openxmlformats.org/officeDocument/2006/relationships/image" Target="../media/image1263.png"/><Relationship Id="rId24" Type="http://schemas.openxmlformats.org/officeDocument/2006/relationships/customXml" Target="../ink/ink2362.xml"/><Relationship Id="rId66" Type="http://schemas.openxmlformats.org/officeDocument/2006/relationships/customXml" Target="../ink/ink2383.xml"/><Relationship Id="rId131" Type="http://schemas.openxmlformats.org/officeDocument/2006/relationships/image" Target="../media/image1194.png"/><Relationship Id="rId327" Type="http://schemas.openxmlformats.org/officeDocument/2006/relationships/customXml" Target="../ink/ink2515.xml"/><Relationship Id="rId369" Type="http://schemas.openxmlformats.org/officeDocument/2006/relationships/customXml" Target="../ink/ink2536.xml"/><Relationship Id="rId173" Type="http://schemas.openxmlformats.org/officeDocument/2006/relationships/customXml" Target="../ink/ink2437.xml"/><Relationship Id="rId229" Type="http://schemas.openxmlformats.org/officeDocument/2006/relationships/customXml" Target="../ink/ink2465.xml"/><Relationship Id="rId380" Type="http://schemas.openxmlformats.org/officeDocument/2006/relationships/image" Target="../media/image2304.png"/><Relationship Id="rId240" Type="http://schemas.openxmlformats.org/officeDocument/2006/relationships/image" Target="../media/image1248.png"/><Relationship Id="rId35" Type="http://schemas.openxmlformats.org/officeDocument/2006/relationships/image" Target="../media/image1147.png"/><Relationship Id="rId77" Type="http://schemas.openxmlformats.org/officeDocument/2006/relationships/image" Target="../media/image1167.png"/><Relationship Id="rId100" Type="http://schemas.openxmlformats.org/officeDocument/2006/relationships/customXml" Target="../ink/ink2400.xml"/><Relationship Id="rId282" Type="http://schemas.openxmlformats.org/officeDocument/2006/relationships/customXml" Target="../ink/ink2492.xml"/><Relationship Id="rId338" Type="http://schemas.openxmlformats.org/officeDocument/2006/relationships/image" Target="../media/image1296.png"/><Relationship Id="rId8" Type="http://schemas.openxmlformats.org/officeDocument/2006/relationships/customXml" Target="../ink/ink2354.xml"/><Relationship Id="rId142" Type="http://schemas.openxmlformats.org/officeDocument/2006/relationships/image" Target="../media/image1199.png"/><Relationship Id="rId184" Type="http://schemas.openxmlformats.org/officeDocument/2006/relationships/image" Target="../media/image1220.png"/><Relationship Id="rId391" Type="http://schemas.openxmlformats.org/officeDocument/2006/relationships/customXml" Target="../ink/ink2547.xml"/><Relationship Id="rId251" Type="http://schemas.openxmlformats.org/officeDocument/2006/relationships/customXml" Target="../ink/ink2476.xml"/><Relationship Id="rId46" Type="http://schemas.openxmlformats.org/officeDocument/2006/relationships/customXml" Target="../ink/ink2373.xml"/><Relationship Id="rId293" Type="http://schemas.openxmlformats.org/officeDocument/2006/relationships/image" Target="../media/image1274.png"/><Relationship Id="rId307" Type="http://schemas.openxmlformats.org/officeDocument/2006/relationships/image" Target="../media/image1281.png"/><Relationship Id="rId349" Type="http://schemas.openxmlformats.org/officeDocument/2006/relationships/customXml" Target="../ink/ink2526.xml"/><Relationship Id="rId88" Type="http://schemas.openxmlformats.org/officeDocument/2006/relationships/customXml" Target="../ink/ink2394.xml"/><Relationship Id="rId111" Type="http://schemas.openxmlformats.org/officeDocument/2006/relationships/image" Target="../media/image1184.png"/><Relationship Id="rId153" Type="http://schemas.openxmlformats.org/officeDocument/2006/relationships/customXml" Target="../ink/ink2427.xml"/><Relationship Id="rId195" Type="http://schemas.openxmlformats.org/officeDocument/2006/relationships/customXml" Target="../ink/ink2448.xml"/><Relationship Id="rId209" Type="http://schemas.openxmlformats.org/officeDocument/2006/relationships/customXml" Target="../ink/ink2455.xml"/><Relationship Id="rId360" Type="http://schemas.openxmlformats.org/officeDocument/2006/relationships/image" Target="../media/image2294.png"/><Relationship Id="rId220" Type="http://schemas.openxmlformats.org/officeDocument/2006/relationships/image" Target="../media/image1238.png"/><Relationship Id="rId15" Type="http://schemas.openxmlformats.org/officeDocument/2006/relationships/image" Target="../media/image1137.png"/><Relationship Id="rId57" Type="http://schemas.openxmlformats.org/officeDocument/2006/relationships/image" Target="../media/image1157.png"/><Relationship Id="rId262" Type="http://schemas.openxmlformats.org/officeDocument/2006/relationships/image" Target="../media/image1259.png"/><Relationship Id="rId318" Type="http://schemas.openxmlformats.org/officeDocument/2006/relationships/customXml" Target="../ink/ink2510.xml"/><Relationship Id="rId99" Type="http://schemas.openxmlformats.org/officeDocument/2006/relationships/image" Target="../media/image1178.png"/><Relationship Id="rId122" Type="http://schemas.openxmlformats.org/officeDocument/2006/relationships/customXml" Target="../ink/ink2411.xml"/><Relationship Id="rId164" Type="http://schemas.openxmlformats.org/officeDocument/2006/relationships/image" Target="../media/image1210.png"/><Relationship Id="rId371" Type="http://schemas.openxmlformats.org/officeDocument/2006/relationships/customXml" Target="../ink/ink2537.xml"/><Relationship Id="rId26" Type="http://schemas.openxmlformats.org/officeDocument/2006/relationships/customXml" Target="../ink/ink2363.xml"/><Relationship Id="rId231" Type="http://schemas.openxmlformats.org/officeDocument/2006/relationships/customXml" Target="../ink/ink2466.xml"/><Relationship Id="rId273" Type="http://schemas.openxmlformats.org/officeDocument/2006/relationships/image" Target="../media/image1264.png"/><Relationship Id="rId329" Type="http://schemas.openxmlformats.org/officeDocument/2006/relationships/customXml" Target="../ink/ink2516.xml"/><Relationship Id="rId68" Type="http://schemas.openxmlformats.org/officeDocument/2006/relationships/customXml" Target="../ink/ink2384.xml"/><Relationship Id="rId133" Type="http://schemas.openxmlformats.org/officeDocument/2006/relationships/image" Target="../media/image1195.png"/><Relationship Id="rId175" Type="http://schemas.openxmlformats.org/officeDocument/2006/relationships/customXml" Target="../ink/ink2438.xml"/><Relationship Id="rId340" Type="http://schemas.openxmlformats.org/officeDocument/2006/relationships/image" Target="../media/image1297.png"/><Relationship Id="rId200" Type="http://schemas.openxmlformats.org/officeDocument/2006/relationships/image" Target="../media/image1228.png"/><Relationship Id="rId382" Type="http://schemas.openxmlformats.org/officeDocument/2006/relationships/image" Target="../media/image2305.png"/></Relationships>
</file>

<file path=ppt/slides/_rels/slide12.xml.rels><?xml version="1.0" encoding="UTF-8" standalone="yes"?>
<Relationships xmlns="http://schemas.openxmlformats.org/package/2006/relationships"><Relationship Id="rId117" Type="http://schemas.openxmlformats.org/officeDocument/2006/relationships/image" Target="../media/image2364.png"/><Relationship Id="rId299" Type="http://schemas.openxmlformats.org/officeDocument/2006/relationships/image" Target="../media/image2454.png"/><Relationship Id="rId21" Type="http://schemas.openxmlformats.org/officeDocument/2006/relationships/image" Target="../media/image2317.png"/><Relationship Id="rId63" Type="http://schemas.openxmlformats.org/officeDocument/2006/relationships/image" Target="../media/image2338.png"/><Relationship Id="rId159" Type="http://schemas.openxmlformats.org/officeDocument/2006/relationships/image" Target="../media/image2384.png"/><Relationship Id="rId170" Type="http://schemas.openxmlformats.org/officeDocument/2006/relationships/customXml" Target="../ink/ink2629.xml"/><Relationship Id="rId226" Type="http://schemas.openxmlformats.org/officeDocument/2006/relationships/customXml" Target="../ink/ink2657.xml"/><Relationship Id="rId268" Type="http://schemas.openxmlformats.org/officeDocument/2006/relationships/customXml" Target="../ink/ink2678.xml"/><Relationship Id="rId32" Type="http://schemas.openxmlformats.org/officeDocument/2006/relationships/customXml" Target="../ink/ink2560.xml"/><Relationship Id="rId74" Type="http://schemas.openxmlformats.org/officeDocument/2006/relationships/customXml" Target="../ink/ink2581.xml"/><Relationship Id="rId128" Type="http://schemas.openxmlformats.org/officeDocument/2006/relationships/customXml" Target="../ink/ink2608.xml"/><Relationship Id="rId5" Type="http://schemas.openxmlformats.org/officeDocument/2006/relationships/image" Target="NULL"/><Relationship Id="rId181" Type="http://schemas.openxmlformats.org/officeDocument/2006/relationships/image" Target="../media/image2395.png"/><Relationship Id="rId237" Type="http://schemas.openxmlformats.org/officeDocument/2006/relationships/image" Target="../media/image2423.png"/><Relationship Id="rId279" Type="http://schemas.openxmlformats.org/officeDocument/2006/relationships/image" Target="../media/image2444.png"/><Relationship Id="rId43" Type="http://schemas.openxmlformats.org/officeDocument/2006/relationships/image" Target="../media/image2328.png"/><Relationship Id="rId139" Type="http://schemas.openxmlformats.org/officeDocument/2006/relationships/image" Target="../media/image2374.png"/><Relationship Id="rId290" Type="http://schemas.openxmlformats.org/officeDocument/2006/relationships/customXml" Target="../ink/ink2689.xml"/><Relationship Id="rId85" Type="http://schemas.openxmlformats.org/officeDocument/2006/relationships/image" Target="../media/image2348.png"/><Relationship Id="rId150" Type="http://schemas.openxmlformats.org/officeDocument/2006/relationships/customXml" Target="../ink/ink2619.xml"/><Relationship Id="rId192" Type="http://schemas.openxmlformats.org/officeDocument/2006/relationships/customXml" Target="../ink/ink2640.xml"/><Relationship Id="rId206" Type="http://schemas.openxmlformats.org/officeDocument/2006/relationships/customXml" Target="../ink/ink2647.xml"/><Relationship Id="rId248" Type="http://schemas.openxmlformats.org/officeDocument/2006/relationships/customXml" Target="../ink/ink2668.xml"/><Relationship Id="rId12" Type="http://schemas.openxmlformats.org/officeDocument/2006/relationships/customXml" Target="../ink/ink2550.xml"/><Relationship Id="rId108" Type="http://schemas.openxmlformats.org/officeDocument/2006/relationships/customXml" Target="../ink/ink2598.xml"/><Relationship Id="rId54" Type="http://schemas.openxmlformats.org/officeDocument/2006/relationships/customXml" Target="../ink/ink2571.xml"/><Relationship Id="rId96" Type="http://schemas.openxmlformats.org/officeDocument/2006/relationships/customXml" Target="../ink/ink2592.xml"/><Relationship Id="rId161" Type="http://schemas.openxmlformats.org/officeDocument/2006/relationships/image" Target="../media/image2385.png"/><Relationship Id="rId217" Type="http://schemas.openxmlformats.org/officeDocument/2006/relationships/image" Target="../media/image2413.png"/><Relationship Id="rId6" Type="http://schemas.openxmlformats.org/officeDocument/2006/relationships/image" Target="NULL"/><Relationship Id="rId238" Type="http://schemas.openxmlformats.org/officeDocument/2006/relationships/customXml" Target="../ink/ink2663.xml"/><Relationship Id="rId259" Type="http://schemas.openxmlformats.org/officeDocument/2006/relationships/image" Target="../media/image2434.png"/><Relationship Id="rId23" Type="http://schemas.openxmlformats.org/officeDocument/2006/relationships/image" Target="../media/image2318.png"/><Relationship Id="rId119" Type="http://schemas.openxmlformats.org/officeDocument/2006/relationships/image" Target="../media/image2365.png"/><Relationship Id="rId270" Type="http://schemas.openxmlformats.org/officeDocument/2006/relationships/customXml" Target="../ink/ink2679.xml"/><Relationship Id="rId291" Type="http://schemas.openxmlformats.org/officeDocument/2006/relationships/image" Target="../media/image2450.png"/><Relationship Id="rId44" Type="http://schemas.openxmlformats.org/officeDocument/2006/relationships/customXml" Target="../ink/ink2566.xml"/><Relationship Id="rId65" Type="http://schemas.openxmlformats.org/officeDocument/2006/relationships/image" Target="../media/image2339.png"/><Relationship Id="rId86" Type="http://schemas.openxmlformats.org/officeDocument/2006/relationships/customXml" Target="../ink/ink2587.xml"/><Relationship Id="rId130" Type="http://schemas.openxmlformats.org/officeDocument/2006/relationships/customXml" Target="../ink/ink2609.xml"/><Relationship Id="rId151" Type="http://schemas.openxmlformats.org/officeDocument/2006/relationships/image" Target="../media/image2380.png"/><Relationship Id="rId172" Type="http://schemas.openxmlformats.org/officeDocument/2006/relationships/customXml" Target="../ink/ink2630.xml"/><Relationship Id="rId193" Type="http://schemas.openxmlformats.org/officeDocument/2006/relationships/image" Target="../media/image2401.png"/><Relationship Id="rId207" Type="http://schemas.openxmlformats.org/officeDocument/2006/relationships/image" Target="../media/image2408.png"/><Relationship Id="rId228" Type="http://schemas.openxmlformats.org/officeDocument/2006/relationships/customXml" Target="../ink/ink2658.xml"/><Relationship Id="rId249" Type="http://schemas.openxmlformats.org/officeDocument/2006/relationships/image" Target="../media/image2429.png"/><Relationship Id="rId13" Type="http://schemas.openxmlformats.org/officeDocument/2006/relationships/image" Target="../media/image2313.png"/><Relationship Id="rId109" Type="http://schemas.openxmlformats.org/officeDocument/2006/relationships/image" Target="../media/image2360.png"/><Relationship Id="rId260" Type="http://schemas.openxmlformats.org/officeDocument/2006/relationships/customXml" Target="../ink/ink2674.xml"/><Relationship Id="rId281" Type="http://schemas.openxmlformats.org/officeDocument/2006/relationships/image" Target="../media/image2445.png"/><Relationship Id="rId34" Type="http://schemas.openxmlformats.org/officeDocument/2006/relationships/customXml" Target="../ink/ink2561.xml"/><Relationship Id="rId55" Type="http://schemas.openxmlformats.org/officeDocument/2006/relationships/image" Target="../media/image2334.png"/><Relationship Id="rId76" Type="http://schemas.openxmlformats.org/officeDocument/2006/relationships/customXml" Target="../ink/ink2582.xml"/><Relationship Id="rId97" Type="http://schemas.openxmlformats.org/officeDocument/2006/relationships/image" Target="../media/image2354.png"/><Relationship Id="rId120" Type="http://schemas.openxmlformats.org/officeDocument/2006/relationships/customXml" Target="../ink/ink2604.xml"/><Relationship Id="rId141" Type="http://schemas.openxmlformats.org/officeDocument/2006/relationships/image" Target="../media/image2375.png"/><Relationship Id="rId7" Type="http://schemas.openxmlformats.org/officeDocument/2006/relationships/image" Target="NULL"/><Relationship Id="rId162" Type="http://schemas.openxmlformats.org/officeDocument/2006/relationships/customXml" Target="../ink/ink2625.xml"/><Relationship Id="rId183" Type="http://schemas.openxmlformats.org/officeDocument/2006/relationships/image" Target="../media/image2396.png"/><Relationship Id="rId218" Type="http://schemas.openxmlformats.org/officeDocument/2006/relationships/customXml" Target="../ink/ink2653.xml"/><Relationship Id="rId239" Type="http://schemas.openxmlformats.org/officeDocument/2006/relationships/image" Target="../media/image2424.png"/><Relationship Id="rId250" Type="http://schemas.openxmlformats.org/officeDocument/2006/relationships/customXml" Target="../ink/ink2669.xml"/><Relationship Id="rId271" Type="http://schemas.openxmlformats.org/officeDocument/2006/relationships/image" Target="../media/image2440.png"/><Relationship Id="rId292" Type="http://schemas.openxmlformats.org/officeDocument/2006/relationships/customXml" Target="../ink/ink2690.xml"/><Relationship Id="rId24" Type="http://schemas.openxmlformats.org/officeDocument/2006/relationships/customXml" Target="../ink/ink2556.xml"/><Relationship Id="rId45" Type="http://schemas.openxmlformats.org/officeDocument/2006/relationships/image" Target="../media/image2329.png"/><Relationship Id="rId66" Type="http://schemas.openxmlformats.org/officeDocument/2006/relationships/customXml" Target="../ink/ink2577.xml"/><Relationship Id="rId87" Type="http://schemas.openxmlformats.org/officeDocument/2006/relationships/image" Target="../media/image2349.png"/><Relationship Id="rId110" Type="http://schemas.openxmlformats.org/officeDocument/2006/relationships/customXml" Target="../ink/ink2599.xml"/><Relationship Id="rId131" Type="http://schemas.openxmlformats.org/officeDocument/2006/relationships/image" Target="../media/image2371.png"/><Relationship Id="rId152" Type="http://schemas.openxmlformats.org/officeDocument/2006/relationships/customXml" Target="../ink/ink2620.xml"/><Relationship Id="rId173" Type="http://schemas.openxmlformats.org/officeDocument/2006/relationships/image" Target="../media/image2391.png"/><Relationship Id="rId194" Type="http://schemas.openxmlformats.org/officeDocument/2006/relationships/customXml" Target="../ink/ink2641.xml"/><Relationship Id="rId208" Type="http://schemas.openxmlformats.org/officeDocument/2006/relationships/customXml" Target="../ink/ink2648.xml"/><Relationship Id="rId229" Type="http://schemas.openxmlformats.org/officeDocument/2006/relationships/image" Target="../media/image2419.png"/><Relationship Id="rId240" Type="http://schemas.openxmlformats.org/officeDocument/2006/relationships/customXml" Target="../ink/ink2664.xml"/><Relationship Id="rId261" Type="http://schemas.openxmlformats.org/officeDocument/2006/relationships/image" Target="../media/image2435.png"/><Relationship Id="rId14" Type="http://schemas.openxmlformats.org/officeDocument/2006/relationships/customXml" Target="../ink/ink2551.xml"/><Relationship Id="rId35" Type="http://schemas.openxmlformats.org/officeDocument/2006/relationships/image" Target="../media/image2324.png"/><Relationship Id="rId56" Type="http://schemas.openxmlformats.org/officeDocument/2006/relationships/customXml" Target="../ink/ink2572.xml"/><Relationship Id="rId77" Type="http://schemas.openxmlformats.org/officeDocument/2006/relationships/image" Target="../media/image2344.png"/><Relationship Id="rId100" Type="http://schemas.openxmlformats.org/officeDocument/2006/relationships/customXml" Target="../ink/ink2594.xml"/><Relationship Id="rId282" Type="http://schemas.openxmlformats.org/officeDocument/2006/relationships/customXml" Target="../ink/ink2685.xml"/><Relationship Id="rId8" Type="http://schemas.openxmlformats.org/officeDocument/2006/relationships/image" Target="NULL"/><Relationship Id="rId98" Type="http://schemas.openxmlformats.org/officeDocument/2006/relationships/customXml" Target="../ink/ink2593.xml"/><Relationship Id="rId121" Type="http://schemas.openxmlformats.org/officeDocument/2006/relationships/image" Target="../media/image2366.png"/><Relationship Id="rId142" Type="http://schemas.openxmlformats.org/officeDocument/2006/relationships/customXml" Target="../ink/ink2615.xml"/><Relationship Id="rId163" Type="http://schemas.openxmlformats.org/officeDocument/2006/relationships/image" Target="../media/image2386.png"/><Relationship Id="rId184" Type="http://schemas.openxmlformats.org/officeDocument/2006/relationships/customXml" Target="../ink/ink2636.xml"/><Relationship Id="rId219" Type="http://schemas.openxmlformats.org/officeDocument/2006/relationships/image" Target="../media/image2414.png"/><Relationship Id="rId230" Type="http://schemas.openxmlformats.org/officeDocument/2006/relationships/customXml" Target="../ink/ink2659.xml"/><Relationship Id="rId251" Type="http://schemas.openxmlformats.org/officeDocument/2006/relationships/image" Target="../media/image2430.png"/><Relationship Id="rId25" Type="http://schemas.openxmlformats.org/officeDocument/2006/relationships/image" Target="../media/image2319.png"/><Relationship Id="rId46" Type="http://schemas.openxmlformats.org/officeDocument/2006/relationships/customXml" Target="../ink/ink2567.xml"/><Relationship Id="rId67" Type="http://schemas.openxmlformats.org/officeDocument/2006/relationships/image" Target="../media/image2340.png"/><Relationship Id="rId272" Type="http://schemas.openxmlformats.org/officeDocument/2006/relationships/customXml" Target="../ink/ink2680.xml"/><Relationship Id="rId293" Type="http://schemas.openxmlformats.org/officeDocument/2006/relationships/image" Target="../media/image2451.png"/><Relationship Id="rId88" Type="http://schemas.openxmlformats.org/officeDocument/2006/relationships/customXml" Target="../ink/ink2588.xml"/><Relationship Id="rId111" Type="http://schemas.openxmlformats.org/officeDocument/2006/relationships/image" Target="../media/image2361.png"/><Relationship Id="rId132" Type="http://schemas.openxmlformats.org/officeDocument/2006/relationships/customXml" Target="../ink/ink2610.xml"/><Relationship Id="rId153" Type="http://schemas.openxmlformats.org/officeDocument/2006/relationships/image" Target="../media/image2381.png"/><Relationship Id="rId174" Type="http://schemas.openxmlformats.org/officeDocument/2006/relationships/customXml" Target="../ink/ink2631.xml"/><Relationship Id="rId195" Type="http://schemas.openxmlformats.org/officeDocument/2006/relationships/image" Target="../media/image2402.png"/><Relationship Id="rId209" Type="http://schemas.openxmlformats.org/officeDocument/2006/relationships/image" Target="../media/image2409.png"/><Relationship Id="rId220" Type="http://schemas.openxmlformats.org/officeDocument/2006/relationships/customXml" Target="../ink/ink2654.xml"/><Relationship Id="rId241" Type="http://schemas.openxmlformats.org/officeDocument/2006/relationships/image" Target="../media/image2425.png"/><Relationship Id="rId15" Type="http://schemas.openxmlformats.org/officeDocument/2006/relationships/image" Target="../media/image2314.png"/><Relationship Id="rId36" Type="http://schemas.openxmlformats.org/officeDocument/2006/relationships/customXml" Target="../ink/ink2562.xml"/><Relationship Id="rId57" Type="http://schemas.openxmlformats.org/officeDocument/2006/relationships/image" Target="../media/image2335.png"/><Relationship Id="rId262" Type="http://schemas.openxmlformats.org/officeDocument/2006/relationships/customXml" Target="../ink/ink2675.xml"/><Relationship Id="rId283" Type="http://schemas.openxmlformats.org/officeDocument/2006/relationships/image" Target="../media/image2446.png"/><Relationship Id="rId78" Type="http://schemas.openxmlformats.org/officeDocument/2006/relationships/customXml" Target="../ink/ink2583.xml"/><Relationship Id="rId99" Type="http://schemas.openxmlformats.org/officeDocument/2006/relationships/image" Target="../media/image2355.png"/><Relationship Id="rId101" Type="http://schemas.openxmlformats.org/officeDocument/2006/relationships/image" Target="../media/image2356.png"/><Relationship Id="rId122" Type="http://schemas.openxmlformats.org/officeDocument/2006/relationships/customXml" Target="../ink/ink2605.xml"/><Relationship Id="rId143" Type="http://schemas.openxmlformats.org/officeDocument/2006/relationships/image" Target="../media/image2376.png"/><Relationship Id="rId164" Type="http://schemas.openxmlformats.org/officeDocument/2006/relationships/customXml" Target="../ink/ink2626.xml"/><Relationship Id="rId185" Type="http://schemas.openxmlformats.org/officeDocument/2006/relationships/image" Target="../media/image2397.png"/><Relationship Id="rId9" Type="http://schemas.openxmlformats.org/officeDocument/2006/relationships/image" Target="NULL"/><Relationship Id="rId210" Type="http://schemas.openxmlformats.org/officeDocument/2006/relationships/customXml" Target="../ink/ink2649.xml"/><Relationship Id="rId26" Type="http://schemas.openxmlformats.org/officeDocument/2006/relationships/customXml" Target="../ink/ink2557.xml"/><Relationship Id="rId231" Type="http://schemas.openxmlformats.org/officeDocument/2006/relationships/image" Target="../media/image2420.png"/><Relationship Id="rId252" Type="http://schemas.openxmlformats.org/officeDocument/2006/relationships/customXml" Target="../ink/ink2670.xml"/><Relationship Id="rId273" Type="http://schemas.openxmlformats.org/officeDocument/2006/relationships/image" Target="../media/image2441.png"/><Relationship Id="rId294" Type="http://schemas.openxmlformats.org/officeDocument/2006/relationships/customXml" Target="../ink/ink2691.xml"/><Relationship Id="rId47" Type="http://schemas.openxmlformats.org/officeDocument/2006/relationships/image" Target="../media/image2330.png"/><Relationship Id="rId68" Type="http://schemas.openxmlformats.org/officeDocument/2006/relationships/customXml" Target="../ink/ink2578.xml"/><Relationship Id="rId89" Type="http://schemas.openxmlformats.org/officeDocument/2006/relationships/image" Target="../media/image2350.png"/><Relationship Id="rId112" Type="http://schemas.openxmlformats.org/officeDocument/2006/relationships/customXml" Target="../ink/ink2600.xml"/><Relationship Id="rId133" Type="http://schemas.openxmlformats.org/officeDocument/2006/relationships/image" Target="../media/image2372.png"/><Relationship Id="rId154" Type="http://schemas.openxmlformats.org/officeDocument/2006/relationships/customXml" Target="../ink/ink2621.xml"/><Relationship Id="rId175" Type="http://schemas.openxmlformats.org/officeDocument/2006/relationships/image" Target="../media/image2392.png"/><Relationship Id="rId196" Type="http://schemas.openxmlformats.org/officeDocument/2006/relationships/customXml" Target="../ink/ink2642.xml"/><Relationship Id="rId200" Type="http://schemas.openxmlformats.org/officeDocument/2006/relationships/customXml" Target="../ink/ink2644.xml"/><Relationship Id="rId16" Type="http://schemas.openxmlformats.org/officeDocument/2006/relationships/customXml" Target="../ink/ink2552.xml"/><Relationship Id="rId221" Type="http://schemas.openxmlformats.org/officeDocument/2006/relationships/image" Target="../media/image2415.png"/><Relationship Id="rId242" Type="http://schemas.openxmlformats.org/officeDocument/2006/relationships/customXml" Target="../ink/ink2665.xml"/><Relationship Id="rId263" Type="http://schemas.openxmlformats.org/officeDocument/2006/relationships/image" Target="../media/image2436.png"/><Relationship Id="rId284" Type="http://schemas.openxmlformats.org/officeDocument/2006/relationships/customXml" Target="../ink/ink2686.xml"/><Relationship Id="rId37" Type="http://schemas.openxmlformats.org/officeDocument/2006/relationships/image" Target="../media/image2325.png"/><Relationship Id="rId58" Type="http://schemas.openxmlformats.org/officeDocument/2006/relationships/customXml" Target="../ink/ink2573.xml"/><Relationship Id="rId79" Type="http://schemas.openxmlformats.org/officeDocument/2006/relationships/image" Target="../media/image2345.png"/><Relationship Id="rId102" Type="http://schemas.openxmlformats.org/officeDocument/2006/relationships/customXml" Target="../ink/ink2595.xml"/><Relationship Id="rId123" Type="http://schemas.openxmlformats.org/officeDocument/2006/relationships/image" Target="../media/image2367.png"/><Relationship Id="rId144" Type="http://schemas.openxmlformats.org/officeDocument/2006/relationships/customXml" Target="../ink/ink2616.xml"/><Relationship Id="rId90" Type="http://schemas.openxmlformats.org/officeDocument/2006/relationships/customXml" Target="../ink/ink2589.xml"/><Relationship Id="rId165" Type="http://schemas.openxmlformats.org/officeDocument/2006/relationships/image" Target="../media/image2387.png"/><Relationship Id="rId186" Type="http://schemas.openxmlformats.org/officeDocument/2006/relationships/customXml" Target="../ink/ink2637.xml"/><Relationship Id="rId211" Type="http://schemas.openxmlformats.org/officeDocument/2006/relationships/image" Target="../media/image2410.png"/><Relationship Id="rId232" Type="http://schemas.openxmlformats.org/officeDocument/2006/relationships/customXml" Target="../ink/ink2660.xml"/><Relationship Id="rId253" Type="http://schemas.openxmlformats.org/officeDocument/2006/relationships/image" Target="../media/image2431.png"/><Relationship Id="rId274" Type="http://schemas.openxmlformats.org/officeDocument/2006/relationships/customXml" Target="../ink/ink2681.xml"/><Relationship Id="rId295" Type="http://schemas.openxmlformats.org/officeDocument/2006/relationships/image" Target="../media/image2452.png"/><Relationship Id="rId27" Type="http://schemas.openxmlformats.org/officeDocument/2006/relationships/image" Target="../media/image2320.png"/><Relationship Id="rId48" Type="http://schemas.openxmlformats.org/officeDocument/2006/relationships/customXml" Target="../ink/ink2568.xml"/><Relationship Id="rId69" Type="http://schemas.openxmlformats.org/officeDocument/2006/relationships/image" Target="../media/image2341.png"/><Relationship Id="rId113" Type="http://schemas.openxmlformats.org/officeDocument/2006/relationships/image" Target="../media/image2362.png"/><Relationship Id="rId134" Type="http://schemas.openxmlformats.org/officeDocument/2006/relationships/customXml" Target="../ink/ink2611.xml"/><Relationship Id="rId80" Type="http://schemas.openxmlformats.org/officeDocument/2006/relationships/customXml" Target="../ink/ink2584.xml"/><Relationship Id="rId155" Type="http://schemas.openxmlformats.org/officeDocument/2006/relationships/image" Target="../media/image2382.png"/><Relationship Id="rId176" Type="http://schemas.openxmlformats.org/officeDocument/2006/relationships/customXml" Target="../ink/ink2632.xml"/><Relationship Id="rId197" Type="http://schemas.openxmlformats.org/officeDocument/2006/relationships/image" Target="../media/image2403.png"/><Relationship Id="rId201" Type="http://schemas.openxmlformats.org/officeDocument/2006/relationships/image" Target="../media/image2405.png"/><Relationship Id="rId222" Type="http://schemas.openxmlformats.org/officeDocument/2006/relationships/customXml" Target="../ink/ink2655.xml"/><Relationship Id="rId243" Type="http://schemas.openxmlformats.org/officeDocument/2006/relationships/image" Target="../media/image2426.png"/><Relationship Id="rId264" Type="http://schemas.openxmlformats.org/officeDocument/2006/relationships/customXml" Target="../ink/ink2676.xml"/><Relationship Id="rId285" Type="http://schemas.openxmlformats.org/officeDocument/2006/relationships/image" Target="../media/image2447.png"/><Relationship Id="rId17" Type="http://schemas.openxmlformats.org/officeDocument/2006/relationships/image" Target="../media/image2315.png"/><Relationship Id="rId38" Type="http://schemas.openxmlformats.org/officeDocument/2006/relationships/customXml" Target="../ink/ink2563.xml"/><Relationship Id="rId59" Type="http://schemas.openxmlformats.org/officeDocument/2006/relationships/image" Target="../media/image2336.png"/><Relationship Id="rId103" Type="http://schemas.openxmlformats.org/officeDocument/2006/relationships/image" Target="../media/image2357.png"/><Relationship Id="rId124" Type="http://schemas.openxmlformats.org/officeDocument/2006/relationships/customXml" Target="../ink/ink2606.xml"/><Relationship Id="rId70" Type="http://schemas.openxmlformats.org/officeDocument/2006/relationships/customXml" Target="../ink/ink2579.xml"/><Relationship Id="rId91" Type="http://schemas.openxmlformats.org/officeDocument/2006/relationships/image" Target="../media/image2351.png"/><Relationship Id="rId145" Type="http://schemas.openxmlformats.org/officeDocument/2006/relationships/image" Target="../media/image2377.png"/><Relationship Id="rId166" Type="http://schemas.openxmlformats.org/officeDocument/2006/relationships/customXml" Target="../ink/ink2627.xml"/><Relationship Id="rId187" Type="http://schemas.openxmlformats.org/officeDocument/2006/relationships/image" Target="../media/image2398.png"/><Relationship Id="rId1" Type="http://schemas.openxmlformats.org/officeDocument/2006/relationships/slideLayout" Target="../slideLayouts/slideLayout7.xml"/><Relationship Id="rId212" Type="http://schemas.openxmlformats.org/officeDocument/2006/relationships/customXml" Target="../ink/ink2650.xml"/><Relationship Id="rId233" Type="http://schemas.openxmlformats.org/officeDocument/2006/relationships/image" Target="../media/image2421.png"/><Relationship Id="rId254" Type="http://schemas.openxmlformats.org/officeDocument/2006/relationships/customXml" Target="../ink/ink2671.xml"/><Relationship Id="rId28" Type="http://schemas.openxmlformats.org/officeDocument/2006/relationships/customXml" Target="../ink/ink2558.xml"/><Relationship Id="rId49" Type="http://schemas.openxmlformats.org/officeDocument/2006/relationships/image" Target="../media/image2331.png"/><Relationship Id="rId114" Type="http://schemas.openxmlformats.org/officeDocument/2006/relationships/customXml" Target="../ink/ink2601.xml"/><Relationship Id="rId275" Type="http://schemas.openxmlformats.org/officeDocument/2006/relationships/image" Target="../media/image2442.png"/><Relationship Id="rId296" Type="http://schemas.openxmlformats.org/officeDocument/2006/relationships/customXml" Target="../ink/ink2692.xml"/><Relationship Id="rId300" Type="http://schemas.openxmlformats.org/officeDocument/2006/relationships/customXml" Target="../ink/ink2694.xml"/><Relationship Id="rId60" Type="http://schemas.openxmlformats.org/officeDocument/2006/relationships/customXml" Target="../ink/ink2574.xml"/><Relationship Id="rId81" Type="http://schemas.openxmlformats.org/officeDocument/2006/relationships/image" Target="../media/image2346.png"/><Relationship Id="rId135" Type="http://schemas.openxmlformats.org/officeDocument/2006/relationships/image" Target="../media/image29.png"/><Relationship Id="rId156" Type="http://schemas.openxmlformats.org/officeDocument/2006/relationships/customXml" Target="../ink/ink2622.xml"/><Relationship Id="rId177" Type="http://schemas.openxmlformats.org/officeDocument/2006/relationships/image" Target="../media/image2393.png"/><Relationship Id="rId198" Type="http://schemas.openxmlformats.org/officeDocument/2006/relationships/customXml" Target="../ink/ink2643.xml"/><Relationship Id="rId202" Type="http://schemas.openxmlformats.org/officeDocument/2006/relationships/customXml" Target="../ink/ink2645.xml"/><Relationship Id="rId223" Type="http://schemas.openxmlformats.org/officeDocument/2006/relationships/image" Target="../media/image2416.png"/><Relationship Id="rId244" Type="http://schemas.openxmlformats.org/officeDocument/2006/relationships/customXml" Target="../ink/ink2666.xml"/><Relationship Id="rId18" Type="http://schemas.openxmlformats.org/officeDocument/2006/relationships/customXml" Target="../ink/ink2553.xml"/><Relationship Id="rId39" Type="http://schemas.openxmlformats.org/officeDocument/2006/relationships/image" Target="../media/image2326.png"/><Relationship Id="rId265" Type="http://schemas.openxmlformats.org/officeDocument/2006/relationships/image" Target="../media/image2437.png"/><Relationship Id="rId286" Type="http://schemas.openxmlformats.org/officeDocument/2006/relationships/customXml" Target="../ink/ink2687.xml"/><Relationship Id="rId50" Type="http://schemas.openxmlformats.org/officeDocument/2006/relationships/customXml" Target="../ink/ink2569.xml"/><Relationship Id="rId104" Type="http://schemas.openxmlformats.org/officeDocument/2006/relationships/customXml" Target="../ink/ink2596.xml"/><Relationship Id="rId125" Type="http://schemas.openxmlformats.org/officeDocument/2006/relationships/image" Target="../media/image2368.png"/><Relationship Id="rId146" Type="http://schemas.openxmlformats.org/officeDocument/2006/relationships/customXml" Target="../ink/ink2617.xml"/><Relationship Id="rId167" Type="http://schemas.openxmlformats.org/officeDocument/2006/relationships/image" Target="../media/image2388.png"/><Relationship Id="rId188" Type="http://schemas.openxmlformats.org/officeDocument/2006/relationships/customXml" Target="../ink/ink2638.xml"/><Relationship Id="rId71" Type="http://schemas.openxmlformats.org/officeDocument/2006/relationships/image" Target="../media/image2342.png"/><Relationship Id="rId92" Type="http://schemas.openxmlformats.org/officeDocument/2006/relationships/customXml" Target="../ink/ink2590.xml"/><Relationship Id="rId213" Type="http://schemas.openxmlformats.org/officeDocument/2006/relationships/image" Target="../media/image2411.png"/><Relationship Id="rId234" Type="http://schemas.openxmlformats.org/officeDocument/2006/relationships/customXml" Target="../ink/ink2661.xml"/><Relationship Id="rId2" Type="http://schemas.openxmlformats.org/officeDocument/2006/relationships/notesSlide" Target="../notesSlides/notesSlide10.xml"/><Relationship Id="rId29" Type="http://schemas.openxmlformats.org/officeDocument/2006/relationships/image" Target="../media/image2321.png"/><Relationship Id="rId255" Type="http://schemas.openxmlformats.org/officeDocument/2006/relationships/image" Target="../media/image2432.png"/><Relationship Id="rId276" Type="http://schemas.openxmlformats.org/officeDocument/2006/relationships/customXml" Target="../ink/ink2682.xml"/><Relationship Id="rId297" Type="http://schemas.openxmlformats.org/officeDocument/2006/relationships/image" Target="../media/image2453.png"/><Relationship Id="rId40" Type="http://schemas.openxmlformats.org/officeDocument/2006/relationships/customXml" Target="../ink/ink2564.xml"/><Relationship Id="rId115" Type="http://schemas.openxmlformats.org/officeDocument/2006/relationships/image" Target="../media/image2363.png"/><Relationship Id="rId136" Type="http://schemas.openxmlformats.org/officeDocument/2006/relationships/customXml" Target="../ink/ink2612.xml"/><Relationship Id="rId157" Type="http://schemas.openxmlformats.org/officeDocument/2006/relationships/image" Target="../media/image2383.png"/><Relationship Id="rId178" Type="http://schemas.openxmlformats.org/officeDocument/2006/relationships/customXml" Target="../ink/ink2633.xml"/><Relationship Id="rId301" Type="http://schemas.openxmlformats.org/officeDocument/2006/relationships/image" Target="../media/image2455.png"/><Relationship Id="rId61" Type="http://schemas.openxmlformats.org/officeDocument/2006/relationships/image" Target="../media/image2337.png"/><Relationship Id="rId82" Type="http://schemas.openxmlformats.org/officeDocument/2006/relationships/customXml" Target="../ink/ink2585.xml"/><Relationship Id="rId199" Type="http://schemas.openxmlformats.org/officeDocument/2006/relationships/image" Target="../media/image2404.png"/><Relationship Id="rId203" Type="http://schemas.openxmlformats.org/officeDocument/2006/relationships/image" Target="../media/image2406.png"/><Relationship Id="rId19" Type="http://schemas.openxmlformats.org/officeDocument/2006/relationships/image" Target="../media/image2316.png"/><Relationship Id="rId224" Type="http://schemas.openxmlformats.org/officeDocument/2006/relationships/customXml" Target="../ink/ink2656.xml"/><Relationship Id="rId245" Type="http://schemas.openxmlformats.org/officeDocument/2006/relationships/image" Target="../media/image2427.png"/><Relationship Id="rId266" Type="http://schemas.openxmlformats.org/officeDocument/2006/relationships/customXml" Target="../ink/ink2677.xml"/><Relationship Id="rId287" Type="http://schemas.openxmlformats.org/officeDocument/2006/relationships/image" Target="../media/image2448.png"/><Relationship Id="rId30" Type="http://schemas.openxmlformats.org/officeDocument/2006/relationships/customXml" Target="../ink/ink2559.xml"/><Relationship Id="rId105" Type="http://schemas.openxmlformats.org/officeDocument/2006/relationships/image" Target="../media/image2358.png"/><Relationship Id="rId126" Type="http://schemas.openxmlformats.org/officeDocument/2006/relationships/customXml" Target="../ink/ink2607.xml"/><Relationship Id="rId147" Type="http://schemas.openxmlformats.org/officeDocument/2006/relationships/image" Target="../media/image2378.png"/><Relationship Id="rId168" Type="http://schemas.openxmlformats.org/officeDocument/2006/relationships/customXml" Target="../ink/ink2628.xml"/><Relationship Id="rId51" Type="http://schemas.openxmlformats.org/officeDocument/2006/relationships/image" Target="../media/image2332.png"/><Relationship Id="rId72" Type="http://schemas.openxmlformats.org/officeDocument/2006/relationships/customXml" Target="../ink/ink2580.xml"/><Relationship Id="rId93" Type="http://schemas.openxmlformats.org/officeDocument/2006/relationships/image" Target="../media/image2352.png"/><Relationship Id="rId189" Type="http://schemas.openxmlformats.org/officeDocument/2006/relationships/image" Target="../media/image2399.png"/><Relationship Id="rId3" Type="http://schemas.openxmlformats.org/officeDocument/2006/relationships/image" Target="../media/image1131.emf"/><Relationship Id="rId214" Type="http://schemas.openxmlformats.org/officeDocument/2006/relationships/customXml" Target="../ink/ink2651.xml"/><Relationship Id="rId235" Type="http://schemas.openxmlformats.org/officeDocument/2006/relationships/image" Target="../media/image2422.png"/><Relationship Id="rId256" Type="http://schemas.openxmlformats.org/officeDocument/2006/relationships/customXml" Target="../ink/ink2672.xml"/><Relationship Id="rId277" Type="http://schemas.openxmlformats.org/officeDocument/2006/relationships/image" Target="../media/image2443.png"/><Relationship Id="rId298" Type="http://schemas.openxmlformats.org/officeDocument/2006/relationships/customXml" Target="../ink/ink2693.xml"/><Relationship Id="rId116" Type="http://schemas.openxmlformats.org/officeDocument/2006/relationships/customXml" Target="../ink/ink2602.xml"/><Relationship Id="rId137" Type="http://schemas.openxmlformats.org/officeDocument/2006/relationships/image" Target="../media/image2373.png"/><Relationship Id="rId158" Type="http://schemas.openxmlformats.org/officeDocument/2006/relationships/customXml" Target="../ink/ink2623.xml"/><Relationship Id="rId20" Type="http://schemas.openxmlformats.org/officeDocument/2006/relationships/customXml" Target="../ink/ink2554.xml"/><Relationship Id="rId41" Type="http://schemas.openxmlformats.org/officeDocument/2006/relationships/image" Target="../media/image2327.png"/><Relationship Id="rId62" Type="http://schemas.openxmlformats.org/officeDocument/2006/relationships/customXml" Target="../ink/ink2575.xml"/><Relationship Id="rId83" Type="http://schemas.openxmlformats.org/officeDocument/2006/relationships/image" Target="../media/image2347.png"/><Relationship Id="rId179" Type="http://schemas.openxmlformats.org/officeDocument/2006/relationships/image" Target="../media/image2394.png"/><Relationship Id="rId190" Type="http://schemas.openxmlformats.org/officeDocument/2006/relationships/customXml" Target="../ink/ink2639.xml"/><Relationship Id="rId204" Type="http://schemas.openxmlformats.org/officeDocument/2006/relationships/customXml" Target="../ink/ink2646.xml"/><Relationship Id="rId225" Type="http://schemas.openxmlformats.org/officeDocument/2006/relationships/image" Target="../media/image2417.png"/><Relationship Id="rId246" Type="http://schemas.openxmlformats.org/officeDocument/2006/relationships/customXml" Target="../ink/ink2667.xml"/><Relationship Id="rId267" Type="http://schemas.openxmlformats.org/officeDocument/2006/relationships/image" Target="../media/image2438.png"/><Relationship Id="rId288" Type="http://schemas.openxmlformats.org/officeDocument/2006/relationships/customXml" Target="../ink/ink2688.xml"/><Relationship Id="rId106" Type="http://schemas.openxmlformats.org/officeDocument/2006/relationships/customXml" Target="../ink/ink2597.xml"/><Relationship Id="rId127" Type="http://schemas.openxmlformats.org/officeDocument/2006/relationships/image" Target="../media/image2369.png"/><Relationship Id="rId10" Type="http://schemas.openxmlformats.org/officeDocument/2006/relationships/customXml" Target="../ink/ink2549.xml"/><Relationship Id="rId31" Type="http://schemas.openxmlformats.org/officeDocument/2006/relationships/image" Target="../media/image2322.png"/><Relationship Id="rId52" Type="http://schemas.openxmlformats.org/officeDocument/2006/relationships/customXml" Target="../ink/ink2570.xml"/><Relationship Id="rId73" Type="http://schemas.openxmlformats.org/officeDocument/2006/relationships/image" Target="../media/image2343.png"/><Relationship Id="rId94" Type="http://schemas.openxmlformats.org/officeDocument/2006/relationships/customXml" Target="../ink/ink2591.xml"/><Relationship Id="rId148" Type="http://schemas.openxmlformats.org/officeDocument/2006/relationships/customXml" Target="../ink/ink2618.xml"/><Relationship Id="rId169" Type="http://schemas.openxmlformats.org/officeDocument/2006/relationships/image" Target="../media/image2389.png"/><Relationship Id="rId4" Type="http://schemas.openxmlformats.org/officeDocument/2006/relationships/image" Target="NULL"/><Relationship Id="rId180" Type="http://schemas.openxmlformats.org/officeDocument/2006/relationships/customXml" Target="../ink/ink2634.xml"/><Relationship Id="rId215" Type="http://schemas.openxmlformats.org/officeDocument/2006/relationships/image" Target="../media/image2412.png"/><Relationship Id="rId236" Type="http://schemas.openxmlformats.org/officeDocument/2006/relationships/customXml" Target="../ink/ink2662.xml"/><Relationship Id="rId257" Type="http://schemas.openxmlformats.org/officeDocument/2006/relationships/image" Target="../media/image2433.png"/><Relationship Id="rId278" Type="http://schemas.openxmlformats.org/officeDocument/2006/relationships/customXml" Target="../ink/ink2683.xml"/><Relationship Id="rId42" Type="http://schemas.openxmlformats.org/officeDocument/2006/relationships/customXml" Target="../ink/ink2565.xml"/><Relationship Id="rId84" Type="http://schemas.openxmlformats.org/officeDocument/2006/relationships/customXml" Target="../ink/ink2586.xml"/><Relationship Id="rId138" Type="http://schemas.openxmlformats.org/officeDocument/2006/relationships/customXml" Target="../ink/ink2613.xml"/><Relationship Id="rId191" Type="http://schemas.openxmlformats.org/officeDocument/2006/relationships/image" Target="../media/image2400.png"/><Relationship Id="rId205" Type="http://schemas.openxmlformats.org/officeDocument/2006/relationships/image" Target="../media/image2407.png"/><Relationship Id="rId247" Type="http://schemas.openxmlformats.org/officeDocument/2006/relationships/image" Target="../media/image2428.png"/><Relationship Id="rId107" Type="http://schemas.openxmlformats.org/officeDocument/2006/relationships/image" Target="../media/image2359.png"/><Relationship Id="rId289" Type="http://schemas.openxmlformats.org/officeDocument/2006/relationships/image" Target="../media/image2449.png"/><Relationship Id="rId11" Type="http://schemas.openxmlformats.org/officeDocument/2006/relationships/image" Target="../media/image2312.png"/><Relationship Id="rId53" Type="http://schemas.openxmlformats.org/officeDocument/2006/relationships/image" Target="../media/image2333.png"/><Relationship Id="rId149" Type="http://schemas.openxmlformats.org/officeDocument/2006/relationships/image" Target="../media/image2379.png"/><Relationship Id="rId95" Type="http://schemas.openxmlformats.org/officeDocument/2006/relationships/image" Target="../media/image2353.png"/><Relationship Id="rId160" Type="http://schemas.openxmlformats.org/officeDocument/2006/relationships/customXml" Target="../ink/ink2624.xml"/><Relationship Id="rId216" Type="http://schemas.openxmlformats.org/officeDocument/2006/relationships/customXml" Target="../ink/ink2652.xml"/><Relationship Id="rId258" Type="http://schemas.openxmlformats.org/officeDocument/2006/relationships/customXml" Target="../ink/ink2673.xml"/><Relationship Id="rId22" Type="http://schemas.openxmlformats.org/officeDocument/2006/relationships/customXml" Target="../ink/ink2555.xml"/><Relationship Id="rId64" Type="http://schemas.openxmlformats.org/officeDocument/2006/relationships/customXml" Target="../ink/ink2576.xml"/><Relationship Id="rId118" Type="http://schemas.openxmlformats.org/officeDocument/2006/relationships/customXml" Target="../ink/ink2603.xml"/><Relationship Id="rId171" Type="http://schemas.openxmlformats.org/officeDocument/2006/relationships/image" Target="../media/image2390.png"/><Relationship Id="rId227" Type="http://schemas.openxmlformats.org/officeDocument/2006/relationships/image" Target="../media/image2418.png"/><Relationship Id="rId269" Type="http://schemas.openxmlformats.org/officeDocument/2006/relationships/image" Target="../media/image2439.png"/><Relationship Id="rId33" Type="http://schemas.openxmlformats.org/officeDocument/2006/relationships/image" Target="../media/image2323.png"/><Relationship Id="rId129" Type="http://schemas.openxmlformats.org/officeDocument/2006/relationships/image" Target="../media/image2370.png"/><Relationship Id="rId280" Type="http://schemas.openxmlformats.org/officeDocument/2006/relationships/customXml" Target="../ink/ink2684.xml"/><Relationship Id="rId75" Type="http://schemas.openxmlformats.org/officeDocument/2006/relationships/image" Target="../media/image548.png"/><Relationship Id="rId140" Type="http://schemas.openxmlformats.org/officeDocument/2006/relationships/customXml" Target="../ink/ink2614.xml"/><Relationship Id="rId182" Type="http://schemas.openxmlformats.org/officeDocument/2006/relationships/customXml" Target="../ink/ink2635.xml"/></Relationships>
</file>

<file path=ppt/slides/_rels/slide13.xml.rels><?xml version="1.0" encoding="UTF-8" standalone="yes"?>
<Relationships xmlns="http://schemas.openxmlformats.org/package/2006/relationships"><Relationship Id="rId26" Type="http://schemas.openxmlformats.org/officeDocument/2006/relationships/customXml" Target="../ink/ink2705.xml"/><Relationship Id="rId21" Type="http://schemas.openxmlformats.org/officeDocument/2006/relationships/image" Target="../media/image2465.png"/><Relationship Id="rId34" Type="http://schemas.openxmlformats.org/officeDocument/2006/relationships/customXml" Target="../ink/ink2709.xml"/><Relationship Id="rId42" Type="http://schemas.openxmlformats.org/officeDocument/2006/relationships/customXml" Target="../ink/ink2713.xml"/><Relationship Id="rId47" Type="http://schemas.openxmlformats.org/officeDocument/2006/relationships/image" Target="../media/image2478.png"/><Relationship Id="rId50" Type="http://schemas.openxmlformats.org/officeDocument/2006/relationships/customXml" Target="../ink/ink2717.xml"/><Relationship Id="rId55" Type="http://schemas.openxmlformats.org/officeDocument/2006/relationships/image" Target="../media/image2482.png"/><Relationship Id="rId63" Type="http://schemas.openxmlformats.org/officeDocument/2006/relationships/image" Target="../media/image2486.png"/><Relationship Id="rId7" Type="http://schemas.openxmlformats.org/officeDocument/2006/relationships/image" Target="../media/image2459.png"/><Relationship Id="rId2" Type="http://schemas.openxmlformats.org/officeDocument/2006/relationships/notesSlide" Target="../notesSlides/notesSlide11.xml"/><Relationship Id="rId16" Type="http://schemas.openxmlformats.org/officeDocument/2006/relationships/customXml" Target="../ink/ink2700.xml"/><Relationship Id="rId29" Type="http://schemas.openxmlformats.org/officeDocument/2006/relationships/image" Target="../media/image2469.png"/><Relationship Id="rId11" Type="http://schemas.openxmlformats.org/officeDocument/2006/relationships/image" Target="../media/image2461.png"/><Relationship Id="rId24" Type="http://schemas.openxmlformats.org/officeDocument/2006/relationships/customXml" Target="../ink/ink2704.xml"/><Relationship Id="rId32" Type="http://schemas.openxmlformats.org/officeDocument/2006/relationships/customXml" Target="../ink/ink2708.xml"/><Relationship Id="rId37" Type="http://schemas.openxmlformats.org/officeDocument/2006/relationships/image" Target="../media/image2473.png"/><Relationship Id="rId40" Type="http://schemas.openxmlformats.org/officeDocument/2006/relationships/customXml" Target="../ink/ink2712.xml"/><Relationship Id="rId45" Type="http://schemas.openxmlformats.org/officeDocument/2006/relationships/image" Target="../media/image2477.png"/><Relationship Id="rId53" Type="http://schemas.openxmlformats.org/officeDocument/2006/relationships/image" Target="../media/image2481.png"/><Relationship Id="rId58" Type="http://schemas.openxmlformats.org/officeDocument/2006/relationships/customXml" Target="../ink/ink2721.xml"/><Relationship Id="rId66" Type="http://schemas.openxmlformats.org/officeDocument/2006/relationships/customXml" Target="../ink/ink2725.xml"/><Relationship Id="rId5" Type="http://schemas.openxmlformats.org/officeDocument/2006/relationships/image" Target="../media/image2458.png"/><Relationship Id="rId61" Type="http://schemas.openxmlformats.org/officeDocument/2006/relationships/image" Target="../media/image2485.png"/><Relationship Id="rId19" Type="http://schemas.openxmlformats.org/officeDocument/2006/relationships/image" Target="../media/image29.png"/><Relationship Id="rId14" Type="http://schemas.openxmlformats.org/officeDocument/2006/relationships/customXml" Target="../ink/ink2699.xml"/><Relationship Id="rId22" Type="http://schemas.openxmlformats.org/officeDocument/2006/relationships/customXml" Target="../ink/ink2703.xml"/><Relationship Id="rId27" Type="http://schemas.openxmlformats.org/officeDocument/2006/relationships/image" Target="../media/image2468.png"/><Relationship Id="rId30" Type="http://schemas.openxmlformats.org/officeDocument/2006/relationships/customXml" Target="../ink/ink2707.xml"/><Relationship Id="rId35" Type="http://schemas.openxmlformats.org/officeDocument/2006/relationships/image" Target="../media/image2472.png"/><Relationship Id="rId43" Type="http://schemas.openxmlformats.org/officeDocument/2006/relationships/image" Target="../media/image2476.png"/><Relationship Id="rId48" Type="http://schemas.openxmlformats.org/officeDocument/2006/relationships/customXml" Target="../ink/ink2716.xml"/><Relationship Id="rId56" Type="http://schemas.openxmlformats.org/officeDocument/2006/relationships/customXml" Target="../ink/ink2720.xml"/><Relationship Id="rId64" Type="http://schemas.openxmlformats.org/officeDocument/2006/relationships/customXml" Target="../ink/ink2724.xml"/><Relationship Id="rId8" Type="http://schemas.openxmlformats.org/officeDocument/2006/relationships/customXml" Target="../ink/ink2696.xml"/><Relationship Id="rId51" Type="http://schemas.openxmlformats.org/officeDocument/2006/relationships/image" Target="../media/image2480.png"/><Relationship Id="rId3" Type="http://schemas.openxmlformats.org/officeDocument/2006/relationships/image" Target="../media/image2456.png"/><Relationship Id="rId12" Type="http://schemas.openxmlformats.org/officeDocument/2006/relationships/customXml" Target="../ink/ink2698.xml"/><Relationship Id="rId17" Type="http://schemas.openxmlformats.org/officeDocument/2006/relationships/image" Target="../media/image2464.png"/><Relationship Id="rId25" Type="http://schemas.openxmlformats.org/officeDocument/2006/relationships/image" Target="../media/image2467.png"/><Relationship Id="rId33" Type="http://schemas.openxmlformats.org/officeDocument/2006/relationships/image" Target="../media/image2471.png"/><Relationship Id="rId38" Type="http://schemas.openxmlformats.org/officeDocument/2006/relationships/customXml" Target="../ink/ink2711.xml"/><Relationship Id="rId46" Type="http://schemas.openxmlformats.org/officeDocument/2006/relationships/customXml" Target="../ink/ink2715.xml"/><Relationship Id="rId59" Type="http://schemas.openxmlformats.org/officeDocument/2006/relationships/image" Target="../media/image2484.png"/><Relationship Id="rId67" Type="http://schemas.openxmlformats.org/officeDocument/2006/relationships/image" Target="../media/image2488.png"/><Relationship Id="rId20" Type="http://schemas.openxmlformats.org/officeDocument/2006/relationships/customXml" Target="../ink/ink2702.xml"/><Relationship Id="rId41" Type="http://schemas.openxmlformats.org/officeDocument/2006/relationships/image" Target="../media/image2475.png"/><Relationship Id="rId54" Type="http://schemas.openxmlformats.org/officeDocument/2006/relationships/customXml" Target="../ink/ink2719.xml"/><Relationship Id="rId62" Type="http://schemas.openxmlformats.org/officeDocument/2006/relationships/customXml" Target="../ink/ink2723.xml"/><Relationship Id="rId1" Type="http://schemas.openxmlformats.org/officeDocument/2006/relationships/slideLayout" Target="../slideLayouts/slideLayout7.xml"/><Relationship Id="rId6" Type="http://schemas.openxmlformats.org/officeDocument/2006/relationships/customXml" Target="../ink/ink2695.xml"/><Relationship Id="rId15" Type="http://schemas.openxmlformats.org/officeDocument/2006/relationships/image" Target="../media/image2463.png"/><Relationship Id="rId23" Type="http://schemas.openxmlformats.org/officeDocument/2006/relationships/image" Target="../media/image2466.png"/><Relationship Id="rId28" Type="http://schemas.openxmlformats.org/officeDocument/2006/relationships/customXml" Target="../ink/ink2706.xml"/><Relationship Id="rId36" Type="http://schemas.openxmlformats.org/officeDocument/2006/relationships/customXml" Target="../ink/ink2710.xml"/><Relationship Id="rId49" Type="http://schemas.openxmlformats.org/officeDocument/2006/relationships/image" Target="../media/image2479.png"/><Relationship Id="rId57" Type="http://schemas.openxmlformats.org/officeDocument/2006/relationships/image" Target="../media/image2483.png"/><Relationship Id="rId10" Type="http://schemas.openxmlformats.org/officeDocument/2006/relationships/customXml" Target="../ink/ink2697.xml"/><Relationship Id="rId31" Type="http://schemas.openxmlformats.org/officeDocument/2006/relationships/image" Target="../media/image2470.png"/><Relationship Id="rId44" Type="http://schemas.openxmlformats.org/officeDocument/2006/relationships/customXml" Target="../ink/ink2714.xml"/><Relationship Id="rId52" Type="http://schemas.openxmlformats.org/officeDocument/2006/relationships/customXml" Target="../ink/ink2718.xml"/><Relationship Id="rId60" Type="http://schemas.openxmlformats.org/officeDocument/2006/relationships/customXml" Target="../ink/ink2722.xml"/><Relationship Id="rId65" Type="http://schemas.openxmlformats.org/officeDocument/2006/relationships/image" Target="../media/image2487.png"/><Relationship Id="rId4" Type="http://schemas.openxmlformats.org/officeDocument/2006/relationships/image" Target="../media/image2457.png"/><Relationship Id="rId9" Type="http://schemas.openxmlformats.org/officeDocument/2006/relationships/image" Target="../media/image2460.png"/><Relationship Id="rId13" Type="http://schemas.openxmlformats.org/officeDocument/2006/relationships/image" Target="../media/image2462.png"/><Relationship Id="rId18" Type="http://schemas.openxmlformats.org/officeDocument/2006/relationships/customXml" Target="../ink/ink2701.xml"/><Relationship Id="rId39" Type="http://schemas.openxmlformats.org/officeDocument/2006/relationships/image" Target="../media/image2474.png"/></Relationships>
</file>

<file path=ppt/slides/_rels/slide14.xml.rels><?xml version="1.0" encoding="UTF-8" standalone="yes"?>
<Relationships xmlns="http://schemas.openxmlformats.org/package/2006/relationships"><Relationship Id="rId117" Type="http://schemas.openxmlformats.org/officeDocument/2006/relationships/customXml" Target="../ink/ink2783.xml"/><Relationship Id="rId671" Type="http://schemas.openxmlformats.org/officeDocument/2006/relationships/customXml" Target="../ink/ink3061.xml"/><Relationship Id="rId769" Type="http://schemas.openxmlformats.org/officeDocument/2006/relationships/image" Target="../media/image2869.png"/><Relationship Id="rId21" Type="http://schemas.openxmlformats.org/officeDocument/2006/relationships/customXml" Target="../ink/ink2735.xml"/><Relationship Id="rId324" Type="http://schemas.openxmlformats.org/officeDocument/2006/relationships/image" Target="../media/image2648.png"/><Relationship Id="rId531" Type="http://schemas.openxmlformats.org/officeDocument/2006/relationships/customXml" Target="../ink/ink2991.xml"/><Relationship Id="rId629" Type="http://schemas.openxmlformats.org/officeDocument/2006/relationships/customXml" Target="../ink/ink3040.xml"/><Relationship Id="rId170" Type="http://schemas.openxmlformats.org/officeDocument/2006/relationships/image" Target="../media/image2572.png"/><Relationship Id="rId268" Type="http://schemas.openxmlformats.org/officeDocument/2006/relationships/customXml" Target="../ink/ink2859.xml"/><Relationship Id="rId475" Type="http://schemas.openxmlformats.org/officeDocument/2006/relationships/customXml" Target="../ink/ink2963.xml"/><Relationship Id="rId682" Type="http://schemas.openxmlformats.org/officeDocument/2006/relationships/image" Target="../media/image2826.png"/><Relationship Id="rId32" Type="http://schemas.openxmlformats.org/officeDocument/2006/relationships/image" Target="../media/image2503.png"/><Relationship Id="rId128" Type="http://schemas.openxmlformats.org/officeDocument/2006/relationships/image" Target="../media/image2551.png"/><Relationship Id="rId335" Type="http://schemas.openxmlformats.org/officeDocument/2006/relationships/customXml" Target="../ink/ink2893.xml"/><Relationship Id="rId542" Type="http://schemas.openxmlformats.org/officeDocument/2006/relationships/image" Target="../media/image2756.png"/><Relationship Id="rId181" Type="http://schemas.openxmlformats.org/officeDocument/2006/relationships/customXml" Target="../ink/ink2815.xml"/><Relationship Id="rId402" Type="http://schemas.openxmlformats.org/officeDocument/2006/relationships/image" Target="../media/image2687.png"/><Relationship Id="rId279" Type="http://schemas.openxmlformats.org/officeDocument/2006/relationships/customXml" Target="../ink/ink2865.xml"/><Relationship Id="rId486" Type="http://schemas.openxmlformats.org/officeDocument/2006/relationships/image" Target="../media/image2729.png"/><Relationship Id="rId693" Type="http://schemas.openxmlformats.org/officeDocument/2006/relationships/customXml" Target="../ink/ink3072.xml"/><Relationship Id="rId707" Type="http://schemas.openxmlformats.org/officeDocument/2006/relationships/customXml" Target="../ink/ink3079.xml"/><Relationship Id="rId43" Type="http://schemas.openxmlformats.org/officeDocument/2006/relationships/customXml" Target="../ink/ink2746.xml"/><Relationship Id="rId139" Type="http://schemas.openxmlformats.org/officeDocument/2006/relationships/customXml" Target="../ink/ink2794.xml"/><Relationship Id="rId346" Type="http://schemas.openxmlformats.org/officeDocument/2006/relationships/image" Target="../media/image2659.png"/><Relationship Id="rId553" Type="http://schemas.openxmlformats.org/officeDocument/2006/relationships/customXml" Target="../ink/ink3002.xml"/><Relationship Id="rId760" Type="http://schemas.openxmlformats.org/officeDocument/2006/relationships/customXml" Target="../ink/ink3106.xml"/><Relationship Id="rId192" Type="http://schemas.openxmlformats.org/officeDocument/2006/relationships/image" Target="../media/image2583.png"/><Relationship Id="rId206" Type="http://schemas.openxmlformats.org/officeDocument/2006/relationships/image" Target="../media/image2590.png"/><Relationship Id="rId413" Type="http://schemas.openxmlformats.org/officeDocument/2006/relationships/customXml" Target="../ink/ink2932.xml"/><Relationship Id="rId497" Type="http://schemas.openxmlformats.org/officeDocument/2006/relationships/customXml" Target="../ink/ink2974.xml"/><Relationship Id="rId620" Type="http://schemas.openxmlformats.org/officeDocument/2006/relationships/image" Target="../media/image2795.png"/><Relationship Id="rId718" Type="http://schemas.openxmlformats.org/officeDocument/2006/relationships/image" Target="../media/image2844.png"/><Relationship Id="rId357" Type="http://schemas.openxmlformats.org/officeDocument/2006/relationships/customXml" Target="../ink/ink2904.xml"/><Relationship Id="rId54" Type="http://schemas.openxmlformats.org/officeDocument/2006/relationships/image" Target="../media/image2514.png"/><Relationship Id="rId217" Type="http://schemas.openxmlformats.org/officeDocument/2006/relationships/image" Target="../media/image2595.png"/><Relationship Id="rId564" Type="http://schemas.openxmlformats.org/officeDocument/2006/relationships/image" Target="../media/image2767.png"/><Relationship Id="rId771" Type="http://schemas.openxmlformats.org/officeDocument/2006/relationships/image" Target="../media/image2870.png"/><Relationship Id="rId424" Type="http://schemas.openxmlformats.org/officeDocument/2006/relationships/image" Target="../media/image2698.png"/><Relationship Id="rId631" Type="http://schemas.openxmlformats.org/officeDocument/2006/relationships/customXml" Target="../ink/ink3041.xml"/><Relationship Id="rId729" Type="http://schemas.openxmlformats.org/officeDocument/2006/relationships/customXml" Target="../ink/ink3090.xml"/><Relationship Id="rId270" Type="http://schemas.openxmlformats.org/officeDocument/2006/relationships/customXml" Target="../ink/ink2860.xml"/><Relationship Id="rId65" Type="http://schemas.openxmlformats.org/officeDocument/2006/relationships/customXml" Target="../ink/ink2757.xml"/><Relationship Id="rId130" Type="http://schemas.openxmlformats.org/officeDocument/2006/relationships/image" Target="../media/image2552.png"/><Relationship Id="rId368" Type="http://schemas.openxmlformats.org/officeDocument/2006/relationships/image" Target="../media/image2670.png"/><Relationship Id="rId575" Type="http://schemas.openxmlformats.org/officeDocument/2006/relationships/customXml" Target="../ink/ink3013.xml"/><Relationship Id="rId782" Type="http://schemas.openxmlformats.org/officeDocument/2006/relationships/customXml" Target="../ink/ink3117.xml"/><Relationship Id="rId228" Type="http://schemas.openxmlformats.org/officeDocument/2006/relationships/customXml" Target="../ink/ink2839.xml"/><Relationship Id="rId435" Type="http://schemas.openxmlformats.org/officeDocument/2006/relationships/customXml" Target="../ink/ink2943.xml"/><Relationship Id="rId642" Type="http://schemas.openxmlformats.org/officeDocument/2006/relationships/image" Target="../media/image2806.png"/><Relationship Id="rId281" Type="http://schemas.openxmlformats.org/officeDocument/2006/relationships/customXml" Target="../ink/ink2866.xml"/><Relationship Id="rId502" Type="http://schemas.openxmlformats.org/officeDocument/2006/relationships/image" Target="../media/image2736.png"/><Relationship Id="rId76" Type="http://schemas.openxmlformats.org/officeDocument/2006/relationships/image" Target="../media/image2525.png"/><Relationship Id="rId141" Type="http://schemas.openxmlformats.org/officeDocument/2006/relationships/customXml" Target="../ink/ink2795.xml"/><Relationship Id="rId379" Type="http://schemas.openxmlformats.org/officeDocument/2006/relationships/customXml" Target="../ink/ink2915.xml"/><Relationship Id="rId586" Type="http://schemas.openxmlformats.org/officeDocument/2006/relationships/image" Target="../media/image2778.png"/><Relationship Id="rId793" Type="http://schemas.openxmlformats.org/officeDocument/2006/relationships/customXml" Target="../ink/ink3123.xml"/><Relationship Id="rId807" Type="http://schemas.openxmlformats.org/officeDocument/2006/relationships/customXml" Target="../ink/ink3130.xml"/><Relationship Id="rId7" Type="http://schemas.openxmlformats.org/officeDocument/2006/relationships/customXml" Target="../ink/ink2728.xml"/><Relationship Id="rId239" Type="http://schemas.openxmlformats.org/officeDocument/2006/relationships/image" Target="../media/image2606.png"/><Relationship Id="rId446" Type="http://schemas.openxmlformats.org/officeDocument/2006/relationships/image" Target="../media/image2709.png"/><Relationship Id="rId653" Type="http://schemas.openxmlformats.org/officeDocument/2006/relationships/customXml" Target="../ink/ink3052.xml"/><Relationship Id="rId292" Type="http://schemas.openxmlformats.org/officeDocument/2006/relationships/image" Target="../media/image2632.png"/><Relationship Id="rId306" Type="http://schemas.openxmlformats.org/officeDocument/2006/relationships/image" Target="../media/image2639.png"/><Relationship Id="rId87" Type="http://schemas.openxmlformats.org/officeDocument/2006/relationships/customXml" Target="../ink/ink2768.xml"/><Relationship Id="rId513" Type="http://schemas.openxmlformats.org/officeDocument/2006/relationships/customXml" Target="../ink/ink2982.xml"/><Relationship Id="rId597" Type="http://schemas.openxmlformats.org/officeDocument/2006/relationships/customXml" Target="../ink/ink3024.xml"/><Relationship Id="rId720" Type="http://schemas.openxmlformats.org/officeDocument/2006/relationships/image" Target="../media/image2845.png"/><Relationship Id="rId152" Type="http://schemas.openxmlformats.org/officeDocument/2006/relationships/image" Target="../media/image2563.png"/><Relationship Id="rId457" Type="http://schemas.openxmlformats.org/officeDocument/2006/relationships/customXml" Target="../ink/ink2954.xml"/><Relationship Id="rId664" Type="http://schemas.openxmlformats.org/officeDocument/2006/relationships/image" Target="../media/image2817.png"/><Relationship Id="rId14" Type="http://schemas.openxmlformats.org/officeDocument/2006/relationships/image" Target="../media/image2494.png"/><Relationship Id="rId317" Type="http://schemas.openxmlformats.org/officeDocument/2006/relationships/customXml" Target="../ink/ink2884.xml"/><Relationship Id="rId524" Type="http://schemas.openxmlformats.org/officeDocument/2006/relationships/image" Target="../media/image2747.png"/><Relationship Id="rId731" Type="http://schemas.openxmlformats.org/officeDocument/2006/relationships/customXml" Target="../ink/ink3091.xml"/><Relationship Id="rId98" Type="http://schemas.openxmlformats.org/officeDocument/2006/relationships/image" Target="../media/image2536.png"/><Relationship Id="rId163" Type="http://schemas.openxmlformats.org/officeDocument/2006/relationships/customXml" Target="../ink/ink2806.xml"/><Relationship Id="rId370" Type="http://schemas.openxmlformats.org/officeDocument/2006/relationships/image" Target="../media/image2671.png"/><Relationship Id="rId230" Type="http://schemas.openxmlformats.org/officeDocument/2006/relationships/customXml" Target="../ink/ink2840.xml"/><Relationship Id="rId468" Type="http://schemas.openxmlformats.org/officeDocument/2006/relationships/image" Target="../media/image2720.png"/><Relationship Id="rId675" Type="http://schemas.openxmlformats.org/officeDocument/2006/relationships/customXml" Target="../ink/ink3063.xml"/><Relationship Id="rId25" Type="http://schemas.openxmlformats.org/officeDocument/2006/relationships/customXml" Target="../ink/ink2737.xml"/><Relationship Id="rId328" Type="http://schemas.openxmlformats.org/officeDocument/2006/relationships/image" Target="../media/image2650.png"/><Relationship Id="rId535" Type="http://schemas.openxmlformats.org/officeDocument/2006/relationships/customXml" Target="../ink/ink2993.xml"/><Relationship Id="rId742" Type="http://schemas.openxmlformats.org/officeDocument/2006/relationships/customXml" Target="../ink/ink3097.xml"/><Relationship Id="rId174" Type="http://schemas.openxmlformats.org/officeDocument/2006/relationships/image" Target="../media/image2574.png"/><Relationship Id="rId381" Type="http://schemas.openxmlformats.org/officeDocument/2006/relationships/customXml" Target="../ink/ink2916.xml"/><Relationship Id="rId602" Type="http://schemas.openxmlformats.org/officeDocument/2006/relationships/image" Target="../media/image2786.png"/><Relationship Id="rId241" Type="http://schemas.openxmlformats.org/officeDocument/2006/relationships/image" Target="../media/image2607.png"/><Relationship Id="rId479" Type="http://schemas.openxmlformats.org/officeDocument/2006/relationships/customXml" Target="../ink/ink2965.xml"/><Relationship Id="rId686" Type="http://schemas.openxmlformats.org/officeDocument/2006/relationships/image" Target="../media/image2828.png"/><Relationship Id="rId36" Type="http://schemas.openxmlformats.org/officeDocument/2006/relationships/image" Target="../media/image2505.png"/><Relationship Id="rId339" Type="http://schemas.openxmlformats.org/officeDocument/2006/relationships/customXml" Target="../ink/ink2895.xml"/><Relationship Id="rId546" Type="http://schemas.openxmlformats.org/officeDocument/2006/relationships/image" Target="../media/image2758.png"/><Relationship Id="rId753" Type="http://schemas.openxmlformats.org/officeDocument/2006/relationships/image" Target="../media/image2861.png"/><Relationship Id="rId101" Type="http://schemas.openxmlformats.org/officeDocument/2006/relationships/customXml" Target="../ink/ink2775.xml"/><Relationship Id="rId185" Type="http://schemas.openxmlformats.org/officeDocument/2006/relationships/customXml" Target="../ink/ink2817.xml"/><Relationship Id="rId406" Type="http://schemas.openxmlformats.org/officeDocument/2006/relationships/image" Target="../media/image2689.png"/><Relationship Id="rId392" Type="http://schemas.openxmlformats.org/officeDocument/2006/relationships/image" Target="../media/image2682.png"/><Relationship Id="rId613" Type="http://schemas.openxmlformats.org/officeDocument/2006/relationships/customXml" Target="../ink/ink3032.xml"/><Relationship Id="rId697" Type="http://schemas.openxmlformats.org/officeDocument/2006/relationships/customXml" Target="../ink/ink3074.xml"/><Relationship Id="rId252" Type="http://schemas.openxmlformats.org/officeDocument/2006/relationships/customXml" Target="../ink/ink2851.xml"/><Relationship Id="rId47" Type="http://schemas.openxmlformats.org/officeDocument/2006/relationships/customXml" Target="../ink/ink2748.xml"/><Relationship Id="rId112" Type="http://schemas.openxmlformats.org/officeDocument/2006/relationships/image" Target="../media/image2543.png"/><Relationship Id="rId557" Type="http://schemas.openxmlformats.org/officeDocument/2006/relationships/customXml" Target="../ink/ink3004.xml"/><Relationship Id="rId764" Type="http://schemas.openxmlformats.org/officeDocument/2006/relationships/customXml" Target="../ink/ink3108.xml"/><Relationship Id="rId196" Type="http://schemas.openxmlformats.org/officeDocument/2006/relationships/image" Target="../media/image2585.png"/><Relationship Id="rId417" Type="http://schemas.openxmlformats.org/officeDocument/2006/relationships/customXml" Target="../ink/ink2934.xml"/><Relationship Id="rId624" Type="http://schemas.openxmlformats.org/officeDocument/2006/relationships/image" Target="../media/image2797.png"/><Relationship Id="rId263" Type="http://schemas.openxmlformats.org/officeDocument/2006/relationships/image" Target="../media/image2618.png"/><Relationship Id="rId470" Type="http://schemas.openxmlformats.org/officeDocument/2006/relationships/image" Target="../media/image2721.png"/><Relationship Id="rId58" Type="http://schemas.openxmlformats.org/officeDocument/2006/relationships/image" Target="../media/image2516.png"/><Relationship Id="rId123" Type="http://schemas.openxmlformats.org/officeDocument/2006/relationships/customXml" Target="../ink/ink2786.xml"/><Relationship Id="rId330" Type="http://schemas.openxmlformats.org/officeDocument/2006/relationships/image" Target="../media/image2651.png"/><Relationship Id="rId568" Type="http://schemas.openxmlformats.org/officeDocument/2006/relationships/image" Target="../media/image2769.png"/><Relationship Id="rId775" Type="http://schemas.openxmlformats.org/officeDocument/2006/relationships/image" Target="../media/image2872.png"/><Relationship Id="rId428" Type="http://schemas.openxmlformats.org/officeDocument/2006/relationships/image" Target="../media/image2700.png"/><Relationship Id="rId635" Type="http://schemas.openxmlformats.org/officeDocument/2006/relationships/customXml" Target="../ink/ink3043.xml"/><Relationship Id="rId274" Type="http://schemas.openxmlformats.org/officeDocument/2006/relationships/image" Target="../media/image2623.png"/><Relationship Id="rId481" Type="http://schemas.openxmlformats.org/officeDocument/2006/relationships/customXml" Target="../ink/ink2966.xml"/><Relationship Id="rId702" Type="http://schemas.openxmlformats.org/officeDocument/2006/relationships/image" Target="../media/image2836.png"/><Relationship Id="rId69" Type="http://schemas.openxmlformats.org/officeDocument/2006/relationships/customXml" Target="../ink/ink2759.xml"/><Relationship Id="rId134" Type="http://schemas.openxmlformats.org/officeDocument/2006/relationships/image" Target="../media/image2554.png"/><Relationship Id="rId579" Type="http://schemas.openxmlformats.org/officeDocument/2006/relationships/customXml" Target="../ink/ink3015.xml"/><Relationship Id="rId786" Type="http://schemas.openxmlformats.org/officeDocument/2006/relationships/image" Target="../media/image2877.png"/><Relationship Id="rId341" Type="http://schemas.openxmlformats.org/officeDocument/2006/relationships/customXml" Target="../ink/ink2896.xml"/><Relationship Id="rId439" Type="http://schemas.openxmlformats.org/officeDocument/2006/relationships/customXml" Target="../ink/ink2945.xml"/><Relationship Id="rId646" Type="http://schemas.openxmlformats.org/officeDocument/2006/relationships/image" Target="../media/image2808.png"/><Relationship Id="rId201" Type="http://schemas.openxmlformats.org/officeDocument/2006/relationships/customXml" Target="../ink/ink2825.xml"/><Relationship Id="rId285" Type="http://schemas.openxmlformats.org/officeDocument/2006/relationships/customXml" Target="../ink/ink2868.xml"/><Relationship Id="rId506" Type="http://schemas.openxmlformats.org/officeDocument/2006/relationships/image" Target="../media/image2738.png"/><Relationship Id="rId492" Type="http://schemas.openxmlformats.org/officeDocument/2006/relationships/image" Target="../media/image2731.png"/><Relationship Id="rId713" Type="http://schemas.openxmlformats.org/officeDocument/2006/relationships/customXml" Target="../ink/ink3082.xml"/><Relationship Id="rId797" Type="http://schemas.openxmlformats.org/officeDocument/2006/relationships/customXml" Target="../ink/ink3125.xml"/><Relationship Id="rId145" Type="http://schemas.openxmlformats.org/officeDocument/2006/relationships/customXml" Target="../ink/ink2797.xml"/><Relationship Id="rId352" Type="http://schemas.openxmlformats.org/officeDocument/2006/relationships/image" Target="../media/image2662.png"/><Relationship Id="rId212" Type="http://schemas.openxmlformats.org/officeDocument/2006/relationships/image" Target="../media/image2593.png"/><Relationship Id="rId657" Type="http://schemas.openxmlformats.org/officeDocument/2006/relationships/customXml" Target="../ink/ink3054.xml"/><Relationship Id="rId296" Type="http://schemas.openxmlformats.org/officeDocument/2006/relationships/image" Target="../media/image2634.png"/><Relationship Id="rId517" Type="http://schemas.openxmlformats.org/officeDocument/2006/relationships/customXml" Target="../ink/ink2984.xml"/><Relationship Id="rId724" Type="http://schemas.openxmlformats.org/officeDocument/2006/relationships/image" Target="../media/image2847.png"/><Relationship Id="rId60" Type="http://schemas.openxmlformats.org/officeDocument/2006/relationships/image" Target="../media/image2517.png"/><Relationship Id="rId156" Type="http://schemas.openxmlformats.org/officeDocument/2006/relationships/image" Target="../media/image2565.png"/><Relationship Id="rId363" Type="http://schemas.openxmlformats.org/officeDocument/2006/relationships/customXml" Target="../ink/ink2907.xml"/><Relationship Id="rId570" Type="http://schemas.openxmlformats.org/officeDocument/2006/relationships/image" Target="../media/image2770.png"/><Relationship Id="rId223" Type="http://schemas.openxmlformats.org/officeDocument/2006/relationships/image" Target="../media/image2598.png"/><Relationship Id="rId430" Type="http://schemas.openxmlformats.org/officeDocument/2006/relationships/image" Target="../media/image2701.png"/><Relationship Id="rId668" Type="http://schemas.openxmlformats.org/officeDocument/2006/relationships/image" Target="../media/image2819.png"/><Relationship Id="rId18" Type="http://schemas.openxmlformats.org/officeDocument/2006/relationships/image" Target="../media/image2496.png"/><Relationship Id="rId528" Type="http://schemas.openxmlformats.org/officeDocument/2006/relationships/image" Target="../media/image2749.png"/><Relationship Id="rId735" Type="http://schemas.openxmlformats.org/officeDocument/2006/relationships/customXml" Target="../ink/ink3093.xml"/><Relationship Id="rId167" Type="http://schemas.openxmlformats.org/officeDocument/2006/relationships/customXml" Target="../ink/ink2808.xml"/><Relationship Id="rId374" Type="http://schemas.openxmlformats.org/officeDocument/2006/relationships/image" Target="../media/image2673.png"/><Relationship Id="rId581" Type="http://schemas.openxmlformats.org/officeDocument/2006/relationships/customXml" Target="../ink/ink3016.xml"/><Relationship Id="rId71" Type="http://schemas.openxmlformats.org/officeDocument/2006/relationships/customXml" Target="../ink/ink2760.xml"/><Relationship Id="rId234" Type="http://schemas.openxmlformats.org/officeDocument/2006/relationships/customXml" Target="../ink/ink2842.xml"/><Relationship Id="rId679" Type="http://schemas.openxmlformats.org/officeDocument/2006/relationships/customXml" Target="../ink/ink3065.xml"/><Relationship Id="rId802" Type="http://schemas.openxmlformats.org/officeDocument/2006/relationships/image" Target="../media/image2885.png"/><Relationship Id="rId2" Type="http://schemas.openxmlformats.org/officeDocument/2006/relationships/notesSlide" Target="../notesSlides/notesSlide12.xml"/><Relationship Id="rId29" Type="http://schemas.openxmlformats.org/officeDocument/2006/relationships/customXml" Target="../ink/ink2739.xml"/><Relationship Id="rId441" Type="http://schemas.openxmlformats.org/officeDocument/2006/relationships/customXml" Target="../ink/ink2946.xml"/><Relationship Id="rId539" Type="http://schemas.openxmlformats.org/officeDocument/2006/relationships/customXml" Target="../ink/ink2995.xml"/><Relationship Id="rId746" Type="http://schemas.openxmlformats.org/officeDocument/2006/relationships/customXml" Target="../ink/ink3099.xml"/><Relationship Id="rId178" Type="http://schemas.openxmlformats.org/officeDocument/2006/relationships/image" Target="../media/image2576.png"/><Relationship Id="rId301" Type="http://schemas.openxmlformats.org/officeDocument/2006/relationships/customXml" Target="../ink/ink2876.xml"/><Relationship Id="rId82" Type="http://schemas.openxmlformats.org/officeDocument/2006/relationships/image" Target="../media/image2528.png"/><Relationship Id="rId385" Type="http://schemas.openxmlformats.org/officeDocument/2006/relationships/customXml" Target="../ink/ink2918.xml"/><Relationship Id="rId592" Type="http://schemas.openxmlformats.org/officeDocument/2006/relationships/image" Target="../media/image2781.png"/><Relationship Id="rId606" Type="http://schemas.openxmlformats.org/officeDocument/2006/relationships/image" Target="../media/image2788.png"/><Relationship Id="rId245" Type="http://schemas.openxmlformats.org/officeDocument/2006/relationships/image" Target="../media/image2609.png"/><Relationship Id="rId452" Type="http://schemas.openxmlformats.org/officeDocument/2006/relationships/image" Target="../media/image2712.png"/><Relationship Id="rId105" Type="http://schemas.openxmlformats.org/officeDocument/2006/relationships/customXml" Target="../ink/ink2777.xml"/><Relationship Id="rId312" Type="http://schemas.openxmlformats.org/officeDocument/2006/relationships/image" Target="../media/image2642.png"/><Relationship Id="rId757" Type="http://schemas.openxmlformats.org/officeDocument/2006/relationships/image" Target="../media/image2863.png"/><Relationship Id="rId93" Type="http://schemas.openxmlformats.org/officeDocument/2006/relationships/customXml" Target="../ink/ink2771.xml"/><Relationship Id="rId189" Type="http://schemas.openxmlformats.org/officeDocument/2006/relationships/customXml" Target="../ink/ink2819.xml"/><Relationship Id="rId396" Type="http://schemas.openxmlformats.org/officeDocument/2006/relationships/image" Target="../media/image2684.png"/><Relationship Id="rId617" Type="http://schemas.openxmlformats.org/officeDocument/2006/relationships/customXml" Target="../ink/ink3034.xml"/><Relationship Id="rId256" Type="http://schemas.openxmlformats.org/officeDocument/2006/relationships/customXml" Target="../ink/ink2853.xml"/><Relationship Id="rId463" Type="http://schemas.openxmlformats.org/officeDocument/2006/relationships/customXml" Target="../ink/ink2957.xml"/><Relationship Id="rId670" Type="http://schemas.openxmlformats.org/officeDocument/2006/relationships/image" Target="../media/image2820.png"/><Relationship Id="rId116" Type="http://schemas.openxmlformats.org/officeDocument/2006/relationships/image" Target="../media/image2545.png"/><Relationship Id="rId323" Type="http://schemas.openxmlformats.org/officeDocument/2006/relationships/customXml" Target="../ink/ink2887.xml"/><Relationship Id="rId530" Type="http://schemas.openxmlformats.org/officeDocument/2006/relationships/image" Target="../media/image2750.png"/><Relationship Id="rId768" Type="http://schemas.openxmlformats.org/officeDocument/2006/relationships/customXml" Target="../ink/ink3110.xml"/><Relationship Id="rId20" Type="http://schemas.openxmlformats.org/officeDocument/2006/relationships/image" Target="../media/image2497.png"/><Relationship Id="rId628" Type="http://schemas.openxmlformats.org/officeDocument/2006/relationships/image" Target="../media/image2799.png"/><Relationship Id="rId267" Type="http://schemas.openxmlformats.org/officeDocument/2006/relationships/image" Target="../media/image2620.png"/><Relationship Id="rId474" Type="http://schemas.openxmlformats.org/officeDocument/2006/relationships/image" Target="../media/image2723.png"/><Relationship Id="rId127" Type="http://schemas.openxmlformats.org/officeDocument/2006/relationships/customXml" Target="../ink/ink2788.xml"/><Relationship Id="rId681" Type="http://schemas.openxmlformats.org/officeDocument/2006/relationships/customXml" Target="../ink/ink3066.xml"/><Relationship Id="rId779" Type="http://schemas.openxmlformats.org/officeDocument/2006/relationships/image" Target="../media/image2874.png"/><Relationship Id="rId31" Type="http://schemas.openxmlformats.org/officeDocument/2006/relationships/customXml" Target="../ink/ink2740.xml"/><Relationship Id="rId334" Type="http://schemas.openxmlformats.org/officeDocument/2006/relationships/image" Target="../media/image2653.png"/><Relationship Id="rId541" Type="http://schemas.openxmlformats.org/officeDocument/2006/relationships/customXml" Target="../ink/ink2996.xml"/><Relationship Id="rId639" Type="http://schemas.openxmlformats.org/officeDocument/2006/relationships/customXml" Target="../ink/ink3045.xml"/><Relationship Id="rId180" Type="http://schemas.openxmlformats.org/officeDocument/2006/relationships/image" Target="../media/image2577.png"/><Relationship Id="rId278" Type="http://schemas.openxmlformats.org/officeDocument/2006/relationships/image" Target="../media/image2625.png"/><Relationship Id="rId401" Type="http://schemas.openxmlformats.org/officeDocument/2006/relationships/customXml" Target="../ink/ink2926.xml"/><Relationship Id="rId485" Type="http://schemas.openxmlformats.org/officeDocument/2006/relationships/customXml" Target="../ink/ink2968.xml"/><Relationship Id="rId692" Type="http://schemas.openxmlformats.org/officeDocument/2006/relationships/image" Target="../media/image2831.png"/><Relationship Id="rId706" Type="http://schemas.openxmlformats.org/officeDocument/2006/relationships/image" Target="../media/image2838.png"/><Relationship Id="rId42" Type="http://schemas.openxmlformats.org/officeDocument/2006/relationships/image" Target="../media/image2508.png"/><Relationship Id="rId138" Type="http://schemas.openxmlformats.org/officeDocument/2006/relationships/image" Target="../media/image2556.png"/><Relationship Id="rId345" Type="http://schemas.openxmlformats.org/officeDocument/2006/relationships/customXml" Target="../ink/ink2898.xml"/><Relationship Id="rId552" Type="http://schemas.openxmlformats.org/officeDocument/2006/relationships/image" Target="../media/image2761.png"/><Relationship Id="rId191" Type="http://schemas.openxmlformats.org/officeDocument/2006/relationships/customXml" Target="../ink/ink2820.xml"/><Relationship Id="rId205" Type="http://schemas.openxmlformats.org/officeDocument/2006/relationships/customXml" Target="../ink/ink2827.xml"/><Relationship Id="rId412" Type="http://schemas.openxmlformats.org/officeDocument/2006/relationships/image" Target="../media/image2692.png"/><Relationship Id="rId289" Type="http://schemas.openxmlformats.org/officeDocument/2006/relationships/customXml" Target="../ink/ink2870.xml"/><Relationship Id="rId496" Type="http://schemas.openxmlformats.org/officeDocument/2006/relationships/image" Target="../media/image2733.png"/><Relationship Id="rId717" Type="http://schemas.openxmlformats.org/officeDocument/2006/relationships/customXml" Target="../ink/ink3084.xml"/><Relationship Id="rId53" Type="http://schemas.openxmlformats.org/officeDocument/2006/relationships/customXml" Target="../ink/ink2751.xml"/><Relationship Id="rId149" Type="http://schemas.openxmlformats.org/officeDocument/2006/relationships/customXml" Target="../ink/ink2799.xml"/><Relationship Id="rId356" Type="http://schemas.openxmlformats.org/officeDocument/2006/relationships/image" Target="../media/image2664.png"/><Relationship Id="rId563" Type="http://schemas.openxmlformats.org/officeDocument/2006/relationships/customXml" Target="../ink/ink3007.xml"/><Relationship Id="rId770" Type="http://schemas.openxmlformats.org/officeDocument/2006/relationships/customXml" Target="../ink/ink3111.xml"/><Relationship Id="rId216" Type="http://schemas.openxmlformats.org/officeDocument/2006/relationships/customXml" Target="../ink/ink2833.xml"/><Relationship Id="rId423" Type="http://schemas.openxmlformats.org/officeDocument/2006/relationships/customXml" Target="../ink/ink2937.xml"/><Relationship Id="rId630" Type="http://schemas.openxmlformats.org/officeDocument/2006/relationships/image" Target="../media/image2800.png"/><Relationship Id="rId728" Type="http://schemas.openxmlformats.org/officeDocument/2006/relationships/image" Target="../media/image2849.png"/><Relationship Id="rId64" Type="http://schemas.openxmlformats.org/officeDocument/2006/relationships/image" Target="../media/image2519.png"/><Relationship Id="rId367" Type="http://schemas.openxmlformats.org/officeDocument/2006/relationships/customXml" Target="../ink/ink2909.xml"/><Relationship Id="rId574" Type="http://schemas.openxmlformats.org/officeDocument/2006/relationships/image" Target="../media/image2772.png"/><Relationship Id="rId227" Type="http://schemas.openxmlformats.org/officeDocument/2006/relationships/image" Target="../media/image2600.png"/><Relationship Id="rId781" Type="http://schemas.openxmlformats.org/officeDocument/2006/relationships/image" Target="../media/image2875.png"/><Relationship Id="rId434" Type="http://schemas.openxmlformats.org/officeDocument/2006/relationships/image" Target="../media/image2703.png"/><Relationship Id="rId641" Type="http://schemas.openxmlformats.org/officeDocument/2006/relationships/customXml" Target="../ink/ink3046.xml"/><Relationship Id="rId739" Type="http://schemas.openxmlformats.org/officeDocument/2006/relationships/image" Target="../media/image2854.png"/><Relationship Id="rId33" Type="http://schemas.openxmlformats.org/officeDocument/2006/relationships/customXml" Target="../ink/ink2741.xml"/><Relationship Id="rId129" Type="http://schemas.openxmlformats.org/officeDocument/2006/relationships/customXml" Target="../ink/ink2789.xml"/><Relationship Id="rId280" Type="http://schemas.openxmlformats.org/officeDocument/2006/relationships/image" Target="../media/image2626.png"/><Relationship Id="rId336" Type="http://schemas.openxmlformats.org/officeDocument/2006/relationships/image" Target="../media/image2654.png"/><Relationship Id="rId501" Type="http://schemas.openxmlformats.org/officeDocument/2006/relationships/customXml" Target="../ink/ink2976.xml"/><Relationship Id="rId543" Type="http://schemas.openxmlformats.org/officeDocument/2006/relationships/customXml" Target="../ink/ink2997.xml"/><Relationship Id="rId75" Type="http://schemas.openxmlformats.org/officeDocument/2006/relationships/customXml" Target="../ink/ink2762.xml"/><Relationship Id="rId140" Type="http://schemas.openxmlformats.org/officeDocument/2006/relationships/image" Target="../media/image2557.png"/><Relationship Id="rId182" Type="http://schemas.openxmlformats.org/officeDocument/2006/relationships/image" Target="../media/image2578.png"/><Relationship Id="rId378" Type="http://schemas.openxmlformats.org/officeDocument/2006/relationships/image" Target="../media/image2675.png"/><Relationship Id="rId403" Type="http://schemas.openxmlformats.org/officeDocument/2006/relationships/customXml" Target="../ink/ink2927.xml"/><Relationship Id="rId585" Type="http://schemas.openxmlformats.org/officeDocument/2006/relationships/customXml" Target="../ink/ink3018.xml"/><Relationship Id="rId750" Type="http://schemas.openxmlformats.org/officeDocument/2006/relationships/customXml" Target="../ink/ink3101.xml"/><Relationship Id="rId792" Type="http://schemas.openxmlformats.org/officeDocument/2006/relationships/image" Target="../media/image2880.png"/><Relationship Id="rId806" Type="http://schemas.openxmlformats.org/officeDocument/2006/relationships/image" Target="../media/image2887.png"/><Relationship Id="rId6" Type="http://schemas.openxmlformats.org/officeDocument/2006/relationships/image" Target="../media/image2490.png"/><Relationship Id="rId238" Type="http://schemas.openxmlformats.org/officeDocument/2006/relationships/customXml" Target="../ink/ink2844.xml"/><Relationship Id="rId445" Type="http://schemas.openxmlformats.org/officeDocument/2006/relationships/customXml" Target="../ink/ink2948.xml"/><Relationship Id="rId487" Type="http://schemas.openxmlformats.org/officeDocument/2006/relationships/customXml" Target="../ink/ink2969.xml"/><Relationship Id="rId610" Type="http://schemas.openxmlformats.org/officeDocument/2006/relationships/image" Target="../media/image2790.png"/><Relationship Id="rId652" Type="http://schemas.openxmlformats.org/officeDocument/2006/relationships/image" Target="../media/image2811.png"/><Relationship Id="rId694" Type="http://schemas.openxmlformats.org/officeDocument/2006/relationships/image" Target="../media/image2832.png"/><Relationship Id="rId708" Type="http://schemas.openxmlformats.org/officeDocument/2006/relationships/image" Target="../media/image2839.png"/><Relationship Id="rId291" Type="http://schemas.openxmlformats.org/officeDocument/2006/relationships/customXml" Target="../ink/ink2871.xml"/><Relationship Id="rId305" Type="http://schemas.openxmlformats.org/officeDocument/2006/relationships/customXml" Target="../ink/ink2878.xml"/><Relationship Id="rId347" Type="http://schemas.openxmlformats.org/officeDocument/2006/relationships/customXml" Target="../ink/ink2899.xml"/><Relationship Id="rId512" Type="http://schemas.openxmlformats.org/officeDocument/2006/relationships/image" Target="../media/image2741.png"/><Relationship Id="rId44" Type="http://schemas.openxmlformats.org/officeDocument/2006/relationships/image" Target="../media/image2509.png"/><Relationship Id="rId86" Type="http://schemas.openxmlformats.org/officeDocument/2006/relationships/image" Target="../media/image2530.png"/><Relationship Id="rId151" Type="http://schemas.openxmlformats.org/officeDocument/2006/relationships/customXml" Target="../ink/ink2800.xml"/><Relationship Id="rId389" Type="http://schemas.openxmlformats.org/officeDocument/2006/relationships/customXml" Target="../ink/ink2920.xml"/><Relationship Id="rId554" Type="http://schemas.openxmlformats.org/officeDocument/2006/relationships/image" Target="../media/image2762.png"/><Relationship Id="rId596" Type="http://schemas.openxmlformats.org/officeDocument/2006/relationships/image" Target="../media/image2783.png"/><Relationship Id="rId761" Type="http://schemas.openxmlformats.org/officeDocument/2006/relationships/image" Target="../media/image2865.png"/><Relationship Id="rId193" Type="http://schemas.openxmlformats.org/officeDocument/2006/relationships/customXml" Target="../ink/ink2821.xml"/><Relationship Id="rId207" Type="http://schemas.openxmlformats.org/officeDocument/2006/relationships/customXml" Target="../ink/ink2828.xml"/><Relationship Id="rId249" Type="http://schemas.openxmlformats.org/officeDocument/2006/relationships/image" Target="../media/image2611.png"/><Relationship Id="rId414" Type="http://schemas.openxmlformats.org/officeDocument/2006/relationships/image" Target="../media/image2693.png"/><Relationship Id="rId456" Type="http://schemas.openxmlformats.org/officeDocument/2006/relationships/image" Target="../media/image2714.png"/><Relationship Id="rId498" Type="http://schemas.openxmlformats.org/officeDocument/2006/relationships/image" Target="../media/image2734.png"/><Relationship Id="rId621" Type="http://schemas.openxmlformats.org/officeDocument/2006/relationships/customXml" Target="../ink/ink3036.xml"/><Relationship Id="rId663" Type="http://schemas.openxmlformats.org/officeDocument/2006/relationships/customXml" Target="../ink/ink3057.xml"/><Relationship Id="rId13" Type="http://schemas.openxmlformats.org/officeDocument/2006/relationships/customXml" Target="../ink/ink2731.xml"/><Relationship Id="rId109" Type="http://schemas.openxmlformats.org/officeDocument/2006/relationships/customXml" Target="../ink/ink2779.xml"/><Relationship Id="rId260" Type="http://schemas.openxmlformats.org/officeDocument/2006/relationships/customXml" Target="../ink/ink2855.xml"/><Relationship Id="rId316" Type="http://schemas.openxmlformats.org/officeDocument/2006/relationships/image" Target="../media/image2644.png"/><Relationship Id="rId523" Type="http://schemas.openxmlformats.org/officeDocument/2006/relationships/customXml" Target="../ink/ink2987.xml"/><Relationship Id="rId719" Type="http://schemas.openxmlformats.org/officeDocument/2006/relationships/customXml" Target="../ink/ink3085.xml"/><Relationship Id="rId55" Type="http://schemas.openxmlformats.org/officeDocument/2006/relationships/customXml" Target="../ink/ink2752.xml"/><Relationship Id="rId97" Type="http://schemas.openxmlformats.org/officeDocument/2006/relationships/customXml" Target="../ink/ink2773.xml"/><Relationship Id="rId120" Type="http://schemas.openxmlformats.org/officeDocument/2006/relationships/image" Target="../media/image2547.png"/><Relationship Id="rId358" Type="http://schemas.openxmlformats.org/officeDocument/2006/relationships/image" Target="../media/image2665.png"/><Relationship Id="rId565" Type="http://schemas.openxmlformats.org/officeDocument/2006/relationships/customXml" Target="../ink/ink3008.xml"/><Relationship Id="rId730" Type="http://schemas.openxmlformats.org/officeDocument/2006/relationships/image" Target="../media/image2850.png"/><Relationship Id="rId772" Type="http://schemas.openxmlformats.org/officeDocument/2006/relationships/customXml" Target="../ink/ink3112.xml"/><Relationship Id="rId162" Type="http://schemas.openxmlformats.org/officeDocument/2006/relationships/image" Target="../media/image2568.png"/><Relationship Id="rId218" Type="http://schemas.openxmlformats.org/officeDocument/2006/relationships/customXml" Target="../ink/ink2834.xml"/><Relationship Id="rId425" Type="http://schemas.openxmlformats.org/officeDocument/2006/relationships/customXml" Target="../ink/ink2938.xml"/><Relationship Id="rId467" Type="http://schemas.openxmlformats.org/officeDocument/2006/relationships/customXml" Target="../ink/ink2959.xml"/><Relationship Id="rId632" Type="http://schemas.openxmlformats.org/officeDocument/2006/relationships/image" Target="../media/image2801.png"/><Relationship Id="rId271" Type="http://schemas.openxmlformats.org/officeDocument/2006/relationships/customXml" Target="../ink/ink2861.xml"/><Relationship Id="rId674" Type="http://schemas.openxmlformats.org/officeDocument/2006/relationships/image" Target="../media/image2822.png"/><Relationship Id="rId24" Type="http://schemas.openxmlformats.org/officeDocument/2006/relationships/image" Target="../media/image2499.png"/><Relationship Id="rId66" Type="http://schemas.openxmlformats.org/officeDocument/2006/relationships/image" Target="../media/image2520.png"/><Relationship Id="rId131" Type="http://schemas.openxmlformats.org/officeDocument/2006/relationships/customXml" Target="../ink/ink2790.xml"/><Relationship Id="rId327" Type="http://schemas.openxmlformats.org/officeDocument/2006/relationships/customXml" Target="../ink/ink2889.xml"/><Relationship Id="rId369" Type="http://schemas.openxmlformats.org/officeDocument/2006/relationships/customXml" Target="../ink/ink2910.xml"/><Relationship Id="rId534" Type="http://schemas.openxmlformats.org/officeDocument/2006/relationships/image" Target="../media/image2752.png"/><Relationship Id="rId576" Type="http://schemas.openxmlformats.org/officeDocument/2006/relationships/image" Target="../media/image2773.png"/><Relationship Id="rId741" Type="http://schemas.openxmlformats.org/officeDocument/2006/relationships/image" Target="../media/image2855.png"/><Relationship Id="rId783" Type="http://schemas.openxmlformats.org/officeDocument/2006/relationships/customXml" Target="../ink/ink3118.xml"/><Relationship Id="rId173" Type="http://schemas.openxmlformats.org/officeDocument/2006/relationships/customXml" Target="../ink/ink2811.xml"/><Relationship Id="rId229" Type="http://schemas.openxmlformats.org/officeDocument/2006/relationships/image" Target="../media/image2601.png"/><Relationship Id="rId380" Type="http://schemas.openxmlformats.org/officeDocument/2006/relationships/image" Target="../media/image2676.png"/><Relationship Id="rId436" Type="http://schemas.openxmlformats.org/officeDocument/2006/relationships/image" Target="../media/image2704.png"/><Relationship Id="rId601" Type="http://schemas.openxmlformats.org/officeDocument/2006/relationships/customXml" Target="../ink/ink3026.xml"/><Relationship Id="rId643" Type="http://schemas.openxmlformats.org/officeDocument/2006/relationships/customXml" Target="../ink/ink3047.xml"/><Relationship Id="rId240" Type="http://schemas.openxmlformats.org/officeDocument/2006/relationships/customXml" Target="../ink/ink2845.xml"/><Relationship Id="rId478" Type="http://schemas.openxmlformats.org/officeDocument/2006/relationships/image" Target="../media/image2725.png"/><Relationship Id="rId685" Type="http://schemas.openxmlformats.org/officeDocument/2006/relationships/customXml" Target="../ink/ink3068.xml"/><Relationship Id="rId35" Type="http://schemas.openxmlformats.org/officeDocument/2006/relationships/customXml" Target="../ink/ink2742.xml"/><Relationship Id="rId77" Type="http://schemas.openxmlformats.org/officeDocument/2006/relationships/customXml" Target="../ink/ink2763.xml"/><Relationship Id="rId100" Type="http://schemas.openxmlformats.org/officeDocument/2006/relationships/image" Target="../media/image2537.png"/><Relationship Id="rId282" Type="http://schemas.openxmlformats.org/officeDocument/2006/relationships/image" Target="../media/image2627.png"/><Relationship Id="rId338" Type="http://schemas.openxmlformats.org/officeDocument/2006/relationships/image" Target="../media/image2655.png"/><Relationship Id="rId503" Type="http://schemas.openxmlformats.org/officeDocument/2006/relationships/customXml" Target="../ink/ink2977.xml"/><Relationship Id="rId545" Type="http://schemas.openxmlformats.org/officeDocument/2006/relationships/customXml" Target="../ink/ink2998.xml"/><Relationship Id="rId587" Type="http://schemas.openxmlformats.org/officeDocument/2006/relationships/customXml" Target="../ink/ink3019.xml"/><Relationship Id="rId710" Type="http://schemas.openxmlformats.org/officeDocument/2006/relationships/image" Target="../media/image2840.png"/><Relationship Id="rId752" Type="http://schemas.openxmlformats.org/officeDocument/2006/relationships/customXml" Target="../ink/ink3102.xml"/><Relationship Id="rId808" Type="http://schemas.openxmlformats.org/officeDocument/2006/relationships/image" Target="../media/image2888.png"/><Relationship Id="rId8" Type="http://schemas.openxmlformats.org/officeDocument/2006/relationships/image" Target="../media/image2491.png"/><Relationship Id="rId142" Type="http://schemas.openxmlformats.org/officeDocument/2006/relationships/image" Target="../media/image2558.png"/><Relationship Id="rId184" Type="http://schemas.openxmlformats.org/officeDocument/2006/relationships/image" Target="../media/image2579.png"/><Relationship Id="rId391" Type="http://schemas.openxmlformats.org/officeDocument/2006/relationships/customXml" Target="../ink/ink2921.xml"/><Relationship Id="rId405" Type="http://schemas.openxmlformats.org/officeDocument/2006/relationships/customXml" Target="../ink/ink2928.xml"/><Relationship Id="rId447" Type="http://schemas.openxmlformats.org/officeDocument/2006/relationships/customXml" Target="../ink/ink2949.xml"/><Relationship Id="rId612" Type="http://schemas.openxmlformats.org/officeDocument/2006/relationships/image" Target="../media/image2791.png"/><Relationship Id="rId794" Type="http://schemas.openxmlformats.org/officeDocument/2006/relationships/image" Target="../media/image2881.png"/><Relationship Id="rId251" Type="http://schemas.openxmlformats.org/officeDocument/2006/relationships/image" Target="../media/image2612.png"/><Relationship Id="rId489" Type="http://schemas.openxmlformats.org/officeDocument/2006/relationships/customXml" Target="../ink/ink2970.xml"/><Relationship Id="rId654" Type="http://schemas.openxmlformats.org/officeDocument/2006/relationships/image" Target="../media/image2812.png"/><Relationship Id="rId696" Type="http://schemas.openxmlformats.org/officeDocument/2006/relationships/image" Target="../media/image2833.png"/><Relationship Id="rId46" Type="http://schemas.openxmlformats.org/officeDocument/2006/relationships/image" Target="../media/image2510.png"/><Relationship Id="rId293" Type="http://schemas.openxmlformats.org/officeDocument/2006/relationships/customXml" Target="../ink/ink2872.xml"/><Relationship Id="rId307" Type="http://schemas.openxmlformats.org/officeDocument/2006/relationships/customXml" Target="../ink/ink2879.xml"/><Relationship Id="rId349" Type="http://schemas.openxmlformats.org/officeDocument/2006/relationships/customXml" Target="../ink/ink2900.xml"/><Relationship Id="rId514" Type="http://schemas.openxmlformats.org/officeDocument/2006/relationships/image" Target="../media/image2742.png"/><Relationship Id="rId556" Type="http://schemas.openxmlformats.org/officeDocument/2006/relationships/image" Target="../media/image2763.png"/><Relationship Id="rId721" Type="http://schemas.openxmlformats.org/officeDocument/2006/relationships/customXml" Target="../ink/ink3086.xml"/><Relationship Id="rId763" Type="http://schemas.openxmlformats.org/officeDocument/2006/relationships/image" Target="../media/image2866.png"/><Relationship Id="rId88" Type="http://schemas.openxmlformats.org/officeDocument/2006/relationships/image" Target="../media/image2531.png"/><Relationship Id="rId111" Type="http://schemas.openxmlformats.org/officeDocument/2006/relationships/customXml" Target="../ink/ink2780.xml"/><Relationship Id="rId153" Type="http://schemas.openxmlformats.org/officeDocument/2006/relationships/customXml" Target="../ink/ink2801.xml"/><Relationship Id="rId195" Type="http://schemas.openxmlformats.org/officeDocument/2006/relationships/customXml" Target="../ink/ink2822.xml"/><Relationship Id="rId209" Type="http://schemas.openxmlformats.org/officeDocument/2006/relationships/customXml" Target="../ink/ink2829.xml"/><Relationship Id="rId360" Type="http://schemas.openxmlformats.org/officeDocument/2006/relationships/image" Target="../media/image2666.png"/><Relationship Id="rId416" Type="http://schemas.openxmlformats.org/officeDocument/2006/relationships/image" Target="../media/image2694.png"/><Relationship Id="rId598" Type="http://schemas.openxmlformats.org/officeDocument/2006/relationships/image" Target="../media/image2784.png"/><Relationship Id="rId220" Type="http://schemas.openxmlformats.org/officeDocument/2006/relationships/customXml" Target="../ink/ink2835.xml"/><Relationship Id="rId458" Type="http://schemas.openxmlformats.org/officeDocument/2006/relationships/image" Target="../media/image2715.png"/><Relationship Id="rId623" Type="http://schemas.openxmlformats.org/officeDocument/2006/relationships/customXml" Target="../ink/ink3037.xml"/><Relationship Id="rId665" Type="http://schemas.openxmlformats.org/officeDocument/2006/relationships/customXml" Target="../ink/ink3058.xml"/><Relationship Id="rId15" Type="http://schemas.openxmlformats.org/officeDocument/2006/relationships/customXml" Target="../ink/ink2732.xml"/><Relationship Id="rId57" Type="http://schemas.openxmlformats.org/officeDocument/2006/relationships/customXml" Target="../ink/ink2753.xml"/><Relationship Id="rId262" Type="http://schemas.openxmlformats.org/officeDocument/2006/relationships/customXml" Target="../ink/ink2856.xml"/><Relationship Id="rId318" Type="http://schemas.openxmlformats.org/officeDocument/2006/relationships/image" Target="../media/image2645.png"/><Relationship Id="rId525" Type="http://schemas.openxmlformats.org/officeDocument/2006/relationships/customXml" Target="../ink/ink2988.xml"/><Relationship Id="rId567" Type="http://schemas.openxmlformats.org/officeDocument/2006/relationships/customXml" Target="../ink/ink3009.xml"/><Relationship Id="rId732" Type="http://schemas.openxmlformats.org/officeDocument/2006/relationships/image" Target="../media/image2851.png"/><Relationship Id="rId99" Type="http://schemas.openxmlformats.org/officeDocument/2006/relationships/customXml" Target="../ink/ink2774.xml"/><Relationship Id="rId122" Type="http://schemas.openxmlformats.org/officeDocument/2006/relationships/image" Target="../media/image2548.png"/><Relationship Id="rId164" Type="http://schemas.openxmlformats.org/officeDocument/2006/relationships/image" Target="../media/image2569.png"/><Relationship Id="rId371" Type="http://schemas.openxmlformats.org/officeDocument/2006/relationships/customXml" Target="../ink/ink2911.xml"/><Relationship Id="rId774" Type="http://schemas.openxmlformats.org/officeDocument/2006/relationships/customXml" Target="../ink/ink3113.xml"/><Relationship Id="rId427" Type="http://schemas.openxmlformats.org/officeDocument/2006/relationships/customXml" Target="../ink/ink2939.xml"/><Relationship Id="rId469" Type="http://schemas.openxmlformats.org/officeDocument/2006/relationships/customXml" Target="../ink/ink2960.xml"/><Relationship Id="rId634" Type="http://schemas.openxmlformats.org/officeDocument/2006/relationships/image" Target="../media/image2802.png"/><Relationship Id="rId676" Type="http://schemas.openxmlformats.org/officeDocument/2006/relationships/image" Target="../media/image2823.png"/><Relationship Id="rId26" Type="http://schemas.openxmlformats.org/officeDocument/2006/relationships/image" Target="../media/image2500.png"/><Relationship Id="rId231" Type="http://schemas.openxmlformats.org/officeDocument/2006/relationships/image" Target="../media/image2602.png"/><Relationship Id="rId273" Type="http://schemas.openxmlformats.org/officeDocument/2006/relationships/customXml" Target="../ink/ink2862.xml"/><Relationship Id="rId329" Type="http://schemas.openxmlformats.org/officeDocument/2006/relationships/customXml" Target="../ink/ink2890.xml"/><Relationship Id="rId480" Type="http://schemas.openxmlformats.org/officeDocument/2006/relationships/image" Target="../media/image2726.png"/><Relationship Id="rId536" Type="http://schemas.openxmlformats.org/officeDocument/2006/relationships/image" Target="../media/image2753.png"/><Relationship Id="rId701" Type="http://schemas.openxmlformats.org/officeDocument/2006/relationships/customXml" Target="../ink/ink3076.xml"/><Relationship Id="rId68" Type="http://schemas.openxmlformats.org/officeDocument/2006/relationships/image" Target="../media/image2521.png"/><Relationship Id="rId133" Type="http://schemas.openxmlformats.org/officeDocument/2006/relationships/customXml" Target="../ink/ink2791.xml"/><Relationship Id="rId175" Type="http://schemas.openxmlformats.org/officeDocument/2006/relationships/customXml" Target="../ink/ink2812.xml"/><Relationship Id="rId340" Type="http://schemas.openxmlformats.org/officeDocument/2006/relationships/image" Target="../media/image2656.png"/><Relationship Id="rId578" Type="http://schemas.openxmlformats.org/officeDocument/2006/relationships/image" Target="../media/image2774.png"/><Relationship Id="rId743" Type="http://schemas.openxmlformats.org/officeDocument/2006/relationships/image" Target="../media/image2856.png"/><Relationship Id="rId785" Type="http://schemas.openxmlformats.org/officeDocument/2006/relationships/customXml" Target="../ink/ink3119.xml"/><Relationship Id="rId200" Type="http://schemas.openxmlformats.org/officeDocument/2006/relationships/image" Target="../media/image2587.png"/><Relationship Id="rId382" Type="http://schemas.openxmlformats.org/officeDocument/2006/relationships/image" Target="../media/image2677.png"/><Relationship Id="rId438" Type="http://schemas.openxmlformats.org/officeDocument/2006/relationships/image" Target="../media/image2705.png"/><Relationship Id="rId603" Type="http://schemas.openxmlformats.org/officeDocument/2006/relationships/customXml" Target="../ink/ink3027.xml"/><Relationship Id="rId645" Type="http://schemas.openxmlformats.org/officeDocument/2006/relationships/customXml" Target="../ink/ink3048.xml"/><Relationship Id="rId687" Type="http://schemas.openxmlformats.org/officeDocument/2006/relationships/customXml" Target="../ink/ink3069.xml"/><Relationship Id="rId242" Type="http://schemas.openxmlformats.org/officeDocument/2006/relationships/customXml" Target="../ink/ink2846.xml"/><Relationship Id="rId284" Type="http://schemas.openxmlformats.org/officeDocument/2006/relationships/image" Target="../media/image2628.png"/><Relationship Id="rId491" Type="http://schemas.openxmlformats.org/officeDocument/2006/relationships/customXml" Target="../ink/ink2971.xml"/><Relationship Id="rId505" Type="http://schemas.openxmlformats.org/officeDocument/2006/relationships/customXml" Target="../ink/ink2978.xml"/><Relationship Id="rId712" Type="http://schemas.openxmlformats.org/officeDocument/2006/relationships/image" Target="../media/image2841.png"/><Relationship Id="rId37" Type="http://schemas.openxmlformats.org/officeDocument/2006/relationships/customXml" Target="../ink/ink2743.xml"/><Relationship Id="rId79" Type="http://schemas.openxmlformats.org/officeDocument/2006/relationships/customXml" Target="../ink/ink2764.xml"/><Relationship Id="rId102" Type="http://schemas.openxmlformats.org/officeDocument/2006/relationships/image" Target="../media/image2538.png"/><Relationship Id="rId144" Type="http://schemas.openxmlformats.org/officeDocument/2006/relationships/image" Target="../media/image2559.png"/><Relationship Id="rId547" Type="http://schemas.openxmlformats.org/officeDocument/2006/relationships/customXml" Target="../ink/ink2999.xml"/><Relationship Id="rId589" Type="http://schemas.openxmlformats.org/officeDocument/2006/relationships/customXml" Target="../ink/ink3020.xml"/><Relationship Id="rId754" Type="http://schemas.openxmlformats.org/officeDocument/2006/relationships/customXml" Target="../ink/ink3103.xml"/><Relationship Id="rId796" Type="http://schemas.openxmlformats.org/officeDocument/2006/relationships/image" Target="../media/image2882.png"/><Relationship Id="rId90" Type="http://schemas.openxmlformats.org/officeDocument/2006/relationships/image" Target="../media/image2532.png"/><Relationship Id="rId186" Type="http://schemas.openxmlformats.org/officeDocument/2006/relationships/image" Target="../media/image2580.png"/><Relationship Id="rId351" Type="http://schemas.openxmlformats.org/officeDocument/2006/relationships/customXml" Target="../ink/ink2901.xml"/><Relationship Id="rId393" Type="http://schemas.openxmlformats.org/officeDocument/2006/relationships/customXml" Target="../ink/ink2922.xml"/><Relationship Id="rId407" Type="http://schemas.openxmlformats.org/officeDocument/2006/relationships/customXml" Target="../ink/ink2929.xml"/><Relationship Id="rId449" Type="http://schemas.openxmlformats.org/officeDocument/2006/relationships/customXml" Target="../ink/ink2950.xml"/><Relationship Id="rId614" Type="http://schemas.openxmlformats.org/officeDocument/2006/relationships/image" Target="../media/image2792.png"/><Relationship Id="rId656" Type="http://schemas.openxmlformats.org/officeDocument/2006/relationships/image" Target="../media/image2813.png"/><Relationship Id="rId211" Type="http://schemas.openxmlformats.org/officeDocument/2006/relationships/customXml" Target="../ink/ink2830.xml"/><Relationship Id="rId253" Type="http://schemas.openxmlformats.org/officeDocument/2006/relationships/image" Target="../media/image2613.png"/><Relationship Id="rId295" Type="http://schemas.openxmlformats.org/officeDocument/2006/relationships/customXml" Target="../ink/ink2873.xml"/><Relationship Id="rId309" Type="http://schemas.openxmlformats.org/officeDocument/2006/relationships/customXml" Target="../ink/ink2880.xml"/><Relationship Id="rId460" Type="http://schemas.openxmlformats.org/officeDocument/2006/relationships/image" Target="../media/image2716.png"/><Relationship Id="rId516" Type="http://schemas.openxmlformats.org/officeDocument/2006/relationships/image" Target="../media/image2743.png"/><Relationship Id="rId698" Type="http://schemas.openxmlformats.org/officeDocument/2006/relationships/image" Target="../media/image2834.png"/><Relationship Id="rId48" Type="http://schemas.openxmlformats.org/officeDocument/2006/relationships/image" Target="../media/image2511.png"/><Relationship Id="rId113" Type="http://schemas.openxmlformats.org/officeDocument/2006/relationships/customXml" Target="../ink/ink2781.xml"/><Relationship Id="rId320" Type="http://schemas.openxmlformats.org/officeDocument/2006/relationships/image" Target="../media/image2646.png"/><Relationship Id="rId558" Type="http://schemas.openxmlformats.org/officeDocument/2006/relationships/image" Target="../media/image2764.png"/><Relationship Id="rId723" Type="http://schemas.openxmlformats.org/officeDocument/2006/relationships/customXml" Target="../ink/ink3087.xml"/><Relationship Id="rId765" Type="http://schemas.openxmlformats.org/officeDocument/2006/relationships/image" Target="../media/image2867.png"/><Relationship Id="rId155" Type="http://schemas.openxmlformats.org/officeDocument/2006/relationships/customXml" Target="../ink/ink2802.xml"/><Relationship Id="rId197" Type="http://schemas.openxmlformats.org/officeDocument/2006/relationships/customXml" Target="../ink/ink2823.xml"/><Relationship Id="rId362" Type="http://schemas.openxmlformats.org/officeDocument/2006/relationships/image" Target="../media/image2667.png"/><Relationship Id="rId418" Type="http://schemas.openxmlformats.org/officeDocument/2006/relationships/image" Target="../media/image2695.png"/><Relationship Id="rId625" Type="http://schemas.openxmlformats.org/officeDocument/2006/relationships/customXml" Target="../ink/ink3038.xml"/><Relationship Id="rId222" Type="http://schemas.openxmlformats.org/officeDocument/2006/relationships/customXml" Target="../ink/ink2836.xml"/><Relationship Id="rId264" Type="http://schemas.openxmlformats.org/officeDocument/2006/relationships/customXml" Target="../ink/ink2857.xml"/><Relationship Id="rId471" Type="http://schemas.openxmlformats.org/officeDocument/2006/relationships/customXml" Target="../ink/ink2961.xml"/><Relationship Id="rId667" Type="http://schemas.openxmlformats.org/officeDocument/2006/relationships/customXml" Target="../ink/ink3059.xml"/><Relationship Id="rId17" Type="http://schemas.openxmlformats.org/officeDocument/2006/relationships/customXml" Target="../ink/ink2733.xml"/><Relationship Id="rId59" Type="http://schemas.openxmlformats.org/officeDocument/2006/relationships/customXml" Target="../ink/ink2754.xml"/><Relationship Id="rId124" Type="http://schemas.openxmlformats.org/officeDocument/2006/relationships/image" Target="../media/image2549.png"/><Relationship Id="rId527" Type="http://schemas.openxmlformats.org/officeDocument/2006/relationships/customXml" Target="../ink/ink2989.xml"/><Relationship Id="rId569" Type="http://schemas.openxmlformats.org/officeDocument/2006/relationships/customXml" Target="../ink/ink3010.xml"/><Relationship Id="rId734" Type="http://schemas.openxmlformats.org/officeDocument/2006/relationships/image" Target="../media/image2852.png"/><Relationship Id="rId776" Type="http://schemas.openxmlformats.org/officeDocument/2006/relationships/customXml" Target="../ink/ink3114.xml"/><Relationship Id="rId70" Type="http://schemas.openxmlformats.org/officeDocument/2006/relationships/image" Target="../media/image2522.png"/><Relationship Id="rId166" Type="http://schemas.openxmlformats.org/officeDocument/2006/relationships/image" Target="../media/image2570.png"/><Relationship Id="rId331" Type="http://schemas.openxmlformats.org/officeDocument/2006/relationships/customXml" Target="../ink/ink2891.xml"/><Relationship Id="rId373" Type="http://schemas.openxmlformats.org/officeDocument/2006/relationships/customXml" Target="../ink/ink2912.xml"/><Relationship Id="rId429" Type="http://schemas.openxmlformats.org/officeDocument/2006/relationships/customXml" Target="../ink/ink2940.xml"/><Relationship Id="rId580" Type="http://schemas.openxmlformats.org/officeDocument/2006/relationships/image" Target="../media/image2775.png"/><Relationship Id="rId636" Type="http://schemas.openxmlformats.org/officeDocument/2006/relationships/image" Target="../media/image2803.png"/><Relationship Id="rId801" Type="http://schemas.openxmlformats.org/officeDocument/2006/relationships/customXml" Target="../ink/ink3127.xml"/><Relationship Id="rId1" Type="http://schemas.openxmlformats.org/officeDocument/2006/relationships/slideLayout" Target="../slideLayouts/slideLayout7.xml"/><Relationship Id="rId233" Type="http://schemas.openxmlformats.org/officeDocument/2006/relationships/image" Target="../media/image2603.png"/><Relationship Id="rId440" Type="http://schemas.openxmlformats.org/officeDocument/2006/relationships/image" Target="../media/image2706.png"/><Relationship Id="rId678" Type="http://schemas.openxmlformats.org/officeDocument/2006/relationships/image" Target="../media/image2824.png"/><Relationship Id="rId28" Type="http://schemas.openxmlformats.org/officeDocument/2006/relationships/image" Target="../media/image2501.png"/><Relationship Id="rId275" Type="http://schemas.openxmlformats.org/officeDocument/2006/relationships/customXml" Target="../ink/ink2863.xml"/><Relationship Id="rId300" Type="http://schemas.openxmlformats.org/officeDocument/2006/relationships/image" Target="../media/image2636.png"/><Relationship Id="rId482" Type="http://schemas.openxmlformats.org/officeDocument/2006/relationships/image" Target="../media/image2727.png"/><Relationship Id="rId538" Type="http://schemas.openxmlformats.org/officeDocument/2006/relationships/image" Target="../media/image2754.png"/><Relationship Id="rId703" Type="http://schemas.openxmlformats.org/officeDocument/2006/relationships/customXml" Target="../ink/ink3077.xml"/><Relationship Id="rId745" Type="http://schemas.openxmlformats.org/officeDocument/2006/relationships/image" Target="../media/image2857.png"/><Relationship Id="rId81" Type="http://schemas.openxmlformats.org/officeDocument/2006/relationships/customXml" Target="../ink/ink2765.xml"/><Relationship Id="rId135" Type="http://schemas.openxmlformats.org/officeDocument/2006/relationships/customXml" Target="../ink/ink2792.xml"/><Relationship Id="rId177" Type="http://schemas.openxmlformats.org/officeDocument/2006/relationships/customXml" Target="../ink/ink2813.xml"/><Relationship Id="rId342" Type="http://schemas.openxmlformats.org/officeDocument/2006/relationships/image" Target="../media/image2657.png"/><Relationship Id="rId384" Type="http://schemas.openxmlformats.org/officeDocument/2006/relationships/image" Target="../media/image2678.png"/><Relationship Id="rId591" Type="http://schemas.openxmlformats.org/officeDocument/2006/relationships/customXml" Target="../ink/ink3021.xml"/><Relationship Id="rId605" Type="http://schemas.openxmlformats.org/officeDocument/2006/relationships/customXml" Target="../ink/ink3028.xml"/><Relationship Id="rId787" Type="http://schemas.openxmlformats.org/officeDocument/2006/relationships/customXml" Target="../ink/ink3120.xml"/><Relationship Id="rId202" Type="http://schemas.openxmlformats.org/officeDocument/2006/relationships/image" Target="../media/image2588.png"/><Relationship Id="rId244" Type="http://schemas.openxmlformats.org/officeDocument/2006/relationships/customXml" Target="../ink/ink2847.xml"/><Relationship Id="rId647" Type="http://schemas.openxmlformats.org/officeDocument/2006/relationships/customXml" Target="../ink/ink3049.xml"/><Relationship Id="rId689" Type="http://schemas.openxmlformats.org/officeDocument/2006/relationships/customXml" Target="../ink/ink3070.xml"/><Relationship Id="rId39" Type="http://schemas.openxmlformats.org/officeDocument/2006/relationships/customXml" Target="../ink/ink2744.xml"/><Relationship Id="rId286" Type="http://schemas.openxmlformats.org/officeDocument/2006/relationships/image" Target="../media/image2629.png"/><Relationship Id="rId451" Type="http://schemas.openxmlformats.org/officeDocument/2006/relationships/customXml" Target="../ink/ink2951.xml"/><Relationship Id="rId493" Type="http://schemas.openxmlformats.org/officeDocument/2006/relationships/customXml" Target="../ink/ink2972.xml"/><Relationship Id="rId507" Type="http://schemas.openxmlformats.org/officeDocument/2006/relationships/customXml" Target="../ink/ink2979.xml"/><Relationship Id="rId549" Type="http://schemas.openxmlformats.org/officeDocument/2006/relationships/customXml" Target="../ink/ink3000.xml"/><Relationship Id="rId714" Type="http://schemas.openxmlformats.org/officeDocument/2006/relationships/image" Target="../media/image2842.png"/><Relationship Id="rId756" Type="http://schemas.openxmlformats.org/officeDocument/2006/relationships/customXml" Target="../ink/ink3104.xml"/><Relationship Id="rId50" Type="http://schemas.openxmlformats.org/officeDocument/2006/relationships/image" Target="../media/image2512.png"/><Relationship Id="rId104" Type="http://schemas.openxmlformats.org/officeDocument/2006/relationships/image" Target="../media/image2539.png"/><Relationship Id="rId146" Type="http://schemas.openxmlformats.org/officeDocument/2006/relationships/image" Target="../media/image2560.png"/><Relationship Id="rId188" Type="http://schemas.openxmlformats.org/officeDocument/2006/relationships/image" Target="../media/image2581.png"/><Relationship Id="rId311" Type="http://schemas.openxmlformats.org/officeDocument/2006/relationships/customXml" Target="../ink/ink2881.xml"/><Relationship Id="rId353" Type="http://schemas.openxmlformats.org/officeDocument/2006/relationships/customXml" Target="../ink/ink2902.xml"/><Relationship Id="rId395" Type="http://schemas.openxmlformats.org/officeDocument/2006/relationships/customXml" Target="../ink/ink2923.xml"/><Relationship Id="rId409" Type="http://schemas.openxmlformats.org/officeDocument/2006/relationships/customXml" Target="../ink/ink2930.xml"/><Relationship Id="rId560" Type="http://schemas.openxmlformats.org/officeDocument/2006/relationships/image" Target="../media/image2765.png"/><Relationship Id="rId798" Type="http://schemas.openxmlformats.org/officeDocument/2006/relationships/image" Target="../media/image2883.png"/><Relationship Id="rId92" Type="http://schemas.openxmlformats.org/officeDocument/2006/relationships/image" Target="../media/image2533.png"/><Relationship Id="rId213" Type="http://schemas.openxmlformats.org/officeDocument/2006/relationships/customXml" Target="../ink/ink2831.xml"/><Relationship Id="rId420" Type="http://schemas.openxmlformats.org/officeDocument/2006/relationships/image" Target="../media/image2696.png"/><Relationship Id="rId616" Type="http://schemas.openxmlformats.org/officeDocument/2006/relationships/image" Target="../media/image2793.png"/><Relationship Id="rId658" Type="http://schemas.openxmlformats.org/officeDocument/2006/relationships/image" Target="../media/image2814.png"/><Relationship Id="rId255" Type="http://schemas.openxmlformats.org/officeDocument/2006/relationships/image" Target="../media/image2614.png"/><Relationship Id="rId297" Type="http://schemas.openxmlformats.org/officeDocument/2006/relationships/customXml" Target="../ink/ink2874.xml"/><Relationship Id="rId462" Type="http://schemas.openxmlformats.org/officeDocument/2006/relationships/image" Target="../media/image2717.png"/><Relationship Id="rId518" Type="http://schemas.openxmlformats.org/officeDocument/2006/relationships/image" Target="../media/image2744.png"/><Relationship Id="rId725" Type="http://schemas.openxmlformats.org/officeDocument/2006/relationships/customXml" Target="../ink/ink3088.xml"/><Relationship Id="rId115" Type="http://schemas.openxmlformats.org/officeDocument/2006/relationships/customXml" Target="../ink/ink2782.xml"/><Relationship Id="rId157" Type="http://schemas.openxmlformats.org/officeDocument/2006/relationships/customXml" Target="../ink/ink2803.xml"/><Relationship Id="rId322" Type="http://schemas.openxmlformats.org/officeDocument/2006/relationships/image" Target="../media/image2647.png"/><Relationship Id="rId364" Type="http://schemas.openxmlformats.org/officeDocument/2006/relationships/image" Target="../media/image2668.png"/><Relationship Id="rId767" Type="http://schemas.openxmlformats.org/officeDocument/2006/relationships/image" Target="../media/image2868.png"/><Relationship Id="rId61" Type="http://schemas.openxmlformats.org/officeDocument/2006/relationships/customXml" Target="../ink/ink2755.xml"/><Relationship Id="rId199" Type="http://schemas.openxmlformats.org/officeDocument/2006/relationships/customXml" Target="../ink/ink2824.xml"/><Relationship Id="rId571" Type="http://schemas.openxmlformats.org/officeDocument/2006/relationships/customXml" Target="../ink/ink3011.xml"/><Relationship Id="rId627" Type="http://schemas.openxmlformats.org/officeDocument/2006/relationships/customXml" Target="../ink/ink3039.xml"/><Relationship Id="rId669" Type="http://schemas.openxmlformats.org/officeDocument/2006/relationships/customXml" Target="../ink/ink3060.xml"/><Relationship Id="rId19" Type="http://schemas.openxmlformats.org/officeDocument/2006/relationships/customXml" Target="../ink/ink2734.xml"/><Relationship Id="rId224" Type="http://schemas.openxmlformats.org/officeDocument/2006/relationships/customXml" Target="../ink/ink2837.xml"/><Relationship Id="rId266" Type="http://schemas.openxmlformats.org/officeDocument/2006/relationships/customXml" Target="../ink/ink2858.xml"/><Relationship Id="rId431" Type="http://schemas.openxmlformats.org/officeDocument/2006/relationships/customXml" Target="../ink/ink2941.xml"/><Relationship Id="rId473" Type="http://schemas.openxmlformats.org/officeDocument/2006/relationships/customXml" Target="../ink/ink2962.xml"/><Relationship Id="rId529" Type="http://schemas.openxmlformats.org/officeDocument/2006/relationships/customXml" Target="../ink/ink2990.xml"/><Relationship Id="rId680" Type="http://schemas.openxmlformats.org/officeDocument/2006/relationships/image" Target="../media/image2825.png"/><Relationship Id="rId736" Type="http://schemas.openxmlformats.org/officeDocument/2006/relationships/customXml" Target="../ink/ink3094.xml"/><Relationship Id="rId30" Type="http://schemas.openxmlformats.org/officeDocument/2006/relationships/image" Target="../media/image2502.png"/><Relationship Id="rId126" Type="http://schemas.openxmlformats.org/officeDocument/2006/relationships/image" Target="../media/image2550.png"/><Relationship Id="rId168" Type="http://schemas.openxmlformats.org/officeDocument/2006/relationships/image" Target="../media/image2571.png"/><Relationship Id="rId333" Type="http://schemas.openxmlformats.org/officeDocument/2006/relationships/customXml" Target="../ink/ink2892.xml"/><Relationship Id="rId540" Type="http://schemas.openxmlformats.org/officeDocument/2006/relationships/image" Target="../media/image2755.png"/><Relationship Id="rId778" Type="http://schemas.openxmlformats.org/officeDocument/2006/relationships/customXml" Target="../ink/ink3115.xml"/><Relationship Id="rId72" Type="http://schemas.openxmlformats.org/officeDocument/2006/relationships/image" Target="../media/image2523.png"/><Relationship Id="rId375" Type="http://schemas.openxmlformats.org/officeDocument/2006/relationships/customXml" Target="../ink/ink2913.xml"/><Relationship Id="rId582" Type="http://schemas.openxmlformats.org/officeDocument/2006/relationships/image" Target="../media/image2776.png"/><Relationship Id="rId638" Type="http://schemas.openxmlformats.org/officeDocument/2006/relationships/image" Target="../media/image2804.png"/><Relationship Id="rId803" Type="http://schemas.openxmlformats.org/officeDocument/2006/relationships/customXml" Target="../ink/ink3128.xml"/><Relationship Id="rId3" Type="http://schemas.openxmlformats.org/officeDocument/2006/relationships/customXml" Target="../ink/ink2726.xml"/><Relationship Id="rId235" Type="http://schemas.openxmlformats.org/officeDocument/2006/relationships/image" Target="../media/image2604.png"/><Relationship Id="rId277" Type="http://schemas.openxmlformats.org/officeDocument/2006/relationships/customXml" Target="../ink/ink2864.xml"/><Relationship Id="rId400" Type="http://schemas.openxmlformats.org/officeDocument/2006/relationships/image" Target="../media/image2686.png"/><Relationship Id="rId442" Type="http://schemas.openxmlformats.org/officeDocument/2006/relationships/image" Target="../media/image2707.png"/><Relationship Id="rId484" Type="http://schemas.openxmlformats.org/officeDocument/2006/relationships/image" Target="../media/image2728.png"/><Relationship Id="rId705" Type="http://schemas.openxmlformats.org/officeDocument/2006/relationships/customXml" Target="../ink/ink3078.xml"/><Relationship Id="rId137" Type="http://schemas.openxmlformats.org/officeDocument/2006/relationships/customXml" Target="../ink/ink2793.xml"/><Relationship Id="rId302" Type="http://schemas.openxmlformats.org/officeDocument/2006/relationships/image" Target="../media/image2637.png"/><Relationship Id="rId344" Type="http://schemas.openxmlformats.org/officeDocument/2006/relationships/image" Target="../media/image2658.png"/><Relationship Id="rId691" Type="http://schemas.openxmlformats.org/officeDocument/2006/relationships/customXml" Target="../ink/ink3071.xml"/><Relationship Id="rId747" Type="http://schemas.openxmlformats.org/officeDocument/2006/relationships/image" Target="../media/image2858.png"/><Relationship Id="rId789" Type="http://schemas.openxmlformats.org/officeDocument/2006/relationships/customXml" Target="../ink/ink3121.xml"/><Relationship Id="rId41" Type="http://schemas.openxmlformats.org/officeDocument/2006/relationships/customXml" Target="../ink/ink2745.xml"/><Relationship Id="rId83" Type="http://schemas.openxmlformats.org/officeDocument/2006/relationships/customXml" Target="../ink/ink2766.xml"/><Relationship Id="rId179" Type="http://schemas.openxmlformats.org/officeDocument/2006/relationships/customXml" Target="../ink/ink2814.xml"/><Relationship Id="rId386" Type="http://schemas.openxmlformats.org/officeDocument/2006/relationships/image" Target="../media/image2679.png"/><Relationship Id="rId551" Type="http://schemas.openxmlformats.org/officeDocument/2006/relationships/customXml" Target="../ink/ink3001.xml"/><Relationship Id="rId593" Type="http://schemas.openxmlformats.org/officeDocument/2006/relationships/customXml" Target="../ink/ink3022.xml"/><Relationship Id="rId607" Type="http://schemas.openxmlformats.org/officeDocument/2006/relationships/customXml" Target="../ink/ink3029.xml"/><Relationship Id="rId649" Type="http://schemas.openxmlformats.org/officeDocument/2006/relationships/customXml" Target="../ink/ink3050.xml"/><Relationship Id="rId190" Type="http://schemas.openxmlformats.org/officeDocument/2006/relationships/image" Target="../media/image2582.png"/><Relationship Id="rId204" Type="http://schemas.openxmlformats.org/officeDocument/2006/relationships/image" Target="../media/image2589.png"/><Relationship Id="rId246" Type="http://schemas.openxmlformats.org/officeDocument/2006/relationships/customXml" Target="../ink/ink2848.xml"/><Relationship Id="rId288" Type="http://schemas.openxmlformats.org/officeDocument/2006/relationships/image" Target="../media/image2630.png"/><Relationship Id="rId411" Type="http://schemas.openxmlformats.org/officeDocument/2006/relationships/customXml" Target="../ink/ink2931.xml"/><Relationship Id="rId453" Type="http://schemas.openxmlformats.org/officeDocument/2006/relationships/customXml" Target="../ink/ink2952.xml"/><Relationship Id="rId509" Type="http://schemas.openxmlformats.org/officeDocument/2006/relationships/customXml" Target="../ink/ink2980.xml"/><Relationship Id="rId660" Type="http://schemas.openxmlformats.org/officeDocument/2006/relationships/image" Target="../media/image2815.png"/><Relationship Id="rId106" Type="http://schemas.openxmlformats.org/officeDocument/2006/relationships/image" Target="../media/image2540.png"/><Relationship Id="rId313" Type="http://schemas.openxmlformats.org/officeDocument/2006/relationships/customXml" Target="../ink/ink2882.xml"/><Relationship Id="rId495" Type="http://schemas.openxmlformats.org/officeDocument/2006/relationships/customXml" Target="../ink/ink2973.xml"/><Relationship Id="rId716" Type="http://schemas.openxmlformats.org/officeDocument/2006/relationships/image" Target="../media/image2843.png"/><Relationship Id="rId758" Type="http://schemas.openxmlformats.org/officeDocument/2006/relationships/customXml" Target="../ink/ink3105.xml"/><Relationship Id="rId10" Type="http://schemas.openxmlformats.org/officeDocument/2006/relationships/image" Target="../media/image2492.png"/><Relationship Id="rId52" Type="http://schemas.openxmlformats.org/officeDocument/2006/relationships/image" Target="../media/image2513.png"/><Relationship Id="rId94" Type="http://schemas.openxmlformats.org/officeDocument/2006/relationships/image" Target="../media/image2534.png"/><Relationship Id="rId148" Type="http://schemas.openxmlformats.org/officeDocument/2006/relationships/image" Target="../media/image2561.png"/><Relationship Id="rId355" Type="http://schemas.openxmlformats.org/officeDocument/2006/relationships/customXml" Target="../ink/ink2903.xml"/><Relationship Id="rId397" Type="http://schemas.openxmlformats.org/officeDocument/2006/relationships/customXml" Target="../ink/ink2924.xml"/><Relationship Id="rId520" Type="http://schemas.openxmlformats.org/officeDocument/2006/relationships/image" Target="../media/image2745.png"/><Relationship Id="rId562" Type="http://schemas.openxmlformats.org/officeDocument/2006/relationships/image" Target="../media/image2766.png"/><Relationship Id="rId618" Type="http://schemas.openxmlformats.org/officeDocument/2006/relationships/image" Target="../media/image2794.png"/><Relationship Id="rId215" Type="http://schemas.openxmlformats.org/officeDocument/2006/relationships/customXml" Target="../ink/ink2832.xml"/><Relationship Id="rId257" Type="http://schemas.openxmlformats.org/officeDocument/2006/relationships/image" Target="../media/image2615.png"/><Relationship Id="rId422" Type="http://schemas.openxmlformats.org/officeDocument/2006/relationships/image" Target="../media/image2697.png"/><Relationship Id="rId464" Type="http://schemas.openxmlformats.org/officeDocument/2006/relationships/image" Target="../media/image2718.png"/><Relationship Id="rId299" Type="http://schemas.openxmlformats.org/officeDocument/2006/relationships/customXml" Target="../ink/ink2875.xml"/><Relationship Id="rId727" Type="http://schemas.openxmlformats.org/officeDocument/2006/relationships/customXml" Target="../ink/ink3089.xml"/><Relationship Id="rId63" Type="http://schemas.openxmlformats.org/officeDocument/2006/relationships/customXml" Target="../ink/ink2756.xml"/><Relationship Id="rId159" Type="http://schemas.openxmlformats.org/officeDocument/2006/relationships/customXml" Target="../ink/ink2804.xml"/><Relationship Id="rId366" Type="http://schemas.openxmlformats.org/officeDocument/2006/relationships/image" Target="../media/image2669.png"/><Relationship Id="rId573" Type="http://schemas.openxmlformats.org/officeDocument/2006/relationships/customXml" Target="../ink/ink3012.xml"/><Relationship Id="rId780" Type="http://schemas.openxmlformats.org/officeDocument/2006/relationships/customXml" Target="../ink/ink3116.xml"/><Relationship Id="rId226" Type="http://schemas.openxmlformats.org/officeDocument/2006/relationships/customXml" Target="../ink/ink2838.xml"/><Relationship Id="rId433" Type="http://schemas.openxmlformats.org/officeDocument/2006/relationships/customXml" Target="../ink/ink2942.xml"/><Relationship Id="rId640" Type="http://schemas.openxmlformats.org/officeDocument/2006/relationships/image" Target="../media/image2805.png"/><Relationship Id="rId738" Type="http://schemas.openxmlformats.org/officeDocument/2006/relationships/customXml" Target="../ink/ink3095.xml"/><Relationship Id="rId74" Type="http://schemas.openxmlformats.org/officeDocument/2006/relationships/image" Target="../media/image2524.png"/><Relationship Id="rId377" Type="http://schemas.openxmlformats.org/officeDocument/2006/relationships/customXml" Target="../ink/ink2914.xml"/><Relationship Id="rId500" Type="http://schemas.openxmlformats.org/officeDocument/2006/relationships/image" Target="../media/image2735.png"/><Relationship Id="rId584" Type="http://schemas.openxmlformats.org/officeDocument/2006/relationships/image" Target="../media/image2777.png"/><Relationship Id="rId805" Type="http://schemas.openxmlformats.org/officeDocument/2006/relationships/customXml" Target="../ink/ink3129.xml"/><Relationship Id="rId5" Type="http://schemas.openxmlformats.org/officeDocument/2006/relationships/customXml" Target="../ink/ink2727.xml"/><Relationship Id="rId237" Type="http://schemas.openxmlformats.org/officeDocument/2006/relationships/image" Target="../media/image2605.png"/><Relationship Id="rId791" Type="http://schemas.openxmlformats.org/officeDocument/2006/relationships/customXml" Target="../ink/ink3122.xml"/><Relationship Id="rId444" Type="http://schemas.openxmlformats.org/officeDocument/2006/relationships/image" Target="../media/image2708.png"/><Relationship Id="rId651" Type="http://schemas.openxmlformats.org/officeDocument/2006/relationships/customXml" Target="../ink/ink3051.xml"/><Relationship Id="rId749" Type="http://schemas.openxmlformats.org/officeDocument/2006/relationships/image" Target="../media/image2859.png"/><Relationship Id="rId290" Type="http://schemas.openxmlformats.org/officeDocument/2006/relationships/image" Target="../media/image2631.png"/><Relationship Id="rId304" Type="http://schemas.openxmlformats.org/officeDocument/2006/relationships/image" Target="../media/image2638.png"/><Relationship Id="rId388" Type="http://schemas.openxmlformats.org/officeDocument/2006/relationships/image" Target="../media/image2680.png"/><Relationship Id="rId511" Type="http://schemas.openxmlformats.org/officeDocument/2006/relationships/customXml" Target="../ink/ink2981.xml"/><Relationship Id="rId609" Type="http://schemas.openxmlformats.org/officeDocument/2006/relationships/customXml" Target="../ink/ink3030.xml"/><Relationship Id="rId85" Type="http://schemas.openxmlformats.org/officeDocument/2006/relationships/customXml" Target="../ink/ink2767.xml"/><Relationship Id="rId150" Type="http://schemas.openxmlformats.org/officeDocument/2006/relationships/image" Target="../media/image2562.png"/><Relationship Id="rId595" Type="http://schemas.openxmlformats.org/officeDocument/2006/relationships/customXml" Target="../ink/ink3023.xml"/><Relationship Id="rId248" Type="http://schemas.openxmlformats.org/officeDocument/2006/relationships/customXml" Target="../ink/ink2849.xml"/><Relationship Id="rId455" Type="http://schemas.openxmlformats.org/officeDocument/2006/relationships/customXml" Target="../ink/ink2953.xml"/><Relationship Id="rId662" Type="http://schemas.openxmlformats.org/officeDocument/2006/relationships/image" Target="../media/image2816.png"/><Relationship Id="rId12" Type="http://schemas.openxmlformats.org/officeDocument/2006/relationships/image" Target="../media/image2493.png"/><Relationship Id="rId108" Type="http://schemas.openxmlformats.org/officeDocument/2006/relationships/image" Target="../media/image2541.png"/><Relationship Id="rId315" Type="http://schemas.openxmlformats.org/officeDocument/2006/relationships/customXml" Target="../ink/ink2883.xml"/><Relationship Id="rId522" Type="http://schemas.openxmlformats.org/officeDocument/2006/relationships/image" Target="../media/image2746.png"/><Relationship Id="rId96" Type="http://schemas.openxmlformats.org/officeDocument/2006/relationships/image" Target="../media/image2535.png"/><Relationship Id="rId161" Type="http://schemas.openxmlformats.org/officeDocument/2006/relationships/customXml" Target="../ink/ink2805.xml"/><Relationship Id="rId399" Type="http://schemas.openxmlformats.org/officeDocument/2006/relationships/customXml" Target="../ink/ink2925.xml"/><Relationship Id="rId259" Type="http://schemas.openxmlformats.org/officeDocument/2006/relationships/image" Target="../media/image2616.png"/><Relationship Id="rId466" Type="http://schemas.openxmlformats.org/officeDocument/2006/relationships/image" Target="../media/image2719.png"/><Relationship Id="rId673" Type="http://schemas.openxmlformats.org/officeDocument/2006/relationships/customXml" Target="../ink/ink3062.xml"/><Relationship Id="rId23" Type="http://schemas.openxmlformats.org/officeDocument/2006/relationships/customXml" Target="../ink/ink2736.xml"/><Relationship Id="rId119" Type="http://schemas.openxmlformats.org/officeDocument/2006/relationships/customXml" Target="../ink/ink2784.xml"/><Relationship Id="rId326" Type="http://schemas.openxmlformats.org/officeDocument/2006/relationships/image" Target="../media/image2649.png"/><Relationship Id="rId533" Type="http://schemas.openxmlformats.org/officeDocument/2006/relationships/customXml" Target="../ink/ink2992.xml"/><Relationship Id="rId740" Type="http://schemas.openxmlformats.org/officeDocument/2006/relationships/customXml" Target="../ink/ink3096.xml"/><Relationship Id="rId172" Type="http://schemas.openxmlformats.org/officeDocument/2006/relationships/image" Target="../media/image2573.png"/><Relationship Id="rId477" Type="http://schemas.openxmlformats.org/officeDocument/2006/relationships/customXml" Target="../ink/ink2964.xml"/><Relationship Id="rId600" Type="http://schemas.openxmlformats.org/officeDocument/2006/relationships/image" Target="../media/image2785.png"/><Relationship Id="rId684" Type="http://schemas.openxmlformats.org/officeDocument/2006/relationships/image" Target="../media/image2827.png"/><Relationship Id="rId337" Type="http://schemas.openxmlformats.org/officeDocument/2006/relationships/customXml" Target="../ink/ink2894.xml"/><Relationship Id="rId34" Type="http://schemas.openxmlformats.org/officeDocument/2006/relationships/image" Target="../media/image2504.png"/><Relationship Id="rId544" Type="http://schemas.openxmlformats.org/officeDocument/2006/relationships/image" Target="../media/image2757.png"/><Relationship Id="rId751" Type="http://schemas.openxmlformats.org/officeDocument/2006/relationships/image" Target="../media/image2860.png"/><Relationship Id="rId183" Type="http://schemas.openxmlformats.org/officeDocument/2006/relationships/customXml" Target="../ink/ink2816.xml"/><Relationship Id="rId390" Type="http://schemas.openxmlformats.org/officeDocument/2006/relationships/image" Target="../media/image2681.png"/><Relationship Id="rId404" Type="http://schemas.openxmlformats.org/officeDocument/2006/relationships/image" Target="../media/image2688.png"/><Relationship Id="rId611" Type="http://schemas.openxmlformats.org/officeDocument/2006/relationships/customXml" Target="../ink/ink3031.xml"/><Relationship Id="rId250" Type="http://schemas.openxmlformats.org/officeDocument/2006/relationships/customXml" Target="../ink/ink2850.xml"/><Relationship Id="rId488" Type="http://schemas.openxmlformats.org/officeDocument/2006/relationships/image" Target="../media/image2730.png"/><Relationship Id="rId695" Type="http://schemas.openxmlformats.org/officeDocument/2006/relationships/customXml" Target="../ink/ink3073.xml"/><Relationship Id="rId709" Type="http://schemas.openxmlformats.org/officeDocument/2006/relationships/customXml" Target="../ink/ink3080.xml"/><Relationship Id="rId45" Type="http://schemas.openxmlformats.org/officeDocument/2006/relationships/customXml" Target="../ink/ink2747.xml"/><Relationship Id="rId110" Type="http://schemas.openxmlformats.org/officeDocument/2006/relationships/image" Target="../media/image2542.png"/><Relationship Id="rId348" Type="http://schemas.openxmlformats.org/officeDocument/2006/relationships/image" Target="../media/image2660.png"/><Relationship Id="rId555" Type="http://schemas.openxmlformats.org/officeDocument/2006/relationships/customXml" Target="../ink/ink3003.xml"/><Relationship Id="rId762" Type="http://schemas.openxmlformats.org/officeDocument/2006/relationships/customXml" Target="../ink/ink3107.xml"/><Relationship Id="rId194" Type="http://schemas.openxmlformats.org/officeDocument/2006/relationships/image" Target="../media/image2584.png"/><Relationship Id="rId208" Type="http://schemas.openxmlformats.org/officeDocument/2006/relationships/image" Target="../media/image2591.png"/><Relationship Id="rId415" Type="http://schemas.openxmlformats.org/officeDocument/2006/relationships/customXml" Target="../ink/ink2933.xml"/><Relationship Id="rId622" Type="http://schemas.openxmlformats.org/officeDocument/2006/relationships/image" Target="../media/image2796.png"/><Relationship Id="rId261" Type="http://schemas.openxmlformats.org/officeDocument/2006/relationships/image" Target="../media/image2617.png"/><Relationship Id="rId499" Type="http://schemas.openxmlformats.org/officeDocument/2006/relationships/customXml" Target="../ink/ink2975.xml"/><Relationship Id="rId56" Type="http://schemas.openxmlformats.org/officeDocument/2006/relationships/image" Target="../media/image2515.png"/><Relationship Id="rId359" Type="http://schemas.openxmlformats.org/officeDocument/2006/relationships/customXml" Target="../ink/ink2905.xml"/><Relationship Id="rId566" Type="http://schemas.openxmlformats.org/officeDocument/2006/relationships/image" Target="../media/image2768.png"/><Relationship Id="rId773" Type="http://schemas.openxmlformats.org/officeDocument/2006/relationships/image" Target="../media/image2871.png"/><Relationship Id="rId121" Type="http://schemas.openxmlformats.org/officeDocument/2006/relationships/customXml" Target="../ink/ink2785.xml"/><Relationship Id="rId219" Type="http://schemas.openxmlformats.org/officeDocument/2006/relationships/image" Target="../media/image2596.png"/><Relationship Id="rId426" Type="http://schemas.openxmlformats.org/officeDocument/2006/relationships/image" Target="../media/image2699.png"/><Relationship Id="rId633" Type="http://schemas.openxmlformats.org/officeDocument/2006/relationships/customXml" Target="../ink/ink3042.xml"/><Relationship Id="rId67" Type="http://schemas.openxmlformats.org/officeDocument/2006/relationships/customXml" Target="../ink/ink2758.xml"/><Relationship Id="rId272" Type="http://schemas.openxmlformats.org/officeDocument/2006/relationships/image" Target="../media/image2622.png"/><Relationship Id="rId577" Type="http://schemas.openxmlformats.org/officeDocument/2006/relationships/customXml" Target="../ink/ink3014.xml"/><Relationship Id="rId700" Type="http://schemas.openxmlformats.org/officeDocument/2006/relationships/image" Target="../media/image2835.png"/><Relationship Id="rId132" Type="http://schemas.openxmlformats.org/officeDocument/2006/relationships/image" Target="../media/image2553.png"/><Relationship Id="rId784" Type="http://schemas.openxmlformats.org/officeDocument/2006/relationships/image" Target="../media/image2876.png"/><Relationship Id="rId437" Type="http://schemas.openxmlformats.org/officeDocument/2006/relationships/customXml" Target="../ink/ink2944.xml"/><Relationship Id="rId644" Type="http://schemas.openxmlformats.org/officeDocument/2006/relationships/image" Target="../media/image2807.png"/><Relationship Id="rId283" Type="http://schemas.openxmlformats.org/officeDocument/2006/relationships/customXml" Target="../ink/ink2867.xml"/><Relationship Id="rId490" Type="http://schemas.openxmlformats.org/officeDocument/2006/relationships/image" Target="../media/image29.png"/><Relationship Id="rId504" Type="http://schemas.openxmlformats.org/officeDocument/2006/relationships/image" Target="../media/image2737.png"/><Relationship Id="rId711" Type="http://schemas.openxmlformats.org/officeDocument/2006/relationships/customXml" Target="../ink/ink3081.xml"/><Relationship Id="rId78" Type="http://schemas.openxmlformats.org/officeDocument/2006/relationships/image" Target="../media/image2526.png"/><Relationship Id="rId143" Type="http://schemas.openxmlformats.org/officeDocument/2006/relationships/customXml" Target="../ink/ink2796.xml"/><Relationship Id="rId350" Type="http://schemas.openxmlformats.org/officeDocument/2006/relationships/image" Target="../media/image2661.png"/><Relationship Id="rId588" Type="http://schemas.openxmlformats.org/officeDocument/2006/relationships/image" Target="../media/image2779.png"/><Relationship Id="rId795" Type="http://schemas.openxmlformats.org/officeDocument/2006/relationships/customXml" Target="../ink/ink3124.xml"/><Relationship Id="rId9" Type="http://schemas.openxmlformats.org/officeDocument/2006/relationships/customXml" Target="../ink/ink2729.xml"/><Relationship Id="rId210" Type="http://schemas.openxmlformats.org/officeDocument/2006/relationships/image" Target="../media/image2592.png"/><Relationship Id="rId448" Type="http://schemas.openxmlformats.org/officeDocument/2006/relationships/image" Target="../media/image2710.png"/><Relationship Id="rId655" Type="http://schemas.openxmlformats.org/officeDocument/2006/relationships/customXml" Target="../ink/ink3053.xml"/><Relationship Id="rId294" Type="http://schemas.openxmlformats.org/officeDocument/2006/relationships/image" Target="../media/image2633.png"/><Relationship Id="rId308" Type="http://schemas.openxmlformats.org/officeDocument/2006/relationships/image" Target="../media/image2640.png"/><Relationship Id="rId515" Type="http://schemas.openxmlformats.org/officeDocument/2006/relationships/customXml" Target="../ink/ink2983.xml"/><Relationship Id="rId722" Type="http://schemas.openxmlformats.org/officeDocument/2006/relationships/image" Target="../media/image2846.png"/><Relationship Id="rId89" Type="http://schemas.openxmlformats.org/officeDocument/2006/relationships/customXml" Target="../ink/ink2769.xml"/><Relationship Id="rId154" Type="http://schemas.openxmlformats.org/officeDocument/2006/relationships/image" Target="../media/image2564.png"/><Relationship Id="rId361" Type="http://schemas.openxmlformats.org/officeDocument/2006/relationships/customXml" Target="../ink/ink2906.xml"/><Relationship Id="rId599" Type="http://schemas.openxmlformats.org/officeDocument/2006/relationships/customXml" Target="../ink/ink3025.xml"/><Relationship Id="rId459" Type="http://schemas.openxmlformats.org/officeDocument/2006/relationships/customXml" Target="../ink/ink2955.xml"/><Relationship Id="rId666" Type="http://schemas.openxmlformats.org/officeDocument/2006/relationships/image" Target="../media/image2818.png"/><Relationship Id="rId16" Type="http://schemas.openxmlformats.org/officeDocument/2006/relationships/image" Target="../media/image2495.png"/><Relationship Id="rId221" Type="http://schemas.openxmlformats.org/officeDocument/2006/relationships/image" Target="../media/image2597.png"/><Relationship Id="rId319" Type="http://schemas.openxmlformats.org/officeDocument/2006/relationships/customXml" Target="../ink/ink2885.xml"/><Relationship Id="rId526" Type="http://schemas.openxmlformats.org/officeDocument/2006/relationships/image" Target="../media/image2748.png"/><Relationship Id="rId733" Type="http://schemas.openxmlformats.org/officeDocument/2006/relationships/customXml" Target="../ink/ink3092.xml"/><Relationship Id="rId165" Type="http://schemas.openxmlformats.org/officeDocument/2006/relationships/customXml" Target="../ink/ink2807.xml"/><Relationship Id="rId372" Type="http://schemas.openxmlformats.org/officeDocument/2006/relationships/image" Target="../media/image2672.png"/><Relationship Id="rId677" Type="http://schemas.openxmlformats.org/officeDocument/2006/relationships/customXml" Target="../ink/ink3064.xml"/><Relationship Id="rId800" Type="http://schemas.openxmlformats.org/officeDocument/2006/relationships/image" Target="../media/image2884.png"/><Relationship Id="rId232" Type="http://schemas.openxmlformats.org/officeDocument/2006/relationships/customXml" Target="../ink/ink2841.xml"/><Relationship Id="rId27" Type="http://schemas.openxmlformats.org/officeDocument/2006/relationships/customXml" Target="../ink/ink2738.xml"/><Relationship Id="rId537" Type="http://schemas.openxmlformats.org/officeDocument/2006/relationships/customXml" Target="../ink/ink2994.xml"/><Relationship Id="rId744" Type="http://schemas.openxmlformats.org/officeDocument/2006/relationships/customXml" Target="../ink/ink3098.xml"/><Relationship Id="rId80" Type="http://schemas.openxmlformats.org/officeDocument/2006/relationships/image" Target="../media/image2527.png"/><Relationship Id="rId176" Type="http://schemas.openxmlformats.org/officeDocument/2006/relationships/image" Target="../media/image2575.png"/><Relationship Id="rId383" Type="http://schemas.openxmlformats.org/officeDocument/2006/relationships/customXml" Target="../ink/ink2917.xml"/><Relationship Id="rId590" Type="http://schemas.openxmlformats.org/officeDocument/2006/relationships/image" Target="../media/image2780.png"/><Relationship Id="rId604" Type="http://schemas.openxmlformats.org/officeDocument/2006/relationships/image" Target="../media/image2787.png"/><Relationship Id="rId243" Type="http://schemas.openxmlformats.org/officeDocument/2006/relationships/image" Target="../media/image2608.png"/><Relationship Id="rId450" Type="http://schemas.openxmlformats.org/officeDocument/2006/relationships/image" Target="../media/image2711.png"/><Relationship Id="rId688" Type="http://schemas.openxmlformats.org/officeDocument/2006/relationships/image" Target="../media/image2829.png"/><Relationship Id="rId38" Type="http://schemas.openxmlformats.org/officeDocument/2006/relationships/image" Target="../media/image2506.png"/><Relationship Id="rId103" Type="http://schemas.openxmlformats.org/officeDocument/2006/relationships/customXml" Target="../ink/ink2776.xml"/><Relationship Id="rId310" Type="http://schemas.openxmlformats.org/officeDocument/2006/relationships/image" Target="../media/image2641.png"/><Relationship Id="rId548" Type="http://schemas.openxmlformats.org/officeDocument/2006/relationships/image" Target="../media/image2759.png"/><Relationship Id="rId755" Type="http://schemas.openxmlformats.org/officeDocument/2006/relationships/image" Target="../media/image2862.png"/><Relationship Id="rId91" Type="http://schemas.openxmlformats.org/officeDocument/2006/relationships/customXml" Target="../ink/ink2770.xml"/><Relationship Id="rId187" Type="http://schemas.openxmlformats.org/officeDocument/2006/relationships/customXml" Target="../ink/ink2818.xml"/><Relationship Id="rId394" Type="http://schemas.openxmlformats.org/officeDocument/2006/relationships/image" Target="../media/image2683.png"/><Relationship Id="rId408" Type="http://schemas.openxmlformats.org/officeDocument/2006/relationships/image" Target="../media/image2690.png"/><Relationship Id="rId615" Type="http://schemas.openxmlformats.org/officeDocument/2006/relationships/customXml" Target="../ink/ink3033.xml"/><Relationship Id="rId254" Type="http://schemas.openxmlformats.org/officeDocument/2006/relationships/customXml" Target="../ink/ink2852.xml"/><Relationship Id="rId699" Type="http://schemas.openxmlformats.org/officeDocument/2006/relationships/customXml" Target="../ink/ink3075.xml"/><Relationship Id="rId49" Type="http://schemas.openxmlformats.org/officeDocument/2006/relationships/customXml" Target="../ink/ink2749.xml"/><Relationship Id="rId114" Type="http://schemas.openxmlformats.org/officeDocument/2006/relationships/image" Target="../media/image2544.png"/><Relationship Id="rId461" Type="http://schemas.openxmlformats.org/officeDocument/2006/relationships/customXml" Target="../ink/ink2956.xml"/><Relationship Id="rId559" Type="http://schemas.openxmlformats.org/officeDocument/2006/relationships/customXml" Target="../ink/ink3005.xml"/><Relationship Id="rId766" Type="http://schemas.openxmlformats.org/officeDocument/2006/relationships/customXml" Target="../ink/ink3109.xml"/><Relationship Id="rId198" Type="http://schemas.openxmlformats.org/officeDocument/2006/relationships/image" Target="../media/image2586.png"/><Relationship Id="rId321" Type="http://schemas.openxmlformats.org/officeDocument/2006/relationships/customXml" Target="../ink/ink2886.xml"/><Relationship Id="rId419" Type="http://schemas.openxmlformats.org/officeDocument/2006/relationships/customXml" Target="../ink/ink2935.xml"/><Relationship Id="rId626" Type="http://schemas.openxmlformats.org/officeDocument/2006/relationships/image" Target="../media/image2798.png"/><Relationship Id="rId265" Type="http://schemas.openxmlformats.org/officeDocument/2006/relationships/image" Target="../media/image2619.png"/><Relationship Id="rId472" Type="http://schemas.openxmlformats.org/officeDocument/2006/relationships/image" Target="../media/image2722.png"/><Relationship Id="rId125" Type="http://schemas.openxmlformats.org/officeDocument/2006/relationships/customXml" Target="../ink/ink2787.xml"/><Relationship Id="rId332" Type="http://schemas.openxmlformats.org/officeDocument/2006/relationships/image" Target="../media/image2652.png"/><Relationship Id="rId777" Type="http://schemas.openxmlformats.org/officeDocument/2006/relationships/image" Target="../media/image2873.png"/><Relationship Id="rId637" Type="http://schemas.openxmlformats.org/officeDocument/2006/relationships/customXml" Target="../ink/ink3044.xml"/><Relationship Id="rId276" Type="http://schemas.openxmlformats.org/officeDocument/2006/relationships/image" Target="../media/image2624.png"/><Relationship Id="rId483" Type="http://schemas.openxmlformats.org/officeDocument/2006/relationships/customXml" Target="../ink/ink2967.xml"/><Relationship Id="rId690" Type="http://schemas.openxmlformats.org/officeDocument/2006/relationships/image" Target="../media/image2830.png"/><Relationship Id="rId704" Type="http://schemas.openxmlformats.org/officeDocument/2006/relationships/image" Target="../media/image2837.png"/><Relationship Id="rId40" Type="http://schemas.openxmlformats.org/officeDocument/2006/relationships/image" Target="../media/image2507.png"/><Relationship Id="rId136" Type="http://schemas.openxmlformats.org/officeDocument/2006/relationships/image" Target="../media/image2555.png"/><Relationship Id="rId343" Type="http://schemas.openxmlformats.org/officeDocument/2006/relationships/customXml" Target="../ink/ink2897.xml"/><Relationship Id="rId550" Type="http://schemas.openxmlformats.org/officeDocument/2006/relationships/image" Target="../media/image2760.png"/><Relationship Id="rId788" Type="http://schemas.openxmlformats.org/officeDocument/2006/relationships/image" Target="../media/image2878.png"/><Relationship Id="rId203" Type="http://schemas.openxmlformats.org/officeDocument/2006/relationships/customXml" Target="../ink/ink2826.xml"/><Relationship Id="rId648" Type="http://schemas.openxmlformats.org/officeDocument/2006/relationships/image" Target="../media/image2809.png"/><Relationship Id="rId287" Type="http://schemas.openxmlformats.org/officeDocument/2006/relationships/customXml" Target="../ink/ink2869.xml"/><Relationship Id="rId410" Type="http://schemas.openxmlformats.org/officeDocument/2006/relationships/image" Target="../media/image2691.png"/><Relationship Id="rId494" Type="http://schemas.openxmlformats.org/officeDocument/2006/relationships/image" Target="../media/image2732.png"/><Relationship Id="rId508" Type="http://schemas.openxmlformats.org/officeDocument/2006/relationships/image" Target="../media/image2739.png"/><Relationship Id="rId715" Type="http://schemas.openxmlformats.org/officeDocument/2006/relationships/customXml" Target="../ink/ink3083.xml"/><Relationship Id="rId147" Type="http://schemas.openxmlformats.org/officeDocument/2006/relationships/customXml" Target="../ink/ink2798.xml"/><Relationship Id="rId354" Type="http://schemas.openxmlformats.org/officeDocument/2006/relationships/image" Target="../media/image2663.png"/><Relationship Id="rId799" Type="http://schemas.openxmlformats.org/officeDocument/2006/relationships/customXml" Target="../ink/ink3126.xml"/><Relationship Id="rId51" Type="http://schemas.openxmlformats.org/officeDocument/2006/relationships/customXml" Target="../ink/ink2750.xml"/><Relationship Id="rId561" Type="http://schemas.openxmlformats.org/officeDocument/2006/relationships/customXml" Target="../ink/ink3006.xml"/><Relationship Id="rId659" Type="http://schemas.openxmlformats.org/officeDocument/2006/relationships/customXml" Target="../ink/ink3055.xml"/><Relationship Id="rId214" Type="http://schemas.openxmlformats.org/officeDocument/2006/relationships/image" Target="../media/image2594.png"/><Relationship Id="rId298" Type="http://schemas.openxmlformats.org/officeDocument/2006/relationships/image" Target="../media/image2635.png"/><Relationship Id="rId421" Type="http://schemas.openxmlformats.org/officeDocument/2006/relationships/customXml" Target="../ink/ink2936.xml"/><Relationship Id="rId519" Type="http://schemas.openxmlformats.org/officeDocument/2006/relationships/customXml" Target="../ink/ink2985.xml"/><Relationship Id="rId158" Type="http://schemas.openxmlformats.org/officeDocument/2006/relationships/image" Target="../media/image2566.png"/><Relationship Id="rId726" Type="http://schemas.openxmlformats.org/officeDocument/2006/relationships/image" Target="../media/image2848.png"/><Relationship Id="rId62" Type="http://schemas.openxmlformats.org/officeDocument/2006/relationships/image" Target="../media/image2518.png"/><Relationship Id="rId365" Type="http://schemas.openxmlformats.org/officeDocument/2006/relationships/customXml" Target="../ink/ink2908.xml"/><Relationship Id="rId572" Type="http://schemas.openxmlformats.org/officeDocument/2006/relationships/image" Target="../media/image2771.png"/><Relationship Id="rId225" Type="http://schemas.openxmlformats.org/officeDocument/2006/relationships/image" Target="../media/image2599.png"/><Relationship Id="rId432" Type="http://schemas.openxmlformats.org/officeDocument/2006/relationships/image" Target="../media/image2702.png"/><Relationship Id="rId737" Type="http://schemas.openxmlformats.org/officeDocument/2006/relationships/image" Target="../media/image2853.png"/><Relationship Id="rId73" Type="http://schemas.openxmlformats.org/officeDocument/2006/relationships/customXml" Target="../ink/ink2761.xml"/><Relationship Id="rId169" Type="http://schemas.openxmlformats.org/officeDocument/2006/relationships/customXml" Target="../ink/ink2809.xml"/><Relationship Id="rId376" Type="http://schemas.openxmlformats.org/officeDocument/2006/relationships/image" Target="../media/image2674.png"/><Relationship Id="rId583" Type="http://schemas.openxmlformats.org/officeDocument/2006/relationships/customXml" Target="../ink/ink3017.xml"/><Relationship Id="rId790" Type="http://schemas.openxmlformats.org/officeDocument/2006/relationships/image" Target="../media/image2879.png"/><Relationship Id="rId804" Type="http://schemas.openxmlformats.org/officeDocument/2006/relationships/image" Target="../media/image2886.png"/><Relationship Id="rId4" Type="http://schemas.openxmlformats.org/officeDocument/2006/relationships/image" Target="../media/image2489.png"/><Relationship Id="rId236" Type="http://schemas.openxmlformats.org/officeDocument/2006/relationships/customXml" Target="../ink/ink2843.xml"/><Relationship Id="rId443" Type="http://schemas.openxmlformats.org/officeDocument/2006/relationships/customXml" Target="../ink/ink2947.xml"/><Relationship Id="rId650" Type="http://schemas.openxmlformats.org/officeDocument/2006/relationships/image" Target="../media/image2810.png"/><Relationship Id="rId303" Type="http://schemas.openxmlformats.org/officeDocument/2006/relationships/customXml" Target="../ink/ink2877.xml"/><Relationship Id="rId748" Type="http://schemas.openxmlformats.org/officeDocument/2006/relationships/customXml" Target="../ink/ink3100.xml"/><Relationship Id="rId84" Type="http://schemas.openxmlformats.org/officeDocument/2006/relationships/image" Target="../media/image2529.png"/><Relationship Id="rId387" Type="http://schemas.openxmlformats.org/officeDocument/2006/relationships/customXml" Target="../ink/ink2919.xml"/><Relationship Id="rId510" Type="http://schemas.openxmlformats.org/officeDocument/2006/relationships/image" Target="../media/image2740.png"/><Relationship Id="rId594" Type="http://schemas.openxmlformats.org/officeDocument/2006/relationships/image" Target="../media/image2782.png"/><Relationship Id="rId608" Type="http://schemas.openxmlformats.org/officeDocument/2006/relationships/image" Target="../media/image2789.png"/><Relationship Id="rId247" Type="http://schemas.openxmlformats.org/officeDocument/2006/relationships/image" Target="../media/image2610.png"/><Relationship Id="rId107" Type="http://schemas.openxmlformats.org/officeDocument/2006/relationships/customXml" Target="../ink/ink2778.xml"/><Relationship Id="rId454" Type="http://schemas.openxmlformats.org/officeDocument/2006/relationships/image" Target="../media/image2713.png"/><Relationship Id="rId661" Type="http://schemas.openxmlformats.org/officeDocument/2006/relationships/customXml" Target="../ink/ink3056.xml"/><Relationship Id="rId759" Type="http://schemas.openxmlformats.org/officeDocument/2006/relationships/image" Target="../media/image2864.png"/><Relationship Id="rId11" Type="http://schemas.openxmlformats.org/officeDocument/2006/relationships/customXml" Target="../ink/ink2730.xml"/><Relationship Id="rId314" Type="http://schemas.openxmlformats.org/officeDocument/2006/relationships/image" Target="../media/image2643.png"/><Relationship Id="rId398" Type="http://schemas.openxmlformats.org/officeDocument/2006/relationships/image" Target="../media/image2685.png"/><Relationship Id="rId521" Type="http://schemas.openxmlformats.org/officeDocument/2006/relationships/customXml" Target="../ink/ink2986.xml"/><Relationship Id="rId619" Type="http://schemas.openxmlformats.org/officeDocument/2006/relationships/customXml" Target="../ink/ink3035.xml"/><Relationship Id="rId95" Type="http://schemas.openxmlformats.org/officeDocument/2006/relationships/customXml" Target="../ink/ink2772.xml"/><Relationship Id="rId160" Type="http://schemas.openxmlformats.org/officeDocument/2006/relationships/image" Target="../media/image2567.png"/><Relationship Id="rId258" Type="http://schemas.openxmlformats.org/officeDocument/2006/relationships/customXml" Target="../ink/ink2854.xml"/><Relationship Id="rId465" Type="http://schemas.openxmlformats.org/officeDocument/2006/relationships/customXml" Target="../ink/ink2958.xml"/><Relationship Id="rId672" Type="http://schemas.openxmlformats.org/officeDocument/2006/relationships/image" Target="../media/image2821.png"/><Relationship Id="rId22" Type="http://schemas.openxmlformats.org/officeDocument/2006/relationships/image" Target="../media/image2498.png"/><Relationship Id="rId118" Type="http://schemas.openxmlformats.org/officeDocument/2006/relationships/image" Target="../media/image2546.png"/><Relationship Id="rId325" Type="http://schemas.openxmlformats.org/officeDocument/2006/relationships/customXml" Target="../ink/ink2888.xml"/><Relationship Id="rId532" Type="http://schemas.openxmlformats.org/officeDocument/2006/relationships/image" Target="../media/image2751.png"/><Relationship Id="rId171" Type="http://schemas.openxmlformats.org/officeDocument/2006/relationships/customXml" Target="../ink/ink2810.xml"/><Relationship Id="rId269" Type="http://schemas.openxmlformats.org/officeDocument/2006/relationships/image" Target="../media/image2621.png"/><Relationship Id="rId476" Type="http://schemas.openxmlformats.org/officeDocument/2006/relationships/image" Target="../media/image2724.png"/><Relationship Id="rId683" Type="http://schemas.openxmlformats.org/officeDocument/2006/relationships/customXml" Target="../ink/ink3067.xml"/></Relationships>
</file>

<file path=ppt/slides/_rels/slide15.xml.rels><?xml version="1.0" encoding="UTF-8" standalone="yes"?>
<Relationships xmlns="http://schemas.openxmlformats.org/package/2006/relationships"><Relationship Id="rId117" Type="http://schemas.openxmlformats.org/officeDocument/2006/relationships/customXml" Target="../ink/ink3188.xml"/><Relationship Id="rId21" Type="http://schemas.openxmlformats.org/officeDocument/2006/relationships/customXml" Target="../ink/ink3140.xml"/><Relationship Id="rId42" Type="http://schemas.openxmlformats.org/officeDocument/2006/relationships/image" Target="../media/image2908.png"/><Relationship Id="rId63" Type="http://schemas.openxmlformats.org/officeDocument/2006/relationships/customXml" Target="../ink/ink3161.xml"/><Relationship Id="rId84" Type="http://schemas.openxmlformats.org/officeDocument/2006/relationships/image" Target="../media/image2929.png"/><Relationship Id="rId138" Type="http://schemas.openxmlformats.org/officeDocument/2006/relationships/image" Target="../media/image2956.png"/><Relationship Id="rId159" Type="http://schemas.openxmlformats.org/officeDocument/2006/relationships/customXml" Target="../ink/ink3209.xml"/><Relationship Id="rId170" Type="http://schemas.openxmlformats.org/officeDocument/2006/relationships/image" Target="../media/image2971.png"/><Relationship Id="rId191" Type="http://schemas.openxmlformats.org/officeDocument/2006/relationships/customXml" Target="../ink/ink3225.xml"/><Relationship Id="rId205" Type="http://schemas.openxmlformats.org/officeDocument/2006/relationships/customXml" Target="../ink/ink3232.xml"/><Relationship Id="rId226" Type="http://schemas.openxmlformats.org/officeDocument/2006/relationships/image" Target="../media/image2999.png"/><Relationship Id="rId107" Type="http://schemas.openxmlformats.org/officeDocument/2006/relationships/customXml" Target="../ink/ink3183.xml"/><Relationship Id="rId11" Type="http://schemas.openxmlformats.org/officeDocument/2006/relationships/customXml" Target="../ink/ink3135.xml"/><Relationship Id="rId32" Type="http://schemas.openxmlformats.org/officeDocument/2006/relationships/image" Target="../media/image2903.png"/><Relationship Id="rId53" Type="http://schemas.openxmlformats.org/officeDocument/2006/relationships/customXml" Target="../ink/ink3156.xml"/><Relationship Id="rId74" Type="http://schemas.openxmlformats.org/officeDocument/2006/relationships/image" Target="../media/image2924.png"/><Relationship Id="rId128" Type="http://schemas.openxmlformats.org/officeDocument/2006/relationships/image" Target="../media/image2951.png"/><Relationship Id="rId149" Type="http://schemas.openxmlformats.org/officeDocument/2006/relationships/customXml" Target="../ink/ink3204.xml"/><Relationship Id="rId5" Type="http://schemas.openxmlformats.org/officeDocument/2006/relationships/customXml" Target="../ink/ink3132.xml"/><Relationship Id="rId95" Type="http://schemas.openxmlformats.org/officeDocument/2006/relationships/customXml" Target="../ink/ink3177.xml"/><Relationship Id="rId160" Type="http://schemas.openxmlformats.org/officeDocument/2006/relationships/image" Target="../media/image2966.png"/><Relationship Id="rId181" Type="http://schemas.openxmlformats.org/officeDocument/2006/relationships/customXml" Target="../ink/ink3220.xml"/><Relationship Id="rId216" Type="http://schemas.openxmlformats.org/officeDocument/2006/relationships/image" Target="../media/image2994.png"/><Relationship Id="rId237" Type="http://schemas.openxmlformats.org/officeDocument/2006/relationships/customXml" Target="../ink/ink3248.xml"/><Relationship Id="rId22" Type="http://schemas.openxmlformats.org/officeDocument/2006/relationships/image" Target="../media/image2898.png"/><Relationship Id="rId43" Type="http://schemas.openxmlformats.org/officeDocument/2006/relationships/customXml" Target="../ink/ink3151.xml"/><Relationship Id="rId64" Type="http://schemas.openxmlformats.org/officeDocument/2006/relationships/image" Target="../media/image2919.png"/><Relationship Id="rId118" Type="http://schemas.openxmlformats.org/officeDocument/2006/relationships/image" Target="../media/image2946.png"/><Relationship Id="rId139" Type="http://schemas.openxmlformats.org/officeDocument/2006/relationships/customXml" Target="../ink/ink3199.xml"/><Relationship Id="rId85" Type="http://schemas.openxmlformats.org/officeDocument/2006/relationships/customXml" Target="../ink/ink3172.xml"/><Relationship Id="rId150" Type="http://schemas.openxmlformats.org/officeDocument/2006/relationships/image" Target="../media/image2961.png"/><Relationship Id="rId171" Type="http://schemas.openxmlformats.org/officeDocument/2006/relationships/customXml" Target="../ink/ink3215.xml"/><Relationship Id="rId192" Type="http://schemas.openxmlformats.org/officeDocument/2006/relationships/image" Target="../media/image2982.png"/><Relationship Id="rId206" Type="http://schemas.openxmlformats.org/officeDocument/2006/relationships/image" Target="../media/image2989.png"/><Relationship Id="rId227" Type="http://schemas.openxmlformats.org/officeDocument/2006/relationships/customXml" Target="../ink/ink3243.xml"/><Relationship Id="rId12" Type="http://schemas.openxmlformats.org/officeDocument/2006/relationships/image" Target="../media/image2893.png"/><Relationship Id="rId33" Type="http://schemas.openxmlformats.org/officeDocument/2006/relationships/customXml" Target="../ink/ink3146.xml"/><Relationship Id="rId108" Type="http://schemas.openxmlformats.org/officeDocument/2006/relationships/image" Target="../media/image2941.png"/><Relationship Id="rId129" Type="http://schemas.openxmlformats.org/officeDocument/2006/relationships/customXml" Target="../ink/ink3194.xml"/><Relationship Id="rId54" Type="http://schemas.openxmlformats.org/officeDocument/2006/relationships/image" Target="../media/image2914.png"/><Relationship Id="rId75" Type="http://schemas.openxmlformats.org/officeDocument/2006/relationships/customXml" Target="../ink/ink3167.xml"/><Relationship Id="rId96" Type="http://schemas.openxmlformats.org/officeDocument/2006/relationships/image" Target="../media/image2935.png"/><Relationship Id="rId140" Type="http://schemas.openxmlformats.org/officeDocument/2006/relationships/image" Target="../media/image2957.png"/><Relationship Id="rId161" Type="http://schemas.openxmlformats.org/officeDocument/2006/relationships/customXml" Target="../ink/ink3210.xml"/><Relationship Id="rId182" Type="http://schemas.openxmlformats.org/officeDocument/2006/relationships/image" Target="../media/image2977.png"/><Relationship Id="rId217" Type="http://schemas.openxmlformats.org/officeDocument/2006/relationships/customXml" Target="../ink/ink3238.xml"/><Relationship Id="rId6" Type="http://schemas.openxmlformats.org/officeDocument/2006/relationships/image" Target="../media/image2890.png"/><Relationship Id="rId238" Type="http://schemas.openxmlformats.org/officeDocument/2006/relationships/image" Target="../media/image3005.png"/><Relationship Id="rId23" Type="http://schemas.openxmlformats.org/officeDocument/2006/relationships/customXml" Target="../ink/ink3141.xml"/><Relationship Id="rId119" Type="http://schemas.openxmlformats.org/officeDocument/2006/relationships/customXml" Target="../ink/ink3189.xml"/><Relationship Id="rId44" Type="http://schemas.openxmlformats.org/officeDocument/2006/relationships/image" Target="../media/image2909.png"/><Relationship Id="rId65" Type="http://schemas.openxmlformats.org/officeDocument/2006/relationships/customXml" Target="../ink/ink3162.xml"/><Relationship Id="rId86" Type="http://schemas.openxmlformats.org/officeDocument/2006/relationships/image" Target="../media/image2930.png"/><Relationship Id="rId130" Type="http://schemas.openxmlformats.org/officeDocument/2006/relationships/image" Target="../media/image2952.png"/><Relationship Id="rId151" Type="http://schemas.openxmlformats.org/officeDocument/2006/relationships/customXml" Target="../ink/ink3205.xml"/><Relationship Id="rId172" Type="http://schemas.openxmlformats.org/officeDocument/2006/relationships/image" Target="../media/image2972.png"/><Relationship Id="rId193" Type="http://schemas.openxmlformats.org/officeDocument/2006/relationships/customXml" Target="../ink/ink3226.xml"/><Relationship Id="rId207" Type="http://schemas.openxmlformats.org/officeDocument/2006/relationships/customXml" Target="../ink/ink3233.xml"/><Relationship Id="rId228" Type="http://schemas.openxmlformats.org/officeDocument/2006/relationships/image" Target="../media/image3000.png"/><Relationship Id="rId13" Type="http://schemas.openxmlformats.org/officeDocument/2006/relationships/customXml" Target="../ink/ink3136.xml"/><Relationship Id="rId109" Type="http://schemas.openxmlformats.org/officeDocument/2006/relationships/customXml" Target="../ink/ink3184.xml"/><Relationship Id="rId34" Type="http://schemas.openxmlformats.org/officeDocument/2006/relationships/image" Target="../media/image2904.png"/><Relationship Id="rId55" Type="http://schemas.openxmlformats.org/officeDocument/2006/relationships/customXml" Target="../ink/ink3157.xml"/><Relationship Id="rId76" Type="http://schemas.openxmlformats.org/officeDocument/2006/relationships/image" Target="../media/image2925.png"/><Relationship Id="rId97" Type="http://schemas.openxmlformats.org/officeDocument/2006/relationships/customXml" Target="../ink/ink3178.xml"/><Relationship Id="rId120" Type="http://schemas.openxmlformats.org/officeDocument/2006/relationships/image" Target="../media/image2947.png"/><Relationship Id="rId141" Type="http://schemas.openxmlformats.org/officeDocument/2006/relationships/customXml" Target="../ink/ink3200.xml"/><Relationship Id="rId7" Type="http://schemas.openxmlformats.org/officeDocument/2006/relationships/customXml" Target="../ink/ink3133.xml"/><Relationship Id="rId162" Type="http://schemas.openxmlformats.org/officeDocument/2006/relationships/image" Target="../media/image2967.png"/><Relationship Id="rId183" Type="http://schemas.openxmlformats.org/officeDocument/2006/relationships/customXml" Target="../ink/ink3221.xml"/><Relationship Id="rId218" Type="http://schemas.openxmlformats.org/officeDocument/2006/relationships/image" Target="../media/image2995.png"/><Relationship Id="rId239" Type="http://schemas.openxmlformats.org/officeDocument/2006/relationships/customXml" Target="../ink/ink3249.xml"/><Relationship Id="rId24" Type="http://schemas.openxmlformats.org/officeDocument/2006/relationships/image" Target="../media/image2899.png"/><Relationship Id="rId45" Type="http://schemas.openxmlformats.org/officeDocument/2006/relationships/customXml" Target="../ink/ink3152.xml"/><Relationship Id="rId66" Type="http://schemas.openxmlformats.org/officeDocument/2006/relationships/image" Target="../media/image2920.png"/><Relationship Id="rId87" Type="http://schemas.openxmlformats.org/officeDocument/2006/relationships/customXml" Target="../ink/ink3173.xml"/><Relationship Id="rId110" Type="http://schemas.openxmlformats.org/officeDocument/2006/relationships/image" Target="../media/image2942.png"/><Relationship Id="rId131" Type="http://schemas.openxmlformats.org/officeDocument/2006/relationships/customXml" Target="../ink/ink3195.xml"/><Relationship Id="rId152" Type="http://schemas.openxmlformats.org/officeDocument/2006/relationships/image" Target="../media/image2962.png"/><Relationship Id="rId173" Type="http://schemas.openxmlformats.org/officeDocument/2006/relationships/customXml" Target="../ink/ink3216.xml"/><Relationship Id="rId194" Type="http://schemas.openxmlformats.org/officeDocument/2006/relationships/image" Target="../media/image2983.png"/><Relationship Id="rId208" Type="http://schemas.openxmlformats.org/officeDocument/2006/relationships/image" Target="../media/image2990.png"/><Relationship Id="rId229" Type="http://schemas.openxmlformats.org/officeDocument/2006/relationships/customXml" Target="../ink/ink3244.xml"/><Relationship Id="rId240" Type="http://schemas.openxmlformats.org/officeDocument/2006/relationships/image" Target="../media/image3006.png"/><Relationship Id="rId14" Type="http://schemas.openxmlformats.org/officeDocument/2006/relationships/image" Target="../media/image2894.png"/><Relationship Id="rId35" Type="http://schemas.openxmlformats.org/officeDocument/2006/relationships/customXml" Target="../ink/ink3147.xml"/><Relationship Id="rId56" Type="http://schemas.openxmlformats.org/officeDocument/2006/relationships/image" Target="../media/image2915.png"/><Relationship Id="rId77" Type="http://schemas.openxmlformats.org/officeDocument/2006/relationships/customXml" Target="../ink/ink3168.xml"/><Relationship Id="rId100" Type="http://schemas.openxmlformats.org/officeDocument/2006/relationships/image" Target="../media/image2937.png"/><Relationship Id="rId8" Type="http://schemas.openxmlformats.org/officeDocument/2006/relationships/image" Target="../media/image2891.png"/><Relationship Id="rId98" Type="http://schemas.openxmlformats.org/officeDocument/2006/relationships/image" Target="../media/image2936.png"/><Relationship Id="rId121" Type="http://schemas.openxmlformats.org/officeDocument/2006/relationships/customXml" Target="../ink/ink3190.xml"/><Relationship Id="rId142" Type="http://schemas.openxmlformats.org/officeDocument/2006/relationships/image" Target="../media/image2958.png"/><Relationship Id="rId163" Type="http://schemas.openxmlformats.org/officeDocument/2006/relationships/customXml" Target="../ink/ink3211.xml"/><Relationship Id="rId184" Type="http://schemas.openxmlformats.org/officeDocument/2006/relationships/image" Target="../media/image2978.png"/><Relationship Id="rId219" Type="http://schemas.openxmlformats.org/officeDocument/2006/relationships/customXml" Target="../ink/ink3239.xml"/><Relationship Id="rId230" Type="http://schemas.openxmlformats.org/officeDocument/2006/relationships/image" Target="../media/image3001.png"/><Relationship Id="rId25" Type="http://schemas.openxmlformats.org/officeDocument/2006/relationships/customXml" Target="../ink/ink3142.xml"/><Relationship Id="rId46" Type="http://schemas.openxmlformats.org/officeDocument/2006/relationships/image" Target="../media/image2910.png"/><Relationship Id="rId67" Type="http://schemas.openxmlformats.org/officeDocument/2006/relationships/customXml" Target="../ink/ink3163.xml"/><Relationship Id="rId88" Type="http://schemas.openxmlformats.org/officeDocument/2006/relationships/image" Target="../media/image2931.png"/><Relationship Id="rId111" Type="http://schemas.openxmlformats.org/officeDocument/2006/relationships/customXml" Target="../ink/ink3185.xml"/><Relationship Id="rId132" Type="http://schemas.openxmlformats.org/officeDocument/2006/relationships/image" Target="../media/image2953.png"/><Relationship Id="rId153" Type="http://schemas.openxmlformats.org/officeDocument/2006/relationships/customXml" Target="../ink/ink3206.xml"/><Relationship Id="rId174" Type="http://schemas.openxmlformats.org/officeDocument/2006/relationships/image" Target="../media/image2973.png"/><Relationship Id="rId195" Type="http://schemas.openxmlformats.org/officeDocument/2006/relationships/customXml" Target="../ink/ink3227.xml"/><Relationship Id="rId209" Type="http://schemas.openxmlformats.org/officeDocument/2006/relationships/customXml" Target="../ink/ink3234.xml"/><Relationship Id="rId220" Type="http://schemas.openxmlformats.org/officeDocument/2006/relationships/image" Target="../media/image2996.png"/><Relationship Id="rId241" Type="http://schemas.openxmlformats.org/officeDocument/2006/relationships/customXml" Target="../ink/ink3250.xml"/><Relationship Id="rId15" Type="http://schemas.openxmlformats.org/officeDocument/2006/relationships/customXml" Target="../ink/ink3137.xml"/><Relationship Id="rId36" Type="http://schemas.openxmlformats.org/officeDocument/2006/relationships/image" Target="../media/image2905.png"/><Relationship Id="rId57" Type="http://schemas.openxmlformats.org/officeDocument/2006/relationships/customXml" Target="../ink/ink3158.xml"/><Relationship Id="rId106" Type="http://schemas.openxmlformats.org/officeDocument/2006/relationships/image" Target="../media/image2940.png"/><Relationship Id="rId127" Type="http://schemas.openxmlformats.org/officeDocument/2006/relationships/customXml" Target="../ink/ink3193.xml"/><Relationship Id="rId10" Type="http://schemas.openxmlformats.org/officeDocument/2006/relationships/image" Target="../media/image2892.png"/><Relationship Id="rId31" Type="http://schemas.openxmlformats.org/officeDocument/2006/relationships/customXml" Target="../ink/ink3145.xml"/><Relationship Id="rId52" Type="http://schemas.openxmlformats.org/officeDocument/2006/relationships/image" Target="../media/image2913.png"/><Relationship Id="rId73" Type="http://schemas.openxmlformats.org/officeDocument/2006/relationships/customXml" Target="../ink/ink3166.xml"/><Relationship Id="rId78" Type="http://schemas.openxmlformats.org/officeDocument/2006/relationships/image" Target="../media/image2926.png"/><Relationship Id="rId94" Type="http://schemas.openxmlformats.org/officeDocument/2006/relationships/image" Target="../media/image2934.png"/><Relationship Id="rId99" Type="http://schemas.openxmlformats.org/officeDocument/2006/relationships/customXml" Target="../ink/ink3179.xml"/><Relationship Id="rId101" Type="http://schemas.openxmlformats.org/officeDocument/2006/relationships/customXml" Target="../ink/ink3180.xml"/><Relationship Id="rId122" Type="http://schemas.openxmlformats.org/officeDocument/2006/relationships/image" Target="../media/image2948.png"/><Relationship Id="rId143" Type="http://schemas.openxmlformats.org/officeDocument/2006/relationships/customXml" Target="../ink/ink3201.xml"/><Relationship Id="rId148" Type="http://schemas.openxmlformats.org/officeDocument/2006/relationships/image" Target="../media/image2800.png"/><Relationship Id="rId164" Type="http://schemas.openxmlformats.org/officeDocument/2006/relationships/image" Target="../media/image2968.png"/><Relationship Id="rId169" Type="http://schemas.openxmlformats.org/officeDocument/2006/relationships/customXml" Target="../ink/ink3214.xml"/><Relationship Id="rId185" Type="http://schemas.openxmlformats.org/officeDocument/2006/relationships/customXml" Target="../ink/ink3222.xml"/><Relationship Id="rId4" Type="http://schemas.openxmlformats.org/officeDocument/2006/relationships/image" Target="../media/image2889.png"/><Relationship Id="rId9" Type="http://schemas.openxmlformats.org/officeDocument/2006/relationships/customXml" Target="../ink/ink3134.xml"/><Relationship Id="rId180" Type="http://schemas.openxmlformats.org/officeDocument/2006/relationships/image" Target="../media/image2976.png"/><Relationship Id="rId210" Type="http://schemas.openxmlformats.org/officeDocument/2006/relationships/image" Target="../media/image2991.png"/><Relationship Id="rId215" Type="http://schemas.openxmlformats.org/officeDocument/2006/relationships/customXml" Target="../ink/ink3237.xml"/><Relationship Id="rId236" Type="http://schemas.openxmlformats.org/officeDocument/2006/relationships/image" Target="../media/image3004.png"/><Relationship Id="rId26" Type="http://schemas.openxmlformats.org/officeDocument/2006/relationships/image" Target="../media/image2900.png"/><Relationship Id="rId231" Type="http://schemas.openxmlformats.org/officeDocument/2006/relationships/customXml" Target="../ink/ink3245.xml"/><Relationship Id="rId47" Type="http://schemas.openxmlformats.org/officeDocument/2006/relationships/customXml" Target="../ink/ink3153.xml"/><Relationship Id="rId68" Type="http://schemas.openxmlformats.org/officeDocument/2006/relationships/image" Target="../media/image2921.png"/><Relationship Id="rId89" Type="http://schemas.openxmlformats.org/officeDocument/2006/relationships/customXml" Target="../ink/ink3174.xml"/><Relationship Id="rId112" Type="http://schemas.openxmlformats.org/officeDocument/2006/relationships/image" Target="../media/image2943.png"/><Relationship Id="rId133" Type="http://schemas.openxmlformats.org/officeDocument/2006/relationships/customXml" Target="../ink/ink3196.xml"/><Relationship Id="rId154" Type="http://schemas.openxmlformats.org/officeDocument/2006/relationships/image" Target="../media/image2963.png"/><Relationship Id="rId175" Type="http://schemas.openxmlformats.org/officeDocument/2006/relationships/customXml" Target="../ink/ink3217.xml"/><Relationship Id="rId196" Type="http://schemas.openxmlformats.org/officeDocument/2006/relationships/image" Target="../media/image2984.png"/><Relationship Id="rId200" Type="http://schemas.openxmlformats.org/officeDocument/2006/relationships/image" Target="../media/image2986.png"/><Relationship Id="rId16" Type="http://schemas.openxmlformats.org/officeDocument/2006/relationships/image" Target="../media/image2895.png"/><Relationship Id="rId221" Type="http://schemas.openxmlformats.org/officeDocument/2006/relationships/customXml" Target="../ink/ink3240.xml"/><Relationship Id="rId242" Type="http://schemas.openxmlformats.org/officeDocument/2006/relationships/image" Target="../media/image3007.png"/><Relationship Id="rId37" Type="http://schemas.openxmlformats.org/officeDocument/2006/relationships/customXml" Target="../ink/ink3148.xml"/><Relationship Id="rId58" Type="http://schemas.openxmlformats.org/officeDocument/2006/relationships/image" Target="../media/image2916.png"/><Relationship Id="rId79" Type="http://schemas.openxmlformats.org/officeDocument/2006/relationships/customXml" Target="../ink/ink3169.xml"/><Relationship Id="rId102" Type="http://schemas.openxmlformats.org/officeDocument/2006/relationships/image" Target="../media/image2938.png"/><Relationship Id="rId123" Type="http://schemas.openxmlformats.org/officeDocument/2006/relationships/customXml" Target="../ink/ink3191.xml"/><Relationship Id="rId144" Type="http://schemas.openxmlformats.org/officeDocument/2006/relationships/image" Target="../media/image2959.png"/><Relationship Id="rId90" Type="http://schemas.openxmlformats.org/officeDocument/2006/relationships/image" Target="../media/image2932.png"/><Relationship Id="rId165" Type="http://schemas.openxmlformats.org/officeDocument/2006/relationships/customXml" Target="../ink/ink3212.xml"/><Relationship Id="rId186" Type="http://schemas.openxmlformats.org/officeDocument/2006/relationships/image" Target="../media/image2979.png"/><Relationship Id="rId211" Type="http://schemas.openxmlformats.org/officeDocument/2006/relationships/customXml" Target="../ink/ink3235.xml"/><Relationship Id="rId232" Type="http://schemas.openxmlformats.org/officeDocument/2006/relationships/image" Target="../media/image3002.png"/><Relationship Id="rId27" Type="http://schemas.openxmlformats.org/officeDocument/2006/relationships/customXml" Target="../ink/ink3143.xml"/><Relationship Id="rId48" Type="http://schemas.openxmlformats.org/officeDocument/2006/relationships/image" Target="../media/image2911.png"/><Relationship Id="rId69" Type="http://schemas.openxmlformats.org/officeDocument/2006/relationships/customXml" Target="../ink/ink3164.xml"/><Relationship Id="rId113" Type="http://schemas.openxmlformats.org/officeDocument/2006/relationships/customXml" Target="../ink/ink3186.xml"/><Relationship Id="rId134" Type="http://schemas.openxmlformats.org/officeDocument/2006/relationships/image" Target="../media/image2954.png"/><Relationship Id="rId80" Type="http://schemas.openxmlformats.org/officeDocument/2006/relationships/image" Target="../media/image2927.png"/><Relationship Id="rId155" Type="http://schemas.openxmlformats.org/officeDocument/2006/relationships/customXml" Target="../ink/ink3207.xml"/><Relationship Id="rId176" Type="http://schemas.openxmlformats.org/officeDocument/2006/relationships/image" Target="../media/image2974.png"/><Relationship Id="rId197" Type="http://schemas.openxmlformats.org/officeDocument/2006/relationships/customXml" Target="../ink/ink3228.xml"/><Relationship Id="rId201" Type="http://schemas.openxmlformats.org/officeDocument/2006/relationships/customXml" Target="../ink/ink3230.xml"/><Relationship Id="rId222" Type="http://schemas.openxmlformats.org/officeDocument/2006/relationships/image" Target="../media/image2997.png"/><Relationship Id="rId17" Type="http://schemas.openxmlformats.org/officeDocument/2006/relationships/customXml" Target="../ink/ink3138.xml"/><Relationship Id="rId38" Type="http://schemas.openxmlformats.org/officeDocument/2006/relationships/image" Target="../media/image2906.png"/><Relationship Id="rId59" Type="http://schemas.openxmlformats.org/officeDocument/2006/relationships/customXml" Target="../ink/ink3159.xml"/><Relationship Id="rId103" Type="http://schemas.openxmlformats.org/officeDocument/2006/relationships/customXml" Target="../ink/ink3181.xml"/><Relationship Id="rId124" Type="http://schemas.openxmlformats.org/officeDocument/2006/relationships/image" Target="../media/image2949.png"/><Relationship Id="rId70" Type="http://schemas.openxmlformats.org/officeDocument/2006/relationships/image" Target="../media/image2922.png"/><Relationship Id="rId91" Type="http://schemas.openxmlformats.org/officeDocument/2006/relationships/customXml" Target="../ink/ink3175.xml"/><Relationship Id="rId145" Type="http://schemas.openxmlformats.org/officeDocument/2006/relationships/customXml" Target="../ink/ink3202.xml"/><Relationship Id="rId166" Type="http://schemas.openxmlformats.org/officeDocument/2006/relationships/image" Target="../media/image2969.png"/><Relationship Id="rId187" Type="http://schemas.openxmlformats.org/officeDocument/2006/relationships/customXml" Target="../ink/ink3223.xml"/><Relationship Id="rId1" Type="http://schemas.openxmlformats.org/officeDocument/2006/relationships/slideLayout" Target="../slideLayouts/slideLayout7.xml"/><Relationship Id="rId212" Type="http://schemas.openxmlformats.org/officeDocument/2006/relationships/image" Target="../media/image2992.png"/><Relationship Id="rId233" Type="http://schemas.openxmlformats.org/officeDocument/2006/relationships/customXml" Target="../ink/ink3246.xml"/><Relationship Id="rId28" Type="http://schemas.openxmlformats.org/officeDocument/2006/relationships/image" Target="../media/image2901.png"/><Relationship Id="rId49" Type="http://schemas.openxmlformats.org/officeDocument/2006/relationships/customXml" Target="../ink/ink3154.xml"/><Relationship Id="rId114" Type="http://schemas.openxmlformats.org/officeDocument/2006/relationships/image" Target="../media/image2944.png"/><Relationship Id="rId60" Type="http://schemas.openxmlformats.org/officeDocument/2006/relationships/image" Target="../media/image2917.png"/><Relationship Id="rId81" Type="http://schemas.openxmlformats.org/officeDocument/2006/relationships/customXml" Target="../ink/ink3170.xml"/><Relationship Id="rId135" Type="http://schemas.openxmlformats.org/officeDocument/2006/relationships/customXml" Target="../ink/ink3197.xml"/><Relationship Id="rId156" Type="http://schemas.openxmlformats.org/officeDocument/2006/relationships/image" Target="../media/image2964.png"/><Relationship Id="rId177" Type="http://schemas.openxmlformats.org/officeDocument/2006/relationships/customXml" Target="../ink/ink3218.xml"/><Relationship Id="rId198" Type="http://schemas.openxmlformats.org/officeDocument/2006/relationships/image" Target="../media/image2985.png"/><Relationship Id="rId202" Type="http://schemas.openxmlformats.org/officeDocument/2006/relationships/image" Target="../media/image2987.png"/><Relationship Id="rId223" Type="http://schemas.openxmlformats.org/officeDocument/2006/relationships/customXml" Target="../ink/ink3241.xml"/><Relationship Id="rId18" Type="http://schemas.openxmlformats.org/officeDocument/2006/relationships/image" Target="../media/image2896.png"/><Relationship Id="rId39" Type="http://schemas.openxmlformats.org/officeDocument/2006/relationships/customXml" Target="../ink/ink3149.xml"/><Relationship Id="rId50" Type="http://schemas.openxmlformats.org/officeDocument/2006/relationships/image" Target="../media/image2912.png"/><Relationship Id="rId104" Type="http://schemas.openxmlformats.org/officeDocument/2006/relationships/image" Target="../media/image2939.png"/><Relationship Id="rId125" Type="http://schemas.openxmlformats.org/officeDocument/2006/relationships/customXml" Target="../ink/ink3192.xml"/><Relationship Id="rId146" Type="http://schemas.openxmlformats.org/officeDocument/2006/relationships/image" Target="../media/image2960.png"/><Relationship Id="rId167" Type="http://schemas.openxmlformats.org/officeDocument/2006/relationships/customXml" Target="../ink/ink3213.xml"/><Relationship Id="rId188" Type="http://schemas.openxmlformats.org/officeDocument/2006/relationships/image" Target="../media/image2980.png"/><Relationship Id="rId71" Type="http://schemas.openxmlformats.org/officeDocument/2006/relationships/customXml" Target="../ink/ink3165.xml"/><Relationship Id="rId92" Type="http://schemas.openxmlformats.org/officeDocument/2006/relationships/image" Target="../media/image2933.png"/><Relationship Id="rId213" Type="http://schemas.openxmlformats.org/officeDocument/2006/relationships/customXml" Target="../ink/ink3236.xml"/><Relationship Id="rId234" Type="http://schemas.openxmlformats.org/officeDocument/2006/relationships/image" Target="../media/image3003.png"/><Relationship Id="rId2" Type="http://schemas.openxmlformats.org/officeDocument/2006/relationships/notesSlide" Target="../notesSlides/notesSlide13.xml"/><Relationship Id="rId29" Type="http://schemas.openxmlformats.org/officeDocument/2006/relationships/customXml" Target="../ink/ink3144.xml"/><Relationship Id="rId40" Type="http://schemas.openxmlformats.org/officeDocument/2006/relationships/image" Target="../media/image2907.png"/><Relationship Id="rId115" Type="http://schemas.openxmlformats.org/officeDocument/2006/relationships/customXml" Target="../ink/ink3187.xml"/><Relationship Id="rId136" Type="http://schemas.openxmlformats.org/officeDocument/2006/relationships/image" Target="../media/image2955.png"/><Relationship Id="rId157" Type="http://schemas.openxmlformats.org/officeDocument/2006/relationships/customXml" Target="../ink/ink3208.xml"/><Relationship Id="rId178" Type="http://schemas.openxmlformats.org/officeDocument/2006/relationships/image" Target="../media/image2975.png"/><Relationship Id="rId61" Type="http://schemas.openxmlformats.org/officeDocument/2006/relationships/customXml" Target="../ink/ink3160.xml"/><Relationship Id="rId82" Type="http://schemas.openxmlformats.org/officeDocument/2006/relationships/image" Target="../media/image2928.png"/><Relationship Id="rId199" Type="http://schemas.openxmlformats.org/officeDocument/2006/relationships/customXml" Target="../ink/ink3229.xml"/><Relationship Id="rId203" Type="http://schemas.openxmlformats.org/officeDocument/2006/relationships/customXml" Target="../ink/ink3231.xml"/><Relationship Id="rId19" Type="http://schemas.openxmlformats.org/officeDocument/2006/relationships/customXml" Target="../ink/ink3139.xml"/><Relationship Id="rId224" Type="http://schemas.openxmlformats.org/officeDocument/2006/relationships/image" Target="../media/image2998.png"/><Relationship Id="rId30" Type="http://schemas.openxmlformats.org/officeDocument/2006/relationships/image" Target="../media/image2902.png"/><Relationship Id="rId105" Type="http://schemas.openxmlformats.org/officeDocument/2006/relationships/customXml" Target="../ink/ink3182.xml"/><Relationship Id="rId126" Type="http://schemas.openxmlformats.org/officeDocument/2006/relationships/image" Target="../media/image2950.png"/><Relationship Id="rId147" Type="http://schemas.openxmlformats.org/officeDocument/2006/relationships/customXml" Target="../ink/ink3203.xml"/><Relationship Id="rId168" Type="http://schemas.openxmlformats.org/officeDocument/2006/relationships/image" Target="../media/image2970.png"/><Relationship Id="rId51" Type="http://schemas.openxmlformats.org/officeDocument/2006/relationships/customXml" Target="../ink/ink3155.xml"/><Relationship Id="rId72" Type="http://schemas.openxmlformats.org/officeDocument/2006/relationships/image" Target="../media/image2923.png"/><Relationship Id="rId93" Type="http://schemas.openxmlformats.org/officeDocument/2006/relationships/customXml" Target="../ink/ink3176.xml"/><Relationship Id="rId189" Type="http://schemas.openxmlformats.org/officeDocument/2006/relationships/customXml" Target="../ink/ink3224.xml"/><Relationship Id="rId3" Type="http://schemas.openxmlformats.org/officeDocument/2006/relationships/customXml" Target="../ink/ink3131.xml"/><Relationship Id="rId214" Type="http://schemas.openxmlformats.org/officeDocument/2006/relationships/image" Target="../media/image2993.png"/><Relationship Id="rId235" Type="http://schemas.openxmlformats.org/officeDocument/2006/relationships/customXml" Target="../ink/ink3247.xml"/><Relationship Id="rId116" Type="http://schemas.openxmlformats.org/officeDocument/2006/relationships/image" Target="../media/image2945.png"/><Relationship Id="rId137" Type="http://schemas.openxmlformats.org/officeDocument/2006/relationships/customXml" Target="../ink/ink3198.xml"/><Relationship Id="rId158" Type="http://schemas.openxmlformats.org/officeDocument/2006/relationships/image" Target="../media/image2965.png"/><Relationship Id="rId20" Type="http://schemas.openxmlformats.org/officeDocument/2006/relationships/image" Target="../media/image2897.png"/><Relationship Id="rId41" Type="http://schemas.openxmlformats.org/officeDocument/2006/relationships/customXml" Target="../ink/ink3150.xml"/><Relationship Id="rId62" Type="http://schemas.openxmlformats.org/officeDocument/2006/relationships/image" Target="../media/image2918.png"/><Relationship Id="rId83" Type="http://schemas.openxmlformats.org/officeDocument/2006/relationships/customXml" Target="../ink/ink3171.xml"/><Relationship Id="rId179" Type="http://schemas.openxmlformats.org/officeDocument/2006/relationships/customXml" Target="../ink/ink3219.xml"/><Relationship Id="rId190" Type="http://schemas.openxmlformats.org/officeDocument/2006/relationships/image" Target="../media/image2981.png"/><Relationship Id="rId204" Type="http://schemas.openxmlformats.org/officeDocument/2006/relationships/image" Target="../media/image2988.png"/><Relationship Id="rId225" Type="http://schemas.openxmlformats.org/officeDocument/2006/relationships/customXml" Target="../ink/ink3242.xml"/></Relationships>
</file>

<file path=ppt/slides/_rels/slide16.xml.rels><?xml version="1.0" encoding="UTF-8" standalone="yes"?>
<Relationships xmlns="http://schemas.openxmlformats.org/package/2006/relationships"><Relationship Id="rId26" Type="http://schemas.openxmlformats.org/officeDocument/2006/relationships/customXml" Target="../ink/ink3262.xml"/><Relationship Id="rId21" Type="http://schemas.openxmlformats.org/officeDocument/2006/relationships/image" Target="../media/image3017.png"/><Relationship Id="rId42" Type="http://schemas.openxmlformats.org/officeDocument/2006/relationships/customXml" Target="../ink/ink3270.xml"/><Relationship Id="rId47" Type="http://schemas.openxmlformats.org/officeDocument/2006/relationships/image" Target="../media/image3030.png"/><Relationship Id="rId63" Type="http://schemas.openxmlformats.org/officeDocument/2006/relationships/image" Target="../media/image3038.png"/><Relationship Id="rId68" Type="http://schemas.openxmlformats.org/officeDocument/2006/relationships/customXml" Target="../ink/ink3283.xml"/><Relationship Id="rId2" Type="http://schemas.openxmlformats.org/officeDocument/2006/relationships/notesSlide" Target="../notesSlides/notesSlide14.xml"/><Relationship Id="rId16" Type="http://schemas.openxmlformats.org/officeDocument/2006/relationships/customXml" Target="../ink/ink3257.xml"/><Relationship Id="rId29" Type="http://schemas.openxmlformats.org/officeDocument/2006/relationships/image" Target="../media/image3021.png"/><Relationship Id="rId11" Type="http://schemas.openxmlformats.org/officeDocument/2006/relationships/image" Target="../media/image3012.png"/><Relationship Id="rId24" Type="http://schemas.openxmlformats.org/officeDocument/2006/relationships/customXml" Target="../ink/ink3261.xml"/><Relationship Id="rId32" Type="http://schemas.openxmlformats.org/officeDocument/2006/relationships/customXml" Target="../ink/ink3265.xml"/><Relationship Id="rId37" Type="http://schemas.openxmlformats.org/officeDocument/2006/relationships/image" Target="../media/image3025.png"/><Relationship Id="rId40" Type="http://schemas.openxmlformats.org/officeDocument/2006/relationships/customXml" Target="../ink/ink3269.xml"/><Relationship Id="rId45" Type="http://schemas.openxmlformats.org/officeDocument/2006/relationships/image" Target="../media/image3029.png"/><Relationship Id="rId53" Type="http://schemas.openxmlformats.org/officeDocument/2006/relationships/image" Target="../media/image3033.png"/><Relationship Id="rId58" Type="http://schemas.openxmlformats.org/officeDocument/2006/relationships/customXml" Target="../ink/ink3278.xml"/><Relationship Id="rId66" Type="http://schemas.openxmlformats.org/officeDocument/2006/relationships/customXml" Target="../ink/ink3282.xml"/><Relationship Id="rId74" Type="http://schemas.openxmlformats.org/officeDocument/2006/relationships/customXml" Target="../ink/ink3286.xml"/><Relationship Id="rId5" Type="http://schemas.openxmlformats.org/officeDocument/2006/relationships/image" Target="../media/image3009.png"/><Relationship Id="rId61" Type="http://schemas.openxmlformats.org/officeDocument/2006/relationships/image" Target="../media/image3037.png"/><Relationship Id="rId19" Type="http://schemas.openxmlformats.org/officeDocument/2006/relationships/image" Target="../media/image3016.png"/><Relationship Id="rId14" Type="http://schemas.openxmlformats.org/officeDocument/2006/relationships/customXml" Target="../ink/ink3256.xml"/><Relationship Id="rId22" Type="http://schemas.openxmlformats.org/officeDocument/2006/relationships/customXml" Target="../ink/ink3260.xml"/><Relationship Id="rId27" Type="http://schemas.openxmlformats.org/officeDocument/2006/relationships/image" Target="../media/image3020.png"/><Relationship Id="rId30" Type="http://schemas.openxmlformats.org/officeDocument/2006/relationships/customXml" Target="../ink/ink3264.xml"/><Relationship Id="rId35" Type="http://schemas.openxmlformats.org/officeDocument/2006/relationships/image" Target="../media/image3024.png"/><Relationship Id="rId43" Type="http://schemas.openxmlformats.org/officeDocument/2006/relationships/image" Target="../media/image3028.png"/><Relationship Id="rId48" Type="http://schemas.openxmlformats.org/officeDocument/2006/relationships/customXml" Target="../ink/ink3273.xml"/><Relationship Id="rId56" Type="http://schemas.openxmlformats.org/officeDocument/2006/relationships/customXml" Target="../ink/ink3277.xml"/><Relationship Id="rId64" Type="http://schemas.openxmlformats.org/officeDocument/2006/relationships/customXml" Target="../ink/ink3281.xml"/><Relationship Id="rId69" Type="http://schemas.openxmlformats.org/officeDocument/2006/relationships/image" Target="../media/image3041.png"/><Relationship Id="rId8" Type="http://schemas.openxmlformats.org/officeDocument/2006/relationships/customXml" Target="../ink/ink3253.xml"/><Relationship Id="rId51" Type="http://schemas.openxmlformats.org/officeDocument/2006/relationships/image" Target="../media/image3032.png"/><Relationship Id="rId72" Type="http://schemas.openxmlformats.org/officeDocument/2006/relationships/customXml" Target="../ink/ink3285.xml"/><Relationship Id="rId3" Type="http://schemas.openxmlformats.org/officeDocument/2006/relationships/image" Target="../media/image3008.emf"/><Relationship Id="rId12" Type="http://schemas.openxmlformats.org/officeDocument/2006/relationships/customXml" Target="../ink/ink3255.xml"/><Relationship Id="rId17" Type="http://schemas.openxmlformats.org/officeDocument/2006/relationships/image" Target="../media/image3015.png"/><Relationship Id="rId25" Type="http://schemas.openxmlformats.org/officeDocument/2006/relationships/image" Target="../media/image3019.png"/><Relationship Id="rId33" Type="http://schemas.openxmlformats.org/officeDocument/2006/relationships/image" Target="../media/image3023.png"/><Relationship Id="rId38" Type="http://schemas.openxmlformats.org/officeDocument/2006/relationships/customXml" Target="../ink/ink3268.xml"/><Relationship Id="rId46" Type="http://schemas.openxmlformats.org/officeDocument/2006/relationships/customXml" Target="../ink/ink3272.xml"/><Relationship Id="rId59" Type="http://schemas.openxmlformats.org/officeDocument/2006/relationships/image" Target="../media/image3036.png"/><Relationship Id="rId67" Type="http://schemas.openxmlformats.org/officeDocument/2006/relationships/image" Target="../media/image3040.png"/><Relationship Id="rId20" Type="http://schemas.openxmlformats.org/officeDocument/2006/relationships/customXml" Target="../ink/ink3259.xml"/><Relationship Id="rId41" Type="http://schemas.openxmlformats.org/officeDocument/2006/relationships/image" Target="../media/image3027.png"/><Relationship Id="rId54" Type="http://schemas.openxmlformats.org/officeDocument/2006/relationships/customXml" Target="../ink/ink3276.xml"/><Relationship Id="rId62" Type="http://schemas.openxmlformats.org/officeDocument/2006/relationships/customXml" Target="../ink/ink3280.xml"/><Relationship Id="rId70" Type="http://schemas.openxmlformats.org/officeDocument/2006/relationships/customXml" Target="../ink/ink3284.xml"/><Relationship Id="rId75" Type="http://schemas.openxmlformats.org/officeDocument/2006/relationships/image" Target="../media/image3044.png"/><Relationship Id="rId1" Type="http://schemas.openxmlformats.org/officeDocument/2006/relationships/slideLayout" Target="../slideLayouts/slideLayout7.xml"/><Relationship Id="rId6" Type="http://schemas.openxmlformats.org/officeDocument/2006/relationships/customXml" Target="../ink/ink3252.xml"/><Relationship Id="rId15" Type="http://schemas.openxmlformats.org/officeDocument/2006/relationships/image" Target="../media/image3014.png"/><Relationship Id="rId23" Type="http://schemas.openxmlformats.org/officeDocument/2006/relationships/image" Target="../media/image3018.png"/><Relationship Id="rId28" Type="http://schemas.openxmlformats.org/officeDocument/2006/relationships/customXml" Target="../ink/ink3263.xml"/><Relationship Id="rId36" Type="http://schemas.openxmlformats.org/officeDocument/2006/relationships/customXml" Target="../ink/ink3267.xml"/><Relationship Id="rId49" Type="http://schemas.openxmlformats.org/officeDocument/2006/relationships/image" Target="../media/image3031.png"/><Relationship Id="rId57" Type="http://schemas.openxmlformats.org/officeDocument/2006/relationships/image" Target="../media/image3035.png"/><Relationship Id="rId10" Type="http://schemas.openxmlformats.org/officeDocument/2006/relationships/customXml" Target="../ink/ink3254.xml"/><Relationship Id="rId31" Type="http://schemas.openxmlformats.org/officeDocument/2006/relationships/image" Target="../media/image3022.png"/><Relationship Id="rId44" Type="http://schemas.openxmlformats.org/officeDocument/2006/relationships/customXml" Target="../ink/ink3271.xml"/><Relationship Id="rId52" Type="http://schemas.openxmlformats.org/officeDocument/2006/relationships/customXml" Target="../ink/ink3275.xml"/><Relationship Id="rId60" Type="http://schemas.openxmlformats.org/officeDocument/2006/relationships/customXml" Target="../ink/ink3279.xml"/><Relationship Id="rId65" Type="http://schemas.openxmlformats.org/officeDocument/2006/relationships/image" Target="../media/image3039.png"/><Relationship Id="rId73" Type="http://schemas.openxmlformats.org/officeDocument/2006/relationships/image" Target="../media/image3043.png"/><Relationship Id="rId4" Type="http://schemas.openxmlformats.org/officeDocument/2006/relationships/customXml" Target="../ink/ink3251.xml"/><Relationship Id="rId9" Type="http://schemas.openxmlformats.org/officeDocument/2006/relationships/image" Target="../media/image3011.png"/><Relationship Id="rId13" Type="http://schemas.openxmlformats.org/officeDocument/2006/relationships/image" Target="../media/image3013.png"/><Relationship Id="rId18" Type="http://schemas.openxmlformats.org/officeDocument/2006/relationships/customXml" Target="../ink/ink3258.xml"/><Relationship Id="rId39" Type="http://schemas.openxmlformats.org/officeDocument/2006/relationships/image" Target="../media/image3026.png"/><Relationship Id="rId34" Type="http://schemas.openxmlformats.org/officeDocument/2006/relationships/customXml" Target="../ink/ink3266.xml"/><Relationship Id="rId50" Type="http://schemas.openxmlformats.org/officeDocument/2006/relationships/customXml" Target="../ink/ink3274.xml"/><Relationship Id="rId55" Type="http://schemas.openxmlformats.org/officeDocument/2006/relationships/image" Target="../media/image3034.png"/><Relationship Id="rId7" Type="http://schemas.openxmlformats.org/officeDocument/2006/relationships/image" Target="../media/image3010.png"/><Relationship Id="rId71" Type="http://schemas.openxmlformats.org/officeDocument/2006/relationships/image" Target="../media/image3042.png"/></Relationships>
</file>

<file path=ppt/slides/_rels/slide17.xml.rels><?xml version="1.0" encoding="UTF-8" standalone="yes"?>
<Relationships xmlns="http://schemas.openxmlformats.org/package/2006/relationships"><Relationship Id="rId3" Type="http://schemas.openxmlformats.org/officeDocument/2006/relationships/customXml" Target="../ink/ink328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45.png"/></Relationships>
</file>

<file path=ppt/slides/_rels/slide18.xml.rels><?xml version="1.0" encoding="UTF-8" standalone="yes"?>
<Relationships xmlns="http://schemas.openxmlformats.org/package/2006/relationships"><Relationship Id="rId3" Type="http://schemas.openxmlformats.org/officeDocument/2006/relationships/image" Target="../media/image245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58.png"/><Relationship Id="rId4" Type="http://schemas.openxmlformats.org/officeDocument/2006/relationships/image" Target="../media/image2457.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46.png"/><Relationship Id="rId4" Type="http://schemas.openxmlformats.org/officeDocument/2006/relationships/customXml" Target="../ink/ink3288.xml"/></Relationships>
</file>

<file path=ppt/slides/_rels/slide2.xml.rels><?xml version="1.0" encoding="UTF-8" standalone="yes"?>
<Relationships xmlns="http://schemas.openxmlformats.org/package/2006/relationships"><Relationship Id="rId117" Type="http://schemas.openxmlformats.org/officeDocument/2006/relationships/customXml" Target="../ink/ink154.xml"/><Relationship Id="rId299" Type="http://schemas.openxmlformats.org/officeDocument/2006/relationships/customXml" Target="../ink/ink245.xml"/><Relationship Id="rId21" Type="http://schemas.openxmlformats.org/officeDocument/2006/relationships/customXml" Target="../ink/ink106.xml"/><Relationship Id="rId63" Type="http://schemas.openxmlformats.org/officeDocument/2006/relationships/customXml" Target="../ink/ink127.xml"/><Relationship Id="rId159" Type="http://schemas.openxmlformats.org/officeDocument/2006/relationships/customXml" Target="../ink/ink175.xml"/><Relationship Id="rId170" Type="http://schemas.openxmlformats.org/officeDocument/2006/relationships/image" Target="NULL"/><Relationship Id="rId226" Type="http://schemas.openxmlformats.org/officeDocument/2006/relationships/image" Target="NULL"/><Relationship Id="rId268" Type="http://schemas.openxmlformats.org/officeDocument/2006/relationships/image" Target="NULL"/><Relationship Id="rId32" Type="http://schemas.openxmlformats.org/officeDocument/2006/relationships/image" Target="NULL"/><Relationship Id="rId74" Type="http://schemas.openxmlformats.org/officeDocument/2006/relationships/image" Target="NULL"/><Relationship Id="rId128" Type="http://schemas.openxmlformats.org/officeDocument/2006/relationships/image" Target="NULL"/><Relationship Id="rId5" Type="http://schemas.openxmlformats.org/officeDocument/2006/relationships/customXml" Target="../ink/ink98.xml"/><Relationship Id="rId181" Type="http://schemas.openxmlformats.org/officeDocument/2006/relationships/customXml" Target="../ink/ink186.xml"/><Relationship Id="rId237" Type="http://schemas.openxmlformats.org/officeDocument/2006/relationships/customXml" Target="../ink/ink214.xml"/><Relationship Id="rId279" Type="http://schemas.openxmlformats.org/officeDocument/2006/relationships/customXml" Target="../ink/ink235.xml"/><Relationship Id="rId43" Type="http://schemas.openxmlformats.org/officeDocument/2006/relationships/customXml" Target="../ink/ink117.xml"/><Relationship Id="rId139" Type="http://schemas.openxmlformats.org/officeDocument/2006/relationships/customXml" Target="../ink/ink165.xml"/><Relationship Id="rId290" Type="http://schemas.openxmlformats.org/officeDocument/2006/relationships/image" Target="NULL"/><Relationship Id="rId304" Type="http://schemas.openxmlformats.org/officeDocument/2006/relationships/image" Target="NULL"/><Relationship Id="rId85" Type="http://schemas.openxmlformats.org/officeDocument/2006/relationships/customXml" Target="../ink/ink138.xml"/><Relationship Id="rId150" Type="http://schemas.openxmlformats.org/officeDocument/2006/relationships/image" Target="NULL"/><Relationship Id="rId192" Type="http://schemas.openxmlformats.org/officeDocument/2006/relationships/image" Target="NULL"/><Relationship Id="rId206" Type="http://schemas.openxmlformats.org/officeDocument/2006/relationships/image" Target="NULL"/><Relationship Id="rId248" Type="http://schemas.openxmlformats.org/officeDocument/2006/relationships/image" Target="NULL"/><Relationship Id="rId12" Type="http://schemas.openxmlformats.org/officeDocument/2006/relationships/image" Target="NULL"/><Relationship Id="rId108" Type="http://schemas.openxmlformats.org/officeDocument/2006/relationships/image" Target="NULL"/><Relationship Id="rId315" Type="http://schemas.openxmlformats.org/officeDocument/2006/relationships/customXml" Target="../ink/ink253.xml"/><Relationship Id="rId54" Type="http://schemas.openxmlformats.org/officeDocument/2006/relationships/image" Target="NULL"/><Relationship Id="rId96" Type="http://schemas.openxmlformats.org/officeDocument/2006/relationships/image" Target="NULL"/><Relationship Id="rId161" Type="http://schemas.openxmlformats.org/officeDocument/2006/relationships/customXml" Target="../ink/ink176.xml"/><Relationship Id="rId217" Type="http://schemas.openxmlformats.org/officeDocument/2006/relationships/customXml" Target="../ink/ink204.xml"/><Relationship Id="rId259" Type="http://schemas.openxmlformats.org/officeDocument/2006/relationships/customXml" Target="../ink/ink225.xml"/><Relationship Id="rId23" Type="http://schemas.openxmlformats.org/officeDocument/2006/relationships/customXml" Target="../ink/ink107.xml"/><Relationship Id="rId119" Type="http://schemas.openxmlformats.org/officeDocument/2006/relationships/customXml" Target="../ink/ink155.xml"/><Relationship Id="rId270" Type="http://schemas.openxmlformats.org/officeDocument/2006/relationships/image" Target="NULL"/><Relationship Id="rId65" Type="http://schemas.openxmlformats.org/officeDocument/2006/relationships/customXml" Target="../ink/ink128.xml"/><Relationship Id="rId130" Type="http://schemas.openxmlformats.org/officeDocument/2006/relationships/image" Target="NULL"/><Relationship Id="rId172" Type="http://schemas.openxmlformats.org/officeDocument/2006/relationships/image" Target="NULL"/><Relationship Id="rId228" Type="http://schemas.openxmlformats.org/officeDocument/2006/relationships/image" Target="NULL"/><Relationship Id="rId281" Type="http://schemas.openxmlformats.org/officeDocument/2006/relationships/customXml" Target="../ink/ink236.xml"/><Relationship Id="rId34" Type="http://schemas.openxmlformats.org/officeDocument/2006/relationships/image" Target="NULL"/><Relationship Id="rId55" Type="http://schemas.openxmlformats.org/officeDocument/2006/relationships/customXml" Target="../ink/ink123.xml"/><Relationship Id="rId76" Type="http://schemas.openxmlformats.org/officeDocument/2006/relationships/image" Target="NULL"/><Relationship Id="rId97" Type="http://schemas.openxmlformats.org/officeDocument/2006/relationships/customXml" Target="../ink/ink144.xml"/><Relationship Id="rId120" Type="http://schemas.openxmlformats.org/officeDocument/2006/relationships/image" Target="NULL"/><Relationship Id="rId141" Type="http://schemas.openxmlformats.org/officeDocument/2006/relationships/customXml" Target="../ink/ink166.xml"/><Relationship Id="rId7" Type="http://schemas.openxmlformats.org/officeDocument/2006/relationships/customXml" Target="../ink/ink99.xml"/><Relationship Id="rId162" Type="http://schemas.openxmlformats.org/officeDocument/2006/relationships/image" Target="NULL"/><Relationship Id="rId183" Type="http://schemas.openxmlformats.org/officeDocument/2006/relationships/customXml" Target="../ink/ink187.xml"/><Relationship Id="rId218" Type="http://schemas.openxmlformats.org/officeDocument/2006/relationships/image" Target="NULL"/><Relationship Id="rId239" Type="http://schemas.openxmlformats.org/officeDocument/2006/relationships/customXml" Target="../ink/ink215.xml"/><Relationship Id="rId250" Type="http://schemas.openxmlformats.org/officeDocument/2006/relationships/image" Target="NULL"/><Relationship Id="rId271" Type="http://schemas.openxmlformats.org/officeDocument/2006/relationships/customXml" Target="../ink/ink231.xml"/><Relationship Id="rId292" Type="http://schemas.openxmlformats.org/officeDocument/2006/relationships/image" Target="NULL"/><Relationship Id="rId306" Type="http://schemas.openxmlformats.org/officeDocument/2006/relationships/image" Target="NULL"/><Relationship Id="rId24" Type="http://schemas.openxmlformats.org/officeDocument/2006/relationships/image" Target="NULL"/><Relationship Id="rId45" Type="http://schemas.openxmlformats.org/officeDocument/2006/relationships/customXml" Target="../ink/ink118.xml"/><Relationship Id="rId66" Type="http://schemas.openxmlformats.org/officeDocument/2006/relationships/image" Target="NULL"/><Relationship Id="rId87" Type="http://schemas.openxmlformats.org/officeDocument/2006/relationships/customXml" Target="../ink/ink139.xml"/><Relationship Id="rId110" Type="http://schemas.openxmlformats.org/officeDocument/2006/relationships/image" Target="NULL"/><Relationship Id="rId131" Type="http://schemas.openxmlformats.org/officeDocument/2006/relationships/customXml" Target="../ink/ink161.xml"/><Relationship Id="rId152" Type="http://schemas.openxmlformats.org/officeDocument/2006/relationships/image" Target="NULL"/><Relationship Id="rId173" Type="http://schemas.openxmlformats.org/officeDocument/2006/relationships/customXml" Target="../ink/ink182.xml"/><Relationship Id="rId194" Type="http://schemas.openxmlformats.org/officeDocument/2006/relationships/image" Target="NULL"/><Relationship Id="rId208" Type="http://schemas.openxmlformats.org/officeDocument/2006/relationships/image" Target="NULL"/><Relationship Id="rId229" Type="http://schemas.openxmlformats.org/officeDocument/2006/relationships/customXml" Target="../ink/ink210.xml"/><Relationship Id="rId240" Type="http://schemas.openxmlformats.org/officeDocument/2006/relationships/image" Target="NULL"/><Relationship Id="rId261" Type="http://schemas.openxmlformats.org/officeDocument/2006/relationships/customXml" Target="../ink/ink226.xml"/><Relationship Id="rId14" Type="http://schemas.openxmlformats.org/officeDocument/2006/relationships/image" Target="NULL"/><Relationship Id="rId35" Type="http://schemas.openxmlformats.org/officeDocument/2006/relationships/customXml" Target="../ink/ink113.xml"/><Relationship Id="rId56" Type="http://schemas.openxmlformats.org/officeDocument/2006/relationships/image" Target="NULL"/><Relationship Id="rId77" Type="http://schemas.openxmlformats.org/officeDocument/2006/relationships/customXml" Target="../ink/ink134.xml"/><Relationship Id="rId100" Type="http://schemas.openxmlformats.org/officeDocument/2006/relationships/image" Target="NULL"/><Relationship Id="rId282" Type="http://schemas.openxmlformats.org/officeDocument/2006/relationships/image" Target="NULL"/><Relationship Id="rId317" Type="http://schemas.openxmlformats.org/officeDocument/2006/relationships/customXml" Target="../ink/ink254.xml"/><Relationship Id="rId8" Type="http://schemas.openxmlformats.org/officeDocument/2006/relationships/image" Target="NULL"/><Relationship Id="rId98" Type="http://schemas.openxmlformats.org/officeDocument/2006/relationships/image" Target="NULL"/><Relationship Id="rId121" Type="http://schemas.openxmlformats.org/officeDocument/2006/relationships/customXml" Target="../ink/ink156.xml"/><Relationship Id="rId142" Type="http://schemas.openxmlformats.org/officeDocument/2006/relationships/image" Target="NULL"/><Relationship Id="rId163" Type="http://schemas.openxmlformats.org/officeDocument/2006/relationships/customXml" Target="../ink/ink177.xml"/><Relationship Id="rId184" Type="http://schemas.openxmlformats.org/officeDocument/2006/relationships/image" Target="NULL"/><Relationship Id="rId219" Type="http://schemas.openxmlformats.org/officeDocument/2006/relationships/customXml" Target="../ink/ink205.xml"/><Relationship Id="rId230" Type="http://schemas.openxmlformats.org/officeDocument/2006/relationships/image" Target="NULL"/><Relationship Id="rId251" Type="http://schemas.openxmlformats.org/officeDocument/2006/relationships/customXml" Target="../ink/ink221.xml"/><Relationship Id="rId25" Type="http://schemas.openxmlformats.org/officeDocument/2006/relationships/customXml" Target="../ink/ink108.xml"/><Relationship Id="rId46" Type="http://schemas.openxmlformats.org/officeDocument/2006/relationships/image" Target="NULL"/><Relationship Id="rId67" Type="http://schemas.openxmlformats.org/officeDocument/2006/relationships/customXml" Target="../ink/ink129.xml"/><Relationship Id="rId272" Type="http://schemas.openxmlformats.org/officeDocument/2006/relationships/image" Target="NULL"/><Relationship Id="rId293" Type="http://schemas.openxmlformats.org/officeDocument/2006/relationships/customXml" Target="../ink/ink242.xml"/><Relationship Id="rId307" Type="http://schemas.openxmlformats.org/officeDocument/2006/relationships/customXml" Target="../ink/ink249.xml"/><Relationship Id="rId88" Type="http://schemas.openxmlformats.org/officeDocument/2006/relationships/image" Target="NULL"/><Relationship Id="rId111" Type="http://schemas.openxmlformats.org/officeDocument/2006/relationships/customXml" Target="../ink/ink151.xml"/><Relationship Id="rId132" Type="http://schemas.openxmlformats.org/officeDocument/2006/relationships/image" Target="NULL"/><Relationship Id="rId153" Type="http://schemas.openxmlformats.org/officeDocument/2006/relationships/customXml" Target="../ink/ink172.xml"/><Relationship Id="rId174" Type="http://schemas.openxmlformats.org/officeDocument/2006/relationships/image" Target="NULL"/><Relationship Id="rId195" Type="http://schemas.openxmlformats.org/officeDocument/2006/relationships/customXml" Target="../ink/ink193.xml"/><Relationship Id="rId209" Type="http://schemas.openxmlformats.org/officeDocument/2006/relationships/customXml" Target="../ink/ink200.xml"/><Relationship Id="rId220" Type="http://schemas.openxmlformats.org/officeDocument/2006/relationships/image" Target="NULL"/><Relationship Id="rId241" Type="http://schemas.openxmlformats.org/officeDocument/2006/relationships/customXml" Target="../ink/ink216.xml"/><Relationship Id="rId15" Type="http://schemas.openxmlformats.org/officeDocument/2006/relationships/customXml" Target="../ink/ink103.xml"/><Relationship Id="rId36" Type="http://schemas.openxmlformats.org/officeDocument/2006/relationships/image" Target="NULL"/><Relationship Id="rId57" Type="http://schemas.openxmlformats.org/officeDocument/2006/relationships/customXml" Target="../ink/ink124.xml"/><Relationship Id="rId262" Type="http://schemas.openxmlformats.org/officeDocument/2006/relationships/image" Target="NULL"/><Relationship Id="rId283" Type="http://schemas.openxmlformats.org/officeDocument/2006/relationships/customXml" Target="../ink/ink237.xml"/><Relationship Id="rId318" Type="http://schemas.openxmlformats.org/officeDocument/2006/relationships/image" Target="NULL"/><Relationship Id="rId78" Type="http://schemas.openxmlformats.org/officeDocument/2006/relationships/image" Target="NULL"/><Relationship Id="rId99" Type="http://schemas.openxmlformats.org/officeDocument/2006/relationships/customXml" Target="../ink/ink145.xml"/><Relationship Id="rId101" Type="http://schemas.openxmlformats.org/officeDocument/2006/relationships/customXml" Target="../ink/ink146.xml"/><Relationship Id="rId122" Type="http://schemas.openxmlformats.org/officeDocument/2006/relationships/image" Target="NULL"/><Relationship Id="rId143" Type="http://schemas.openxmlformats.org/officeDocument/2006/relationships/customXml" Target="../ink/ink167.xml"/><Relationship Id="rId164" Type="http://schemas.openxmlformats.org/officeDocument/2006/relationships/image" Target="NULL"/><Relationship Id="rId185" Type="http://schemas.openxmlformats.org/officeDocument/2006/relationships/customXml" Target="../ink/ink188.xml"/><Relationship Id="rId9" Type="http://schemas.openxmlformats.org/officeDocument/2006/relationships/customXml" Target="../ink/ink100.xml"/><Relationship Id="rId210" Type="http://schemas.openxmlformats.org/officeDocument/2006/relationships/image" Target="NULL"/><Relationship Id="rId26" Type="http://schemas.openxmlformats.org/officeDocument/2006/relationships/image" Target="NULL"/><Relationship Id="rId231" Type="http://schemas.openxmlformats.org/officeDocument/2006/relationships/customXml" Target="../ink/ink211.xml"/><Relationship Id="rId252" Type="http://schemas.openxmlformats.org/officeDocument/2006/relationships/image" Target="NULL"/><Relationship Id="rId273" Type="http://schemas.openxmlformats.org/officeDocument/2006/relationships/customXml" Target="../ink/ink232.xml"/><Relationship Id="rId294" Type="http://schemas.openxmlformats.org/officeDocument/2006/relationships/image" Target="NULL"/><Relationship Id="rId308" Type="http://schemas.openxmlformats.org/officeDocument/2006/relationships/image" Target="NULL"/><Relationship Id="rId47" Type="http://schemas.openxmlformats.org/officeDocument/2006/relationships/customXml" Target="../ink/ink119.xml"/><Relationship Id="rId68" Type="http://schemas.openxmlformats.org/officeDocument/2006/relationships/image" Target="NULL"/><Relationship Id="rId89" Type="http://schemas.openxmlformats.org/officeDocument/2006/relationships/customXml" Target="../ink/ink140.xml"/><Relationship Id="rId112" Type="http://schemas.openxmlformats.org/officeDocument/2006/relationships/image" Target="NULL"/><Relationship Id="rId133" Type="http://schemas.openxmlformats.org/officeDocument/2006/relationships/customXml" Target="../ink/ink162.xml"/><Relationship Id="rId154" Type="http://schemas.openxmlformats.org/officeDocument/2006/relationships/image" Target="NULL"/><Relationship Id="rId175" Type="http://schemas.openxmlformats.org/officeDocument/2006/relationships/customXml" Target="../ink/ink183.xml"/><Relationship Id="rId196" Type="http://schemas.openxmlformats.org/officeDocument/2006/relationships/image" Target="NULL"/><Relationship Id="rId200" Type="http://schemas.openxmlformats.org/officeDocument/2006/relationships/image" Target="NULL"/><Relationship Id="rId16" Type="http://schemas.openxmlformats.org/officeDocument/2006/relationships/image" Target="NULL"/><Relationship Id="rId221" Type="http://schemas.openxmlformats.org/officeDocument/2006/relationships/customXml" Target="../ink/ink206.xml"/><Relationship Id="rId242" Type="http://schemas.openxmlformats.org/officeDocument/2006/relationships/image" Target="NULL"/><Relationship Id="rId263" Type="http://schemas.openxmlformats.org/officeDocument/2006/relationships/customXml" Target="../ink/ink227.xml"/><Relationship Id="rId284" Type="http://schemas.openxmlformats.org/officeDocument/2006/relationships/image" Target="NULL"/><Relationship Id="rId319" Type="http://schemas.openxmlformats.org/officeDocument/2006/relationships/customXml" Target="../ink/ink255.xml"/><Relationship Id="rId37" Type="http://schemas.openxmlformats.org/officeDocument/2006/relationships/customXml" Target="../ink/ink114.xml"/><Relationship Id="rId58" Type="http://schemas.openxmlformats.org/officeDocument/2006/relationships/image" Target="NULL"/><Relationship Id="rId79" Type="http://schemas.openxmlformats.org/officeDocument/2006/relationships/customXml" Target="../ink/ink135.xml"/><Relationship Id="rId102" Type="http://schemas.openxmlformats.org/officeDocument/2006/relationships/image" Target="NULL"/><Relationship Id="rId123" Type="http://schemas.openxmlformats.org/officeDocument/2006/relationships/customXml" Target="../ink/ink157.xml"/><Relationship Id="rId144" Type="http://schemas.openxmlformats.org/officeDocument/2006/relationships/image" Target="NULL"/><Relationship Id="rId90" Type="http://schemas.openxmlformats.org/officeDocument/2006/relationships/image" Target="NULL"/><Relationship Id="rId165" Type="http://schemas.openxmlformats.org/officeDocument/2006/relationships/customXml" Target="../ink/ink178.xml"/><Relationship Id="rId186" Type="http://schemas.openxmlformats.org/officeDocument/2006/relationships/image" Target="NULL"/><Relationship Id="rId211" Type="http://schemas.openxmlformats.org/officeDocument/2006/relationships/customXml" Target="../ink/ink201.xml"/><Relationship Id="rId232" Type="http://schemas.openxmlformats.org/officeDocument/2006/relationships/image" Target="NULL"/><Relationship Id="rId253" Type="http://schemas.openxmlformats.org/officeDocument/2006/relationships/customXml" Target="../ink/ink222.xml"/><Relationship Id="rId274" Type="http://schemas.openxmlformats.org/officeDocument/2006/relationships/image" Target="NULL"/><Relationship Id="rId295" Type="http://schemas.openxmlformats.org/officeDocument/2006/relationships/customXml" Target="../ink/ink243.xml"/><Relationship Id="rId309" Type="http://schemas.openxmlformats.org/officeDocument/2006/relationships/customXml" Target="../ink/ink250.xml"/><Relationship Id="rId27" Type="http://schemas.openxmlformats.org/officeDocument/2006/relationships/customXml" Target="../ink/ink109.xml"/><Relationship Id="rId48" Type="http://schemas.openxmlformats.org/officeDocument/2006/relationships/image" Target="NULL"/><Relationship Id="rId69" Type="http://schemas.openxmlformats.org/officeDocument/2006/relationships/customXml" Target="../ink/ink130.xml"/><Relationship Id="rId113" Type="http://schemas.openxmlformats.org/officeDocument/2006/relationships/customXml" Target="../ink/ink152.xml"/><Relationship Id="rId134" Type="http://schemas.openxmlformats.org/officeDocument/2006/relationships/image" Target="NULL"/><Relationship Id="rId320" Type="http://schemas.openxmlformats.org/officeDocument/2006/relationships/image" Target="NULL"/><Relationship Id="rId80" Type="http://schemas.openxmlformats.org/officeDocument/2006/relationships/image" Target="NULL"/><Relationship Id="rId155" Type="http://schemas.openxmlformats.org/officeDocument/2006/relationships/customXml" Target="../ink/ink173.xml"/><Relationship Id="rId176" Type="http://schemas.openxmlformats.org/officeDocument/2006/relationships/image" Target="NULL"/><Relationship Id="rId197" Type="http://schemas.openxmlformats.org/officeDocument/2006/relationships/customXml" Target="../ink/ink194.xml"/><Relationship Id="rId201" Type="http://schemas.openxmlformats.org/officeDocument/2006/relationships/customXml" Target="../ink/ink196.xml"/><Relationship Id="rId222" Type="http://schemas.openxmlformats.org/officeDocument/2006/relationships/image" Target="NULL"/><Relationship Id="rId243" Type="http://schemas.openxmlformats.org/officeDocument/2006/relationships/customXml" Target="../ink/ink217.xml"/><Relationship Id="rId264" Type="http://schemas.openxmlformats.org/officeDocument/2006/relationships/image" Target="NULL"/><Relationship Id="rId285" Type="http://schemas.openxmlformats.org/officeDocument/2006/relationships/customXml" Target="../ink/ink238.xml"/><Relationship Id="rId17" Type="http://schemas.openxmlformats.org/officeDocument/2006/relationships/customXml" Target="../ink/ink104.xml"/><Relationship Id="rId38" Type="http://schemas.openxmlformats.org/officeDocument/2006/relationships/image" Target="NULL"/><Relationship Id="rId59" Type="http://schemas.openxmlformats.org/officeDocument/2006/relationships/customXml" Target="../ink/ink125.xml"/><Relationship Id="rId103" Type="http://schemas.openxmlformats.org/officeDocument/2006/relationships/customXml" Target="../ink/ink147.xml"/><Relationship Id="rId124" Type="http://schemas.openxmlformats.org/officeDocument/2006/relationships/image" Target="NULL"/><Relationship Id="rId310" Type="http://schemas.openxmlformats.org/officeDocument/2006/relationships/image" Target="NULL"/><Relationship Id="rId70" Type="http://schemas.openxmlformats.org/officeDocument/2006/relationships/image" Target="NULL"/><Relationship Id="rId91" Type="http://schemas.openxmlformats.org/officeDocument/2006/relationships/customXml" Target="../ink/ink141.xml"/><Relationship Id="rId145" Type="http://schemas.openxmlformats.org/officeDocument/2006/relationships/customXml" Target="../ink/ink168.xml"/><Relationship Id="rId166" Type="http://schemas.openxmlformats.org/officeDocument/2006/relationships/image" Target="NULL"/><Relationship Id="rId187" Type="http://schemas.openxmlformats.org/officeDocument/2006/relationships/customXml" Target="../ink/ink189.xml"/><Relationship Id="rId1" Type="http://schemas.openxmlformats.org/officeDocument/2006/relationships/slideLayout" Target="../slideLayouts/slideLayout7.xml"/><Relationship Id="rId212" Type="http://schemas.openxmlformats.org/officeDocument/2006/relationships/image" Target="NULL"/><Relationship Id="rId233" Type="http://schemas.openxmlformats.org/officeDocument/2006/relationships/customXml" Target="../ink/ink212.xml"/><Relationship Id="rId254" Type="http://schemas.openxmlformats.org/officeDocument/2006/relationships/image" Target="NULL"/><Relationship Id="rId28" Type="http://schemas.openxmlformats.org/officeDocument/2006/relationships/image" Target="NULL"/><Relationship Id="rId49" Type="http://schemas.openxmlformats.org/officeDocument/2006/relationships/customXml" Target="../ink/ink120.xml"/><Relationship Id="rId114" Type="http://schemas.openxmlformats.org/officeDocument/2006/relationships/image" Target="NULL"/><Relationship Id="rId275" Type="http://schemas.openxmlformats.org/officeDocument/2006/relationships/customXml" Target="../ink/ink233.xml"/><Relationship Id="rId296" Type="http://schemas.openxmlformats.org/officeDocument/2006/relationships/image" Target="NULL"/><Relationship Id="rId300" Type="http://schemas.openxmlformats.org/officeDocument/2006/relationships/image" Target="NULL"/><Relationship Id="rId60" Type="http://schemas.openxmlformats.org/officeDocument/2006/relationships/image" Target="NULL"/><Relationship Id="rId81" Type="http://schemas.openxmlformats.org/officeDocument/2006/relationships/customXml" Target="../ink/ink136.xml"/><Relationship Id="rId135" Type="http://schemas.openxmlformats.org/officeDocument/2006/relationships/customXml" Target="../ink/ink163.xml"/><Relationship Id="rId156" Type="http://schemas.openxmlformats.org/officeDocument/2006/relationships/image" Target="NULL"/><Relationship Id="rId177" Type="http://schemas.openxmlformats.org/officeDocument/2006/relationships/customXml" Target="../ink/ink184.xml"/><Relationship Id="rId198" Type="http://schemas.openxmlformats.org/officeDocument/2006/relationships/image" Target="NULL"/><Relationship Id="rId321" Type="http://schemas.openxmlformats.org/officeDocument/2006/relationships/customXml" Target="../ink/ink256.xml"/><Relationship Id="rId202" Type="http://schemas.openxmlformats.org/officeDocument/2006/relationships/image" Target="NULL"/><Relationship Id="rId223" Type="http://schemas.openxmlformats.org/officeDocument/2006/relationships/customXml" Target="../ink/ink207.xml"/><Relationship Id="rId244" Type="http://schemas.openxmlformats.org/officeDocument/2006/relationships/image" Target="NULL"/><Relationship Id="rId18" Type="http://schemas.openxmlformats.org/officeDocument/2006/relationships/image" Target="NULL"/><Relationship Id="rId39" Type="http://schemas.openxmlformats.org/officeDocument/2006/relationships/customXml" Target="../ink/ink115.xml"/><Relationship Id="rId265" Type="http://schemas.openxmlformats.org/officeDocument/2006/relationships/customXml" Target="../ink/ink228.xml"/><Relationship Id="rId286" Type="http://schemas.openxmlformats.org/officeDocument/2006/relationships/image" Target="NULL"/><Relationship Id="rId50" Type="http://schemas.openxmlformats.org/officeDocument/2006/relationships/image" Target="NULL"/><Relationship Id="rId104" Type="http://schemas.openxmlformats.org/officeDocument/2006/relationships/image" Target="NULL"/><Relationship Id="rId125" Type="http://schemas.openxmlformats.org/officeDocument/2006/relationships/customXml" Target="../ink/ink158.xml"/><Relationship Id="rId146" Type="http://schemas.openxmlformats.org/officeDocument/2006/relationships/image" Target="NULL"/><Relationship Id="rId167" Type="http://schemas.openxmlformats.org/officeDocument/2006/relationships/customXml" Target="../ink/ink179.xml"/><Relationship Id="rId188" Type="http://schemas.openxmlformats.org/officeDocument/2006/relationships/image" Target="NULL"/><Relationship Id="rId311" Type="http://schemas.openxmlformats.org/officeDocument/2006/relationships/customXml" Target="../ink/ink251.xml"/><Relationship Id="rId71" Type="http://schemas.openxmlformats.org/officeDocument/2006/relationships/customXml" Target="../ink/ink131.xml"/><Relationship Id="rId92" Type="http://schemas.openxmlformats.org/officeDocument/2006/relationships/image" Target="NULL"/><Relationship Id="rId213" Type="http://schemas.openxmlformats.org/officeDocument/2006/relationships/customXml" Target="../ink/ink202.xml"/><Relationship Id="rId234" Type="http://schemas.openxmlformats.org/officeDocument/2006/relationships/image" Target="NULL"/><Relationship Id="rId2" Type="http://schemas.openxmlformats.org/officeDocument/2006/relationships/notesSlide" Target="../notesSlides/notesSlide2.xml"/><Relationship Id="rId29" Type="http://schemas.openxmlformats.org/officeDocument/2006/relationships/customXml" Target="../ink/ink110.xml"/><Relationship Id="rId255" Type="http://schemas.openxmlformats.org/officeDocument/2006/relationships/customXml" Target="../ink/ink223.xml"/><Relationship Id="rId276" Type="http://schemas.openxmlformats.org/officeDocument/2006/relationships/image" Target="NULL"/><Relationship Id="rId297" Type="http://schemas.openxmlformats.org/officeDocument/2006/relationships/customXml" Target="../ink/ink244.xml"/><Relationship Id="rId40" Type="http://schemas.openxmlformats.org/officeDocument/2006/relationships/image" Target="NULL"/><Relationship Id="rId115" Type="http://schemas.openxmlformats.org/officeDocument/2006/relationships/customXml" Target="../ink/ink153.xml"/><Relationship Id="rId136" Type="http://schemas.openxmlformats.org/officeDocument/2006/relationships/image" Target="NULL"/><Relationship Id="rId157" Type="http://schemas.openxmlformats.org/officeDocument/2006/relationships/customXml" Target="../ink/ink174.xml"/><Relationship Id="rId178" Type="http://schemas.openxmlformats.org/officeDocument/2006/relationships/image" Target="NULL"/><Relationship Id="rId301" Type="http://schemas.openxmlformats.org/officeDocument/2006/relationships/customXml" Target="../ink/ink246.xml"/><Relationship Id="rId322" Type="http://schemas.openxmlformats.org/officeDocument/2006/relationships/image" Target="../media/image42.png"/><Relationship Id="rId61" Type="http://schemas.openxmlformats.org/officeDocument/2006/relationships/customXml" Target="../ink/ink126.xml"/><Relationship Id="rId82" Type="http://schemas.openxmlformats.org/officeDocument/2006/relationships/image" Target="NULL"/><Relationship Id="rId199" Type="http://schemas.openxmlformats.org/officeDocument/2006/relationships/customXml" Target="../ink/ink195.xml"/><Relationship Id="rId203" Type="http://schemas.openxmlformats.org/officeDocument/2006/relationships/customXml" Target="../ink/ink197.xml"/><Relationship Id="rId19" Type="http://schemas.openxmlformats.org/officeDocument/2006/relationships/customXml" Target="../ink/ink105.xml"/><Relationship Id="rId224" Type="http://schemas.openxmlformats.org/officeDocument/2006/relationships/image" Target="NULL"/><Relationship Id="rId245" Type="http://schemas.openxmlformats.org/officeDocument/2006/relationships/customXml" Target="../ink/ink218.xml"/><Relationship Id="rId266" Type="http://schemas.openxmlformats.org/officeDocument/2006/relationships/image" Target="NULL"/><Relationship Id="rId287" Type="http://schemas.openxmlformats.org/officeDocument/2006/relationships/customXml" Target="../ink/ink239.xml"/><Relationship Id="rId30" Type="http://schemas.openxmlformats.org/officeDocument/2006/relationships/image" Target="NULL"/><Relationship Id="rId105" Type="http://schemas.openxmlformats.org/officeDocument/2006/relationships/customXml" Target="../ink/ink148.xml"/><Relationship Id="rId126" Type="http://schemas.openxmlformats.org/officeDocument/2006/relationships/image" Target="NULL"/><Relationship Id="rId147" Type="http://schemas.openxmlformats.org/officeDocument/2006/relationships/customXml" Target="../ink/ink169.xml"/><Relationship Id="rId168" Type="http://schemas.openxmlformats.org/officeDocument/2006/relationships/image" Target="NULL"/><Relationship Id="rId312" Type="http://schemas.openxmlformats.org/officeDocument/2006/relationships/image" Target="NULL"/><Relationship Id="rId51" Type="http://schemas.openxmlformats.org/officeDocument/2006/relationships/customXml" Target="../ink/ink121.xml"/><Relationship Id="rId72" Type="http://schemas.openxmlformats.org/officeDocument/2006/relationships/image" Target="NULL"/><Relationship Id="rId93" Type="http://schemas.openxmlformats.org/officeDocument/2006/relationships/customXml" Target="../ink/ink142.xml"/><Relationship Id="rId189" Type="http://schemas.openxmlformats.org/officeDocument/2006/relationships/customXml" Target="../ink/ink190.xml"/><Relationship Id="rId3" Type="http://schemas.openxmlformats.org/officeDocument/2006/relationships/customXml" Target="../ink/ink97.xml"/><Relationship Id="rId214" Type="http://schemas.openxmlformats.org/officeDocument/2006/relationships/image" Target="NULL"/><Relationship Id="rId235" Type="http://schemas.openxmlformats.org/officeDocument/2006/relationships/customXml" Target="../ink/ink213.xml"/><Relationship Id="rId256" Type="http://schemas.openxmlformats.org/officeDocument/2006/relationships/image" Target="NULL"/><Relationship Id="rId277" Type="http://schemas.openxmlformats.org/officeDocument/2006/relationships/customXml" Target="../ink/ink234.xml"/><Relationship Id="rId298" Type="http://schemas.openxmlformats.org/officeDocument/2006/relationships/image" Target="NULL"/><Relationship Id="rId116" Type="http://schemas.openxmlformats.org/officeDocument/2006/relationships/image" Target="NULL"/><Relationship Id="rId137" Type="http://schemas.openxmlformats.org/officeDocument/2006/relationships/customXml" Target="../ink/ink164.xml"/><Relationship Id="rId158" Type="http://schemas.openxmlformats.org/officeDocument/2006/relationships/image" Target="NULL"/><Relationship Id="rId302"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116.xml"/><Relationship Id="rId62" Type="http://schemas.openxmlformats.org/officeDocument/2006/relationships/image" Target="NULL"/><Relationship Id="rId83" Type="http://schemas.openxmlformats.org/officeDocument/2006/relationships/customXml" Target="../ink/ink137.xml"/><Relationship Id="rId179" Type="http://schemas.openxmlformats.org/officeDocument/2006/relationships/customXml" Target="../ink/ink185.xml"/><Relationship Id="rId190" Type="http://schemas.openxmlformats.org/officeDocument/2006/relationships/image" Target="NULL"/><Relationship Id="rId204" Type="http://schemas.openxmlformats.org/officeDocument/2006/relationships/image" Target="NULL"/><Relationship Id="rId225" Type="http://schemas.openxmlformats.org/officeDocument/2006/relationships/customXml" Target="../ink/ink208.xml"/><Relationship Id="rId246" Type="http://schemas.openxmlformats.org/officeDocument/2006/relationships/image" Target="NULL"/><Relationship Id="rId267" Type="http://schemas.openxmlformats.org/officeDocument/2006/relationships/customXml" Target="../ink/ink229.xml"/><Relationship Id="rId288" Type="http://schemas.openxmlformats.org/officeDocument/2006/relationships/image" Target="NULL"/><Relationship Id="rId106" Type="http://schemas.openxmlformats.org/officeDocument/2006/relationships/image" Target="NULL"/><Relationship Id="rId127" Type="http://schemas.openxmlformats.org/officeDocument/2006/relationships/customXml" Target="../ink/ink159.xml"/><Relationship Id="rId313" Type="http://schemas.openxmlformats.org/officeDocument/2006/relationships/customXml" Target="../ink/ink252.xml"/><Relationship Id="rId10" Type="http://schemas.openxmlformats.org/officeDocument/2006/relationships/image" Target="NULL"/><Relationship Id="rId31" Type="http://schemas.openxmlformats.org/officeDocument/2006/relationships/customXml" Target="../ink/ink111.xml"/><Relationship Id="rId52" Type="http://schemas.openxmlformats.org/officeDocument/2006/relationships/image" Target="NULL"/><Relationship Id="rId73" Type="http://schemas.openxmlformats.org/officeDocument/2006/relationships/customXml" Target="../ink/ink132.xml"/><Relationship Id="rId94" Type="http://schemas.openxmlformats.org/officeDocument/2006/relationships/image" Target="NULL"/><Relationship Id="rId148" Type="http://schemas.openxmlformats.org/officeDocument/2006/relationships/image" Target="NULL"/><Relationship Id="rId169" Type="http://schemas.openxmlformats.org/officeDocument/2006/relationships/customXml" Target="../ink/ink180.xml"/><Relationship Id="rId4" Type="http://schemas.openxmlformats.org/officeDocument/2006/relationships/image" Target="NULL"/><Relationship Id="rId180" Type="http://schemas.openxmlformats.org/officeDocument/2006/relationships/image" Target="NULL"/><Relationship Id="rId215" Type="http://schemas.openxmlformats.org/officeDocument/2006/relationships/customXml" Target="../ink/ink203.xml"/><Relationship Id="rId236" Type="http://schemas.openxmlformats.org/officeDocument/2006/relationships/image" Target="NULL"/><Relationship Id="rId257" Type="http://schemas.openxmlformats.org/officeDocument/2006/relationships/customXml" Target="../ink/ink224.xml"/><Relationship Id="rId278" Type="http://schemas.openxmlformats.org/officeDocument/2006/relationships/image" Target="NULL"/><Relationship Id="rId303" Type="http://schemas.openxmlformats.org/officeDocument/2006/relationships/customXml" Target="../ink/ink247.xml"/><Relationship Id="rId42" Type="http://schemas.openxmlformats.org/officeDocument/2006/relationships/image" Target="NULL"/><Relationship Id="rId84" Type="http://schemas.openxmlformats.org/officeDocument/2006/relationships/image" Target="NULL"/><Relationship Id="rId138" Type="http://schemas.openxmlformats.org/officeDocument/2006/relationships/image" Target="NULL"/><Relationship Id="rId191" Type="http://schemas.openxmlformats.org/officeDocument/2006/relationships/customXml" Target="../ink/ink191.xml"/><Relationship Id="rId205" Type="http://schemas.openxmlformats.org/officeDocument/2006/relationships/customXml" Target="../ink/ink198.xml"/><Relationship Id="rId247" Type="http://schemas.openxmlformats.org/officeDocument/2006/relationships/customXml" Target="../ink/ink219.xml"/><Relationship Id="rId107" Type="http://schemas.openxmlformats.org/officeDocument/2006/relationships/customXml" Target="../ink/ink149.xml"/><Relationship Id="rId289" Type="http://schemas.openxmlformats.org/officeDocument/2006/relationships/customXml" Target="../ink/ink240.xml"/><Relationship Id="rId11" Type="http://schemas.openxmlformats.org/officeDocument/2006/relationships/customXml" Target="../ink/ink101.xml"/><Relationship Id="rId53" Type="http://schemas.openxmlformats.org/officeDocument/2006/relationships/customXml" Target="../ink/ink122.xml"/><Relationship Id="rId149" Type="http://schemas.openxmlformats.org/officeDocument/2006/relationships/customXml" Target="../ink/ink170.xml"/><Relationship Id="rId314" Type="http://schemas.openxmlformats.org/officeDocument/2006/relationships/image" Target="NULL"/><Relationship Id="rId95" Type="http://schemas.openxmlformats.org/officeDocument/2006/relationships/customXml" Target="../ink/ink143.xml"/><Relationship Id="rId160" Type="http://schemas.openxmlformats.org/officeDocument/2006/relationships/image" Target="NULL"/><Relationship Id="rId216" Type="http://schemas.openxmlformats.org/officeDocument/2006/relationships/image" Target="NULL"/><Relationship Id="rId258" Type="http://schemas.openxmlformats.org/officeDocument/2006/relationships/image" Target="NULL"/><Relationship Id="rId22" Type="http://schemas.openxmlformats.org/officeDocument/2006/relationships/image" Target="NULL"/><Relationship Id="rId64" Type="http://schemas.openxmlformats.org/officeDocument/2006/relationships/image" Target="NULL"/><Relationship Id="rId118" Type="http://schemas.openxmlformats.org/officeDocument/2006/relationships/image" Target="NULL"/><Relationship Id="rId171" Type="http://schemas.openxmlformats.org/officeDocument/2006/relationships/customXml" Target="../ink/ink181.xml"/><Relationship Id="rId227" Type="http://schemas.openxmlformats.org/officeDocument/2006/relationships/customXml" Target="../ink/ink209.xml"/><Relationship Id="rId269" Type="http://schemas.openxmlformats.org/officeDocument/2006/relationships/customXml" Target="../ink/ink230.xml"/><Relationship Id="rId33" Type="http://schemas.openxmlformats.org/officeDocument/2006/relationships/customXml" Target="../ink/ink112.xml"/><Relationship Id="rId129" Type="http://schemas.openxmlformats.org/officeDocument/2006/relationships/customXml" Target="../ink/ink160.xml"/><Relationship Id="rId280" Type="http://schemas.openxmlformats.org/officeDocument/2006/relationships/image" Target="NULL"/><Relationship Id="rId75" Type="http://schemas.openxmlformats.org/officeDocument/2006/relationships/customXml" Target="../ink/ink133.xml"/><Relationship Id="rId140" Type="http://schemas.openxmlformats.org/officeDocument/2006/relationships/image" Target="NULL"/><Relationship Id="rId182" Type="http://schemas.openxmlformats.org/officeDocument/2006/relationships/image" Target="NULL"/><Relationship Id="rId6" Type="http://schemas.openxmlformats.org/officeDocument/2006/relationships/image" Target="NULL"/><Relationship Id="rId238" Type="http://schemas.openxmlformats.org/officeDocument/2006/relationships/image" Target="NULL"/><Relationship Id="rId291" Type="http://schemas.openxmlformats.org/officeDocument/2006/relationships/customXml" Target="../ink/ink241.xml"/><Relationship Id="rId305" Type="http://schemas.openxmlformats.org/officeDocument/2006/relationships/customXml" Target="../ink/ink248.xml"/><Relationship Id="rId44" Type="http://schemas.openxmlformats.org/officeDocument/2006/relationships/image" Target="NULL"/><Relationship Id="rId86" Type="http://schemas.openxmlformats.org/officeDocument/2006/relationships/image" Target="NULL"/><Relationship Id="rId151" Type="http://schemas.openxmlformats.org/officeDocument/2006/relationships/customXml" Target="../ink/ink171.xml"/><Relationship Id="rId193" Type="http://schemas.openxmlformats.org/officeDocument/2006/relationships/customXml" Target="../ink/ink192.xml"/><Relationship Id="rId207" Type="http://schemas.openxmlformats.org/officeDocument/2006/relationships/customXml" Target="../ink/ink199.xml"/><Relationship Id="rId249" Type="http://schemas.openxmlformats.org/officeDocument/2006/relationships/customXml" Target="../ink/ink220.xml"/><Relationship Id="rId13" Type="http://schemas.openxmlformats.org/officeDocument/2006/relationships/customXml" Target="../ink/ink102.xml"/><Relationship Id="rId109" Type="http://schemas.openxmlformats.org/officeDocument/2006/relationships/customXml" Target="../ink/ink150.xml"/><Relationship Id="rId260" Type="http://schemas.openxmlformats.org/officeDocument/2006/relationships/image" Target="NULL"/><Relationship Id="rId316"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304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4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4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5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3051.jpeg"/><Relationship Id="rId7" Type="http://schemas.openxmlformats.org/officeDocument/2006/relationships/hyperlink" Target="https://www.britannica.com/animal/shar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3053.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3052.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117" Type="http://schemas.openxmlformats.org/officeDocument/2006/relationships/customXml" Target="../ink/ink314.xml"/><Relationship Id="rId21" Type="http://schemas.openxmlformats.org/officeDocument/2006/relationships/customXml" Target="../ink/ink266.xml"/><Relationship Id="rId42" Type="http://schemas.openxmlformats.org/officeDocument/2006/relationships/image" Target="../media/image1319.png"/><Relationship Id="rId63" Type="http://schemas.openxmlformats.org/officeDocument/2006/relationships/customXml" Target="../ink/ink287.xml"/><Relationship Id="rId84" Type="http://schemas.openxmlformats.org/officeDocument/2006/relationships/image" Target="../media/image1340.png"/><Relationship Id="rId138" Type="http://schemas.openxmlformats.org/officeDocument/2006/relationships/image" Target="../media/image1367.png"/><Relationship Id="rId159" Type="http://schemas.openxmlformats.org/officeDocument/2006/relationships/customXml" Target="../ink/ink335.xml"/><Relationship Id="rId170" Type="http://schemas.openxmlformats.org/officeDocument/2006/relationships/image" Target="../media/image1383.png"/><Relationship Id="rId191" Type="http://schemas.openxmlformats.org/officeDocument/2006/relationships/customXml" Target="../ink/ink351.xml"/><Relationship Id="rId205" Type="http://schemas.openxmlformats.org/officeDocument/2006/relationships/customXml" Target="../ink/ink358.xml"/><Relationship Id="rId226" Type="http://schemas.openxmlformats.org/officeDocument/2006/relationships/image" Target="../media/image1411.png"/><Relationship Id="rId247" Type="http://schemas.openxmlformats.org/officeDocument/2006/relationships/customXml" Target="../ink/ink379.xml"/><Relationship Id="rId107" Type="http://schemas.openxmlformats.org/officeDocument/2006/relationships/customXml" Target="../ink/ink309.xml"/><Relationship Id="rId11" Type="http://schemas.openxmlformats.org/officeDocument/2006/relationships/customXml" Target="../ink/ink261.xml"/><Relationship Id="rId32" Type="http://schemas.openxmlformats.org/officeDocument/2006/relationships/image" Target="../media/image1314.png"/><Relationship Id="rId53" Type="http://schemas.openxmlformats.org/officeDocument/2006/relationships/customXml" Target="../ink/ink282.xml"/><Relationship Id="rId74" Type="http://schemas.openxmlformats.org/officeDocument/2006/relationships/image" Target="../media/image1335.png"/><Relationship Id="rId128" Type="http://schemas.openxmlformats.org/officeDocument/2006/relationships/image" Target="../media/image1362.png"/><Relationship Id="rId149" Type="http://schemas.openxmlformats.org/officeDocument/2006/relationships/customXml" Target="../ink/ink330.xml"/><Relationship Id="rId5" Type="http://schemas.openxmlformats.org/officeDocument/2006/relationships/customXml" Target="../ink/ink258.xml"/><Relationship Id="rId95" Type="http://schemas.openxmlformats.org/officeDocument/2006/relationships/customXml" Target="../ink/ink303.xml"/><Relationship Id="rId160" Type="http://schemas.openxmlformats.org/officeDocument/2006/relationships/image" Target="../media/image1378.png"/><Relationship Id="rId181" Type="http://schemas.openxmlformats.org/officeDocument/2006/relationships/customXml" Target="../ink/ink346.xml"/><Relationship Id="rId216" Type="http://schemas.openxmlformats.org/officeDocument/2006/relationships/image" Target="../media/image1406.png"/><Relationship Id="rId237" Type="http://schemas.openxmlformats.org/officeDocument/2006/relationships/customXml" Target="../ink/ink374.xml"/><Relationship Id="rId22" Type="http://schemas.openxmlformats.org/officeDocument/2006/relationships/image" Target="../media/image1309.png"/><Relationship Id="rId43" Type="http://schemas.openxmlformats.org/officeDocument/2006/relationships/customXml" Target="../ink/ink277.xml"/><Relationship Id="rId64" Type="http://schemas.openxmlformats.org/officeDocument/2006/relationships/image" Target="../media/image1330.png"/><Relationship Id="rId118" Type="http://schemas.openxmlformats.org/officeDocument/2006/relationships/image" Target="../media/image1357.png"/><Relationship Id="rId139" Type="http://schemas.openxmlformats.org/officeDocument/2006/relationships/customXml" Target="../ink/ink325.xml"/><Relationship Id="rId85" Type="http://schemas.openxmlformats.org/officeDocument/2006/relationships/customXml" Target="../ink/ink298.xml"/><Relationship Id="rId150" Type="http://schemas.openxmlformats.org/officeDocument/2006/relationships/image" Target="../media/image1373.png"/><Relationship Id="rId171" Type="http://schemas.openxmlformats.org/officeDocument/2006/relationships/customXml" Target="../ink/ink341.xml"/><Relationship Id="rId192" Type="http://schemas.openxmlformats.org/officeDocument/2006/relationships/image" Target="../media/image1394.png"/><Relationship Id="rId206" Type="http://schemas.openxmlformats.org/officeDocument/2006/relationships/image" Target="../media/image1401.png"/><Relationship Id="rId227" Type="http://schemas.openxmlformats.org/officeDocument/2006/relationships/customXml" Target="../ink/ink369.xml"/><Relationship Id="rId248" Type="http://schemas.openxmlformats.org/officeDocument/2006/relationships/image" Target="../media/image1422.png"/><Relationship Id="rId12" Type="http://schemas.openxmlformats.org/officeDocument/2006/relationships/image" Target="../media/image1304.png"/><Relationship Id="rId33" Type="http://schemas.openxmlformats.org/officeDocument/2006/relationships/customXml" Target="../ink/ink272.xml"/><Relationship Id="rId108" Type="http://schemas.openxmlformats.org/officeDocument/2006/relationships/image" Target="../media/image1352.png"/><Relationship Id="rId129" Type="http://schemas.openxmlformats.org/officeDocument/2006/relationships/customXml" Target="../ink/ink320.xml"/><Relationship Id="rId54" Type="http://schemas.openxmlformats.org/officeDocument/2006/relationships/image" Target="../media/image1325.png"/><Relationship Id="rId75" Type="http://schemas.openxmlformats.org/officeDocument/2006/relationships/customXml" Target="../ink/ink293.xml"/><Relationship Id="rId96" Type="http://schemas.openxmlformats.org/officeDocument/2006/relationships/image" Target="../media/image1346.png"/><Relationship Id="rId140" Type="http://schemas.openxmlformats.org/officeDocument/2006/relationships/image" Target="../media/image1368.png"/><Relationship Id="rId161" Type="http://schemas.openxmlformats.org/officeDocument/2006/relationships/customXml" Target="../ink/ink336.xml"/><Relationship Id="rId182" Type="http://schemas.openxmlformats.org/officeDocument/2006/relationships/image" Target="../media/image1389.png"/><Relationship Id="rId217" Type="http://schemas.openxmlformats.org/officeDocument/2006/relationships/customXml" Target="../ink/ink364.xml"/><Relationship Id="rId6" Type="http://schemas.openxmlformats.org/officeDocument/2006/relationships/image" Target="../media/image1301.png"/><Relationship Id="rId238" Type="http://schemas.openxmlformats.org/officeDocument/2006/relationships/image" Target="../media/image1417.png"/><Relationship Id="rId23" Type="http://schemas.openxmlformats.org/officeDocument/2006/relationships/customXml" Target="../ink/ink267.xml"/><Relationship Id="rId119" Type="http://schemas.openxmlformats.org/officeDocument/2006/relationships/customXml" Target="../ink/ink315.xml"/><Relationship Id="rId44" Type="http://schemas.openxmlformats.org/officeDocument/2006/relationships/image" Target="../media/image1320.png"/><Relationship Id="rId65" Type="http://schemas.openxmlformats.org/officeDocument/2006/relationships/customXml" Target="../ink/ink288.xml"/><Relationship Id="rId86" Type="http://schemas.openxmlformats.org/officeDocument/2006/relationships/image" Target="../media/image1341.png"/><Relationship Id="rId130" Type="http://schemas.openxmlformats.org/officeDocument/2006/relationships/image" Target="../media/image1363.png"/><Relationship Id="rId151" Type="http://schemas.openxmlformats.org/officeDocument/2006/relationships/customXml" Target="../ink/ink331.xml"/><Relationship Id="rId172" Type="http://schemas.openxmlformats.org/officeDocument/2006/relationships/image" Target="../media/image1384.png"/><Relationship Id="rId193" Type="http://schemas.openxmlformats.org/officeDocument/2006/relationships/customXml" Target="../ink/ink352.xml"/><Relationship Id="rId207" Type="http://schemas.openxmlformats.org/officeDocument/2006/relationships/customXml" Target="../ink/ink359.xml"/><Relationship Id="rId228" Type="http://schemas.openxmlformats.org/officeDocument/2006/relationships/image" Target="../media/image1412.png"/><Relationship Id="rId249" Type="http://schemas.openxmlformats.org/officeDocument/2006/relationships/customXml" Target="../ink/ink380.xml"/><Relationship Id="rId13" Type="http://schemas.openxmlformats.org/officeDocument/2006/relationships/customXml" Target="../ink/ink262.xml"/><Relationship Id="rId109" Type="http://schemas.openxmlformats.org/officeDocument/2006/relationships/customXml" Target="../ink/ink310.xml"/><Relationship Id="rId34" Type="http://schemas.openxmlformats.org/officeDocument/2006/relationships/image" Target="../media/image1315.png"/><Relationship Id="rId55" Type="http://schemas.openxmlformats.org/officeDocument/2006/relationships/customXml" Target="../ink/ink283.xml"/><Relationship Id="rId76" Type="http://schemas.openxmlformats.org/officeDocument/2006/relationships/image" Target="../media/image1336.png"/><Relationship Id="rId97" Type="http://schemas.openxmlformats.org/officeDocument/2006/relationships/customXml" Target="../ink/ink304.xml"/><Relationship Id="rId120" Type="http://schemas.openxmlformats.org/officeDocument/2006/relationships/image" Target="../media/image1358.png"/><Relationship Id="rId141" Type="http://schemas.openxmlformats.org/officeDocument/2006/relationships/customXml" Target="../ink/ink326.xml"/><Relationship Id="rId7" Type="http://schemas.openxmlformats.org/officeDocument/2006/relationships/customXml" Target="../ink/ink259.xml"/><Relationship Id="rId162" Type="http://schemas.openxmlformats.org/officeDocument/2006/relationships/image" Target="../media/image1379.png"/><Relationship Id="rId183" Type="http://schemas.openxmlformats.org/officeDocument/2006/relationships/customXml" Target="../ink/ink347.xml"/><Relationship Id="rId218" Type="http://schemas.openxmlformats.org/officeDocument/2006/relationships/image" Target="../media/image1407.png"/><Relationship Id="rId239" Type="http://schemas.openxmlformats.org/officeDocument/2006/relationships/customXml" Target="../ink/ink375.xml"/><Relationship Id="rId250" Type="http://schemas.openxmlformats.org/officeDocument/2006/relationships/image" Target="../media/image1423.png"/><Relationship Id="rId24" Type="http://schemas.openxmlformats.org/officeDocument/2006/relationships/image" Target="../media/image1310.png"/><Relationship Id="rId45" Type="http://schemas.openxmlformats.org/officeDocument/2006/relationships/customXml" Target="../ink/ink278.xml"/><Relationship Id="rId66" Type="http://schemas.openxmlformats.org/officeDocument/2006/relationships/image" Target="../media/image1331.png"/><Relationship Id="rId87" Type="http://schemas.openxmlformats.org/officeDocument/2006/relationships/customXml" Target="../ink/ink299.xml"/><Relationship Id="rId110" Type="http://schemas.openxmlformats.org/officeDocument/2006/relationships/image" Target="../media/image1353.png"/><Relationship Id="rId131" Type="http://schemas.openxmlformats.org/officeDocument/2006/relationships/customXml" Target="../ink/ink321.xml"/><Relationship Id="rId152" Type="http://schemas.openxmlformats.org/officeDocument/2006/relationships/image" Target="../media/image1374.png"/><Relationship Id="rId173" Type="http://schemas.openxmlformats.org/officeDocument/2006/relationships/customXml" Target="../ink/ink342.xml"/><Relationship Id="rId194" Type="http://schemas.openxmlformats.org/officeDocument/2006/relationships/image" Target="../media/image1395.png"/><Relationship Id="rId208" Type="http://schemas.openxmlformats.org/officeDocument/2006/relationships/image" Target="../media/image1402.png"/><Relationship Id="rId229" Type="http://schemas.openxmlformats.org/officeDocument/2006/relationships/customXml" Target="../ink/ink370.xml"/><Relationship Id="rId240" Type="http://schemas.openxmlformats.org/officeDocument/2006/relationships/image" Target="../media/image1418.png"/><Relationship Id="rId14" Type="http://schemas.openxmlformats.org/officeDocument/2006/relationships/image" Target="../media/image1305.png"/><Relationship Id="rId35" Type="http://schemas.openxmlformats.org/officeDocument/2006/relationships/customXml" Target="../ink/ink273.xml"/><Relationship Id="rId56" Type="http://schemas.openxmlformats.org/officeDocument/2006/relationships/image" Target="../media/image1326.png"/><Relationship Id="rId77" Type="http://schemas.openxmlformats.org/officeDocument/2006/relationships/customXml" Target="../ink/ink294.xml"/><Relationship Id="rId100" Type="http://schemas.openxmlformats.org/officeDocument/2006/relationships/image" Target="../media/image1348.png"/><Relationship Id="rId8" Type="http://schemas.openxmlformats.org/officeDocument/2006/relationships/image" Target="../media/image1302.png"/><Relationship Id="rId98" Type="http://schemas.openxmlformats.org/officeDocument/2006/relationships/image" Target="../media/image1347.png"/><Relationship Id="rId121" Type="http://schemas.openxmlformats.org/officeDocument/2006/relationships/customXml" Target="../ink/ink316.xml"/><Relationship Id="rId142" Type="http://schemas.openxmlformats.org/officeDocument/2006/relationships/image" Target="../media/image1369.png"/><Relationship Id="rId163" Type="http://schemas.openxmlformats.org/officeDocument/2006/relationships/customXml" Target="../ink/ink337.xml"/><Relationship Id="rId184" Type="http://schemas.openxmlformats.org/officeDocument/2006/relationships/image" Target="../media/image1390.png"/><Relationship Id="rId219" Type="http://schemas.openxmlformats.org/officeDocument/2006/relationships/customXml" Target="../ink/ink365.xml"/><Relationship Id="rId230" Type="http://schemas.openxmlformats.org/officeDocument/2006/relationships/image" Target="../media/image1413.png"/><Relationship Id="rId251" Type="http://schemas.openxmlformats.org/officeDocument/2006/relationships/customXml" Target="../ink/ink381.xml"/><Relationship Id="rId25" Type="http://schemas.openxmlformats.org/officeDocument/2006/relationships/customXml" Target="../ink/ink268.xml"/><Relationship Id="rId46" Type="http://schemas.openxmlformats.org/officeDocument/2006/relationships/image" Target="../media/image1321.png"/><Relationship Id="rId67" Type="http://schemas.openxmlformats.org/officeDocument/2006/relationships/customXml" Target="../ink/ink289.xml"/><Relationship Id="rId88" Type="http://schemas.openxmlformats.org/officeDocument/2006/relationships/image" Target="../media/image1342.png"/><Relationship Id="rId111" Type="http://schemas.openxmlformats.org/officeDocument/2006/relationships/customXml" Target="../ink/ink311.xml"/><Relationship Id="rId132" Type="http://schemas.openxmlformats.org/officeDocument/2006/relationships/image" Target="../media/image1364.png"/><Relationship Id="rId153" Type="http://schemas.openxmlformats.org/officeDocument/2006/relationships/customXml" Target="../ink/ink332.xml"/><Relationship Id="rId174" Type="http://schemas.openxmlformats.org/officeDocument/2006/relationships/image" Target="../media/image1385.png"/><Relationship Id="rId195" Type="http://schemas.openxmlformats.org/officeDocument/2006/relationships/customXml" Target="../ink/ink353.xml"/><Relationship Id="rId209" Type="http://schemas.openxmlformats.org/officeDocument/2006/relationships/customXml" Target="../ink/ink360.xml"/><Relationship Id="rId220" Type="http://schemas.openxmlformats.org/officeDocument/2006/relationships/image" Target="../media/image1408.png"/><Relationship Id="rId241" Type="http://schemas.openxmlformats.org/officeDocument/2006/relationships/customXml" Target="../ink/ink376.xml"/><Relationship Id="rId15" Type="http://schemas.openxmlformats.org/officeDocument/2006/relationships/customXml" Target="../ink/ink263.xml"/><Relationship Id="rId36" Type="http://schemas.openxmlformats.org/officeDocument/2006/relationships/image" Target="../media/image1316.png"/><Relationship Id="rId57" Type="http://schemas.openxmlformats.org/officeDocument/2006/relationships/customXml" Target="../ink/ink284.xml"/><Relationship Id="rId78" Type="http://schemas.openxmlformats.org/officeDocument/2006/relationships/image" Target="../media/image1337.png"/><Relationship Id="rId99" Type="http://schemas.openxmlformats.org/officeDocument/2006/relationships/customXml" Target="../ink/ink305.xml"/><Relationship Id="rId101" Type="http://schemas.openxmlformats.org/officeDocument/2006/relationships/customXml" Target="../ink/ink306.xml"/><Relationship Id="rId122" Type="http://schemas.openxmlformats.org/officeDocument/2006/relationships/image" Target="../media/image1359.png"/><Relationship Id="rId143" Type="http://schemas.openxmlformats.org/officeDocument/2006/relationships/customXml" Target="../ink/ink327.xml"/><Relationship Id="rId164" Type="http://schemas.openxmlformats.org/officeDocument/2006/relationships/image" Target="../media/image1380.png"/><Relationship Id="rId185" Type="http://schemas.openxmlformats.org/officeDocument/2006/relationships/customXml" Target="../ink/ink348.xml"/><Relationship Id="rId9" Type="http://schemas.openxmlformats.org/officeDocument/2006/relationships/customXml" Target="../ink/ink260.xml"/><Relationship Id="rId210" Type="http://schemas.openxmlformats.org/officeDocument/2006/relationships/image" Target="../media/image1403.png"/><Relationship Id="rId26" Type="http://schemas.openxmlformats.org/officeDocument/2006/relationships/image" Target="../media/image1311.png"/><Relationship Id="rId231" Type="http://schemas.openxmlformats.org/officeDocument/2006/relationships/customXml" Target="../ink/ink371.xml"/><Relationship Id="rId252" Type="http://schemas.openxmlformats.org/officeDocument/2006/relationships/image" Target="../media/image43.png"/><Relationship Id="rId47" Type="http://schemas.openxmlformats.org/officeDocument/2006/relationships/customXml" Target="../ink/ink279.xml"/><Relationship Id="rId68" Type="http://schemas.openxmlformats.org/officeDocument/2006/relationships/image" Target="../media/image1332.png"/><Relationship Id="rId89" Type="http://schemas.openxmlformats.org/officeDocument/2006/relationships/customXml" Target="../ink/ink300.xml"/><Relationship Id="rId112" Type="http://schemas.openxmlformats.org/officeDocument/2006/relationships/image" Target="../media/image1354.png"/><Relationship Id="rId133" Type="http://schemas.openxmlformats.org/officeDocument/2006/relationships/customXml" Target="../ink/ink322.xml"/><Relationship Id="rId154" Type="http://schemas.openxmlformats.org/officeDocument/2006/relationships/image" Target="../media/image1375.png"/><Relationship Id="rId175" Type="http://schemas.openxmlformats.org/officeDocument/2006/relationships/customXml" Target="../ink/ink343.xml"/><Relationship Id="rId196" Type="http://schemas.openxmlformats.org/officeDocument/2006/relationships/image" Target="../media/image1396.png"/><Relationship Id="rId200" Type="http://schemas.openxmlformats.org/officeDocument/2006/relationships/image" Target="../media/image1398.png"/><Relationship Id="rId16" Type="http://schemas.openxmlformats.org/officeDocument/2006/relationships/image" Target="../media/image1306.png"/><Relationship Id="rId221" Type="http://schemas.openxmlformats.org/officeDocument/2006/relationships/customXml" Target="../ink/ink366.xml"/><Relationship Id="rId242" Type="http://schemas.openxmlformats.org/officeDocument/2006/relationships/image" Target="../media/image1419.png"/><Relationship Id="rId37" Type="http://schemas.openxmlformats.org/officeDocument/2006/relationships/customXml" Target="../ink/ink274.xml"/><Relationship Id="rId58" Type="http://schemas.openxmlformats.org/officeDocument/2006/relationships/image" Target="../media/image1327.png"/><Relationship Id="rId79" Type="http://schemas.openxmlformats.org/officeDocument/2006/relationships/customXml" Target="../ink/ink295.xml"/><Relationship Id="rId102" Type="http://schemas.openxmlformats.org/officeDocument/2006/relationships/image" Target="../media/image1349.png"/><Relationship Id="rId123" Type="http://schemas.openxmlformats.org/officeDocument/2006/relationships/customXml" Target="../ink/ink317.xml"/><Relationship Id="rId144" Type="http://schemas.openxmlformats.org/officeDocument/2006/relationships/image" Target="../media/image1370.png"/><Relationship Id="rId90" Type="http://schemas.openxmlformats.org/officeDocument/2006/relationships/image" Target="../media/image1343.png"/><Relationship Id="rId165" Type="http://schemas.openxmlformats.org/officeDocument/2006/relationships/customXml" Target="../ink/ink338.xml"/><Relationship Id="rId186" Type="http://schemas.openxmlformats.org/officeDocument/2006/relationships/image" Target="../media/image1391.png"/><Relationship Id="rId211" Type="http://schemas.openxmlformats.org/officeDocument/2006/relationships/customXml" Target="../ink/ink361.xml"/><Relationship Id="rId232" Type="http://schemas.openxmlformats.org/officeDocument/2006/relationships/image" Target="../media/image1414.png"/><Relationship Id="rId253" Type="http://schemas.openxmlformats.org/officeDocument/2006/relationships/customXml" Target="../ink/ink382.xml"/><Relationship Id="rId27" Type="http://schemas.openxmlformats.org/officeDocument/2006/relationships/customXml" Target="../ink/ink269.xml"/><Relationship Id="rId48" Type="http://schemas.openxmlformats.org/officeDocument/2006/relationships/image" Target="../media/image1322.png"/><Relationship Id="rId69" Type="http://schemas.openxmlformats.org/officeDocument/2006/relationships/customXml" Target="../ink/ink290.xml"/><Relationship Id="rId113" Type="http://schemas.openxmlformats.org/officeDocument/2006/relationships/customXml" Target="../ink/ink312.xml"/><Relationship Id="rId134" Type="http://schemas.openxmlformats.org/officeDocument/2006/relationships/image" Target="../media/image1365.png"/><Relationship Id="rId80" Type="http://schemas.openxmlformats.org/officeDocument/2006/relationships/image" Target="../media/image1338.png"/><Relationship Id="rId155" Type="http://schemas.openxmlformats.org/officeDocument/2006/relationships/customXml" Target="../ink/ink333.xml"/><Relationship Id="rId176" Type="http://schemas.openxmlformats.org/officeDocument/2006/relationships/image" Target="../media/image1386.png"/><Relationship Id="rId197" Type="http://schemas.openxmlformats.org/officeDocument/2006/relationships/customXml" Target="../ink/ink354.xml"/><Relationship Id="rId201" Type="http://schemas.openxmlformats.org/officeDocument/2006/relationships/customXml" Target="../ink/ink356.xml"/><Relationship Id="rId222" Type="http://schemas.openxmlformats.org/officeDocument/2006/relationships/image" Target="../media/image1409.png"/><Relationship Id="rId243" Type="http://schemas.openxmlformats.org/officeDocument/2006/relationships/customXml" Target="../ink/ink377.xml"/><Relationship Id="rId17" Type="http://schemas.openxmlformats.org/officeDocument/2006/relationships/customXml" Target="../ink/ink264.xml"/><Relationship Id="rId38" Type="http://schemas.openxmlformats.org/officeDocument/2006/relationships/image" Target="../media/image1317.png"/><Relationship Id="rId59" Type="http://schemas.openxmlformats.org/officeDocument/2006/relationships/customXml" Target="../ink/ink285.xml"/><Relationship Id="rId103" Type="http://schemas.openxmlformats.org/officeDocument/2006/relationships/customXml" Target="../ink/ink307.xml"/><Relationship Id="rId124" Type="http://schemas.openxmlformats.org/officeDocument/2006/relationships/image" Target="../media/image1360.png"/><Relationship Id="rId70" Type="http://schemas.openxmlformats.org/officeDocument/2006/relationships/image" Target="../media/image1333.png"/><Relationship Id="rId91" Type="http://schemas.openxmlformats.org/officeDocument/2006/relationships/customXml" Target="../ink/ink301.xml"/><Relationship Id="rId145" Type="http://schemas.openxmlformats.org/officeDocument/2006/relationships/customXml" Target="../ink/ink328.xml"/><Relationship Id="rId166" Type="http://schemas.openxmlformats.org/officeDocument/2006/relationships/image" Target="../media/image1381.png"/><Relationship Id="rId187" Type="http://schemas.openxmlformats.org/officeDocument/2006/relationships/customXml" Target="../ink/ink349.xml"/><Relationship Id="rId1" Type="http://schemas.openxmlformats.org/officeDocument/2006/relationships/slideLayout" Target="../slideLayouts/slideLayout7.xml"/><Relationship Id="rId212" Type="http://schemas.openxmlformats.org/officeDocument/2006/relationships/image" Target="../media/image1404.png"/><Relationship Id="rId233" Type="http://schemas.openxmlformats.org/officeDocument/2006/relationships/customXml" Target="../ink/ink372.xml"/><Relationship Id="rId254" Type="http://schemas.openxmlformats.org/officeDocument/2006/relationships/image" Target="../media/image44.png"/><Relationship Id="rId28" Type="http://schemas.openxmlformats.org/officeDocument/2006/relationships/image" Target="../media/image1312.png"/><Relationship Id="rId49" Type="http://schemas.openxmlformats.org/officeDocument/2006/relationships/customXml" Target="../ink/ink280.xml"/><Relationship Id="rId114" Type="http://schemas.openxmlformats.org/officeDocument/2006/relationships/image" Target="../media/image1355.png"/><Relationship Id="rId60" Type="http://schemas.openxmlformats.org/officeDocument/2006/relationships/image" Target="../media/image1328.png"/><Relationship Id="rId81" Type="http://schemas.openxmlformats.org/officeDocument/2006/relationships/customXml" Target="../ink/ink296.xml"/><Relationship Id="rId135" Type="http://schemas.openxmlformats.org/officeDocument/2006/relationships/customXml" Target="../ink/ink323.xml"/><Relationship Id="rId156" Type="http://schemas.openxmlformats.org/officeDocument/2006/relationships/image" Target="../media/image1376.png"/><Relationship Id="rId177" Type="http://schemas.openxmlformats.org/officeDocument/2006/relationships/customXml" Target="../ink/ink344.xml"/><Relationship Id="rId198" Type="http://schemas.openxmlformats.org/officeDocument/2006/relationships/image" Target="../media/image1397.png"/><Relationship Id="rId202" Type="http://schemas.openxmlformats.org/officeDocument/2006/relationships/image" Target="../media/image1399.png"/><Relationship Id="rId223" Type="http://schemas.openxmlformats.org/officeDocument/2006/relationships/customXml" Target="../ink/ink367.xml"/><Relationship Id="rId244" Type="http://schemas.openxmlformats.org/officeDocument/2006/relationships/image" Target="../media/image1420.png"/><Relationship Id="rId18" Type="http://schemas.openxmlformats.org/officeDocument/2006/relationships/image" Target="../media/image1307.png"/><Relationship Id="rId39" Type="http://schemas.openxmlformats.org/officeDocument/2006/relationships/customXml" Target="../ink/ink275.xml"/><Relationship Id="rId50" Type="http://schemas.openxmlformats.org/officeDocument/2006/relationships/image" Target="../media/image1323.png"/><Relationship Id="rId104" Type="http://schemas.openxmlformats.org/officeDocument/2006/relationships/image" Target="../media/image1350.png"/><Relationship Id="rId125" Type="http://schemas.openxmlformats.org/officeDocument/2006/relationships/customXml" Target="../ink/ink318.xml"/><Relationship Id="rId146" Type="http://schemas.openxmlformats.org/officeDocument/2006/relationships/image" Target="../media/image1371.png"/><Relationship Id="rId167" Type="http://schemas.openxmlformats.org/officeDocument/2006/relationships/customXml" Target="../ink/ink339.xml"/><Relationship Id="rId188" Type="http://schemas.openxmlformats.org/officeDocument/2006/relationships/image" Target="../media/image1392.png"/><Relationship Id="rId71" Type="http://schemas.openxmlformats.org/officeDocument/2006/relationships/customXml" Target="../ink/ink291.xml"/><Relationship Id="rId92" Type="http://schemas.openxmlformats.org/officeDocument/2006/relationships/image" Target="../media/image1344.png"/><Relationship Id="rId213" Type="http://schemas.openxmlformats.org/officeDocument/2006/relationships/customXml" Target="../ink/ink362.xml"/><Relationship Id="rId234" Type="http://schemas.openxmlformats.org/officeDocument/2006/relationships/image" Target="../media/image1415.png"/><Relationship Id="rId2" Type="http://schemas.openxmlformats.org/officeDocument/2006/relationships/notesSlide" Target="../notesSlides/notesSlide3.xml"/><Relationship Id="rId29" Type="http://schemas.openxmlformats.org/officeDocument/2006/relationships/customXml" Target="../ink/ink270.xml"/><Relationship Id="rId40" Type="http://schemas.openxmlformats.org/officeDocument/2006/relationships/image" Target="../media/image1318.png"/><Relationship Id="rId115" Type="http://schemas.openxmlformats.org/officeDocument/2006/relationships/customXml" Target="../ink/ink313.xml"/><Relationship Id="rId136" Type="http://schemas.openxmlformats.org/officeDocument/2006/relationships/image" Target="../media/image1366.png"/><Relationship Id="rId157" Type="http://schemas.openxmlformats.org/officeDocument/2006/relationships/customXml" Target="../ink/ink334.xml"/><Relationship Id="rId178" Type="http://schemas.openxmlformats.org/officeDocument/2006/relationships/image" Target="../media/image1387.png"/><Relationship Id="rId61" Type="http://schemas.openxmlformats.org/officeDocument/2006/relationships/customXml" Target="../ink/ink286.xml"/><Relationship Id="rId82" Type="http://schemas.openxmlformats.org/officeDocument/2006/relationships/image" Target="../media/image1339.png"/><Relationship Id="rId199" Type="http://schemas.openxmlformats.org/officeDocument/2006/relationships/customXml" Target="../ink/ink355.xml"/><Relationship Id="rId203" Type="http://schemas.openxmlformats.org/officeDocument/2006/relationships/customXml" Target="../ink/ink357.xml"/><Relationship Id="rId19" Type="http://schemas.openxmlformats.org/officeDocument/2006/relationships/customXml" Target="../ink/ink265.xml"/><Relationship Id="rId224" Type="http://schemas.openxmlformats.org/officeDocument/2006/relationships/image" Target="../media/image1410.png"/><Relationship Id="rId245" Type="http://schemas.openxmlformats.org/officeDocument/2006/relationships/customXml" Target="../ink/ink378.xml"/><Relationship Id="rId30" Type="http://schemas.openxmlformats.org/officeDocument/2006/relationships/image" Target="../media/image1313.png"/><Relationship Id="rId105" Type="http://schemas.openxmlformats.org/officeDocument/2006/relationships/customXml" Target="../ink/ink308.xml"/><Relationship Id="rId126" Type="http://schemas.openxmlformats.org/officeDocument/2006/relationships/image" Target="../media/image1361.png"/><Relationship Id="rId147" Type="http://schemas.openxmlformats.org/officeDocument/2006/relationships/customXml" Target="../ink/ink329.xml"/><Relationship Id="rId168" Type="http://schemas.openxmlformats.org/officeDocument/2006/relationships/image" Target="../media/image1382.png"/><Relationship Id="rId51" Type="http://schemas.openxmlformats.org/officeDocument/2006/relationships/customXml" Target="../ink/ink281.xml"/><Relationship Id="rId72" Type="http://schemas.openxmlformats.org/officeDocument/2006/relationships/image" Target="../media/image1334.png"/><Relationship Id="rId93" Type="http://schemas.openxmlformats.org/officeDocument/2006/relationships/customXml" Target="../ink/ink302.xml"/><Relationship Id="rId189" Type="http://schemas.openxmlformats.org/officeDocument/2006/relationships/customXml" Target="../ink/ink350.xml"/><Relationship Id="rId3" Type="http://schemas.openxmlformats.org/officeDocument/2006/relationships/customXml" Target="../ink/ink257.xml"/><Relationship Id="rId214" Type="http://schemas.openxmlformats.org/officeDocument/2006/relationships/image" Target="../media/image1405.png"/><Relationship Id="rId235" Type="http://schemas.openxmlformats.org/officeDocument/2006/relationships/customXml" Target="../ink/ink373.xml"/><Relationship Id="rId116" Type="http://schemas.openxmlformats.org/officeDocument/2006/relationships/image" Target="../media/image1356.png"/><Relationship Id="rId137" Type="http://schemas.openxmlformats.org/officeDocument/2006/relationships/customXml" Target="../ink/ink324.xml"/><Relationship Id="rId158" Type="http://schemas.openxmlformats.org/officeDocument/2006/relationships/image" Target="../media/image1377.png"/><Relationship Id="rId20" Type="http://schemas.openxmlformats.org/officeDocument/2006/relationships/image" Target="../media/image1308.png"/><Relationship Id="rId41" Type="http://schemas.openxmlformats.org/officeDocument/2006/relationships/customXml" Target="../ink/ink276.xml"/><Relationship Id="rId62" Type="http://schemas.openxmlformats.org/officeDocument/2006/relationships/image" Target="../media/image1329.png"/><Relationship Id="rId83" Type="http://schemas.openxmlformats.org/officeDocument/2006/relationships/customXml" Target="../ink/ink297.xml"/><Relationship Id="rId179" Type="http://schemas.openxmlformats.org/officeDocument/2006/relationships/customXml" Target="../ink/ink345.xml"/><Relationship Id="rId190" Type="http://schemas.openxmlformats.org/officeDocument/2006/relationships/image" Target="../media/image1393.png"/><Relationship Id="rId204" Type="http://schemas.openxmlformats.org/officeDocument/2006/relationships/image" Target="../media/image1400.png"/><Relationship Id="rId225" Type="http://schemas.openxmlformats.org/officeDocument/2006/relationships/customXml" Target="../ink/ink368.xml"/><Relationship Id="rId246" Type="http://schemas.openxmlformats.org/officeDocument/2006/relationships/image" Target="../media/image1421.png"/><Relationship Id="rId106" Type="http://schemas.openxmlformats.org/officeDocument/2006/relationships/image" Target="../media/image1351.png"/><Relationship Id="rId127" Type="http://schemas.openxmlformats.org/officeDocument/2006/relationships/customXml" Target="../ink/ink319.xml"/><Relationship Id="rId10" Type="http://schemas.openxmlformats.org/officeDocument/2006/relationships/image" Target="../media/image1303.png"/><Relationship Id="rId31" Type="http://schemas.openxmlformats.org/officeDocument/2006/relationships/customXml" Target="../ink/ink271.xml"/><Relationship Id="rId52" Type="http://schemas.openxmlformats.org/officeDocument/2006/relationships/image" Target="../media/image1324.png"/><Relationship Id="rId73" Type="http://schemas.openxmlformats.org/officeDocument/2006/relationships/customXml" Target="../ink/ink292.xml"/><Relationship Id="rId94" Type="http://schemas.openxmlformats.org/officeDocument/2006/relationships/image" Target="../media/image1345.png"/><Relationship Id="rId148" Type="http://schemas.openxmlformats.org/officeDocument/2006/relationships/image" Target="../media/image1372.png"/><Relationship Id="rId169" Type="http://schemas.openxmlformats.org/officeDocument/2006/relationships/customXml" Target="../ink/ink340.xml"/><Relationship Id="rId4" Type="http://schemas.openxmlformats.org/officeDocument/2006/relationships/image" Target="../media/image1300.png"/><Relationship Id="rId180" Type="http://schemas.openxmlformats.org/officeDocument/2006/relationships/image" Target="../media/image1388.png"/><Relationship Id="rId215" Type="http://schemas.openxmlformats.org/officeDocument/2006/relationships/customXml" Target="../ink/ink363.xml"/><Relationship Id="rId236" Type="http://schemas.openxmlformats.org/officeDocument/2006/relationships/image" Target="../media/image14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480.png"/><Relationship Id="rId671" Type="http://schemas.openxmlformats.org/officeDocument/2006/relationships/image" Target="../media/image1757.png"/><Relationship Id="rId769" Type="http://schemas.openxmlformats.org/officeDocument/2006/relationships/image" Target="../media/image1806.png"/><Relationship Id="rId976" Type="http://schemas.openxmlformats.org/officeDocument/2006/relationships/customXml" Target="../ink/ink870.xml"/><Relationship Id="rId21" Type="http://schemas.openxmlformats.org/officeDocument/2006/relationships/image" Target="../media/image1433.png"/><Relationship Id="rId324" Type="http://schemas.openxmlformats.org/officeDocument/2006/relationships/customXml" Target="../ink/ink544.xml"/><Relationship Id="rId531" Type="http://schemas.openxmlformats.org/officeDocument/2006/relationships/image" Target="../media/image1687.png"/><Relationship Id="rId629" Type="http://schemas.openxmlformats.org/officeDocument/2006/relationships/image" Target="../media/image1736.png"/><Relationship Id="rId170" Type="http://schemas.openxmlformats.org/officeDocument/2006/relationships/customXml" Target="../ink/ink467.xml"/><Relationship Id="rId836" Type="http://schemas.openxmlformats.org/officeDocument/2006/relationships/customXml" Target="../ink/ink800.xml"/><Relationship Id="rId1021" Type="http://schemas.openxmlformats.org/officeDocument/2006/relationships/image" Target="../media/image1932.png"/><Relationship Id="rId268" Type="http://schemas.openxmlformats.org/officeDocument/2006/relationships/customXml" Target="../ink/ink516.xml"/><Relationship Id="rId475" Type="http://schemas.openxmlformats.org/officeDocument/2006/relationships/image" Target="../media/image1659.png"/><Relationship Id="rId682" Type="http://schemas.openxmlformats.org/officeDocument/2006/relationships/customXml" Target="../ink/ink723.xml"/><Relationship Id="rId903" Type="http://schemas.openxmlformats.org/officeDocument/2006/relationships/image" Target="../media/image1873.png"/><Relationship Id="rId32" Type="http://schemas.openxmlformats.org/officeDocument/2006/relationships/customXml" Target="../ink/ink398.xml"/><Relationship Id="rId128" Type="http://schemas.openxmlformats.org/officeDocument/2006/relationships/customXml" Target="../ink/ink446.xml"/><Relationship Id="rId335" Type="http://schemas.openxmlformats.org/officeDocument/2006/relationships/image" Target="../media/image1589.png"/><Relationship Id="rId542" Type="http://schemas.openxmlformats.org/officeDocument/2006/relationships/customXml" Target="../ink/ink653.xml"/><Relationship Id="rId987" Type="http://schemas.openxmlformats.org/officeDocument/2006/relationships/image" Target="../media/image1915.png"/><Relationship Id="rId181" Type="http://schemas.openxmlformats.org/officeDocument/2006/relationships/image" Target="../media/image1512.png"/><Relationship Id="rId402" Type="http://schemas.openxmlformats.org/officeDocument/2006/relationships/customXml" Target="../ink/ink583.xml"/><Relationship Id="rId847" Type="http://schemas.openxmlformats.org/officeDocument/2006/relationships/image" Target="../media/image1845.png"/><Relationship Id="rId279" Type="http://schemas.openxmlformats.org/officeDocument/2006/relationships/image" Target="../media/image1561.png"/><Relationship Id="rId486" Type="http://schemas.openxmlformats.org/officeDocument/2006/relationships/customXml" Target="../ink/ink625.xml"/><Relationship Id="rId693" Type="http://schemas.openxmlformats.org/officeDocument/2006/relationships/image" Target="../media/image1768.png"/><Relationship Id="rId707" Type="http://schemas.openxmlformats.org/officeDocument/2006/relationships/image" Target="../media/image1775.png"/><Relationship Id="rId914" Type="http://schemas.openxmlformats.org/officeDocument/2006/relationships/customXml" Target="../ink/ink839.xml"/><Relationship Id="rId43" Type="http://schemas.openxmlformats.org/officeDocument/2006/relationships/image" Target="../media/image1444.png"/><Relationship Id="rId139" Type="http://schemas.openxmlformats.org/officeDocument/2006/relationships/image" Target="../media/image1491.png"/><Relationship Id="rId346" Type="http://schemas.openxmlformats.org/officeDocument/2006/relationships/customXml" Target="../ink/ink555.xml"/><Relationship Id="rId553" Type="http://schemas.openxmlformats.org/officeDocument/2006/relationships/image" Target="../media/image1698.png"/><Relationship Id="rId760" Type="http://schemas.openxmlformats.org/officeDocument/2006/relationships/customXml" Target="../ink/ink762.xml"/><Relationship Id="rId998" Type="http://schemas.openxmlformats.org/officeDocument/2006/relationships/customXml" Target="../ink/ink881.xml"/><Relationship Id="rId192" Type="http://schemas.openxmlformats.org/officeDocument/2006/relationships/customXml" Target="../ink/ink478.xml"/><Relationship Id="rId206" Type="http://schemas.openxmlformats.org/officeDocument/2006/relationships/customXml" Target="../ink/ink485.xml"/><Relationship Id="rId413" Type="http://schemas.openxmlformats.org/officeDocument/2006/relationships/image" Target="../media/image1628.png"/><Relationship Id="rId858" Type="http://schemas.openxmlformats.org/officeDocument/2006/relationships/customXml" Target="../ink/ink811.xml"/><Relationship Id="rId497" Type="http://schemas.openxmlformats.org/officeDocument/2006/relationships/image" Target="../media/image1670.png"/><Relationship Id="rId620" Type="http://schemas.openxmlformats.org/officeDocument/2006/relationships/customXml" Target="../ink/ink692.xml"/><Relationship Id="rId718" Type="http://schemas.openxmlformats.org/officeDocument/2006/relationships/customXml" Target="../ink/ink741.xml"/><Relationship Id="rId925" Type="http://schemas.openxmlformats.org/officeDocument/2006/relationships/image" Target="../media/image1884.png"/><Relationship Id="rId357" Type="http://schemas.openxmlformats.org/officeDocument/2006/relationships/image" Target="../media/image1600.png"/><Relationship Id="rId54" Type="http://schemas.openxmlformats.org/officeDocument/2006/relationships/customXml" Target="../ink/ink409.xml"/><Relationship Id="rId217" Type="http://schemas.openxmlformats.org/officeDocument/2006/relationships/image" Target="../media/image1530.png"/><Relationship Id="rId564" Type="http://schemas.openxmlformats.org/officeDocument/2006/relationships/customXml" Target="../ink/ink664.xml"/><Relationship Id="rId771" Type="http://schemas.openxmlformats.org/officeDocument/2006/relationships/image" Target="../media/image1807.png"/><Relationship Id="rId869" Type="http://schemas.openxmlformats.org/officeDocument/2006/relationships/image" Target="../media/image1856.png"/><Relationship Id="rId424" Type="http://schemas.openxmlformats.org/officeDocument/2006/relationships/customXml" Target="../ink/ink594.xml"/><Relationship Id="rId631" Type="http://schemas.openxmlformats.org/officeDocument/2006/relationships/image" Target="../media/image1737.png"/><Relationship Id="rId729" Type="http://schemas.openxmlformats.org/officeDocument/2006/relationships/image" Target="../media/image1786.png"/><Relationship Id="rId270" Type="http://schemas.openxmlformats.org/officeDocument/2006/relationships/customXml" Target="../ink/ink517.xml"/><Relationship Id="rId936" Type="http://schemas.openxmlformats.org/officeDocument/2006/relationships/customXml" Target="../ink/ink850.xml"/><Relationship Id="rId65" Type="http://schemas.openxmlformats.org/officeDocument/2006/relationships/image" Target="../media/image1455.png"/><Relationship Id="rId130" Type="http://schemas.openxmlformats.org/officeDocument/2006/relationships/customXml" Target="../ink/ink447.xml"/><Relationship Id="rId368" Type="http://schemas.openxmlformats.org/officeDocument/2006/relationships/customXml" Target="../ink/ink566.xml"/><Relationship Id="rId575" Type="http://schemas.openxmlformats.org/officeDocument/2006/relationships/image" Target="../media/image1709.png"/><Relationship Id="rId782" Type="http://schemas.openxmlformats.org/officeDocument/2006/relationships/customXml" Target="../ink/ink773.xml"/><Relationship Id="rId228" Type="http://schemas.openxmlformats.org/officeDocument/2006/relationships/customXml" Target="../ink/ink496.xml"/><Relationship Id="rId435" Type="http://schemas.openxmlformats.org/officeDocument/2006/relationships/image" Target="../media/image1639.png"/><Relationship Id="rId642" Type="http://schemas.openxmlformats.org/officeDocument/2006/relationships/customXml" Target="../ink/ink703.xml"/><Relationship Id="rId281" Type="http://schemas.openxmlformats.org/officeDocument/2006/relationships/image" Target="../media/image1562.png"/><Relationship Id="rId502" Type="http://schemas.openxmlformats.org/officeDocument/2006/relationships/customXml" Target="../ink/ink633.xml"/><Relationship Id="rId947" Type="http://schemas.openxmlformats.org/officeDocument/2006/relationships/image" Target="../media/image1895.png"/><Relationship Id="rId76" Type="http://schemas.openxmlformats.org/officeDocument/2006/relationships/customXml" Target="../ink/ink420.xml"/><Relationship Id="rId141" Type="http://schemas.openxmlformats.org/officeDocument/2006/relationships/image" Target="../media/image1492.png"/><Relationship Id="rId379" Type="http://schemas.openxmlformats.org/officeDocument/2006/relationships/image" Target="../media/image1611.png"/><Relationship Id="rId586" Type="http://schemas.openxmlformats.org/officeDocument/2006/relationships/customXml" Target="../ink/ink675.xml"/><Relationship Id="rId793" Type="http://schemas.openxmlformats.org/officeDocument/2006/relationships/image" Target="../media/image1818.png"/><Relationship Id="rId807" Type="http://schemas.openxmlformats.org/officeDocument/2006/relationships/image" Target="../media/image1825.png"/><Relationship Id="rId7" Type="http://schemas.openxmlformats.org/officeDocument/2006/relationships/image" Target="../media/image1426.png"/><Relationship Id="rId239" Type="http://schemas.openxmlformats.org/officeDocument/2006/relationships/image" Target="../media/image1541.png"/><Relationship Id="rId446" Type="http://schemas.openxmlformats.org/officeDocument/2006/relationships/customXml" Target="../ink/ink605.xml"/><Relationship Id="rId653" Type="http://schemas.openxmlformats.org/officeDocument/2006/relationships/image" Target="../media/image1748.png"/><Relationship Id="rId292" Type="http://schemas.openxmlformats.org/officeDocument/2006/relationships/customXml" Target="../ink/ink528.xml"/><Relationship Id="rId306" Type="http://schemas.openxmlformats.org/officeDocument/2006/relationships/customXml" Target="../ink/ink535.xml"/><Relationship Id="rId860" Type="http://schemas.openxmlformats.org/officeDocument/2006/relationships/customXml" Target="../ink/ink812.xml"/><Relationship Id="rId958" Type="http://schemas.openxmlformats.org/officeDocument/2006/relationships/customXml" Target="../ink/ink861.xml"/><Relationship Id="rId87" Type="http://schemas.openxmlformats.org/officeDocument/2006/relationships/image" Target="../media/image1465.png"/><Relationship Id="rId513" Type="http://schemas.openxmlformats.org/officeDocument/2006/relationships/image" Target="../media/image1678.png"/><Relationship Id="rId597" Type="http://schemas.openxmlformats.org/officeDocument/2006/relationships/image" Target="../media/image1720.png"/><Relationship Id="rId720" Type="http://schemas.openxmlformats.org/officeDocument/2006/relationships/customXml" Target="../ink/ink742.xml"/><Relationship Id="rId818" Type="http://schemas.openxmlformats.org/officeDocument/2006/relationships/customXml" Target="../ink/ink791.xml"/><Relationship Id="rId152" Type="http://schemas.openxmlformats.org/officeDocument/2006/relationships/customXml" Target="../ink/ink458.xml"/><Relationship Id="rId457" Type="http://schemas.openxmlformats.org/officeDocument/2006/relationships/image" Target="../media/image1650.png"/><Relationship Id="rId1003" Type="http://schemas.openxmlformats.org/officeDocument/2006/relationships/image" Target="../media/image1923.png"/><Relationship Id="rId664" Type="http://schemas.openxmlformats.org/officeDocument/2006/relationships/customXml" Target="../ink/ink714.xml"/><Relationship Id="rId871" Type="http://schemas.openxmlformats.org/officeDocument/2006/relationships/image" Target="../media/image1857.png"/><Relationship Id="rId969" Type="http://schemas.openxmlformats.org/officeDocument/2006/relationships/image" Target="../media/image1906.png"/><Relationship Id="rId14" Type="http://schemas.openxmlformats.org/officeDocument/2006/relationships/customXml" Target="../ink/ink389.xml"/><Relationship Id="rId317" Type="http://schemas.openxmlformats.org/officeDocument/2006/relationships/image" Target="../media/image1580.png"/><Relationship Id="rId524" Type="http://schemas.openxmlformats.org/officeDocument/2006/relationships/customXml" Target="../ink/ink644.xml"/><Relationship Id="rId731" Type="http://schemas.openxmlformats.org/officeDocument/2006/relationships/image" Target="../media/image1787.png"/><Relationship Id="rId98" Type="http://schemas.openxmlformats.org/officeDocument/2006/relationships/customXml" Target="../ink/ink431.xml"/><Relationship Id="rId163" Type="http://schemas.openxmlformats.org/officeDocument/2006/relationships/image" Target="../media/image1503.png"/><Relationship Id="rId370" Type="http://schemas.openxmlformats.org/officeDocument/2006/relationships/customXml" Target="../ink/ink567.xml"/><Relationship Id="rId829" Type="http://schemas.openxmlformats.org/officeDocument/2006/relationships/image" Target="../media/image1836.png"/><Relationship Id="rId1014" Type="http://schemas.openxmlformats.org/officeDocument/2006/relationships/customXml" Target="../ink/ink889.xml"/><Relationship Id="rId230" Type="http://schemas.openxmlformats.org/officeDocument/2006/relationships/customXml" Target="../ink/ink497.xml"/><Relationship Id="rId468" Type="http://schemas.openxmlformats.org/officeDocument/2006/relationships/customXml" Target="../ink/ink616.xml"/><Relationship Id="rId675" Type="http://schemas.openxmlformats.org/officeDocument/2006/relationships/image" Target="../media/image1759.png"/><Relationship Id="rId882" Type="http://schemas.openxmlformats.org/officeDocument/2006/relationships/customXml" Target="../ink/ink823.xml"/><Relationship Id="rId25" Type="http://schemas.openxmlformats.org/officeDocument/2006/relationships/image" Target="../media/image1435.png"/><Relationship Id="rId328" Type="http://schemas.openxmlformats.org/officeDocument/2006/relationships/customXml" Target="../ink/ink546.xml"/><Relationship Id="rId535" Type="http://schemas.openxmlformats.org/officeDocument/2006/relationships/image" Target="../media/image1689.png"/><Relationship Id="rId742" Type="http://schemas.openxmlformats.org/officeDocument/2006/relationships/customXml" Target="../ink/ink753.xml"/><Relationship Id="rId174" Type="http://schemas.openxmlformats.org/officeDocument/2006/relationships/customXml" Target="../ink/ink469.xml"/><Relationship Id="rId381" Type="http://schemas.openxmlformats.org/officeDocument/2006/relationships/image" Target="../media/image1612.png"/><Relationship Id="rId602" Type="http://schemas.openxmlformats.org/officeDocument/2006/relationships/customXml" Target="../ink/ink683.xml"/><Relationship Id="rId241" Type="http://schemas.openxmlformats.org/officeDocument/2006/relationships/image" Target="../media/image1542.png"/><Relationship Id="rId479" Type="http://schemas.openxmlformats.org/officeDocument/2006/relationships/image" Target="../media/image1661.png"/><Relationship Id="rId686" Type="http://schemas.openxmlformats.org/officeDocument/2006/relationships/customXml" Target="../ink/ink725.xml"/><Relationship Id="rId893" Type="http://schemas.openxmlformats.org/officeDocument/2006/relationships/image" Target="../media/image1868.png"/><Relationship Id="rId907" Type="http://schemas.openxmlformats.org/officeDocument/2006/relationships/image" Target="../media/image1875.png"/><Relationship Id="rId36" Type="http://schemas.openxmlformats.org/officeDocument/2006/relationships/customXml" Target="../ink/ink400.xml"/><Relationship Id="rId339" Type="http://schemas.openxmlformats.org/officeDocument/2006/relationships/image" Target="../media/image1591.png"/><Relationship Id="rId546" Type="http://schemas.openxmlformats.org/officeDocument/2006/relationships/customXml" Target="../ink/ink655.xml"/><Relationship Id="rId753" Type="http://schemas.openxmlformats.org/officeDocument/2006/relationships/image" Target="../media/image1798.png"/><Relationship Id="rId101" Type="http://schemas.openxmlformats.org/officeDocument/2006/relationships/image" Target="../media/image1472.png"/><Relationship Id="rId185" Type="http://schemas.openxmlformats.org/officeDocument/2006/relationships/image" Target="../media/image1514.png"/><Relationship Id="rId406" Type="http://schemas.openxmlformats.org/officeDocument/2006/relationships/customXml" Target="../ink/ink585.xml"/><Relationship Id="rId960" Type="http://schemas.openxmlformats.org/officeDocument/2006/relationships/customXml" Target="../ink/ink862.xml"/><Relationship Id="rId392" Type="http://schemas.openxmlformats.org/officeDocument/2006/relationships/customXml" Target="../ink/ink578.xml"/><Relationship Id="rId613" Type="http://schemas.openxmlformats.org/officeDocument/2006/relationships/image" Target="../media/image1728.png"/><Relationship Id="rId697" Type="http://schemas.openxmlformats.org/officeDocument/2006/relationships/image" Target="../media/image1770.png"/><Relationship Id="rId820" Type="http://schemas.openxmlformats.org/officeDocument/2006/relationships/customXml" Target="../ink/ink792.xml"/><Relationship Id="rId918" Type="http://schemas.openxmlformats.org/officeDocument/2006/relationships/customXml" Target="../ink/ink841.xml"/><Relationship Id="rId252" Type="http://schemas.openxmlformats.org/officeDocument/2006/relationships/customXml" Target="../ink/ink508.xml"/><Relationship Id="rId47" Type="http://schemas.openxmlformats.org/officeDocument/2006/relationships/image" Target="../media/image1446.png"/><Relationship Id="rId112" Type="http://schemas.openxmlformats.org/officeDocument/2006/relationships/customXml" Target="../ink/ink438.xml"/><Relationship Id="rId557" Type="http://schemas.openxmlformats.org/officeDocument/2006/relationships/image" Target="../media/image1700.png"/><Relationship Id="rId764" Type="http://schemas.openxmlformats.org/officeDocument/2006/relationships/customXml" Target="../ink/ink764.xml"/><Relationship Id="rId971" Type="http://schemas.openxmlformats.org/officeDocument/2006/relationships/image" Target="../media/image1907.png"/><Relationship Id="rId196" Type="http://schemas.openxmlformats.org/officeDocument/2006/relationships/customXml" Target="../ink/ink480.xml"/><Relationship Id="rId417" Type="http://schemas.openxmlformats.org/officeDocument/2006/relationships/image" Target="../media/image1630.png"/><Relationship Id="rId624" Type="http://schemas.openxmlformats.org/officeDocument/2006/relationships/customXml" Target="../ink/ink694.xml"/><Relationship Id="rId831" Type="http://schemas.openxmlformats.org/officeDocument/2006/relationships/image" Target="../media/image1837.png"/><Relationship Id="rId263" Type="http://schemas.openxmlformats.org/officeDocument/2006/relationships/image" Target="../media/image1553.png"/><Relationship Id="rId470" Type="http://schemas.openxmlformats.org/officeDocument/2006/relationships/customXml" Target="../ink/ink617.xml"/><Relationship Id="rId929" Type="http://schemas.openxmlformats.org/officeDocument/2006/relationships/image" Target="../media/image1886.png"/><Relationship Id="rId58" Type="http://schemas.openxmlformats.org/officeDocument/2006/relationships/customXml" Target="../ink/ink411.xml"/><Relationship Id="rId123" Type="http://schemas.openxmlformats.org/officeDocument/2006/relationships/image" Target="../media/image1483.png"/><Relationship Id="rId330" Type="http://schemas.openxmlformats.org/officeDocument/2006/relationships/customXml" Target="../ink/ink547.xml"/><Relationship Id="rId568" Type="http://schemas.openxmlformats.org/officeDocument/2006/relationships/customXml" Target="../ink/ink666.xml"/><Relationship Id="rId775" Type="http://schemas.openxmlformats.org/officeDocument/2006/relationships/image" Target="../media/image1809.png"/><Relationship Id="rId982" Type="http://schemas.openxmlformats.org/officeDocument/2006/relationships/customXml" Target="../ink/ink873.xml"/><Relationship Id="rId428" Type="http://schemas.openxmlformats.org/officeDocument/2006/relationships/customXml" Target="../ink/ink596.xml"/><Relationship Id="rId635" Type="http://schemas.openxmlformats.org/officeDocument/2006/relationships/image" Target="../media/image1739.png"/><Relationship Id="rId842" Type="http://schemas.openxmlformats.org/officeDocument/2006/relationships/customXml" Target="../ink/ink803.xml"/><Relationship Id="rId274" Type="http://schemas.openxmlformats.org/officeDocument/2006/relationships/customXml" Target="../ink/ink519.xml"/><Relationship Id="rId481" Type="http://schemas.openxmlformats.org/officeDocument/2006/relationships/image" Target="../media/image1662.png"/><Relationship Id="rId702" Type="http://schemas.openxmlformats.org/officeDocument/2006/relationships/customXml" Target="../ink/ink733.xml"/><Relationship Id="rId69" Type="http://schemas.openxmlformats.org/officeDocument/2006/relationships/image" Target="../media/image1457.png"/><Relationship Id="rId134" Type="http://schemas.openxmlformats.org/officeDocument/2006/relationships/customXml" Target="../ink/ink449.xml"/><Relationship Id="rId579" Type="http://schemas.openxmlformats.org/officeDocument/2006/relationships/image" Target="../media/image1711.png"/><Relationship Id="rId786" Type="http://schemas.openxmlformats.org/officeDocument/2006/relationships/customXml" Target="../ink/ink775.xml"/><Relationship Id="rId993" Type="http://schemas.openxmlformats.org/officeDocument/2006/relationships/image" Target="../media/image1918.png"/><Relationship Id="rId341" Type="http://schemas.openxmlformats.org/officeDocument/2006/relationships/image" Target="../media/image1592.png"/><Relationship Id="rId439" Type="http://schemas.openxmlformats.org/officeDocument/2006/relationships/image" Target="../media/image1641.png"/><Relationship Id="rId646" Type="http://schemas.openxmlformats.org/officeDocument/2006/relationships/customXml" Target="../ink/ink705.xml"/><Relationship Id="rId201" Type="http://schemas.openxmlformats.org/officeDocument/2006/relationships/image" Target="../media/image1522.png"/><Relationship Id="rId285" Type="http://schemas.openxmlformats.org/officeDocument/2006/relationships/image" Target="../media/image1564.png"/><Relationship Id="rId506" Type="http://schemas.openxmlformats.org/officeDocument/2006/relationships/customXml" Target="../ink/ink635.xml"/><Relationship Id="rId853" Type="http://schemas.openxmlformats.org/officeDocument/2006/relationships/image" Target="../media/image1848.png"/><Relationship Id="rId492" Type="http://schemas.openxmlformats.org/officeDocument/2006/relationships/customXml" Target="../ink/ink628.xml"/><Relationship Id="rId713" Type="http://schemas.openxmlformats.org/officeDocument/2006/relationships/image" Target="../media/image1778.png"/><Relationship Id="rId797" Type="http://schemas.openxmlformats.org/officeDocument/2006/relationships/image" Target="../media/image1820.png"/><Relationship Id="rId920" Type="http://schemas.openxmlformats.org/officeDocument/2006/relationships/customXml" Target="../ink/ink842.xml"/><Relationship Id="rId145" Type="http://schemas.openxmlformats.org/officeDocument/2006/relationships/image" Target="../media/image1494.png"/><Relationship Id="rId352" Type="http://schemas.openxmlformats.org/officeDocument/2006/relationships/customXml" Target="../ink/ink558.xml"/><Relationship Id="rId212" Type="http://schemas.openxmlformats.org/officeDocument/2006/relationships/customXml" Target="../ink/ink488.xml"/><Relationship Id="rId657" Type="http://schemas.openxmlformats.org/officeDocument/2006/relationships/image" Target="../media/image1750.png"/><Relationship Id="rId864" Type="http://schemas.openxmlformats.org/officeDocument/2006/relationships/customXml" Target="../ink/ink814.xml"/><Relationship Id="rId296" Type="http://schemas.openxmlformats.org/officeDocument/2006/relationships/customXml" Target="../ink/ink530.xml"/><Relationship Id="rId517" Type="http://schemas.openxmlformats.org/officeDocument/2006/relationships/image" Target="../media/image1680.png"/><Relationship Id="rId724" Type="http://schemas.openxmlformats.org/officeDocument/2006/relationships/customXml" Target="../ink/ink744.xml"/><Relationship Id="rId931" Type="http://schemas.openxmlformats.org/officeDocument/2006/relationships/image" Target="../media/image1887.png"/><Relationship Id="rId60" Type="http://schemas.openxmlformats.org/officeDocument/2006/relationships/customXml" Target="../ink/ink412.xml"/><Relationship Id="rId156" Type="http://schemas.openxmlformats.org/officeDocument/2006/relationships/customXml" Target="../ink/ink460.xml"/><Relationship Id="rId363" Type="http://schemas.openxmlformats.org/officeDocument/2006/relationships/image" Target="../media/image1603.png"/><Relationship Id="rId570" Type="http://schemas.openxmlformats.org/officeDocument/2006/relationships/customXml" Target="../ink/ink667.xml"/><Relationship Id="rId1007" Type="http://schemas.openxmlformats.org/officeDocument/2006/relationships/image" Target="../media/image1925.png"/><Relationship Id="rId223" Type="http://schemas.openxmlformats.org/officeDocument/2006/relationships/image" Target="../media/image1533.png"/><Relationship Id="rId430" Type="http://schemas.openxmlformats.org/officeDocument/2006/relationships/customXml" Target="../ink/ink597.xml"/><Relationship Id="rId668" Type="http://schemas.openxmlformats.org/officeDocument/2006/relationships/customXml" Target="../ink/ink716.xml"/><Relationship Id="rId875" Type="http://schemas.openxmlformats.org/officeDocument/2006/relationships/image" Target="../media/image1859.png"/><Relationship Id="rId18" Type="http://schemas.openxmlformats.org/officeDocument/2006/relationships/customXml" Target="../ink/ink391.xml"/><Relationship Id="rId528" Type="http://schemas.openxmlformats.org/officeDocument/2006/relationships/customXml" Target="../ink/ink646.xml"/><Relationship Id="rId735" Type="http://schemas.openxmlformats.org/officeDocument/2006/relationships/image" Target="../media/image1789.png"/><Relationship Id="rId942" Type="http://schemas.openxmlformats.org/officeDocument/2006/relationships/customXml" Target="../ink/ink853.xml"/><Relationship Id="rId167" Type="http://schemas.openxmlformats.org/officeDocument/2006/relationships/image" Target="../media/image1505.png"/><Relationship Id="rId374" Type="http://schemas.openxmlformats.org/officeDocument/2006/relationships/customXml" Target="../ink/ink569.xml"/><Relationship Id="rId581" Type="http://schemas.openxmlformats.org/officeDocument/2006/relationships/image" Target="../media/image1712.png"/><Relationship Id="rId1018" Type="http://schemas.openxmlformats.org/officeDocument/2006/relationships/customXml" Target="../ink/ink891.xml"/><Relationship Id="rId71" Type="http://schemas.openxmlformats.org/officeDocument/2006/relationships/image" Target="../media/image1458.png"/><Relationship Id="rId234" Type="http://schemas.openxmlformats.org/officeDocument/2006/relationships/customXml" Target="../ink/ink499.xml"/><Relationship Id="rId679" Type="http://schemas.openxmlformats.org/officeDocument/2006/relationships/image" Target="../media/image1761.png"/><Relationship Id="rId802" Type="http://schemas.openxmlformats.org/officeDocument/2006/relationships/customXml" Target="../ink/ink783.xml"/><Relationship Id="rId886" Type="http://schemas.openxmlformats.org/officeDocument/2006/relationships/customXml" Target="../ink/ink825.xml"/><Relationship Id="rId2" Type="http://schemas.openxmlformats.org/officeDocument/2006/relationships/customXml" Target="../ink/ink383.xml"/><Relationship Id="rId29" Type="http://schemas.openxmlformats.org/officeDocument/2006/relationships/image" Target="../media/image1437.png"/><Relationship Id="rId441" Type="http://schemas.openxmlformats.org/officeDocument/2006/relationships/image" Target="../media/image1642.png"/><Relationship Id="rId539" Type="http://schemas.openxmlformats.org/officeDocument/2006/relationships/image" Target="../media/image1691.png"/><Relationship Id="rId746" Type="http://schemas.openxmlformats.org/officeDocument/2006/relationships/customXml" Target="../ink/ink755.xml"/><Relationship Id="rId178" Type="http://schemas.openxmlformats.org/officeDocument/2006/relationships/customXml" Target="../ink/ink471.xml"/><Relationship Id="rId301" Type="http://schemas.openxmlformats.org/officeDocument/2006/relationships/image" Target="../media/image1572.png"/><Relationship Id="rId953" Type="http://schemas.openxmlformats.org/officeDocument/2006/relationships/image" Target="../media/image1898.png"/><Relationship Id="rId82" Type="http://schemas.openxmlformats.org/officeDocument/2006/relationships/customXml" Target="../ink/ink423.xml"/><Relationship Id="rId385" Type="http://schemas.openxmlformats.org/officeDocument/2006/relationships/image" Target="../media/image1614.png"/><Relationship Id="rId592" Type="http://schemas.openxmlformats.org/officeDocument/2006/relationships/customXml" Target="../ink/ink678.xml"/><Relationship Id="rId606" Type="http://schemas.openxmlformats.org/officeDocument/2006/relationships/customXml" Target="../ink/ink685.xml"/><Relationship Id="rId813" Type="http://schemas.openxmlformats.org/officeDocument/2006/relationships/image" Target="../media/image1828.png"/><Relationship Id="rId245" Type="http://schemas.openxmlformats.org/officeDocument/2006/relationships/image" Target="../media/image1544.png"/><Relationship Id="rId452" Type="http://schemas.openxmlformats.org/officeDocument/2006/relationships/customXml" Target="../ink/ink608.xml"/><Relationship Id="rId897" Type="http://schemas.openxmlformats.org/officeDocument/2006/relationships/image" Target="../media/image1870.png"/><Relationship Id="rId105" Type="http://schemas.openxmlformats.org/officeDocument/2006/relationships/image" Target="../media/image1474.png"/><Relationship Id="rId312" Type="http://schemas.openxmlformats.org/officeDocument/2006/relationships/customXml" Target="../ink/ink538.xml"/><Relationship Id="rId757" Type="http://schemas.openxmlformats.org/officeDocument/2006/relationships/image" Target="../media/image1800.png"/><Relationship Id="rId964" Type="http://schemas.openxmlformats.org/officeDocument/2006/relationships/customXml" Target="../ink/ink864.xml"/><Relationship Id="rId93" Type="http://schemas.openxmlformats.org/officeDocument/2006/relationships/image" Target="../media/image1468.png"/><Relationship Id="rId189" Type="http://schemas.openxmlformats.org/officeDocument/2006/relationships/image" Target="../media/image1516.png"/><Relationship Id="rId396" Type="http://schemas.openxmlformats.org/officeDocument/2006/relationships/customXml" Target="../ink/ink580.xml"/><Relationship Id="rId617" Type="http://schemas.openxmlformats.org/officeDocument/2006/relationships/image" Target="../media/image1730.png"/><Relationship Id="rId824" Type="http://schemas.openxmlformats.org/officeDocument/2006/relationships/customXml" Target="../ink/ink794.xml"/><Relationship Id="rId256" Type="http://schemas.openxmlformats.org/officeDocument/2006/relationships/customXml" Target="../ink/ink510.xml"/><Relationship Id="rId463" Type="http://schemas.openxmlformats.org/officeDocument/2006/relationships/image" Target="../media/image1653.png"/><Relationship Id="rId670" Type="http://schemas.openxmlformats.org/officeDocument/2006/relationships/customXml" Target="../ink/ink717.xml"/><Relationship Id="rId116" Type="http://schemas.openxmlformats.org/officeDocument/2006/relationships/customXml" Target="../ink/ink440.xml"/><Relationship Id="rId323" Type="http://schemas.openxmlformats.org/officeDocument/2006/relationships/image" Target="../media/image1583.png"/><Relationship Id="rId530" Type="http://schemas.openxmlformats.org/officeDocument/2006/relationships/customXml" Target="../ink/ink647.xml"/><Relationship Id="rId768" Type="http://schemas.openxmlformats.org/officeDocument/2006/relationships/customXml" Target="../ink/ink766.xml"/><Relationship Id="rId975" Type="http://schemas.openxmlformats.org/officeDocument/2006/relationships/image" Target="../media/image1909.png"/><Relationship Id="rId20" Type="http://schemas.openxmlformats.org/officeDocument/2006/relationships/customXml" Target="../ink/ink392.xml"/><Relationship Id="rId628" Type="http://schemas.openxmlformats.org/officeDocument/2006/relationships/customXml" Target="../ink/ink696.xml"/><Relationship Id="rId835" Type="http://schemas.openxmlformats.org/officeDocument/2006/relationships/image" Target="../media/image1839.png"/><Relationship Id="rId267" Type="http://schemas.openxmlformats.org/officeDocument/2006/relationships/image" Target="../media/image1555.png"/><Relationship Id="rId474" Type="http://schemas.openxmlformats.org/officeDocument/2006/relationships/customXml" Target="../ink/ink619.xml"/><Relationship Id="rId1020" Type="http://schemas.openxmlformats.org/officeDocument/2006/relationships/customXml" Target="../ink/ink892.xml"/><Relationship Id="rId127" Type="http://schemas.openxmlformats.org/officeDocument/2006/relationships/image" Target="../media/image1485.png"/><Relationship Id="rId681" Type="http://schemas.openxmlformats.org/officeDocument/2006/relationships/image" Target="../media/image1762.png"/><Relationship Id="rId779" Type="http://schemas.openxmlformats.org/officeDocument/2006/relationships/image" Target="../media/image1811.png"/><Relationship Id="rId902" Type="http://schemas.openxmlformats.org/officeDocument/2006/relationships/customXml" Target="../ink/ink833.xml"/><Relationship Id="rId986" Type="http://schemas.openxmlformats.org/officeDocument/2006/relationships/customXml" Target="../ink/ink875.xml"/><Relationship Id="rId31" Type="http://schemas.openxmlformats.org/officeDocument/2006/relationships/image" Target="../media/image1438.png"/><Relationship Id="rId334" Type="http://schemas.openxmlformats.org/officeDocument/2006/relationships/customXml" Target="../ink/ink549.xml"/><Relationship Id="rId541" Type="http://schemas.openxmlformats.org/officeDocument/2006/relationships/image" Target="../media/image1692.png"/><Relationship Id="rId639" Type="http://schemas.openxmlformats.org/officeDocument/2006/relationships/image" Target="../media/image1741.png"/><Relationship Id="rId180" Type="http://schemas.openxmlformats.org/officeDocument/2006/relationships/customXml" Target="../ink/ink472.xml"/><Relationship Id="rId278" Type="http://schemas.openxmlformats.org/officeDocument/2006/relationships/customXml" Target="../ink/ink521.xml"/><Relationship Id="rId401" Type="http://schemas.openxmlformats.org/officeDocument/2006/relationships/image" Target="../media/image1622.png"/><Relationship Id="rId846" Type="http://schemas.openxmlformats.org/officeDocument/2006/relationships/customXml" Target="../ink/ink805.xml"/><Relationship Id="rId485" Type="http://schemas.openxmlformats.org/officeDocument/2006/relationships/image" Target="../media/image1664.png"/><Relationship Id="rId692" Type="http://schemas.openxmlformats.org/officeDocument/2006/relationships/customXml" Target="../ink/ink728.xml"/><Relationship Id="rId706" Type="http://schemas.openxmlformats.org/officeDocument/2006/relationships/customXml" Target="../ink/ink735.xml"/><Relationship Id="rId913" Type="http://schemas.openxmlformats.org/officeDocument/2006/relationships/image" Target="../media/image1878.png"/><Relationship Id="rId42" Type="http://schemas.openxmlformats.org/officeDocument/2006/relationships/customXml" Target="../ink/ink403.xml"/><Relationship Id="rId138" Type="http://schemas.openxmlformats.org/officeDocument/2006/relationships/customXml" Target="../ink/ink451.xml"/><Relationship Id="rId345" Type="http://schemas.openxmlformats.org/officeDocument/2006/relationships/image" Target="../media/image1594.png"/><Relationship Id="rId552" Type="http://schemas.openxmlformats.org/officeDocument/2006/relationships/customXml" Target="../ink/ink658.xml"/><Relationship Id="rId997" Type="http://schemas.openxmlformats.org/officeDocument/2006/relationships/image" Target="../media/image1920.png"/><Relationship Id="rId191" Type="http://schemas.openxmlformats.org/officeDocument/2006/relationships/image" Target="../media/image1517.png"/><Relationship Id="rId205" Type="http://schemas.openxmlformats.org/officeDocument/2006/relationships/image" Target="../media/image1524.png"/><Relationship Id="rId412" Type="http://schemas.openxmlformats.org/officeDocument/2006/relationships/customXml" Target="../ink/ink588.xml"/><Relationship Id="rId857" Type="http://schemas.openxmlformats.org/officeDocument/2006/relationships/image" Target="../media/image1850.png"/><Relationship Id="rId289" Type="http://schemas.openxmlformats.org/officeDocument/2006/relationships/image" Target="../media/image1566.png"/><Relationship Id="rId496" Type="http://schemas.openxmlformats.org/officeDocument/2006/relationships/customXml" Target="../ink/ink630.xml"/><Relationship Id="rId717" Type="http://schemas.openxmlformats.org/officeDocument/2006/relationships/image" Target="../media/image1780.png"/><Relationship Id="rId924" Type="http://schemas.openxmlformats.org/officeDocument/2006/relationships/customXml" Target="../ink/ink844.xml"/><Relationship Id="rId53" Type="http://schemas.openxmlformats.org/officeDocument/2006/relationships/image" Target="../media/image1449.png"/><Relationship Id="rId149" Type="http://schemas.openxmlformats.org/officeDocument/2006/relationships/image" Target="../media/image1496.png"/><Relationship Id="rId356" Type="http://schemas.openxmlformats.org/officeDocument/2006/relationships/customXml" Target="../ink/ink560.xml"/><Relationship Id="rId563" Type="http://schemas.openxmlformats.org/officeDocument/2006/relationships/image" Target="../media/image1703.png"/><Relationship Id="rId770" Type="http://schemas.openxmlformats.org/officeDocument/2006/relationships/customXml" Target="../ink/ink767.xml"/><Relationship Id="rId216" Type="http://schemas.openxmlformats.org/officeDocument/2006/relationships/customXml" Target="../ink/ink490.xml"/><Relationship Id="rId423" Type="http://schemas.openxmlformats.org/officeDocument/2006/relationships/image" Target="../media/image1633.png"/><Relationship Id="rId868" Type="http://schemas.openxmlformats.org/officeDocument/2006/relationships/customXml" Target="../ink/ink816.xml"/><Relationship Id="rId630" Type="http://schemas.openxmlformats.org/officeDocument/2006/relationships/customXml" Target="../ink/ink697.xml"/><Relationship Id="rId728" Type="http://schemas.openxmlformats.org/officeDocument/2006/relationships/customXml" Target="../ink/ink746.xml"/><Relationship Id="rId935" Type="http://schemas.openxmlformats.org/officeDocument/2006/relationships/image" Target="../media/image1889.png"/><Relationship Id="rId64" Type="http://schemas.openxmlformats.org/officeDocument/2006/relationships/customXml" Target="../ink/ink414.xml"/><Relationship Id="rId367" Type="http://schemas.openxmlformats.org/officeDocument/2006/relationships/image" Target="../media/image1605.png"/><Relationship Id="rId574" Type="http://schemas.openxmlformats.org/officeDocument/2006/relationships/customXml" Target="../ink/ink669.xml"/><Relationship Id="rId227" Type="http://schemas.openxmlformats.org/officeDocument/2006/relationships/image" Target="../media/image1535.png"/><Relationship Id="rId781" Type="http://schemas.openxmlformats.org/officeDocument/2006/relationships/image" Target="../media/image1812.png"/><Relationship Id="rId879" Type="http://schemas.openxmlformats.org/officeDocument/2006/relationships/image" Target="../media/image1861.png"/><Relationship Id="rId434" Type="http://schemas.openxmlformats.org/officeDocument/2006/relationships/customXml" Target="../ink/ink599.xml"/><Relationship Id="rId641" Type="http://schemas.openxmlformats.org/officeDocument/2006/relationships/image" Target="../media/image1742.png"/><Relationship Id="rId739" Type="http://schemas.openxmlformats.org/officeDocument/2006/relationships/image" Target="../media/image1791.png"/><Relationship Id="rId280" Type="http://schemas.openxmlformats.org/officeDocument/2006/relationships/customXml" Target="../ink/ink522.xml"/><Relationship Id="rId501" Type="http://schemas.openxmlformats.org/officeDocument/2006/relationships/image" Target="../media/image1672.png"/><Relationship Id="rId946" Type="http://schemas.openxmlformats.org/officeDocument/2006/relationships/customXml" Target="../ink/ink855.xml"/><Relationship Id="rId75" Type="http://schemas.openxmlformats.org/officeDocument/2006/relationships/image" Target="../media/image1459.png"/><Relationship Id="rId140" Type="http://schemas.openxmlformats.org/officeDocument/2006/relationships/customXml" Target="../ink/ink452.xml"/><Relationship Id="rId378" Type="http://schemas.openxmlformats.org/officeDocument/2006/relationships/customXml" Target="../ink/ink571.xml"/><Relationship Id="rId585" Type="http://schemas.openxmlformats.org/officeDocument/2006/relationships/image" Target="../media/image1714.png"/><Relationship Id="rId792" Type="http://schemas.openxmlformats.org/officeDocument/2006/relationships/customXml" Target="../ink/ink778.xml"/><Relationship Id="rId806" Type="http://schemas.openxmlformats.org/officeDocument/2006/relationships/customXml" Target="../ink/ink785.xml"/><Relationship Id="rId6" Type="http://schemas.openxmlformats.org/officeDocument/2006/relationships/customXml" Target="../ink/ink385.xml"/><Relationship Id="rId238" Type="http://schemas.openxmlformats.org/officeDocument/2006/relationships/customXml" Target="../ink/ink501.xml"/><Relationship Id="rId445" Type="http://schemas.openxmlformats.org/officeDocument/2006/relationships/image" Target="../media/image1644.png"/><Relationship Id="rId652" Type="http://schemas.openxmlformats.org/officeDocument/2006/relationships/customXml" Target="../ink/ink708.xml"/><Relationship Id="rId291" Type="http://schemas.openxmlformats.org/officeDocument/2006/relationships/image" Target="../media/image1567.png"/><Relationship Id="rId305" Type="http://schemas.openxmlformats.org/officeDocument/2006/relationships/image" Target="../media/image1574.png"/><Relationship Id="rId512" Type="http://schemas.openxmlformats.org/officeDocument/2006/relationships/customXml" Target="../ink/ink638.xml"/><Relationship Id="rId957" Type="http://schemas.openxmlformats.org/officeDocument/2006/relationships/image" Target="../media/image1900.png"/><Relationship Id="rId86" Type="http://schemas.openxmlformats.org/officeDocument/2006/relationships/customXml" Target="../ink/ink425.xml"/><Relationship Id="rId151" Type="http://schemas.openxmlformats.org/officeDocument/2006/relationships/image" Target="../media/image1497.png"/><Relationship Id="rId389" Type="http://schemas.openxmlformats.org/officeDocument/2006/relationships/image" Target="../media/image1616.png"/><Relationship Id="rId596" Type="http://schemas.openxmlformats.org/officeDocument/2006/relationships/customXml" Target="../ink/ink680.xml"/><Relationship Id="rId817" Type="http://schemas.openxmlformats.org/officeDocument/2006/relationships/image" Target="../media/image1830.png"/><Relationship Id="rId1002" Type="http://schemas.openxmlformats.org/officeDocument/2006/relationships/customXml" Target="../ink/ink883.xml"/><Relationship Id="rId249" Type="http://schemas.openxmlformats.org/officeDocument/2006/relationships/image" Target="../media/image1546.png"/><Relationship Id="rId456" Type="http://schemas.openxmlformats.org/officeDocument/2006/relationships/customXml" Target="../ink/ink610.xml"/><Relationship Id="rId663" Type="http://schemas.openxmlformats.org/officeDocument/2006/relationships/image" Target="../media/image1753.png"/><Relationship Id="rId870" Type="http://schemas.openxmlformats.org/officeDocument/2006/relationships/customXml" Target="../ink/ink817.xml"/><Relationship Id="rId13" Type="http://schemas.openxmlformats.org/officeDocument/2006/relationships/image" Target="../media/image1429.png"/><Relationship Id="rId109" Type="http://schemas.openxmlformats.org/officeDocument/2006/relationships/image" Target="../media/image1476.png"/><Relationship Id="rId316" Type="http://schemas.openxmlformats.org/officeDocument/2006/relationships/customXml" Target="../ink/ink540.xml"/><Relationship Id="rId523" Type="http://schemas.openxmlformats.org/officeDocument/2006/relationships/image" Target="../media/image1683.png"/><Relationship Id="rId968" Type="http://schemas.openxmlformats.org/officeDocument/2006/relationships/customXml" Target="../ink/ink866.xml"/><Relationship Id="rId97" Type="http://schemas.openxmlformats.org/officeDocument/2006/relationships/image" Target="../media/image1470.png"/><Relationship Id="rId730" Type="http://schemas.openxmlformats.org/officeDocument/2006/relationships/customXml" Target="../ink/ink747.xml"/><Relationship Id="rId828" Type="http://schemas.openxmlformats.org/officeDocument/2006/relationships/customXml" Target="../ink/ink796.xml"/><Relationship Id="rId1013" Type="http://schemas.openxmlformats.org/officeDocument/2006/relationships/image" Target="../media/image1928.png"/><Relationship Id="rId162" Type="http://schemas.openxmlformats.org/officeDocument/2006/relationships/customXml" Target="../ink/ink463.xml"/><Relationship Id="rId467" Type="http://schemas.openxmlformats.org/officeDocument/2006/relationships/image" Target="../media/image1655.png"/><Relationship Id="rId674" Type="http://schemas.openxmlformats.org/officeDocument/2006/relationships/customXml" Target="../ink/ink719.xml"/><Relationship Id="rId881" Type="http://schemas.openxmlformats.org/officeDocument/2006/relationships/image" Target="../media/image1862.png"/><Relationship Id="rId979" Type="http://schemas.openxmlformats.org/officeDocument/2006/relationships/image" Target="../media/image1911.png"/><Relationship Id="rId24" Type="http://schemas.openxmlformats.org/officeDocument/2006/relationships/customXml" Target="../ink/ink394.xml"/><Relationship Id="rId327" Type="http://schemas.openxmlformats.org/officeDocument/2006/relationships/image" Target="../media/image1585.png"/><Relationship Id="rId534" Type="http://schemas.openxmlformats.org/officeDocument/2006/relationships/customXml" Target="../ink/ink649.xml"/><Relationship Id="rId741" Type="http://schemas.openxmlformats.org/officeDocument/2006/relationships/image" Target="../media/image1792.png"/><Relationship Id="rId839" Type="http://schemas.openxmlformats.org/officeDocument/2006/relationships/image" Target="../media/image1841.png"/><Relationship Id="rId173" Type="http://schemas.openxmlformats.org/officeDocument/2006/relationships/image" Target="../media/image1508.png"/><Relationship Id="rId380" Type="http://schemas.openxmlformats.org/officeDocument/2006/relationships/customXml" Target="../ink/ink572.xml"/><Relationship Id="rId601" Type="http://schemas.openxmlformats.org/officeDocument/2006/relationships/image" Target="../media/image1722.png"/><Relationship Id="rId240" Type="http://schemas.openxmlformats.org/officeDocument/2006/relationships/customXml" Target="../ink/ink502.xml"/><Relationship Id="rId478" Type="http://schemas.openxmlformats.org/officeDocument/2006/relationships/customXml" Target="../ink/ink621.xml"/><Relationship Id="rId685" Type="http://schemas.openxmlformats.org/officeDocument/2006/relationships/image" Target="../media/image1764.png"/><Relationship Id="rId892" Type="http://schemas.openxmlformats.org/officeDocument/2006/relationships/customXml" Target="../ink/ink828.xml"/><Relationship Id="rId906" Type="http://schemas.openxmlformats.org/officeDocument/2006/relationships/customXml" Target="../ink/ink835.xml"/><Relationship Id="rId35" Type="http://schemas.openxmlformats.org/officeDocument/2006/relationships/image" Target="../media/image1440.png"/><Relationship Id="rId100" Type="http://schemas.openxmlformats.org/officeDocument/2006/relationships/customXml" Target="../ink/ink432.xml"/><Relationship Id="rId338" Type="http://schemas.openxmlformats.org/officeDocument/2006/relationships/customXml" Target="../ink/ink551.xml"/><Relationship Id="rId545" Type="http://schemas.openxmlformats.org/officeDocument/2006/relationships/image" Target="../media/image1694.png"/><Relationship Id="rId752" Type="http://schemas.openxmlformats.org/officeDocument/2006/relationships/customXml" Target="../ink/ink758.xml"/><Relationship Id="rId184" Type="http://schemas.openxmlformats.org/officeDocument/2006/relationships/customXml" Target="../ink/ink474.xml"/><Relationship Id="rId391" Type="http://schemas.openxmlformats.org/officeDocument/2006/relationships/image" Target="../media/image1617.png"/><Relationship Id="rId405" Type="http://schemas.openxmlformats.org/officeDocument/2006/relationships/image" Target="../media/image1624.png"/><Relationship Id="rId612" Type="http://schemas.openxmlformats.org/officeDocument/2006/relationships/customXml" Target="../ink/ink688.xml"/><Relationship Id="rId251" Type="http://schemas.openxmlformats.org/officeDocument/2006/relationships/image" Target="../media/image1547.png"/><Relationship Id="rId489" Type="http://schemas.openxmlformats.org/officeDocument/2006/relationships/image" Target="../media/image1666.png"/><Relationship Id="rId696" Type="http://schemas.openxmlformats.org/officeDocument/2006/relationships/customXml" Target="../ink/ink730.xml"/><Relationship Id="rId917" Type="http://schemas.openxmlformats.org/officeDocument/2006/relationships/image" Target="../media/image1880.png"/><Relationship Id="rId46" Type="http://schemas.openxmlformats.org/officeDocument/2006/relationships/customXml" Target="../ink/ink405.xml"/><Relationship Id="rId349" Type="http://schemas.openxmlformats.org/officeDocument/2006/relationships/image" Target="../media/image1596.png"/><Relationship Id="rId556" Type="http://schemas.openxmlformats.org/officeDocument/2006/relationships/customXml" Target="../ink/ink660.xml"/><Relationship Id="rId763" Type="http://schemas.openxmlformats.org/officeDocument/2006/relationships/image" Target="../media/image1803.png"/><Relationship Id="rId111" Type="http://schemas.openxmlformats.org/officeDocument/2006/relationships/image" Target="../media/image1477.png"/><Relationship Id="rId195" Type="http://schemas.openxmlformats.org/officeDocument/2006/relationships/image" Target="../media/image1519.png"/><Relationship Id="rId209" Type="http://schemas.openxmlformats.org/officeDocument/2006/relationships/image" Target="../media/image1526.png"/><Relationship Id="rId416" Type="http://schemas.openxmlformats.org/officeDocument/2006/relationships/customXml" Target="../ink/ink590.xml"/><Relationship Id="rId970" Type="http://schemas.openxmlformats.org/officeDocument/2006/relationships/customXml" Target="../ink/ink867.xml"/><Relationship Id="rId623" Type="http://schemas.openxmlformats.org/officeDocument/2006/relationships/image" Target="../media/image1733.png"/><Relationship Id="rId830" Type="http://schemas.openxmlformats.org/officeDocument/2006/relationships/customXml" Target="../ink/ink797.xml"/><Relationship Id="rId928" Type="http://schemas.openxmlformats.org/officeDocument/2006/relationships/customXml" Target="../ink/ink846.xml"/><Relationship Id="rId57" Type="http://schemas.openxmlformats.org/officeDocument/2006/relationships/image" Target="../media/image1451.png"/><Relationship Id="rId262" Type="http://schemas.openxmlformats.org/officeDocument/2006/relationships/customXml" Target="../ink/ink513.xml"/><Relationship Id="rId567" Type="http://schemas.openxmlformats.org/officeDocument/2006/relationships/image" Target="../media/image1705.png"/><Relationship Id="rId122" Type="http://schemas.openxmlformats.org/officeDocument/2006/relationships/customXml" Target="../ink/ink443.xml"/><Relationship Id="rId774" Type="http://schemas.openxmlformats.org/officeDocument/2006/relationships/customXml" Target="../ink/ink769.xml"/><Relationship Id="rId981" Type="http://schemas.openxmlformats.org/officeDocument/2006/relationships/image" Target="../media/image1912.png"/><Relationship Id="rId427" Type="http://schemas.openxmlformats.org/officeDocument/2006/relationships/image" Target="../media/image1635.png"/><Relationship Id="rId634" Type="http://schemas.openxmlformats.org/officeDocument/2006/relationships/customXml" Target="../ink/ink699.xml"/><Relationship Id="rId841" Type="http://schemas.openxmlformats.org/officeDocument/2006/relationships/image" Target="../media/image1842.png"/><Relationship Id="rId273" Type="http://schemas.openxmlformats.org/officeDocument/2006/relationships/image" Target="../media/image1558.png"/><Relationship Id="rId480" Type="http://schemas.openxmlformats.org/officeDocument/2006/relationships/customXml" Target="../ink/ink622.xml"/><Relationship Id="rId701" Type="http://schemas.openxmlformats.org/officeDocument/2006/relationships/image" Target="../media/image1772.png"/><Relationship Id="rId939" Type="http://schemas.openxmlformats.org/officeDocument/2006/relationships/image" Target="../media/image1891.png"/><Relationship Id="rId68" Type="http://schemas.openxmlformats.org/officeDocument/2006/relationships/customXml" Target="../ink/ink416.xml"/><Relationship Id="rId133" Type="http://schemas.openxmlformats.org/officeDocument/2006/relationships/image" Target="../media/image1488.png"/><Relationship Id="rId340" Type="http://schemas.openxmlformats.org/officeDocument/2006/relationships/customXml" Target="../ink/ink552.xml"/><Relationship Id="rId578" Type="http://schemas.openxmlformats.org/officeDocument/2006/relationships/customXml" Target="../ink/ink671.xml"/><Relationship Id="rId785" Type="http://schemas.openxmlformats.org/officeDocument/2006/relationships/image" Target="../media/image1814.png"/><Relationship Id="rId992" Type="http://schemas.openxmlformats.org/officeDocument/2006/relationships/customXml" Target="../ink/ink878.xml"/><Relationship Id="rId200" Type="http://schemas.openxmlformats.org/officeDocument/2006/relationships/customXml" Target="../ink/ink482.xml"/><Relationship Id="rId438" Type="http://schemas.openxmlformats.org/officeDocument/2006/relationships/customXml" Target="../ink/ink601.xml"/><Relationship Id="rId645" Type="http://schemas.openxmlformats.org/officeDocument/2006/relationships/image" Target="../media/image1744.png"/><Relationship Id="rId852" Type="http://schemas.openxmlformats.org/officeDocument/2006/relationships/customXml" Target="../ink/ink808.xml"/><Relationship Id="rId284" Type="http://schemas.openxmlformats.org/officeDocument/2006/relationships/customXml" Target="../ink/ink524.xml"/><Relationship Id="rId491" Type="http://schemas.openxmlformats.org/officeDocument/2006/relationships/image" Target="../media/image1667.png"/><Relationship Id="rId505" Type="http://schemas.openxmlformats.org/officeDocument/2006/relationships/image" Target="../media/image1674.png"/><Relationship Id="rId712" Type="http://schemas.openxmlformats.org/officeDocument/2006/relationships/customXml" Target="../ink/ink738.xml"/><Relationship Id="rId79" Type="http://schemas.openxmlformats.org/officeDocument/2006/relationships/image" Target="../media/image1461.png"/><Relationship Id="rId144" Type="http://schemas.openxmlformats.org/officeDocument/2006/relationships/customXml" Target="../ink/ink454.xml"/><Relationship Id="rId589" Type="http://schemas.openxmlformats.org/officeDocument/2006/relationships/image" Target="../media/image1716.png"/><Relationship Id="rId796" Type="http://schemas.openxmlformats.org/officeDocument/2006/relationships/customXml" Target="../ink/ink780.xml"/><Relationship Id="rId351" Type="http://schemas.openxmlformats.org/officeDocument/2006/relationships/image" Target="../media/image1597.png"/><Relationship Id="rId449" Type="http://schemas.openxmlformats.org/officeDocument/2006/relationships/image" Target="../media/image1646.png"/><Relationship Id="rId656" Type="http://schemas.openxmlformats.org/officeDocument/2006/relationships/customXml" Target="../ink/ink710.xml"/><Relationship Id="rId863" Type="http://schemas.openxmlformats.org/officeDocument/2006/relationships/image" Target="../media/image1853.png"/><Relationship Id="rId211" Type="http://schemas.openxmlformats.org/officeDocument/2006/relationships/image" Target="../media/image1527.png"/><Relationship Id="rId295" Type="http://schemas.openxmlformats.org/officeDocument/2006/relationships/image" Target="../media/image1569.png"/><Relationship Id="rId309" Type="http://schemas.openxmlformats.org/officeDocument/2006/relationships/image" Target="../media/image1576.png"/><Relationship Id="rId516" Type="http://schemas.openxmlformats.org/officeDocument/2006/relationships/customXml" Target="../ink/ink640.xml"/><Relationship Id="rId723" Type="http://schemas.openxmlformats.org/officeDocument/2006/relationships/image" Target="../media/image1783.png"/><Relationship Id="rId930" Type="http://schemas.openxmlformats.org/officeDocument/2006/relationships/customXml" Target="../ink/ink847.xml"/><Relationship Id="rId1006" Type="http://schemas.openxmlformats.org/officeDocument/2006/relationships/customXml" Target="../ink/ink885.xml"/><Relationship Id="rId155" Type="http://schemas.openxmlformats.org/officeDocument/2006/relationships/image" Target="../media/image1499.png"/><Relationship Id="rId362" Type="http://schemas.openxmlformats.org/officeDocument/2006/relationships/customXml" Target="../ink/ink563.xml"/><Relationship Id="rId222" Type="http://schemas.openxmlformats.org/officeDocument/2006/relationships/customXml" Target="../ink/ink493.xml"/><Relationship Id="rId667" Type="http://schemas.openxmlformats.org/officeDocument/2006/relationships/image" Target="../media/image1755.png"/><Relationship Id="rId874" Type="http://schemas.openxmlformats.org/officeDocument/2006/relationships/customXml" Target="../ink/ink819.xml"/><Relationship Id="rId17" Type="http://schemas.openxmlformats.org/officeDocument/2006/relationships/image" Target="../media/image1431.png"/><Relationship Id="rId527" Type="http://schemas.openxmlformats.org/officeDocument/2006/relationships/image" Target="../media/image1685.png"/><Relationship Id="rId734" Type="http://schemas.openxmlformats.org/officeDocument/2006/relationships/customXml" Target="../ink/ink749.xml"/><Relationship Id="rId941" Type="http://schemas.openxmlformats.org/officeDocument/2006/relationships/image" Target="../media/image1892.png"/><Relationship Id="rId70" Type="http://schemas.openxmlformats.org/officeDocument/2006/relationships/customXml" Target="../ink/ink417.xml"/><Relationship Id="rId166" Type="http://schemas.openxmlformats.org/officeDocument/2006/relationships/customXml" Target="../ink/ink465.xml"/><Relationship Id="rId373" Type="http://schemas.openxmlformats.org/officeDocument/2006/relationships/image" Target="../media/image1608.png"/><Relationship Id="rId580" Type="http://schemas.openxmlformats.org/officeDocument/2006/relationships/customXml" Target="../ink/ink672.xml"/><Relationship Id="rId801" Type="http://schemas.openxmlformats.org/officeDocument/2006/relationships/image" Target="../media/image1822.png"/><Relationship Id="rId1017" Type="http://schemas.openxmlformats.org/officeDocument/2006/relationships/image" Target="../media/image1930.png"/><Relationship Id="rId1" Type="http://schemas.openxmlformats.org/officeDocument/2006/relationships/slideLayout" Target="../slideLayouts/slideLayout7.xml"/><Relationship Id="rId233" Type="http://schemas.openxmlformats.org/officeDocument/2006/relationships/image" Target="../media/image1538.png"/><Relationship Id="rId440" Type="http://schemas.openxmlformats.org/officeDocument/2006/relationships/customXml" Target="../ink/ink602.xml"/><Relationship Id="rId678" Type="http://schemas.openxmlformats.org/officeDocument/2006/relationships/customXml" Target="../ink/ink721.xml"/><Relationship Id="rId885" Type="http://schemas.openxmlformats.org/officeDocument/2006/relationships/image" Target="../media/image1864.png"/><Relationship Id="rId28" Type="http://schemas.openxmlformats.org/officeDocument/2006/relationships/customXml" Target="../ink/ink396.xml"/><Relationship Id="rId300" Type="http://schemas.openxmlformats.org/officeDocument/2006/relationships/customXml" Target="../ink/ink532.xml"/><Relationship Id="rId538" Type="http://schemas.openxmlformats.org/officeDocument/2006/relationships/customXml" Target="../ink/ink651.xml"/><Relationship Id="rId745" Type="http://schemas.openxmlformats.org/officeDocument/2006/relationships/image" Target="../media/image1794.png"/><Relationship Id="rId952" Type="http://schemas.openxmlformats.org/officeDocument/2006/relationships/customXml" Target="../ink/ink858.xml"/><Relationship Id="rId81" Type="http://schemas.openxmlformats.org/officeDocument/2006/relationships/image" Target="../media/image1462.png"/><Relationship Id="rId177" Type="http://schemas.openxmlformats.org/officeDocument/2006/relationships/image" Target="../media/image1510.png"/><Relationship Id="rId384" Type="http://schemas.openxmlformats.org/officeDocument/2006/relationships/customXml" Target="../ink/ink574.xml"/><Relationship Id="rId591" Type="http://schemas.openxmlformats.org/officeDocument/2006/relationships/image" Target="../media/image1717.png"/><Relationship Id="rId605" Type="http://schemas.openxmlformats.org/officeDocument/2006/relationships/image" Target="../media/image1724.png"/><Relationship Id="rId812" Type="http://schemas.openxmlformats.org/officeDocument/2006/relationships/customXml" Target="../ink/ink788.xml"/><Relationship Id="rId244" Type="http://schemas.openxmlformats.org/officeDocument/2006/relationships/customXml" Target="../ink/ink504.xml"/><Relationship Id="rId689" Type="http://schemas.openxmlformats.org/officeDocument/2006/relationships/image" Target="../media/image1766.png"/><Relationship Id="rId896" Type="http://schemas.openxmlformats.org/officeDocument/2006/relationships/customXml" Target="../ink/ink830.xml"/><Relationship Id="rId39" Type="http://schemas.openxmlformats.org/officeDocument/2006/relationships/image" Target="../media/image1442.png"/><Relationship Id="rId451" Type="http://schemas.openxmlformats.org/officeDocument/2006/relationships/image" Target="../media/image1647.png"/><Relationship Id="rId549" Type="http://schemas.openxmlformats.org/officeDocument/2006/relationships/image" Target="../media/image1696.png"/><Relationship Id="rId756" Type="http://schemas.openxmlformats.org/officeDocument/2006/relationships/customXml" Target="../ink/ink760.xml"/><Relationship Id="rId104" Type="http://schemas.openxmlformats.org/officeDocument/2006/relationships/customXml" Target="../ink/ink434.xml"/><Relationship Id="rId188" Type="http://schemas.openxmlformats.org/officeDocument/2006/relationships/customXml" Target="../ink/ink476.xml"/><Relationship Id="rId311" Type="http://schemas.openxmlformats.org/officeDocument/2006/relationships/image" Target="../media/image1577.png"/><Relationship Id="rId395" Type="http://schemas.openxmlformats.org/officeDocument/2006/relationships/image" Target="../media/image1619.png"/><Relationship Id="rId409" Type="http://schemas.openxmlformats.org/officeDocument/2006/relationships/image" Target="../media/image1626.png"/><Relationship Id="rId963" Type="http://schemas.openxmlformats.org/officeDocument/2006/relationships/image" Target="../media/image1903.png"/><Relationship Id="rId92" Type="http://schemas.openxmlformats.org/officeDocument/2006/relationships/customXml" Target="../ink/ink428.xml"/><Relationship Id="rId616" Type="http://schemas.openxmlformats.org/officeDocument/2006/relationships/customXml" Target="../ink/ink690.xml"/><Relationship Id="rId823" Type="http://schemas.openxmlformats.org/officeDocument/2006/relationships/image" Target="../media/image1833.png"/><Relationship Id="rId255" Type="http://schemas.openxmlformats.org/officeDocument/2006/relationships/image" Target="../media/image1549.png"/><Relationship Id="rId462" Type="http://schemas.openxmlformats.org/officeDocument/2006/relationships/customXml" Target="../ink/ink613.xml"/><Relationship Id="rId115" Type="http://schemas.openxmlformats.org/officeDocument/2006/relationships/image" Target="../media/image1479.png"/><Relationship Id="rId322" Type="http://schemas.openxmlformats.org/officeDocument/2006/relationships/customXml" Target="../ink/ink543.xml"/><Relationship Id="rId767" Type="http://schemas.openxmlformats.org/officeDocument/2006/relationships/image" Target="../media/image1805.png"/><Relationship Id="rId974" Type="http://schemas.openxmlformats.org/officeDocument/2006/relationships/customXml" Target="../ink/ink869.xml"/><Relationship Id="rId199" Type="http://schemas.openxmlformats.org/officeDocument/2006/relationships/image" Target="../media/image1521.png"/><Relationship Id="rId627" Type="http://schemas.openxmlformats.org/officeDocument/2006/relationships/image" Target="../media/image1735.png"/><Relationship Id="rId834" Type="http://schemas.openxmlformats.org/officeDocument/2006/relationships/customXml" Target="../ink/ink799.xml"/><Relationship Id="rId266" Type="http://schemas.openxmlformats.org/officeDocument/2006/relationships/customXml" Target="../ink/ink515.xml"/><Relationship Id="rId473" Type="http://schemas.openxmlformats.org/officeDocument/2006/relationships/image" Target="../media/image1658.png"/><Relationship Id="rId680" Type="http://schemas.openxmlformats.org/officeDocument/2006/relationships/customXml" Target="../ink/ink722.xml"/><Relationship Id="rId901" Type="http://schemas.openxmlformats.org/officeDocument/2006/relationships/image" Target="../media/image1872.png"/><Relationship Id="rId30" Type="http://schemas.openxmlformats.org/officeDocument/2006/relationships/customXml" Target="../ink/ink397.xml"/><Relationship Id="rId126" Type="http://schemas.openxmlformats.org/officeDocument/2006/relationships/customXml" Target="../ink/ink445.xml"/><Relationship Id="rId333" Type="http://schemas.openxmlformats.org/officeDocument/2006/relationships/image" Target="../media/image1588.png"/><Relationship Id="rId540" Type="http://schemas.openxmlformats.org/officeDocument/2006/relationships/customXml" Target="../ink/ink652.xml"/><Relationship Id="rId778" Type="http://schemas.openxmlformats.org/officeDocument/2006/relationships/customXml" Target="../ink/ink771.xml"/><Relationship Id="rId985" Type="http://schemas.openxmlformats.org/officeDocument/2006/relationships/image" Target="../media/image1914.png"/><Relationship Id="rId638" Type="http://schemas.openxmlformats.org/officeDocument/2006/relationships/customXml" Target="../ink/ink701.xml"/><Relationship Id="rId845" Type="http://schemas.openxmlformats.org/officeDocument/2006/relationships/image" Target="../media/image1844.png"/><Relationship Id="rId277" Type="http://schemas.openxmlformats.org/officeDocument/2006/relationships/image" Target="../media/image1560.png"/><Relationship Id="rId400" Type="http://schemas.openxmlformats.org/officeDocument/2006/relationships/customXml" Target="../ink/ink582.xml"/><Relationship Id="rId484" Type="http://schemas.openxmlformats.org/officeDocument/2006/relationships/customXml" Target="../ink/ink624.xml"/><Relationship Id="rId705" Type="http://schemas.openxmlformats.org/officeDocument/2006/relationships/image" Target="../media/image1774.png"/><Relationship Id="rId137" Type="http://schemas.openxmlformats.org/officeDocument/2006/relationships/image" Target="../media/image1490.png"/><Relationship Id="rId344" Type="http://schemas.openxmlformats.org/officeDocument/2006/relationships/customXml" Target="../ink/ink554.xml"/><Relationship Id="rId691" Type="http://schemas.openxmlformats.org/officeDocument/2006/relationships/image" Target="../media/image1767.png"/><Relationship Id="rId789" Type="http://schemas.openxmlformats.org/officeDocument/2006/relationships/image" Target="../media/image1816.png"/><Relationship Id="rId912" Type="http://schemas.openxmlformats.org/officeDocument/2006/relationships/customXml" Target="../ink/ink838.xml"/><Relationship Id="rId996" Type="http://schemas.openxmlformats.org/officeDocument/2006/relationships/customXml" Target="../ink/ink880.xml"/><Relationship Id="rId41" Type="http://schemas.openxmlformats.org/officeDocument/2006/relationships/image" Target="../media/image1443.png"/><Relationship Id="rId551" Type="http://schemas.openxmlformats.org/officeDocument/2006/relationships/image" Target="../media/image1697.png"/><Relationship Id="rId649" Type="http://schemas.openxmlformats.org/officeDocument/2006/relationships/image" Target="../media/image1746.png"/><Relationship Id="rId856" Type="http://schemas.openxmlformats.org/officeDocument/2006/relationships/customXml" Target="../ink/ink810.xml"/><Relationship Id="rId190" Type="http://schemas.openxmlformats.org/officeDocument/2006/relationships/customXml" Target="../ink/ink477.xml"/><Relationship Id="rId204" Type="http://schemas.openxmlformats.org/officeDocument/2006/relationships/customXml" Target="../ink/ink484.xml"/><Relationship Id="rId288" Type="http://schemas.openxmlformats.org/officeDocument/2006/relationships/customXml" Target="../ink/ink526.xml"/><Relationship Id="rId411" Type="http://schemas.openxmlformats.org/officeDocument/2006/relationships/image" Target="../media/image1627.png"/><Relationship Id="rId509" Type="http://schemas.openxmlformats.org/officeDocument/2006/relationships/image" Target="../media/image1676.png"/><Relationship Id="rId495" Type="http://schemas.openxmlformats.org/officeDocument/2006/relationships/image" Target="../media/image1669.png"/><Relationship Id="rId716" Type="http://schemas.openxmlformats.org/officeDocument/2006/relationships/customXml" Target="../ink/ink740.xml"/><Relationship Id="rId923" Type="http://schemas.openxmlformats.org/officeDocument/2006/relationships/image" Target="../media/image1883.png"/><Relationship Id="rId52" Type="http://schemas.openxmlformats.org/officeDocument/2006/relationships/customXml" Target="../ink/ink408.xml"/><Relationship Id="rId148" Type="http://schemas.openxmlformats.org/officeDocument/2006/relationships/customXml" Target="../ink/ink456.xml"/><Relationship Id="rId355" Type="http://schemas.openxmlformats.org/officeDocument/2006/relationships/image" Target="../media/image1599.png"/><Relationship Id="rId562" Type="http://schemas.openxmlformats.org/officeDocument/2006/relationships/customXml" Target="../ink/ink663.xml"/><Relationship Id="rId215" Type="http://schemas.openxmlformats.org/officeDocument/2006/relationships/image" Target="../media/image1529.png"/><Relationship Id="rId422" Type="http://schemas.openxmlformats.org/officeDocument/2006/relationships/customXml" Target="../ink/ink593.xml"/><Relationship Id="rId867" Type="http://schemas.openxmlformats.org/officeDocument/2006/relationships/image" Target="../media/image1855.png"/><Relationship Id="rId299" Type="http://schemas.openxmlformats.org/officeDocument/2006/relationships/image" Target="../media/image1571.png"/><Relationship Id="rId727" Type="http://schemas.openxmlformats.org/officeDocument/2006/relationships/image" Target="../media/image1785.png"/><Relationship Id="rId934" Type="http://schemas.openxmlformats.org/officeDocument/2006/relationships/customXml" Target="../ink/ink849.xml"/><Relationship Id="rId63" Type="http://schemas.openxmlformats.org/officeDocument/2006/relationships/image" Target="../media/image1454.png"/><Relationship Id="rId159" Type="http://schemas.openxmlformats.org/officeDocument/2006/relationships/image" Target="../media/image1501.png"/><Relationship Id="rId366" Type="http://schemas.openxmlformats.org/officeDocument/2006/relationships/customXml" Target="../ink/ink565.xml"/><Relationship Id="rId573" Type="http://schemas.openxmlformats.org/officeDocument/2006/relationships/image" Target="../media/image1708.png"/><Relationship Id="rId780" Type="http://schemas.openxmlformats.org/officeDocument/2006/relationships/customXml" Target="../ink/ink772.xml"/><Relationship Id="rId226" Type="http://schemas.openxmlformats.org/officeDocument/2006/relationships/customXml" Target="../ink/ink495.xml"/><Relationship Id="rId433" Type="http://schemas.openxmlformats.org/officeDocument/2006/relationships/image" Target="../media/image1638.png"/><Relationship Id="rId878" Type="http://schemas.openxmlformats.org/officeDocument/2006/relationships/customXml" Target="../ink/ink821.xml"/><Relationship Id="rId640" Type="http://schemas.openxmlformats.org/officeDocument/2006/relationships/customXml" Target="../ink/ink702.xml"/><Relationship Id="rId738" Type="http://schemas.openxmlformats.org/officeDocument/2006/relationships/customXml" Target="../ink/ink751.xml"/><Relationship Id="rId945" Type="http://schemas.openxmlformats.org/officeDocument/2006/relationships/image" Target="../media/image1894.png"/><Relationship Id="rId74" Type="http://schemas.openxmlformats.org/officeDocument/2006/relationships/customXml" Target="../ink/ink419.xml"/><Relationship Id="rId377" Type="http://schemas.openxmlformats.org/officeDocument/2006/relationships/image" Target="../media/image1610.png"/><Relationship Id="rId500" Type="http://schemas.openxmlformats.org/officeDocument/2006/relationships/customXml" Target="../ink/ink632.xml"/><Relationship Id="rId584" Type="http://schemas.openxmlformats.org/officeDocument/2006/relationships/customXml" Target="../ink/ink674.xml"/><Relationship Id="rId805" Type="http://schemas.openxmlformats.org/officeDocument/2006/relationships/image" Target="../media/image1824.png"/><Relationship Id="rId5" Type="http://schemas.openxmlformats.org/officeDocument/2006/relationships/image" Target="../media/image1425.png"/><Relationship Id="rId237" Type="http://schemas.openxmlformats.org/officeDocument/2006/relationships/image" Target="../media/image1540.png"/><Relationship Id="rId791" Type="http://schemas.openxmlformats.org/officeDocument/2006/relationships/image" Target="../media/image1817.png"/><Relationship Id="rId889" Type="http://schemas.openxmlformats.org/officeDocument/2006/relationships/image" Target="../media/image1866.png"/><Relationship Id="rId444" Type="http://schemas.openxmlformats.org/officeDocument/2006/relationships/customXml" Target="../ink/ink604.xml"/><Relationship Id="rId651" Type="http://schemas.openxmlformats.org/officeDocument/2006/relationships/image" Target="../media/image1747.png"/><Relationship Id="rId749" Type="http://schemas.openxmlformats.org/officeDocument/2006/relationships/image" Target="../media/image1796.png"/><Relationship Id="rId290" Type="http://schemas.openxmlformats.org/officeDocument/2006/relationships/customXml" Target="../ink/ink527.xml"/><Relationship Id="rId304" Type="http://schemas.openxmlformats.org/officeDocument/2006/relationships/customXml" Target="../ink/ink534.xml"/><Relationship Id="rId388" Type="http://schemas.openxmlformats.org/officeDocument/2006/relationships/customXml" Target="../ink/ink576.xml"/><Relationship Id="rId511" Type="http://schemas.openxmlformats.org/officeDocument/2006/relationships/image" Target="../media/image1677.png"/><Relationship Id="rId609" Type="http://schemas.openxmlformats.org/officeDocument/2006/relationships/image" Target="../media/image1726.png"/><Relationship Id="rId956" Type="http://schemas.openxmlformats.org/officeDocument/2006/relationships/customXml" Target="../ink/ink860.xml"/><Relationship Id="rId85" Type="http://schemas.openxmlformats.org/officeDocument/2006/relationships/image" Target="../media/image1464.png"/><Relationship Id="rId150" Type="http://schemas.openxmlformats.org/officeDocument/2006/relationships/customXml" Target="../ink/ink457.xml"/><Relationship Id="rId595" Type="http://schemas.openxmlformats.org/officeDocument/2006/relationships/image" Target="../media/image1719.png"/><Relationship Id="rId816" Type="http://schemas.openxmlformats.org/officeDocument/2006/relationships/customXml" Target="../ink/ink790.xml"/><Relationship Id="rId1001" Type="http://schemas.openxmlformats.org/officeDocument/2006/relationships/image" Target="../media/image1922.png"/><Relationship Id="rId248" Type="http://schemas.openxmlformats.org/officeDocument/2006/relationships/customXml" Target="../ink/ink506.xml"/><Relationship Id="rId455" Type="http://schemas.openxmlformats.org/officeDocument/2006/relationships/image" Target="../media/image1649.png"/><Relationship Id="rId662" Type="http://schemas.openxmlformats.org/officeDocument/2006/relationships/customXml" Target="../ink/ink713.xml"/><Relationship Id="rId12" Type="http://schemas.openxmlformats.org/officeDocument/2006/relationships/customXml" Target="../ink/ink388.xml"/><Relationship Id="rId108" Type="http://schemas.openxmlformats.org/officeDocument/2006/relationships/customXml" Target="../ink/ink436.xml"/><Relationship Id="rId315" Type="http://schemas.openxmlformats.org/officeDocument/2006/relationships/image" Target="../media/image1579.png"/><Relationship Id="rId522" Type="http://schemas.openxmlformats.org/officeDocument/2006/relationships/customXml" Target="../ink/ink643.xml"/><Relationship Id="rId967" Type="http://schemas.openxmlformats.org/officeDocument/2006/relationships/image" Target="../media/image1905.png"/><Relationship Id="rId96" Type="http://schemas.openxmlformats.org/officeDocument/2006/relationships/customXml" Target="../ink/ink430.xml"/><Relationship Id="rId161" Type="http://schemas.openxmlformats.org/officeDocument/2006/relationships/image" Target="../media/image1502.png"/><Relationship Id="rId399" Type="http://schemas.openxmlformats.org/officeDocument/2006/relationships/image" Target="../media/image1621.png"/><Relationship Id="rId827" Type="http://schemas.openxmlformats.org/officeDocument/2006/relationships/image" Target="../media/image1835.png"/><Relationship Id="rId1012" Type="http://schemas.openxmlformats.org/officeDocument/2006/relationships/customXml" Target="../ink/ink888.xml"/><Relationship Id="rId259" Type="http://schemas.openxmlformats.org/officeDocument/2006/relationships/image" Target="../media/image1551.png"/><Relationship Id="rId466" Type="http://schemas.openxmlformats.org/officeDocument/2006/relationships/customXml" Target="../ink/ink615.xml"/><Relationship Id="rId673" Type="http://schemas.openxmlformats.org/officeDocument/2006/relationships/image" Target="../media/image1758.png"/><Relationship Id="rId880" Type="http://schemas.openxmlformats.org/officeDocument/2006/relationships/customXml" Target="../ink/ink822.xml"/><Relationship Id="rId23" Type="http://schemas.openxmlformats.org/officeDocument/2006/relationships/image" Target="../media/image1434.png"/><Relationship Id="rId119" Type="http://schemas.openxmlformats.org/officeDocument/2006/relationships/image" Target="../media/image1481.png"/><Relationship Id="rId326" Type="http://schemas.openxmlformats.org/officeDocument/2006/relationships/customXml" Target="../ink/ink545.xml"/><Relationship Id="rId533" Type="http://schemas.openxmlformats.org/officeDocument/2006/relationships/image" Target="../media/image1688.png"/><Relationship Id="rId978" Type="http://schemas.openxmlformats.org/officeDocument/2006/relationships/customXml" Target="../ink/ink871.xml"/><Relationship Id="rId740" Type="http://schemas.openxmlformats.org/officeDocument/2006/relationships/customXml" Target="../ink/ink752.xml"/><Relationship Id="rId838" Type="http://schemas.openxmlformats.org/officeDocument/2006/relationships/customXml" Target="../ink/ink801.xml"/><Relationship Id="rId1023" Type="http://schemas.openxmlformats.org/officeDocument/2006/relationships/image" Target="../media/image1933.png"/><Relationship Id="rId172" Type="http://schemas.openxmlformats.org/officeDocument/2006/relationships/customXml" Target="../ink/ink468.xml"/><Relationship Id="rId477" Type="http://schemas.openxmlformats.org/officeDocument/2006/relationships/image" Target="../media/image1660.png"/><Relationship Id="rId600" Type="http://schemas.openxmlformats.org/officeDocument/2006/relationships/customXml" Target="../ink/ink682.xml"/><Relationship Id="rId684" Type="http://schemas.openxmlformats.org/officeDocument/2006/relationships/customXml" Target="../ink/ink724.xml"/><Relationship Id="rId337" Type="http://schemas.openxmlformats.org/officeDocument/2006/relationships/image" Target="../media/image1590.png"/><Relationship Id="rId891" Type="http://schemas.openxmlformats.org/officeDocument/2006/relationships/image" Target="../media/image1867.png"/><Relationship Id="rId905" Type="http://schemas.openxmlformats.org/officeDocument/2006/relationships/image" Target="../media/image1874.png"/><Relationship Id="rId989" Type="http://schemas.openxmlformats.org/officeDocument/2006/relationships/image" Target="../media/image1916.png"/><Relationship Id="rId34" Type="http://schemas.openxmlformats.org/officeDocument/2006/relationships/customXml" Target="../ink/ink399.xml"/><Relationship Id="rId544" Type="http://schemas.openxmlformats.org/officeDocument/2006/relationships/customXml" Target="../ink/ink654.xml"/><Relationship Id="rId751" Type="http://schemas.openxmlformats.org/officeDocument/2006/relationships/image" Target="../media/image1797.png"/><Relationship Id="rId849" Type="http://schemas.openxmlformats.org/officeDocument/2006/relationships/image" Target="../media/image1846.png"/><Relationship Id="rId183" Type="http://schemas.openxmlformats.org/officeDocument/2006/relationships/image" Target="../media/image1513.png"/><Relationship Id="rId390" Type="http://schemas.openxmlformats.org/officeDocument/2006/relationships/customXml" Target="../ink/ink577.xml"/><Relationship Id="rId404" Type="http://schemas.openxmlformats.org/officeDocument/2006/relationships/customXml" Target="../ink/ink584.xml"/><Relationship Id="rId611" Type="http://schemas.openxmlformats.org/officeDocument/2006/relationships/image" Target="../media/image1727.png"/><Relationship Id="rId250" Type="http://schemas.openxmlformats.org/officeDocument/2006/relationships/customXml" Target="../ink/ink507.xml"/><Relationship Id="rId488" Type="http://schemas.openxmlformats.org/officeDocument/2006/relationships/customXml" Target="../ink/ink626.xml"/><Relationship Id="rId695" Type="http://schemas.openxmlformats.org/officeDocument/2006/relationships/image" Target="../media/image1769.png"/><Relationship Id="rId709" Type="http://schemas.openxmlformats.org/officeDocument/2006/relationships/image" Target="../media/image1776.png"/><Relationship Id="rId916" Type="http://schemas.openxmlformats.org/officeDocument/2006/relationships/customXml" Target="../ink/ink840.xml"/><Relationship Id="rId45" Type="http://schemas.openxmlformats.org/officeDocument/2006/relationships/image" Target="../media/image1445.png"/><Relationship Id="rId110" Type="http://schemas.openxmlformats.org/officeDocument/2006/relationships/customXml" Target="../ink/ink437.xml"/><Relationship Id="rId348" Type="http://schemas.openxmlformats.org/officeDocument/2006/relationships/customXml" Target="../ink/ink556.xml"/><Relationship Id="rId555" Type="http://schemas.openxmlformats.org/officeDocument/2006/relationships/image" Target="../media/image1699.png"/><Relationship Id="rId762" Type="http://schemas.openxmlformats.org/officeDocument/2006/relationships/customXml" Target="../ink/ink763.xml"/><Relationship Id="rId194" Type="http://schemas.openxmlformats.org/officeDocument/2006/relationships/customXml" Target="../ink/ink479.xml"/><Relationship Id="rId208" Type="http://schemas.openxmlformats.org/officeDocument/2006/relationships/customXml" Target="../ink/ink486.xml"/><Relationship Id="rId415" Type="http://schemas.openxmlformats.org/officeDocument/2006/relationships/image" Target="../media/image1629.png"/><Relationship Id="rId622" Type="http://schemas.openxmlformats.org/officeDocument/2006/relationships/customXml" Target="../ink/ink693.xml"/><Relationship Id="rId261" Type="http://schemas.openxmlformats.org/officeDocument/2006/relationships/image" Target="../media/image1552.png"/><Relationship Id="rId499" Type="http://schemas.openxmlformats.org/officeDocument/2006/relationships/image" Target="../media/image1671.png"/><Relationship Id="rId927" Type="http://schemas.openxmlformats.org/officeDocument/2006/relationships/image" Target="../media/image1885.png"/><Relationship Id="rId56" Type="http://schemas.openxmlformats.org/officeDocument/2006/relationships/customXml" Target="../ink/ink410.xml"/><Relationship Id="rId359" Type="http://schemas.openxmlformats.org/officeDocument/2006/relationships/image" Target="../media/image1601.png"/><Relationship Id="rId566" Type="http://schemas.openxmlformats.org/officeDocument/2006/relationships/customXml" Target="../ink/ink665.xml"/><Relationship Id="rId773" Type="http://schemas.openxmlformats.org/officeDocument/2006/relationships/image" Target="../media/image1808.png"/><Relationship Id="rId121" Type="http://schemas.openxmlformats.org/officeDocument/2006/relationships/image" Target="../media/image1482.png"/><Relationship Id="rId219" Type="http://schemas.openxmlformats.org/officeDocument/2006/relationships/image" Target="../media/image1531.png"/><Relationship Id="rId426" Type="http://schemas.openxmlformats.org/officeDocument/2006/relationships/customXml" Target="../ink/ink595.xml"/><Relationship Id="rId633" Type="http://schemas.openxmlformats.org/officeDocument/2006/relationships/image" Target="../media/image1738.png"/><Relationship Id="rId980" Type="http://schemas.openxmlformats.org/officeDocument/2006/relationships/customXml" Target="../ink/ink872.xml"/><Relationship Id="rId840" Type="http://schemas.openxmlformats.org/officeDocument/2006/relationships/customXml" Target="../ink/ink802.xml"/><Relationship Id="rId938" Type="http://schemas.openxmlformats.org/officeDocument/2006/relationships/customXml" Target="../ink/ink851.xml"/><Relationship Id="rId67" Type="http://schemas.openxmlformats.org/officeDocument/2006/relationships/image" Target="../media/image1456.png"/><Relationship Id="rId272" Type="http://schemas.openxmlformats.org/officeDocument/2006/relationships/customXml" Target="../ink/ink518.xml"/><Relationship Id="rId577" Type="http://schemas.openxmlformats.org/officeDocument/2006/relationships/image" Target="../media/image1710.png"/><Relationship Id="rId700" Type="http://schemas.openxmlformats.org/officeDocument/2006/relationships/customXml" Target="../ink/ink732.xml"/><Relationship Id="rId132" Type="http://schemas.openxmlformats.org/officeDocument/2006/relationships/customXml" Target="../ink/ink448.xml"/><Relationship Id="rId784" Type="http://schemas.openxmlformats.org/officeDocument/2006/relationships/customXml" Target="../ink/ink774.xml"/><Relationship Id="rId991" Type="http://schemas.openxmlformats.org/officeDocument/2006/relationships/image" Target="../media/image1917.png"/><Relationship Id="rId437" Type="http://schemas.openxmlformats.org/officeDocument/2006/relationships/image" Target="../media/image1640.png"/><Relationship Id="rId644" Type="http://schemas.openxmlformats.org/officeDocument/2006/relationships/customXml" Target="../ink/ink704.xml"/><Relationship Id="rId851" Type="http://schemas.openxmlformats.org/officeDocument/2006/relationships/image" Target="../media/image1847.png"/><Relationship Id="rId283" Type="http://schemas.openxmlformats.org/officeDocument/2006/relationships/image" Target="../media/image1563.png"/><Relationship Id="rId490" Type="http://schemas.openxmlformats.org/officeDocument/2006/relationships/customXml" Target="../ink/ink627.xml"/><Relationship Id="rId504" Type="http://schemas.openxmlformats.org/officeDocument/2006/relationships/customXml" Target="../ink/ink634.xml"/><Relationship Id="rId711" Type="http://schemas.openxmlformats.org/officeDocument/2006/relationships/image" Target="../media/image1777.png"/><Relationship Id="rId949" Type="http://schemas.openxmlformats.org/officeDocument/2006/relationships/image" Target="../media/image1896.png"/><Relationship Id="rId78" Type="http://schemas.openxmlformats.org/officeDocument/2006/relationships/customXml" Target="../ink/ink421.xml"/><Relationship Id="rId143" Type="http://schemas.openxmlformats.org/officeDocument/2006/relationships/image" Target="../media/image1493.png"/><Relationship Id="rId350" Type="http://schemas.openxmlformats.org/officeDocument/2006/relationships/customXml" Target="../ink/ink557.xml"/><Relationship Id="rId588" Type="http://schemas.openxmlformats.org/officeDocument/2006/relationships/customXml" Target="../ink/ink676.xml"/><Relationship Id="rId795" Type="http://schemas.openxmlformats.org/officeDocument/2006/relationships/image" Target="../media/image1819.png"/><Relationship Id="rId809" Type="http://schemas.openxmlformats.org/officeDocument/2006/relationships/image" Target="../media/image1826.png"/><Relationship Id="rId9" Type="http://schemas.openxmlformats.org/officeDocument/2006/relationships/image" Target="../media/image1427.png"/><Relationship Id="rId210" Type="http://schemas.openxmlformats.org/officeDocument/2006/relationships/customXml" Target="../ink/ink487.xml"/><Relationship Id="rId448" Type="http://schemas.openxmlformats.org/officeDocument/2006/relationships/customXml" Target="../ink/ink606.xml"/><Relationship Id="rId655" Type="http://schemas.openxmlformats.org/officeDocument/2006/relationships/image" Target="../media/image1749.png"/><Relationship Id="rId862" Type="http://schemas.openxmlformats.org/officeDocument/2006/relationships/customXml" Target="../ink/ink813.xml"/><Relationship Id="rId294" Type="http://schemas.openxmlformats.org/officeDocument/2006/relationships/customXml" Target="../ink/ink529.xml"/><Relationship Id="rId308" Type="http://schemas.openxmlformats.org/officeDocument/2006/relationships/customXml" Target="../ink/ink536.xml"/><Relationship Id="rId515" Type="http://schemas.openxmlformats.org/officeDocument/2006/relationships/image" Target="../media/image1679.png"/><Relationship Id="rId722" Type="http://schemas.openxmlformats.org/officeDocument/2006/relationships/customXml" Target="../ink/ink743.xml"/><Relationship Id="rId89" Type="http://schemas.openxmlformats.org/officeDocument/2006/relationships/image" Target="../media/image1466.png"/><Relationship Id="rId154" Type="http://schemas.openxmlformats.org/officeDocument/2006/relationships/customXml" Target="../ink/ink459.xml"/><Relationship Id="rId361" Type="http://schemas.openxmlformats.org/officeDocument/2006/relationships/image" Target="../media/image1602.png"/><Relationship Id="rId599" Type="http://schemas.openxmlformats.org/officeDocument/2006/relationships/image" Target="../media/image1721.png"/><Relationship Id="rId1005" Type="http://schemas.openxmlformats.org/officeDocument/2006/relationships/image" Target="../media/image1924.png"/><Relationship Id="rId459" Type="http://schemas.openxmlformats.org/officeDocument/2006/relationships/image" Target="../media/image1651.png"/><Relationship Id="rId666" Type="http://schemas.openxmlformats.org/officeDocument/2006/relationships/customXml" Target="../ink/ink715.xml"/><Relationship Id="rId873" Type="http://schemas.openxmlformats.org/officeDocument/2006/relationships/image" Target="../media/image1858.png"/><Relationship Id="rId16" Type="http://schemas.openxmlformats.org/officeDocument/2006/relationships/customXml" Target="../ink/ink390.xml"/><Relationship Id="rId221" Type="http://schemas.openxmlformats.org/officeDocument/2006/relationships/image" Target="../media/image1532.png"/><Relationship Id="rId319" Type="http://schemas.openxmlformats.org/officeDocument/2006/relationships/image" Target="../media/image1581.png"/><Relationship Id="rId526" Type="http://schemas.openxmlformats.org/officeDocument/2006/relationships/customXml" Target="../ink/ink645.xml"/><Relationship Id="rId733" Type="http://schemas.openxmlformats.org/officeDocument/2006/relationships/image" Target="../media/image1788.png"/><Relationship Id="rId940" Type="http://schemas.openxmlformats.org/officeDocument/2006/relationships/customXml" Target="../ink/ink852.xml"/><Relationship Id="rId1016" Type="http://schemas.openxmlformats.org/officeDocument/2006/relationships/customXml" Target="../ink/ink890.xml"/><Relationship Id="rId165" Type="http://schemas.openxmlformats.org/officeDocument/2006/relationships/image" Target="../media/image1504.png"/><Relationship Id="rId372" Type="http://schemas.openxmlformats.org/officeDocument/2006/relationships/customXml" Target="../ink/ink568.xml"/><Relationship Id="rId677" Type="http://schemas.openxmlformats.org/officeDocument/2006/relationships/image" Target="../media/image1760.png"/><Relationship Id="rId800" Type="http://schemas.openxmlformats.org/officeDocument/2006/relationships/customXml" Target="../ink/ink782.xml"/><Relationship Id="rId232" Type="http://schemas.openxmlformats.org/officeDocument/2006/relationships/customXml" Target="../ink/ink498.xml"/><Relationship Id="rId884" Type="http://schemas.openxmlformats.org/officeDocument/2006/relationships/customXml" Target="../ink/ink824.xml"/><Relationship Id="rId27" Type="http://schemas.openxmlformats.org/officeDocument/2006/relationships/image" Target="../media/image1436.png"/><Relationship Id="rId537" Type="http://schemas.openxmlformats.org/officeDocument/2006/relationships/image" Target="../media/image1690.png"/><Relationship Id="rId744" Type="http://schemas.openxmlformats.org/officeDocument/2006/relationships/customXml" Target="../ink/ink754.xml"/><Relationship Id="rId951" Type="http://schemas.openxmlformats.org/officeDocument/2006/relationships/image" Target="../media/image1897.png"/><Relationship Id="rId80" Type="http://schemas.openxmlformats.org/officeDocument/2006/relationships/customXml" Target="../ink/ink422.xml"/><Relationship Id="rId176" Type="http://schemas.openxmlformats.org/officeDocument/2006/relationships/customXml" Target="../ink/ink470.xml"/><Relationship Id="rId383" Type="http://schemas.openxmlformats.org/officeDocument/2006/relationships/image" Target="../media/image1613.png"/><Relationship Id="rId590" Type="http://schemas.openxmlformats.org/officeDocument/2006/relationships/customXml" Target="../ink/ink677.xml"/><Relationship Id="rId604" Type="http://schemas.openxmlformats.org/officeDocument/2006/relationships/customXml" Target="../ink/ink684.xml"/><Relationship Id="rId811" Type="http://schemas.openxmlformats.org/officeDocument/2006/relationships/image" Target="../media/image1827.png"/><Relationship Id="rId243" Type="http://schemas.openxmlformats.org/officeDocument/2006/relationships/image" Target="../media/image1543.png"/><Relationship Id="rId450" Type="http://schemas.openxmlformats.org/officeDocument/2006/relationships/customXml" Target="../ink/ink607.xml"/><Relationship Id="rId688" Type="http://schemas.openxmlformats.org/officeDocument/2006/relationships/customXml" Target="../ink/ink726.xml"/><Relationship Id="rId895" Type="http://schemas.openxmlformats.org/officeDocument/2006/relationships/image" Target="../media/image1869.png"/><Relationship Id="rId909" Type="http://schemas.openxmlformats.org/officeDocument/2006/relationships/image" Target="../media/image1876.png"/><Relationship Id="rId38" Type="http://schemas.openxmlformats.org/officeDocument/2006/relationships/customXml" Target="../ink/ink401.xml"/><Relationship Id="rId103" Type="http://schemas.openxmlformats.org/officeDocument/2006/relationships/image" Target="../media/image1473.png"/><Relationship Id="rId310" Type="http://schemas.openxmlformats.org/officeDocument/2006/relationships/customXml" Target="../ink/ink537.xml"/><Relationship Id="rId548" Type="http://schemas.openxmlformats.org/officeDocument/2006/relationships/customXml" Target="../ink/ink656.xml"/><Relationship Id="rId755" Type="http://schemas.openxmlformats.org/officeDocument/2006/relationships/image" Target="../media/image1799.png"/><Relationship Id="rId962" Type="http://schemas.openxmlformats.org/officeDocument/2006/relationships/customXml" Target="../ink/ink863.xml"/><Relationship Id="rId91" Type="http://schemas.openxmlformats.org/officeDocument/2006/relationships/image" Target="../media/image1467.png"/><Relationship Id="rId187" Type="http://schemas.openxmlformats.org/officeDocument/2006/relationships/image" Target="../media/image1515.png"/><Relationship Id="rId394" Type="http://schemas.openxmlformats.org/officeDocument/2006/relationships/customXml" Target="../ink/ink579.xml"/><Relationship Id="rId408" Type="http://schemas.openxmlformats.org/officeDocument/2006/relationships/customXml" Target="../ink/ink586.xml"/><Relationship Id="rId615" Type="http://schemas.openxmlformats.org/officeDocument/2006/relationships/image" Target="../media/image1729.png"/><Relationship Id="rId822" Type="http://schemas.openxmlformats.org/officeDocument/2006/relationships/customXml" Target="../ink/ink793.xml"/><Relationship Id="rId254" Type="http://schemas.openxmlformats.org/officeDocument/2006/relationships/customXml" Target="../ink/ink509.xml"/><Relationship Id="rId699" Type="http://schemas.openxmlformats.org/officeDocument/2006/relationships/image" Target="../media/image1771.png"/><Relationship Id="rId49" Type="http://schemas.openxmlformats.org/officeDocument/2006/relationships/image" Target="../media/image1447.png"/><Relationship Id="rId114" Type="http://schemas.openxmlformats.org/officeDocument/2006/relationships/customXml" Target="../ink/ink439.xml"/><Relationship Id="rId461" Type="http://schemas.openxmlformats.org/officeDocument/2006/relationships/image" Target="../media/image1652.png"/><Relationship Id="rId559" Type="http://schemas.openxmlformats.org/officeDocument/2006/relationships/image" Target="../media/image1701.png"/><Relationship Id="rId766" Type="http://schemas.openxmlformats.org/officeDocument/2006/relationships/customXml" Target="../ink/ink765.xml"/><Relationship Id="rId198" Type="http://schemas.openxmlformats.org/officeDocument/2006/relationships/customXml" Target="../ink/ink481.xml"/><Relationship Id="rId321" Type="http://schemas.openxmlformats.org/officeDocument/2006/relationships/image" Target="../media/image1582.png"/><Relationship Id="rId419" Type="http://schemas.openxmlformats.org/officeDocument/2006/relationships/image" Target="../media/image1631.png"/><Relationship Id="rId626" Type="http://schemas.openxmlformats.org/officeDocument/2006/relationships/customXml" Target="../ink/ink695.xml"/><Relationship Id="rId973" Type="http://schemas.openxmlformats.org/officeDocument/2006/relationships/image" Target="../media/image1908.png"/><Relationship Id="rId833" Type="http://schemas.openxmlformats.org/officeDocument/2006/relationships/image" Target="../media/image1838.png"/><Relationship Id="rId265" Type="http://schemas.openxmlformats.org/officeDocument/2006/relationships/image" Target="../media/image1554.png"/><Relationship Id="rId472" Type="http://schemas.openxmlformats.org/officeDocument/2006/relationships/customXml" Target="../ink/ink618.xml"/><Relationship Id="rId900" Type="http://schemas.openxmlformats.org/officeDocument/2006/relationships/customXml" Target="../ink/ink832.xml"/><Relationship Id="rId125" Type="http://schemas.openxmlformats.org/officeDocument/2006/relationships/image" Target="../media/image1484.png"/><Relationship Id="rId332" Type="http://schemas.openxmlformats.org/officeDocument/2006/relationships/customXml" Target="../ink/ink548.xml"/><Relationship Id="rId777" Type="http://schemas.openxmlformats.org/officeDocument/2006/relationships/image" Target="../media/image1810.png"/><Relationship Id="rId984" Type="http://schemas.openxmlformats.org/officeDocument/2006/relationships/customXml" Target="../ink/ink874.xml"/><Relationship Id="rId637" Type="http://schemas.openxmlformats.org/officeDocument/2006/relationships/image" Target="../media/image1740.png"/><Relationship Id="rId844" Type="http://schemas.openxmlformats.org/officeDocument/2006/relationships/customXml" Target="../ink/ink804.xml"/><Relationship Id="rId276" Type="http://schemas.openxmlformats.org/officeDocument/2006/relationships/customXml" Target="../ink/ink520.xml"/><Relationship Id="rId483" Type="http://schemas.openxmlformats.org/officeDocument/2006/relationships/image" Target="../media/image1663.png"/><Relationship Id="rId690" Type="http://schemas.openxmlformats.org/officeDocument/2006/relationships/customXml" Target="../ink/ink727.xml"/><Relationship Id="rId704" Type="http://schemas.openxmlformats.org/officeDocument/2006/relationships/customXml" Target="../ink/ink734.xml"/><Relationship Id="rId911" Type="http://schemas.openxmlformats.org/officeDocument/2006/relationships/image" Target="../media/image1877.png"/><Relationship Id="rId40" Type="http://schemas.openxmlformats.org/officeDocument/2006/relationships/customXml" Target="../ink/ink402.xml"/><Relationship Id="rId136" Type="http://schemas.openxmlformats.org/officeDocument/2006/relationships/customXml" Target="../ink/ink450.xml"/><Relationship Id="rId343" Type="http://schemas.openxmlformats.org/officeDocument/2006/relationships/image" Target="../media/image1593.png"/><Relationship Id="rId550" Type="http://schemas.openxmlformats.org/officeDocument/2006/relationships/customXml" Target="../ink/ink657.xml"/><Relationship Id="rId788" Type="http://schemas.openxmlformats.org/officeDocument/2006/relationships/customXml" Target="../ink/ink776.xml"/><Relationship Id="rId995" Type="http://schemas.openxmlformats.org/officeDocument/2006/relationships/image" Target="../media/image1919.png"/><Relationship Id="rId203" Type="http://schemas.openxmlformats.org/officeDocument/2006/relationships/image" Target="../media/image1523.png"/><Relationship Id="rId648" Type="http://schemas.openxmlformats.org/officeDocument/2006/relationships/customXml" Target="../ink/ink706.xml"/><Relationship Id="rId855" Type="http://schemas.openxmlformats.org/officeDocument/2006/relationships/image" Target="../media/image1849.png"/><Relationship Id="rId287" Type="http://schemas.openxmlformats.org/officeDocument/2006/relationships/image" Target="../media/image1565.png"/><Relationship Id="rId410" Type="http://schemas.openxmlformats.org/officeDocument/2006/relationships/customXml" Target="../ink/ink587.xml"/><Relationship Id="rId494" Type="http://schemas.openxmlformats.org/officeDocument/2006/relationships/customXml" Target="../ink/ink629.xml"/><Relationship Id="rId508" Type="http://schemas.openxmlformats.org/officeDocument/2006/relationships/customXml" Target="../ink/ink636.xml"/><Relationship Id="rId715" Type="http://schemas.openxmlformats.org/officeDocument/2006/relationships/image" Target="../media/image1779.png"/><Relationship Id="rId922" Type="http://schemas.openxmlformats.org/officeDocument/2006/relationships/customXml" Target="../ink/ink843.xml"/><Relationship Id="rId147" Type="http://schemas.openxmlformats.org/officeDocument/2006/relationships/image" Target="../media/image1495.png"/><Relationship Id="rId354" Type="http://schemas.openxmlformats.org/officeDocument/2006/relationships/customXml" Target="../ink/ink559.xml"/><Relationship Id="rId799" Type="http://schemas.openxmlformats.org/officeDocument/2006/relationships/image" Target="../media/image1821.png"/><Relationship Id="rId51" Type="http://schemas.openxmlformats.org/officeDocument/2006/relationships/image" Target="../media/image1448.png"/><Relationship Id="rId561" Type="http://schemas.openxmlformats.org/officeDocument/2006/relationships/image" Target="../media/image1702.png"/><Relationship Id="rId659" Type="http://schemas.openxmlformats.org/officeDocument/2006/relationships/image" Target="../media/image1751.png"/><Relationship Id="rId866" Type="http://schemas.openxmlformats.org/officeDocument/2006/relationships/customXml" Target="../ink/ink815.xml"/><Relationship Id="rId214" Type="http://schemas.openxmlformats.org/officeDocument/2006/relationships/customXml" Target="../ink/ink489.xml"/><Relationship Id="rId298" Type="http://schemas.openxmlformats.org/officeDocument/2006/relationships/customXml" Target="../ink/ink531.xml"/><Relationship Id="rId421" Type="http://schemas.openxmlformats.org/officeDocument/2006/relationships/image" Target="../media/image1632.png"/><Relationship Id="rId519" Type="http://schemas.openxmlformats.org/officeDocument/2006/relationships/image" Target="../media/image1681.png"/><Relationship Id="rId158" Type="http://schemas.openxmlformats.org/officeDocument/2006/relationships/customXml" Target="../ink/ink461.xml"/><Relationship Id="rId726" Type="http://schemas.openxmlformats.org/officeDocument/2006/relationships/customXml" Target="../ink/ink745.xml"/><Relationship Id="rId933" Type="http://schemas.openxmlformats.org/officeDocument/2006/relationships/image" Target="../media/image1888.png"/><Relationship Id="rId1009" Type="http://schemas.openxmlformats.org/officeDocument/2006/relationships/image" Target="../media/image1926.png"/><Relationship Id="rId62" Type="http://schemas.openxmlformats.org/officeDocument/2006/relationships/customXml" Target="../ink/ink413.xml"/><Relationship Id="rId365" Type="http://schemas.openxmlformats.org/officeDocument/2006/relationships/image" Target="../media/image1604.png"/><Relationship Id="rId572" Type="http://schemas.openxmlformats.org/officeDocument/2006/relationships/customXml" Target="../ink/ink668.xml"/><Relationship Id="rId225" Type="http://schemas.openxmlformats.org/officeDocument/2006/relationships/image" Target="../media/image1534.png"/><Relationship Id="rId432" Type="http://schemas.openxmlformats.org/officeDocument/2006/relationships/customXml" Target="../ink/ink598.xml"/><Relationship Id="rId877" Type="http://schemas.openxmlformats.org/officeDocument/2006/relationships/image" Target="../media/image1860.png"/><Relationship Id="rId737" Type="http://schemas.openxmlformats.org/officeDocument/2006/relationships/image" Target="../media/image1790.png"/><Relationship Id="rId944" Type="http://schemas.openxmlformats.org/officeDocument/2006/relationships/customXml" Target="../ink/ink854.xml"/><Relationship Id="rId73" Type="http://schemas.openxmlformats.org/officeDocument/2006/relationships/image" Target="../media/image1367.png"/><Relationship Id="rId169" Type="http://schemas.openxmlformats.org/officeDocument/2006/relationships/image" Target="../media/image1506.png"/><Relationship Id="rId376" Type="http://schemas.openxmlformats.org/officeDocument/2006/relationships/customXml" Target="../ink/ink570.xml"/><Relationship Id="rId583" Type="http://schemas.openxmlformats.org/officeDocument/2006/relationships/image" Target="../media/image1713.png"/><Relationship Id="rId790" Type="http://schemas.openxmlformats.org/officeDocument/2006/relationships/customXml" Target="../ink/ink777.xml"/><Relationship Id="rId804" Type="http://schemas.openxmlformats.org/officeDocument/2006/relationships/customXml" Target="../ink/ink784.xml"/><Relationship Id="rId4" Type="http://schemas.openxmlformats.org/officeDocument/2006/relationships/customXml" Target="../ink/ink384.xml"/><Relationship Id="rId236" Type="http://schemas.openxmlformats.org/officeDocument/2006/relationships/customXml" Target="../ink/ink500.xml"/><Relationship Id="rId443" Type="http://schemas.openxmlformats.org/officeDocument/2006/relationships/image" Target="../media/image1643.png"/><Relationship Id="rId650" Type="http://schemas.openxmlformats.org/officeDocument/2006/relationships/customXml" Target="../ink/ink707.xml"/><Relationship Id="rId888" Type="http://schemas.openxmlformats.org/officeDocument/2006/relationships/customXml" Target="../ink/ink826.xml"/><Relationship Id="rId303" Type="http://schemas.openxmlformats.org/officeDocument/2006/relationships/image" Target="../media/image1573.png"/><Relationship Id="rId748" Type="http://schemas.openxmlformats.org/officeDocument/2006/relationships/customXml" Target="../ink/ink756.xml"/><Relationship Id="rId955" Type="http://schemas.openxmlformats.org/officeDocument/2006/relationships/image" Target="../media/image1899.png"/><Relationship Id="rId84" Type="http://schemas.openxmlformats.org/officeDocument/2006/relationships/customXml" Target="../ink/ink424.xml"/><Relationship Id="rId387" Type="http://schemas.openxmlformats.org/officeDocument/2006/relationships/image" Target="../media/image1615.png"/><Relationship Id="rId510" Type="http://schemas.openxmlformats.org/officeDocument/2006/relationships/customXml" Target="../ink/ink637.xml"/><Relationship Id="rId594" Type="http://schemas.openxmlformats.org/officeDocument/2006/relationships/customXml" Target="../ink/ink679.xml"/><Relationship Id="rId608" Type="http://schemas.openxmlformats.org/officeDocument/2006/relationships/customXml" Target="../ink/ink686.xml"/><Relationship Id="rId815" Type="http://schemas.openxmlformats.org/officeDocument/2006/relationships/image" Target="../media/image1829.png"/><Relationship Id="rId247" Type="http://schemas.openxmlformats.org/officeDocument/2006/relationships/image" Target="../media/image1545.png"/><Relationship Id="rId899" Type="http://schemas.openxmlformats.org/officeDocument/2006/relationships/image" Target="../media/image1871.png"/><Relationship Id="rId1000" Type="http://schemas.openxmlformats.org/officeDocument/2006/relationships/customXml" Target="../ink/ink882.xml"/><Relationship Id="rId107" Type="http://schemas.openxmlformats.org/officeDocument/2006/relationships/image" Target="../media/image1475.png"/><Relationship Id="rId454" Type="http://schemas.openxmlformats.org/officeDocument/2006/relationships/customXml" Target="../ink/ink609.xml"/><Relationship Id="rId661" Type="http://schemas.openxmlformats.org/officeDocument/2006/relationships/image" Target="../media/image1752.png"/><Relationship Id="rId759" Type="http://schemas.openxmlformats.org/officeDocument/2006/relationships/image" Target="../media/image1801.png"/><Relationship Id="rId966" Type="http://schemas.openxmlformats.org/officeDocument/2006/relationships/customXml" Target="../ink/ink865.xml"/><Relationship Id="rId11" Type="http://schemas.openxmlformats.org/officeDocument/2006/relationships/image" Target="../media/image1428.png"/><Relationship Id="rId314" Type="http://schemas.openxmlformats.org/officeDocument/2006/relationships/customXml" Target="../ink/ink539.xml"/><Relationship Id="rId398" Type="http://schemas.openxmlformats.org/officeDocument/2006/relationships/customXml" Target="../ink/ink581.xml"/><Relationship Id="rId521" Type="http://schemas.openxmlformats.org/officeDocument/2006/relationships/image" Target="../media/image1682.png"/><Relationship Id="rId619" Type="http://schemas.openxmlformats.org/officeDocument/2006/relationships/image" Target="../media/image1731.png"/><Relationship Id="rId95" Type="http://schemas.openxmlformats.org/officeDocument/2006/relationships/image" Target="../media/image1469.png"/><Relationship Id="rId160" Type="http://schemas.openxmlformats.org/officeDocument/2006/relationships/customXml" Target="../ink/ink462.xml"/><Relationship Id="rId826" Type="http://schemas.openxmlformats.org/officeDocument/2006/relationships/customXml" Target="../ink/ink795.xml"/><Relationship Id="rId1011" Type="http://schemas.openxmlformats.org/officeDocument/2006/relationships/image" Target="../media/image1927.png"/><Relationship Id="rId258" Type="http://schemas.openxmlformats.org/officeDocument/2006/relationships/customXml" Target="../ink/ink511.xml"/><Relationship Id="rId465" Type="http://schemas.openxmlformats.org/officeDocument/2006/relationships/image" Target="../media/image1654.png"/><Relationship Id="rId672" Type="http://schemas.openxmlformats.org/officeDocument/2006/relationships/customXml" Target="../ink/ink718.xml"/><Relationship Id="rId22" Type="http://schemas.openxmlformats.org/officeDocument/2006/relationships/customXml" Target="../ink/ink393.xml"/><Relationship Id="rId118" Type="http://schemas.openxmlformats.org/officeDocument/2006/relationships/customXml" Target="../ink/ink441.xml"/><Relationship Id="rId325" Type="http://schemas.openxmlformats.org/officeDocument/2006/relationships/image" Target="../media/image1584.png"/><Relationship Id="rId532" Type="http://schemas.openxmlformats.org/officeDocument/2006/relationships/customXml" Target="../ink/ink648.xml"/><Relationship Id="rId977" Type="http://schemas.openxmlformats.org/officeDocument/2006/relationships/image" Target="../media/image1910.png"/><Relationship Id="rId171" Type="http://schemas.openxmlformats.org/officeDocument/2006/relationships/image" Target="../media/image1507.png"/><Relationship Id="rId837" Type="http://schemas.openxmlformats.org/officeDocument/2006/relationships/image" Target="../media/image1840.png"/><Relationship Id="rId1022" Type="http://schemas.openxmlformats.org/officeDocument/2006/relationships/customXml" Target="../ink/ink893.xml"/><Relationship Id="rId269" Type="http://schemas.openxmlformats.org/officeDocument/2006/relationships/image" Target="../media/image1556.png"/><Relationship Id="rId476" Type="http://schemas.openxmlformats.org/officeDocument/2006/relationships/customXml" Target="../ink/ink620.xml"/><Relationship Id="rId683" Type="http://schemas.openxmlformats.org/officeDocument/2006/relationships/image" Target="../media/image1763.png"/><Relationship Id="rId890" Type="http://schemas.openxmlformats.org/officeDocument/2006/relationships/customXml" Target="../ink/ink827.xml"/><Relationship Id="rId904" Type="http://schemas.openxmlformats.org/officeDocument/2006/relationships/customXml" Target="../ink/ink834.xml"/><Relationship Id="rId33" Type="http://schemas.openxmlformats.org/officeDocument/2006/relationships/image" Target="../media/image1439.png"/><Relationship Id="rId129" Type="http://schemas.openxmlformats.org/officeDocument/2006/relationships/image" Target="../media/image1486.png"/><Relationship Id="rId336" Type="http://schemas.openxmlformats.org/officeDocument/2006/relationships/customXml" Target="../ink/ink550.xml"/><Relationship Id="rId543" Type="http://schemas.openxmlformats.org/officeDocument/2006/relationships/image" Target="../media/image1693.png"/><Relationship Id="rId988" Type="http://schemas.openxmlformats.org/officeDocument/2006/relationships/customXml" Target="../ink/ink876.xml"/><Relationship Id="rId182" Type="http://schemas.openxmlformats.org/officeDocument/2006/relationships/customXml" Target="../ink/ink473.xml"/><Relationship Id="rId403" Type="http://schemas.openxmlformats.org/officeDocument/2006/relationships/image" Target="../media/image1623.png"/><Relationship Id="rId750" Type="http://schemas.openxmlformats.org/officeDocument/2006/relationships/customXml" Target="../ink/ink757.xml"/><Relationship Id="rId848" Type="http://schemas.openxmlformats.org/officeDocument/2006/relationships/customXml" Target="../ink/ink806.xml"/><Relationship Id="rId487" Type="http://schemas.openxmlformats.org/officeDocument/2006/relationships/image" Target="../media/image1665.png"/><Relationship Id="rId610" Type="http://schemas.openxmlformats.org/officeDocument/2006/relationships/customXml" Target="../ink/ink687.xml"/><Relationship Id="rId694" Type="http://schemas.openxmlformats.org/officeDocument/2006/relationships/customXml" Target="../ink/ink729.xml"/><Relationship Id="rId708" Type="http://schemas.openxmlformats.org/officeDocument/2006/relationships/customXml" Target="../ink/ink736.xml"/><Relationship Id="rId915" Type="http://schemas.openxmlformats.org/officeDocument/2006/relationships/image" Target="../media/image1879.png"/><Relationship Id="rId347" Type="http://schemas.openxmlformats.org/officeDocument/2006/relationships/image" Target="../media/image1595.png"/><Relationship Id="rId999" Type="http://schemas.openxmlformats.org/officeDocument/2006/relationships/image" Target="../media/image1921.png"/><Relationship Id="rId44" Type="http://schemas.openxmlformats.org/officeDocument/2006/relationships/customXml" Target="../ink/ink404.xml"/><Relationship Id="rId554" Type="http://schemas.openxmlformats.org/officeDocument/2006/relationships/customXml" Target="../ink/ink659.xml"/><Relationship Id="rId761" Type="http://schemas.openxmlformats.org/officeDocument/2006/relationships/image" Target="../media/image1802.png"/><Relationship Id="rId859" Type="http://schemas.openxmlformats.org/officeDocument/2006/relationships/image" Target="../media/image1851.png"/><Relationship Id="rId193" Type="http://schemas.openxmlformats.org/officeDocument/2006/relationships/image" Target="../media/image1518.png"/><Relationship Id="rId207" Type="http://schemas.openxmlformats.org/officeDocument/2006/relationships/image" Target="../media/image1525.png"/><Relationship Id="rId414" Type="http://schemas.openxmlformats.org/officeDocument/2006/relationships/customXml" Target="../ink/ink589.xml"/><Relationship Id="rId498" Type="http://schemas.openxmlformats.org/officeDocument/2006/relationships/customXml" Target="../ink/ink631.xml"/><Relationship Id="rId621" Type="http://schemas.openxmlformats.org/officeDocument/2006/relationships/image" Target="../media/image1732.png"/><Relationship Id="rId260" Type="http://schemas.openxmlformats.org/officeDocument/2006/relationships/customXml" Target="../ink/ink512.xml"/><Relationship Id="rId719" Type="http://schemas.openxmlformats.org/officeDocument/2006/relationships/image" Target="../media/image1781.png"/><Relationship Id="rId926" Type="http://schemas.openxmlformats.org/officeDocument/2006/relationships/customXml" Target="../ink/ink845.xml"/><Relationship Id="rId55" Type="http://schemas.openxmlformats.org/officeDocument/2006/relationships/image" Target="../media/image1450.png"/><Relationship Id="rId120" Type="http://schemas.openxmlformats.org/officeDocument/2006/relationships/customXml" Target="../ink/ink442.xml"/><Relationship Id="rId358" Type="http://schemas.openxmlformats.org/officeDocument/2006/relationships/customXml" Target="../ink/ink561.xml"/><Relationship Id="rId565" Type="http://schemas.openxmlformats.org/officeDocument/2006/relationships/image" Target="../media/image1704.png"/><Relationship Id="rId772" Type="http://schemas.openxmlformats.org/officeDocument/2006/relationships/customXml" Target="../ink/ink768.xml"/><Relationship Id="rId218" Type="http://schemas.openxmlformats.org/officeDocument/2006/relationships/customXml" Target="../ink/ink491.xml"/><Relationship Id="rId425" Type="http://schemas.openxmlformats.org/officeDocument/2006/relationships/image" Target="../media/image1634.png"/><Relationship Id="rId632" Type="http://schemas.openxmlformats.org/officeDocument/2006/relationships/customXml" Target="../ink/ink698.xml"/><Relationship Id="rId271" Type="http://schemas.openxmlformats.org/officeDocument/2006/relationships/image" Target="../media/image1557.png"/><Relationship Id="rId937" Type="http://schemas.openxmlformats.org/officeDocument/2006/relationships/image" Target="../media/image1890.png"/><Relationship Id="rId66" Type="http://schemas.openxmlformats.org/officeDocument/2006/relationships/customXml" Target="../ink/ink415.xml"/><Relationship Id="rId131" Type="http://schemas.openxmlformats.org/officeDocument/2006/relationships/image" Target="../media/image1487.png"/><Relationship Id="rId369" Type="http://schemas.openxmlformats.org/officeDocument/2006/relationships/image" Target="../media/image1606.png"/><Relationship Id="rId576" Type="http://schemas.openxmlformats.org/officeDocument/2006/relationships/customXml" Target="../ink/ink670.xml"/><Relationship Id="rId783" Type="http://schemas.openxmlformats.org/officeDocument/2006/relationships/image" Target="../media/image1813.png"/><Relationship Id="rId990" Type="http://schemas.openxmlformats.org/officeDocument/2006/relationships/customXml" Target="../ink/ink877.xml"/><Relationship Id="rId229" Type="http://schemas.openxmlformats.org/officeDocument/2006/relationships/image" Target="../media/image1536.png"/><Relationship Id="rId436" Type="http://schemas.openxmlformats.org/officeDocument/2006/relationships/customXml" Target="../ink/ink600.xml"/><Relationship Id="rId643" Type="http://schemas.openxmlformats.org/officeDocument/2006/relationships/image" Target="../media/image1743.png"/><Relationship Id="rId850" Type="http://schemas.openxmlformats.org/officeDocument/2006/relationships/customXml" Target="../ink/ink807.xml"/><Relationship Id="rId948" Type="http://schemas.openxmlformats.org/officeDocument/2006/relationships/customXml" Target="../ink/ink856.xml"/><Relationship Id="rId77" Type="http://schemas.openxmlformats.org/officeDocument/2006/relationships/image" Target="../media/image1460.png"/><Relationship Id="rId282" Type="http://schemas.openxmlformats.org/officeDocument/2006/relationships/customXml" Target="../ink/ink523.xml"/><Relationship Id="rId503" Type="http://schemas.openxmlformats.org/officeDocument/2006/relationships/image" Target="../media/image1673.png"/><Relationship Id="rId587" Type="http://schemas.openxmlformats.org/officeDocument/2006/relationships/image" Target="../media/image1715.png"/><Relationship Id="rId710" Type="http://schemas.openxmlformats.org/officeDocument/2006/relationships/customXml" Target="../ink/ink737.xml"/><Relationship Id="rId808" Type="http://schemas.openxmlformats.org/officeDocument/2006/relationships/customXml" Target="../ink/ink786.xml"/><Relationship Id="rId8" Type="http://schemas.openxmlformats.org/officeDocument/2006/relationships/customXml" Target="../ink/ink386.xml"/><Relationship Id="rId142" Type="http://schemas.openxmlformats.org/officeDocument/2006/relationships/customXml" Target="../ink/ink453.xml"/><Relationship Id="rId447" Type="http://schemas.openxmlformats.org/officeDocument/2006/relationships/image" Target="../media/image1645.png"/><Relationship Id="rId794" Type="http://schemas.openxmlformats.org/officeDocument/2006/relationships/customXml" Target="../ink/ink779.xml"/><Relationship Id="rId654" Type="http://schemas.openxmlformats.org/officeDocument/2006/relationships/customXml" Target="../ink/ink709.xml"/><Relationship Id="rId861" Type="http://schemas.openxmlformats.org/officeDocument/2006/relationships/image" Target="../media/image1852.png"/><Relationship Id="rId959" Type="http://schemas.openxmlformats.org/officeDocument/2006/relationships/image" Target="../media/image1901.png"/><Relationship Id="rId293" Type="http://schemas.openxmlformats.org/officeDocument/2006/relationships/image" Target="../media/image1568.png"/><Relationship Id="rId307" Type="http://schemas.openxmlformats.org/officeDocument/2006/relationships/image" Target="../media/image1575.png"/><Relationship Id="rId514" Type="http://schemas.openxmlformats.org/officeDocument/2006/relationships/customXml" Target="../ink/ink639.xml"/><Relationship Id="rId721" Type="http://schemas.openxmlformats.org/officeDocument/2006/relationships/image" Target="../media/image1782.png"/><Relationship Id="rId88" Type="http://schemas.openxmlformats.org/officeDocument/2006/relationships/customXml" Target="../ink/ink426.xml"/><Relationship Id="rId153" Type="http://schemas.openxmlformats.org/officeDocument/2006/relationships/image" Target="../media/image1498.png"/><Relationship Id="rId360" Type="http://schemas.openxmlformats.org/officeDocument/2006/relationships/customXml" Target="../ink/ink562.xml"/><Relationship Id="rId598" Type="http://schemas.openxmlformats.org/officeDocument/2006/relationships/customXml" Target="../ink/ink681.xml"/><Relationship Id="rId819" Type="http://schemas.openxmlformats.org/officeDocument/2006/relationships/image" Target="../media/image1831.png"/><Relationship Id="rId1004" Type="http://schemas.openxmlformats.org/officeDocument/2006/relationships/customXml" Target="../ink/ink884.xml"/><Relationship Id="rId220" Type="http://schemas.openxmlformats.org/officeDocument/2006/relationships/customXml" Target="../ink/ink492.xml"/><Relationship Id="rId458" Type="http://schemas.openxmlformats.org/officeDocument/2006/relationships/customXml" Target="../ink/ink611.xml"/><Relationship Id="rId665" Type="http://schemas.openxmlformats.org/officeDocument/2006/relationships/image" Target="../media/image1754.png"/><Relationship Id="rId872" Type="http://schemas.openxmlformats.org/officeDocument/2006/relationships/customXml" Target="../ink/ink818.xml"/><Relationship Id="rId15" Type="http://schemas.openxmlformats.org/officeDocument/2006/relationships/image" Target="../media/image1430.png"/><Relationship Id="rId318" Type="http://schemas.openxmlformats.org/officeDocument/2006/relationships/customXml" Target="../ink/ink541.xml"/><Relationship Id="rId525" Type="http://schemas.openxmlformats.org/officeDocument/2006/relationships/image" Target="../media/image1684.png"/><Relationship Id="rId732" Type="http://schemas.openxmlformats.org/officeDocument/2006/relationships/customXml" Target="../ink/ink748.xml"/><Relationship Id="rId99" Type="http://schemas.openxmlformats.org/officeDocument/2006/relationships/image" Target="../media/image1471.png"/><Relationship Id="rId164" Type="http://schemas.openxmlformats.org/officeDocument/2006/relationships/customXml" Target="../ink/ink464.xml"/><Relationship Id="rId371" Type="http://schemas.openxmlformats.org/officeDocument/2006/relationships/image" Target="../media/image1607.png"/><Relationship Id="rId1015" Type="http://schemas.openxmlformats.org/officeDocument/2006/relationships/image" Target="../media/image1929.png"/><Relationship Id="rId469" Type="http://schemas.openxmlformats.org/officeDocument/2006/relationships/image" Target="../media/image1656.png"/><Relationship Id="rId676" Type="http://schemas.openxmlformats.org/officeDocument/2006/relationships/customXml" Target="../ink/ink720.xml"/><Relationship Id="rId883" Type="http://schemas.openxmlformats.org/officeDocument/2006/relationships/image" Target="../media/image1863.png"/><Relationship Id="rId26" Type="http://schemas.openxmlformats.org/officeDocument/2006/relationships/customXml" Target="../ink/ink395.xml"/><Relationship Id="rId231" Type="http://schemas.openxmlformats.org/officeDocument/2006/relationships/image" Target="../media/image1537.png"/><Relationship Id="rId329" Type="http://schemas.openxmlformats.org/officeDocument/2006/relationships/image" Target="../media/image1586.png"/><Relationship Id="rId536" Type="http://schemas.openxmlformats.org/officeDocument/2006/relationships/customXml" Target="../ink/ink650.xml"/><Relationship Id="rId175" Type="http://schemas.openxmlformats.org/officeDocument/2006/relationships/image" Target="../media/image1509.png"/><Relationship Id="rId743" Type="http://schemas.openxmlformats.org/officeDocument/2006/relationships/image" Target="../media/image1793.png"/><Relationship Id="rId950" Type="http://schemas.openxmlformats.org/officeDocument/2006/relationships/customXml" Target="../ink/ink857.xml"/><Relationship Id="rId382" Type="http://schemas.openxmlformats.org/officeDocument/2006/relationships/customXml" Target="../ink/ink573.xml"/><Relationship Id="rId603" Type="http://schemas.openxmlformats.org/officeDocument/2006/relationships/image" Target="../media/image1723.png"/><Relationship Id="rId687" Type="http://schemas.openxmlformats.org/officeDocument/2006/relationships/image" Target="../media/image1765.png"/><Relationship Id="rId810" Type="http://schemas.openxmlformats.org/officeDocument/2006/relationships/customXml" Target="../ink/ink787.xml"/><Relationship Id="rId908" Type="http://schemas.openxmlformats.org/officeDocument/2006/relationships/customXml" Target="../ink/ink836.xml"/><Relationship Id="rId242" Type="http://schemas.openxmlformats.org/officeDocument/2006/relationships/customXml" Target="../ink/ink503.xml"/><Relationship Id="rId894" Type="http://schemas.openxmlformats.org/officeDocument/2006/relationships/customXml" Target="../ink/ink829.xml"/><Relationship Id="rId37" Type="http://schemas.openxmlformats.org/officeDocument/2006/relationships/image" Target="../media/image1441.png"/><Relationship Id="rId102" Type="http://schemas.openxmlformats.org/officeDocument/2006/relationships/customXml" Target="../ink/ink433.xml"/><Relationship Id="rId547" Type="http://schemas.openxmlformats.org/officeDocument/2006/relationships/image" Target="../media/image1695.png"/><Relationship Id="rId754" Type="http://schemas.openxmlformats.org/officeDocument/2006/relationships/customXml" Target="../ink/ink759.xml"/><Relationship Id="rId961" Type="http://schemas.openxmlformats.org/officeDocument/2006/relationships/image" Target="../media/image1902.png"/><Relationship Id="rId90" Type="http://schemas.openxmlformats.org/officeDocument/2006/relationships/customXml" Target="../ink/ink427.xml"/><Relationship Id="rId186" Type="http://schemas.openxmlformats.org/officeDocument/2006/relationships/customXml" Target="../ink/ink475.xml"/><Relationship Id="rId393" Type="http://schemas.openxmlformats.org/officeDocument/2006/relationships/image" Target="../media/image1618.png"/><Relationship Id="rId407" Type="http://schemas.openxmlformats.org/officeDocument/2006/relationships/image" Target="../media/image1625.png"/><Relationship Id="rId614" Type="http://schemas.openxmlformats.org/officeDocument/2006/relationships/customXml" Target="../ink/ink689.xml"/><Relationship Id="rId821" Type="http://schemas.openxmlformats.org/officeDocument/2006/relationships/image" Target="../media/image1832.png"/><Relationship Id="rId253" Type="http://schemas.openxmlformats.org/officeDocument/2006/relationships/image" Target="../media/image1548.png"/><Relationship Id="rId460" Type="http://schemas.openxmlformats.org/officeDocument/2006/relationships/customXml" Target="../ink/ink612.xml"/><Relationship Id="rId698" Type="http://schemas.openxmlformats.org/officeDocument/2006/relationships/customXml" Target="../ink/ink731.xml"/><Relationship Id="rId919" Type="http://schemas.openxmlformats.org/officeDocument/2006/relationships/image" Target="../media/image1881.png"/><Relationship Id="rId48" Type="http://schemas.openxmlformats.org/officeDocument/2006/relationships/customXml" Target="../ink/ink406.xml"/><Relationship Id="rId113" Type="http://schemas.openxmlformats.org/officeDocument/2006/relationships/image" Target="../media/image1478.png"/><Relationship Id="rId320" Type="http://schemas.openxmlformats.org/officeDocument/2006/relationships/customXml" Target="../ink/ink542.xml"/><Relationship Id="rId558" Type="http://schemas.openxmlformats.org/officeDocument/2006/relationships/customXml" Target="../ink/ink661.xml"/><Relationship Id="rId765" Type="http://schemas.openxmlformats.org/officeDocument/2006/relationships/image" Target="../media/image1804.png"/><Relationship Id="rId972" Type="http://schemas.openxmlformats.org/officeDocument/2006/relationships/customXml" Target="../ink/ink868.xml"/><Relationship Id="rId197" Type="http://schemas.openxmlformats.org/officeDocument/2006/relationships/image" Target="../media/image1520.png"/><Relationship Id="rId418" Type="http://schemas.openxmlformats.org/officeDocument/2006/relationships/customXml" Target="../ink/ink591.xml"/><Relationship Id="rId625" Type="http://schemas.openxmlformats.org/officeDocument/2006/relationships/image" Target="../media/image1734.png"/><Relationship Id="rId832" Type="http://schemas.openxmlformats.org/officeDocument/2006/relationships/customXml" Target="../ink/ink798.xml"/><Relationship Id="rId264" Type="http://schemas.openxmlformats.org/officeDocument/2006/relationships/customXml" Target="../ink/ink514.xml"/><Relationship Id="rId471" Type="http://schemas.openxmlformats.org/officeDocument/2006/relationships/image" Target="../media/image1657.png"/><Relationship Id="rId59" Type="http://schemas.openxmlformats.org/officeDocument/2006/relationships/image" Target="../media/image1452.png"/><Relationship Id="rId124" Type="http://schemas.openxmlformats.org/officeDocument/2006/relationships/customXml" Target="../ink/ink444.xml"/><Relationship Id="rId569" Type="http://schemas.openxmlformats.org/officeDocument/2006/relationships/image" Target="../media/image1706.png"/><Relationship Id="rId776" Type="http://schemas.openxmlformats.org/officeDocument/2006/relationships/customXml" Target="../ink/ink770.xml"/><Relationship Id="rId983" Type="http://schemas.openxmlformats.org/officeDocument/2006/relationships/image" Target="../media/image1913.png"/><Relationship Id="rId331" Type="http://schemas.openxmlformats.org/officeDocument/2006/relationships/image" Target="../media/image1587.png"/><Relationship Id="rId429" Type="http://schemas.openxmlformats.org/officeDocument/2006/relationships/image" Target="../media/image1636.png"/><Relationship Id="rId636" Type="http://schemas.openxmlformats.org/officeDocument/2006/relationships/customXml" Target="../ink/ink700.xml"/><Relationship Id="rId843" Type="http://schemas.openxmlformats.org/officeDocument/2006/relationships/image" Target="../media/image1843.png"/><Relationship Id="rId275" Type="http://schemas.openxmlformats.org/officeDocument/2006/relationships/image" Target="../media/image1559.png"/><Relationship Id="rId482" Type="http://schemas.openxmlformats.org/officeDocument/2006/relationships/customXml" Target="../ink/ink623.xml"/><Relationship Id="rId703" Type="http://schemas.openxmlformats.org/officeDocument/2006/relationships/image" Target="../media/image1773.png"/><Relationship Id="rId910" Type="http://schemas.openxmlformats.org/officeDocument/2006/relationships/customXml" Target="../ink/ink837.xml"/><Relationship Id="rId135" Type="http://schemas.openxmlformats.org/officeDocument/2006/relationships/image" Target="../media/image1489.png"/><Relationship Id="rId342" Type="http://schemas.openxmlformats.org/officeDocument/2006/relationships/customXml" Target="../ink/ink553.xml"/><Relationship Id="rId787" Type="http://schemas.openxmlformats.org/officeDocument/2006/relationships/image" Target="../media/image1815.png"/><Relationship Id="rId994" Type="http://schemas.openxmlformats.org/officeDocument/2006/relationships/customXml" Target="../ink/ink879.xml"/><Relationship Id="rId202" Type="http://schemas.openxmlformats.org/officeDocument/2006/relationships/customXml" Target="../ink/ink483.xml"/><Relationship Id="rId647" Type="http://schemas.openxmlformats.org/officeDocument/2006/relationships/image" Target="../media/image1745.png"/><Relationship Id="rId854" Type="http://schemas.openxmlformats.org/officeDocument/2006/relationships/customXml" Target="../ink/ink809.xml"/><Relationship Id="rId286" Type="http://schemas.openxmlformats.org/officeDocument/2006/relationships/customXml" Target="../ink/ink525.xml"/><Relationship Id="rId493" Type="http://schemas.openxmlformats.org/officeDocument/2006/relationships/image" Target="../media/image1668.png"/><Relationship Id="rId507" Type="http://schemas.openxmlformats.org/officeDocument/2006/relationships/image" Target="../media/image1675.png"/><Relationship Id="rId714" Type="http://schemas.openxmlformats.org/officeDocument/2006/relationships/customXml" Target="../ink/ink739.xml"/><Relationship Id="rId921" Type="http://schemas.openxmlformats.org/officeDocument/2006/relationships/image" Target="../media/image1882.png"/><Relationship Id="rId50" Type="http://schemas.openxmlformats.org/officeDocument/2006/relationships/customXml" Target="../ink/ink407.xml"/><Relationship Id="rId146" Type="http://schemas.openxmlformats.org/officeDocument/2006/relationships/customXml" Target="../ink/ink455.xml"/><Relationship Id="rId353" Type="http://schemas.openxmlformats.org/officeDocument/2006/relationships/image" Target="../media/image1598.png"/><Relationship Id="rId560" Type="http://schemas.openxmlformats.org/officeDocument/2006/relationships/customXml" Target="../ink/ink662.xml"/><Relationship Id="rId798" Type="http://schemas.openxmlformats.org/officeDocument/2006/relationships/customXml" Target="../ink/ink781.xml"/><Relationship Id="rId213" Type="http://schemas.openxmlformats.org/officeDocument/2006/relationships/image" Target="../media/image1528.png"/><Relationship Id="rId420" Type="http://schemas.openxmlformats.org/officeDocument/2006/relationships/customXml" Target="../ink/ink592.xml"/><Relationship Id="rId658" Type="http://schemas.openxmlformats.org/officeDocument/2006/relationships/customXml" Target="../ink/ink711.xml"/><Relationship Id="rId865" Type="http://schemas.openxmlformats.org/officeDocument/2006/relationships/image" Target="../media/image1854.png"/><Relationship Id="rId297" Type="http://schemas.openxmlformats.org/officeDocument/2006/relationships/image" Target="../media/image1570.png"/><Relationship Id="rId518" Type="http://schemas.openxmlformats.org/officeDocument/2006/relationships/customXml" Target="../ink/ink641.xml"/><Relationship Id="rId725" Type="http://schemas.openxmlformats.org/officeDocument/2006/relationships/image" Target="../media/image1784.png"/><Relationship Id="rId932" Type="http://schemas.openxmlformats.org/officeDocument/2006/relationships/customXml" Target="../ink/ink848.xml"/><Relationship Id="rId157" Type="http://schemas.openxmlformats.org/officeDocument/2006/relationships/image" Target="../media/image1500.png"/><Relationship Id="rId364" Type="http://schemas.openxmlformats.org/officeDocument/2006/relationships/customXml" Target="../ink/ink564.xml"/><Relationship Id="rId1008" Type="http://schemas.openxmlformats.org/officeDocument/2006/relationships/customXml" Target="../ink/ink886.xml"/><Relationship Id="rId61" Type="http://schemas.openxmlformats.org/officeDocument/2006/relationships/image" Target="../media/image1453.png"/><Relationship Id="rId571" Type="http://schemas.openxmlformats.org/officeDocument/2006/relationships/image" Target="../media/image1707.png"/><Relationship Id="rId669" Type="http://schemas.openxmlformats.org/officeDocument/2006/relationships/image" Target="../media/image1756.png"/><Relationship Id="rId876" Type="http://schemas.openxmlformats.org/officeDocument/2006/relationships/customXml" Target="../ink/ink820.xml"/><Relationship Id="rId19" Type="http://schemas.openxmlformats.org/officeDocument/2006/relationships/image" Target="../media/image1432.png"/><Relationship Id="rId224" Type="http://schemas.openxmlformats.org/officeDocument/2006/relationships/customXml" Target="../ink/ink494.xml"/><Relationship Id="rId431" Type="http://schemas.openxmlformats.org/officeDocument/2006/relationships/image" Target="../media/image1637.png"/><Relationship Id="rId529" Type="http://schemas.openxmlformats.org/officeDocument/2006/relationships/image" Target="../media/image1686.png"/><Relationship Id="rId736" Type="http://schemas.openxmlformats.org/officeDocument/2006/relationships/customXml" Target="../ink/ink750.xml"/><Relationship Id="rId168" Type="http://schemas.openxmlformats.org/officeDocument/2006/relationships/customXml" Target="../ink/ink466.xml"/><Relationship Id="rId943" Type="http://schemas.openxmlformats.org/officeDocument/2006/relationships/image" Target="../media/image1893.png"/><Relationship Id="rId1019" Type="http://schemas.openxmlformats.org/officeDocument/2006/relationships/image" Target="../media/image1931.png"/><Relationship Id="rId72" Type="http://schemas.openxmlformats.org/officeDocument/2006/relationships/customXml" Target="../ink/ink418.xml"/><Relationship Id="rId375" Type="http://schemas.openxmlformats.org/officeDocument/2006/relationships/image" Target="../media/image1609.png"/><Relationship Id="rId582" Type="http://schemas.openxmlformats.org/officeDocument/2006/relationships/customXml" Target="../ink/ink673.xml"/><Relationship Id="rId803" Type="http://schemas.openxmlformats.org/officeDocument/2006/relationships/image" Target="../media/image1823.png"/><Relationship Id="rId3" Type="http://schemas.openxmlformats.org/officeDocument/2006/relationships/image" Target="../media/image1424.png"/><Relationship Id="rId235" Type="http://schemas.openxmlformats.org/officeDocument/2006/relationships/image" Target="../media/image1539.png"/><Relationship Id="rId442" Type="http://schemas.openxmlformats.org/officeDocument/2006/relationships/customXml" Target="../ink/ink603.xml"/><Relationship Id="rId887" Type="http://schemas.openxmlformats.org/officeDocument/2006/relationships/image" Target="../media/image1865.png"/><Relationship Id="rId302" Type="http://schemas.openxmlformats.org/officeDocument/2006/relationships/customXml" Target="../ink/ink533.xml"/><Relationship Id="rId747" Type="http://schemas.openxmlformats.org/officeDocument/2006/relationships/image" Target="../media/image1795.png"/><Relationship Id="rId954" Type="http://schemas.openxmlformats.org/officeDocument/2006/relationships/customXml" Target="../ink/ink859.xml"/><Relationship Id="rId83" Type="http://schemas.openxmlformats.org/officeDocument/2006/relationships/image" Target="../media/image1463.png"/><Relationship Id="rId179" Type="http://schemas.openxmlformats.org/officeDocument/2006/relationships/image" Target="../media/image1511.png"/><Relationship Id="rId386" Type="http://schemas.openxmlformats.org/officeDocument/2006/relationships/customXml" Target="../ink/ink575.xml"/><Relationship Id="rId593" Type="http://schemas.openxmlformats.org/officeDocument/2006/relationships/image" Target="../media/image1718.png"/><Relationship Id="rId607" Type="http://schemas.openxmlformats.org/officeDocument/2006/relationships/image" Target="../media/image1725.png"/><Relationship Id="rId814" Type="http://schemas.openxmlformats.org/officeDocument/2006/relationships/customXml" Target="../ink/ink789.xml"/><Relationship Id="rId246" Type="http://schemas.openxmlformats.org/officeDocument/2006/relationships/customXml" Target="../ink/ink505.xml"/><Relationship Id="rId453" Type="http://schemas.openxmlformats.org/officeDocument/2006/relationships/image" Target="../media/image1648.png"/><Relationship Id="rId660" Type="http://schemas.openxmlformats.org/officeDocument/2006/relationships/customXml" Target="../ink/ink712.xml"/><Relationship Id="rId898" Type="http://schemas.openxmlformats.org/officeDocument/2006/relationships/customXml" Target="../ink/ink831.xml"/><Relationship Id="rId106" Type="http://schemas.openxmlformats.org/officeDocument/2006/relationships/customXml" Target="../ink/ink435.xml"/><Relationship Id="rId313" Type="http://schemas.openxmlformats.org/officeDocument/2006/relationships/image" Target="../media/image1578.png"/><Relationship Id="rId758" Type="http://schemas.openxmlformats.org/officeDocument/2006/relationships/customXml" Target="../ink/ink761.xml"/><Relationship Id="rId965" Type="http://schemas.openxmlformats.org/officeDocument/2006/relationships/image" Target="../media/image1904.png"/><Relationship Id="rId10" Type="http://schemas.openxmlformats.org/officeDocument/2006/relationships/customXml" Target="../ink/ink387.xml"/><Relationship Id="rId94" Type="http://schemas.openxmlformats.org/officeDocument/2006/relationships/customXml" Target="../ink/ink429.xml"/><Relationship Id="rId397" Type="http://schemas.openxmlformats.org/officeDocument/2006/relationships/image" Target="../media/image1620.png"/><Relationship Id="rId520" Type="http://schemas.openxmlformats.org/officeDocument/2006/relationships/customXml" Target="../ink/ink642.xml"/><Relationship Id="rId618" Type="http://schemas.openxmlformats.org/officeDocument/2006/relationships/customXml" Target="../ink/ink691.xml"/><Relationship Id="rId825" Type="http://schemas.openxmlformats.org/officeDocument/2006/relationships/image" Target="../media/image1834.png"/><Relationship Id="rId257" Type="http://schemas.openxmlformats.org/officeDocument/2006/relationships/image" Target="../media/image1550.png"/><Relationship Id="rId464" Type="http://schemas.openxmlformats.org/officeDocument/2006/relationships/customXml" Target="../ink/ink614.xml"/><Relationship Id="rId1010" Type="http://schemas.openxmlformats.org/officeDocument/2006/relationships/customXml" Target="../ink/ink887.xml"/></Relationships>
</file>

<file path=ppt/slides/_rels/slide6.xml.rels><?xml version="1.0" encoding="UTF-8" standalone="yes"?>
<Relationships xmlns="http://schemas.openxmlformats.org/package/2006/relationships"><Relationship Id="rId117" Type="http://schemas.openxmlformats.org/officeDocument/2006/relationships/image" Target="../media/image1991.png"/><Relationship Id="rId671" Type="http://schemas.openxmlformats.org/officeDocument/2006/relationships/image" Target="../media/image2269.png"/><Relationship Id="rId21" Type="http://schemas.openxmlformats.org/officeDocument/2006/relationships/image" Target="../media/image1943.png"/><Relationship Id="rId324" Type="http://schemas.openxmlformats.org/officeDocument/2006/relationships/customXml" Target="../ink/ink1055.xml"/><Relationship Id="rId531" Type="http://schemas.openxmlformats.org/officeDocument/2006/relationships/image" Target="../media/image2199.png"/><Relationship Id="rId629" Type="http://schemas.openxmlformats.org/officeDocument/2006/relationships/image" Target="../media/image2248.png"/><Relationship Id="rId170" Type="http://schemas.openxmlformats.org/officeDocument/2006/relationships/customXml" Target="../ink/ink978.xml"/><Relationship Id="rId268" Type="http://schemas.openxmlformats.org/officeDocument/2006/relationships/customXml" Target="../ink/ink1027.xml"/><Relationship Id="rId475" Type="http://schemas.openxmlformats.org/officeDocument/2006/relationships/image" Target="../media/image2171.png"/><Relationship Id="rId682" Type="http://schemas.openxmlformats.org/officeDocument/2006/relationships/customXml" Target="../ink/ink1234.xml"/><Relationship Id="rId32" Type="http://schemas.openxmlformats.org/officeDocument/2006/relationships/customXml" Target="../ink/ink909.xml"/><Relationship Id="rId128" Type="http://schemas.openxmlformats.org/officeDocument/2006/relationships/customXml" Target="../ink/ink957.xml"/><Relationship Id="rId335" Type="http://schemas.openxmlformats.org/officeDocument/2006/relationships/image" Target="../media/image2100.png"/><Relationship Id="rId542" Type="http://schemas.openxmlformats.org/officeDocument/2006/relationships/customXml" Target="../ink/ink1164.xml"/><Relationship Id="rId181" Type="http://schemas.openxmlformats.org/officeDocument/2006/relationships/image" Target="../media/image2023.png"/><Relationship Id="rId402" Type="http://schemas.openxmlformats.org/officeDocument/2006/relationships/customXml" Target="../ink/ink1094.xml"/><Relationship Id="rId279" Type="http://schemas.openxmlformats.org/officeDocument/2006/relationships/image" Target="../media/image2072.png"/><Relationship Id="rId486" Type="http://schemas.openxmlformats.org/officeDocument/2006/relationships/customXml" Target="../ink/ink1136.xml"/><Relationship Id="rId693" Type="http://schemas.openxmlformats.org/officeDocument/2006/relationships/image" Target="../media/image2280.png"/><Relationship Id="rId707" Type="http://schemas.openxmlformats.org/officeDocument/2006/relationships/image" Target="../media/image2287.png"/><Relationship Id="rId43" Type="http://schemas.openxmlformats.org/officeDocument/2006/relationships/image" Target="../media/image1954.png"/><Relationship Id="rId139" Type="http://schemas.openxmlformats.org/officeDocument/2006/relationships/image" Target="../media/image2002.png"/><Relationship Id="rId346" Type="http://schemas.openxmlformats.org/officeDocument/2006/relationships/customXml" Target="../ink/ink1066.xml"/><Relationship Id="rId553" Type="http://schemas.openxmlformats.org/officeDocument/2006/relationships/image" Target="../media/image2210.png"/><Relationship Id="rId192" Type="http://schemas.openxmlformats.org/officeDocument/2006/relationships/customXml" Target="../ink/ink989.xml"/><Relationship Id="rId206" Type="http://schemas.openxmlformats.org/officeDocument/2006/relationships/customXml" Target="../ink/ink996.xml"/><Relationship Id="rId413" Type="http://schemas.openxmlformats.org/officeDocument/2006/relationships/image" Target="../media/image2139.png"/><Relationship Id="rId497" Type="http://schemas.openxmlformats.org/officeDocument/2006/relationships/image" Target="../media/image2182.png"/><Relationship Id="rId620" Type="http://schemas.openxmlformats.org/officeDocument/2006/relationships/customXml" Target="../ink/ink1203.xml"/><Relationship Id="rId357" Type="http://schemas.openxmlformats.org/officeDocument/2006/relationships/image" Target="../media/image2111.png"/><Relationship Id="rId54" Type="http://schemas.openxmlformats.org/officeDocument/2006/relationships/customXml" Target="../ink/ink920.xml"/><Relationship Id="rId217" Type="http://schemas.openxmlformats.org/officeDocument/2006/relationships/image" Target="../media/image2041.png"/><Relationship Id="rId564" Type="http://schemas.openxmlformats.org/officeDocument/2006/relationships/customXml" Target="../ink/ink1175.xml"/><Relationship Id="rId424" Type="http://schemas.openxmlformats.org/officeDocument/2006/relationships/customXml" Target="../ink/ink1105.xml"/><Relationship Id="rId631" Type="http://schemas.openxmlformats.org/officeDocument/2006/relationships/image" Target="../media/image2249.png"/><Relationship Id="rId270" Type="http://schemas.openxmlformats.org/officeDocument/2006/relationships/customXml" Target="../ink/ink1028.xml"/><Relationship Id="rId65" Type="http://schemas.openxmlformats.org/officeDocument/2006/relationships/image" Target="../media/image1965.png"/><Relationship Id="rId130" Type="http://schemas.openxmlformats.org/officeDocument/2006/relationships/customXml" Target="../ink/ink958.xml"/><Relationship Id="rId368" Type="http://schemas.openxmlformats.org/officeDocument/2006/relationships/customXml" Target="../ink/ink1077.xml"/><Relationship Id="rId575" Type="http://schemas.openxmlformats.org/officeDocument/2006/relationships/image" Target="../media/image2221.png"/><Relationship Id="rId228" Type="http://schemas.openxmlformats.org/officeDocument/2006/relationships/customXml" Target="../ink/ink1007.xml"/><Relationship Id="rId435" Type="http://schemas.openxmlformats.org/officeDocument/2006/relationships/image" Target="../media/image2150.png"/><Relationship Id="rId642" Type="http://schemas.openxmlformats.org/officeDocument/2006/relationships/customXml" Target="../ink/ink1214.xml"/><Relationship Id="rId281" Type="http://schemas.openxmlformats.org/officeDocument/2006/relationships/image" Target="../media/image2073.png"/><Relationship Id="rId502" Type="http://schemas.openxmlformats.org/officeDocument/2006/relationships/customXml" Target="../ink/ink1144.xml"/><Relationship Id="rId76" Type="http://schemas.openxmlformats.org/officeDocument/2006/relationships/customXml" Target="../ink/ink931.xml"/><Relationship Id="rId141" Type="http://schemas.openxmlformats.org/officeDocument/2006/relationships/image" Target="../media/image2003.png"/><Relationship Id="rId379" Type="http://schemas.openxmlformats.org/officeDocument/2006/relationships/image" Target="../media/image2122.png"/><Relationship Id="rId586" Type="http://schemas.openxmlformats.org/officeDocument/2006/relationships/customXml" Target="../ink/ink1186.xml"/><Relationship Id="rId7" Type="http://schemas.openxmlformats.org/officeDocument/2006/relationships/image" Target="../media/image1936.png"/><Relationship Id="rId239" Type="http://schemas.openxmlformats.org/officeDocument/2006/relationships/image" Target="../media/image2052.png"/><Relationship Id="rId446" Type="http://schemas.openxmlformats.org/officeDocument/2006/relationships/customXml" Target="../ink/ink1116.xml"/><Relationship Id="rId653" Type="http://schemas.openxmlformats.org/officeDocument/2006/relationships/image" Target="../media/image2260.png"/><Relationship Id="rId292" Type="http://schemas.openxmlformats.org/officeDocument/2006/relationships/customXml" Target="../ink/ink1039.xml"/><Relationship Id="rId306" Type="http://schemas.openxmlformats.org/officeDocument/2006/relationships/customXml" Target="../ink/ink1046.xml"/><Relationship Id="rId87" Type="http://schemas.openxmlformats.org/officeDocument/2006/relationships/image" Target="../media/image1976.png"/><Relationship Id="rId513" Type="http://schemas.openxmlformats.org/officeDocument/2006/relationships/image" Target="../media/image2190.png"/><Relationship Id="rId597" Type="http://schemas.openxmlformats.org/officeDocument/2006/relationships/image" Target="../media/image2232.png"/><Relationship Id="rId152" Type="http://schemas.openxmlformats.org/officeDocument/2006/relationships/customXml" Target="../ink/ink969.xml"/><Relationship Id="rId457" Type="http://schemas.openxmlformats.org/officeDocument/2006/relationships/image" Target="../media/image2162.png"/><Relationship Id="rId664" Type="http://schemas.openxmlformats.org/officeDocument/2006/relationships/customXml" Target="../ink/ink1225.xml"/><Relationship Id="rId14" Type="http://schemas.openxmlformats.org/officeDocument/2006/relationships/customXml" Target="../ink/ink900.xml"/><Relationship Id="rId317" Type="http://schemas.openxmlformats.org/officeDocument/2006/relationships/image" Target="../media/image2091.png"/><Relationship Id="rId524" Type="http://schemas.openxmlformats.org/officeDocument/2006/relationships/customXml" Target="../ink/ink1155.xml"/><Relationship Id="rId98" Type="http://schemas.openxmlformats.org/officeDocument/2006/relationships/customXml" Target="../ink/ink942.xml"/><Relationship Id="rId163" Type="http://schemas.openxmlformats.org/officeDocument/2006/relationships/image" Target="../media/image2014.png"/><Relationship Id="rId370" Type="http://schemas.openxmlformats.org/officeDocument/2006/relationships/customXml" Target="../ink/ink1078.xml"/><Relationship Id="rId230" Type="http://schemas.openxmlformats.org/officeDocument/2006/relationships/customXml" Target="../ink/ink1008.xml"/><Relationship Id="rId468" Type="http://schemas.openxmlformats.org/officeDocument/2006/relationships/customXml" Target="../ink/ink1127.xml"/><Relationship Id="rId675" Type="http://schemas.openxmlformats.org/officeDocument/2006/relationships/image" Target="../media/image2271.png"/><Relationship Id="rId25" Type="http://schemas.openxmlformats.org/officeDocument/2006/relationships/image" Target="../media/image1945.png"/><Relationship Id="rId328" Type="http://schemas.openxmlformats.org/officeDocument/2006/relationships/customXml" Target="../ink/ink1057.xml"/><Relationship Id="rId535" Type="http://schemas.openxmlformats.org/officeDocument/2006/relationships/image" Target="../media/image2201.png"/><Relationship Id="rId174" Type="http://schemas.openxmlformats.org/officeDocument/2006/relationships/customXml" Target="../ink/ink980.xml"/><Relationship Id="rId381" Type="http://schemas.openxmlformats.org/officeDocument/2006/relationships/image" Target="../media/image2123.png"/><Relationship Id="rId602" Type="http://schemas.openxmlformats.org/officeDocument/2006/relationships/customXml" Target="../ink/ink1194.xml"/><Relationship Id="rId241" Type="http://schemas.openxmlformats.org/officeDocument/2006/relationships/image" Target="../media/image2053.png"/><Relationship Id="rId479" Type="http://schemas.openxmlformats.org/officeDocument/2006/relationships/image" Target="../media/image2173.png"/><Relationship Id="rId686" Type="http://schemas.openxmlformats.org/officeDocument/2006/relationships/customXml" Target="../ink/ink1236.xml"/><Relationship Id="rId36" Type="http://schemas.openxmlformats.org/officeDocument/2006/relationships/customXml" Target="../ink/ink911.xml"/><Relationship Id="rId339" Type="http://schemas.openxmlformats.org/officeDocument/2006/relationships/image" Target="../media/image2102.png"/><Relationship Id="rId546" Type="http://schemas.openxmlformats.org/officeDocument/2006/relationships/customXml" Target="../ink/ink1166.xml"/><Relationship Id="rId101" Type="http://schemas.openxmlformats.org/officeDocument/2006/relationships/image" Target="../media/image1983.png"/><Relationship Id="rId185" Type="http://schemas.openxmlformats.org/officeDocument/2006/relationships/image" Target="../media/image2025.png"/><Relationship Id="rId406" Type="http://schemas.openxmlformats.org/officeDocument/2006/relationships/customXml" Target="../ink/ink1096.xml"/><Relationship Id="rId392" Type="http://schemas.openxmlformats.org/officeDocument/2006/relationships/customXml" Target="../ink/ink1089.xml"/><Relationship Id="rId613" Type="http://schemas.openxmlformats.org/officeDocument/2006/relationships/image" Target="../media/image2240.png"/><Relationship Id="rId697" Type="http://schemas.openxmlformats.org/officeDocument/2006/relationships/image" Target="../media/image2282.png"/><Relationship Id="rId252" Type="http://schemas.openxmlformats.org/officeDocument/2006/relationships/customXml" Target="../ink/ink1019.xml"/><Relationship Id="rId47" Type="http://schemas.openxmlformats.org/officeDocument/2006/relationships/image" Target="../media/image1956.png"/><Relationship Id="rId112" Type="http://schemas.openxmlformats.org/officeDocument/2006/relationships/customXml" Target="../ink/ink949.xml"/><Relationship Id="rId557" Type="http://schemas.openxmlformats.org/officeDocument/2006/relationships/image" Target="../media/image2212.png"/><Relationship Id="rId196" Type="http://schemas.openxmlformats.org/officeDocument/2006/relationships/customXml" Target="../ink/ink991.xml"/><Relationship Id="rId417" Type="http://schemas.openxmlformats.org/officeDocument/2006/relationships/image" Target="../media/image2141.png"/><Relationship Id="rId624" Type="http://schemas.openxmlformats.org/officeDocument/2006/relationships/customXml" Target="../ink/ink1205.xml"/><Relationship Id="rId263" Type="http://schemas.openxmlformats.org/officeDocument/2006/relationships/image" Target="../media/image2064.png"/><Relationship Id="rId470" Type="http://schemas.openxmlformats.org/officeDocument/2006/relationships/customXml" Target="../ink/ink1128.xml"/><Relationship Id="rId58" Type="http://schemas.openxmlformats.org/officeDocument/2006/relationships/customXml" Target="../ink/ink922.xml"/><Relationship Id="rId123" Type="http://schemas.openxmlformats.org/officeDocument/2006/relationships/image" Target="../media/image1994.png"/><Relationship Id="rId330" Type="http://schemas.openxmlformats.org/officeDocument/2006/relationships/customXml" Target="../ink/ink1058.xml"/><Relationship Id="rId568" Type="http://schemas.openxmlformats.org/officeDocument/2006/relationships/customXml" Target="../ink/ink1177.xml"/><Relationship Id="rId428" Type="http://schemas.openxmlformats.org/officeDocument/2006/relationships/customXml" Target="../ink/ink1107.xml"/><Relationship Id="rId635" Type="http://schemas.openxmlformats.org/officeDocument/2006/relationships/image" Target="../media/image2251.png"/><Relationship Id="rId274" Type="http://schemas.openxmlformats.org/officeDocument/2006/relationships/customXml" Target="../ink/ink1030.xml"/><Relationship Id="rId481" Type="http://schemas.openxmlformats.org/officeDocument/2006/relationships/image" Target="../media/image2174.png"/><Relationship Id="rId702" Type="http://schemas.openxmlformats.org/officeDocument/2006/relationships/customXml" Target="../ink/ink1244.xml"/><Relationship Id="rId69" Type="http://schemas.openxmlformats.org/officeDocument/2006/relationships/image" Target="../media/image1967.png"/><Relationship Id="rId134" Type="http://schemas.openxmlformats.org/officeDocument/2006/relationships/customXml" Target="../ink/ink960.xml"/><Relationship Id="rId579" Type="http://schemas.openxmlformats.org/officeDocument/2006/relationships/image" Target="../media/image2223.png"/><Relationship Id="rId341" Type="http://schemas.openxmlformats.org/officeDocument/2006/relationships/image" Target="../media/image2103.png"/><Relationship Id="rId439" Type="http://schemas.openxmlformats.org/officeDocument/2006/relationships/image" Target="../media/image2152.png"/><Relationship Id="rId646" Type="http://schemas.openxmlformats.org/officeDocument/2006/relationships/customXml" Target="../ink/ink1216.xml"/><Relationship Id="rId201" Type="http://schemas.openxmlformats.org/officeDocument/2006/relationships/image" Target="../media/image2033.png"/><Relationship Id="rId285" Type="http://schemas.openxmlformats.org/officeDocument/2006/relationships/image" Target="../media/image2075.png"/><Relationship Id="rId506" Type="http://schemas.openxmlformats.org/officeDocument/2006/relationships/customXml" Target="../ink/ink1146.xml"/><Relationship Id="rId492" Type="http://schemas.openxmlformats.org/officeDocument/2006/relationships/customXml" Target="../ink/ink1139.xml"/><Relationship Id="rId145" Type="http://schemas.openxmlformats.org/officeDocument/2006/relationships/image" Target="../media/image2005.png"/><Relationship Id="rId352" Type="http://schemas.openxmlformats.org/officeDocument/2006/relationships/customXml" Target="../ink/ink1069.xml"/><Relationship Id="rId212" Type="http://schemas.openxmlformats.org/officeDocument/2006/relationships/customXml" Target="../ink/ink999.xml"/><Relationship Id="rId657" Type="http://schemas.openxmlformats.org/officeDocument/2006/relationships/image" Target="../media/image2262.png"/><Relationship Id="rId296" Type="http://schemas.openxmlformats.org/officeDocument/2006/relationships/customXml" Target="../ink/ink1041.xml"/><Relationship Id="rId517" Type="http://schemas.openxmlformats.org/officeDocument/2006/relationships/image" Target="../media/image2192.png"/><Relationship Id="rId60" Type="http://schemas.openxmlformats.org/officeDocument/2006/relationships/customXml" Target="../ink/ink923.xml"/><Relationship Id="rId156" Type="http://schemas.openxmlformats.org/officeDocument/2006/relationships/customXml" Target="../ink/ink971.xml"/><Relationship Id="rId363" Type="http://schemas.openxmlformats.org/officeDocument/2006/relationships/image" Target="../media/image2114.png"/><Relationship Id="rId570" Type="http://schemas.openxmlformats.org/officeDocument/2006/relationships/customXml" Target="../ink/ink1178.xml"/><Relationship Id="rId223" Type="http://schemas.openxmlformats.org/officeDocument/2006/relationships/image" Target="../media/image2044.png"/><Relationship Id="rId430" Type="http://schemas.openxmlformats.org/officeDocument/2006/relationships/customXml" Target="../ink/ink1108.xml"/><Relationship Id="rId668" Type="http://schemas.openxmlformats.org/officeDocument/2006/relationships/customXml" Target="../ink/ink1227.xml"/><Relationship Id="rId18" Type="http://schemas.openxmlformats.org/officeDocument/2006/relationships/customXml" Target="../ink/ink902.xml"/><Relationship Id="rId528" Type="http://schemas.openxmlformats.org/officeDocument/2006/relationships/customXml" Target="../ink/ink1157.xml"/><Relationship Id="rId125" Type="http://schemas.openxmlformats.org/officeDocument/2006/relationships/image" Target="../media/image1995.png"/><Relationship Id="rId167" Type="http://schemas.openxmlformats.org/officeDocument/2006/relationships/image" Target="../media/image2016.png"/><Relationship Id="rId332" Type="http://schemas.openxmlformats.org/officeDocument/2006/relationships/customXml" Target="../ink/ink1059.xml"/><Relationship Id="rId374" Type="http://schemas.openxmlformats.org/officeDocument/2006/relationships/customXml" Target="../ink/ink1080.xml"/><Relationship Id="rId581" Type="http://schemas.openxmlformats.org/officeDocument/2006/relationships/image" Target="../media/image2224.png"/><Relationship Id="rId71" Type="http://schemas.openxmlformats.org/officeDocument/2006/relationships/image" Target="../media/image1968.png"/><Relationship Id="rId234" Type="http://schemas.openxmlformats.org/officeDocument/2006/relationships/customXml" Target="../ink/ink1010.xml"/><Relationship Id="rId637" Type="http://schemas.openxmlformats.org/officeDocument/2006/relationships/image" Target="../media/image2252.png"/><Relationship Id="rId679" Type="http://schemas.openxmlformats.org/officeDocument/2006/relationships/image" Target="../media/image2273.png"/><Relationship Id="rId2" Type="http://schemas.openxmlformats.org/officeDocument/2006/relationships/customXml" Target="../ink/ink894.xml"/><Relationship Id="rId29" Type="http://schemas.openxmlformats.org/officeDocument/2006/relationships/image" Target="../media/image1947.png"/><Relationship Id="rId276" Type="http://schemas.openxmlformats.org/officeDocument/2006/relationships/customXml" Target="../ink/ink1031.xml"/><Relationship Id="rId441" Type="http://schemas.openxmlformats.org/officeDocument/2006/relationships/image" Target="../media/image2153.png"/><Relationship Id="rId483" Type="http://schemas.openxmlformats.org/officeDocument/2006/relationships/image" Target="../media/image2175.png"/><Relationship Id="rId539" Type="http://schemas.openxmlformats.org/officeDocument/2006/relationships/image" Target="../media/image2203.png"/><Relationship Id="rId690" Type="http://schemas.openxmlformats.org/officeDocument/2006/relationships/customXml" Target="../ink/ink1238.xml"/><Relationship Id="rId704" Type="http://schemas.openxmlformats.org/officeDocument/2006/relationships/customXml" Target="../ink/ink1245.xml"/><Relationship Id="rId40" Type="http://schemas.openxmlformats.org/officeDocument/2006/relationships/customXml" Target="../ink/ink913.xml"/><Relationship Id="rId136" Type="http://schemas.openxmlformats.org/officeDocument/2006/relationships/customXml" Target="../ink/ink961.xml"/><Relationship Id="rId178" Type="http://schemas.openxmlformats.org/officeDocument/2006/relationships/customXml" Target="../ink/ink982.xml"/><Relationship Id="rId301" Type="http://schemas.openxmlformats.org/officeDocument/2006/relationships/image" Target="../media/image2083.png"/><Relationship Id="rId343" Type="http://schemas.openxmlformats.org/officeDocument/2006/relationships/image" Target="../media/image2104.png"/><Relationship Id="rId550" Type="http://schemas.openxmlformats.org/officeDocument/2006/relationships/customXml" Target="../ink/ink1168.xml"/><Relationship Id="rId82" Type="http://schemas.openxmlformats.org/officeDocument/2006/relationships/customXml" Target="../ink/ink934.xml"/><Relationship Id="rId203" Type="http://schemas.openxmlformats.org/officeDocument/2006/relationships/image" Target="../media/image2034.png"/><Relationship Id="rId385" Type="http://schemas.openxmlformats.org/officeDocument/2006/relationships/image" Target="../media/image2125.png"/><Relationship Id="rId592" Type="http://schemas.openxmlformats.org/officeDocument/2006/relationships/customXml" Target="../ink/ink1189.xml"/><Relationship Id="rId606" Type="http://schemas.openxmlformats.org/officeDocument/2006/relationships/customXml" Target="../ink/ink1196.xml"/><Relationship Id="rId648" Type="http://schemas.openxmlformats.org/officeDocument/2006/relationships/customXml" Target="../ink/ink1217.xml"/><Relationship Id="rId245" Type="http://schemas.openxmlformats.org/officeDocument/2006/relationships/image" Target="../media/image2055.png"/><Relationship Id="rId287" Type="http://schemas.openxmlformats.org/officeDocument/2006/relationships/image" Target="../media/image2076.png"/><Relationship Id="rId410" Type="http://schemas.openxmlformats.org/officeDocument/2006/relationships/customXml" Target="../ink/ink1098.xml"/><Relationship Id="rId452" Type="http://schemas.openxmlformats.org/officeDocument/2006/relationships/customXml" Target="../ink/ink1119.xml"/><Relationship Id="rId494" Type="http://schemas.openxmlformats.org/officeDocument/2006/relationships/customXml" Target="../ink/ink1140.xml"/><Relationship Id="rId508" Type="http://schemas.openxmlformats.org/officeDocument/2006/relationships/customXml" Target="../ink/ink1147.xml"/><Relationship Id="rId105" Type="http://schemas.openxmlformats.org/officeDocument/2006/relationships/image" Target="../media/image1985.png"/><Relationship Id="rId147" Type="http://schemas.openxmlformats.org/officeDocument/2006/relationships/image" Target="../media/image2006.png"/><Relationship Id="rId312" Type="http://schemas.openxmlformats.org/officeDocument/2006/relationships/customXml" Target="../ink/ink1049.xml"/><Relationship Id="rId354" Type="http://schemas.openxmlformats.org/officeDocument/2006/relationships/customXml" Target="../ink/ink1070.xml"/><Relationship Id="rId51" Type="http://schemas.openxmlformats.org/officeDocument/2006/relationships/image" Target="../media/image1958.png"/><Relationship Id="rId93" Type="http://schemas.openxmlformats.org/officeDocument/2006/relationships/image" Target="../media/image1979.png"/><Relationship Id="rId189" Type="http://schemas.openxmlformats.org/officeDocument/2006/relationships/image" Target="../media/image2027.png"/><Relationship Id="rId396" Type="http://schemas.openxmlformats.org/officeDocument/2006/relationships/customXml" Target="../ink/ink1091.xml"/><Relationship Id="rId561" Type="http://schemas.openxmlformats.org/officeDocument/2006/relationships/image" Target="../media/image2214.png"/><Relationship Id="rId617" Type="http://schemas.openxmlformats.org/officeDocument/2006/relationships/image" Target="../media/image2242.png"/><Relationship Id="rId659" Type="http://schemas.openxmlformats.org/officeDocument/2006/relationships/image" Target="../media/image2263.png"/><Relationship Id="rId214" Type="http://schemas.openxmlformats.org/officeDocument/2006/relationships/customXml" Target="../ink/ink1000.xml"/><Relationship Id="rId256" Type="http://schemas.openxmlformats.org/officeDocument/2006/relationships/customXml" Target="../ink/ink1021.xml"/><Relationship Id="rId298" Type="http://schemas.openxmlformats.org/officeDocument/2006/relationships/customXml" Target="../ink/ink1042.xml"/><Relationship Id="rId421" Type="http://schemas.openxmlformats.org/officeDocument/2006/relationships/image" Target="../media/image2143.png"/><Relationship Id="rId463" Type="http://schemas.openxmlformats.org/officeDocument/2006/relationships/image" Target="../media/image2165.png"/><Relationship Id="rId519" Type="http://schemas.openxmlformats.org/officeDocument/2006/relationships/image" Target="../media/image2193.png"/><Relationship Id="rId670" Type="http://schemas.openxmlformats.org/officeDocument/2006/relationships/customXml" Target="../ink/ink1228.xml"/><Relationship Id="rId116" Type="http://schemas.openxmlformats.org/officeDocument/2006/relationships/customXml" Target="../ink/ink951.xml"/><Relationship Id="rId158" Type="http://schemas.openxmlformats.org/officeDocument/2006/relationships/customXml" Target="../ink/ink972.xml"/><Relationship Id="rId323" Type="http://schemas.openxmlformats.org/officeDocument/2006/relationships/image" Target="../media/image2094.png"/><Relationship Id="rId530" Type="http://schemas.openxmlformats.org/officeDocument/2006/relationships/customXml" Target="../ink/ink1158.xml"/><Relationship Id="rId20" Type="http://schemas.openxmlformats.org/officeDocument/2006/relationships/customXml" Target="../ink/ink903.xml"/><Relationship Id="rId62" Type="http://schemas.openxmlformats.org/officeDocument/2006/relationships/customXml" Target="../ink/ink924.xml"/><Relationship Id="rId365" Type="http://schemas.openxmlformats.org/officeDocument/2006/relationships/image" Target="../media/image2115.png"/><Relationship Id="rId572" Type="http://schemas.openxmlformats.org/officeDocument/2006/relationships/customXml" Target="../ink/ink1179.xml"/><Relationship Id="rId628" Type="http://schemas.openxmlformats.org/officeDocument/2006/relationships/customXml" Target="../ink/ink1207.xml"/><Relationship Id="rId225" Type="http://schemas.openxmlformats.org/officeDocument/2006/relationships/image" Target="../media/image2045.png"/><Relationship Id="rId267" Type="http://schemas.openxmlformats.org/officeDocument/2006/relationships/image" Target="../media/image2066.png"/><Relationship Id="rId432" Type="http://schemas.openxmlformats.org/officeDocument/2006/relationships/customXml" Target="../ink/ink1109.xml"/><Relationship Id="rId474" Type="http://schemas.openxmlformats.org/officeDocument/2006/relationships/customXml" Target="../ink/ink1130.xml"/><Relationship Id="rId127" Type="http://schemas.openxmlformats.org/officeDocument/2006/relationships/image" Target="../media/image1996.png"/><Relationship Id="rId681" Type="http://schemas.openxmlformats.org/officeDocument/2006/relationships/image" Target="../media/image2274.png"/><Relationship Id="rId31" Type="http://schemas.openxmlformats.org/officeDocument/2006/relationships/image" Target="../media/image1948.png"/><Relationship Id="rId73" Type="http://schemas.openxmlformats.org/officeDocument/2006/relationships/image" Target="../media/image1969.png"/><Relationship Id="rId169" Type="http://schemas.openxmlformats.org/officeDocument/2006/relationships/image" Target="../media/image2017.png"/><Relationship Id="rId334" Type="http://schemas.openxmlformats.org/officeDocument/2006/relationships/customXml" Target="../ink/ink1060.xml"/><Relationship Id="rId376" Type="http://schemas.openxmlformats.org/officeDocument/2006/relationships/customXml" Target="../ink/ink1081.xml"/><Relationship Id="rId541" Type="http://schemas.openxmlformats.org/officeDocument/2006/relationships/image" Target="../media/image2204.png"/><Relationship Id="rId583" Type="http://schemas.openxmlformats.org/officeDocument/2006/relationships/image" Target="../media/image2225.png"/><Relationship Id="rId639" Type="http://schemas.openxmlformats.org/officeDocument/2006/relationships/image" Target="../media/image2253.png"/><Relationship Id="rId4" Type="http://schemas.openxmlformats.org/officeDocument/2006/relationships/customXml" Target="../ink/ink895.xml"/><Relationship Id="rId180" Type="http://schemas.openxmlformats.org/officeDocument/2006/relationships/customXml" Target="../ink/ink983.xml"/><Relationship Id="rId236" Type="http://schemas.openxmlformats.org/officeDocument/2006/relationships/customXml" Target="../ink/ink1011.xml"/><Relationship Id="rId278" Type="http://schemas.openxmlformats.org/officeDocument/2006/relationships/customXml" Target="../ink/ink1032.xml"/><Relationship Id="rId401" Type="http://schemas.openxmlformats.org/officeDocument/2006/relationships/image" Target="../media/image2133.png"/><Relationship Id="rId443" Type="http://schemas.openxmlformats.org/officeDocument/2006/relationships/image" Target="../media/image2155.png"/><Relationship Id="rId650" Type="http://schemas.openxmlformats.org/officeDocument/2006/relationships/customXml" Target="../ink/ink1218.xml"/><Relationship Id="rId303" Type="http://schemas.openxmlformats.org/officeDocument/2006/relationships/image" Target="../media/image2084.png"/><Relationship Id="rId485" Type="http://schemas.openxmlformats.org/officeDocument/2006/relationships/image" Target="../media/image2176.png"/><Relationship Id="rId692" Type="http://schemas.openxmlformats.org/officeDocument/2006/relationships/customXml" Target="../ink/ink1239.xml"/><Relationship Id="rId706" Type="http://schemas.openxmlformats.org/officeDocument/2006/relationships/customXml" Target="../ink/ink1246.xml"/><Relationship Id="rId42" Type="http://schemas.openxmlformats.org/officeDocument/2006/relationships/customXml" Target="../ink/ink914.xml"/><Relationship Id="rId84" Type="http://schemas.openxmlformats.org/officeDocument/2006/relationships/customXml" Target="../ink/ink935.xml"/><Relationship Id="rId138" Type="http://schemas.openxmlformats.org/officeDocument/2006/relationships/customXml" Target="../ink/ink962.xml"/><Relationship Id="rId345" Type="http://schemas.openxmlformats.org/officeDocument/2006/relationships/image" Target="../media/image2105.png"/><Relationship Id="rId387" Type="http://schemas.openxmlformats.org/officeDocument/2006/relationships/image" Target="../media/image2126.png"/><Relationship Id="rId510" Type="http://schemas.openxmlformats.org/officeDocument/2006/relationships/customXml" Target="../ink/ink1148.xml"/><Relationship Id="rId552" Type="http://schemas.openxmlformats.org/officeDocument/2006/relationships/customXml" Target="../ink/ink1169.xml"/><Relationship Id="rId594" Type="http://schemas.openxmlformats.org/officeDocument/2006/relationships/customXml" Target="../ink/ink1190.xml"/><Relationship Id="rId608" Type="http://schemas.openxmlformats.org/officeDocument/2006/relationships/customXml" Target="../ink/ink1197.xml"/><Relationship Id="rId191" Type="http://schemas.openxmlformats.org/officeDocument/2006/relationships/image" Target="../media/image2028.png"/><Relationship Id="rId205" Type="http://schemas.openxmlformats.org/officeDocument/2006/relationships/image" Target="../media/image2035.png"/><Relationship Id="rId247" Type="http://schemas.openxmlformats.org/officeDocument/2006/relationships/image" Target="../media/image2056.png"/><Relationship Id="rId412" Type="http://schemas.openxmlformats.org/officeDocument/2006/relationships/customXml" Target="../ink/ink1099.xml"/><Relationship Id="rId107" Type="http://schemas.openxmlformats.org/officeDocument/2006/relationships/image" Target="../media/image1986.png"/><Relationship Id="rId289" Type="http://schemas.openxmlformats.org/officeDocument/2006/relationships/image" Target="../media/image2077.png"/><Relationship Id="rId454" Type="http://schemas.openxmlformats.org/officeDocument/2006/relationships/customXml" Target="../ink/ink1120.xml"/><Relationship Id="rId496" Type="http://schemas.openxmlformats.org/officeDocument/2006/relationships/customXml" Target="../ink/ink1141.xml"/><Relationship Id="rId661" Type="http://schemas.openxmlformats.org/officeDocument/2006/relationships/image" Target="../media/image2264.png"/><Relationship Id="rId11" Type="http://schemas.openxmlformats.org/officeDocument/2006/relationships/image" Target="../media/image1938.png"/><Relationship Id="rId53" Type="http://schemas.openxmlformats.org/officeDocument/2006/relationships/image" Target="../media/image1959.png"/><Relationship Id="rId149" Type="http://schemas.openxmlformats.org/officeDocument/2006/relationships/image" Target="../media/image2007.png"/><Relationship Id="rId314" Type="http://schemas.openxmlformats.org/officeDocument/2006/relationships/customXml" Target="../ink/ink1050.xml"/><Relationship Id="rId356" Type="http://schemas.openxmlformats.org/officeDocument/2006/relationships/customXml" Target="../ink/ink1071.xml"/><Relationship Id="rId398" Type="http://schemas.openxmlformats.org/officeDocument/2006/relationships/customXml" Target="../ink/ink1092.xml"/><Relationship Id="rId521" Type="http://schemas.openxmlformats.org/officeDocument/2006/relationships/image" Target="../media/image2194.png"/><Relationship Id="rId563" Type="http://schemas.openxmlformats.org/officeDocument/2006/relationships/image" Target="../media/image2215.png"/><Relationship Id="rId619" Type="http://schemas.openxmlformats.org/officeDocument/2006/relationships/image" Target="../media/image2243.png"/><Relationship Id="rId95" Type="http://schemas.openxmlformats.org/officeDocument/2006/relationships/image" Target="../media/image1980.png"/><Relationship Id="rId160" Type="http://schemas.openxmlformats.org/officeDocument/2006/relationships/customXml" Target="../ink/ink973.xml"/><Relationship Id="rId216" Type="http://schemas.openxmlformats.org/officeDocument/2006/relationships/customXml" Target="../ink/ink1001.xml"/><Relationship Id="rId423" Type="http://schemas.openxmlformats.org/officeDocument/2006/relationships/image" Target="../media/image2144.png"/><Relationship Id="rId258" Type="http://schemas.openxmlformats.org/officeDocument/2006/relationships/customXml" Target="../ink/ink1022.xml"/><Relationship Id="rId465" Type="http://schemas.openxmlformats.org/officeDocument/2006/relationships/image" Target="../media/image2166.png"/><Relationship Id="rId630" Type="http://schemas.openxmlformats.org/officeDocument/2006/relationships/customXml" Target="../ink/ink1208.xml"/><Relationship Id="rId672" Type="http://schemas.openxmlformats.org/officeDocument/2006/relationships/customXml" Target="../ink/ink1229.xml"/><Relationship Id="rId22" Type="http://schemas.openxmlformats.org/officeDocument/2006/relationships/customXml" Target="../ink/ink904.xml"/><Relationship Id="rId64" Type="http://schemas.openxmlformats.org/officeDocument/2006/relationships/customXml" Target="../ink/ink925.xml"/><Relationship Id="rId118" Type="http://schemas.openxmlformats.org/officeDocument/2006/relationships/customXml" Target="../ink/ink952.xml"/><Relationship Id="rId325" Type="http://schemas.openxmlformats.org/officeDocument/2006/relationships/image" Target="../media/image2095.png"/><Relationship Id="rId367" Type="http://schemas.openxmlformats.org/officeDocument/2006/relationships/image" Target="../media/image2116.png"/><Relationship Id="rId532" Type="http://schemas.openxmlformats.org/officeDocument/2006/relationships/customXml" Target="../ink/ink1159.xml"/><Relationship Id="rId574" Type="http://schemas.openxmlformats.org/officeDocument/2006/relationships/customXml" Target="../ink/ink1180.xml"/><Relationship Id="rId171" Type="http://schemas.openxmlformats.org/officeDocument/2006/relationships/image" Target="../media/image2018.png"/><Relationship Id="rId227" Type="http://schemas.openxmlformats.org/officeDocument/2006/relationships/image" Target="../media/image2046.png"/><Relationship Id="rId269" Type="http://schemas.openxmlformats.org/officeDocument/2006/relationships/image" Target="../media/image2067.png"/><Relationship Id="rId434" Type="http://schemas.openxmlformats.org/officeDocument/2006/relationships/customXml" Target="../ink/ink1110.xml"/><Relationship Id="rId476" Type="http://schemas.openxmlformats.org/officeDocument/2006/relationships/customXml" Target="../ink/ink1131.xml"/><Relationship Id="rId641" Type="http://schemas.openxmlformats.org/officeDocument/2006/relationships/image" Target="../media/image2254.png"/><Relationship Id="rId683" Type="http://schemas.openxmlformats.org/officeDocument/2006/relationships/image" Target="../media/image2275.png"/><Relationship Id="rId33" Type="http://schemas.openxmlformats.org/officeDocument/2006/relationships/image" Target="../media/image1949.png"/><Relationship Id="rId129" Type="http://schemas.openxmlformats.org/officeDocument/2006/relationships/image" Target="../media/image1997.png"/><Relationship Id="rId280" Type="http://schemas.openxmlformats.org/officeDocument/2006/relationships/customXml" Target="../ink/ink1033.xml"/><Relationship Id="rId336" Type="http://schemas.openxmlformats.org/officeDocument/2006/relationships/customXml" Target="../ink/ink1061.xml"/><Relationship Id="rId501" Type="http://schemas.openxmlformats.org/officeDocument/2006/relationships/image" Target="../media/image2184.png"/><Relationship Id="rId543" Type="http://schemas.openxmlformats.org/officeDocument/2006/relationships/image" Target="../media/image2205.png"/><Relationship Id="rId75" Type="http://schemas.openxmlformats.org/officeDocument/2006/relationships/image" Target="../media/image1970.png"/><Relationship Id="rId140" Type="http://schemas.openxmlformats.org/officeDocument/2006/relationships/customXml" Target="../ink/ink963.xml"/><Relationship Id="rId182" Type="http://schemas.openxmlformats.org/officeDocument/2006/relationships/customXml" Target="../ink/ink984.xml"/><Relationship Id="rId378" Type="http://schemas.openxmlformats.org/officeDocument/2006/relationships/customXml" Target="../ink/ink1082.xml"/><Relationship Id="rId403" Type="http://schemas.openxmlformats.org/officeDocument/2006/relationships/image" Target="../media/image2134.png"/><Relationship Id="rId585" Type="http://schemas.openxmlformats.org/officeDocument/2006/relationships/image" Target="../media/image2226.png"/><Relationship Id="rId6" Type="http://schemas.openxmlformats.org/officeDocument/2006/relationships/customXml" Target="../ink/ink896.xml"/><Relationship Id="rId238" Type="http://schemas.openxmlformats.org/officeDocument/2006/relationships/customXml" Target="../ink/ink1012.xml"/><Relationship Id="rId445" Type="http://schemas.openxmlformats.org/officeDocument/2006/relationships/image" Target="../media/image2156.png"/><Relationship Id="rId487" Type="http://schemas.openxmlformats.org/officeDocument/2006/relationships/image" Target="../media/image2177.png"/><Relationship Id="rId610" Type="http://schemas.openxmlformats.org/officeDocument/2006/relationships/customXml" Target="../ink/ink1198.xml"/><Relationship Id="rId652" Type="http://schemas.openxmlformats.org/officeDocument/2006/relationships/customXml" Target="../ink/ink1219.xml"/><Relationship Id="rId694" Type="http://schemas.openxmlformats.org/officeDocument/2006/relationships/customXml" Target="../ink/ink1240.xml"/><Relationship Id="rId291" Type="http://schemas.openxmlformats.org/officeDocument/2006/relationships/image" Target="../media/image2078.png"/><Relationship Id="rId305" Type="http://schemas.openxmlformats.org/officeDocument/2006/relationships/image" Target="../media/image2085.png"/><Relationship Id="rId347" Type="http://schemas.openxmlformats.org/officeDocument/2006/relationships/image" Target="../media/image2106.png"/><Relationship Id="rId512" Type="http://schemas.openxmlformats.org/officeDocument/2006/relationships/customXml" Target="../ink/ink1149.xml"/><Relationship Id="rId44" Type="http://schemas.openxmlformats.org/officeDocument/2006/relationships/customXml" Target="../ink/ink915.xml"/><Relationship Id="rId86" Type="http://schemas.openxmlformats.org/officeDocument/2006/relationships/customXml" Target="../ink/ink936.xml"/><Relationship Id="rId151" Type="http://schemas.openxmlformats.org/officeDocument/2006/relationships/image" Target="../media/image2008.png"/><Relationship Id="rId389" Type="http://schemas.openxmlformats.org/officeDocument/2006/relationships/image" Target="../media/image2127.png"/><Relationship Id="rId554" Type="http://schemas.openxmlformats.org/officeDocument/2006/relationships/customXml" Target="../ink/ink1170.xml"/><Relationship Id="rId596" Type="http://schemas.openxmlformats.org/officeDocument/2006/relationships/customXml" Target="../ink/ink1191.xml"/><Relationship Id="rId193" Type="http://schemas.openxmlformats.org/officeDocument/2006/relationships/image" Target="../media/image2029.png"/><Relationship Id="rId207" Type="http://schemas.openxmlformats.org/officeDocument/2006/relationships/image" Target="../media/image2036.png"/><Relationship Id="rId249" Type="http://schemas.openxmlformats.org/officeDocument/2006/relationships/image" Target="../media/image2057.png"/><Relationship Id="rId414" Type="http://schemas.openxmlformats.org/officeDocument/2006/relationships/customXml" Target="../ink/ink1100.xml"/><Relationship Id="rId456" Type="http://schemas.openxmlformats.org/officeDocument/2006/relationships/customXml" Target="../ink/ink1121.xml"/><Relationship Id="rId498" Type="http://schemas.openxmlformats.org/officeDocument/2006/relationships/customXml" Target="../ink/ink1142.xml"/><Relationship Id="rId621" Type="http://schemas.openxmlformats.org/officeDocument/2006/relationships/image" Target="../media/image2244.png"/><Relationship Id="rId663" Type="http://schemas.openxmlformats.org/officeDocument/2006/relationships/image" Target="../media/image2265.png"/><Relationship Id="rId13" Type="http://schemas.openxmlformats.org/officeDocument/2006/relationships/image" Target="../media/image1939.png"/><Relationship Id="rId109" Type="http://schemas.openxmlformats.org/officeDocument/2006/relationships/image" Target="../media/image1987.png"/><Relationship Id="rId260" Type="http://schemas.openxmlformats.org/officeDocument/2006/relationships/customXml" Target="../ink/ink1023.xml"/><Relationship Id="rId316" Type="http://schemas.openxmlformats.org/officeDocument/2006/relationships/customXml" Target="../ink/ink1051.xml"/><Relationship Id="rId523" Type="http://schemas.openxmlformats.org/officeDocument/2006/relationships/image" Target="../media/image2195.png"/><Relationship Id="rId55" Type="http://schemas.openxmlformats.org/officeDocument/2006/relationships/image" Target="../media/image1960.png"/><Relationship Id="rId97" Type="http://schemas.openxmlformats.org/officeDocument/2006/relationships/image" Target="../media/image1981.png"/><Relationship Id="rId120" Type="http://schemas.openxmlformats.org/officeDocument/2006/relationships/customXml" Target="../ink/ink953.xml"/><Relationship Id="rId358" Type="http://schemas.openxmlformats.org/officeDocument/2006/relationships/customXml" Target="../ink/ink1072.xml"/><Relationship Id="rId565" Type="http://schemas.openxmlformats.org/officeDocument/2006/relationships/image" Target="../media/image2216.png"/><Relationship Id="rId162" Type="http://schemas.openxmlformats.org/officeDocument/2006/relationships/customXml" Target="../ink/ink974.xml"/><Relationship Id="rId218" Type="http://schemas.openxmlformats.org/officeDocument/2006/relationships/customXml" Target="../ink/ink1002.xml"/><Relationship Id="rId425" Type="http://schemas.openxmlformats.org/officeDocument/2006/relationships/image" Target="../media/image2145.png"/><Relationship Id="rId467" Type="http://schemas.openxmlformats.org/officeDocument/2006/relationships/image" Target="../media/image2167.png"/><Relationship Id="rId632" Type="http://schemas.openxmlformats.org/officeDocument/2006/relationships/customXml" Target="../ink/ink1209.xml"/><Relationship Id="rId271" Type="http://schemas.openxmlformats.org/officeDocument/2006/relationships/image" Target="../media/image2068.png"/><Relationship Id="rId674" Type="http://schemas.openxmlformats.org/officeDocument/2006/relationships/customXml" Target="../ink/ink1230.xml"/><Relationship Id="rId24" Type="http://schemas.openxmlformats.org/officeDocument/2006/relationships/customXml" Target="../ink/ink905.xml"/><Relationship Id="rId66" Type="http://schemas.openxmlformats.org/officeDocument/2006/relationships/customXml" Target="../ink/ink926.xml"/><Relationship Id="rId131" Type="http://schemas.openxmlformats.org/officeDocument/2006/relationships/image" Target="../media/image1998.png"/><Relationship Id="rId327" Type="http://schemas.openxmlformats.org/officeDocument/2006/relationships/image" Target="../media/image2096.png"/><Relationship Id="rId369" Type="http://schemas.openxmlformats.org/officeDocument/2006/relationships/image" Target="../media/image2117.png"/><Relationship Id="rId534" Type="http://schemas.openxmlformats.org/officeDocument/2006/relationships/customXml" Target="../ink/ink1160.xml"/><Relationship Id="rId576" Type="http://schemas.openxmlformats.org/officeDocument/2006/relationships/customXml" Target="../ink/ink1181.xml"/><Relationship Id="rId173" Type="http://schemas.openxmlformats.org/officeDocument/2006/relationships/image" Target="../media/image2019.png"/><Relationship Id="rId229" Type="http://schemas.openxmlformats.org/officeDocument/2006/relationships/image" Target="../media/image2047.png"/><Relationship Id="rId380" Type="http://schemas.openxmlformats.org/officeDocument/2006/relationships/customXml" Target="../ink/ink1083.xml"/><Relationship Id="rId436" Type="http://schemas.openxmlformats.org/officeDocument/2006/relationships/customXml" Target="../ink/ink1111.xml"/><Relationship Id="rId601" Type="http://schemas.openxmlformats.org/officeDocument/2006/relationships/image" Target="../media/image2234.png"/><Relationship Id="rId643" Type="http://schemas.openxmlformats.org/officeDocument/2006/relationships/image" Target="../media/image2255.png"/><Relationship Id="rId240" Type="http://schemas.openxmlformats.org/officeDocument/2006/relationships/customXml" Target="../ink/ink1013.xml"/><Relationship Id="rId478" Type="http://schemas.openxmlformats.org/officeDocument/2006/relationships/customXml" Target="../ink/ink1132.xml"/><Relationship Id="rId685" Type="http://schemas.openxmlformats.org/officeDocument/2006/relationships/image" Target="../media/image2276.png"/><Relationship Id="rId35" Type="http://schemas.openxmlformats.org/officeDocument/2006/relationships/image" Target="../media/image1950.png"/><Relationship Id="rId77" Type="http://schemas.openxmlformats.org/officeDocument/2006/relationships/image" Target="../media/image1971.png"/><Relationship Id="rId100" Type="http://schemas.openxmlformats.org/officeDocument/2006/relationships/customXml" Target="../ink/ink943.xml"/><Relationship Id="rId282" Type="http://schemas.openxmlformats.org/officeDocument/2006/relationships/customXml" Target="../ink/ink1034.xml"/><Relationship Id="rId338" Type="http://schemas.openxmlformats.org/officeDocument/2006/relationships/customXml" Target="../ink/ink1062.xml"/><Relationship Id="rId503" Type="http://schemas.openxmlformats.org/officeDocument/2006/relationships/image" Target="../media/image2185.png"/><Relationship Id="rId545" Type="http://schemas.openxmlformats.org/officeDocument/2006/relationships/image" Target="../media/image2206.png"/><Relationship Id="rId587" Type="http://schemas.openxmlformats.org/officeDocument/2006/relationships/image" Target="../media/image2227.png"/><Relationship Id="rId8" Type="http://schemas.openxmlformats.org/officeDocument/2006/relationships/customXml" Target="../ink/ink897.xml"/><Relationship Id="rId142" Type="http://schemas.openxmlformats.org/officeDocument/2006/relationships/customXml" Target="../ink/ink964.xml"/><Relationship Id="rId184" Type="http://schemas.openxmlformats.org/officeDocument/2006/relationships/customXml" Target="../ink/ink985.xml"/><Relationship Id="rId391" Type="http://schemas.openxmlformats.org/officeDocument/2006/relationships/image" Target="../media/image2128.png"/><Relationship Id="rId405" Type="http://schemas.openxmlformats.org/officeDocument/2006/relationships/image" Target="../media/image2135.png"/><Relationship Id="rId447" Type="http://schemas.openxmlformats.org/officeDocument/2006/relationships/image" Target="../media/image2157.png"/><Relationship Id="rId612" Type="http://schemas.openxmlformats.org/officeDocument/2006/relationships/customXml" Target="../ink/ink1199.xml"/><Relationship Id="rId251" Type="http://schemas.openxmlformats.org/officeDocument/2006/relationships/image" Target="../media/image2058.png"/><Relationship Id="rId489" Type="http://schemas.openxmlformats.org/officeDocument/2006/relationships/image" Target="../media/image2178.png"/><Relationship Id="rId654" Type="http://schemas.openxmlformats.org/officeDocument/2006/relationships/customXml" Target="../ink/ink1220.xml"/><Relationship Id="rId696" Type="http://schemas.openxmlformats.org/officeDocument/2006/relationships/customXml" Target="../ink/ink1241.xml"/><Relationship Id="rId46" Type="http://schemas.openxmlformats.org/officeDocument/2006/relationships/customXml" Target="../ink/ink916.xml"/><Relationship Id="rId293" Type="http://schemas.openxmlformats.org/officeDocument/2006/relationships/image" Target="../media/image2079.png"/><Relationship Id="rId307" Type="http://schemas.openxmlformats.org/officeDocument/2006/relationships/image" Target="../media/image2086.png"/><Relationship Id="rId349" Type="http://schemas.openxmlformats.org/officeDocument/2006/relationships/image" Target="../media/image2107.png"/><Relationship Id="rId514" Type="http://schemas.openxmlformats.org/officeDocument/2006/relationships/customXml" Target="../ink/ink1150.xml"/><Relationship Id="rId556" Type="http://schemas.openxmlformats.org/officeDocument/2006/relationships/customXml" Target="../ink/ink1171.xml"/><Relationship Id="rId88" Type="http://schemas.openxmlformats.org/officeDocument/2006/relationships/customXml" Target="../ink/ink937.xml"/><Relationship Id="rId111" Type="http://schemas.openxmlformats.org/officeDocument/2006/relationships/image" Target="../media/image1988.png"/><Relationship Id="rId153" Type="http://schemas.openxmlformats.org/officeDocument/2006/relationships/image" Target="../media/image2009.png"/><Relationship Id="rId195" Type="http://schemas.openxmlformats.org/officeDocument/2006/relationships/image" Target="../media/image2030.png"/><Relationship Id="rId209" Type="http://schemas.openxmlformats.org/officeDocument/2006/relationships/image" Target="../media/image2037.png"/><Relationship Id="rId360" Type="http://schemas.openxmlformats.org/officeDocument/2006/relationships/customXml" Target="../ink/ink1073.xml"/><Relationship Id="rId416" Type="http://schemas.openxmlformats.org/officeDocument/2006/relationships/customXml" Target="../ink/ink1101.xml"/><Relationship Id="rId598" Type="http://schemas.openxmlformats.org/officeDocument/2006/relationships/customXml" Target="../ink/ink1192.xml"/><Relationship Id="rId220" Type="http://schemas.openxmlformats.org/officeDocument/2006/relationships/customXml" Target="../ink/ink1003.xml"/><Relationship Id="rId458" Type="http://schemas.openxmlformats.org/officeDocument/2006/relationships/customXml" Target="../ink/ink1122.xml"/><Relationship Id="rId623" Type="http://schemas.openxmlformats.org/officeDocument/2006/relationships/image" Target="../media/image2245.png"/><Relationship Id="rId665" Type="http://schemas.openxmlformats.org/officeDocument/2006/relationships/image" Target="../media/image2266.png"/><Relationship Id="rId15" Type="http://schemas.openxmlformats.org/officeDocument/2006/relationships/image" Target="../media/image1940.png"/><Relationship Id="rId57" Type="http://schemas.openxmlformats.org/officeDocument/2006/relationships/image" Target="../media/image1961.png"/><Relationship Id="rId262" Type="http://schemas.openxmlformats.org/officeDocument/2006/relationships/customXml" Target="../ink/ink1024.xml"/><Relationship Id="rId318" Type="http://schemas.openxmlformats.org/officeDocument/2006/relationships/customXml" Target="../ink/ink1052.xml"/><Relationship Id="rId525" Type="http://schemas.openxmlformats.org/officeDocument/2006/relationships/image" Target="../media/image2196.png"/><Relationship Id="rId567" Type="http://schemas.openxmlformats.org/officeDocument/2006/relationships/image" Target="../media/image2217.png"/><Relationship Id="rId99" Type="http://schemas.openxmlformats.org/officeDocument/2006/relationships/image" Target="../media/image1982.png"/><Relationship Id="rId122" Type="http://schemas.openxmlformats.org/officeDocument/2006/relationships/customXml" Target="../ink/ink954.xml"/><Relationship Id="rId164" Type="http://schemas.openxmlformats.org/officeDocument/2006/relationships/customXml" Target="../ink/ink975.xml"/><Relationship Id="rId371" Type="http://schemas.openxmlformats.org/officeDocument/2006/relationships/image" Target="../media/image2118.png"/><Relationship Id="rId427" Type="http://schemas.openxmlformats.org/officeDocument/2006/relationships/image" Target="../media/image2146.png"/><Relationship Id="rId469" Type="http://schemas.openxmlformats.org/officeDocument/2006/relationships/image" Target="../media/image2168.png"/><Relationship Id="rId634" Type="http://schemas.openxmlformats.org/officeDocument/2006/relationships/customXml" Target="../ink/ink1210.xml"/><Relationship Id="rId676" Type="http://schemas.openxmlformats.org/officeDocument/2006/relationships/customXml" Target="../ink/ink1231.xml"/><Relationship Id="rId26" Type="http://schemas.openxmlformats.org/officeDocument/2006/relationships/customXml" Target="../ink/ink906.xml"/><Relationship Id="rId231" Type="http://schemas.openxmlformats.org/officeDocument/2006/relationships/image" Target="../media/image2048.png"/><Relationship Id="rId273" Type="http://schemas.openxmlformats.org/officeDocument/2006/relationships/image" Target="../media/image2069.png"/><Relationship Id="rId329" Type="http://schemas.openxmlformats.org/officeDocument/2006/relationships/image" Target="../media/image2097.png"/><Relationship Id="rId480" Type="http://schemas.openxmlformats.org/officeDocument/2006/relationships/customXml" Target="../ink/ink1133.xml"/><Relationship Id="rId536" Type="http://schemas.openxmlformats.org/officeDocument/2006/relationships/customXml" Target="../ink/ink1161.xml"/><Relationship Id="rId701" Type="http://schemas.openxmlformats.org/officeDocument/2006/relationships/image" Target="../media/image2284.png"/><Relationship Id="rId68" Type="http://schemas.openxmlformats.org/officeDocument/2006/relationships/customXml" Target="../ink/ink927.xml"/><Relationship Id="rId133" Type="http://schemas.openxmlformats.org/officeDocument/2006/relationships/image" Target="../media/image1999.png"/><Relationship Id="rId175" Type="http://schemas.openxmlformats.org/officeDocument/2006/relationships/image" Target="../media/image2020.png"/><Relationship Id="rId340" Type="http://schemas.openxmlformats.org/officeDocument/2006/relationships/customXml" Target="../ink/ink1063.xml"/><Relationship Id="rId578" Type="http://schemas.openxmlformats.org/officeDocument/2006/relationships/customXml" Target="../ink/ink1182.xml"/><Relationship Id="rId200" Type="http://schemas.openxmlformats.org/officeDocument/2006/relationships/customXml" Target="../ink/ink993.xml"/><Relationship Id="rId382" Type="http://schemas.openxmlformats.org/officeDocument/2006/relationships/customXml" Target="../ink/ink1084.xml"/><Relationship Id="rId438" Type="http://schemas.openxmlformats.org/officeDocument/2006/relationships/customXml" Target="../ink/ink1112.xml"/><Relationship Id="rId603" Type="http://schemas.openxmlformats.org/officeDocument/2006/relationships/image" Target="../media/image2235.png"/><Relationship Id="rId645" Type="http://schemas.openxmlformats.org/officeDocument/2006/relationships/image" Target="../media/image2256.png"/><Relationship Id="rId687" Type="http://schemas.openxmlformats.org/officeDocument/2006/relationships/image" Target="../media/image2277.png"/><Relationship Id="rId242" Type="http://schemas.openxmlformats.org/officeDocument/2006/relationships/customXml" Target="../ink/ink1014.xml"/><Relationship Id="rId284" Type="http://schemas.openxmlformats.org/officeDocument/2006/relationships/customXml" Target="../ink/ink1035.xml"/><Relationship Id="rId491" Type="http://schemas.openxmlformats.org/officeDocument/2006/relationships/image" Target="../media/image2179.png"/><Relationship Id="rId505" Type="http://schemas.openxmlformats.org/officeDocument/2006/relationships/image" Target="../media/image2186.png"/><Relationship Id="rId37" Type="http://schemas.openxmlformats.org/officeDocument/2006/relationships/image" Target="../media/image1951.png"/><Relationship Id="rId79" Type="http://schemas.openxmlformats.org/officeDocument/2006/relationships/image" Target="../media/image1972.png"/><Relationship Id="rId102" Type="http://schemas.openxmlformats.org/officeDocument/2006/relationships/customXml" Target="../ink/ink944.xml"/><Relationship Id="rId144" Type="http://schemas.openxmlformats.org/officeDocument/2006/relationships/customXml" Target="../ink/ink965.xml"/><Relationship Id="rId547" Type="http://schemas.openxmlformats.org/officeDocument/2006/relationships/image" Target="../media/image2207.png"/><Relationship Id="rId589" Type="http://schemas.openxmlformats.org/officeDocument/2006/relationships/image" Target="../media/image2228.png"/><Relationship Id="rId90" Type="http://schemas.openxmlformats.org/officeDocument/2006/relationships/customXml" Target="../ink/ink938.xml"/><Relationship Id="rId186" Type="http://schemas.openxmlformats.org/officeDocument/2006/relationships/customXml" Target="../ink/ink986.xml"/><Relationship Id="rId351" Type="http://schemas.openxmlformats.org/officeDocument/2006/relationships/image" Target="../media/image2108.png"/><Relationship Id="rId393" Type="http://schemas.openxmlformats.org/officeDocument/2006/relationships/image" Target="../media/image2129.png"/><Relationship Id="rId407" Type="http://schemas.openxmlformats.org/officeDocument/2006/relationships/image" Target="../media/image2136.png"/><Relationship Id="rId449" Type="http://schemas.openxmlformats.org/officeDocument/2006/relationships/image" Target="../media/image2158.png"/><Relationship Id="rId614" Type="http://schemas.openxmlformats.org/officeDocument/2006/relationships/customXml" Target="../ink/ink1200.xml"/><Relationship Id="rId656" Type="http://schemas.openxmlformats.org/officeDocument/2006/relationships/customXml" Target="../ink/ink1221.xml"/><Relationship Id="rId211" Type="http://schemas.openxmlformats.org/officeDocument/2006/relationships/image" Target="../media/image2038.png"/><Relationship Id="rId253" Type="http://schemas.openxmlformats.org/officeDocument/2006/relationships/image" Target="../media/image2059.png"/><Relationship Id="rId295" Type="http://schemas.openxmlformats.org/officeDocument/2006/relationships/image" Target="../media/image2080.png"/><Relationship Id="rId309" Type="http://schemas.openxmlformats.org/officeDocument/2006/relationships/image" Target="../media/image2087.png"/><Relationship Id="rId460" Type="http://schemas.openxmlformats.org/officeDocument/2006/relationships/customXml" Target="../ink/ink1123.xml"/><Relationship Id="rId516" Type="http://schemas.openxmlformats.org/officeDocument/2006/relationships/customXml" Target="../ink/ink1151.xml"/><Relationship Id="rId698" Type="http://schemas.openxmlformats.org/officeDocument/2006/relationships/customXml" Target="../ink/ink1242.xml"/><Relationship Id="rId48" Type="http://schemas.openxmlformats.org/officeDocument/2006/relationships/customXml" Target="../ink/ink917.xml"/><Relationship Id="rId113" Type="http://schemas.openxmlformats.org/officeDocument/2006/relationships/image" Target="../media/image1989.png"/><Relationship Id="rId320" Type="http://schemas.openxmlformats.org/officeDocument/2006/relationships/customXml" Target="../ink/ink1053.xml"/><Relationship Id="rId558" Type="http://schemas.openxmlformats.org/officeDocument/2006/relationships/customXml" Target="../ink/ink1172.xml"/><Relationship Id="rId155" Type="http://schemas.openxmlformats.org/officeDocument/2006/relationships/image" Target="../media/image2010.png"/><Relationship Id="rId197" Type="http://schemas.openxmlformats.org/officeDocument/2006/relationships/image" Target="../media/image2031.png"/><Relationship Id="rId362" Type="http://schemas.openxmlformats.org/officeDocument/2006/relationships/customXml" Target="../ink/ink1074.xml"/><Relationship Id="rId418" Type="http://schemas.openxmlformats.org/officeDocument/2006/relationships/customXml" Target="../ink/ink1102.xml"/><Relationship Id="rId625" Type="http://schemas.openxmlformats.org/officeDocument/2006/relationships/image" Target="../media/image2246.png"/><Relationship Id="rId222" Type="http://schemas.openxmlformats.org/officeDocument/2006/relationships/customXml" Target="../ink/ink1004.xml"/><Relationship Id="rId264" Type="http://schemas.openxmlformats.org/officeDocument/2006/relationships/customXml" Target="../ink/ink1025.xml"/><Relationship Id="rId471" Type="http://schemas.openxmlformats.org/officeDocument/2006/relationships/image" Target="../media/image2169.png"/><Relationship Id="rId667" Type="http://schemas.openxmlformats.org/officeDocument/2006/relationships/image" Target="../media/image2267.png"/><Relationship Id="rId17" Type="http://schemas.openxmlformats.org/officeDocument/2006/relationships/image" Target="../media/image1941.png"/><Relationship Id="rId59" Type="http://schemas.openxmlformats.org/officeDocument/2006/relationships/image" Target="../media/image1962.png"/><Relationship Id="rId124" Type="http://schemas.openxmlformats.org/officeDocument/2006/relationships/customXml" Target="../ink/ink955.xml"/><Relationship Id="rId527" Type="http://schemas.openxmlformats.org/officeDocument/2006/relationships/image" Target="../media/image2197.png"/><Relationship Id="rId569" Type="http://schemas.openxmlformats.org/officeDocument/2006/relationships/image" Target="../media/image2218.png"/><Relationship Id="rId70" Type="http://schemas.openxmlformats.org/officeDocument/2006/relationships/customXml" Target="../ink/ink928.xml"/><Relationship Id="rId166" Type="http://schemas.openxmlformats.org/officeDocument/2006/relationships/customXml" Target="../ink/ink976.xml"/><Relationship Id="rId331" Type="http://schemas.openxmlformats.org/officeDocument/2006/relationships/image" Target="../media/image2098.png"/><Relationship Id="rId373" Type="http://schemas.openxmlformats.org/officeDocument/2006/relationships/image" Target="../media/image2119.png"/><Relationship Id="rId429" Type="http://schemas.openxmlformats.org/officeDocument/2006/relationships/image" Target="../media/image2147.png"/><Relationship Id="rId580" Type="http://schemas.openxmlformats.org/officeDocument/2006/relationships/customXml" Target="../ink/ink1183.xml"/><Relationship Id="rId636" Type="http://schemas.openxmlformats.org/officeDocument/2006/relationships/customXml" Target="../ink/ink1211.xml"/><Relationship Id="rId1" Type="http://schemas.openxmlformats.org/officeDocument/2006/relationships/slideLayout" Target="../slideLayouts/slideLayout7.xml"/><Relationship Id="rId233" Type="http://schemas.openxmlformats.org/officeDocument/2006/relationships/image" Target="../media/image2049.png"/><Relationship Id="rId440" Type="http://schemas.openxmlformats.org/officeDocument/2006/relationships/customXml" Target="../ink/ink1113.xml"/><Relationship Id="rId678" Type="http://schemas.openxmlformats.org/officeDocument/2006/relationships/customXml" Target="../ink/ink1232.xml"/><Relationship Id="rId28" Type="http://schemas.openxmlformats.org/officeDocument/2006/relationships/customXml" Target="../ink/ink907.xml"/><Relationship Id="rId275" Type="http://schemas.openxmlformats.org/officeDocument/2006/relationships/image" Target="../media/image2070.png"/><Relationship Id="rId300" Type="http://schemas.openxmlformats.org/officeDocument/2006/relationships/customXml" Target="../ink/ink1043.xml"/><Relationship Id="rId482" Type="http://schemas.openxmlformats.org/officeDocument/2006/relationships/customXml" Target="../ink/ink1134.xml"/><Relationship Id="rId538" Type="http://schemas.openxmlformats.org/officeDocument/2006/relationships/customXml" Target="../ink/ink1162.xml"/><Relationship Id="rId703" Type="http://schemas.openxmlformats.org/officeDocument/2006/relationships/image" Target="../media/image2285.png"/><Relationship Id="rId81" Type="http://schemas.openxmlformats.org/officeDocument/2006/relationships/image" Target="../media/image1973.png"/><Relationship Id="rId135" Type="http://schemas.openxmlformats.org/officeDocument/2006/relationships/image" Target="../media/image2000.png"/><Relationship Id="rId177" Type="http://schemas.openxmlformats.org/officeDocument/2006/relationships/image" Target="../media/image2021.png"/><Relationship Id="rId342" Type="http://schemas.openxmlformats.org/officeDocument/2006/relationships/customXml" Target="../ink/ink1064.xml"/><Relationship Id="rId384" Type="http://schemas.openxmlformats.org/officeDocument/2006/relationships/customXml" Target="../ink/ink1085.xml"/><Relationship Id="rId591" Type="http://schemas.openxmlformats.org/officeDocument/2006/relationships/image" Target="../media/image2229.png"/><Relationship Id="rId605" Type="http://schemas.openxmlformats.org/officeDocument/2006/relationships/image" Target="../media/image2236.png"/><Relationship Id="rId202" Type="http://schemas.openxmlformats.org/officeDocument/2006/relationships/customXml" Target="../ink/ink994.xml"/><Relationship Id="rId244" Type="http://schemas.openxmlformats.org/officeDocument/2006/relationships/customXml" Target="../ink/ink1015.xml"/><Relationship Id="rId647" Type="http://schemas.openxmlformats.org/officeDocument/2006/relationships/image" Target="../media/image2257.png"/><Relationship Id="rId689" Type="http://schemas.openxmlformats.org/officeDocument/2006/relationships/image" Target="../media/image2278.png"/><Relationship Id="rId39" Type="http://schemas.openxmlformats.org/officeDocument/2006/relationships/image" Target="../media/image1952.png"/><Relationship Id="rId286" Type="http://schemas.openxmlformats.org/officeDocument/2006/relationships/customXml" Target="../ink/ink1036.xml"/><Relationship Id="rId451" Type="http://schemas.openxmlformats.org/officeDocument/2006/relationships/image" Target="../media/image2159.png"/><Relationship Id="rId493" Type="http://schemas.openxmlformats.org/officeDocument/2006/relationships/image" Target="../media/image2180.png"/><Relationship Id="rId507" Type="http://schemas.openxmlformats.org/officeDocument/2006/relationships/image" Target="../media/image2187.png"/><Relationship Id="rId549" Type="http://schemas.openxmlformats.org/officeDocument/2006/relationships/image" Target="../media/image2208.png"/><Relationship Id="rId50" Type="http://schemas.openxmlformats.org/officeDocument/2006/relationships/customXml" Target="../ink/ink918.xml"/><Relationship Id="rId104" Type="http://schemas.openxmlformats.org/officeDocument/2006/relationships/customXml" Target="../ink/ink945.xml"/><Relationship Id="rId146" Type="http://schemas.openxmlformats.org/officeDocument/2006/relationships/customXml" Target="../ink/ink966.xml"/><Relationship Id="rId188" Type="http://schemas.openxmlformats.org/officeDocument/2006/relationships/customXml" Target="../ink/ink987.xml"/><Relationship Id="rId311" Type="http://schemas.openxmlformats.org/officeDocument/2006/relationships/image" Target="../media/image2088.png"/><Relationship Id="rId353" Type="http://schemas.openxmlformats.org/officeDocument/2006/relationships/image" Target="../media/image2109.png"/><Relationship Id="rId395" Type="http://schemas.openxmlformats.org/officeDocument/2006/relationships/image" Target="../media/image2130.png"/><Relationship Id="rId409" Type="http://schemas.openxmlformats.org/officeDocument/2006/relationships/image" Target="../media/image2137.png"/><Relationship Id="rId560" Type="http://schemas.openxmlformats.org/officeDocument/2006/relationships/customXml" Target="../ink/ink1173.xml"/><Relationship Id="rId92" Type="http://schemas.openxmlformats.org/officeDocument/2006/relationships/customXml" Target="../ink/ink939.xml"/><Relationship Id="rId213" Type="http://schemas.openxmlformats.org/officeDocument/2006/relationships/image" Target="../media/image2039.png"/><Relationship Id="rId420" Type="http://schemas.openxmlformats.org/officeDocument/2006/relationships/customXml" Target="../ink/ink1103.xml"/><Relationship Id="rId616" Type="http://schemas.openxmlformats.org/officeDocument/2006/relationships/customXml" Target="../ink/ink1201.xml"/><Relationship Id="rId658" Type="http://schemas.openxmlformats.org/officeDocument/2006/relationships/customXml" Target="../ink/ink1222.xml"/><Relationship Id="rId255" Type="http://schemas.openxmlformats.org/officeDocument/2006/relationships/image" Target="../media/image2060.png"/><Relationship Id="rId297" Type="http://schemas.openxmlformats.org/officeDocument/2006/relationships/image" Target="../media/image2081.png"/><Relationship Id="rId462" Type="http://schemas.openxmlformats.org/officeDocument/2006/relationships/customXml" Target="../ink/ink1124.xml"/><Relationship Id="rId518" Type="http://schemas.openxmlformats.org/officeDocument/2006/relationships/customXml" Target="../ink/ink1152.xml"/><Relationship Id="rId115" Type="http://schemas.openxmlformats.org/officeDocument/2006/relationships/image" Target="../media/image1990.png"/><Relationship Id="rId157" Type="http://schemas.openxmlformats.org/officeDocument/2006/relationships/image" Target="../media/image2011.png"/><Relationship Id="rId322" Type="http://schemas.openxmlformats.org/officeDocument/2006/relationships/customXml" Target="../ink/ink1054.xml"/><Relationship Id="rId364" Type="http://schemas.openxmlformats.org/officeDocument/2006/relationships/customXml" Target="../ink/ink1075.xml"/><Relationship Id="rId61" Type="http://schemas.openxmlformats.org/officeDocument/2006/relationships/image" Target="../media/image1963.png"/><Relationship Id="rId199" Type="http://schemas.openxmlformats.org/officeDocument/2006/relationships/image" Target="../media/image2032.png"/><Relationship Id="rId571" Type="http://schemas.openxmlformats.org/officeDocument/2006/relationships/image" Target="../media/image2219.png"/><Relationship Id="rId627" Type="http://schemas.openxmlformats.org/officeDocument/2006/relationships/image" Target="../media/image2247.png"/><Relationship Id="rId669" Type="http://schemas.openxmlformats.org/officeDocument/2006/relationships/image" Target="../media/image2268.png"/><Relationship Id="rId19" Type="http://schemas.openxmlformats.org/officeDocument/2006/relationships/image" Target="../media/image1942.png"/><Relationship Id="rId224" Type="http://schemas.openxmlformats.org/officeDocument/2006/relationships/customXml" Target="../ink/ink1005.xml"/><Relationship Id="rId266" Type="http://schemas.openxmlformats.org/officeDocument/2006/relationships/customXml" Target="../ink/ink1026.xml"/><Relationship Id="rId431" Type="http://schemas.openxmlformats.org/officeDocument/2006/relationships/image" Target="../media/image2148.png"/><Relationship Id="rId473" Type="http://schemas.openxmlformats.org/officeDocument/2006/relationships/image" Target="../media/image2170.png"/><Relationship Id="rId529" Type="http://schemas.openxmlformats.org/officeDocument/2006/relationships/image" Target="../media/image2198.png"/><Relationship Id="rId680" Type="http://schemas.openxmlformats.org/officeDocument/2006/relationships/customXml" Target="../ink/ink1233.xml"/><Relationship Id="rId30" Type="http://schemas.openxmlformats.org/officeDocument/2006/relationships/customXml" Target="../ink/ink908.xml"/><Relationship Id="rId126" Type="http://schemas.openxmlformats.org/officeDocument/2006/relationships/customXml" Target="../ink/ink956.xml"/><Relationship Id="rId168" Type="http://schemas.openxmlformats.org/officeDocument/2006/relationships/customXml" Target="../ink/ink977.xml"/><Relationship Id="rId333" Type="http://schemas.openxmlformats.org/officeDocument/2006/relationships/image" Target="../media/image2099.png"/><Relationship Id="rId540" Type="http://schemas.openxmlformats.org/officeDocument/2006/relationships/customXml" Target="../ink/ink1163.xml"/><Relationship Id="rId72" Type="http://schemas.openxmlformats.org/officeDocument/2006/relationships/customXml" Target="../ink/ink929.xml"/><Relationship Id="rId375" Type="http://schemas.openxmlformats.org/officeDocument/2006/relationships/image" Target="../media/image2120.png"/><Relationship Id="rId582" Type="http://schemas.openxmlformats.org/officeDocument/2006/relationships/customXml" Target="../ink/ink1184.xml"/><Relationship Id="rId638" Type="http://schemas.openxmlformats.org/officeDocument/2006/relationships/customXml" Target="../ink/ink1212.xml"/><Relationship Id="rId3" Type="http://schemas.openxmlformats.org/officeDocument/2006/relationships/image" Target="../media/image1934.png"/><Relationship Id="rId235" Type="http://schemas.openxmlformats.org/officeDocument/2006/relationships/image" Target="../media/image2050.png"/><Relationship Id="rId277" Type="http://schemas.openxmlformats.org/officeDocument/2006/relationships/image" Target="../media/image2071.png"/><Relationship Id="rId400" Type="http://schemas.openxmlformats.org/officeDocument/2006/relationships/customXml" Target="../ink/ink1093.xml"/><Relationship Id="rId442" Type="http://schemas.openxmlformats.org/officeDocument/2006/relationships/customXml" Target="../ink/ink1114.xml"/><Relationship Id="rId484" Type="http://schemas.openxmlformats.org/officeDocument/2006/relationships/customXml" Target="../ink/ink1135.xml"/><Relationship Id="rId705" Type="http://schemas.openxmlformats.org/officeDocument/2006/relationships/image" Target="../media/image2286.png"/><Relationship Id="rId137" Type="http://schemas.openxmlformats.org/officeDocument/2006/relationships/image" Target="../media/image2001.png"/><Relationship Id="rId302" Type="http://schemas.openxmlformats.org/officeDocument/2006/relationships/customXml" Target="../ink/ink1044.xml"/><Relationship Id="rId344" Type="http://schemas.openxmlformats.org/officeDocument/2006/relationships/customXml" Target="../ink/ink1065.xml"/><Relationship Id="rId691" Type="http://schemas.openxmlformats.org/officeDocument/2006/relationships/image" Target="../media/image2279.png"/><Relationship Id="rId41" Type="http://schemas.openxmlformats.org/officeDocument/2006/relationships/image" Target="../media/image1953.png"/><Relationship Id="rId83" Type="http://schemas.openxmlformats.org/officeDocument/2006/relationships/image" Target="../media/image1974.png"/><Relationship Id="rId179" Type="http://schemas.openxmlformats.org/officeDocument/2006/relationships/image" Target="../media/image2022.png"/><Relationship Id="rId386" Type="http://schemas.openxmlformats.org/officeDocument/2006/relationships/customXml" Target="../ink/ink1086.xml"/><Relationship Id="rId551" Type="http://schemas.openxmlformats.org/officeDocument/2006/relationships/image" Target="../media/image2209.png"/><Relationship Id="rId593" Type="http://schemas.openxmlformats.org/officeDocument/2006/relationships/image" Target="../media/image2230.png"/><Relationship Id="rId607" Type="http://schemas.openxmlformats.org/officeDocument/2006/relationships/image" Target="../media/image2237.png"/><Relationship Id="rId649" Type="http://schemas.openxmlformats.org/officeDocument/2006/relationships/image" Target="../media/image2258.png"/><Relationship Id="rId190" Type="http://schemas.openxmlformats.org/officeDocument/2006/relationships/customXml" Target="../ink/ink988.xml"/><Relationship Id="rId204" Type="http://schemas.openxmlformats.org/officeDocument/2006/relationships/customXml" Target="../ink/ink995.xml"/><Relationship Id="rId246" Type="http://schemas.openxmlformats.org/officeDocument/2006/relationships/customXml" Target="../ink/ink1016.xml"/><Relationship Id="rId288" Type="http://schemas.openxmlformats.org/officeDocument/2006/relationships/customXml" Target="../ink/ink1037.xml"/><Relationship Id="rId411" Type="http://schemas.openxmlformats.org/officeDocument/2006/relationships/image" Target="../media/image2138.png"/><Relationship Id="rId453" Type="http://schemas.openxmlformats.org/officeDocument/2006/relationships/image" Target="../media/image2160.png"/><Relationship Id="rId509" Type="http://schemas.openxmlformats.org/officeDocument/2006/relationships/image" Target="../media/image2188.png"/><Relationship Id="rId660" Type="http://schemas.openxmlformats.org/officeDocument/2006/relationships/customXml" Target="../ink/ink1223.xml"/><Relationship Id="rId106" Type="http://schemas.openxmlformats.org/officeDocument/2006/relationships/customXml" Target="../ink/ink946.xml"/><Relationship Id="rId313" Type="http://schemas.openxmlformats.org/officeDocument/2006/relationships/image" Target="../media/image2089.png"/><Relationship Id="rId495" Type="http://schemas.openxmlformats.org/officeDocument/2006/relationships/image" Target="../media/image2181.png"/><Relationship Id="rId10" Type="http://schemas.openxmlformats.org/officeDocument/2006/relationships/customXml" Target="../ink/ink898.xml"/><Relationship Id="rId52" Type="http://schemas.openxmlformats.org/officeDocument/2006/relationships/customXml" Target="../ink/ink919.xml"/><Relationship Id="rId94" Type="http://schemas.openxmlformats.org/officeDocument/2006/relationships/customXml" Target="../ink/ink940.xml"/><Relationship Id="rId148" Type="http://schemas.openxmlformats.org/officeDocument/2006/relationships/customXml" Target="../ink/ink967.xml"/><Relationship Id="rId355" Type="http://schemas.openxmlformats.org/officeDocument/2006/relationships/image" Target="../media/image2110.png"/><Relationship Id="rId397" Type="http://schemas.openxmlformats.org/officeDocument/2006/relationships/image" Target="../media/image2131.png"/><Relationship Id="rId520" Type="http://schemas.openxmlformats.org/officeDocument/2006/relationships/customXml" Target="../ink/ink1153.xml"/><Relationship Id="rId562" Type="http://schemas.openxmlformats.org/officeDocument/2006/relationships/customXml" Target="../ink/ink1174.xml"/><Relationship Id="rId618" Type="http://schemas.openxmlformats.org/officeDocument/2006/relationships/customXml" Target="../ink/ink1202.xml"/><Relationship Id="rId215" Type="http://schemas.openxmlformats.org/officeDocument/2006/relationships/image" Target="../media/image2040.png"/><Relationship Id="rId257" Type="http://schemas.openxmlformats.org/officeDocument/2006/relationships/image" Target="../media/image2061.png"/><Relationship Id="rId422" Type="http://schemas.openxmlformats.org/officeDocument/2006/relationships/customXml" Target="../ink/ink1104.xml"/><Relationship Id="rId464" Type="http://schemas.openxmlformats.org/officeDocument/2006/relationships/customXml" Target="../ink/ink1125.xml"/><Relationship Id="rId299" Type="http://schemas.openxmlformats.org/officeDocument/2006/relationships/image" Target="../media/image2082.png"/><Relationship Id="rId63" Type="http://schemas.openxmlformats.org/officeDocument/2006/relationships/image" Target="../media/image1964.png"/><Relationship Id="rId159" Type="http://schemas.openxmlformats.org/officeDocument/2006/relationships/image" Target="../media/image2012.png"/><Relationship Id="rId366" Type="http://schemas.openxmlformats.org/officeDocument/2006/relationships/customXml" Target="../ink/ink1076.xml"/><Relationship Id="rId573" Type="http://schemas.openxmlformats.org/officeDocument/2006/relationships/image" Target="../media/image2220.png"/><Relationship Id="rId226" Type="http://schemas.openxmlformats.org/officeDocument/2006/relationships/customXml" Target="../ink/ink1006.xml"/><Relationship Id="rId433" Type="http://schemas.openxmlformats.org/officeDocument/2006/relationships/image" Target="../media/image2149.png"/><Relationship Id="rId640" Type="http://schemas.openxmlformats.org/officeDocument/2006/relationships/customXml" Target="../ink/ink1213.xml"/><Relationship Id="rId74" Type="http://schemas.openxmlformats.org/officeDocument/2006/relationships/customXml" Target="../ink/ink930.xml"/><Relationship Id="rId377" Type="http://schemas.openxmlformats.org/officeDocument/2006/relationships/image" Target="../media/image2121.png"/><Relationship Id="rId500" Type="http://schemas.openxmlformats.org/officeDocument/2006/relationships/customXml" Target="../ink/ink1143.xml"/><Relationship Id="rId584" Type="http://schemas.openxmlformats.org/officeDocument/2006/relationships/customXml" Target="../ink/ink1185.xml"/><Relationship Id="rId5" Type="http://schemas.openxmlformats.org/officeDocument/2006/relationships/image" Target="../media/image1935.png"/><Relationship Id="rId237" Type="http://schemas.openxmlformats.org/officeDocument/2006/relationships/image" Target="../media/image2051.png"/><Relationship Id="rId444" Type="http://schemas.openxmlformats.org/officeDocument/2006/relationships/customXml" Target="../ink/ink1115.xml"/><Relationship Id="rId651" Type="http://schemas.openxmlformats.org/officeDocument/2006/relationships/image" Target="../media/image2259.png"/><Relationship Id="rId290" Type="http://schemas.openxmlformats.org/officeDocument/2006/relationships/customXml" Target="../ink/ink1038.xml"/><Relationship Id="rId304" Type="http://schemas.openxmlformats.org/officeDocument/2006/relationships/customXml" Target="../ink/ink1045.xml"/><Relationship Id="rId388" Type="http://schemas.openxmlformats.org/officeDocument/2006/relationships/customXml" Target="../ink/ink1087.xml"/><Relationship Id="rId511" Type="http://schemas.openxmlformats.org/officeDocument/2006/relationships/image" Target="../media/image2189.png"/><Relationship Id="rId609" Type="http://schemas.openxmlformats.org/officeDocument/2006/relationships/image" Target="../media/image2238.png"/><Relationship Id="rId85" Type="http://schemas.openxmlformats.org/officeDocument/2006/relationships/image" Target="../media/image1975.png"/><Relationship Id="rId150" Type="http://schemas.openxmlformats.org/officeDocument/2006/relationships/customXml" Target="../ink/ink968.xml"/><Relationship Id="rId595" Type="http://schemas.openxmlformats.org/officeDocument/2006/relationships/image" Target="../media/image2231.png"/><Relationship Id="rId248" Type="http://schemas.openxmlformats.org/officeDocument/2006/relationships/customXml" Target="../ink/ink1017.xml"/><Relationship Id="rId455" Type="http://schemas.openxmlformats.org/officeDocument/2006/relationships/image" Target="../media/image2161.png"/><Relationship Id="rId662" Type="http://schemas.openxmlformats.org/officeDocument/2006/relationships/customXml" Target="../ink/ink1224.xml"/><Relationship Id="rId12" Type="http://schemas.openxmlformats.org/officeDocument/2006/relationships/customXml" Target="../ink/ink899.xml"/><Relationship Id="rId108" Type="http://schemas.openxmlformats.org/officeDocument/2006/relationships/customXml" Target="../ink/ink947.xml"/><Relationship Id="rId315" Type="http://schemas.openxmlformats.org/officeDocument/2006/relationships/image" Target="../media/image2090.png"/><Relationship Id="rId522" Type="http://schemas.openxmlformats.org/officeDocument/2006/relationships/customXml" Target="../ink/ink1154.xml"/><Relationship Id="rId96" Type="http://schemas.openxmlformats.org/officeDocument/2006/relationships/customXml" Target="../ink/ink941.xml"/><Relationship Id="rId161" Type="http://schemas.openxmlformats.org/officeDocument/2006/relationships/image" Target="../media/image2013.png"/><Relationship Id="rId399" Type="http://schemas.openxmlformats.org/officeDocument/2006/relationships/image" Target="../media/image2132.png"/><Relationship Id="rId259" Type="http://schemas.openxmlformats.org/officeDocument/2006/relationships/image" Target="../media/image2062.png"/><Relationship Id="rId466" Type="http://schemas.openxmlformats.org/officeDocument/2006/relationships/customXml" Target="../ink/ink1126.xml"/><Relationship Id="rId673" Type="http://schemas.openxmlformats.org/officeDocument/2006/relationships/image" Target="../media/image2270.png"/><Relationship Id="rId23" Type="http://schemas.openxmlformats.org/officeDocument/2006/relationships/image" Target="../media/image1944.png"/><Relationship Id="rId119" Type="http://schemas.openxmlformats.org/officeDocument/2006/relationships/image" Target="../media/image1992.png"/><Relationship Id="rId326" Type="http://schemas.openxmlformats.org/officeDocument/2006/relationships/customXml" Target="../ink/ink1056.xml"/><Relationship Id="rId533" Type="http://schemas.openxmlformats.org/officeDocument/2006/relationships/image" Target="../media/image2200.png"/><Relationship Id="rId172" Type="http://schemas.openxmlformats.org/officeDocument/2006/relationships/customXml" Target="../ink/ink979.xml"/><Relationship Id="rId477" Type="http://schemas.openxmlformats.org/officeDocument/2006/relationships/image" Target="../media/image2172.png"/><Relationship Id="rId600" Type="http://schemas.openxmlformats.org/officeDocument/2006/relationships/customXml" Target="../ink/ink1193.xml"/><Relationship Id="rId684" Type="http://schemas.openxmlformats.org/officeDocument/2006/relationships/customXml" Target="../ink/ink1235.xml"/><Relationship Id="rId337" Type="http://schemas.openxmlformats.org/officeDocument/2006/relationships/image" Target="../media/image2101.png"/><Relationship Id="rId34" Type="http://schemas.openxmlformats.org/officeDocument/2006/relationships/customXml" Target="../ink/ink910.xml"/><Relationship Id="rId544" Type="http://schemas.openxmlformats.org/officeDocument/2006/relationships/customXml" Target="../ink/ink1165.xml"/><Relationship Id="rId183" Type="http://schemas.openxmlformats.org/officeDocument/2006/relationships/image" Target="../media/image2024.png"/><Relationship Id="rId390" Type="http://schemas.openxmlformats.org/officeDocument/2006/relationships/customXml" Target="../ink/ink1088.xml"/><Relationship Id="rId404" Type="http://schemas.openxmlformats.org/officeDocument/2006/relationships/customXml" Target="../ink/ink1095.xml"/><Relationship Id="rId611" Type="http://schemas.openxmlformats.org/officeDocument/2006/relationships/image" Target="../media/image2239.png"/><Relationship Id="rId250" Type="http://schemas.openxmlformats.org/officeDocument/2006/relationships/customXml" Target="../ink/ink1018.xml"/><Relationship Id="rId488" Type="http://schemas.openxmlformats.org/officeDocument/2006/relationships/customXml" Target="../ink/ink1137.xml"/><Relationship Id="rId695" Type="http://schemas.openxmlformats.org/officeDocument/2006/relationships/image" Target="../media/image2281.png"/><Relationship Id="rId45" Type="http://schemas.openxmlformats.org/officeDocument/2006/relationships/image" Target="../media/image1955.png"/><Relationship Id="rId110" Type="http://schemas.openxmlformats.org/officeDocument/2006/relationships/customXml" Target="../ink/ink948.xml"/><Relationship Id="rId348" Type="http://schemas.openxmlformats.org/officeDocument/2006/relationships/customXml" Target="../ink/ink1067.xml"/><Relationship Id="rId555" Type="http://schemas.openxmlformats.org/officeDocument/2006/relationships/image" Target="../media/image2211.png"/><Relationship Id="rId194" Type="http://schemas.openxmlformats.org/officeDocument/2006/relationships/customXml" Target="../ink/ink990.xml"/><Relationship Id="rId208" Type="http://schemas.openxmlformats.org/officeDocument/2006/relationships/customXml" Target="../ink/ink997.xml"/><Relationship Id="rId415" Type="http://schemas.openxmlformats.org/officeDocument/2006/relationships/image" Target="../media/image2140.png"/><Relationship Id="rId622" Type="http://schemas.openxmlformats.org/officeDocument/2006/relationships/customXml" Target="../ink/ink1204.xml"/><Relationship Id="rId261" Type="http://schemas.openxmlformats.org/officeDocument/2006/relationships/image" Target="../media/image2063.png"/><Relationship Id="rId499" Type="http://schemas.openxmlformats.org/officeDocument/2006/relationships/image" Target="../media/image2183.png"/><Relationship Id="rId56" Type="http://schemas.openxmlformats.org/officeDocument/2006/relationships/customXml" Target="../ink/ink921.xml"/><Relationship Id="rId359" Type="http://schemas.openxmlformats.org/officeDocument/2006/relationships/image" Target="../media/image2112.png"/><Relationship Id="rId566" Type="http://schemas.openxmlformats.org/officeDocument/2006/relationships/customXml" Target="../ink/ink1176.xml"/><Relationship Id="rId121" Type="http://schemas.openxmlformats.org/officeDocument/2006/relationships/image" Target="../media/image1993.png"/><Relationship Id="rId219" Type="http://schemas.openxmlformats.org/officeDocument/2006/relationships/image" Target="../media/image2042.png"/><Relationship Id="rId426" Type="http://schemas.openxmlformats.org/officeDocument/2006/relationships/customXml" Target="../ink/ink1106.xml"/><Relationship Id="rId633" Type="http://schemas.openxmlformats.org/officeDocument/2006/relationships/image" Target="../media/image2250.png"/><Relationship Id="rId67" Type="http://schemas.openxmlformats.org/officeDocument/2006/relationships/image" Target="../media/image1966.png"/><Relationship Id="rId272" Type="http://schemas.openxmlformats.org/officeDocument/2006/relationships/customXml" Target="../ink/ink1029.xml"/><Relationship Id="rId577" Type="http://schemas.openxmlformats.org/officeDocument/2006/relationships/image" Target="../media/image2222.png"/><Relationship Id="rId700" Type="http://schemas.openxmlformats.org/officeDocument/2006/relationships/customXml" Target="../ink/ink1243.xml"/><Relationship Id="rId132" Type="http://schemas.openxmlformats.org/officeDocument/2006/relationships/customXml" Target="../ink/ink959.xml"/><Relationship Id="rId437" Type="http://schemas.openxmlformats.org/officeDocument/2006/relationships/image" Target="../media/image2151.png"/><Relationship Id="rId644" Type="http://schemas.openxmlformats.org/officeDocument/2006/relationships/customXml" Target="../ink/ink1215.xml"/><Relationship Id="rId283" Type="http://schemas.openxmlformats.org/officeDocument/2006/relationships/image" Target="../media/image2074.png"/><Relationship Id="rId490" Type="http://schemas.openxmlformats.org/officeDocument/2006/relationships/customXml" Target="../ink/ink1138.xml"/><Relationship Id="rId504" Type="http://schemas.openxmlformats.org/officeDocument/2006/relationships/customXml" Target="../ink/ink1145.xml"/><Relationship Id="rId78" Type="http://schemas.openxmlformats.org/officeDocument/2006/relationships/customXml" Target="../ink/ink932.xml"/><Relationship Id="rId143" Type="http://schemas.openxmlformats.org/officeDocument/2006/relationships/image" Target="../media/image2004.png"/><Relationship Id="rId350" Type="http://schemas.openxmlformats.org/officeDocument/2006/relationships/customXml" Target="../ink/ink1068.xml"/><Relationship Id="rId588" Type="http://schemas.openxmlformats.org/officeDocument/2006/relationships/customXml" Target="../ink/ink1187.xml"/><Relationship Id="rId9" Type="http://schemas.openxmlformats.org/officeDocument/2006/relationships/image" Target="../media/image1937.png"/><Relationship Id="rId210" Type="http://schemas.openxmlformats.org/officeDocument/2006/relationships/customXml" Target="../ink/ink998.xml"/><Relationship Id="rId448" Type="http://schemas.openxmlformats.org/officeDocument/2006/relationships/customXml" Target="../ink/ink1117.xml"/><Relationship Id="rId655" Type="http://schemas.openxmlformats.org/officeDocument/2006/relationships/image" Target="../media/image2261.png"/><Relationship Id="rId294" Type="http://schemas.openxmlformats.org/officeDocument/2006/relationships/customXml" Target="../ink/ink1040.xml"/><Relationship Id="rId308" Type="http://schemas.openxmlformats.org/officeDocument/2006/relationships/customXml" Target="../ink/ink1047.xml"/><Relationship Id="rId515" Type="http://schemas.openxmlformats.org/officeDocument/2006/relationships/image" Target="../media/image2191.png"/><Relationship Id="rId89" Type="http://schemas.openxmlformats.org/officeDocument/2006/relationships/image" Target="../media/image1977.png"/><Relationship Id="rId154" Type="http://schemas.openxmlformats.org/officeDocument/2006/relationships/customXml" Target="../ink/ink970.xml"/><Relationship Id="rId361" Type="http://schemas.openxmlformats.org/officeDocument/2006/relationships/image" Target="../media/image2113.png"/><Relationship Id="rId599" Type="http://schemas.openxmlformats.org/officeDocument/2006/relationships/image" Target="../media/image2233.png"/><Relationship Id="rId459" Type="http://schemas.openxmlformats.org/officeDocument/2006/relationships/image" Target="../media/image2163.png"/><Relationship Id="rId666" Type="http://schemas.openxmlformats.org/officeDocument/2006/relationships/customXml" Target="../ink/ink1226.xml"/><Relationship Id="rId16" Type="http://schemas.openxmlformats.org/officeDocument/2006/relationships/customXml" Target="../ink/ink901.xml"/><Relationship Id="rId221" Type="http://schemas.openxmlformats.org/officeDocument/2006/relationships/image" Target="../media/image2043.png"/><Relationship Id="rId319" Type="http://schemas.openxmlformats.org/officeDocument/2006/relationships/image" Target="../media/image2092.png"/><Relationship Id="rId526" Type="http://schemas.openxmlformats.org/officeDocument/2006/relationships/customXml" Target="../ink/ink1156.xml"/><Relationship Id="rId165" Type="http://schemas.openxmlformats.org/officeDocument/2006/relationships/image" Target="../media/image2015.png"/><Relationship Id="rId372" Type="http://schemas.openxmlformats.org/officeDocument/2006/relationships/customXml" Target="../ink/ink1079.xml"/><Relationship Id="rId677" Type="http://schemas.openxmlformats.org/officeDocument/2006/relationships/image" Target="../media/image2272.png"/><Relationship Id="rId232" Type="http://schemas.openxmlformats.org/officeDocument/2006/relationships/customXml" Target="../ink/ink1009.xml"/><Relationship Id="rId27" Type="http://schemas.openxmlformats.org/officeDocument/2006/relationships/image" Target="../media/image1946.png"/><Relationship Id="rId537" Type="http://schemas.openxmlformats.org/officeDocument/2006/relationships/image" Target="../media/image2202.png"/><Relationship Id="rId80" Type="http://schemas.openxmlformats.org/officeDocument/2006/relationships/customXml" Target="../ink/ink933.xml"/><Relationship Id="rId176" Type="http://schemas.openxmlformats.org/officeDocument/2006/relationships/customXml" Target="../ink/ink981.xml"/><Relationship Id="rId383" Type="http://schemas.openxmlformats.org/officeDocument/2006/relationships/image" Target="../media/image2124.png"/><Relationship Id="rId590" Type="http://schemas.openxmlformats.org/officeDocument/2006/relationships/customXml" Target="../ink/ink1188.xml"/><Relationship Id="rId604" Type="http://schemas.openxmlformats.org/officeDocument/2006/relationships/customXml" Target="../ink/ink1195.xml"/><Relationship Id="rId243" Type="http://schemas.openxmlformats.org/officeDocument/2006/relationships/image" Target="../media/image2054.png"/><Relationship Id="rId450" Type="http://schemas.openxmlformats.org/officeDocument/2006/relationships/customXml" Target="../ink/ink1118.xml"/><Relationship Id="rId688" Type="http://schemas.openxmlformats.org/officeDocument/2006/relationships/customXml" Target="../ink/ink1237.xml"/><Relationship Id="rId38" Type="http://schemas.openxmlformats.org/officeDocument/2006/relationships/customXml" Target="../ink/ink912.xml"/><Relationship Id="rId103" Type="http://schemas.openxmlformats.org/officeDocument/2006/relationships/image" Target="../media/image1984.png"/><Relationship Id="rId310" Type="http://schemas.openxmlformats.org/officeDocument/2006/relationships/customXml" Target="../ink/ink1048.xml"/><Relationship Id="rId548" Type="http://schemas.openxmlformats.org/officeDocument/2006/relationships/customXml" Target="../ink/ink1167.xml"/><Relationship Id="rId91" Type="http://schemas.openxmlformats.org/officeDocument/2006/relationships/image" Target="../media/image1978.png"/><Relationship Id="rId187" Type="http://schemas.openxmlformats.org/officeDocument/2006/relationships/image" Target="../media/image2026.png"/><Relationship Id="rId394" Type="http://schemas.openxmlformats.org/officeDocument/2006/relationships/customXml" Target="../ink/ink1090.xml"/><Relationship Id="rId408" Type="http://schemas.openxmlformats.org/officeDocument/2006/relationships/customXml" Target="../ink/ink1097.xml"/><Relationship Id="rId615" Type="http://schemas.openxmlformats.org/officeDocument/2006/relationships/image" Target="../media/image2241.png"/><Relationship Id="rId254" Type="http://schemas.openxmlformats.org/officeDocument/2006/relationships/customXml" Target="../ink/ink1020.xml"/><Relationship Id="rId699" Type="http://schemas.openxmlformats.org/officeDocument/2006/relationships/image" Target="../media/image2283.png"/><Relationship Id="rId49" Type="http://schemas.openxmlformats.org/officeDocument/2006/relationships/image" Target="../media/image1957.png"/><Relationship Id="rId114" Type="http://schemas.openxmlformats.org/officeDocument/2006/relationships/customXml" Target="../ink/ink950.xml"/><Relationship Id="rId461" Type="http://schemas.openxmlformats.org/officeDocument/2006/relationships/image" Target="../media/image2164.png"/><Relationship Id="rId559" Type="http://schemas.openxmlformats.org/officeDocument/2006/relationships/image" Target="../media/image2213.png"/><Relationship Id="rId198" Type="http://schemas.openxmlformats.org/officeDocument/2006/relationships/customXml" Target="../ink/ink992.xml"/><Relationship Id="rId321" Type="http://schemas.openxmlformats.org/officeDocument/2006/relationships/image" Target="../media/image2093.png"/><Relationship Id="rId419" Type="http://schemas.openxmlformats.org/officeDocument/2006/relationships/image" Target="../media/image2142.png"/><Relationship Id="rId626" Type="http://schemas.openxmlformats.org/officeDocument/2006/relationships/customXml" Target="../ink/ink1206.xml"/><Relationship Id="rId265" Type="http://schemas.openxmlformats.org/officeDocument/2006/relationships/image" Target="../media/image2065.png"/><Relationship Id="rId472" Type="http://schemas.openxmlformats.org/officeDocument/2006/relationships/customXml" Target="../ink/ink1129.xml"/></Relationships>
</file>

<file path=ppt/slides/_rels/slide7.xml.rels><?xml version="1.0" encoding="UTF-8" standalone="yes"?>
<Relationships xmlns="http://schemas.openxmlformats.org/package/2006/relationships"><Relationship Id="rId117" Type="http://schemas.openxmlformats.org/officeDocument/2006/relationships/customXml" Target="../ink/ink1305.xml"/><Relationship Id="rId671" Type="http://schemas.openxmlformats.org/officeDocument/2006/relationships/customXml" Target="../ink/ink1583.xml"/><Relationship Id="rId769" Type="http://schemas.openxmlformats.org/officeDocument/2006/relationships/customXml" Target="../ink/ink1632.xml"/><Relationship Id="rId21" Type="http://schemas.openxmlformats.org/officeDocument/2006/relationships/customXml" Target="../ink/ink1256.xml"/><Relationship Id="rId324" Type="http://schemas.openxmlformats.org/officeDocument/2006/relationships/image" Target="../media/image203.png"/><Relationship Id="rId531" Type="http://schemas.openxmlformats.org/officeDocument/2006/relationships/image" Target="../media/image306.png"/><Relationship Id="rId629" Type="http://schemas.openxmlformats.org/officeDocument/2006/relationships/customXml" Target="../ink/ink1562.xml"/><Relationship Id="rId170" Type="http://schemas.openxmlformats.org/officeDocument/2006/relationships/image" Target="../media/image126.png"/><Relationship Id="rId268" Type="http://schemas.openxmlformats.org/officeDocument/2006/relationships/image" Target="../media/image175.png"/><Relationship Id="rId475" Type="http://schemas.openxmlformats.org/officeDocument/2006/relationships/image" Target="../media/image278.png"/><Relationship Id="rId682" Type="http://schemas.openxmlformats.org/officeDocument/2006/relationships/image" Target="../media/image381.png"/><Relationship Id="rId32" Type="http://schemas.openxmlformats.org/officeDocument/2006/relationships/image" Target="../media/image59.png"/><Relationship Id="rId128" Type="http://schemas.openxmlformats.org/officeDocument/2006/relationships/image" Target="../media/image105.png"/><Relationship Id="rId335" Type="http://schemas.openxmlformats.org/officeDocument/2006/relationships/customXml" Target="../ink/ink1414.xml"/><Relationship Id="rId542" Type="http://schemas.openxmlformats.org/officeDocument/2006/relationships/customXml" Target="../ink/ink1518.xml"/><Relationship Id="rId181" Type="http://schemas.openxmlformats.org/officeDocument/2006/relationships/customXml" Target="../ink/ink1337.xml"/><Relationship Id="rId402" Type="http://schemas.openxmlformats.org/officeDocument/2006/relationships/image" Target="../media/image242.png"/><Relationship Id="rId279" Type="http://schemas.openxmlformats.org/officeDocument/2006/relationships/customXml" Target="../ink/ink1386.xml"/><Relationship Id="rId486" Type="http://schemas.openxmlformats.org/officeDocument/2006/relationships/customXml" Target="../ink/ink1490.xml"/><Relationship Id="rId693" Type="http://schemas.openxmlformats.org/officeDocument/2006/relationships/customXml" Target="../ink/ink1594.xml"/><Relationship Id="rId707" Type="http://schemas.openxmlformats.org/officeDocument/2006/relationships/customXml" Target="../ink/ink1601.xml"/><Relationship Id="rId43" Type="http://schemas.openxmlformats.org/officeDocument/2006/relationships/customXml" Target="../ink/ink1267.xml"/><Relationship Id="rId139" Type="http://schemas.openxmlformats.org/officeDocument/2006/relationships/customXml" Target="../ink/ink1316.xml"/><Relationship Id="rId346" Type="http://schemas.openxmlformats.org/officeDocument/2006/relationships/image" Target="../media/image214.png"/><Relationship Id="rId553" Type="http://schemas.openxmlformats.org/officeDocument/2006/relationships/image" Target="../media/image317.png"/><Relationship Id="rId760" Type="http://schemas.openxmlformats.org/officeDocument/2006/relationships/image" Target="../media/image420.png"/><Relationship Id="rId192" Type="http://schemas.openxmlformats.org/officeDocument/2006/relationships/image" Target="../media/image137.png"/><Relationship Id="rId206" Type="http://schemas.openxmlformats.org/officeDocument/2006/relationships/image" Target="../media/image144.png"/><Relationship Id="rId413" Type="http://schemas.openxmlformats.org/officeDocument/2006/relationships/customXml" Target="../ink/ink1453.xml"/><Relationship Id="rId497" Type="http://schemas.openxmlformats.org/officeDocument/2006/relationships/image" Target="../media/image289.png"/><Relationship Id="rId620" Type="http://schemas.openxmlformats.org/officeDocument/2006/relationships/customXml" Target="../ink/ink1557.xml"/><Relationship Id="rId718" Type="http://schemas.openxmlformats.org/officeDocument/2006/relationships/image" Target="../media/image399.png"/><Relationship Id="rId357" Type="http://schemas.openxmlformats.org/officeDocument/2006/relationships/customXml" Target="../ink/ink1425.xml"/><Relationship Id="rId54" Type="http://schemas.openxmlformats.org/officeDocument/2006/relationships/customXml" Target="../ink/ink1273.xml"/><Relationship Id="rId217" Type="http://schemas.openxmlformats.org/officeDocument/2006/relationships/customXml" Target="../ink/ink1355.xml"/><Relationship Id="rId564" Type="http://schemas.openxmlformats.org/officeDocument/2006/relationships/customXml" Target="../ink/ink1529.xml"/><Relationship Id="rId771" Type="http://schemas.openxmlformats.org/officeDocument/2006/relationships/customXml" Target="../ink/ink1633.xml"/><Relationship Id="rId424" Type="http://schemas.openxmlformats.org/officeDocument/2006/relationships/customXml" Target="../ink/ink1459.xml"/><Relationship Id="rId631" Type="http://schemas.openxmlformats.org/officeDocument/2006/relationships/customXml" Target="../ink/ink1563.xml"/><Relationship Id="rId729" Type="http://schemas.openxmlformats.org/officeDocument/2006/relationships/customXml" Target="../ink/ink1612.xml"/><Relationship Id="rId270" Type="http://schemas.openxmlformats.org/officeDocument/2006/relationships/image" Target="../media/image176.png"/><Relationship Id="rId65" Type="http://schemas.openxmlformats.org/officeDocument/2006/relationships/image" Target="../media/image74.png"/><Relationship Id="rId130" Type="http://schemas.openxmlformats.org/officeDocument/2006/relationships/image" Target="../media/image106.png"/><Relationship Id="rId368" Type="http://schemas.openxmlformats.org/officeDocument/2006/relationships/image" Target="../media/image225.png"/><Relationship Id="rId575" Type="http://schemas.openxmlformats.org/officeDocument/2006/relationships/image" Target="../media/image328.png"/><Relationship Id="rId782" Type="http://schemas.openxmlformats.org/officeDocument/2006/relationships/customXml" Target="../ink/ink1639.xml"/><Relationship Id="rId228" Type="http://schemas.openxmlformats.org/officeDocument/2006/relationships/image" Target="../media/image155.png"/><Relationship Id="rId435" Type="http://schemas.openxmlformats.org/officeDocument/2006/relationships/image" Target="../media/image258.png"/><Relationship Id="rId642" Type="http://schemas.openxmlformats.org/officeDocument/2006/relationships/image" Target="../media/image361.png"/><Relationship Id="rId281" Type="http://schemas.openxmlformats.org/officeDocument/2006/relationships/customXml" Target="../ink/ink1387.xml"/><Relationship Id="rId502" Type="http://schemas.openxmlformats.org/officeDocument/2006/relationships/customXml" Target="../ink/ink1498.xml"/><Relationship Id="rId76" Type="http://schemas.openxmlformats.org/officeDocument/2006/relationships/customXml" Target="../ink/ink1284.xml"/><Relationship Id="rId141" Type="http://schemas.openxmlformats.org/officeDocument/2006/relationships/customXml" Target="../ink/ink1317.xml"/><Relationship Id="rId379" Type="http://schemas.openxmlformats.org/officeDocument/2006/relationships/customXml" Target="../ink/ink1436.xml"/><Relationship Id="rId586" Type="http://schemas.openxmlformats.org/officeDocument/2006/relationships/customXml" Target="../ink/ink1540.xml"/><Relationship Id="rId7" Type="http://schemas.openxmlformats.org/officeDocument/2006/relationships/customXml" Target="../ink/ink1249.xml"/><Relationship Id="rId239" Type="http://schemas.openxmlformats.org/officeDocument/2006/relationships/customXml" Target="../ink/ink1366.xml"/><Relationship Id="rId446" Type="http://schemas.openxmlformats.org/officeDocument/2006/relationships/customXml" Target="../ink/ink1470.xml"/><Relationship Id="rId653" Type="http://schemas.openxmlformats.org/officeDocument/2006/relationships/customXml" Target="../ink/ink1574.xml"/><Relationship Id="rId292" Type="http://schemas.openxmlformats.org/officeDocument/2006/relationships/image" Target="../media/image187.png"/><Relationship Id="rId306" Type="http://schemas.openxmlformats.org/officeDocument/2006/relationships/image" Target="../media/image194.png"/><Relationship Id="rId87" Type="http://schemas.openxmlformats.org/officeDocument/2006/relationships/image" Target="../media/image85.png"/><Relationship Id="rId513" Type="http://schemas.openxmlformats.org/officeDocument/2006/relationships/image" Target="../media/image297.png"/><Relationship Id="rId597" Type="http://schemas.openxmlformats.org/officeDocument/2006/relationships/image" Target="../media/image339.png"/><Relationship Id="rId720" Type="http://schemas.openxmlformats.org/officeDocument/2006/relationships/image" Target="../media/image400.png"/><Relationship Id="rId152" Type="http://schemas.openxmlformats.org/officeDocument/2006/relationships/image" Target="../media/image117.png"/><Relationship Id="rId457" Type="http://schemas.openxmlformats.org/officeDocument/2006/relationships/image" Target="../media/image269.png"/><Relationship Id="rId664" Type="http://schemas.openxmlformats.org/officeDocument/2006/relationships/image" Target="../media/image372.png"/><Relationship Id="rId14" Type="http://schemas.openxmlformats.org/officeDocument/2006/relationships/image" Target="../media/image50.png"/><Relationship Id="rId317" Type="http://schemas.openxmlformats.org/officeDocument/2006/relationships/customXml" Target="../ink/ink1405.xml"/><Relationship Id="rId524" Type="http://schemas.openxmlformats.org/officeDocument/2006/relationships/customXml" Target="../ink/ink1509.xml"/><Relationship Id="rId731" Type="http://schemas.openxmlformats.org/officeDocument/2006/relationships/customXml" Target="../ink/ink1613.xml"/><Relationship Id="rId98" Type="http://schemas.openxmlformats.org/officeDocument/2006/relationships/customXml" Target="../ink/ink1295.xml"/><Relationship Id="rId163" Type="http://schemas.openxmlformats.org/officeDocument/2006/relationships/customXml" Target="../ink/ink1328.xml"/><Relationship Id="rId370" Type="http://schemas.openxmlformats.org/officeDocument/2006/relationships/image" Target="../media/image226.png"/><Relationship Id="rId230" Type="http://schemas.openxmlformats.org/officeDocument/2006/relationships/image" Target="../media/image156.png"/><Relationship Id="rId468" Type="http://schemas.openxmlformats.org/officeDocument/2006/relationships/customXml" Target="../ink/ink1481.xml"/><Relationship Id="rId675" Type="http://schemas.openxmlformats.org/officeDocument/2006/relationships/customXml" Target="../ink/ink1585.xml"/><Relationship Id="rId25" Type="http://schemas.openxmlformats.org/officeDocument/2006/relationships/customXml" Target="../ink/ink1258.xml"/><Relationship Id="rId328" Type="http://schemas.openxmlformats.org/officeDocument/2006/relationships/image" Target="../media/image205.png"/><Relationship Id="rId535" Type="http://schemas.openxmlformats.org/officeDocument/2006/relationships/image" Target="../media/image308.png"/><Relationship Id="rId742" Type="http://schemas.openxmlformats.org/officeDocument/2006/relationships/image" Target="../media/image411.png"/><Relationship Id="rId174" Type="http://schemas.openxmlformats.org/officeDocument/2006/relationships/image" Target="../media/image128.png"/><Relationship Id="rId381" Type="http://schemas.openxmlformats.org/officeDocument/2006/relationships/customXml" Target="../ink/ink1437.xml"/><Relationship Id="rId602" Type="http://schemas.openxmlformats.org/officeDocument/2006/relationships/customXml" Target="../ink/ink1548.xml"/><Relationship Id="rId241" Type="http://schemas.openxmlformats.org/officeDocument/2006/relationships/customXml" Target="../ink/ink1367.xml"/><Relationship Id="rId479" Type="http://schemas.openxmlformats.org/officeDocument/2006/relationships/image" Target="../media/image280.png"/><Relationship Id="rId686" Type="http://schemas.openxmlformats.org/officeDocument/2006/relationships/image" Target="../media/image383.png"/><Relationship Id="rId36" Type="http://schemas.openxmlformats.org/officeDocument/2006/relationships/image" Target="../media/image61.png"/><Relationship Id="rId339" Type="http://schemas.openxmlformats.org/officeDocument/2006/relationships/customXml" Target="../ink/ink1416.xml"/><Relationship Id="rId546" Type="http://schemas.openxmlformats.org/officeDocument/2006/relationships/customXml" Target="../ink/ink1520.xml"/><Relationship Id="rId753" Type="http://schemas.openxmlformats.org/officeDocument/2006/relationships/customXml" Target="../ink/ink1624.xml"/><Relationship Id="rId101" Type="http://schemas.openxmlformats.org/officeDocument/2006/relationships/image" Target="../media/image92.png"/><Relationship Id="rId185" Type="http://schemas.openxmlformats.org/officeDocument/2006/relationships/customXml" Target="../ink/ink1339.xml"/><Relationship Id="rId406" Type="http://schemas.openxmlformats.org/officeDocument/2006/relationships/image" Target="../media/image244.png"/><Relationship Id="rId392" Type="http://schemas.openxmlformats.org/officeDocument/2006/relationships/image" Target="../media/image237.png"/><Relationship Id="rId613" Type="http://schemas.openxmlformats.org/officeDocument/2006/relationships/image" Target="../media/image347.png"/><Relationship Id="rId697" Type="http://schemas.openxmlformats.org/officeDocument/2006/relationships/customXml" Target="../ink/ink1596.xml"/><Relationship Id="rId252" Type="http://schemas.openxmlformats.org/officeDocument/2006/relationships/image" Target="../media/image167.png"/><Relationship Id="rId47" Type="http://schemas.openxmlformats.org/officeDocument/2006/relationships/customXml" Target="../ink/ink1269.xml"/><Relationship Id="rId112" Type="http://schemas.openxmlformats.org/officeDocument/2006/relationships/image" Target="../media/image97.png"/><Relationship Id="rId557" Type="http://schemas.openxmlformats.org/officeDocument/2006/relationships/image" Target="../media/image319.png"/><Relationship Id="rId764" Type="http://schemas.openxmlformats.org/officeDocument/2006/relationships/image" Target="../media/image422.png"/><Relationship Id="rId196" Type="http://schemas.openxmlformats.org/officeDocument/2006/relationships/image" Target="../media/image139.png"/><Relationship Id="rId417" Type="http://schemas.openxmlformats.org/officeDocument/2006/relationships/customXml" Target="../ink/ink1455.xml"/><Relationship Id="rId624" Type="http://schemas.openxmlformats.org/officeDocument/2006/relationships/image" Target="../media/image352.png"/><Relationship Id="rId263" Type="http://schemas.openxmlformats.org/officeDocument/2006/relationships/customXml" Target="../ink/ink1378.xml"/><Relationship Id="rId470" Type="http://schemas.openxmlformats.org/officeDocument/2006/relationships/customXml" Target="../ink/ink1482.xml"/><Relationship Id="rId58" Type="http://schemas.openxmlformats.org/officeDocument/2006/relationships/customXml" Target="../ink/ink1275.xml"/><Relationship Id="rId123" Type="http://schemas.openxmlformats.org/officeDocument/2006/relationships/customXml" Target="../ink/ink1308.xml"/><Relationship Id="rId330" Type="http://schemas.openxmlformats.org/officeDocument/2006/relationships/image" Target="../media/image206.png"/><Relationship Id="rId568" Type="http://schemas.openxmlformats.org/officeDocument/2006/relationships/customXml" Target="../ink/ink1531.xml"/><Relationship Id="rId775" Type="http://schemas.openxmlformats.org/officeDocument/2006/relationships/customXml" Target="../ink/ink1635.xml"/><Relationship Id="rId428" Type="http://schemas.openxmlformats.org/officeDocument/2006/relationships/customXml" Target="../ink/ink1461.xml"/><Relationship Id="rId635" Type="http://schemas.openxmlformats.org/officeDocument/2006/relationships/customXml" Target="../ink/ink1565.xml"/><Relationship Id="rId274" Type="http://schemas.openxmlformats.org/officeDocument/2006/relationships/image" Target="../media/image178.png"/><Relationship Id="rId481" Type="http://schemas.openxmlformats.org/officeDocument/2006/relationships/image" Target="../media/image281.png"/><Relationship Id="rId702" Type="http://schemas.openxmlformats.org/officeDocument/2006/relationships/image" Target="../media/image391.png"/><Relationship Id="rId69" Type="http://schemas.openxmlformats.org/officeDocument/2006/relationships/image" Target="../media/image76.png"/><Relationship Id="rId134" Type="http://schemas.openxmlformats.org/officeDocument/2006/relationships/image" Target="../media/image108.png"/><Relationship Id="rId579" Type="http://schemas.openxmlformats.org/officeDocument/2006/relationships/image" Target="../media/image330.png"/><Relationship Id="rId341" Type="http://schemas.openxmlformats.org/officeDocument/2006/relationships/customXml" Target="../ink/ink1417.xml"/><Relationship Id="rId439" Type="http://schemas.openxmlformats.org/officeDocument/2006/relationships/image" Target="../media/image260.png"/><Relationship Id="rId646" Type="http://schemas.openxmlformats.org/officeDocument/2006/relationships/image" Target="../media/image363.png"/><Relationship Id="rId201" Type="http://schemas.openxmlformats.org/officeDocument/2006/relationships/customXml" Target="../ink/ink1347.xml"/><Relationship Id="rId285" Type="http://schemas.openxmlformats.org/officeDocument/2006/relationships/customXml" Target="../ink/ink1389.xml"/><Relationship Id="rId506" Type="http://schemas.openxmlformats.org/officeDocument/2006/relationships/customXml" Target="../ink/ink1500.xml"/><Relationship Id="rId492" Type="http://schemas.openxmlformats.org/officeDocument/2006/relationships/customXml" Target="../ink/ink1493.xml"/><Relationship Id="rId713" Type="http://schemas.openxmlformats.org/officeDocument/2006/relationships/customXml" Target="../ink/ink1604.xml"/><Relationship Id="rId145" Type="http://schemas.openxmlformats.org/officeDocument/2006/relationships/customXml" Target="../ink/ink1319.xml"/><Relationship Id="rId352" Type="http://schemas.openxmlformats.org/officeDocument/2006/relationships/image" Target="../media/image217.png"/><Relationship Id="rId212" Type="http://schemas.openxmlformats.org/officeDocument/2006/relationships/image" Target="../media/image147.png"/><Relationship Id="rId657" Type="http://schemas.openxmlformats.org/officeDocument/2006/relationships/customXml" Target="../ink/ink1576.xml"/><Relationship Id="rId296" Type="http://schemas.openxmlformats.org/officeDocument/2006/relationships/image" Target="../media/image189.png"/><Relationship Id="rId517" Type="http://schemas.openxmlformats.org/officeDocument/2006/relationships/image" Target="../media/image299.png"/><Relationship Id="rId724" Type="http://schemas.openxmlformats.org/officeDocument/2006/relationships/image" Target="../media/image402.png"/><Relationship Id="rId60" Type="http://schemas.openxmlformats.org/officeDocument/2006/relationships/customXml" Target="../ink/ink1276.xml"/><Relationship Id="rId156" Type="http://schemas.openxmlformats.org/officeDocument/2006/relationships/image" Target="../media/image119.png"/><Relationship Id="rId363" Type="http://schemas.openxmlformats.org/officeDocument/2006/relationships/customXml" Target="../ink/ink1428.xml"/><Relationship Id="rId570" Type="http://schemas.openxmlformats.org/officeDocument/2006/relationships/customXml" Target="../ink/ink1532.xml"/><Relationship Id="rId223" Type="http://schemas.openxmlformats.org/officeDocument/2006/relationships/customXml" Target="../ink/ink1358.xml"/><Relationship Id="rId430" Type="http://schemas.openxmlformats.org/officeDocument/2006/relationships/customXml" Target="../ink/ink1462.xml"/><Relationship Id="rId668" Type="http://schemas.openxmlformats.org/officeDocument/2006/relationships/image" Target="../media/image374.png"/><Relationship Id="rId18" Type="http://schemas.openxmlformats.org/officeDocument/2006/relationships/image" Target="../media/image52.png"/><Relationship Id="rId528" Type="http://schemas.openxmlformats.org/officeDocument/2006/relationships/customXml" Target="../ink/ink1511.xml"/><Relationship Id="rId735" Type="http://schemas.openxmlformats.org/officeDocument/2006/relationships/customXml" Target="../ink/ink1615.xml"/><Relationship Id="rId167" Type="http://schemas.openxmlformats.org/officeDocument/2006/relationships/customXml" Target="../ink/ink1330.xml"/><Relationship Id="rId374" Type="http://schemas.openxmlformats.org/officeDocument/2006/relationships/image" Target="../media/image228.png"/><Relationship Id="rId581" Type="http://schemas.openxmlformats.org/officeDocument/2006/relationships/image" Target="../media/image331.png"/><Relationship Id="rId71" Type="http://schemas.openxmlformats.org/officeDocument/2006/relationships/image" Target="../media/image77.png"/><Relationship Id="rId234" Type="http://schemas.openxmlformats.org/officeDocument/2006/relationships/image" Target="../media/image158.png"/><Relationship Id="rId679" Type="http://schemas.openxmlformats.org/officeDocument/2006/relationships/customXml" Target="../ink/ink1587.xml"/><Relationship Id="rId2" Type="http://schemas.openxmlformats.org/officeDocument/2006/relationships/notesSlide" Target="../notesSlides/notesSlide5.xml"/><Relationship Id="rId29" Type="http://schemas.openxmlformats.org/officeDocument/2006/relationships/customXml" Target="../ink/ink1260.xml"/><Relationship Id="rId441" Type="http://schemas.openxmlformats.org/officeDocument/2006/relationships/image" Target="../media/image261.png"/><Relationship Id="rId539" Type="http://schemas.openxmlformats.org/officeDocument/2006/relationships/image" Target="../media/image310.png"/><Relationship Id="rId746" Type="http://schemas.openxmlformats.org/officeDocument/2006/relationships/image" Target="../media/image413.png"/><Relationship Id="rId178" Type="http://schemas.openxmlformats.org/officeDocument/2006/relationships/image" Target="../media/image130.png"/><Relationship Id="rId301" Type="http://schemas.openxmlformats.org/officeDocument/2006/relationships/customXml" Target="../ink/ink1397.xml"/><Relationship Id="rId82" Type="http://schemas.openxmlformats.org/officeDocument/2006/relationships/customXml" Target="../ink/ink1287.xml"/><Relationship Id="rId385" Type="http://schemas.openxmlformats.org/officeDocument/2006/relationships/customXml" Target="../ink/ink1439.xml"/><Relationship Id="rId592" Type="http://schemas.openxmlformats.org/officeDocument/2006/relationships/customXml" Target="../ink/ink1543.xml"/><Relationship Id="rId606" Type="http://schemas.openxmlformats.org/officeDocument/2006/relationships/customXml" Target="../ink/ink1550.xml"/><Relationship Id="rId245" Type="http://schemas.openxmlformats.org/officeDocument/2006/relationships/customXml" Target="../ink/ink1369.xml"/><Relationship Id="rId452" Type="http://schemas.openxmlformats.org/officeDocument/2006/relationships/customXml" Target="../ink/ink1473.xml"/><Relationship Id="rId105" Type="http://schemas.openxmlformats.org/officeDocument/2006/relationships/customXml" Target="../ink/ink1299.xml"/><Relationship Id="rId312" Type="http://schemas.openxmlformats.org/officeDocument/2006/relationships/image" Target="../media/image197.png"/><Relationship Id="rId757" Type="http://schemas.openxmlformats.org/officeDocument/2006/relationships/customXml" Target="../ink/ink1626.xml"/><Relationship Id="rId93" Type="http://schemas.openxmlformats.org/officeDocument/2006/relationships/image" Target="../media/image88.png"/><Relationship Id="rId189" Type="http://schemas.openxmlformats.org/officeDocument/2006/relationships/customXml" Target="../ink/ink1341.xml"/><Relationship Id="rId396" Type="http://schemas.openxmlformats.org/officeDocument/2006/relationships/image" Target="../media/image239.png"/><Relationship Id="rId617" Type="http://schemas.openxmlformats.org/officeDocument/2006/relationships/image" Target="../media/image349.png"/><Relationship Id="rId256" Type="http://schemas.openxmlformats.org/officeDocument/2006/relationships/image" Target="../media/image169.png"/><Relationship Id="rId463" Type="http://schemas.openxmlformats.org/officeDocument/2006/relationships/image" Target="../media/image272.png"/><Relationship Id="rId670" Type="http://schemas.openxmlformats.org/officeDocument/2006/relationships/image" Target="../media/image375.png"/><Relationship Id="rId116" Type="http://schemas.openxmlformats.org/officeDocument/2006/relationships/image" Target="../media/image99.png"/><Relationship Id="rId323" Type="http://schemas.openxmlformats.org/officeDocument/2006/relationships/customXml" Target="../ink/ink1408.xml"/><Relationship Id="rId530" Type="http://schemas.openxmlformats.org/officeDocument/2006/relationships/customXml" Target="../ink/ink1512.xml"/><Relationship Id="rId768" Type="http://schemas.openxmlformats.org/officeDocument/2006/relationships/image" Target="../media/image424.png"/><Relationship Id="rId20" Type="http://schemas.openxmlformats.org/officeDocument/2006/relationships/image" Target="../media/image53.png"/><Relationship Id="rId628" Type="http://schemas.openxmlformats.org/officeDocument/2006/relationships/image" Target="../media/image354.png"/><Relationship Id="rId267" Type="http://schemas.openxmlformats.org/officeDocument/2006/relationships/customXml" Target="../ink/ink1380.xml"/><Relationship Id="rId474" Type="http://schemas.openxmlformats.org/officeDocument/2006/relationships/customXml" Target="../ink/ink1484.xml"/><Relationship Id="rId127" Type="http://schemas.openxmlformats.org/officeDocument/2006/relationships/customXml" Target="../ink/ink1310.xml"/><Relationship Id="rId681" Type="http://schemas.openxmlformats.org/officeDocument/2006/relationships/customXml" Target="../ink/ink1588.xml"/><Relationship Id="rId779" Type="http://schemas.openxmlformats.org/officeDocument/2006/relationships/customXml" Target="../ink/ink1637.xml"/><Relationship Id="rId31" Type="http://schemas.openxmlformats.org/officeDocument/2006/relationships/customXml" Target="../ink/ink1261.xml"/><Relationship Id="rId334" Type="http://schemas.openxmlformats.org/officeDocument/2006/relationships/image" Target="../media/image208.png"/><Relationship Id="rId541" Type="http://schemas.openxmlformats.org/officeDocument/2006/relationships/image" Target="../media/image311.png"/><Relationship Id="rId639" Type="http://schemas.openxmlformats.org/officeDocument/2006/relationships/customXml" Target="../ink/ink1567.xml"/><Relationship Id="rId180" Type="http://schemas.openxmlformats.org/officeDocument/2006/relationships/image" Target="../media/image131.png"/><Relationship Id="rId278" Type="http://schemas.openxmlformats.org/officeDocument/2006/relationships/image" Target="../media/image180.png"/><Relationship Id="rId401" Type="http://schemas.openxmlformats.org/officeDocument/2006/relationships/customXml" Target="../ink/ink1447.xml"/><Relationship Id="rId485" Type="http://schemas.openxmlformats.org/officeDocument/2006/relationships/image" Target="../media/image283.png"/><Relationship Id="rId692" Type="http://schemas.openxmlformats.org/officeDocument/2006/relationships/image" Target="../media/image386.png"/><Relationship Id="rId706" Type="http://schemas.openxmlformats.org/officeDocument/2006/relationships/image" Target="../media/image393.png"/><Relationship Id="rId42" Type="http://schemas.openxmlformats.org/officeDocument/2006/relationships/image" Target="../media/image64.png"/><Relationship Id="rId138" Type="http://schemas.openxmlformats.org/officeDocument/2006/relationships/image" Target="../media/image110.png"/><Relationship Id="rId345" Type="http://schemas.openxmlformats.org/officeDocument/2006/relationships/customXml" Target="../ink/ink1419.xml"/><Relationship Id="rId552" Type="http://schemas.openxmlformats.org/officeDocument/2006/relationships/customXml" Target="../ink/ink1523.xml"/><Relationship Id="rId191" Type="http://schemas.openxmlformats.org/officeDocument/2006/relationships/customXml" Target="../ink/ink1342.xml"/><Relationship Id="rId205" Type="http://schemas.openxmlformats.org/officeDocument/2006/relationships/customXml" Target="../ink/ink1349.xml"/><Relationship Id="rId412" Type="http://schemas.openxmlformats.org/officeDocument/2006/relationships/image" Target="../media/image247.png"/><Relationship Id="rId289" Type="http://schemas.openxmlformats.org/officeDocument/2006/relationships/customXml" Target="../ink/ink1391.xml"/><Relationship Id="rId496" Type="http://schemas.openxmlformats.org/officeDocument/2006/relationships/customXml" Target="../ink/ink1495.xml"/><Relationship Id="rId717" Type="http://schemas.openxmlformats.org/officeDocument/2006/relationships/customXml" Target="../ink/ink1606.xml"/><Relationship Id="rId53" Type="http://schemas.openxmlformats.org/officeDocument/2006/relationships/image" Target="../media/image68.png"/><Relationship Id="rId149" Type="http://schemas.openxmlformats.org/officeDocument/2006/relationships/customXml" Target="../ink/ink1321.xml"/><Relationship Id="rId356" Type="http://schemas.openxmlformats.org/officeDocument/2006/relationships/image" Target="../media/image219.png"/><Relationship Id="rId563" Type="http://schemas.openxmlformats.org/officeDocument/2006/relationships/image" Target="../media/image322.png"/><Relationship Id="rId770" Type="http://schemas.openxmlformats.org/officeDocument/2006/relationships/image" Target="../media/image425.png"/><Relationship Id="rId95" Type="http://schemas.openxmlformats.org/officeDocument/2006/relationships/image" Target="../media/image89.png"/><Relationship Id="rId160" Type="http://schemas.openxmlformats.org/officeDocument/2006/relationships/image" Target="../media/image121.png"/><Relationship Id="rId216" Type="http://schemas.openxmlformats.org/officeDocument/2006/relationships/image" Target="../media/image149.png"/><Relationship Id="rId423" Type="http://schemas.openxmlformats.org/officeDocument/2006/relationships/customXml" Target="../ink/ink1458.xml"/><Relationship Id="rId258" Type="http://schemas.openxmlformats.org/officeDocument/2006/relationships/image" Target="../media/image170.png"/><Relationship Id="rId465" Type="http://schemas.openxmlformats.org/officeDocument/2006/relationships/image" Target="../media/image273.png"/><Relationship Id="rId630" Type="http://schemas.openxmlformats.org/officeDocument/2006/relationships/image" Target="../media/image355.png"/><Relationship Id="rId672" Type="http://schemas.openxmlformats.org/officeDocument/2006/relationships/image" Target="../media/image376.png"/><Relationship Id="rId728" Type="http://schemas.openxmlformats.org/officeDocument/2006/relationships/image" Target="../media/image404.png"/><Relationship Id="rId22" Type="http://schemas.openxmlformats.org/officeDocument/2006/relationships/image" Target="../media/image54.png"/><Relationship Id="rId64" Type="http://schemas.openxmlformats.org/officeDocument/2006/relationships/customXml" Target="../ink/ink1278.xml"/><Relationship Id="rId118" Type="http://schemas.openxmlformats.org/officeDocument/2006/relationships/image" Target="../media/image100.png"/><Relationship Id="rId325" Type="http://schemas.openxmlformats.org/officeDocument/2006/relationships/customXml" Target="../ink/ink1409.xml"/><Relationship Id="rId367" Type="http://schemas.openxmlformats.org/officeDocument/2006/relationships/customXml" Target="../ink/ink1430.xml"/><Relationship Id="rId532" Type="http://schemas.openxmlformats.org/officeDocument/2006/relationships/customXml" Target="../ink/ink1513.xml"/><Relationship Id="rId574" Type="http://schemas.openxmlformats.org/officeDocument/2006/relationships/customXml" Target="../ink/ink1534.xml"/><Relationship Id="rId171" Type="http://schemas.openxmlformats.org/officeDocument/2006/relationships/customXml" Target="../ink/ink1332.xml"/><Relationship Id="rId227" Type="http://schemas.openxmlformats.org/officeDocument/2006/relationships/customXml" Target="../ink/ink1360.xml"/><Relationship Id="rId781" Type="http://schemas.openxmlformats.org/officeDocument/2006/relationships/customXml" Target="../ink/ink1638.xml"/><Relationship Id="rId269" Type="http://schemas.openxmlformats.org/officeDocument/2006/relationships/customXml" Target="../ink/ink1381.xml"/><Relationship Id="rId434" Type="http://schemas.openxmlformats.org/officeDocument/2006/relationships/customXml" Target="../ink/ink1464.xml"/><Relationship Id="rId476" Type="http://schemas.openxmlformats.org/officeDocument/2006/relationships/customXml" Target="../ink/ink1485.xml"/><Relationship Id="rId641" Type="http://schemas.openxmlformats.org/officeDocument/2006/relationships/customXml" Target="../ink/ink1568.xml"/><Relationship Id="rId683" Type="http://schemas.openxmlformats.org/officeDocument/2006/relationships/customXml" Target="../ink/ink1589.xml"/><Relationship Id="rId739" Type="http://schemas.openxmlformats.org/officeDocument/2006/relationships/customXml" Target="../ink/ink1617.xml"/><Relationship Id="rId33" Type="http://schemas.openxmlformats.org/officeDocument/2006/relationships/customXml" Target="../ink/ink1262.xml"/><Relationship Id="rId129" Type="http://schemas.openxmlformats.org/officeDocument/2006/relationships/customXml" Target="../ink/ink1311.xml"/><Relationship Id="rId280" Type="http://schemas.openxmlformats.org/officeDocument/2006/relationships/image" Target="../media/image181.png"/><Relationship Id="rId336" Type="http://schemas.openxmlformats.org/officeDocument/2006/relationships/image" Target="../media/image209.png"/><Relationship Id="rId501" Type="http://schemas.openxmlformats.org/officeDocument/2006/relationships/image" Target="../media/image291.png"/><Relationship Id="rId543" Type="http://schemas.openxmlformats.org/officeDocument/2006/relationships/image" Target="../media/image312.png"/><Relationship Id="rId75" Type="http://schemas.openxmlformats.org/officeDocument/2006/relationships/image" Target="../media/image79.png"/><Relationship Id="rId140" Type="http://schemas.openxmlformats.org/officeDocument/2006/relationships/image" Target="../media/image111.png"/><Relationship Id="rId182" Type="http://schemas.openxmlformats.org/officeDocument/2006/relationships/image" Target="../media/image132.png"/><Relationship Id="rId378" Type="http://schemas.openxmlformats.org/officeDocument/2006/relationships/image" Target="../media/image230.png"/><Relationship Id="rId403" Type="http://schemas.openxmlformats.org/officeDocument/2006/relationships/customXml" Target="../ink/ink1448.xml"/><Relationship Id="rId585" Type="http://schemas.openxmlformats.org/officeDocument/2006/relationships/image" Target="../media/image333.png"/><Relationship Id="rId750" Type="http://schemas.openxmlformats.org/officeDocument/2006/relationships/image" Target="../media/image415.png"/><Relationship Id="rId6" Type="http://schemas.openxmlformats.org/officeDocument/2006/relationships/image" Target="../media/image46.png"/><Relationship Id="rId238" Type="http://schemas.openxmlformats.org/officeDocument/2006/relationships/image" Target="../media/image160.png"/><Relationship Id="rId445" Type="http://schemas.openxmlformats.org/officeDocument/2006/relationships/image" Target="../media/image263.png"/><Relationship Id="rId487" Type="http://schemas.openxmlformats.org/officeDocument/2006/relationships/image" Target="../media/image284.png"/><Relationship Id="rId610" Type="http://schemas.openxmlformats.org/officeDocument/2006/relationships/customXml" Target="../ink/ink1552.xml"/><Relationship Id="rId652" Type="http://schemas.openxmlformats.org/officeDocument/2006/relationships/image" Target="../media/image366.png"/><Relationship Id="rId694" Type="http://schemas.openxmlformats.org/officeDocument/2006/relationships/image" Target="../media/image387.png"/><Relationship Id="rId708" Type="http://schemas.openxmlformats.org/officeDocument/2006/relationships/image" Target="../media/image394.png"/><Relationship Id="rId291" Type="http://schemas.openxmlformats.org/officeDocument/2006/relationships/customXml" Target="../ink/ink1392.xml"/><Relationship Id="rId305" Type="http://schemas.openxmlformats.org/officeDocument/2006/relationships/customXml" Target="../ink/ink1399.xml"/><Relationship Id="rId347" Type="http://schemas.openxmlformats.org/officeDocument/2006/relationships/customXml" Target="../ink/ink1420.xml"/><Relationship Id="rId512" Type="http://schemas.openxmlformats.org/officeDocument/2006/relationships/customXml" Target="../ink/ink1503.xml"/><Relationship Id="rId44" Type="http://schemas.openxmlformats.org/officeDocument/2006/relationships/image" Target="../media/image65.png"/><Relationship Id="rId86" Type="http://schemas.openxmlformats.org/officeDocument/2006/relationships/customXml" Target="../ink/ink1289.xml"/><Relationship Id="rId151" Type="http://schemas.openxmlformats.org/officeDocument/2006/relationships/customXml" Target="../ink/ink1322.xml"/><Relationship Id="rId389" Type="http://schemas.openxmlformats.org/officeDocument/2006/relationships/customXml" Target="../ink/ink1441.xml"/><Relationship Id="rId554" Type="http://schemas.openxmlformats.org/officeDocument/2006/relationships/customXml" Target="../ink/ink1524.xml"/><Relationship Id="rId596" Type="http://schemas.openxmlformats.org/officeDocument/2006/relationships/customXml" Target="../ink/ink1545.xml"/><Relationship Id="rId761" Type="http://schemas.openxmlformats.org/officeDocument/2006/relationships/customXml" Target="../ink/ink1628.xml"/><Relationship Id="rId193" Type="http://schemas.openxmlformats.org/officeDocument/2006/relationships/customXml" Target="../ink/ink1343.xml"/><Relationship Id="rId207" Type="http://schemas.openxmlformats.org/officeDocument/2006/relationships/customXml" Target="../ink/ink1350.xml"/><Relationship Id="rId249" Type="http://schemas.openxmlformats.org/officeDocument/2006/relationships/customXml" Target="../ink/ink1371.xml"/><Relationship Id="rId414" Type="http://schemas.openxmlformats.org/officeDocument/2006/relationships/image" Target="../media/image248.png"/><Relationship Id="rId456" Type="http://schemas.openxmlformats.org/officeDocument/2006/relationships/customXml" Target="../ink/ink1475.xml"/><Relationship Id="rId498" Type="http://schemas.openxmlformats.org/officeDocument/2006/relationships/customXml" Target="../ink/ink1496.xml"/><Relationship Id="rId621" Type="http://schemas.openxmlformats.org/officeDocument/2006/relationships/customXml" Target="../ink/ink1558.xml"/><Relationship Id="rId663" Type="http://schemas.openxmlformats.org/officeDocument/2006/relationships/customXml" Target="../ink/ink1579.xml"/><Relationship Id="rId13" Type="http://schemas.openxmlformats.org/officeDocument/2006/relationships/customXml" Target="../ink/ink1252.xml"/><Relationship Id="rId109" Type="http://schemas.openxmlformats.org/officeDocument/2006/relationships/customXml" Target="../ink/ink1301.xml"/><Relationship Id="rId260" Type="http://schemas.openxmlformats.org/officeDocument/2006/relationships/image" Target="../media/image171.png"/><Relationship Id="rId316" Type="http://schemas.openxmlformats.org/officeDocument/2006/relationships/image" Target="../media/image199.png"/><Relationship Id="rId523" Type="http://schemas.openxmlformats.org/officeDocument/2006/relationships/image" Target="../media/image302.png"/><Relationship Id="rId719" Type="http://schemas.openxmlformats.org/officeDocument/2006/relationships/customXml" Target="../ink/ink1607.xml"/><Relationship Id="rId55" Type="http://schemas.openxmlformats.org/officeDocument/2006/relationships/image" Target="../media/image69.png"/><Relationship Id="rId97" Type="http://schemas.openxmlformats.org/officeDocument/2006/relationships/image" Target="../media/image90.png"/><Relationship Id="rId120" Type="http://schemas.openxmlformats.org/officeDocument/2006/relationships/image" Target="../media/image101.png"/><Relationship Id="rId358" Type="http://schemas.openxmlformats.org/officeDocument/2006/relationships/image" Target="../media/image220.png"/><Relationship Id="rId565" Type="http://schemas.openxmlformats.org/officeDocument/2006/relationships/image" Target="../media/image323.png"/><Relationship Id="rId730" Type="http://schemas.openxmlformats.org/officeDocument/2006/relationships/image" Target="../media/image405.png"/><Relationship Id="rId772" Type="http://schemas.openxmlformats.org/officeDocument/2006/relationships/image" Target="../media/image426.png"/><Relationship Id="rId162" Type="http://schemas.openxmlformats.org/officeDocument/2006/relationships/image" Target="../media/image122.png"/><Relationship Id="rId218" Type="http://schemas.openxmlformats.org/officeDocument/2006/relationships/image" Target="../media/image150.png"/><Relationship Id="rId425" Type="http://schemas.openxmlformats.org/officeDocument/2006/relationships/image" Target="../media/image253.png"/><Relationship Id="rId467" Type="http://schemas.openxmlformats.org/officeDocument/2006/relationships/image" Target="../media/image274.png"/><Relationship Id="rId632" Type="http://schemas.openxmlformats.org/officeDocument/2006/relationships/image" Target="../media/image356.png"/><Relationship Id="rId271" Type="http://schemas.openxmlformats.org/officeDocument/2006/relationships/customXml" Target="../ink/ink1382.xml"/><Relationship Id="rId674" Type="http://schemas.openxmlformats.org/officeDocument/2006/relationships/image" Target="../media/image377.png"/><Relationship Id="rId24" Type="http://schemas.openxmlformats.org/officeDocument/2006/relationships/image" Target="../media/image55.png"/><Relationship Id="rId66" Type="http://schemas.openxmlformats.org/officeDocument/2006/relationships/customXml" Target="../ink/ink1279.xml"/><Relationship Id="rId131" Type="http://schemas.openxmlformats.org/officeDocument/2006/relationships/customXml" Target="../ink/ink1312.xml"/><Relationship Id="rId327" Type="http://schemas.openxmlformats.org/officeDocument/2006/relationships/customXml" Target="../ink/ink1410.xml"/><Relationship Id="rId369" Type="http://schemas.openxmlformats.org/officeDocument/2006/relationships/customXml" Target="../ink/ink1431.xml"/><Relationship Id="rId534" Type="http://schemas.openxmlformats.org/officeDocument/2006/relationships/customXml" Target="../ink/ink1514.xml"/><Relationship Id="rId576" Type="http://schemas.openxmlformats.org/officeDocument/2006/relationships/customXml" Target="../ink/ink1535.xml"/><Relationship Id="rId741" Type="http://schemas.openxmlformats.org/officeDocument/2006/relationships/customXml" Target="../ink/ink1618.xml"/><Relationship Id="rId783" Type="http://schemas.openxmlformats.org/officeDocument/2006/relationships/image" Target="../media/image431.png"/><Relationship Id="rId173" Type="http://schemas.openxmlformats.org/officeDocument/2006/relationships/customXml" Target="../ink/ink1333.xml"/><Relationship Id="rId229" Type="http://schemas.openxmlformats.org/officeDocument/2006/relationships/customXml" Target="../ink/ink1361.xml"/><Relationship Id="rId380" Type="http://schemas.openxmlformats.org/officeDocument/2006/relationships/image" Target="../media/image231.png"/><Relationship Id="rId436" Type="http://schemas.openxmlformats.org/officeDocument/2006/relationships/customXml" Target="../ink/ink1465.xml"/><Relationship Id="rId601" Type="http://schemas.openxmlformats.org/officeDocument/2006/relationships/image" Target="../media/image341.png"/><Relationship Id="rId643" Type="http://schemas.openxmlformats.org/officeDocument/2006/relationships/customXml" Target="../ink/ink1569.xml"/><Relationship Id="rId240" Type="http://schemas.openxmlformats.org/officeDocument/2006/relationships/image" Target="../media/image161.png"/><Relationship Id="rId478" Type="http://schemas.openxmlformats.org/officeDocument/2006/relationships/customXml" Target="../ink/ink1486.xml"/><Relationship Id="rId685" Type="http://schemas.openxmlformats.org/officeDocument/2006/relationships/customXml" Target="../ink/ink1590.xml"/><Relationship Id="rId35" Type="http://schemas.openxmlformats.org/officeDocument/2006/relationships/customXml" Target="../ink/ink1263.xml"/><Relationship Id="rId77" Type="http://schemas.openxmlformats.org/officeDocument/2006/relationships/image" Target="../media/image80.png"/><Relationship Id="rId100" Type="http://schemas.openxmlformats.org/officeDocument/2006/relationships/customXml" Target="../ink/ink1296.xml"/><Relationship Id="rId282" Type="http://schemas.openxmlformats.org/officeDocument/2006/relationships/image" Target="../media/image182.png"/><Relationship Id="rId338" Type="http://schemas.openxmlformats.org/officeDocument/2006/relationships/image" Target="../media/image210.png"/><Relationship Id="rId503" Type="http://schemas.openxmlformats.org/officeDocument/2006/relationships/image" Target="../media/image292.png"/><Relationship Id="rId545" Type="http://schemas.openxmlformats.org/officeDocument/2006/relationships/image" Target="../media/image313.png"/><Relationship Id="rId587" Type="http://schemas.openxmlformats.org/officeDocument/2006/relationships/image" Target="../media/image334.png"/><Relationship Id="rId710" Type="http://schemas.openxmlformats.org/officeDocument/2006/relationships/image" Target="../media/image395.png"/><Relationship Id="rId752" Type="http://schemas.openxmlformats.org/officeDocument/2006/relationships/image" Target="../media/image416.png"/><Relationship Id="rId8" Type="http://schemas.openxmlformats.org/officeDocument/2006/relationships/image" Target="../media/image47.png"/><Relationship Id="rId142" Type="http://schemas.openxmlformats.org/officeDocument/2006/relationships/image" Target="../media/image112.png"/><Relationship Id="rId184" Type="http://schemas.openxmlformats.org/officeDocument/2006/relationships/image" Target="../media/image133.png"/><Relationship Id="rId391" Type="http://schemas.openxmlformats.org/officeDocument/2006/relationships/customXml" Target="../ink/ink1442.xml"/><Relationship Id="rId405" Type="http://schemas.openxmlformats.org/officeDocument/2006/relationships/customXml" Target="../ink/ink1449.xml"/><Relationship Id="rId447" Type="http://schemas.openxmlformats.org/officeDocument/2006/relationships/image" Target="../media/image264.png"/><Relationship Id="rId612" Type="http://schemas.openxmlformats.org/officeDocument/2006/relationships/customXml" Target="../ink/ink1553.xml"/><Relationship Id="rId251" Type="http://schemas.openxmlformats.org/officeDocument/2006/relationships/customXml" Target="../ink/ink1372.xml"/><Relationship Id="rId489" Type="http://schemas.openxmlformats.org/officeDocument/2006/relationships/image" Target="../media/image285.png"/><Relationship Id="rId654" Type="http://schemas.openxmlformats.org/officeDocument/2006/relationships/image" Target="../media/image367.png"/><Relationship Id="rId696" Type="http://schemas.openxmlformats.org/officeDocument/2006/relationships/image" Target="../media/image388.png"/><Relationship Id="rId46" Type="http://schemas.openxmlformats.org/officeDocument/2006/relationships/image" Target="../media/image66.png"/><Relationship Id="rId293" Type="http://schemas.openxmlformats.org/officeDocument/2006/relationships/customXml" Target="../ink/ink1393.xml"/><Relationship Id="rId307" Type="http://schemas.openxmlformats.org/officeDocument/2006/relationships/customXml" Target="../ink/ink1400.xml"/><Relationship Id="rId349" Type="http://schemas.openxmlformats.org/officeDocument/2006/relationships/customXml" Target="../ink/ink1421.xml"/><Relationship Id="rId514" Type="http://schemas.openxmlformats.org/officeDocument/2006/relationships/customXml" Target="../ink/ink1504.xml"/><Relationship Id="rId556" Type="http://schemas.openxmlformats.org/officeDocument/2006/relationships/customXml" Target="../ink/ink1525.xml"/><Relationship Id="rId721" Type="http://schemas.openxmlformats.org/officeDocument/2006/relationships/customXml" Target="../ink/ink1608.xml"/><Relationship Id="rId763" Type="http://schemas.openxmlformats.org/officeDocument/2006/relationships/customXml" Target="../ink/ink1629.xml"/><Relationship Id="rId88" Type="http://schemas.openxmlformats.org/officeDocument/2006/relationships/customXml" Target="../ink/ink1290.xml"/><Relationship Id="rId111" Type="http://schemas.openxmlformats.org/officeDocument/2006/relationships/customXml" Target="../ink/ink1302.xml"/><Relationship Id="rId153" Type="http://schemas.openxmlformats.org/officeDocument/2006/relationships/customXml" Target="../ink/ink1323.xml"/><Relationship Id="rId195" Type="http://schemas.openxmlformats.org/officeDocument/2006/relationships/customXml" Target="../ink/ink1344.xml"/><Relationship Id="rId209" Type="http://schemas.openxmlformats.org/officeDocument/2006/relationships/customXml" Target="../ink/ink1351.xml"/><Relationship Id="rId360" Type="http://schemas.openxmlformats.org/officeDocument/2006/relationships/image" Target="../media/image221.png"/><Relationship Id="rId416" Type="http://schemas.openxmlformats.org/officeDocument/2006/relationships/image" Target="../media/image249.png"/><Relationship Id="rId598" Type="http://schemas.openxmlformats.org/officeDocument/2006/relationships/customXml" Target="../ink/ink1546.xml"/><Relationship Id="rId220" Type="http://schemas.openxmlformats.org/officeDocument/2006/relationships/image" Target="../media/image151.png"/><Relationship Id="rId458" Type="http://schemas.openxmlformats.org/officeDocument/2006/relationships/customXml" Target="../ink/ink1476.xml"/><Relationship Id="rId623" Type="http://schemas.openxmlformats.org/officeDocument/2006/relationships/customXml" Target="../ink/ink1559.xml"/><Relationship Id="rId665" Type="http://schemas.openxmlformats.org/officeDocument/2006/relationships/customXml" Target="../ink/ink1580.xml"/><Relationship Id="rId15" Type="http://schemas.openxmlformats.org/officeDocument/2006/relationships/customXml" Target="../ink/ink1253.xml"/><Relationship Id="rId57" Type="http://schemas.openxmlformats.org/officeDocument/2006/relationships/image" Target="../media/image70.png"/><Relationship Id="rId262" Type="http://schemas.openxmlformats.org/officeDocument/2006/relationships/image" Target="../media/image172.png"/><Relationship Id="rId318" Type="http://schemas.openxmlformats.org/officeDocument/2006/relationships/image" Target="../media/image200.png"/><Relationship Id="rId525" Type="http://schemas.openxmlformats.org/officeDocument/2006/relationships/image" Target="../media/image303.png"/><Relationship Id="rId567" Type="http://schemas.openxmlformats.org/officeDocument/2006/relationships/image" Target="../media/image324.png"/><Relationship Id="rId732" Type="http://schemas.openxmlformats.org/officeDocument/2006/relationships/image" Target="../media/image406.png"/><Relationship Id="rId99" Type="http://schemas.openxmlformats.org/officeDocument/2006/relationships/image" Target="../media/image91.png"/><Relationship Id="rId122" Type="http://schemas.openxmlformats.org/officeDocument/2006/relationships/image" Target="../media/image102.png"/><Relationship Id="rId164" Type="http://schemas.openxmlformats.org/officeDocument/2006/relationships/image" Target="../media/image123.png"/><Relationship Id="rId371" Type="http://schemas.openxmlformats.org/officeDocument/2006/relationships/customXml" Target="../ink/ink1432.xml"/><Relationship Id="rId774" Type="http://schemas.openxmlformats.org/officeDocument/2006/relationships/image" Target="../media/image427.png"/><Relationship Id="rId427" Type="http://schemas.openxmlformats.org/officeDocument/2006/relationships/image" Target="../media/image254.png"/><Relationship Id="rId469" Type="http://schemas.openxmlformats.org/officeDocument/2006/relationships/image" Target="../media/image275.png"/><Relationship Id="rId634" Type="http://schemas.openxmlformats.org/officeDocument/2006/relationships/image" Target="../media/image357.png"/><Relationship Id="rId676" Type="http://schemas.openxmlformats.org/officeDocument/2006/relationships/image" Target="../media/image378.png"/><Relationship Id="rId26" Type="http://schemas.openxmlformats.org/officeDocument/2006/relationships/image" Target="../media/image56.png"/><Relationship Id="rId231" Type="http://schemas.openxmlformats.org/officeDocument/2006/relationships/customXml" Target="../ink/ink1362.xml"/><Relationship Id="rId273" Type="http://schemas.openxmlformats.org/officeDocument/2006/relationships/customXml" Target="../ink/ink1383.xml"/><Relationship Id="rId329" Type="http://schemas.openxmlformats.org/officeDocument/2006/relationships/customXml" Target="../ink/ink1411.xml"/><Relationship Id="rId480" Type="http://schemas.openxmlformats.org/officeDocument/2006/relationships/customXml" Target="../ink/ink1487.xml"/><Relationship Id="rId536" Type="http://schemas.openxmlformats.org/officeDocument/2006/relationships/customXml" Target="../ink/ink1515.xml"/><Relationship Id="rId701" Type="http://schemas.openxmlformats.org/officeDocument/2006/relationships/customXml" Target="../ink/ink1598.xml"/><Relationship Id="rId68" Type="http://schemas.openxmlformats.org/officeDocument/2006/relationships/customXml" Target="../ink/ink1280.xml"/><Relationship Id="rId133" Type="http://schemas.openxmlformats.org/officeDocument/2006/relationships/customXml" Target="../ink/ink1313.xml"/><Relationship Id="rId175" Type="http://schemas.openxmlformats.org/officeDocument/2006/relationships/customXml" Target="../ink/ink1334.xml"/><Relationship Id="rId340" Type="http://schemas.openxmlformats.org/officeDocument/2006/relationships/image" Target="../media/image211.png"/><Relationship Id="rId578" Type="http://schemas.openxmlformats.org/officeDocument/2006/relationships/customXml" Target="../ink/ink1536.xml"/><Relationship Id="rId743" Type="http://schemas.openxmlformats.org/officeDocument/2006/relationships/customXml" Target="../ink/ink1619.xml"/><Relationship Id="rId785" Type="http://schemas.openxmlformats.org/officeDocument/2006/relationships/image" Target="../media/image432.png"/><Relationship Id="rId200" Type="http://schemas.openxmlformats.org/officeDocument/2006/relationships/image" Target="../media/image141.png"/><Relationship Id="rId382" Type="http://schemas.openxmlformats.org/officeDocument/2006/relationships/image" Target="../media/image232.png"/><Relationship Id="rId438" Type="http://schemas.openxmlformats.org/officeDocument/2006/relationships/customXml" Target="../ink/ink1466.xml"/><Relationship Id="rId603" Type="http://schemas.openxmlformats.org/officeDocument/2006/relationships/image" Target="../media/image342.png"/><Relationship Id="rId645" Type="http://schemas.openxmlformats.org/officeDocument/2006/relationships/customXml" Target="../ink/ink1570.xml"/><Relationship Id="rId687" Type="http://schemas.openxmlformats.org/officeDocument/2006/relationships/customXml" Target="../ink/ink1591.xml"/><Relationship Id="rId242" Type="http://schemas.openxmlformats.org/officeDocument/2006/relationships/image" Target="../media/image162.png"/><Relationship Id="rId284" Type="http://schemas.openxmlformats.org/officeDocument/2006/relationships/image" Target="../media/image183.png"/><Relationship Id="rId491" Type="http://schemas.openxmlformats.org/officeDocument/2006/relationships/image" Target="../media/image286.png"/><Relationship Id="rId505" Type="http://schemas.openxmlformats.org/officeDocument/2006/relationships/image" Target="../media/image293.png"/><Relationship Id="rId712" Type="http://schemas.openxmlformats.org/officeDocument/2006/relationships/image" Target="../media/image396.png"/><Relationship Id="rId37" Type="http://schemas.openxmlformats.org/officeDocument/2006/relationships/customXml" Target="../ink/ink1264.xml"/><Relationship Id="rId79" Type="http://schemas.openxmlformats.org/officeDocument/2006/relationships/image" Target="../media/image81.png"/><Relationship Id="rId102" Type="http://schemas.openxmlformats.org/officeDocument/2006/relationships/customXml" Target="../ink/ink1297.xml"/><Relationship Id="rId144" Type="http://schemas.openxmlformats.org/officeDocument/2006/relationships/image" Target="../media/image113.png"/><Relationship Id="rId547" Type="http://schemas.openxmlformats.org/officeDocument/2006/relationships/image" Target="../media/image314.png"/><Relationship Id="rId589" Type="http://schemas.openxmlformats.org/officeDocument/2006/relationships/image" Target="../media/image335.png"/><Relationship Id="rId754" Type="http://schemas.openxmlformats.org/officeDocument/2006/relationships/image" Target="../media/image417.png"/><Relationship Id="rId90" Type="http://schemas.openxmlformats.org/officeDocument/2006/relationships/customXml" Target="../ink/ink1291.xml"/><Relationship Id="rId186" Type="http://schemas.openxmlformats.org/officeDocument/2006/relationships/image" Target="../media/image134.png"/><Relationship Id="rId351" Type="http://schemas.openxmlformats.org/officeDocument/2006/relationships/customXml" Target="../ink/ink1422.xml"/><Relationship Id="rId393" Type="http://schemas.openxmlformats.org/officeDocument/2006/relationships/customXml" Target="../ink/ink1443.xml"/><Relationship Id="rId407" Type="http://schemas.openxmlformats.org/officeDocument/2006/relationships/customXml" Target="../ink/ink1450.xml"/><Relationship Id="rId449" Type="http://schemas.openxmlformats.org/officeDocument/2006/relationships/image" Target="../media/image265.png"/><Relationship Id="rId614" Type="http://schemas.openxmlformats.org/officeDocument/2006/relationships/customXml" Target="../ink/ink1554.xml"/><Relationship Id="rId656" Type="http://schemas.openxmlformats.org/officeDocument/2006/relationships/image" Target="../media/image368.png"/><Relationship Id="rId211" Type="http://schemas.openxmlformats.org/officeDocument/2006/relationships/customXml" Target="../ink/ink1352.xml"/><Relationship Id="rId253" Type="http://schemas.openxmlformats.org/officeDocument/2006/relationships/customXml" Target="../ink/ink1373.xml"/><Relationship Id="rId295" Type="http://schemas.openxmlformats.org/officeDocument/2006/relationships/customXml" Target="../ink/ink1394.xml"/><Relationship Id="rId309" Type="http://schemas.openxmlformats.org/officeDocument/2006/relationships/customXml" Target="../ink/ink1401.xml"/><Relationship Id="rId460" Type="http://schemas.openxmlformats.org/officeDocument/2006/relationships/customXml" Target="../ink/ink1477.xml"/><Relationship Id="rId516" Type="http://schemas.openxmlformats.org/officeDocument/2006/relationships/customXml" Target="../ink/ink1505.xml"/><Relationship Id="rId698" Type="http://schemas.openxmlformats.org/officeDocument/2006/relationships/image" Target="../media/image389.png"/><Relationship Id="rId48" Type="http://schemas.openxmlformats.org/officeDocument/2006/relationships/image" Target="../media/image29.png"/><Relationship Id="rId113" Type="http://schemas.openxmlformats.org/officeDocument/2006/relationships/customXml" Target="../ink/ink1303.xml"/><Relationship Id="rId320" Type="http://schemas.openxmlformats.org/officeDocument/2006/relationships/image" Target="../media/image201.png"/><Relationship Id="rId558" Type="http://schemas.openxmlformats.org/officeDocument/2006/relationships/customXml" Target="../ink/ink1526.xml"/><Relationship Id="rId723" Type="http://schemas.openxmlformats.org/officeDocument/2006/relationships/customXml" Target="../ink/ink1609.xml"/><Relationship Id="rId765" Type="http://schemas.openxmlformats.org/officeDocument/2006/relationships/customXml" Target="../ink/ink1630.xml"/><Relationship Id="rId155" Type="http://schemas.openxmlformats.org/officeDocument/2006/relationships/customXml" Target="../ink/ink1324.xml"/><Relationship Id="rId197" Type="http://schemas.openxmlformats.org/officeDocument/2006/relationships/customXml" Target="../ink/ink1345.xml"/><Relationship Id="rId362" Type="http://schemas.openxmlformats.org/officeDocument/2006/relationships/image" Target="../media/image222.png"/><Relationship Id="rId418" Type="http://schemas.openxmlformats.org/officeDocument/2006/relationships/image" Target="../media/image250.png"/><Relationship Id="rId625" Type="http://schemas.openxmlformats.org/officeDocument/2006/relationships/customXml" Target="../ink/ink1560.xml"/><Relationship Id="rId222" Type="http://schemas.openxmlformats.org/officeDocument/2006/relationships/image" Target="../media/image152.png"/><Relationship Id="rId264" Type="http://schemas.openxmlformats.org/officeDocument/2006/relationships/image" Target="../media/image173.png"/><Relationship Id="rId471" Type="http://schemas.openxmlformats.org/officeDocument/2006/relationships/image" Target="../media/image276.png"/><Relationship Id="rId667" Type="http://schemas.openxmlformats.org/officeDocument/2006/relationships/customXml" Target="../ink/ink1581.xml"/><Relationship Id="rId17" Type="http://schemas.openxmlformats.org/officeDocument/2006/relationships/customXml" Target="../ink/ink1254.xml"/><Relationship Id="rId59" Type="http://schemas.openxmlformats.org/officeDocument/2006/relationships/image" Target="../media/image71.png"/><Relationship Id="rId124" Type="http://schemas.openxmlformats.org/officeDocument/2006/relationships/image" Target="../media/image103.png"/><Relationship Id="rId527" Type="http://schemas.openxmlformats.org/officeDocument/2006/relationships/image" Target="../media/image304.png"/><Relationship Id="rId569" Type="http://schemas.openxmlformats.org/officeDocument/2006/relationships/image" Target="../media/image325.png"/><Relationship Id="rId734" Type="http://schemas.openxmlformats.org/officeDocument/2006/relationships/image" Target="../media/image407.png"/><Relationship Id="rId776" Type="http://schemas.openxmlformats.org/officeDocument/2006/relationships/image" Target="../media/image428.png"/><Relationship Id="rId70" Type="http://schemas.openxmlformats.org/officeDocument/2006/relationships/customXml" Target="../ink/ink1281.xml"/><Relationship Id="rId166" Type="http://schemas.openxmlformats.org/officeDocument/2006/relationships/image" Target="../media/image124.png"/><Relationship Id="rId331" Type="http://schemas.openxmlformats.org/officeDocument/2006/relationships/customXml" Target="../ink/ink1412.xml"/><Relationship Id="rId373" Type="http://schemas.openxmlformats.org/officeDocument/2006/relationships/customXml" Target="../ink/ink1433.xml"/><Relationship Id="rId429" Type="http://schemas.openxmlformats.org/officeDocument/2006/relationships/image" Target="../media/image255.png"/><Relationship Id="rId580" Type="http://schemas.openxmlformats.org/officeDocument/2006/relationships/customXml" Target="../ink/ink1537.xml"/><Relationship Id="rId636" Type="http://schemas.openxmlformats.org/officeDocument/2006/relationships/image" Target="../media/image358.png"/><Relationship Id="rId1" Type="http://schemas.openxmlformats.org/officeDocument/2006/relationships/slideLayout" Target="../slideLayouts/slideLayout7.xml"/><Relationship Id="rId233" Type="http://schemas.openxmlformats.org/officeDocument/2006/relationships/customXml" Target="../ink/ink1363.xml"/><Relationship Id="rId440" Type="http://schemas.openxmlformats.org/officeDocument/2006/relationships/customXml" Target="../ink/ink1467.xml"/><Relationship Id="rId678" Type="http://schemas.openxmlformats.org/officeDocument/2006/relationships/image" Target="../media/image379.png"/><Relationship Id="rId28" Type="http://schemas.openxmlformats.org/officeDocument/2006/relationships/image" Target="../media/image57.png"/><Relationship Id="rId275" Type="http://schemas.openxmlformats.org/officeDocument/2006/relationships/customXml" Target="../ink/ink1384.xml"/><Relationship Id="rId300" Type="http://schemas.openxmlformats.org/officeDocument/2006/relationships/image" Target="../media/image191.png"/><Relationship Id="rId482" Type="http://schemas.openxmlformats.org/officeDocument/2006/relationships/customXml" Target="../ink/ink1488.xml"/><Relationship Id="rId538" Type="http://schemas.openxmlformats.org/officeDocument/2006/relationships/customXml" Target="../ink/ink1516.xml"/><Relationship Id="rId703" Type="http://schemas.openxmlformats.org/officeDocument/2006/relationships/customXml" Target="../ink/ink1599.xml"/><Relationship Id="rId745" Type="http://schemas.openxmlformats.org/officeDocument/2006/relationships/customXml" Target="../ink/ink1620.xml"/><Relationship Id="rId81" Type="http://schemas.openxmlformats.org/officeDocument/2006/relationships/image" Target="../media/image82.png"/><Relationship Id="rId135" Type="http://schemas.openxmlformats.org/officeDocument/2006/relationships/customXml" Target="../ink/ink1314.xml"/><Relationship Id="rId177" Type="http://schemas.openxmlformats.org/officeDocument/2006/relationships/customXml" Target="../ink/ink1335.xml"/><Relationship Id="rId342" Type="http://schemas.openxmlformats.org/officeDocument/2006/relationships/image" Target="../media/image212.png"/><Relationship Id="rId384" Type="http://schemas.openxmlformats.org/officeDocument/2006/relationships/image" Target="../media/image233.png"/><Relationship Id="rId591" Type="http://schemas.openxmlformats.org/officeDocument/2006/relationships/image" Target="../media/image336.png"/><Relationship Id="rId605" Type="http://schemas.openxmlformats.org/officeDocument/2006/relationships/image" Target="../media/image343.png"/><Relationship Id="rId202" Type="http://schemas.openxmlformats.org/officeDocument/2006/relationships/image" Target="../media/image142.png"/><Relationship Id="rId244" Type="http://schemas.openxmlformats.org/officeDocument/2006/relationships/image" Target="../media/image163.png"/><Relationship Id="rId647" Type="http://schemas.openxmlformats.org/officeDocument/2006/relationships/customXml" Target="../ink/ink1571.xml"/><Relationship Id="rId689" Type="http://schemas.openxmlformats.org/officeDocument/2006/relationships/customXml" Target="../ink/ink1592.xml"/><Relationship Id="rId39" Type="http://schemas.openxmlformats.org/officeDocument/2006/relationships/customXml" Target="../ink/ink1265.xml"/><Relationship Id="rId286" Type="http://schemas.openxmlformats.org/officeDocument/2006/relationships/image" Target="../media/image184.png"/><Relationship Id="rId451" Type="http://schemas.openxmlformats.org/officeDocument/2006/relationships/image" Target="../media/image266.png"/><Relationship Id="rId493" Type="http://schemas.openxmlformats.org/officeDocument/2006/relationships/image" Target="../media/image287.png"/><Relationship Id="rId507" Type="http://schemas.openxmlformats.org/officeDocument/2006/relationships/image" Target="../media/image294.png"/><Relationship Id="rId549" Type="http://schemas.openxmlformats.org/officeDocument/2006/relationships/image" Target="../media/image315.png"/><Relationship Id="rId714" Type="http://schemas.openxmlformats.org/officeDocument/2006/relationships/image" Target="../media/image397.png"/><Relationship Id="rId756" Type="http://schemas.openxmlformats.org/officeDocument/2006/relationships/image" Target="../media/image418.png"/><Relationship Id="rId50" Type="http://schemas.openxmlformats.org/officeDocument/2006/relationships/customXml" Target="../ink/ink1271.xml"/><Relationship Id="rId104" Type="http://schemas.openxmlformats.org/officeDocument/2006/relationships/customXml" Target="../ink/ink1298.xml"/><Relationship Id="rId146" Type="http://schemas.openxmlformats.org/officeDocument/2006/relationships/image" Target="../media/image114.png"/><Relationship Id="rId188" Type="http://schemas.openxmlformats.org/officeDocument/2006/relationships/image" Target="../media/image135.png"/><Relationship Id="rId311" Type="http://schemas.openxmlformats.org/officeDocument/2006/relationships/customXml" Target="../ink/ink1402.xml"/><Relationship Id="rId353" Type="http://schemas.openxmlformats.org/officeDocument/2006/relationships/customXml" Target="../ink/ink1423.xml"/><Relationship Id="rId395" Type="http://schemas.openxmlformats.org/officeDocument/2006/relationships/customXml" Target="../ink/ink1444.xml"/><Relationship Id="rId409" Type="http://schemas.openxmlformats.org/officeDocument/2006/relationships/customXml" Target="../ink/ink1451.xml"/><Relationship Id="rId560" Type="http://schemas.openxmlformats.org/officeDocument/2006/relationships/customXml" Target="../ink/ink1527.xml"/><Relationship Id="rId92" Type="http://schemas.openxmlformats.org/officeDocument/2006/relationships/customXml" Target="../ink/ink1292.xml"/><Relationship Id="rId213" Type="http://schemas.openxmlformats.org/officeDocument/2006/relationships/customXml" Target="../ink/ink1353.xml"/><Relationship Id="rId420" Type="http://schemas.openxmlformats.org/officeDocument/2006/relationships/image" Target="../media/image251.png"/><Relationship Id="rId616" Type="http://schemas.openxmlformats.org/officeDocument/2006/relationships/customXml" Target="../ink/ink1555.xml"/><Relationship Id="rId658" Type="http://schemas.openxmlformats.org/officeDocument/2006/relationships/image" Target="../media/image369.png"/><Relationship Id="rId255" Type="http://schemas.openxmlformats.org/officeDocument/2006/relationships/customXml" Target="../ink/ink1374.xml"/><Relationship Id="rId297" Type="http://schemas.openxmlformats.org/officeDocument/2006/relationships/customXml" Target="../ink/ink1395.xml"/><Relationship Id="rId462" Type="http://schemas.openxmlformats.org/officeDocument/2006/relationships/customXml" Target="../ink/ink1478.xml"/><Relationship Id="rId518" Type="http://schemas.openxmlformats.org/officeDocument/2006/relationships/customXml" Target="../ink/ink1506.xml"/><Relationship Id="rId725" Type="http://schemas.openxmlformats.org/officeDocument/2006/relationships/customXml" Target="../ink/ink1610.xml"/><Relationship Id="rId115" Type="http://schemas.openxmlformats.org/officeDocument/2006/relationships/customXml" Target="../ink/ink1304.xml"/><Relationship Id="rId157" Type="http://schemas.openxmlformats.org/officeDocument/2006/relationships/customXml" Target="../ink/ink1325.xml"/><Relationship Id="rId322" Type="http://schemas.openxmlformats.org/officeDocument/2006/relationships/image" Target="../media/image202.png"/><Relationship Id="rId364" Type="http://schemas.openxmlformats.org/officeDocument/2006/relationships/image" Target="../media/image223.png"/><Relationship Id="rId767" Type="http://schemas.openxmlformats.org/officeDocument/2006/relationships/customXml" Target="../ink/ink1631.xml"/><Relationship Id="rId61" Type="http://schemas.openxmlformats.org/officeDocument/2006/relationships/image" Target="../media/image72.png"/><Relationship Id="rId199" Type="http://schemas.openxmlformats.org/officeDocument/2006/relationships/customXml" Target="../ink/ink1346.xml"/><Relationship Id="rId571" Type="http://schemas.openxmlformats.org/officeDocument/2006/relationships/image" Target="../media/image326.png"/><Relationship Id="rId627" Type="http://schemas.openxmlformats.org/officeDocument/2006/relationships/customXml" Target="../ink/ink1561.xml"/><Relationship Id="rId669" Type="http://schemas.openxmlformats.org/officeDocument/2006/relationships/customXml" Target="../ink/ink1582.xml"/><Relationship Id="rId19" Type="http://schemas.openxmlformats.org/officeDocument/2006/relationships/customXml" Target="../ink/ink1255.xml"/><Relationship Id="rId224" Type="http://schemas.openxmlformats.org/officeDocument/2006/relationships/image" Target="../media/image153.png"/><Relationship Id="rId266" Type="http://schemas.openxmlformats.org/officeDocument/2006/relationships/image" Target="../media/image174.png"/><Relationship Id="rId431" Type="http://schemas.openxmlformats.org/officeDocument/2006/relationships/image" Target="../media/image256.png"/><Relationship Id="rId473" Type="http://schemas.openxmlformats.org/officeDocument/2006/relationships/image" Target="../media/image277.png"/><Relationship Id="rId529" Type="http://schemas.openxmlformats.org/officeDocument/2006/relationships/image" Target="../media/image305.png"/><Relationship Id="rId680" Type="http://schemas.openxmlformats.org/officeDocument/2006/relationships/image" Target="../media/image380.png"/><Relationship Id="rId736" Type="http://schemas.openxmlformats.org/officeDocument/2006/relationships/image" Target="../media/image408.png"/><Relationship Id="rId30" Type="http://schemas.openxmlformats.org/officeDocument/2006/relationships/image" Target="../media/image58.png"/><Relationship Id="rId126" Type="http://schemas.openxmlformats.org/officeDocument/2006/relationships/image" Target="../media/image104.png"/><Relationship Id="rId168" Type="http://schemas.openxmlformats.org/officeDocument/2006/relationships/image" Target="../media/image125.png"/><Relationship Id="rId333" Type="http://schemas.openxmlformats.org/officeDocument/2006/relationships/customXml" Target="../ink/ink1413.xml"/><Relationship Id="rId540" Type="http://schemas.openxmlformats.org/officeDocument/2006/relationships/customXml" Target="../ink/ink1517.xml"/><Relationship Id="rId778" Type="http://schemas.openxmlformats.org/officeDocument/2006/relationships/image" Target="../media/image429.png"/><Relationship Id="rId72" Type="http://schemas.openxmlformats.org/officeDocument/2006/relationships/customXml" Target="../ink/ink1282.xml"/><Relationship Id="rId375" Type="http://schemas.openxmlformats.org/officeDocument/2006/relationships/customXml" Target="../ink/ink1434.xml"/><Relationship Id="rId582" Type="http://schemas.openxmlformats.org/officeDocument/2006/relationships/customXml" Target="../ink/ink1538.xml"/><Relationship Id="rId638" Type="http://schemas.openxmlformats.org/officeDocument/2006/relationships/image" Target="../media/image359.png"/><Relationship Id="rId3" Type="http://schemas.openxmlformats.org/officeDocument/2006/relationships/customXml" Target="../ink/ink1247.xml"/><Relationship Id="rId235" Type="http://schemas.openxmlformats.org/officeDocument/2006/relationships/customXml" Target="../ink/ink1364.xml"/><Relationship Id="rId277" Type="http://schemas.openxmlformats.org/officeDocument/2006/relationships/customXml" Target="../ink/ink1385.xml"/><Relationship Id="rId400" Type="http://schemas.openxmlformats.org/officeDocument/2006/relationships/image" Target="../media/image241.png"/><Relationship Id="rId442" Type="http://schemas.openxmlformats.org/officeDocument/2006/relationships/customXml" Target="../ink/ink1468.xml"/><Relationship Id="rId484" Type="http://schemas.openxmlformats.org/officeDocument/2006/relationships/customXml" Target="../ink/ink1489.xml"/><Relationship Id="rId705" Type="http://schemas.openxmlformats.org/officeDocument/2006/relationships/customXml" Target="../ink/ink1600.xml"/><Relationship Id="rId137" Type="http://schemas.openxmlformats.org/officeDocument/2006/relationships/customXml" Target="../ink/ink1315.xml"/><Relationship Id="rId302" Type="http://schemas.openxmlformats.org/officeDocument/2006/relationships/image" Target="../media/image192.png"/><Relationship Id="rId344" Type="http://schemas.openxmlformats.org/officeDocument/2006/relationships/image" Target="../media/image213.png"/><Relationship Id="rId691" Type="http://schemas.openxmlformats.org/officeDocument/2006/relationships/customXml" Target="../ink/ink1593.xml"/><Relationship Id="rId747" Type="http://schemas.openxmlformats.org/officeDocument/2006/relationships/customXml" Target="../ink/ink1621.xml"/><Relationship Id="rId41" Type="http://schemas.openxmlformats.org/officeDocument/2006/relationships/customXml" Target="../ink/ink1266.xml"/><Relationship Id="rId83" Type="http://schemas.openxmlformats.org/officeDocument/2006/relationships/image" Target="../media/image83.png"/><Relationship Id="rId179" Type="http://schemas.openxmlformats.org/officeDocument/2006/relationships/customXml" Target="../ink/ink1336.xml"/><Relationship Id="rId386" Type="http://schemas.openxmlformats.org/officeDocument/2006/relationships/image" Target="../media/image234.png"/><Relationship Id="rId551" Type="http://schemas.openxmlformats.org/officeDocument/2006/relationships/image" Target="../media/image316.png"/><Relationship Id="rId593" Type="http://schemas.openxmlformats.org/officeDocument/2006/relationships/image" Target="../media/image337.png"/><Relationship Id="rId607" Type="http://schemas.openxmlformats.org/officeDocument/2006/relationships/image" Target="../media/image344.png"/><Relationship Id="rId649" Type="http://schemas.openxmlformats.org/officeDocument/2006/relationships/customXml" Target="../ink/ink1572.xml"/><Relationship Id="rId190" Type="http://schemas.openxmlformats.org/officeDocument/2006/relationships/image" Target="../media/image136.png"/><Relationship Id="rId204" Type="http://schemas.openxmlformats.org/officeDocument/2006/relationships/image" Target="../media/image143.png"/><Relationship Id="rId246" Type="http://schemas.openxmlformats.org/officeDocument/2006/relationships/image" Target="../media/image164.png"/><Relationship Id="rId288" Type="http://schemas.openxmlformats.org/officeDocument/2006/relationships/image" Target="../media/image185.png"/><Relationship Id="rId411" Type="http://schemas.openxmlformats.org/officeDocument/2006/relationships/customXml" Target="../ink/ink1452.xml"/><Relationship Id="rId453" Type="http://schemas.openxmlformats.org/officeDocument/2006/relationships/image" Target="../media/image267.png"/><Relationship Id="rId509" Type="http://schemas.openxmlformats.org/officeDocument/2006/relationships/image" Target="../media/image295.png"/><Relationship Id="rId660" Type="http://schemas.openxmlformats.org/officeDocument/2006/relationships/image" Target="../media/image370.png"/><Relationship Id="rId106" Type="http://schemas.openxmlformats.org/officeDocument/2006/relationships/image" Target="../media/image94.png"/><Relationship Id="rId313" Type="http://schemas.openxmlformats.org/officeDocument/2006/relationships/customXml" Target="../ink/ink1403.xml"/><Relationship Id="rId495" Type="http://schemas.openxmlformats.org/officeDocument/2006/relationships/image" Target="../media/image288.png"/><Relationship Id="rId716" Type="http://schemas.openxmlformats.org/officeDocument/2006/relationships/image" Target="../media/image398.png"/><Relationship Id="rId758" Type="http://schemas.openxmlformats.org/officeDocument/2006/relationships/image" Target="../media/image419.png"/><Relationship Id="rId10" Type="http://schemas.openxmlformats.org/officeDocument/2006/relationships/image" Target="../media/image48.png"/><Relationship Id="rId52" Type="http://schemas.openxmlformats.org/officeDocument/2006/relationships/customXml" Target="../ink/ink1272.xml"/><Relationship Id="rId94" Type="http://schemas.openxmlformats.org/officeDocument/2006/relationships/customXml" Target="../ink/ink1293.xml"/><Relationship Id="rId148" Type="http://schemas.openxmlformats.org/officeDocument/2006/relationships/image" Target="../media/image115.png"/><Relationship Id="rId355" Type="http://schemas.openxmlformats.org/officeDocument/2006/relationships/customXml" Target="../ink/ink1424.xml"/><Relationship Id="rId397" Type="http://schemas.openxmlformats.org/officeDocument/2006/relationships/customXml" Target="../ink/ink1445.xml"/><Relationship Id="rId520" Type="http://schemas.openxmlformats.org/officeDocument/2006/relationships/customXml" Target="../ink/ink1507.xml"/><Relationship Id="rId562" Type="http://schemas.openxmlformats.org/officeDocument/2006/relationships/customXml" Target="../ink/ink1528.xml"/><Relationship Id="rId618" Type="http://schemas.openxmlformats.org/officeDocument/2006/relationships/customXml" Target="../ink/ink1556.xml"/><Relationship Id="rId215" Type="http://schemas.openxmlformats.org/officeDocument/2006/relationships/customXml" Target="../ink/ink1354.xml"/><Relationship Id="rId257" Type="http://schemas.openxmlformats.org/officeDocument/2006/relationships/customXml" Target="../ink/ink1375.xml"/><Relationship Id="rId422" Type="http://schemas.openxmlformats.org/officeDocument/2006/relationships/image" Target="../media/image252.png"/><Relationship Id="rId464" Type="http://schemas.openxmlformats.org/officeDocument/2006/relationships/customXml" Target="../ink/ink1479.xml"/><Relationship Id="rId299" Type="http://schemas.openxmlformats.org/officeDocument/2006/relationships/customXml" Target="../ink/ink1396.xml"/><Relationship Id="rId727" Type="http://schemas.openxmlformats.org/officeDocument/2006/relationships/customXml" Target="../ink/ink1611.xml"/><Relationship Id="rId63" Type="http://schemas.openxmlformats.org/officeDocument/2006/relationships/image" Target="../media/image73.png"/><Relationship Id="rId159" Type="http://schemas.openxmlformats.org/officeDocument/2006/relationships/customXml" Target="../ink/ink1326.xml"/><Relationship Id="rId366" Type="http://schemas.openxmlformats.org/officeDocument/2006/relationships/image" Target="../media/image224.png"/><Relationship Id="rId573" Type="http://schemas.openxmlformats.org/officeDocument/2006/relationships/image" Target="../media/image327.png"/><Relationship Id="rId780" Type="http://schemas.openxmlformats.org/officeDocument/2006/relationships/image" Target="../media/image430.png"/><Relationship Id="rId226" Type="http://schemas.openxmlformats.org/officeDocument/2006/relationships/image" Target="../media/image154.png"/><Relationship Id="rId433" Type="http://schemas.openxmlformats.org/officeDocument/2006/relationships/image" Target="../media/image257.png"/><Relationship Id="rId640" Type="http://schemas.openxmlformats.org/officeDocument/2006/relationships/image" Target="../media/image360.png"/><Relationship Id="rId738" Type="http://schemas.openxmlformats.org/officeDocument/2006/relationships/image" Target="../media/image409.png"/><Relationship Id="rId74" Type="http://schemas.openxmlformats.org/officeDocument/2006/relationships/customXml" Target="../ink/ink1283.xml"/><Relationship Id="rId377" Type="http://schemas.openxmlformats.org/officeDocument/2006/relationships/customXml" Target="../ink/ink1435.xml"/><Relationship Id="rId500" Type="http://schemas.openxmlformats.org/officeDocument/2006/relationships/customXml" Target="../ink/ink1497.xml"/><Relationship Id="rId584" Type="http://schemas.openxmlformats.org/officeDocument/2006/relationships/customXml" Target="../ink/ink1539.xml"/><Relationship Id="rId5" Type="http://schemas.openxmlformats.org/officeDocument/2006/relationships/customXml" Target="../ink/ink1248.xml"/><Relationship Id="rId237" Type="http://schemas.openxmlformats.org/officeDocument/2006/relationships/customXml" Target="../ink/ink1365.xml"/><Relationship Id="rId444" Type="http://schemas.openxmlformats.org/officeDocument/2006/relationships/customXml" Target="../ink/ink1469.xml"/><Relationship Id="rId651" Type="http://schemas.openxmlformats.org/officeDocument/2006/relationships/customXml" Target="../ink/ink1573.xml"/><Relationship Id="rId749" Type="http://schemas.openxmlformats.org/officeDocument/2006/relationships/customXml" Target="../ink/ink1622.xml"/><Relationship Id="rId290" Type="http://schemas.openxmlformats.org/officeDocument/2006/relationships/image" Target="../media/image186.png"/><Relationship Id="rId304" Type="http://schemas.openxmlformats.org/officeDocument/2006/relationships/image" Target="../media/image193.png"/><Relationship Id="rId388" Type="http://schemas.openxmlformats.org/officeDocument/2006/relationships/image" Target="../media/image235.png"/><Relationship Id="rId511" Type="http://schemas.openxmlformats.org/officeDocument/2006/relationships/image" Target="../media/image296.png"/><Relationship Id="rId609" Type="http://schemas.openxmlformats.org/officeDocument/2006/relationships/image" Target="../media/image345.png"/><Relationship Id="rId85" Type="http://schemas.openxmlformats.org/officeDocument/2006/relationships/image" Target="../media/image84.png"/><Relationship Id="rId150" Type="http://schemas.openxmlformats.org/officeDocument/2006/relationships/image" Target="../media/image116.png"/><Relationship Id="rId595" Type="http://schemas.openxmlformats.org/officeDocument/2006/relationships/image" Target="../media/image338.png"/><Relationship Id="rId248" Type="http://schemas.openxmlformats.org/officeDocument/2006/relationships/image" Target="../media/image165.png"/><Relationship Id="rId455" Type="http://schemas.openxmlformats.org/officeDocument/2006/relationships/image" Target="../media/image268.png"/><Relationship Id="rId662" Type="http://schemas.openxmlformats.org/officeDocument/2006/relationships/image" Target="../media/image371.png"/><Relationship Id="rId12" Type="http://schemas.openxmlformats.org/officeDocument/2006/relationships/image" Target="../media/image49.png"/><Relationship Id="rId108" Type="http://schemas.openxmlformats.org/officeDocument/2006/relationships/image" Target="../media/image95.png"/><Relationship Id="rId315" Type="http://schemas.openxmlformats.org/officeDocument/2006/relationships/customXml" Target="../ink/ink1404.xml"/><Relationship Id="rId522" Type="http://schemas.openxmlformats.org/officeDocument/2006/relationships/customXml" Target="../ink/ink1508.xml"/><Relationship Id="rId96" Type="http://schemas.openxmlformats.org/officeDocument/2006/relationships/customXml" Target="../ink/ink1294.xml"/><Relationship Id="rId161" Type="http://schemas.openxmlformats.org/officeDocument/2006/relationships/customXml" Target="../ink/ink1327.xml"/><Relationship Id="rId399" Type="http://schemas.openxmlformats.org/officeDocument/2006/relationships/customXml" Target="../ink/ink1446.xml"/><Relationship Id="rId259" Type="http://schemas.openxmlformats.org/officeDocument/2006/relationships/customXml" Target="../ink/ink1376.xml"/><Relationship Id="rId466" Type="http://schemas.openxmlformats.org/officeDocument/2006/relationships/customXml" Target="../ink/ink1480.xml"/><Relationship Id="rId673" Type="http://schemas.openxmlformats.org/officeDocument/2006/relationships/customXml" Target="../ink/ink1584.xml"/><Relationship Id="rId23" Type="http://schemas.openxmlformats.org/officeDocument/2006/relationships/customXml" Target="../ink/ink1257.xml"/><Relationship Id="rId119" Type="http://schemas.openxmlformats.org/officeDocument/2006/relationships/customXml" Target="../ink/ink1306.xml"/><Relationship Id="rId326" Type="http://schemas.openxmlformats.org/officeDocument/2006/relationships/image" Target="../media/image204.png"/><Relationship Id="rId533" Type="http://schemas.openxmlformats.org/officeDocument/2006/relationships/image" Target="../media/image307.png"/><Relationship Id="rId740" Type="http://schemas.openxmlformats.org/officeDocument/2006/relationships/image" Target="../media/image410.png"/><Relationship Id="rId172" Type="http://schemas.openxmlformats.org/officeDocument/2006/relationships/image" Target="../media/image127.png"/><Relationship Id="rId477" Type="http://schemas.openxmlformats.org/officeDocument/2006/relationships/image" Target="../media/image279.png"/><Relationship Id="rId600" Type="http://schemas.openxmlformats.org/officeDocument/2006/relationships/customXml" Target="../ink/ink1547.xml"/><Relationship Id="rId684" Type="http://schemas.openxmlformats.org/officeDocument/2006/relationships/image" Target="../media/image382.png"/><Relationship Id="rId337" Type="http://schemas.openxmlformats.org/officeDocument/2006/relationships/customXml" Target="../ink/ink1415.xml"/><Relationship Id="rId34" Type="http://schemas.openxmlformats.org/officeDocument/2006/relationships/image" Target="../media/image60.png"/><Relationship Id="rId544" Type="http://schemas.openxmlformats.org/officeDocument/2006/relationships/customXml" Target="../ink/ink1519.xml"/><Relationship Id="rId751" Type="http://schemas.openxmlformats.org/officeDocument/2006/relationships/customXml" Target="../ink/ink1623.xml"/><Relationship Id="rId183" Type="http://schemas.openxmlformats.org/officeDocument/2006/relationships/customXml" Target="../ink/ink1338.xml"/><Relationship Id="rId390" Type="http://schemas.openxmlformats.org/officeDocument/2006/relationships/image" Target="../media/image236.png"/><Relationship Id="rId404" Type="http://schemas.openxmlformats.org/officeDocument/2006/relationships/image" Target="../media/image243.png"/><Relationship Id="rId611" Type="http://schemas.openxmlformats.org/officeDocument/2006/relationships/image" Target="../media/image346.png"/><Relationship Id="rId250" Type="http://schemas.openxmlformats.org/officeDocument/2006/relationships/image" Target="../media/image166.png"/><Relationship Id="rId488" Type="http://schemas.openxmlformats.org/officeDocument/2006/relationships/customXml" Target="../ink/ink1491.xml"/><Relationship Id="rId695" Type="http://schemas.openxmlformats.org/officeDocument/2006/relationships/customXml" Target="../ink/ink1595.xml"/><Relationship Id="rId709" Type="http://schemas.openxmlformats.org/officeDocument/2006/relationships/customXml" Target="../ink/ink1602.xml"/><Relationship Id="rId45" Type="http://schemas.openxmlformats.org/officeDocument/2006/relationships/customXml" Target="../ink/ink1268.xml"/><Relationship Id="rId110" Type="http://schemas.openxmlformats.org/officeDocument/2006/relationships/image" Target="../media/image96.png"/><Relationship Id="rId348" Type="http://schemas.openxmlformats.org/officeDocument/2006/relationships/image" Target="../media/image215.png"/><Relationship Id="rId555" Type="http://schemas.openxmlformats.org/officeDocument/2006/relationships/image" Target="../media/image318.png"/><Relationship Id="rId762" Type="http://schemas.openxmlformats.org/officeDocument/2006/relationships/image" Target="../media/image421.png"/><Relationship Id="rId194" Type="http://schemas.openxmlformats.org/officeDocument/2006/relationships/image" Target="../media/image138.png"/><Relationship Id="rId208" Type="http://schemas.openxmlformats.org/officeDocument/2006/relationships/image" Target="../media/image145.png"/><Relationship Id="rId415" Type="http://schemas.openxmlformats.org/officeDocument/2006/relationships/customXml" Target="../ink/ink1454.xml"/><Relationship Id="rId622" Type="http://schemas.openxmlformats.org/officeDocument/2006/relationships/image" Target="../media/image351.png"/><Relationship Id="rId261" Type="http://schemas.openxmlformats.org/officeDocument/2006/relationships/customXml" Target="../ink/ink1377.xml"/><Relationship Id="rId499" Type="http://schemas.openxmlformats.org/officeDocument/2006/relationships/image" Target="../media/image290.png"/><Relationship Id="rId56" Type="http://schemas.openxmlformats.org/officeDocument/2006/relationships/customXml" Target="../ink/ink1274.xml"/><Relationship Id="rId359" Type="http://schemas.openxmlformats.org/officeDocument/2006/relationships/customXml" Target="../ink/ink1426.xml"/><Relationship Id="rId566" Type="http://schemas.openxmlformats.org/officeDocument/2006/relationships/customXml" Target="../ink/ink1530.xml"/><Relationship Id="rId773" Type="http://schemas.openxmlformats.org/officeDocument/2006/relationships/customXml" Target="../ink/ink1634.xml"/><Relationship Id="rId121" Type="http://schemas.openxmlformats.org/officeDocument/2006/relationships/customXml" Target="../ink/ink1307.xml"/><Relationship Id="rId219" Type="http://schemas.openxmlformats.org/officeDocument/2006/relationships/customXml" Target="../ink/ink1356.xml"/><Relationship Id="rId426" Type="http://schemas.openxmlformats.org/officeDocument/2006/relationships/customXml" Target="../ink/ink1460.xml"/><Relationship Id="rId633" Type="http://schemas.openxmlformats.org/officeDocument/2006/relationships/customXml" Target="../ink/ink1564.xml"/><Relationship Id="rId67" Type="http://schemas.openxmlformats.org/officeDocument/2006/relationships/image" Target="../media/image75.png"/><Relationship Id="rId272" Type="http://schemas.openxmlformats.org/officeDocument/2006/relationships/image" Target="../media/image177.png"/><Relationship Id="rId577" Type="http://schemas.openxmlformats.org/officeDocument/2006/relationships/image" Target="../media/image329.png"/><Relationship Id="rId700" Type="http://schemas.openxmlformats.org/officeDocument/2006/relationships/image" Target="../media/image390.png"/><Relationship Id="rId132" Type="http://schemas.openxmlformats.org/officeDocument/2006/relationships/image" Target="../media/image107.png"/><Relationship Id="rId784" Type="http://schemas.openxmlformats.org/officeDocument/2006/relationships/customXml" Target="../ink/ink1640.xml"/><Relationship Id="rId437" Type="http://schemas.openxmlformats.org/officeDocument/2006/relationships/image" Target="../media/image259.png"/><Relationship Id="rId644" Type="http://schemas.openxmlformats.org/officeDocument/2006/relationships/image" Target="../media/image362.png"/><Relationship Id="rId283" Type="http://schemas.openxmlformats.org/officeDocument/2006/relationships/customXml" Target="../ink/ink1388.xml"/><Relationship Id="rId490" Type="http://schemas.openxmlformats.org/officeDocument/2006/relationships/customXml" Target="../ink/ink1492.xml"/><Relationship Id="rId504" Type="http://schemas.openxmlformats.org/officeDocument/2006/relationships/customXml" Target="../ink/ink1499.xml"/><Relationship Id="rId711" Type="http://schemas.openxmlformats.org/officeDocument/2006/relationships/customXml" Target="../ink/ink1603.xml"/><Relationship Id="rId78" Type="http://schemas.openxmlformats.org/officeDocument/2006/relationships/customXml" Target="../ink/ink1285.xml"/><Relationship Id="rId143" Type="http://schemas.openxmlformats.org/officeDocument/2006/relationships/customXml" Target="../ink/ink1318.xml"/><Relationship Id="rId350" Type="http://schemas.openxmlformats.org/officeDocument/2006/relationships/image" Target="../media/image216.png"/><Relationship Id="rId588" Type="http://schemas.openxmlformats.org/officeDocument/2006/relationships/customXml" Target="../ink/ink1541.xml"/><Relationship Id="rId9" Type="http://schemas.openxmlformats.org/officeDocument/2006/relationships/customXml" Target="../ink/ink1250.xml"/><Relationship Id="rId210" Type="http://schemas.openxmlformats.org/officeDocument/2006/relationships/image" Target="../media/image146.png"/><Relationship Id="rId448" Type="http://schemas.openxmlformats.org/officeDocument/2006/relationships/customXml" Target="../ink/ink1471.xml"/><Relationship Id="rId655" Type="http://schemas.openxmlformats.org/officeDocument/2006/relationships/customXml" Target="../ink/ink1575.xml"/><Relationship Id="rId294" Type="http://schemas.openxmlformats.org/officeDocument/2006/relationships/image" Target="../media/image188.png"/><Relationship Id="rId308" Type="http://schemas.openxmlformats.org/officeDocument/2006/relationships/image" Target="../media/image195.png"/><Relationship Id="rId515" Type="http://schemas.openxmlformats.org/officeDocument/2006/relationships/image" Target="../media/image298.png"/><Relationship Id="rId722" Type="http://schemas.openxmlformats.org/officeDocument/2006/relationships/image" Target="../media/image401.png"/><Relationship Id="rId89" Type="http://schemas.openxmlformats.org/officeDocument/2006/relationships/image" Target="../media/image86.png"/><Relationship Id="rId154" Type="http://schemas.openxmlformats.org/officeDocument/2006/relationships/image" Target="../media/image118.png"/><Relationship Id="rId361" Type="http://schemas.openxmlformats.org/officeDocument/2006/relationships/customXml" Target="../ink/ink1427.xml"/><Relationship Id="rId599" Type="http://schemas.openxmlformats.org/officeDocument/2006/relationships/image" Target="../media/image340.png"/><Relationship Id="rId459" Type="http://schemas.openxmlformats.org/officeDocument/2006/relationships/image" Target="../media/image270.png"/><Relationship Id="rId666" Type="http://schemas.openxmlformats.org/officeDocument/2006/relationships/image" Target="../media/image373.png"/><Relationship Id="rId16" Type="http://schemas.openxmlformats.org/officeDocument/2006/relationships/image" Target="../media/image51.png"/><Relationship Id="rId221" Type="http://schemas.openxmlformats.org/officeDocument/2006/relationships/customXml" Target="../ink/ink1357.xml"/><Relationship Id="rId319" Type="http://schemas.openxmlformats.org/officeDocument/2006/relationships/customXml" Target="../ink/ink1406.xml"/><Relationship Id="rId526" Type="http://schemas.openxmlformats.org/officeDocument/2006/relationships/customXml" Target="../ink/ink1510.xml"/><Relationship Id="rId733" Type="http://schemas.openxmlformats.org/officeDocument/2006/relationships/customXml" Target="../ink/ink1614.xml"/><Relationship Id="rId165" Type="http://schemas.openxmlformats.org/officeDocument/2006/relationships/customXml" Target="../ink/ink1329.xml"/><Relationship Id="rId372" Type="http://schemas.openxmlformats.org/officeDocument/2006/relationships/image" Target="../media/image227.png"/><Relationship Id="rId677" Type="http://schemas.openxmlformats.org/officeDocument/2006/relationships/customXml" Target="../ink/ink1586.xml"/><Relationship Id="rId232" Type="http://schemas.openxmlformats.org/officeDocument/2006/relationships/image" Target="../media/image157.png"/><Relationship Id="rId27" Type="http://schemas.openxmlformats.org/officeDocument/2006/relationships/customXml" Target="../ink/ink1259.xml"/><Relationship Id="rId537" Type="http://schemas.openxmlformats.org/officeDocument/2006/relationships/image" Target="../media/image309.png"/><Relationship Id="rId744" Type="http://schemas.openxmlformats.org/officeDocument/2006/relationships/image" Target="../media/image412.png"/><Relationship Id="rId80" Type="http://schemas.openxmlformats.org/officeDocument/2006/relationships/customXml" Target="../ink/ink1286.xml"/><Relationship Id="rId176" Type="http://schemas.openxmlformats.org/officeDocument/2006/relationships/image" Target="../media/image129.png"/><Relationship Id="rId383" Type="http://schemas.openxmlformats.org/officeDocument/2006/relationships/customXml" Target="../ink/ink1438.xml"/><Relationship Id="rId590" Type="http://schemas.openxmlformats.org/officeDocument/2006/relationships/customXml" Target="../ink/ink1542.xml"/><Relationship Id="rId604" Type="http://schemas.openxmlformats.org/officeDocument/2006/relationships/customXml" Target="../ink/ink1549.xml"/><Relationship Id="rId243" Type="http://schemas.openxmlformats.org/officeDocument/2006/relationships/customXml" Target="../ink/ink1368.xml"/><Relationship Id="rId450" Type="http://schemas.openxmlformats.org/officeDocument/2006/relationships/customXml" Target="../ink/ink1472.xml"/><Relationship Id="rId688" Type="http://schemas.openxmlformats.org/officeDocument/2006/relationships/image" Target="../media/image384.png"/><Relationship Id="rId38" Type="http://schemas.openxmlformats.org/officeDocument/2006/relationships/image" Target="../media/image62.png"/><Relationship Id="rId103" Type="http://schemas.openxmlformats.org/officeDocument/2006/relationships/image" Target="../media/image93.png"/><Relationship Id="rId310" Type="http://schemas.openxmlformats.org/officeDocument/2006/relationships/image" Target="../media/image196.png"/><Relationship Id="rId548" Type="http://schemas.openxmlformats.org/officeDocument/2006/relationships/customXml" Target="../ink/ink1521.xml"/><Relationship Id="rId755" Type="http://schemas.openxmlformats.org/officeDocument/2006/relationships/customXml" Target="../ink/ink1625.xml"/><Relationship Id="rId91" Type="http://schemas.openxmlformats.org/officeDocument/2006/relationships/image" Target="../media/image87.png"/><Relationship Id="rId187" Type="http://schemas.openxmlformats.org/officeDocument/2006/relationships/customXml" Target="../ink/ink1340.xml"/><Relationship Id="rId394" Type="http://schemas.openxmlformats.org/officeDocument/2006/relationships/image" Target="../media/image238.png"/><Relationship Id="rId408" Type="http://schemas.openxmlformats.org/officeDocument/2006/relationships/image" Target="../media/image245.png"/><Relationship Id="rId615" Type="http://schemas.openxmlformats.org/officeDocument/2006/relationships/image" Target="../media/image348.png"/><Relationship Id="rId254" Type="http://schemas.openxmlformats.org/officeDocument/2006/relationships/image" Target="../media/image168.png"/><Relationship Id="rId699" Type="http://schemas.openxmlformats.org/officeDocument/2006/relationships/customXml" Target="../ink/ink1597.xml"/><Relationship Id="rId49" Type="http://schemas.openxmlformats.org/officeDocument/2006/relationships/customXml" Target="../ink/ink1270.xml"/><Relationship Id="rId114" Type="http://schemas.openxmlformats.org/officeDocument/2006/relationships/image" Target="../media/image98.png"/><Relationship Id="rId461" Type="http://schemas.openxmlformats.org/officeDocument/2006/relationships/image" Target="../media/image271.png"/><Relationship Id="rId559" Type="http://schemas.openxmlformats.org/officeDocument/2006/relationships/image" Target="../media/image320.png"/><Relationship Id="rId766" Type="http://schemas.openxmlformats.org/officeDocument/2006/relationships/image" Target="../media/image423.png"/><Relationship Id="rId198" Type="http://schemas.openxmlformats.org/officeDocument/2006/relationships/image" Target="../media/image140.png"/><Relationship Id="rId321" Type="http://schemas.openxmlformats.org/officeDocument/2006/relationships/customXml" Target="../ink/ink1407.xml"/><Relationship Id="rId419" Type="http://schemas.openxmlformats.org/officeDocument/2006/relationships/customXml" Target="../ink/ink1456.xml"/><Relationship Id="rId626" Type="http://schemas.openxmlformats.org/officeDocument/2006/relationships/image" Target="../media/image353.png"/><Relationship Id="rId265" Type="http://schemas.openxmlformats.org/officeDocument/2006/relationships/customXml" Target="../ink/ink1379.xml"/><Relationship Id="rId472" Type="http://schemas.openxmlformats.org/officeDocument/2006/relationships/customXml" Target="../ink/ink1483.xml"/><Relationship Id="rId125" Type="http://schemas.openxmlformats.org/officeDocument/2006/relationships/customXml" Target="../ink/ink1309.xml"/><Relationship Id="rId332" Type="http://schemas.openxmlformats.org/officeDocument/2006/relationships/image" Target="../media/image207.png"/><Relationship Id="rId777" Type="http://schemas.openxmlformats.org/officeDocument/2006/relationships/customXml" Target="../ink/ink1636.xml"/><Relationship Id="rId637" Type="http://schemas.openxmlformats.org/officeDocument/2006/relationships/customXml" Target="../ink/ink1566.xml"/><Relationship Id="rId276" Type="http://schemas.openxmlformats.org/officeDocument/2006/relationships/image" Target="../media/image179.png"/><Relationship Id="rId483" Type="http://schemas.openxmlformats.org/officeDocument/2006/relationships/image" Target="../media/image282.png"/><Relationship Id="rId690" Type="http://schemas.openxmlformats.org/officeDocument/2006/relationships/image" Target="../media/image385.png"/><Relationship Id="rId704" Type="http://schemas.openxmlformats.org/officeDocument/2006/relationships/image" Target="../media/image392.png"/><Relationship Id="rId40" Type="http://schemas.openxmlformats.org/officeDocument/2006/relationships/image" Target="../media/image63.png"/><Relationship Id="rId136" Type="http://schemas.openxmlformats.org/officeDocument/2006/relationships/image" Target="../media/image109.png"/><Relationship Id="rId343" Type="http://schemas.openxmlformats.org/officeDocument/2006/relationships/customXml" Target="../ink/ink1418.xml"/><Relationship Id="rId550" Type="http://schemas.openxmlformats.org/officeDocument/2006/relationships/customXml" Target="../ink/ink1522.xml"/><Relationship Id="rId203" Type="http://schemas.openxmlformats.org/officeDocument/2006/relationships/customXml" Target="../ink/ink1348.xml"/><Relationship Id="rId648" Type="http://schemas.openxmlformats.org/officeDocument/2006/relationships/image" Target="../media/image364.png"/><Relationship Id="rId287" Type="http://schemas.openxmlformats.org/officeDocument/2006/relationships/customXml" Target="../ink/ink1390.xml"/><Relationship Id="rId410" Type="http://schemas.openxmlformats.org/officeDocument/2006/relationships/image" Target="../media/image246.png"/><Relationship Id="rId494" Type="http://schemas.openxmlformats.org/officeDocument/2006/relationships/customXml" Target="../ink/ink1494.xml"/><Relationship Id="rId508" Type="http://schemas.openxmlformats.org/officeDocument/2006/relationships/customXml" Target="../ink/ink1501.xml"/><Relationship Id="rId715" Type="http://schemas.openxmlformats.org/officeDocument/2006/relationships/customXml" Target="../ink/ink1605.xml"/><Relationship Id="rId147" Type="http://schemas.openxmlformats.org/officeDocument/2006/relationships/customXml" Target="../ink/ink1320.xml"/><Relationship Id="rId354" Type="http://schemas.openxmlformats.org/officeDocument/2006/relationships/image" Target="../media/image218.png"/><Relationship Id="rId51" Type="http://schemas.openxmlformats.org/officeDocument/2006/relationships/image" Target="../media/image67.png"/><Relationship Id="rId561" Type="http://schemas.openxmlformats.org/officeDocument/2006/relationships/image" Target="../media/image321.png"/><Relationship Id="rId659" Type="http://schemas.openxmlformats.org/officeDocument/2006/relationships/customXml" Target="../ink/ink1577.xml"/><Relationship Id="rId214" Type="http://schemas.openxmlformats.org/officeDocument/2006/relationships/image" Target="../media/image148.png"/><Relationship Id="rId298" Type="http://schemas.openxmlformats.org/officeDocument/2006/relationships/image" Target="../media/image190.png"/><Relationship Id="rId421" Type="http://schemas.openxmlformats.org/officeDocument/2006/relationships/customXml" Target="../ink/ink1457.xml"/><Relationship Id="rId519" Type="http://schemas.openxmlformats.org/officeDocument/2006/relationships/image" Target="../media/image300.png"/><Relationship Id="rId158" Type="http://schemas.openxmlformats.org/officeDocument/2006/relationships/image" Target="../media/image120.png"/><Relationship Id="rId726" Type="http://schemas.openxmlformats.org/officeDocument/2006/relationships/image" Target="../media/image403.png"/><Relationship Id="rId62" Type="http://schemas.openxmlformats.org/officeDocument/2006/relationships/customXml" Target="../ink/ink1277.xml"/><Relationship Id="rId365" Type="http://schemas.openxmlformats.org/officeDocument/2006/relationships/customXml" Target="../ink/ink1429.xml"/><Relationship Id="rId572" Type="http://schemas.openxmlformats.org/officeDocument/2006/relationships/customXml" Target="../ink/ink1533.xml"/><Relationship Id="rId225" Type="http://schemas.openxmlformats.org/officeDocument/2006/relationships/customXml" Target="../ink/ink1359.xml"/><Relationship Id="rId432" Type="http://schemas.openxmlformats.org/officeDocument/2006/relationships/customXml" Target="../ink/ink1463.xml"/><Relationship Id="rId737" Type="http://schemas.openxmlformats.org/officeDocument/2006/relationships/customXml" Target="../ink/ink1616.xml"/><Relationship Id="rId73" Type="http://schemas.openxmlformats.org/officeDocument/2006/relationships/image" Target="../media/image78.png"/><Relationship Id="rId169" Type="http://schemas.openxmlformats.org/officeDocument/2006/relationships/customXml" Target="../ink/ink1331.xml"/><Relationship Id="rId376" Type="http://schemas.openxmlformats.org/officeDocument/2006/relationships/image" Target="../media/image229.png"/><Relationship Id="rId583" Type="http://schemas.openxmlformats.org/officeDocument/2006/relationships/image" Target="../media/image332.png"/><Relationship Id="rId4" Type="http://schemas.openxmlformats.org/officeDocument/2006/relationships/image" Target="../media/image45.png"/><Relationship Id="rId236" Type="http://schemas.openxmlformats.org/officeDocument/2006/relationships/image" Target="../media/image159.png"/><Relationship Id="rId443" Type="http://schemas.openxmlformats.org/officeDocument/2006/relationships/image" Target="../media/image262.png"/><Relationship Id="rId650" Type="http://schemas.openxmlformats.org/officeDocument/2006/relationships/image" Target="../media/image365.png"/><Relationship Id="rId303" Type="http://schemas.openxmlformats.org/officeDocument/2006/relationships/customXml" Target="../ink/ink1398.xml"/><Relationship Id="rId748" Type="http://schemas.openxmlformats.org/officeDocument/2006/relationships/image" Target="../media/image414.png"/><Relationship Id="rId84" Type="http://schemas.openxmlformats.org/officeDocument/2006/relationships/customXml" Target="../ink/ink1288.xml"/><Relationship Id="rId387" Type="http://schemas.openxmlformats.org/officeDocument/2006/relationships/customXml" Target="../ink/ink1440.xml"/><Relationship Id="rId510" Type="http://schemas.openxmlformats.org/officeDocument/2006/relationships/customXml" Target="../ink/ink1502.xml"/><Relationship Id="rId594" Type="http://schemas.openxmlformats.org/officeDocument/2006/relationships/customXml" Target="../ink/ink1544.xml"/><Relationship Id="rId608" Type="http://schemas.openxmlformats.org/officeDocument/2006/relationships/customXml" Target="../ink/ink1551.xml"/><Relationship Id="rId247" Type="http://schemas.openxmlformats.org/officeDocument/2006/relationships/customXml" Target="../ink/ink1370.xml"/><Relationship Id="rId107" Type="http://schemas.openxmlformats.org/officeDocument/2006/relationships/customXml" Target="../ink/ink1300.xml"/><Relationship Id="rId454" Type="http://schemas.openxmlformats.org/officeDocument/2006/relationships/customXml" Target="../ink/ink1474.xml"/><Relationship Id="rId661" Type="http://schemas.openxmlformats.org/officeDocument/2006/relationships/customXml" Target="../ink/ink1578.xml"/><Relationship Id="rId759" Type="http://schemas.openxmlformats.org/officeDocument/2006/relationships/customXml" Target="../ink/ink1627.xml"/><Relationship Id="rId11" Type="http://schemas.openxmlformats.org/officeDocument/2006/relationships/customXml" Target="../ink/ink1251.xml"/><Relationship Id="rId314" Type="http://schemas.openxmlformats.org/officeDocument/2006/relationships/image" Target="../media/image198.png"/><Relationship Id="rId398" Type="http://schemas.openxmlformats.org/officeDocument/2006/relationships/image" Target="../media/image240.png"/><Relationship Id="rId521" Type="http://schemas.openxmlformats.org/officeDocument/2006/relationships/image" Target="../media/image301.png"/><Relationship Id="rId619" Type="http://schemas.openxmlformats.org/officeDocument/2006/relationships/image" Target="../media/image350.png"/></Relationships>
</file>

<file path=ppt/slides/_rels/slide8.xml.rels><?xml version="1.0" encoding="UTF-8" standalone="yes"?>
<Relationships xmlns="http://schemas.openxmlformats.org/package/2006/relationships"><Relationship Id="rId117" Type="http://schemas.openxmlformats.org/officeDocument/2006/relationships/image" Target="../media/image489.png"/><Relationship Id="rId299" Type="http://schemas.openxmlformats.org/officeDocument/2006/relationships/customXml" Target="../ink/ink1790.xml"/><Relationship Id="rId21" Type="http://schemas.openxmlformats.org/officeDocument/2006/relationships/image" Target="../media/image442.png"/><Relationship Id="rId63" Type="http://schemas.openxmlformats.org/officeDocument/2006/relationships/image" Target="../media/image463.png"/><Relationship Id="rId159" Type="http://schemas.openxmlformats.org/officeDocument/2006/relationships/image" Target="../media/image509.png"/><Relationship Id="rId324" Type="http://schemas.openxmlformats.org/officeDocument/2006/relationships/customXml" Target="../ink/ink1803.xml"/><Relationship Id="rId366" Type="http://schemas.openxmlformats.org/officeDocument/2006/relationships/customXml" Target="../ink/ink1824.xml"/><Relationship Id="rId170" Type="http://schemas.openxmlformats.org/officeDocument/2006/relationships/customXml" Target="../ink/ink1725.xml"/><Relationship Id="rId226" Type="http://schemas.openxmlformats.org/officeDocument/2006/relationships/customXml" Target="../ink/ink1753.xml"/><Relationship Id="rId268" Type="http://schemas.openxmlformats.org/officeDocument/2006/relationships/image" Target="../media/image563.png"/><Relationship Id="rId32" Type="http://schemas.openxmlformats.org/officeDocument/2006/relationships/customXml" Target="../ink/ink1655.xml"/><Relationship Id="rId74" Type="http://schemas.openxmlformats.org/officeDocument/2006/relationships/customXml" Target="../ink/ink1676.xml"/><Relationship Id="rId128" Type="http://schemas.openxmlformats.org/officeDocument/2006/relationships/customXml" Target="../ink/ink1703.xml"/><Relationship Id="rId335" Type="http://schemas.openxmlformats.org/officeDocument/2006/relationships/image" Target="../media/image596.png"/><Relationship Id="rId377" Type="http://schemas.openxmlformats.org/officeDocument/2006/relationships/image" Target="../media/image617.png"/><Relationship Id="rId5" Type="http://schemas.openxmlformats.org/officeDocument/2006/relationships/image" Target="../media/image434.png"/><Relationship Id="rId181" Type="http://schemas.openxmlformats.org/officeDocument/2006/relationships/image" Target="../media/image520.png"/><Relationship Id="rId237" Type="http://schemas.openxmlformats.org/officeDocument/2006/relationships/image" Target="../media/image548.png"/><Relationship Id="rId279" Type="http://schemas.openxmlformats.org/officeDocument/2006/relationships/customXml" Target="../ink/ink1780.xml"/><Relationship Id="rId43" Type="http://schemas.openxmlformats.org/officeDocument/2006/relationships/image" Target="../media/image453.png"/><Relationship Id="rId139" Type="http://schemas.openxmlformats.org/officeDocument/2006/relationships/customXml" Target="../ink/ink1709.xml"/><Relationship Id="rId290" Type="http://schemas.openxmlformats.org/officeDocument/2006/relationships/image" Target="../media/image574.png"/><Relationship Id="rId304" Type="http://schemas.openxmlformats.org/officeDocument/2006/relationships/image" Target="../media/image581.png"/><Relationship Id="rId346" Type="http://schemas.openxmlformats.org/officeDocument/2006/relationships/customXml" Target="../ink/ink1814.xml"/><Relationship Id="rId85" Type="http://schemas.openxmlformats.org/officeDocument/2006/relationships/image" Target="../media/image473.png"/><Relationship Id="rId150" Type="http://schemas.openxmlformats.org/officeDocument/2006/relationships/image" Target="../media/image505.png"/><Relationship Id="rId192" Type="http://schemas.openxmlformats.org/officeDocument/2006/relationships/customXml" Target="../ink/ink1736.xml"/><Relationship Id="rId206" Type="http://schemas.openxmlformats.org/officeDocument/2006/relationships/customXml" Target="../ink/ink1743.xml"/><Relationship Id="rId248" Type="http://schemas.openxmlformats.org/officeDocument/2006/relationships/image" Target="../media/image553.png"/><Relationship Id="rId12" Type="http://schemas.openxmlformats.org/officeDocument/2006/relationships/customXml" Target="../ink/ink1645.xml"/><Relationship Id="rId108" Type="http://schemas.openxmlformats.org/officeDocument/2006/relationships/customXml" Target="../ink/ink1693.xml"/><Relationship Id="rId315" Type="http://schemas.openxmlformats.org/officeDocument/2006/relationships/image" Target="../media/image586.png"/><Relationship Id="rId357" Type="http://schemas.openxmlformats.org/officeDocument/2006/relationships/image" Target="../media/image607.png"/><Relationship Id="rId54" Type="http://schemas.openxmlformats.org/officeDocument/2006/relationships/customXml" Target="../ink/ink1666.xml"/><Relationship Id="rId96" Type="http://schemas.openxmlformats.org/officeDocument/2006/relationships/customXml" Target="../ink/ink1687.xml"/><Relationship Id="rId161" Type="http://schemas.openxmlformats.org/officeDocument/2006/relationships/image" Target="../media/image510.png"/><Relationship Id="rId217" Type="http://schemas.openxmlformats.org/officeDocument/2006/relationships/image" Target="../media/image538.png"/><Relationship Id="rId259" Type="http://schemas.openxmlformats.org/officeDocument/2006/relationships/customXml" Target="../ink/ink1770.xml"/><Relationship Id="rId23" Type="http://schemas.openxmlformats.org/officeDocument/2006/relationships/image" Target="../media/image443.png"/><Relationship Id="rId119" Type="http://schemas.openxmlformats.org/officeDocument/2006/relationships/image" Target="../media/image490.png"/><Relationship Id="rId270" Type="http://schemas.openxmlformats.org/officeDocument/2006/relationships/image" Target="../media/image564.png"/><Relationship Id="rId326" Type="http://schemas.openxmlformats.org/officeDocument/2006/relationships/customXml" Target="../ink/ink1804.xml"/><Relationship Id="rId65" Type="http://schemas.openxmlformats.org/officeDocument/2006/relationships/image" Target="../media/image464.png"/><Relationship Id="rId130" Type="http://schemas.openxmlformats.org/officeDocument/2006/relationships/customXml" Target="../ink/ink1704.xml"/><Relationship Id="rId368" Type="http://schemas.openxmlformats.org/officeDocument/2006/relationships/customXml" Target="../ink/ink1825.xml"/><Relationship Id="rId172" Type="http://schemas.openxmlformats.org/officeDocument/2006/relationships/customXml" Target="../ink/ink1726.xml"/><Relationship Id="rId228" Type="http://schemas.openxmlformats.org/officeDocument/2006/relationships/customXml" Target="../ink/ink1754.xml"/><Relationship Id="rId281" Type="http://schemas.openxmlformats.org/officeDocument/2006/relationships/customXml" Target="../ink/ink1781.xml"/><Relationship Id="rId337" Type="http://schemas.openxmlformats.org/officeDocument/2006/relationships/image" Target="../media/image597.png"/><Relationship Id="rId34" Type="http://schemas.openxmlformats.org/officeDocument/2006/relationships/customXml" Target="../ink/ink1656.xml"/><Relationship Id="rId76" Type="http://schemas.openxmlformats.org/officeDocument/2006/relationships/customXml" Target="../ink/ink1677.xml"/><Relationship Id="rId141" Type="http://schemas.openxmlformats.org/officeDocument/2006/relationships/customXml" Target="../ink/ink1710.xml"/><Relationship Id="rId379" Type="http://schemas.openxmlformats.org/officeDocument/2006/relationships/image" Target="../media/image618.png"/><Relationship Id="rId7" Type="http://schemas.openxmlformats.org/officeDocument/2006/relationships/image" Target="../media/image435.png"/><Relationship Id="rId183" Type="http://schemas.openxmlformats.org/officeDocument/2006/relationships/image" Target="../media/image521.png"/><Relationship Id="rId239" Type="http://schemas.openxmlformats.org/officeDocument/2006/relationships/image" Target="../media/image549.png"/><Relationship Id="rId250" Type="http://schemas.openxmlformats.org/officeDocument/2006/relationships/image" Target="../media/image554.png"/><Relationship Id="rId292" Type="http://schemas.openxmlformats.org/officeDocument/2006/relationships/image" Target="../media/image575.png"/><Relationship Id="rId306" Type="http://schemas.openxmlformats.org/officeDocument/2006/relationships/image" Target="../media/image582.png"/><Relationship Id="rId45" Type="http://schemas.openxmlformats.org/officeDocument/2006/relationships/image" Target="../media/image454.png"/><Relationship Id="rId87" Type="http://schemas.openxmlformats.org/officeDocument/2006/relationships/image" Target="../media/image474.png"/><Relationship Id="rId110" Type="http://schemas.openxmlformats.org/officeDocument/2006/relationships/customXml" Target="../ink/ink1694.xml"/><Relationship Id="rId348" Type="http://schemas.openxmlformats.org/officeDocument/2006/relationships/customXml" Target="../ink/ink1815.xml"/><Relationship Id="rId152" Type="http://schemas.openxmlformats.org/officeDocument/2006/relationships/image" Target="../media/image506.png"/><Relationship Id="rId194" Type="http://schemas.openxmlformats.org/officeDocument/2006/relationships/customXml" Target="../ink/ink1737.xml"/><Relationship Id="rId208" Type="http://schemas.openxmlformats.org/officeDocument/2006/relationships/customXml" Target="../ink/ink1744.xml"/><Relationship Id="rId261" Type="http://schemas.openxmlformats.org/officeDocument/2006/relationships/customXml" Target="../ink/ink1771.xml"/><Relationship Id="rId14" Type="http://schemas.openxmlformats.org/officeDocument/2006/relationships/customXml" Target="../ink/ink1646.xml"/><Relationship Id="rId56" Type="http://schemas.openxmlformats.org/officeDocument/2006/relationships/customXml" Target="../ink/ink1667.xml"/><Relationship Id="rId317" Type="http://schemas.openxmlformats.org/officeDocument/2006/relationships/image" Target="../media/image587.png"/><Relationship Id="rId359" Type="http://schemas.openxmlformats.org/officeDocument/2006/relationships/image" Target="../media/image608.png"/><Relationship Id="rId98" Type="http://schemas.openxmlformats.org/officeDocument/2006/relationships/customXml" Target="../ink/ink1688.xml"/><Relationship Id="rId121" Type="http://schemas.openxmlformats.org/officeDocument/2006/relationships/image" Target="../media/image491.png"/><Relationship Id="rId163" Type="http://schemas.openxmlformats.org/officeDocument/2006/relationships/image" Target="../media/image511.png"/><Relationship Id="rId219" Type="http://schemas.openxmlformats.org/officeDocument/2006/relationships/image" Target="../media/image539.png"/><Relationship Id="rId370" Type="http://schemas.openxmlformats.org/officeDocument/2006/relationships/customXml" Target="../ink/ink1826.xml"/><Relationship Id="rId230" Type="http://schemas.openxmlformats.org/officeDocument/2006/relationships/customXml" Target="../ink/ink1755.xml"/><Relationship Id="rId25" Type="http://schemas.openxmlformats.org/officeDocument/2006/relationships/image" Target="../media/image444.png"/><Relationship Id="rId67" Type="http://schemas.openxmlformats.org/officeDocument/2006/relationships/image" Target="../media/image465.png"/><Relationship Id="rId272" Type="http://schemas.openxmlformats.org/officeDocument/2006/relationships/image" Target="../media/image565.png"/><Relationship Id="rId328" Type="http://schemas.openxmlformats.org/officeDocument/2006/relationships/customXml" Target="../ink/ink1805.xml"/><Relationship Id="rId132" Type="http://schemas.openxmlformats.org/officeDocument/2006/relationships/customXml" Target="../ink/ink1705.xml"/><Relationship Id="rId174" Type="http://schemas.openxmlformats.org/officeDocument/2006/relationships/customXml" Target="../ink/ink1727.xml"/><Relationship Id="rId381" Type="http://schemas.openxmlformats.org/officeDocument/2006/relationships/image" Target="../media/image619.png"/><Relationship Id="rId241" Type="http://schemas.openxmlformats.org/officeDocument/2006/relationships/image" Target="../media/image550.png"/><Relationship Id="rId36" Type="http://schemas.openxmlformats.org/officeDocument/2006/relationships/customXml" Target="../ink/ink1657.xml"/><Relationship Id="rId283" Type="http://schemas.openxmlformats.org/officeDocument/2006/relationships/customXml" Target="../ink/ink1782.xml"/><Relationship Id="rId339" Type="http://schemas.openxmlformats.org/officeDocument/2006/relationships/image" Target="../media/image598.png"/><Relationship Id="rId78" Type="http://schemas.openxmlformats.org/officeDocument/2006/relationships/customXml" Target="../ink/ink1678.xml"/><Relationship Id="rId101" Type="http://schemas.openxmlformats.org/officeDocument/2006/relationships/image" Target="../media/image481.png"/><Relationship Id="rId143" Type="http://schemas.openxmlformats.org/officeDocument/2006/relationships/customXml" Target="../ink/ink1711.xml"/><Relationship Id="rId185" Type="http://schemas.openxmlformats.org/officeDocument/2006/relationships/image" Target="../media/image522.png"/><Relationship Id="rId350" Type="http://schemas.openxmlformats.org/officeDocument/2006/relationships/customXml" Target="../ink/ink1816.xml"/><Relationship Id="rId9" Type="http://schemas.openxmlformats.org/officeDocument/2006/relationships/image" Target="../media/image436.png"/><Relationship Id="rId210" Type="http://schemas.openxmlformats.org/officeDocument/2006/relationships/customXml" Target="../ink/ink1745.xml"/><Relationship Id="rId252" Type="http://schemas.openxmlformats.org/officeDocument/2006/relationships/image" Target="../media/image555.png"/><Relationship Id="rId294" Type="http://schemas.openxmlformats.org/officeDocument/2006/relationships/image" Target="../media/image576.png"/><Relationship Id="rId308" Type="http://schemas.openxmlformats.org/officeDocument/2006/relationships/image" Target="../media/image583.png"/><Relationship Id="rId47" Type="http://schemas.openxmlformats.org/officeDocument/2006/relationships/image" Target="../media/image455.png"/><Relationship Id="rId68" Type="http://schemas.openxmlformats.org/officeDocument/2006/relationships/customXml" Target="../ink/ink1673.xml"/><Relationship Id="rId89" Type="http://schemas.openxmlformats.org/officeDocument/2006/relationships/image" Target="../media/image475.png"/><Relationship Id="rId112" Type="http://schemas.openxmlformats.org/officeDocument/2006/relationships/customXml" Target="../ink/ink1695.xml"/><Relationship Id="rId133" Type="http://schemas.openxmlformats.org/officeDocument/2006/relationships/image" Target="../media/image497.png"/><Relationship Id="rId154" Type="http://schemas.openxmlformats.org/officeDocument/2006/relationships/image" Target="../media/image507.png"/><Relationship Id="rId175" Type="http://schemas.openxmlformats.org/officeDocument/2006/relationships/image" Target="../media/image517.png"/><Relationship Id="rId340" Type="http://schemas.openxmlformats.org/officeDocument/2006/relationships/customXml" Target="../ink/ink1811.xml"/><Relationship Id="rId361" Type="http://schemas.openxmlformats.org/officeDocument/2006/relationships/image" Target="../media/image609.png"/><Relationship Id="rId196" Type="http://schemas.openxmlformats.org/officeDocument/2006/relationships/customXml" Target="../ink/ink1738.xml"/><Relationship Id="rId200" Type="http://schemas.openxmlformats.org/officeDocument/2006/relationships/customXml" Target="../ink/ink1740.xml"/><Relationship Id="rId382" Type="http://schemas.openxmlformats.org/officeDocument/2006/relationships/customXml" Target="../ink/ink1832.xml"/><Relationship Id="rId16" Type="http://schemas.openxmlformats.org/officeDocument/2006/relationships/customXml" Target="../ink/ink1647.xml"/><Relationship Id="rId221" Type="http://schemas.openxmlformats.org/officeDocument/2006/relationships/image" Target="../media/image540.png"/><Relationship Id="rId242" Type="http://schemas.openxmlformats.org/officeDocument/2006/relationships/customXml" Target="../ink/ink1761.xml"/><Relationship Id="rId263" Type="http://schemas.openxmlformats.org/officeDocument/2006/relationships/customXml" Target="../ink/ink1772.xml"/><Relationship Id="rId284" Type="http://schemas.openxmlformats.org/officeDocument/2006/relationships/image" Target="../media/image571.png"/><Relationship Id="rId319" Type="http://schemas.openxmlformats.org/officeDocument/2006/relationships/image" Target="../media/image588.png"/><Relationship Id="rId37" Type="http://schemas.openxmlformats.org/officeDocument/2006/relationships/image" Target="../media/image450.png"/><Relationship Id="rId58" Type="http://schemas.openxmlformats.org/officeDocument/2006/relationships/customXml" Target="../ink/ink1668.xml"/><Relationship Id="rId79" Type="http://schemas.openxmlformats.org/officeDocument/2006/relationships/image" Target="../media/image470.png"/><Relationship Id="rId102" Type="http://schemas.openxmlformats.org/officeDocument/2006/relationships/customXml" Target="../ink/ink1690.xml"/><Relationship Id="rId123" Type="http://schemas.openxmlformats.org/officeDocument/2006/relationships/image" Target="../media/image492.png"/><Relationship Id="rId144" Type="http://schemas.openxmlformats.org/officeDocument/2006/relationships/image" Target="../media/image502.png"/><Relationship Id="rId330" Type="http://schemas.openxmlformats.org/officeDocument/2006/relationships/customXml" Target="../ink/ink1806.xml"/><Relationship Id="rId90" Type="http://schemas.openxmlformats.org/officeDocument/2006/relationships/customXml" Target="../ink/ink1684.xml"/><Relationship Id="rId165" Type="http://schemas.openxmlformats.org/officeDocument/2006/relationships/image" Target="../media/image512.png"/><Relationship Id="rId186" Type="http://schemas.openxmlformats.org/officeDocument/2006/relationships/customXml" Target="../ink/ink1733.xml"/><Relationship Id="rId351" Type="http://schemas.openxmlformats.org/officeDocument/2006/relationships/image" Target="../media/image604.png"/><Relationship Id="rId372" Type="http://schemas.openxmlformats.org/officeDocument/2006/relationships/customXml" Target="../ink/ink1827.xml"/><Relationship Id="rId211" Type="http://schemas.openxmlformats.org/officeDocument/2006/relationships/image" Target="../media/image535.png"/><Relationship Id="rId232" Type="http://schemas.openxmlformats.org/officeDocument/2006/relationships/customXml" Target="../ink/ink1756.xml"/><Relationship Id="rId253" Type="http://schemas.openxmlformats.org/officeDocument/2006/relationships/customXml" Target="../ink/ink1767.xml"/><Relationship Id="rId274" Type="http://schemas.openxmlformats.org/officeDocument/2006/relationships/image" Target="../media/image566.png"/><Relationship Id="rId295" Type="http://schemas.openxmlformats.org/officeDocument/2006/relationships/customXml" Target="../ink/ink1788.xml"/><Relationship Id="rId309" Type="http://schemas.openxmlformats.org/officeDocument/2006/relationships/customXml" Target="../ink/ink1795.xml"/><Relationship Id="rId27" Type="http://schemas.openxmlformats.org/officeDocument/2006/relationships/image" Target="../media/image445.png"/><Relationship Id="rId48" Type="http://schemas.openxmlformats.org/officeDocument/2006/relationships/customXml" Target="../ink/ink1663.xml"/><Relationship Id="rId69" Type="http://schemas.openxmlformats.org/officeDocument/2006/relationships/image" Target="../media/image29.png"/><Relationship Id="rId113" Type="http://schemas.openxmlformats.org/officeDocument/2006/relationships/image" Target="../media/image487.png"/><Relationship Id="rId134" Type="http://schemas.openxmlformats.org/officeDocument/2006/relationships/customXml" Target="../ink/ink1706.xml"/><Relationship Id="rId320" Type="http://schemas.openxmlformats.org/officeDocument/2006/relationships/customXml" Target="../ink/ink1801.xml"/><Relationship Id="rId80" Type="http://schemas.openxmlformats.org/officeDocument/2006/relationships/customXml" Target="../ink/ink1679.xml"/><Relationship Id="rId155" Type="http://schemas.openxmlformats.org/officeDocument/2006/relationships/customXml" Target="../ink/ink1717.xml"/><Relationship Id="rId176" Type="http://schemas.openxmlformats.org/officeDocument/2006/relationships/customXml" Target="../ink/ink1728.xml"/><Relationship Id="rId197" Type="http://schemas.openxmlformats.org/officeDocument/2006/relationships/image" Target="../media/image528.png"/><Relationship Id="rId341" Type="http://schemas.openxmlformats.org/officeDocument/2006/relationships/image" Target="../media/image599.png"/><Relationship Id="rId362" Type="http://schemas.openxmlformats.org/officeDocument/2006/relationships/customXml" Target="../ink/ink1822.xml"/><Relationship Id="rId383" Type="http://schemas.openxmlformats.org/officeDocument/2006/relationships/image" Target="../media/image620.png"/><Relationship Id="rId201" Type="http://schemas.openxmlformats.org/officeDocument/2006/relationships/image" Target="../media/image530.png"/><Relationship Id="rId222" Type="http://schemas.openxmlformats.org/officeDocument/2006/relationships/customXml" Target="../ink/ink1751.xml"/><Relationship Id="rId243" Type="http://schemas.openxmlformats.org/officeDocument/2006/relationships/image" Target="../media/image551.png"/><Relationship Id="rId264" Type="http://schemas.openxmlformats.org/officeDocument/2006/relationships/image" Target="../media/image561.png"/><Relationship Id="rId285" Type="http://schemas.openxmlformats.org/officeDocument/2006/relationships/customXml" Target="../ink/ink1783.xml"/><Relationship Id="rId17" Type="http://schemas.openxmlformats.org/officeDocument/2006/relationships/image" Target="../media/image440.png"/><Relationship Id="rId38" Type="http://schemas.openxmlformats.org/officeDocument/2006/relationships/customXml" Target="../ink/ink1658.xml"/><Relationship Id="rId59" Type="http://schemas.openxmlformats.org/officeDocument/2006/relationships/image" Target="../media/image461.png"/><Relationship Id="rId103" Type="http://schemas.openxmlformats.org/officeDocument/2006/relationships/image" Target="../media/image482.png"/><Relationship Id="rId124" Type="http://schemas.openxmlformats.org/officeDocument/2006/relationships/customXml" Target="../ink/ink1701.xml"/><Relationship Id="rId310" Type="http://schemas.openxmlformats.org/officeDocument/2006/relationships/image" Target="../media/image584.png"/><Relationship Id="rId70" Type="http://schemas.openxmlformats.org/officeDocument/2006/relationships/customXml" Target="../ink/ink1674.xml"/><Relationship Id="rId91" Type="http://schemas.openxmlformats.org/officeDocument/2006/relationships/image" Target="../media/image476.png"/><Relationship Id="rId145" Type="http://schemas.openxmlformats.org/officeDocument/2006/relationships/customXml" Target="../ink/ink1712.xml"/><Relationship Id="rId166" Type="http://schemas.openxmlformats.org/officeDocument/2006/relationships/customXml" Target="../ink/ink1723.xml"/><Relationship Id="rId187" Type="http://schemas.openxmlformats.org/officeDocument/2006/relationships/image" Target="../media/image523.png"/><Relationship Id="rId331" Type="http://schemas.openxmlformats.org/officeDocument/2006/relationships/image" Target="../media/image594.png"/><Relationship Id="rId352" Type="http://schemas.openxmlformats.org/officeDocument/2006/relationships/customXml" Target="../ink/ink1817.xml"/><Relationship Id="rId373" Type="http://schemas.openxmlformats.org/officeDocument/2006/relationships/image" Target="../media/image615.png"/><Relationship Id="rId1" Type="http://schemas.openxmlformats.org/officeDocument/2006/relationships/slideLayout" Target="../slideLayouts/slideLayout7.xml"/><Relationship Id="rId212" Type="http://schemas.openxmlformats.org/officeDocument/2006/relationships/customXml" Target="../ink/ink1746.xml"/><Relationship Id="rId233" Type="http://schemas.openxmlformats.org/officeDocument/2006/relationships/image" Target="../media/image546.png"/><Relationship Id="rId254" Type="http://schemas.openxmlformats.org/officeDocument/2006/relationships/image" Target="../media/image556.png"/><Relationship Id="rId28" Type="http://schemas.openxmlformats.org/officeDocument/2006/relationships/customXml" Target="../ink/ink1653.xml"/><Relationship Id="rId49" Type="http://schemas.openxmlformats.org/officeDocument/2006/relationships/image" Target="../media/image456.png"/><Relationship Id="rId114" Type="http://schemas.openxmlformats.org/officeDocument/2006/relationships/customXml" Target="../ink/ink1696.xml"/><Relationship Id="rId275" Type="http://schemas.openxmlformats.org/officeDocument/2006/relationships/customXml" Target="../ink/ink1778.xml"/><Relationship Id="rId296" Type="http://schemas.openxmlformats.org/officeDocument/2006/relationships/image" Target="../media/image577.png"/><Relationship Id="rId300" Type="http://schemas.openxmlformats.org/officeDocument/2006/relationships/image" Target="../media/image579.png"/><Relationship Id="rId60" Type="http://schemas.openxmlformats.org/officeDocument/2006/relationships/customXml" Target="../ink/ink1669.xml"/><Relationship Id="rId81" Type="http://schemas.openxmlformats.org/officeDocument/2006/relationships/image" Target="../media/image471.png"/><Relationship Id="rId135" Type="http://schemas.openxmlformats.org/officeDocument/2006/relationships/customXml" Target="../ink/ink1707.xml"/><Relationship Id="rId156" Type="http://schemas.openxmlformats.org/officeDocument/2006/relationships/customXml" Target="../ink/ink1718.xml"/><Relationship Id="rId177" Type="http://schemas.openxmlformats.org/officeDocument/2006/relationships/image" Target="../media/image518.png"/><Relationship Id="rId198" Type="http://schemas.openxmlformats.org/officeDocument/2006/relationships/customXml" Target="../ink/ink1739.xml"/><Relationship Id="rId321" Type="http://schemas.openxmlformats.org/officeDocument/2006/relationships/image" Target="../media/image589.png"/><Relationship Id="rId342" Type="http://schemas.openxmlformats.org/officeDocument/2006/relationships/customXml" Target="../ink/ink1812.xml"/><Relationship Id="rId363" Type="http://schemas.openxmlformats.org/officeDocument/2006/relationships/image" Target="../media/image610.png"/><Relationship Id="rId384" Type="http://schemas.openxmlformats.org/officeDocument/2006/relationships/customXml" Target="../ink/ink1833.xml"/><Relationship Id="rId202" Type="http://schemas.openxmlformats.org/officeDocument/2006/relationships/customXml" Target="../ink/ink1741.xml"/><Relationship Id="rId223" Type="http://schemas.openxmlformats.org/officeDocument/2006/relationships/image" Target="../media/image541.png"/><Relationship Id="rId244" Type="http://schemas.openxmlformats.org/officeDocument/2006/relationships/customXml" Target="../ink/ink1762.xml"/><Relationship Id="rId18" Type="http://schemas.openxmlformats.org/officeDocument/2006/relationships/customXml" Target="../ink/ink1648.xml"/><Relationship Id="rId39" Type="http://schemas.openxmlformats.org/officeDocument/2006/relationships/image" Target="../media/image451.png"/><Relationship Id="rId265" Type="http://schemas.openxmlformats.org/officeDocument/2006/relationships/customXml" Target="../ink/ink1773.xml"/><Relationship Id="rId286" Type="http://schemas.openxmlformats.org/officeDocument/2006/relationships/image" Target="../media/image572.png"/><Relationship Id="rId50" Type="http://schemas.openxmlformats.org/officeDocument/2006/relationships/customXml" Target="../ink/ink1664.xml"/><Relationship Id="rId104" Type="http://schemas.openxmlformats.org/officeDocument/2006/relationships/customXml" Target="../ink/ink1691.xml"/><Relationship Id="rId125" Type="http://schemas.openxmlformats.org/officeDocument/2006/relationships/image" Target="../media/image493.png"/><Relationship Id="rId146" Type="http://schemas.openxmlformats.org/officeDocument/2006/relationships/image" Target="../media/image503.png"/><Relationship Id="rId167" Type="http://schemas.openxmlformats.org/officeDocument/2006/relationships/image" Target="../media/image513.png"/><Relationship Id="rId188" Type="http://schemas.openxmlformats.org/officeDocument/2006/relationships/customXml" Target="../ink/ink1734.xml"/><Relationship Id="rId311" Type="http://schemas.openxmlformats.org/officeDocument/2006/relationships/customXml" Target="../ink/ink1796.xml"/><Relationship Id="rId332" Type="http://schemas.openxmlformats.org/officeDocument/2006/relationships/customXml" Target="../ink/ink1807.xml"/><Relationship Id="rId353" Type="http://schemas.openxmlformats.org/officeDocument/2006/relationships/image" Target="../media/image605.png"/><Relationship Id="rId374" Type="http://schemas.openxmlformats.org/officeDocument/2006/relationships/customXml" Target="../ink/ink1828.xml"/><Relationship Id="rId71" Type="http://schemas.openxmlformats.org/officeDocument/2006/relationships/image" Target="../media/image466.png"/><Relationship Id="rId92" Type="http://schemas.openxmlformats.org/officeDocument/2006/relationships/customXml" Target="../ink/ink1685.xml"/><Relationship Id="rId213" Type="http://schemas.openxmlformats.org/officeDocument/2006/relationships/image" Target="../media/image536.png"/><Relationship Id="rId234" Type="http://schemas.openxmlformats.org/officeDocument/2006/relationships/customXml" Target="../ink/ink1757.xml"/><Relationship Id="rId2" Type="http://schemas.openxmlformats.org/officeDocument/2006/relationships/notesSlide" Target="../notesSlides/notesSlide6.xml"/><Relationship Id="rId29" Type="http://schemas.openxmlformats.org/officeDocument/2006/relationships/image" Target="../media/image446.png"/><Relationship Id="rId255" Type="http://schemas.openxmlformats.org/officeDocument/2006/relationships/customXml" Target="../ink/ink1768.xml"/><Relationship Id="rId276" Type="http://schemas.openxmlformats.org/officeDocument/2006/relationships/image" Target="../media/image567.png"/><Relationship Id="rId297" Type="http://schemas.openxmlformats.org/officeDocument/2006/relationships/customXml" Target="../ink/ink1789.xml"/><Relationship Id="rId40" Type="http://schemas.openxmlformats.org/officeDocument/2006/relationships/customXml" Target="../ink/ink1659.xml"/><Relationship Id="rId115" Type="http://schemas.openxmlformats.org/officeDocument/2006/relationships/image" Target="../media/image488.png"/><Relationship Id="rId136" Type="http://schemas.openxmlformats.org/officeDocument/2006/relationships/image" Target="../media/image498.png"/><Relationship Id="rId157" Type="http://schemas.openxmlformats.org/officeDocument/2006/relationships/image" Target="../media/image508.png"/><Relationship Id="rId178" Type="http://schemas.openxmlformats.org/officeDocument/2006/relationships/customXml" Target="../ink/ink1729.xml"/><Relationship Id="rId301" Type="http://schemas.openxmlformats.org/officeDocument/2006/relationships/customXml" Target="../ink/ink1791.xml"/><Relationship Id="rId322" Type="http://schemas.openxmlformats.org/officeDocument/2006/relationships/customXml" Target="../ink/ink1802.xml"/><Relationship Id="rId343" Type="http://schemas.openxmlformats.org/officeDocument/2006/relationships/image" Target="../media/image600.png"/><Relationship Id="rId364" Type="http://schemas.openxmlformats.org/officeDocument/2006/relationships/customXml" Target="../ink/ink1823.xml"/><Relationship Id="rId61" Type="http://schemas.openxmlformats.org/officeDocument/2006/relationships/image" Target="../media/image462.png"/><Relationship Id="rId82" Type="http://schemas.openxmlformats.org/officeDocument/2006/relationships/customXml" Target="../ink/ink1680.xml"/><Relationship Id="rId199" Type="http://schemas.openxmlformats.org/officeDocument/2006/relationships/image" Target="../media/image529.png"/><Relationship Id="rId203" Type="http://schemas.openxmlformats.org/officeDocument/2006/relationships/image" Target="../media/image531.png"/><Relationship Id="rId385" Type="http://schemas.openxmlformats.org/officeDocument/2006/relationships/image" Target="../media/image621.png"/><Relationship Id="rId19" Type="http://schemas.openxmlformats.org/officeDocument/2006/relationships/image" Target="../media/image441.png"/><Relationship Id="rId224" Type="http://schemas.openxmlformats.org/officeDocument/2006/relationships/customXml" Target="../ink/ink1752.xml"/><Relationship Id="rId245" Type="http://schemas.openxmlformats.org/officeDocument/2006/relationships/image" Target="../media/image552.png"/><Relationship Id="rId266" Type="http://schemas.openxmlformats.org/officeDocument/2006/relationships/image" Target="../media/image562.png"/><Relationship Id="rId287" Type="http://schemas.openxmlformats.org/officeDocument/2006/relationships/customXml" Target="../ink/ink1784.xml"/><Relationship Id="rId30" Type="http://schemas.openxmlformats.org/officeDocument/2006/relationships/customXml" Target="../ink/ink1654.xml"/><Relationship Id="rId105" Type="http://schemas.openxmlformats.org/officeDocument/2006/relationships/image" Target="../media/image483.png"/><Relationship Id="rId126" Type="http://schemas.openxmlformats.org/officeDocument/2006/relationships/customXml" Target="../ink/ink1702.xml"/><Relationship Id="rId147" Type="http://schemas.openxmlformats.org/officeDocument/2006/relationships/customXml" Target="../ink/ink1713.xml"/><Relationship Id="rId168" Type="http://schemas.openxmlformats.org/officeDocument/2006/relationships/customXml" Target="../ink/ink1724.xml"/><Relationship Id="rId312" Type="http://schemas.openxmlformats.org/officeDocument/2006/relationships/customXml" Target="../ink/ink1797.xml"/><Relationship Id="rId333" Type="http://schemas.openxmlformats.org/officeDocument/2006/relationships/image" Target="../media/image595.png"/><Relationship Id="rId354" Type="http://schemas.openxmlformats.org/officeDocument/2006/relationships/customXml" Target="../ink/ink1818.xml"/><Relationship Id="rId51" Type="http://schemas.openxmlformats.org/officeDocument/2006/relationships/image" Target="../media/image457.png"/><Relationship Id="rId72" Type="http://schemas.openxmlformats.org/officeDocument/2006/relationships/customXml" Target="../ink/ink1675.xml"/><Relationship Id="rId93" Type="http://schemas.openxmlformats.org/officeDocument/2006/relationships/image" Target="../media/image477.png"/><Relationship Id="rId189" Type="http://schemas.openxmlformats.org/officeDocument/2006/relationships/image" Target="../media/image524.png"/><Relationship Id="rId375" Type="http://schemas.openxmlformats.org/officeDocument/2006/relationships/image" Target="../media/image616.png"/><Relationship Id="rId3" Type="http://schemas.openxmlformats.org/officeDocument/2006/relationships/image" Target="../media/image433.emf"/><Relationship Id="rId214" Type="http://schemas.openxmlformats.org/officeDocument/2006/relationships/customXml" Target="../ink/ink1747.xml"/><Relationship Id="rId235" Type="http://schemas.openxmlformats.org/officeDocument/2006/relationships/image" Target="../media/image547.png"/><Relationship Id="rId256" Type="http://schemas.openxmlformats.org/officeDocument/2006/relationships/image" Target="../media/image557.png"/><Relationship Id="rId277" Type="http://schemas.openxmlformats.org/officeDocument/2006/relationships/customXml" Target="../ink/ink1779.xml"/><Relationship Id="rId298" Type="http://schemas.openxmlformats.org/officeDocument/2006/relationships/image" Target="../media/image578.png"/><Relationship Id="rId116" Type="http://schemas.openxmlformats.org/officeDocument/2006/relationships/customXml" Target="../ink/ink1697.xml"/><Relationship Id="rId137" Type="http://schemas.openxmlformats.org/officeDocument/2006/relationships/customXml" Target="../ink/ink1708.xml"/><Relationship Id="rId158" Type="http://schemas.openxmlformats.org/officeDocument/2006/relationships/customXml" Target="../ink/ink1719.xml"/><Relationship Id="rId302" Type="http://schemas.openxmlformats.org/officeDocument/2006/relationships/image" Target="../media/image580.png"/><Relationship Id="rId323" Type="http://schemas.openxmlformats.org/officeDocument/2006/relationships/image" Target="../media/image590.png"/><Relationship Id="rId344" Type="http://schemas.openxmlformats.org/officeDocument/2006/relationships/customXml" Target="../ink/ink1813.xml"/><Relationship Id="rId20" Type="http://schemas.openxmlformats.org/officeDocument/2006/relationships/customXml" Target="../ink/ink1649.xml"/><Relationship Id="rId41" Type="http://schemas.openxmlformats.org/officeDocument/2006/relationships/image" Target="../media/image452.png"/><Relationship Id="rId62" Type="http://schemas.openxmlformats.org/officeDocument/2006/relationships/customXml" Target="../ink/ink1670.xml"/><Relationship Id="rId83" Type="http://schemas.openxmlformats.org/officeDocument/2006/relationships/image" Target="../media/image472.png"/><Relationship Id="rId179" Type="http://schemas.openxmlformats.org/officeDocument/2006/relationships/image" Target="../media/image519.png"/><Relationship Id="rId365" Type="http://schemas.openxmlformats.org/officeDocument/2006/relationships/image" Target="../media/image611.png"/><Relationship Id="rId386" Type="http://schemas.openxmlformats.org/officeDocument/2006/relationships/customXml" Target="../ink/ink1834.xml"/><Relationship Id="rId190" Type="http://schemas.openxmlformats.org/officeDocument/2006/relationships/customXml" Target="../ink/ink1735.xml"/><Relationship Id="rId204" Type="http://schemas.openxmlformats.org/officeDocument/2006/relationships/customXml" Target="../ink/ink1742.xml"/><Relationship Id="rId225" Type="http://schemas.openxmlformats.org/officeDocument/2006/relationships/image" Target="../media/image542.png"/><Relationship Id="rId246" Type="http://schemas.openxmlformats.org/officeDocument/2006/relationships/customXml" Target="../ink/ink1763.xml"/><Relationship Id="rId267" Type="http://schemas.openxmlformats.org/officeDocument/2006/relationships/customXml" Target="../ink/ink1774.xml"/><Relationship Id="rId288" Type="http://schemas.openxmlformats.org/officeDocument/2006/relationships/image" Target="../media/image573.png"/><Relationship Id="rId106" Type="http://schemas.openxmlformats.org/officeDocument/2006/relationships/customXml" Target="../ink/ink1692.xml"/><Relationship Id="rId127" Type="http://schemas.openxmlformats.org/officeDocument/2006/relationships/image" Target="../media/image494.png"/><Relationship Id="rId313" Type="http://schemas.openxmlformats.org/officeDocument/2006/relationships/image" Target="../media/image585.png"/><Relationship Id="rId10" Type="http://schemas.openxmlformats.org/officeDocument/2006/relationships/customXml" Target="../ink/ink1644.xml"/><Relationship Id="rId31" Type="http://schemas.openxmlformats.org/officeDocument/2006/relationships/image" Target="../media/image447.png"/><Relationship Id="rId52" Type="http://schemas.openxmlformats.org/officeDocument/2006/relationships/customXml" Target="../ink/ink1665.xml"/><Relationship Id="rId73" Type="http://schemas.openxmlformats.org/officeDocument/2006/relationships/image" Target="../media/image467.png"/><Relationship Id="rId94" Type="http://schemas.openxmlformats.org/officeDocument/2006/relationships/customXml" Target="../ink/ink1686.xml"/><Relationship Id="rId148" Type="http://schemas.openxmlformats.org/officeDocument/2006/relationships/image" Target="../media/image504.png"/><Relationship Id="rId169" Type="http://schemas.openxmlformats.org/officeDocument/2006/relationships/image" Target="../media/image514.png"/><Relationship Id="rId334" Type="http://schemas.openxmlformats.org/officeDocument/2006/relationships/customXml" Target="../ink/ink1808.xml"/><Relationship Id="rId355" Type="http://schemas.openxmlformats.org/officeDocument/2006/relationships/image" Target="../media/image606.png"/><Relationship Id="rId376" Type="http://schemas.openxmlformats.org/officeDocument/2006/relationships/customXml" Target="../ink/ink1829.xml"/><Relationship Id="rId4" Type="http://schemas.openxmlformats.org/officeDocument/2006/relationships/customXml" Target="../ink/ink1641.xml"/><Relationship Id="rId180" Type="http://schemas.openxmlformats.org/officeDocument/2006/relationships/customXml" Target="../ink/ink1730.xml"/><Relationship Id="rId215" Type="http://schemas.openxmlformats.org/officeDocument/2006/relationships/image" Target="../media/image537.png"/><Relationship Id="rId236" Type="http://schemas.openxmlformats.org/officeDocument/2006/relationships/customXml" Target="../ink/ink1758.xml"/><Relationship Id="rId257" Type="http://schemas.openxmlformats.org/officeDocument/2006/relationships/customXml" Target="../ink/ink1769.xml"/><Relationship Id="rId278" Type="http://schemas.openxmlformats.org/officeDocument/2006/relationships/image" Target="../media/image568.png"/><Relationship Id="rId303" Type="http://schemas.openxmlformats.org/officeDocument/2006/relationships/customXml" Target="../ink/ink1792.xml"/><Relationship Id="rId42" Type="http://schemas.openxmlformats.org/officeDocument/2006/relationships/customXml" Target="../ink/ink1660.xml"/><Relationship Id="rId84" Type="http://schemas.openxmlformats.org/officeDocument/2006/relationships/customXml" Target="../ink/ink1681.xml"/><Relationship Id="rId138" Type="http://schemas.openxmlformats.org/officeDocument/2006/relationships/image" Target="../media/image499.png"/><Relationship Id="rId345" Type="http://schemas.openxmlformats.org/officeDocument/2006/relationships/image" Target="../media/image601.png"/><Relationship Id="rId387" Type="http://schemas.openxmlformats.org/officeDocument/2006/relationships/image" Target="../media/image622.png"/><Relationship Id="rId191" Type="http://schemas.openxmlformats.org/officeDocument/2006/relationships/image" Target="../media/image525.png"/><Relationship Id="rId205" Type="http://schemas.openxmlformats.org/officeDocument/2006/relationships/image" Target="../media/image532.png"/><Relationship Id="rId247" Type="http://schemas.openxmlformats.org/officeDocument/2006/relationships/customXml" Target="../ink/ink1764.xml"/><Relationship Id="rId107" Type="http://schemas.openxmlformats.org/officeDocument/2006/relationships/image" Target="../media/image484.png"/><Relationship Id="rId289" Type="http://schemas.openxmlformats.org/officeDocument/2006/relationships/customXml" Target="../ink/ink1785.xml"/><Relationship Id="rId11" Type="http://schemas.openxmlformats.org/officeDocument/2006/relationships/image" Target="../media/image437.png"/><Relationship Id="rId53" Type="http://schemas.openxmlformats.org/officeDocument/2006/relationships/image" Target="../media/image458.png"/><Relationship Id="rId149" Type="http://schemas.openxmlformats.org/officeDocument/2006/relationships/customXml" Target="../ink/ink1714.xml"/><Relationship Id="rId314" Type="http://schemas.openxmlformats.org/officeDocument/2006/relationships/customXml" Target="../ink/ink1798.xml"/><Relationship Id="rId356" Type="http://schemas.openxmlformats.org/officeDocument/2006/relationships/customXml" Target="../ink/ink1819.xml"/><Relationship Id="rId95" Type="http://schemas.openxmlformats.org/officeDocument/2006/relationships/image" Target="../media/image478.png"/><Relationship Id="rId160" Type="http://schemas.openxmlformats.org/officeDocument/2006/relationships/customXml" Target="../ink/ink1720.xml"/><Relationship Id="rId216" Type="http://schemas.openxmlformats.org/officeDocument/2006/relationships/customXml" Target="../ink/ink1748.xml"/><Relationship Id="rId258" Type="http://schemas.openxmlformats.org/officeDocument/2006/relationships/image" Target="../media/image558.png"/><Relationship Id="rId22" Type="http://schemas.openxmlformats.org/officeDocument/2006/relationships/customXml" Target="../ink/ink1650.xml"/><Relationship Id="rId64" Type="http://schemas.openxmlformats.org/officeDocument/2006/relationships/customXml" Target="../ink/ink1671.xml"/><Relationship Id="rId118" Type="http://schemas.openxmlformats.org/officeDocument/2006/relationships/customXml" Target="../ink/ink1698.xml"/><Relationship Id="rId325" Type="http://schemas.openxmlformats.org/officeDocument/2006/relationships/image" Target="../media/image591.png"/><Relationship Id="rId367" Type="http://schemas.openxmlformats.org/officeDocument/2006/relationships/image" Target="../media/image612.png"/><Relationship Id="rId171" Type="http://schemas.openxmlformats.org/officeDocument/2006/relationships/image" Target="../media/image515.png"/><Relationship Id="rId227" Type="http://schemas.openxmlformats.org/officeDocument/2006/relationships/image" Target="../media/image543.png"/><Relationship Id="rId269" Type="http://schemas.openxmlformats.org/officeDocument/2006/relationships/customXml" Target="../ink/ink1775.xml"/><Relationship Id="rId33" Type="http://schemas.openxmlformats.org/officeDocument/2006/relationships/image" Target="../media/image448.png"/><Relationship Id="rId129" Type="http://schemas.openxmlformats.org/officeDocument/2006/relationships/image" Target="../media/image495.png"/><Relationship Id="rId280" Type="http://schemas.openxmlformats.org/officeDocument/2006/relationships/image" Target="../media/image569.png"/><Relationship Id="rId336" Type="http://schemas.openxmlformats.org/officeDocument/2006/relationships/customXml" Target="../ink/ink1809.xml"/><Relationship Id="rId75" Type="http://schemas.openxmlformats.org/officeDocument/2006/relationships/image" Target="../media/image468.png"/><Relationship Id="rId140" Type="http://schemas.openxmlformats.org/officeDocument/2006/relationships/image" Target="../media/image500.png"/><Relationship Id="rId182" Type="http://schemas.openxmlformats.org/officeDocument/2006/relationships/customXml" Target="../ink/ink1731.xml"/><Relationship Id="rId378" Type="http://schemas.openxmlformats.org/officeDocument/2006/relationships/customXml" Target="../ink/ink1830.xml"/><Relationship Id="rId6" Type="http://schemas.openxmlformats.org/officeDocument/2006/relationships/customXml" Target="../ink/ink1642.xml"/><Relationship Id="rId238" Type="http://schemas.openxmlformats.org/officeDocument/2006/relationships/customXml" Target="../ink/ink1759.xml"/><Relationship Id="rId291" Type="http://schemas.openxmlformats.org/officeDocument/2006/relationships/customXml" Target="../ink/ink1786.xml"/><Relationship Id="rId305" Type="http://schemas.openxmlformats.org/officeDocument/2006/relationships/customXml" Target="../ink/ink1793.xml"/><Relationship Id="rId347" Type="http://schemas.openxmlformats.org/officeDocument/2006/relationships/image" Target="../media/image602.png"/><Relationship Id="rId44" Type="http://schemas.openxmlformats.org/officeDocument/2006/relationships/customXml" Target="../ink/ink1661.xml"/><Relationship Id="rId86" Type="http://schemas.openxmlformats.org/officeDocument/2006/relationships/customXml" Target="../ink/ink1682.xml"/><Relationship Id="rId151" Type="http://schemas.openxmlformats.org/officeDocument/2006/relationships/customXml" Target="../ink/ink1715.xml"/><Relationship Id="rId193" Type="http://schemas.openxmlformats.org/officeDocument/2006/relationships/image" Target="../media/image526.png"/><Relationship Id="rId207" Type="http://schemas.openxmlformats.org/officeDocument/2006/relationships/image" Target="../media/image533.png"/><Relationship Id="rId249" Type="http://schemas.openxmlformats.org/officeDocument/2006/relationships/customXml" Target="../ink/ink1765.xml"/><Relationship Id="rId13" Type="http://schemas.openxmlformats.org/officeDocument/2006/relationships/image" Target="../media/image438.png"/><Relationship Id="rId109" Type="http://schemas.openxmlformats.org/officeDocument/2006/relationships/image" Target="../media/image485.png"/><Relationship Id="rId260" Type="http://schemas.openxmlformats.org/officeDocument/2006/relationships/image" Target="../media/image559.png"/><Relationship Id="rId316" Type="http://schemas.openxmlformats.org/officeDocument/2006/relationships/customXml" Target="../ink/ink1799.xml"/><Relationship Id="rId55" Type="http://schemas.openxmlformats.org/officeDocument/2006/relationships/image" Target="../media/image459.png"/><Relationship Id="rId97" Type="http://schemas.openxmlformats.org/officeDocument/2006/relationships/image" Target="../media/image479.png"/><Relationship Id="rId120" Type="http://schemas.openxmlformats.org/officeDocument/2006/relationships/customXml" Target="../ink/ink1699.xml"/><Relationship Id="rId358" Type="http://schemas.openxmlformats.org/officeDocument/2006/relationships/customXml" Target="../ink/ink1820.xml"/><Relationship Id="rId162" Type="http://schemas.openxmlformats.org/officeDocument/2006/relationships/customXml" Target="../ink/ink1721.xml"/><Relationship Id="rId218" Type="http://schemas.openxmlformats.org/officeDocument/2006/relationships/customXml" Target="../ink/ink1749.xml"/><Relationship Id="rId271" Type="http://schemas.openxmlformats.org/officeDocument/2006/relationships/customXml" Target="../ink/ink1776.xml"/><Relationship Id="rId24" Type="http://schemas.openxmlformats.org/officeDocument/2006/relationships/customXml" Target="../ink/ink1651.xml"/><Relationship Id="rId66" Type="http://schemas.openxmlformats.org/officeDocument/2006/relationships/customXml" Target="../ink/ink1672.xml"/><Relationship Id="rId131" Type="http://schemas.openxmlformats.org/officeDocument/2006/relationships/image" Target="../media/image496.png"/><Relationship Id="rId327" Type="http://schemas.openxmlformats.org/officeDocument/2006/relationships/image" Target="../media/image592.png"/><Relationship Id="rId369" Type="http://schemas.openxmlformats.org/officeDocument/2006/relationships/image" Target="../media/image613.png"/><Relationship Id="rId173" Type="http://schemas.openxmlformats.org/officeDocument/2006/relationships/image" Target="../media/image516.png"/><Relationship Id="rId229" Type="http://schemas.openxmlformats.org/officeDocument/2006/relationships/image" Target="../media/image544.png"/><Relationship Id="rId380" Type="http://schemas.openxmlformats.org/officeDocument/2006/relationships/customXml" Target="../ink/ink1831.xml"/><Relationship Id="rId240" Type="http://schemas.openxmlformats.org/officeDocument/2006/relationships/customXml" Target="../ink/ink1760.xml"/><Relationship Id="rId35" Type="http://schemas.openxmlformats.org/officeDocument/2006/relationships/image" Target="../media/image449.png"/><Relationship Id="rId77" Type="http://schemas.openxmlformats.org/officeDocument/2006/relationships/image" Target="../media/image469.png"/><Relationship Id="rId100" Type="http://schemas.openxmlformats.org/officeDocument/2006/relationships/customXml" Target="../ink/ink1689.xml"/><Relationship Id="rId282" Type="http://schemas.openxmlformats.org/officeDocument/2006/relationships/image" Target="../media/image570.png"/><Relationship Id="rId338" Type="http://schemas.openxmlformats.org/officeDocument/2006/relationships/customXml" Target="../ink/ink1810.xml"/><Relationship Id="rId8" Type="http://schemas.openxmlformats.org/officeDocument/2006/relationships/customXml" Target="../ink/ink1643.xml"/><Relationship Id="rId142" Type="http://schemas.openxmlformats.org/officeDocument/2006/relationships/image" Target="../media/image501.png"/><Relationship Id="rId184" Type="http://schemas.openxmlformats.org/officeDocument/2006/relationships/customXml" Target="../ink/ink1732.xml"/><Relationship Id="rId251" Type="http://schemas.openxmlformats.org/officeDocument/2006/relationships/customXml" Target="../ink/ink1766.xml"/><Relationship Id="rId46" Type="http://schemas.openxmlformats.org/officeDocument/2006/relationships/customXml" Target="../ink/ink1662.xml"/><Relationship Id="rId293" Type="http://schemas.openxmlformats.org/officeDocument/2006/relationships/customXml" Target="../ink/ink1787.xml"/><Relationship Id="rId307" Type="http://schemas.openxmlformats.org/officeDocument/2006/relationships/customXml" Target="../ink/ink1794.xml"/><Relationship Id="rId349" Type="http://schemas.openxmlformats.org/officeDocument/2006/relationships/image" Target="../media/image603.png"/><Relationship Id="rId88" Type="http://schemas.openxmlformats.org/officeDocument/2006/relationships/customXml" Target="../ink/ink1683.xml"/><Relationship Id="rId111" Type="http://schemas.openxmlformats.org/officeDocument/2006/relationships/image" Target="../media/image486.png"/><Relationship Id="rId153" Type="http://schemas.openxmlformats.org/officeDocument/2006/relationships/customXml" Target="../ink/ink1716.xml"/><Relationship Id="rId195" Type="http://schemas.openxmlformats.org/officeDocument/2006/relationships/image" Target="../media/image527.png"/><Relationship Id="rId209" Type="http://schemas.openxmlformats.org/officeDocument/2006/relationships/image" Target="../media/image534.png"/><Relationship Id="rId360" Type="http://schemas.openxmlformats.org/officeDocument/2006/relationships/customXml" Target="../ink/ink1821.xml"/><Relationship Id="rId220" Type="http://schemas.openxmlformats.org/officeDocument/2006/relationships/customXml" Target="../ink/ink1750.xml"/><Relationship Id="rId15" Type="http://schemas.openxmlformats.org/officeDocument/2006/relationships/image" Target="../media/image439.png"/><Relationship Id="rId57" Type="http://schemas.openxmlformats.org/officeDocument/2006/relationships/image" Target="../media/image460.png"/><Relationship Id="rId262" Type="http://schemas.openxmlformats.org/officeDocument/2006/relationships/image" Target="../media/image560.png"/><Relationship Id="rId318" Type="http://schemas.openxmlformats.org/officeDocument/2006/relationships/customXml" Target="../ink/ink1800.xml"/><Relationship Id="rId99" Type="http://schemas.openxmlformats.org/officeDocument/2006/relationships/image" Target="../media/image480.png"/><Relationship Id="rId122" Type="http://schemas.openxmlformats.org/officeDocument/2006/relationships/customXml" Target="../ink/ink1700.xml"/><Relationship Id="rId164" Type="http://schemas.openxmlformats.org/officeDocument/2006/relationships/customXml" Target="../ink/ink1722.xml"/><Relationship Id="rId371" Type="http://schemas.openxmlformats.org/officeDocument/2006/relationships/image" Target="../media/image614.png"/><Relationship Id="rId26" Type="http://schemas.openxmlformats.org/officeDocument/2006/relationships/customXml" Target="../ink/ink1652.xml"/><Relationship Id="rId231" Type="http://schemas.openxmlformats.org/officeDocument/2006/relationships/image" Target="../media/image545.png"/><Relationship Id="rId273" Type="http://schemas.openxmlformats.org/officeDocument/2006/relationships/customXml" Target="../ink/ink1777.xml"/><Relationship Id="rId329" Type="http://schemas.openxmlformats.org/officeDocument/2006/relationships/image" Target="../media/image593.png"/></Relationships>
</file>

<file path=ppt/slides/_rels/slide9.xml.rels><?xml version="1.0" encoding="UTF-8" standalone="yes"?>
<Relationships xmlns="http://schemas.openxmlformats.org/package/2006/relationships"><Relationship Id="rId117" Type="http://schemas.openxmlformats.org/officeDocument/2006/relationships/image" Target="../media/image679.png"/><Relationship Id="rId671" Type="http://schemas.openxmlformats.org/officeDocument/2006/relationships/image" Target="../media/image953.png"/><Relationship Id="rId769" Type="http://schemas.openxmlformats.org/officeDocument/2006/relationships/image" Target="../media/image1001.png"/><Relationship Id="rId976" Type="http://schemas.openxmlformats.org/officeDocument/2006/relationships/image" Target="../media/image1104.png"/><Relationship Id="rId21" Type="http://schemas.openxmlformats.org/officeDocument/2006/relationships/image" Target="../media/image632.png"/><Relationship Id="rId324" Type="http://schemas.openxmlformats.org/officeDocument/2006/relationships/customXml" Target="../ink/ink1996.xml"/><Relationship Id="rId531" Type="http://schemas.openxmlformats.org/officeDocument/2006/relationships/image" Target="../media/image884.png"/><Relationship Id="rId629" Type="http://schemas.openxmlformats.org/officeDocument/2006/relationships/image" Target="../media/image932.png"/><Relationship Id="rId170" Type="http://schemas.openxmlformats.org/officeDocument/2006/relationships/customXml" Target="../ink/ink1918.xml"/><Relationship Id="rId836" Type="http://schemas.openxmlformats.org/officeDocument/2006/relationships/customXml" Target="../ink/ink2255.xml"/><Relationship Id="rId268" Type="http://schemas.openxmlformats.org/officeDocument/2006/relationships/image" Target="../media/image754.png"/><Relationship Id="rId475" Type="http://schemas.openxmlformats.org/officeDocument/2006/relationships/customXml" Target="../ink/ink2072.xml"/><Relationship Id="rId682" Type="http://schemas.openxmlformats.org/officeDocument/2006/relationships/customXml" Target="../ink/ink2177.xml"/><Relationship Id="rId903" Type="http://schemas.openxmlformats.org/officeDocument/2006/relationships/image" Target="../media/image1068.png"/><Relationship Id="rId32" Type="http://schemas.openxmlformats.org/officeDocument/2006/relationships/customXml" Target="../ink/ink1849.xml"/><Relationship Id="rId128" Type="http://schemas.openxmlformats.org/officeDocument/2006/relationships/customXml" Target="../ink/ink1897.xml"/><Relationship Id="rId335" Type="http://schemas.openxmlformats.org/officeDocument/2006/relationships/image" Target="../media/image787.png"/><Relationship Id="rId542" Type="http://schemas.openxmlformats.org/officeDocument/2006/relationships/customXml" Target="../ink/ink2106.xml"/><Relationship Id="rId987" Type="http://schemas.openxmlformats.org/officeDocument/2006/relationships/customXml" Target="../ink/ink2331.xml"/><Relationship Id="rId181" Type="http://schemas.openxmlformats.org/officeDocument/2006/relationships/image" Target="../media/image711.png"/><Relationship Id="rId402" Type="http://schemas.openxmlformats.org/officeDocument/2006/relationships/image" Target="../media/image820.png"/><Relationship Id="rId847" Type="http://schemas.openxmlformats.org/officeDocument/2006/relationships/image" Target="../media/image1040.png"/><Relationship Id="rId279" Type="http://schemas.openxmlformats.org/officeDocument/2006/relationships/customXml" Target="../ink/ink1973.xml"/><Relationship Id="rId486" Type="http://schemas.openxmlformats.org/officeDocument/2006/relationships/image" Target="../media/image862.png"/><Relationship Id="rId693" Type="http://schemas.openxmlformats.org/officeDocument/2006/relationships/image" Target="../media/image964.png"/><Relationship Id="rId707" Type="http://schemas.openxmlformats.org/officeDocument/2006/relationships/image" Target="../media/image971.png"/><Relationship Id="rId914" Type="http://schemas.openxmlformats.org/officeDocument/2006/relationships/customXml" Target="../ink/ink2294.xml"/><Relationship Id="rId43" Type="http://schemas.openxmlformats.org/officeDocument/2006/relationships/image" Target="../media/image643.png"/><Relationship Id="rId139" Type="http://schemas.openxmlformats.org/officeDocument/2006/relationships/image" Target="../media/image690.png"/><Relationship Id="rId346" Type="http://schemas.openxmlformats.org/officeDocument/2006/relationships/customXml" Target="../ink/ink2007.xml"/><Relationship Id="rId553" Type="http://schemas.openxmlformats.org/officeDocument/2006/relationships/image" Target="../media/image895.png"/><Relationship Id="rId760" Type="http://schemas.openxmlformats.org/officeDocument/2006/relationships/customXml" Target="../ink/ink2217.xml"/><Relationship Id="rId998" Type="http://schemas.openxmlformats.org/officeDocument/2006/relationships/image" Target="../media/image1115.png"/><Relationship Id="rId192" Type="http://schemas.openxmlformats.org/officeDocument/2006/relationships/customXml" Target="../ink/ink1929.xml"/><Relationship Id="rId206" Type="http://schemas.openxmlformats.org/officeDocument/2006/relationships/image" Target="../media/image723.png"/><Relationship Id="rId413" Type="http://schemas.openxmlformats.org/officeDocument/2006/relationships/customXml" Target="../ink/ink2041.xml"/><Relationship Id="rId858" Type="http://schemas.openxmlformats.org/officeDocument/2006/relationships/customXml" Target="../ink/ink2266.xml"/><Relationship Id="rId497" Type="http://schemas.openxmlformats.org/officeDocument/2006/relationships/customXml" Target="../ink/ink2083.xml"/><Relationship Id="rId620" Type="http://schemas.openxmlformats.org/officeDocument/2006/relationships/customXml" Target="../ink/ink2146.xml"/><Relationship Id="rId718" Type="http://schemas.openxmlformats.org/officeDocument/2006/relationships/customXml" Target="../ink/ink2195.xml"/><Relationship Id="rId925" Type="http://schemas.openxmlformats.org/officeDocument/2006/relationships/image" Target="../media/image1079.png"/><Relationship Id="rId357" Type="http://schemas.openxmlformats.org/officeDocument/2006/relationships/image" Target="../media/image798.png"/><Relationship Id="rId54" Type="http://schemas.openxmlformats.org/officeDocument/2006/relationships/customXml" Target="../ink/ink1860.xml"/><Relationship Id="rId217" Type="http://schemas.openxmlformats.org/officeDocument/2006/relationships/customXml" Target="../ink/ink1942.xml"/><Relationship Id="rId564" Type="http://schemas.openxmlformats.org/officeDocument/2006/relationships/customXml" Target="../ink/ink2117.xml"/><Relationship Id="rId771" Type="http://schemas.openxmlformats.org/officeDocument/2006/relationships/image" Target="../media/image1002.png"/><Relationship Id="rId869" Type="http://schemas.openxmlformats.org/officeDocument/2006/relationships/image" Target="../media/image1051.png"/><Relationship Id="rId424" Type="http://schemas.openxmlformats.org/officeDocument/2006/relationships/image" Target="../media/image831.png"/><Relationship Id="rId631" Type="http://schemas.openxmlformats.org/officeDocument/2006/relationships/image" Target="../media/image933.png"/><Relationship Id="rId729" Type="http://schemas.openxmlformats.org/officeDocument/2006/relationships/customXml" Target="../ink/ink2201.xml"/><Relationship Id="rId270" Type="http://schemas.openxmlformats.org/officeDocument/2006/relationships/image" Target="../media/image755.png"/><Relationship Id="rId936" Type="http://schemas.openxmlformats.org/officeDocument/2006/relationships/image" Target="../media/image1084.png"/><Relationship Id="rId65" Type="http://schemas.openxmlformats.org/officeDocument/2006/relationships/image" Target="../media/image653.png"/><Relationship Id="rId130" Type="http://schemas.openxmlformats.org/officeDocument/2006/relationships/customXml" Target="../ink/ink1898.xml"/><Relationship Id="rId368" Type="http://schemas.openxmlformats.org/officeDocument/2006/relationships/customXml" Target="../ink/ink2018.xml"/><Relationship Id="rId575" Type="http://schemas.openxmlformats.org/officeDocument/2006/relationships/customXml" Target="../ink/ink2123.xml"/><Relationship Id="rId782" Type="http://schemas.openxmlformats.org/officeDocument/2006/relationships/customXml" Target="../ink/ink2228.xml"/><Relationship Id="rId228" Type="http://schemas.openxmlformats.org/officeDocument/2006/relationships/image" Target="../media/image734.png"/><Relationship Id="rId435" Type="http://schemas.openxmlformats.org/officeDocument/2006/relationships/customXml" Target="../ink/ink2052.xml"/><Relationship Id="rId642" Type="http://schemas.openxmlformats.org/officeDocument/2006/relationships/customXml" Target="../ink/ink2157.xml"/><Relationship Id="rId281" Type="http://schemas.openxmlformats.org/officeDocument/2006/relationships/customXml" Target="../ink/ink1974.xml"/><Relationship Id="rId502" Type="http://schemas.openxmlformats.org/officeDocument/2006/relationships/image" Target="../media/image870.png"/><Relationship Id="rId947" Type="http://schemas.openxmlformats.org/officeDocument/2006/relationships/customXml" Target="../ink/ink2311.xml"/><Relationship Id="rId76" Type="http://schemas.openxmlformats.org/officeDocument/2006/relationships/customXml" Target="../ink/ink1871.xml"/><Relationship Id="rId141" Type="http://schemas.openxmlformats.org/officeDocument/2006/relationships/image" Target="../media/image691.png"/><Relationship Id="rId379" Type="http://schemas.openxmlformats.org/officeDocument/2006/relationships/customXml" Target="../ink/ink2024.xml"/><Relationship Id="rId586" Type="http://schemas.openxmlformats.org/officeDocument/2006/relationships/customXml" Target="../ink/ink2129.xml"/><Relationship Id="rId793" Type="http://schemas.openxmlformats.org/officeDocument/2006/relationships/image" Target="../media/image1013.png"/><Relationship Id="rId807" Type="http://schemas.openxmlformats.org/officeDocument/2006/relationships/image" Target="../media/image1020.png"/><Relationship Id="rId7" Type="http://schemas.openxmlformats.org/officeDocument/2006/relationships/image" Target="../media/image625.png"/><Relationship Id="rId239" Type="http://schemas.openxmlformats.org/officeDocument/2006/relationships/customXml" Target="../ink/ink1953.xml"/><Relationship Id="rId446" Type="http://schemas.openxmlformats.org/officeDocument/2006/relationships/image" Target="../media/image842.png"/><Relationship Id="rId653" Type="http://schemas.openxmlformats.org/officeDocument/2006/relationships/image" Target="../media/image944.png"/><Relationship Id="rId292" Type="http://schemas.openxmlformats.org/officeDocument/2006/relationships/image" Target="../media/image766.png"/><Relationship Id="rId306" Type="http://schemas.openxmlformats.org/officeDocument/2006/relationships/image" Target="../media/image773.png"/><Relationship Id="rId860" Type="http://schemas.openxmlformats.org/officeDocument/2006/relationships/customXml" Target="../ink/ink2267.xml"/><Relationship Id="rId958" Type="http://schemas.openxmlformats.org/officeDocument/2006/relationships/image" Target="../media/image1095.png"/><Relationship Id="rId87" Type="http://schemas.openxmlformats.org/officeDocument/2006/relationships/image" Target="../media/image664.png"/><Relationship Id="rId513" Type="http://schemas.openxmlformats.org/officeDocument/2006/relationships/customXml" Target="../ink/ink2091.xml"/><Relationship Id="rId597" Type="http://schemas.openxmlformats.org/officeDocument/2006/relationships/image" Target="../media/image916.png"/><Relationship Id="rId720" Type="http://schemas.openxmlformats.org/officeDocument/2006/relationships/image" Target="../media/image977.png"/><Relationship Id="rId818" Type="http://schemas.openxmlformats.org/officeDocument/2006/relationships/customXml" Target="../ink/ink2246.xml"/><Relationship Id="rId152" Type="http://schemas.openxmlformats.org/officeDocument/2006/relationships/customXml" Target="../ink/ink1909.xml"/><Relationship Id="rId457" Type="http://schemas.openxmlformats.org/officeDocument/2006/relationships/customXml" Target="../ink/ink2063.xml"/><Relationship Id="rId1003" Type="http://schemas.openxmlformats.org/officeDocument/2006/relationships/customXml" Target="../ink/ink2339.xml"/><Relationship Id="rId664" Type="http://schemas.openxmlformats.org/officeDocument/2006/relationships/customXml" Target="../ink/ink2168.xml"/><Relationship Id="rId871" Type="http://schemas.openxmlformats.org/officeDocument/2006/relationships/image" Target="../media/image1052.png"/><Relationship Id="rId969" Type="http://schemas.openxmlformats.org/officeDocument/2006/relationships/customXml" Target="../ink/ink2322.xml"/><Relationship Id="rId14" Type="http://schemas.openxmlformats.org/officeDocument/2006/relationships/customXml" Target="../ink/ink1840.xml"/><Relationship Id="rId317" Type="http://schemas.openxmlformats.org/officeDocument/2006/relationships/customXml" Target="../ink/ink1992.xml"/><Relationship Id="rId524" Type="http://schemas.openxmlformats.org/officeDocument/2006/relationships/customXml" Target="../ink/ink2097.xml"/><Relationship Id="rId731" Type="http://schemas.openxmlformats.org/officeDocument/2006/relationships/customXml" Target="../ink/ink2202.xml"/><Relationship Id="rId98" Type="http://schemas.openxmlformats.org/officeDocument/2006/relationships/customXml" Target="../ink/ink1882.xml"/><Relationship Id="rId163" Type="http://schemas.openxmlformats.org/officeDocument/2006/relationships/image" Target="../media/image702.png"/><Relationship Id="rId370" Type="http://schemas.openxmlformats.org/officeDocument/2006/relationships/customXml" Target="../ink/ink2019.xml"/><Relationship Id="rId829" Type="http://schemas.openxmlformats.org/officeDocument/2006/relationships/image" Target="../media/image1031.png"/><Relationship Id="rId1014" Type="http://schemas.openxmlformats.org/officeDocument/2006/relationships/image" Target="../media/image1123.png"/><Relationship Id="rId230" Type="http://schemas.openxmlformats.org/officeDocument/2006/relationships/image" Target="../media/image735.png"/><Relationship Id="rId468" Type="http://schemas.openxmlformats.org/officeDocument/2006/relationships/image" Target="../media/image853.png"/><Relationship Id="rId675" Type="http://schemas.openxmlformats.org/officeDocument/2006/relationships/image" Target="../media/image955.png"/><Relationship Id="rId882" Type="http://schemas.openxmlformats.org/officeDocument/2006/relationships/customXml" Target="../ink/ink2278.xml"/><Relationship Id="rId25" Type="http://schemas.openxmlformats.org/officeDocument/2006/relationships/image" Target="../media/image634.png"/><Relationship Id="rId328" Type="http://schemas.openxmlformats.org/officeDocument/2006/relationships/customXml" Target="../ink/ink1998.xml"/><Relationship Id="rId535" Type="http://schemas.openxmlformats.org/officeDocument/2006/relationships/image" Target="../media/image886.png"/><Relationship Id="rId742" Type="http://schemas.openxmlformats.org/officeDocument/2006/relationships/image" Target="../media/image988.png"/><Relationship Id="rId174" Type="http://schemas.openxmlformats.org/officeDocument/2006/relationships/customXml" Target="../ink/ink1920.xml"/><Relationship Id="rId381" Type="http://schemas.openxmlformats.org/officeDocument/2006/relationships/customXml" Target="../ink/ink2025.xml"/><Relationship Id="rId602" Type="http://schemas.openxmlformats.org/officeDocument/2006/relationships/customXml" Target="../ink/ink2137.xml"/><Relationship Id="rId241" Type="http://schemas.openxmlformats.org/officeDocument/2006/relationships/customXml" Target="../ink/ink1954.xml"/><Relationship Id="rId479" Type="http://schemas.openxmlformats.org/officeDocument/2006/relationships/customXml" Target="../ink/ink2074.xml"/><Relationship Id="rId686" Type="http://schemas.openxmlformats.org/officeDocument/2006/relationships/customXml" Target="../ink/ink2179.xml"/><Relationship Id="rId893" Type="http://schemas.openxmlformats.org/officeDocument/2006/relationships/image" Target="../media/image1063.png"/><Relationship Id="rId907" Type="http://schemas.openxmlformats.org/officeDocument/2006/relationships/image" Target="../media/image1070.png"/><Relationship Id="rId36" Type="http://schemas.openxmlformats.org/officeDocument/2006/relationships/customXml" Target="../ink/ink1851.xml"/><Relationship Id="rId339" Type="http://schemas.openxmlformats.org/officeDocument/2006/relationships/image" Target="../media/image789.png"/><Relationship Id="rId546" Type="http://schemas.openxmlformats.org/officeDocument/2006/relationships/customXml" Target="../ink/ink2108.xml"/><Relationship Id="rId753" Type="http://schemas.openxmlformats.org/officeDocument/2006/relationships/image" Target="../media/image993.png"/><Relationship Id="rId101" Type="http://schemas.openxmlformats.org/officeDocument/2006/relationships/image" Target="../media/image671.png"/><Relationship Id="rId185" Type="http://schemas.openxmlformats.org/officeDocument/2006/relationships/image" Target="../media/image713.png"/><Relationship Id="rId406" Type="http://schemas.openxmlformats.org/officeDocument/2006/relationships/image" Target="../media/image822.png"/><Relationship Id="rId960" Type="http://schemas.openxmlformats.org/officeDocument/2006/relationships/image" Target="../media/image1096.png"/><Relationship Id="rId392" Type="http://schemas.openxmlformats.org/officeDocument/2006/relationships/image" Target="../media/image815.png"/><Relationship Id="rId613" Type="http://schemas.openxmlformats.org/officeDocument/2006/relationships/image" Target="../media/image924.png"/><Relationship Id="rId697" Type="http://schemas.openxmlformats.org/officeDocument/2006/relationships/image" Target="../media/image966.png"/><Relationship Id="rId820" Type="http://schemas.openxmlformats.org/officeDocument/2006/relationships/customXml" Target="../ink/ink2247.xml"/><Relationship Id="rId918" Type="http://schemas.openxmlformats.org/officeDocument/2006/relationships/customXml" Target="../ink/ink2296.xml"/><Relationship Id="rId252" Type="http://schemas.openxmlformats.org/officeDocument/2006/relationships/image" Target="../media/image746.png"/><Relationship Id="rId47" Type="http://schemas.openxmlformats.org/officeDocument/2006/relationships/image" Target="../media/image645.png"/><Relationship Id="rId112" Type="http://schemas.openxmlformats.org/officeDocument/2006/relationships/customXml" Target="../ink/ink1889.xml"/><Relationship Id="rId557" Type="http://schemas.openxmlformats.org/officeDocument/2006/relationships/image" Target="../media/image897.png"/><Relationship Id="rId764" Type="http://schemas.openxmlformats.org/officeDocument/2006/relationships/customXml" Target="../ink/ink2219.xml"/><Relationship Id="rId971" Type="http://schemas.openxmlformats.org/officeDocument/2006/relationships/customXml" Target="../ink/ink2323.xml"/><Relationship Id="rId196" Type="http://schemas.openxmlformats.org/officeDocument/2006/relationships/customXml" Target="../ink/ink1931.xml"/><Relationship Id="rId417" Type="http://schemas.openxmlformats.org/officeDocument/2006/relationships/customXml" Target="../ink/ink2043.xml"/><Relationship Id="rId624" Type="http://schemas.openxmlformats.org/officeDocument/2006/relationships/customXml" Target="../ink/ink2148.xml"/><Relationship Id="rId831" Type="http://schemas.openxmlformats.org/officeDocument/2006/relationships/image" Target="../media/image1032.png"/><Relationship Id="rId263" Type="http://schemas.openxmlformats.org/officeDocument/2006/relationships/customXml" Target="../ink/ink1965.xml"/><Relationship Id="rId470" Type="http://schemas.openxmlformats.org/officeDocument/2006/relationships/image" Target="../media/image854.png"/><Relationship Id="rId929" Type="http://schemas.openxmlformats.org/officeDocument/2006/relationships/image" Target="../media/image1081.png"/><Relationship Id="rId58" Type="http://schemas.openxmlformats.org/officeDocument/2006/relationships/customXml" Target="../ink/ink1862.xml"/><Relationship Id="rId123" Type="http://schemas.openxmlformats.org/officeDocument/2006/relationships/image" Target="../media/image682.png"/><Relationship Id="rId330" Type="http://schemas.openxmlformats.org/officeDocument/2006/relationships/customXml" Target="../ink/ink1999.xml"/><Relationship Id="rId568" Type="http://schemas.openxmlformats.org/officeDocument/2006/relationships/customXml" Target="../ink/ink2119.xml"/><Relationship Id="rId775" Type="http://schemas.openxmlformats.org/officeDocument/2006/relationships/image" Target="../media/image1004.png"/><Relationship Id="rId982" Type="http://schemas.openxmlformats.org/officeDocument/2006/relationships/image" Target="../media/image1107.png"/><Relationship Id="rId428" Type="http://schemas.openxmlformats.org/officeDocument/2006/relationships/image" Target="../media/image833.png"/><Relationship Id="rId635" Type="http://schemas.openxmlformats.org/officeDocument/2006/relationships/image" Target="../media/image935.png"/><Relationship Id="rId842" Type="http://schemas.openxmlformats.org/officeDocument/2006/relationships/customXml" Target="../ink/ink2258.xml"/><Relationship Id="rId274" Type="http://schemas.openxmlformats.org/officeDocument/2006/relationships/image" Target="../media/image757.png"/><Relationship Id="rId481" Type="http://schemas.openxmlformats.org/officeDocument/2006/relationships/customXml" Target="../ink/ink2075.xml"/><Relationship Id="rId702" Type="http://schemas.openxmlformats.org/officeDocument/2006/relationships/customXml" Target="../ink/ink2187.xml"/><Relationship Id="rId69" Type="http://schemas.openxmlformats.org/officeDocument/2006/relationships/image" Target="../media/image655.png"/><Relationship Id="rId134" Type="http://schemas.openxmlformats.org/officeDocument/2006/relationships/customXml" Target="../ink/ink1900.xml"/><Relationship Id="rId579" Type="http://schemas.openxmlformats.org/officeDocument/2006/relationships/customXml" Target="../ink/ink2125.xml"/><Relationship Id="rId786" Type="http://schemas.openxmlformats.org/officeDocument/2006/relationships/customXml" Target="../ink/ink2230.xml"/><Relationship Id="rId993" Type="http://schemas.openxmlformats.org/officeDocument/2006/relationships/customXml" Target="../ink/ink2334.xml"/><Relationship Id="rId341" Type="http://schemas.openxmlformats.org/officeDocument/2006/relationships/image" Target="../media/image790.png"/><Relationship Id="rId439" Type="http://schemas.openxmlformats.org/officeDocument/2006/relationships/customXml" Target="../ink/ink2054.xml"/><Relationship Id="rId646" Type="http://schemas.openxmlformats.org/officeDocument/2006/relationships/customXml" Target="../ink/ink2159.xml"/><Relationship Id="rId201" Type="http://schemas.openxmlformats.org/officeDocument/2006/relationships/customXml" Target="../ink/ink1934.xml"/><Relationship Id="rId285" Type="http://schemas.openxmlformats.org/officeDocument/2006/relationships/customXml" Target="../ink/ink1976.xml"/><Relationship Id="rId506" Type="http://schemas.openxmlformats.org/officeDocument/2006/relationships/image" Target="../media/image872.png"/><Relationship Id="rId853" Type="http://schemas.openxmlformats.org/officeDocument/2006/relationships/image" Target="../media/image1043.png"/><Relationship Id="rId492" Type="http://schemas.openxmlformats.org/officeDocument/2006/relationships/image" Target="../media/image865.png"/><Relationship Id="rId713" Type="http://schemas.openxmlformats.org/officeDocument/2006/relationships/image" Target="../media/image974.png"/><Relationship Id="rId797" Type="http://schemas.openxmlformats.org/officeDocument/2006/relationships/image" Target="../media/image1015.png"/><Relationship Id="rId920" Type="http://schemas.openxmlformats.org/officeDocument/2006/relationships/customXml" Target="../ink/ink2297.xml"/><Relationship Id="rId145" Type="http://schemas.openxmlformats.org/officeDocument/2006/relationships/image" Target="../media/image693.png"/><Relationship Id="rId352" Type="http://schemas.openxmlformats.org/officeDocument/2006/relationships/customXml" Target="../ink/ink2010.xml"/><Relationship Id="rId212" Type="http://schemas.openxmlformats.org/officeDocument/2006/relationships/image" Target="../media/image726.png"/><Relationship Id="rId657" Type="http://schemas.openxmlformats.org/officeDocument/2006/relationships/image" Target="../media/image946.png"/><Relationship Id="rId864" Type="http://schemas.openxmlformats.org/officeDocument/2006/relationships/customXml" Target="../ink/ink2269.xml"/><Relationship Id="rId296" Type="http://schemas.openxmlformats.org/officeDocument/2006/relationships/image" Target="../media/image768.png"/><Relationship Id="rId517" Type="http://schemas.openxmlformats.org/officeDocument/2006/relationships/customXml" Target="../ink/ink2093.xml"/><Relationship Id="rId724" Type="http://schemas.openxmlformats.org/officeDocument/2006/relationships/image" Target="../media/image979.png"/><Relationship Id="rId931" Type="http://schemas.openxmlformats.org/officeDocument/2006/relationships/image" Target="../media/image1082.png"/><Relationship Id="rId60" Type="http://schemas.openxmlformats.org/officeDocument/2006/relationships/customXml" Target="../ink/ink1863.xml"/><Relationship Id="rId156" Type="http://schemas.openxmlformats.org/officeDocument/2006/relationships/customXml" Target="../ink/ink1911.xml"/><Relationship Id="rId363" Type="http://schemas.openxmlformats.org/officeDocument/2006/relationships/image" Target="../media/image801.png"/><Relationship Id="rId570" Type="http://schemas.openxmlformats.org/officeDocument/2006/relationships/customXml" Target="../ink/ink2120.xml"/><Relationship Id="rId1007" Type="http://schemas.openxmlformats.org/officeDocument/2006/relationships/customXml" Target="../ink/ink2341.xml"/><Relationship Id="rId223" Type="http://schemas.openxmlformats.org/officeDocument/2006/relationships/customXml" Target="../ink/ink1945.xml"/><Relationship Id="rId430" Type="http://schemas.openxmlformats.org/officeDocument/2006/relationships/image" Target="../media/image834.png"/><Relationship Id="rId668" Type="http://schemas.openxmlformats.org/officeDocument/2006/relationships/customXml" Target="../ink/ink2170.xml"/><Relationship Id="rId875" Type="http://schemas.openxmlformats.org/officeDocument/2006/relationships/image" Target="../media/image1054.png"/><Relationship Id="rId18" Type="http://schemas.openxmlformats.org/officeDocument/2006/relationships/customXml" Target="../ink/ink1842.xml"/><Relationship Id="rId528" Type="http://schemas.openxmlformats.org/officeDocument/2006/relationships/customXml" Target="../ink/ink2099.xml"/><Relationship Id="rId735" Type="http://schemas.openxmlformats.org/officeDocument/2006/relationships/customXml" Target="../ink/ink2204.xml"/><Relationship Id="rId942" Type="http://schemas.openxmlformats.org/officeDocument/2006/relationships/image" Target="../media/image1087.png"/><Relationship Id="rId167" Type="http://schemas.openxmlformats.org/officeDocument/2006/relationships/image" Target="../media/image704.png"/><Relationship Id="rId374" Type="http://schemas.openxmlformats.org/officeDocument/2006/relationships/image" Target="../media/image806.png"/><Relationship Id="rId581" Type="http://schemas.openxmlformats.org/officeDocument/2006/relationships/image" Target="../media/image908.png"/><Relationship Id="rId1018" Type="http://schemas.openxmlformats.org/officeDocument/2006/relationships/image" Target="../media/image1125.png"/><Relationship Id="rId71" Type="http://schemas.openxmlformats.org/officeDocument/2006/relationships/image" Target="../media/image656.png"/><Relationship Id="rId234" Type="http://schemas.openxmlformats.org/officeDocument/2006/relationships/image" Target="../media/image737.png"/><Relationship Id="rId679" Type="http://schemas.openxmlformats.org/officeDocument/2006/relationships/image" Target="../media/image957.png"/><Relationship Id="rId802" Type="http://schemas.openxmlformats.org/officeDocument/2006/relationships/customXml" Target="../ink/ink2238.xml"/><Relationship Id="rId886" Type="http://schemas.openxmlformats.org/officeDocument/2006/relationships/customXml" Target="../ink/ink2280.xml"/><Relationship Id="rId2" Type="http://schemas.openxmlformats.org/officeDocument/2006/relationships/notesSlide" Target="../notesSlides/notesSlide7.xml"/><Relationship Id="rId29" Type="http://schemas.openxmlformats.org/officeDocument/2006/relationships/image" Target="../media/image636.png"/><Relationship Id="rId441" Type="http://schemas.openxmlformats.org/officeDocument/2006/relationships/customXml" Target="../ink/ink2055.xml"/><Relationship Id="rId539" Type="http://schemas.openxmlformats.org/officeDocument/2006/relationships/image" Target="../media/image888.png"/><Relationship Id="rId746" Type="http://schemas.openxmlformats.org/officeDocument/2006/relationships/image" Target="../media/image990.png"/><Relationship Id="rId178" Type="http://schemas.openxmlformats.org/officeDocument/2006/relationships/customXml" Target="../ink/ink1922.xml"/><Relationship Id="rId301" Type="http://schemas.openxmlformats.org/officeDocument/2006/relationships/customXml" Target="../ink/ink1984.xml"/><Relationship Id="rId953" Type="http://schemas.openxmlformats.org/officeDocument/2006/relationships/customXml" Target="../ink/ink2314.xml"/><Relationship Id="rId82" Type="http://schemas.openxmlformats.org/officeDocument/2006/relationships/customXml" Target="../ink/ink1874.xml"/><Relationship Id="rId385" Type="http://schemas.openxmlformats.org/officeDocument/2006/relationships/customXml" Target="../ink/ink2027.xml"/><Relationship Id="rId592" Type="http://schemas.openxmlformats.org/officeDocument/2006/relationships/customXml" Target="../ink/ink2132.xml"/><Relationship Id="rId606" Type="http://schemas.openxmlformats.org/officeDocument/2006/relationships/customXml" Target="../ink/ink2139.xml"/><Relationship Id="rId813" Type="http://schemas.openxmlformats.org/officeDocument/2006/relationships/image" Target="../media/image1023.png"/><Relationship Id="rId245" Type="http://schemas.openxmlformats.org/officeDocument/2006/relationships/customXml" Target="../ink/ink1956.xml"/><Relationship Id="rId452" Type="http://schemas.openxmlformats.org/officeDocument/2006/relationships/image" Target="../media/image845.png"/><Relationship Id="rId897" Type="http://schemas.openxmlformats.org/officeDocument/2006/relationships/image" Target="../media/image1065.png"/><Relationship Id="rId105" Type="http://schemas.openxmlformats.org/officeDocument/2006/relationships/image" Target="../media/image673.png"/><Relationship Id="rId312" Type="http://schemas.openxmlformats.org/officeDocument/2006/relationships/image" Target="../media/image776.png"/><Relationship Id="rId757" Type="http://schemas.openxmlformats.org/officeDocument/2006/relationships/image" Target="../media/image995.png"/><Relationship Id="rId964" Type="http://schemas.openxmlformats.org/officeDocument/2006/relationships/image" Target="../media/image1098.png"/><Relationship Id="rId93" Type="http://schemas.openxmlformats.org/officeDocument/2006/relationships/image" Target="../media/image667.png"/><Relationship Id="rId189" Type="http://schemas.openxmlformats.org/officeDocument/2006/relationships/image" Target="../media/image715.png"/><Relationship Id="rId396" Type="http://schemas.openxmlformats.org/officeDocument/2006/relationships/image" Target="../media/image817.png"/><Relationship Id="rId617" Type="http://schemas.openxmlformats.org/officeDocument/2006/relationships/image" Target="../media/image926.png"/><Relationship Id="rId824" Type="http://schemas.openxmlformats.org/officeDocument/2006/relationships/customXml" Target="../ink/ink2249.xml"/><Relationship Id="rId256" Type="http://schemas.openxmlformats.org/officeDocument/2006/relationships/image" Target="../media/image748.png"/><Relationship Id="rId463" Type="http://schemas.openxmlformats.org/officeDocument/2006/relationships/customXml" Target="../ink/ink2066.xml"/><Relationship Id="rId670" Type="http://schemas.openxmlformats.org/officeDocument/2006/relationships/customXml" Target="../ink/ink2171.xml"/><Relationship Id="rId116" Type="http://schemas.openxmlformats.org/officeDocument/2006/relationships/customXml" Target="../ink/ink1891.xml"/><Relationship Id="rId323" Type="http://schemas.openxmlformats.org/officeDocument/2006/relationships/image" Target="../media/image781.png"/><Relationship Id="rId530" Type="http://schemas.openxmlformats.org/officeDocument/2006/relationships/customXml" Target="../ink/ink2100.xml"/><Relationship Id="rId768" Type="http://schemas.openxmlformats.org/officeDocument/2006/relationships/customXml" Target="../ink/ink2221.xml"/><Relationship Id="rId975" Type="http://schemas.openxmlformats.org/officeDocument/2006/relationships/customXml" Target="../ink/ink2325.xml"/><Relationship Id="rId20" Type="http://schemas.openxmlformats.org/officeDocument/2006/relationships/customXml" Target="../ink/ink1843.xml"/><Relationship Id="rId628" Type="http://schemas.openxmlformats.org/officeDocument/2006/relationships/customXml" Target="../ink/ink2150.xml"/><Relationship Id="rId835" Type="http://schemas.openxmlformats.org/officeDocument/2006/relationships/image" Target="../media/image1034.png"/><Relationship Id="rId267" Type="http://schemas.openxmlformats.org/officeDocument/2006/relationships/customXml" Target="../ink/ink1967.xml"/><Relationship Id="rId474" Type="http://schemas.openxmlformats.org/officeDocument/2006/relationships/image" Target="../media/image856.png"/><Relationship Id="rId1020" Type="http://schemas.openxmlformats.org/officeDocument/2006/relationships/image" Target="../media/image1126.png"/><Relationship Id="rId127" Type="http://schemas.openxmlformats.org/officeDocument/2006/relationships/image" Target="../media/image684.png"/><Relationship Id="rId681" Type="http://schemas.openxmlformats.org/officeDocument/2006/relationships/image" Target="../media/image958.png"/><Relationship Id="rId779" Type="http://schemas.openxmlformats.org/officeDocument/2006/relationships/image" Target="../media/image1006.png"/><Relationship Id="rId902" Type="http://schemas.openxmlformats.org/officeDocument/2006/relationships/customXml" Target="../ink/ink2288.xml"/><Relationship Id="rId986" Type="http://schemas.openxmlformats.org/officeDocument/2006/relationships/image" Target="../media/image1109.png"/><Relationship Id="rId31" Type="http://schemas.openxmlformats.org/officeDocument/2006/relationships/image" Target="../media/image637.png"/><Relationship Id="rId334" Type="http://schemas.openxmlformats.org/officeDocument/2006/relationships/customXml" Target="../ink/ink2001.xml"/><Relationship Id="rId541" Type="http://schemas.openxmlformats.org/officeDocument/2006/relationships/image" Target="../media/image889.png"/><Relationship Id="rId639" Type="http://schemas.openxmlformats.org/officeDocument/2006/relationships/image" Target="../media/image937.png"/><Relationship Id="rId180" Type="http://schemas.openxmlformats.org/officeDocument/2006/relationships/customXml" Target="../ink/ink1923.xml"/><Relationship Id="rId278" Type="http://schemas.openxmlformats.org/officeDocument/2006/relationships/image" Target="../media/image759.png"/><Relationship Id="rId401" Type="http://schemas.openxmlformats.org/officeDocument/2006/relationships/customXml" Target="../ink/ink2035.xml"/><Relationship Id="rId846" Type="http://schemas.openxmlformats.org/officeDocument/2006/relationships/customXml" Target="../ink/ink2260.xml"/><Relationship Id="rId485" Type="http://schemas.openxmlformats.org/officeDocument/2006/relationships/customXml" Target="../ink/ink2077.xml"/><Relationship Id="rId692" Type="http://schemas.openxmlformats.org/officeDocument/2006/relationships/customXml" Target="../ink/ink2182.xml"/><Relationship Id="rId706" Type="http://schemas.openxmlformats.org/officeDocument/2006/relationships/customXml" Target="../ink/ink2189.xml"/><Relationship Id="rId913" Type="http://schemas.openxmlformats.org/officeDocument/2006/relationships/image" Target="../media/image1073.png"/><Relationship Id="rId42" Type="http://schemas.openxmlformats.org/officeDocument/2006/relationships/customXml" Target="../ink/ink1854.xml"/><Relationship Id="rId138" Type="http://schemas.openxmlformats.org/officeDocument/2006/relationships/customXml" Target="../ink/ink1902.xml"/><Relationship Id="rId345" Type="http://schemas.openxmlformats.org/officeDocument/2006/relationships/image" Target="../media/image792.png"/><Relationship Id="rId552" Type="http://schemas.openxmlformats.org/officeDocument/2006/relationships/customXml" Target="../ink/ink2111.xml"/><Relationship Id="rId997" Type="http://schemas.openxmlformats.org/officeDocument/2006/relationships/customXml" Target="../ink/ink2336.xml"/><Relationship Id="rId191" Type="http://schemas.openxmlformats.org/officeDocument/2006/relationships/image" Target="../media/image716.png"/><Relationship Id="rId205" Type="http://schemas.openxmlformats.org/officeDocument/2006/relationships/customXml" Target="../ink/ink1936.xml"/><Relationship Id="rId412" Type="http://schemas.openxmlformats.org/officeDocument/2006/relationships/image" Target="../media/image825.png"/><Relationship Id="rId857" Type="http://schemas.openxmlformats.org/officeDocument/2006/relationships/image" Target="../media/image1045.png"/><Relationship Id="rId289" Type="http://schemas.openxmlformats.org/officeDocument/2006/relationships/customXml" Target="../ink/ink1978.xml"/><Relationship Id="rId496" Type="http://schemas.openxmlformats.org/officeDocument/2006/relationships/image" Target="../media/image867.png"/><Relationship Id="rId717" Type="http://schemas.openxmlformats.org/officeDocument/2006/relationships/image" Target="../media/image976.png"/><Relationship Id="rId924" Type="http://schemas.openxmlformats.org/officeDocument/2006/relationships/customXml" Target="../ink/ink2299.xml"/><Relationship Id="rId53" Type="http://schemas.openxmlformats.org/officeDocument/2006/relationships/image" Target="../media/image647.png"/><Relationship Id="rId149" Type="http://schemas.openxmlformats.org/officeDocument/2006/relationships/image" Target="../media/image695.png"/><Relationship Id="rId356" Type="http://schemas.openxmlformats.org/officeDocument/2006/relationships/customXml" Target="../ink/ink2012.xml"/><Relationship Id="rId563" Type="http://schemas.openxmlformats.org/officeDocument/2006/relationships/image" Target="../media/image900.png"/><Relationship Id="rId770" Type="http://schemas.openxmlformats.org/officeDocument/2006/relationships/customXml" Target="../ink/ink2222.xml"/><Relationship Id="rId216" Type="http://schemas.openxmlformats.org/officeDocument/2006/relationships/image" Target="../media/image728.png"/><Relationship Id="rId423" Type="http://schemas.openxmlformats.org/officeDocument/2006/relationships/customXml" Target="../ink/ink2046.xml"/><Relationship Id="rId868" Type="http://schemas.openxmlformats.org/officeDocument/2006/relationships/customXml" Target="../ink/ink2271.xml"/><Relationship Id="rId630" Type="http://schemas.openxmlformats.org/officeDocument/2006/relationships/customXml" Target="../ink/ink2151.xml"/><Relationship Id="rId728" Type="http://schemas.openxmlformats.org/officeDocument/2006/relationships/image" Target="../media/image981.png"/><Relationship Id="rId935" Type="http://schemas.openxmlformats.org/officeDocument/2006/relationships/customXml" Target="../ink/ink2305.xml"/><Relationship Id="rId64" Type="http://schemas.openxmlformats.org/officeDocument/2006/relationships/customXml" Target="../ink/ink1865.xml"/><Relationship Id="rId367" Type="http://schemas.openxmlformats.org/officeDocument/2006/relationships/image" Target="../media/image803.png"/><Relationship Id="rId574" Type="http://schemas.openxmlformats.org/officeDocument/2006/relationships/image" Target="../media/image905.png"/><Relationship Id="rId227" Type="http://schemas.openxmlformats.org/officeDocument/2006/relationships/customXml" Target="../ink/ink1947.xml"/><Relationship Id="rId781" Type="http://schemas.openxmlformats.org/officeDocument/2006/relationships/image" Target="../media/image1007.png"/><Relationship Id="rId879" Type="http://schemas.openxmlformats.org/officeDocument/2006/relationships/image" Target="../media/image1056.png"/><Relationship Id="rId434" Type="http://schemas.openxmlformats.org/officeDocument/2006/relationships/image" Target="../media/image836.png"/><Relationship Id="rId641" Type="http://schemas.openxmlformats.org/officeDocument/2006/relationships/image" Target="../media/image938.png"/><Relationship Id="rId739" Type="http://schemas.openxmlformats.org/officeDocument/2006/relationships/customXml" Target="../ink/ink2206.xml"/><Relationship Id="rId280" Type="http://schemas.openxmlformats.org/officeDocument/2006/relationships/image" Target="../media/image760.png"/><Relationship Id="rId501" Type="http://schemas.openxmlformats.org/officeDocument/2006/relationships/customXml" Target="../ink/ink2085.xml"/><Relationship Id="rId946" Type="http://schemas.openxmlformats.org/officeDocument/2006/relationships/image" Target="../media/image1089.png"/><Relationship Id="rId75" Type="http://schemas.openxmlformats.org/officeDocument/2006/relationships/image" Target="../media/image658.png"/><Relationship Id="rId140" Type="http://schemas.openxmlformats.org/officeDocument/2006/relationships/customXml" Target="../ink/ink1903.xml"/><Relationship Id="rId378" Type="http://schemas.openxmlformats.org/officeDocument/2006/relationships/image" Target="../media/image808.png"/><Relationship Id="rId585" Type="http://schemas.openxmlformats.org/officeDocument/2006/relationships/image" Target="../media/image910.png"/><Relationship Id="rId792" Type="http://schemas.openxmlformats.org/officeDocument/2006/relationships/customXml" Target="../ink/ink2233.xml"/><Relationship Id="rId806" Type="http://schemas.openxmlformats.org/officeDocument/2006/relationships/customXml" Target="../ink/ink2240.xml"/><Relationship Id="rId6" Type="http://schemas.openxmlformats.org/officeDocument/2006/relationships/customXml" Target="../ink/ink1836.xml"/><Relationship Id="rId238" Type="http://schemas.openxmlformats.org/officeDocument/2006/relationships/image" Target="../media/image739.png"/><Relationship Id="rId445" Type="http://schemas.openxmlformats.org/officeDocument/2006/relationships/customXml" Target="../ink/ink2057.xml"/><Relationship Id="rId652" Type="http://schemas.openxmlformats.org/officeDocument/2006/relationships/customXml" Target="../ink/ink2162.xml"/><Relationship Id="rId291" Type="http://schemas.openxmlformats.org/officeDocument/2006/relationships/customXml" Target="../ink/ink1979.xml"/><Relationship Id="rId305" Type="http://schemas.openxmlformats.org/officeDocument/2006/relationships/customXml" Target="../ink/ink1986.xml"/><Relationship Id="rId512" Type="http://schemas.openxmlformats.org/officeDocument/2006/relationships/image" Target="../media/image875.png"/><Relationship Id="rId957" Type="http://schemas.openxmlformats.org/officeDocument/2006/relationships/customXml" Target="../ink/ink2316.xml"/><Relationship Id="rId86" Type="http://schemas.openxmlformats.org/officeDocument/2006/relationships/customXml" Target="../ink/ink1876.xml"/><Relationship Id="rId151" Type="http://schemas.openxmlformats.org/officeDocument/2006/relationships/image" Target="../media/image696.png"/><Relationship Id="rId389" Type="http://schemas.openxmlformats.org/officeDocument/2006/relationships/customXml" Target="../ink/ink2029.xml"/><Relationship Id="rId596" Type="http://schemas.openxmlformats.org/officeDocument/2006/relationships/customXml" Target="../ink/ink2134.xml"/><Relationship Id="rId817" Type="http://schemas.openxmlformats.org/officeDocument/2006/relationships/image" Target="../media/image1025.png"/><Relationship Id="rId1002" Type="http://schemas.openxmlformats.org/officeDocument/2006/relationships/image" Target="../media/image1117.png"/><Relationship Id="rId249" Type="http://schemas.openxmlformats.org/officeDocument/2006/relationships/customXml" Target="../ink/ink1958.xml"/><Relationship Id="rId456" Type="http://schemas.openxmlformats.org/officeDocument/2006/relationships/image" Target="../media/image847.png"/><Relationship Id="rId663" Type="http://schemas.openxmlformats.org/officeDocument/2006/relationships/image" Target="../media/image949.png"/><Relationship Id="rId870" Type="http://schemas.openxmlformats.org/officeDocument/2006/relationships/customXml" Target="../ink/ink2272.xml"/><Relationship Id="rId13" Type="http://schemas.openxmlformats.org/officeDocument/2006/relationships/image" Target="../media/image628.png"/><Relationship Id="rId109" Type="http://schemas.openxmlformats.org/officeDocument/2006/relationships/image" Target="../media/image675.png"/><Relationship Id="rId316" Type="http://schemas.openxmlformats.org/officeDocument/2006/relationships/image" Target="../media/image778.png"/><Relationship Id="rId523" Type="http://schemas.openxmlformats.org/officeDocument/2006/relationships/image" Target="../media/image880.png"/><Relationship Id="rId968" Type="http://schemas.openxmlformats.org/officeDocument/2006/relationships/image" Target="../media/image1100.png"/><Relationship Id="rId97" Type="http://schemas.openxmlformats.org/officeDocument/2006/relationships/image" Target="../media/image669.png"/><Relationship Id="rId730" Type="http://schemas.openxmlformats.org/officeDocument/2006/relationships/image" Target="../media/image982.png"/><Relationship Id="rId828" Type="http://schemas.openxmlformats.org/officeDocument/2006/relationships/customXml" Target="../ink/ink2251.xml"/><Relationship Id="rId1013" Type="http://schemas.openxmlformats.org/officeDocument/2006/relationships/customXml" Target="../ink/ink2344.xml"/><Relationship Id="rId162" Type="http://schemas.openxmlformats.org/officeDocument/2006/relationships/customXml" Target="../ink/ink1914.xml"/><Relationship Id="rId467" Type="http://schemas.openxmlformats.org/officeDocument/2006/relationships/customXml" Target="../ink/ink2068.xml"/><Relationship Id="rId674" Type="http://schemas.openxmlformats.org/officeDocument/2006/relationships/customXml" Target="../ink/ink2173.xml"/><Relationship Id="rId881" Type="http://schemas.openxmlformats.org/officeDocument/2006/relationships/image" Target="../media/image1057.png"/><Relationship Id="rId979" Type="http://schemas.openxmlformats.org/officeDocument/2006/relationships/customXml" Target="../ink/ink2327.xml"/><Relationship Id="rId24" Type="http://schemas.openxmlformats.org/officeDocument/2006/relationships/customXml" Target="../ink/ink1845.xml"/><Relationship Id="rId327" Type="http://schemas.openxmlformats.org/officeDocument/2006/relationships/image" Target="../media/image783.png"/><Relationship Id="rId534" Type="http://schemas.openxmlformats.org/officeDocument/2006/relationships/customXml" Target="../ink/ink2102.xml"/><Relationship Id="rId741" Type="http://schemas.openxmlformats.org/officeDocument/2006/relationships/customXml" Target="../ink/ink2207.xml"/><Relationship Id="rId839" Type="http://schemas.openxmlformats.org/officeDocument/2006/relationships/image" Target="../media/image1036.png"/><Relationship Id="rId173" Type="http://schemas.openxmlformats.org/officeDocument/2006/relationships/image" Target="../media/image707.png"/><Relationship Id="rId380" Type="http://schemas.openxmlformats.org/officeDocument/2006/relationships/image" Target="../media/image809.png"/><Relationship Id="rId601" Type="http://schemas.openxmlformats.org/officeDocument/2006/relationships/image" Target="../media/image918.png"/><Relationship Id="rId240" Type="http://schemas.openxmlformats.org/officeDocument/2006/relationships/image" Target="../media/image740.png"/><Relationship Id="rId478" Type="http://schemas.openxmlformats.org/officeDocument/2006/relationships/image" Target="../media/image858.png"/><Relationship Id="rId685" Type="http://schemas.openxmlformats.org/officeDocument/2006/relationships/image" Target="../media/image960.png"/><Relationship Id="rId892" Type="http://schemas.openxmlformats.org/officeDocument/2006/relationships/customXml" Target="../ink/ink2283.xml"/><Relationship Id="rId906" Type="http://schemas.openxmlformats.org/officeDocument/2006/relationships/customXml" Target="../ink/ink2290.xml"/><Relationship Id="rId35" Type="http://schemas.openxmlformats.org/officeDocument/2006/relationships/image" Target="../media/image639.png"/><Relationship Id="rId100" Type="http://schemas.openxmlformats.org/officeDocument/2006/relationships/customXml" Target="../ink/ink1883.xml"/><Relationship Id="rId338" Type="http://schemas.openxmlformats.org/officeDocument/2006/relationships/customXml" Target="../ink/ink2003.xml"/><Relationship Id="rId545" Type="http://schemas.openxmlformats.org/officeDocument/2006/relationships/image" Target="../media/image891.png"/><Relationship Id="rId752" Type="http://schemas.openxmlformats.org/officeDocument/2006/relationships/customXml" Target="../ink/ink2213.xml"/><Relationship Id="rId184" Type="http://schemas.openxmlformats.org/officeDocument/2006/relationships/customXml" Target="../ink/ink1925.xml"/><Relationship Id="rId391" Type="http://schemas.openxmlformats.org/officeDocument/2006/relationships/customXml" Target="../ink/ink2030.xml"/><Relationship Id="rId405" Type="http://schemas.openxmlformats.org/officeDocument/2006/relationships/customXml" Target="../ink/ink2037.xml"/><Relationship Id="rId612" Type="http://schemas.openxmlformats.org/officeDocument/2006/relationships/customXml" Target="../ink/ink2142.xml"/><Relationship Id="rId251" Type="http://schemas.openxmlformats.org/officeDocument/2006/relationships/customXml" Target="../ink/ink1959.xml"/><Relationship Id="rId489" Type="http://schemas.openxmlformats.org/officeDocument/2006/relationships/customXml" Target="../ink/ink2079.xml"/><Relationship Id="rId696" Type="http://schemas.openxmlformats.org/officeDocument/2006/relationships/customXml" Target="../ink/ink2184.xml"/><Relationship Id="rId917" Type="http://schemas.openxmlformats.org/officeDocument/2006/relationships/image" Target="../media/image1075.png"/><Relationship Id="rId46" Type="http://schemas.openxmlformats.org/officeDocument/2006/relationships/customXml" Target="../ink/ink1856.xml"/><Relationship Id="rId349" Type="http://schemas.openxmlformats.org/officeDocument/2006/relationships/image" Target="../media/image794.png"/><Relationship Id="rId556" Type="http://schemas.openxmlformats.org/officeDocument/2006/relationships/customXml" Target="../ink/ink2113.xml"/><Relationship Id="rId763" Type="http://schemas.openxmlformats.org/officeDocument/2006/relationships/image" Target="../media/image998.png"/><Relationship Id="rId111" Type="http://schemas.openxmlformats.org/officeDocument/2006/relationships/image" Target="../media/image676.png"/><Relationship Id="rId195" Type="http://schemas.openxmlformats.org/officeDocument/2006/relationships/image" Target="../media/image718.png"/><Relationship Id="rId209" Type="http://schemas.openxmlformats.org/officeDocument/2006/relationships/customXml" Target="../ink/ink1938.xml"/><Relationship Id="rId416" Type="http://schemas.openxmlformats.org/officeDocument/2006/relationships/image" Target="../media/image827.png"/><Relationship Id="rId970" Type="http://schemas.openxmlformats.org/officeDocument/2006/relationships/image" Target="../media/image1101.png"/><Relationship Id="rId623" Type="http://schemas.openxmlformats.org/officeDocument/2006/relationships/image" Target="../media/image929.png"/><Relationship Id="rId830" Type="http://schemas.openxmlformats.org/officeDocument/2006/relationships/customXml" Target="../ink/ink2252.xml"/><Relationship Id="rId928" Type="http://schemas.openxmlformats.org/officeDocument/2006/relationships/customXml" Target="../ink/ink2301.xml"/><Relationship Id="rId57" Type="http://schemas.openxmlformats.org/officeDocument/2006/relationships/image" Target="../media/image649.png"/><Relationship Id="rId262" Type="http://schemas.openxmlformats.org/officeDocument/2006/relationships/image" Target="../media/image751.png"/><Relationship Id="rId567" Type="http://schemas.openxmlformats.org/officeDocument/2006/relationships/image" Target="../media/image902.png"/><Relationship Id="rId122" Type="http://schemas.openxmlformats.org/officeDocument/2006/relationships/customXml" Target="../ink/ink1894.xml"/><Relationship Id="rId774" Type="http://schemas.openxmlformats.org/officeDocument/2006/relationships/customXml" Target="../ink/ink2224.xml"/><Relationship Id="rId981" Type="http://schemas.openxmlformats.org/officeDocument/2006/relationships/customXml" Target="../ink/ink2328.xml"/><Relationship Id="rId427" Type="http://schemas.openxmlformats.org/officeDocument/2006/relationships/customXml" Target="../ink/ink2048.xml"/><Relationship Id="rId634" Type="http://schemas.openxmlformats.org/officeDocument/2006/relationships/customXml" Target="../ink/ink2153.xml"/><Relationship Id="rId841" Type="http://schemas.openxmlformats.org/officeDocument/2006/relationships/image" Target="../media/image1037.png"/><Relationship Id="rId273" Type="http://schemas.openxmlformats.org/officeDocument/2006/relationships/customXml" Target="../ink/ink1970.xml"/><Relationship Id="rId480" Type="http://schemas.openxmlformats.org/officeDocument/2006/relationships/image" Target="../media/image859.png"/><Relationship Id="rId701" Type="http://schemas.openxmlformats.org/officeDocument/2006/relationships/image" Target="../media/image968.png"/><Relationship Id="rId939" Type="http://schemas.openxmlformats.org/officeDocument/2006/relationships/customXml" Target="../ink/ink2307.xml"/><Relationship Id="rId68" Type="http://schemas.openxmlformats.org/officeDocument/2006/relationships/customXml" Target="../ink/ink1867.xml"/><Relationship Id="rId133" Type="http://schemas.openxmlformats.org/officeDocument/2006/relationships/image" Target="../media/image687.png"/><Relationship Id="rId340" Type="http://schemas.openxmlformats.org/officeDocument/2006/relationships/customXml" Target="../ink/ink2004.xml"/><Relationship Id="rId578" Type="http://schemas.openxmlformats.org/officeDocument/2006/relationships/image" Target="../media/image907.png"/><Relationship Id="rId785" Type="http://schemas.openxmlformats.org/officeDocument/2006/relationships/image" Target="../media/image1009.png"/><Relationship Id="rId992" Type="http://schemas.openxmlformats.org/officeDocument/2006/relationships/image" Target="../media/image1112.png"/><Relationship Id="rId200" Type="http://schemas.openxmlformats.org/officeDocument/2006/relationships/image" Target="../media/image720.png"/><Relationship Id="rId438" Type="http://schemas.openxmlformats.org/officeDocument/2006/relationships/image" Target="../media/image838.png"/><Relationship Id="rId645" Type="http://schemas.openxmlformats.org/officeDocument/2006/relationships/image" Target="../media/image940.png"/><Relationship Id="rId852" Type="http://schemas.openxmlformats.org/officeDocument/2006/relationships/customXml" Target="../ink/ink2263.xml"/><Relationship Id="rId284" Type="http://schemas.openxmlformats.org/officeDocument/2006/relationships/image" Target="../media/image762.png"/><Relationship Id="rId491" Type="http://schemas.openxmlformats.org/officeDocument/2006/relationships/customXml" Target="../ink/ink2080.xml"/><Relationship Id="rId505" Type="http://schemas.openxmlformats.org/officeDocument/2006/relationships/customXml" Target="../ink/ink2087.xml"/><Relationship Id="rId712" Type="http://schemas.openxmlformats.org/officeDocument/2006/relationships/customXml" Target="../ink/ink2192.xml"/><Relationship Id="rId79" Type="http://schemas.openxmlformats.org/officeDocument/2006/relationships/image" Target="../media/image660.png"/><Relationship Id="rId144" Type="http://schemas.openxmlformats.org/officeDocument/2006/relationships/customXml" Target="../ink/ink1905.xml"/><Relationship Id="rId589" Type="http://schemas.openxmlformats.org/officeDocument/2006/relationships/image" Target="../media/image912.png"/><Relationship Id="rId796" Type="http://schemas.openxmlformats.org/officeDocument/2006/relationships/customXml" Target="../ink/ink2235.xml"/><Relationship Id="rId351" Type="http://schemas.openxmlformats.org/officeDocument/2006/relationships/image" Target="../media/image795.png"/><Relationship Id="rId449" Type="http://schemas.openxmlformats.org/officeDocument/2006/relationships/customXml" Target="../ink/ink2059.xml"/><Relationship Id="rId656" Type="http://schemas.openxmlformats.org/officeDocument/2006/relationships/customXml" Target="../ink/ink2164.xml"/><Relationship Id="rId863" Type="http://schemas.openxmlformats.org/officeDocument/2006/relationships/image" Target="../media/image1048.png"/><Relationship Id="rId211" Type="http://schemas.openxmlformats.org/officeDocument/2006/relationships/customXml" Target="../ink/ink1939.xml"/><Relationship Id="rId295" Type="http://schemas.openxmlformats.org/officeDocument/2006/relationships/customXml" Target="../ink/ink1981.xml"/><Relationship Id="rId309" Type="http://schemas.openxmlformats.org/officeDocument/2006/relationships/customXml" Target="../ink/ink1988.xml"/><Relationship Id="rId516" Type="http://schemas.openxmlformats.org/officeDocument/2006/relationships/image" Target="../media/image877.png"/><Relationship Id="rId723" Type="http://schemas.openxmlformats.org/officeDocument/2006/relationships/customXml" Target="../ink/ink2198.xml"/><Relationship Id="rId930" Type="http://schemas.openxmlformats.org/officeDocument/2006/relationships/customXml" Target="../ink/ink2302.xml"/><Relationship Id="rId1006" Type="http://schemas.openxmlformats.org/officeDocument/2006/relationships/image" Target="../media/image1119.png"/><Relationship Id="rId155" Type="http://schemas.openxmlformats.org/officeDocument/2006/relationships/image" Target="../media/image698.png"/><Relationship Id="rId362" Type="http://schemas.openxmlformats.org/officeDocument/2006/relationships/customXml" Target="../ink/ink2015.xml"/><Relationship Id="rId222" Type="http://schemas.openxmlformats.org/officeDocument/2006/relationships/image" Target="../media/image731.png"/><Relationship Id="rId667" Type="http://schemas.openxmlformats.org/officeDocument/2006/relationships/image" Target="../media/image951.png"/><Relationship Id="rId874" Type="http://schemas.openxmlformats.org/officeDocument/2006/relationships/customXml" Target="../ink/ink2274.xml"/><Relationship Id="rId17" Type="http://schemas.openxmlformats.org/officeDocument/2006/relationships/image" Target="../media/image630.png"/><Relationship Id="rId527" Type="http://schemas.openxmlformats.org/officeDocument/2006/relationships/image" Target="../media/image882.png"/><Relationship Id="rId734" Type="http://schemas.openxmlformats.org/officeDocument/2006/relationships/image" Target="../media/image984.png"/><Relationship Id="rId941" Type="http://schemas.openxmlformats.org/officeDocument/2006/relationships/customXml" Target="../ink/ink2308.xml"/><Relationship Id="rId70" Type="http://schemas.openxmlformats.org/officeDocument/2006/relationships/customXml" Target="../ink/ink1868.xml"/><Relationship Id="rId166" Type="http://schemas.openxmlformats.org/officeDocument/2006/relationships/customXml" Target="../ink/ink1916.xml"/><Relationship Id="rId373" Type="http://schemas.openxmlformats.org/officeDocument/2006/relationships/customXml" Target="../ink/ink2021.xml"/><Relationship Id="rId580" Type="http://schemas.openxmlformats.org/officeDocument/2006/relationships/customXml" Target="../ink/ink2126.xml"/><Relationship Id="rId801" Type="http://schemas.openxmlformats.org/officeDocument/2006/relationships/image" Target="../media/image1017.png"/><Relationship Id="rId1017" Type="http://schemas.openxmlformats.org/officeDocument/2006/relationships/customXml" Target="../ink/ink2346.xml"/><Relationship Id="rId1" Type="http://schemas.openxmlformats.org/officeDocument/2006/relationships/slideLayout" Target="../slideLayouts/slideLayout7.xml"/><Relationship Id="rId233" Type="http://schemas.openxmlformats.org/officeDocument/2006/relationships/customXml" Target="../ink/ink1950.xml"/><Relationship Id="rId440" Type="http://schemas.openxmlformats.org/officeDocument/2006/relationships/image" Target="../media/image839.png"/><Relationship Id="rId678" Type="http://schemas.openxmlformats.org/officeDocument/2006/relationships/customXml" Target="../ink/ink2175.xml"/><Relationship Id="rId885" Type="http://schemas.openxmlformats.org/officeDocument/2006/relationships/image" Target="../media/image1059.png"/><Relationship Id="rId28" Type="http://schemas.openxmlformats.org/officeDocument/2006/relationships/customXml" Target="../ink/ink1847.xml"/><Relationship Id="rId300" Type="http://schemas.openxmlformats.org/officeDocument/2006/relationships/image" Target="../media/image770.png"/><Relationship Id="rId538" Type="http://schemas.openxmlformats.org/officeDocument/2006/relationships/customXml" Target="../ink/ink2104.xml"/><Relationship Id="rId745" Type="http://schemas.openxmlformats.org/officeDocument/2006/relationships/customXml" Target="../ink/ink2209.xml"/><Relationship Id="rId952" Type="http://schemas.openxmlformats.org/officeDocument/2006/relationships/image" Target="../media/image1092.png"/><Relationship Id="rId81" Type="http://schemas.openxmlformats.org/officeDocument/2006/relationships/image" Target="../media/image661.png"/><Relationship Id="rId177" Type="http://schemas.openxmlformats.org/officeDocument/2006/relationships/image" Target="../media/image709.png"/><Relationship Id="rId384" Type="http://schemas.openxmlformats.org/officeDocument/2006/relationships/image" Target="../media/image811.png"/><Relationship Id="rId591" Type="http://schemas.openxmlformats.org/officeDocument/2006/relationships/image" Target="../media/image913.png"/><Relationship Id="rId605" Type="http://schemas.openxmlformats.org/officeDocument/2006/relationships/image" Target="../media/image920.png"/><Relationship Id="rId812" Type="http://schemas.openxmlformats.org/officeDocument/2006/relationships/customXml" Target="../ink/ink2243.xml"/><Relationship Id="rId244" Type="http://schemas.openxmlformats.org/officeDocument/2006/relationships/image" Target="../media/image742.png"/><Relationship Id="rId689" Type="http://schemas.openxmlformats.org/officeDocument/2006/relationships/image" Target="../media/image962.png"/><Relationship Id="rId896" Type="http://schemas.openxmlformats.org/officeDocument/2006/relationships/customXml" Target="../ink/ink2285.xml"/><Relationship Id="rId39" Type="http://schemas.openxmlformats.org/officeDocument/2006/relationships/image" Target="../media/image641.png"/><Relationship Id="rId451" Type="http://schemas.openxmlformats.org/officeDocument/2006/relationships/customXml" Target="../ink/ink2060.xml"/><Relationship Id="rId549" Type="http://schemas.openxmlformats.org/officeDocument/2006/relationships/image" Target="../media/image893.png"/><Relationship Id="rId756" Type="http://schemas.openxmlformats.org/officeDocument/2006/relationships/customXml" Target="../ink/ink2215.xml"/><Relationship Id="rId104" Type="http://schemas.openxmlformats.org/officeDocument/2006/relationships/customXml" Target="../ink/ink1885.xml"/><Relationship Id="rId188" Type="http://schemas.openxmlformats.org/officeDocument/2006/relationships/customXml" Target="../ink/ink1927.xml"/><Relationship Id="rId311" Type="http://schemas.openxmlformats.org/officeDocument/2006/relationships/customXml" Target="../ink/ink1989.xml"/><Relationship Id="rId395" Type="http://schemas.openxmlformats.org/officeDocument/2006/relationships/customXml" Target="../ink/ink2032.xml"/><Relationship Id="rId409" Type="http://schemas.openxmlformats.org/officeDocument/2006/relationships/customXml" Target="../ink/ink2039.xml"/><Relationship Id="rId963" Type="http://schemas.openxmlformats.org/officeDocument/2006/relationships/customXml" Target="../ink/ink2319.xml"/><Relationship Id="rId92" Type="http://schemas.openxmlformats.org/officeDocument/2006/relationships/customXml" Target="../ink/ink1879.xml"/><Relationship Id="rId616" Type="http://schemas.openxmlformats.org/officeDocument/2006/relationships/customXml" Target="../ink/ink2144.xml"/><Relationship Id="rId823" Type="http://schemas.openxmlformats.org/officeDocument/2006/relationships/image" Target="../media/image1028.png"/><Relationship Id="rId255" Type="http://schemas.openxmlformats.org/officeDocument/2006/relationships/customXml" Target="../ink/ink1961.xml"/><Relationship Id="rId462" Type="http://schemas.openxmlformats.org/officeDocument/2006/relationships/image" Target="../media/image850.png"/><Relationship Id="rId115" Type="http://schemas.openxmlformats.org/officeDocument/2006/relationships/image" Target="../media/image678.png"/><Relationship Id="rId322" Type="http://schemas.openxmlformats.org/officeDocument/2006/relationships/customXml" Target="../ink/ink1995.xml"/><Relationship Id="rId767" Type="http://schemas.openxmlformats.org/officeDocument/2006/relationships/image" Target="../media/image1000.png"/><Relationship Id="rId974" Type="http://schemas.openxmlformats.org/officeDocument/2006/relationships/image" Target="../media/image1103.png"/><Relationship Id="rId199" Type="http://schemas.openxmlformats.org/officeDocument/2006/relationships/customXml" Target="../ink/ink1933.xml"/><Relationship Id="rId627" Type="http://schemas.openxmlformats.org/officeDocument/2006/relationships/image" Target="../media/image931.png"/><Relationship Id="rId834" Type="http://schemas.openxmlformats.org/officeDocument/2006/relationships/customXml" Target="../ink/ink2254.xml"/><Relationship Id="rId266" Type="http://schemas.openxmlformats.org/officeDocument/2006/relationships/image" Target="../media/image753.png"/><Relationship Id="rId473" Type="http://schemas.openxmlformats.org/officeDocument/2006/relationships/customXml" Target="../ink/ink2071.xml"/><Relationship Id="rId680" Type="http://schemas.openxmlformats.org/officeDocument/2006/relationships/customXml" Target="../ink/ink2176.xml"/><Relationship Id="rId901" Type="http://schemas.openxmlformats.org/officeDocument/2006/relationships/image" Target="../media/image1067.png"/><Relationship Id="rId30" Type="http://schemas.openxmlformats.org/officeDocument/2006/relationships/customXml" Target="../ink/ink1848.xml"/><Relationship Id="rId126" Type="http://schemas.openxmlformats.org/officeDocument/2006/relationships/customXml" Target="../ink/ink1896.xml"/><Relationship Id="rId333" Type="http://schemas.openxmlformats.org/officeDocument/2006/relationships/image" Target="../media/image786.png"/><Relationship Id="rId540" Type="http://schemas.openxmlformats.org/officeDocument/2006/relationships/customXml" Target="../ink/ink2105.xml"/><Relationship Id="rId778" Type="http://schemas.openxmlformats.org/officeDocument/2006/relationships/customXml" Target="../ink/ink2226.xml"/><Relationship Id="rId985" Type="http://schemas.openxmlformats.org/officeDocument/2006/relationships/customXml" Target="../ink/ink2330.xml"/><Relationship Id="rId638" Type="http://schemas.openxmlformats.org/officeDocument/2006/relationships/customXml" Target="../ink/ink2155.xml"/><Relationship Id="rId845" Type="http://schemas.openxmlformats.org/officeDocument/2006/relationships/image" Target="../media/image1039.png"/><Relationship Id="rId277" Type="http://schemas.openxmlformats.org/officeDocument/2006/relationships/customXml" Target="../ink/ink1972.xml"/><Relationship Id="rId400" Type="http://schemas.openxmlformats.org/officeDocument/2006/relationships/image" Target="../media/image819.png"/><Relationship Id="rId484" Type="http://schemas.openxmlformats.org/officeDocument/2006/relationships/image" Target="../media/image861.png"/><Relationship Id="rId705" Type="http://schemas.openxmlformats.org/officeDocument/2006/relationships/image" Target="../media/image970.png"/><Relationship Id="rId137" Type="http://schemas.openxmlformats.org/officeDocument/2006/relationships/image" Target="../media/image689.png"/><Relationship Id="rId344" Type="http://schemas.openxmlformats.org/officeDocument/2006/relationships/customXml" Target="../ink/ink2006.xml"/><Relationship Id="rId691" Type="http://schemas.openxmlformats.org/officeDocument/2006/relationships/image" Target="../media/image963.png"/><Relationship Id="rId789" Type="http://schemas.openxmlformats.org/officeDocument/2006/relationships/image" Target="../media/image1011.png"/><Relationship Id="rId912" Type="http://schemas.openxmlformats.org/officeDocument/2006/relationships/customXml" Target="../ink/ink2293.xml"/><Relationship Id="rId996" Type="http://schemas.openxmlformats.org/officeDocument/2006/relationships/image" Target="../media/image1114.png"/><Relationship Id="rId41" Type="http://schemas.openxmlformats.org/officeDocument/2006/relationships/image" Target="../media/image642.png"/><Relationship Id="rId551" Type="http://schemas.openxmlformats.org/officeDocument/2006/relationships/image" Target="../media/image894.png"/><Relationship Id="rId649" Type="http://schemas.openxmlformats.org/officeDocument/2006/relationships/image" Target="../media/image942.png"/><Relationship Id="rId856" Type="http://schemas.openxmlformats.org/officeDocument/2006/relationships/customXml" Target="../ink/ink2265.xml"/><Relationship Id="rId190" Type="http://schemas.openxmlformats.org/officeDocument/2006/relationships/customXml" Target="../ink/ink1928.xml"/><Relationship Id="rId204" Type="http://schemas.openxmlformats.org/officeDocument/2006/relationships/image" Target="../media/image722.png"/><Relationship Id="rId288" Type="http://schemas.openxmlformats.org/officeDocument/2006/relationships/image" Target="../media/image764.png"/><Relationship Id="rId411" Type="http://schemas.openxmlformats.org/officeDocument/2006/relationships/customXml" Target="../ink/ink2040.xml"/><Relationship Id="rId509" Type="http://schemas.openxmlformats.org/officeDocument/2006/relationships/customXml" Target="../ink/ink2089.xml"/><Relationship Id="rId495" Type="http://schemas.openxmlformats.org/officeDocument/2006/relationships/customXml" Target="../ink/ink2082.xml"/><Relationship Id="rId716" Type="http://schemas.openxmlformats.org/officeDocument/2006/relationships/customXml" Target="../ink/ink2194.xml"/><Relationship Id="rId923" Type="http://schemas.openxmlformats.org/officeDocument/2006/relationships/image" Target="../media/image1078.png"/><Relationship Id="rId52" Type="http://schemas.openxmlformats.org/officeDocument/2006/relationships/customXml" Target="../ink/ink1859.xml"/><Relationship Id="rId148" Type="http://schemas.openxmlformats.org/officeDocument/2006/relationships/customXml" Target="../ink/ink1907.xml"/><Relationship Id="rId355" Type="http://schemas.openxmlformats.org/officeDocument/2006/relationships/image" Target="../media/image797.png"/><Relationship Id="rId562" Type="http://schemas.openxmlformats.org/officeDocument/2006/relationships/customXml" Target="../ink/ink2116.xml"/><Relationship Id="rId215" Type="http://schemas.openxmlformats.org/officeDocument/2006/relationships/customXml" Target="../ink/ink1941.xml"/><Relationship Id="rId257" Type="http://schemas.openxmlformats.org/officeDocument/2006/relationships/customXml" Target="../ink/ink1962.xml"/><Relationship Id="rId422" Type="http://schemas.openxmlformats.org/officeDocument/2006/relationships/image" Target="../media/image830.png"/><Relationship Id="rId464" Type="http://schemas.openxmlformats.org/officeDocument/2006/relationships/image" Target="../media/image851.png"/><Relationship Id="rId867" Type="http://schemas.openxmlformats.org/officeDocument/2006/relationships/image" Target="../media/image1050.png"/><Relationship Id="rId1010" Type="http://schemas.openxmlformats.org/officeDocument/2006/relationships/image" Target="../media/image1121.png"/><Relationship Id="rId299" Type="http://schemas.openxmlformats.org/officeDocument/2006/relationships/customXml" Target="../ink/ink1983.xml"/><Relationship Id="rId727" Type="http://schemas.openxmlformats.org/officeDocument/2006/relationships/customXml" Target="../ink/ink2200.xml"/><Relationship Id="rId934" Type="http://schemas.openxmlformats.org/officeDocument/2006/relationships/image" Target="../media/image1083.png"/><Relationship Id="rId63" Type="http://schemas.openxmlformats.org/officeDocument/2006/relationships/image" Target="../media/image652.png"/><Relationship Id="rId159" Type="http://schemas.openxmlformats.org/officeDocument/2006/relationships/image" Target="../media/image700.png"/><Relationship Id="rId366" Type="http://schemas.openxmlformats.org/officeDocument/2006/relationships/customXml" Target="../ink/ink2017.xml"/><Relationship Id="rId573" Type="http://schemas.openxmlformats.org/officeDocument/2006/relationships/customXml" Target="../ink/ink2122.xml"/><Relationship Id="rId780" Type="http://schemas.openxmlformats.org/officeDocument/2006/relationships/customXml" Target="../ink/ink2227.xml"/><Relationship Id="rId226" Type="http://schemas.openxmlformats.org/officeDocument/2006/relationships/image" Target="../media/image733.png"/><Relationship Id="rId433" Type="http://schemas.openxmlformats.org/officeDocument/2006/relationships/customXml" Target="../ink/ink2051.xml"/><Relationship Id="rId878" Type="http://schemas.openxmlformats.org/officeDocument/2006/relationships/customXml" Target="../ink/ink2276.xml"/><Relationship Id="rId640" Type="http://schemas.openxmlformats.org/officeDocument/2006/relationships/customXml" Target="../ink/ink2156.xml"/><Relationship Id="rId738" Type="http://schemas.openxmlformats.org/officeDocument/2006/relationships/image" Target="../media/image986.png"/><Relationship Id="rId945" Type="http://schemas.openxmlformats.org/officeDocument/2006/relationships/customXml" Target="../ink/ink2310.xml"/><Relationship Id="rId74" Type="http://schemas.openxmlformats.org/officeDocument/2006/relationships/customXml" Target="../ink/ink1870.xml"/><Relationship Id="rId377" Type="http://schemas.openxmlformats.org/officeDocument/2006/relationships/customXml" Target="../ink/ink2023.xml"/><Relationship Id="rId500" Type="http://schemas.openxmlformats.org/officeDocument/2006/relationships/image" Target="../media/image869.png"/><Relationship Id="rId584" Type="http://schemas.openxmlformats.org/officeDocument/2006/relationships/customXml" Target="../ink/ink2128.xml"/><Relationship Id="rId805" Type="http://schemas.openxmlformats.org/officeDocument/2006/relationships/image" Target="../media/image1019.png"/><Relationship Id="rId5" Type="http://schemas.openxmlformats.org/officeDocument/2006/relationships/image" Target="../media/image624.png"/><Relationship Id="rId237" Type="http://schemas.openxmlformats.org/officeDocument/2006/relationships/customXml" Target="../ink/ink1952.xml"/><Relationship Id="rId791" Type="http://schemas.openxmlformats.org/officeDocument/2006/relationships/image" Target="../media/image1012.png"/><Relationship Id="rId889" Type="http://schemas.openxmlformats.org/officeDocument/2006/relationships/image" Target="../media/image1061.png"/><Relationship Id="rId444" Type="http://schemas.openxmlformats.org/officeDocument/2006/relationships/image" Target="../media/image841.png"/><Relationship Id="rId651" Type="http://schemas.openxmlformats.org/officeDocument/2006/relationships/image" Target="../media/image943.png"/><Relationship Id="rId749" Type="http://schemas.openxmlformats.org/officeDocument/2006/relationships/image" Target="../media/image991.png"/><Relationship Id="rId290" Type="http://schemas.openxmlformats.org/officeDocument/2006/relationships/image" Target="../media/image765.png"/><Relationship Id="rId304" Type="http://schemas.openxmlformats.org/officeDocument/2006/relationships/image" Target="../media/image772.png"/><Relationship Id="rId388" Type="http://schemas.openxmlformats.org/officeDocument/2006/relationships/image" Target="../media/image813.png"/><Relationship Id="rId511" Type="http://schemas.openxmlformats.org/officeDocument/2006/relationships/customXml" Target="../ink/ink2090.xml"/><Relationship Id="rId609" Type="http://schemas.openxmlformats.org/officeDocument/2006/relationships/image" Target="../media/image922.png"/><Relationship Id="rId956" Type="http://schemas.openxmlformats.org/officeDocument/2006/relationships/image" Target="../media/image1094.png"/><Relationship Id="rId85" Type="http://schemas.openxmlformats.org/officeDocument/2006/relationships/image" Target="../media/image663.png"/><Relationship Id="rId150" Type="http://schemas.openxmlformats.org/officeDocument/2006/relationships/customXml" Target="../ink/ink1908.xml"/><Relationship Id="rId595" Type="http://schemas.openxmlformats.org/officeDocument/2006/relationships/image" Target="../media/image915.png"/><Relationship Id="rId816" Type="http://schemas.openxmlformats.org/officeDocument/2006/relationships/customXml" Target="../ink/ink2245.xml"/><Relationship Id="rId1001" Type="http://schemas.openxmlformats.org/officeDocument/2006/relationships/customXml" Target="../ink/ink2338.xml"/><Relationship Id="rId248" Type="http://schemas.openxmlformats.org/officeDocument/2006/relationships/image" Target="../media/image744.png"/><Relationship Id="rId455" Type="http://schemas.openxmlformats.org/officeDocument/2006/relationships/customXml" Target="../ink/ink2062.xml"/><Relationship Id="rId662" Type="http://schemas.openxmlformats.org/officeDocument/2006/relationships/customXml" Target="../ink/ink2167.xml"/><Relationship Id="rId12" Type="http://schemas.openxmlformats.org/officeDocument/2006/relationships/customXml" Target="../ink/ink1839.xml"/><Relationship Id="rId108" Type="http://schemas.openxmlformats.org/officeDocument/2006/relationships/customXml" Target="../ink/ink1887.xml"/><Relationship Id="rId315" Type="http://schemas.openxmlformats.org/officeDocument/2006/relationships/customXml" Target="../ink/ink1991.xml"/><Relationship Id="rId522" Type="http://schemas.openxmlformats.org/officeDocument/2006/relationships/customXml" Target="../ink/ink2096.xml"/><Relationship Id="rId967" Type="http://schemas.openxmlformats.org/officeDocument/2006/relationships/customXml" Target="../ink/ink2321.xml"/><Relationship Id="rId96" Type="http://schemas.openxmlformats.org/officeDocument/2006/relationships/customXml" Target="../ink/ink1881.xml"/><Relationship Id="rId161" Type="http://schemas.openxmlformats.org/officeDocument/2006/relationships/image" Target="../media/image701.png"/><Relationship Id="rId399" Type="http://schemas.openxmlformats.org/officeDocument/2006/relationships/customXml" Target="../ink/ink2034.xml"/><Relationship Id="rId827" Type="http://schemas.openxmlformats.org/officeDocument/2006/relationships/image" Target="../media/image1030.png"/><Relationship Id="rId1012" Type="http://schemas.openxmlformats.org/officeDocument/2006/relationships/image" Target="../media/image1122.png"/><Relationship Id="rId259" Type="http://schemas.openxmlformats.org/officeDocument/2006/relationships/customXml" Target="../ink/ink1963.xml"/><Relationship Id="rId466" Type="http://schemas.openxmlformats.org/officeDocument/2006/relationships/image" Target="../media/image852.png"/><Relationship Id="rId673" Type="http://schemas.openxmlformats.org/officeDocument/2006/relationships/image" Target="../media/image954.png"/><Relationship Id="rId880" Type="http://schemas.openxmlformats.org/officeDocument/2006/relationships/customXml" Target="../ink/ink2277.xml"/><Relationship Id="rId23" Type="http://schemas.openxmlformats.org/officeDocument/2006/relationships/image" Target="../media/image633.png"/><Relationship Id="rId119" Type="http://schemas.openxmlformats.org/officeDocument/2006/relationships/image" Target="../media/image680.png"/><Relationship Id="rId326" Type="http://schemas.openxmlformats.org/officeDocument/2006/relationships/customXml" Target="../ink/ink1997.xml"/><Relationship Id="rId533" Type="http://schemas.openxmlformats.org/officeDocument/2006/relationships/image" Target="../media/image885.png"/><Relationship Id="rId978" Type="http://schemas.openxmlformats.org/officeDocument/2006/relationships/image" Target="../media/image1105.png"/><Relationship Id="rId740" Type="http://schemas.openxmlformats.org/officeDocument/2006/relationships/image" Target="../media/image987.png"/><Relationship Id="rId838" Type="http://schemas.openxmlformats.org/officeDocument/2006/relationships/customXml" Target="../ink/ink2256.xml"/><Relationship Id="rId172" Type="http://schemas.openxmlformats.org/officeDocument/2006/relationships/customXml" Target="../ink/ink1919.xml"/><Relationship Id="rId477" Type="http://schemas.openxmlformats.org/officeDocument/2006/relationships/customXml" Target="../ink/ink2073.xml"/><Relationship Id="rId600" Type="http://schemas.openxmlformats.org/officeDocument/2006/relationships/customXml" Target="../ink/ink2136.xml"/><Relationship Id="rId684" Type="http://schemas.openxmlformats.org/officeDocument/2006/relationships/customXml" Target="../ink/ink2178.xml"/><Relationship Id="rId337" Type="http://schemas.openxmlformats.org/officeDocument/2006/relationships/image" Target="../media/image788.png"/><Relationship Id="rId891" Type="http://schemas.openxmlformats.org/officeDocument/2006/relationships/image" Target="../media/image1062.png"/><Relationship Id="rId905" Type="http://schemas.openxmlformats.org/officeDocument/2006/relationships/image" Target="../media/image1069.png"/><Relationship Id="rId989" Type="http://schemas.openxmlformats.org/officeDocument/2006/relationships/customXml" Target="../ink/ink2332.xml"/><Relationship Id="rId34" Type="http://schemas.openxmlformats.org/officeDocument/2006/relationships/customXml" Target="../ink/ink1850.xml"/><Relationship Id="rId544" Type="http://schemas.openxmlformats.org/officeDocument/2006/relationships/customXml" Target="../ink/ink2107.xml"/><Relationship Id="rId751" Type="http://schemas.openxmlformats.org/officeDocument/2006/relationships/image" Target="../media/image992.png"/><Relationship Id="rId849" Type="http://schemas.openxmlformats.org/officeDocument/2006/relationships/image" Target="../media/image1041.png"/><Relationship Id="rId183" Type="http://schemas.openxmlformats.org/officeDocument/2006/relationships/image" Target="../media/image712.png"/><Relationship Id="rId390" Type="http://schemas.openxmlformats.org/officeDocument/2006/relationships/image" Target="../media/image814.png"/><Relationship Id="rId404" Type="http://schemas.openxmlformats.org/officeDocument/2006/relationships/image" Target="../media/image821.png"/><Relationship Id="rId611" Type="http://schemas.openxmlformats.org/officeDocument/2006/relationships/image" Target="../media/image923.png"/><Relationship Id="rId250" Type="http://schemas.openxmlformats.org/officeDocument/2006/relationships/image" Target="../media/image745.png"/><Relationship Id="rId488" Type="http://schemas.openxmlformats.org/officeDocument/2006/relationships/image" Target="../media/image863.png"/><Relationship Id="rId695" Type="http://schemas.openxmlformats.org/officeDocument/2006/relationships/image" Target="../media/image965.png"/><Relationship Id="rId709" Type="http://schemas.openxmlformats.org/officeDocument/2006/relationships/image" Target="../media/image972.png"/><Relationship Id="rId916" Type="http://schemas.openxmlformats.org/officeDocument/2006/relationships/customXml" Target="../ink/ink2295.xml"/><Relationship Id="rId45" Type="http://schemas.openxmlformats.org/officeDocument/2006/relationships/image" Target="../media/image644.png"/><Relationship Id="rId110" Type="http://schemas.openxmlformats.org/officeDocument/2006/relationships/customXml" Target="../ink/ink1888.xml"/><Relationship Id="rId348" Type="http://schemas.openxmlformats.org/officeDocument/2006/relationships/customXml" Target="../ink/ink2008.xml"/><Relationship Id="rId555" Type="http://schemas.openxmlformats.org/officeDocument/2006/relationships/image" Target="../media/image896.png"/><Relationship Id="rId762" Type="http://schemas.openxmlformats.org/officeDocument/2006/relationships/customXml" Target="../ink/ink2218.xml"/><Relationship Id="rId194" Type="http://schemas.openxmlformats.org/officeDocument/2006/relationships/customXml" Target="../ink/ink1930.xml"/><Relationship Id="rId208" Type="http://schemas.openxmlformats.org/officeDocument/2006/relationships/image" Target="../media/image724.png"/><Relationship Id="rId415" Type="http://schemas.openxmlformats.org/officeDocument/2006/relationships/customXml" Target="../ink/ink2042.xml"/><Relationship Id="rId622" Type="http://schemas.openxmlformats.org/officeDocument/2006/relationships/customXml" Target="../ink/ink2147.xml"/><Relationship Id="rId261" Type="http://schemas.openxmlformats.org/officeDocument/2006/relationships/customXml" Target="../ink/ink1964.xml"/><Relationship Id="rId499" Type="http://schemas.openxmlformats.org/officeDocument/2006/relationships/customXml" Target="../ink/ink2084.xml"/><Relationship Id="rId927" Type="http://schemas.openxmlformats.org/officeDocument/2006/relationships/image" Target="../media/image1080.png"/><Relationship Id="rId56" Type="http://schemas.openxmlformats.org/officeDocument/2006/relationships/customXml" Target="../ink/ink1861.xml"/><Relationship Id="rId359" Type="http://schemas.openxmlformats.org/officeDocument/2006/relationships/image" Target="../media/image799.png"/><Relationship Id="rId566" Type="http://schemas.openxmlformats.org/officeDocument/2006/relationships/customXml" Target="../ink/ink2118.xml"/><Relationship Id="rId773" Type="http://schemas.openxmlformats.org/officeDocument/2006/relationships/image" Target="../media/image1003.png"/><Relationship Id="rId121" Type="http://schemas.openxmlformats.org/officeDocument/2006/relationships/image" Target="../media/image681.png"/><Relationship Id="rId219" Type="http://schemas.openxmlformats.org/officeDocument/2006/relationships/customXml" Target="../ink/ink1943.xml"/><Relationship Id="rId426" Type="http://schemas.openxmlformats.org/officeDocument/2006/relationships/image" Target="../media/image832.png"/><Relationship Id="rId633" Type="http://schemas.openxmlformats.org/officeDocument/2006/relationships/image" Target="../media/image934.png"/><Relationship Id="rId980" Type="http://schemas.openxmlformats.org/officeDocument/2006/relationships/image" Target="../media/image1106.png"/><Relationship Id="rId840" Type="http://schemas.openxmlformats.org/officeDocument/2006/relationships/customXml" Target="../ink/ink2257.xml"/><Relationship Id="rId938" Type="http://schemas.openxmlformats.org/officeDocument/2006/relationships/image" Target="../media/image1085.png"/><Relationship Id="rId67" Type="http://schemas.openxmlformats.org/officeDocument/2006/relationships/image" Target="../media/image654.png"/><Relationship Id="rId272" Type="http://schemas.openxmlformats.org/officeDocument/2006/relationships/image" Target="../media/image756.png"/><Relationship Id="rId577" Type="http://schemas.openxmlformats.org/officeDocument/2006/relationships/customXml" Target="../ink/ink2124.xml"/><Relationship Id="rId700" Type="http://schemas.openxmlformats.org/officeDocument/2006/relationships/customXml" Target="../ink/ink2186.xml"/><Relationship Id="rId132" Type="http://schemas.openxmlformats.org/officeDocument/2006/relationships/customXml" Target="../ink/ink1899.xml"/><Relationship Id="rId784" Type="http://schemas.openxmlformats.org/officeDocument/2006/relationships/customXml" Target="../ink/ink2229.xml"/><Relationship Id="rId991" Type="http://schemas.openxmlformats.org/officeDocument/2006/relationships/customXml" Target="../ink/ink2333.xml"/><Relationship Id="rId437" Type="http://schemas.openxmlformats.org/officeDocument/2006/relationships/customXml" Target="../ink/ink2053.xml"/><Relationship Id="rId644" Type="http://schemas.openxmlformats.org/officeDocument/2006/relationships/customXml" Target="../ink/ink2158.xml"/><Relationship Id="rId851" Type="http://schemas.openxmlformats.org/officeDocument/2006/relationships/image" Target="../media/image1042.png"/><Relationship Id="rId283" Type="http://schemas.openxmlformats.org/officeDocument/2006/relationships/customXml" Target="../ink/ink1975.xml"/><Relationship Id="rId490" Type="http://schemas.openxmlformats.org/officeDocument/2006/relationships/image" Target="../media/image864.png"/><Relationship Id="rId504" Type="http://schemas.openxmlformats.org/officeDocument/2006/relationships/image" Target="../media/image871.png"/><Relationship Id="rId711" Type="http://schemas.openxmlformats.org/officeDocument/2006/relationships/image" Target="../media/image973.png"/><Relationship Id="rId949" Type="http://schemas.openxmlformats.org/officeDocument/2006/relationships/customXml" Target="../ink/ink2312.xml"/><Relationship Id="rId78" Type="http://schemas.openxmlformats.org/officeDocument/2006/relationships/customXml" Target="../ink/ink1872.xml"/><Relationship Id="rId143" Type="http://schemas.openxmlformats.org/officeDocument/2006/relationships/image" Target="../media/image692.png"/><Relationship Id="rId350" Type="http://schemas.openxmlformats.org/officeDocument/2006/relationships/customXml" Target="../ink/ink2009.xml"/><Relationship Id="rId588" Type="http://schemas.openxmlformats.org/officeDocument/2006/relationships/customXml" Target="../ink/ink2130.xml"/><Relationship Id="rId795" Type="http://schemas.openxmlformats.org/officeDocument/2006/relationships/image" Target="../media/image1014.png"/><Relationship Id="rId809" Type="http://schemas.openxmlformats.org/officeDocument/2006/relationships/image" Target="../media/image1021.png"/><Relationship Id="rId9" Type="http://schemas.openxmlformats.org/officeDocument/2006/relationships/image" Target="../media/image626.png"/><Relationship Id="rId210" Type="http://schemas.openxmlformats.org/officeDocument/2006/relationships/image" Target="../media/image725.png"/><Relationship Id="rId448" Type="http://schemas.openxmlformats.org/officeDocument/2006/relationships/image" Target="../media/image843.png"/><Relationship Id="rId655" Type="http://schemas.openxmlformats.org/officeDocument/2006/relationships/image" Target="../media/image945.png"/><Relationship Id="rId862" Type="http://schemas.openxmlformats.org/officeDocument/2006/relationships/customXml" Target="../ink/ink2268.xml"/><Relationship Id="rId294" Type="http://schemas.openxmlformats.org/officeDocument/2006/relationships/image" Target="../media/image767.png"/><Relationship Id="rId308" Type="http://schemas.openxmlformats.org/officeDocument/2006/relationships/image" Target="../media/image774.png"/><Relationship Id="rId515" Type="http://schemas.openxmlformats.org/officeDocument/2006/relationships/customXml" Target="../ink/ink2092.xml"/><Relationship Id="rId722" Type="http://schemas.openxmlformats.org/officeDocument/2006/relationships/image" Target="../media/image978.png"/><Relationship Id="rId89" Type="http://schemas.openxmlformats.org/officeDocument/2006/relationships/image" Target="../media/image665.png"/><Relationship Id="rId154" Type="http://schemas.openxmlformats.org/officeDocument/2006/relationships/customXml" Target="../ink/ink1910.xml"/><Relationship Id="rId361" Type="http://schemas.openxmlformats.org/officeDocument/2006/relationships/image" Target="../media/image800.png"/><Relationship Id="rId599" Type="http://schemas.openxmlformats.org/officeDocument/2006/relationships/image" Target="../media/image917.png"/><Relationship Id="rId1005" Type="http://schemas.openxmlformats.org/officeDocument/2006/relationships/customXml" Target="../ink/ink2340.xml"/><Relationship Id="rId459" Type="http://schemas.openxmlformats.org/officeDocument/2006/relationships/customXml" Target="../ink/ink2064.xml"/><Relationship Id="rId666" Type="http://schemas.openxmlformats.org/officeDocument/2006/relationships/customXml" Target="../ink/ink2169.xml"/><Relationship Id="rId873" Type="http://schemas.openxmlformats.org/officeDocument/2006/relationships/image" Target="../media/image1053.png"/><Relationship Id="rId16" Type="http://schemas.openxmlformats.org/officeDocument/2006/relationships/customXml" Target="../ink/ink1841.xml"/><Relationship Id="rId221" Type="http://schemas.openxmlformats.org/officeDocument/2006/relationships/customXml" Target="../ink/ink1944.xml"/><Relationship Id="rId319" Type="http://schemas.openxmlformats.org/officeDocument/2006/relationships/customXml" Target="../ink/ink1993.xml"/><Relationship Id="rId526" Type="http://schemas.openxmlformats.org/officeDocument/2006/relationships/customXml" Target="../ink/ink2098.xml"/><Relationship Id="rId733" Type="http://schemas.openxmlformats.org/officeDocument/2006/relationships/customXml" Target="../ink/ink2203.xml"/><Relationship Id="rId940" Type="http://schemas.openxmlformats.org/officeDocument/2006/relationships/image" Target="../media/image1086.png"/><Relationship Id="rId1016" Type="http://schemas.openxmlformats.org/officeDocument/2006/relationships/image" Target="../media/image1124.png"/><Relationship Id="rId165" Type="http://schemas.openxmlformats.org/officeDocument/2006/relationships/image" Target="../media/image703.png"/><Relationship Id="rId372" Type="http://schemas.openxmlformats.org/officeDocument/2006/relationships/image" Target="../media/image805.png"/><Relationship Id="rId677" Type="http://schemas.openxmlformats.org/officeDocument/2006/relationships/image" Target="../media/image956.png"/><Relationship Id="rId800" Type="http://schemas.openxmlformats.org/officeDocument/2006/relationships/customXml" Target="../ink/ink2237.xml"/><Relationship Id="rId232" Type="http://schemas.openxmlformats.org/officeDocument/2006/relationships/image" Target="../media/image736.png"/><Relationship Id="rId884" Type="http://schemas.openxmlformats.org/officeDocument/2006/relationships/customXml" Target="../ink/ink2279.xml"/><Relationship Id="rId27" Type="http://schemas.openxmlformats.org/officeDocument/2006/relationships/image" Target="../media/image635.png"/><Relationship Id="rId537" Type="http://schemas.openxmlformats.org/officeDocument/2006/relationships/image" Target="../media/image887.png"/><Relationship Id="rId744" Type="http://schemas.openxmlformats.org/officeDocument/2006/relationships/image" Target="../media/image989.png"/><Relationship Id="rId951" Type="http://schemas.openxmlformats.org/officeDocument/2006/relationships/customXml" Target="../ink/ink2313.xml"/><Relationship Id="rId80" Type="http://schemas.openxmlformats.org/officeDocument/2006/relationships/customXml" Target="../ink/ink1873.xml"/><Relationship Id="rId176" Type="http://schemas.openxmlformats.org/officeDocument/2006/relationships/customXml" Target="../ink/ink1921.xml"/><Relationship Id="rId383" Type="http://schemas.openxmlformats.org/officeDocument/2006/relationships/customXml" Target="../ink/ink2026.xml"/><Relationship Id="rId590" Type="http://schemas.openxmlformats.org/officeDocument/2006/relationships/customXml" Target="../ink/ink2131.xml"/><Relationship Id="rId604" Type="http://schemas.openxmlformats.org/officeDocument/2006/relationships/customXml" Target="../ink/ink2138.xml"/><Relationship Id="rId811" Type="http://schemas.openxmlformats.org/officeDocument/2006/relationships/image" Target="../media/image1022.png"/><Relationship Id="rId243" Type="http://schemas.openxmlformats.org/officeDocument/2006/relationships/customXml" Target="../ink/ink1955.xml"/><Relationship Id="rId450" Type="http://schemas.openxmlformats.org/officeDocument/2006/relationships/image" Target="../media/image844.png"/><Relationship Id="rId688" Type="http://schemas.openxmlformats.org/officeDocument/2006/relationships/customXml" Target="../ink/ink2180.xml"/><Relationship Id="rId895" Type="http://schemas.openxmlformats.org/officeDocument/2006/relationships/image" Target="../media/image1064.png"/><Relationship Id="rId909" Type="http://schemas.openxmlformats.org/officeDocument/2006/relationships/image" Target="../media/image1071.png"/><Relationship Id="rId38" Type="http://schemas.openxmlformats.org/officeDocument/2006/relationships/customXml" Target="../ink/ink1852.xml"/><Relationship Id="rId103" Type="http://schemas.openxmlformats.org/officeDocument/2006/relationships/image" Target="../media/image672.png"/><Relationship Id="rId310" Type="http://schemas.openxmlformats.org/officeDocument/2006/relationships/image" Target="../media/image775.png"/><Relationship Id="rId548" Type="http://schemas.openxmlformats.org/officeDocument/2006/relationships/customXml" Target="../ink/ink2109.xml"/><Relationship Id="rId755" Type="http://schemas.openxmlformats.org/officeDocument/2006/relationships/image" Target="../media/image994.png"/><Relationship Id="rId962" Type="http://schemas.openxmlformats.org/officeDocument/2006/relationships/image" Target="../media/image1097.png"/><Relationship Id="rId91" Type="http://schemas.openxmlformats.org/officeDocument/2006/relationships/image" Target="../media/image666.png"/><Relationship Id="rId187" Type="http://schemas.openxmlformats.org/officeDocument/2006/relationships/image" Target="../media/image714.png"/><Relationship Id="rId394" Type="http://schemas.openxmlformats.org/officeDocument/2006/relationships/image" Target="../media/image816.png"/><Relationship Id="rId408" Type="http://schemas.openxmlformats.org/officeDocument/2006/relationships/image" Target="../media/image823.png"/><Relationship Id="rId615" Type="http://schemas.openxmlformats.org/officeDocument/2006/relationships/image" Target="../media/image925.png"/><Relationship Id="rId822" Type="http://schemas.openxmlformats.org/officeDocument/2006/relationships/customXml" Target="../ink/ink2248.xml"/><Relationship Id="rId254" Type="http://schemas.openxmlformats.org/officeDocument/2006/relationships/image" Target="../media/image747.png"/><Relationship Id="rId699" Type="http://schemas.openxmlformats.org/officeDocument/2006/relationships/image" Target="../media/image967.png"/><Relationship Id="rId49" Type="http://schemas.openxmlformats.org/officeDocument/2006/relationships/image" Target="../media/image29.png"/><Relationship Id="rId114" Type="http://schemas.openxmlformats.org/officeDocument/2006/relationships/customXml" Target="../ink/ink1890.xml"/><Relationship Id="rId461" Type="http://schemas.openxmlformats.org/officeDocument/2006/relationships/customXml" Target="../ink/ink2065.xml"/><Relationship Id="rId559" Type="http://schemas.openxmlformats.org/officeDocument/2006/relationships/image" Target="../media/image898.png"/><Relationship Id="rId766" Type="http://schemas.openxmlformats.org/officeDocument/2006/relationships/customXml" Target="../ink/ink2220.xml"/><Relationship Id="rId198" Type="http://schemas.openxmlformats.org/officeDocument/2006/relationships/customXml" Target="../ink/ink1932.xml"/><Relationship Id="rId321" Type="http://schemas.openxmlformats.org/officeDocument/2006/relationships/customXml" Target="../ink/ink1994.xml"/><Relationship Id="rId419" Type="http://schemas.openxmlformats.org/officeDocument/2006/relationships/customXml" Target="../ink/ink2044.xml"/><Relationship Id="rId626" Type="http://schemas.openxmlformats.org/officeDocument/2006/relationships/customXml" Target="../ink/ink2149.xml"/><Relationship Id="rId973" Type="http://schemas.openxmlformats.org/officeDocument/2006/relationships/customXml" Target="../ink/ink2324.xml"/><Relationship Id="rId833" Type="http://schemas.openxmlformats.org/officeDocument/2006/relationships/image" Target="../media/image1033.png"/><Relationship Id="rId265" Type="http://schemas.openxmlformats.org/officeDocument/2006/relationships/customXml" Target="../ink/ink1966.xml"/><Relationship Id="rId472" Type="http://schemas.openxmlformats.org/officeDocument/2006/relationships/image" Target="../media/image855.png"/><Relationship Id="rId900" Type="http://schemas.openxmlformats.org/officeDocument/2006/relationships/customXml" Target="../ink/ink2287.xml"/><Relationship Id="rId125" Type="http://schemas.openxmlformats.org/officeDocument/2006/relationships/image" Target="../media/image683.png"/><Relationship Id="rId332" Type="http://schemas.openxmlformats.org/officeDocument/2006/relationships/customXml" Target="../ink/ink2000.xml"/><Relationship Id="rId777" Type="http://schemas.openxmlformats.org/officeDocument/2006/relationships/image" Target="../media/image1005.png"/><Relationship Id="rId984" Type="http://schemas.openxmlformats.org/officeDocument/2006/relationships/image" Target="../media/image1108.png"/><Relationship Id="rId637" Type="http://schemas.openxmlformats.org/officeDocument/2006/relationships/image" Target="../media/image936.png"/><Relationship Id="rId844" Type="http://schemas.openxmlformats.org/officeDocument/2006/relationships/customXml" Target="../ink/ink2259.xml"/><Relationship Id="rId276" Type="http://schemas.openxmlformats.org/officeDocument/2006/relationships/image" Target="../media/image758.png"/><Relationship Id="rId483" Type="http://schemas.openxmlformats.org/officeDocument/2006/relationships/customXml" Target="../ink/ink2076.xml"/><Relationship Id="rId690" Type="http://schemas.openxmlformats.org/officeDocument/2006/relationships/customXml" Target="../ink/ink2181.xml"/><Relationship Id="rId704" Type="http://schemas.openxmlformats.org/officeDocument/2006/relationships/customXml" Target="../ink/ink2188.xml"/><Relationship Id="rId911" Type="http://schemas.openxmlformats.org/officeDocument/2006/relationships/image" Target="../media/image1072.png"/><Relationship Id="rId40" Type="http://schemas.openxmlformats.org/officeDocument/2006/relationships/customXml" Target="../ink/ink1853.xml"/><Relationship Id="rId136" Type="http://schemas.openxmlformats.org/officeDocument/2006/relationships/customXml" Target="../ink/ink1901.xml"/><Relationship Id="rId343" Type="http://schemas.openxmlformats.org/officeDocument/2006/relationships/image" Target="../media/image791.png"/><Relationship Id="rId550" Type="http://schemas.openxmlformats.org/officeDocument/2006/relationships/customXml" Target="../ink/ink2110.xml"/><Relationship Id="rId788" Type="http://schemas.openxmlformats.org/officeDocument/2006/relationships/customXml" Target="../ink/ink2231.xml"/><Relationship Id="rId995" Type="http://schemas.openxmlformats.org/officeDocument/2006/relationships/customXml" Target="../ink/ink2335.xml"/><Relationship Id="rId203" Type="http://schemas.openxmlformats.org/officeDocument/2006/relationships/customXml" Target="../ink/ink1935.xml"/><Relationship Id="rId648" Type="http://schemas.openxmlformats.org/officeDocument/2006/relationships/customXml" Target="../ink/ink2160.xml"/><Relationship Id="rId855" Type="http://schemas.openxmlformats.org/officeDocument/2006/relationships/image" Target="../media/image1044.png"/><Relationship Id="rId287" Type="http://schemas.openxmlformats.org/officeDocument/2006/relationships/customXml" Target="../ink/ink1977.xml"/><Relationship Id="rId410" Type="http://schemas.openxmlformats.org/officeDocument/2006/relationships/image" Target="../media/image824.png"/><Relationship Id="rId494" Type="http://schemas.openxmlformats.org/officeDocument/2006/relationships/image" Target="../media/image866.png"/><Relationship Id="rId508" Type="http://schemas.openxmlformats.org/officeDocument/2006/relationships/image" Target="../media/image873.png"/><Relationship Id="rId715" Type="http://schemas.openxmlformats.org/officeDocument/2006/relationships/image" Target="../media/image975.png"/><Relationship Id="rId922" Type="http://schemas.openxmlformats.org/officeDocument/2006/relationships/customXml" Target="../ink/ink2298.xml"/><Relationship Id="rId147" Type="http://schemas.openxmlformats.org/officeDocument/2006/relationships/image" Target="../media/image694.png"/><Relationship Id="rId354" Type="http://schemas.openxmlformats.org/officeDocument/2006/relationships/customXml" Target="../ink/ink2011.xml"/><Relationship Id="rId799" Type="http://schemas.openxmlformats.org/officeDocument/2006/relationships/image" Target="../media/image1016.png"/><Relationship Id="rId51" Type="http://schemas.openxmlformats.org/officeDocument/2006/relationships/image" Target="../media/image646.png"/><Relationship Id="rId561" Type="http://schemas.openxmlformats.org/officeDocument/2006/relationships/image" Target="../media/image899.png"/><Relationship Id="rId659" Type="http://schemas.openxmlformats.org/officeDocument/2006/relationships/image" Target="../media/image947.png"/><Relationship Id="rId866" Type="http://schemas.openxmlformats.org/officeDocument/2006/relationships/customXml" Target="../ink/ink2270.xml"/><Relationship Id="rId214" Type="http://schemas.openxmlformats.org/officeDocument/2006/relationships/image" Target="../media/image727.png"/><Relationship Id="rId298" Type="http://schemas.openxmlformats.org/officeDocument/2006/relationships/image" Target="../media/image769.png"/><Relationship Id="rId421" Type="http://schemas.openxmlformats.org/officeDocument/2006/relationships/customXml" Target="../ink/ink2045.xml"/><Relationship Id="rId519" Type="http://schemas.openxmlformats.org/officeDocument/2006/relationships/customXml" Target="../ink/ink2094.xml"/><Relationship Id="rId158" Type="http://schemas.openxmlformats.org/officeDocument/2006/relationships/customXml" Target="../ink/ink1912.xml"/><Relationship Id="rId726" Type="http://schemas.openxmlformats.org/officeDocument/2006/relationships/image" Target="../media/image980.png"/><Relationship Id="rId933" Type="http://schemas.openxmlformats.org/officeDocument/2006/relationships/customXml" Target="../ink/ink2304.xml"/><Relationship Id="rId1009" Type="http://schemas.openxmlformats.org/officeDocument/2006/relationships/customXml" Target="../ink/ink2342.xml"/><Relationship Id="rId62" Type="http://schemas.openxmlformats.org/officeDocument/2006/relationships/customXml" Target="../ink/ink1864.xml"/><Relationship Id="rId365" Type="http://schemas.openxmlformats.org/officeDocument/2006/relationships/image" Target="../media/image802.png"/><Relationship Id="rId572" Type="http://schemas.openxmlformats.org/officeDocument/2006/relationships/customXml" Target="../ink/ink2121.xml"/><Relationship Id="rId225" Type="http://schemas.openxmlformats.org/officeDocument/2006/relationships/customXml" Target="../ink/ink1946.xml"/><Relationship Id="rId432" Type="http://schemas.openxmlformats.org/officeDocument/2006/relationships/image" Target="../media/image835.png"/><Relationship Id="rId877" Type="http://schemas.openxmlformats.org/officeDocument/2006/relationships/image" Target="../media/image1055.png"/><Relationship Id="rId737" Type="http://schemas.openxmlformats.org/officeDocument/2006/relationships/customXml" Target="../ink/ink2205.xml"/><Relationship Id="rId944" Type="http://schemas.openxmlformats.org/officeDocument/2006/relationships/image" Target="../media/image1088.png"/><Relationship Id="rId73" Type="http://schemas.openxmlformats.org/officeDocument/2006/relationships/image" Target="../media/image657.png"/><Relationship Id="rId169" Type="http://schemas.openxmlformats.org/officeDocument/2006/relationships/image" Target="../media/image705.png"/><Relationship Id="rId376" Type="http://schemas.openxmlformats.org/officeDocument/2006/relationships/image" Target="../media/image807.png"/><Relationship Id="rId583" Type="http://schemas.openxmlformats.org/officeDocument/2006/relationships/image" Target="../media/image909.png"/><Relationship Id="rId790" Type="http://schemas.openxmlformats.org/officeDocument/2006/relationships/customXml" Target="../ink/ink2232.xml"/><Relationship Id="rId804" Type="http://schemas.openxmlformats.org/officeDocument/2006/relationships/customXml" Target="../ink/ink2239.xml"/><Relationship Id="rId4" Type="http://schemas.openxmlformats.org/officeDocument/2006/relationships/customXml" Target="../ink/ink1835.xml"/><Relationship Id="rId236" Type="http://schemas.openxmlformats.org/officeDocument/2006/relationships/image" Target="../media/image738.png"/><Relationship Id="rId443" Type="http://schemas.openxmlformats.org/officeDocument/2006/relationships/customXml" Target="../ink/ink2056.xml"/><Relationship Id="rId650" Type="http://schemas.openxmlformats.org/officeDocument/2006/relationships/customXml" Target="../ink/ink2161.xml"/><Relationship Id="rId888" Type="http://schemas.openxmlformats.org/officeDocument/2006/relationships/customXml" Target="../ink/ink2281.xml"/><Relationship Id="rId303" Type="http://schemas.openxmlformats.org/officeDocument/2006/relationships/customXml" Target="../ink/ink1985.xml"/><Relationship Id="rId748" Type="http://schemas.openxmlformats.org/officeDocument/2006/relationships/customXml" Target="../ink/ink2211.xml"/><Relationship Id="rId955" Type="http://schemas.openxmlformats.org/officeDocument/2006/relationships/customXml" Target="../ink/ink2315.xml"/><Relationship Id="rId84" Type="http://schemas.openxmlformats.org/officeDocument/2006/relationships/customXml" Target="../ink/ink1875.xml"/><Relationship Id="rId387" Type="http://schemas.openxmlformats.org/officeDocument/2006/relationships/customXml" Target="../ink/ink2028.xml"/><Relationship Id="rId510" Type="http://schemas.openxmlformats.org/officeDocument/2006/relationships/image" Target="../media/image874.png"/><Relationship Id="rId594" Type="http://schemas.openxmlformats.org/officeDocument/2006/relationships/customXml" Target="../ink/ink2133.xml"/><Relationship Id="rId608" Type="http://schemas.openxmlformats.org/officeDocument/2006/relationships/customXml" Target="../ink/ink2140.xml"/><Relationship Id="rId815" Type="http://schemas.openxmlformats.org/officeDocument/2006/relationships/image" Target="../media/image1024.png"/><Relationship Id="rId247" Type="http://schemas.openxmlformats.org/officeDocument/2006/relationships/customXml" Target="../ink/ink1957.xml"/><Relationship Id="rId899" Type="http://schemas.openxmlformats.org/officeDocument/2006/relationships/image" Target="../media/image1066.png"/><Relationship Id="rId1000" Type="http://schemas.openxmlformats.org/officeDocument/2006/relationships/image" Target="../media/image1116.png"/><Relationship Id="rId107" Type="http://schemas.openxmlformats.org/officeDocument/2006/relationships/image" Target="../media/image674.png"/><Relationship Id="rId454" Type="http://schemas.openxmlformats.org/officeDocument/2006/relationships/image" Target="../media/image846.png"/><Relationship Id="rId661" Type="http://schemas.openxmlformats.org/officeDocument/2006/relationships/image" Target="../media/image948.png"/><Relationship Id="rId759" Type="http://schemas.openxmlformats.org/officeDocument/2006/relationships/image" Target="../media/image996.png"/><Relationship Id="rId966" Type="http://schemas.openxmlformats.org/officeDocument/2006/relationships/image" Target="../media/image1099.png"/><Relationship Id="rId11" Type="http://schemas.openxmlformats.org/officeDocument/2006/relationships/image" Target="../media/image627.png"/><Relationship Id="rId314" Type="http://schemas.openxmlformats.org/officeDocument/2006/relationships/image" Target="../media/image777.png"/><Relationship Id="rId398" Type="http://schemas.openxmlformats.org/officeDocument/2006/relationships/image" Target="../media/image818.png"/><Relationship Id="rId521" Type="http://schemas.openxmlformats.org/officeDocument/2006/relationships/customXml" Target="../ink/ink2095.xml"/><Relationship Id="rId619" Type="http://schemas.openxmlformats.org/officeDocument/2006/relationships/image" Target="../media/image927.png"/><Relationship Id="rId95" Type="http://schemas.openxmlformats.org/officeDocument/2006/relationships/image" Target="../media/image668.png"/><Relationship Id="rId160" Type="http://schemas.openxmlformats.org/officeDocument/2006/relationships/customXml" Target="../ink/ink1913.xml"/><Relationship Id="rId826" Type="http://schemas.openxmlformats.org/officeDocument/2006/relationships/customXml" Target="../ink/ink2250.xml"/><Relationship Id="rId1011" Type="http://schemas.openxmlformats.org/officeDocument/2006/relationships/customXml" Target="../ink/ink2343.xml"/><Relationship Id="rId258" Type="http://schemas.openxmlformats.org/officeDocument/2006/relationships/image" Target="../media/image749.png"/><Relationship Id="rId465" Type="http://schemas.openxmlformats.org/officeDocument/2006/relationships/customXml" Target="../ink/ink2067.xml"/><Relationship Id="rId672" Type="http://schemas.openxmlformats.org/officeDocument/2006/relationships/customXml" Target="../ink/ink2172.xml"/><Relationship Id="rId22" Type="http://schemas.openxmlformats.org/officeDocument/2006/relationships/customXml" Target="../ink/ink1844.xml"/><Relationship Id="rId118" Type="http://schemas.openxmlformats.org/officeDocument/2006/relationships/customXml" Target="../ink/ink1892.xml"/><Relationship Id="rId325" Type="http://schemas.openxmlformats.org/officeDocument/2006/relationships/image" Target="../media/image782.png"/><Relationship Id="rId532" Type="http://schemas.openxmlformats.org/officeDocument/2006/relationships/customXml" Target="../ink/ink2101.xml"/><Relationship Id="rId977" Type="http://schemas.openxmlformats.org/officeDocument/2006/relationships/customXml" Target="../ink/ink2326.xml"/><Relationship Id="rId171" Type="http://schemas.openxmlformats.org/officeDocument/2006/relationships/image" Target="../media/image706.png"/><Relationship Id="rId837" Type="http://schemas.openxmlformats.org/officeDocument/2006/relationships/image" Target="../media/image1035.png"/><Relationship Id="rId269" Type="http://schemas.openxmlformats.org/officeDocument/2006/relationships/customXml" Target="../ink/ink1968.xml"/><Relationship Id="rId476" Type="http://schemas.openxmlformats.org/officeDocument/2006/relationships/image" Target="../media/image857.png"/><Relationship Id="rId683" Type="http://schemas.openxmlformats.org/officeDocument/2006/relationships/image" Target="../media/image959.png"/><Relationship Id="rId890" Type="http://schemas.openxmlformats.org/officeDocument/2006/relationships/customXml" Target="../ink/ink2282.xml"/><Relationship Id="rId904" Type="http://schemas.openxmlformats.org/officeDocument/2006/relationships/customXml" Target="../ink/ink2289.xml"/><Relationship Id="rId33" Type="http://schemas.openxmlformats.org/officeDocument/2006/relationships/image" Target="../media/image638.png"/><Relationship Id="rId129" Type="http://schemas.openxmlformats.org/officeDocument/2006/relationships/image" Target="../media/image685.png"/><Relationship Id="rId336" Type="http://schemas.openxmlformats.org/officeDocument/2006/relationships/customXml" Target="../ink/ink2002.xml"/><Relationship Id="rId543" Type="http://schemas.openxmlformats.org/officeDocument/2006/relationships/image" Target="../media/image890.png"/><Relationship Id="rId988" Type="http://schemas.openxmlformats.org/officeDocument/2006/relationships/image" Target="../media/image1110.png"/><Relationship Id="rId182" Type="http://schemas.openxmlformats.org/officeDocument/2006/relationships/customXml" Target="../ink/ink1924.xml"/><Relationship Id="rId403" Type="http://schemas.openxmlformats.org/officeDocument/2006/relationships/customXml" Target="../ink/ink2036.xml"/><Relationship Id="rId750" Type="http://schemas.openxmlformats.org/officeDocument/2006/relationships/customXml" Target="../ink/ink2212.xml"/><Relationship Id="rId848" Type="http://schemas.openxmlformats.org/officeDocument/2006/relationships/customXml" Target="../ink/ink2261.xml"/><Relationship Id="rId487" Type="http://schemas.openxmlformats.org/officeDocument/2006/relationships/customXml" Target="../ink/ink2078.xml"/><Relationship Id="rId610" Type="http://schemas.openxmlformats.org/officeDocument/2006/relationships/customXml" Target="../ink/ink2141.xml"/><Relationship Id="rId694" Type="http://schemas.openxmlformats.org/officeDocument/2006/relationships/customXml" Target="../ink/ink2183.xml"/><Relationship Id="rId708" Type="http://schemas.openxmlformats.org/officeDocument/2006/relationships/customXml" Target="../ink/ink2190.xml"/><Relationship Id="rId915" Type="http://schemas.openxmlformats.org/officeDocument/2006/relationships/image" Target="../media/image1074.png"/><Relationship Id="rId347" Type="http://schemas.openxmlformats.org/officeDocument/2006/relationships/image" Target="../media/image793.png"/><Relationship Id="rId999" Type="http://schemas.openxmlformats.org/officeDocument/2006/relationships/customXml" Target="../ink/ink2337.xml"/><Relationship Id="rId44" Type="http://schemas.openxmlformats.org/officeDocument/2006/relationships/customXml" Target="../ink/ink1855.xml"/><Relationship Id="rId554" Type="http://schemas.openxmlformats.org/officeDocument/2006/relationships/customXml" Target="../ink/ink2112.xml"/><Relationship Id="rId761" Type="http://schemas.openxmlformats.org/officeDocument/2006/relationships/image" Target="../media/image997.png"/><Relationship Id="rId859" Type="http://schemas.openxmlformats.org/officeDocument/2006/relationships/image" Target="../media/image1046.png"/><Relationship Id="rId193" Type="http://schemas.openxmlformats.org/officeDocument/2006/relationships/image" Target="../media/image717.png"/><Relationship Id="rId207" Type="http://schemas.openxmlformats.org/officeDocument/2006/relationships/customXml" Target="../ink/ink1937.xml"/><Relationship Id="rId414" Type="http://schemas.openxmlformats.org/officeDocument/2006/relationships/image" Target="../media/image826.png"/><Relationship Id="rId498" Type="http://schemas.openxmlformats.org/officeDocument/2006/relationships/image" Target="../media/image868.png"/><Relationship Id="rId621" Type="http://schemas.openxmlformats.org/officeDocument/2006/relationships/image" Target="../media/image928.png"/><Relationship Id="rId260" Type="http://schemas.openxmlformats.org/officeDocument/2006/relationships/image" Target="../media/image750.png"/><Relationship Id="rId719" Type="http://schemas.openxmlformats.org/officeDocument/2006/relationships/customXml" Target="../ink/ink2196.xml"/><Relationship Id="rId926" Type="http://schemas.openxmlformats.org/officeDocument/2006/relationships/customXml" Target="../ink/ink2300.xml"/><Relationship Id="rId55" Type="http://schemas.openxmlformats.org/officeDocument/2006/relationships/image" Target="../media/image648.png"/><Relationship Id="rId120" Type="http://schemas.openxmlformats.org/officeDocument/2006/relationships/customXml" Target="../ink/ink1893.xml"/><Relationship Id="rId358" Type="http://schemas.openxmlformats.org/officeDocument/2006/relationships/customXml" Target="../ink/ink2013.xml"/><Relationship Id="rId565" Type="http://schemas.openxmlformats.org/officeDocument/2006/relationships/image" Target="../media/image901.png"/><Relationship Id="rId772" Type="http://schemas.openxmlformats.org/officeDocument/2006/relationships/customXml" Target="../ink/ink2223.xml"/><Relationship Id="rId218" Type="http://schemas.openxmlformats.org/officeDocument/2006/relationships/image" Target="../media/image729.png"/><Relationship Id="rId425" Type="http://schemas.openxmlformats.org/officeDocument/2006/relationships/customXml" Target="../ink/ink2047.xml"/><Relationship Id="rId632" Type="http://schemas.openxmlformats.org/officeDocument/2006/relationships/customXml" Target="../ink/ink2152.xml"/><Relationship Id="rId271" Type="http://schemas.openxmlformats.org/officeDocument/2006/relationships/customXml" Target="../ink/ink1969.xml"/><Relationship Id="rId937" Type="http://schemas.openxmlformats.org/officeDocument/2006/relationships/customXml" Target="../ink/ink2306.xml"/><Relationship Id="rId66" Type="http://schemas.openxmlformats.org/officeDocument/2006/relationships/customXml" Target="../ink/ink1866.xml"/><Relationship Id="rId131" Type="http://schemas.openxmlformats.org/officeDocument/2006/relationships/image" Target="../media/image686.png"/><Relationship Id="rId369" Type="http://schemas.openxmlformats.org/officeDocument/2006/relationships/image" Target="../media/image804.png"/><Relationship Id="rId576" Type="http://schemas.openxmlformats.org/officeDocument/2006/relationships/image" Target="../media/image906.png"/><Relationship Id="rId783" Type="http://schemas.openxmlformats.org/officeDocument/2006/relationships/image" Target="../media/image1008.png"/><Relationship Id="rId990" Type="http://schemas.openxmlformats.org/officeDocument/2006/relationships/image" Target="../media/image1111.png"/><Relationship Id="rId229" Type="http://schemas.openxmlformats.org/officeDocument/2006/relationships/customXml" Target="../ink/ink1948.xml"/><Relationship Id="rId436" Type="http://schemas.openxmlformats.org/officeDocument/2006/relationships/image" Target="../media/image837.png"/><Relationship Id="rId643" Type="http://schemas.openxmlformats.org/officeDocument/2006/relationships/image" Target="../media/image939.png"/><Relationship Id="rId850" Type="http://schemas.openxmlformats.org/officeDocument/2006/relationships/customXml" Target="../ink/ink2262.xml"/><Relationship Id="rId948" Type="http://schemas.openxmlformats.org/officeDocument/2006/relationships/image" Target="../media/image1090.png"/><Relationship Id="rId77" Type="http://schemas.openxmlformats.org/officeDocument/2006/relationships/image" Target="../media/image659.png"/><Relationship Id="rId282" Type="http://schemas.openxmlformats.org/officeDocument/2006/relationships/image" Target="../media/image761.png"/><Relationship Id="rId503" Type="http://schemas.openxmlformats.org/officeDocument/2006/relationships/customXml" Target="../ink/ink2086.xml"/><Relationship Id="rId587" Type="http://schemas.openxmlformats.org/officeDocument/2006/relationships/image" Target="../media/image911.png"/><Relationship Id="rId710" Type="http://schemas.openxmlformats.org/officeDocument/2006/relationships/customXml" Target="../ink/ink2191.xml"/><Relationship Id="rId808" Type="http://schemas.openxmlformats.org/officeDocument/2006/relationships/customXml" Target="../ink/ink2241.xml"/><Relationship Id="rId8" Type="http://schemas.openxmlformats.org/officeDocument/2006/relationships/customXml" Target="../ink/ink1837.xml"/><Relationship Id="rId142" Type="http://schemas.openxmlformats.org/officeDocument/2006/relationships/customXml" Target="../ink/ink1904.xml"/><Relationship Id="rId447" Type="http://schemas.openxmlformats.org/officeDocument/2006/relationships/customXml" Target="../ink/ink2058.xml"/><Relationship Id="rId794" Type="http://schemas.openxmlformats.org/officeDocument/2006/relationships/customXml" Target="../ink/ink2234.xml"/><Relationship Id="rId654" Type="http://schemas.openxmlformats.org/officeDocument/2006/relationships/customXml" Target="../ink/ink2163.xml"/><Relationship Id="rId861" Type="http://schemas.openxmlformats.org/officeDocument/2006/relationships/image" Target="../media/image1047.png"/><Relationship Id="rId959" Type="http://schemas.openxmlformats.org/officeDocument/2006/relationships/customXml" Target="../ink/ink2317.xml"/><Relationship Id="rId293" Type="http://schemas.openxmlformats.org/officeDocument/2006/relationships/customXml" Target="../ink/ink1980.xml"/><Relationship Id="rId307" Type="http://schemas.openxmlformats.org/officeDocument/2006/relationships/customXml" Target="../ink/ink1987.xml"/><Relationship Id="rId514" Type="http://schemas.openxmlformats.org/officeDocument/2006/relationships/image" Target="../media/image876.png"/><Relationship Id="rId721" Type="http://schemas.openxmlformats.org/officeDocument/2006/relationships/customXml" Target="../ink/ink2197.xml"/><Relationship Id="rId88" Type="http://schemas.openxmlformats.org/officeDocument/2006/relationships/customXml" Target="../ink/ink1877.xml"/><Relationship Id="rId153" Type="http://schemas.openxmlformats.org/officeDocument/2006/relationships/image" Target="../media/image697.png"/><Relationship Id="rId360" Type="http://schemas.openxmlformats.org/officeDocument/2006/relationships/customXml" Target="../ink/ink2014.xml"/><Relationship Id="rId598" Type="http://schemas.openxmlformats.org/officeDocument/2006/relationships/customXml" Target="../ink/ink2135.xml"/><Relationship Id="rId819" Type="http://schemas.openxmlformats.org/officeDocument/2006/relationships/image" Target="../media/image1026.png"/><Relationship Id="rId1004" Type="http://schemas.openxmlformats.org/officeDocument/2006/relationships/image" Target="../media/image1118.png"/><Relationship Id="rId220" Type="http://schemas.openxmlformats.org/officeDocument/2006/relationships/image" Target="../media/image730.png"/><Relationship Id="rId458" Type="http://schemas.openxmlformats.org/officeDocument/2006/relationships/image" Target="../media/image848.png"/><Relationship Id="rId665" Type="http://schemas.openxmlformats.org/officeDocument/2006/relationships/image" Target="../media/image950.png"/><Relationship Id="rId872" Type="http://schemas.openxmlformats.org/officeDocument/2006/relationships/customXml" Target="../ink/ink2273.xml"/><Relationship Id="rId15" Type="http://schemas.openxmlformats.org/officeDocument/2006/relationships/image" Target="../media/image629.png"/><Relationship Id="rId318" Type="http://schemas.openxmlformats.org/officeDocument/2006/relationships/image" Target="../media/image779.png"/><Relationship Id="rId525" Type="http://schemas.openxmlformats.org/officeDocument/2006/relationships/image" Target="../media/image881.png"/><Relationship Id="rId732" Type="http://schemas.openxmlformats.org/officeDocument/2006/relationships/image" Target="../media/image983.png"/><Relationship Id="rId99" Type="http://schemas.openxmlformats.org/officeDocument/2006/relationships/image" Target="../media/image670.png"/><Relationship Id="rId164" Type="http://schemas.openxmlformats.org/officeDocument/2006/relationships/customXml" Target="../ink/ink1915.xml"/><Relationship Id="rId371" Type="http://schemas.openxmlformats.org/officeDocument/2006/relationships/customXml" Target="../ink/ink2020.xml"/><Relationship Id="rId1015" Type="http://schemas.openxmlformats.org/officeDocument/2006/relationships/customXml" Target="../ink/ink2345.xml"/><Relationship Id="rId469" Type="http://schemas.openxmlformats.org/officeDocument/2006/relationships/customXml" Target="../ink/ink2069.xml"/><Relationship Id="rId676" Type="http://schemas.openxmlformats.org/officeDocument/2006/relationships/customXml" Target="../ink/ink2174.xml"/><Relationship Id="rId883" Type="http://schemas.openxmlformats.org/officeDocument/2006/relationships/image" Target="../media/image1058.png"/><Relationship Id="rId26" Type="http://schemas.openxmlformats.org/officeDocument/2006/relationships/customXml" Target="../ink/ink1846.xml"/><Relationship Id="rId231" Type="http://schemas.openxmlformats.org/officeDocument/2006/relationships/customXml" Target="../ink/ink1949.xml"/><Relationship Id="rId329" Type="http://schemas.openxmlformats.org/officeDocument/2006/relationships/image" Target="../media/image784.png"/><Relationship Id="rId536" Type="http://schemas.openxmlformats.org/officeDocument/2006/relationships/customXml" Target="../ink/ink2103.xml"/><Relationship Id="rId175" Type="http://schemas.openxmlformats.org/officeDocument/2006/relationships/image" Target="../media/image708.png"/><Relationship Id="rId743" Type="http://schemas.openxmlformats.org/officeDocument/2006/relationships/customXml" Target="../ink/ink2208.xml"/><Relationship Id="rId950" Type="http://schemas.openxmlformats.org/officeDocument/2006/relationships/image" Target="../media/image1091.png"/><Relationship Id="rId382" Type="http://schemas.openxmlformats.org/officeDocument/2006/relationships/image" Target="../media/image810.png"/><Relationship Id="rId603" Type="http://schemas.openxmlformats.org/officeDocument/2006/relationships/image" Target="../media/image919.png"/><Relationship Id="rId687" Type="http://schemas.openxmlformats.org/officeDocument/2006/relationships/image" Target="../media/image961.png"/><Relationship Id="rId810" Type="http://schemas.openxmlformats.org/officeDocument/2006/relationships/customXml" Target="../ink/ink2242.xml"/><Relationship Id="rId908" Type="http://schemas.openxmlformats.org/officeDocument/2006/relationships/customXml" Target="../ink/ink2291.xml"/><Relationship Id="rId242" Type="http://schemas.openxmlformats.org/officeDocument/2006/relationships/image" Target="../media/image741.png"/><Relationship Id="rId894" Type="http://schemas.openxmlformats.org/officeDocument/2006/relationships/customXml" Target="../ink/ink2284.xml"/><Relationship Id="rId37" Type="http://schemas.openxmlformats.org/officeDocument/2006/relationships/image" Target="../media/image640.png"/><Relationship Id="rId102" Type="http://schemas.openxmlformats.org/officeDocument/2006/relationships/customXml" Target="../ink/ink1884.xml"/><Relationship Id="rId547" Type="http://schemas.openxmlformats.org/officeDocument/2006/relationships/image" Target="../media/image892.png"/><Relationship Id="rId754" Type="http://schemas.openxmlformats.org/officeDocument/2006/relationships/customXml" Target="../ink/ink2214.xml"/><Relationship Id="rId961" Type="http://schemas.openxmlformats.org/officeDocument/2006/relationships/customXml" Target="../ink/ink2318.xml"/><Relationship Id="rId90" Type="http://schemas.openxmlformats.org/officeDocument/2006/relationships/customXml" Target="../ink/ink1878.xml"/><Relationship Id="rId186" Type="http://schemas.openxmlformats.org/officeDocument/2006/relationships/customXml" Target="../ink/ink1926.xml"/><Relationship Id="rId393" Type="http://schemas.openxmlformats.org/officeDocument/2006/relationships/customXml" Target="../ink/ink2031.xml"/><Relationship Id="rId407" Type="http://schemas.openxmlformats.org/officeDocument/2006/relationships/customXml" Target="../ink/ink2038.xml"/><Relationship Id="rId614" Type="http://schemas.openxmlformats.org/officeDocument/2006/relationships/customXml" Target="../ink/ink2143.xml"/><Relationship Id="rId821" Type="http://schemas.openxmlformats.org/officeDocument/2006/relationships/image" Target="../media/image1027.png"/><Relationship Id="rId253" Type="http://schemas.openxmlformats.org/officeDocument/2006/relationships/customXml" Target="../ink/ink1960.xml"/><Relationship Id="rId460" Type="http://schemas.openxmlformats.org/officeDocument/2006/relationships/image" Target="../media/image849.png"/><Relationship Id="rId698" Type="http://schemas.openxmlformats.org/officeDocument/2006/relationships/customXml" Target="../ink/ink2185.xml"/><Relationship Id="rId919" Type="http://schemas.openxmlformats.org/officeDocument/2006/relationships/image" Target="../media/image1076.png"/><Relationship Id="rId48" Type="http://schemas.openxmlformats.org/officeDocument/2006/relationships/customXml" Target="../ink/ink1857.xml"/><Relationship Id="rId113" Type="http://schemas.openxmlformats.org/officeDocument/2006/relationships/image" Target="../media/image677.png"/><Relationship Id="rId320" Type="http://schemas.openxmlformats.org/officeDocument/2006/relationships/image" Target="../media/image780.png"/><Relationship Id="rId558" Type="http://schemas.openxmlformats.org/officeDocument/2006/relationships/customXml" Target="../ink/ink2114.xml"/><Relationship Id="rId765" Type="http://schemas.openxmlformats.org/officeDocument/2006/relationships/image" Target="../media/image999.png"/><Relationship Id="rId972" Type="http://schemas.openxmlformats.org/officeDocument/2006/relationships/image" Target="../media/image1102.png"/><Relationship Id="rId197" Type="http://schemas.openxmlformats.org/officeDocument/2006/relationships/image" Target="../media/image719.png"/><Relationship Id="rId418" Type="http://schemas.openxmlformats.org/officeDocument/2006/relationships/image" Target="../media/image828.png"/><Relationship Id="rId625" Type="http://schemas.openxmlformats.org/officeDocument/2006/relationships/image" Target="../media/image930.png"/><Relationship Id="rId832" Type="http://schemas.openxmlformats.org/officeDocument/2006/relationships/customXml" Target="../ink/ink2253.xml"/><Relationship Id="rId264" Type="http://schemas.openxmlformats.org/officeDocument/2006/relationships/image" Target="../media/image752.png"/><Relationship Id="rId471" Type="http://schemas.openxmlformats.org/officeDocument/2006/relationships/customXml" Target="../ink/ink2070.xml"/><Relationship Id="rId59" Type="http://schemas.openxmlformats.org/officeDocument/2006/relationships/image" Target="../media/image650.png"/><Relationship Id="rId124" Type="http://schemas.openxmlformats.org/officeDocument/2006/relationships/customXml" Target="../ink/ink1895.xml"/><Relationship Id="rId569" Type="http://schemas.openxmlformats.org/officeDocument/2006/relationships/image" Target="../media/image903.png"/><Relationship Id="rId776" Type="http://schemas.openxmlformats.org/officeDocument/2006/relationships/customXml" Target="../ink/ink2225.xml"/><Relationship Id="rId983" Type="http://schemas.openxmlformats.org/officeDocument/2006/relationships/customXml" Target="../ink/ink2329.xml"/><Relationship Id="rId331" Type="http://schemas.openxmlformats.org/officeDocument/2006/relationships/image" Target="../media/image785.png"/><Relationship Id="rId429" Type="http://schemas.openxmlformats.org/officeDocument/2006/relationships/customXml" Target="../ink/ink2049.xml"/><Relationship Id="rId636" Type="http://schemas.openxmlformats.org/officeDocument/2006/relationships/customXml" Target="../ink/ink2154.xml"/><Relationship Id="rId843" Type="http://schemas.openxmlformats.org/officeDocument/2006/relationships/image" Target="../media/image1038.png"/><Relationship Id="rId275" Type="http://schemas.openxmlformats.org/officeDocument/2006/relationships/customXml" Target="../ink/ink1971.xml"/><Relationship Id="rId482" Type="http://schemas.openxmlformats.org/officeDocument/2006/relationships/image" Target="../media/image860.png"/><Relationship Id="rId703" Type="http://schemas.openxmlformats.org/officeDocument/2006/relationships/image" Target="../media/image969.png"/><Relationship Id="rId910" Type="http://schemas.openxmlformats.org/officeDocument/2006/relationships/customXml" Target="../ink/ink2292.xml"/><Relationship Id="rId135" Type="http://schemas.openxmlformats.org/officeDocument/2006/relationships/image" Target="../media/image688.png"/><Relationship Id="rId342" Type="http://schemas.openxmlformats.org/officeDocument/2006/relationships/customXml" Target="../ink/ink2005.xml"/><Relationship Id="rId787" Type="http://schemas.openxmlformats.org/officeDocument/2006/relationships/image" Target="../media/image1010.png"/><Relationship Id="rId994" Type="http://schemas.openxmlformats.org/officeDocument/2006/relationships/image" Target="../media/image1113.png"/><Relationship Id="rId202" Type="http://schemas.openxmlformats.org/officeDocument/2006/relationships/image" Target="../media/image721.png"/><Relationship Id="rId647" Type="http://schemas.openxmlformats.org/officeDocument/2006/relationships/image" Target="../media/image941.png"/><Relationship Id="rId854" Type="http://schemas.openxmlformats.org/officeDocument/2006/relationships/customXml" Target="../ink/ink2264.xml"/><Relationship Id="rId286" Type="http://schemas.openxmlformats.org/officeDocument/2006/relationships/image" Target="../media/image763.png"/><Relationship Id="rId493" Type="http://schemas.openxmlformats.org/officeDocument/2006/relationships/customXml" Target="../ink/ink2081.xml"/><Relationship Id="rId507" Type="http://schemas.openxmlformats.org/officeDocument/2006/relationships/customXml" Target="../ink/ink2088.xml"/><Relationship Id="rId714" Type="http://schemas.openxmlformats.org/officeDocument/2006/relationships/customXml" Target="../ink/ink2193.xml"/><Relationship Id="rId921" Type="http://schemas.openxmlformats.org/officeDocument/2006/relationships/image" Target="../media/image1077.png"/><Relationship Id="rId50" Type="http://schemas.openxmlformats.org/officeDocument/2006/relationships/customXml" Target="../ink/ink1858.xml"/><Relationship Id="rId146" Type="http://schemas.openxmlformats.org/officeDocument/2006/relationships/customXml" Target="../ink/ink1906.xml"/><Relationship Id="rId353" Type="http://schemas.openxmlformats.org/officeDocument/2006/relationships/image" Target="../media/image796.png"/><Relationship Id="rId560" Type="http://schemas.openxmlformats.org/officeDocument/2006/relationships/customXml" Target="../ink/ink2115.xml"/><Relationship Id="rId798" Type="http://schemas.openxmlformats.org/officeDocument/2006/relationships/customXml" Target="../ink/ink2236.xml"/><Relationship Id="rId213" Type="http://schemas.openxmlformats.org/officeDocument/2006/relationships/customXml" Target="../ink/ink1940.xml"/><Relationship Id="rId420" Type="http://schemas.openxmlformats.org/officeDocument/2006/relationships/image" Target="../media/image829.png"/><Relationship Id="rId658" Type="http://schemas.openxmlformats.org/officeDocument/2006/relationships/customXml" Target="../ink/ink2165.xml"/><Relationship Id="rId865" Type="http://schemas.openxmlformats.org/officeDocument/2006/relationships/image" Target="../media/image1049.png"/><Relationship Id="rId297" Type="http://schemas.openxmlformats.org/officeDocument/2006/relationships/customXml" Target="../ink/ink1982.xml"/><Relationship Id="rId518" Type="http://schemas.openxmlformats.org/officeDocument/2006/relationships/image" Target="../media/image878.png"/><Relationship Id="rId725" Type="http://schemas.openxmlformats.org/officeDocument/2006/relationships/customXml" Target="../ink/ink2199.xml"/><Relationship Id="rId932" Type="http://schemas.openxmlformats.org/officeDocument/2006/relationships/customXml" Target="../ink/ink2303.xml"/><Relationship Id="rId157" Type="http://schemas.openxmlformats.org/officeDocument/2006/relationships/image" Target="../media/image699.png"/><Relationship Id="rId364" Type="http://schemas.openxmlformats.org/officeDocument/2006/relationships/customXml" Target="../ink/ink2016.xml"/><Relationship Id="rId1008" Type="http://schemas.openxmlformats.org/officeDocument/2006/relationships/image" Target="../media/image1120.png"/><Relationship Id="rId61" Type="http://schemas.openxmlformats.org/officeDocument/2006/relationships/image" Target="../media/image651.png"/><Relationship Id="rId571" Type="http://schemas.openxmlformats.org/officeDocument/2006/relationships/image" Target="../media/image904.png"/><Relationship Id="rId669" Type="http://schemas.openxmlformats.org/officeDocument/2006/relationships/image" Target="../media/image952.png"/><Relationship Id="rId876" Type="http://schemas.openxmlformats.org/officeDocument/2006/relationships/customXml" Target="../ink/ink2275.xml"/><Relationship Id="rId19" Type="http://schemas.openxmlformats.org/officeDocument/2006/relationships/image" Target="../media/image631.png"/><Relationship Id="rId224" Type="http://schemas.openxmlformats.org/officeDocument/2006/relationships/image" Target="../media/image732.png"/><Relationship Id="rId431" Type="http://schemas.openxmlformats.org/officeDocument/2006/relationships/customXml" Target="../ink/ink2050.xml"/><Relationship Id="rId529" Type="http://schemas.openxmlformats.org/officeDocument/2006/relationships/image" Target="../media/image883.png"/><Relationship Id="rId736" Type="http://schemas.openxmlformats.org/officeDocument/2006/relationships/image" Target="../media/image985.png"/><Relationship Id="rId168" Type="http://schemas.openxmlformats.org/officeDocument/2006/relationships/customXml" Target="../ink/ink1917.xml"/><Relationship Id="rId943" Type="http://schemas.openxmlformats.org/officeDocument/2006/relationships/customXml" Target="../ink/ink2309.xml"/><Relationship Id="rId1019" Type="http://schemas.openxmlformats.org/officeDocument/2006/relationships/customXml" Target="../ink/ink2347.xml"/><Relationship Id="rId72" Type="http://schemas.openxmlformats.org/officeDocument/2006/relationships/customXml" Target="../ink/ink1869.xml"/><Relationship Id="rId375" Type="http://schemas.openxmlformats.org/officeDocument/2006/relationships/customXml" Target="../ink/ink2022.xml"/><Relationship Id="rId582" Type="http://schemas.openxmlformats.org/officeDocument/2006/relationships/customXml" Target="../ink/ink2127.xml"/><Relationship Id="rId803" Type="http://schemas.openxmlformats.org/officeDocument/2006/relationships/image" Target="../media/image1018.png"/><Relationship Id="rId3" Type="http://schemas.openxmlformats.org/officeDocument/2006/relationships/image" Target="../media/image623.emf"/><Relationship Id="rId235" Type="http://schemas.openxmlformats.org/officeDocument/2006/relationships/customXml" Target="../ink/ink1951.xml"/><Relationship Id="rId442" Type="http://schemas.openxmlformats.org/officeDocument/2006/relationships/image" Target="../media/image840.png"/><Relationship Id="rId887" Type="http://schemas.openxmlformats.org/officeDocument/2006/relationships/image" Target="../media/image1060.png"/><Relationship Id="rId302" Type="http://schemas.openxmlformats.org/officeDocument/2006/relationships/image" Target="../media/image771.png"/><Relationship Id="rId747" Type="http://schemas.openxmlformats.org/officeDocument/2006/relationships/customXml" Target="../ink/ink2210.xml"/><Relationship Id="rId954" Type="http://schemas.openxmlformats.org/officeDocument/2006/relationships/image" Target="../media/image1093.png"/><Relationship Id="rId83" Type="http://schemas.openxmlformats.org/officeDocument/2006/relationships/image" Target="../media/image662.png"/><Relationship Id="rId179" Type="http://schemas.openxmlformats.org/officeDocument/2006/relationships/image" Target="../media/image710.png"/><Relationship Id="rId386" Type="http://schemas.openxmlformats.org/officeDocument/2006/relationships/image" Target="../media/image812.png"/><Relationship Id="rId593" Type="http://schemas.openxmlformats.org/officeDocument/2006/relationships/image" Target="../media/image914.png"/><Relationship Id="rId607" Type="http://schemas.openxmlformats.org/officeDocument/2006/relationships/image" Target="../media/image921.png"/><Relationship Id="rId814" Type="http://schemas.openxmlformats.org/officeDocument/2006/relationships/customXml" Target="../ink/ink2244.xml"/><Relationship Id="rId246" Type="http://schemas.openxmlformats.org/officeDocument/2006/relationships/image" Target="../media/image743.png"/><Relationship Id="rId453" Type="http://schemas.openxmlformats.org/officeDocument/2006/relationships/customXml" Target="../ink/ink2061.xml"/><Relationship Id="rId660" Type="http://schemas.openxmlformats.org/officeDocument/2006/relationships/customXml" Target="../ink/ink2166.xml"/><Relationship Id="rId898" Type="http://schemas.openxmlformats.org/officeDocument/2006/relationships/customXml" Target="../ink/ink2286.xml"/><Relationship Id="rId106" Type="http://schemas.openxmlformats.org/officeDocument/2006/relationships/customXml" Target="../ink/ink1886.xml"/><Relationship Id="rId313" Type="http://schemas.openxmlformats.org/officeDocument/2006/relationships/customXml" Target="../ink/ink1990.xml"/><Relationship Id="rId758" Type="http://schemas.openxmlformats.org/officeDocument/2006/relationships/customXml" Target="../ink/ink2216.xml"/><Relationship Id="rId965" Type="http://schemas.openxmlformats.org/officeDocument/2006/relationships/customXml" Target="../ink/ink2320.xml"/><Relationship Id="rId10" Type="http://schemas.openxmlformats.org/officeDocument/2006/relationships/customXml" Target="../ink/ink1838.xml"/><Relationship Id="rId94" Type="http://schemas.openxmlformats.org/officeDocument/2006/relationships/customXml" Target="../ink/ink1880.xml"/><Relationship Id="rId397" Type="http://schemas.openxmlformats.org/officeDocument/2006/relationships/customXml" Target="../ink/ink2033.xml"/><Relationship Id="rId520" Type="http://schemas.openxmlformats.org/officeDocument/2006/relationships/image" Target="../media/image879.png"/><Relationship Id="rId618" Type="http://schemas.openxmlformats.org/officeDocument/2006/relationships/customXml" Target="../ink/ink2145.xml"/><Relationship Id="rId825" Type="http://schemas.openxmlformats.org/officeDocument/2006/relationships/image" Target="../media/image10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grpSp>
        <p:nvGrpSpPr>
          <p:cNvPr id="14" name="Gruppieren 13">
            <a:extLst>
              <a:ext uri="{FF2B5EF4-FFF2-40B4-BE49-F238E27FC236}">
                <a16:creationId xmlns:a16="http://schemas.microsoft.com/office/drawing/2014/main" id="{BD02EE6E-6751-2E60-AEA3-AB54CBE7DFEF}"/>
              </a:ext>
            </a:extLst>
          </p:cNvPr>
          <p:cNvGrpSpPr/>
          <p:nvPr/>
        </p:nvGrpSpPr>
        <p:grpSpPr>
          <a:xfrm>
            <a:off x="2690411" y="1607662"/>
            <a:ext cx="175320" cy="263880"/>
            <a:chOff x="2690411" y="1607662"/>
            <a:chExt cx="175320" cy="26388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F535E75-3250-25D1-F8D0-DFB938E0DBD2}"/>
                    </a:ext>
                  </a:extLst>
                </p14:cNvPr>
                <p14:cNvContentPartPr/>
                <p14:nvPr/>
              </p14:nvContentPartPr>
              <p14:xfrm>
                <a:off x="2694011" y="1607662"/>
                <a:ext cx="140760" cy="263880"/>
              </p14:xfrm>
            </p:contentPart>
          </mc:Choice>
          <mc:Fallback xmlns="">
            <p:pic>
              <p:nvPicPr>
                <p:cNvPr id="6" name="Freihand 5">
                  <a:extLst>
                    <a:ext uri="{FF2B5EF4-FFF2-40B4-BE49-F238E27FC236}">
                      <a16:creationId xmlns:a16="http://schemas.microsoft.com/office/drawing/2014/main" id="{FF535E75-3250-25D1-F8D0-DFB938E0DBD2}"/>
                    </a:ext>
                  </a:extLst>
                </p:cNvPr>
                <p:cNvPicPr/>
                <p:nvPr/>
              </p:nvPicPr>
              <p:blipFill>
                <a:blip r:embed="rId10"/>
                <a:stretch>
                  <a:fillRect/>
                </a:stretch>
              </p:blipFill>
              <p:spPr>
                <a:xfrm>
                  <a:off x="2687891" y="1601542"/>
                  <a:ext cx="153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FED5CE9-BAFB-6574-5387-9C5D1CAC3216}"/>
                    </a:ext>
                  </a:extLst>
                </p14:cNvPr>
                <p14:cNvContentPartPr/>
                <p14:nvPr/>
              </p14:nvContentPartPr>
              <p14:xfrm>
                <a:off x="2690411" y="1622782"/>
                <a:ext cx="175320" cy="202680"/>
              </p14:xfrm>
            </p:contentPart>
          </mc:Choice>
          <mc:Fallback xmlns="">
            <p:pic>
              <p:nvPicPr>
                <p:cNvPr id="9" name="Freihand 8">
                  <a:extLst>
                    <a:ext uri="{FF2B5EF4-FFF2-40B4-BE49-F238E27FC236}">
                      <a16:creationId xmlns:a16="http://schemas.microsoft.com/office/drawing/2014/main" id="{1FED5CE9-BAFB-6574-5387-9C5D1CAC3216}"/>
                    </a:ext>
                  </a:extLst>
                </p:cNvPr>
                <p:cNvPicPr/>
                <p:nvPr/>
              </p:nvPicPr>
              <p:blipFill>
                <a:blip r:embed="rId12"/>
                <a:stretch>
                  <a:fillRect/>
                </a:stretch>
              </p:blipFill>
              <p:spPr>
                <a:xfrm>
                  <a:off x="2684291" y="1616662"/>
                  <a:ext cx="187560" cy="21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57" name="Freihand 56">
                <a:extLst>
                  <a:ext uri="{FF2B5EF4-FFF2-40B4-BE49-F238E27FC236}">
                    <a16:creationId xmlns:a16="http://schemas.microsoft.com/office/drawing/2014/main" id="{F89BBC44-D87A-4895-B0BA-EC30DC82244F}"/>
                  </a:ext>
                </a:extLst>
              </p14:cNvPr>
              <p14:cNvContentPartPr/>
              <p14:nvPr/>
            </p14:nvContentPartPr>
            <p14:xfrm>
              <a:off x="9132821" y="61232"/>
              <a:ext cx="1996200" cy="534240"/>
            </p14:xfrm>
          </p:contentPart>
        </mc:Choice>
        <mc:Fallback xmlns="">
          <p:pic>
            <p:nvPicPr>
              <p:cNvPr id="57" name="Freihand 56">
                <a:extLst>
                  <a:ext uri="{FF2B5EF4-FFF2-40B4-BE49-F238E27FC236}">
                    <a16:creationId xmlns:a16="http://schemas.microsoft.com/office/drawing/2014/main" id="{F89BBC44-D87A-4895-B0BA-EC30DC82244F}"/>
                  </a:ext>
                </a:extLst>
              </p:cNvPr>
              <p:cNvPicPr/>
              <p:nvPr/>
            </p:nvPicPr>
            <p:blipFill>
              <a:blip r:embed="rId14"/>
              <a:stretch>
                <a:fillRect/>
              </a:stretch>
            </p:blipFill>
            <p:spPr>
              <a:xfrm>
                <a:off x="9128501" y="56912"/>
                <a:ext cx="200484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A018648B-9950-4C09-90D7-903144CB6960}"/>
                  </a:ext>
                </a:extLst>
              </p14:cNvPr>
              <p14:cNvContentPartPr/>
              <p14:nvPr/>
            </p14:nvContentPartPr>
            <p14:xfrm>
              <a:off x="9032741" y="1033952"/>
              <a:ext cx="142200" cy="224280"/>
            </p14:xfrm>
          </p:contentPart>
        </mc:Choice>
        <mc:Fallback xmlns="">
          <p:pic>
            <p:nvPicPr>
              <p:cNvPr id="15" name="Freihand 14">
                <a:extLst>
                  <a:ext uri="{FF2B5EF4-FFF2-40B4-BE49-F238E27FC236}">
                    <a16:creationId xmlns:a16="http://schemas.microsoft.com/office/drawing/2014/main" id="{A018648B-9950-4C09-90D7-903144CB6960}"/>
                  </a:ext>
                </a:extLst>
              </p:cNvPr>
              <p:cNvPicPr/>
              <p:nvPr/>
            </p:nvPicPr>
            <p:blipFill>
              <a:blip r:embed="rId16"/>
              <a:stretch>
                <a:fillRect/>
              </a:stretch>
            </p:blipFill>
            <p:spPr>
              <a:xfrm>
                <a:off x="9028421" y="1029632"/>
                <a:ext cx="150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79109244-E979-40C6-8E18-7067A5A7206E}"/>
                  </a:ext>
                </a:extLst>
              </p14:cNvPr>
              <p14:cNvContentPartPr/>
              <p14:nvPr/>
            </p14:nvContentPartPr>
            <p14:xfrm>
              <a:off x="9118421" y="1181552"/>
              <a:ext cx="61560" cy="102960"/>
            </p14:xfrm>
          </p:contentPart>
        </mc:Choice>
        <mc:Fallback xmlns="">
          <p:pic>
            <p:nvPicPr>
              <p:cNvPr id="16" name="Freihand 15">
                <a:extLst>
                  <a:ext uri="{FF2B5EF4-FFF2-40B4-BE49-F238E27FC236}">
                    <a16:creationId xmlns:a16="http://schemas.microsoft.com/office/drawing/2014/main" id="{79109244-E979-40C6-8E18-7067A5A7206E}"/>
                  </a:ext>
                </a:extLst>
              </p:cNvPr>
              <p:cNvPicPr/>
              <p:nvPr/>
            </p:nvPicPr>
            <p:blipFill>
              <a:blip r:embed="rId18"/>
              <a:stretch>
                <a:fillRect/>
              </a:stretch>
            </p:blipFill>
            <p:spPr>
              <a:xfrm>
                <a:off x="9114101" y="1177232"/>
                <a:ext cx="70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B20C3C77-4647-48DF-AACF-DE48E01139AA}"/>
                  </a:ext>
                </a:extLst>
              </p14:cNvPr>
              <p14:cNvContentPartPr/>
              <p14:nvPr/>
            </p14:nvContentPartPr>
            <p14:xfrm>
              <a:off x="9212741" y="1140152"/>
              <a:ext cx="110880" cy="105480"/>
            </p14:xfrm>
          </p:contentPart>
        </mc:Choice>
        <mc:Fallback xmlns="">
          <p:pic>
            <p:nvPicPr>
              <p:cNvPr id="17" name="Freihand 16">
                <a:extLst>
                  <a:ext uri="{FF2B5EF4-FFF2-40B4-BE49-F238E27FC236}">
                    <a16:creationId xmlns:a16="http://schemas.microsoft.com/office/drawing/2014/main" id="{B20C3C77-4647-48DF-AACF-DE48E01139AA}"/>
                  </a:ext>
                </a:extLst>
              </p:cNvPr>
              <p:cNvPicPr/>
              <p:nvPr/>
            </p:nvPicPr>
            <p:blipFill>
              <a:blip r:embed="rId20"/>
              <a:stretch>
                <a:fillRect/>
              </a:stretch>
            </p:blipFill>
            <p:spPr>
              <a:xfrm>
                <a:off x="9208421" y="1135832"/>
                <a:ext cx="119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CAE0AA85-FB82-4B4A-842F-1001CD009D33}"/>
                  </a:ext>
                </a:extLst>
              </p14:cNvPr>
              <p14:cNvContentPartPr/>
              <p14:nvPr/>
            </p14:nvContentPartPr>
            <p14:xfrm>
              <a:off x="9365381" y="1120352"/>
              <a:ext cx="293400" cy="273960"/>
            </p14:xfrm>
          </p:contentPart>
        </mc:Choice>
        <mc:Fallback xmlns="">
          <p:pic>
            <p:nvPicPr>
              <p:cNvPr id="18" name="Freihand 17">
                <a:extLst>
                  <a:ext uri="{FF2B5EF4-FFF2-40B4-BE49-F238E27FC236}">
                    <a16:creationId xmlns:a16="http://schemas.microsoft.com/office/drawing/2014/main" id="{CAE0AA85-FB82-4B4A-842F-1001CD009D33}"/>
                  </a:ext>
                </a:extLst>
              </p:cNvPr>
              <p:cNvPicPr/>
              <p:nvPr/>
            </p:nvPicPr>
            <p:blipFill>
              <a:blip r:embed="rId22"/>
              <a:stretch>
                <a:fillRect/>
              </a:stretch>
            </p:blipFill>
            <p:spPr>
              <a:xfrm>
                <a:off x="9361061" y="1116032"/>
                <a:ext cx="3020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CA852D4E-B23B-4D47-9C76-9B5DB781F435}"/>
                  </a:ext>
                </a:extLst>
              </p14:cNvPr>
              <p14:cNvContentPartPr/>
              <p14:nvPr/>
            </p14:nvContentPartPr>
            <p14:xfrm>
              <a:off x="9716741" y="1109192"/>
              <a:ext cx="70920" cy="101160"/>
            </p14:xfrm>
          </p:contentPart>
        </mc:Choice>
        <mc:Fallback xmlns="">
          <p:pic>
            <p:nvPicPr>
              <p:cNvPr id="19" name="Freihand 18">
                <a:extLst>
                  <a:ext uri="{FF2B5EF4-FFF2-40B4-BE49-F238E27FC236}">
                    <a16:creationId xmlns:a16="http://schemas.microsoft.com/office/drawing/2014/main" id="{CA852D4E-B23B-4D47-9C76-9B5DB781F435}"/>
                  </a:ext>
                </a:extLst>
              </p:cNvPr>
              <p:cNvPicPr/>
              <p:nvPr/>
            </p:nvPicPr>
            <p:blipFill>
              <a:blip r:embed="rId24"/>
              <a:stretch>
                <a:fillRect/>
              </a:stretch>
            </p:blipFill>
            <p:spPr>
              <a:xfrm>
                <a:off x="9712421" y="1104872"/>
                <a:ext cx="79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99CC95B5-FC6B-4C0D-9F25-74303AF2A90E}"/>
                  </a:ext>
                </a:extLst>
              </p14:cNvPr>
              <p14:cNvContentPartPr/>
              <p14:nvPr/>
            </p14:nvContentPartPr>
            <p14:xfrm>
              <a:off x="9846701" y="1072472"/>
              <a:ext cx="68760" cy="106560"/>
            </p14:xfrm>
          </p:contentPart>
        </mc:Choice>
        <mc:Fallback xmlns="">
          <p:pic>
            <p:nvPicPr>
              <p:cNvPr id="20" name="Freihand 19">
                <a:extLst>
                  <a:ext uri="{FF2B5EF4-FFF2-40B4-BE49-F238E27FC236}">
                    <a16:creationId xmlns:a16="http://schemas.microsoft.com/office/drawing/2014/main" id="{99CC95B5-FC6B-4C0D-9F25-74303AF2A90E}"/>
                  </a:ext>
                </a:extLst>
              </p:cNvPr>
              <p:cNvPicPr/>
              <p:nvPr/>
            </p:nvPicPr>
            <p:blipFill>
              <a:blip r:embed="rId26"/>
              <a:stretch>
                <a:fillRect/>
              </a:stretch>
            </p:blipFill>
            <p:spPr>
              <a:xfrm>
                <a:off x="9842381" y="1068152"/>
                <a:ext cx="77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3086623E-57C9-40F5-9C27-45A4A8357C44}"/>
                  </a:ext>
                </a:extLst>
              </p14:cNvPr>
              <p14:cNvContentPartPr/>
              <p14:nvPr/>
            </p14:nvContentPartPr>
            <p14:xfrm>
              <a:off x="10094021" y="948632"/>
              <a:ext cx="136800" cy="205920"/>
            </p14:xfrm>
          </p:contentPart>
        </mc:Choice>
        <mc:Fallback xmlns="">
          <p:pic>
            <p:nvPicPr>
              <p:cNvPr id="21" name="Freihand 20">
                <a:extLst>
                  <a:ext uri="{FF2B5EF4-FFF2-40B4-BE49-F238E27FC236}">
                    <a16:creationId xmlns:a16="http://schemas.microsoft.com/office/drawing/2014/main" id="{3086623E-57C9-40F5-9C27-45A4A8357C44}"/>
                  </a:ext>
                </a:extLst>
              </p:cNvPr>
              <p:cNvPicPr/>
              <p:nvPr/>
            </p:nvPicPr>
            <p:blipFill>
              <a:blip r:embed="rId28"/>
              <a:stretch>
                <a:fillRect/>
              </a:stretch>
            </p:blipFill>
            <p:spPr>
              <a:xfrm>
                <a:off x="10089701" y="944312"/>
                <a:ext cx="145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47DCAFE-70EE-47E9-BBD9-1357FCDA82F8}"/>
                  </a:ext>
                </a:extLst>
              </p14:cNvPr>
              <p14:cNvContentPartPr/>
              <p14:nvPr/>
            </p14:nvContentPartPr>
            <p14:xfrm>
              <a:off x="10313261" y="924512"/>
              <a:ext cx="344880" cy="201600"/>
            </p14:xfrm>
          </p:contentPart>
        </mc:Choice>
        <mc:Fallback xmlns="">
          <p:pic>
            <p:nvPicPr>
              <p:cNvPr id="22" name="Freihand 21">
                <a:extLst>
                  <a:ext uri="{FF2B5EF4-FFF2-40B4-BE49-F238E27FC236}">
                    <a16:creationId xmlns:a16="http://schemas.microsoft.com/office/drawing/2014/main" id="{247DCAFE-70EE-47E9-BBD9-1357FCDA82F8}"/>
                  </a:ext>
                </a:extLst>
              </p:cNvPr>
              <p:cNvPicPr/>
              <p:nvPr/>
            </p:nvPicPr>
            <p:blipFill>
              <a:blip r:embed="rId30"/>
              <a:stretch>
                <a:fillRect/>
              </a:stretch>
            </p:blipFill>
            <p:spPr>
              <a:xfrm>
                <a:off x="10308941" y="920192"/>
                <a:ext cx="353520" cy="210240"/>
              </a:xfrm>
              <a:prstGeom prst="rect">
                <a:avLst/>
              </a:prstGeom>
            </p:spPr>
          </p:pic>
        </mc:Fallback>
      </mc:AlternateContent>
      <p:grpSp>
        <p:nvGrpSpPr>
          <p:cNvPr id="211" name="Gruppieren 210">
            <a:extLst>
              <a:ext uri="{FF2B5EF4-FFF2-40B4-BE49-F238E27FC236}">
                <a16:creationId xmlns:a16="http://schemas.microsoft.com/office/drawing/2014/main" id="{2FA7A881-7F2A-4952-8088-88731E08E688}"/>
              </a:ext>
            </a:extLst>
          </p:cNvPr>
          <p:cNvGrpSpPr/>
          <p:nvPr/>
        </p:nvGrpSpPr>
        <p:grpSpPr>
          <a:xfrm>
            <a:off x="11150981" y="91472"/>
            <a:ext cx="1043640" cy="638280"/>
            <a:chOff x="11150981" y="91472"/>
            <a:chExt cx="1043640" cy="638280"/>
          </a:xfrm>
        </p:grpSpPr>
        <mc:AlternateContent xmlns:mc="http://schemas.openxmlformats.org/markup-compatibility/2006" xmlns:p14="http://schemas.microsoft.com/office/powerpoint/2010/main">
          <mc:Choice Requires="p14">
            <p:contentPart p14:bwMode="auto" r:id="rId31">
              <p14:nvContentPartPr>
                <p14:cNvPr id="102" name="Freihand 101">
                  <a:extLst>
                    <a:ext uri="{FF2B5EF4-FFF2-40B4-BE49-F238E27FC236}">
                      <a16:creationId xmlns:a16="http://schemas.microsoft.com/office/drawing/2014/main" id="{5D415706-1FF6-4C3F-8795-6C16E0AC47C0}"/>
                    </a:ext>
                  </a:extLst>
                </p14:cNvPr>
                <p14:cNvContentPartPr/>
                <p14:nvPr/>
              </p14:nvContentPartPr>
              <p14:xfrm>
                <a:off x="11150981" y="254552"/>
                <a:ext cx="111960" cy="10080"/>
              </p14:xfrm>
            </p:contentPart>
          </mc:Choice>
          <mc:Fallback xmlns="">
            <p:pic>
              <p:nvPicPr>
                <p:cNvPr id="102" name="Freihand 101">
                  <a:extLst>
                    <a:ext uri="{FF2B5EF4-FFF2-40B4-BE49-F238E27FC236}">
                      <a16:creationId xmlns:a16="http://schemas.microsoft.com/office/drawing/2014/main" id="{5D415706-1FF6-4C3F-8795-6C16E0AC47C0}"/>
                    </a:ext>
                  </a:extLst>
                </p:cNvPr>
                <p:cNvPicPr/>
                <p:nvPr/>
              </p:nvPicPr>
              <p:blipFill>
                <a:blip r:embed="rId263"/>
                <a:stretch>
                  <a:fillRect/>
                </a:stretch>
              </p:blipFill>
              <p:spPr>
                <a:xfrm>
                  <a:off x="11146661" y="250232"/>
                  <a:ext cx="120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3" name="Freihand 102">
                  <a:extLst>
                    <a:ext uri="{FF2B5EF4-FFF2-40B4-BE49-F238E27FC236}">
                      <a16:creationId xmlns:a16="http://schemas.microsoft.com/office/drawing/2014/main" id="{7379759F-03E1-4522-A9FC-F2E3859A5C84}"/>
                    </a:ext>
                  </a:extLst>
                </p14:cNvPr>
                <p14:cNvContentPartPr/>
                <p14:nvPr/>
              </p14:nvContentPartPr>
              <p14:xfrm>
                <a:off x="11171501" y="288392"/>
                <a:ext cx="84600" cy="11160"/>
              </p14:xfrm>
            </p:contentPart>
          </mc:Choice>
          <mc:Fallback xmlns="">
            <p:pic>
              <p:nvPicPr>
                <p:cNvPr id="103" name="Freihand 102">
                  <a:extLst>
                    <a:ext uri="{FF2B5EF4-FFF2-40B4-BE49-F238E27FC236}">
                      <a16:creationId xmlns:a16="http://schemas.microsoft.com/office/drawing/2014/main" id="{7379759F-03E1-4522-A9FC-F2E3859A5C84}"/>
                    </a:ext>
                  </a:extLst>
                </p:cNvPr>
                <p:cNvPicPr/>
                <p:nvPr/>
              </p:nvPicPr>
              <p:blipFill>
                <a:blip r:embed="rId265"/>
                <a:stretch>
                  <a:fillRect/>
                </a:stretch>
              </p:blipFill>
              <p:spPr>
                <a:xfrm>
                  <a:off x="11167181" y="284072"/>
                  <a:ext cx="93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5" name="Freihand 104">
                  <a:extLst>
                    <a:ext uri="{FF2B5EF4-FFF2-40B4-BE49-F238E27FC236}">
                      <a16:creationId xmlns:a16="http://schemas.microsoft.com/office/drawing/2014/main" id="{93ED5EFF-D168-4F8B-8EE1-DC2D44AE62CD}"/>
                    </a:ext>
                  </a:extLst>
                </p14:cNvPr>
                <p14:cNvContentPartPr/>
                <p14:nvPr/>
              </p14:nvContentPartPr>
              <p14:xfrm>
                <a:off x="11730581" y="221072"/>
                <a:ext cx="9360" cy="103320"/>
              </p14:xfrm>
            </p:contentPart>
          </mc:Choice>
          <mc:Fallback xmlns="">
            <p:pic>
              <p:nvPicPr>
                <p:cNvPr id="105" name="Freihand 104">
                  <a:extLst>
                    <a:ext uri="{FF2B5EF4-FFF2-40B4-BE49-F238E27FC236}">
                      <a16:creationId xmlns:a16="http://schemas.microsoft.com/office/drawing/2014/main" id="{93ED5EFF-D168-4F8B-8EE1-DC2D44AE62CD}"/>
                    </a:ext>
                  </a:extLst>
                </p:cNvPr>
                <p:cNvPicPr/>
                <p:nvPr/>
              </p:nvPicPr>
              <p:blipFill>
                <a:blip r:embed="rId267"/>
                <a:stretch>
                  <a:fillRect/>
                </a:stretch>
              </p:blipFill>
              <p:spPr>
                <a:xfrm>
                  <a:off x="11726261" y="216752"/>
                  <a:ext cx="18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6" name="Freihand 105">
                  <a:extLst>
                    <a:ext uri="{FF2B5EF4-FFF2-40B4-BE49-F238E27FC236}">
                      <a16:creationId xmlns:a16="http://schemas.microsoft.com/office/drawing/2014/main" id="{68AD8A7A-420D-4A78-B050-BF4C375B03E0}"/>
                    </a:ext>
                  </a:extLst>
                </p14:cNvPr>
                <p14:cNvContentPartPr/>
                <p14:nvPr/>
              </p14:nvContentPartPr>
              <p14:xfrm>
                <a:off x="11661821" y="301352"/>
                <a:ext cx="103680" cy="32760"/>
              </p14:xfrm>
            </p:contentPart>
          </mc:Choice>
          <mc:Fallback xmlns="">
            <p:pic>
              <p:nvPicPr>
                <p:cNvPr id="106" name="Freihand 105">
                  <a:extLst>
                    <a:ext uri="{FF2B5EF4-FFF2-40B4-BE49-F238E27FC236}">
                      <a16:creationId xmlns:a16="http://schemas.microsoft.com/office/drawing/2014/main" id="{68AD8A7A-420D-4A78-B050-BF4C375B03E0}"/>
                    </a:ext>
                  </a:extLst>
                </p:cNvPr>
                <p:cNvPicPr/>
                <p:nvPr/>
              </p:nvPicPr>
              <p:blipFill>
                <a:blip r:embed="rId269"/>
                <a:stretch>
                  <a:fillRect/>
                </a:stretch>
              </p:blipFill>
              <p:spPr>
                <a:xfrm>
                  <a:off x="11657501" y="297032"/>
                  <a:ext cx="11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7" name="Freihand 106">
                  <a:extLst>
                    <a:ext uri="{FF2B5EF4-FFF2-40B4-BE49-F238E27FC236}">
                      <a16:creationId xmlns:a16="http://schemas.microsoft.com/office/drawing/2014/main" id="{06012ADC-4DFE-47E0-B225-64612A2F3608}"/>
                    </a:ext>
                  </a:extLst>
                </p14:cNvPr>
                <p14:cNvContentPartPr/>
                <p14:nvPr/>
              </p14:nvContentPartPr>
              <p14:xfrm>
                <a:off x="11698541" y="216032"/>
                <a:ext cx="169560" cy="96480"/>
              </p14:xfrm>
            </p:contentPart>
          </mc:Choice>
          <mc:Fallback xmlns="">
            <p:pic>
              <p:nvPicPr>
                <p:cNvPr id="107" name="Freihand 106">
                  <a:extLst>
                    <a:ext uri="{FF2B5EF4-FFF2-40B4-BE49-F238E27FC236}">
                      <a16:creationId xmlns:a16="http://schemas.microsoft.com/office/drawing/2014/main" id="{06012ADC-4DFE-47E0-B225-64612A2F3608}"/>
                    </a:ext>
                  </a:extLst>
                </p:cNvPr>
                <p:cNvPicPr/>
                <p:nvPr/>
              </p:nvPicPr>
              <p:blipFill>
                <a:blip r:embed="rId271"/>
                <a:stretch>
                  <a:fillRect/>
                </a:stretch>
              </p:blipFill>
              <p:spPr>
                <a:xfrm>
                  <a:off x="11694221" y="211712"/>
                  <a:ext cx="178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8" name="Freihand 107">
                  <a:extLst>
                    <a:ext uri="{FF2B5EF4-FFF2-40B4-BE49-F238E27FC236}">
                      <a16:creationId xmlns:a16="http://schemas.microsoft.com/office/drawing/2014/main" id="{CBE45B10-DFE6-4E79-8BB5-667DE08990D5}"/>
                    </a:ext>
                  </a:extLst>
                </p14:cNvPr>
                <p14:cNvContentPartPr/>
                <p14:nvPr/>
              </p14:nvContentPartPr>
              <p14:xfrm>
                <a:off x="11825621" y="256712"/>
                <a:ext cx="67680" cy="14400"/>
              </p14:xfrm>
            </p:contentPart>
          </mc:Choice>
          <mc:Fallback xmlns="">
            <p:pic>
              <p:nvPicPr>
                <p:cNvPr id="108" name="Freihand 107">
                  <a:extLst>
                    <a:ext uri="{FF2B5EF4-FFF2-40B4-BE49-F238E27FC236}">
                      <a16:creationId xmlns:a16="http://schemas.microsoft.com/office/drawing/2014/main" id="{CBE45B10-DFE6-4E79-8BB5-667DE08990D5}"/>
                    </a:ext>
                  </a:extLst>
                </p:cNvPr>
                <p:cNvPicPr/>
                <p:nvPr/>
              </p:nvPicPr>
              <p:blipFill>
                <a:blip r:embed="rId273"/>
                <a:stretch>
                  <a:fillRect/>
                </a:stretch>
              </p:blipFill>
              <p:spPr>
                <a:xfrm>
                  <a:off x="11821301" y="252392"/>
                  <a:ext cx="76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9" name="Freihand 108">
                  <a:extLst>
                    <a:ext uri="{FF2B5EF4-FFF2-40B4-BE49-F238E27FC236}">
                      <a16:creationId xmlns:a16="http://schemas.microsoft.com/office/drawing/2014/main" id="{6E51295F-9C1F-426B-8BC2-ACC995744131}"/>
                    </a:ext>
                  </a:extLst>
                </p14:cNvPr>
                <p14:cNvContentPartPr/>
                <p14:nvPr/>
              </p14:nvContentPartPr>
              <p14:xfrm>
                <a:off x="11941181" y="205592"/>
                <a:ext cx="87480" cy="170640"/>
              </p14:xfrm>
            </p:contentPart>
          </mc:Choice>
          <mc:Fallback xmlns="">
            <p:pic>
              <p:nvPicPr>
                <p:cNvPr id="109" name="Freihand 108">
                  <a:extLst>
                    <a:ext uri="{FF2B5EF4-FFF2-40B4-BE49-F238E27FC236}">
                      <a16:creationId xmlns:a16="http://schemas.microsoft.com/office/drawing/2014/main" id="{6E51295F-9C1F-426B-8BC2-ACC995744131}"/>
                    </a:ext>
                  </a:extLst>
                </p:cNvPr>
                <p:cNvPicPr/>
                <p:nvPr/>
              </p:nvPicPr>
              <p:blipFill>
                <a:blip r:embed="rId275"/>
                <a:stretch>
                  <a:fillRect/>
                </a:stretch>
              </p:blipFill>
              <p:spPr>
                <a:xfrm>
                  <a:off x="11936861" y="201272"/>
                  <a:ext cx="96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1" name="Freihand 110">
                  <a:extLst>
                    <a:ext uri="{FF2B5EF4-FFF2-40B4-BE49-F238E27FC236}">
                      <a16:creationId xmlns:a16="http://schemas.microsoft.com/office/drawing/2014/main" id="{16CCB13D-93A6-4E98-B100-14E2DD0B727B}"/>
                    </a:ext>
                  </a:extLst>
                </p14:cNvPr>
                <p14:cNvContentPartPr/>
                <p14:nvPr/>
              </p14:nvContentPartPr>
              <p14:xfrm>
                <a:off x="11301461" y="195152"/>
                <a:ext cx="60120" cy="111240"/>
              </p14:xfrm>
            </p:contentPart>
          </mc:Choice>
          <mc:Fallback xmlns="">
            <p:pic>
              <p:nvPicPr>
                <p:cNvPr id="111" name="Freihand 110">
                  <a:extLst>
                    <a:ext uri="{FF2B5EF4-FFF2-40B4-BE49-F238E27FC236}">
                      <a16:creationId xmlns:a16="http://schemas.microsoft.com/office/drawing/2014/main" id="{16CCB13D-93A6-4E98-B100-14E2DD0B727B}"/>
                    </a:ext>
                  </a:extLst>
                </p:cNvPr>
                <p:cNvPicPr/>
                <p:nvPr/>
              </p:nvPicPr>
              <p:blipFill>
                <a:blip r:embed="rId277"/>
                <a:stretch>
                  <a:fillRect/>
                </a:stretch>
              </p:blipFill>
              <p:spPr>
                <a:xfrm>
                  <a:off x="11297141" y="190832"/>
                  <a:ext cx="68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2" name="Freihand 111">
                  <a:extLst>
                    <a:ext uri="{FF2B5EF4-FFF2-40B4-BE49-F238E27FC236}">
                      <a16:creationId xmlns:a16="http://schemas.microsoft.com/office/drawing/2014/main" id="{7B9155A2-6364-41E7-908D-A9F5948A3A64}"/>
                    </a:ext>
                  </a:extLst>
                </p14:cNvPr>
                <p14:cNvContentPartPr/>
                <p14:nvPr/>
              </p14:nvContentPartPr>
              <p14:xfrm>
                <a:off x="11344661" y="293072"/>
                <a:ext cx="44280" cy="73440"/>
              </p14:xfrm>
            </p:contentPart>
          </mc:Choice>
          <mc:Fallback xmlns="">
            <p:pic>
              <p:nvPicPr>
                <p:cNvPr id="112" name="Freihand 111">
                  <a:extLst>
                    <a:ext uri="{FF2B5EF4-FFF2-40B4-BE49-F238E27FC236}">
                      <a16:creationId xmlns:a16="http://schemas.microsoft.com/office/drawing/2014/main" id="{7B9155A2-6364-41E7-908D-A9F5948A3A64}"/>
                    </a:ext>
                  </a:extLst>
                </p:cNvPr>
                <p:cNvPicPr/>
                <p:nvPr/>
              </p:nvPicPr>
              <p:blipFill>
                <a:blip r:embed="rId279"/>
                <a:stretch>
                  <a:fillRect/>
                </a:stretch>
              </p:blipFill>
              <p:spPr>
                <a:xfrm>
                  <a:off x="11340341" y="288752"/>
                  <a:ext cx="52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3" name="Freihand 112">
                  <a:extLst>
                    <a:ext uri="{FF2B5EF4-FFF2-40B4-BE49-F238E27FC236}">
                      <a16:creationId xmlns:a16="http://schemas.microsoft.com/office/drawing/2014/main" id="{A40E3D5D-708E-4D7C-8FAF-12E3642FEED6}"/>
                    </a:ext>
                  </a:extLst>
                </p14:cNvPr>
                <p14:cNvContentPartPr/>
                <p14:nvPr/>
              </p14:nvContentPartPr>
              <p14:xfrm>
                <a:off x="11428541" y="220712"/>
                <a:ext cx="20160" cy="95400"/>
              </p14:xfrm>
            </p:contentPart>
          </mc:Choice>
          <mc:Fallback xmlns="">
            <p:pic>
              <p:nvPicPr>
                <p:cNvPr id="113" name="Freihand 112">
                  <a:extLst>
                    <a:ext uri="{FF2B5EF4-FFF2-40B4-BE49-F238E27FC236}">
                      <a16:creationId xmlns:a16="http://schemas.microsoft.com/office/drawing/2014/main" id="{A40E3D5D-708E-4D7C-8FAF-12E3642FEED6}"/>
                    </a:ext>
                  </a:extLst>
                </p:cNvPr>
                <p:cNvPicPr/>
                <p:nvPr/>
              </p:nvPicPr>
              <p:blipFill>
                <a:blip r:embed="rId281"/>
                <a:stretch>
                  <a:fillRect/>
                </a:stretch>
              </p:blipFill>
              <p:spPr>
                <a:xfrm>
                  <a:off x="11424221" y="216392"/>
                  <a:ext cx="2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4" name="Freihand 113">
                  <a:extLst>
                    <a:ext uri="{FF2B5EF4-FFF2-40B4-BE49-F238E27FC236}">
                      <a16:creationId xmlns:a16="http://schemas.microsoft.com/office/drawing/2014/main" id="{885193DC-3CB4-4238-B6BF-F3EFBFDAD23B}"/>
                    </a:ext>
                  </a:extLst>
                </p14:cNvPr>
                <p14:cNvContentPartPr/>
                <p14:nvPr/>
              </p14:nvContentPartPr>
              <p14:xfrm>
                <a:off x="11409821" y="254912"/>
                <a:ext cx="50400" cy="5400"/>
              </p14:xfrm>
            </p:contentPart>
          </mc:Choice>
          <mc:Fallback xmlns="">
            <p:pic>
              <p:nvPicPr>
                <p:cNvPr id="114" name="Freihand 113">
                  <a:extLst>
                    <a:ext uri="{FF2B5EF4-FFF2-40B4-BE49-F238E27FC236}">
                      <a16:creationId xmlns:a16="http://schemas.microsoft.com/office/drawing/2014/main" id="{885193DC-3CB4-4238-B6BF-F3EFBFDAD23B}"/>
                    </a:ext>
                  </a:extLst>
                </p:cNvPr>
                <p:cNvPicPr/>
                <p:nvPr/>
              </p:nvPicPr>
              <p:blipFill>
                <a:blip r:embed="rId283"/>
                <a:stretch>
                  <a:fillRect/>
                </a:stretch>
              </p:blipFill>
              <p:spPr>
                <a:xfrm>
                  <a:off x="11405501" y="250592"/>
                  <a:ext cx="5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5" name="Freihand 114">
                  <a:extLst>
                    <a:ext uri="{FF2B5EF4-FFF2-40B4-BE49-F238E27FC236}">
                      <a16:creationId xmlns:a16="http://schemas.microsoft.com/office/drawing/2014/main" id="{574A44C9-9EF8-40D1-AEF4-B9A66518B883}"/>
                    </a:ext>
                  </a:extLst>
                </p14:cNvPr>
                <p14:cNvContentPartPr/>
                <p14:nvPr/>
              </p14:nvContentPartPr>
              <p14:xfrm>
                <a:off x="11500541" y="215312"/>
                <a:ext cx="17640" cy="30600"/>
              </p14:xfrm>
            </p:contentPart>
          </mc:Choice>
          <mc:Fallback xmlns="">
            <p:pic>
              <p:nvPicPr>
                <p:cNvPr id="115" name="Freihand 114">
                  <a:extLst>
                    <a:ext uri="{FF2B5EF4-FFF2-40B4-BE49-F238E27FC236}">
                      <a16:creationId xmlns:a16="http://schemas.microsoft.com/office/drawing/2014/main" id="{574A44C9-9EF8-40D1-AEF4-B9A66518B883}"/>
                    </a:ext>
                  </a:extLst>
                </p:cNvPr>
                <p:cNvPicPr/>
                <p:nvPr/>
              </p:nvPicPr>
              <p:blipFill>
                <a:blip r:embed="rId285"/>
                <a:stretch>
                  <a:fillRect/>
                </a:stretch>
              </p:blipFill>
              <p:spPr>
                <a:xfrm>
                  <a:off x="11496221" y="210992"/>
                  <a:ext cx="26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6" name="Freihand 115">
                  <a:extLst>
                    <a:ext uri="{FF2B5EF4-FFF2-40B4-BE49-F238E27FC236}">
                      <a16:creationId xmlns:a16="http://schemas.microsoft.com/office/drawing/2014/main" id="{0B134012-432E-4D33-AB3B-E539FC92E3BD}"/>
                    </a:ext>
                  </a:extLst>
                </p14:cNvPr>
                <p14:cNvContentPartPr/>
                <p14:nvPr/>
              </p14:nvContentPartPr>
              <p14:xfrm>
                <a:off x="11472461" y="194432"/>
                <a:ext cx="77760" cy="101880"/>
              </p14:xfrm>
            </p:contentPart>
          </mc:Choice>
          <mc:Fallback xmlns="">
            <p:pic>
              <p:nvPicPr>
                <p:cNvPr id="116" name="Freihand 115">
                  <a:extLst>
                    <a:ext uri="{FF2B5EF4-FFF2-40B4-BE49-F238E27FC236}">
                      <a16:creationId xmlns:a16="http://schemas.microsoft.com/office/drawing/2014/main" id="{0B134012-432E-4D33-AB3B-E539FC92E3BD}"/>
                    </a:ext>
                  </a:extLst>
                </p:cNvPr>
                <p:cNvPicPr/>
                <p:nvPr/>
              </p:nvPicPr>
              <p:blipFill>
                <a:blip r:embed="rId287"/>
                <a:stretch>
                  <a:fillRect/>
                </a:stretch>
              </p:blipFill>
              <p:spPr>
                <a:xfrm>
                  <a:off x="11468141" y="190112"/>
                  <a:ext cx="86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7" name="Freihand 116">
                  <a:extLst>
                    <a:ext uri="{FF2B5EF4-FFF2-40B4-BE49-F238E27FC236}">
                      <a16:creationId xmlns:a16="http://schemas.microsoft.com/office/drawing/2014/main" id="{247F2698-49A1-4F4B-9053-AB86329BA57B}"/>
                    </a:ext>
                  </a:extLst>
                </p14:cNvPr>
                <p14:cNvContentPartPr/>
                <p14:nvPr/>
              </p14:nvContentPartPr>
              <p14:xfrm>
                <a:off x="11519621" y="277952"/>
                <a:ext cx="39240" cy="80280"/>
              </p14:xfrm>
            </p:contentPart>
          </mc:Choice>
          <mc:Fallback xmlns="">
            <p:pic>
              <p:nvPicPr>
                <p:cNvPr id="117" name="Freihand 116">
                  <a:extLst>
                    <a:ext uri="{FF2B5EF4-FFF2-40B4-BE49-F238E27FC236}">
                      <a16:creationId xmlns:a16="http://schemas.microsoft.com/office/drawing/2014/main" id="{247F2698-49A1-4F4B-9053-AB86329BA57B}"/>
                    </a:ext>
                  </a:extLst>
                </p:cNvPr>
                <p:cNvPicPr/>
                <p:nvPr/>
              </p:nvPicPr>
              <p:blipFill>
                <a:blip r:embed="rId289"/>
                <a:stretch>
                  <a:fillRect/>
                </a:stretch>
              </p:blipFill>
              <p:spPr>
                <a:xfrm>
                  <a:off x="11515301" y="273632"/>
                  <a:ext cx="47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8" name="Freihand 117">
                  <a:extLst>
                    <a:ext uri="{FF2B5EF4-FFF2-40B4-BE49-F238E27FC236}">
                      <a16:creationId xmlns:a16="http://schemas.microsoft.com/office/drawing/2014/main" id="{0EBC4A01-6F95-4749-9BA4-4BA76FD60CEB}"/>
                    </a:ext>
                  </a:extLst>
                </p14:cNvPr>
                <p14:cNvContentPartPr/>
                <p14:nvPr/>
              </p14:nvContentPartPr>
              <p14:xfrm>
                <a:off x="11584061" y="254912"/>
                <a:ext cx="4320" cy="360"/>
              </p14:xfrm>
            </p:contentPart>
          </mc:Choice>
          <mc:Fallback xmlns="">
            <p:pic>
              <p:nvPicPr>
                <p:cNvPr id="118" name="Freihand 117">
                  <a:extLst>
                    <a:ext uri="{FF2B5EF4-FFF2-40B4-BE49-F238E27FC236}">
                      <a16:creationId xmlns:a16="http://schemas.microsoft.com/office/drawing/2014/main" id="{0EBC4A01-6F95-4749-9BA4-4BA76FD60CEB}"/>
                    </a:ext>
                  </a:extLst>
                </p:cNvPr>
                <p:cNvPicPr/>
                <p:nvPr/>
              </p:nvPicPr>
              <p:blipFill>
                <a:blip r:embed="rId291"/>
                <a:stretch>
                  <a:fillRect/>
                </a:stretch>
              </p:blipFill>
              <p:spPr>
                <a:xfrm>
                  <a:off x="11579741" y="250592"/>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9" name="Freihand 118">
                  <a:extLst>
                    <a:ext uri="{FF2B5EF4-FFF2-40B4-BE49-F238E27FC236}">
                      <a16:creationId xmlns:a16="http://schemas.microsoft.com/office/drawing/2014/main" id="{9E44EA80-670B-4CC9-ACE3-DF107A27E046}"/>
                    </a:ext>
                  </a:extLst>
                </p14:cNvPr>
                <p14:cNvContentPartPr/>
                <p14:nvPr/>
              </p14:nvContentPartPr>
              <p14:xfrm>
                <a:off x="11592341" y="218192"/>
                <a:ext cx="61920" cy="134640"/>
              </p14:xfrm>
            </p:contentPart>
          </mc:Choice>
          <mc:Fallback xmlns="">
            <p:pic>
              <p:nvPicPr>
                <p:cNvPr id="119" name="Freihand 118">
                  <a:extLst>
                    <a:ext uri="{FF2B5EF4-FFF2-40B4-BE49-F238E27FC236}">
                      <a16:creationId xmlns:a16="http://schemas.microsoft.com/office/drawing/2014/main" id="{9E44EA80-670B-4CC9-ACE3-DF107A27E046}"/>
                    </a:ext>
                  </a:extLst>
                </p:cNvPr>
                <p:cNvPicPr/>
                <p:nvPr/>
              </p:nvPicPr>
              <p:blipFill>
                <a:blip r:embed="rId293"/>
                <a:stretch>
                  <a:fillRect/>
                </a:stretch>
              </p:blipFill>
              <p:spPr>
                <a:xfrm>
                  <a:off x="11588021" y="213872"/>
                  <a:ext cx="7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1" name="Freihand 120">
                  <a:extLst>
                    <a:ext uri="{FF2B5EF4-FFF2-40B4-BE49-F238E27FC236}">
                      <a16:creationId xmlns:a16="http://schemas.microsoft.com/office/drawing/2014/main" id="{E73A349D-6FEF-4446-B7BB-0E320E7C5C84}"/>
                    </a:ext>
                  </a:extLst>
                </p14:cNvPr>
                <p14:cNvContentPartPr/>
                <p14:nvPr/>
              </p14:nvContentPartPr>
              <p14:xfrm>
                <a:off x="11489381" y="459032"/>
                <a:ext cx="360" cy="360"/>
              </p14:xfrm>
            </p:contentPart>
          </mc:Choice>
          <mc:Fallback xmlns="">
            <p:pic>
              <p:nvPicPr>
                <p:cNvPr id="121" name="Freihand 120">
                  <a:extLst>
                    <a:ext uri="{FF2B5EF4-FFF2-40B4-BE49-F238E27FC236}">
                      <a16:creationId xmlns:a16="http://schemas.microsoft.com/office/drawing/2014/main" id="{E73A349D-6FEF-4446-B7BB-0E320E7C5C84}"/>
                    </a:ext>
                  </a:extLst>
                </p:cNvPr>
                <p:cNvPicPr/>
                <p:nvPr/>
              </p:nvPicPr>
              <p:blipFill>
                <a:blip r:embed="rId54"/>
                <a:stretch>
                  <a:fillRect/>
                </a:stretch>
              </p:blipFill>
              <p:spPr>
                <a:xfrm>
                  <a:off x="11485061" y="454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22" name="Freihand 121">
                  <a:extLst>
                    <a:ext uri="{FF2B5EF4-FFF2-40B4-BE49-F238E27FC236}">
                      <a16:creationId xmlns:a16="http://schemas.microsoft.com/office/drawing/2014/main" id="{E5380278-C944-4A8F-B289-76527DA7E050}"/>
                    </a:ext>
                  </a:extLst>
                </p14:cNvPr>
                <p14:cNvContentPartPr/>
                <p14:nvPr/>
              </p14:nvContentPartPr>
              <p14:xfrm>
                <a:off x="11489381" y="413672"/>
                <a:ext cx="120960" cy="114120"/>
              </p14:xfrm>
            </p:contentPart>
          </mc:Choice>
          <mc:Fallback xmlns="">
            <p:pic>
              <p:nvPicPr>
                <p:cNvPr id="122" name="Freihand 121">
                  <a:extLst>
                    <a:ext uri="{FF2B5EF4-FFF2-40B4-BE49-F238E27FC236}">
                      <a16:creationId xmlns:a16="http://schemas.microsoft.com/office/drawing/2014/main" id="{E5380278-C944-4A8F-B289-76527DA7E050}"/>
                    </a:ext>
                  </a:extLst>
                </p:cNvPr>
                <p:cNvPicPr/>
                <p:nvPr/>
              </p:nvPicPr>
              <p:blipFill>
                <a:blip r:embed="rId296"/>
                <a:stretch>
                  <a:fillRect/>
                </a:stretch>
              </p:blipFill>
              <p:spPr>
                <a:xfrm>
                  <a:off x="11485061" y="409352"/>
                  <a:ext cx="129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23" name="Freihand 122">
                  <a:extLst>
                    <a:ext uri="{FF2B5EF4-FFF2-40B4-BE49-F238E27FC236}">
                      <a16:creationId xmlns:a16="http://schemas.microsoft.com/office/drawing/2014/main" id="{AC519359-1219-49D8-BE49-DA6F6DF455B8}"/>
                    </a:ext>
                  </a:extLst>
                </p14:cNvPr>
                <p14:cNvContentPartPr/>
                <p14:nvPr/>
              </p14:nvContentPartPr>
              <p14:xfrm>
                <a:off x="11570381" y="497912"/>
                <a:ext cx="68760" cy="115560"/>
              </p14:xfrm>
            </p:contentPart>
          </mc:Choice>
          <mc:Fallback xmlns="">
            <p:pic>
              <p:nvPicPr>
                <p:cNvPr id="123" name="Freihand 122">
                  <a:extLst>
                    <a:ext uri="{FF2B5EF4-FFF2-40B4-BE49-F238E27FC236}">
                      <a16:creationId xmlns:a16="http://schemas.microsoft.com/office/drawing/2014/main" id="{AC519359-1219-49D8-BE49-DA6F6DF455B8}"/>
                    </a:ext>
                  </a:extLst>
                </p:cNvPr>
                <p:cNvPicPr/>
                <p:nvPr/>
              </p:nvPicPr>
              <p:blipFill>
                <a:blip r:embed="rId298"/>
                <a:stretch>
                  <a:fillRect/>
                </a:stretch>
              </p:blipFill>
              <p:spPr>
                <a:xfrm>
                  <a:off x="11566061" y="493592"/>
                  <a:ext cx="77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25" name="Freihand 124">
                  <a:extLst>
                    <a:ext uri="{FF2B5EF4-FFF2-40B4-BE49-F238E27FC236}">
                      <a16:creationId xmlns:a16="http://schemas.microsoft.com/office/drawing/2014/main" id="{3C00FEB5-7465-42F0-BCA9-ABBED9CF4BB4}"/>
                    </a:ext>
                  </a:extLst>
                </p14:cNvPr>
                <p14:cNvContentPartPr/>
                <p14:nvPr/>
              </p14:nvContentPartPr>
              <p14:xfrm>
                <a:off x="11460581" y="640832"/>
                <a:ext cx="46440" cy="69840"/>
              </p14:xfrm>
            </p:contentPart>
          </mc:Choice>
          <mc:Fallback xmlns="">
            <p:pic>
              <p:nvPicPr>
                <p:cNvPr id="125" name="Freihand 124">
                  <a:extLst>
                    <a:ext uri="{FF2B5EF4-FFF2-40B4-BE49-F238E27FC236}">
                      <a16:creationId xmlns:a16="http://schemas.microsoft.com/office/drawing/2014/main" id="{3C00FEB5-7465-42F0-BCA9-ABBED9CF4BB4}"/>
                    </a:ext>
                  </a:extLst>
                </p:cNvPr>
                <p:cNvPicPr/>
                <p:nvPr/>
              </p:nvPicPr>
              <p:blipFill>
                <a:blip r:embed="rId300"/>
                <a:stretch>
                  <a:fillRect/>
                </a:stretch>
              </p:blipFill>
              <p:spPr>
                <a:xfrm>
                  <a:off x="11456261" y="636512"/>
                  <a:ext cx="55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26" name="Freihand 125">
                  <a:extLst>
                    <a:ext uri="{FF2B5EF4-FFF2-40B4-BE49-F238E27FC236}">
                      <a16:creationId xmlns:a16="http://schemas.microsoft.com/office/drawing/2014/main" id="{3ECB4658-3DBB-43F6-8E56-18C331810E79}"/>
                    </a:ext>
                  </a:extLst>
                </p14:cNvPr>
                <p14:cNvContentPartPr/>
                <p14:nvPr/>
              </p14:nvContentPartPr>
              <p14:xfrm>
                <a:off x="11481101" y="650912"/>
                <a:ext cx="60480" cy="78840"/>
              </p14:xfrm>
            </p:contentPart>
          </mc:Choice>
          <mc:Fallback xmlns="">
            <p:pic>
              <p:nvPicPr>
                <p:cNvPr id="126" name="Freihand 125">
                  <a:extLst>
                    <a:ext uri="{FF2B5EF4-FFF2-40B4-BE49-F238E27FC236}">
                      <a16:creationId xmlns:a16="http://schemas.microsoft.com/office/drawing/2014/main" id="{3ECB4658-3DBB-43F6-8E56-18C331810E79}"/>
                    </a:ext>
                  </a:extLst>
                </p:cNvPr>
                <p:cNvPicPr/>
                <p:nvPr/>
              </p:nvPicPr>
              <p:blipFill>
                <a:blip r:embed="rId302"/>
                <a:stretch>
                  <a:fillRect/>
                </a:stretch>
              </p:blipFill>
              <p:spPr>
                <a:xfrm>
                  <a:off x="11476781" y="646592"/>
                  <a:ext cx="69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7" name="Freihand 126">
                  <a:extLst>
                    <a:ext uri="{FF2B5EF4-FFF2-40B4-BE49-F238E27FC236}">
                      <a16:creationId xmlns:a16="http://schemas.microsoft.com/office/drawing/2014/main" id="{C2D6D837-A3F6-427E-B4EA-BC1E1DB25403}"/>
                    </a:ext>
                  </a:extLst>
                </p14:cNvPr>
                <p14:cNvContentPartPr/>
                <p14:nvPr/>
              </p14:nvContentPartPr>
              <p14:xfrm>
                <a:off x="11564981" y="628232"/>
                <a:ext cx="70200" cy="73440"/>
              </p14:xfrm>
            </p:contentPart>
          </mc:Choice>
          <mc:Fallback xmlns="">
            <p:pic>
              <p:nvPicPr>
                <p:cNvPr id="127" name="Freihand 126">
                  <a:extLst>
                    <a:ext uri="{FF2B5EF4-FFF2-40B4-BE49-F238E27FC236}">
                      <a16:creationId xmlns:a16="http://schemas.microsoft.com/office/drawing/2014/main" id="{C2D6D837-A3F6-427E-B4EA-BC1E1DB25403}"/>
                    </a:ext>
                  </a:extLst>
                </p:cNvPr>
                <p:cNvPicPr/>
                <p:nvPr/>
              </p:nvPicPr>
              <p:blipFill>
                <a:blip r:embed="rId304"/>
                <a:stretch>
                  <a:fillRect/>
                </a:stretch>
              </p:blipFill>
              <p:spPr>
                <a:xfrm>
                  <a:off x="11560661" y="623912"/>
                  <a:ext cx="78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8" name="Freihand 127">
                  <a:extLst>
                    <a:ext uri="{FF2B5EF4-FFF2-40B4-BE49-F238E27FC236}">
                      <a16:creationId xmlns:a16="http://schemas.microsoft.com/office/drawing/2014/main" id="{38498452-BF9A-477B-8D41-8F1E160CDDAD}"/>
                    </a:ext>
                  </a:extLst>
                </p14:cNvPr>
                <p14:cNvContentPartPr/>
                <p14:nvPr/>
              </p14:nvContentPartPr>
              <p14:xfrm>
                <a:off x="11659661" y="608432"/>
                <a:ext cx="61560" cy="55800"/>
              </p14:xfrm>
            </p:contentPart>
          </mc:Choice>
          <mc:Fallback xmlns="">
            <p:pic>
              <p:nvPicPr>
                <p:cNvPr id="128" name="Freihand 127">
                  <a:extLst>
                    <a:ext uri="{FF2B5EF4-FFF2-40B4-BE49-F238E27FC236}">
                      <a16:creationId xmlns:a16="http://schemas.microsoft.com/office/drawing/2014/main" id="{38498452-BF9A-477B-8D41-8F1E160CDDAD}"/>
                    </a:ext>
                  </a:extLst>
                </p:cNvPr>
                <p:cNvPicPr/>
                <p:nvPr/>
              </p:nvPicPr>
              <p:blipFill>
                <a:blip r:embed="rId306"/>
                <a:stretch>
                  <a:fillRect/>
                </a:stretch>
              </p:blipFill>
              <p:spPr>
                <a:xfrm>
                  <a:off x="11655341" y="604112"/>
                  <a:ext cx="70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9" name="Freihand 128">
                  <a:extLst>
                    <a:ext uri="{FF2B5EF4-FFF2-40B4-BE49-F238E27FC236}">
                      <a16:creationId xmlns:a16="http://schemas.microsoft.com/office/drawing/2014/main" id="{C02E78ED-94E2-4F57-9E6C-5961E5446D8E}"/>
                    </a:ext>
                  </a:extLst>
                </p14:cNvPr>
                <p14:cNvContentPartPr/>
                <p14:nvPr/>
              </p14:nvContentPartPr>
              <p14:xfrm>
                <a:off x="11726981" y="633272"/>
                <a:ext cx="53280" cy="76320"/>
              </p14:xfrm>
            </p:contentPart>
          </mc:Choice>
          <mc:Fallback xmlns="">
            <p:pic>
              <p:nvPicPr>
                <p:cNvPr id="129" name="Freihand 128">
                  <a:extLst>
                    <a:ext uri="{FF2B5EF4-FFF2-40B4-BE49-F238E27FC236}">
                      <a16:creationId xmlns:a16="http://schemas.microsoft.com/office/drawing/2014/main" id="{C02E78ED-94E2-4F57-9E6C-5961E5446D8E}"/>
                    </a:ext>
                  </a:extLst>
                </p:cNvPr>
                <p:cNvPicPr/>
                <p:nvPr/>
              </p:nvPicPr>
              <p:blipFill>
                <a:blip r:embed="rId308"/>
                <a:stretch>
                  <a:fillRect/>
                </a:stretch>
              </p:blipFill>
              <p:spPr>
                <a:xfrm>
                  <a:off x="11722661" y="628952"/>
                  <a:ext cx="61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0" name="Freihand 129">
                  <a:extLst>
                    <a:ext uri="{FF2B5EF4-FFF2-40B4-BE49-F238E27FC236}">
                      <a16:creationId xmlns:a16="http://schemas.microsoft.com/office/drawing/2014/main" id="{B01A30D7-EE78-470C-BC52-E08618380455}"/>
                    </a:ext>
                  </a:extLst>
                </p14:cNvPr>
                <p14:cNvContentPartPr/>
                <p14:nvPr/>
              </p14:nvContentPartPr>
              <p14:xfrm>
                <a:off x="11795381" y="590072"/>
                <a:ext cx="64080" cy="74520"/>
              </p14:xfrm>
            </p:contentPart>
          </mc:Choice>
          <mc:Fallback xmlns="">
            <p:pic>
              <p:nvPicPr>
                <p:cNvPr id="130" name="Freihand 129">
                  <a:extLst>
                    <a:ext uri="{FF2B5EF4-FFF2-40B4-BE49-F238E27FC236}">
                      <a16:creationId xmlns:a16="http://schemas.microsoft.com/office/drawing/2014/main" id="{B01A30D7-EE78-470C-BC52-E08618380455}"/>
                    </a:ext>
                  </a:extLst>
                </p:cNvPr>
                <p:cNvPicPr/>
                <p:nvPr/>
              </p:nvPicPr>
              <p:blipFill>
                <a:blip r:embed="rId310"/>
                <a:stretch>
                  <a:fillRect/>
                </a:stretch>
              </p:blipFill>
              <p:spPr>
                <a:xfrm>
                  <a:off x="11791061" y="585752"/>
                  <a:ext cx="72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1" name="Freihand 130">
                  <a:extLst>
                    <a:ext uri="{FF2B5EF4-FFF2-40B4-BE49-F238E27FC236}">
                      <a16:creationId xmlns:a16="http://schemas.microsoft.com/office/drawing/2014/main" id="{CB7F5959-5352-4F36-8EC9-807D641569EE}"/>
                    </a:ext>
                  </a:extLst>
                </p14:cNvPr>
                <p14:cNvContentPartPr/>
                <p14:nvPr/>
              </p14:nvContentPartPr>
              <p14:xfrm>
                <a:off x="11905901" y="576752"/>
                <a:ext cx="99360" cy="75600"/>
              </p14:xfrm>
            </p:contentPart>
          </mc:Choice>
          <mc:Fallback xmlns="">
            <p:pic>
              <p:nvPicPr>
                <p:cNvPr id="131" name="Freihand 130">
                  <a:extLst>
                    <a:ext uri="{FF2B5EF4-FFF2-40B4-BE49-F238E27FC236}">
                      <a16:creationId xmlns:a16="http://schemas.microsoft.com/office/drawing/2014/main" id="{CB7F5959-5352-4F36-8EC9-807D641569EE}"/>
                    </a:ext>
                  </a:extLst>
                </p:cNvPr>
                <p:cNvPicPr/>
                <p:nvPr/>
              </p:nvPicPr>
              <p:blipFill>
                <a:blip r:embed="rId312"/>
                <a:stretch>
                  <a:fillRect/>
                </a:stretch>
              </p:blipFill>
              <p:spPr>
                <a:xfrm>
                  <a:off x="11901581" y="572432"/>
                  <a:ext cx="108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3" name="Freihand 132">
                  <a:extLst>
                    <a:ext uri="{FF2B5EF4-FFF2-40B4-BE49-F238E27FC236}">
                      <a16:creationId xmlns:a16="http://schemas.microsoft.com/office/drawing/2014/main" id="{DA8F8B10-1926-404D-9B55-A8A248567C2B}"/>
                    </a:ext>
                  </a:extLst>
                </p14:cNvPr>
                <p14:cNvContentPartPr/>
                <p14:nvPr/>
              </p14:nvContentPartPr>
              <p14:xfrm>
                <a:off x="11280221" y="379472"/>
                <a:ext cx="111240" cy="36000"/>
              </p14:xfrm>
            </p:contentPart>
          </mc:Choice>
          <mc:Fallback xmlns="">
            <p:pic>
              <p:nvPicPr>
                <p:cNvPr id="133" name="Freihand 132">
                  <a:extLst>
                    <a:ext uri="{FF2B5EF4-FFF2-40B4-BE49-F238E27FC236}">
                      <a16:creationId xmlns:a16="http://schemas.microsoft.com/office/drawing/2014/main" id="{DA8F8B10-1926-404D-9B55-A8A248567C2B}"/>
                    </a:ext>
                  </a:extLst>
                </p:cNvPr>
                <p:cNvPicPr/>
                <p:nvPr/>
              </p:nvPicPr>
              <p:blipFill>
                <a:blip r:embed="rId314"/>
                <a:stretch>
                  <a:fillRect/>
                </a:stretch>
              </p:blipFill>
              <p:spPr>
                <a:xfrm>
                  <a:off x="11275901" y="375152"/>
                  <a:ext cx="119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4" name="Freihand 133">
                  <a:extLst>
                    <a:ext uri="{FF2B5EF4-FFF2-40B4-BE49-F238E27FC236}">
                      <a16:creationId xmlns:a16="http://schemas.microsoft.com/office/drawing/2014/main" id="{B1EFFABA-D996-4FAB-A531-F7F75719F403}"/>
                    </a:ext>
                  </a:extLst>
                </p14:cNvPr>
                <p14:cNvContentPartPr/>
                <p14:nvPr/>
              </p14:nvContentPartPr>
              <p14:xfrm>
                <a:off x="11201741" y="495032"/>
                <a:ext cx="93600" cy="80280"/>
              </p14:xfrm>
            </p:contentPart>
          </mc:Choice>
          <mc:Fallback xmlns="">
            <p:pic>
              <p:nvPicPr>
                <p:cNvPr id="134" name="Freihand 133">
                  <a:extLst>
                    <a:ext uri="{FF2B5EF4-FFF2-40B4-BE49-F238E27FC236}">
                      <a16:creationId xmlns:a16="http://schemas.microsoft.com/office/drawing/2014/main" id="{B1EFFABA-D996-4FAB-A531-F7F75719F403}"/>
                    </a:ext>
                  </a:extLst>
                </p:cNvPr>
                <p:cNvPicPr/>
                <p:nvPr/>
              </p:nvPicPr>
              <p:blipFill>
                <a:blip r:embed="rId316"/>
                <a:stretch>
                  <a:fillRect/>
                </a:stretch>
              </p:blipFill>
              <p:spPr>
                <a:xfrm>
                  <a:off x="11197421" y="490712"/>
                  <a:ext cx="102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5" name="Freihand 134">
                  <a:extLst>
                    <a:ext uri="{FF2B5EF4-FFF2-40B4-BE49-F238E27FC236}">
                      <a16:creationId xmlns:a16="http://schemas.microsoft.com/office/drawing/2014/main" id="{1E8110DB-9E05-4CA2-8DFA-2CA460182A45}"/>
                    </a:ext>
                  </a:extLst>
                </p14:cNvPr>
                <p14:cNvContentPartPr/>
                <p14:nvPr/>
              </p14:nvContentPartPr>
              <p14:xfrm>
                <a:off x="11335301" y="459392"/>
                <a:ext cx="68400" cy="81720"/>
              </p14:xfrm>
            </p:contentPart>
          </mc:Choice>
          <mc:Fallback xmlns="">
            <p:pic>
              <p:nvPicPr>
                <p:cNvPr id="135" name="Freihand 134">
                  <a:extLst>
                    <a:ext uri="{FF2B5EF4-FFF2-40B4-BE49-F238E27FC236}">
                      <a16:creationId xmlns:a16="http://schemas.microsoft.com/office/drawing/2014/main" id="{1E8110DB-9E05-4CA2-8DFA-2CA460182A45}"/>
                    </a:ext>
                  </a:extLst>
                </p:cNvPr>
                <p:cNvPicPr/>
                <p:nvPr/>
              </p:nvPicPr>
              <p:blipFill>
                <a:blip r:embed="rId318"/>
                <a:stretch>
                  <a:fillRect/>
                </a:stretch>
              </p:blipFill>
              <p:spPr>
                <a:xfrm>
                  <a:off x="11330981" y="455072"/>
                  <a:ext cx="7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0" name="Freihand 209">
                  <a:extLst>
                    <a:ext uri="{FF2B5EF4-FFF2-40B4-BE49-F238E27FC236}">
                      <a16:creationId xmlns:a16="http://schemas.microsoft.com/office/drawing/2014/main" id="{87C75C64-4D58-4DF4-BE76-331AC0B91217}"/>
                    </a:ext>
                  </a:extLst>
                </p14:cNvPr>
                <p14:cNvContentPartPr/>
                <p14:nvPr/>
              </p14:nvContentPartPr>
              <p14:xfrm>
                <a:off x="11810861" y="91472"/>
                <a:ext cx="383760" cy="341640"/>
              </p14:xfrm>
            </p:contentPart>
          </mc:Choice>
          <mc:Fallback xmlns="">
            <p:pic>
              <p:nvPicPr>
                <p:cNvPr id="210" name="Freihand 209">
                  <a:extLst>
                    <a:ext uri="{FF2B5EF4-FFF2-40B4-BE49-F238E27FC236}">
                      <a16:creationId xmlns:a16="http://schemas.microsoft.com/office/drawing/2014/main" id="{87C75C64-4D58-4DF4-BE76-331AC0B91217}"/>
                    </a:ext>
                  </a:extLst>
                </p:cNvPr>
                <p:cNvPicPr/>
                <p:nvPr/>
              </p:nvPicPr>
              <p:blipFill>
                <a:blip r:embed="rId320"/>
                <a:stretch>
                  <a:fillRect/>
                </a:stretch>
              </p:blipFill>
              <p:spPr>
                <a:xfrm>
                  <a:off x="11806541" y="87152"/>
                  <a:ext cx="392400" cy="35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1">
            <p14:nvContentPartPr>
              <p14:cNvPr id="26" name="Freihand 25">
                <a:extLst>
                  <a:ext uri="{FF2B5EF4-FFF2-40B4-BE49-F238E27FC236}">
                    <a16:creationId xmlns:a16="http://schemas.microsoft.com/office/drawing/2014/main" id="{BAD6F2E6-3544-205D-C50C-2A15A37EADAA}"/>
                  </a:ext>
                </a:extLst>
              </p14:cNvPr>
              <p14:cNvContentPartPr/>
              <p14:nvPr/>
            </p14:nvContentPartPr>
            <p14:xfrm>
              <a:off x="10220531" y="1698022"/>
              <a:ext cx="9000" cy="3600"/>
            </p14:xfrm>
          </p:contentPart>
        </mc:Choice>
        <mc:Fallback xmlns="">
          <p:pic>
            <p:nvPicPr>
              <p:cNvPr id="26" name="Freihand 25">
                <a:extLst>
                  <a:ext uri="{FF2B5EF4-FFF2-40B4-BE49-F238E27FC236}">
                    <a16:creationId xmlns:a16="http://schemas.microsoft.com/office/drawing/2014/main" id="{BAD6F2E6-3544-205D-C50C-2A15A37EADAA}"/>
                  </a:ext>
                </a:extLst>
              </p:cNvPr>
              <p:cNvPicPr/>
              <p:nvPr/>
            </p:nvPicPr>
            <p:blipFill>
              <a:blip r:embed="rId322"/>
              <a:stretch>
                <a:fillRect/>
              </a:stretch>
            </p:blipFill>
            <p:spPr>
              <a:xfrm>
                <a:off x="10214411" y="1691902"/>
                <a:ext cx="21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9" name="Freihand 28">
                <a:extLst>
                  <a:ext uri="{FF2B5EF4-FFF2-40B4-BE49-F238E27FC236}">
                    <a16:creationId xmlns:a16="http://schemas.microsoft.com/office/drawing/2014/main" id="{ABA3BF63-E631-0D44-4945-B2881F0A05F0}"/>
                  </a:ext>
                </a:extLst>
              </p14:cNvPr>
              <p14:cNvContentPartPr/>
              <p14:nvPr/>
            </p14:nvContentPartPr>
            <p14:xfrm>
              <a:off x="8173571" y="703342"/>
              <a:ext cx="3770280" cy="2575440"/>
            </p14:xfrm>
          </p:contentPart>
        </mc:Choice>
        <mc:Fallback xmlns="">
          <p:pic>
            <p:nvPicPr>
              <p:cNvPr id="29" name="Freihand 28">
                <a:extLst>
                  <a:ext uri="{FF2B5EF4-FFF2-40B4-BE49-F238E27FC236}">
                    <a16:creationId xmlns:a16="http://schemas.microsoft.com/office/drawing/2014/main" id="{ABA3BF63-E631-0D44-4945-B2881F0A05F0}"/>
                  </a:ext>
                </a:extLst>
              </p:cNvPr>
              <p:cNvPicPr/>
              <p:nvPr/>
            </p:nvPicPr>
            <p:blipFill>
              <a:blip r:embed="rId324"/>
              <a:stretch>
                <a:fillRect/>
              </a:stretch>
            </p:blipFill>
            <p:spPr>
              <a:xfrm>
                <a:off x="8167451" y="697222"/>
                <a:ext cx="3782520" cy="2587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 name="Freihand 30">
                <a:extLst>
                  <a:ext uri="{FF2B5EF4-FFF2-40B4-BE49-F238E27FC236}">
                    <a16:creationId xmlns:a16="http://schemas.microsoft.com/office/drawing/2014/main" id="{9EC8C5BD-FF51-DDA3-58C0-D8B03574A23B}"/>
                  </a:ext>
                </a:extLst>
              </p14:cNvPr>
              <p14:cNvContentPartPr/>
              <p14:nvPr/>
            </p14:nvContentPartPr>
            <p14:xfrm>
              <a:off x="9174011" y="72622"/>
              <a:ext cx="2048760" cy="545760"/>
            </p14:xfrm>
          </p:contentPart>
        </mc:Choice>
        <mc:Fallback xmlns="">
          <p:pic>
            <p:nvPicPr>
              <p:cNvPr id="31" name="Freihand 30">
                <a:extLst>
                  <a:ext uri="{FF2B5EF4-FFF2-40B4-BE49-F238E27FC236}">
                    <a16:creationId xmlns:a16="http://schemas.microsoft.com/office/drawing/2014/main" id="{9EC8C5BD-FF51-DDA3-58C0-D8B03574A23B}"/>
                  </a:ext>
                </a:extLst>
              </p:cNvPr>
              <p:cNvPicPr/>
              <p:nvPr/>
            </p:nvPicPr>
            <p:blipFill>
              <a:blip r:embed="rId326"/>
              <a:stretch>
                <a:fillRect/>
              </a:stretch>
            </p:blipFill>
            <p:spPr>
              <a:xfrm>
                <a:off x="9167891" y="66502"/>
                <a:ext cx="2061000" cy="558000"/>
              </a:xfrm>
              <a:prstGeom prst="rect">
                <a:avLst/>
              </a:prstGeom>
            </p:spPr>
          </p:pic>
        </mc:Fallback>
      </mc:AlternateContent>
      <p:grpSp>
        <p:nvGrpSpPr>
          <p:cNvPr id="61" name="Gruppieren 60">
            <a:extLst>
              <a:ext uri="{FF2B5EF4-FFF2-40B4-BE49-F238E27FC236}">
                <a16:creationId xmlns:a16="http://schemas.microsoft.com/office/drawing/2014/main" id="{50EEAA9E-AA09-5E70-F78F-266B28967F01}"/>
              </a:ext>
            </a:extLst>
          </p:cNvPr>
          <p:cNvGrpSpPr/>
          <p:nvPr/>
        </p:nvGrpSpPr>
        <p:grpSpPr>
          <a:xfrm>
            <a:off x="8468051" y="93862"/>
            <a:ext cx="1181880" cy="642600"/>
            <a:chOff x="8468051" y="93862"/>
            <a:chExt cx="1181880" cy="642600"/>
          </a:xfrm>
        </p:grpSpPr>
        <mc:AlternateContent xmlns:mc="http://schemas.openxmlformats.org/markup-compatibility/2006" xmlns:p14="http://schemas.microsoft.com/office/powerpoint/2010/main">
          <mc:Choice Requires="p14">
            <p:contentPart p14:bwMode="auto" r:id="rId327">
              <p14:nvContentPartPr>
                <p14:cNvPr id="33" name="Freihand 32">
                  <a:extLst>
                    <a:ext uri="{FF2B5EF4-FFF2-40B4-BE49-F238E27FC236}">
                      <a16:creationId xmlns:a16="http://schemas.microsoft.com/office/drawing/2014/main" id="{AAB8C524-2D88-B55C-5E02-0D7B78560CB3}"/>
                    </a:ext>
                  </a:extLst>
                </p14:cNvPr>
                <p14:cNvContentPartPr/>
                <p14:nvPr/>
              </p14:nvContentPartPr>
              <p14:xfrm>
                <a:off x="8468051" y="93862"/>
                <a:ext cx="1181880" cy="642600"/>
              </p14:xfrm>
            </p:contentPart>
          </mc:Choice>
          <mc:Fallback xmlns="">
            <p:pic>
              <p:nvPicPr>
                <p:cNvPr id="33" name="Freihand 32">
                  <a:extLst>
                    <a:ext uri="{FF2B5EF4-FFF2-40B4-BE49-F238E27FC236}">
                      <a16:creationId xmlns:a16="http://schemas.microsoft.com/office/drawing/2014/main" id="{AAB8C524-2D88-B55C-5E02-0D7B78560CB3}"/>
                    </a:ext>
                  </a:extLst>
                </p:cNvPr>
                <p:cNvPicPr/>
                <p:nvPr/>
              </p:nvPicPr>
              <p:blipFill>
                <a:blip r:embed="rId328"/>
                <a:stretch>
                  <a:fillRect/>
                </a:stretch>
              </p:blipFill>
              <p:spPr>
                <a:xfrm>
                  <a:off x="8461931" y="87742"/>
                  <a:ext cx="119412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1" name="Freihand 40">
                  <a:extLst>
                    <a:ext uri="{FF2B5EF4-FFF2-40B4-BE49-F238E27FC236}">
                      <a16:creationId xmlns:a16="http://schemas.microsoft.com/office/drawing/2014/main" id="{0071BFEC-4B06-C038-414E-250E89F64839}"/>
                    </a:ext>
                  </a:extLst>
                </p14:cNvPr>
                <p14:cNvContentPartPr/>
                <p14:nvPr/>
              </p14:nvContentPartPr>
              <p14:xfrm>
                <a:off x="8900771" y="284302"/>
                <a:ext cx="182160" cy="48600"/>
              </p14:xfrm>
            </p:contentPart>
          </mc:Choice>
          <mc:Fallback xmlns="">
            <p:pic>
              <p:nvPicPr>
                <p:cNvPr id="41" name="Freihand 40">
                  <a:extLst>
                    <a:ext uri="{FF2B5EF4-FFF2-40B4-BE49-F238E27FC236}">
                      <a16:creationId xmlns:a16="http://schemas.microsoft.com/office/drawing/2014/main" id="{0071BFEC-4B06-C038-414E-250E89F64839}"/>
                    </a:ext>
                  </a:extLst>
                </p:cNvPr>
                <p:cNvPicPr/>
                <p:nvPr/>
              </p:nvPicPr>
              <p:blipFill>
                <a:blip r:embed="rId330"/>
                <a:stretch>
                  <a:fillRect/>
                </a:stretch>
              </p:blipFill>
              <p:spPr>
                <a:xfrm>
                  <a:off x="8894651" y="278182"/>
                  <a:ext cx="194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2" name="Freihand 41">
                  <a:extLst>
                    <a:ext uri="{FF2B5EF4-FFF2-40B4-BE49-F238E27FC236}">
                      <a16:creationId xmlns:a16="http://schemas.microsoft.com/office/drawing/2014/main" id="{2D74B32D-C640-C534-9550-6766854E4279}"/>
                    </a:ext>
                  </a:extLst>
                </p14:cNvPr>
                <p14:cNvContentPartPr/>
                <p14:nvPr/>
              </p14:nvContentPartPr>
              <p14:xfrm>
                <a:off x="8920211" y="417862"/>
                <a:ext cx="121680" cy="61920"/>
              </p14:xfrm>
            </p:contentPart>
          </mc:Choice>
          <mc:Fallback xmlns="">
            <p:pic>
              <p:nvPicPr>
                <p:cNvPr id="42" name="Freihand 41">
                  <a:extLst>
                    <a:ext uri="{FF2B5EF4-FFF2-40B4-BE49-F238E27FC236}">
                      <a16:creationId xmlns:a16="http://schemas.microsoft.com/office/drawing/2014/main" id="{2D74B32D-C640-C534-9550-6766854E4279}"/>
                    </a:ext>
                  </a:extLst>
                </p:cNvPr>
                <p:cNvPicPr/>
                <p:nvPr/>
              </p:nvPicPr>
              <p:blipFill>
                <a:blip r:embed="rId332"/>
                <a:stretch>
                  <a:fillRect/>
                </a:stretch>
              </p:blipFill>
              <p:spPr>
                <a:xfrm>
                  <a:off x="8914091" y="411742"/>
                  <a:ext cx="133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6" name="Freihand 55">
                  <a:extLst>
                    <a:ext uri="{FF2B5EF4-FFF2-40B4-BE49-F238E27FC236}">
                      <a16:creationId xmlns:a16="http://schemas.microsoft.com/office/drawing/2014/main" id="{291D7663-5C92-6A65-4AF8-63B842E11293}"/>
                    </a:ext>
                  </a:extLst>
                </p14:cNvPr>
                <p14:cNvContentPartPr/>
                <p14:nvPr/>
              </p14:nvContentPartPr>
              <p14:xfrm>
                <a:off x="8946851" y="161542"/>
                <a:ext cx="225720" cy="36360"/>
              </p14:xfrm>
            </p:contentPart>
          </mc:Choice>
          <mc:Fallback xmlns="">
            <p:pic>
              <p:nvPicPr>
                <p:cNvPr id="56" name="Freihand 55">
                  <a:extLst>
                    <a:ext uri="{FF2B5EF4-FFF2-40B4-BE49-F238E27FC236}">
                      <a16:creationId xmlns:a16="http://schemas.microsoft.com/office/drawing/2014/main" id="{291D7663-5C92-6A65-4AF8-63B842E11293}"/>
                    </a:ext>
                  </a:extLst>
                </p:cNvPr>
                <p:cNvPicPr/>
                <p:nvPr/>
              </p:nvPicPr>
              <p:blipFill>
                <a:blip r:embed="rId334"/>
                <a:stretch>
                  <a:fillRect/>
                </a:stretch>
              </p:blipFill>
              <p:spPr>
                <a:xfrm>
                  <a:off x="8940731" y="155422"/>
                  <a:ext cx="237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8" name="Freihand 57">
                  <a:extLst>
                    <a:ext uri="{FF2B5EF4-FFF2-40B4-BE49-F238E27FC236}">
                      <a16:creationId xmlns:a16="http://schemas.microsoft.com/office/drawing/2014/main" id="{4D118F97-C34D-229B-16A6-D636D0E804E9}"/>
                    </a:ext>
                  </a:extLst>
                </p14:cNvPr>
                <p14:cNvContentPartPr/>
                <p14:nvPr/>
              </p14:nvContentPartPr>
              <p14:xfrm>
                <a:off x="8809331" y="118702"/>
                <a:ext cx="216720" cy="135720"/>
              </p14:xfrm>
            </p:contentPart>
          </mc:Choice>
          <mc:Fallback xmlns="">
            <p:pic>
              <p:nvPicPr>
                <p:cNvPr id="58" name="Freihand 57">
                  <a:extLst>
                    <a:ext uri="{FF2B5EF4-FFF2-40B4-BE49-F238E27FC236}">
                      <a16:creationId xmlns:a16="http://schemas.microsoft.com/office/drawing/2014/main" id="{4D118F97-C34D-229B-16A6-D636D0E804E9}"/>
                    </a:ext>
                  </a:extLst>
                </p:cNvPr>
                <p:cNvPicPr/>
                <p:nvPr/>
              </p:nvPicPr>
              <p:blipFill>
                <a:blip r:embed="rId336"/>
                <a:stretch>
                  <a:fillRect/>
                </a:stretch>
              </p:blipFill>
              <p:spPr>
                <a:xfrm>
                  <a:off x="8803211" y="112582"/>
                  <a:ext cx="228960" cy="147960"/>
                </a:xfrm>
                <a:prstGeom prst="rect">
                  <a:avLst/>
                </a:prstGeom>
              </p:spPr>
            </p:pic>
          </mc:Fallback>
        </mc:AlternateContent>
      </p:grpSp>
      <p:grpSp>
        <p:nvGrpSpPr>
          <p:cNvPr id="84" name="Gruppieren 83">
            <a:extLst>
              <a:ext uri="{FF2B5EF4-FFF2-40B4-BE49-F238E27FC236}">
                <a16:creationId xmlns:a16="http://schemas.microsoft.com/office/drawing/2014/main" id="{0498CEB7-4EBD-3639-1CD0-760DDBCB9A81}"/>
              </a:ext>
            </a:extLst>
          </p:cNvPr>
          <p:cNvGrpSpPr/>
          <p:nvPr/>
        </p:nvGrpSpPr>
        <p:grpSpPr>
          <a:xfrm>
            <a:off x="9243851" y="1001422"/>
            <a:ext cx="2583720" cy="2137680"/>
            <a:chOff x="9243851" y="1001422"/>
            <a:chExt cx="2583720" cy="2137680"/>
          </a:xfrm>
        </p:grpSpPr>
        <mc:AlternateContent xmlns:mc="http://schemas.openxmlformats.org/markup-compatibility/2006" xmlns:p14="http://schemas.microsoft.com/office/powerpoint/2010/main">
          <mc:Choice Requires="p14">
            <p:contentPart p14:bwMode="auto" r:id="rId337">
              <p14:nvContentPartPr>
                <p14:cNvPr id="65" name="Freihand 64">
                  <a:extLst>
                    <a:ext uri="{FF2B5EF4-FFF2-40B4-BE49-F238E27FC236}">
                      <a16:creationId xmlns:a16="http://schemas.microsoft.com/office/drawing/2014/main" id="{83644EBD-A829-76AD-F392-D5AD31624886}"/>
                    </a:ext>
                  </a:extLst>
                </p14:cNvPr>
                <p14:cNvContentPartPr/>
                <p14:nvPr/>
              </p14:nvContentPartPr>
              <p14:xfrm>
                <a:off x="11241131" y="1413982"/>
                <a:ext cx="586440" cy="477720"/>
              </p14:xfrm>
            </p:contentPart>
          </mc:Choice>
          <mc:Fallback xmlns="">
            <p:pic>
              <p:nvPicPr>
                <p:cNvPr id="65" name="Freihand 64">
                  <a:extLst>
                    <a:ext uri="{FF2B5EF4-FFF2-40B4-BE49-F238E27FC236}">
                      <a16:creationId xmlns:a16="http://schemas.microsoft.com/office/drawing/2014/main" id="{83644EBD-A829-76AD-F392-D5AD31624886}"/>
                    </a:ext>
                  </a:extLst>
                </p:cNvPr>
                <p:cNvPicPr/>
                <p:nvPr/>
              </p:nvPicPr>
              <p:blipFill>
                <a:blip r:embed="rId338"/>
                <a:stretch>
                  <a:fillRect/>
                </a:stretch>
              </p:blipFill>
              <p:spPr>
                <a:xfrm>
                  <a:off x="11235011" y="1407862"/>
                  <a:ext cx="5986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72" name="Freihand 71">
                  <a:extLst>
                    <a:ext uri="{FF2B5EF4-FFF2-40B4-BE49-F238E27FC236}">
                      <a16:creationId xmlns:a16="http://schemas.microsoft.com/office/drawing/2014/main" id="{A98DB115-36EC-3F53-988F-897F0209BB23}"/>
                    </a:ext>
                  </a:extLst>
                </p14:cNvPr>
                <p14:cNvContentPartPr/>
                <p14:nvPr/>
              </p14:nvContentPartPr>
              <p14:xfrm>
                <a:off x="10164731" y="2114542"/>
                <a:ext cx="122040" cy="1024560"/>
              </p14:xfrm>
            </p:contentPart>
          </mc:Choice>
          <mc:Fallback xmlns="">
            <p:pic>
              <p:nvPicPr>
                <p:cNvPr id="72" name="Freihand 71">
                  <a:extLst>
                    <a:ext uri="{FF2B5EF4-FFF2-40B4-BE49-F238E27FC236}">
                      <a16:creationId xmlns:a16="http://schemas.microsoft.com/office/drawing/2014/main" id="{A98DB115-36EC-3F53-988F-897F0209BB23}"/>
                    </a:ext>
                  </a:extLst>
                </p:cNvPr>
                <p:cNvPicPr/>
                <p:nvPr/>
              </p:nvPicPr>
              <p:blipFill>
                <a:blip r:embed="rId340"/>
                <a:stretch>
                  <a:fillRect/>
                </a:stretch>
              </p:blipFill>
              <p:spPr>
                <a:xfrm>
                  <a:off x="10158611" y="2108422"/>
                  <a:ext cx="134280" cy="1036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78" name="Freihand 77">
                  <a:extLst>
                    <a:ext uri="{FF2B5EF4-FFF2-40B4-BE49-F238E27FC236}">
                      <a16:creationId xmlns:a16="http://schemas.microsoft.com/office/drawing/2014/main" id="{C2BE7226-DCA8-87E8-084E-B52D0DD8A272}"/>
                    </a:ext>
                  </a:extLst>
                </p14:cNvPr>
                <p14:cNvContentPartPr/>
                <p14:nvPr/>
              </p14:nvContentPartPr>
              <p14:xfrm>
                <a:off x="9243851" y="1333342"/>
                <a:ext cx="1747080" cy="1713960"/>
              </p14:xfrm>
            </p:contentPart>
          </mc:Choice>
          <mc:Fallback xmlns="">
            <p:pic>
              <p:nvPicPr>
                <p:cNvPr id="78" name="Freihand 77">
                  <a:extLst>
                    <a:ext uri="{FF2B5EF4-FFF2-40B4-BE49-F238E27FC236}">
                      <a16:creationId xmlns:a16="http://schemas.microsoft.com/office/drawing/2014/main" id="{C2BE7226-DCA8-87E8-084E-B52D0DD8A272}"/>
                    </a:ext>
                  </a:extLst>
                </p:cNvPr>
                <p:cNvPicPr/>
                <p:nvPr/>
              </p:nvPicPr>
              <p:blipFill>
                <a:blip r:embed="rId342"/>
                <a:stretch>
                  <a:fillRect/>
                </a:stretch>
              </p:blipFill>
              <p:spPr>
                <a:xfrm>
                  <a:off x="9237731" y="1327222"/>
                  <a:ext cx="1759320" cy="1726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2" name="Freihand 81">
                  <a:extLst>
                    <a:ext uri="{FF2B5EF4-FFF2-40B4-BE49-F238E27FC236}">
                      <a16:creationId xmlns:a16="http://schemas.microsoft.com/office/drawing/2014/main" id="{631248E1-1ADF-803D-38B3-D2A28D64993C}"/>
                    </a:ext>
                  </a:extLst>
                </p14:cNvPr>
                <p14:cNvContentPartPr/>
                <p14:nvPr/>
              </p14:nvContentPartPr>
              <p14:xfrm>
                <a:off x="10862411" y="1001422"/>
                <a:ext cx="890280" cy="538560"/>
              </p14:xfrm>
            </p:contentPart>
          </mc:Choice>
          <mc:Fallback xmlns="">
            <p:pic>
              <p:nvPicPr>
                <p:cNvPr id="82" name="Freihand 81">
                  <a:extLst>
                    <a:ext uri="{FF2B5EF4-FFF2-40B4-BE49-F238E27FC236}">
                      <a16:creationId xmlns:a16="http://schemas.microsoft.com/office/drawing/2014/main" id="{631248E1-1ADF-803D-38B3-D2A28D64993C}"/>
                    </a:ext>
                  </a:extLst>
                </p:cNvPr>
                <p:cNvPicPr/>
                <p:nvPr/>
              </p:nvPicPr>
              <p:blipFill>
                <a:blip r:embed="rId344"/>
                <a:stretch>
                  <a:fillRect/>
                </a:stretch>
              </p:blipFill>
              <p:spPr>
                <a:xfrm>
                  <a:off x="10856291" y="995302"/>
                  <a:ext cx="902520" cy="55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5">
            <p14:nvContentPartPr>
              <p14:cNvPr id="87" name="Freihand 86">
                <a:extLst>
                  <a:ext uri="{FF2B5EF4-FFF2-40B4-BE49-F238E27FC236}">
                    <a16:creationId xmlns:a16="http://schemas.microsoft.com/office/drawing/2014/main" id="{D6C89BA0-CB7F-FEDF-5F04-5CC4F2A84723}"/>
                  </a:ext>
                </a:extLst>
              </p14:cNvPr>
              <p14:cNvContentPartPr/>
              <p14:nvPr/>
            </p14:nvContentPartPr>
            <p14:xfrm>
              <a:off x="10207571" y="2077822"/>
              <a:ext cx="141120" cy="1044720"/>
            </p14:xfrm>
          </p:contentPart>
        </mc:Choice>
        <mc:Fallback xmlns="">
          <p:pic>
            <p:nvPicPr>
              <p:cNvPr id="87" name="Freihand 86">
                <a:extLst>
                  <a:ext uri="{FF2B5EF4-FFF2-40B4-BE49-F238E27FC236}">
                    <a16:creationId xmlns:a16="http://schemas.microsoft.com/office/drawing/2014/main" id="{D6C89BA0-CB7F-FEDF-5F04-5CC4F2A84723}"/>
                  </a:ext>
                </a:extLst>
              </p:cNvPr>
              <p:cNvPicPr/>
              <p:nvPr/>
            </p:nvPicPr>
            <p:blipFill>
              <a:blip r:embed="rId346"/>
              <a:stretch>
                <a:fillRect/>
              </a:stretch>
            </p:blipFill>
            <p:spPr>
              <a:xfrm>
                <a:off x="10201451" y="2071702"/>
                <a:ext cx="153360" cy="1056960"/>
              </a:xfrm>
              <a:prstGeom prst="rect">
                <a:avLst/>
              </a:prstGeom>
            </p:spPr>
          </p:pic>
        </mc:Fallback>
      </mc:AlternateContent>
      <p:grpSp>
        <p:nvGrpSpPr>
          <p:cNvPr id="53" name="Gruppieren 52">
            <a:extLst>
              <a:ext uri="{FF2B5EF4-FFF2-40B4-BE49-F238E27FC236}">
                <a16:creationId xmlns:a16="http://schemas.microsoft.com/office/drawing/2014/main" id="{F11BECAF-BC78-4872-8825-B05902A3BDAC}"/>
              </a:ext>
            </a:extLst>
          </p:cNvPr>
          <p:cNvGrpSpPr/>
          <p:nvPr/>
        </p:nvGrpSpPr>
        <p:grpSpPr>
          <a:xfrm>
            <a:off x="9047442" y="1040948"/>
            <a:ext cx="2755080" cy="2015280"/>
            <a:chOff x="9047442" y="1040948"/>
            <a:chExt cx="2755080" cy="2015280"/>
          </a:xfrm>
        </p:grpSpPr>
        <mc:AlternateContent xmlns:mc="http://schemas.openxmlformats.org/markup-compatibility/2006">
          <mc:Choice xmlns:p14="http://schemas.microsoft.com/office/powerpoint/2010/main" Requires="p14">
            <p:contentPart p14:bwMode="auto" r:id="rId347">
              <p14:nvContentPartPr>
                <p14:cNvPr id="23" name="Freihand 22">
                  <a:extLst>
                    <a:ext uri="{FF2B5EF4-FFF2-40B4-BE49-F238E27FC236}">
                      <a16:creationId xmlns:a16="http://schemas.microsoft.com/office/drawing/2014/main" id="{7C518955-7E70-4D8B-B11C-4BFC82E43E81}"/>
                    </a:ext>
                  </a:extLst>
                </p14:cNvPr>
                <p14:cNvContentPartPr/>
                <p14:nvPr/>
              </p14:nvContentPartPr>
              <p14:xfrm>
                <a:off x="9367842" y="1303028"/>
                <a:ext cx="50400" cy="1702440"/>
              </p14:xfrm>
            </p:contentPart>
          </mc:Choice>
          <mc:Fallback>
            <p:pic>
              <p:nvPicPr>
                <p:cNvPr id="23" name="Freihand 22">
                  <a:extLst>
                    <a:ext uri="{FF2B5EF4-FFF2-40B4-BE49-F238E27FC236}">
                      <a16:creationId xmlns:a16="http://schemas.microsoft.com/office/drawing/2014/main" id="{7C518955-7E70-4D8B-B11C-4BFC82E43E81}"/>
                    </a:ext>
                  </a:extLst>
                </p:cNvPr>
                <p:cNvPicPr/>
                <p:nvPr/>
              </p:nvPicPr>
              <p:blipFill>
                <a:blip r:embed="rId348"/>
                <a:stretch>
                  <a:fillRect/>
                </a:stretch>
              </p:blipFill>
              <p:spPr>
                <a:xfrm>
                  <a:off x="9363522" y="1298708"/>
                  <a:ext cx="59040" cy="1711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 name="Freihand 23">
                  <a:extLst>
                    <a:ext uri="{FF2B5EF4-FFF2-40B4-BE49-F238E27FC236}">
                      <a16:creationId xmlns:a16="http://schemas.microsoft.com/office/drawing/2014/main" id="{30B7D82A-0329-4279-9055-D50C34A712D4}"/>
                    </a:ext>
                  </a:extLst>
                </p14:cNvPr>
                <p14:cNvContentPartPr/>
                <p14:nvPr/>
              </p14:nvContentPartPr>
              <p14:xfrm>
                <a:off x="9089202" y="2696948"/>
                <a:ext cx="2324160" cy="228960"/>
              </p14:xfrm>
            </p:contentPart>
          </mc:Choice>
          <mc:Fallback>
            <p:pic>
              <p:nvPicPr>
                <p:cNvPr id="24" name="Freihand 23">
                  <a:extLst>
                    <a:ext uri="{FF2B5EF4-FFF2-40B4-BE49-F238E27FC236}">
                      <a16:creationId xmlns:a16="http://schemas.microsoft.com/office/drawing/2014/main" id="{30B7D82A-0329-4279-9055-D50C34A712D4}"/>
                    </a:ext>
                  </a:extLst>
                </p:cNvPr>
                <p:cNvPicPr/>
                <p:nvPr/>
              </p:nvPicPr>
              <p:blipFill>
                <a:blip r:embed="rId350"/>
                <a:stretch>
                  <a:fillRect/>
                </a:stretch>
              </p:blipFill>
              <p:spPr>
                <a:xfrm>
                  <a:off x="9084882" y="2692628"/>
                  <a:ext cx="23328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 name="Freihand 24">
                  <a:extLst>
                    <a:ext uri="{FF2B5EF4-FFF2-40B4-BE49-F238E27FC236}">
                      <a16:creationId xmlns:a16="http://schemas.microsoft.com/office/drawing/2014/main" id="{8EE22268-3E3E-4BF2-809E-829259475EE1}"/>
                    </a:ext>
                  </a:extLst>
                </p14:cNvPr>
                <p14:cNvContentPartPr/>
                <p14:nvPr/>
              </p14:nvContentPartPr>
              <p14:xfrm>
                <a:off x="11461602" y="2561228"/>
                <a:ext cx="223920" cy="247320"/>
              </p14:xfrm>
            </p:contentPart>
          </mc:Choice>
          <mc:Fallback>
            <p:pic>
              <p:nvPicPr>
                <p:cNvPr id="25" name="Freihand 24">
                  <a:extLst>
                    <a:ext uri="{FF2B5EF4-FFF2-40B4-BE49-F238E27FC236}">
                      <a16:creationId xmlns:a16="http://schemas.microsoft.com/office/drawing/2014/main" id="{8EE22268-3E3E-4BF2-809E-829259475EE1}"/>
                    </a:ext>
                  </a:extLst>
                </p:cNvPr>
                <p:cNvPicPr/>
                <p:nvPr/>
              </p:nvPicPr>
              <p:blipFill>
                <a:blip r:embed="rId352"/>
                <a:stretch>
                  <a:fillRect/>
                </a:stretch>
              </p:blipFill>
              <p:spPr>
                <a:xfrm>
                  <a:off x="11457282" y="2556908"/>
                  <a:ext cx="2325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8" name="Freihand 27">
                  <a:extLst>
                    <a:ext uri="{FF2B5EF4-FFF2-40B4-BE49-F238E27FC236}">
                      <a16:creationId xmlns:a16="http://schemas.microsoft.com/office/drawing/2014/main" id="{2821F04B-FCBA-4703-8EFD-518E58F78ABD}"/>
                    </a:ext>
                  </a:extLst>
                </p14:cNvPr>
                <p14:cNvContentPartPr/>
                <p14:nvPr/>
              </p14:nvContentPartPr>
              <p14:xfrm>
                <a:off x="9363162" y="1685708"/>
                <a:ext cx="2054160" cy="726840"/>
              </p14:xfrm>
            </p:contentPart>
          </mc:Choice>
          <mc:Fallback>
            <p:pic>
              <p:nvPicPr>
                <p:cNvPr id="28" name="Freihand 27">
                  <a:extLst>
                    <a:ext uri="{FF2B5EF4-FFF2-40B4-BE49-F238E27FC236}">
                      <a16:creationId xmlns:a16="http://schemas.microsoft.com/office/drawing/2014/main" id="{2821F04B-FCBA-4703-8EFD-518E58F78ABD}"/>
                    </a:ext>
                  </a:extLst>
                </p:cNvPr>
                <p:cNvPicPr/>
                <p:nvPr/>
              </p:nvPicPr>
              <p:blipFill>
                <a:blip r:embed="rId354"/>
                <a:stretch>
                  <a:fillRect/>
                </a:stretch>
              </p:blipFill>
              <p:spPr>
                <a:xfrm>
                  <a:off x="9358842" y="1681388"/>
                  <a:ext cx="206280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2" name="Freihand 31">
                  <a:extLst>
                    <a:ext uri="{FF2B5EF4-FFF2-40B4-BE49-F238E27FC236}">
                      <a16:creationId xmlns:a16="http://schemas.microsoft.com/office/drawing/2014/main" id="{9D2D6216-5CCE-4CC3-ABDF-8AFE8AD4BB80}"/>
                    </a:ext>
                  </a:extLst>
                </p14:cNvPr>
                <p14:cNvContentPartPr/>
                <p14:nvPr/>
              </p14:nvContentPartPr>
              <p14:xfrm>
                <a:off x="11536842" y="1567268"/>
                <a:ext cx="98640" cy="190800"/>
              </p14:xfrm>
            </p:contentPart>
          </mc:Choice>
          <mc:Fallback>
            <p:pic>
              <p:nvPicPr>
                <p:cNvPr id="32" name="Freihand 31">
                  <a:extLst>
                    <a:ext uri="{FF2B5EF4-FFF2-40B4-BE49-F238E27FC236}">
                      <a16:creationId xmlns:a16="http://schemas.microsoft.com/office/drawing/2014/main" id="{9D2D6216-5CCE-4CC3-ABDF-8AFE8AD4BB80}"/>
                    </a:ext>
                  </a:extLst>
                </p:cNvPr>
                <p:cNvPicPr/>
                <p:nvPr/>
              </p:nvPicPr>
              <p:blipFill>
                <a:blip r:embed="rId356"/>
                <a:stretch>
                  <a:fillRect/>
                </a:stretch>
              </p:blipFill>
              <p:spPr>
                <a:xfrm>
                  <a:off x="11532522" y="1562948"/>
                  <a:ext cx="107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4" name="Freihand 33">
                  <a:extLst>
                    <a:ext uri="{FF2B5EF4-FFF2-40B4-BE49-F238E27FC236}">
                      <a16:creationId xmlns:a16="http://schemas.microsoft.com/office/drawing/2014/main" id="{49F13BEB-41D5-41E7-AA17-E77C81133071}"/>
                    </a:ext>
                  </a:extLst>
                </p14:cNvPr>
                <p14:cNvContentPartPr/>
                <p14:nvPr/>
              </p14:nvContentPartPr>
              <p14:xfrm>
                <a:off x="11717562" y="1510388"/>
                <a:ext cx="18720" cy="106560"/>
              </p14:xfrm>
            </p:contentPart>
          </mc:Choice>
          <mc:Fallback>
            <p:pic>
              <p:nvPicPr>
                <p:cNvPr id="34" name="Freihand 33">
                  <a:extLst>
                    <a:ext uri="{FF2B5EF4-FFF2-40B4-BE49-F238E27FC236}">
                      <a16:creationId xmlns:a16="http://schemas.microsoft.com/office/drawing/2014/main" id="{49F13BEB-41D5-41E7-AA17-E77C81133071}"/>
                    </a:ext>
                  </a:extLst>
                </p:cNvPr>
                <p:cNvPicPr/>
                <p:nvPr/>
              </p:nvPicPr>
              <p:blipFill>
                <a:blip r:embed="rId358"/>
                <a:stretch>
                  <a:fillRect/>
                </a:stretch>
              </p:blipFill>
              <p:spPr>
                <a:xfrm>
                  <a:off x="11713242" y="1506068"/>
                  <a:ext cx="27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5" name="Freihand 34">
                  <a:extLst>
                    <a:ext uri="{FF2B5EF4-FFF2-40B4-BE49-F238E27FC236}">
                      <a16:creationId xmlns:a16="http://schemas.microsoft.com/office/drawing/2014/main" id="{1ACF662E-7A84-470E-A9F2-C7F2193A88F3}"/>
                    </a:ext>
                  </a:extLst>
                </p14:cNvPr>
                <p14:cNvContentPartPr/>
                <p14:nvPr/>
              </p14:nvContentPartPr>
              <p14:xfrm>
                <a:off x="11653122" y="1467188"/>
                <a:ext cx="149400" cy="162360"/>
              </p14:xfrm>
            </p:contentPart>
          </mc:Choice>
          <mc:Fallback>
            <p:pic>
              <p:nvPicPr>
                <p:cNvPr id="35" name="Freihand 34">
                  <a:extLst>
                    <a:ext uri="{FF2B5EF4-FFF2-40B4-BE49-F238E27FC236}">
                      <a16:creationId xmlns:a16="http://schemas.microsoft.com/office/drawing/2014/main" id="{1ACF662E-7A84-470E-A9F2-C7F2193A88F3}"/>
                    </a:ext>
                  </a:extLst>
                </p:cNvPr>
                <p:cNvPicPr/>
                <p:nvPr/>
              </p:nvPicPr>
              <p:blipFill>
                <a:blip r:embed="rId360"/>
                <a:stretch>
                  <a:fillRect/>
                </a:stretch>
              </p:blipFill>
              <p:spPr>
                <a:xfrm>
                  <a:off x="11648802" y="1462868"/>
                  <a:ext cx="158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6" name="Freihand 35">
                  <a:extLst>
                    <a:ext uri="{FF2B5EF4-FFF2-40B4-BE49-F238E27FC236}">
                      <a16:creationId xmlns:a16="http://schemas.microsoft.com/office/drawing/2014/main" id="{54448A26-0BBD-4CB7-A7DB-D0C2D3027876}"/>
                    </a:ext>
                  </a:extLst>
                </p14:cNvPr>
                <p14:cNvContentPartPr/>
                <p14:nvPr/>
              </p14:nvContentPartPr>
              <p14:xfrm>
                <a:off x="11103402" y="1198988"/>
                <a:ext cx="82440" cy="29880"/>
              </p14:xfrm>
            </p:contentPart>
          </mc:Choice>
          <mc:Fallback>
            <p:pic>
              <p:nvPicPr>
                <p:cNvPr id="36" name="Freihand 35">
                  <a:extLst>
                    <a:ext uri="{FF2B5EF4-FFF2-40B4-BE49-F238E27FC236}">
                      <a16:creationId xmlns:a16="http://schemas.microsoft.com/office/drawing/2014/main" id="{54448A26-0BBD-4CB7-A7DB-D0C2D3027876}"/>
                    </a:ext>
                  </a:extLst>
                </p:cNvPr>
                <p:cNvPicPr/>
                <p:nvPr/>
              </p:nvPicPr>
              <p:blipFill>
                <a:blip r:embed="rId362"/>
                <a:stretch>
                  <a:fillRect/>
                </a:stretch>
              </p:blipFill>
              <p:spPr>
                <a:xfrm>
                  <a:off x="11099082" y="1194668"/>
                  <a:ext cx="91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7" name="Freihand 36">
                  <a:extLst>
                    <a:ext uri="{FF2B5EF4-FFF2-40B4-BE49-F238E27FC236}">
                      <a16:creationId xmlns:a16="http://schemas.microsoft.com/office/drawing/2014/main" id="{6E939F1E-5537-4F1E-8098-B53288D8BC24}"/>
                    </a:ext>
                  </a:extLst>
                </p14:cNvPr>
                <p14:cNvContentPartPr/>
                <p14:nvPr/>
              </p14:nvContentPartPr>
              <p14:xfrm>
                <a:off x="11167122" y="1175228"/>
                <a:ext cx="34200" cy="149040"/>
              </p14:xfrm>
            </p:contentPart>
          </mc:Choice>
          <mc:Fallback>
            <p:pic>
              <p:nvPicPr>
                <p:cNvPr id="37" name="Freihand 36">
                  <a:extLst>
                    <a:ext uri="{FF2B5EF4-FFF2-40B4-BE49-F238E27FC236}">
                      <a16:creationId xmlns:a16="http://schemas.microsoft.com/office/drawing/2014/main" id="{6E939F1E-5537-4F1E-8098-B53288D8BC24}"/>
                    </a:ext>
                  </a:extLst>
                </p:cNvPr>
                <p:cNvPicPr/>
                <p:nvPr/>
              </p:nvPicPr>
              <p:blipFill>
                <a:blip r:embed="rId364"/>
                <a:stretch>
                  <a:fillRect/>
                </a:stretch>
              </p:blipFill>
              <p:spPr>
                <a:xfrm>
                  <a:off x="11162802" y="1170908"/>
                  <a:ext cx="42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8" name="Freihand 37">
                  <a:extLst>
                    <a:ext uri="{FF2B5EF4-FFF2-40B4-BE49-F238E27FC236}">
                      <a16:creationId xmlns:a16="http://schemas.microsoft.com/office/drawing/2014/main" id="{5B107A96-D16B-4FC2-8CF2-689E303AF0AC}"/>
                    </a:ext>
                  </a:extLst>
                </p14:cNvPr>
                <p14:cNvContentPartPr/>
                <p14:nvPr/>
              </p14:nvContentPartPr>
              <p14:xfrm>
                <a:off x="11264682" y="1092788"/>
                <a:ext cx="11160" cy="51120"/>
              </p14:xfrm>
            </p:contentPart>
          </mc:Choice>
          <mc:Fallback>
            <p:pic>
              <p:nvPicPr>
                <p:cNvPr id="38" name="Freihand 37">
                  <a:extLst>
                    <a:ext uri="{FF2B5EF4-FFF2-40B4-BE49-F238E27FC236}">
                      <a16:creationId xmlns:a16="http://schemas.microsoft.com/office/drawing/2014/main" id="{5B107A96-D16B-4FC2-8CF2-689E303AF0AC}"/>
                    </a:ext>
                  </a:extLst>
                </p:cNvPr>
                <p:cNvPicPr/>
                <p:nvPr/>
              </p:nvPicPr>
              <p:blipFill>
                <a:blip r:embed="rId366"/>
                <a:stretch>
                  <a:fillRect/>
                </a:stretch>
              </p:blipFill>
              <p:spPr>
                <a:xfrm>
                  <a:off x="11260362" y="1088468"/>
                  <a:ext cx="19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 name="Freihand 38">
                  <a:extLst>
                    <a:ext uri="{FF2B5EF4-FFF2-40B4-BE49-F238E27FC236}">
                      <a16:creationId xmlns:a16="http://schemas.microsoft.com/office/drawing/2014/main" id="{F2363E70-6465-4D26-A82C-648AC5210D25}"/>
                    </a:ext>
                  </a:extLst>
                </p14:cNvPr>
                <p14:cNvContentPartPr/>
                <p14:nvPr/>
              </p14:nvContentPartPr>
              <p14:xfrm>
                <a:off x="11203842" y="1055348"/>
                <a:ext cx="118080" cy="94320"/>
              </p14:xfrm>
            </p:contentPart>
          </mc:Choice>
          <mc:Fallback>
            <p:pic>
              <p:nvPicPr>
                <p:cNvPr id="39" name="Freihand 38">
                  <a:extLst>
                    <a:ext uri="{FF2B5EF4-FFF2-40B4-BE49-F238E27FC236}">
                      <a16:creationId xmlns:a16="http://schemas.microsoft.com/office/drawing/2014/main" id="{F2363E70-6465-4D26-A82C-648AC5210D25}"/>
                    </a:ext>
                  </a:extLst>
                </p:cNvPr>
                <p:cNvPicPr/>
                <p:nvPr/>
              </p:nvPicPr>
              <p:blipFill>
                <a:blip r:embed="rId368"/>
                <a:stretch>
                  <a:fillRect/>
                </a:stretch>
              </p:blipFill>
              <p:spPr>
                <a:xfrm>
                  <a:off x="11199522" y="1051028"/>
                  <a:ext cx="126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0" name="Freihand 39">
                  <a:extLst>
                    <a:ext uri="{FF2B5EF4-FFF2-40B4-BE49-F238E27FC236}">
                      <a16:creationId xmlns:a16="http://schemas.microsoft.com/office/drawing/2014/main" id="{6734884B-3269-40E0-82E9-358D02D621DD}"/>
                    </a:ext>
                  </a:extLst>
                </p14:cNvPr>
                <p14:cNvContentPartPr/>
                <p14:nvPr/>
              </p14:nvContentPartPr>
              <p14:xfrm>
                <a:off x="11377362" y="1101788"/>
                <a:ext cx="118080" cy="74880"/>
              </p14:xfrm>
            </p:contentPart>
          </mc:Choice>
          <mc:Fallback>
            <p:pic>
              <p:nvPicPr>
                <p:cNvPr id="40" name="Freihand 39">
                  <a:extLst>
                    <a:ext uri="{FF2B5EF4-FFF2-40B4-BE49-F238E27FC236}">
                      <a16:creationId xmlns:a16="http://schemas.microsoft.com/office/drawing/2014/main" id="{6734884B-3269-40E0-82E9-358D02D621DD}"/>
                    </a:ext>
                  </a:extLst>
                </p:cNvPr>
                <p:cNvPicPr/>
                <p:nvPr/>
              </p:nvPicPr>
              <p:blipFill>
                <a:blip r:embed="rId370"/>
                <a:stretch>
                  <a:fillRect/>
                </a:stretch>
              </p:blipFill>
              <p:spPr>
                <a:xfrm>
                  <a:off x="11373042" y="1097468"/>
                  <a:ext cx="126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3" name="Freihand 42">
                  <a:extLst>
                    <a:ext uri="{FF2B5EF4-FFF2-40B4-BE49-F238E27FC236}">
                      <a16:creationId xmlns:a16="http://schemas.microsoft.com/office/drawing/2014/main" id="{AFE796BD-6225-4F4E-88A4-5324F70D4D08}"/>
                    </a:ext>
                  </a:extLst>
                </p14:cNvPr>
                <p14:cNvContentPartPr/>
                <p14:nvPr/>
              </p14:nvContentPartPr>
              <p14:xfrm>
                <a:off x="11512002" y="1040948"/>
                <a:ext cx="106560" cy="131040"/>
              </p14:xfrm>
            </p:contentPart>
          </mc:Choice>
          <mc:Fallback>
            <p:pic>
              <p:nvPicPr>
                <p:cNvPr id="43" name="Freihand 42">
                  <a:extLst>
                    <a:ext uri="{FF2B5EF4-FFF2-40B4-BE49-F238E27FC236}">
                      <a16:creationId xmlns:a16="http://schemas.microsoft.com/office/drawing/2014/main" id="{AFE796BD-6225-4F4E-88A4-5324F70D4D08}"/>
                    </a:ext>
                  </a:extLst>
                </p:cNvPr>
                <p:cNvPicPr/>
                <p:nvPr/>
              </p:nvPicPr>
              <p:blipFill>
                <a:blip r:embed="rId372"/>
                <a:stretch>
                  <a:fillRect/>
                </a:stretch>
              </p:blipFill>
              <p:spPr>
                <a:xfrm>
                  <a:off x="11507682" y="1036628"/>
                  <a:ext cx="115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4" name="Freihand 43">
                  <a:extLst>
                    <a:ext uri="{FF2B5EF4-FFF2-40B4-BE49-F238E27FC236}">
                      <a16:creationId xmlns:a16="http://schemas.microsoft.com/office/drawing/2014/main" id="{4C8F7D5C-59A7-4636-B461-23DD672C289F}"/>
                    </a:ext>
                  </a:extLst>
                </p14:cNvPr>
                <p14:cNvContentPartPr/>
                <p14:nvPr/>
              </p14:nvContentPartPr>
              <p14:xfrm>
                <a:off x="9047442" y="1401308"/>
                <a:ext cx="58320" cy="32760"/>
              </p14:xfrm>
            </p:contentPart>
          </mc:Choice>
          <mc:Fallback>
            <p:pic>
              <p:nvPicPr>
                <p:cNvPr id="44" name="Freihand 43">
                  <a:extLst>
                    <a:ext uri="{FF2B5EF4-FFF2-40B4-BE49-F238E27FC236}">
                      <a16:creationId xmlns:a16="http://schemas.microsoft.com/office/drawing/2014/main" id="{4C8F7D5C-59A7-4636-B461-23DD672C289F}"/>
                    </a:ext>
                  </a:extLst>
                </p:cNvPr>
                <p:cNvPicPr/>
                <p:nvPr/>
              </p:nvPicPr>
              <p:blipFill>
                <a:blip r:embed="rId374"/>
                <a:stretch>
                  <a:fillRect/>
                </a:stretch>
              </p:blipFill>
              <p:spPr>
                <a:xfrm>
                  <a:off x="9043122" y="1396988"/>
                  <a:ext cx="66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5" name="Freihand 44">
                  <a:extLst>
                    <a:ext uri="{FF2B5EF4-FFF2-40B4-BE49-F238E27FC236}">
                      <a16:creationId xmlns:a16="http://schemas.microsoft.com/office/drawing/2014/main" id="{EDC0638F-D2D9-4CA0-AB22-D4CCFDA1E469}"/>
                    </a:ext>
                  </a:extLst>
                </p14:cNvPr>
                <p14:cNvContentPartPr/>
                <p14:nvPr/>
              </p14:nvContentPartPr>
              <p14:xfrm>
                <a:off x="9093162" y="1350548"/>
                <a:ext cx="49320" cy="169200"/>
              </p14:xfrm>
            </p:contentPart>
          </mc:Choice>
          <mc:Fallback>
            <p:pic>
              <p:nvPicPr>
                <p:cNvPr id="45" name="Freihand 44">
                  <a:extLst>
                    <a:ext uri="{FF2B5EF4-FFF2-40B4-BE49-F238E27FC236}">
                      <a16:creationId xmlns:a16="http://schemas.microsoft.com/office/drawing/2014/main" id="{EDC0638F-D2D9-4CA0-AB22-D4CCFDA1E469}"/>
                    </a:ext>
                  </a:extLst>
                </p:cNvPr>
                <p:cNvPicPr/>
                <p:nvPr/>
              </p:nvPicPr>
              <p:blipFill>
                <a:blip r:embed="rId376"/>
                <a:stretch>
                  <a:fillRect/>
                </a:stretch>
              </p:blipFill>
              <p:spPr>
                <a:xfrm>
                  <a:off x="9088842" y="1346228"/>
                  <a:ext cx="57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6" name="Freihand 45">
                  <a:extLst>
                    <a:ext uri="{FF2B5EF4-FFF2-40B4-BE49-F238E27FC236}">
                      <a16:creationId xmlns:a16="http://schemas.microsoft.com/office/drawing/2014/main" id="{5C52425F-6971-41C5-9C3B-AC4DEA76512F}"/>
                    </a:ext>
                  </a:extLst>
                </p14:cNvPr>
                <p14:cNvContentPartPr/>
                <p14:nvPr/>
              </p14:nvContentPartPr>
              <p14:xfrm>
                <a:off x="9183162" y="1264868"/>
                <a:ext cx="17640" cy="109800"/>
              </p14:xfrm>
            </p:contentPart>
          </mc:Choice>
          <mc:Fallback>
            <p:pic>
              <p:nvPicPr>
                <p:cNvPr id="46" name="Freihand 45">
                  <a:extLst>
                    <a:ext uri="{FF2B5EF4-FFF2-40B4-BE49-F238E27FC236}">
                      <a16:creationId xmlns:a16="http://schemas.microsoft.com/office/drawing/2014/main" id="{5C52425F-6971-41C5-9C3B-AC4DEA76512F}"/>
                    </a:ext>
                  </a:extLst>
                </p:cNvPr>
                <p:cNvPicPr/>
                <p:nvPr/>
              </p:nvPicPr>
              <p:blipFill>
                <a:blip r:embed="rId378"/>
                <a:stretch>
                  <a:fillRect/>
                </a:stretch>
              </p:blipFill>
              <p:spPr>
                <a:xfrm>
                  <a:off x="9178842" y="1260548"/>
                  <a:ext cx="26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7" name="Freihand 46">
                  <a:extLst>
                    <a:ext uri="{FF2B5EF4-FFF2-40B4-BE49-F238E27FC236}">
                      <a16:creationId xmlns:a16="http://schemas.microsoft.com/office/drawing/2014/main" id="{6BFADF3B-B357-4506-8EEA-C59979B9961B}"/>
                    </a:ext>
                  </a:extLst>
                </p14:cNvPr>
                <p14:cNvContentPartPr/>
                <p14:nvPr/>
              </p14:nvContentPartPr>
              <p14:xfrm>
                <a:off x="9134922" y="1210508"/>
                <a:ext cx="143640" cy="173520"/>
              </p14:xfrm>
            </p:contentPart>
          </mc:Choice>
          <mc:Fallback>
            <p:pic>
              <p:nvPicPr>
                <p:cNvPr id="47" name="Freihand 46">
                  <a:extLst>
                    <a:ext uri="{FF2B5EF4-FFF2-40B4-BE49-F238E27FC236}">
                      <a16:creationId xmlns:a16="http://schemas.microsoft.com/office/drawing/2014/main" id="{6BFADF3B-B357-4506-8EEA-C59979B9961B}"/>
                    </a:ext>
                  </a:extLst>
                </p:cNvPr>
                <p:cNvPicPr/>
                <p:nvPr/>
              </p:nvPicPr>
              <p:blipFill>
                <a:blip r:embed="rId380"/>
                <a:stretch>
                  <a:fillRect/>
                </a:stretch>
              </p:blipFill>
              <p:spPr>
                <a:xfrm>
                  <a:off x="9130602" y="1206188"/>
                  <a:ext cx="152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51" name="Freihand 50">
                  <a:extLst>
                    <a:ext uri="{FF2B5EF4-FFF2-40B4-BE49-F238E27FC236}">
                      <a16:creationId xmlns:a16="http://schemas.microsoft.com/office/drawing/2014/main" id="{68A37BDD-FEEB-4B92-9F18-8986746FD0CE}"/>
                    </a:ext>
                  </a:extLst>
                </p14:cNvPr>
                <p14:cNvContentPartPr/>
                <p14:nvPr/>
              </p14:nvContentPartPr>
              <p14:xfrm>
                <a:off x="11325882" y="2838068"/>
                <a:ext cx="88200" cy="72360"/>
              </p14:xfrm>
            </p:contentPart>
          </mc:Choice>
          <mc:Fallback>
            <p:pic>
              <p:nvPicPr>
                <p:cNvPr id="51" name="Freihand 50">
                  <a:extLst>
                    <a:ext uri="{FF2B5EF4-FFF2-40B4-BE49-F238E27FC236}">
                      <a16:creationId xmlns:a16="http://schemas.microsoft.com/office/drawing/2014/main" id="{68A37BDD-FEEB-4B92-9F18-8986746FD0CE}"/>
                    </a:ext>
                  </a:extLst>
                </p:cNvPr>
                <p:cNvPicPr/>
                <p:nvPr/>
              </p:nvPicPr>
              <p:blipFill>
                <a:blip r:embed="rId382"/>
                <a:stretch>
                  <a:fillRect/>
                </a:stretch>
              </p:blipFill>
              <p:spPr>
                <a:xfrm>
                  <a:off x="11321562" y="2833748"/>
                  <a:ext cx="96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52" name="Freihand 51">
                  <a:extLst>
                    <a:ext uri="{FF2B5EF4-FFF2-40B4-BE49-F238E27FC236}">
                      <a16:creationId xmlns:a16="http://schemas.microsoft.com/office/drawing/2014/main" id="{15CDBA0C-0ED5-409B-ADCF-484E1215A077}"/>
                    </a:ext>
                  </a:extLst>
                </p14:cNvPr>
                <p14:cNvContentPartPr/>
                <p14:nvPr/>
              </p14:nvContentPartPr>
              <p14:xfrm>
                <a:off x="11336682" y="2832668"/>
                <a:ext cx="93240" cy="223560"/>
              </p14:xfrm>
            </p:contentPart>
          </mc:Choice>
          <mc:Fallback>
            <p:pic>
              <p:nvPicPr>
                <p:cNvPr id="52" name="Freihand 51">
                  <a:extLst>
                    <a:ext uri="{FF2B5EF4-FFF2-40B4-BE49-F238E27FC236}">
                      <a16:creationId xmlns:a16="http://schemas.microsoft.com/office/drawing/2014/main" id="{15CDBA0C-0ED5-409B-ADCF-484E1215A077}"/>
                    </a:ext>
                  </a:extLst>
                </p:cNvPr>
                <p:cNvPicPr/>
                <p:nvPr/>
              </p:nvPicPr>
              <p:blipFill>
                <a:blip r:embed="rId384"/>
                <a:stretch>
                  <a:fillRect/>
                </a:stretch>
              </p:blipFill>
              <p:spPr>
                <a:xfrm>
                  <a:off x="11332362" y="2828348"/>
                  <a:ext cx="10188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5">
            <p14:nvContentPartPr>
              <p14:cNvPr id="54" name="Freihand 53">
                <a:extLst>
                  <a:ext uri="{FF2B5EF4-FFF2-40B4-BE49-F238E27FC236}">
                    <a16:creationId xmlns:a16="http://schemas.microsoft.com/office/drawing/2014/main" id="{BC9BF7CF-B579-453F-B2A3-AF8E325A82EA}"/>
                  </a:ext>
                </a:extLst>
              </p14:cNvPr>
              <p14:cNvContentPartPr/>
              <p14:nvPr/>
            </p14:nvContentPartPr>
            <p14:xfrm>
              <a:off x="4343322" y="2608748"/>
              <a:ext cx="3918960" cy="291240"/>
            </p14:xfrm>
          </p:contentPart>
        </mc:Choice>
        <mc:Fallback>
          <p:pic>
            <p:nvPicPr>
              <p:cNvPr id="54" name="Freihand 53">
                <a:extLst>
                  <a:ext uri="{FF2B5EF4-FFF2-40B4-BE49-F238E27FC236}">
                    <a16:creationId xmlns:a16="http://schemas.microsoft.com/office/drawing/2014/main" id="{BC9BF7CF-B579-453F-B2A3-AF8E325A82EA}"/>
                  </a:ext>
                </a:extLst>
              </p:cNvPr>
              <p:cNvPicPr/>
              <p:nvPr/>
            </p:nvPicPr>
            <p:blipFill>
              <a:blip r:embed="rId386"/>
              <a:stretch>
                <a:fillRect/>
              </a:stretch>
            </p:blipFill>
            <p:spPr>
              <a:xfrm>
                <a:off x="4339002" y="2604428"/>
                <a:ext cx="3927600" cy="299880"/>
              </a:xfrm>
              <a:prstGeom prst="rect">
                <a:avLst/>
              </a:prstGeom>
            </p:spPr>
          </p:pic>
        </mc:Fallback>
      </mc:AlternateContent>
      <p:grpSp>
        <p:nvGrpSpPr>
          <p:cNvPr id="90" name="Gruppieren 89">
            <a:extLst>
              <a:ext uri="{FF2B5EF4-FFF2-40B4-BE49-F238E27FC236}">
                <a16:creationId xmlns:a16="http://schemas.microsoft.com/office/drawing/2014/main" id="{0745B64E-7F09-4FE1-921E-30D72A09673D}"/>
              </a:ext>
            </a:extLst>
          </p:cNvPr>
          <p:cNvGrpSpPr/>
          <p:nvPr/>
        </p:nvGrpSpPr>
        <p:grpSpPr>
          <a:xfrm>
            <a:off x="823242" y="2366468"/>
            <a:ext cx="2501640" cy="2696760"/>
            <a:chOff x="823242" y="2366468"/>
            <a:chExt cx="2501640" cy="2696760"/>
          </a:xfrm>
        </p:grpSpPr>
        <mc:AlternateContent xmlns:mc="http://schemas.openxmlformats.org/markup-compatibility/2006">
          <mc:Choice xmlns:p14="http://schemas.microsoft.com/office/powerpoint/2010/main" Requires="p14">
            <p:contentPart p14:bwMode="auto" r:id="rId387">
              <p14:nvContentPartPr>
                <p14:cNvPr id="55" name="Freihand 54">
                  <a:extLst>
                    <a:ext uri="{FF2B5EF4-FFF2-40B4-BE49-F238E27FC236}">
                      <a16:creationId xmlns:a16="http://schemas.microsoft.com/office/drawing/2014/main" id="{791C1E95-58FD-45E0-8641-7FE0CC2EA76C}"/>
                    </a:ext>
                  </a:extLst>
                </p14:cNvPr>
                <p14:cNvContentPartPr/>
                <p14:nvPr/>
              </p14:nvContentPartPr>
              <p14:xfrm>
                <a:off x="1472682" y="2475188"/>
                <a:ext cx="41040" cy="135360"/>
              </p14:xfrm>
            </p:contentPart>
          </mc:Choice>
          <mc:Fallback>
            <p:pic>
              <p:nvPicPr>
                <p:cNvPr id="55" name="Freihand 54">
                  <a:extLst>
                    <a:ext uri="{FF2B5EF4-FFF2-40B4-BE49-F238E27FC236}">
                      <a16:creationId xmlns:a16="http://schemas.microsoft.com/office/drawing/2014/main" id="{791C1E95-58FD-45E0-8641-7FE0CC2EA76C}"/>
                    </a:ext>
                  </a:extLst>
                </p:cNvPr>
                <p:cNvPicPr/>
                <p:nvPr/>
              </p:nvPicPr>
              <p:blipFill>
                <a:blip r:embed="rId388"/>
                <a:stretch>
                  <a:fillRect/>
                </a:stretch>
              </p:blipFill>
              <p:spPr>
                <a:xfrm>
                  <a:off x="1468362" y="2470868"/>
                  <a:ext cx="49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9" name="Freihand 58">
                  <a:extLst>
                    <a:ext uri="{FF2B5EF4-FFF2-40B4-BE49-F238E27FC236}">
                      <a16:creationId xmlns:a16="http://schemas.microsoft.com/office/drawing/2014/main" id="{EAB711A7-84FC-483B-8AF2-44C99DC01C27}"/>
                    </a:ext>
                  </a:extLst>
                </p14:cNvPr>
                <p14:cNvContentPartPr/>
                <p14:nvPr/>
              </p14:nvContentPartPr>
              <p14:xfrm>
                <a:off x="1553682" y="2466908"/>
                <a:ext cx="113760" cy="131400"/>
              </p14:xfrm>
            </p:contentPart>
          </mc:Choice>
          <mc:Fallback>
            <p:pic>
              <p:nvPicPr>
                <p:cNvPr id="59" name="Freihand 58">
                  <a:extLst>
                    <a:ext uri="{FF2B5EF4-FFF2-40B4-BE49-F238E27FC236}">
                      <a16:creationId xmlns:a16="http://schemas.microsoft.com/office/drawing/2014/main" id="{EAB711A7-84FC-483B-8AF2-44C99DC01C27}"/>
                    </a:ext>
                  </a:extLst>
                </p:cNvPr>
                <p:cNvPicPr/>
                <p:nvPr/>
              </p:nvPicPr>
              <p:blipFill>
                <a:blip r:embed="rId390"/>
                <a:stretch>
                  <a:fillRect/>
                </a:stretch>
              </p:blipFill>
              <p:spPr>
                <a:xfrm>
                  <a:off x="1549362" y="2462588"/>
                  <a:ext cx="122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0" name="Freihand 59">
                  <a:extLst>
                    <a:ext uri="{FF2B5EF4-FFF2-40B4-BE49-F238E27FC236}">
                      <a16:creationId xmlns:a16="http://schemas.microsoft.com/office/drawing/2014/main" id="{8655985A-F565-4DEF-ABBF-07B2A11E8C54}"/>
                    </a:ext>
                  </a:extLst>
                </p14:cNvPr>
                <p14:cNvContentPartPr/>
                <p14:nvPr/>
              </p14:nvContentPartPr>
              <p14:xfrm>
                <a:off x="1677522" y="2366468"/>
                <a:ext cx="76680" cy="320400"/>
              </p14:xfrm>
            </p:contentPart>
          </mc:Choice>
          <mc:Fallback>
            <p:pic>
              <p:nvPicPr>
                <p:cNvPr id="60" name="Freihand 59">
                  <a:extLst>
                    <a:ext uri="{FF2B5EF4-FFF2-40B4-BE49-F238E27FC236}">
                      <a16:creationId xmlns:a16="http://schemas.microsoft.com/office/drawing/2014/main" id="{8655985A-F565-4DEF-ABBF-07B2A11E8C54}"/>
                    </a:ext>
                  </a:extLst>
                </p:cNvPr>
                <p:cNvPicPr/>
                <p:nvPr/>
              </p:nvPicPr>
              <p:blipFill>
                <a:blip r:embed="rId392"/>
                <a:stretch>
                  <a:fillRect/>
                </a:stretch>
              </p:blipFill>
              <p:spPr>
                <a:xfrm>
                  <a:off x="1673202" y="2362148"/>
                  <a:ext cx="853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2" name="Freihand 61">
                  <a:extLst>
                    <a:ext uri="{FF2B5EF4-FFF2-40B4-BE49-F238E27FC236}">
                      <a16:creationId xmlns:a16="http://schemas.microsoft.com/office/drawing/2014/main" id="{690A8041-079A-42CE-A6F9-889EB2F8D595}"/>
                    </a:ext>
                  </a:extLst>
                </p14:cNvPr>
                <p14:cNvContentPartPr/>
                <p14:nvPr/>
              </p14:nvContentPartPr>
              <p14:xfrm>
                <a:off x="1811082" y="2391308"/>
                <a:ext cx="119880" cy="198360"/>
              </p14:xfrm>
            </p:contentPart>
          </mc:Choice>
          <mc:Fallback>
            <p:pic>
              <p:nvPicPr>
                <p:cNvPr id="62" name="Freihand 61">
                  <a:extLst>
                    <a:ext uri="{FF2B5EF4-FFF2-40B4-BE49-F238E27FC236}">
                      <a16:creationId xmlns:a16="http://schemas.microsoft.com/office/drawing/2014/main" id="{690A8041-079A-42CE-A6F9-889EB2F8D595}"/>
                    </a:ext>
                  </a:extLst>
                </p:cNvPr>
                <p:cNvPicPr/>
                <p:nvPr/>
              </p:nvPicPr>
              <p:blipFill>
                <a:blip r:embed="rId394"/>
                <a:stretch>
                  <a:fillRect/>
                </a:stretch>
              </p:blipFill>
              <p:spPr>
                <a:xfrm>
                  <a:off x="1806762" y="2386988"/>
                  <a:ext cx="128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3" name="Freihand 62">
                  <a:extLst>
                    <a:ext uri="{FF2B5EF4-FFF2-40B4-BE49-F238E27FC236}">
                      <a16:creationId xmlns:a16="http://schemas.microsoft.com/office/drawing/2014/main" id="{F47878EE-B5A0-48FC-8641-3FD4004F4706}"/>
                    </a:ext>
                  </a:extLst>
                </p14:cNvPr>
                <p14:cNvContentPartPr/>
                <p14:nvPr/>
              </p14:nvContentPartPr>
              <p14:xfrm>
                <a:off x="1989642" y="2375108"/>
                <a:ext cx="224640" cy="174960"/>
              </p14:xfrm>
            </p:contentPart>
          </mc:Choice>
          <mc:Fallback>
            <p:pic>
              <p:nvPicPr>
                <p:cNvPr id="63" name="Freihand 62">
                  <a:extLst>
                    <a:ext uri="{FF2B5EF4-FFF2-40B4-BE49-F238E27FC236}">
                      <a16:creationId xmlns:a16="http://schemas.microsoft.com/office/drawing/2014/main" id="{F47878EE-B5A0-48FC-8641-3FD4004F4706}"/>
                    </a:ext>
                  </a:extLst>
                </p:cNvPr>
                <p:cNvPicPr/>
                <p:nvPr/>
              </p:nvPicPr>
              <p:blipFill>
                <a:blip r:embed="rId396"/>
                <a:stretch>
                  <a:fillRect/>
                </a:stretch>
              </p:blipFill>
              <p:spPr>
                <a:xfrm>
                  <a:off x="1985322" y="2370788"/>
                  <a:ext cx="233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6" name="Freihand 65">
                  <a:extLst>
                    <a:ext uri="{FF2B5EF4-FFF2-40B4-BE49-F238E27FC236}">
                      <a16:creationId xmlns:a16="http://schemas.microsoft.com/office/drawing/2014/main" id="{46566F43-ACF1-4692-B219-C1625B4A020A}"/>
                    </a:ext>
                  </a:extLst>
                </p14:cNvPr>
                <p14:cNvContentPartPr/>
                <p14:nvPr/>
              </p14:nvContentPartPr>
              <p14:xfrm>
                <a:off x="1084242" y="2934908"/>
                <a:ext cx="99000" cy="1841400"/>
              </p14:xfrm>
            </p:contentPart>
          </mc:Choice>
          <mc:Fallback>
            <p:pic>
              <p:nvPicPr>
                <p:cNvPr id="66" name="Freihand 65">
                  <a:extLst>
                    <a:ext uri="{FF2B5EF4-FFF2-40B4-BE49-F238E27FC236}">
                      <a16:creationId xmlns:a16="http://schemas.microsoft.com/office/drawing/2014/main" id="{46566F43-ACF1-4692-B219-C1625B4A020A}"/>
                    </a:ext>
                  </a:extLst>
                </p:cNvPr>
                <p:cNvPicPr/>
                <p:nvPr/>
              </p:nvPicPr>
              <p:blipFill>
                <a:blip r:embed="rId398"/>
                <a:stretch>
                  <a:fillRect/>
                </a:stretch>
              </p:blipFill>
              <p:spPr>
                <a:xfrm>
                  <a:off x="1079922" y="2930588"/>
                  <a:ext cx="107640" cy="1850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7" name="Freihand 66">
                  <a:extLst>
                    <a:ext uri="{FF2B5EF4-FFF2-40B4-BE49-F238E27FC236}">
                      <a16:creationId xmlns:a16="http://schemas.microsoft.com/office/drawing/2014/main" id="{D2F6821E-5C28-4923-8BF5-0B9745B0CB73}"/>
                    </a:ext>
                  </a:extLst>
                </p14:cNvPr>
                <p14:cNvContentPartPr/>
                <p14:nvPr/>
              </p14:nvContentPartPr>
              <p14:xfrm>
                <a:off x="839442" y="4602428"/>
                <a:ext cx="2305080" cy="198720"/>
              </p14:xfrm>
            </p:contentPart>
          </mc:Choice>
          <mc:Fallback>
            <p:pic>
              <p:nvPicPr>
                <p:cNvPr id="67" name="Freihand 66">
                  <a:extLst>
                    <a:ext uri="{FF2B5EF4-FFF2-40B4-BE49-F238E27FC236}">
                      <a16:creationId xmlns:a16="http://schemas.microsoft.com/office/drawing/2014/main" id="{D2F6821E-5C28-4923-8BF5-0B9745B0CB73}"/>
                    </a:ext>
                  </a:extLst>
                </p:cNvPr>
                <p:cNvPicPr/>
                <p:nvPr/>
              </p:nvPicPr>
              <p:blipFill>
                <a:blip r:embed="rId400"/>
                <a:stretch>
                  <a:fillRect/>
                </a:stretch>
              </p:blipFill>
              <p:spPr>
                <a:xfrm>
                  <a:off x="835122" y="4598108"/>
                  <a:ext cx="2313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8" name="Freihand 67">
                  <a:extLst>
                    <a:ext uri="{FF2B5EF4-FFF2-40B4-BE49-F238E27FC236}">
                      <a16:creationId xmlns:a16="http://schemas.microsoft.com/office/drawing/2014/main" id="{ACEDDAA2-AE5A-4BAA-8E7B-C873317502C0}"/>
                    </a:ext>
                  </a:extLst>
                </p14:cNvPr>
                <p14:cNvContentPartPr/>
                <p14:nvPr/>
              </p14:nvContentPartPr>
              <p14:xfrm>
                <a:off x="3189162" y="4547708"/>
                <a:ext cx="360" cy="360"/>
              </p14:xfrm>
            </p:contentPart>
          </mc:Choice>
          <mc:Fallback>
            <p:pic>
              <p:nvPicPr>
                <p:cNvPr id="68" name="Freihand 67">
                  <a:extLst>
                    <a:ext uri="{FF2B5EF4-FFF2-40B4-BE49-F238E27FC236}">
                      <a16:creationId xmlns:a16="http://schemas.microsoft.com/office/drawing/2014/main" id="{ACEDDAA2-AE5A-4BAA-8E7B-C873317502C0}"/>
                    </a:ext>
                  </a:extLst>
                </p:cNvPr>
                <p:cNvPicPr/>
                <p:nvPr/>
              </p:nvPicPr>
              <p:blipFill>
                <a:blip r:embed="rId402"/>
                <a:stretch>
                  <a:fillRect/>
                </a:stretch>
              </p:blipFill>
              <p:spPr>
                <a:xfrm>
                  <a:off x="3184842" y="45433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69" name="Freihand 68">
                  <a:extLst>
                    <a:ext uri="{FF2B5EF4-FFF2-40B4-BE49-F238E27FC236}">
                      <a16:creationId xmlns:a16="http://schemas.microsoft.com/office/drawing/2014/main" id="{C18278E3-E78D-4CFA-9BAC-EB6D2A1E965A}"/>
                    </a:ext>
                  </a:extLst>
                </p14:cNvPr>
                <p14:cNvContentPartPr/>
                <p14:nvPr/>
              </p14:nvContentPartPr>
              <p14:xfrm>
                <a:off x="3153522" y="4525028"/>
                <a:ext cx="171360" cy="220320"/>
              </p14:xfrm>
            </p:contentPart>
          </mc:Choice>
          <mc:Fallback>
            <p:pic>
              <p:nvPicPr>
                <p:cNvPr id="69" name="Freihand 68">
                  <a:extLst>
                    <a:ext uri="{FF2B5EF4-FFF2-40B4-BE49-F238E27FC236}">
                      <a16:creationId xmlns:a16="http://schemas.microsoft.com/office/drawing/2014/main" id="{C18278E3-E78D-4CFA-9BAC-EB6D2A1E965A}"/>
                    </a:ext>
                  </a:extLst>
                </p:cNvPr>
                <p:cNvPicPr/>
                <p:nvPr/>
              </p:nvPicPr>
              <p:blipFill>
                <a:blip r:embed="rId404"/>
                <a:stretch>
                  <a:fillRect/>
                </a:stretch>
              </p:blipFill>
              <p:spPr>
                <a:xfrm>
                  <a:off x="3149202" y="4520708"/>
                  <a:ext cx="180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0" name="Freihand 69">
                  <a:extLst>
                    <a:ext uri="{FF2B5EF4-FFF2-40B4-BE49-F238E27FC236}">
                      <a16:creationId xmlns:a16="http://schemas.microsoft.com/office/drawing/2014/main" id="{2F532195-36A3-400F-BC82-5774746F2FE5}"/>
                    </a:ext>
                  </a:extLst>
                </p14:cNvPr>
                <p14:cNvContentPartPr/>
                <p14:nvPr/>
              </p14:nvContentPartPr>
              <p14:xfrm>
                <a:off x="1007922" y="2714228"/>
                <a:ext cx="257400" cy="234000"/>
              </p14:xfrm>
            </p:contentPart>
          </mc:Choice>
          <mc:Fallback>
            <p:pic>
              <p:nvPicPr>
                <p:cNvPr id="70" name="Freihand 69">
                  <a:extLst>
                    <a:ext uri="{FF2B5EF4-FFF2-40B4-BE49-F238E27FC236}">
                      <a16:creationId xmlns:a16="http://schemas.microsoft.com/office/drawing/2014/main" id="{2F532195-36A3-400F-BC82-5774746F2FE5}"/>
                    </a:ext>
                  </a:extLst>
                </p:cNvPr>
                <p:cNvPicPr/>
                <p:nvPr/>
              </p:nvPicPr>
              <p:blipFill>
                <a:blip r:embed="rId406"/>
                <a:stretch>
                  <a:fillRect/>
                </a:stretch>
              </p:blipFill>
              <p:spPr>
                <a:xfrm>
                  <a:off x="1003602" y="2709908"/>
                  <a:ext cx="2660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3" name="Freihand 72">
                  <a:extLst>
                    <a:ext uri="{FF2B5EF4-FFF2-40B4-BE49-F238E27FC236}">
                      <a16:creationId xmlns:a16="http://schemas.microsoft.com/office/drawing/2014/main" id="{E358DC94-58DC-496F-BB35-AD0EBEF5327E}"/>
                    </a:ext>
                  </a:extLst>
                </p14:cNvPr>
                <p14:cNvContentPartPr/>
                <p14:nvPr/>
              </p14:nvContentPartPr>
              <p14:xfrm>
                <a:off x="1465842" y="3092588"/>
                <a:ext cx="1383480" cy="1012320"/>
              </p14:xfrm>
            </p:contentPart>
          </mc:Choice>
          <mc:Fallback>
            <p:pic>
              <p:nvPicPr>
                <p:cNvPr id="73" name="Freihand 72">
                  <a:extLst>
                    <a:ext uri="{FF2B5EF4-FFF2-40B4-BE49-F238E27FC236}">
                      <a16:creationId xmlns:a16="http://schemas.microsoft.com/office/drawing/2014/main" id="{E358DC94-58DC-496F-BB35-AD0EBEF5327E}"/>
                    </a:ext>
                  </a:extLst>
                </p:cNvPr>
                <p:cNvPicPr/>
                <p:nvPr/>
              </p:nvPicPr>
              <p:blipFill>
                <a:blip r:embed="rId408"/>
                <a:stretch>
                  <a:fillRect/>
                </a:stretch>
              </p:blipFill>
              <p:spPr>
                <a:xfrm>
                  <a:off x="1461522" y="3088268"/>
                  <a:ext cx="1392120" cy="1020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4" name="Freihand 73">
                  <a:extLst>
                    <a:ext uri="{FF2B5EF4-FFF2-40B4-BE49-F238E27FC236}">
                      <a16:creationId xmlns:a16="http://schemas.microsoft.com/office/drawing/2014/main" id="{1E4A1F0E-1121-4EEF-A163-7BFD6BA72730}"/>
                    </a:ext>
                  </a:extLst>
                </p14:cNvPr>
                <p14:cNvContentPartPr/>
                <p14:nvPr/>
              </p14:nvContentPartPr>
              <p14:xfrm>
                <a:off x="1746642" y="3027068"/>
                <a:ext cx="881640" cy="1066320"/>
              </p14:xfrm>
            </p:contentPart>
          </mc:Choice>
          <mc:Fallback>
            <p:pic>
              <p:nvPicPr>
                <p:cNvPr id="74" name="Freihand 73">
                  <a:extLst>
                    <a:ext uri="{FF2B5EF4-FFF2-40B4-BE49-F238E27FC236}">
                      <a16:creationId xmlns:a16="http://schemas.microsoft.com/office/drawing/2014/main" id="{1E4A1F0E-1121-4EEF-A163-7BFD6BA72730}"/>
                    </a:ext>
                  </a:extLst>
                </p:cNvPr>
                <p:cNvPicPr/>
                <p:nvPr/>
              </p:nvPicPr>
              <p:blipFill>
                <a:blip r:embed="rId410"/>
                <a:stretch>
                  <a:fillRect/>
                </a:stretch>
              </p:blipFill>
              <p:spPr>
                <a:xfrm>
                  <a:off x="1742322" y="3022748"/>
                  <a:ext cx="890280" cy="1074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6" name="Freihand 75">
                  <a:extLst>
                    <a:ext uri="{FF2B5EF4-FFF2-40B4-BE49-F238E27FC236}">
                      <a16:creationId xmlns:a16="http://schemas.microsoft.com/office/drawing/2014/main" id="{DD2D058D-A10E-4F86-B64A-D9F8A8A241EE}"/>
                    </a:ext>
                  </a:extLst>
                </p14:cNvPr>
                <p14:cNvContentPartPr/>
                <p14:nvPr/>
              </p14:nvContentPartPr>
              <p14:xfrm>
                <a:off x="2978562" y="2917628"/>
                <a:ext cx="134640" cy="195840"/>
              </p14:xfrm>
            </p:contentPart>
          </mc:Choice>
          <mc:Fallback>
            <p:pic>
              <p:nvPicPr>
                <p:cNvPr id="76" name="Freihand 75">
                  <a:extLst>
                    <a:ext uri="{FF2B5EF4-FFF2-40B4-BE49-F238E27FC236}">
                      <a16:creationId xmlns:a16="http://schemas.microsoft.com/office/drawing/2014/main" id="{DD2D058D-A10E-4F86-B64A-D9F8A8A241EE}"/>
                    </a:ext>
                  </a:extLst>
                </p:cNvPr>
                <p:cNvPicPr/>
                <p:nvPr/>
              </p:nvPicPr>
              <p:blipFill>
                <a:blip r:embed="rId412"/>
                <a:stretch>
                  <a:fillRect/>
                </a:stretch>
              </p:blipFill>
              <p:spPr>
                <a:xfrm>
                  <a:off x="2974242" y="2913308"/>
                  <a:ext cx="143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7" name="Freihand 76">
                  <a:extLst>
                    <a:ext uri="{FF2B5EF4-FFF2-40B4-BE49-F238E27FC236}">
                      <a16:creationId xmlns:a16="http://schemas.microsoft.com/office/drawing/2014/main" id="{85A97848-1B1B-4719-8C3B-263A24AD0956}"/>
                    </a:ext>
                  </a:extLst>
                </p14:cNvPr>
                <p14:cNvContentPartPr/>
                <p14:nvPr/>
              </p14:nvContentPartPr>
              <p14:xfrm>
                <a:off x="3158562" y="2863268"/>
                <a:ext cx="142560" cy="156240"/>
              </p14:xfrm>
            </p:contentPart>
          </mc:Choice>
          <mc:Fallback>
            <p:pic>
              <p:nvPicPr>
                <p:cNvPr id="77" name="Freihand 76">
                  <a:extLst>
                    <a:ext uri="{FF2B5EF4-FFF2-40B4-BE49-F238E27FC236}">
                      <a16:creationId xmlns:a16="http://schemas.microsoft.com/office/drawing/2014/main" id="{85A97848-1B1B-4719-8C3B-263A24AD0956}"/>
                    </a:ext>
                  </a:extLst>
                </p:cNvPr>
                <p:cNvPicPr/>
                <p:nvPr/>
              </p:nvPicPr>
              <p:blipFill>
                <a:blip r:embed="rId414"/>
                <a:stretch>
                  <a:fillRect/>
                </a:stretch>
              </p:blipFill>
              <p:spPr>
                <a:xfrm>
                  <a:off x="3154242" y="2858948"/>
                  <a:ext cx="151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79" name="Freihand 78">
                  <a:extLst>
                    <a:ext uri="{FF2B5EF4-FFF2-40B4-BE49-F238E27FC236}">
                      <a16:creationId xmlns:a16="http://schemas.microsoft.com/office/drawing/2014/main" id="{E43545E5-97DE-4D0C-AAAA-EB46F9756BC9}"/>
                    </a:ext>
                  </a:extLst>
                </p14:cNvPr>
                <p14:cNvContentPartPr/>
                <p14:nvPr/>
              </p14:nvContentPartPr>
              <p14:xfrm>
                <a:off x="2937522" y="3994748"/>
                <a:ext cx="55800" cy="140400"/>
              </p14:xfrm>
            </p:contentPart>
          </mc:Choice>
          <mc:Fallback>
            <p:pic>
              <p:nvPicPr>
                <p:cNvPr id="79" name="Freihand 78">
                  <a:extLst>
                    <a:ext uri="{FF2B5EF4-FFF2-40B4-BE49-F238E27FC236}">
                      <a16:creationId xmlns:a16="http://schemas.microsoft.com/office/drawing/2014/main" id="{E43545E5-97DE-4D0C-AAAA-EB46F9756BC9}"/>
                    </a:ext>
                  </a:extLst>
                </p:cNvPr>
                <p:cNvPicPr/>
                <p:nvPr/>
              </p:nvPicPr>
              <p:blipFill>
                <a:blip r:embed="rId416"/>
                <a:stretch>
                  <a:fillRect/>
                </a:stretch>
              </p:blipFill>
              <p:spPr>
                <a:xfrm>
                  <a:off x="2933202" y="3990428"/>
                  <a:ext cx="64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80" name="Freihand 79">
                  <a:extLst>
                    <a:ext uri="{FF2B5EF4-FFF2-40B4-BE49-F238E27FC236}">
                      <a16:creationId xmlns:a16="http://schemas.microsoft.com/office/drawing/2014/main" id="{1143E730-9838-4BB0-BD34-855D2E5015FF}"/>
                    </a:ext>
                  </a:extLst>
                </p14:cNvPr>
                <p14:cNvContentPartPr/>
                <p14:nvPr/>
              </p14:nvContentPartPr>
              <p14:xfrm>
                <a:off x="3030762" y="3964148"/>
                <a:ext cx="140040" cy="149040"/>
              </p14:xfrm>
            </p:contentPart>
          </mc:Choice>
          <mc:Fallback>
            <p:pic>
              <p:nvPicPr>
                <p:cNvPr id="80" name="Freihand 79">
                  <a:extLst>
                    <a:ext uri="{FF2B5EF4-FFF2-40B4-BE49-F238E27FC236}">
                      <a16:creationId xmlns:a16="http://schemas.microsoft.com/office/drawing/2014/main" id="{1143E730-9838-4BB0-BD34-855D2E5015FF}"/>
                    </a:ext>
                  </a:extLst>
                </p:cNvPr>
                <p:cNvPicPr/>
                <p:nvPr/>
              </p:nvPicPr>
              <p:blipFill>
                <a:blip r:embed="rId418"/>
                <a:stretch>
                  <a:fillRect/>
                </a:stretch>
              </p:blipFill>
              <p:spPr>
                <a:xfrm>
                  <a:off x="3026442" y="3959828"/>
                  <a:ext cx="148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83" name="Freihand 82">
                  <a:extLst>
                    <a:ext uri="{FF2B5EF4-FFF2-40B4-BE49-F238E27FC236}">
                      <a16:creationId xmlns:a16="http://schemas.microsoft.com/office/drawing/2014/main" id="{6C7C069D-5CE2-4B1F-A038-86461A92A0B3}"/>
                    </a:ext>
                  </a:extLst>
                </p14:cNvPr>
                <p14:cNvContentPartPr/>
                <p14:nvPr/>
              </p14:nvContentPartPr>
              <p14:xfrm>
                <a:off x="823242" y="2748068"/>
                <a:ext cx="66240" cy="129600"/>
              </p14:xfrm>
            </p:contentPart>
          </mc:Choice>
          <mc:Fallback>
            <p:pic>
              <p:nvPicPr>
                <p:cNvPr id="83" name="Freihand 82">
                  <a:extLst>
                    <a:ext uri="{FF2B5EF4-FFF2-40B4-BE49-F238E27FC236}">
                      <a16:creationId xmlns:a16="http://schemas.microsoft.com/office/drawing/2014/main" id="{6C7C069D-5CE2-4B1F-A038-86461A92A0B3}"/>
                    </a:ext>
                  </a:extLst>
                </p:cNvPr>
                <p:cNvPicPr/>
                <p:nvPr/>
              </p:nvPicPr>
              <p:blipFill>
                <a:blip r:embed="rId420"/>
                <a:stretch>
                  <a:fillRect/>
                </a:stretch>
              </p:blipFill>
              <p:spPr>
                <a:xfrm>
                  <a:off x="818922" y="2743748"/>
                  <a:ext cx="74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85" name="Freihand 84">
                  <a:extLst>
                    <a:ext uri="{FF2B5EF4-FFF2-40B4-BE49-F238E27FC236}">
                      <a16:creationId xmlns:a16="http://schemas.microsoft.com/office/drawing/2014/main" id="{FD65FC28-3C41-45F7-BD4D-CDCD844D7DDF}"/>
                    </a:ext>
                  </a:extLst>
                </p14:cNvPr>
                <p14:cNvContentPartPr/>
                <p14:nvPr/>
              </p14:nvContentPartPr>
              <p14:xfrm>
                <a:off x="845922" y="2608388"/>
                <a:ext cx="25920" cy="6840"/>
              </p14:xfrm>
            </p:contentPart>
          </mc:Choice>
          <mc:Fallback>
            <p:pic>
              <p:nvPicPr>
                <p:cNvPr id="85" name="Freihand 84">
                  <a:extLst>
                    <a:ext uri="{FF2B5EF4-FFF2-40B4-BE49-F238E27FC236}">
                      <a16:creationId xmlns:a16="http://schemas.microsoft.com/office/drawing/2014/main" id="{FD65FC28-3C41-45F7-BD4D-CDCD844D7DDF}"/>
                    </a:ext>
                  </a:extLst>
                </p:cNvPr>
                <p:cNvPicPr/>
                <p:nvPr/>
              </p:nvPicPr>
              <p:blipFill>
                <a:blip r:embed="rId422"/>
                <a:stretch>
                  <a:fillRect/>
                </a:stretch>
              </p:blipFill>
              <p:spPr>
                <a:xfrm>
                  <a:off x="841602" y="2604068"/>
                  <a:ext cx="34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88" name="Freihand 87">
                  <a:extLst>
                    <a:ext uri="{FF2B5EF4-FFF2-40B4-BE49-F238E27FC236}">
                      <a16:creationId xmlns:a16="http://schemas.microsoft.com/office/drawing/2014/main" id="{37AAC687-B624-463A-805A-49F080A5B2AA}"/>
                    </a:ext>
                  </a:extLst>
                </p14:cNvPr>
                <p14:cNvContentPartPr/>
                <p14:nvPr/>
              </p14:nvContentPartPr>
              <p14:xfrm>
                <a:off x="2881722" y="4887548"/>
                <a:ext cx="113760" cy="175680"/>
              </p14:xfrm>
            </p:contentPart>
          </mc:Choice>
          <mc:Fallback>
            <p:pic>
              <p:nvPicPr>
                <p:cNvPr id="88" name="Freihand 87">
                  <a:extLst>
                    <a:ext uri="{FF2B5EF4-FFF2-40B4-BE49-F238E27FC236}">
                      <a16:creationId xmlns:a16="http://schemas.microsoft.com/office/drawing/2014/main" id="{37AAC687-B624-463A-805A-49F080A5B2AA}"/>
                    </a:ext>
                  </a:extLst>
                </p:cNvPr>
                <p:cNvPicPr/>
                <p:nvPr/>
              </p:nvPicPr>
              <p:blipFill>
                <a:blip r:embed="rId424"/>
                <a:stretch>
                  <a:fillRect/>
                </a:stretch>
              </p:blipFill>
              <p:spPr>
                <a:xfrm>
                  <a:off x="2877402" y="4883228"/>
                  <a:ext cx="122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89" name="Freihand 88">
                  <a:extLst>
                    <a:ext uri="{FF2B5EF4-FFF2-40B4-BE49-F238E27FC236}">
                      <a16:creationId xmlns:a16="http://schemas.microsoft.com/office/drawing/2014/main" id="{290748B8-E2D1-4F62-B8C7-642B810C8714}"/>
                    </a:ext>
                  </a:extLst>
                </p14:cNvPr>
                <p14:cNvContentPartPr/>
                <p14:nvPr/>
              </p14:nvContentPartPr>
              <p14:xfrm>
                <a:off x="3088722" y="4831388"/>
                <a:ext cx="189720" cy="201240"/>
              </p14:xfrm>
            </p:contentPart>
          </mc:Choice>
          <mc:Fallback>
            <p:pic>
              <p:nvPicPr>
                <p:cNvPr id="89" name="Freihand 88">
                  <a:extLst>
                    <a:ext uri="{FF2B5EF4-FFF2-40B4-BE49-F238E27FC236}">
                      <a16:creationId xmlns:a16="http://schemas.microsoft.com/office/drawing/2014/main" id="{290748B8-E2D1-4F62-B8C7-642B810C8714}"/>
                    </a:ext>
                  </a:extLst>
                </p:cNvPr>
                <p:cNvPicPr/>
                <p:nvPr/>
              </p:nvPicPr>
              <p:blipFill>
                <a:blip r:embed="rId426"/>
                <a:stretch>
                  <a:fillRect/>
                </a:stretch>
              </p:blipFill>
              <p:spPr>
                <a:xfrm>
                  <a:off x="3084402" y="4827068"/>
                  <a:ext cx="198360" cy="209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637AEE6E-62DA-4D61-AD7B-7A67DD34272E}"/>
                  </a:ext>
                </a:extLst>
              </p14:cNvPr>
              <p14:cNvContentPartPr/>
              <p14:nvPr/>
            </p14:nvContentPartPr>
            <p14:xfrm>
              <a:off x="1904682" y="4207445"/>
              <a:ext cx="316440" cy="50400"/>
            </p14:xfrm>
          </p:contentPart>
        </mc:Choice>
        <mc:Fallback>
          <p:pic>
            <p:nvPicPr>
              <p:cNvPr id="4" name="Freihand 3">
                <a:extLst>
                  <a:ext uri="{FF2B5EF4-FFF2-40B4-BE49-F238E27FC236}">
                    <a16:creationId xmlns:a16="http://schemas.microsoft.com/office/drawing/2014/main" id="{637AEE6E-62DA-4D61-AD7B-7A67DD34272E}"/>
                  </a:ext>
                </a:extLst>
              </p:cNvPr>
              <p:cNvPicPr/>
              <p:nvPr/>
            </p:nvPicPr>
            <p:blipFill>
              <a:blip r:embed="rId6"/>
              <a:stretch>
                <a:fillRect/>
              </a:stretch>
            </p:blipFill>
            <p:spPr>
              <a:xfrm>
                <a:off x="1900362" y="4203125"/>
                <a:ext cx="325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94D3FB6-A813-42D8-B7A4-6409B53FE796}"/>
                  </a:ext>
                </a:extLst>
              </p14:cNvPr>
              <p14:cNvContentPartPr/>
              <p14:nvPr/>
            </p14:nvContentPartPr>
            <p14:xfrm>
              <a:off x="1904322" y="3760325"/>
              <a:ext cx="322200" cy="70560"/>
            </p14:xfrm>
          </p:contentPart>
        </mc:Choice>
        <mc:Fallback>
          <p:pic>
            <p:nvPicPr>
              <p:cNvPr id="5" name="Freihand 4">
                <a:extLst>
                  <a:ext uri="{FF2B5EF4-FFF2-40B4-BE49-F238E27FC236}">
                    <a16:creationId xmlns:a16="http://schemas.microsoft.com/office/drawing/2014/main" id="{D94D3FB6-A813-42D8-B7A4-6409B53FE796}"/>
                  </a:ext>
                </a:extLst>
              </p:cNvPr>
              <p:cNvPicPr/>
              <p:nvPr/>
            </p:nvPicPr>
            <p:blipFill>
              <a:blip r:embed="rId8"/>
              <a:stretch>
                <a:fillRect/>
              </a:stretch>
            </p:blipFill>
            <p:spPr>
              <a:xfrm>
                <a:off x="1900002" y="3756005"/>
                <a:ext cx="330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B98AD5E7-5AF8-42CB-967D-9F70172A08D3}"/>
                  </a:ext>
                </a:extLst>
              </p14:cNvPr>
              <p14:cNvContentPartPr/>
              <p14:nvPr/>
            </p14:nvContentPartPr>
            <p14:xfrm>
              <a:off x="3111762" y="3082085"/>
              <a:ext cx="263880" cy="54000"/>
            </p14:xfrm>
          </p:contentPart>
        </mc:Choice>
        <mc:Fallback>
          <p:pic>
            <p:nvPicPr>
              <p:cNvPr id="6" name="Freihand 5">
                <a:extLst>
                  <a:ext uri="{FF2B5EF4-FFF2-40B4-BE49-F238E27FC236}">
                    <a16:creationId xmlns:a16="http://schemas.microsoft.com/office/drawing/2014/main" id="{B98AD5E7-5AF8-42CB-967D-9F70172A08D3}"/>
                  </a:ext>
                </a:extLst>
              </p:cNvPr>
              <p:cNvPicPr/>
              <p:nvPr/>
            </p:nvPicPr>
            <p:blipFill>
              <a:blip r:embed="rId10"/>
              <a:stretch>
                <a:fillRect/>
              </a:stretch>
            </p:blipFill>
            <p:spPr>
              <a:xfrm>
                <a:off x="3107442" y="3077765"/>
                <a:ext cx="272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4DA1ECD7-4D6F-4532-830A-34CFD2525F93}"/>
                  </a:ext>
                </a:extLst>
              </p14:cNvPr>
              <p14:cNvContentPartPr/>
              <p14:nvPr/>
            </p14:nvContentPartPr>
            <p14:xfrm>
              <a:off x="3097722" y="2866805"/>
              <a:ext cx="267840" cy="32760"/>
            </p14:xfrm>
          </p:contentPart>
        </mc:Choice>
        <mc:Fallback>
          <p:pic>
            <p:nvPicPr>
              <p:cNvPr id="8" name="Freihand 7">
                <a:extLst>
                  <a:ext uri="{FF2B5EF4-FFF2-40B4-BE49-F238E27FC236}">
                    <a16:creationId xmlns:a16="http://schemas.microsoft.com/office/drawing/2014/main" id="{4DA1ECD7-4D6F-4532-830A-34CFD2525F93}"/>
                  </a:ext>
                </a:extLst>
              </p:cNvPr>
              <p:cNvPicPr/>
              <p:nvPr/>
            </p:nvPicPr>
            <p:blipFill>
              <a:blip r:embed="rId12"/>
              <a:stretch>
                <a:fillRect/>
              </a:stretch>
            </p:blipFill>
            <p:spPr>
              <a:xfrm>
                <a:off x="3093402" y="2862485"/>
                <a:ext cx="276480" cy="41400"/>
              </a:xfrm>
              <a:prstGeom prst="rect">
                <a:avLst/>
              </a:prstGeom>
            </p:spPr>
          </p:pic>
        </mc:Fallback>
      </mc:AlternateContent>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32D5862-B44F-496A-BA8A-F21B51366CA8}"/>
                  </a:ext>
                </a:extLst>
              </p14:cNvPr>
              <p14:cNvContentPartPr/>
              <p14:nvPr/>
            </p14:nvContentPartPr>
            <p14:xfrm>
              <a:off x="395922" y="1236365"/>
              <a:ext cx="1941840" cy="32760"/>
            </p14:xfrm>
          </p:contentPart>
        </mc:Choice>
        <mc:Fallback>
          <p:pic>
            <p:nvPicPr>
              <p:cNvPr id="2" name="Freihand 1">
                <a:extLst>
                  <a:ext uri="{FF2B5EF4-FFF2-40B4-BE49-F238E27FC236}">
                    <a16:creationId xmlns:a16="http://schemas.microsoft.com/office/drawing/2014/main" id="{B32D5862-B44F-496A-BA8A-F21B51366CA8}"/>
                  </a:ext>
                </a:extLst>
              </p:cNvPr>
              <p:cNvPicPr/>
              <p:nvPr/>
            </p:nvPicPr>
            <p:blipFill>
              <a:blip r:embed="rId5"/>
              <a:stretch>
                <a:fillRect/>
              </a:stretch>
            </p:blipFill>
            <p:spPr>
              <a:xfrm>
                <a:off x="391602" y="1232045"/>
                <a:ext cx="1950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Freihand 21">
                <a:extLst>
                  <a:ext uri="{FF2B5EF4-FFF2-40B4-BE49-F238E27FC236}">
                    <a16:creationId xmlns:a16="http://schemas.microsoft.com/office/drawing/2014/main" id="{EE73DD50-6AF3-4B39-83F6-89C6C27039C7}"/>
                  </a:ext>
                </a:extLst>
              </p14:cNvPr>
              <p14:cNvContentPartPr/>
              <p14:nvPr/>
            </p14:nvContentPartPr>
            <p14:xfrm>
              <a:off x="2837802" y="1398725"/>
              <a:ext cx="1294920" cy="48960"/>
            </p14:xfrm>
          </p:contentPart>
        </mc:Choice>
        <mc:Fallback>
          <p:pic>
            <p:nvPicPr>
              <p:cNvPr id="22" name="Freihand 21">
                <a:extLst>
                  <a:ext uri="{FF2B5EF4-FFF2-40B4-BE49-F238E27FC236}">
                    <a16:creationId xmlns:a16="http://schemas.microsoft.com/office/drawing/2014/main" id="{EE73DD50-6AF3-4B39-83F6-89C6C27039C7}"/>
                  </a:ext>
                </a:extLst>
              </p:cNvPr>
              <p:cNvPicPr/>
              <p:nvPr/>
            </p:nvPicPr>
            <p:blipFill>
              <a:blip r:embed="rId7"/>
              <a:stretch>
                <a:fillRect/>
              </a:stretch>
            </p:blipFill>
            <p:spPr>
              <a:xfrm>
                <a:off x="2833482" y="1394405"/>
                <a:ext cx="1303560" cy="57600"/>
              </a:xfrm>
              <a:prstGeom prst="rect">
                <a:avLst/>
              </a:prstGeom>
            </p:spPr>
          </p:pic>
        </mc:Fallback>
      </mc:AlternateContent>
      <p:grpSp>
        <p:nvGrpSpPr>
          <p:cNvPr id="45" name="Gruppieren 44">
            <a:extLst>
              <a:ext uri="{FF2B5EF4-FFF2-40B4-BE49-F238E27FC236}">
                <a16:creationId xmlns:a16="http://schemas.microsoft.com/office/drawing/2014/main" id="{A4DFAAD1-0038-44FB-9A6F-BBF3455604C1}"/>
              </a:ext>
            </a:extLst>
          </p:cNvPr>
          <p:cNvGrpSpPr/>
          <p:nvPr/>
        </p:nvGrpSpPr>
        <p:grpSpPr>
          <a:xfrm>
            <a:off x="4338642" y="326285"/>
            <a:ext cx="4517280" cy="1159200"/>
            <a:chOff x="4338642" y="326285"/>
            <a:chExt cx="4517280" cy="1159200"/>
          </a:xfrm>
        </p:grpSpPr>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C2A8258F-C065-42F9-918B-933F2E46BE04}"/>
                    </a:ext>
                  </a:extLst>
                </p14:cNvPr>
                <p14:cNvContentPartPr/>
                <p14:nvPr/>
              </p14:nvContentPartPr>
              <p14:xfrm>
                <a:off x="4739682" y="1415285"/>
                <a:ext cx="1320480" cy="33840"/>
              </p14:xfrm>
            </p:contentPart>
          </mc:Choice>
          <mc:Fallback>
            <p:pic>
              <p:nvPicPr>
                <p:cNvPr id="23" name="Freihand 22">
                  <a:extLst>
                    <a:ext uri="{FF2B5EF4-FFF2-40B4-BE49-F238E27FC236}">
                      <a16:creationId xmlns:a16="http://schemas.microsoft.com/office/drawing/2014/main" id="{C2A8258F-C065-42F9-918B-933F2E46BE04}"/>
                    </a:ext>
                  </a:extLst>
                </p:cNvPr>
                <p:cNvPicPr/>
                <p:nvPr/>
              </p:nvPicPr>
              <p:blipFill>
                <a:blip r:embed="rId9"/>
                <a:stretch>
                  <a:fillRect/>
                </a:stretch>
              </p:blipFill>
              <p:spPr>
                <a:xfrm>
                  <a:off x="4735362" y="1410965"/>
                  <a:ext cx="13291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Freihand 23">
                  <a:extLst>
                    <a:ext uri="{FF2B5EF4-FFF2-40B4-BE49-F238E27FC236}">
                      <a16:creationId xmlns:a16="http://schemas.microsoft.com/office/drawing/2014/main" id="{050F116E-272B-4341-91F6-F80F51C1215A}"/>
                    </a:ext>
                  </a:extLst>
                </p14:cNvPr>
                <p14:cNvContentPartPr/>
                <p14:nvPr/>
              </p14:nvContentPartPr>
              <p14:xfrm>
                <a:off x="4338642" y="410525"/>
                <a:ext cx="4517280" cy="84600"/>
              </p14:xfrm>
            </p:contentPart>
          </mc:Choice>
          <mc:Fallback>
            <p:pic>
              <p:nvPicPr>
                <p:cNvPr id="24" name="Freihand 23">
                  <a:extLst>
                    <a:ext uri="{FF2B5EF4-FFF2-40B4-BE49-F238E27FC236}">
                      <a16:creationId xmlns:a16="http://schemas.microsoft.com/office/drawing/2014/main" id="{050F116E-272B-4341-91F6-F80F51C1215A}"/>
                    </a:ext>
                  </a:extLst>
                </p:cNvPr>
                <p:cNvPicPr/>
                <p:nvPr/>
              </p:nvPicPr>
              <p:blipFill>
                <a:blip r:embed="rId11"/>
                <a:stretch>
                  <a:fillRect/>
                </a:stretch>
              </p:blipFill>
              <p:spPr>
                <a:xfrm>
                  <a:off x="4334322" y="406205"/>
                  <a:ext cx="4525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Freihand 25">
                  <a:extLst>
                    <a:ext uri="{FF2B5EF4-FFF2-40B4-BE49-F238E27FC236}">
                      <a16:creationId xmlns:a16="http://schemas.microsoft.com/office/drawing/2014/main" id="{BA5FA3AC-7C9F-43E6-B648-5CE25D8C9A0A}"/>
                    </a:ext>
                  </a:extLst>
                </p14:cNvPr>
                <p14:cNvContentPartPr/>
                <p14:nvPr/>
              </p14:nvContentPartPr>
              <p14:xfrm>
                <a:off x="5504322" y="599525"/>
                <a:ext cx="550440" cy="850320"/>
              </p14:xfrm>
            </p:contentPart>
          </mc:Choice>
          <mc:Fallback>
            <p:pic>
              <p:nvPicPr>
                <p:cNvPr id="26" name="Freihand 25">
                  <a:extLst>
                    <a:ext uri="{FF2B5EF4-FFF2-40B4-BE49-F238E27FC236}">
                      <a16:creationId xmlns:a16="http://schemas.microsoft.com/office/drawing/2014/main" id="{BA5FA3AC-7C9F-43E6-B648-5CE25D8C9A0A}"/>
                    </a:ext>
                  </a:extLst>
                </p:cNvPr>
                <p:cNvPicPr/>
                <p:nvPr/>
              </p:nvPicPr>
              <p:blipFill>
                <a:blip r:embed="rId13"/>
                <a:stretch>
                  <a:fillRect/>
                </a:stretch>
              </p:blipFill>
              <p:spPr>
                <a:xfrm>
                  <a:off x="5500002" y="595205"/>
                  <a:ext cx="55908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Freihand 27">
                  <a:extLst>
                    <a:ext uri="{FF2B5EF4-FFF2-40B4-BE49-F238E27FC236}">
                      <a16:creationId xmlns:a16="http://schemas.microsoft.com/office/drawing/2014/main" id="{1AC1AC2E-F1B7-4C7C-B9D3-40385EF48266}"/>
                    </a:ext>
                  </a:extLst>
                </p14:cNvPr>
                <p14:cNvContentPartPr/>
                <p14:nvPr/>
              </p14:nvContentPartPr>
              <p14:xfrm>
                <a:off x="6069882" y="575405"/>
                <a:ext cx="180720" cy="118080"/>
              </p14:xfrm>
            </p:contentPart>
          </mc:Choice>
          <mc:Fallback>
            <p:pic>
              <p:nvPicPr>
                <p:cNvPr id="28" name="Freihand 27">
                  <a:extLst>
                    <a:ext uri="{FF2B5EF4-FFF2-40B4-BE49-F238E27FC236}">
                      <a16:creationId xmlns:a16="http://schemas.microsoft.com/office/drawing/2014/main" id="{1AC1AC2E-F1B7-4C7C-B9D3-40385EF48266}"/>
                    </a:ext>
                  </a:extLst>
                </p:cNvPr>
                <p:cNvPicPr/>
                <p:nvPr/>
              </p:nvPicPr>
              <p:blipFill>
                <a:blip r:embed="rId15"/>
                <a:stretch>
                  <a:fillRect/>
                </a:stretch>
              </p:blipFill>
              <p:spPr>
                <a:xfrm>
                  <a:off x="6065562" y="571085"/>
                  <a:ext cx="189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Freihand 28">
                  <a:extLst>
                    <a:ext uri="{FF2B5EF4-FFF2-40B4-BE49-F238E27FC236}">
                      <a16:creationId xmlns:a16="http://schemas.microsoft.com/office/drawing/2014/main" id="{161A40B8-78D6-458F-B6D0-C8E6FCCF0B86}"/>
                    </a:ext>
                  </a:extLst>
                </p14:cNvPr>
                <p14:cNvContentPartPr/>
                <p14:nvPr/>
              </p14:nvContentPartPr>
              <p14:xfrm>
                <a:off x="6021282" y="585125"/>
                <a:ext cx="142560" cy="122760"/>
              </p14:xfrm>
            </p:contentPart>
          </mc:Choice>
          <mc:Fallback>
            <p:pic>
              <p:nvPicPr>
                <p:cNvPr id="29" name="Freihand 28">
                  <a:extLst>
                    <a:ext uri="{FF2B5EF4-FFF2-40B4-BE49-F238E27FC236}">
                      <a16:creationId xmlns:a16="http://schemas.microsoft.com/office/drawing/2014/main" id="{161A40B8-78D6-458F-B6D0-C8E6FCCF0B86}"/>
                    </a:ext>
                  </a:extLst>
                </p:cNvPr>
                <p:cNvPicPr/>
                <p:nvPr/>
              </p:nvPicPr>
              <p:blipFill>
                <a:blip r:embed="rId17"/>
                <a:stretch>
                  <a:fillRect/>
                </a:stretch>
              </p:blipFill>
              <p:spPr>
                <a:xfrm>
                  <a:off x="6016962" y="580805"/>
                  <a:ext cx="151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Freihand 29">
                  <a:extLst>
                    <a:ext uri="{FF2B5EF4-FFF2-40B4-BE49-F238E27FC236}">
                      <a16:creationId xmlns:a16="http://schemas.microsoft.com/office/drawing/2014/main" id="{9A25D310-1309-47E8-81DB-4167611E2EDF}"/>
                    </a:ext>
                  </a:extLst>
                </p14:cNvPr>
                <p14:cNvContentPartPr/>
                <p14:nvPr/>
              </p14:nvContentPartPr>
              <p14:xfrm>
                <a:off x="6351402" y="419885"/>
                <a:ext cx="122760" cy="162720"/>
              </p14:xfrm>
            </p:contentPart>
          </mc:Choice>
          <mc:Fallback>
            <p:pic>
              <p:nvPicPr>
                <p:cNvPr id="30" name="Freihand 29">
                  <a:extLst>
                    <a:ext uri="{FF2B5EF4-FFF2-40B4-BE49-F238E27FC236}">
                      <a16:creationId xmlns:a16="http://schemas.microsoft.com/office/drawing/2014/main" id="{9A25D310-1309-47E8-81DB-4167611E2EDF}"/>
                    </a:ext>
                  </a:extLst>
                </p:cNvPr>
                <p:cNvPicPr/>
                <p:nvPr/>
              </p:nvPicPr>
              <p:blipFill>
                <a:blip r:embed="rId19"/>
                <a:stretch>
                  <a:fillRect/>
                </a:stretch>
              </p:blipFill>
              <p:spPr>
                <a:xfrm>
                  <a:off x="6347082" y="415565"/>
                  <a:ext cx="131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B9767205-B540-45DC-8B02-147872142D8A}"/>
                    </a:ext>
                  </a:extLst>
                </p14:cNvPr>
                <p14:cNvContentPartPr/>
                <p14:nvPr/>
              </p14:nvContentPartPr>
              <p14:xfrm>
                <a:off x="6497922" y="491525"/>
                <a:ext cx="188640" cy="56520"/>
              </p14:xfrm>
            </p:contentPart>
          </mc:Choice>
          <mc:Fallback>
            <p:pic>
              <p:nvPicPr>
                <p:cNvPr id="31" name="Freihand 30">
                  <a:extLst>
                    <a:ext uri="{FF2B5EF4-FFF2-40B4-BE49-F238E27FC236}">
                      <a16:creationId xmlns:a16="http://schemas.microsoft.com/office/drawing/2014/main" id="{B9767205-B540-45DC-8B02-147872142D8A}"/>
                    </a:ext>
                  </a:extLst>
                </p:cNvPr>
                <p:cNvPicPr/>
                <p:nvPr/>
              </p:nvPicPr>
              <p:blipFill>
                <a:blip r:embed="rId21"/>
                <a:stretch>
                  <a:fillRect/>
                </a:stretch>
              </p:blipFill>
              <p:spPr>
                <a:xfrm>
                  <a:off x="6493602" y="487205"/>
                  <a:ext cx="197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935C0CEE-ADAA-4DDA-8D45-122720E66C9C}"/>
                    </a:ext>
                  </a:extLst>
                </p14:cNvPr>
                <p14:cNvContentPartPr/>
                <p14:nvPr/>
              </p14:nvContentPartPr>
              <p14:xfrm>
                <a:off x="6710322" y="461645"/>
                <a:ext cx="77400" cy="69120"/>
              </p14:xfrm>
            </p:contentPart>
          </mc:Choice>
          <mc:Fallback>
            <p:pic>
              <p:nvPicPr>
                <p:cNvPr id="32" name="Freihand 31">
                  <a:extLst>
                    <a:ext uri="{FF2B5EF4-FFF2-40B4-BE49-F238E27FC236}">
                      <a16:creationId xmlns:a16="http://schemas.microsoft.com/office/drawing/2014/main" id="{935C0CEE-ADAA-4DDA-8D45-122720E66C9C}"/>
                    </a:ext>
                  </a:extLst>
                </p:cNvPr>
                <p:cNvPicPr/>
                <p:nvPr/>
              </p:nvPicPr>
              <p:blipFill>
                <a:blip r:embed="rId23"/>
                <a:stretch>
                  <a:fillRect/>
                </a:stretch>
              </p:blipFill>
              <p:spPr>
                <a:xfrm>
                  <a:off x="6706002" y="457325"/>
                  <a:ext cx="86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E8E033A8-762C-4622-A86C-E1F4A5978A72}"/>
                    </a:ext>
                  </a:extLst>
                </p14:cNvPr>
                <p14:cNvContentPartPr/>
                <p14:nvPr/>
              </p14:nvContentPartPr>
              <p14:xfrm>
                <a:off x="6721842" y="481085"/>
                <a:ext cx="83880" cy="14760"/>
              </p14:xfrm>
            </p:contentPart>
          </mc:Choice>
          <mc:Fallback>
            <p:pic>
              <p:nvPicPr>
                <p:cNvPr id="33" name="Freihand 32">
                  <a:extLst>
                    <a:ext uri="{FF2B5EF4-FFF2-40B4-BE49-F238E27FC236}">
                      <a16:creationId xmlns:a16="http://schemas.microsoft.com/office/drawing/2014/main" id="{E8E033A8-762C-4622-A86C-E1F4A5978A72}"/>
                    </a:ext>
                  </a:extLst>
                </p:cNvPr>
                <p:cNvPicPr/>
                <p:nvPr/>
              </p:nvPicPr>
              <p:blipFill>
                <a:blip r:embed="rId25"/>
                <a:stretch>
                  <a:fillRect/>
                </a:stretch>
              </p:blipFill>
              <p:spPr>
                <a:xfrm>
                  <a:off x="6717522" y="476765"/>
                  <a:ext cx="92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Freihand 34">
                  <a:extLst>
                    <a:ext uri="{FF2B5EF4-FFF2-40B4-BE49-F238E27FC236}">
                      <a16:creationId xmlns:a16="http://schemas.microsoft.com/office/drawing/2014/main" id="{E531E41E-51AA-450C-9F8E-86CA24AD2605}"/>
                    </a:ext>
                  </a:extLst>
                </p14:cNvPr>
                <p14:cNvContentPartPr/>
                <p14:nvPr/>
              </p14:nvContentPartPr>
              <p14:xfrm>
                <a:off x="6824082" y="429965"/>
                <a:ext cx="96120" cy="146160"/>
              </p14:xfrm>
            </p:contentPart>
          </mc:Choice>
          <mc:Fallback>
            <p:pic>
              <p:nvPicPr>
                <p:cNvPr id="35" name="Freihand 34">
                  <a:extLst>
                    <a:ext uri="{FF2B5EF4-FFF2-40B4-BE49-F238E27FC236}">
                      <a16:creationId xmlns:a16="http://schemas.microsoft.com/office/drawing/2014/main" id="{E531E41E-51AA-450C-9F8E-86CA24AD2605}"/>
                    </a:ext>
                  </a:extLst>
                </p:cNvPr>
                <p:cNvPicPr/>
                <p:nvPr/>
              </p:nvPicPr>
              <p:blipFill>
                <a:blip r:embed="rId27"/>
                <a:stretch>
                  <a:fillRect/>
                </a:stretch>
              </p:blipFill>
              <p:spPr>
                <a:xfrm>
                  <a:off x="6819762" y="425645"/>
                  <a:ext cx="104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a:extLst>
                    <a:ext uri="{FF2B5EF4-FFF2-40B4-BE49-F238E27FC236}">
                      <a16:creationId xmlns:a16="http://schemas.microsoft.com/office/drawing/2014/main" id="{655849BA-F900-488A-8FD4-8748F75E4F65}"/>
                    </a:ext>
                  </a:extLst>
                </p14:cNvPr>
                <p14:cNvContentPartPr/>
                <p14:nvPr/>
              </p14:nvContentPartPr>
              <p14:xfrm>
                <a:off x="6950442" y="437165"/>
                <a:ext cx="82080" cy="73440"/>
              </p14:xfrm>
            </p:contentPart>
          </mc:Choice>
          <mc:Fallback>
            <p:pic>
              <p:nvPicPr>
                <p:cNvPr id="36" name="Freihand 35">
                  <a:extLst>
                    <a:ext uri="{FF2B5EF4-FFF2-40B4-BE49-F238E27FC236}">
                      <a16:creationId xmlns:a16="http://schemas.microsoft.com/office/drawing/2014/main" id="{655849BA-F900-488A-8FD4-8748F75E4F65}"/>
                    </a:ext>
                  </a:extLst>
                </p:cNvPr>
                <p:cNvPicPr/>
                <p:nvPr/>
              </p:nvPicPr>
              <p:blipFill>
                <a:blip r:embed="rId29"/>
                <a:stretch>
                  <a:fillRect/>
                </a:stretch>
              </p:blipFill>
              <p:spPr>
                <a:xfrm>
                  <a:off x="6946122" y="432845"/>
                  <a:ext cx="90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Freihand 36">
                  <a:extLst>
                    <a:ext uri="{FF2B5EF4-FFF2-40B4-BE49-F238E27FC236}">
                      <a16:creationId xmlns:a16="http://schemas.microsoft.com/office/drawing/2014/main" id="{479BA035-7647-4FEF-809B-4DAD67D81D21}"/>
                    </a:ext>
                  </a:extLst>
                </p14:cNvPr>
                <p14:cNvContentPartPr/>
                <p14:nvPr/>
              </p14:nvContentPartPr>
              <p14:xfrm>
                <a:off x="7044402" y="423485"/>
                <a:ext cx="74160" cy="52920"/>
              </p14:xfrm>
            </p:contentPart>
          </mc:Choice>
          <mc:Fallback>
            <p:pic>
              <p:nvPicPr>
                <p:cNvPr id="37" name="Freihand 36">
                  <a:extLst>
                    <a:ext uri="{FF2B5EF4-FFF2-40B4-BE49-F238E27FC236}">
                      <a16:creationId xmlns:a16="http://schemas.microsoft.com/office/drawing/2014/main" id="{479BA035-7647-4FEF-809B-4DAD67D81D21}"/>
                    </a:ext>
                  </a:extLst>
                </p:cNvPr>
                <p:cNvPicPr/>
                <p:nvPr/>
              </p:nvPicPr>
              <p:blipFill>
                <a:blip r:embed="rId31"/>
                <a:stretch>
                  <a:fillRect/>
                </a:stretch>
              </p:blipFill>
              <p:spPr>
                <a:xfrm>
                  <a:off x="7040082" y="419165"/>
                  <a:ext cx="82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 name="Freihand 37">
                  <a:extLst>
                    <a:ext uri="{FF2B5EF4-FFF2-40B4-BE49-F238E27FC236}">
                      <a16:creationId xmlns:a16="http://schemas.microsoft.com/office/drawing/2014/main" id="{273AF1A2-5EEB-4CEC-AB6D-A1AE5856E066}"/>
                    </a:ext>
                  </a:extLst>
                </p14:cNvPr>
                <p14:cNvContentPartPr/>
                <p14:nvPr/>
              </p14:nvContentPartPr>
              <p14:xfrm>
                <a:off x="7140162" y="383165"/>
                <a:ext cx="226800" cy="85320"/>
              </p14:xfrm>
            </p:contentPart>
          </mc:Choice>
          <mc:Fallback>
            <p:pic>
              <p:nvPicPr>
                <p:cNvPr id="38" name="Freihand 37">
                  <a:extLst>
                    <a:ext uri="{FF2B5EF4-FFF2-40B4-BE49-F238E27FC236}">
                      <a16:creationId xmlns:a16="http://schemas.microsoft.com/office/drawing/2014/main" id="{273AF1A2-5EEB-4CEC-AB6D-A1AE5856E066}"/>
                    </a:ext>
                  </a:extLst>
                </p:cNvPr>
                <p:cNvPicPr/>
                <p:nvPr/>
              </p:nvPicPr>
              <p:blipFill>
                <a:blip r:embed="rId33"/>
                <a:stretch>
                  <a:fillRect/>
                </a:stretch>
              </p:blipFill>
              <p:spPr>
                <a:xfrm>
                  <a:off x="7135842" y="378845"/>
                  <a:ext cx="235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F495C862-6BDA-468A-ADD9-3C38FA9B5569}"/>
                    </a:ext>
                  </a:extLst>
                </p14:cNvPr>
                <p14:cNvContentPartPr/>
                <p14:nvPr/>
              </p14:nvContentPartPr>
              <p14:xfrm>
                <a:off x="7418082" y="326285"/>
                <a:ext cx="241920" cy="139320"/>
              </p14:xfrm>
            </p:contentPart>
          </mc:Choice>
          <mc:Fallback>
            <p:pic>
              <p:nvPicPr>
                <p:cNvPr id="39" name="Freihand 38">
                  <a:extLst>
                    <a:ext uri="{FF2B5EF4-FFF2-40B4-BE49-F238E27FC236}">
                      <a16:creationId xmlns:a16="http://schemas.microsoft.com/office/drawing/2014/main" id="{F495C862-6BDA-468A-ADD9-3C38FA9B5569}"/>
                    </a:ext>
                  </a:extLst>
                </p:cNvPr>
                <p:cNvPicPr/>
                <p:nvPr/>
              </p:nvPicPr>
              <p:blipFill>
                <a:blip r:embed="rId35"/>
                <a:stretch>
                  <a:fillRect/>
                </a:stretch>
              </p:blipFill>
              <p:spPr>
                <a:xfrm>
                  <a:off x="7413762" y="321965"/>
                  <a:ext cx="250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Freihand 39">
                  <a:extLst>
                    <a:ext uri="{FF2B5EF4-FFF2-40B4-BE49-F238E27FC236}">
                      <a16:creationId xmlns:a16="http://schemas.microsoft.com/office/drawing/2014/main" id="{11AEC1CA-1ECF-4DD7-A49C-AE1C9444E30C}"/>
                    </a:ext>
                  </a:extLst>
                </p14:cNvPr>
                <p14:cNvContentPartPr/>
                <p14:nvPr/>
              </p14:nvContentPartPr>
              <p14:xfrm>
                <a:off x="7764762" y="357245"/>
                <a:ext cx="317520" cy="88560"/>
              </p14:xfrm>
            </p:contentPart>
          </mc:Choice>
          <mc:Fallback>
            <p:pic>
              <p:nvPicPr>
                <p:cNvPr id="40" name="Freihand 39">
                  <a:extLst>
                    <a:ext uri="{FF2B5EF4-FFF2-40B4-BE49-F238E27FC236}">
                      <a16:creationId xmlns:a16="http://schemas.microsoft.com/office/drawing/2014/main" id="{11AEC1CA-1ECF-4DD7-A49C-AE1C9444E30C}"/>
                    </a:ext>
                  </a:extLst>
                </p:cNvPr>
                <p:cNvPicPr/>
                <p:nvPr/>
              </p:nvPicPr>
              <p:blipFill>
                <a:blip r:embed="rId37"/>
                <a:stretch>
                  <a:fillRect/>
                </a:stretch>
              </p:blipFill>
              <p:spPr>
                <a:xfrm>
                  <a:off x="7760442" y="352925"/>
                  <a:ext cx="326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F51D082C-3EAE-49D0-877A-9D9FDC1364F7}"/>
                    </a:ext>
                  </a:extLst>
                </p14:cNvPr>
                <p14:cNvContentPartPr/>
                <p14:nvPr/>
              </p14:nvContentPartPr>
              <p14:xfrm>
                <a:off x="4855962" y="755765"/>
                <a:ext cx="1081080" cy="612720"/>
              </p14:xfrm>
            </p:contentPart>
          </mc:Choice>
          <mc:Fallback>
            <p:pic>
              <p:nvPicPr>
                <p:cNvPr id="42" name="Freihand 41">
                  <a:extLst>
                    <a:ext uri="{FF2B5EF4-FFF2-40B4-BE49-F238E27FC236}">
                      <a16:creationId xmlns:a16="http://schemas.microsoft.com/office/drawing/2014/main" id="{F51D082C-3EAE-49D0-877A-9D9FDC1364F7}"/>
                    </a:ext>
                  </a:extLst>
                </p:cNvPr>
                <p:cNvPicPr/>
                <p:nvPr/>
              </p:nvPicPr>
              <p:blipFill>
                <a:blip r:embed="rId39"/>
                <a:stretch>
                  <a:fillRect/>
                </a:stretch>
              </p:blipFill>
              <p:spPr>
                <a:xfrm>
                  <a:off x="4851642" y="751445"/>
                  <a:ext cx="108972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94F3658D-F6F9-4C3A-AD56-6B65F383AE6D}"/>
                    </a:ext>
                  </a:extLst>
                </p14:cNvPr>
                <p14:cNvContentPartPr/>
                <p14:nvPr/>
              </p14:nvContentPartPr>
              <p14:xfrm>
                <a:off x="5271402" y="838925"/>
                <a:ext cx="1206000" cy="646560"/>
              </p14:xfrm>
            </p:contentPart>
          </mc:Choice>
          <mc:Fallback>
            <p:pic>
              <p:nvPicPr>
                <p:cNvPr id="43" name="Freihand 42">
                  <a:extLst>
                    <a:ext uri="{FF2B5EF4-FFF2-40B4-BE49-F238E27FC236}">
                      <a16:creationId xmlns:a16="http://schemas.microsoft.com/office/drawing/2014/main" id="{94F3658D-F6F9-4C3A-AD56-6B65F383AE6D}"/>
                    </a:ext>
                  </a:extLst>
                </p:cNvPr>
                <p:cNvPicPr/>
                <p:nvPr/>
              </p:nvPicPr>
              <p:blipFill>
                <a:blip r:embed="rId41"/>
                <a:stretch>
                  <a:fillRect/>
                </a:stretch>
              </p:blipFill>
              <p:spPr>
                <a:xfrm>
                  <a:off x="5267082" y="834605"/>
                  <a:ext cx="121464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11D42C0E-3B58-4661-B49E-372212E9F4E6}"/>
                    </a:ext>
                  </a:extLst>
                </p14:cNvPr>
                <p14:cNvContentPartPr/>
                <p14:nvPr/>
              </p14:nvContentPartPr>
              <p14:xfrm>
                <a:off x="5791602" y="968885"/>
                <a:ext cx="680040" cy="435240"/>
              </p14:xfrm>
            </p:contentPart>
          </mc:Choice>
          <mc:Fallback>
            <p:pic>
              <p:nvPicPr>
                <p:cNvPr id="44" name="Freihand 43">
                  <a:extLst>
                    <a:ext uri="{FF2B5EF4-FFF2-40B4-BE49-F238E27FC236}">
                      <a16:creationId xmlns:a16="http://schemas.microsoft.com/office/drawing/2014/main" id="{11D42C0E-3B58-4661-B49E-372212E9F4E6}"/>
                    </a:ext>
                  </a:extLst>
                </p:cNvPr>
                <p:cNvPicPr/>
                <p:nvPr/>
              </p:nvPicPr>
              <p:blipFill>
                <a:blip r:embed="rId43"/>
                <a:stretch>
                  <a:fillRect/>
                </a:stretch>
              </p:blipFill>
              <p:spPr>
                <a:xfrm>
                  <a:off x="5787282" y="964565"/>
                  <a:ext cx="688680" cy="443880"/>
                </a:xfrm>
                <a:prstGeom prst="rect">
                  <a:avLst/>
                </a:prstGeom>
              </p:spPr>
            </p:pic>
          </mc:Fallback>
        </mc:AlternateContent>
      </p:grpSp>
      <p:grpSp>
        <p:nvGrpSpPr>
          <p:cNvPr id="74" name="Gruppieren 73">
            <a:extLst>
              <a:ext uri="{FF2B5EF4-FFF2-40B4-BE49-F238E27FC236}">
                <a16:creationId xmlns:a16="http://schemas.microsoft.com/office/drawing/2014/main" id="{91FF32D0-C6A0-4C2C-AF18-60CAE0E31019}"/>
              </a:ext>
            </a:extLst>
          </p:cNvPr>
          <p:cNvGrpSpPr/>
          <p:nvPr/>
        </p:nvGrpSpPr>
        <p:grpSpPr>
          <a:xfrm>
            <a:off x="8957802" y="125"/>
            <a:ext cx="1482120" cy="233640"/>
            <a:chOff x="8957802" y="125"/>
            <a:chExt cx="1482120" cy="233640"/>
          </a:xfrm>
        </p:grpSpPr>
        <mc:AlternateContent xmlns:mc="http://schemas.openxmlformats.org/markup-compatibility/2006">
          <mc:Choice xmlns:p14="http://schemas.microsoft.com/office/powerpoint/2010/main" Requires="p14">
            <p:contentPart p14:bwMode="auto" r:id="rId44">
              <p14:nvContentPartPr>
                <p14:cNvPr id="61" name="Freihand 60">
                  <a:extLst>
                    <a:ext uri="{FF2B5EF4-FFF2-40B4-BE49-F238E27FC236}">
                      <a16:creationId xmlns:a16="http://schemas.microsoft.com/office/drawing/2014/main" id="{015F5A09-D577-40D6-921F-F76BFFC44B6F}"/>
                    </a:ext>
                  </a:extLst>
                </p14:cNvPr>
                <p14:cNvContentPartPr/>
                <p14:nvPr/>
              </p14:nvContentPartPr>
              <p14:xfrm>
                <a:off x="8957802" y="55925"/>
                <a:ext cx="88560" cy="103320"/>
              </p14:xfrm>
            </p:contentPart>
          </mc:Choice>
          <mc:Fallback>
            <p:pic>
              <p:nvPicPr>
                <p:cNvPr id="61" name="Freihand 60">
                  <a:extLst>
                    <a:ext uri="{FF2B5EF4-FFF2-40B4-BE49-F238E27FC236}">
                      <a16:creationId xmlns:a16="http://schemas.microsoft.com/office/drawing/2014/main" id="{015F5A09-D577-40D6-921F-F76BFFC44B6F}"/>
                    </a:ext>
                  </a:extLst>
                </p:cNvPr>
                <p:cNvPicPr/>
                <p:nvPr/>
              </p:nvPicPr>
              <p:blipFill>
                <a:blip r:embed="rId45"/>
                <a:stretch>
                  <a:fillRect/>
                </a:stretch>
              </p:blipFill>
              <p:spPr>
                <a:xfrm>
                  <a:off x="8953482" y="51605"/>
                  <a:ext cx="97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2" name="Freihand 61">
                  <a:extLst>
                    <a:ext uri="{FF2B5EF4-FFF2-40B4-BE49-F238E27FC236}">
                      <a16:creationId xmlns:a16="http://schemas.microsoft.com/office/drawing/2014/main" id="{E3037F6A-0AC9-4443-9986-10FA5782D5E3}"/>
                    </a:ext>
                  </a:extLst>
                </p14:cNvPr>
                <p14:cNvContentPartPr/>
                <p14:nvPr/>
              </p14:nvContentPartPr>
              <p14:xfrm>
                <a:off x="9053202" y="86885"/>
                <a:ext cx="75960" cy="146880"/>
              </p14:xfrm>
            </p:contentPart>
          </mc:Choice>
          <mc:Fallback>
            <p:pic>
              <p:nvPicPr>
                <p:cNvPr id="62" name="Freihand 61">
                  <a:extLst>
                    <a:ext uri="{FF2B5EF4-FFF2-40B4-BE49-F238E27FC236}">
                      <a16:creationId xmlns:a16="http://schemas.microsoft.com/office/drawing/2014/main" id="{E3037F6A-0AC9-4443-9986-10FA5782D5E3}"/>
                    </a:ext>
                  </a:extLst>
                </p:cNvPr>
                <p:cNvPicPr/>
                <p:nvPr/>
              </p:nvPicPr>
              <p:blipFill>
                <a:blip r:embed="rId47"/>
                <a:stretch>
                  <a:fillRect/>
                </a:stretch>
              </p:blipFill>
              <p:spPr>
                <a:xfrm>
                  <a:off x="9048882" y="82565"/>
                  <a:ext cx="84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3" name="Freihand 62">
                  <a:extLst>
                    <a:ext uri="{FF2B5EF4-FFF2-40B4-BE49-F238E27FC236}">
                      <a16:creationId xmlns:a16="http://schemas.microsoft.com/office/drawing/2014/main" id="{DBDF171D-6AE8-4F8D-9513-B58965D2FA24}"/>
                    </a:ext>
                  </a:extLst>
                </p14:cNvPr>
                <p14:cNvContentPartPr/>
                <p14:nvPr/>
              </p14:nvContentPartPr>
              <p14:xfrm>
                <a:off x="9179562" y="44045"/>
                <a:ext cx="207000" cy="85680"/>
              </p14:xfrm>
            </p:contentPart>
          </mc:Choice>
          <mc:Fallback>
            <p:pic>
              <p:nvPicPr>
                <p:cNvPr id="63" name="Freihand 62">
                  <a:extLst>
                    <a:ext uri="{FF2B5EF4-FFF2-40B4-BE49-F238E27FC236}">
                      <a16:creationId xmlns:a16="http://schemas.microsoft.com/office/drawing/2014/main" id="{DBDF171D-6AE8-4F8D-9513-B58965D2FA24}"/>
                    </a:ext>
                  </a:extLst>
                </p:cNvPr>
                <p:cNvPicPr/>
                <p:nvPr/>
              </p:nvPicPr>
              <p:blipFill>
                <a:blip r:embed="rId49"/>
                <a:stretch>
                  <a:fillRect/>
                </a:stretch>
              </p:blipFill>
              <p:spPr>
                <a:xfrm>
                  <a:off x="9175242" y="39725"/>
                  <a:ext cx="215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4" name="Freihand 63">
                  <a:extLst>
                    <a:ext uri="{FF2B5EF4-FFF2-40B4-BE49-F238E27FC236}">
                      <a16:creationId xmlns:a16="http://schemas.microsoft.com/office/drawing/2014/main" id="{93BCCAC6-639E-4139-BDD4-6F5326A1951A}"/>
                    </a:ext>
                  </a:extLst>
                </p14:cNvPr>
                <p14:cNvContentPartPr/>
                <p14:nvPr/>
              </p14:nvContentPartPr>
              <p14:xfrm>
                <a:off x="9386202" y="53405"/>
                <a:ext cx="360" cy="360"/>
              </p14:xfrm>
            </p:contentPart>
          </mc:Choice>
          <mc:Fallback>
            <p:pic>
              <p:nvPicPr>
                <p:cNvPr id="64" name="Freihand 63">
                  <a:extLst>
                    <a:ext uri="{FF2B5EF4-FFF2-40B4-BE49-F238E27FC236}">
                      <a16:creationId xmlns:a16="http://schemas.microsoft.com/office/drawing/2014/main" id="{93BCCAC6-639E-4139-BDD4-6F5326A1951A}"/>
                    </a:ext>
                  </a:extLst>
                </p:cNvPr>
                <p:cNvPicPr/>
                <p:nvPr/>
              </p:nvPicPr>
              <p:blipFill>
                <a:blip r:embed="rId51"/>
                <a:stretch>
                  <a:fillRect/>
                </a:stretch>
              </p:blipFill>
              <p:spPr>
                <a:xfrm>
                  <a:off x="9381882" y="490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5" name="Freihand 64">
                  <a:extLst>
                    <a:ext uri="{FF2B5EF4-FFF2-40B4-BE49-F238E27FC236}">
                      <a16:creationId xmlns:a16="http://schemas.microsoft.com/office/drawing/2014/main" id="{25048383-9C0B-4220-A853-D2381149F7B7}"/>
                    </a:ext>
                  </a:extLst>
                </p14:cNvPr>
                <p14:cNvContentPartPr/>
                <p14:nvPr/>
              </p14:nvContentPartPr>
              <p14:xfrm>
                <a:off x="9445242" y="36485"/>
                <a:ext cx="225720" cy="78480"/>
              </p14:xfrm>
            </p:contentPart>
          </mc:Choice>
          <mc:Fallback>
            <p:pic>
              <p:nvPicPr>
                <p:cNvPr id="65" name="Freihand 64">
                  <a:extLst>
                    <a:ext uri="{FF2B5EF4-FFF2-40B4-BE49-F238E27FC236}">
                      <a16:creationId xmlns:a16="http://schemas.microsoft.com/office/drawing/2014/main" id="{25048383-9C0B-4220-A853-D2381149F7B7}"/>
                    </a:ext>
                  </a:extLst>
                </p:cNvPr>
                <p:cNvPicPr/>
                <p:nvPr/>
              </p:nvPicPr>
              <p:blipFill>
                <a:blip r:embed="rId53"/>
                <a:stretch>
                  <a:fillRect/>
                </a:stretch>
              </p:blipFill>
              <p:spPr>
                <a:xfrm>
                  <a:off x="9440922" y="32165"/>
                  <a:ext cx="234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6" name="Freihand 65">
                  <a:extLst>
                    <a:ext uri="{FF2B5EF4-FFF2-40B4-BE49-F238E27FC236}">
                      <a16:creationId xmlns:a16="http://schemas.microsoft.com/office/drawing/2014/main" id="{70214F8C-044D-4FB3-A403-557B788BB05E}"/>
                    </a:ext>
                  </a:extLst>
                </p14:cNvPr>
                <p14:cNvContentPartPr/>
                <p14:nvPr/>
              </p14:nvContentPartPr>
              <p14:xfrm>
                <a:off x="9664482" y="16325"/>
                <a:ext cx="37080" cy="119160"/>
              </p14:xfrm>
            </p:contentPart>
          </mc:Choice>
          <mc:Fallback>
            <p:pic>
              <p:nvPicPr>
                <p:cNvPr id="66" name="Freihand 65">
                  <a:extLst>
                    <a:ext uri="{FF2B5EF4-FFF2-40B4-BE49-F238E27FC236}">
                      <a16:creationId xmlns:a16="http://schemas.microsoft.com/office/drawing/2014/main" id="{70214F8C-044D-4FB3-A403-557B788BB05E}"/>
                    </a:ext>
                  </a:extLst>
                </p:cNvPr>
                <p:cNvPicPr/>
                <p:nvPr/>
              </p:nvPicPr>
              <p:blipFill>
                <a:blip r:embed="rId55"/>
                <a:stretch>
                  <a:fillRect/>
                </a:stretch>
              </p:blipFill>
              <p:spPr>
                <a:xfrm>
                  <a:off x="9660162" y="12005"/>
                  <a:ext cx="45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7" name="Freihand 66">
                  <a:extLst>
                    <a:ext uri="{FF2B5EF4-FFF2-40B4-BE49-F238E27FC236}">
                      <a16:creationId xmlns:a16="http://schemas.microsoft.com/office/drawing/2014/main" id="{5FEB17D3-87AE-4CD2-919C-82AC07A22F63}"/>
                    </a:ext>
                  </a:extLst>
                </p14:cNvPr>
                <p14:cNvContentPartPr/>
                <p14:nvPr/>
              </p14:nvContentPartPr>
              <p14:xfrm>
                <a:off x="9710922" y="23165"/>
                <a:ext cx="191160" cy="107280"/>
              </p14:xfrm>
            </p:contentPart>
          </mc:Choice>
          <mc:Fallback>
            <p:pic>
              <p:nvPicPr>
                <p:cNvPr id="67" name="Freihand 66">
                  <a:extLst>
                    <a:ext uri="{FF2B5EF4-FFF2-40B4-BE49-F238E27FC236}">
                      <a16:creationId xmlns:a16="http://schemas.microsoft.com/office/drawing/2014/main" id="{5FEB17D3-87AE-4CD2-919C-82AC07A22F63}"/>
                    </a:ext>
                  </a:extLst>
                </p:cNvPr>
                <p:cNvPicPr/>
                <p:nvPr/>
              </p:nvPicPr>
              <p:blipFill>
                <a:blip r:embed="rId57"/>
                <a:stretch>
                  <a:fillRect/>
                </a:stretch>
              </p:blipFill>
              <p:spPr>
                <a:xfrm>
                  <a:off x="9706602" y="18845"/>
                  <a:ext cx="199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8" name="Freihand 67">
                  <a:extLst>
                    <a:ext uri="{FF2B5EF4-FFF2-40B4-BE49-F238E27FC236}">
                      <a16:creationId xmlns:a16="http://schemas.microsoft.com/office/drawing/2014/main" id="{7F6402A4-0D4A-442B-883F-4988C04172C4}"/>
                    </a:ext>
                  </a:extLst>
                </p14:cNvPr>
                <p14:cNvContentPartPr/>
                <p14:nvPr/>
              </p14:nvContentPartPr>
              <p14:xfrm>
                <a:off x="9843762" y="55925"/>
                <a:ext cx="133560" cy="62640"/>
              </p14:xfrm>
            </p:contentPart>
          </mc:Choice>
          <mc:Fallback>
            <p:pic>
              <p:nvPicPr>
                <p:cNvPr id="68" name="Freihand 67">
                  <a:extLst>
                    <a:ext uri="{FF2B5EF4-FFF2-40B4-BE49-F238E27FC236}">
                      <a16:creationId xmlns:a16="http://schemas.microsoft.com/office/drawing/2014/main" id="{7F6402A4-0D4A-442B-883F-4988C04172C4}"/>
                    </a:ext>
                  </a:extLst>
                </p:cNvPr>
                <p:cNvPicPr/>
                <p:nvPr/>
              </p:nvPicPr>
              <p:blipFill>
                <a:blip r:embed="rId59"/>
                <a:stretch>
                  <a:fillRect/>
                </a:stretch>
              </p:blipFill>
              <p:spPr>
                <a:xfrm>
                  <a:off x="9839442" y="51605"/>
                  <a:ext cx="142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9" name="Freihand 68">
                  <a:extLst>
                    <a:ext uri="{FF2B5EF4-FFF2-40B4-BE49-F238E27FC236}">
                      <a16:creationId xmlns:a16="http://schemas.microsoft.com/office/drawing/2014/main" id="{1EB409CA-2FB4-430F-8B9B-D7DB61E6C283}"/>
                    </a:ext>
                  </a:extLst>
                </p14:cNvPr>
                <p14:cNvContentPartPr/>
                <p14:nvPr/>
              </p14:nvContentPartPr>
              <p14:xfrm>
                <a:off x="9779322" y="21365"/>
                <a:ext cx="99000" cy="6480"/>
              </p14:xfrm>
            </p:contentPart>
          </mc:Choice>
          <mc:Fallback>
            <p:pic>
              <p:nvPicPr>
                <p:cNvPr id="69" name="Freihand 68">
                  <a:extLst>
                    <a:ext uri="{FF2B5EF4-FFF2-40B4-BE49-F238E27FC236}">
                      <a16:creationId xmlns:a16="http://schemas.microsoft.com/office/drawing/2014/main" id="{1EB409CA-2FB4-430F-8B9B-D7DB61E6C283}"/>
                    </a:ext>
                  </a:extLst>
                </p:cNvPr>
                <p:cNvPicPr/>
                <p:nvPr/>
              </p:nvPicPr>
              <p:blipFill>
                <a:blip r:embed="rId61"/>
                <a:stretch>
                  <a:fillRect/>
                </a:stretch>
              </p:blipFill>
              <p:spPr>
                <a:xfrm>
                  <a:off x="9775002" y="17045"/>
                  <a:ext cx="107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0" name="Freihand 69">
                  <a:extLst>
                    <a:ext uri="{FF2B5EF4-FFF2-40B4-BE49-F238E27FC236}">
                      <a16:creationId xmlns:a16="http://schemas.microsoft.com/office/drawing/2014/main" id="{20AF5C93-A4AA-431C-AE7B-959541FB319D}"/>
                    </a:ext>
                  </a:extLst>
                </p14:cNvPr>
                <p14:cNvContentPartPr/>
                <p14:nvPr/>
              </p14:nvContentPartPr>
              <p14:xfrm>
                <a:off x="10027002" y="125"/>
                <a:ext cx="103680" cy="142200"/>
              </p14:xfrm>
            </p:contentPart>
          </mc:Choice>
          <mc:Fallback>
            <p:pic>
              <p:nvPicPr>
                <p:cNvPr id="70" name="Freihand 69">
                  <a:extLst>
                    <a:ext uri="{FF2B5EF4-FFF2-40B4-BE49-F238E27FC236}">
                      <a16:creationId xmlns:a16="http://schemas.microsoft.com/office/drawing/2014/main" id="{20AF5C93-A4AA-431C-AE7B-959541FB319D}"/>
                    </a:ext>
                  </a:extLst>
                </p:cNvPr>
                <p:cNvPicPr/>
                <p:nvPr/>
              </p:nvPicPr>
              <p:blipFill>
                <a:blip r:embed="rId63"/>
                <a:stretch>
                  <a:fillRect/>
                </a:stretch>
              </p:blipFill>
              <p:spPr>
                <a:xfrm>
                  <a:off x="10022682" y="-4195"/>
                  <a:ext cx="112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1" name="Freihand 70">
                  <a:extLst>
                    <a:ext uri="{FF2B5EF4-FFF2-40B4-BE49-F238E27FC236}">
                      <a16:creationId xmlns:a16="http://schemas.microsoft.com/office/drawing/2014/main" id="{99AE72C4-8867-4E60-942F-E4F97E3FDFD4}"/>
                    </a:ext>
                  </a:extLst>
                </p14:cNvPr>
                <p14:cNvContentPartPr/>
                <p14:nvPr/>
              </p14:nvContentPartPr>
              <p14:xfrm>
                <a:off x="10153362" y="52325"/>
                <a:ext cx="83160" cy="72000"/>
              </p14:xfrm>
            </p:contentPart>
          </mc:Choice>
          <mc:Fallback>
            <p:pic>
              <p:nvPicPr>
                <p:cNvPr id="71" name="Freihand 70">
                  <a:extLst>
                    <a:ext uri="{FF2B5EF4-FFF2-40B4-BE49-F238E27FC236}">
                      <a16:creationId xmlns:a16="http://schemas.microsoft.com/office/drawing/2014/main" id="{99AE72C4-8867-4E60-942F-E4F97E3FDFD4}"/>
                    </a:ext>
                  </a:extLst>
                </p:cNvPr>
                <p:cNvPicPr/>
                <p:nvPr/>
              </p:nvPicPr>
              <p:blipFill>
                <a:blip r:embed="rId65"/>
                <a:stretch>
                  <a:fillRect/>
                </a:stretch>
              </p:blipFill>
              <p:spPr>
                <a:xfrm>
                  <a:off x="10149042" y="48005"/>
                  <a:ext cx="91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2" name="Freihand 71">
                  <a:extLst>
                    <a:ext uri="{FF2B5EF4-FFF2-40B4-BE49-F238E27FC236}">
                      <a16:creationId xmlns:a16="http://schemas.microsoft.com/office/drawing/2014/main" id="{C143DD84-0978-41FE-8200-28DFCDF3DE0D}"/>
                    </a:ext>
                  </a:extLst>
                </p14:cNvPr>
                <p14:cNvContentPartPr/>
                <p14:nvPr/>
              </p14:nvContentPartPr>
              <p14:xfrm>
                <a:off x="10235082" y="17045"/>
                <a:ext cx="105480" cy="98640"/>
              </p14:xfrm>
            </p:contentPart>
          </mc:Choice>
          <mc:Fallback>
            <p:pic>
              <p:nvPicPr>
                <p:cNvPr id="72" name="Freihand 71">
                  <a:extLst>
                    <a:ext uri="{FF2B5EF4-FFF2-40B4-BE49-F238E27FC236}">
                      <a16:creationId xmlns:a16="http://schemas.microsoft.com/office/drawing/2014/main" id="{C143DD84-0978-41FE-8200-28DFCDF3DE0D}"/>
                    </a:ext>
                  </a:extLst>
                </p:cNvPr>
                <p:cNvPicPr/>
                <p:nvPr/>
              </p:nvPicPr>
              <p:blipFill>
                <a:blip r:embed="rId67"/>
                <a:stretch>
                  <a:fillRect/>
                </a:stretch>
              </p:blipFill>
              <p:spPr>
                <a:xfrm>
                  <a:off x="10230762" y="12725"/>
                  <a:ext cx="114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3" name="Freihand 72">
                  <a:extLst>
                    <a:ext uri="{FF2B5EF4-FFF2-40B4-BE49-F238E27FC236}">
                      <a16:creationId xmlns:a16="http://schemas.microsoft.com/office/drawing/2014/main" id="{F9F7F172-6901-4E6D-A973-BD90B2F36791}"/>
                    </a:ext>
                  </a:extLst>
                </p14:cNvPr>
                <p14:cNvContentPartPr/>
                <p14:nvPr/>
              </p14:nvContentPartPr>
              <p14:xfrm>
                <a:off x="10417962" y="93005"/>
                <a:ext cx="21960" cy="25200"/>
              </p14:xfrm>
            </p:contentPart>
          </mc:Choice>
          <mc:Fallback>
            <p:pic>
              <p:nvPicPr>
                <p:cNvPr id="73" name="Freihand 72">
                  <a:extLst>
                    <a:ext uri="{FF2B5EF4-FFF2-40B4-BE49-F238E27FC236}">
                      <a16:creationId xmlns:a16="http://schemas.microsoft.com/office/drawing/2014/main" id="{F9F7F172-6901-4E6D-A973-BD90B2F36791}"/>
                    </a:ext>
                  </a:extLst>
                </p:cNvPr>
                <p:cNvPicPr/>
                <p:nvPr/>
              </p:nvPicPr>
              <p:blipFill>
                <a:blip r:embed="rId69"/>
                <a:stretch>
                  <a:fillRect/>
                </a:stretch>
              </p:blipFill>
              <p:spPr>
                <a:xfrm>
                  <a:off x="10413642" y="88685"/>
                  <a:ext cx="3060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19" name="Freihand 18">
                <a:extLst>
                  <a:ext uri="{FF2B5EF4-FFF2-40B4-BE49-F238E27FC236}">
                    <a16:creationId xmlns:a16="http://schemas.microsoft.com/office/drawing/2014/main" id="{415C46A5-4700-445B-853D-057EA3507015}"/>
                  </a:ext>
                </a:extLst>
              </p14:cNvPr>
              <p14:cNvContentPartPr/>
              <p14:nvPr/>
            </p14:nvContentPartPr>
            <p14:xfrm>
              <a:off x="43122" y="1269125"/>
              <a:ext cx="108000" cy="12600"/>
            </p14:xfrm>
          </p:contentPart>
        </mc:Choice>
        <mc:Fallback>
          <p:pic>
            <p:nvPicPr>
              <p:cNvPr id="19" name="Freihand 18">
                <a:extLst>
                  <a:ext uri="{FF2B5EF4-FFF2-40B4-BE49-F238E27FC236}">
                    <a16:creationId xmlns:a16="http://schemas.microsoft.com/office/drawing/2014/main" id="{415C46A5-4700-445B-853D-057EA3507015}"/>
                  </a:ext>
                </a:extLst>
              </p:cNvPr>
              <p:cNvPicPr/>
              <p:nvPr/>
            </p:nvPicPr>
            <p:blipFill>
              <a:blip r:embed="rId71"/>
              <a:stretch>
                <a:fillRect/>
              </a:stretch>
            </p:blipFill>
            <p:spPr>
              <a:xfrm>
                <a:off x="38802" y="1264805"/>
                <a:ext cx="116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0" name="Freihand 19">
                <a:extLst>
                  <a:ext uri="{FF2B5EF4-FFF2-40B4-BE49-F238E27FC236}">
                    <a16:creationId xmlns:a16="http://schemas.microsoft.com/office/drawing/2014/main" id="{6446AD26-11ED-461E-8A0A-C4CAFFE0E249}"/>
                  </a:ext>
                </a:extLst>
              </p14:cNvPr>
              <p14:cNvContentPartPr/>
              <p14:nvPr/>
            </p14:nvContentPartPr>
            <p14:xfrm>
              <a:off x="48882" y="1227365"/>
              <a:ext cx="2264760" cy="73080"/>
            </p14:xfrm>
          </p:contentPart>
        </mc:Choice>
        <mc:Fallback>
          <p:pic>
            <p:nvPicPr>
              <p:cNvPr id="20" name="Freihand 19">
                <a:extLst>
                  <a:ext uri="{FF2B5EF4-FFF2-40B4-BE49-F238E27FC236}">
                    <a16:creationId xmlns:a16="http://schemas.microsoft.com/office/drawing/2014/main" id="{6446AD26-11ED-461E-8A0A-C4CAFFE0E249}"/>
                  </a:ext>
                </a:extLst>
              </p:cNvPr>
              <p:cNvPicPr/>
              <p:nvPr/>
            </p:nvPicPr>
            <p:blipFill>
              <a:blip r:embed="rId73"/>
              <a:stretch>
                <a:fillRect/>
              </a:stretch>
            </p:blipFill>
            <p:spPr>
              <a:xfrm>
                <a:off x="44562" y="1223045"/>
                <a:ext cx="2273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5" name="Freihand 74">
                <a:extLst>
                  <a:ext uri="{FF2B5EF4-FFF2-40B4-BE49-F238E27FC236}">
                    <a16:creationId xmlns:a16="http://schemas.microsoft.com/office/drawing/2014/main" id="{8AF646E5-9BC9-4847-B5A5-38FB21F47849}"/>
                  </a:ext>
                </a:extLst>
              </p14:cNvPr>
              <p14:cNvContentPartPr/>
              <p14:nvPr/>
            </p14:nvContentPartPr>
            <p14:xfrm>
              <a:off x="415722" y="788885"/>
              <a:ext cx="428400" cy="496440"/>
            </p14:xfrm>
          </p:contentPart>
        </mc:Choice>
        <mc:Fallback>
          <p:pic>
            <p:nvPicPr>
              <p:cNvPr id="75" name="Freihand 74">
                <a:extLst>
                  <a:ext uri="{FF2B5EF4-FFF2-40B4-BE49-F238E27FC236}">
                    <a16:creationId xmlns:a16="http://schemas.microsoft.com/office/drawing/2014/main" id="{8AF646E5-9BC9-4847-B5A5-38FB21F47849}"/>
                  </a:ext>
                </a:extLst>
              </p:cNvPr>
              <p:cNvPicPr/>
              <p:nvPr/>
            </p:nvPicPr>
            <p:blipFill>
              <a:blip r:embed="rId75"/>
              <a:stretch>
                <a:fillRect/>
              </a:stretch>
            </p:blipFill>
            <p:spPr>
              <a:xfrm>
                <a:off x="411402" y="784565"/>
                <a:ext cx="437040" cy="505080"/>
              </a:xfrm>
              <a:prstGeom prst="rect">
                <a:avLst/>
              </a:prstGeom>
            </p:spPr>
          </p:pic>
        </mc:Fallback>
      </mc:AlternateContent>
      <p:grpSp>
        <p:nvGrpSpPr>
          <p:cNvPr id="88" name="Gruppieren 87">
            <a:extLst>
              <a:ext uri="{FF2B5EF4-FFF2-40B4-BE49-F238E27FC236}">
                <a16:creationId xmlns:a16="http://schemas.microsoft.com/office/drawing/2014/main" id="{95257676-220D-4917-AF0E-6A2806FBC995}"/>
              </a:ext>
            </a:extLst>
          </p:cNvPr>
          <p:cNvGrpSpPr/>
          <p:nvPr/>
        </p:nvGrpSpPr>
        <p:grpSpPr>
          <a:xfrm>
            <a:off x="390882" y="30005"/>
            <a:ext cx="1709280" cy="835200"/>
            <a:chOff x="390882" y="30005"/>
            <a:chExt cx="1709280" cy="835200"/>
          </a:xfrm>
        </p:grpSpPr>
        <mc:AlternateContent xmlns:mc="http://schemas.openxmlformats.org/markup-compatibility/2006">
          <mc:Choice xmlns:p14="http://schemas.microsoft.com/office/powerpoint/2010/main" Requires="p14">
            <p:contentPart p14:bwMode="auto" r:id="rId76">
              <p14:nvContentPartPr>
                <p14:cNvPr id="11" name="Freihand 10">
                  <a:extLst>
                    <a:ext uri="{FF2B5EF4-FFF2-40B4-BE49-F238E27FC236}">
                      <a16:creationId xmlns:a16="http://schemas.microsoft.com/office/drawing/2014/main" id="{6E70279E-2724-4100-A172-AA534F9E5889}"/>
                    </a:ext>
                  </a:extLst>
                </p14:cNvPr>
                <p14:cNvContentPartPr/>
                <p14:nvPr/>
              </p14:nvContentPartPr>
              <p14:xfrm>
                <a:off x="1104042" y="775205"/>
                <a:ext cx="856800" cy="46080"/>
              </p14:xfrm>
            </p:contentPart>
          </mc:Choice>
          <mc:Fallback>
            <p:pic>
              <p:nvPicPr>
                <p:cNvPr id="11" name="Freihand 10">
                  <a:extLst>
                    <a:ext uri="{FF2B5EF4-FFF2-40B4-BE49-F238E27FC236}">
                      <a16:creationId xmlns:a16="http://schemas.microsoft.com/office/drawing/2014/main" id="{6E70279E-2724-4100-A172-AA534F9E5889}"/>
                    </a:ext>
                  </a:extLst>
                </p:cNvPr>
                <p:cNvPicPr/>
                <p:nvPr/>
              </p:nvPicPr>
              <p:blipFill>
                <a:blip r:embed="rId77"/>
                <a:stretch>
                  <a:fillRect/>
                </a:stretch>
              </p:blipFill>
              <p:spPr>
                <a:xfrm>
                  <a:off x="1099722" y="770885"/>
                  <a:ext cx="865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 name="Freihand 3">
                  <a:extLst>
                    <a:ext uri="{FF2B5EF4-FFF2-40B4-BE49-F238E27FC236}">
                      <a16:creationId xmlns:a16="http://schemas.microsoft.com/office/drawing/2014/main" id="{18FDF6AA-A1CC-4F89-BCE1-EDB9D0BEC6DE}"/>
                    </a:ext>
                  </a:extLst>
                </p14:cNvPr>
                <p14:cNvContentPartPr/>
                <p14:nvPr/>
              </p14:nvContentPartPr>
              <p14:xfrm>
                <a:off x="390882" y="563165"/>
                <a:ext cx="273240" cy="158400"/>
              </p14:xfrm>
            </p:contentPart>
          </mc:Choice>
          <mc:Fallback>
            <p:pic>
              <p:nvPicPr>
                <p:cNvPr id="4" name="Freihand 3">
                  <a:extLst>
                    <a:ext uri="{FF2B5EF4-FFF2-40B4-BE49-F238E27FC236}">
                      <a16:creationId xmlns:a16="http://schemas.microsoft.com/office/drawing/2014/main" id="{18FDF6AA-A1CC-4F89-BCE1-EDB9D0BEC6DE}"/>
                    </a:ext>
                  </a:extLst>
                </p:cNvPr>
                <p:cNvPicPr/>
                <p:nvPr/>
              </p:nvPicPr>
              <p:blipFill>
                <a:blip r:embed="rId79"/>
                <a:stretch>
                  <a:fillRect/>
                </a:stretch>
              </p:blipFill>
              <p:spPr>
                <a:xfrm>
                  <a:off x="386562" y="558845"/>
                  <a:ext cx="281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 name="Freihand 4">
                  <a:extLst>
                    <a:ext uri="{FF2B5EF4-FFF2-40B4-BE49-F238E27FC236}">
                      <a16:creationId xmlns:a16="http://schemas.microsoft.com/office/drawing/2014/main" id="{B81F7327-A650-4A1A-9763-7BD368652785}"/>
                    </a:ext>
                  </a:extLst>
                </p14:cNvPr>
                <p14:cNvContentPartPr/>
                <p14:nvPr/>
              </p14:nvContentPartPr>
              <p14:xfrm>
                <a:off x="656562" y="616445"/>
                <a:ext cx="47160" cy="74160"/>
              </p14:xfrm>
            </p:contentPart>
          </mc:Choice>
          <mc:Fallback>
            <p:pic>
              <p:nvPicPr>
                <p:cNvPr id="5" name="Freihand 4">
                  <a:extLst>
                    <a:ext uri="{FF2B5EF4-FFF2-40B4-BE49-F238E27FC236}">
                      <a16:creationId xmlns:a16="http://schemas.microsoft.com/office/drawing/2014/main" id="{B81F7327-A650-4A1A-9763-7BD368652785}"/>
                    </a:ext>
                  </a:extLst>
                </p:cNvPr>
                <p:cNvPicPr/>
                <p:nvPr/>
              </p:nvPicPr>
              <p:blipFill>
                <a:blip r:embed="rId81"/>
                <a:stretch>
                  <a:fillRect/>
                </a:stretch>
              </p:blipFill>
              <p:spPr>
                <a:xfrm>
                  <a:off x="652242" y="612125"/>
                  <a:ext cx="55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 name="Freihand 6">
                  <a:extLst>
                    <a:ext uri="{FF2B5EF4-FFF2-40B4-BE49-F238E27FC236}">
                      <a16:creationId xmlns:a16="http://schemas.microsoft.com/office/drawing/2014/main" id="{4E92B46E-57BA-465E-A251-4043664E0308}"/>
                    </a:ext>
                  </a:extLst>
                </p14:cNvPr>
                <p14:cNvContentPartPr/>
                <p14:nvPr/>
              </p14:nvContentPartPr>
              <p14:xfrm>
                <a:off x="699762" y="591245"/>
                <a:ext cx="74520" cy="70200"/>
              </p14:xfrm>
            </p:contentPart>
          </mc:Choice>
          <mc:Fallback>
            <p:pic>
              <p:nvPicPr>
                <p:cNvPr id="7" name="Freihand 6">
                  <a:extLst>
                    <a:ext uri="{FF2B5EF4-FFF2-40B4-BE49-F238E27FC236}">
                      <a16:creationId xmlns:a16="http://schemas.microsoft.com/office/drawing/2014/main" id="{4E92B46E-57BA-465E-A251-4043664E0308}"/>
                    </a:ext>
                  </a:extLst>
                </p:cNvPr>
                <p:cNvPicPr/>
                <p:nvPr/>
              </p:nvPicPr>
              <p:blipFill>
                <a:blip r:embed="rId83"/>
                <a:stretch>
                  <a:fillRect/>
                </a:stretch>
              </p:blipFill>
              <p:spPr>
                <a:xfrm>
                  <a:off x="695442" y="586925"/>
                  <a:ext cx="83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 name="Freihand 7">
                  <a:extLst>
                    <a:ext uri="{FF2B5EF4-FFF2-40B4-BE49-F238E27FC236}">
                      <a16:creationId xmlns:a16="http://schemas.microsoft.com/office/drawing/2014/main" id="{8525BC0F-779F-4DF6-82A0-FD8420E842B4}"/>
                    </a:ext>
                  </a:extLst>
                </p14:cNvPr>
                <p14:cNvContentPartPr/>
                <p14:nvPr/>
              </p14:nvContentPartPr>
              <p14:xfrm>
                <a:off x="800202" y="492245"/>
                <a:ext cx="131040" cy="158760"/>
              </p14:xfrm>
            </p:contentPart>
          </mc:Choice>
          <mc:Fallback>
            <p:pic>
              <p:nvPicPr>
                <p:cNvPr id="8" name="Freihand 7">
                  <a:extLst>
                    <a:ext uri="{FF2B5EF4-FFF2-40B4-BE49-F238E27FC236}">
                      <a16:creationId xmlns:a16="http://schemas.microsoft.com/office/drawing/2014/main" id="{8525BC0F-779F-4DF6-82A0-FD8420E842B4}"/>
                    </a:ext>
                  </a:extLst>
                </p:cNvPr>
                <p:cNvPicPr/>
                <p:nvPr/>
              </p:nvPicPr>
              <p:blipFill>
                <a:blip r:embed="rId85"/>
                <a:stretch>
                  <a:fillRect/>
                </a:stretch>
              </p:blipFill>
              <p:spPr>
                <a:xfrm>
                  <a:off x="795882" y="487925"/>
                  <a:ext cx="139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 name="Freihand 8">
                  <a:extLst>
                    <a:ext uri="{FF2B5EF4-FFF2-40B4-BE49-F238E27FC236}">
                      <a16:creationId xmlns:a16="http://schemas.microsoft.com/office/drawing/2014/main" id="{8954D84E-2F79-4C08-9DF9-818C788064F2}"/>
                    </a:ext>
                  </a:extLst>
                </p14:cNvPr>
                <p14:cNvContentPartPr/>
                <p14:nvPr/>
              </p14:nvContentPartPr>
              <p14:xfrm>
                <a:off x="724242" y="520325"/>
                <a:ext cx="141120" cy="12240"/>
              </p14:xfrm>
            </p:contentPart>
          </mc:Choice>
          <mc:Fallback>
            <p:pic>
              <p:nvPicPr>
                <p:cNvPr id="9" name="Freihand 8">
                  <a:extLst>
                    <a:ext uri="{FF2B5EF4-FFF2-40B4-BE49-F238E27FC236}">
                      <a16:creationId xmlns:a16="http://schemas.microsoft.com/office/drawing/2014/main" id="{8954D84E-2F79-4C08-9DF9-818C788064F2}"/>
                    </a:ext>
                  </a:extLst>
                </p:cNvPr>
                <p:cNvPicPr/>
                <p:nvPr/>
              </p:nvPicPr>
              <p:blipFill>
                <a:blip r:embed="rId87"/>
                <a:stretch>
                  <a:fillRect/>
                </a:stretch>
              </p:blipFill>
              <p:spPr>
                <a:xfrm>
                  <a:off x="719922" y="516005"/>
                  <a:ext cx="149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 name="Freihand 11">
                  <a:extLst>
                    <a:ext uri="{FF2B5EF4-FFF2-40B4-BE49-F238E27FC236}">
                      <a16:creationId xmlns:a16="http://schemas.microsoft.com/office/drawing/2014/main" id="{0820D45B-5F94-4008-BDA7-DEC49E1B42E7}"/>
                    </a:ext>
                  </a:extLst>
                </p14:cNvPr>
                <p14:cNvContentPartPr/>
                <p14:nvPr/>
              </p14:nvContentPartPr>
              <p14:xfrm>
                <a:off x="1412202" y="467765"/>
                <a:ext cx="124560" cy="138240"/>
              </p14:xfrm>
            </p:contentPart>
          </mc:Choice>
          <mc:Fallback>
            <p:pic>
              <p:nvPicPr>
                <p:cNvPr id="12" name="Freihand 11">
                  <a:extLst>
                    <a:ext uri="{FF2B5EF4-FFF2-40B4-BE49-F238E27FC236}">
                      <a16:creationId xmlns:a16="http://schemas.microsoft.com/office/drawing/2014/main" id="{0820D45B-5F94-4008-BDA7-DEC49E1B42E7}"/>
                    </a:ext>
                  </a:extLst>
                </p:cNvPr>
                <p:cNvPicPr/>
                <p:nvPr/>
              </p:nvPicPr>
              <p:blipFill>
                <a:blip r:embed="rId89"/>
                <a:stretch>
                  <a:fillRect/>
                </a:stretch>
              </p:blipFill>
              <p:spPr>
                <a:xfrm>
                  <a:off x="1407882" y="463445"/>
                  <a:ext cx="133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 name="Freihand 12">
                  <a:extLst>
                    <a:ext uri="{FF2B5EF4-FFF2-40B4-BE49-F238E27FC236}">
                      <a16:creationId xmlns:a16="http://schemas.microsoft.com/office/drawing/2014/main" id="{D5D05ACE-1C30-4645-8569-D526CC8B91A4}"/>
                    </a:ext>
                  </a:extLst>
                </p14:cNvPr>
                <p14:cNvContentPartPr/>
                <p14:nvPr/>
              </p14:nvContentPartPr>
              <p14:xfrm>
                <a:off x="1486722" y="573965"/>
                <a:ext cx="88920" cy="32760"/>
              </p14:xfrm>
            </p:contentPart>
          </mc:Choice>
          <mc:Fallback>
            <p:pic>
              <p:nvPicPr>
                <p:cNvPr id="13" name="Freihand 12">
                  <a:extLst>
                    <a:ext uri="{FF2B5EF4-FFF2-40B4-BE49-F238E27FC236}">
                      <a16:creationId xmlns:a16="http://schemas.microsoft.com/office/drawing/2014/main" id="{D5D05ACE-1C30-4645-8569-D526CC8B91A4}"/>
                    </a:ext>
                  </a:extLst>
                </p:cNvPr>
                <p:cNvPicPr/>
                <p:nvPr/>
              </p:nvPicPr>
              <p:blipFill>
                <a:blip r:embed="rId91"/>
                <a:stretch>
                  <a:fillRect/>
                </a:stretch>
              </p:blipFill>
              <p:spPr>
                <a:xfrm>
                  <a:off x="1482402" y="569645"/>
                  <a:ext cx="97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 name="Freihand 13">
                  <a:extLst>
                    <a:ext uri="{FF2B5EF4-FFF2-40B4-BE49-F238E27FC236}">
                      <a16:creationId xmlns:a16="http://schemas.microsoft.com/office/drawing/2014/main" id="{FA2B54F8-94EF-49B5-892C-9B4A6D30CB21}"/>
                    </a:ext>
                  </a:extLst>
                </p14:cNvPr>
                <p14:cNvContentPartPr/>
                <p14:nvPr/>
              </p14:nvContentPartPr>
              <p14:xfrm>
                <a:off x="1551882" y="555965"/>
                <a:ext cx="83880" cy="47520"/>
              </p14:xfrm>
            </p:contentPart>
          </mc:Choice>
          <mc:Fallback>
            <p:pic>
              <p:nvPicPr>
                <p:cNvPr id="14" name="Freihand 13">
                  <a:extLst>
                    <a:ext uri="{FF2B5EF4-FFF2-40B4-BE49-F238E27FC236}">
                      <a16:creationId xmlns:a16="http://schemas.microsoft.com/office/drawing/2014/main" id="{FA2B54F8-94EF-49B5-892C-9B4A6D30CB21}"/>
                    </a:ext>
                  </a:extLst>
                </p:cNvPr>
                <p:cNvPicPr/>
                <p:nvPr/>
              </p:nvPicPr>
              <p:blipFill>
                <a:blip r:embed="rId93"/>
                <a:stretch>
                  <a:fillRect/>
                </a:stretch>
              </p:blipFill>
              <p:spPr>
                <a:xfrm>
                  <a:off x="1547562" y="551645"/>
                  <a:ext cx="92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5" name="Freihand 14">
                  <a:extLst>
                    <a:ext uri="{FF2B5EF4-FFF2-40B4-BE49-F238E27FC236}">
                      <a16:creationId xmlns:a16="http://schemas.microsoft.com/office/drawing/2014/main" id="{3F65F930-A099-484A-9CB6-4B5E3B05054A}"/>
                    </a:ext>
                  </a:extLst>
                </p14:cNvPr>
                <p14:cNvContentPartPr/>
                <p14:nvPr/>
              </p14:nvContentPartPr>
              <p14:xfrm>
                <a:off x="1652682" y="541565"/>
                <a:ext cx="50040" cy="63720"/>
              </p14:xfrm>
            </p:contentPart>
          </mc:Choice>
          <mc:Fallback>
            <p:pic>
              <p:nvPicPr>
                <p:cNvPr id="15" name="Freihand 14">
                  <a:extLst>
                    <a:ext uri="{FF2B5EF4-FFF2-40B4-BE49-F238E27FC236}">
                      <a16:creationId xmlns:a16="http://schemas.microsoft.com/office/drawing/2014/main" id="{3F65F930-A099-484A-9CB6-4B5E3B05054A}"/>
                    </a:ext>
                  </a:extLst>
                </p:cNvPr>
                <p:cNvPicPr/>
                <p:nvPr/>
              </p:nvPicPr>
              <p:blipFill>
                <a:blip r:embed="rId95"/>
                <a:stretch>
                  <a:fillRect/>
                </a:stretch>
              </p:blipFill>
              <p:spPr>
                <a:xfrm>
                  <a:off x="1648362" y="537245"/>
                  <a:ext cx="58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6" name="Freihand 15">
                  <a:extLst>
                    <a:ext uri="{FF2B5EF4-FFF2-40B4-BE49-F238E27FC236}">
                      <a16:creationId xmlns:a16="http://schemas.microsoft.com/office/drawing/2014/main" id="{93A1E183-9A28-4130-BAFA-E35DA06B30AB}"/>
                    </a:ext>
                  </a:extLst>
                </p14:cNvPr>
                <p14:cNvContentPartPr/>
                <p14:nvPr/>
              </p14:nvContentPartPr>
              <p14:xfrm>
                <a:off x="1704162" y="426365"/>
                <a:ext cx="266760" cy="139680"/>
              </p14:xfrm>
            </p:contentPart>
          </mc:Choice>
          <mc:Fallback>
            <p:pic>
              <p:nvPicPr>
                <p:cNvPr id="16" name="Freihand 15">
                  <a:extLst>
                    <a:ext uri="{FF2B5EF4-FFF2-40B4-BE49-F238E27FC236}">
                      <a16:creationId xmlns:a16="http://schemas.microsoft.com/office/drawing/2014/main" id="{93A1E183-9A28-4130-BAFA-E35DA06B30AB}"/>
                    </a:ext>
                  </a:extLst>
                </p:cNvPr>
                <p:cNvPicPr/>
                <p:nvPr/>
              </p:nvPicPr>
              <p:blipFill>
                <a:blip r:embed="rId97"/>
                <a:stretch>
                  <a:fillRect/>
                </a:stretch>
              </p:blipFill>
              <p:spPr>
                <a:xfrm>
                  <a:off x="1699842" y="422045"/>
                  <a:ext cx="275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Freihand 76">
                  <a:extLst>
                    <a:ext uri="{FF2B5EF4-FFF2-40B4-BE49-F238E27FC236}">
                      <a16:creationId xmlns:a16="http://schemas.microsoft.com/office/drawing/2014/main" id="{DC55FABA-F524-48FE-9037-7DB5CF208850}"/>
                    </a:ext>
                  </a:extLst>
                </p14:cNvPr>
                <p14:cNvContentPartPr/>
                <p14:nvPr/>
              </p14:nvContentPartPr>
              <p14:xfrm>
                <a:off x="708762" y="305405"/>
                <a:ext cx="499680" cy="559800"/>
              </p14:xfrm>
            </p:contentPart>
          </mc:Choice>
          <mc:Fallback>
            <p:pic>
              <p:nvPicPr>
                <p:cNvPr id="77" name="Freihand 76">
                  <a:extLst>
                    <a:ext uri="{FF2B5EF4-FFF2-40B4-BE49-F238E27FC236}">
                      <a16:creationId xmlns:a16="http://schemas.microsoft.com/office/drawing/2014/main" id="{DC55FABA-F524-48FE-9037-7DB5CF208850}"/>
                    </a:ext>
                  </a:extLst>
                </p:cNvPr>
                <p:cNvPicPr/>
                <p:nvPr/>
              </p:nvPicPr>
              <p:blipFill>
                <a:blip r:embed="rId99"/>
                <a:stretch>
                  <a:fillRect/>
                </a:stretch>
              </p:blipFill>
              <p:spPr>
                <a:xfrm>
                  <a:off x="704442" y="301085"/>
                  <a:ext cx="50832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8" name="Freihand 77">
                  <a:extLst>
                    <a:ext uri="{FF2B5EF4-FFF2-40B4-BE49-F238E27FC236}">
                      <a16:creationId xmlns:a16="http://schemas.microsoft.com/office/drawing/2014/main" id="{2032AE09-B48B-417F-97B8-4E09AEEC9BED}"/>
                    </a:ext>
                  </a:extLst>
                </p14:cNvPr>
                <p14:cNvContentPartPr/>
                <p14:nvPr/>
              </p14:nvContentPartPr>
              <p14:xfrm>
                <a:off x="1302042" y="127205"/>
                <a:ext cx="88200" cy="136080"/>
              </p14:xfrm>
            </p:contentPart>
          </mc:Choice>
          <mc:Fallback>
            <p:pic>
              <p:nvPicPr>
                <p:cNvPr id="78" name="Freihand 77">
                  <a:extLst>
                    <a:ext uri="{FF2B5EF4-FFF2-40B4-BE49-F238E27FC236}">
                      <a16:creationId xmlns:a16="http://schemas.microsoft.com/office/drawing/2014/main" id="{2032AE09-B48B-417F-97B8-4E09AEEC9BED}"/>
                    </a:ext>
                  </a:extLst>
                </p:cNvPr>
                <p:cNvPicPr/>
                <p:nvPr/>
              </p:nvPicPr>
              <p:blipFill>
                <a:blip r:embed="rId101"/>
                <a:stretch>
                  <a:fillRect/>
                </a:stretch>
              </p:blipFill>
              <p:spPr>
                <a:xfrm>
                  <a:off x="1297722" y="122885"/>
                  <a:ext cx="96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9" name="Freihand 78">
                  <a:extLst>
                    <a:ext uri="{FF2B5EF4-FFF2-40B4-BE49-F238E27FC236}">
                      <a16:creationId xmlns:a16="http://schemas.microsoft.com/office/drawing/2014/main" id="{954584BE-F4D8-4938-AF23-F5AA983186B2}"/>
                    </a:ext>
                  </a:extLst>
                </p14:cNvPr>
                <p14:cNvContentPartPr/>
                <p14:nvPr/>
              </p14:nvContentPartPr>
              <p14:xfrm>
                <a:off x="1393122" y="126485"/>
                <a:ext cx="7920" cy="138600"/>
              </p14:xfrm>
            </p:contentPart>
          </mc:Choice>
          <mc:Fallback>
            <p:pic>
              <p:nvPicPr>
                <p:cNvPr id="79" name="Freihand 78">
                  <a:extLst>
                    <a:ext uri="{FF2B5EF4-FFF2-40B4-BE49-F238E27FC236}">
                      <a16:creationId xmlns:a16="http://schemas.microsoft.com/office/drawing/2014/main" id="{954584BE-F4D8-4938-AF23-F5AA983186B2}"/>
                    </a:ext>
                  </a:extLst>
                </p:cNvPr>
                <p:cNvPicPr/>
                <p:nvPr/>
              </p:nvPicPr>
              <p:blipFill>
                <a:blip r:embed="rId103"/>
                <a:stretch>
                  <a:fillRect/>
                </a:stretch>
              </p:blipFill>
              <p:spPr>
                <a:xfrm>
                  <a:off x="1388802" y="122165"/>
                  <a:ext cx="16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Freihand 79">
                  <a:extLst>
                    <a:ext uri="{FF2B5EF4-FFF2-40B4-BE49-F238E27FC236}">
                      <a16:creationId xmlns:a16="http://schemas.microsoft.com/office/drawing/2014/main" id="{0998086B-7708-41DE-8AF4-5799B3AF8FA5}"/>
                    </a:ext>
                  </a:extLst>
                </p14:cNvPr>
                <p14:cNvContentPartPr/>
                <p14:nvPr/>
              </p14:nvContentPartPr>
              <p14:xfrm>
                <a:off x="1317882" y="184085"/>
                <a:ext cx="103680" cy="14400"/>
              </p14:xfrm>
            </p:contentPart>
          </mc:Choice>
          <mc:Fallback>
            <p:pic>
              <p:nvPicPr>
                <p:cNvPr id="80" name="Freihand 79">
                  <a:extLst>
                    <a:ext uri="{FF2B5EF4-FFF2-40B4-BE49-F238E27FC236}">
                      <a16:creationId xmlns:a16="http://schemas.microsoft.com/office/drawing/2014/main" id="{0998086B-7708-41DE-8AF4-5799B3AF8FA5}"/>
                    </a:ext>
                  </a:extLst>
                </p:cNvPr>
                <p:cNvPicPr/>
                <p:nvPr/>
              </p:nvPicPr>
              <p:blipFill>
                <a:blip r:embed="rId105"/>
                <a:stretch>
                  <a:fillRect/>
                </a:stretch>
              </p:blipFill>
              <p:spPr>
                <a:xfrm>
                  <a:off x="1313562" y="179765"/>
                  <a:ext cx="112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Freihand 80">
                  <a:extLst>
                    <a:ext uri="{FF2B5EF4-FFF2-40B4-BE49-F238E27FC236}">
                      <a16:creationId xmlns:a16="http://schemas.microsoft.com/office/drawing/2014/main" id="{F65B5E4F-2DA1-468B-A72A-4EB5B9B6723A}"/>
                    </a:ext>
                  </a:extLst>
                </p14:cNvPr>
                <p14:cNvContentPartPr/>
                <p14:nvPr/>
              </p14:nvContentPartPr>
              <p14:xfrm>
                <a:off x="1474842" y="105965"/>
                <a:ext cx="101520" cy="108720"/>
              </p14:xfrm>
            </p:contentPart>
          </mc:Choice>
          <mc:Fallback>
            <p:pic>
              <p:nvPicPr>
                <p:cNvPr id="81" name="Freihand 80">
                  <a:extLst>
                    <a:ext uri="{FF2B5EF4-FFF2-40B4-BE49-F238E27FC236}">
                      <a16:creationId xmlns:a16="http://schemas.microsoft.com/office/drawing/2014/main" id="{F65B5E4F-2DA1-468B-A72A-4EB5B9B6723A}"/>
                    </a:ext>
                  </a:extLst>
                </p:cNvPr>
                <p:cNvPicPr/>
                <p:nvPr/>
              </p:nvPicPr>
              <p:blipFill>
                <a:blip r:embed="rId107"/>
                <a:stretch>
                  <a:fillRect/>
                </a:stretch>
              </p:blipFill>
              <p:spPr>
                <a:xfrm>
                  <a:off x="1470522" y="101645"/>
                  <a:ext cx="110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Freihand 81">
                  <a:extLst>
                    <a:ext uri="{FF2B5EF4-FFF2-40B4-BE49-F238E27FC236}">
                      <a16:creationId xmlns:a16="http://schemas.microsoft.com/office/drawing/2014/main" id="{AE6712AB-56A8-49ED-802A-685E4F897EDB}"/>
                    </a:ext>
                  </a:extLst>
                </p14:cNvPr>
                <p14:cNvContentPartPr/>
                <p14:nvPr/>
              </p14:nvContentPartPr>
              <p14:xfrm>
                <a:off x="1455042" y="120365"/>
                <a:ext cx="162360" cy="46080"/>
              </p14:xfrm>
            </p:contentPart>
          </mc:Choice>
          <mc:Fallback>
            <p:pic>
              <p:nvPicPr>
                <p:cNvPr id="82" name="Freihand 81">
                  <a:extLst>
                    <a:ext uri="{FF2B5EF4-FFF2-40B4-BE49-F238E27FC236}">
                      <a16:creationId xmlns:a16="http://schemas.microsoft.com/office/drawing/2014/main" id="{AE6712AB-56A8-49ED-802A-685E4F897EDB}"/>
                    </a:ext>
                  </a:extLst>
                </p:cNvPr>
                <p:cNvPicPr/>
                <p:nvPr/>
              </p:nvPicPr>
              <p:blipFill>
                <a:blip r:embed="rId109"/>
                <a:stretch>
                  <a:fillRect/>
                </a:stretch>
              </p:blipFill>
              <p:spPr>
                <a:xfrm>
                  <a:off x="1450722" y="116045"/>
                  <a:ext cx="171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3" name="Freihand 82">
                  <a:extLst>
                    <a:ext uri="{FF2B5EF4-FFF2-40B4-BE49-F238E27FC236}">
                      <a16:creationId xmlns:a16="http://schemas.microsoft.com/office/drawing/2014/main" id="{07E72200-ED2A-45CA-A9B2-B0A060D82EB6}"/>
                    </a:ext>
                  </a:extLst>
                </p14:cNvPr>
                <p14:cNvContentPartPr/>
                <p14:nvPr/>
              </p14:nvContentPartPr>
              <p14:xfrm>
                <a:off x="1623882" y="42965"/>
                <a:ext cx="76680" cy="161640"/>
              </p14:xfrm>
            </p:contentPart>
          </mc:Choice>
          <mc:Fallback>
            <p:pic>
              <p:nvPicPr>
                <p:cNvPr id="83" name="Freihand 82">
                  <a:extLst>
                    <a:ext uri="{FF2B5EF4-FFF2-40B4-BE49-F238E27FC236}">
                      <a16:creationId xmlns:a16="http://schemas.microsoft.com/office/drawing/2014/main" id="{07E72200-ED2A-45CA-A9B2-B0A060D82EB6}"/>
                    </a:ext>
                  </a:extLst>
                </p:cNvPr>
                <p:cNvPicPr/>
                <p:nvPr/>
              </p:nvPicPr>
              <p:blipFill>
                <a:blip r:embed="rId111"/>
                <a:stretch>
                  <a:fillRect/>
                </a:stretch>
              </p:blipFill>
              <p:spPr>
                <a:xfrm>
                  <a:off x="1619562" y="38645"/>
                  <a:ext cx="85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Freihand 83">
                  <a:extLst>
                    <a:ext uri="{FF2B5EF4-FFF2-40B4-BE49-F238E27FC236}">
                      <a16:creationId xmlns:a16="http://schemas.microsoft.com/office/drawing/2014/main" id="{40AB8535-FC6B-44E7-9111-909B3629673B}"/>
                    </a:ext>
                  </a:extLst>
                </p14:cNvPr>
                <p14:cNvContentPartPr/>
                <p14:nvPr/>
              </p14:nvContentPartPr>
              <p14:xfrm>
                <a:off x="1732962" y="51245"/>
                <a:ext cx="114840" cy="108720"/>
              </p14:xfrm>
            </p:contentPart>
          </mc:Choice>
          <mc:Fallback>
            <p:pic>
              <p:nvPicPr>
                <p:cNvPr id="84" name="Freihand 83">
                  <a:extLst>
                    <a:ext uri="{FF2B5EF4-FFF2-40B4-BE49-F238E27FC236}">
                      <a16:creationId xmlns:a16="http://schemas.microsoft.com/office/drawing/2014/main" id="{40AB8535-FC6B-44E7-9111-909B3629673B}"/>
                    </a:ext>
                  </a:extLst>
                </p:cNvPr>
                <p:cNvPicPr/>
                <p:nvPr/>
              </p:nvPicPr>
              <p:blipFill>
                <a:blip r:embed="rId113"/>
                <a:stretch>
                  <a:fillRect/>
                </a:stretch>
              </p:blipFill>
              <p:spPr>
                <a:xfrm>
                  <a:off x="1728642" y="46925"/>
                  <a:ext cx="123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Freihand 84">
                  <a:extLst>
                    <a:ext uri="{FF2B5EF4-FFF2-40B4-BE49-F238E27FC236}">
                      <a16:creationId xmlns:a16="http://schemas.microsoft.com/office/drawing/2014/main" id="{931CDF9C-8FD6-4E38-8BF3-AAA3375A0F3E}"/>
                    </a:ext>
                  </a:extLst>
                </p14:cNvPr>
                <p14:cNvContentPartPr/>
                <p14:nvPr/>
              </p14:nvContentPartPr>
              <p14:xfrm>
                <a:off x="1855722" y="139445"/>
                <a:ext cx="26640" cy="33120"/>
              </p14:xfrm>
            </p:contentPart>
          </mc:Choice>
          <mc:Fallback>
            <p:pic>
              <p:nvPicPr>
                <p:cNvPr id="85" name="Freihand 84">
                  <a:extLst>
                    <a:ext uri="{FF2B5EF4-FFF2-40B4-BE49-F238E27FC236}">
                      <a16:creationId xmlns:a16="http://schemas.microsoft.com/office/drawing/2014/main" id="{931CDF9C-8FD6-4E38-8BF3-AAA3375A0F3E}"/>
                    </a:ext>
                  </a:extLst>
                </p:cNvPr>
                <p:cNvPicPr/>
                <p:nvPr/>
              </p:nvPicPr>
              <p:blipFill>
                <a:blip r:embed="rId115"/>
                <a:stretch>
                  <a:fillRect/>
                </a:stretch>
              </p:blipFill>
              <p:spPr>
                <a:xfrm>
                  <a:off x="1851402" y="135125"/>
                  <a:ext cx="35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Freihand 85">
                  <a:extLst>
                    <a:ext uri="{FF2B5EF4-FFF2-40B4-BE49-F238E27FC236}">
                      <a16:creationId xmlns:a16="http://schemas.microsoft.com/office/drawing/2014/main" id="{69471E79-C986-42D1-805E-0DE1CC529F13}"/>
                    </a:ext>
                  </a:extLst>
                </p14:cNvPr>
                <p14:cNvContentPartPr/>
                <p14:nvPr/>
              </p14:nvContentPartPr>
              <p14:xfrm>
                <a:off x="1932762" y="45485"/>
                <a:ext cx="93600" cy="103320"/>
              </p14:xfrm>
            </p:contentPart>
          </mc:Choice>
          <mc:Fallback>
            <p:pic>
              <p:nvPicPr>
                <p:cNvPr id="86" name="Freihand 85">
                  <a:extLst>
                    <a:ext uri="{FF2B5EF4-FFF2-40B4-BE49-F238E27FC236}">
                      <a16:creationId xmlns:a16="http://schemas.microsoft.com/office/drawing/2014/main" id="{69471E79-C986-42D1-805E-0DE1CC529F13}"/>
                    </a:ext>
                  </a:extLst>
                </p:cNvPr>
                <p:cNvPicPr/>
                <p:nvPr/>
              </p:nvPicPr>
              <p:blipFill>
                <a:blip r:embed="rId117"/>
                <a:stretch>
                  <a:fillRect/>
                </a:stretch>
              </p:blipFill>
              <p:spPr>
                <a:xfrm>
                  <a:off x="1928442" y="41165"/>
                  <a:ext cx="102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Freihand 86">
                  <a:extLst>
                    <a:ext uri="{FF2B5EF4-FFF2-40B4-BE49-F238E27FC236}">
                      <a16:creationId xmlns:a16="http://schemas.microsoft.com/office/drawing/2014/main" id="{B21A6127-16C2-4010-9696-A57A395941B9}"/>
                    </a:ext>
                  </a:extLst>
                </p14:cNvPr>
                <p14:cNvContentPartPr/>
                <p14:nvPr/>
              </p14:nvContentPartPr>
              <p14:xfrm>
                <a:off x="1987482" y="30005"/>
                <a:ext cx="112680" cy="186120"/>
              </p14:xfrm>
            </p:contentPart>
          </mc:Choice>
          <mc:Fallback>
            <p:pic>
              <p:nvPicPr>
                <p:cNvPr id="87" name="Freihand 86">
                  <a:extLst>
                    <a:ext uri="{FF2B5EF4-FFF2-40B4-BE49-F238E27FC236}">
                      <a16:creationId xmlns:a16="http://schemas.microsoft.com/office/drawing/2014/main" id="{B21A6127-16C2-4010-9696-A57A395941B9}"/>
                    </a:ext>
                  </a:extLst>
                </p:cNvPr>
                <p:cNvPicPr/>
                <p:nvPr/>
              </p:nvPicPr>
              <p:blipFill>
                <a:blip r:embed="rId119"/>
                <a:stretch>
                  <a:fillRect/>
                </a:stretch>
              </p:blipFill>
              <p:spPr>
                <a:xfrm>
                  <a:off x="1983162" y="25685"/>
                  <a:ext cx="121320" cy="19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104" name="Freihand 103">
                <a:extLst>
                  <a:ext uri="{FF2B5EF4-FFF2-40B4-BE49-F238E27FC236}">
                    <a16:creationId xmlns:a16="http://schemas.microsoft.com/office/drawing/2014/main" id="{DDD13E11-FC54-425C-B299-1303769DF35A}"/>
                  </a:ext>
                </a:extLst>
              </p14:cNvPr>
              <p14:cNvContentPartPr/>
              <p14:nvPr/>
            </p14:nvContentPartPr>
            <p14:xfrm>
              <a:off x="1656642" y="847925"/>
              <a:ext cx="459720" cy="327600"/>
            </p14:xfrm>
          </p:contentPart>
        </mc:Choice>
        <mc:Fallback>
          <p:pic>
            <p:nvPicPr>
              <p:cNvPr id="104" name="Freihand 103">
                <a:extLst>
                  <a:ext uri="{FF2B5EF4-FFF2-40B4-BE49-F238E27FC236}">
                    <a16:creationId xmlns:a16="http://schemas.microsoft.com/office/drawing/2014/main" id="{DDD13E11-FC54-425C-B299-1303769DF35A}"/>
                  </a:ext>
                </a:extLst>
              </p:cNvPr>
              <p:cNvPicPr/>
              <p:nvPr/>
            </p:nvPicPr>
            <p:blipFill>
              <a:blip r:embed="rId121"/>
              <a:stretch>
                <a:fillRect/>
              </a:stretch>
            </p:blipFill>
            <p:spPr>
              <a:xfrm>
                <a:off x="1652322" y="843605"/>
                <a:ext cx="4683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5" name="Freihand 104">
                <a:extLst>
                  <a:ext uri="{FF2B5EF4-FFF2-40B4-BE49-F238E27FC236}">
                    <a16:creationId xmlns:a16="http://schemas.microsoft.com/office/drawing/2014/main" id="{9E712853-46DA-4991-8037-FFE10A6A9E7C}"/>
                  </a:ext>
                </a:extLst>
              </p14:cNvPr>
              <p14:cNvContentPartPr/>
              <p14:nvPr/>
            </p14:nvContentPartPr>
            <p14:xfrm>
              <a:off x="1091802" y="1172285"/>
              <a:ext cx="285840" cy="89280"/>
            </p14:xfrm>
          </p:contentPart>
        </mc:Choice>
        <mc:Fallback>
          <p:pic>
            <p:nvPicPr>
              <p:cNvPr id="105" name="Freihand 104">
                <a:extLst>
                  <a:ext uri="{FF2B5EF4-FFF2-40B4-BE49-F238E27FC236}">
                    <a16:creationId xmlns:a16="http://schemas.microsoft.com/office/drawing/2014/main" id="{9E712853-46DA-4991-8037-FFE10A6A9E7C}"/>
                  </a:ext>
                </a:extLst>
              </p:cNvPr>
              <p:cNvPicPr/>
              <p:nvPr/>
            </p:nvPicPr>
            <p:blipFill>
              <a:blip r:embed="rId123"/>
              <a:stretch>
                <a:fillRect/>
              </a:stretch>
            </p:blipFill>
            <p:spPr>
              <a:xfrm>
                <a:off x="1087482" y="1167965"/>
                <a:ext cx="294480" cy="97920"/>
              </a:xfrm>
              <a:prstGeom prst="rect">
                <a:avLst/>
              </a:prstGeom>
            </p:spPr>
          </p:pic>
        </mc:Fallback>
      </mc:AlternateContent>
      <p:grpSp>
        <p:nvGrpSpPr>
          <p:cNvPr id="144" name="Gruppieren 143">
            <a:extLst>
              <a:ext uri="{FF2B5EF4-FFF2-40B4-BE49-F238E27FC236}">
                <a16:creationId xmlns:a16="http://schemas.microsoft.com/office/drawing/2014/main" id="{0EF23C60-911B-49BD-95B1-C5AE100EC516}"/>
              </a:ext>
            </a:extLst>
          </p:cNvPr>
          <p:cNvGrpSpPr/>
          <p:nvPr/>
        </p:nvGrpSpPr>
        <p:grpSpPr>
          <a:xfrm>
            <a:off x="8690682" y="337805"/>
            <a:ext cx="3344040" cy="2010240"/>
            <a:chOff x="8690682" y="337805"/>
            <a:chExt cx="3344040" cy="2010240"/>
          </a:xfrm>
        </p:grpSpPr>
        <mc:AlternateContent xmlns:mc="http://schemas.openxmlformats.org/markup-compatibility/2006">
          <mc:Choice xmlns:p14="http://schemas.microsoft.com/office/powerpoint/2010/main" Requires="p14">
            <p:contentPart p14:bwMode="auto" r:id="rId124">
              <p14:nvContentPartPr>
                <p14:cNvPr id="46" name="Freihand 45">
                  <a:extLst>
                    <a:ext uri="{FF2B5EF4-FFF2-40B4-BE49-F238E27FC236}">
                      <a16:creationId xmlns:a16="http://schemas.microsoft.com/office/drawing/2014/main" id="{048480E0-DDC5-437C-95CD-0ECAE7CE641B}"/>
                    </a:ext>
                  </a:extLst>
                </p14:cNvPr>
                <p14:cNvContentPartPr/>
                <p14:nvPr/>
              </p14:nvContentPartPr>
              <p14:xfrm>
                <a:off x="8732082" y="723725"/>
                <a:ext cx="174960" cy="196560"/>
              </p14:xfrm>
            </p:contentPart>
          </mc:Choice>
          <mc:Fallback>
            <p:pic>
              <p:nvPicPr>
                <p:cNvPr id="46" name="Freihand 45">
                  <a:extLst>
                    <a:ext uri="{FF2B5EF4-FFF2-40B4-BE49-F238E27FC236}">
                      <a16:creationId xmlns:a16="http://schemas.microsoft.com/office/drawing/2014/main" id="{048480E0-DDC5-437C-95CD-0ECAE7CE641B}"/>
                    </a:ext>
                  </a:extLst>
                </p:cNvPr>
                <p:cNvPicPr/>
                <p:nvPr/>
              </p:nvPicPr>
              <p:blipFill>
                <a:blip r:embed="rId125"/>
                <a:stretch>
                  <a:fillRect/>
                </a:stretch>
              </p:blipFill>
              <p:spPr>
                <a:xfrm>
                  <a:off x="8727762" y="719405"/>
                  <a:ext cx="183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7" name="Freihand 46">
                  <a:extLst>
                    <a:ext uri="{FF2B5EF4-FFF2-40B4-BE49-F238E27FC236}">
                      <a16:creationId xmlns:a16="http://schemas.microsoft.com/office/drawing/2014/main" id="{ABD00130-0379-4209-A111-662482795BCB}"/>
                    </a:ext>
                  </a:extLst>
                </p14:cNvPr>
                <p14:cNvContentPartPr/>
                <p14:nvPr/>
              </p14:nvContentPartPr>
              <p14:xfrm>
                <a:off x="8968242" y="771605"/>
                <a:ext cx="72720" cy="113040"/>
              </p14:xfrm>
            </p:contentPart>
          </mc:Choice>
          <mc:Fallback>
            <p:pic>
              <p:nvPicPr>
                <p:cNvPr id="47" name="Freihand 46">
                  <a:extLst>
                    <a:ext uri="{FF2B5EF4-FFF2-40B4-BE49-F238E27FC236}">
                      <a16:creationId xmlns:a16="http://schemas.microsoft.com/office/drawing/2014/main" id="{ABD00130-0379-4209-A111-662482795BCB}"/>
                    </a:ext>
                  </a:extLst>
                </p:cNvPr>
                <p:cNvPicPr/>
                <p:nvPr/>
              </p:nvPicPr>
              <p:blipFill>
                <a:blip r:embed="rId127"/>
                <a:stretch>
                  <a:fillRect/>
                </a:stretch>
              </p:blipFill>
              <p:spPr>
                <a:xfrm>
                  <a:off x="8963922" y="767285"/>
                  <a:ext cx="81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 name="Freihand 47">
                  <a:extLst>
                    <a:ext uri="{FF2B5EF4-FFF2-40B4-BE49-F238E27FC236}">
                      <a16:creationId xmlns:a16="http://schemas.microsoft.com/office/drawing/2014/main" id="{08B17BD6-6481-484C-9FE8-CA159DE60EFD}"/>
                    </a:ext>
                  </a:extLst>
                </p14:cNvPr>
                <p14:cNvContentPartPr/>
                <p14:nvPr/>
              </p14:nvContentPartPr>
              <p14:xfrm>
                <a:off x="8953122" y="703565"/>
                <a:ext cx="156960" cy="9000"/>
              </p14:xfrm>
            </p:contentPart>
          </mc:Choice>
          <mc:Fallback>
            <p:pic>
              <p:nvPicPr>
                <p:cNvPr id="48" name="Freihand 47">
                  <a:extLst>
                    <a:ext uri="{FF2B5EF4-FFF2-40B4-BE49-F238E27FC236}">
                      <a16:creationId xmlns:a16="http://schemas.microsoft.com/office/drawing/2014/main" id="{08B17BD6-6481-484C-9FE8-CA159DE60EFD}"/>
                    </a:ext>
                  </a:extLst>
                </p:cNvPr>
                <p:cNvPicPr/>
                <p:nvPr/>
              </p:nvPicPr>
              <p:blipFill>
                <a:blip r:embed="rId129"/>
                <a:stretch>
                  <a:fillRect/>
                </a:stretch>
              </p:blipFill>
              <p:spPr>
                <a:xfrm>
                  <a:off x="8948802" y="699245"/>
                  <a:ext cx="165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 name="Freihand 48">
                  <a:extLst>
                    <a:ext uri="{FF2B5EF4-FFF2-40B4-BE49-F238E27FC236}">
                      <a16:creationId xmlns:a16="http://schemas.microsoft.com/office/drawing/2014/main" id="{42F43B16-39D8-4880-A64B-8A1BFFF34B7D}"/>
                    </a:ext>
                  </a:extLst>
                </p14:cNvPr>
                <p14:cNvContentPartPr/>
                <p14:nvPr/>
              </p14:nvContentPartPr>
              <p14:xfrm>
                <a:off x="8690682" y="932885"/>
                <a:ext cx="452160" cy="59760"/>
              </p14:xfrm>
            </p:contentPart>
          </mc:Choice>
          <mc:Fallback>
            <p:pic>
              <p:nvPicPr>
                <p:cNvPr id="49" name="Freihand 48">
                  <a:extLst>
                    <a:ext uri="{FF2B5EF4-FFF2-40B4-BE49-F238E27FC236}">
                      <a16:creationId xmlns:a16="http://schemas.microsoft.com/office/drawing/2014/main" id="{42F43B16-39D8-4880-A64B-8A1BFFF34B7D}"/>
                    </a:ext>
                  </a:extLst>
                </p:cNvPr>
                <p:cNvPicPr/>
                <p:nvPr/>
              </p:nvPicPr>
              <p:blipFill>
                <a:blip r:embed="rId131"/>
                <a:stretch>
                  <a:fillRect/>
                </a:stretch>
              </p:blipFill>
              <p:spPr>
                <a:xfrm>
                  <a:off x="8686362" y="928565"/>
                  <a:ext cx="460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0" name="Freihand 49">
                  <a:extLst>
                    <a:ext uri="{FF2B5EF4-FFF2-40B4-BE49-F238E27FC236}">
                      <a16:creationId xmlns:a16="http://schemas.microsoft.com/office/drawing/2014/main" id="{772E0BB8-BC80-4DAA-819E-08FBB05FBEDA}"/>
                    </a:ext>
                  </a:extLst>
                </p14:cNvPr>
                <p14:cNvContentPartPr/>
                <p14:nvPr/>
              </p14:nvContentPartPr>
              <p14:xfrm>
                <a:off x="8699682" y="990485"/>
                <a:ext cx="173160" cy="222840"/>
              </p14:xfrm>
            </p:contentPart>
          </mc:Choice>
          <mc:Fallback>
            <p:pic>
              <p:nvPicPr>
                <p:cNvPr id="50" name="Freihand 49">
                  <a:extLst>
                    <a:ext uri="{FF2B5EF4-FFF2-40B4-BE49-F238E27FC236}">
                      <a16:creationId xmlns:a16="http://schemas.microsoft.com/office/drawing/2014/main" id="{772E0BB8-BC80-4DAA-819E-08FBB05FBEDA}"/>
                    </a:ext>
                  </a:extLst>
                </p:cNvPr>
                <p:cNvPicPr/>
                <p:nvPr/>
              </p:nvPicPr>
              <p:blipFill>
                <a:blip r:embed="rId133"/>
                <a:stretch>
                  <a:fillRect/>
                </a:stretch>
              </p:blipFill>
              <p:spPr>
                <a:xfrm>
                  <a:off x="8695362" y="986165"/>
                  <a:ext cx="181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1" name="Freihand 50">
                  <a:extLst>
                    <a:ext uri="{FF2B5EF4-FFF2-40B4-BE49-F238E27FC236}">
                      <a16:creationId xmlns:a16="http://schemas.microsoft.com/office/drawing/2014/main" id="{35E23F0A-8FF5-4B64-A9FE-F1D1704D4503}"/>
                    </a:ext>
                  </a:extLst>
                </p14:cNvPr>
                <p14:cNvContentPartPr/>
                <p14:nvPr/>
              </p14:nvContentPartPr>
              <p14:xfrm>
                <a:off x="8945562" y="1025405"/>
                <a:ext cx="128160" cy="146160"/>
              </p14:xfrm>
            </p:contentPart>
          </mc:Choice>
          <mc:Fallback>
            <p:pic>
              <p:nvPicPr>
                <p:cNvPr id="51" name="Freihand 50">
                  <a:extLst>
                    <a:ext uri="{FF2B5EF4-FFF2-40B4-BE49-F238E27FC236}">
                      <a16:creationId xmlns:a16="http://schemas.microsoft.com/office/drawing/2014/main" id="{35E23F0A-8FF5-4B64-A9FE-F1D1704D4503}"/>
                    </a:ext>
                  </a:extLst>
                </p:cNvPr>
                <p:cNvPicPr/>
                <p:nvPr/>
              </p:nvPicPr>
              <p:blipFill>
                <a:blip r:embed="rId135"/>
                <a:stretch>
                  <a:fillRect/>
                </a:stretch>
              </p:blipFill>
              <p:spPr>
                <a:xfrm>
                  <a:off x="8941242" y="1021085"/>
                  <a:ext cx="136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2" name="Freihand 51">
                  <a:extLst>
                    <a:ext uri="{FF2B5EF4-FFF2-40B4-BE49-F238E27FC236}">
                      <a16:creationId xmlns:a16="http://schemas.microsoft.com/office/drawing/2014/main" id="{844F4AE7-DB43-43A4-BDDE-32BFC9449C33}"/>
                    </a:ext>
                  </a:extLst>
                </p14:cNvPr>
                <p14:cNvContentPartPr/>
                <p14:nvPr/>
              </p14:nvContentPartPr>
              <p14:xfrm>
                <a:off x="9247242" y="897245"/>
                <a:ext cx="360" cy="360"/>
              </p14:xfrm>
            </p:contentPart>
          </mc:Choice>
          <mc:Fallback>
            <p:pic>
              <p:nvPicPr>
                <p:cNvPr id="52" name="Freihand 51">
                  <a:extLst>
                    <a:ext uri="{FF2B5EF4-FFF2-40B4-BE49-F238E27FC236}">
                      <a16:creationId xmlns:a16="http://schemas.microsoft.com/office/drawing/2014/main" id="{844F4AE7-DB43-43A4-BDDE-32BFC9449C33}"/>
                    </a:ext>
                  </a:extLst>
                </p:cNvPr>
                <p:cNvPicPr/>
                <p:nvPr/>
              </p:nvPicPr>
              <p:blipFill>
                <a:blip r:embed="rId51"/>
                <a:stretch>
                  <a:fillRect/>
                </a:stretch>
              </p:blipFill>
              <p:spPr>
                <a:xfrm>
                  <a:off x="9242922" y="8929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4" name="Freihand 53">
                  <a:extLst>
                    <a:ext uri="{FF2B5EF4-FFF2-40B4-BE49-F238E27FC236}">
                      <a16:creationId xmlns:a16="http://schemas.microsoft.com/office/drawing/2014/main" id="{8BBA77E8-97FB-4750-829B-D893A39D4BC8}"/>
                    </a:ext>
                  </a:extLst>
                </p14:cNvPr>
                <p14:cNvContentPartPr/>
                <p14:nvPr/>
              </p14:nvContentPartPr>
              <p14:xfrm>
                <a:off x="9242202" y="893645"/>
                <a:ext cx="183960" cy="9720"/>
              </p14:xfrm>
            </p:contentPart>
          </mc:Choice>
          <mc:Fallback>
            <p:pic>
              <p:nvPicPr>
                <p:cNvPr id="54" name="Freihand 53">
                  <a:extLst>
                    <a:ext uri="{FF2B5EF4-FFF2-40B4-BE49-F238E27FC236}">
                      <a16:creationId xmlns:a16="http://schemas.microsoft.com/office/drawing/2014/main" id="{8BBA77E8-97FB-4750-829B-D893A39D4BC8}"/>
                    </a:ext>
                  </a:extLst>
                </p:cNvPr>
                <p:cNvPicPr/>
                <p:nvPr/>
              </p:nvPicPr>
              <p:blipFill>
                <a:blip r:embed="rId138"/>
                <a:stretch>
                  <a:fillRect/>
                </a:stretch>
              </p:blipFill>
              <p:spPr>
                <a:xfrm>
                  <a:off x="9237882" y="889325"/>
                  <a:ext cx="192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5" name="Freihand 54">
                  <a:extLst>
                    <a:ext uri="{FF2B5EF4-FFF2-40B4-BE49-F238E27FC236}">
                      <a16:creationId xmlns:a16="http://schemas.microsoft.com/office/drawing/2014/main" id="{BCE49E72-9377-47AB-BBE3-D3A39CDEBA08}"/>
                    </a:ext>
                  </a:extLst>
                </p14:cNvPr>
                <p14:cNvContentPartPr/>
                <p14:nvPr/>
              </p14:nvContentPartPr>
              <p14:xfrm>
                <a:off x="9240402" y="941885"/>
                <a:ext cx="220320" cy="22680"/>
              </p14:xfrm>
            </p:contentPart>
          </mc:Choice>
          <mc:Fallback>
            <p:pic>
              <p:nvPicPr>
                <p:cNvPr id="55" name="Freihand 54">
                  <a:extLst>
                    <a:ext uri="{FF2B5EF4-FFF2-40B4-BE49-F238E27FC236}">
                      <a16:creationId xmlns:a16="http://schemas.microsoft.com/office/drawing/2014/main" id="{BCE49E72-9377-47AB-BBE3-D3A39CDEBA08}"/>
                    </a:ext>
                  </a:extLst>
                </p:cNvPr>
                <p:cNvPicPr/>
                <p:nvPr/>
              </p:nvPicPr>
              <p:blipFill>
                <a:blip r:embed="rId140"/>
                <a:stretch>
                  <a:fillRect/>
                </a:stretch>
              </p:blipFill>
              <p:spPr>
                <a:xfrm>
                  <a:off x="9236082" y="937565"/>
                  <a:ext cx="228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6" name="Freihand 55">
                  <a:extLst>
                    <a:ext uri="{FF2B5EF4-FFF2-40B4-BE49-F238E27FC236}">
                      <a16:creationId xmlns:a16="http://schemas.microsoft.com/office/drawing/2014/main" id="{5100F082-C590-490F-A25B-B7432AFE6B46}"/>
                    </a:ext>
                  </a:extLst>
                </p14:cNvPr>
                <p14:cNvContentPartPr/>
                <p14:nvPr/>
              </p14:nvContentPartPr>
              <p14:xfrm>
                <a:off x="9596082" y="767645"/>
                <a:ext cx="208080" cy="196920"/>
              </p14:xfrm>
            </p:contentPart>
          </mc:Choice>
          <mc:Fallback>
            <p:pic>
              <p:nvPicPr>
                <p:cNvPr id="56" name="Freihand 55">
                  <a:extLst>
                    <a:ext uri="{FF2B5EF4-FFF2-40B4-BE49-F238E27FC236}">
                      <a16:creationId xmlns:a16="http://schemas.microsoft.com/office/drawing/2014/main" id="{5100F082-C590-490F-A25B-B7432AFE6B46}"/>
                    </a:ext>
                  </a:extLst>
                </p:cNvPr>
                <p:cNvPicPr/>
                <p:nvPr/>
              </p:nvPicPr>
              <p:blipFill>
                <a:blip r:embed="rId142"/>
                <a:stretch>
                  <a:fillRect/>
                </a:stretch>
              </p:blipFill>
              <p:spPr>
                <a:xfrm>
                  <a:off x="9591762" y="763325"/>
                  <a:ext cx="216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8" name="Freihand 57">
                  <a:extLst>
                    <a:ext uri="{FF2B5EF4-FFF2-40B4-BE49-F238E27FC236}">
                      <a16:creationId xmlns:a16="http://schemas.microsoft.com/office/drawing/2014/main" id="{56421023-D02E-4780-AEE3-8B4CDD3CBF3E}"/>
                    </a:ext>
                  </a:extLst>
                </p14:cNvPr>
                <p14:cNvContentPartPr/>
                <p14:nvPr/>
              </p14:nvContentPartPr>
              <p14:xfrm>
                <a:off x="9355602" y="337805"/>
                <a:ext cx="11160" cy="288720"/>
              </p14:xfrm>
            </p:contentPart>
          </mc:Choice>
          <mc:Fallback>
            <p:pic>
              <p:nvPicPr>
                <p:cNvPr id="58" name="Freihand 57">
                  <a:extLst>
                    <a:ext uri="{FF2B5EF4-FFF2-40B4-BE49-F238E27FC236}">
                      <a16:creationId xmlns:a16="http://schemas.microsoft.com/office/drawing/2014/main" id="{56421023-D02E-4780-AEE3-8B4CDD3CBF3E}"/>
                    </a:ext>
                  </a:extLst>
                </p:cNvPr>
                <p:cNvPicPr/>
                <p:nvPr/>
              </p:nvPicPr>
              <p:blipFill>
                <a:blip r:embed="rId144"/>
                <a:stretch>
                  <a:fillRect/>
                </a:stretch>
              </p:blipFill>
              <p:spPr>
                <a:xfrm>
                  <a:off x="9351282" y="333485"/>
                  <a:ext cx="198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9" name="Freihand 58">
                  <a:extLst>
                    <a:ext uri="{FF2B5EF4-FFF2-40B4-BE49-F238E27FC236}">
                      <a16:creationId xmlns:a16="http://schemas.microsoft.com/office/drawing/2014/main" id="{5BC325F6-2165-4AF7-A976-74008B533B2C}"/>
                    </a:ext>
                  </a:extLst>
                </p14:cNvPr>
                <p14:cNvContentPartPr/>
                <p14:nvPr/>
              </p14:nvContentPartPr>
              <p14:xfrm>
                <a:off x="9353082" y="692765"/>
                <a:ext cx="19440" cy="18720"/>
              </p14:xfrm>
            </p:contentPart>
          </mc:Choice>
          <mc:Fallback>
            <p:pic>
              <p:nvPicPr>
                <p:cNvPr id="59" name="Freihand 58">
                  <a:extLst>
                    <a:ext uri="{FF2B5EF4-FFF2-40B4-BE49-F238E27FC236}">
                      <a16:creationId xmlns:a16="http://schemas.microsoft.com/office/drawing/2014/main" id="{5BC325F6-2165-4AF7-A976-74008B533B2C}"/>
                    </a:ext>
                  </a:extLst>
                </p:cNvPr>
                <p:cNvPicPr/>
                <p:nvPr/>
              </p:nvPicPr>
              <p:blipFill>
                <a:blip r:embed="rId146"/>
                <a:stretch>
                  <a:fillRect/>
                </a:stretch>
              </p:blipFill>
              <p:spPr>
                <a:xfrm>
                  <a:off x="9348762" y="688445"/>
                  <a:ext cx="28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8A00454F-81AA-4012-AFDE-313291E2CAB6}"/>
                    </a:ext>
                  </a:extLst>
                </p14:cNvPr>
                <p14:cNvContentPartPr/>
                <p14:nvPr/>
              </p14:nvContentPartPr>
              <p14:xfrm>
                <a:off x="10002882" y="824165"/>
                <a:ext cx="108720" cy="18720"/>
              </p14:xfrm>
            </p:contentPart>
          </mc:Choice>
          <mc:Fallback>
            <p:pic>
              <p:nvPicPr>
                <p:cNvPr id="89" name="Freihand 88">
                  <a:extLst>
                    <a:ext uri="{FF2B5EF4-FFF2-40B4-BE49-F238E27FC236}">
                      <a16:creationId xmlns:a16="http://schemas.microsoft.com/office/drawing/2014/main" id="{8A00454F-81AA-4012-AFDE-313291E2CAB6}"/>
                    </a:ext>
                  </a:extLst>
                </p:cNvPr>
                <p:cNvPicPr/>
                <p:nvPr/>
              </p:nvPicPr>
              <p:blipFill>
                <a:blip r:embed="rId148"/>
                <a:stretch>
                  <a:fillRect/>
                </a:stretch>
              </p:blipFill>
              <p:spPr>
                <a:xfrm>
                  <a:off x="9998562" y="819845"/>
                  <a:ext cx="117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4E0C90EA-EBF4-4A59-BEE9-8CA4B14473FB}"/>
                    </a:ext>
                  </a:extLst>
                </p14:cNvPr>
                <p14:cNvContentPartPr/>
                <p14:nvPr/>
              </p14:nvContentPartPr>
              <p14:xfrm>
                <a:off x="10001082" y="866645"/>
                <a:ext cx="127080" cy="8280"/>
              </p14:xfrm>
            </p:contentPart>
          </mc:Choice>
          <mc:Fallback>
            <p:pic>
              <p:nvPicPr>
                <p:cNvPr id="90" name="Freihand 89">
                  <a:extLst>
                    <a:ext uri="{FF2B5EF4-FFF2-40B4-BE49-F238E27FC236}">
                      <a16:creationId xmlns:a16="http://schemas.microsoft.com/office/drawing/2014/main" id="{4E0C90EA-EBF4-4A59-BEE9-8CA4B14473FB}"/>
                    </a:ext>
                  </a:extLst>
                </p:cNvPr>
                <p:cNvPicPr/>
                <p:nvPr/>
              </p:nvPicPr>
              <p:blipFill>
                <a:blip r:embed="rId150"/>
                <a:stretch>
                  <a:fillRect/>
                </a:stretch>
              </p:blipFill>
              <p:spPr>
                <a:xfrm>
                  <a:off x="9996762" y="862325"/>
                  <a:ext cx="135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233FEDBB-28B3-4E19-A447-9EAB7FD9BA0E}"/>
                    </a:ext>
                  </a:extLst>
                </p14:cNvPr>
                <p14:cNvContentPartPr/>
                <p14:nvPr/>
              </p14:nvContentPartPr>
              <p14:xfrm>
                <a:off x="10226802" y="736325"/>
                <a:ext cx="109440" cy="192240"/>
              </p14:xfrm>
            </p:contentPart>
          </mc:Choice>
          <mc:Fallback>
            <p:pic>
              <p:nvPicPr>
                <p:cNvPr id="92" name="Freihand 91">
                  <a:extLst>
                    <a:ext uri="{FF2B5EF4-FFF2-40B4-BE49-F238E27FC236}">
                      <a16:creationId xmlns:a16="http://schemas.microsoft.com/office/drawing/2014/main" id="{233FEDBB-28B3-4E19-A447-9EAB7FD9BA0E}"/>
                    </a:ext>
                  </a:extLst>
                </p:cNvPr>
                <p:cNvPicPr/>
                <p:nvPr/>
              </p:nvPicPr>
              <p:blipFill>
                <a:blip r:embed="rId152"/>
                <a:stretch>
                  <a:fillRect/>
                </a:stretch>
              </p:blipFill>
              <p:spPr>
                <a:xfrm>
                  <a:off x="10222482" y="732005"/>
                  <a:ext cx="118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7598612E-404D-4C0C-B601-8D21A44D460C}"/>
                    </a:ext>
                  </a:extLst>
                </p14:cNvPr>
                <p14:cNvContentPartPr/>
                <p14:nvPr/>
              </p14:nvContentPartPr>
              <p14:xfrm>
                <a:off x="10424082" y="679805"/>
                <a:ext cx="92880" cy="131400"/>
              </p14:xfrm>
            </p:contentPart>
          </mc:Choice>
          <mc:Fallback>
            <p:pic>
              <p:nvPicPr>
                <p:cNvPr id="93" name="Freihand 92">
                  <a:extLst>
                    <a:ext uri="{FF2B5EF4-FFF2-40B4-BE49-F238E27FC236}">
                      <a16:creationId xmlns:a16="http://schemas.microsoft.com/office/drawing/2014/main" id="{7598612E-404D-4C0C-B601-8D21A44D460C}"/>
                    </a:ext>
                  </a:extLst>
                </p:cNvPr>
                <p:cNvPicPr/>
                <p:nvPr/>
              </p:nvPicPr>
              <p:blipFill>
                <a:blip r:embed="rId154"/>
                <a:stretch>
                  <a:fillRect/>
                </a:stretch>
              </p:blipFill>
              <p:spPr>
                <a:xfrm>
                  <a:off x="10419762" y="675485"/>
                  <a:ext cx="101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B83CC8F8-2459-4090-B971-86E14FAE3F8B}"/>
                    </a:ext>
                  </a:extLst>
                </p14:cNvPr>
                <p14:cNvContentPartPr/>
                <p14:nvPr/>
              </p14:nvContentPartPr>
              <p14:xfrm>
                <a:off x="10471962" y="659285"/>
                <a:ext cx="89640" cy="150480"/>
              </p14:xfrm>
            </p:contentPart>
          </mc:Choice>
          <mc:Fallback>
            <p:pic>
              <p:nvPicPr>
                <p:cNvPr id="94" name="Freihand 93">
                  <a:extLst>
                    <a:ext uri="{FF2B5EF4-FFF2-40B4-BE49-F238E27FC236}">
                      <a16:creationId xmlns:a16="http://schemas.microsoft.com/office/drawing/2014/main" id="{B83CC8F8-2459-4090-B971-86E14FAE3F8B}"/>
                    </a:ext>
                  </a:extLst>
                </p:cNvPr>
                <p:cNvPicPr/>
                <p:nvPr/>
              </p:nvPicPr>
              <p:blipFill>
                <a:blip r:embed="rId156"/>
                <a:stretch>
                  <a:fillRect/>
                </a:stretch>
              </p:blipFill>
              <p:spPr>
                <a:xfrm>
                  <a:off x="10467642" y="654965"/>
                  <a:ext cx="98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3C8F0CED-A77C-49A3-889D-2DA4A7713728}"/>
                    </a:ext>
                  </a:extLst>
                </p14:cNvPr>
                <p14:cNvContentPartPr/>
                <p14:nvPr/>
              </p14:nvContentPartPr>
              <p14:xfrm>
                <a:off x="10645842" y="531845"/>
                <a:ext cx="163080" cy="172800"/>
              </p14:xfrm>
            </p:contentPart>
          </mc:Choice>
          <mc:Fallback>
            <p:pic>
              <p:nvPicPr>
                <p:cNvPr id="96" name="Freihand 95">
                  <a:extLst>
                    <a:ext uri="{FF2B5EF4-FFF2-40B4-BE49-F238E27FC236}">
                      <a16:creationId xmlns:a16="http://schemas.microsoft.com/office/drawing/2014/main" id="{3C8F0CED-A77C-49A3-889D-2DA4A7713728}"/>
                    </a:ext>
                  </a:extLst>
                </p:cNvPr>
                <p:cNvPicPr/>
                <p:nvPr/>
              </p:nvPicPr>
              <p:blipFill>
                <a:blip r:embed="rId158"/>
                <a:stretch>
                  <a:fillRect/>
                </a:stretch>
              </p:blipFill>
              <p:spPr>
                <a:xfrm>
                  <a:off x="10641522" y="527525"/>
                  <a:ext cx="171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2FB8807A-8B89-4E2A-90FA-1BC5D8AE68E3}"/>
                    </a:ext>
                  </a:extLst>
                </p14:cNvPr>
                <p14:cNvContentPartPr/>
                <p14:nvPr/>
              </p14:nvContentPartPr>
              <p14:xfrm>
                <a:off x="10919802" y="521045"/>
                <a:ext cx="12600" cy="109800"/>
              </p14:xfrm>
            </p:contentPart>
          </mc:Choice>
          <mc:Fallback>
            <p:pic>
              <p:nvPicPr>
                <p:cNvPr id="97" name="Freihand 96">
                  <a:extLst>
                    <a:ext uri="{FF2B5EF4-FFF2-40B4-BE49-F238E27FC236}">
                      <a16:creationId xmlns:a16="http://schemas.microsoft.com/office/drawing/2014/main" id="{2FB8807A-8B89-4E2A-90FA-1BC5D8AE68E3}"/>
                    </a:ext>
                  </a:extLst>
                </p:cNvPr>
                <p:cNvPicPr/>
                <p:nvPr/>
              </p:nvPicPr>
              <p:blipFill>
                <a:blip r:embed="rId160"/>
                <a:stretch>
                  <a:fillRect/>
                </a:stretch>
              </p:blipFill>
              <p:spPr>
                <a:xfrm>
                  <a:off x="10915482" y="516725"/>
                  <a:ext cx="21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4C9166B1-4E06-4B0D-A66F-3E997BB56D12}"/>
                    </a:ext>
                  </a:extLst>
                </p14:cNvPr>
                <p14:cNvContentPartPr/>
                <p14:nvPr/>
              </p14:nvContentPartPr>
              <p14:xfrm>
                <a:off x="10873362" y="500885"/>
                <a:ext cx="119520" cy="12960"/>
              </p14:xfrm>
            </p:contentPart>
          </mc:Choice>
          <mc:Fallback>
            <p:pic>
              <p:nvPicPr>
                <p:cNvPr id="98" name="Freihand 97">
                  <a:extLst>
                    <a:ext uri="{FF2B5EF4-FFF2-40B4-BE49-F238E27FC236}">
                      <a16:creationId xmlns:a16="http://schemas.microsoft.com/office/drawing/2014/main" id="{4C9166B1-4E06-4B0D-A66F-3E997BB56D12}"/>
                    </a:ext>
                  </a:extLst>
                </p:cNvPr>
                <p:cNvPicPr/>
                <p:nvPr/>
              </p:nvPicPr>
              <p:blipFill>
                <a:blip r:embed="rId162"/>
                <a:stretch>
                  <a:fillRect/>
                </a:stretch>
              </p:blipFill>
              <p:spPr>
                <a:xfrm>
                  <a:off x="10869042" y="496565"/>
                  <a:ext cx="128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DDE38827-9D03-4FE0-97D7-48DF5179DCF6}"/>
                    </a:ext>
                  </a:extLst>
                </p14:cNvPr>
                <p14:cNvContentPartPr/>
                <p14:nvPr/>
              </p14:nvContentPartPr>
              <p14:xfrm>
                <a:off x="10866522" y="561725"/>
                <a:ext cx="133560" cy="14040"/>
              </p14:xfrm>
            </p:contentPart>
          </mc:Choice>
          <mc:Fallback>
            <p:pic>
              <p:nvPicPr>
                <p:cNvPr id="99" name="Freihand 98">
                  <a:extLst>
                    <a:ext uri="{FF2B5EF4-FFF2-40B4-BE49-F238E27FC236}">
                      <a16:creationId xmlns:a16="http://schemas.microsoft.com/office/drawing/2014/main" id="{DDE38827-9D03-4FE0-97D7-48DF5179DCF6}"/>
                    </a:ext>
                  </a:extLst>
                </p:cNvPr>
                <p:cNvPicPr/>
                <p:nvPr/>
              </p:nvPicPr>
              <p:blipFill>
                <a:blip r:embed="rId164"/>
                <a:stretch>
                  <a:fillRect/>
                </a:stretch>
              </p:blipFill>
              <p:spPr>
                <a:xfrm>
                  <a:off x="10862202" y="557405"/>
                  <a:ext cx="142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EFC9881A-FA36-450F-B897-88124079FEE9}"/>
                    </a:ext>
                  </a:extLst>
                </p14:cNvPr>
                <p14:cNvContentPartPr/>
                <p14:nvPr/>
              </p14:nvContentPartPr>
              <p14:xfrm>
                <a:off x="10693002" y="685205"/>
                <a:ext cx="308520" cy="33480"/>
              </p14:xfrm>
            </p:contentPart>
          </mc:Choice>
          <mc:Fallback>
            <p:pic>
              <p:nvPicPr>
                <p:cNvPr id="100" name="Freihand 99">
                  <a:extLst>
                    <a:ext uri="{FF2B5EF4-FFF2-40B4-BE49-F238E27FC236}">
                      <a16:creationId xmlns:a16="http://schemas.microsoft.com/office/drawing/2014/main" id="{EFC9881A-FA36-450F-B897-88124079FEE9}"/>
                    </a:ext>
                  </a:extLst>
                </p:cNvPr>
                <p:cNvPicPr/>
                <p:nvPr/>
              </p:nvPicPr>
              <p:blipFill>
                <a:blip r:embed="rId166"/>
                <a:stretch>
                  <a:fillRect/>
                </a:stretch>
              </p:blipFill>
              <p:spPr>
                <a:xfrm>
                  <a:off x="10688682" y="680885"/>
                  <a:ext cx="317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82695156-E2C3-4657-9976-9274BE6F56AC}"/>
                    </a:ext>
                  </a:extLst>
                </p14:cNvPr>
                <p14:cNvContentPartPr/>
                <p14:nvPr/>
              </p14:nvContentPartPr>
              <p14:xfrm>
                <a:off x="10675722" y="741725"/>
                <a:ext cx="154080" cy="182520"/>
              </p14:xfrm>
            </p:contentPart>
          </mc:Choice>
          <mc:Fallback>
            <p:pic>
              <p:nvPicPr>
                <p:cNvPr id="101" name="Freihand 100">
                  <a:extLst>
                    <a:ext uri="{FF2B5EF4-FFF2-40B4-BE49-F238E27FC236}">
                      <a16:creationId xmlns:a16="http://schemas.microsoft.com/office/drawing/2014/main" id="{82695156-E2C3-4657-9976-9274BE6F56AC}"/>
                    </a:ext>
                  </a:extLst>
                </p:cNvPr>
                <p:cNvPicPr/>
                <p:nvPr/>
              </p:nvPicPr>
              <p:blipFill>
                <a:blip r:embed="rId168"/>
                <a:stretch>
                  <a:fillRect/>
                </a:stretch>
              </p:blipFill>
              <p:spPr>
                <a:xfrm>
                  <a:off x="10671402" y="737405"/>
                  <a:ext cx="162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94C9A46C-4F2A-46F2-B3AD-CEB629797760}"/>
                    </a:ext>
                  </a:extLst>
                </p14:cNvPr>
                <p14:cNvContentPartPr/>
                <p14:nvPr/>
              </p14:nvContentPartPr>
              <p14:xfrm>
                <a:off x="10865802" y="733805"/>
                <a:ext cx="150120" cy="177840"/>
              </p14:xfrm>
            </p:contentPart>
          </mc:Choice>
          <mc:Fallback>
            <p:pic>
              <p:nvPicPr>
                <p:cNvPr id="102" name="Freihand 101">
                  <a:extLst>
                    <a:ext uri="{FF2B5EF4-FFF2-40B4-BE49-F238E27FC236}">
                      <a16:creationId xmlns:a16="http://schemas.microsoft.com/office/drawing/2014/main" id="{94C9A46C-4F2A-46F2-B3AD-CEB629797760}"/>
                    </a:ext>
                  </a:extLst>
                </p:cNvPr>
                <p:cNvPicPr/>
                <p:nvPr/>
              </p:nvPicPr>
              <p:blipFill>
                <a:blip r:embed="rId170"/>
                <a:stretch>
                  <a:fillRect/>
                </a:stretch>
              </p:blipFill>
              <p:spPr>
                <a:xfrm>
                  <a:off x="10861482" y="729485"/>
                  <a:ext cx="158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16F4B6EA-B4F3-41AF-A2FD-1B1732C208A4}"/>
                    </a:ext>
                  </a:extLst>
                </p14:cNvPr>
                <p14:cNvContentPartPr/>
                <p14:nvPr/>
              </p14:nvContentPartPr>
              <p14:xfrm>
                <a:off x="11159562" y="697805"/>
                <a:ext cx="143640" cy="16920"/>
              </p14:xfrm>
            </p:contentPart>
          </mc:Choice>
          <mc:Fallback>
            <p:pic>
              <p:nvPicPr>
                <p:cNvPr id="106" name="Freihand 105">
                  <a:extLst>
                    <a:ext uri="{FF2B5EF4-FFF2-40B4-BE49-F238E27FC236}">
                      <a16:creationId xmlns:a16="http://schemas.microsoft.com/office/drawing/2014/main" id="{16F4B6EA-B4F3-41AF-A2FD-1B1732C208A4}"/>
                    </a:ext>
                  </a:extLst>
                </p:cNvPr>
                <p:cNvPicPr/>
                <p:nvPr/>
              </p:nvPicPr>
              <p:blipFill>
                <a:blip r:embed="rId172"/>
                <a:stretch>
                  <a:fillRect/>
                </a:stretch>
              </p:blipFill>
              <p:spPr>
                <a:xfrm>
                  <a:off x="11155242" y="693485"/>
                  <a:ext cx="152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E038ECB4-D84D-4CBB-8152-B665218E925B}"/>
                    </a:ext>
                  </a:extLst>
                </p14:cNvPr>
                <p14:cNvContentPartPr/>
                <p14:nvPr/>
              </p14:nvContentPartPr>
              <p14:xfrm>
                <a:off x="11436402" y="612485"/>
                <a:ext cx="165960" cy="91440"/>
              </p14:xfrm>
            </p:contentPart>
          </mc:Choice>
          <mc:Fallback>
            <p:pic>
              <p:nvPicPr>
                <p:cNvPr id="107" name="Freihand 106">
                  <a:extLst>
                    <a:ext uri="{FF2B5EF4-FFF2-40B4-BE49-F238E27FC236}">
                      <a16:creationId xmlns:a16="http://schemas.microsoft.com/office/drawing/2014/main" id="{E038ECB4-D84D-4CBB-8152-B665218E925B}"/>
                    </a:ext>
                  </a:extLst>
                </p:cNvPr>
                <p:cNvPicPr/>
                <p:nvPr/>
              </p:nvPicPr>
              <p:blipFill>
                <a:blip r:embed="rId174"/>
                <a:stretch>
                  <a:fillRect/>
                </a:stretch>
              </p:blipFill>
              <p:spPr>
                <a:xfrm>
                  <a:off x="11432082" y="608165"/>
                  <a:ext cx="174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04DD94D2-1A09-44D0-9046-6A7AB1065754}"/>
                    </a:ext>
                  </a:extLst>
                </p14:cNvPr>
                <p14:cNvContentPartPr/>
                <p14:nvPr/>
              </p14:nvContentPartPr>
              <p14:xfrm>
                <a:off x="11711802" y="631565"/>
                <a:ext cx="145080" cy="3240"/>
              </p14:xfrm>
            </p:contentPart>
          </mc:Choice>
          <mc:Fallback>
            <p:pic>
              <p:nvPicPr>
                <p:cNvPr id="108" name="Freihand 107">
                  <a:extLst>
                    <a:ext uri="{FF2B5EF4-FFF2-40B4-BE49-F238E27FC236}">
                      <a16:creationId xmlns:a16="http://schemas.microsoft.com/office/drawing/2014/main" id="{04DD94D2-1A09-44D0-9046-6A7AB1065754}"/>
                    </a:ext>
                  </a:extLst>
                </p:cNvPr>
                <p:cNvPicPr/>
                <p:nvPr/>
              </p:nvPicPr>
              <p:blipFill>
                <a:blip r:embed="rId176"/>
                <a:stretch>
                  <a:fillRect/>
                </a:stretch>
              </p:blipFill>
              <p:spPr>
                <a:xfrm>
                  <a:off x="11707482" y="627245"/>
                  <a:ext cx="153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5EA3448B-E5C5-429B-944C-BB8548E6D1AF}"/>
                    </a:ext>
                  </a:extLst>
                </p14:cNvPr>
                <p14:cNvContentPartPr/>
                <p14:nvPr/>
              </p14:nvContentPartPr>
              <p14:xfrm>
                <a:off x="11745642" y="667205"/>
                <a:ext cx="132840" cy="11160"/>
              </p14:xfrm>
            </p:contentPart>
          </mc:Choice>
          <mc:Fallback>
            <p:pic>
              <p:nvPicPr>
                <p:cNvPr id="109" name="Freihand 108">
                  <a:extLst>
                    <a:ext uri="{FF2B5EF4-FFF2-40B4-BE49-F238E27FC236}">
                      <a16:creationId xmlns:a16="http://schemas.microsoft.com/office/drawing/2014/main" id="{5EA3448B-E5C5-429B-944C-BB8548E6D1AF}"/>
                    </a:ext>
                  </a:extLst>
                </p:cNvPr>
                <p:cNvPicPr/>
                <p:nvPr/>
              </p:nvPicPr>
              <p:blipFill>
                <a:blip r:embed="rId178"/>
                <a:stretch>
                  <a:fillRect/>
                </a:stretch>
              </p:blipFill>
              <p:spPr>
                <a:xfrm>
                  <a:off x="11741322" y="662885"/>
                  <a:ext cx="141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E507645C-FDAD-4713-95A1-8E205708E8BC}"/>
                    </a:ext>
                  </a:extLst>
                </p14:cNvPr>
                <p14:cNvContentPartPr/>
                <p14:nvPr/>
              </p14:nvContentPartPr>
              <p14:xfrm>
                <a:off x="11962002" y="593405"/>
                <a:ext cx="72720" cy="94680"/>
              </p14:xfrm>
            </p:contentPart>
          </mc:Choice>
          <mc:Fallback>
            <p:pic>
              <p:nvPicPr>
                <p:cNvPr id="110" name="Freihand 109">
                  <a:extLst>
                    <a:ext uri="{FF2B5EF4-FFF2-40B4-BE49-F238E27FC236}">
                      <a16:creationId xmlns:a16="http://schemas.microsoft.com/office/drawing/2014/main" id="{E507645C-FDAD-4713-95A1-8E205708E8BC}"/>
                    </a:ext>
                  </a:extLst>
                </p:cNvPr>
                <p:cNvPicPr/>
                <p:nvPr/>
              </p:nvPicPr>
              <p:blipFill>
                <a:blip r:embed="rId180"/>
                <a:stretch>
                  <a:fillRect/>
                </a:stretch>
              </p:blipFill>
              <p:spPr>
                <a:xfrm>
                  <a:off x="11957682" y="589085"/>
                  <a:ext cx="81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B88BF69E-4513-4746-B8C5-705E5EFBA136}"/>
                    </a:ext>
                  </a:extLst>
                </p14:cNvPr>
                <p14:cNvContentPartPr/>
                <p14:nvPr/>
              </p14:nvContentPartPr>
              <p14:xfrm>
                <a:off x="8949162" y="1349765"/>
                <a:ext cx="280080" cy="27000"/>
              </p14:xfrm>
            </p:contentPart>
          </mc:Choice>
          <mc:Fallback>
            <p:pic>
              <p:nvPicPr>
                <p:cNvPr id="111" name="Freihand 110">
                  <a:extLst>
                    <a:ext uri="{FF2B5EF4-FFF2-40B4-BE49-F238E27FC236}">
                      <a16:creationId xmlns:a16="http://schemas.microsoft.com/office/drawing/2014/main" id="{B88BF69E-4513-4746-B8C5-705E5EFBA136}"/>
                    </a:ext>
                  </a:extLst>
                </p:cNvPr>
                <p:cNvPicPr/>
                <p:nvPr/>
              </p:nvPicPr>
              <p:blipFill>
                <a:blip r:embed="rId182"/>
                <a:stretch>
                  <a:fillRect/>
                </a:stretch>
              </p:blipFill>
              <p:spPr>
                <a:xfrm>
                  <a:off x="8944842" y="1345445"/>
                  <a:ext cx="288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C0B2978C-391B-4746-B023-F11FB236E204}"/>
                    </a:ext>
                  </a:extLst>
                </p14:cNvPr>
                <p14:cNvContentPartPr/>
                <p14:nvPr/>
              </p14:nvContentPartPr>
              <p14:xfrm>
                <a:off x="8997762" y="1402325"/>
                <a:ext cx="252000" cy="14760"/>
              </p14:xfrm>
            </p:contentPart>
          </mc:Choice>
          <mc:Fallback>
            <p:pic>
              <p:nvPicPr>
                <p:cNvPr id="112" name="Freihand 111">
                  <a:extLst>
                    <a:ext uri="{FF2B5EF4-FFF2-40B4-BE49-F238E27FC236}">
                      <a16:creationId xmlns:a16="http://schemas.microsoft.com/office/drawing/2014/main" id="{C0B2978C-391B-4746-B023-F11FB236E204}"/>
                    </a:ext>
                  </a:extLst>
                </p:cNvPr>
                <p:cNvPicPr/>
                <p:nvPr/>
              </p:nvPicPr>
              <p:blipFill>
                <a:blip r:embed="rId184"/>
                <a:stretch>
                  <a:fillRect/>
                </a:stretch>
              </p:blipFill>
              <p:spPr>
                <a:xfrm>
                  <a:off x="8993442" y="1398005"/>
                  <a:ext cx="260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AAD4292A-7734-4932-821C-A140846814DF}"/>
                    </a:ext>
                  </a:extLst>
                </p14:cNvPr>
                <p14:cNvContentPartPr/>
                <p14:nvPr/>
              </p14:nvContentPartPr>
              <p14:xfrm>
                <a:off x="9224562" y="1308365"/>
                <a:ext cx="172440" cy="181800"/>
              </p14:xfrm>
            </p:contentPart>
          </mc:Choice>
          <mc:Fallback>
            <p:pic>
              <p:nvPicPr>
                <p:cNvPr id="113" name="Freihand 112">
                  <a:extLst>
                    <a:ext uri="{FF2B5EF4-FFF2-40B4-BE49-F238E27FC236}">
                      <a16:creationId xmlns:a16="http://schemas.microsoft.com/office/drawing/2014/main" id="{AAD4292A-7734-4932-821C-A140846814DF}"/>
                    </a:ext>
                  </a:extLst>
                </p:cNvPr>
                <p:cNvPicPr/>
                <p:nvPr/>
              </p:nvPicPr>
              <p:blipFill>
                <a:blip r:embed="rId186"/>
                <a:stretch>
                  <a:fillRect/>
                </a:stretch>
              </p:blipFill>
              <p:spPr>
                <a:xfrm>
                  <a:off x="9220242" y="1304045"/>
                  <a:ext cx="181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2D77E577-6033-4161-98E6-F3F905635DC5}"/>
                    </a:ext>
                  </a:extLst>
                </p14:cNvPr>
                <p14:cNvContentPartPr/>
                <p14:nvPr/>
              </p14:nvContentPartPr>
              <p14:xfrm>
                <a:off x="9611202" y="1263005"/>
                <a:ext cx="116640" cy="176040"/>
              </p14:xfrm>
            </p:contentPart>
          </mc:Choice>
          <mc:Fallback>
            <p:pic>
              <p:nvPicPr>
                <p:cNvPr id="116" name="Freihand 115">
                  <a:extLst>
                    <a:ext uri="{FF2B5EF4-FFF2-40B4-BE49-F238E27FC236}">
                      <a16:creationId xmlns:a16="http://schemas.microsoft.com/office/drawing/2014/main" id="{2D77E577-6033-4161-98E6-F3F905635DC5}"/>
                    </a:ext>
                  </a:extLst>
                </p:cNvPr>
                <p:cNvPicPr/>
                <p:nvPr/>
              </p:nvPicPr>
              <p:blipFill>
                <a:blip r:embed="rId188"/>
                <a:stretch>
                  <a:fillRect/>
                </a:stretch>
              </p:blipFill>
              <p:spPr>
                <a:xfrm>
                  <a:off x="9606882" y="1258685"/>
                  <a:ext cx="125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9909281A-96BF-49AB-AF8E-6EA1CDC9AA21}"/>
                    </a:ext>
                  </a:extLst>
                </p14:cNvPr>
                <p14:cNvContentPartPr/>
                <p14:nvPr/>
              </p14:nvContentPartPr>
              <p14:xfrm>
                <a:off x="9868602" y="1156805"/>
                <a:ext cx="79560" cy="142200"/>
              </p14:xfrm>
            </p:contentPart>
          </mc:Choice>
          <mc:Fallback>
            <p:pic>
              <p:nvPicPr>
                <p:cNvPr id="117" name="Freihand 116">
                  <a:extLst>
                    <a:ext uri="{FF2B5EF4-FFF2-40B4-BE49-F238E27FC236}">
                      <a16:creationId xmlns:a16="http://schemas.microsoft.com/office/drawing/2014/main" id="{9909281A-96BF-49AB-AF8E-6EA1CDC9AA21}"/>
                    </a:ext>
                  </a:extLst>
                </p:cNvPr>
                <p:cNvPicPr/>
                <p:nvPr/>
              </p:nvPicPr>
              <p:blipFill>
                <a:blip r:embed="rId190"/>
                <a:stretch>
                  <a:fillRect/>
                </a:stretch>
              </p:blipFill>
              <p:spPr>
                <a:xfrm>
                  <a:off x="9864282" y="1152485"/>
                  <a:ext cx="88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52954346-BC0E-401D-A49F-3BC86AF5844C}"/>
                    </a:ext>
                  </a:extLst>
                </p14:cNvPr>
                <p14:cNvContentPartPr/>
                <p14:nvPr/>
              </p14:nvContentPartPr>
              <p14:xfrm>
                <a:off x="9887682" y="1237805"/>
                <a:ext cx="76680" cy="12240"/>
              </p14:xfrm>
            </p:contentPart>
          </mc:Choice>
          <mc:Fallback>
            <p:pic>
              <p:nvPicPr>
                <p:cNvPr id="118" name="Freihand 117">
                  <a:extLst>
                    <a:ext uri="{FF2B5EF4-FFF2-40B4-BE49-F238E27FC236}">
                      <a16:creationId xmlns:a16="http://schemas.microsoft.com/office/drawing/2014/main" id="{52954346-BC0E-401D-A49F-3BC86AF5844C}"/>
                    </a:ext>
                  </a:extLst>
                </p:cNvPr>
                <p:cNvPicPr/>
                <p:nvPr/>
              </p:nvPicPr>
              <p:blipFill>
                <a:blip r:embed="rId192"/>
                <a:stretch>
                  <a:fillRect/>
                </a:stretch>
              </p:blipFill>
              <p:spPr>
                <a:xfrm>
                  <a:off x="9883362" y="1233485"/>
                  <a:ext cx="85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7F5FC1FB-FDE4-4A03-AE23-E6886C38C95D}"/>
                    </a:ext>
                  </a:extLst>
                </p14:cNvPr>
                <p14:cNvContentPartPr/>
                <p14:nvPr/>
              </p14:nvContentPartPr>
              <p14:xfrm>
                <a:off x="10107282" y="1058165"/>
                <a:ext cx="126360" cy="142200"/>
              </p14:xfrm>
            </p:contentPart>
          </mc:Choice>
          <mc:Fallback>
            <p:pic>
              <p:nvPicPr>
                <p:cNvPr id="119" name="Freihand 118">
                  <a:extLst>
                    <a:ext uri="{FF2B5EF4-FFF2-40B4-BE49-F238E27FC236}">
                      <a16:creationId xmlns:a16="http://schemas.microsoft.com/office/drawing/2014/main" id="{7F5FC1FB-FDE4-4A03-AE23-E6886C38C95D}"/>
                    </a:ext>
                  </a:extLst>
                </p:cNvPr>
                <p:cNvPicPr/>
                <p:nvPr/>
              </p:nvPicPr>
              <p:blipFill>
                <a:blip r:embed="rId194"/>
                <a:stretch>
                  <a:fillRect/>
                </a:stretch>
              </p:blipFill>
              <p:spPr>
                <a:xfrm>
                  <a:off x="10102962" y="1053845"/>
                  <a:ext cx="135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F95736B0-9403-4C1C-BB80-3804F2D95A02}"/>
                    </a:ext>
                  </a:extLst>
                </p14:cNvPr>
                <p14:cNvContentPartPr/>
                <p14:nvPr/>
              </p14:nvContentPartPr>
              <p14:xfrm>
                <a:off x="10341282" y="1029725"/>
                <a:ext cx="37800" cy="127800"/>
              </p14:xfrm>
            </p:contentPart>
          </mc:Choice>
          <mc:Fallback>
            <p:pic>
              <p:nvPicPr>
                <p:cNvPr id="120" name="Freihand 119">
                  <a:extLst>
                    <a:ext uri="{FF2B5EF4-FFF2-40B4-BE49-F238E27FC236}">
                      <a16:creationId xmlns:a16="http://schemas.microsoft.com/office/drawing/2014/main" id="{F95736B0-9403-4C1C-BB80-3804F2D95A02}"/>
                    </a:ext>
                  </a:extLst>
                </p:cNvPr>
                <p:cNvPicPr/>
                <p:nvPr/>
              </p:nvPicPr>
              <p:blipFill>
                <a:blip r:embed="rId196"/>
                <a:stretch>
                  <a:fillRect/>
                </a:stretch>
              </p:blipFill>
              <p:spPr>
                <a:xfrm>
                  <a:off x="10336962" y="1025405"/>
                  <a:ext cx="4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C13A3E55-A91C-4D89-8D24-A01BA9F860A3}"/>
                    </a:ext>
                  </a:extLst>
                </p14:cNvPr>
                <p14:cNvContentPartPr/>
                <p14:nvPr/>
              </p14:nvContentPartPr>
              <p14:xfrm>
                <a:off x="10302402" y="1042685"/>
                <a:ext cx="149400" cy="38160"/>
              </p14:xfrm>
            </p:contentPart>
          </mc:Choice>
          <mc:Fallback>
            <p:pic>
              <p:nvPicPr>
                <p:cNvPr id="121" name="Freihand 120">
                  <a:extLst>
                    <a:ext uri="{FF2B5EF4-FFF2-40B4-BE49-F238E27FC236}">
                      <a16:creationId xmlns:a16="http://schemas.microsoft.com/office/drawing/2014/main" id="{C13A3E55-A91C-4D89-8D24-A01BA9F860A3}"/>
                    </a:ext>
                  </a:extLst>
                </p:cNvPr>
                <p:cNvPicPr/>
                <p:nvPr/>
              </p:nvPicPr>
              <p:blipFill>
                <a:blip r:embed="rId198"/>
                <a:stretch>
                  <a:fillRect/>
                </a:stretch>
              </p:blipFill>
              <p:spPr>
                <a:xfrm>
                  <a:off x="10298082" y="1038365"/>
                  <a:ext cx="158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724AB7ED-8D18-428F-9A69-651F470F8914}"/>
                    </a:ext>
                  </a:extLst>
                </p14:cNvPr>
                <p14:cNvContentPartPr/>
                <p14:nvPr/>
              </p14:nvContentPartPr>
              <p14:xfrm>
                <a:off x="10084602" y="1207565"/>
                <a:ext cx="371160" cy="30960"/>
              </p14:xfrm>
            </p:contentPart>
          </mc:Choice>
          <mc:Fallback>
            <p:pic>
              <p:nvPicPr>
                <p:cNvPr id="122" name="Freihand 121">
                  <a:extLst>
                    <a:ext uri="{FF2B5EF4-FFF2-40B4-BE49-F238E27FC236}">
                      <a16:creationId xmlns:a16="http://schemas.microsoft.com/office/drawing/2014/main" id="{724AB7ED-8D18-428F-9A69-651F470F8914}"/>
                    </a:ext>
                  </a:extLst>
                </p:cNvPr>
                <p:cNvPicPr/>
                <p:nvPr/>
              </p:nvPicPr>
              <p:blipFill>
                <a:blip r:embed="rId200"/>
                <a:stretch>
                  <a:fillRect/>
                </a:stretch>
              </p:blipFill>
              <p:spPr>
                <a:xfrm>
                  <a:off x="10080282" y="1203245"/>
                  <a:ext cx="379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5D2CD5A6-55DB-4FCA-834B-4CF1992A71C2}"/>
                    </a:ext>
                  </a:extLst>
                </p14:cNvPr>
                <p14:cNvContentPartPr/>
                <p14:nvPr/>
              </p14:nvContentPartPr>
              <p14:xfrm>
                <a:off x="10100082" y="1252925"/>
                <a:ext cx="144000" cy="172800"/>
              </p14:xfrm>
            </p:contentPart>
          </mc:Choice>
          <mc:Fallback>
            <p:pic>
              <p:nvPicPr>
                <p:cNvPr id="123" name="Freihand 122">
                  <a:extLst>
                    <a:ext uri="{FF2B5EF4-FFF2-40B4-BE49-F238E27FC236}">
                      <a16:creationId xmlns:a16="http://schemas.microsoft.com/office/drawing/2014/main" id="{5D2CD5A6-55DB-4FCA-834B-4CF1992A71C2}"/>
                    </a:ext>
                  </a:extLst>
                </p:cNvPr>
                <p:cNvPicPr/>
                <p:nvPr/>
              </p:nvPicPr>
              <p:blipFill>
                <a:blip r:embed="rId202"/>
                <a:stretch>
                  <a:fillRect/>
                </a:stretch>
              </p:blipFill>
              <p:spPr>
                <a:xfrm>
                  <a:off x="10095762" y="1248605"/>
                  <a:ext cx="152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ED7E4F56-7314-4F26-A18E-D61758637935}"/>
                    </a:ext>
                  </a:extLst>
                </p14:cNvPr>
                <p14:cNvContentPartPr/>
                <p14:nvPr/>
              </p14:nvContentPartPr>
              <p14:xfrm>
                <a:off x="10307802" y="1253645"/>
                <a:ext cx="168480" cy="158760"/>
              </p14:xfrm>
            </p:contentPart>
          </mc:Choice>
          <mc:Fallback>
            <p:pic>
              <p:nvPicPr>
                <p:cNvPr id="124" name="Freihand 123">
                  <a:extLst>
                    <a:ext uri="{FF2B5EF4-FFF2-40B4-BE49-F238E27FC236}">
                      <a16:creationId xmlns:a16="http://schemas.microsoft.com/office/drawing/2014/main" id="{ED7E4F56-7314-4F26-A18E-D61758637935}"/>
                    </a:ext>
                  </a:extLst>
                </p:cNvPr>
                <p:cNvPicPr/>
                <p:nvPr/>
              </p:nvPicPr>
              <p:blipFill>
                <a:blip r:embed="rId204"/>
                <a:stretch>
                  <a:fillRect/>
                </a:stretch>
              </p:blipFill>
              <p:spPr>
                <a:xfrm>
                  <a:off x="10303482" y="1249325"/>
                  <a:ext cx="177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D779A350-45CE-41F3-9208-241AD9C29350}"/>
                    </a:ext>
                  </a:extLst>
                </p14:cNvPr>
                <p14:cNvContentPartPr/>
                <p14:nvPr/>
              </p14:nvContentPartPr>
              <p14:xfrm>
                <a:off x="10656282" y="1192085"/>
                <a:ext cx="164880" cy="34200"/>
              </p14:xfrm>
            </p:contentPart>
          </mc:Choice>
          <mc:Fallback>
            <p:pic>
              <p:nvPicPr>
                <p:cNvPr id="125" name="Freihand 124">
                  <a:extLst>
                    <a:ext uri="{FF2B5EF4-FFF2-40B4-BE49-F238E27FC236}">
                      <a16:creationId xmlns:a16="http://schemas.microsoft.com/office/drawing/2014/main" id="{D779A350-45CE-41F3-9208-241AD9C29350}"/>
                    </a:ext>
                  </a:extLst>
                </p:cNvPr>
                <p:cNvPicPr/>
                <p:nvPr/>
              </p:nvPicPr>
              <p:blipFill>
                <a:blip r:embed="rId206"/>
                <a:stretch>
                  <a:fillRect/>
                </a:stretch>
              </p:blipFill>
              <p:spPr>
                <a:xfrm>
                  <a:off x="10651962" y="1187765"/>
                  <a:ext cx="173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6" name="Freihand 125">
                  <a:extLst>
                    <a:ext uri="{FF2B5EF4-FFF2-40B4-BE49-F238E27FC236}">
                      <a16:creationId xmlns:a16="http://schemas.microsoft.com/office/drawing/2014/main" id="{CF80CE37-0DC3-4C68-A3DE-515BE55C77DD}"/>
                    </a:ext>
                  </a:extLst>
                </p14:cNvPr>
                <p14:cNvContentPartPr/>
                <p14:nvPr/>
              </p14:nvContentPartPr>
              <p14:xfrm>
                <a:off x="10663842" y="1237085"/>
                <a:ext cx="206280" cy="27720"/>
              </p14:xfrm>
            </p:contentPart>
          </mc:Choice>
          <mc:Fallback>
            <p:pic>
              <p:nvPicPr>
                <p:cNvPr id="126" name="Freihand 125">
                  <a:extLst>
                    <a:ext uri="{FF2B5EF4-FFF2-40B4-BE49-F238E27FC236}">
                      <a16:creationId xmlns:a16="http://schemas.microsoft.com/office/drawing/2014/main" id="{CF80CE37-0DC3-4C68-A3DE-515BE55C77DD}"/>
                    </a:ext>
                  </a:extLst>
                </p:cNvPr>
                <p:cNvPicPr/>
                <p:nvPr/>
              </p:nvPicPr>
              <p:blipFill>
                <a:blip r:embed="rId208"/>
                <a:stretch>
                  <a:fillRect/>
                </a:stretch>
              </p:blipFill>
              <p:spPr>
                <a:xfrm>
                  <a:off x="10659522" y="1232765"/>
                  <a:ext cx="214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891A4133-94B9-48A5-8A15-A224C3138D26}"/>
                    </a:ext>
                  </a:extLst>
                </p14:cNvPr>
                <p14:cNvContentPartPr/>
                <p14:nvPr/>
              </p14:nvContentPartPr>
              <p14:xfrm>
                <a:off x="11010522" y="1102085"/>
                <a:ext cx="267840" cy="111600"/>
              </p14:xfrm>
            </p:contentPart>
          </mc:Choice>
          <mc:Fallback>
            <p:pic>
              <p:nvPicPr>
                <p:cNvPr id="127" name="Freihand 126">
                  <a:extLst>
                    <a:ext uri="{FF2B5EF4-FFF2-40B4-BE49-F238E27FC236}">
                      <a16:creationId xmlns:a16="http://schemas.microsoft.com/office/drawing/2014/main" id="{891A4133-94B9-48A5-8A15-A224C3138D26}"/>
                    </a:ext>
                  </a:extLst>
                </p:cNvPr>
                <p:cNvPicPr/>
                <p:nvPr/>
              </p:nvPicPr>
              <p:blipFill>
                <a:blip r:embed="rId210"/>
                <a:stretch>
                  <a:fillRect/>
                </a:stretch>
              </p:blipFill>
              <p:spPr>
                <a:xfrm>
                  <a:off x="11006202" y="1097765"/>
                  <a:ext cx="276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688E1314-FC68-4743-AEB6-C6A3977F268E}"/>
                    </a:ext>
                  </a:extLst>
                </p14:cNvPr>
                <p14:cNvContentPartPr/>
                <p14:nvPr/>
              </p14:nvContentPartPr>
              <p14:xfrm>
                <a:off x="9564762" y="1542725"/>
                <a:ext cx="514440" cy="119880"/>
              </p14:xfrm>
            </p:contentPart>
          </mc:Choice>
          <mc:Fallback>
            <p:pic>
              <p:nvPicPr>
                <p:cNvPr id="130" name="Freihand 129">
                  <a:extLst>
                    <a:ext uri="{FF2B5EF4-FFF2-40B4-BE49-F238E27FC236}">
                      <a16:creationId xmlns:a16="http://schemas.microsoft.com/office/drawing/2014/main" id="{688E1314-FC68-4743-AEB6-C6A3977F268E}"/>
                    </a:ext>
                  </a:extLst>
                </p:cNvPr>
                <p:cNvPicPr/>
                <p:nvPr/>
              </p:nvPicPr>
              <p:blipFill>
                <a:blip r:embed="rId212"/>
                <a:stretch>
                  <a:fillRect/>
                </a:stretch>
              </p:blipFill>
              <p:spPr>
                <a:xfrm>
                  <a:off x="9560442" y="1538405"/>
                  <a:ext cx="523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760C3FF0-E522-4327-8DB6-004A63AA0864}"/>
                    </a:ext>
                  </a:extLst>
                </p14:cNvPr>
                <p14:cNvContentPartPr/>
                <p14:nvPr/>
              </p14:nvContentPartPr>
              <p14:xfrm>
                <a:off x="10096842" y="1498805"/>
                <a:ext cx="450720" cy="127440"/>
              </p14:xfrm>
            </p:contentPart>
          </mc:Choice>
          <mc:Fallback>
            <p:pic>
              <p:nvPicPr>
                <p:cNvPr id="131" name="Freihand 130">
                  <a:extLst>
                    <a:ext uri="{FF2B5EF4-FFF2-40B4-BE49-F238E27FC236}">
                      <a16:creationId xmlns:a16="http://schemas.microsoft.com/office/drawing/2014/main" id="{760C3FF0-E522-4327-8DB6-004A63AA0864}"/>
                    </a:ext>
                  </a:extLst>
                </p:cNvPr>
                <p:cNvPicPr/>
                <p:nvPr/>
              </p:nvPicPr>
              <p:blipFill>
                <a:blip r:embed="rId214"/>
                <a:stretch>
                  <a:fillRect/>
                </a:stretch>
              </p:blipFill>
              <p:spPr>
                <a:xfrm>
                  <a:off x="10092522" y="1494485"/>
                  <a:ext cx="459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Freihand 132">
                  <a:extLst>
                    <a:ext uri="{FF2B5EF4-FFF2-40B4-BE49-F238E27FC236}">
                      <a16:creationId xmlns:a16="http://schemas.microsoft.com/office/drawing/2014/main" id="{A113BEDA-0623-497D-B6CA-B9B763E5B651}"/>
                    </a:ext>
                  </a:extLst>
                </p14:cNvPr>
                <p14:cNvContentPartPr/>
                <p14:nvPr/>
              </p14:nvContentPartPr>
              <p14:xfrm>
                <a:off x="9395922" y="1826045"/>
                <a:ext cx="246960" cy="201600"/>
              </p14:xfrm>
            </p:contentPart>
          </mc:Choice>
          <mc:Fallback>
            <p:pic>
              <p:nvPicPr>
                <p:cNvPr id="133" name="Freihand 132">
                  <a:extLst>
                    <a:ext uri="{FF2B5EF4-FFF2-40B4-BE49-F238E27FC236}">
                      <a16:creationId xmlns:a16="http://schemas.microsoft.com/office/drawing/2014/main" id="{A113BEDA-0623-497D-B6CA-B9B763E5B651}"/>
                    </a:ext>
                  </a:extLst>
                </p:cNvPr>
                <p:cNvPicPr/>
                <p:nvPr/>
              </p:nvPicPr>
              <p:blipFill>
                <a:blip r:embed="rId216"/>
                <a:stretch>
                  <a:fillRect/>
                </a:stretch>
              </p:blipFill>
              <p:spPr>
                <a:xfrm>
                  <a:off x="9391602" y="1821725"/>
                  <a:ext cx="255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Freihand 133">
                  <a:extLst>
                    <a:ext uri="{FF2B5EF4-FFF2-40B4-BE49-F238E27FC236}">
                      <a16:creationId xmlns:a16="http://schemas.microsoft.com/office/drawing/2014/main" id="{BE72816D-60F5-4ABF-8671-A93B2C20BE8D}"/>
                    </a:ext>
                  </a:extLst>
                </p14:cNvPr>
                <p14:cNvContentPartPr/>
                <p14:nvPr/>
              </p14:nvContentPartPr>
              <p14:xfrm>
                <a:off x="9676362" y="1756205"/>
                <a:ext cx="264600" cy="169200"/>
              </p14:xfrm>
            </p:contentPart>
          </mc:Choice>
          <mc:Fallback>
            <p:pic>
              <p:nvPicPr>
                <p:cNvPr id="134" name="Freihand 133">
                  <a:extLst>
                    <a:ext uri="{FF2B5EF4-FFF2-40B4-BE49-F238E27FC236}">
                      <a16:creationId xmlns:a16="http://schemas.microsoft.com/office/drawing/2014/main" id="{BE72816D-60F5-4ABF-8671-A93B2C20BE8D}"/>
                    </a:ext>
                  </a:extLst>
                </p:cNvPr>
                <p:cNvPicPr/>
                <p:nvPr/>
              </p:nvPicPr>
              <p:blipFill>
                <a:blip r:embed="rId218"/>
                <a:stretch>
                  <a:fillRect/>
                </a:stretch>
              </p:blipFill>
              <p:spPr>
                <a:xfrm>
                  <a:off x="9672042" y="1751885"/>
                  <a:ext cx="273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Freihand 134">
                  <a:extLst>
                    <a:ext uri="{FF2B5EF4-FFF2-40B4-BE49-F238E27FC236}">
                      <a16:creationId xmlns:a16="http://schemas.microsoft.com/office/drawing/2014/main" id="{06483A3C-7D72-4DB6-B83F-D0273C987930}"/>
                    </a:ext>
                  </a:extLst>
                </p14:cNvPr>
                <p14:cNvContentPartPr/>
                <p14:nvPr/>
              </p14:nvContentPartPr>
              <p14:xfrm>
                <a:off x="9994242" y="1774565"/>
                <a:ext cx="373680" cy="214920"/>
              </p14:xfrm>
            </p:contentPart>
          </mc:Choice>
          <mc:Fallback>
            <p:pic>
              <p:nvPicPr>
                <p:cNvPr id="135" name="Freihand 134">
                  <a:extLst>
                    <a:ext uri="{FF2B5EF4-FFF2-40B4-BE49-F238E27FC236}">
                      <a16:creationId xmlns:a16="http://schemas.microsoft.com/office/drawing/2014/main" id="{06483A3C-7D72-4DB6-B83F-D0273C987930}"/>
                    </a:ext>
                  </a:extLst>
                </p:cNvPr>
                <p:cNvPicPr/>
                <p:nvPr/>
              </p:nvPicPr>
              <p:blipFill>
                <a:blip r:embed="rId220"/>
                <a:stretch>
                  <a:fillRect/>
                </a:stretch>
              </p:blipFill>
              <p:spPr>
                <a:xfrm>
                  <a:off x="9989922" y="1770245"/>
                  <a:ext cx="382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6" name="Freihand 135">
                  <a:extLst>
                    <a:ext uri="{FF2B5EF4-FFF2-40B4-BE49-F238E27FC236}">
                      <a16:creationId xmlns:a16="http://schemas.microsoft.com/office/drawing/2014/main" id="{66484E2D-4990-43F4-A612-0F0C4AC6EC81}"/>
                    </a:ext>
                  </a:extLst>
                </p14:cNvPr>
                <p14:cNvContentPartPr/>
                <p14:nvPr/>
              </p14:nvContentPartPr>
              <p14:xfrm>
                <a:off x="10391682" y="1726325"/>
                <a:ext cx="95400" cy="78840"/>
              </p14:xfrm>
            </p:contentPart>
          </mc:Choice>
          <mc:Fallback>
            <p:pic>
              <p:nvPicPr>
                <p:cNvPr id="136" name="Freihand 135">
                  <a:extLst>
                    <a:ext uri="{FF2B5EF4-FFF2-40B4-BE49-F238E27FC236}">
                      <a16:creationId xmlns:a16="http://schemas.microsoft.com/office/drawing/2014/main" id="{66484E2D-4990-43F4-A612-0F0C4AC6EC81}"/>
                    </a:ext>
                  </a:extLst>
                </p:cNvPr>
                <p:cNvPicPr/>
                <p:nvPr/>
              </p:nvPicPr>
              <p:blipFill>
                <a:blip r:embed="rId222"/>
                <a:stretch>
                  <a:fillRect/>
                </a:stretch>
              </p:blipFill>
              <p:spPr>
                <a:xfrm>
                  <a:off x="10387362" y="1722005"/>
                  <a:ext cx="104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923B5DC4-20E2-46AA-AC57-446E0CB630F3}"/>
                    </a:ext>
                  </a:extLst>
                </p14:cNvPr>
                <p14:cNvContentPartPr/>
                <p14:nvPr/>
              </p14:nvContentPartPr>
              <p14:xfrm>
                <a:off x="10426242" y="1729925"/>
                <a:ext cx="208080" cy="45360"/>
              </p14:xfrm>
            </p:contentPart>
          </mc:Choice>
          <mc:Fallback>
            <p:pic>
              <p:nvPicPr>
                <p:cNvPr id="137" name="Freihand 136">
                  <a:extLst>
                    <a:ext uri="{FF2B5EF4-FFF2-40B4-BE49-F238E27FC236}">
                      <a16:creationId xmlns:a16="http://schemas.microsoft.com/office/drawing/2014/main" id="{923B5DC4-20E2-46AA-AC57-446E0CB630F3}"/>
                    </a:ext>
                  </a:extLst>
                </p:cNvPr>
                <p:cNvPicPr/>
                <p:nvPr/>
              </p:nvPicPr>
              <p:blipFill>
                <a:blip r:embed="rId224"/>
                <a:stretch>
                  <a:fillRect/>
                </a:stretch>
              </p:blipFill>
              <p:spPr>
                <a:xfrm>
                  <a:off x="10421922" y="1725605"/>
                  <a:ext cx="216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Freihand 138">
                  <a:extLst>
                    <a:ext uri="{FF2B5EF4-FFF2-40B4-BE49-F238E27FC236}">
                      <a16:creationId xmlns:a16="http://schemas.microsoft.com/office/drawing/2014/main" id="{2D9CBF2E-678A-47FC-86F6-628DCE038EC8}"/>
                    </a:ext>
                  </a:extLst>
                </p14:cNvPr>
                <p14:cNvContentPartPr/>
                <p14:nvPr/>
              </p14:nvContentPartPr>
              <p14:xfrm>
                <a:off x="9700122" y="2143565"/>
                <a:ext cx="102240" cy="204480"/>
              </p14:xfrm>
            </p:contentPart>
          </mc:Choice>
          <mc:Fallback>
            <p:pic>
              <p:nvPicPr>
                <p:cNvPr id="139" name="Freihand 138">
                  <a:extLst>
                    <a:ext uri="{FF2B5EF4-FFF2-40B4-BE49-F238E27FC236}">
                      <a16:creationId xmlns:a16="http://schemas.microsoft.com/office/drawing/2014/main" id="{2D9CBF2E-678A-47FC-86F6-628DCE038EC8}"/>
                    </a:ext>
                  </a:extLst>
                </p:cNvPr>
                <p:cNvPicPr/>
                <p:nvPr/>
              </p:nvPicPr>
              <p:blipFill>
                <a:blip r:embed="rId226"/>
                <a:stretch>
                  <a:fillRect/>
                </a:stretch>
              </p:blipFill>
              <p:spPr>
                <a:xfrm>
                  <a:off x="9695802" y="2139245"/>
                  <a:ext cx="110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Freihand 139">
                  <a:extLst>
                    <a:ext uri="{FF2B5EF4-FFF2-40B4-BE49-F238E27FC236}">
                      <a16:creationId xmlns:a16="http://schemas.microsoft.com/office/drawing/2014/main" id="{4944DC4C-B11D-4056-B849-FC468AA15A97}"/>
                    </a:ext>
                  </a:extLst>
                </p14:cNvPr>
                <p14:cNvContentPartPr/>
                <p14:nvPr/>
              </p14:nvContentPartPr>
              <p14:xfrm>
                <a:off x="9845202" y="2124485"/>
                <a:ext cx="93240" cy="77760"/>
              </p14:xfrm>
            </p:contentPart>
          </mc:Choice>
          <mc:Fallback>
            <p:pic>
              <p:nvPicPr>
                <p:cNvPr id="140" name="Freihand 139">
                  <a:extLst>
                    <a:ext uri="{FF2B5EF4-FFF2-40B4-BE49-F238E27FC236}">
                      <a16:creationId xmlns:a16="http://schemas.microsoft.com/office/drawing/2014/main" id="{4944DC4C-B11D-4056-B849-FC468AA15A97}"/>
                    </a:ext>
                  </a:extLst>
                </p:cNvPr>
                <p:cNvPicPr/>
                <p:nvPr/>
              </p:nvPicPr>
              <p:blipFill>
                <a:blip r:embed="rId228"/>
                <a:stretch>
                  <a:fillRect/>
                </a:stretch>
              </p:blipFill>
              <p:spPr>
                <a:xfrm>
                  <a:off x="9840882" y="2120165"/>
                  <a:ext cx="101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1" name="Freihand 140">
                  <a:extLst>
                    <a:ext uri="{FF2B5EF4-FFF2-40B4-BE49-F238E27FC236}">
                      <a16:creationId xmlns:a16="http://schemas.microsoft.com/office/drawing/2014/main" id="{2EAD2363-2497-4CD5-AF07-D4D75FC735F3}"/>
                    </a:ext>
                  </a:extLst>
                </p14:cNvPr>
                <p14:cNvContentPartPr/>
                <p14:nvPr/>
              </p14:nvContentPartPr>
              <p14:xfrm>
                <a:off x="9952122" y="2103245"/>
                <a:ext cx="60120" cy="82440"/>
              </p14:xfrm>
            </p:contentPart>
          </mc:Choice>
          <mc:Fallback>
            <p:pic>
              <p:nvPicPr>
                <p:cNvPr id="141" name="Freihand 140">
                  <a:extLst>
                    <a:ext uri="{FF2B5EF4-FFF2-40B4-BE49-F238E27FC236}">
                      <a16:creationId xmlns:a16="http://schemas.microsoft.com/office/drawing/2014/main" id="{2EAD2363-2497-4CD5-AF07-D4D75FC735F3}"/>
                    </a:ext>
                  </a:extLst>
                </p:cNvPr>
                <p:cNvPicPr/>
                <p:nvPr/>
              </p:nvPicPr>
              <p:blipFill>
                <a:blip r:embed="rId230"/>
                <a:stretch>
                  <a:fillRect/>
                </a:stretch>
              </p:blipFill>
              <p:spPr>
                <a:xfrm>
                  <a:off x="9947802" y="2098925"/>
                  <a:ext cx="68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2" name="Freihand 141">
                  <a:extLst>
                    <a:ext uri="{FF2B5EF4-FFF2-40B4-BE49-F238E27FC236}">
                      <a16:creationId xmlns:a16="http://schemas.microsoft.com/office/drawing/2014/main" id="{1FF95284-4556-4C89-8DC2-AA8D56A1A955}"/>
                    </a:ext>
                  </a:extLst>
                </p14:cNvPr>
                <p14:cNvContentPartPr/>
                <p14:nvPr/>
              </p14:nvContentPartPr>
              <p14:xfrm>
                <a:off x="10044642" y="2025125"/>
                <a:ext cx="248760" cy="124560"/>
              </p14:xfrm>
            </p:contentPart>
          </mc:Choice>
          <mc:Fallback>
            <p:pic>
              <p:nvPicPr>
                <p:cNvPr id="142" name="Freihand 141">
                  <a:extLst>
                    <a:ext uri="{FF2B5EF4-FFF2-40B4-BE49-F238E27FC236}">
                      <a16:creationId xmlns:a16="http://schemas.microsoft.com/office/drawing/2014/main" id="{1FF95284-4556-4C89-8DC2-AA8D56A1A955}"/>
                    </a:ext>
                  </a:extLst>
                </p:cNvPr>
                <p:cNvPicPr/>
                <p:nvPr/>
              </p:nvPicPr>
              <p:blipFill>
                <a:blip r:embed="rId232"/>
                <a:stretch>
                  <a:fillRect/>
                </a:stretch>
              </p:blipFill>
              <p:spPr>
                <a:xfrm>
                  <a:off x="10040322" y="2020805"/>
                  <a:ext cx="257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3" name="Freihand 142">
                  <a:extLst>
                    <a:ext uri="{FF2B5EF4-FFF2-40B4-BE49-F238E27FC236}">
                      <a16:creationId xmlns:a16="http://schemas.microsoft.com/office/drawing/2014/main" id="{54485336-3CD3-479F-9680-5DACE25C4DD9}"/>
                    </a:ext>
                  </a:extLst>
                </p14:cNvPr>
                <p14:cNvContentPartPr/>
                <p14:nvPr/>
              </p14:nvContentPartPr>
              <p14:xfrm>
                <a:off x="10308162" y="1929725"/>
                <a:ext cx="259200" cy="136800"/>
              </p14:xfrm>
            </p:contentPart>
          </mc:Choice>
          <mc:Fallback>
            <p:pic>
              <p:nvPicPr>
                <p:cNvPr id="143" name="Freihand 142">
                  <a:extLst>
                    <a:ext uri="{FF2B5EF4-FFF2-40B4-BE49-F238E27FC236}">
                      <a16:creationId xmlns:a16="http://schemas.microsoft.com/office/drawing/2014/main" id="{54485336-3CD3-479F-9680-5DACE25C4DD9}"/>
                    </a:ext>
                  </a:extLst>
                </p:cNvPr>
                <p:cNvPicPr/>
                <p:nvPr/>
              </p:nvPicPr>
              <p:blipFill>
                <a:blip r:embed="rId234"/>
                <a:stretch>
                  <a:fillRect/>
                </a:stretch>
              </p:blipFill>
              <p:spPr>
                <a:xfrm>
                  <a:off x="10303842" y="1925405"/>
                  <a:ext cx="267840" cy="145440"/>
                </a:xfrm>
                <a:prstGeom prst="rect">
                  <a:avLst/>
                </a:prstGeom>
              </p:spPr>
            </p:pic>
          </mc:Fallback>
        </mc:AlternateContent>
      </p:grpSp>
      <p:grpSp>
        <p:nvGrpSpPr>
          <p:cNvPr id="157" name="Gruppieren 156">
            <a:extLst>
              <a:ext uri="{FF2B5EF4-FFF2-40B4-BE49-F238E27FC236}">
                <a16:creationId xmlns:a16="http://schemas.microsoft.com/office/drawing/2014/main" id="{35243D97-CFE6-4DB9-A6F1-997EF2DA37F2}"/>
              </a:ext>
            </a:extLst>
          </p:cNvPr>
          <p:cNvGrpSpPr/>
          <p:nvPr/>
        </p:nvGrpSpPr>
        <p:grpSpPr>
          <a:xfrm>
            <a:off x="10786242" y="1458125"/>
            <a:ext cx="1168920" cy="548640"/>
            <a:chOff x="10786242" y="1458125"/>
            <a:chExt cx="1168920" cy="548640"/>
          </a:xfrm>
        </p:grpSpPr>
        <mc:AlternateContent xmlns:mc="http://schemas.openxmlformats.org/markup-compatibility/2006">
          <mc:Choice xmlns:p14="http://schemas.microsoft.com/office/powerpoint/2010/main" Requires="p14">
            <p:contentPart p14:bwMode="auto" r:id="rId235">
              <p14:nvContentPartPr>
                <p14:cNvPr id="145" name="Freihand 144">
                  <a:extLst>
                    <a:ext uri="{FF2B5EF4-FFF2-40B4-BE49-F238E27FC236}">
                      <a16:creationId xmlns:a16="http://schemas.microsoft.com/office/drawing/2014/main" id="{BF4911B5-7710-45E2-B70D-FA29CD8EEECC}"/>
                    </a:ext>
                  </a:extLst>
                </p14:cNvPr>
                <p14:cNvContentPartPr/>
                <p14:nvPr/>
              </p14:nvContentPartPr>
              <p14:xfrm>
                <a:off x="10786242" y="1702925"/>
                <a:ext cx="182520" cy="24120"/>
              </p14:xfrm>
            </p:contentPart>
          </mc:Choice>
          <mc:Fallback>
            <p:pic>
              <p:nvPicPr>
                <p:cNvPr id="145" name="Freihand 144">
                  <a:extLst>
                    <a:ext uri="{FF2B5EF4-FFF2-40B4-BE49-F238E27FC236}">
                      <a16:creationId xmlns:a16="http://schemas.microsoft.com/office/drawing/2014/main" id="{BF4911B5-7710-45E2-B70D-FA29CD8EEECC}"/>
                    </a:ext>
                  </a:extLst>
                </p:cNvPr>
                <p:cNvPicPr/>
                <p:nvPr/>
              </p:nvPicPr>
              <p:blipFill>
                <a:blip r:embed="rId236"/>
                <a:stretch>
                  <a:fillRect/>
                </a:stretch>
              </p:blipFill>
              <p:spPr>
                <a:xfrm>
                  <a:off x="10781922" y="1698605"/>
                  <a:ext cx="191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Freihand 145">
                  <a:extLst>
                    <a:ext uri="{FF2B5EF4-FFF2-40B4-BE49-F238E27FC236}">
                      <a16:creationId xmlns:a16="http://schemas.microsoft.com/office/drawing/2014/main" id="{4E6B36ED-202E-4A94-ADE8-13A423F0CA3B}"/>
                    </a:ext>
                  </a:extLst>
                </p14:cNvPr>
                <p14:cNvContentPartPr/>
                <p14:nvPr/>
              </p14:nvContentPartPr>
              <p14:xfrm>
                <a:off x="10818642" y="1756565"/>
                <a:ext cx="179280" cy="35640"/>
              </p14:xfrm>
            </p:contentPart>
          </mc:Choice>
          <mc:Fallback>
            <p:pic>
              <p:nvPicPr>
                <p:cNvPr id="146" name="Freihand 145">
                  <a:extLst>
                    <a:ext uri="{FF2B5EF4-FFF2-40B4-BE49-F238E27FC236}">
                      <a16:creationId xmlns:a16="http://schemas.microsoft.com/office/drawing/2014/main" id="{4E6B36ED-202E-4A94-ADE8-13A423F0CA3B}"/>
                    </a:ext>
                  </a:extLst>
                </p:cNvPr>
                <p:cNvPicPr/>
                <p:nvPr/>
              </p:nvPicPr>
              <p:blipFill>
                <a:blip r:embed="rId238"/>
                <a:stretch>
                  <a:fillRect/>
                </a:stretch>
              </p:blipFill>
              <p:spPr>
                <a:xfrm>
                  <a:off x="10814322" y="1752245"/>
                  <a:ext cx="187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7" name="Freihand 146">
                  <a:extLst>
                    <a:ext uri="{FF2B5EF4-FFF2-40B4-BE49-F238E27FC236}">
                      <a16:creationId xmlns:a16="http://schemas.microsoft.com/office/drawing/2014/main" id="{32F43779-4752-4515-A978-4CA12D9042BC}"/>
                    </a:ext>
                  </a:extLst>
                </p14:cNvPr>
                <p14:cNvContentPartPr/>
                <p14:nvPr/>
              </p14:nvContentPartPr>
              <p14:xfrm>
                <a:off x="11193762" y="1593845"/>
                <a:ext cx="38520" cy="159120"/>
              </p14:xfrm>
            </p:contentPart>
          </mc:Choice>
          <mc:Fallback>
            <p:pic>
              <p:nvPicPr>
                <p:cNvPr id="147" name="Freihand 146">
                  <a:extLst>
                    <a:ext uri="{FF2B5EF4-FFF2-40B4-BE49-F238E27FC236}">
                      <a16:creationId xmlns:a16="http://schemas.microsoft.com/office/drawing/2014/main" id="{32F43779-4752-4515-A978-4CA12D9042BC}"/>
                    </a:ext>
                  </a:extLst>
                </p:cNvPr>
                <p:cNvPicPr/>
                <p:nvPr/>
              </p:nvPicPr>
              <p:blipFill>
                <a:blip r:embed="rId240"/>
                <a:stretch>
                  <a:fillRect/>
                </a:stretch>
              </p:blipFill>
              <p:spPr>
                <a:xfrm>
                  <a:off x="11189442" y="1589525"/>
                  <a:ext cx="47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8" name="Freihand 147">
                  <a:extLst>
                    <a:ext uri="{FF2B5EF4-FFF2-40B4-BE49-F238E27FC236}">
                      <a16:creationId xmlns:a16="http://schemas.microsoft.com/office/drawing/2014/main" id="{60E149BB-D482-4FE4-BF6B-31CF557481EA}"/>
                    </a:ext>
                  </a:extLst>
                </p14:cNvPr>
                <p14:cNvContentPartPr/>
                <p14:nvPr/>
              </p14:nvContentPartPr>
              <p14:xfrm>
                <a:off x="11126442" y="1567565"/>
                <a:ext cx="164160" cy="44640"/>
              </p14:xfrm>
            </p:contentPart>
          </mc:Choice>
          <mc:Fallback>
            <p:pic>
              <p:nvPicPr>
                <p:cNvPr id="148" name="Freihand 147">
                  <a:extLst>
                    <a:ext uri="{FF2B5EF4-FFF2-40B4-BE49-F238E27FC236}">
                      <a16:creationId xmlns:a16="http://schemas.microsoft.com/office/drawing/2014/main" id="{60E149BB-D482-4FE4-BF6B-31CF557481EA}"/>
                    </a:ext>
                  </a:extLst>
                </p:cNvPr>
                <p:cNvPicPr/>
                <p:nvPr/>
              </p:nvPicPr>
              <p:blipFill>
                <a:blip r:embed="rId242"/>
                <a:stretch>
                  <a:fillRect/>
                </a:stretch>
              </p:blipFill>
              <p:spPr>
                <a:xfrm>
                  <a:off x="11122122" y="1563245"/>
                  <a:ext cx="172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 name="Freihand 148">
                  <a:extLst>
                    <a:ext uri="{FF2B5EF4-FFF2-40B4-BE49-F238E27FC236}">
                      <a16:creationId xmlns:a16="http://schemas.microsoft.com/office/drawing/2014/main" id="{53B53B3A-5512-499C-9B13-BFCB40DE2D5E}"/>
                    </a:ext>
                  </a:extLst>
                </p14:cNvPr>
                <p14:cNvContentPartPr/>
                <p14:nvPr/>
              </p14:nvContentPartPr>
              <p14:xfrm>
                <a:off x="11126442" y="1615085"/>
                <a:ext cx="305640" cy="78120"/>
              </p14:xfrm>
            </p:contentPart>
          </mc:Choice>
          <mc:Fallback>
            <p:pic>
              <p:nvPicPr>
                <p:cNvPr id="149" name="Freihand 148">
                  <a:extLst>
                    <a:ext uri="{FF2B5EF4-FFF2-40B4-BE49-F238E27FC236}">
                      <a16:creationId xmlns:a16="http://schemas.microsoft.com/office/drawing/2014/main" id="{53B53B3A-5512-499C-9B13-BFCB40DE2D5E}"/>
                    </a:ext>
                  </a:extLst>
                </p:cNvPr>
                <p:cNvPicPr/>
                <p:nvPr/>
              </p:nvPicPr>
              <p:blipFill>
                <a:blip r:embed="rId244"/>
                <a:stretch>
                  <a:fillRect/>
                </a:stretch>
              </p:blipFill>
              <p:spPr>
                <a:xfrm>
                  <a:off x="11122122" y="1610765"/>
                  <a:ext cx="314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Freihand 149">
                  <a:extLst>
                    <a:ext uri="{FF2B5EF4-FFF2-40B4-BE49-F238E27FC236}">
                      <a16:creationId xmlns:a16="http://schemas.microsoft.com/office/drawing/2014/main" id="{97424DC2-0695-4086-BE7B-3271C75BDD51}"/>
                    </a:ext>
                  </a:extLst>
                </p14:cNvPr>
                <p14:cNvContentPartPr/>
                <p14:nvPr/>
              </p14:nvContentPartPr>
              <p14:xfrm>
                <a:off x="11452602" y="1515725"/>
                <a:ext cx="79920" cy="134640"/>
              </p14:xfrm>
            </p:contentPart>
          </mc:Choice>
          <mc:Fallback>
            <p:pic>
              <p:nvPicPr>
                <p:cNvPr id="150" name="Freihand 149">
                  <a:extLst>
                    <a:ext uri="{FF2B5EF4-FFF2-40B4-BE49-F238E27FC236}">
                      <a16:creationId xmlns:a16="http://schemas.microsoft.com/office/drawing/2014/main" id="{97424DC2-0695-4086-BE7B-3271C75BDD51}"/>
                    </a:ext>
                  </a:extLst>
                </p:cNvPr>
                <p:cNvPicPr/>
                <p:nvPr/>
              </p:nvPicPr>
              <p:blipFill>
                <a:blip r:embed="rId246"/>
                <a:stretch>
                  <a:fillRect/>
                </a:stretch>
              </p:blipFill>
              <p:spPr>
                <a:xfrm>
                  <a:off x="11448282" y="1511405"/>
                  <a:ext cx="88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Freihand 150">
                  <a:extLst>
                    <a:ext uri="{FF2B5EF4-FFF2-40B4-BE49-F238E27FC236}">
                      <a16:creationId xmlns:a16="http://schemas.microsoft.com/office/drawing/2014/main" id="{7BC00C6A-8CED-4B51-A759-6F6833C175BC}"/>
                    </a:ext>
                  </a:extLst>
                </p14:cNvPr>
                <p14:cNvContentPartPr/>
                <p14:nvPr/>
              </p14:nvContentPartPr>
              <p14:xfrm>
                <a:off x="11578962" y="1458125"/>
                <a:ext cx="258120" cy="174600"/>
              </p14:xfrm>
            </p:contentPart>
          </mc:Choice>
          <mc:Fallback>
            <p:pic>
              <p:nvPicPr>
                <p:cNvPr id="151" name="Freihand 150">
                  <a:extLst>
                    <a:ext uri="{FF2B5EF4-FFF2-40B4-BE49-F238E27FC236}">
                      <a16:creationId xmlns:a16="http://schemas.microsoft.com/office/drawing/2014/main" id="{7BC00C6A-8CED-4B51-A759-6F6833C175BC}"/>
                    </a:ext>
                  </a:extLst>
                </p:cNvPr>
                <p:cNvPicPr/>
                <p:nvPr/>
              </p:nvPicPr>
              <p:blipFill>
                <a:blip r:embed="rId248"/>
                <a:stretch>
                  <a:fillRect/>
                </a:stretch>
              </p:blipFill>
              <p:spPr>
                <a:xfrm>
                  <a:off x="11574642" y="1453805"/>
                  <a:ext cx="266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2" name="Freihand 151">
                  <a:extLst>
                    <a:ext uri="{FF2B5EF4-FFF2-40B4-BE49-F238E27FC236}">
                      <a16:creationId xmlns:a16="http://schemas.microsoft.com/office/drawing/2014/main" id="{576F50CA-56D8-4C65-8525-00CEACAC04BE}"/>
                    </a:ext>
                  </a:extLst>
                </p14:cNvPr>
                <p14:cNvContentPartPr/>
                <p14:nvPr/>
              </p14:nvContentPartPr>
              <p14:xfrm>
                <a:off x="11863002" y="1520045"/>
                <a:ext cx="92160" cy="22320"/>
              </p14:xfrm>
            </p:contentPart>
          </mc:Choice>
          <mc:Fallback>
            <p:pic>
              <p:nvPicPr>
                <p:cNvPr id="152" name="Freihand 151">
                  <a:extLst>
                    <a:ext uri="{FF2B5EF4-FFF2-40B4-BE49-F238E27FC236}">
                      <a16:creationId xmlns:a16="http://schemas.microsoft.com/office/drawing/2014/main" id="{576F50CA-56D8-4C65-8525-00CEACAC04BE}"/>
                    </a:ext>
                  </a:extLst>
                </p:cNvPr>
                <p:cNvPicPr/>
                <p:nvPr/>
              </p:nvPicPr>
              <p:blipFill>
                <a:blip r:embed="rId250"/>
                <a:stretch>
                  <a:fillRect/>
                </a:stretch>
              </p:blipFill>
              <p:spPr>
                <a:xfrm>
                  <a:off x="11858682" y="1515725"/>
                  <a:ext cx="100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3" name="Freihand 152">
                  <a:extLst>
                    <a:ext uri="{FF2B5EF4-FFF2-40B4-BE49-F238E27FC236}">
                      <a16:creationId xmlns:a16="http://schemas.microsoft.com/office/drawing/2014/main" id="{A7299908-53D4-432B-A82B-0B19C2709832}"/>
                    </a:ext>
                  </a:extLst>
                </p14:cNvPr>
                <p14:cNvContentPartPr/>
                <p14:nvPr/>
              </p14:nvContentPartPr>
              <p14:xfrm>
                <a:off x="11406162" y="1803365"/>
                <a:ext cx="83880" cy="203400"/>
              </p14:xfrm>
            </p:contentPart>
          </mc:Choice>
          <mc:Fallback>
            <p:pic>
              <p:nvPicPr>
                <p:cNvPr id="153" name="Freihand 152">
                  <a:extLst>
                    <a:ext uri="{FF2B5EF4-FFF2-40B4-BE49-F238E27FC236}">
                      <a16:creationId xmlns:a16="http://schemas.microsoft.com/office/drawing/2014/main" id="{A7299908-53D4-432B-A82B-0B19C2709832}"/>
                    </a:ext>
                  </a:extLst>
                </p:cNvPr>
                <p:cNvPicPr/>
                <p:nvPr/>
              </p:nvPicPr>
              <p:blipFill>
                <a:blip r:embed="rId252"/>
                <a:stretch>
                  <a:fillRect/>
                </a:stretch>
              </p:blipFill>
              <p:spPr>
                <a:xfrm>
                  <a:off x="11401842" y="1799045"/>
                  <a:ext cx="92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4" name="Freihand 153">
                  <a:extLst>
                    <a:ext uri="{FF2B5EF4-FFF2-40B4-BE49-F238E27FC236}">
                      <a16:creationId xmlns:a16="http://schemas.microsoft.com/office/drawing/2014/main" id="{9F8FFE03-DD42-4E7C-937E-E40A02F59BE6}"/>
                    </a:ext>
                  </a:extLst>
                </p14:cNvPr>
                <p14:cNvContentPartPr/>
                <p14:nvPr/>
              </p14:nvContentPartPr>
              <p14:xfrm>
                <a:off x="11550522" y="1738565"/>
                <a:ext cx="191520" cy="117000"/>
              </p14:xfrm>
            </p:contentPart>
          </mc:Choice>
          <mc:Fallback>
            <p:pic>
              <p:nvPicPr>
                <p:cNvPr id="154" name="Freihand 153">
                  <a:extLst>
                    <a:ext uri="{FF2B5EF4-FFF2-40B4-BE49-F238E27FC236}">
                      <a16:creationId xmlns:a16="http://schemas.microsoft.com/office/drawing/2014/main" id="{9F8FFE03-DD42-4E7C-937E-E40A02F59BE6}"/>
                    </a:ext>
                  </a:extLst>
                </p:cNvPr>
                <p:cNvPicPr/>
                <p:nvPr/>
              </p:nvPicPr>
              <p:blipFill>
                <a:blip r:embed="rId254"/>
                <a:stretch>
                  <a:fillRect/>
                </a:stretch>
              </p:blipFill>
              <p:spPr>
                <a:xfrm>
                  <a:off x="11546202" y="1734245"/>
                  <a:ext cx="200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5" name="Freihand 154">
                  <a:extLst>
                    <a:ext uri="{FF2B5EF4-FFF2-40B4-BE49-F238E27FC236}">
                      <a16:creationId xmlns:a16="http://schemas.microsoft.com/office/drawing/2014/main" id="{C05D8360-1521-42D7-BA6C-93CC46D64C68}"/>
                    </a:ext>
                  </a:extLst>
                </p14:cNvPr>
                <p14:cNvContentPartPr/>
                <p14:nvPr/>
              </p14:nvContentPartPr>
              <p14:xfrm>
                <a:off x="11752122" y="1675565"/>
                <a:ext cx="21960" cy="43560"/>
              </p14:xfrm>
            </p:contentPart>
          </mc:Choice>
          <mc:Fallback>
            <p:pic>
              <p:nvPicPr>
                <p:cNvPr id="155" name="Freihand 154">
                  <a:extLst>
                    <a:ext uri="{FF2B5EF4-FFF2-40B4-BE49-F238E27FC236}">
                      <a16:creationId xmlns:a16="http://schemas.microsoft.com/office/drawing/2014/main" id="{C05D8360-1521-42D7-BA6C-93CC46D64C68}"/>
                    </a:ext>
                  </a:extLst>
                </p:cNvPr>
                <p:cNvPicPr/>
                <p:nvPr/>
              </p:nvPicPr>
              <p:blipFill>
                <a:blip r:embed="rId256"/>
                <a:stretch>
                  <a:fillRect/>
                </a:stretch>
              </p:blipFill>
              <p:spPr>
                <a:xfrm>
                  <a:off x="11747802" y="1671245"/>
                  <a:ext cx="30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6" name="Freihand 155">
                  <a:extLst>
                    <a:ext uri="{FF2B5EF4-FFF2-40B4-BE49-F238E27FC236}">
                      <a16:creationId xmlns:a16="http://schemas.microsoft.com/office/drawing/2014/main" id="{C12AFA89-5F26-4712-AA2E-BFB4E11A83D9}"/>
                    </a:ext>
                  </a:extLst>
                </p14:cNvPr>
                <p14:cNvContentPartPr/>
                <p14:nvPr/>
              </p14:nvContentPartPr>
              <p14:xfrm>
                <a:off x="11802522" y="1720565"/>
                <a:ext cx="108000" cy="78120"/>
              </p14:xfrm>
            </p:contentPart>
          </mc:Choice>
          <mc:Fallback>
            <p:pic>
              <p:nvPicPr>
                <p:cNvPr id="156" name="Freihand 155">
                  <a:extLst>
                    <a:ext uri="{FF2B5EF4-FFF2-40B4-BE49-F238E27FC236}">
                      <a16:creationId xmlns:a16="http://schemas.microsoft.com/office/drawing/2014/main" id="{C12AFA89-5F26-4712-AA2E-BFB4E11A83D9}"/>
                    </a:ext>
                  </a:extLst>
                </p:cNvPr>
                <p:cNvPicPr/>
                <p:nvPr/>
              </p:nvPicPr>
              <p:blipFill>
                <a:blip r:embed="rId258"/>
                <a:stretch>
                  <a:fillRect/>
                </a:stretch>
              </p:blipFill>
              <p:spPr>
                <a:xfrm>
                  <a:off x="11798202" y="1716245"/>
                  <a:ext cx="11664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9">
            <p14:nvContentPartPr>
              <p14:cNvPr id="158" name="Freihand 157">
                <a:extLst>
                  <a:ext uri="{FF2B5EF4-FFF2-40B4-BE49-F238E27FC236}">
                    <a16:creationId xmlns:a16="http://schemas.microsoft.com/office/drawing/2014/main" id="{D2E723FD-0D54-40B6-B1AC-1D1F622EB1F1}"/>
                  </a:ext>
                </a:extLst>
              </p14:cNvPr>
              <p14:cNvContentPartPr/>
              <p14:nvPr/>
            </p14:nvContentPartPr>
            <p14:xfrm>
              <a:off x="5924802" y="1784645"/>
              <a:ext cx="1835280" cy="807480"/>
            </p14:xfrm>
          </p:contentPart>
        </mc:Choice>
        <mc:Fallback>
          <p:pic>
            <p:nvPicPr>
              <p:cNvPr id="158" name="Freihand 157">
                <a:extLst>
                  <a:ext uri="{FF2B5EF4-FFF2-40B4-BE49-F238E27FC236}">
                    <a16:creationId xmlns:a16="http://schemas.microsoft.com/office/drawing/2014/main" id="{D2E723FD-0D54-40B6-B1AC-1D1F622EB1F1}"/>
                  </a:ext>
                </a:extLst>
              </p:cNvPr>
              <p:cNvPicPr/>
              <p:nvPr/>
            </p:nvPicPr>
            <p:blipFill>
              <a:blip r:embed="rId260"/>
              <a:stretch>
                <a:fillRect/>
              </a:stretch>
            </p:blipFill>
            <p:spPr>
              <a:xfrm>
                <a:off x="5920482" y="1780325"/>
                <a:ext cx="1843920" cy="816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9" name="Freihand 218">
                <a:extLst>
                  <a:ext uri="{FF2B5EF4-FFF2-40B4-BE49-F238E27FC236}">
                    <a16:creationId xmlns:a16="http://schemas.microsoft.com/office/drawing/2014/main" id="{43CD0256-6862-4BB9-B9D9-341D772F86CB}"/>
                  </a:ext>
                </a:extLst>
              </p14:cNvPr>
              <p14:cNvContentPartPr/>
              <p14:nvPr/>
            </p14:nvContentPartPr>
            <p14:xfrm>
              <a:off x="4405602" y="4608485"/>
              <a:ext cx="1557360" cy="115200"/>
            </p14:xfrm>
          </p:contentPart>
        </mc:Choice>
        <mc:Fallback>
          <p:pic>
            <p:nvPicPr>
              <p:cNvPr id="219" name="Freihand 218">
                <a:extLst>
                  <a:ext uri="{FF2B5EF4-FFF2-40B4-BE49-F238E27FC236}">
                    <a16:creationId xmlns:a16="http://schemas.microsoft.com/office/drawing/2014/main" id="{43CD0256-6862-4BB9-B9D9-341D772F86CB}"/>
                  </a:ext>
                </a:extLst>
              </p:cNvPr>
              <p:cNvPicPr/>
              <p:nvPr/>
            </p:nvPicPr>
            <p:blipFill>
              <a:blip r:embed="rId262"/>
              <a:stretch>
                <a:fillRect/>
              </a:stretch>
            </p:blipFill>
            <p:spPr>
              <a:xfrm>
                <a:off x="4401282" y="4604165"/>
                <a:ext cx="1566000" cy="123840"/>
              </a:xfrm>
              <a:prstGeom prst="rect">
                <a:avLst/>
              </a:prstGeom>
            </p:spPr>
          </p:pic>
        </mc:Fallback>
      </mc:AlternateContent>
      <p:grpSp>
        <p:nvGrpSpPr>
          <p:cNvPr id="223" name="Gruppieren 222">
            <a:extLst>
              <a:ext uri="{FF2B5EF4-FFF2-40B4-BE49-F238E27FC236}">
                <a16:creationId xmlns:a16="http://schemas.microsoft.com/office/drawing/2014/main" id="{04EE48A3-7A2C-4EB1-A565-90257BCB8408}"/>
              </a:ext>
            </a:extLst>
          </p:cNvPr>
          <p:cNvGrpSpPr/>
          <p:nvPr/>
        </p:nvGrpSpPr>
        <p:grpSpPr>
          <a:xfrm>
            <a:off x="1790202" y="2905325"/>
            <a:ext cx="6507720" cy="1904040"/>
            <a:chOff x="1790202" y="2905325"/>
            <a:chExt cx="6507720" cy="1904040"/>
          </a:xfrm>
        </p:grpSpPr>
        <mc:AlternateContent xmlns:mc="http://schemas.openxmlformats.org/markup-compatibility/2006">
          <mc:Choice xmlns:p14="http://schemas.microsoft.com/office/powerpoint/2010/main" Requires="p14">
            <p:contentPart p14:bwMode="auto" r:id="rId263">
              <p14:nvContentPartPr>
                <p14:cNvPr id="159" name="Freihand 158">
                  <a:extLst>
                    <a:ext uri="{FF2B5EF4-FFF2-40B4-BE49-F238E27FC236}">
                      <a16:creationId xmlns:a16="http://schemas.microsoft.com/office/drawing/2014/main" id="{3C7B6DBC-4277-412D-A5CF-96DCF32E0764}"/>
                    </a:ext>
                  </a:extLst>
                </p14:cNvPr>
                <p14:cNvContentPartPr/>
                <p14:nvPr/>
              </p14:nvContentPartPr>
              <p14:xfrm>
                <a:off x="3539082" y="4013405"/>
                <a:ext cx="12600" cy="72000"/>
              </p14:xfrm>
            </p:contentPart>
          </mc:Choice>
          <mc:Fallback>
            <p:pic>
              <p:nvPicPr>
                <p:cNvPr id="159" name="Freihand 158">
                  <a:extLst>
                    <a:ext uri="{FF2B5EF4-FFF2-40B4-BE49-F238E27FC236}">
                      <a16:creationId xmlns:a16="http://schemas.microsoft.com/office/drawing/2014/main" id="{3C7B6DBC-4277-412D-A5CF-96DCF32E0764}"/>
                    </a:ext>
                  </a:extLst>
                </p:cNvPr>
                <p:cNvPicPr/>
                <p:nvPr/>
              </p:nvPicPr>
              <p:blipFill>
                <a:blip r:embed="rId264"/>
                <a:stretch>
                  <a:fillRect/>
                </a:stretch>
              </p:blipFill>
              <p:spPr>
                <a:xfrm>
                  <a:off x="3534762" y="4009085"/>
                  <a:ext cx="21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0" name="Freihand 159">
                  <a:extLst>
                    <a:ext uri="{FF2B5EF4-FFF2-40B4-BE49-F238E27FC236}">
                      <a16:creationId xmlns:a16="http://schemas.microsoft.com/office/drawing/2014/main" id="{A01813EF-75FB-476B-AF93-10C9A7F645AA}"/>
                    </a:ext>
                  </a:extLst>
                </p14:cNvPr>
                <p14:cNvContentPartPr/>
                <p14:nvPr/>
              </p14:nvContentPartPr>
              <p14:xfrm>
                <a:off x="3581202" y="3951845"/>
                <a:ext cx="360" cy="360"/>
              </p14:xfrm>
            </p:contentPart>
          </mc:Choice>
          <mc:Fallback>
            <p:pic>
              <p:nvPicPr>
                <p:cNvPr id="160" name="Freihand 159">
                  <a:extLst>
                    <a:ext uri="{FF2B5EF4-FFF2-40B4-BE49-F238E27FC236}">
                      <a16:creationId xmlns:a16="http://schemas.microsoft.com/office/drawing/2014/main" id="{A01813EF-75FB-476B-AF93-10C9A7F645AA}"/>
                    </a:ext>
                  </a:extLst>
                </p:cNvPr>
                <p:cNvPicPr/>
                <p:nvPr/>
              </p:nvPicPr>
              <p:blipFill>
                <a:blip r:embed="rId51"/>
                <a:stretch>
                  <a:fillRect/>
                </a:stretch>
              </p:blipFill>
              <p:spPr>
                <a:xfrm>
                  <a:off x="3576882" y="39475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1" name="Freihand 160">
                  <a:extLst>
                    <a:ext uri="{FF2B5EF4-FFF2-40B4-BE49-F238E27FC236}">
                      <a16:creationId xmlns:a16="http://schemas.microsoft.com/office/drawing/2014/main" id="{763A6CD4-DDD3-416A-88CF-E813E69231CC}"/>
                    </a:ext>
                  </a:extLst>
                </p14:cNvPr>
                <p14:cNvContentPartPr/>
                <p14:nvPr/>
              </p14:nvContentPartPr>
              <p14:xfrm>
                <a:off x="3385002" y="3902885"/>
                <a:ext cx="357120" cy="847440"/>
              </p14:xfrm>
            </p:contentPart>
          </mc:Choice>
          <mc:Fallback>
            <p:pic>
              <p:nvPicPr>
                <p:cNvPr id="161" name="Freihand 160">
                  <a:extLst>
                    <a:ext uri="{FF2B5EF4-FFF2-40B4-BE49-F238E27FC236}">
                      <a16:creationId xmlns:a16="http://schemas.microsoft.com/office/drawing/2014/main" id="{763A6CD4-DDD3-416A-88CF-E813E69231CC}"/>
                    </a:ext>
                  </a:extLst>
                </p:cNvPr>
                <p:cNvPicPr/>
                <p:nvPr/>
              </p:nvPicPr>
              <p:blipFill>
                <a:blip r:embed="rId267"/>
                <a:stretch>
                  <a:fillRect/>
                </a:stretch>
              </p:blipFill>
              <p:spPr>
                <a:xfrm>
                  <a:off x="3380682" y="3898565"/>
                  <a:ext cx="365760" cy="856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Freihand 162">
                  <a:extLst>
                    <a:ext uri="{FF2B5EF4-FFF2-40B4-BE49-F238E27FC236}">
                      <a16:creationId xmlns:a16="http://schemas.microsoft.com/office/drawing/2014/main" id="{0185778C-F086-438A-90F3-07EB622A5558}"/>
                    </a:ext>
                  </a:extLst>
                </p14:cNvPr>
                <p14:cNvContentPartPr/>
                <p14:nvPr/>
              </p14:nvContentPartPr>
              <p14:xfrm>
                <a:off x="2566722" y="3730085"/>
                <a:ext cx="146160" cy="284040"/>
              </p14:xfrm>
            </p:contentPart>
          </mc:Choice>
          <mc:Fallback>
            <p:pic>
              <p:nvPicPr>
                <p:cNvPr id="163" name="Freihand 162">
                  <a:extLst>
                    <a:ext uri="{FF2B5EF4-FFF2-40B4-BE49-F238E27FC236}">
                      <a16:creationId xmlns:a16="http://schemas.microsoft.com/office/drawing/2014/main" id="{0185778C-F086-438A-90F3-07EB622A5558}"/>
                    </a:ext>
                  </a:extLst>
                </p:cNvPr>
                <p:cNvPicPr/>
                <p:nvPr/>
              </p:nvPicPr>
              <p:blipFill>
                <a:blip r:embed="rId269"/>
                <a:stretch>
                  <a:fillRect/>
                </a:stretch>
              </p:blipFill>
              <p:spPr>
                <a:xfrm>
                  <a:off x="2562402" y="3725765"/>
                  <a:ext cx="1548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Freihand 163">
                  <a:extLst>
                    <a:ext uri="{FF2B5EF4-FFF2-40B4-BE49-F238E27FC236}">
                      <a16:creationId xmlns:a16="http://schemas.microsoft.com/office/drawing/2014/main" id="{B6E067D1-F840-422E-819B-CB4B74FB12B5}"/>
                    </a:ext>
                  </a:extLst>
                </p14:cNvPr>
                <p14:cNvContentPartPr/>
                <p14:nvPr/>
              </p14:nvContentPartPr>
              <p14:xfrm>
                <a:off x="2626122" y="3849605"/>
                <a:ext cx="159840" cy="150120"/>
              </p14:xfrm>
            </p:contentPart>
          </mc:Choice>
          <mc:Fallback>
            <p:pic>
              <p:nvPicPr>
                <p:cNvPr id="164" name="Freihand 163">
                  <a:extLst>
                    <a:ext uri="{FF2B5EF4-FFF2-40B4-BE49-F238E27FC236}">
                      <a16:creationId xmlns:a16="http://schemas.microsoft.com/office/drawing/2014/main" id="{B6E067D1-F840-422E-819B-CB4B74FB12B5}"/>
                    </a:ext>
                  </a:extLst>
                </p:cNvPr>
                <p:cNvPicPr/>
                <p:nvPr/>
              </p:nvPicPr>
              <p:blipFill>
                <a:blip r:embed="rId271"/>
                <a:stretch>
                  <a:fillRect/>
                </a:stretch>
              </p:blipFill>
              <p:spPr>
                <a:xfrm>
                  <a:off x="2621802" y="3845285"/>
                  <a:ext cx="168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5" name="Freihand 164">
                  <a:extLst>
                    <a:ext uri="{FF2B5EF4-FFF2-40B4-BE49-F238E27FC236}">
                      <a16:creationId xmlns:a16="http://schemas.microsoft.com/office/drawing/2014/main" id="{2C68DF96-75C3-493B-A9B7-134A992F0299}"/>
                    </a:ext>
                  </a:extLst>
                </p14:cNvPr>
                <p14:cNvContentPartPr/>
                <p14:nvPr/>
              </p14:nvContentPartPr>
              <p14:xfrm>
                <a:off x="1825122" y="3157325"/>
                <a:ext cx="178560" cy="198720"/>
              </p14:xfrm>
            </p:contentPart>
          </mc:Choice>
          <mc:Fallback>
            <p:pic>
              <p:nvPicPr>
                <p:cNvPr id="165" name="Freihand 164">
                  <a:extLst>
                    <a:ext uri="{FF2B5EF4-FFF2-40B4-BE49-F238E27FC236}">
                      <a16:creationId xmlns:a16="http://schemas.microsoft.com/office/drawing/2014/main" id="{2C68DF96-75C3-493B-A9B7-134A992F0299}"/>
                    </a:ext>
                  </a:extLst>
                </p:cNvPr>
                <p:cNvPicPr/>
                <p:nvPr/>
              </p:nvPicPr>
              <p:blipFill>
                <a:blip r:embed="rId273"/>
                <a:stretch>
                  <a:fillRect/>
                </a:stretch>
              </p:blipFill>
              <p:spPr>
                <a:xfrm>
                  <a:off x="1820802" y="3153005"/>
                  <a:ext cx="187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 name="Freihand 165">
                  <a:extLst>
                    <a:ext uri="{FF2B5EF4-FFF2-40B4-BE49-F238E27FC236}">
                      <a16:creationId xmlns:a16="http://schemas.microsoft.com/office/drawing/2014/main" id="{27A43326-FBBD-4AE3-8DF6-2ED5B755A62E}"/>
                    </a:ext>
                  </a:extLst>
                </p14:cNvPr>
                <p14:cNvContentPartPr/>
                <p14:nvPr/>
              </p14:nvContentPartPr>
              <p14:xfrm>
                <a:off x="2005482" y="3203045"/>
                <a:ext cx="320760" cy="113760"/>
              </p14:xfrm>
            </p:contentPart>
          </mc:Choice>
          <mc:Fallback>
            <p:pic>
              <p:nvPicPr>
                <p:cNvPr id="166" name="Freihand 165">
                  <a:extLst>
                    <a:ext uri="{FF2B5EF4-FFF2-40B4-BE49-F238E27FC236}">
                      <a16:creationId xmlns:a16="http://schemas.microsoft.com/office/drawing/2014/main" id="{27A43326-FBBD-4AE3-8DF6-2ED5B755A62E}"/>
                    </a:ext>
                  </a:extLst>
                </p:cNvPr>
                <p:cNvPicPr/>
                <p:nvPr/>
              </p:nvPicPr>
              <p:blipFill>
                <a:blip r:embed="rId275"/>
                <a:stretch>
                  <a:fillRect/>
                </a:stretch>
              </p:blipFill>
              <p:spPr>
                <a:xfrm>
                  <a:off x="2001162" y="3198725"/>
                  <a:ext cx="329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Freihand 166">
                  <a:extLst>
                    <a:ext uri="{FF2B5EF4-FFF2-40B4-BE49-F238E27FC236}">
                      <a16:creationId xmlns:a16="http://schemas.microsoft.com/office/drawing/2014/main" id="{0FB889B9-FC67-417A-A7D6-D64FF66118A5}"/>
                    </a:ext>
                  </a:extLst>
                </p14:cNvPr>
                <p14:cNvContentPartPr/>
                <p14:nvPr/>
              </p14:nvContentPartPr>
              <p14:xfrm>
                <a:off x="2262882" y="3224645"/>
                <a:ext cx="53280" cy="11160"/>
              </p14:xfrm>
            </p:contentPart>
          </mc:Choice>
          <mc:Fallback>
            <p:pic>
              <p:nvPicPr>
                <p:cNvPr id="167" name="Freihand 166">
                  <a:extLst>
                    <a:ext uri="{FF2B5EF4-FFF2-40B4-BE49-F238E27FC236}">
                      <a16:creationId xmlns:a16="http://schemas.microsoft.com/office/drawing/2014/main" id="{0FB889B9-FC67-417A-A7D6-D64FF66118A5}"/>
                    </a:ext>
                  </a:extLst>
                </p:cNvPr>
                <p:cNvPicPr/>
                <p:nvPr/>
              </p:nvPicPr>
              <p:blipFill>
                <a:blip r:embed="rId277"/>
                <a:stretch>
                  <a:fillRect/>
                </a:stretch>
              </p:blipFill>
              <p:spPr>
                <a:xfrm>
                  <a:off x="2258562" y="3220325"/>
                  <a:ext cx="61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Freihand 167">
                  <a:extLst>
                    <a:ext uri="{FF2B5EF4-FFF2-40B4-BE49-F238E27FC236}">
                      <a16:creationId xmlns:a16="http://schemas.microsoft.com/office/drawing/2014/main" id="{316A5D8B-E753-4B8B-8D63-57B3C02762DA}"/>
                    </a:ext>
                  </a:extLst>
                </p14:cNvPr>
                <p14:cNvContentPartPr/>
                <p14:nvPr/>
              </p14:nvContentPartPr>
              <p14:xfrm>
                <a:off x="2332002" y="3195845"/>
                <a:ext cx="175320" cy="176760"/>
              </p14:xfrm>
            </p:contentPart>
          </mc:Choice>
          <mc:Fallback>
            <p:pic>
              <p:nvPicPr>
                <p:cNvPr id="168" name="Freihand 167">
                  <a:extLst>
                    <a:ext uri="{FF2B5EF4-FFF2-40B4-BE49-F238E27FC236}">
                      <a16:creationId xmlns:a16="http://schemas.microsoft.com/office/drawing/2014/main" id="{316A5D8B-E753-4B8B-8D63-57B3C02762DA}"/>
                    </a:ext>
                  </a:extLst>
                </p:cNvPr>
                <p:cNvPicPr/>
                <p:nvPr/>
              </p:nvPicPr>
              <p:blipFill>
                <a:blip r:embed="rId279"/>
                <a:stretch>
                  <a:fillRect/>
                </a:stretch>
              </p:blipFill>
              <p:spPr>
                <a:xfrm>
                  <a:off x="2327682" y="3191525"/>
                  <a:ext cx="183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9" name="Freihand 168">
                  <a:extLst>
                    <a:ext uri="{FF2B5EF4-FFF2-40B4-BE49-F238E27FC236}">
                      <a16:creationId xmlns:a16="http://schemas.microsoft.com/office/drawing/2014/main" id="{F633C5D3-3467-485B-8DB7-20D90FB8605C}"/>
                    </a:ext>
                  </a:extLst>
                </p14:cNvPr>
                <p14:cNvContentPartPr/>
                <p14:nvPr/>
              </p14:nvContentPartPr>
              <p14:xfrm>
                <a:off x="2499042" y="3068765"/>
                <a:ext cx="428760" cy="160200"/>
              </p14:xfrm>
            </p:contentPart>
          </mc:Choice>
          <mc:Fallback>
            <p:pic>
              <p:nvPicPr>
                <p:cNvPr id="169" name="Freihand 168">
                  <a:extLst>
                    <a:ext uri="{FF2B5EF4-FFF2-40B4-BE49-F238E27FC236}">
                      <a16:creationId xmlns:a16="http://schemas.microsoft.com/office/drawing/2014/main" id="{F633C5D3-3467-485B-8DB7-20D90FB8605C}"/>
                    </a:ext>
                  </a:extLst>
                </p:cNvPr>
                <p:cNvPicPr/>
                <p:nvPr/>
              </p:nvPicPr>
              <p:blipFill>
                <a:blip r:embed="rId281"/>
                <a:stretch>
                  <a:fillRect/>
                </a:stretch>
              </p:blipFill>
              <p:spPr>
                <a:xfrm>
                  <a:off x="2494722" y="3064445"/>
                  <a:ext cx="437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2" name="Freihand 171">
                  <a:extLst>
                    <a:ext uri="{FF2B5EF4-FFF2-40B4-BE49-F238E27FC236}">
                      <a16:creationId xmlns:a16="http://schemas.microsoft.com/office/drawing/2014/main" id="{8D21A737-ABF6-488A-915E-CD631E21CC93}"/>
                    </a:ext>
                  </a:extLst>
                </p14:cNvPr>
                <p14:cNvContentPartPr/>
                <p14:nvPr/>
              </p14:nvContentPartPr>
              <p14:xfrm>
                <a:off x="1821162" y="3445325"/>
                <a:ext cx="277560" cy="131040"/>
              </p14:xfrm>
            </p:contentPart>
          </mc:Choice>
          <mc:Fallback>
            <p:pic>
              <p:nvPicPr>
                <p:cNvPr id="172" name="Freihand 171">
                  <a:extLst>
                    <a:ext uri="{FF2B5EF4-FFF2-40B4-BE49-F238E27FC236}">
                      <a16:creationId xmlns:a16="http://schemas.microsoft.com/office/drawing/2014/main" id="{8D21A737-ABF6-488A-915E-CD631E21CC93}"/>
                    </a:ext>
                  </a:extLst>
                </p:cNvPr>
                <p:cNvPicPr/>
                <p:nvPr/>
              </p:nvPicPr>
              <p:blipFill>
                <a:blip r:embed="rId283"/>
                <a:stretch>
                  <a:fillRect/>
                </a:stretch>
              </p:blipFill>
              <p:spPr>
                <a:xfrm>
                  <a:off x="1816842" y="3441005"/>
                  <a:ext cx="286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413B190C-4A78-4E96-9DDC-C9948535FC56}"/>
                    </a:ext>
                  </a:extLst>
                </p14:cNvPr>
                <p14:cNvContentPartPr/>
                <p14:nvPr/>
              </p14:nvContentPartPr>
              <p14:xfrm>
                <a:off x="2172162" y="3399605"/>
                <a:ext cx="59040" cy="122400"/>
              </p14:xfrm>
            </p:contentPart>
          </mc:Choice>
          <mc:Fallback>
            <p:pic>
              <p:nvPicPr>
                <p:cNvPr id="173" name="Freihand 172">
                  <a:extLst>
                    <a:ext uri="{FF2B5EF4-FFF2-40B4-BE49-F238E27FC236}">
                      <a16:creationId xmlns:a16="http://schemas.microsoft.com/office/drawing/2014/main" id="{413B190C-4A78-4E96-9DDC-C9948535FC56}"/>
                    </a:ext>
                  </a:extLst>
                </p:cNvPr>
                <p:cNvPicPr/>
                <p:nvPr/>
              </p:nvPicPr>
              <p:blipFill>
                <a:blip r:embed="rId285"/>
                <a:stretch>
                  <a:fillRect/>
                </a:stretch>
              </p:blipFill>
              <p:spPr>
                <a:xfrm>
                  <a:off x="2167842" y="3395285"/>
                  <a:ext cx="67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7AB002C3-9E35-4593-BFB0-ADE715053400}"/>
                    </a:ext>
                  </a:extLst>
                </p14:cNvPr>
                <p14:cNvContentPartPr/>
                <p14:nvPr/>
              </p14:nvContentPartPr>
              <p14:xfrm>
                <a:off x="2184402" y="3316805"/>
                <a:ext cx="522360" cy="216000"/>
              </p14:xfrm>
            </p:contentPart>
          </mc:Choice>
          <mc:Fallback>
            <p:pic>
              <p:nvPicPr>
                <p:cNvPr id="174" name="Freihand 173">
                  <a:extLst>
                    <a:ext uri="{FF2B5EF4-FFF2-40B4-BE49-F238E27FC236}">
                      <a16:creationId xmlns:a16="http://schemas.microsoft.com/office/drawing/2014/main" id="{7AB002C3-9E35-4593-BFB0-ADE715053400}"/>
                    </a:ext>
                  </a:extLst>
                </p:cNvPr>
                <p:cNvPicPr/>
                <p:nvPr/>
              </p:nvPicPr>
              <p:blipFill>
                <a:blip r:embed="rId287"/>
                <a:stretch>
                  <a:fillRect/>
                </a:stretch>
              </p:blipFill>
              <p:spPr>
                <a:xfrm>
                  <a:off x="2179722" y="3312485"/>
                  <a:ext cx="5310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5" name="Freihand 174">
                  <a:extLst>
                    <a:ext uri="{FF2B5EF4-FFF2-40B4-BE49-F238E27FC236}">
                      <a16:creationId xmlns:a16="http://schemas.microsoft.com/office/drawing/2014/main" id="{BD3A58FF-CB35-440E-AAEC-6A2AC8FBF584}"/>
                    </a:ext>
                  </a:extLst>
                </p14:cNvPr>
                <p14:cNvContentPartPr/>
                <p14:nvPr/>
              </p14:nvContentPartPr>
              <p14:xfrm>
                <a:off x="2184042" y="3615965"/>
                <a:ext cx="176760" cy="47160"/>
              </p14:xfrm>
            </p:contentPart>
          </mc:Choice>
          <mc:Fallback>
            <p:pic>
              <p:nvPicPr>
                <p:cNvPr id="175" name="Freihand 174">
                  <a:extLst>
                    <a:ext uri="{FF2B5EF4-FFF2-40B4-BE49-F238E27FC236}">
                      <a16:creationId xmlns:a16="http://schemas.microsoft.com/office/drawing/2014/main" id="{BD3A58FF-CB35-440E-AAEC-6A2AC8FBF584}"/>
                    </a:ext>
                  </a:extLst>
                </p:cNvPr>
                <p:cNvPicPr/>
                <p:nvPr/>
              </p:nvPicPr>
              <p:blipFill>
                <a:blip r:embed="rId289"/>
                <a:stretch>
                  <a:fillRect/>
                </a:stretch>
              </p:blipFill>
              <p:spPr>
                <a:xfrm>
                  <a:off x="2179722" y="3611645"/>
                  <a:ext cx="185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6" name="Freihand 175">
                  <a:extLst>
                    <a:ext uri="{FF2B5EF4-FFF2-40B4-BE49-F238E27FC236}">
                      <a16:creationId xmlns:a16="http://schemas.microsoft.com/office/drawing/2014/main" id="{EA7F90A7-3891-4525-B9B1-0C20DFE093C7}"/>
                    </a:ext>
                  </a:extLst>
                </p14:cNvPr>
                <p14:cNvContentPartPr/>
                <p14:nvPr/>
              </p14:nvContentPartPr>
              <p14:xfrm>
                <a:off x="2227242" y="3648725"/>
                <a:ext cx="183960" cy="48600"/>
              </p14:xfrm>
            </p:contentPart>
          </mc:Choice>
          <mc:Fallback>
            <p:pic>
              <p:nvPicPr>
                <p:cNvPr id="176" name="Freihand 175">
                  <a:extLst>
                    <a:ext uri="{FF2B5EF4-FFF2-40B4-BE49-F238E27FC236}">
                      <a16:creationId xmlns:a16="http://schemas.microsoft.com/office/drawing/2014/main" id="{EA7F90A7-3891-4525-B9B1-0C20DFE093C7}"/>
                    </a:ext>
                  </a:extLst>
                </p:cNvPr>
                <p:cNvPicPr/>
                <p:nvPr/>
              </p:nvPicPr>
              <p:blipFill>
                <a:blip r:embed="rId291"/>
                <a:stretch>
                  <a:fillRect/>
                </a:stretch>
              </p:blipFill>
              <p:spPr>
                <a:xfrm>
                  <a:off x="2222922" y="3644405"/>
                  <a:ext cx="192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7" name="Freihand 176">
                  <a:extLst>
                    <a:ext uri="{FF2B5EF4-FFF2-40B4-BE49-F238E27FC236}">
                      <a16:creationId xmlns:a16="http://schemas.microsoft.com/office/drawing/2014/main" id="{54A9A684-28F0-48EC-B3B6-8E27FB081747}"/>
                    </a:ext>
                  </a:extLst>
                </p14:cNvPr>
                <p14:cNvContentPartPr/>
                <p14:nvPr/>
              </p14:nvContentPartPr>
              <p14:xfrm>
                <a:off x="1857522" y="3896405"/>
                <a:ext cx="68040" cy="159120"/>
              </p14:xfrm>
            </p:contentPart>
          </mc:Choice>
          <mc:Fallback>
            <p:pic>
              <p:nvPicPr>
                <p:cNvPr id="177" name="Freihand 176">
                  <a:extLst>
                    <a:ext uri="{FF2B5EF4-FFF2-40B4-BE49-F238E27FC236}">
                      <a16:creationId xmlns:a16="http://schemas.microsoft.com/office/drawing/2014/main" id="{54A9A684-28F0-48EC-B3B6-8E27FB081747}"/>
                    </a:ext>
                  </a:extLst>
                </p:cNvPr>
                <p:cNvPicPr/>
                <p:nvPr/>
              </p:nvPicPr>
              <p:blipFill>
                <a:blip r:embed="rId293"/>
                <a:stretch>
                  <a:fillRect/>
                </a:stretch>
              </p:blipFill>
              <p:spPr>
                <a:xfrm>
                  <a:off x="1853202" y="3892085"/>
                  <a:ext cx="76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8" name="Freihand 177">
                  <a:extLst>
                    <a:ext uri="{FF2B5EF4-FFF2-40B4-BE49-F238E27FC236}">
                      <a16:creationId xmlns:a16="http://schemas.microsoft.com/office/drawing/2014/main" id="{3E49D7A0-9755-4C39-9D57-A7B3EC667C7A}"/>
                    </a:ext>
                  </a:extLst>
                </p14:cNvPr>
                <p14:cNvContentPartPr/>
                <p14:nvPr/>
              </p14:nvContentPartPr>
              <p14:xfrm>
                <a:off x="1790202" y="3848525"/>
                <a:ext cx="209880" cy="162720"/>
              </p14:xfrm>
            </p:contentPart>
          </mc:Choice>
          <mc:Fallback>
            <p:pic>
              <p:nvPicPr>
                <p:cNvPr id="178" name="Freihand 177">
                  <a:extLst>
                    <a:ext uri="{FF2B5EF4-FFF2-40B4-BE49-F238E27FC236}">
                      <a16:creationId xmlns:a16="http://schemas.microsoft.com/office/drawing/2014/main" id="{3E49D7A0-9755-4C39-9D57-A7B3EC667C7A}"/>
                    </a:ext>
                  </a:extLst>
                </p:cNvPr>
                <p:cNvPicPr/>
                <p:nvPr/>
              </p:nvPicPr>
              <p:blipFill>
                <a:blip r:embed="rId295"/>
                <a:stretch>
                  <a:fillRect/>
                </a:stretch>
              </p:blipFill>
              <p:spPr>
                <a:xfrm>
                  <a:off x="1785882" y="3844205"/>
                  <a:ext cx="218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9" name="Freihand 178">
                  <a:extLst>
                    <a:ext uri="{FF2B5EF4-FFF2-40B4-BE49-F238E27FC236}">
                      <a16:creationId xmlns:a16="http://schemas.microsoft.com/office/drawing/2014/main" id="{E193EB81-75A8-46D9-A725-546471048F61}"/>
                    </a:ext>
                  </a:extLst>
                </p14:cNvPr>
                <p14:cNvContentPartPr/>
                <p14:nvPr/>
              </p14:nvContentPartPr>
              <p14:xfrm>
                <a:off x="1989642" y="3882365"/>
                <a:ext cx="104040" cy="100440"/>
              </p14:xfrm>
            </p:contentPart>
          </mc:Choice>
          <mc:Fallback>
            <p:pic>
              <p:nvPicPr>
                <p:cNvPr id="179" name="Freihand 178">
                  <a:extLst>
                    <a:ext uri="{FF2B5EF4-FFF2-40B4-BE49-F238E27FC236}">
                      <a16:creationId xmlns:a16="http://schemas.microsoft.com/office/drawing/2014/main" id="{E193EB81-75A8-46D9-A725-546471048F61}"/>
                    </a:ext>
                  </a:extLst>
                </p:cNvPr>
                <p:cNvPicPr/>
                <p:nvPr/>
              </p:nvPicPr>
              <p:blipFill>
                <a:blip r:embed="rId297"/>
                <a:stretch>
                  <a:fillRect/>
                </a:stretch>
              </p:blipFill>
              <p:spPr>
                <a:xfrm>
                  <a:off x="1985322" y="3878045"/>
                  <a:ext cx="112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0" name="Freihand 179">
                  <a:extLst>
                    <a:ext uri="{FF2B5EF4-FFF2-40B4-BE49-F238E27FC236}">
                      <a16:creationId xmlns:a16="http://schemas.microsoft.com/office/drawing/2014/main" id="{4C07FD18-B519-4C49-B4A7-E5F740E0DFFF}"/>
                    </a:ext>
                  </a:extLst>
                </p14:cNvPr>
                <p14:cNvContentPartPr/>
                <p14:nvPr/>
              </p14:nvContentPartPr>
              <p14:xfrm>
                <a:off x="2087922" y="3873005"/>
                <a:ext cx="130680" cy="79560"/>
              </p14:xfrm>
            </p:contentPart>
          </mc:Choice>
          <mc:Fallback>
            <p:pic>
              <p:nvPicPr>
                <p:cNvPr id="180" name="Freihand 179">
                  <a:extLst>
                    <a:ext uri="{FF2B5EF4-FFF2-40B4-BE49-F238E27FC236}">
                      <a16:creationId xmlns:a16="http://schemas.microsoft.com/office/drawing/2014/main" id="{4C07FD18-B519-4C49-B4A7-E5F740E0DFFF}"/>
                    </a:ext>
                  </a:extLst>
                </p:cNvPr>
                <p:cNvPicPr/>
                <p:nvPr/>
              </p:nvPicPr>
              <p:blipFill>
                <a:blip r:embed="rId299"/>
                <a:stretch>
                  <a:fillRect/>
                </a:stretch>
              </p:blipFill>
              <p:spPr>
                <a:xfrm>
                  <a:off x="2083602" y="3868685"/>
                  <a:ext cx="139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1" name="Freihand 180">
                  <a:extLst>
                    <a:ext uri="{FF2B5EF4-FFF2-40B4-BE49-F238E27FC236}">
                      <a16:creationId xmlns:a16="http://schemas.microsoft.com/office/drawing/2014/main" id="{A89DAAEE-48B5-4A92-855C-BC788B61B07C}"/>
                    </a:ext>
                  </a:extLst>
                </p14:cNvPr>
                <p14:cNvContentPartPr/>
                <p14:nvPr/>
              </p14:nvContentPartPr>
              <p14:xfrm>
                <a:off x="2179362" y="3782285"/>
                <a:ext cx="55080" cy="144720"/>
              </p14:xfrm>
            </p:contentPart>
          </mc:Choice>
          <mc:Fallback>
            <p:pic>
              <p:nvPicPr>
                <p:cNvPr id="181" name="Freihand 180">
                  <a:extLst>
                    <a:ext uri="{FF2B5EF4-FFF2-40B4-BE49-F238E27FC236}">
                      <a16:creationId xmlns:a16="http://schemas.microsoft.com/office/drawing/2014/main" id="{A89DAAEE-48B5-4A92-855C-BC788B61B07C}"/>
                    </a:ext>
                  </a:extLst>
                </p:cNvPr>
                <p:cNvPicPr/>
                <p:nvPr/>
              </p:nvPicPr>
              <p:blipFill>
                <a:blip r:embed="rId301"/>
                <a:stretch>
                  <a:fillRect/>
                </a:stretch>
              </p:blipFill>
              <p:spPr>
                <a:xfrm>
                  <a:off x="2175042" y="3777965"/>
                  <a:ext cx="63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Freihand 181">
                  <a:extLst>
                    <a:ext uri="{FF2B5EF4-FFF2-40B4-BE49-F238E27FC236}">
                      <a16:creationId xmlns:a16="http://schemas.microsoft.com/office/drawing/2014/main" id="{B9E28836-DF19-4932-B94D-9819DBFACBC3}"/>
                    </a:ext>
                  </a:extLst>
                </p14:cNvPr>
                <p14:cNvContentPartPr/>
                <p14:nvPr/>
              </p14:nvContentPartPr>
              <p14:xfrm>
                <a:off x="2208162" y="3766085"/>
                <a:ext cx="89640" cy="126000"/>
              </p14:xfrm>
            </p:contentPart>
          </mc:Choice>
          <mc:Fallback>
            <p:pic>
              <p:nvPicPr>
                <p:cNvPr id="182" name="Freihand 181">
                  <a:extLst>
                    <a:ext uri="{FF2B5EF4-FFF2-40B4-BE49-F238E27FC236}">
                      <a16:creationId xmlns:a16="http://schemas.microsoft.com/office/drawing/2014/main" id="{B9E28836-DF19-4932-B94D-9819DBFACBC3}"/>
                    </a:ext>
                  </a:extLst>
                </p:cNvPr>
                <p:cNvPicPr/>
                <p:nvPr/>
              </p:nvPicPr>
              <p:blipFill>
                <a:blip r:embed="rId303"/>
                <a:stretch>
                  <a:fillRect/>
                </a:stretch>
              </p:blipFill>
              <p:spPr>
                <a:xfrm>
                  <a:off x="2203842" y="3761765"/>
                  <a:ext cx="98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Freihand 182">
                  <a:extLst>
                    <a:ext uri="{FF2B5EF4-FFF2-40B4-BE49-F238E27FC236}">
                      <a16:creationId xmlns:a16="http://schemas.microsoft.com/office/drawing/2014/main" id="{1D9805C0-45C9-4249-8EFF-82545F14C8D2}"/>
                    </a:ext>
                  </a:extLst>
                </p14:cNvPr>
                <p14:cNvContentPartPr/>
                <p14:nvPr/>
              </p14:nvContentPartPr>
              <p14:xfrm>
                <a:off x="2290602" y="3782285"/>
                <a:ext cx="98280" cy="64440"/>
              </p14:xfrm>
            </p:contentPart>
          </mc:Choice>
          <mc:Fallback>
            <p:pic>
              <p:nvPicPr>
                <p:cNvPr id="183" name="Freihand 182">
                  <a:extLst>
                    <a:ext uri="{FF2B5EF4-FFF2-40B4-BE49-F238E27FC236}">
                      <a16:creationId xmlns:a16="http://schemas.microsoft.com/office/drawing/2014/main" id="{1D9805C0-45C9-4249-8EFF-82545F14C8D2}"/>
                    </a:ext>
                  </a:extLst>
                </p:cNvPr>
                <p:cNvPicPr/>
                <p:nvPr/>
              </p:nvPicPr>
              <p:blipFill>
                <a:blip r:embed="rId305"/>
                <a:stretch>
                  <a:fillRect/>
                </a:stretch>
              </p:blipFill>
              <p:spPr>
                <a:xfrm>
                  <a:off x="2286282" y="3777965"/>
                  <a:ext cx="106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Freihand 183">
                  <a:extLst>
                    <a:ext uri="{FF2B5EF4-FFF2-40B4-BE49-F238E27FC236}">
                      <a16:creationId xmlns:a16="http://schemas.microsoft.com/office/drawing/2014/main" id="{1D3F815C-51E8-49EA-A568-4915BAEF04F3}"/>
                    </a:ext>
                  </a:extLst>
                </p14:cNvPr>
                <p14:cNvContentPartPr/>
                <p14:nvPr/>
              </p14:nvContentPartPr>
              <p14:xfrm>
                <a:off x="2366202" y="3689405"/>
                <a:ext cx="241200" cy="85680"/>
              </p14:xfrm>
            </p:contentPart>
          </mc:Choice>
          <mc:Fallback>
            <p:pic>
              <p:nvPicPr>
                <p:cNvPr id="184" name="Freihand 183">
                  <a:extLst>
                    <a:ext uri="{FF2B5EF4-FFF2-40B4-BE49-F238E27FC236}">
                      <a16:creationId xmlns:a16="http://schemas.microsoft.com/office/drawing/2014/main" id="{1D3F815C-51E8-49EA-A568-4915BAEF04F3}"/>
                    </a:ext>
                  </a:extLst>
                </p:cNvPr>
                <p:cNvPicPr/>
                <p:nvPr/>
              </p:nvPicPr>
              <p:blipFill>
                <a:blip r:embed="rId307"/>
                <a:stretch>
                  <a:fillRect/>
                </a:stretch>
              </p:blipFill>
              <p:spPr>
                <a:xfrm>
                  <a:off x="2361882" y="3685085"/>
                  <a:ext cx="249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Freihand 184">
                  <a:extLst>
                    <a:ext uri="{FF2B5EF4-FFF2-40B4-BE49-F238E27FC236}">
                      <a16:creationId xmlns:a16="http://schemas.microsoft.com/office/drawing/2014/main" id="{04840E74-87D5-4B37-A553-4A6A4C8B8CA9}"/>
                    </a:ext>
                  </a:extLst>
                </p14:cNvPr>
                <p14:cNvContentPartPr/>
                <p14:nvPr/>
              </p14:nvContentPartPr>
              <p14:xfrm>
                <a:off x="2622162" y="3546485"/>
                <a:ext cx="69840" cy="197640"/>
              </p14:xfrm>
            </p:contentPart>
          </mc:Choice>
          <mc:Fallback>
            <p:pic>
              <p:nvPicPr>
                <p:cNvPr id="185" name="Freihand 184">
                  <a:extLst>
                    <a:ext uri="{FF2B5EF4-FFF2-40B4-BE49-F238E27FC236}">
                      <a16:creationId xmlns:a16="http://schemas.microsoft.com/office/drawing/2014/main" id="{04840E74-87D5-4B37-A553-4A6A4C8B8CA9}"/>
                    </a:ext>
                  </a:extLst>
                </p:cNvPr>
                <p:cNvPicPr/>
                <p:nvPr/>
              </p:nvPicPr>
              <p:blipFill>
                <a:blip r:embed="rId309"/>
                <a:stretch>
                  <a:fillRect/>
                </a:stretch>
              </p:blipFill>
              <p:spPr>
                <a:xfrm>
                  <a:off x="2617842" y="3542165"/>
                  <a:ext cx="78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7" name="Freihand 186">
                  <a:extLst>
                    <a:ext uri="{FF2B5EF4-FFF2-40B4-BE49-F238E27FC236}">
                      <a16:creationId xmlns:a16="http://schemas.microsoft.com/office/drawing/2014/main" id="{5B2836F2-26EF-44FB-B283-3C92071E7AC4}"/>
                    </a:ext>
                  </a:extLst>
                </p14:cNvPr>
                <p14:cNvContentPartPr/>
                <p14:nvPr/>
              </p14:nvContentPartPr>
              <p14:xfrm>
                <a:off x="2773362" y="3829085"/>
                <a:ext cx="459720" cy="980280"/>
              </p14:xfrm>
            </p:contentPart>
          </mc:Choice>
          <mc:Fallback>
            <p:pic>
              <p:nvPicPr>
                <p:cNvPr id="187" name="Freihand 186">
                  <a:extLst>
                    <a:ext uri="{FF2B5EF4-FFF2-40B4-BE49-F238E27FC236}">
                      <a16:creationId xmlns:a16="http://schemas.microsoft.com/office/drawing/2014/main" id="{5B2836F2-26EF-44FB-B283-3C92071E7AC4}"/>
                    </a:ext>
                  </a:extLst>
                </p:cNvPr>
                <p:cNvPicPr/>
                <p:nvPr/>
              </p:nvPicPr>
              <p:blipFill>
                <a:blip r:embed="rId311"/>
                <a:stretch>
                  <a:fillRect/>
                </a:stretch>
              </p:blipFill>
              <p:spPr>
                <a:xfrm>
                  <a:off x="2769042" y="3824765"/>
                  <a:ext cx="468360" cy="988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8" name="Freihand 187">
                  <a:extLst>
                    <a:ext uri="{FF2B5EF4-FFF2-40B4-BE49-F238E27FC236}">
                      <a16:creationId xmlns:a16="http://schemas.microsoft.com/office/drawing/2014/main" id="{514806E3-9282-4DD8-A153-3DB32A049E8A}"/>
                    </a:ext>
                  </a:extLst>
                </p14:cNvPr>
                <p14:cNvContentPartPr/>
                <p14:nvPr/>
              </p14:nvContentPartPr>
              <p14:xfrm>
                <a:off x="3145962" y="3416165"/>
                <a:ext cx="292320" cy="315720"/>
              </p14:xfrm>
            </p:contentPart>
          </mc:Choice>
          <mc:Fallback>
            <p:pic>
              <p:nvPicPr>
                <p:cNvPr id="188" name="Freihand 187">
                  <a:extLst>
                    <a:ext uri="{FF2B5EF4-FFF2-40B4-BE49-F238E27FC236}">
                      <a16:creationId xmlns:a16="http://schemas.microsoft.com/office/drawing/2014/main" id="{514806E3-9282-4DD8-A153-3DB32A049E8A}"/>
                    </a:ext>
                  </a:extLst>
                </p:cNvPr>
                <p:cNvPicPr/>
                <p:nvPr/>
              </p:nvPicPr>
              <p:blipFill>
                <a:blip r:embed="rId313"/>
                <a:stretch>
                  <a:fillRect/>
                </a:stretch>
              </p:blipFill>
              <p:spPr>
                <a:xfrm>
                  <a:off x="3141642" y="3411845"/>
                  <a:ext cx="3009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9" name="Freihand 188">
                  <a:extLst>
                    <a:ext uri="{FF2B5EF4-FFF2-40B4-BE49-F238E27FC236}">
                      <a16:creationId xmlns:a16="http://schemas.microsoft.com/office/drawing/2014/main" id="{589C4693-D63F-4E74-9C8D-C94BCDB83147}"/>
                    </a:ext>
                  </a:extLst>
                </p14:cNvPr>
                <p14:cNvContentPartPr/>
                <p14:nvPr/>
              </p14:nvContentPartPr>
              <p14:xfrm>
                <a:off x="3068562" y="3564845"/>
                <a:ext cx="232560" cy="222840"/>
              </p14:xfrm>
            </p:contentPart>
          </mc:Choice>
          <mc:Fallback>
            <p:pic>
              <p:nvPicPr>
                <p:cNvPr id="189" name="Freihand 188">
                  <a:extLst>
                    <a:ext uri="{FF2B5EF4-FFF2-40B4-BE49-F238E27FC236}">
                      <a16:creationId xmlns:a16="http://schemas.microsoft.com/office/drawing/2014/main" id="{589C4693-D63F-4E74-9C8D-C94BCDB83147}"/>
                    </a:ext>
                  </a:extLst>
                </p:cNvPr>
                <p:cNvPicPr/>
                <p:nvPr/>
              </p:nvPicPr>
              <p:blipFill>
                <a:blip r:embed="rId315"/>
                <a:stretch>
                  <a:fillRect/>
                </a:stretch>
              </p:blipFill>
              <p:spPr>
                <a:xfrm>
                  <a:off x="3064242" y="3560525"/>
                  <a:ext cx="241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1" name="Freihand 190">
                  <a:extLst>
                    <a:ext uri="{FF2B5EF4-FFF2-40B4-BE49-F238E27FC236}">
                      <a16:creationId xmlns:a16="http://schemas.microsoft.com/office/drawing/2014/main" id="{BAF57BE5-1B99-4DBB-B648-0624891706F2}"/>
                    </a:ext>
                  </a:extLst>
                </p14:cNvPr>
                <p14:cNvContentPartPr/>
                <p14:nvPr/>
              </p14:nvContentPartPr>
              <p14:xfrm>
                <a:off x="3634842" y="3271805"/>
                <a:ext cx="15120" cy="117720"/>
              </p14:xfrm>
            </p:contentPart>
          </mc:Choice>
          <mc:Fallback>
            <p:pic>
              <p:nvPicPr>
                <p:cNvPr id="191" name="Freihand 190">
                  <a:extLst>
                    <a:ext uri="{FF2B5EF4-FFF2-40B4-BE49-F238E27FC236}">
                      <a16:creationId xmlns:a16="http://schemas.microsoft.com/office/drawing/2014/main" id="{BAF57BE5-1B99-4DBB-B648-0624891706F2}"/>
                    </a:ext>
                  </a:extLst>
                </p:cNvPr>
                <p:cNvPicPr/>
                <p:nvPr/>
              </p:nvPicPr>
              <p:blipFill>
                <a:blip r:embed="rId317"/>
                <a:stretch>
                  <a:fillRect/>
                </a:stretch>
              </p:blipFill>
              <p:spPr>
                <a:xfrm>
                  <a:off x="3630522" y="3267485"/>
                  <a:ext cx="23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2" name="Freihand 191">
                  <a:extLst>
                    <a:ext uri="{FF2B5EF4-FFF2-40B4-BE49-F238E27FC236}">
                      <a16:creationId xmlns:a16="http://schemas.microsoft.com/office/drawing/2014/main" id="{03EF3500-8C52-4374-9A83-16EA30BE4A69}"/>
                    </a:ext>
                  </a:extLst>
                </p14:cNvPr>
                <p14:cNvContentPartPr/>
                <p14:nvPr/>
              </p14:nvContentPartPr>
              <p14:xfrm>
                <a:off x="3618642" y="3168485"/>
                <a:ext cx="14400" cy="30960"/>
              </p14:xfrm>
            </p:contentPart>
          </mc:Choice>
          <mc:Fallback>
            <p:pic>
              <p:nvPicPr>
                <p:cNvPr id="192" name="Freihand 191">
                  <a:extLst>
                    <a:ext uri="{FF2B5EF4-FFF2-40B4-BE49-F238E27FC236}">
                      <a16:creationId xmlns:a16="http://schemas.microsoft.com/office/drawing/2014/main" id="{03EF3500-8C52-4374-9A83-16EA30BE4A69}"/>
                    </a:ext>
                  </a:extLst>
                </p:cNvPr>
                <p:cNvPicPr/>
                <p:nvPr/>
              </p:nvPicPr>
              <p:blipFill>
                <a:blip r:embed="rId319"/>
                <a:stretch>
                  <a:fillRect/>
                </a:stretch>
              </p:blipFill>
              <p:spPr>
                <a:xfrm>
                  <a:off x="3614322" y="3164165"/>
                  <a:ext cx="23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3" name="Freihand 192">
                  <a:extLst>
                    <a:ext uri="{FF2B5EF4-FFF2-40B4-BE49-F238E27FC236}">
                      <a16:creationId xmlns:a16="http://schemas.microsoft.com/office/drawing/2014/main" id="{C76BD6D7-C102-4F42-B05A-37DE9B369FE9}"/>
                    </a:ext>
                  </a:extLst>
                </p14:cNvPr>
                <p14:cNvContentPartPr/>
                <p14:nvPr/>
              </p14:nvContentPartPr>
              <p14:xfrm>
                <a:off x="3694242" y="3219965"/>
                <a:ext cx="101520" cy="115920"/>
              </p14:xfrm>
            </p:contentPart>
          </mc:Choice>
          <mc:Fallback>
            <p:pic>
              <p:nvPicPr>
                <p:cNvPr id="193" name="Freihand 192">
                  <a:extLst>
                    <a:ext uri="{FF2B5EF4-FFF2-40B4-BE49-F238E27FC236}">
                      <a16:creationId xmlns:a16="http://schemas.microsoft.com/office/drawing/2014/main" id="{C76BD6D7-C102-4F42-B05A-37DE9B369FE9}"/>
                    </a:ext>
                  </a:extLst>
                </p:cNvPr>
                <p:cNvPicPr/>
                <p:nvPr/>
              </p:nvPicPr>
              <p:blipFill>
                <a:blip r:embed="rId321"/>
                <a:stretch>
                  <a:fillRect/>
                </a:stretch>
              </p:blipFill>
              <p:spPr>
                <a:xfrm>
                  <a:off x="3689922" y="3215645"/>
                  <a:ext cx="110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4" name="Freihand 193">
                  <a:extLst>
                    <a:ext uri="{FF2B5EF4-FFF2-40B4-BE49-F238E27FC236}">
                      <a16:creationId xmlns:a16="http://schemas.microsoft.com/office/drawing/2014/main" id="{D5EA3C22-1E51-4D15-8677-B56DF970AAEC}"/>
                    </a:ext>
                  </a:extLst>
                </p14:cNvPr>
                <p14:cNvContentPartPr/>
                <p14:nvPr/>
              </p14:nvContentPartPr>
              <p14:xfrm>
                <a:off x="3777042" y="3136805"/>
                <a:ext cx="98280" cy="176760"/>
              </p14:xfrm>
            </p:contentPart>
          </mc:Choice>
          <mc:Fallback>
            <p:pic>
              <p:nvPicPr>
                <p:cNvPr id="194" name="Freihand 193">
                  <a:extLst>
                    <a:ext uri="{FF2B5EF4-FFF2-40B4-BE49-F238E27FC236}">
                      <a16:creationId xmlns:a16="http://schemas.microsoft.com/office/drawing/2014/main" id="{D5EA3C22-1E51-4D15-8677-B56DF970AAEC}"/>
                    </a:ext>
                  </a:extLst>
                </p:cNvPr>
                <p:cNvPicPr/>
                <p:nvPr/>
              </p:nvPicPr>
              <p:blipFill>
                <a:blip r:embed="rId323"/>
                <a:stretch>
                  <a:fillRect/>
                </a:stretch>
              </p:blipFill>
              <p:spPr>
                <a:xfrm>
                  <a:off x="3772722" y="3132485"/>
                  <a:ext cx="106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5" name="Freihand 194">
                  <a:extLst>
                    <a:ext uri="{FF2B5EF4-FFF2-40B4-BE49-F238E27FC236}">
                      <a16:creationId xmlns:a16="http://schemas.microsoft.com/office/drawing/2014/main" id="{2776DBD9-D334-4E8A-ABC6-8667928910A5}"/>
                    </a:ext>
                  </a:extLst>
                </p14:cNvPr>
                <p14:cNvContentPartPr/>
                <p14:nvPr/>
              </p14:nvContentPartPr>
              <p14:xfrm>
                <a:off x="3963522" y="3181805"/>
                <a:ext cx="321480" cy="112680"/>
              </p14:xfrm>
            </p:contentPart>
          </mc:Choice>
          <mc:Fallback>
            <p:pic>
              <p:nvPicPr>
                <p:cNvPr id="195" name="Freihand 194">
                  <a:extLst>
                    <a:ext uri="{FF2B5EF4-FFF2-40B4-BE49-F238E27FC236}">
                      <a16:creationId xmlns:a16="http://schemas.microsoft.com/office/drawing/2014/main" id="{2776DBD9-D334-4E8A-ABC6-8667928910A5}"/>
                    </a:ext>
                  </a:extLst>
                </p:cNvPr>
                <p:cNvPicPr/>
                <p:nvPr/>
              </p:nvPicPr>
              <p:blipFill>
                <a:blip r:embed="rId325"/>
                <a:stretch>
                  <a:fillRect/>
                </a:stretch>
              </p:blipFill>
              <p:spPr>
                <a:xfrm>
                  <a:off x="3959202" y="3177485"/>
                  <a:ext cx="330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6" name="Freihand 195">
                  <a:extLst>
                    <a:ext uri="{FF2B5EF4-FFF2-40B4-BE49-F238E27FC236}">
                      <a16:creationId xmlns:a16="http://schemas.microsoft.com/office/drawing/2014/main" id="{490D8F6A-7860-4993-BBDB-2664B369ACC0}"/>
                    </a:ext>
                  </a:extLst>
                </p14:cNvPr>
                <p14:cNvContentPartPr/>
                <p14:nvPr/>
              </p14:nvContentPartPr>
              <p14:xfrm>
                <a:off x="4248282" y="3124565"/>
                <a:ext cx="360" cy="360"/>
              </p14:xfrm>
            </p:contentPart>
          </mc:Choice>
          <mc:Fallback>
            <p:pic>
              <p:nvPicPr>
                <p:cNvPr id="196" name="Freihand 195">
                  <a:extLst>
                    <a:ext uri="{FF2B5EF4-FFF2-40B4-BE49-F238E27FC236}">
                      <a16:creationId xmlns:a16="http://schemas.microsoft.com/office/drawing/2014/main" id="{490D8F6A-7860-4993-BBDB-2664B369ACC0}"/>
                    </a:ext>
                  </a:extLst>
                </p:cNvPr>
                <p:cNvPicPr/>
                <p:nvPr/>
              </p:nvPicPr>
              <p:blipFill>
                <a:blip r:embed="rId51"/>
                <a:stretch>
                  <a:fillRect/>
                </a:stretch>
              </p:blipFill>
              <p:spPr>
                <a:xfrm>
                  <a:off x="4243962" y="3120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Freihand 196">
                  <a:extLst>
                    <a:ext uri="{FF2B5EF4-FFF2-40B4-BE49-F238E27FC236}">
                      <a16:creationId xmlns:a16="http://schemas.microsoft.com/office/drawing/2014/main" id="{1CDD1369-D977-4F7D-8E15-D84FE0749AD4}"/>
                    </a:ext>
                  </a:extLst>
                </p14:cNvPr>
                <p14:cNvContentPartPr/>
                <p14:nvPr/>
              </p14:nvContentPartPr>
              <p14:xfrm>
                <a:off x="4341882" y="3150125"/>
                <a:ext cx="93240" cy="110160"/>
              </p14:xfrm>
            </p:contentPart>
          </mc:Choice>
          <mc:Fallback>
            <p:pic>
              <p:nvPicPr>
                <p:cNvPr id="197" name="Freihand 196">
                  <a:extLst>
                    <a:ext uri="{FF2B5EF4-FFF2-40B4-BE49-F238E27FC236}">
                      <a16:creationId xmlns:a16="http://schemas.microsoft.com/office/drawing/2014/main" id="{1CDD1369-D977-4F7D-8E15-D84FE0749AD4}"/>
                    </a:ext>
                  </a:extLst>
                </p:cNvPr>
                <p:cNvPicPr/>
                <p:nvPr/>
              </p:nvPicPr>
              <p:blipFill>
                <a:blip r:embed="rId328"/>
                <a:stretch>
                  <a:fillRect/>
                </a:stretch>
              </p:blipFill>
              <p:spPr>
                <a:xfrm>
                  <a:off x="4337562" y="3145805"/>
                  <a:ext cx="101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Freihand 197">
                  <a:extLst>
                    <a:ext uri="{FF2B5EF4-FFF2-40B4-BE49-F238E27FC236}">
                      <a16:creationId xmlns:a16="http://schemas.microsoft.com/office/drawing/2014/main" id="{5B9C56FE-6675-42FD-B5C4-D265EFB87934}"/>
                    </a:ext>
                  </a:extLst>
                </p14:cNvPr>
                <p14:cNvContentPartPr/>
                <p14:nvPr/>
              </p14:nvContentPartPr>
              <p14:xfrm>
                <a:off x="4553922" y="3146165"/>
                <a:ext cx="233640" cy="60120"/>
              </p14:xfrm>
            </p:contentPart>
          </mc:Choice>
          <mc:Fallback>
            <p:pic>
              <p:nvPicPr>
                <p:cNvPr id="198" name="Freihand 197">
                  <a:extLst>
                    <a:ext uri="{FF2B5EF4-FFF2-40B4-BE49-F238E27FC236}">
                      <a16:creationId xmlns:a16="http://schemas.microsoft.com/office/drawing/2014/main" id="{5B9C56FE-6675-42FD-B5C4-D265EFB87934}"/>
                    </a:ext>
                  </a:extLst>
                </p:cNvPr>
                <p:cNvPicPr/>
                <p:nvPr/>
              </p:nvPicPr>
              <p:blipFill>
                <a:blip r:embed="rId330"/>
                <a:stretch>
                  <a:fillRect/>
                </a:stretch>
              </p:blipFill>
              <p:spPr>
                <a:xfrm>
                  <a:off x="4549602" y="3141845"/>
                  <a:ext cx="242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Freihand 198">
                  <a:extLst>
                    <a:ext uri="{FF2B5EF4-FFF2-40B4-BE49-F238E27FC236}">
                      <a16:creationId xmlns:a16="http://schemas.microsoft.com/office/drawing/2014/main" id="{C9A37AE0-896A-4F65-B5ED-843421CB2E4D}"/>
                    </a:ext>
                  </a:extLst>
                </p14:cNvPr>
                <p14:cNvContentPartPr/>
                <p14:nvPr/>
              </p14:nvContentPartPr>
              <p14:xfrm>
                <a:off x="4816722" y="3145445"/>
                <a:ext cx="182520" cy="43920"/>
              </p14:xfrm>
            </p:contentPart>
          </mc:Choice>
          <mc:Fallback>
            <p:pic>
              <p:nvPicPr>
                <p:cNvPr id="199" name="Freihand 198">
                  <a:extLst>
                    <a:ext uri="{FF2B5EF4-FFF2-40B4-BE49-F238E27FC236}">
                      <a16:creationId xmlns:a16="http://schemas.microsoft.com/office/drawing/2014/main" id="{C9A37AE0-896A-4F65-B5ED-843421CB2E4D}"/>
                    </a:ext>
                  </a:extLst>
                </p:cNvPr>
                <p:cNvPicPr/>
                <p:nvPr/>
              </p:nvPicPr>
              <p:blipFill>
                <a:blip r:embed="rId332"/>
                <a:stretch>
                  <a:fillRect/>
                </a:stretch>
              </p:blipFill>
              <p:spPr>
                <a:xfrm>
                  <a:off x="4812402" y="3141125"/>
                  <a:ext cx="191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Freihand 199">
                  <a:extLst>
                    <a:ext uri="{FF2B5EF4-FFF2-40B4-BE49-F238E27FC236}">
                      <a16:creationId xmlns:a16="http://schemas.microsoft.com/office/drawing/2014/main" id="{2B80B8E0-3024-420D-A7EA-6DE1C27BF552}"/>
                    </a:ext>
                  </a:extLst>
                </p14:cNvPr>
                <p14:cNvContentPartPr/>
                <p14:nvPr/>
              </p14:nvContentPartPr>
              <p14:xfrm>
                <a:off x="5029482" y="3055085"/>
                <a:ext cx="232920" cy="135720"/>
              </p14:xfrm>
            </p:contentPart>
          </mc:Choice>
          <mc:Fallback>
            <p:pic>
              <p:nvPicPr>
                <p:cNvPr id="200" name="Freihand 199">
                  <a:extLst>
                    <a:ext uri="{FF2B5EF4-FFF2-40B4-BE49-F238E27FC236}">
                      <a16:creationId xmlns:a16="http://schemas.microsoft.com/office/drawing/2014/main" id="{2B80B8E0-3024-420D-A7EA-6DE1C27BF552}"/>
                    </a:ext>
                  </a:extLst>
                </p:cNvPr>
                <p:cNvPicPr/>
                <p:nvPr/>
              </p:nvPicPr>
              <p:blipFill>
                <a:blip r:embed="rId334"/>
                <a:stretch>
                  <a:fillRect/>
                </a:stretch>
              </p:blipFill>
              <p:spPr>
                <a:xfrm>
                  <a:off x="5025162" y="3050765"/>
                  <a:ext cx="241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Freihand 200">
                  <a:extLst>
                    <a:ext uri="{FF2B5EF4-FFF2-40B4-BE49-F238E27FC236}">
                      <a16:creationId xmlns:a16="http://schemas.microsoft.com/office/drawing/2014/main" id="{918C2F6F-4C92-466B-BC70-E9C003DA913A}"/>
                    </a:ext>
                  </a:extLst>
                </p14:cNvPr>
                <p14:cNvContentPartPr/>
                <p14:nvPr/>
              </p14:nvContentPartPr>
              <p14:xfrm>
                <a:off x="5460042" y="3032405"/>
                <a:ext cx="132480" cy="200520"/>
              </p14:xfrm>
            </p:contentPart>
          </mc:Choice>
          <mc:Fallback>
            <p:pic>
              <p:nvPicPr>
                <p:cNvPr id="201" name="Freihand 200">
                  <a:extLst>
                    <a:ext uri="{FF2B5EF4-FFF2-40B4-BE49-F238E27FC236}">
                      <a16:creationId xmlns:a16="http://schemas.microsoft.com/office/drawing/2014/main" id="{918C2F6F-4C92-466B-BC70-E9C003DA913A}"/>
                    </a:ext>
                  </a:extLst>
                </p:cNvPr>
                <p:cNvPicPr/>
                <p:nvPr/>
              </p:nvPicPr>
              <p:blipFill>
                <a:blip r:embed="rId336"/>
                <a:stretch>
                  <a:fillRect/>
                </a:stretch>
              </p:blipFill>
              <p:spPr>
                <a:xfrm>
                  <a:off x="5455722" y="3028085"/>
                  <a:ext cx="1411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2" name="Freihand 201">
                  <a:extLst>
                    <a:ext uri="{FF2B5EF4-FFF2-40B4-BE49-F238E27FC236}">
                      <a16:creationId xmlns:a16="http://schemas.microsoft.com/office/drawing/2014/main" id="{0C22691F-C95E-4FF6-B907-41A0822990C8}"/>
                    </a:ext>
                  </a:extLst>
                </p14:cNvPr>
                <p14:cNvContentPartPr/>
                <p14:nvPr/>
              </p14:nvContentPartPr>
              <p14:xfrm>
                <a:off x="5579562" y="3108365"/>
                <a:ext cx="97560" cy="57600"/>
              </p14:xfrm>
            </p:contentPart>
          </mc:Choice>
          <mc:Fallback>
            <p:pic>
              <p:nvPicPr>
                <p:cNvPr id="202" name="Freihand 201">
                  <a:extLst>
                    <a:ext uri="{FF2B5EF4-FFF2-40B4-BE49-F238E27FC236}">
                      <a16:creationId xmlns:a16="http://schemas.microsoft.com/office/drawing/2014/main" id="{0C22691F-C95E-4FF6-B907-41A0822990C8}"/>
                    </a:ext>
                  </a:extLst>
                </p:cNvPr>
                <p:cNvPicPr/>
                <p:nvPr/>
              </p:nvPicPr>
              <p:blipFill>
                <a:blip r:embed="rId338"/>
                <a:stretch>
                  <a:fillRect/>
                </a:stretch>
              </p:blipFill>
              <p:spPr>
                <a:xfrm>
                  <a:off x="5575242" y="3104045"/>
                  <a:ext cx="106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3" name="Freihand 202">
                  <a:extLst>
                    <a:ext uri="{FF2B5EF4-FFF2-40B4-BE49-F238E27FC236}">
                      <a16:creationId xmlns:a16="http://schemas.microsoft.com/office/drawing/2014/main" id="{7E9FC4F8-FCD8-4896-A637-702D5A7EB9D6}"/>
                    </a:ext>
                  </a:extLst>
                </p14:cNvPr>
                <p14:cNvContentPartPr/>
                <p14:nvPr/>
              </p14:nvContentPartPr>
              <p14:xfrm>
                <a:off x="5735802" y="3028445"/>
                <a:ext cx="100800" cy="127800"/>
              </p14:xfrm>
            </p:contentPart>
          </mc:Choice>
          <mc:Fallback>
            <p:pic>
              <p:nvPicPr>
                <p:cNvPr id="203" name="Freihand 202">
                  <a:extLst>
                    <a:ext uri="{FF2B5EF4-FFF2-40B4-BE49-F238E27FC236}">
                      <a16:creationId xmlns:a16="http://schemas.microsoft.com/office/drawing/2014/main" id="{7E9FC4F8-FCD8-4896-A637-702D5A7EB9D6}"/>
                    </a:ext>
                  </a:extLst>
                </p:cNvPr>
                <p:cNvPicPr/>
                <p:nvPr/>
              </p:nvPicPr>
              <p:blipFill>
                <a:blip r:embed="rId340"/>
                <a:stretch>
                  <a:fillRect/>
                </a:stretch>
              </p:blipFill>
              <p:spPr>
                <a:xfrm>
                  <a:off x="5731482" y="3024125"/>
                  <a:ext cx="109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4" name="Freihand 203">
                  <a:extLst>
                    <a:ext uri="{FF2B5EF4-FFF2-40B4-BE49-F238E27FC236}">
                      <a16:creationId xmlns:a16="http://schemas.microsoft.com/office/drawing/2014/main" id="{3B1A6164-AA7F-41B2-AC4B-75866B187253}"/>
                    </a:ext>
                  </a:extLst>
                </p14:cNvPr>
                <p14:cNvContentPartPr/>
                <p14:nvPr/>
              </p14:nvContentPartPr>
              <p14:xfrm>
                <a:off x="5860362" y="3089645"/>
                <a:ext cx="161280" cy="45720"/>
              </p14:xfrm>
            </p:contentPart>
          </mc:Choice>
          <mc:Fallback>
            <p:pic>
              <p:nvPicPr>
                <p:cNvPr id="204" name="Freihand 203">
                  <a:extLst>
                    <a:ext uri="{FF2B5EF4-FFF2-40B4-BE49-F238E27FC236}">
                      <a16:creationId xmlns:a16="http://schemas.microsoft.com/office/drawing/2014/main" id="{3B1A6164-AA7F-41B2-AC4B-75866B187253}"/>
                    </a:ext>
                  </a:extLst>
                </p:cNvPr>
                <p:cNvPicPr/>
                <p:nvPr/>
              </p:nvPicPr>
              <p:blipFill>
                <a:blip r:embed="rId342"/>
                <a:stretch>
                  <a:fillRect/>
                </a:stretch>
              </p:blipFill>
              <p:spPr>
                <a:xfrm>
                  <a:off x="5856042" y="3085325"/>
                  <a:ext cx="169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Freihand 204">
                  <a:extLst>
                    <a:ext uri="{FF2B5EF4-FFF2-40B4-BE49-F238E27FC236}">
                      <a16:creationId xmlns:a16="http://schemas.microsoft.com/office/drawing/2014/main" id="{1033E478-B261-4F72-A38A-AD43DF668D03}"/>
                    </a:ext>
                  </a:extLst>
                </p14:cNvPr>
                <p14:cNvContentPartPr/>
                <p14:nvPr/>
              </p14:nvContentPartPr>
              <p14:xfrm>
                <a:off x="6053322" y="3058685"/>
                <a:ext cx="292320" cy="78840"/>
              </p14:xfrm>
            </p:contentPart>
          </mc:Choice>
          <mc:Fallback>
            <p:pic>
              <p:nvPicPr>
                <p:cNvPr id="205" name="Freihand 204">
                  <a:extLst>
                    <a:ext uri="{FF2B5EF4-FFF2-40B4-BE49-F238E27FC236}">
                      <a16:creationId xmlns:a16="http://schemas.microsoft.com/office/drawing/2014/main" id="{1033E478-B261-4F72-A38A-AD43DF668D03}"/>
                    </a:ext>
                  </a:extLst>
                </p:cNvPr>
                <p:cNvPicPr/>
                <p:nvPr/>
              </p:nvPicPr>
              <p:blipFill>
                <a:blip r:embed="rId344"/>
                <a:stretch>
                  <a:fillRect/>
                </a:stretch>
              </p:blipFill>
              <p:spPr>
                <a:xfrm>
                  <a:off x="6049002" y="3054365"/>
                  <a:ext cx="300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87927742-56F1-4506-B1FA-6805642B632A}"/>
                    </a:ext>
                  </a:extLst>
                </p14:cNvPr>
                <p14:cNvContentPartPr/>
                <p14:nvPr/>
              </p14:nvContentPartPr>
              <p14:xfrm>
                <a:off x="6547242" y="2988845"/>
                <a:ext cx="32040" cy="123480"/>
              </p14:xfrm>
            </p:contentPart>
          </mc:Choice>
          <mc:Fallback>
            <p:pic>
              <p:nvPicPr>
                <p:cNvPr id="206" name="Freihand 205">
                  <a:extLst>
                    <a:ext uri="{FF2B5EF4-FFF2-40B4-BE49-F238E27FC236}">
                      <a16:creationId xmlns:a16="http://schemas.microsoft.com/office/drawing/2014/main" id="{87927742-56F1-4506-B1FA-6805642B632A}"/>
                    </a:ext>
                  </a:extLst>
                </p:cNvPr>
                <p:cNvPicPr/>
                <p:nvPr/>
              </p:nvPicPr>
              <p:blipFill>
                <a:blip r:embed="rId346"/>
                <a:stretch>
                  <a:fillRect/>
                </a:stretch>
              </p:blipFill>
              <p:spPr>
                <a:xfrm>
                  <a:off x="6542922" y="2984525"/>
                  <a:ext cx="40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Freihand 206">
                  <a:extLst>
                    <a:ext uri="{FF2B5EF4-FFF2-40B4-BE49-F238E27FC236}">
                      <a16:creationId xmlns:a16="http://schemas.microsoft.com/office/drawing/2014/main" id="{FB4CC7CB-07E3-432D-A0B3-0DC93C487AFC}"/>
                    </a:ext>
                  </a:extLst>
                </p14:cNvPr>
                <p14:cNvContentPartPr/>
                <p14:nvPr/>
              </p14:nvContentPartPr>
              <p14:xfrm>
                <a:off x="6463722" y="2971925"/>
                <a:ext cx="131760" cy="72000"/>
              </p14:xfrm>
            </p:contentPart>
          </mc:Choice>
          <mc:Fallback>
            <p:pic>
              <p:nvPicPr>
                <p:cNvPr id="207" name="Freihand 206">
                  <a:extLst>
                    <a:ext uri="{FF2B5EF4-FFF2-40B4-BE49-F238E27FC236}">
                      <a16:creationId xmlns:a16="http://schemas.microsoft.com/office/drawing/2014/main" id="{FB4CC7CB-07E3-432D-A0B3-0DC93C487AFC}"/>
                    </a:ext>
                  </a:extLst>
                </p:cNvPr>
                <p:cNvPicPr/>
                <p:nvPr/>
              </p:nvPicPr>
              <p:blipFill>
                <a:blip r:embed="rId348"/>
                <a:stretch>
                  <a:fillRect/>
                </a:stretch>
              </p:blipFill>
              <p:spPr>
                <a:xfrm>
                  <a:off x="6459402" y="2967605"/>
                  <a:ext cx="140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8" name="Freihand 207">
                  <a:extLst>
                    <a:ext uri="{FF2B5EF4-FFF2-40B4-BE49-F238E27FC236}">
                      <a16:creationId xmlns:a16="http://schemas.microsoft.com/office/drawing/2014/main" id="{776FB35D-9123-4A7E-AAC9-972F050423AA}"/>
                    </a:ext>
                  </a:extLst>
                </p14:cNvPr>
                <p14:cNvContentPartPr/>
                <p14:nvPr/>
              </p14:nvContentPartPr>
              <p14:xfrm>
                <a:off x="6613842" y="3040685"/>
                <a:ext cx="195840" cy="39600"/>
              </p14:xfrm>
            </p:contentPart>
          </mc:Choice>
          <mc:Fallback>
            <p:pic>
              <p:nvPicPr>
                <p:cNvPr id="208" name="Freihand 207">
                  <a:extLst>
                    <a:ext uri="{FF2B5EF4-FFF2-40B4-BE49-F238E27FC236}">
                      <a16:creationId xmlns:a16="http://schemas.microsoft.com/office/drawing/2014/main" id="{776FB35D-9123-4A7E-AAC9-972F050423AA}"/>
                    </a:ext>
                  </a:extLst>
                </p:cNvPr>
                <p:cNvPicPr/>
                <p:nvPr/>
              </p:nvPicPr>
              <p:blipFill>
                <a:blip r:embed="rId350"/>
                <a:stretch>
                  <a:fillRect/>
                </a:stretch>
              </p:blipFill>
              <p:spPr>
                <a:xfrm>
                  <a:off x="6609522" y="3036365"/>
                  <a:ext cx="204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9" name="Freihand 208">
                  <a:extLst>
                    <a:ext uri="{FF2B5EF4-FFF2-40B4-BE49-F238E27FC236}">
                      <a16:creationId xmlns:a16="http://schemas.microsoft.com/office/drawing/2014/main" id="{B9156A10-AE8C-4C7B-8131-97027AFB2EE4}"/>
                    </a:ext>
                  </a:extLst>
                </p14:cNvPr>
                <p14:cNvContentPartPr/>
                <p14:nvPr/>
              </p14:nvContentPartPr>
              <p14:xfrm>
                <a:off x="6834522" y="2922965"/>
                <a:ext cx="213120" cy="127440"/>
              </p14:xfrm>
            </p:contentPart>
          </mc:Choice>
          <mc:Fallback>
            <p:pic>
              <p:nvPicPr>
                <p:cNvPr id="209" name="Freihand 208">
                  <a:extLst>
                    <a:ext uri="{FF2B5EF4-FFF2-40B4-BE49-F238E27FC236}">
                      <a16:creationId xmlns:a16="http://schemas.microsoft.com/office/drawing/2014/main" id="{B9156A10-AE8C-4C7B-8131-97027AFB2EE4}"/>
                    </a:ext>
                  </a:extLst>
                </p:cNvPr>
                <p:cNvPicPr/>
                <p:nvPr/>
              </p:nvPicPr>
              <p:blipFill>
                <a:blip r:embed="rId352"/>
                <a:stretch>
                  <a:fillRect/>
                </a:stretch>
              </p:blipFill>
              <p:spPr>
                <a:xfrm>
                  <a:off x="6830202" y="2918645"/>
                  <a:ext cx="221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0" name="Freihand 209">
                  <a:extLst>
                    <a:ext uri="{FF2B5EF4-FFF2-40B4-BE49-F238E27FC236}">
                      <a16:creationId xmlns:a16="http://schemas.microsoft.com/office/drawing/2014/main" id="{3C8CC4D5-099A-4B97-AF7E-4CE2A348E389}"/>
                    </a:ext>
                  </a:extLst>
                </p14:cNvPr>
                <p14:cNvContentPartPr/>
                <p14:nvPr/>
              </p14:nvContentPartPr>
              <p14:xfrm>
                <a:off x="7030002" y="2905325"/>
                <a:ext cx="37080" cy="152640"/>
              </p14:xfrm>
            </p:contentPart>
          </mc:Choice>
          <mc:Fallback>
            <p:pic>
              <p:nvPicPr>
                <p:cNvPr id="210" name="Freihand 209">
                  <a:extLst>
                    <a:ext uri="{FF2B5EF4-FFF2-40B4-BE49-F238E27FC236}">
                      <a16:creationId xmlns:a16="http://schemas.microsoft.com/office/drawing/2014/main" id="{3C8CC4D5-099A-4B97-AF7E-4CE2A348E389}"/>
                    </a:ext>
                  </a:extLst>
                </p:cNvPr>
                <p:cNvPicPr/>
                <p:nvPr/>
              </p:nvPicPr>
              <p:blipFill>
                <a:blip r:embed="rId354"/>
                <a:stretch>
                  <a:fillRect/>
                </a:stretch>
              </p:blipFill>
              <p:spPr>
                <a:xfrm>
                  <a:off x="7025682" y="2901005"/>
                  <a:ext cx="45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 name="Freihand 210">
                  <a:extLst>
                    <a:ext uri="{FF2B5EF4-FFF2-40B4-BE49-F238E27FC236}">
                      <a16:creationId xmlns:a16="http://schemas.microsoft.com/office/drawing/2014/main" id="{607F1E3E-E625-4583-940A-33C5B4F943A7}"/>
                    </a:ext>
                  </a:extLst>
                </p14:cNvPr>
                <p14:cNvContentPartPr/>
                <p14:nvPr/>
              </p14:nvContentPartPr>
              <p14:xfrm>
                <a:off x="7002642" y="2988845"/>
                <a:ext cx="111240" cy="7200"/>
              </p14:xfrm>
            </p:contentPart>
          </mc:Choice>
          <mc:Fallback>
            <p:pic>
              <p:nvPicPr>
                <p:cNvPr id="211" name="Freihand 210">
                  <a:extLst>
                    <a:ext uri="{FF2B5EF4-FFF2-40B4-BE49-F238E27FC236}">
                      <a16:creationId xmlns:a16="http://schemas.microsoft.com/office/drawing/2014/main" id="{607F1E3E-E625-4583-940A-33C5B4F943A7}"/>
                    </a:ext>
                  </a:extLst>
                </p:cNvPr>
                <p:cNvPicPr/>
                <p:nvPr/>
              </p:nvPicPr>
              <p:blipFill>
                <a:blip r:embed="rId356"/>
                <a:stretch>
                  <a:fillRect/>
                </a:stretch>
              </p:blipFill>
              <p:spPr>
                <a:xfrm>
                  <a:off x="6998322" y="2984525"/>
                  <a:ext cx="119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 name="Freihand 211">
                  <a:extLst>
                    <a:ext uri="{FF2B5EF4-FFF2-40B4-BE49-F238E27FC236}">
                      <a16:creationId xmlns:a16="http://schemas.microsoft.com/office/drawing/2014/main" id="{564576A6-79DD-488B-8E75-25689E9F359A}"/>
                    </a:ext>
                  </a:extLst>
                </p14:cNvPr>
                <p14:cNvContentPartPr/>
                <p14:nvPr/>
              </p14:nvContentPartPr>
              <p14:xfrm>
                <a:off x="7121802" y="2927645"/>
                <a:ext cx="50040" cy="108720"/>
              </p14:xfrm>
            </p:contentPart>
          </mc:Choice>
          <mc:Fallback>
            <p:pic>
              <p:nvPicPr>
                <p:cNvPr id="212" name="Freihand 211">
                  <a:extLst>
                    <a:ext uri="{FF2B5EF4-FFF2-40B4-BE49-F238E27FC236}">
                      <a16:creationId xmlns:a16="http://schemas.microsoft.com/office/drawing/2014/main" id="{564576A6-79DD-488B-8E75-25689E9F359A}"/>
                    </a:ext>
                  </a:extLst>
                </p:cNvPr>
                <p:cNvPicPr/>
                <p:nvPr/>
              </p:nvPicPr>
              <p:blipFill>
                <a:blip r:embed="rId358"/>
                <a:stretch>
                  <a:fillRect/>
                </a:stretch>
              </p:blipFill>
              <p:spPr>
                <a:xfrm>
                  <a:off x="7117482" y="2923325"/>
                  <a:ext cx="58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3" name="Freihand 212">
                  <a:extLst>
                    <a:ext uri="{FF2B5EF4-FFF2-40B4-BE49-F238E27FC236}">
                      <a16:creationId xmlns:a16="http://schemas.microsoft.com/office/drawing/2014/main" id="{9A66347B-BB4B-43C0-8ECF-C991658FDD0B}"/>
                    </a:ext>
                  </a:extLst>
                </p14:cNvPr>
                <p14:cNvContentPartPr/>
                <p14:nvPr/>
              </p14:nvContentPartPr>
              <p14:xfrm>
                <a:off x="7199922" y="2968685"/>
                <a:ext cx="181080" cy="55800"/>
              </p14:xfrm>
            </p:contentPart>
          </mc:Choice>
          <mc:Fallback>
            <p:pic>
              <p:nvPicPr>
                <p:cNvPr id="213" name="Freihand 212">
                  <a:extLst>
                    <a:ext uri="{FF2B5EF4-FFF2-40B4-BE49-F238E27FC236}">
                      <a16:creationId xmlns:a16="http://schemas.microsoft.com/office/drawing/2014/main" id="{9A66347B-BB4B-43C0-8ECF-C991658FDD0B}"/>
                    </a:ext>
                  </a:extLst>
                </p:cNvPr>
                <p:cNvPicPr/>
                <p:nvPr/>
              </p:nvPicPr>
              <p:blipFill>
                <a:blip r:embed="rId360"/>
                <a:stretch>
                  <a:fillRect/>
                </a:stretch>
              </p:blipFill>
              <p:spPr>
                <a:xfrm>
                  <a:off x="7195602" y="2964365"/>
                  <a:ext cx="189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5" name="Freihand 214">
                  <a:extLst>
                    <a:ext uri="{FF2B5EF4-FFF2-40B4-BE49-F238E27FC236}">
                      <a16:creationId xmlns:a16="http://schemas.microsoft.com/office/drawing/2014/main" id="{CD020B5E-8FCF-450C-9981-6A6A6407A52B}"/>
                    </a:ext>
                  </a:extLst>
                </p14:cNvPr>
                <p14:cNvContentPartPr/>
                <p14:nvPr/>
              </p14:nvContentPartPr>
              <p14:xfrm>
                <a:off x="7545522" y="2985605"/>
                <a:ext cx="200520" cy="118080"/>
              </p14:xfrm>
            </p:contentPart>
          </mc:Choice>
          <mc:Fallback>
            <p:pic>
              <p:nvPicPr>
                <p:cNvPr id="215" name="Freihand 214">
                  <a:extLst>
                    <a:ext uri="{FF2B5EF4-FFF2-40B4-BE49-F238E27FC236}">
                      <a16:creationId xmlns:a16="http://schemas.microsoft.com/office/drawing/2014/main" id="{CD020B5E-8FCF-450C-9981-6A6A6407A52B}"/>
                    </a:ext>
                  </a:extLst>
                </p:cNvPr>
                <p:cNvPicPr/>
                <p:nvPr/>
              </p:nvPicPr>
              <p:blipFill>
                <a:blip r:embed="rId362"/>
                <a:stretch>
                  <a:fillRect/>
                </a:stretch>
              </p:blipFill>
              <p:spPr>
                <a:xfrm>
                  <a:off x="7541202" y="2981285"/>
                  <a:ext cx="209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6" name="Freihand 215">
                  <a:extLst>
                    <a:ext uri="{FF2B5EF4-FFF2-40B4-BE49-F238E27FC236}">
                      <a16:creationId xmlns:a16="http://schemas.microsoft.com/office/drawing/2014/main" id="{54113D7F-B179-4773-9E0A-BD1B0D288C9F}"/>
                    </a:ext>
                  </a:extLst>
                </p14:cNvPr>
                <p14:cNvContentPartPr/>
                <p14:nvPr/>
              </p14:nvContentPartPr>
              <p14:xfrm>
                <a:off x="7755042" y="2978405"/>
                <a:ext cx="178920" cy="70920"/>
              </p14:xfrm>
            </p:contentPart>
          </mc:Choice>
          <mc:Fallback>
            <p:pic>
              <p:nvPicPr>
                <p:cNvPr id="216" name="Freihand 215">
                  <a:extLst>
                    <a:ext uri="{FF2B5EF4-FFF2-40B4-BE49-F238E27FC236}">
                      <a16:creationId xmlns:a16="http://schemas.microsoft.com/office/drawing/2014/main" id="{54113D7F-B179-4773-9E0A-BD1B0D288C9F}"/>
                    </a:ext>
                  </a:extLst>
                </p:cNvPr>
                <p:cNvPicPr/>
                <p:nvPr/>
              </p:nvPicPr>
              <p:blipFill>
                <a:blip r:embed="rId364"/>
                <a:stretch>
                  <a:fillRect/>
                </a:stretch>
              </p:blipFill>
              <p:spPr>
                <a:xfrm>
                  <a:off x="7750722" y="2974085"/>
                  <a:ext cx="18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7" name="Freihand 216">
                  <a:extLst>
                    <a:ext uri="{FF2B5EF4-FFF2-40B4-BE49-F238E27FC236}">
                      <a16:creationId xmlns:a16="http://schemas.microsoft.com/office/drawing/2014/main" id="{23714151-236D-493F-B8CB-088BFFE24F29}"/>
                    </a:ext>
                  </a:extLst>
                </p14:cNvPr>
                <p14:cNvContentPartPr/>
                <p14:nvPr/>
              </p14:nvContentPartPr>
              <p14:xfrm>
                <a:off x="8108202" y="2906045"/>
                <a:ext cx="189720" cy="177120"/>
              </p14:xfrm>
            </p:contentPart>
          </mc:Choice>
          <mc:Fallback>
            <p:pic>
              <p:nvPicPr>
                <p:cNvPr id="217" name="Freihand 216">
                  <a:extLst>
                    <a:ext uri="{FF2B5EF4-FFF2-40B4-BE49-F238E27FC236}">
                      <a16:creationId xmlns:a16="http://schemas.microsoft.com/office/drawing/2014/main" id="{23714151-236D-493F-B8CB-088BFFE24F29}"/>
                    </a:ext>
                  </a:extLst>
                </p:cNvPr>
                <p:cNvPicPr/>
                <p:nvPr/>
              </p:nvPicPr>
              <p:blipFill>
                <a:blip r:embed="rId366"/>
                <a:stretch>
                  <a:fillRect/>
                </a:stretch>
              </p:blipFill>
              <p:spPr>
                <a:xfrm>
                  <a:off x="8103522" y="2901725"/>
                  <a:ext cx="198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0" name="Freihand 219">
                  <a:extLst>
                    <a:ext uri="{FF2B5EF4-FFF2-40B4-BE49-F238E27FC236}">
                      <a16:creationId xmlns:a16="http://schemas.microsoft.com/office/drawing/2014/main" id="{D2C350CF-812F-4B62-BB36-5D706355F23E}"/>
                    </a:ext>
                  </a:extLst>
                </p14:cNvPr>
                <p14:cNvContentPartPr/>
                <p14:nvPr/>
              </p14:nvContentPartPr>
              <p14:xfrm>
                <a:off x="4769922" y="3473045"/>
                <a:ext cx="52920" cy="431280"/>
              </p14:xfrm>
            </p:contentPart>
          </mc:Choice>
          <mc:Fallback>
            <p:pic>
              <p:nvPicPr>
                <p:cNvPr id="220" name="Freihand 219">
                  <a:extLst>
                    <a:ext uri="{FF2B5EF4-FFF2-40B4-BE49-F238E27FC236}">
                      <a16:creationId xmlns:a16="http://schemas.microsoft.com/office/drawing/2014/main" id="{D2C350CF-812F-4B62-BB36-5D706355F23E}"/>
                    </a:ext>
                  </a:extLst>
                </p:cNvPr>
                <p:cNvPicPr/>
                <p:nvPr/>
              </p:nvPicPr>
              <p:blipFill>
                <a:blip r:embed="rId368"/>
                <a:stretch>
                  <a:fillRect/>
                </a:stretch>
              </p:blipFill>
              <p:spPr>
                <a:xfrm>
                  <a:off x="4765602" y="3468725"/>
                  <a:ext cx="6156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1" name="Freihand 220">
                  <a:extLst>
                    <a:ext uri="{FF2B5EF4-FFF2-40B4-BE49-F238E27FC236}">
                      <a16:creationId xmlns:a16="http://schemas.microsoft.com/office/drawing/2014/main" id="{CA807AC1-2849-41A7-9722-E23E1DC08DE7}"/>
                    </a:ext>
                  </a:extLst>
                </p14:cNvPr>
                <p14:cNvContentPartPr/>
                <p14:nvPr/>
              </p14:nvContentPartPr>
              <p14:xfrm>
                <a:off x="4648962" y="3221765"/>
                <a:ext cx="183960" cy="342360"/>
              </p14:xfrm>
            </p:contentPart>
          </mc:Choice>
          <mc:Fallback>
            <p:pic>
              <p:nvPicPr>
                <p:cNvPr id="221" name="Freihand 220">
                  <a:extLst>
                    <a:ext uri="{FF2B5EF4-FFF2-40B4-BE49-F238E27FC236}">
                      <a16:creationId xmlns:a16="http://schemas.microsoft.com/office/drawing/2014/main" id="{CA807AC1-2849-41A7-9722-E23E1DC08DE7}"/>
                    </a:ext>
                  </a:extLst>
                </p:cNvPr>
                <p:cNvPicPr/>
                <p:nvPr/>
              </p:nvPicPr>
              <p:blipFill>
                <a:blip r:embed="rId370"/>
                <a:stretch>
                  <a:fillRect/>
                </a:stretch>
              </p:blipFill>
              <p:spPr>
                <a:xfrm>
                  <a:off x="4644642" y="3217445"/>
                  <a:ext cx="1926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2" name="Freihand 221">
                  <a:extLst>
                    <a:ext uri="{FF2B5EF4-FFF2-40B4-BE49-F238E27FC236}">
                      <a16:creationId xmlns:a16="http://schemas.microsoft.com/office/drawing/2014/main" id="{5298BF54-C704-4007-A616-0BCA3E65DCD1}"/>
                    </a:ext>
                  </a:extLst>
                </p14:cNvPr>
                <p14:cNvContentPartPr/>
                <p14:nvPr/>
              </p14:nvContentPartPr>
              <p14:xfrm>
                <a:off x="4703322" y="3720725"/>
                <a:ext cx="230400" cy="270720"/>
              </p14:xfrm>
            </p:contentPart>
          </mc:Choice>
          <mc:Fallback>
            <p:pic>
              <p:nvPicPr>
                <p:cNvPr id="222" name="Freihand 221">
                  <a:extLst>
                    <a:ext uri="{FF2B5EF4-FFF2-40B4-BE49-F238E27FC236}">
                      <a16:creationId xmlns:a16="http://schemas.microsoft.com/office/drawing/2014/main" id="{5298BF54-C704-4007-A616-0BCA3E65DCD1}"/>
                    </a:ext>
                  </a:extLst>
                </p:cNvPr>
                <p:cNvPicPr/>
                <p:nvPr/>
              </p:nvPicPr>
              <p:blipFill>
                <a:blip r:embed="rId372"/>
                <a:stretch>
                  <a:fillRect/>
                </a:stretch>
              </p:blipFill>
              <p:spPr>
                <a:xfrm>
                  <a:off x="4699002" y="3716405"/>
                  <a:ext cx="239040" cy="279360"/>
                </a:xfrm>
                <a:prstGeom prst="rect">
                  <a:avLst/>
                </a:prstGeom>
              </p:spPr>
            </p:pic>
          </mc:Fallback>
        </mc:AlternateContent>
      </p:grpSp>
      <p:grpSp>
        <p:nvGrpSpPr>
          <p:cNvPr id="226" name="Gruppieren 225">
            <a:extLst>
              <a:ext uri="{FF2B5EF4-FFF2-40B4-BE49-F238E27FC236}">
                <a16:creationId xmlns:a16="http://schemas.microsoft.com/office/drawing/2014/main" id="{5E7EFC3C-5500-45B5-B225-E8F654A8D20F}"/>
              </a:ext>
            </a:extLst>
          </p:cNvPr>
          <p:cNvGrpSpPr/>
          <p:nvPr/>
        </p:nvGrpSpPr>
        <p:grpSpPr>
          <a:xfrm>
            <a:off x="2827722" y="4763645"/>
            <a:ext cx="316800" cy="329760"/>
            <a:chOff x="2827722" y="4763645"/>
            <a:chExt cx="316800" cy="329760"/>
          </a:xfrm>
        </p:grpSpPr>
        <mc:AlternateContent xmlns:mc="http://schemas.openxmlformats.org/markup-compatibility/2006">
          <mc:Choice xmlns:p14="http://schemas.microsoft.com/office/powerpoint/2010/main" Requires="p14">
            <p:contentPart p14:bwMode="auto" r:id="rId373">
              <p14:nvContentPartPr>
                <p14:cNvPr id="224" name="Freihand 223">
                  <a:extLst>
                    <a:ext uri="{FF2B5EF4-FFF2-40B4-BE49-F238E27FC236}">
                      <a16:creationId xmlns:a16="http://schemas.microsoft.com/office/drawing/2014/main" id="{BBC8C73D-0C4A-4ADE-96F0-46973F14B41D}"/>
                    </a:ext>
                  </a:extLst>
                </p14:cNvPr>
                <p14:cNvContentPartPr/>
                <p14:nvPr/>
              </p14:nvContentPartPr>
              <p14:xfrm>
                <a:off x="2910162" y="4763645"/>
                <a:ext cx="234360" cy="283680"/>
              </p14:xfrm>
            </p:contentPart>
          </mc:Choice>
          <mc:Fallback>
            <p:pic>
              <p:nvPicPr>
                <p:cNvPr id="224" name="Freihand 223">
                  <a:extLst>
                    <a:ext uri="{FF2B5EF4-FFF2-40B4-BE49-F238E27FC236}">
                      <a16:creationId xmlns:a16="http://schemas.microsoft.com/office/drawing/2014/main" id="{BBC8C73D-0C4A-4ADE-96F0-46973F14B41D}"/>
                    </a:ext>
                  </a:extLst>
                </p:cNvPr>
                <p:cNvPicPr/>
                <p:nvPr/>
              </p:nvPicPr>
              <p:blipFill>
                <a:blip r:embed="rId374"/>
                <a:stretch>
                  <a:fillRect/>
                </a:stretch>
              </p:blipFill>
              <p:spPr>
                <a:xfrm>
                  <a:off x="2905842" y="4759325"/>
                  <a:ext cx="2430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5" name="Freihand 224">
                  <a:extLst>
                    <a:ext uri="{FF2B5EF4-FFF2-40B4-BE49-F238E27FC236}">
                      <a16:creationId xmlns:a16="http://schemas.microsoft.com/office/drawing/2014/main" id="{9DAFFFE2-C70A-4C77-A9ED-06D795805DAE}"/>
                    </a:ext>
                  </a:extLst>
                </p14:cNvPr>
                <p14:cNvContentPartPr/>
                <p14:nvPr/>
              </p14:nvContentPartPr>
              <p14:xfrm>
                <a:off x="2827722" y="4929245"/>
                <a:ext cx="216000" cy="164160"/>
              </p14:xfrm>
            </p:contentPart>
          </mc:Choice>
          <mc:Fallback>
            <p:pic>
              <p:nvPicPr>
                <p:cNvPr id="225" name="Freihand 224">
                  <a:extLst>
                    <a:ext uri="{FF2B5EF4-FFF2-40B4-BE49-F238E27FC236}">
                      <a16:creationId xmlns:a16="http://schemas.microsoft.com/office/drawing/2014/main" id="{9DAFFFE2-C70A-4C77-A9ED-06D795805DAE}"/>
                    </a:ext>
                  </a:extLst>
                </p:cNvPr>
                <p:cNvPicPr/>
                <p:nvPr/>
              </p:nvPicPr>
              <p:blipFill>
                <a:blip r:embed="rId376"/>
                <a:stretch>
                  <a:fillRect/>
                </a:stretch>
              </p:blipFill>
              <p:spPr>
                <a:xfrm>
                  <a:off x="2823402" y="4924925"/>
                  <a:ext cx="22464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7">
            <p14:nvContentPartPr>
              <p14:cNvPr id="237" name="Freihand 236">
                <a:extLst>
                  <a:ext uri="{FF2B5EF4-FFF2-40B4-BE49-F238E27FC236}">
                    <a16:creationId xmlns:a16="http://schemas.microsoft.com/office/drawing/2014/main" id="{CEEC0DF7-74DF-48B4-8852-CA393082B010}"/>
                  </a:ext>
                </a:extLst>
              </p14:cNvPr>
              <p14:cNvContentPartPr/>
              <p14:nvPr/>
            </p14:nvContentPartPr>
            <p14:xfrm>
              <a:off x="4229202" y="6632405"/>
              <a:ext cx="115920" cy="97200"/>
            </p14:xfrm>
          </p:contentPart>
        </mc:Choice>
        <mc:Fallback>
          <p:pic>
            <p:nvPicPr>
              <p:cNvPr id="237" name="Freihand 236">
                <a:extLst>
                  <a:ext uri="{FF2B5EF4-FFF2-40B4-BE49-F238E27FC236}">
                    <a16:creationId xmlns:a16="http://schemas.microsoft.com/office/drawing/2014/main" id="{CEEC0DF7-74DF-48B4-8852-CA393082B010}"/>
                  </a:ext>
                </a:extLst>
              </p:cNvPr>
              <p:cNvPicPr/>
              <p:nvPr/>
            </p:nvPicPr>
            <p:blipFill>
              <a:blip r:embed="rId378"/>
              <a:stretch>
                <a:fillRect/>
              </a:stretch>
            </p:blipFill>
            <p:spPr>
              <a:xfrm>
                <a:off x="4224882" y="6628085"/>
                <a:ext cx="124560" cy="105840"/>
              </a:xfrm>
              <a:prstGeom prst="rect">
                <a:avLst/>
              </a:prstGeom>
            </p:spPr>
          </p:pic>
        </mc:Fallback>
      </mc:AlternateContent>
      <p:grpSp>
        <p:nvGrpSpPr>
          <p:cNvPr id="239" name="Gruppieren 238">
            <a:extLst>
              <a:ext uri="{FF2B5EF4-FFF2-40B4-BE49-F238E27FC236}">
                <a16:creationId xmlns:a16="http://schemas.microsoft.com/office/drawing/2014/main" id="{7B697ABB-35B9-4BD5-9170-9ECB26752EB2}"/>
              </a:ext>
            </a:extLst>
          </p:cNvPr>
          <p:cNvGrpSpPr/>
          <p:nvPr/>
        </p:nvGrpSpPr>
        <p:grpSpPr>
          <a:xfrm>
            <a:off x="2995122" y="5813765"/>
            <a:ext cx="1430280" cy="727200"/>
            <a:chOff x="2995122" y="5813765"/>
            <a:chExt cx="1430280" cy="727200"/>
          </a:xfrm>
        </p:grpSpPr>
        <mc:AlternateContent xmlns:mc="http://schemas.openxmlformats.org/markup-compatibility/2006">
          <mc:Choice xmlns:p14="http://schemas.microsoft.com/office/powerpoint/2010/main" Requires="p14">
            <p:contentPart p14:bwMode="auto" r:id="rId379">
              <p14:nvContentPartPr>
                <p14:cNvPr id="227" name="Freihand 226">
                  <a:extLst>
                    <a:ext uri="{FF2B5EF4-FFF2-40B4-BE49-F238E27FC236}">
                      <a16:creationId xmlns:a16="http://schemas.microsoft.com/office/drawing/2014/main" id="{190271A3-44C2-40FF-A18D-99590328932D}"/>
                    </a:ext>
                  </a:extLst>
                </p14:cNvPr>
                <p14:cNvContentPartPr/>
                <p14:nvPr/>
              </p14:nvContentPartPr>
              <p14:xfrm>
                <a:off x="3324522" y="5893325"/>
                <a:ext cx="100800" cy="581400"/>
              </p14:xfrm>
            </p:contentPart>
          </mc:Choice>
          <mc:Fallback>
            <p:pic>
              <p:nvPicPr>
                <p:cNvPr id="227" name="Freihand 226">
                  <a:extLst>
                    <a:ext uri="{FF2B5EF4-FFF2-40B4-BE49-F238E27FC236}">
                      <a16:creationId xmlns:a16="http://schemas.microsoft.com/office/drawing/2014/main" id="{190271A3-44C2-40FF-A18D-99590328932D}"/>
                    </a:ext>
                  </a:extLst>
                </p:cNvPr>
                <p:cNvPicPr/>
                <p:nvPr/>
              </p:nvPicPr>
              <p:blipFill>
                <a:blip r:embed="rId380"/>
                <a:stretch>
                  <a:fillRect/>
                </a:stretch>
              </p:blipFill>
              <p:spPr>
                <a:xfrm>
                  <a:off x="3320202" y="5889005"/>
                  <a:ext cx="10944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8" name="Freihand 227">
                  <a:extLst>
                    <a:ext uri="{FF2B5EF4-FFF2-40B4-BE49-F238E27FC236}">
                      <a16:creationId xmlns:a16="http://schemas.microsoft.com/office/drawing/2014/main" id="{867C8DCF-AC6E-4E48-AAB5-C38A12FD558A}"/>
                    </a:ext>
                  </a:extLst>
                </p14:cNvPr>
                <p14:cNvContentPartPr/>
                <p14:nvPr/>
              </p14:nvContentPartPr>
              <p14:xfrm>
                <a:off x="3163242" y="6440525"/>
                <a:ext cx="1168200" cy="67680"/>
              </p14:xfrm>
            </p:contentPart>
          </mc:Choice>
          <mc:Fallback>
            <p:pic>
              <p:nvPicPr>
                <p:cNvPr id="228" name="Freihand 227">
                  <a:extLst>
                    <a:ext uri="{FF2B5EF4-FFF2-40B4-BE49-F238E27FC236}">
                      <a16:creationId xmlns:a16="http://schemas.microsoft.com/office/drawing/2014/main" id="{867C8DCF-AC6E-4E48-AAB5-C38A12FD558A}"/>
                    </a:ext>
                  </a:extLst>
                </p:cNvPr>
                <p:cNvPicPr/>
                <p:nvPr/>
              </p:nvPicPr>
              <p:blipFill>
                <a:blip r:embed="rId382"/>
                <a:stretch>
                  <a:fillRect/>
                </a:stretch>
              </p:blipFill>
              <p:spPr>
                <a:xfrm>
                  <a:off x="3158922" y="6436205"/>
                  <a:ext cx="1176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9" name="Freihand 228">
                  <a:extLst>
                    <a:ext uri="{FF2B5EF4-FFF2-40B4-BE49-F238E27FC236}">
                      <a16:creationId xmlns:a16="http://schemas.microsoft.com/office/drawing/2014/main" id="{E55DA3A8-ADFA-41E3-8093-7F3C6072A5BF}"/>
                    </a:ext>
                  </a:extLst>
                </p14:cNvPr>
                <p14:cNvContentPartPr/>
                <p14:nvPr/>
              </p14:nvContentPartPr>
              <p14:xfrm>
                <a:off x="4326042" y="6411005"/>
                <a:ext cx="99360" cy="129960"/>
              </p14:xfrm>
            </p:contentPart>
          </mc:Choice>
          <mc:Fallback>
            <p:pic>
              <p:nvPicPr>
                <p:cNvPr id="229" name="Freihand 228">
                  <a:extLst>
                    <a:ext uri="{FF2B5EF4-FFF2-40B4-BE49-F238E27FC236}">
                      <a16:creationId xmlns:a16="http://schemas.microsoft.com/office/drawing/2014/main" id="{E55DA3A8-ADFA-41E3-8093-7F3C6072A5BF}"/>
                    </a:ext>
                  </a:extLst>
                </p:cNvPr>
                <p:cNvPicPr/>
                <p:nvPr/>
              </p:nvPicPr>
              <p:blipFill>
                <a:blip r:embed="rId384"/>
                <a:stretch>
                  <a:fillRect/>
                </a:stretch>
              </p:blipFill>
              <p:spPr>
                <a:xfrm>
                  <a:off x="4321722" y="6406685"/>
                  <a:ext cx="108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1" name="Freihand 230">
                  <a:extLst>
                    <a:ext uri="{FF2B5EF4-FFF2-40B4-BE49-F238E27FC236}">
                      <a16:creationId xmlns:a16="http://schemas.microsoft.com/office/drawing/2014/main" id="{8F1C43CF-B894-4F6D-8CB7-620C8ED975E0}"/>
                    </a:ext>
                  </a:extLst>
                </p14:cNvPr>
                <p14:cNvContentPartPr/>
                <p14:nvPr/>
              </p14:nvContentPartPr>
              <p14:xfrm>
                <a:off x="3283122" y="5813765"/>
                <a:ext cx="218160" cy="165240"/>
              </p14:xfrm>
            </p:contentPart>
          </mc:Choice>
          <mc:Fallback>
            <p:pic>
              <p:nvPicPr>
                <p:cNvPr id="231" name="Freihand 230">
                  <a:extLst>
                    <a:ext uri="{FF2B5EF4-FFF2-40B4-BE49-F238E27FC236}">
                      <a16:creationId xmlns:a16="http://schemas.microsoft.com/office/drawing/2014/main" id="{8F1C43CF-B894-4F6D-8CB7-620C8ED975E0}"/>
                    </a:ext>
                  </a:extLst>
                </p:cNvPr>
                <p:cNvPicPr/>
                <p:nvPr/>
              </p:nvPicPr>
              <p:blipFill>
                <a:blip r:embed="rId386"/>
                <a:stretch>
                  <a:fillRect/>
                </a:stretch>
              </p:blipFill>
              <p:spPr>
                <a:xfrm>
                  <a:off x="3278802" y="5809445"/>
                  <a:ext cx="226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3" name="Freihand 232">
                  <a:extLst>
                    <a:ext uri="{FF2B5EF4-FFF2-40B4-BE49-F238E27FC236}">
                      <a16:creationId xmlns:a16="http://schemas.microsoft.com/office/drawing/2014/main" id="{825AD529-17EB-4D0E-8C3B-BCE438B67138}"/>
                    </a:ext>
                  </a:extLst>
                </p14:cNvPr>
                <p14:cNvContentPartPr/>
                <p14:nvPr/>
              </p14:nvContentPartPr>
              <p14:xfrm>
                <a:off x="3007002" y="5877845"/>
                <a:ext cx="148680" cy="77760"/>
              </p14:xfrm>
            </p:contentPart>
          </mc:Choice>
          <mc:Fallback>
            <p:pic>
              <p:nvPicPr>
                <p:cNvPr id="233" name="Freihand 232">
                  <a:extLst>
                    <a:ext uri="{FF2B5EF4-FFF2-40B4-BE49-F238E27FC236}">
                      <a16:creationId xmlns:a16="http://schemas.microsoft.com/office/drawing/2014/main" id="{825AD529-17EB-4D0E-8C3B-BCE438B67138}"/>
                    </a:ext>
                  </a:extLst>
                </p:cNvPr>
                <p:cNvPicPr/>
                <p:nvPr/>
              </p:nvPicPr>
              <p:blipFill>
                <a:blip r:embed="rId388"/>
                <a:stretch>
                  <a:fillRect/>
                </a:stretch>
              </p:blipFill>
              <p:spPr>
                <a:xfrm>
                  <a:off x="3002682" y="5873525"/>
                  <a:ext cx="157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4" name="Freihand 233">
                  <a:extLst>
                    <a:ext uri="{FF2B5EF4-FFF2-40B4-BE49-F238E27FC236}">
                      <a16:creationId xmlns:a16="http://schemas.microsoft.com/office/drawing/2014/main" id="{33C511E6-C44F-4F9B-A94B-E02D862B522A}"/>
                    </a:ext>
                  </a:extLst>
                </p14:cNvPr>
                <p14:cNvContentPartPr/>
                <p14:nvPr/>
              </p14:nvContentPartPr>
              <p14:xfrm>
                <a:off x="2995122" y="5992685"/>
                <a:ext cx="108720" cy="23040"/>
              </p14:xfrm>
            </p:contentPart>
          </mc:Choice>
          <mc:Fallback>
            <p:pic>
              <p:nvPicPr>
                <p:cNvPr id="234" name="Freihand 233">
                  <a:extLst>
                    <a:ext uri="{FF2B5EF4-FFF2-40B4-BE49-F238E27FC236}">
                      <a16:creationId xmlns:a16="http://schemas.microsoft.com/office/drawing/2014/main" id="{33C511E6-C44F-4F9B-A94B-E02D862B522A}"/>
                    </a:ext>
                  </a:extLst>
                </p:cNvPr>
                <p:cNvPicPr/>
                <p:nvPr/>
              </p:nvPicPr>
              <p:blipFill>
                <a:blip r:embed="rId390"/>
                <a:stretch>
                  <a:fillRect/>
                </a:stretch>
              </p:blipFill>
              <p:spPr>
                <a:xfrm>
                  <a:off x="2990802" y="5988365"/>
                  <a:ext cx="117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5" name="Freihand 234">
                  <a:extLst>
                    <a:ext uri="{FF2B5EF4-FFF2-40B4-BE49-F238E27FC236}">
                      <a16:creationId xmlns:a16="http://schemas.microsoft.com/office/drawing/2014/main" id="{6032363A-E301-4BCD-B391-21237C0468F8}"/>
                    </a:ext>
                  </a:extLst>
                </p14:cNvPr>
                <p14:cNvContentPartPr/>
                <p14:nvPr/>
              </p14:nvContentPartPr>
              <p14:xfrm>
                <a:off x="3029322" y="6028685"/>
                <a:ext cx="94320" cy="158760"/>
              </p14:xfrm>
            </p:contentPart>
          </mc:Choice>
          <mc:Fallback>
            <p:pic>
              <p:nvPicPr>
                <p:cNvPr id="235" name="Freihand 234">
                  <a:extLst>
                    <a:ext uri="{FF2B5EF4-FFF2-40B4-BE49-F238E27FC236}">
                      <a16:creationId xmlns:a16="http://schemas.microsoft.com/office/drawing/2014/main" id="{6032363A-E301-4BCD-B391-21237C0468F8}"/>
                    </a:ext>
                  </a:extLst>
                </p:cNvPr>
                <p:cNvPicPr/>
                <p:nvPr/>
              </p:nvPicPr>
              <p:blipFill>
                <a:blip r:embed="rId392"/>
                <a:stretch>
                  <a:fillRect/>
                </a:stretch>
              </p:blipFill>
              <p:spPr>
                <a:xfrm>
                  <a:off x="3025002" y="6024365"/>
                  <a:ext cx="102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8" name="Freihand 237">
                  <a:extLst>
                    <a:ext uri="{FF2B5EF4-FFF2-40B4-BE49-F238E27FC236}">
                      <a16:creationId xmlns:a16="http://schemas.microsoft.com/office/drawing/2014/main" id="{FCB71112-EAB1-402D-B493-12B46897B73C}"/>
                    </a:ext>
                  </a:extLst>
                </p14:cNvPr>
                <p14:cNvContentPartPr/>
                <p14:nvPr/>
              </p14:nvContentPartPr>
              <p14:xfrm>
                <a:off x="3610002" y="5820965"/>
                <a:ext cx="378000" cy="479880"/>
              </p14:xfrm>
            </p:contentPart>
          </mc:Choice>
          <mc:Fallback>
            <p:pic>
              <p:nvPicPr>
                <p:cNvPr id="238" name="Freihand 237">
                  <a:extLst>
                    <a:ext uri="{FF2B5EF4-FFF2-40B4-BE49-F238E27FC236}">
                      <a16:creationId xmlns:a16="http://schemas.microsoft.com/office/drawing/2014/main" id="{FCB71112-EAB1-402D-B493-12B46897B73C}"/>
                    </a:ext>
                  </a:extLst>
                </p:cNvPr>
                <p:cNvPicPr/>
                <p:nvPr/>
              </p:nvPicPr>
              <p:blipFill>
                <a:blip r:embed="rId394"/>
                <a:stretch>
                  <a:fillRect/>
                </a:stretch>
              </p:blipFill>
              <p:spPr>
                <a:xfrm>
                  <a:off x="3605682" y="5816645"/>
                  <a:ext cx="386640" cy="48852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grpSp>
        <p:nvGrpSpPr>
          <p:cNvPr id="33" name="Gruppieren 32">
            <a:extLst>
              <a:ext uri="{FF2B5EF4-FFF2-40B4-BE49-F238E27FC236}">
                <a16:creationId xmlns:a16="http://schemas.microsoft.com/office/drawing/2014/main" id="{654FE134-22F9-4B32-B85B-159F1CA06A97}"/>
              </a:ext>
            </a:extLst>
          </p:cNvPr>
          <p:cNvGrpSpPr/>
          <p:nvPr/>
        </p:nvGrpSpPr>
        <p:grpSpPr>
          <a:xfrm>
            <a:off x="3564642" y="400445"/>
            <a:ext cx="7272720" cy="1833120"/>
            <a:chOff x="3564642" y="400445"/>
            <a:chExt cx="7272720" cy="183312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F4AE3467-EC3B-4BA4-90F3-612E349EC3BE}"/>
                    </a:ext>
                  </a:extLst>
                </p14:cNvPr>
                <p14:cNvContentPartPr/>
                <p14:nvPr/>
              </p14:nvContentPartPr>
              <p14:xfrm>
                <a:off x="3564642" y="661085"/>
                <a:ext cx="846360" cy="738000"/>
              </p14:xfrm>
            </p:contentPart>
          </mc:Choice>
          <mc:Fallback>
            <p:pic>
              <p:nvPicPr>
                <p:cNvPr id="5" name="Freihand 4">
                  <a:extLst>
                    <a:ext uri="{FF2B5EF4-FFF2-40B4-BE49-F238E27FC236}">
                      <a16:creationId xmlns:a16="http://schemas.microsoft.com/office/drawing/2014/main" id="{F4AE3467-EC3B-4BA4-90F3-612E349EC3BE}"/>
                    </a:ext>
                  </a:extLst>
                </p:cNvPr>
                <p:cNvPicPr/>
                <p:nvPr/>
              </p:nvPicPr>
              <p:blipFill>
                <a:blip r:embed="rId11"/>
                <a:stretch>
                  <a:fillRect/>
                </a:stretch>
              </p:blipFill>
              <p:spPr>
                <a:xfrm>
                  <a:off x="3560322" y="656765"/>
                  <a:ext cx="85500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3EAA5B7E-1E7C-45CA-A3DD-00D8743E7DDF}"/>
                    </a:ext>
                  </a:extLst>
                </p14:cNvPr>
                <p14:cNvContentPartPr/>
                <p14:nvPr/>
              </p14:nvContentPartPr>
              <p14:xfrm>
                <a:off x="3909882" y="706445"/>
                <a:ext cx="1053000" cy="897840"/>
              </p14:xfrm>
            </p:contentPart>
          </mc:Choice>
          <mc:Fallback>
            <p:pic>
              <p:nvPicPr>
                <p:cNvPr id="12" name="Freihand 11">
                  <a:extLst>
                    <a:ext uri="{FF2B5EF4-FFF2-40B4-BE49-F238E27FC236}">
                      <a16:creationId xmlns:a16="http://schemas.microsoft.com/office/drawing/2014/main" id="{3EAA5B7E-1E7C-45CA-A3DD-00D8743E7DDF}"/>
                    </a:ext>
                  </a:extLst>
                </p:cNvPr>
                <p:cNvPicPr/>
                <p:nvPr/>
              </p:nvPicPr>
              <p:blipFill>
                <a:blip r:embed="rId13"/>
                <a:stretch>
                  <a:fillRect/>
                </a:stretch>
              </p:blipFill>
              <p:spPr>
                <a:xfrm>
                  <a:off x="3905562" y="702125"/>
                  <a:ext cx="1061640" cy="90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DACB8253-0B2D-49BD-94CC-07D5B2F2FBAF}"/>
                    </a:ext>
                  </a:extLst>
                </p14:cNvPr>
                <p14:cNvContentPartPr/>
                <p14:nvPr/>
              </p14:nvContentPartPr>
              <p14:xfrm>
                <a:off x="4526562" y="800405"/>
                <a:ext cx="758520" cy="661680"/>
              </p14:xfrm>
            </p:contentPart>
          </mc:Choice>
          <mc:Fallback>
            <p:pic>
              <p:nvPicPr>
                <p:cNvPr id="14" name="Freihand 13">
                  <a:extLst>
                    <a:ext uri="{FF2B5EF4-FFF2-40B4-BE49-F238E27FC236}">
                      <a16:creationId xmlns:a16="http://schemas.microsoft.com/office/drawing/2014/main" id="{DACB8253-0B2D-49BD-94CC-07D5B2F2FBAF}"/>
                    </a:ext>
                  </a:extLst>
                </p:cNvPr>
                <p:cNvPicPr/>
                <p:nvPr/>
              </p:nvPicPr>
              <p:blipFill>
                <a:blip r:embed="rId15"/>
                <a:stretch>
                  <a:fillRect/>
                </a:stretch>
              </p:blipFill>
              <p:spPr>
                <a:xfrm>
                  <a:off x="4522242" y="796085"/>
                  <a:ext cx="76716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F456B51F-E492-48FF-A414-B58D67DA0344}"/>
                    </a:ext>
                  </a:extLst>
                </p14:cNvPr>
                <p14:cNvContentPartPr/>
                <p14:nvPr/>
              </p14:nvContentPartPr>
              <p14:xfrm>
                <a:off x="4967922" y="886445"/>
                <a:ext cx="613440" cy="594360"/>
              </p14:xfrm>
            </p:contentPart>
          </mc:Choice>
          <mc:Fallback>
            <p:pic>
              <p:nvPicPr>
                <p:cNvPr id="15" name="Freihand 14">
                  <a:extLst>
                    <a:ext uri="{FF2B5EF4-FFF2-40B4-BE49-F238E27FC236}">
                      <a16:creationId xmlns:a16="http://schemas.microsoft.com/office/drawing/2014/main" id="{F456B51F-E492-48FF-A414-B58D67DA0344}"/>
                    </a:ext>
                  </a:extLst>
                </p:cNvPr>
                <p:cNvPicPr/>
                <p:nvPr/>
              </p:nvPicPr>
              <p:blipFill>
                <a:blip r:embed="rId17"/>
                <a:stretch>
                  <a:fillRect/>
                </a:stretch>
              </p:blipFill>
              <p:spPr>
                <a:xfrm>
                  <a:off x="4963602" y="882125"/>
                  <a:ext cx="62208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04A8489B-36A3-4B8C-B454-516DABEA9A0E}"/>
                    </a:ext>
                  </a:extLst>
                </p14:cNvPr>
                <p14:cNvContentPartPr/>
                <p14:nvPr/>
              </p14:nvContentPartPr>
              <p14:xfrm>
                <a:off x="5182482" y="1110005"/>
                <a:ext cx="366120" cy="408960"/>
              </p14:xfrm>
            </p:contentPart>
          </mc:Choice>
          <mc:Fallback>
            <p:pic>
              <p:nvPicPr>
                <p:cNvPr id="16" name="Freihand 15">
                  <a:extLst>
                    <a:ext uri="{FF2B5EF4-FFF2-40B4-BE49-F238E27FC236}">
                      <a16:creationId xmlns:a16="http://schemas.microsoft.com/office/drawing/2014/main" id="{04A8489B-36A3-4B8C-B454-516DABEA9A0E}"/>
                    </a:ext>
                  </a:extLst>
                </p:cNvPr>
                <p:cNvPicPr/>
                <p:nvPr/>
              </p:nvPicPr>
              <p:blipFill>
                <a:blip r:embed="rId19"/>
                <a:stretch>
                  <a:fillRect/>
                </a:stretch>
              </p:blipFill>
              <p:spPr>
                <a:xfrm>
                  <a:off x="5178162" y="1105685"/>
                  <a:ext cx="37476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CA5292C0-CF94-4C6D-B961-39ADBDD4CBE0}"/>
                    </a:ext>
                  </a:extLst>
                </p14:cNvPr>
                <p14:cNvContentPartPr/>
                <p14:nvPr/>
              </p14:nvContentPartPr>
              <p14:xfrm>
                <a:off x="5366442" y="400445"/>
                <a:ext cx="5428800" cy="1656000"/>
              </p14:xfrm>
            </p:contentPart>
          </mc:Choice>
          <mc:Fallback>
            <p:pic>
              <p:nvPicPr>
                <p:cNvPr id="17" name="Freihand 16">
                  <a:extLst>
                    <a:ext uri="{FF2B5EF4-FFF2-40B4-BE49-F238E27FC236}">
                      <a16:creationId xmlns:a16="http://schemas.microsoft.com/office/drawing/2014/main" id="{CA5292C0-CF94-4C6D-B961-39ADBDD4CBE0}"/>
                    </a:ext>
                  </a:extLst>
                </p:cNvPr>
                <p:cNvPicPr/>
                <p:nvPr/>
              </p:nvPicPr>
              <p:blipFill>
                <a:blip r:embed="rId21"/>
                <a:stretch>
                  <a:fillRect/>
                </a:stretch>
              </p:blipFill>
              <p:spPr>
                <a:xfrm>
                  <a:off x="5362122" y="396125"/>
                  <a:ext cx="5437440" cy="166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B15CB256-019C-4D15-95B6-BE7641939DC2}"/>
                    </a:ext>
                  </a:extLst>
                </p14:cNvPr>
                <p14:cNvContentPartPr/>
                <p14:nvPr/>
              </p14:nvContentPartPr>
              <p14:xfrm>
                <a:off x="9982002" y="1978325"/>
                <a:ext cx="140040" cy="145440"/>
              </p14:xfrm>
            </p:contentPart>
          </mc:Choice>
          <mc:Fallback>
            <p:pic>
              <p:nvPicPr>
                <p:cNvPr id="19" name="Freihand 18">
                  <a:extLst>
                    <a:ext uri="{FF2B5EF4-FFF2-40B4-BE49-F238E27FC236}">
                      <a16:creationId xmlns:a16="http://schemas.microsoft.com/office/drawing/2014/main" id="{B15CB256-019C-4D15-95B6-BE7641939DC2}"/>
                    </a:ext>
                  </a:extLst>
                </p:cNvPr>
                <p:cNvPicPr/>
                <p:nvPr/>
              </p:nvPicPr>
              <p:blipFill>
                <a:blip r:embed="rId23"/>
                <a:stretch>
                  <a:fillRect/>
                </a:stretch>
              </p:blipFill>
              <p:spPr>
                <a:xfrm>
                  <a:off x="9977682" y="1974005"/>
                  <a:ext cx="148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138CC2EF-D6E1-4CBC-A038-4DDB914A7239}"/>
                    </a:ext>
                  </a:extLst>
                </p14:cNvPr>
                <p14:cNvContentPartPr/>
                <p14:nvPr/>
              </p14:nvContentPartPr>
              <p14:xfrm>
                <a:off x="10235082" y="1806605"/>
                <a:ext cx="126360" cy="160920"/>
              </p14:xfrm>
            </p:contentPart>
          </mc:Choice>
          <mc:Fallback>
            <p:pic>
              <p:nvPicPr>
                <p:cNvPr id="22" name="Freihand 21">
                  <a:extLst>
                    <a:ext uri="{FF2B5EF4-FFF2-40B4-BE49-F238E27FC236}">
                      <a16:creationId xmlns:a16="http://schemas.microsoft.com/office/drawing/2014/main" id="{138CC2EF-D6E1-4CBC-A038-4DDB914A7239}"/>
                    </a:ext>
                  </a:extLst>
                </p:cNvPr>
                <p:cNvPicPr/>
                <p:nvPr/>
              </p:nvPicPr>
              <p:blipFill>
                <a:blip r:embed="rId25"/>
                <a:stretch>
                  <a:fillRect/>
                </a:stretch>
              </p:blipFill>
              <p:spPr>
                <a:xfrm>
                  <a:off x="10230762" y="1802285"/>
                  <a:ext cx="135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EAC44435-5FF1-466C-8374-02B5DDBACACA}"/>
                    </a:ext>
                  </a:extLst>
                </p14:cNvPr>
                <p14:cNvContentPartPr/>
                <p14:nvPr/>
              </p14:nvContentPartPr>
              <p14:xfrm>
                <a:off x="10454322" y="1804445"/>
                <a:ext cx="69120" cy="134280"/>
              </p14:xfrm>
            </p:contentPart>
          </mc:Choice>
          <mc:Fallback>
            <p:pic>
              <p:nvPicPr>
                <p:cNvPr id="23" name="Freihand 22">
                  <a:extLst>
                    <a:ext uri="{FF2B5EF4-FFF2-40B4-BE49-F238E27FC236}">
                      <a16:creationId xmlns:a16="http://schemas.microsoft.com/office/drawing/2014/main" id="{EAC44435-5FF1-466C-8374-02B5DDBACACA}"/>
                    </a:ext>
                  </a:extLst>
                </p:cNvPr>
                <p:cNvPicPr/>
                <p:nvPr/>
              </p:nvPicPr>
              <p:blipFill>
                <a:blip r:embed="rId27"/>
                <a:stretch>
                  <a:fillRect/>
                </a:stretch>
              </p:blipFill>
              <p:spPr>
                <a:xfrm>
                  <a:off x="10450002" y="1800125"/>
                  <a:ext cx="77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C25A81D9-8C2C-48FF-A4FC-CD689AF25DEB}"/>
                    </a:ext>
                  </a:extLst>
                </p14:cNvPr>
                <p14:cNvContentPartPr/>
                <p14:nvPr/>
              </p14:nvContentPartPr>
              <p14:xfrm>
                <a:off x="10419042" y="1742885"/>
                <a:ext cx="150840" cy="6480"/>
              </p14:xfrm>
            </p:contentPart>
          </mc:Choice>
          <mc:Fallback>
            <p:pic>
              <p:nvPicPr>
                <p:cNvPr id="24" name="Freihand 23">
                  <a:extLst>
                    <a:ext uri="{FF2B5EF4-FFF2-40B4-BE49-F238E27FC236}">
                      <a16:creationId xmlns:a16="http://schemas.microsoft.com/office/drawing/2014/main" id="{C25A81D9-8C2C-48FF-A4FC-CD689AF25DEB}"/>
                    </a:ext>
                  </a:extLst>
                </p:cNvPr>
                <p:cNvPicPr/>
                <p:nvPr/>
              </p:nvPicPr>
              <p:blipFill>
                <a:blip r:embed="rId29"/>
                <a:stretch>
                  <a:fillRect/>
                </a:stretch>
              </p:blipFill>
              <p:spPr>
                <a:xfrm>
                  <a:off x="10414722" y="1738565"/>
                  <a:ext cx="159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D11A1D0C-4C2A-4D38-873C-BF09012E476E}"/>
                    </a:ext>
                  </a:extLst>
                </p14:cNvPr>
                <p14:cNvContentPartPr/>
                <p14:nvPr/>
              </p14:nvContentPartPr>
              <p14:xfrm>
                <a:off x="10261002" y="1968605"/>
                <a:ext cx="294120" cy="36000"/>
              </p14:xfrm>
            </p:contentPart>
          </mc:Choice>
          <mc:Fallback>
            <p:pic>
              <p:nvPicPr>
                <p:cNvPr id="26" name="Freihand 25">
                  <a:extLst>
                    <a:ext uri="{FF2B5EF4-FFF2-40B4-BE49-F238E27FC236}">
                      <a16:creationId xmlns:a16="http://schemas.microsoft.com/office/drawing/2014/main" id="{D11A1D0C-4C2A-4D38-873C-BF09012E476E}"/>
                    </a:ext>
                  </a:extLst>
                </p:cNvPr>
                <p:cNvPicPr/>
                <p:nvPr/>
              </p:nvPicPr>
              <p:blipFill>
                <a:blip r:embed="rId31"/>
                <a:stretch>
                  <a:fillRect/>
                </a:stretch>
              </p:blipFill>
              <p:spPr>
                <a:xfrm>
                  <a:off x="10256682" y="1964285"/>
                  <a:ext cx="302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A6CF44FF-7D9B-462D-A3E2-246EAA01A50B}"/>
                    </a:ext>
                  </a:extLst>
                </p14:cNvPr>
                <p14:cNvContentPartPr/>
                <p14:nvPr/>
              </p14:nvContentPartPr>
              <p14:xfrm>
                <a:off x="10242642" y="2052485"/>
                <a:ext cx="131400" cy="181080"/>
              </p14:xfrm>
            </p:contentPart>
          </mc:Choice>
          <mc:Fallback>
            <p:pic>
              <p:nvPicPr>
                <p:cNvPr id="28" name="Freihand 27">
                  <a:extLst>
                    <a:ext uri="{FF2B5EF4-FFF2-40B4-BE49-F238E27FC236}">
                      <a16:creationId xmlns:a16="http://schemas.microsoft.com/office/drawing/2014/main" id="{A6CF44FF-7D9B-462D-A3E2-246EAA01A50B}"/>
                    </a:ext>
                  </a:extLst>
                </p:cNvPr>
                <p:cNvPicPr/>
                <p:nvPr/>
              </p:nvPicPr>
              <p:blipFill>
                <a:blip r:embed="rId33"/>
                <a:stretch>
                  <a:fillRect/>
                </a:stretch>
              </p:blipFill>
              <p:spPr>
                <a:xfrm>
                  <a:off x="10238322" y="2048165"/>
                  <a:ext cx="140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715C3834-F426-4CB3-9585-D8DBCD69AB9D}"/>
                    </a:ext>
                  </a:extLst>
                </p14:cNvPr>
                <p14:cNvContentPartPr/>
                <p14:nvPr/>
              </p14:nvContentPartPr>
              <p14:xfrm>
                <a:off x="10415442" y="2013605"/>
                <a:ext cx="102600" cy="162720"/>
              </p14:xfrm>
            </p:contentPart>
          </mc:Choice>
          <mc:Fallback>
            <p:pic>
              <p:nvPicPr>
                <p:cNvPr id="29" name="Freihand 28">
                  <a:extLst>
                    <a:ext uri="{FF2B5EF4-FFF2-40B4-BE49-F238E27FC236}">
                      <a16:creationId xmlns:a16="http://schemas.microsoft.com/office/drawing/2014/main" id="{715C3834-F426-4CB3-9585-D8DBCD69AB9D}"/>
                    </a:ext>
                  </a:extLst>
                </p:cNvPr>
                <p:cNvPicPr/>
                <p:nvPr/>
              </p:nvPicPr>
              <p:blipFill>
                <a:blip r:embed="rId35"/>
                <a:stretch>
                  <a:fillRect/>
                </a:stretch>
              </p:blipFill>
              <p:spPr>
                <a:xfrm>
                  <a:off x="10411122" y="2009285"/>
                  <a:ext cx="11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8FC5CB90-C94A-43A2-AFA2-CBBCC5C31613}"/>
                    </a:ext>
                  </a:extLst>
                </p14:cNvPr>
                <p14:cNvContentPartPr/>
                <p14:nvPr/>
              </p14:nvContentPartPr>
              <p14:xfrm>
                <a:off x="10460442" y="1942325"/>
                <a:ext cx="350640" cy="211680"/>
              </p14:xfrm>
            </p:contentPart>
          </mc:Choice>
          <mc:Fallback>
            <p:pic>
              <p:nvPicPr>
                <p:cNvPr id="31" name="Freihand 30">
                  <a:extLst>
                    <a:ext uri="{FF2B5EF4-FFF2-40B4-BE49-F238E27FC236}">
                      <a16:creationId xmlns:a16="http://schemas.microsoft.com/office/drawing/2014/main" id="{8FC5CB90-C94A-43A2-AFA2-CBBCC5C31613}"/>
                    </a:ext>
                  </a:extLst>
                </p:cNvPr>
                <p:cNvPicPr/>
                <p:nvPr/>
              </p:nvPicPr>
              <p:blipFill>
                <a:blip r:embed="rId37"/>
                <a:stretch>
                  <a:fillRect/>
                </a:stretch>
              </p:blipFill>
              <p:spPr>
                <a:xfrm>
                  <a:off x="10456122" y="1938005"/>
                  <a:ext cx="359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C4550A4D-AD36-47A5-8F0B-49BE582D3BF0}"/>
                    </a:ext>
                  </a:extLst>
                </p14:cNvPr>
                <p14:cNvContentPartPr/>
                <p14:nvPr/>
              </p14:nvContentPartPr>
              <p14:xfrm>
                <a:off x="10694442" y="1977245"/>
                <a:ext cx="142920" cy="35280"/>
              </p14:xfrm>
            </p:contentPart>
          </mc:Choice>
          <mc:Fallback>
            <p:pic>
              <p:nvPicPr>
                <p:cNvPr id="32" name="Freihand 31">
                  <a:extLst>
                    <a:ext uri="{FF2B5EF4-FFF2-40B4-BE49-F238E27FC236}">
                      <a16:creationId xmlns:a16="http://schemas.microsoft.com/office/drawing/2014/main" id="{C4550A4D-AD36-47A5-8F0B-49BE582D3BF0}"/>
                    </a:ext>
                  </a:extLst>
                </p:cNvPr>
                <p:cNvPicPr/>
                <p:nvPr/>
              </p:nvPicPr>
              <p:blipFill>
                <a:blip r:embed="rId39"/>
                <a:stretch>
                  <a:fillRect/>
                </a:stretch>
              </p:blipFill>
              <p:spPr>
                <a:xfrm>
                  <a:off x="10690122" y="1972925"/>
                  <a:ext cx="151560" cy="4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61DFAD89-FED1-4E97-BD30-59E3041C76AA}"/>
                  </a:ext>
                </a:extLst>
              </p14:cNvPr>
              <p14:cNvContentPartPr/>
              <p14:nvPr/>
            </p14:nvContentPartPr>
            <p14:xfrm>
              <a:off x="11088642" y="1833965"/>
              <a:ext cx="218880" cy="207720"/>
            </p14:xfrm>
          </p:contentPart>
        </mc:Choice>
        <mc:Fallback>
          <p:pic>
            <p:nvPicPr>
              <p:cNvPr id="34" name="Freihand 33">
                <a:extLst>
                  <a:ext uri="{FF2B5EF4-FFF2-40B4-BE49-F238E27FC236}">
                    <a16:creationId xmlns:a16="http://schemas.microsoft.com/office/drawing/2014/main" id="{61DFAD89-FED1-4E97-BD30-59E3041C76AA}"/>
                  </a:ext>
                </a:extLst>
              </p:cNvPr>
              <p:cNvPicPr/>
              <p:nvPr/>
            </p:nvPicPr>
            <p:blipFill>
              <a:blip r:embed="rId41"/>
              <a:stretch>
                <a:fillRect/>
              </a:stretch>
            </p:blipFill>
            <p:spPr>
              <a:xfrm>
                <a:off x="11084322" y="1829645"/>
                <a:ext cx="227520" cy="216360"/>
              </a:xfrm>
              <a:prstGeom prst="rect">
                <a:avLst/>
              </a:prstGeom>
            </p:spPr>
          </p:pic>
        </mc:Fallback>
      </mc:AlternateContent>
      <p:grpSp>
        <p:nvGrpSpPr>
          <p:cNvPr id="125" name="Gruppieren 124">
            <a:extLst>
              <a:ext uri="{FF2B5EF4-FFF2-40B4-BE49-F238E27FC236}">
                <a16:creationId xmlns:a16="http://schemas.microsoft.com/office/drawing/2014/main" id="{E2EBE80C-3ADE-4C31-8FC0-A82311C1ABBD}"/>
              </a:ext>
            </a:extLst>
          </p:cNvPr>
          <p:cNvGrpSpPr/>
          <p:nvPr/>
        </p:nvGrpSpPr>
        <p:grpSpPr>
          <a:xfrm>
            <a:off x="9327162" y="2340845"/>
            <a:ext cx="2766960" cy="1718280"/>
            <a:chOff x="9327162" y="2340845"/>
            <a:chExt cx="2766960" cy="1718280"/>
          </a:xfrm>
        </p:grpSpPr>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F85E9A30-3D5E-47CF-9DB3-F3AF64467F55}"/>
                    </a:ext>
                  </a:extLst>
                </p14:cNvPr>
                <p14:cNvContentPartPr/>
                <p14:nvPr/>
              </p14:nvContentPartPr>
              <p14:xfrm>
                <a:off x="9327162" y="2678165"/>
                <a:ext cx="189000" cy="16560"/>
              </p14:xfrm>
            </p:contentPart>
          </mc:Choice>
          <mc:Fallback>
            <p:pic>
              <p:nvPicPr>
                <p:cNvPr id="35" name="Freihand 34">
                  <a:extLst>
                    <a:ext uri="{FF2B5EF4-FFF2-40B4-BE49-F238E27FC236}">
                      <a16:creationId xmlns:a16="http://schemas.microsoft.com/office/drawing/2014/main" id="{F85E9A30-3D5E-47CF-9DB3-F3AF64467F55}"/>
                    </a:ext>
                  </a:extLst>
                </p:cNvPr>
                <p:cNvPicPr/>
                <p:nvPr/>
              </p:nvPicPr>
              <p:blipFill>
                <a:blip r:embed="rId43"/>
                <a:stretch>
                  <a:fillRect/>
                </a:stretch>
              </p:blipFill>
              <p:spPr>
                <a:xfrm>
                  <a:off x="9322842" y="2673845"/>
                  <a:ext cx="197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9136B181-5C2C-4D23-B597-963E54193957}"/>
                    </a:ext>
                  </a:extLst>
                </p14:cNvPr>
                <p14:cNvContentPartPr/>
                <p14:nvPr/>
              </p14:nvContentPartPr>
              <p14:xfrm>
                <a:off x="9327522" y="2739365"/>
                <a:ext cx="177480" cy="18720"/>
              </p14:xfrm>
            </p:contentPart>
          </mc:Choice>
          <mc:Fallback>
            <p:pic>
              <p:nvPicPr>
                <p:cNvPr id="36" name="Freihand 35">
                  <a:extLst>
                    <a:ext uri="{FF2B5EF4-FFF2-40B4-BE49-F238E27FC236}">
                      <a16:creationId xmlns:a16="http://schemas.microsoft.com/office/drawing/2014/main" id="{9136B181-5C2C-4D23-B597-963E54193957}"/>
                    </a:ext>
                  </a:extLst>
                </p:cNvPr>
                <p:cNvPicPr/>
                <p:nvPr/>
              </p:nvPicPr>
              <p:blipFill>
                <a:blip r:embed="rId45"/>
                <a:stretch>
                  <a:fillRect/>
                </a:stretch>
              </p:blipFill>
              <p:spPr>
                <a:xfrm>
                  <a:off x="9323202" y="2735045"/>
                  <a:ext cx="186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Freihand 36">
                  <a:extLst>
                    <a:ext uri="{FF2B5EF4-FFF2-40B4-BE49-F238E27FC236}">
                      <a16:creationId xmlns:a16="http://schemas.microsoft.com/office/drawing/2014/main" id="{6F310B59-0E36-49FA-9953-AA0B8EAF588C}"/>
                    </a:ext>
                  </a:extLst>
                </p14:cNvPr>
                <p14:cNvContentPartPr/>
                <p14:nvPr/>
              </p14:nvContentPartPr>
              <p14:xfrm>
                <a:off x="9541722" y="2592485"/>
                <a:ext cx="128160" cy="202680"/>
              </p14:xfrm>
            </p:contentPart>
          </mc:Choice>
          <mc:Fallback>
            <p:pic>
              <p:nvPicPr>
                <p:cNvPr id="37" name="Freihand 36">
                  <a:extLst>
                    <a:ext uri="{FF2B5EF4-FFF2-40B4-BE49-F238E27FC236}">
                      <a16:creationId xmlns:a16="http://schemas.microsoft.com/office/drawing/2014/main" id="{6F310B59-0E36-49FA-9953-AA0B8EAF588C}"/>
                    </a:ext>
                  </a:extLst>
                </p:cNvPr>
                <p:cNvPicPr/>
                <p:nvPr/>
              </p:nvPicPr>
              <p:blipFill>
                <a:blip r:embed="rId47"/>
                <a:stretch>
                  <a:fillRect/>
                </a:stretch>
              </p:blipFill>
              <p:spPr>
                <a:xfrm>
                  <a:off x="9537402" y="2588165"/>
                  <a:ext cx="136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Freihand 37">
                  <a:extLst>
                    <a:ext uri="{FF2B5EF4-FFF2-40B4-BE49-F238E27FC236}">
                      <a16:creationId xmlns:a16="http://schemas.microsoft.com/office/drawing/2014/main" id="{10F7B687-A74E-4372-899A-F1B2C49B43F4}"/>
                    </a:ext>
                  </a:extLst>
                </p14:cNvPr>
                <p14:cNvContentPartPr/>
                <p14:nvPr/>
              </p14:nvContentPartPr>
              <p14:xfrm>
                <a:off x="9829002" y="2628845"/>
                <a:ext cx="122400" cy="212040"/>
              </p14:xfrm>
            </p:contentPart>
          </mc:Choice>
          <mc:Fallback>
            <p:pic>
              <p:nvPicPr>
                <p:cNvPr id="38" name="Freihand 37">
                  <a:extLst>
                    <a:ext uri="{FF2B5EF4-FFF2-40B4-BE49-F238E27FC236}">
                      <a16:creationId xmlns:a16="http://schemas.microsoft.com/office/drawing/2014/main" id="{10F7B687-A74E-4372-899A-F1B2C49B43F4}"/>
                    </a:ext>
                  </a:extLst>
                </p:cNvPr>
                <p:cNvPicPr/>
                <p:nvPr/>
              </p:nvPicPr>
              <p:blipFill>
                <a:blip r:embed="rId49"/>
                <a:stretch>
                  <a:fillRect/>
                </a:stretch>
              </p:blipFill>
              <p:spPr>
                <a:xfrm>
                  <a:off x="9824682" y="2624525"/>
                  <a:ext cx="131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1028E007-1890-4201-A1CF-B9EC0FCB9FDD}"/>
                    </a:ext>
                  </a:extLst>
                </p14:cNvPr>
                <p14:cNvContentPartPr/>
                <p14:nvPr/>
              </p14:nvContentPartPr>
              <p14:xfrm>
                <a:off x="10043202" y="2511125"/>
                <a:ext cx="108720" cy="169560"/>
              </p14:xfrm>
            </p:contentPart>
          </mc:Choice>
          <mc:Fallback>
            <p:pic>
              <p:nvPicPr>
                <p:cNvPr id="40" name="Freihand 39">
                  <a:extLst>
                    <a:ext uri="{FF2B5EF4-FFF2-40B4-BE49-F238E27FC236}">
                      <a16:creationId xmlns:a16="http://schemas.microsoft.com/office/drawing/2014/main" id="{1028E007-1890-4201-A1CF-B9EC0FCB9FDD}"/>
                    </a:ext>
                  </a:extLst>
                </p:cNvPr>
                <p:cNvPicPr/>
                <p:nvPr/>
              </p:nvPicPr>
              <p:blipFill>
                <a:blip r:embed="rId51"/>
                <a:stretch>
                  <a:fillRect/>
                </a:stretch>
              </p:blipFill>
              <p:spPr>
                <a:xfrm>
                  <a:off x="10038882" y="2506805"/>
                  <a:ext cx="117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D558A590-B5AB-4DEA-9177-CC43A54FBF40}"/>
                    </a:ext>
                  </a:extLst>
                </p14:cNvPr>
                <p14:cNvContentPartPr/>
                <p14:nvPr/>
              </p14:nvContentPartPr>
              <p14:xfrm>
                <a:off x="10147602" y="2518325"/>
                <a:ext cx="43560" cy="165960"/>
              </p14:xfrm>
            </p:contentPart>
          </mc:Choice>
          <mc:Fallback>
            <p:pic>
              <p:nvPicPr>
                <p:cNvPr id="41" name="Freihand 40">
                  <a:extLst>
                    <a:ext uri="{FF2B5EF4-FFF2-40B4-BE49-F238E27FC236}">
                      <a16:creationId xmlns:a16="http://schemas.microsoft.com/office/drawing/2014/main" id="{D558A590-B5AB-4DEA-9177-CC43A54FBF40}"/>
                    </a:ext>
                  </a:extLst>
                </p:cNvPr>
                <p:cNvPicPr/>
                <p:nvPr/>
              </p:nvPicPr>
              <p:blipFill>
                <a:blip r:embed="rId53"/>
                <a:stretch>
                  <a:fillRect/>
                </a:stretch>
              </p:blipFill>
              <p:spPr>
                <a:xfrm>
                  <a:off x="10143282" y="2514005"/>
                  <a:ext cx="52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361703F8-9A2C-4ABF-84F9-1808C5E9AC22}"/>
                    </a:ext>
                  </a:extLst>
                </p14:cNvPr>
                <p14:cNvContentPartPr/>
                <p14:nvPr/>
              </p14:nvContentPartPr>
              <p14:xfrm>
                <a:off x="10073802" y="2610485"/>
                <a:ext cx="123840" cy="14760"/>
              </p14:xfrm>
            </p:contentPart>
          </mc:Choice>
          <mc:Fallback>
            <p:pic>
              <p:nvPicPr>
                <p:cNvPr id="42" name="Freihand 41">
                  <a:extLst>
                    <a:ext uri="{FF2B5EF4-FFF2-40B4-BE49-F238E27FC236}">
                      <a16:creationId xmlns:a16="http://schemas.microsoft.com/office/drawing/2014/main" id="{361703F8-9A2C-4ABF-84F9-1808C5E9AC22}"/>
                    </a:ext>
                  </a:extLst>
                </p:cNvPr>
                <p:cNvPicPr/>
                <p:nvPr/>
              </p:nvPicPr>
              <p:blipFill>
                <a:blip r:embed="rId55"/>
                <a:stretch>
                  <a:fillRect/>
                </a:stretch>
              </p:blipFill>
              <p:spPr>
                <a:xfrm>
                  <a:off x="10069482" y="2606165"/>
                  <a:ext cx="13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3B92BEC3-471B-4EF5-81C4-7E2BB8B6B2FE}"/>
                    </a:ext>
                  </a:extLst>
                </p14:cNvPr>
                <p14:cNvContentPartPr/>
                <p14:nvPr/>
              </p14:nvContentPartPr>
              <p14:xfrm>
                <a:off x="10281522" y="2379005"/>
                <a:ext cx="101160" cy="191880"/>
              </p14:xfrm>
            </p:contentPart>
          </mc:Choice>
          <mc:Fallback>
            <p:pic>
              <p:nvPicPr>
                <p:cNvPr id="43" name="Freihand 42">
                  <a:extLst>
                    <a:ext uri="{FF2B5EF4-FFF2-40B4-BE49-F238E27FC236}">
                      <a16:creationId xmlns:a16="http://schemas.microsoft.com/office/drawing/2014/main" id="{3B92BEC3-471B-4EF5-81C4-7E2BB8B6B2FE}"/>
                    </a:ext>
                  </a:extLst>
                </p:cNvPr>
                <p:cNvPicPr/>
                <p:nvPr/>
              </p:nvPicPr>
              <p:blipFill>
                <a:blip r:embed="rId57"/>
                <a:stretch>
                  <a:fillRect/>
                </a:stretch>
              </p:blipFill>
              <p:spPr>
                <a:xfrm>
                  <a:off x="10277202" y="2374685"/>
                  <a:ext cx="109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2BAAF00D-B19B-4644-98AA-DC74342887AD}"/>
                    </a:ext>
                  </a:extLst>
                </p14:cNvPr>
                <p14:cNvContentPartPr/>
                <p14:nvPr/>
              </p14:nvContentPartPr>
              <p14:xfrm>
                <a:off x="10470882" y="2341565"/>
                <a:ext cx="14400" cy="166680"/>
              </p14:xfrm>
            </p:contentPart>
          </mc:Choice>
          <mc:Fallback>
            <p:pic>
              <p:nvPicPr>
                <p:cNvPr id="44" name="Freihand 43">
                  <a:extLst>
                    <a:ext uri="{FF2B5EF4-FFF2-40B4-BE49-F238E27FC236}">
                      <a16:creationId xmlns:a16="http://schemas.microsoft.com/office/drawing/2014/main" id="{2BAAF00D-B19B-4644-98AA-DC74342887AD}"/>
                    </a:ext>
                  </a:extLst>
                </p:cNvPr>
                <p:cNvPicPr/>
                <p:nvPr/>
              </p:nvPicPr>
              <p:blipFill>
                <a:blip r:embed="rId59"/>
                <a:stretch>
                  <a:fillRect/>
                </a:stretch>
              </p:blipFill>
              <p:spPr>
                <a:xfrm>
                  <a:off x="10466562" y="2337245"/>
                  <a:ext cx="23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30D3DCE4-E6DE-4E5A-B78D-D622610AE3EF}"/>
                    </a:ext>
                  </a:extLst>
                </p14:cNvPr>
                <p14:cNvContentPartPr/>
                <p14:nvPr/>
              </p14:nvContentPartPr>
              <p14:xfrm>
                <a:off x="10443162" y="2356685"/>
                <a:ext cx="101160" cy="20160"/>
              </p14:xfrm>
            </p:contentPart>
          </mc:Choice>
          <mc:Fallback>
            <p:pic>
              <p:nvPicPr>
                <p:cNvPr id="45" name="Freihand 44">
                  <a:extLst>
                    <a:ext uri="{FF2B5EF4-FFF2-40B4-BE49-F238E27FC236}">
                      <a16:creationId xmlns:a16="http://schemas.microsoft.com/office/drawing/2014/main" id="{30D3DCE4-E6DE-4E5A-B78D-D622610AE3EF}"/>
                    </a:ext>
                  </a:extLst>
                </p:cNvPr>
                <p:cNvPicPr/>
                <p:nvPr/>
              </p:nvPicPr>
              <p:blipFill>
                <a:blip r:embed="rId61"/>
                <a:stretch>
                  <a:fillRect/>
                </a:stretch>
              </p:blipFill>
              <p:spPr>
                <a:xfrm>
                  <a:off x="10438842" y="2352365"/>
                  <a:ext cx="10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0A7C679C-F758-4127-8DC9-1C158ABABBBE}"/>
                    </a:ext>
                  </a:extLst>
                </p14:cNvPr>
                <p14:cNvContentPartPr/>
                <p14:nvPr/>
              </p14:nvContentPartPr>
              <p14:xfrm>
                <a:off x="10290882" y="2390165"/>
                <a:ext cx="289800" cy="207000"/>
              </p14:xfrm>
            </p:contentPart>
          </mc:Choice>
          <mc:Fallback>
            <p:pic>
              <p:nvPicPr>
                <p:cNvPr id="46" name="Freihand 45">
                  <a:extLst>
                    <a:ext uri="{FF2B5EF4-FFF2-40B4-BE49-F238E27FC236}">
                      <a16:creationId xmlns:a16="http://schemas.microsoft.com/office/drawing/2014/main" id="{0A7C679C-F758-4127-8DC9-1C158ABABBBE}"/>
                    </a:ext>
                  </a:extLst>
                </p:cNvPr>
                <p:cNvPicPr/>
                <p:nvPr/>
              </p:nvPicPr>
              <p:blipFill>
                <a:blip r:embed="rId63"/>
                <a:stretch>
                  <a:fillRect/>
                </a:stretch>
              </p:blipFill>
              <p:spPr>
                <a:xfrm>
                  <a:off x="10286562" y="2385845"/>
                  <a:ext cx="298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1B651A19-9EDF-4DDB-A695-6DCF8960C465}"/>
                    </a:ext>
                  </a:extLst>
                </p14:cNvPr>
                <p14:cNvContentPartPr/>
                <p14:nvPr/>
              </p14:nvContentPartPr>
              <p14:xfrm>
                <a:off x="10281882" y="2632445"/>
                <a:ext cx="117720" cy="189720"/>
              </p14:xfrm>
            </p:contentPart>
          </mc:Choice>
          <mc:Fallback>
            <p:pic>
              <p:nvPicPr>
                <p:cNvPr id="47" name="Freihand 46">
                  <a:extLst>
                    <a:ext uri="{FF2B5EF4-FFF2-40B4-BE49-F238E27FC236}">
                      <a16:creationId xmlns:a16="http://schemas.microsoft.com/office/drawing/2014/main" id="{1B651A19-9EDF-4DDB-A695-6DCF8960C465}"/>
                    </a:ext>
                  </a:extLst>
                </p:cNvPr>
                <p:cNvPicPr/>
                <p:nvPr/>
              </p:nvPicPr>
              <p:blipFill>
                <a:blip r:embed="rId65"/>
                <a:stretch>
                  <a:fillRect/>
                </a:stretch>
              </p:blipFill>
              <p:spPr>
                <a:xfrm>
                  <a:off x="10277562" y="2628125"/>
                  <a:ext cx="126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6D8DA3E3-C68E-4534-BDB9-588A827A07B2}"/>
                    </a:ext>
                  </a:extLst>
                </p14:cNvPr>
                <p14:cNvContentPartPr/>
                <p14:nvPr/>
              </p14:nvContentPartPr>
              <p14:xfrm>
                <a:off x="10453242" y="2597885"/>
                <a:ext cx="150120" cy="172440"/>
              </p14:xfrm>
            </p:contentPart>
          </mc:Choice>
          <mc:Fallback>
            <p:pic>
              <p:nvPicPr>
                <p:cNvPr id="48" name="Freihand 47">
                  <a:extLst>
                    <a:ext uri="{FF2B5EF4-FFF2-40B4-BE49-F238E27FC236}">
                      <a16:creationId xmlns:a16="http://schemas.microsoft.com/office/drawing/2014/main" id="{6D8DA3E3-C68E-4534-BDB9-588A827A07B2}"/>
                    </a:ext>
                  </a:extLst>
                </p:cNvPr>
                <p:cNvPicPr/>
                <p:nvPr/>
              </p:nvPicPr>
              <p:blipFill>
                <a:blip r:embed="rId67"/>
                <a:stretch>
                  <a:fillRect/>
                </a:stretch>
              </p:blipFill>
              <p:spPr>
                <a:xfrm>
                  <a:off x="10448922" y="2593565"/>
                  <a:ext cx="158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C1708937-C7D3-4460-9578-054910BA297D}"/>
                    </a:ext>
                  </a:extLst>
                </p14:cNvPr>
                <p14:cNvContentPartPr/>
                <p14:nvPr/>
              </p14:nvContentPartPr>
              <p14:xfrm>
                <a:off x="10528842" y="2715965"/>
                <a:ext cx="64080" cy="41400"/>
              </p14:xfrm>
            </p:contentPart>
          </mc:Choice>
          <mc:Fallback>
            <p:pic>
              <p:nvPicPr>
                <p:cNvPr id="49" name="Freihand 48">
                  <a:extLst>
                    <a:ext uri="{FF2B5EF4-FFF2-40B4-BE49-F238E27FC236}">
                      <a16:creationId xmlns:a16="http://schemas.microsoft.com/office/drawing/2014/main" id="{C1708937-C7D3-4460-9578-054910BA297D}"/>
                    </a:ext>
                  </a:extLst>
                </p:cNvPr>
                <p:cNvPicPr/>
                <p:nvPr/>
              </p:nvPicPr>
              <p:blipFill>
                <a:blip r:embed="rId69"/>
                <a:stretch>
                  <a:fillRect/>
                </a:stretch>
              </p:blipFill>
              <p:spPr>
                <a:xfrm>
                  <a:off x="10524522" y="2711645"/>
                  <a:ext cx="72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4001C84A-A27D-42DF-A51A-80BBFB9DC097}"/>
                    </a:ext>
                  </a:extLst>
                </p14:cNvPr>
                <p14:cNvContentPartPr/>
                <p14:nvPr/>
              </p14:nvContentPartPr>
              <p14:xfrm>
                <a:off x="10739442" y="2535965"/>
                <a:ext cx="134280" cy="10080"/>
              </p14:xfrm>
            </p:contentPart>
          </mc:Choice>
          <mc:Fallback>
            <p:pic>
              <p:nvPicPr>
                <p:cNvPr id="50" name="Freihand 49">
                  <a:extLst>
                    <a:ext uri="{FF2B5EF4-FFF2-40B4-BE49-F238E27FC236}">
                      <a16:creationId xmlns:a16="http://schemas.microsoft.com/office/drawing/2014/main" id="{4001C84A-A27D-42DF-A51A-80BBFB9DC097}"/>
                    </a:ext>
                  </a:extLst>
                </p:cNvPr>
                <p:cNvPicPr/>
                <p:nvPr/>
              </p:nvPicPr>
              <p:blipFill>
                <a:blip r:embed="rId71"/>
                <a:stretch>
                  <a:fillRect/>
                </a:stretch>
              </p:blipFill>
              <p:spPr>
                <a:xfrm>
                  <a:off x="10735122" y="2531645"/>
                  <a:ext cx="142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F2313FE0-4D6B-4E34-8029-91A03F0974EC}"/>
                    </a:ext>
                  </a:extLst>
                </p14:cNvPr>
                <p14:cNvContentPartPr/>
                <p14:nvPr/>
              </p14:nvContentPartPr>
              <p14:xfrm>
                <a:off x="10994322" y="2451005"/>
                <a:ext cx="91080" cy="150120"/>
              </p14:xfrm>
            </p:contentPart>
          </mc:Choice>
          <mc:Fallback>
            <p:pic>
              <p:nvPicPr>
                <p:cNvPr id="51" name="Freihand 50">
                  <a:extLst>
                    <a:ext uri="{FF2B5EF4-FFF2-40B4-BE49-F238E27FC236}">
                      <a16:creationId xmlns:a16="http://schemas.microsoft.com/office/drawing/2014/main" id="{F2313FE0-4D6B-4E34-8029-91A03F0974EC}"/>
                    </a:ext>
                  </a:extLst>
                </p:cNvPr>
                <p:cNvPicPr/>
                <p:nvPr/>
              </p:nvPicPr>
              <p:blipFill>
                <a:blip r:embed="rId73"/>
                <a:stretch>
                  <a:fillRect/>
                </a:stretch>
              </p:blipFill>
              <p:spPr>
                <a:xfrm>
                  <a:off x="10990002" y="2446685"/>
                  <a:ext cx="99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C4981DD7-5FD2-44F7-A68A-0CC69AA7E725}"/>
                    </a:ext>
                  </a:extLst>
                </p14:cNvPr>
                <p14:cNvContentPartPr/>
                <p14:nvPr/>
              </p14:nvContentPartPr>
              <p14:xfrm>
                <a:off x="11032842" y="2340845"/>
                <a:ext cx="16200" cy="7200"/>
              </p14:xfrm>
            </p:contentPart>
          </mc:Choice>
          <mc:Fallback>
            <p:pic>
              <p:nvPicPr>
                <p:cNvPr id="52" name="Freihand 51">
                  <a:extLst>
                    <a:ext uri="{FF2B5EF4-FFF2-40B4-BE49-F238E27FC236}">
                      <a16:creationId xmlns:a16="http://schemas.microsoft.com/office/drawing/2014/main" id="{C4981DD7-5FD2-44F7-A68A-0CC69AA7E725}"/>
                    </a:ext>
                  </a:extLst>
                </p:cNvPr>
                <p:cNvPicPr/>
                <p:nvPr/>
              </p:nvPicPr>
              <p:blipFill>
                <a:blip r:embed="rId75"/>
                <a:stretch>
                  <a:fillRect/>
                </a:stretch>
              </p:blipFill>
              <p:spPr>
                <a:xfrm>
                  <a:off x="11028522" y="2336525"/>
                  <a:ext cx="24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BDD9015C-36D8-4FD8-A89D-338DA637B25F}"/>
                    </a:ext>
                  </a:extLst>
                </p14:cNvPr>
                <p14:cNvContentPartPr/>
                <p14:nvPr/>
              </p14:nvContentPartPr>
              <p14:xfrm>
                <a:off x="11261442" y="2438405"/>
                <a:ext cx="139320" cy="9720"/>
              </p14:xfrm>
            </p:contentPart>
          </mc:Choice>
          <mc:Fallback>
            <p:pic>
              <p:nvPicPr>
                <p:cNvPr id="53" name="Freihand 52">
                  <a:extLst>
                    <a:ext uri="{FF2B5EF4-FFF2-40B4-BE49-F238E27FC236}">
                      <a16:creationId xmlns:a16="http://schemas.microsoft.com/office/drawing/2014/main" id="{BDD9015C-36D8-4FD8-A89D-338DA637B25F}"/>
                    </a:ext>
                  </a:extLst>
                </p:cNvPr>
                <p:cNvPicPr/>
                <p:nvPr/>
              </p:nvPicPr>
              <p:blipFill>
                <a:blip r:embed="rId77"/>
                <a:stretch>
                  <a:fillRect/>
                </a:stretch>
              </p:blipFill>
              <p:spPr>
                <a:xfrm>
                  <a:off x="11257122" y="2434085"/>
                  <a:ext cx="147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12DCFA58-B2C9-493C-9681-49CEE91FD1D3}"/>
                    </a:ext>
                  </a:extLst>
                </p14:cNvPr>
                <p14:cNvContentPartPr/>
                <p14:nvPr/>
              </p14:nvContentPartPr>
              <p14:xfrm>
                <a:off x="11266482" y="2397725"/>
                <a:ext cx="431640" cy="109800"/>
              </p14:xfrm>
            </p:contentPart>
          </mc:Choice>
          <mc:Fallback>
            <p:pic>
              <p:nvPicPr>
                <p:cNvPr id="54" name="Freihand 53">
                  <a:extLst>
                    <a:ext uri="{FF2B5EF4-FFF2-40B4-BE49-F238E27FC236}">
                      <a16:creationId xmlns:a16="http://schemas.microsoft.com/office/drawing/2014/main" id="{12DCFA58-B2C9-493C-9681-49CEE91FD1D3}"/>
                    </a:ext>
                  </a:extLst>
                </p:cNvPr>
                <p:cNvPicPr/>
                <p:nvPr/>
              </p:nvPicPr>
              <p:blipFill>
                <a:blip r:embed="rId79"/>
                <a:stretch>
                  <a:fillRect/>
                </a:stretch>
              </p:blipFill>
              <p:spPr>
                <a:xfrm>
                  <a:off x="11262162" y="2393405"/>
                  <a:ext cx="440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AB1D27EB-82F4-47F7-9A18-5F7C94CC76B2}"/>
                    </a:ext>
                  </a:extLst>
                </p14:cNvPr>
                <p14:cNvContentPartPr/>
                <p14:nvPr/>
              </p14:nvContentPartPr>
              <p14:xfrm>
                <a:off x="9678882" y="3216005"/>
                <a:ext cx="241920" cy="39600"/>
              </p14:xfrm>
            </p:contentPart>
          </mc:Choice>
          <mc:Fallback>
            <p:pic>
              <p:nvPicPr>
                <p:cNvPr id="55" name="Freihand 54">
                  <a:extLst>
                    <a:ext uri="{FF2B5EF4-FFF2-40B4-BE49-F238E27FC236}">
                      <a16:creationId xmlns:a16="http://schemas.microsoft.com/office/drawing/2014/main" id="{AB1D27EB-82F4-47F7-9A18-5F7C94CC76B2}"/>
                    </a:ext>
                  </a:extLst>
                </p:cNvPr>
                <p:cNvPicPr/>
                <p:nvPr/>
              </p:nvPicPr>
              <p:blipFill>
                <a:blip r:embed="rId81"/>
                <a:stretch>
                  <a:fillRect/>
                </a:stretch>
              </p:blipFill>
              <p:spPr>
                <a:xfrm>
                  <a:off x="9674562" y="3211685"/>
                  <a:ext cx="250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42004415-6BA2-4A0C-A146-0A5CDAA800E2}"/>
                    </a:ext>
                  </a:extLst>
                </p14:cNvPr>
                <p14:cNvContentPartPr/>
                <p14:nvPr/>
              </p14:nvContentPartPr>
              <p14:xfrm>
                <a:off x="9696522" y="3266765"/>
                <a:ext cx="234360" cy="48960"/>
              </p14:xfrm>
            </p:contentPart>
          </mc:Choice>
          <mc:Fallback>
            <p:pic>
              <p:nvPicPr>
                <p:cNvPr id="56" name="Freihand 55">
                  <a:extLst>
                    <a:ext uri="{FF2B5EF4-FFF2-40B4-BE49-F238E27FC236}">
                      <a16:creationId xmlns:a16="http://schemas.microsoft.com/office/drawing/2014/main" id="{42004415-6BA2-4A0C-A146-0A5CDAA800E2}"/>
                    </a:ext>
                  </a:extLst>
                </p:cNvPr>
                <p:cNvPicPr/>
                <p:nvPr/>
              </p:nvPicPr>
              <p:blipFill>
                <a:blip r:embed="rId83"/>
                <a:stretch>
                  <a:fillRect/>
                </a:stretch>
              </p:blipFill>
              <p:spPr>
                <a:xfrm>
                  <a:off x="9692202" y="3262445"/>
                  <a:ext cx="243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6EFF6E3A-F3C6-40D3-9FDD-E44B09DA45E0}"/>
                    </a:ext>
                  </a:extLst>
                </p14:cNvPr>
                <p14:cNvContentPartPr/>
                <p14:nvPr/>
              </p14:nvContentPartPr>
              <p14:xfrm>
                <a:off x="9930522" y="3151205"/>
                <a:ext cx="106920" cy="175320"/>
              </p14:xfrm>
            </p:contentPart>
          </mc:Choice>
          <mc:Fallback>
            <p:pic>
              <p:nvPicPr>
                <p:cNvPr id="57" name="Freihand 56">
                  <a:extLst>
                    <a:ext uri="{FF2B5EF4-FFF2-40B4-BE49-F238E27FC236}">
                      <a16:creationId xmlns:a16="http://schemas.microsoft.com/office/drawing/2014/main" id="{6EFF6E3A-F3C6-40D3-9FDD-E44B09DA45E0}"/>
                    </a:ext>
                  </a:extLst>
                </p:cNvPr>
                <p:cNvPicPr/>
                <p:nvPr/>
              </p:nvPicPr>
              <p:blipFill>
                <a:blip r:embed="rId85"/>
                <a:stretch>
                  <a:fillRect/>
                </a:stretch>
              </p:blipFill>
              <p:spPr>
                <a:xfrm>
                  <a:off x="9926202" y="3146885"/>
                  <a:ext cx="115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Freihand 60">
                  <a:extLst>
                    <a:ext uri="{FF2B5EF4-FFF2-40B4-BE49-F238E27FC236}">
                      <a16:creationId xmlns:a16="http://schemas.microsoft.com/office/drawing/2014/main" id="{8A6F734D-C5D4-4B84-8E2E-FB2009A9075C}"/>
                    </a:ext>
                  </a:extLst>
                </p14:cNvPr>
                <p14:cNvContentPartPr/>
                <p14:nvPr/>
              </p14:nvContentPartPr>
              <p14:xfrm>
                <a:off x="10250202" y="3069125"/>
                <a:ext cx="131400" cy="214920"/>
              </p14:xfrm>
            </p:contentPart>
          </mc:Choice>
          <mc:Fallback>
            <p:pic>
              <p:nvPicPr>
                <p:cNvPr id="61" name="Freihand 60">
                  <a:extLst>
                    <a:ext uri="{FF2B5EF4-FFF2-40B4-BE49-F238E27FC236}">
                      <a16:creationId xmlns:a16="http://schemas.microsoft.com/office/drawing/2014/main" id="{8A6F734D-C5D4-4B84-8E2E-FB2009A9075C}"/>
                    </a:ext>
                  </a:extLst>
                </p:cNvPr>
                <p:cNvPicPr/>
                <p:nvPr/>
              </p:nvPicPr>
              <p:blipFill>
                <a:blip r:embed="rId87"/>
                <a:stretch>
                  <a:fillRect/>
                </a:stretch>
              </p:blipFill>
              <p:spPr>
                <a:xfrm>
                  <a:off x="10245882" y="3064805"/>
                  <a:ext cx="140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Freihand 61">
                  <a:extLst>
                    <a:ext uri="{FF2B5EF4-FFF2-40B4-BE49-F238E27FC236}">
                      <a16:creationId xmlns:a16="http://schemas.microsoft.com/office/drawing/2014/main" id="{1F6B7002-B305-4F78-B084-0A75A3F0A32D}"/>
                    </a:ext>
                  </a:extLst>
                </p14:cNvPr>
                <p14:cNvContentPartPr/>
                <p14:nvPr/>
              </p14:nvContentPartPr>
              <p14:xfrm>
                <a:off x="10451082" y="2969045"/>
                <a:ext cx="74520" cy="169920"/>
              </p14:xfrm>
            </p:contentPart>
          </mc:Choice>
          <mc:Fallback>
            <p:pic>
              <p:nvPicPr>
                <p:cNvPr id="62" name="Freihand 61">
                  <a:extLst>
                    <a:ext uri="{FF2B5EF4-FFF2-40B4-BE49-F238E27FC236}">
                      <a16:creationId xmlns:a16="http://schemas.microsoft.com/office/drawing/2014/main" id="{1F6B7002-B305-4F78-B084-0A75A3F0A32D}"/>
                    </a:ext>
                  </a:extLst>
                </p:cNvPr>
                <p:cNvPicPr/>
                <p:nvPr/>
              </p:nvPicPr>
              <p:blipFill>
                <a:blip r:embed="rId89"/>
                <a:stretch>
                  <a:fillRect/>
                </a:stretch>
              </p:blipFill>
              <p:spPr>
                <a:xfrm>
                  <a:off x="10446762" y="2964725"/>
                  <a:ext cx="83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D49E8A3C-2803-4F87-8E8F-CD45ED305C41}"/>
                    </a:ext>
                  </a:extLst>
                </p14:cNvPr>
                <p14:cNvContentPartPr/>
                <p14:nvPr/>
              </p14:nvContentPartPr>
              <p14:xfrm>
                <a:off x="10498602" y="2989925"/>
                <a:ext cx="65880" cy="152640"/>
              </p14:xfrm>
            </p:contentPart>
          </mc:Choice>
          <mc:Fallback>
            <p:pic>
              <p:nvPicPr>
                <p:cNvPr id="63" name="Freihand 62">
                  <a:extLst>
                    <a:ext uri="{FF2B5EF4-FFF2-40B4-BE49-F238E27FC236}">
                      <a16:creationId xmlns:a16="http://schemas.microsoft.com/office/drawing/2014/main" id="{D49E8A3C-2803-4F87-8E8F-CD45ED305C41}"/>
                    </a:ext>
                  </a:extLst>
                </p:cNvPr>
                <p:cNvPicPr/>
                <p:nvPr/>
              </p:nvPicPr>
              <p:blipFill>
                <a:blip r:embed="rId91"/>
                <a:stretch>
                  <a:fillRect/>
                </a:stretch>
              </p:blipFill>
              <p:spPr>
                <a:xfrm>
                  <a:off x="10494282" y="2985605"/>
                  <a:ext cx="74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Freihand 63">
                  <a:extLst>
                    <a:ext uri="{FF2B5EF4-FFF2-40B4-BE49-F238E27FC236}">
                      <a16:creationId xmlns:a16="http://schemas.microsoft.com/office/drawing/2014/main" id="{E369C67C-3177-4EF9-B8F6-61F9C44AE210}"/>
                    </a:ext>
                  </a:extLst>
                </p14:cNvPr>
                <p14:cNvContentPartPr/>
                <p14:nvPr/>
              </p14:nvContentPartPr>
              <p14:xfrm>
                <a:off x="10594002" y="2883725"/>
                <a:ext cx="139320" cy="136800"/>
              </p14:xfrm>
            </p:contentPart>
          </mc:Choice>
          <mc:Fallback>
            <p:pic>
              <p:nvPicPr>
                <p:cNvPr id="64" name="Freihand 63">
                  <a:extLst>
                    <a:ext uri="{FF2B5EF4-FFF2-40B4-BE49-F238E27FC236}">
                      <a16:creationId xmlns:a16="http://schemas.microsoft.com/office/drawing/2014/main" id="{E369C67C-3177-4EF9-B8F6-61F9C44AE210}"/>
                    </a:ext>
                  </a:extLst>
                </p:cNvPr>
                <p:cNvPicPr/>
                <p:nvPr/>
              </p:nvPicPr>
              <p:blipFill>
                <a:blip r:embed="rId93"/>
                <a:stretch>
                  <a:fillRect/>
                </a:stretch>
              </p:blipFill>
              <p:spPr>
                <a:xfrm>
                  <a:off x="10589682" y="2879405"/>
                  <a:ext cx="147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Freihand 64">
                  <a:extLst>
                    <a:ext uri="{FF2B5EF4-FFF2-40B4-BE49-F238E27FC236}">
                      <a16:creationId xmlns:a16="http://schemas.microsoft.com/office/drawing/2014/main" id="{7202042A-3684-4913-BD9E-E5A9BE7A8298}"/>
                    </a:ext>
                  </a:extLst>
                </p14:cNvPr>
                <p14:cNvContentPartPr/>
                <p14:nvPr/>
              </p14:nvContentPartPr>
              <p14:xfrm>
                <a:off x="10834842" y="2830085"/>
                <a:ext cx="24480" cy="127800"/>
              </p14:xfrm>
            </p:contentPart>
          </mc:Choice>
          <mc:Fallback>
            <p:pic>
              <p:nvPicPr>
                <p:cNvPr id="65" name="Freihand 64">
                  <a:extLst>
                    <a:ext uri="{FF2B5EF4-FFF2-40B4-BE49-F238E27FC236}">
                      <a16:creationId xmlns:a16="http://schemas.microsoft.com/office/drawing/2014/main" id="{7202042A-3684-4913-BD9E-E5A9BE7A8298}"/>
                    </a:ext>
                  </a:extLst>
                </p:cNvPr>
                <p:cNvPicPr/>
                <p:nvPr/>
              </p:nvPicPr>
              <p:blipFill>
                <a:blip r:embed="rId95"/>
                <a:stretch>
                  <a:fillRect/>
                </a:stretch>
              </p:blipFill>
              <p:spPr>
                <a:xfrm>
                  <a:off x="10830522" y="2825765"/>
                  <a:ext cx="33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Freihand 65">
                  <a:extLst>
                    <a:ext uri="{FF2B5EF4-FFF2-40B4-BE49-F238E27FC236}">
                      <a16:creationId xmlns:a16="http://schemas.microsoft.com/office/drawing/2014/main" id="{1FE11EED-D52E-469A-9835-7A1A44CDF555}"/>
                    </a:ext>
                  </a:extLst>
                </p14:cNvPr>
                <p14:cNvContentPartPr/>
                <p14:nvPr/>
              </p14:nvContentPartPr>
              <p14:xfrm>
                <a:off x="10764282" y="2805965"/>
                <a:ext cx="142920" cy="27360"/>
              </p14:xfrm>
            </p:contentPart>
          </mc:Choice>
          <mc:Fallback>
            <p:pic>
              <p:nvPicPr>
                <p:cNvPr id="66" name="Freihand 65">
                  <a:extLst>
                    <a:ext uri="{FF2B5EF4-FFF2-40B4-BE49-F238E27FC236}">
                      <a16:creationId xmlns:a16="http://schemas.microsoft.com/office/drawing/2014/main" id="{1FE11EED-D52E-469A-9835-7A1A44CDF555}"/>
                    </a:ext>
                  </a:extLst>
                </p:cNvPr>
                <p:cNvPicPr/>
                <p:nvPr/>
              </p:nvPicPr>
              <p:blipFill>
                <a:blip r:embed="rId97"/>
                <a:stretch>
                  <a:fillRect/>
                </a:stretch>
              </p:blipFill>
              <p:spPr>
                <a:xfrm>
                  <a:off x="10759962" y="2801645"/>
                  <a:ext cx="151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CBFD7B0C-8E9A-476C-9CA3-BA9CA49DDBA0}"/>
                    </a:ext>
                  </a:extLst>
                </p14:cNvPr>
                <p14:cNvContentPartPr/>
                <p14:nvPr/>
              </p14:nvContentPartPr>
              <p14:xfrm>
                <a:off x="10794522" y="2844125"/>
                <a:ext cx="123480" cy="25920"/>
              </p14:xfrm>
            </p:contentPart>
          </mc:Choice>
          <mc:Fallback>
            <p:pic>
              <p:nvPicPr>
                <p:cNvPr id="67" name="Freihand 66">
                  <a:extLst>
                    <a:ext uri="{FF2B5EF4-FFF2-40B4-BE49-F238E27FC236}">
                      <a16:creationId xmlns:a16="http://schemas.microsoft.com/office/drawing/2014/main" id="{CBFD7B0C-8E9A-476C-9CA3-BA9CA49DDBA0}"/>
                    </a:ext>
                  </a:extLst>
                </p:cNvPr>
                <p:cNvPicPr/>
                <p:nvPr/>
              </p:nvPicPr>
              <p:blipFill>
                <a:blip r:embed="rId99"/>
                <a:stretch>
                  <a:fillRect/>
                </a:stretch>
              </p:blipFill>
              <p:spPr>
                <a:xfrm>
                  <a:off x="10790202" y="2839805"/>
                  <a:ext cx="132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E88B9BBD-18FE-45A7-8A41-778DB266F61F}"/>
                    </a:ext>
                  </a:extLst>
                </p14:cNvPr>
                <p14:cNvContentPartPr/>
                <p14:nvPr/>
              </p14:nvContentPartPr>
              <p14:xfrm>
                <a:off x="10627482" y="2964005"/>
                <a:ext cx="327960" cy="98280"/>
              </p14:xfrm>
            </p:contentPart>
          </mc:Choice>
          <mc:Fallback>
            <p:pic>
              <p:nvPicPr>
                <p:cNvPr id="68" name="Freihand 67">
                  <a:extLst>
                    <a:ext uri="{FF2B5EF4-FFF2-40B4-BE49-F238E27FC236}">
                      <a16:creationId xmlns:a16="http://schemas.microsoft.com/office/drawing/2014/main" id="{E88B9BBD-18FE-45A7-8A41-778DB266F61F}"/>
                    </a:ext>
                  </a:extLst>
                </p:cNvPr>
                <p:cNvPicPr/>
                <p:nvPr/>
              </p:nvPicPr>
              <p:blipFill>
                <a:blip r:embed="rId101"/>
                <a:stretch>
                  <a:fillRect/>
                </a:stretch>
              </p:blipFill>
              <p:spPr>
                <a:xfrm>
                  <a:off x="10623162" y="2959685"/>
                  <a:ext cx="336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12A1A229-B0D9-49A7-A7AC-26F3E91A392E}"/>
                    </a:ext>
                  </a:extLst>
                </p14:cNvPr>
                <p14:cNvContentPartPr/>
                <p14:nvPr/>
              </p14:nvContentPartPr>
              <p14:xfrm>
                <a:off x="10600122" y="3081365"/>
                <a:ext cx="162360" cy="174240"/>
              </p14:xfrm>
            </p:contentPart>
          </mc:Choice>
          <mc:Fallback>
            <p:pic>
              <p:nvPicPr>
                <p:cNvPr id="69" name="Freihand 68">
                  <a:extLst>
                    <a:ext uri="{FF2B5EF4-FFF2-40B4-BE49-F238E27FC236}">
                      <a16:creationId xmlns:a16="http://schemas.microsoft.com/office/drawing/2014/main" id="{12A1A229-B0D9-49A7-A7AC-26F3E91A392E}"/>
                    </a:ext>
                  </a:extLst>
                </p:cNvPr>
                <p:cNvPicPr/>
                <p:nvPr/>
              </p:nvPicPr>
              <p:blipFill>
                <a:blip r:embed="rId103"/>
                <a:stretch>
                  <a:fillRect/>
                </a:stretch>
              </p:blipFill>
              <p:spPr>
                <a:xfrm>
                  <a:off x="10595802" y="3077045"/>
                  <a:ext cx="171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4AF76695-1259-4960-85FC-54B75B1D350B}"/>
                    </a:ext>
                  </a:extLst>
                </p14:cNvPr>
                <p14:cNvContentPartPr/>
                <p14:nvPr/>
              </p14:nvContentPartPr>
              <p14:xfrm>
                <a:off x="10830522" y="3024125"/>
                <a:ext cx="116640" cy="169920"/>
              </p14:xfrm>
            </p:contentPart>
          </mc:Choice>
          <mc:Fallback>
            <p:pic>
              <p:nvPicPr>
                <p:cNvPr id="70" name="Freihand 69">
                  <a:extLst>
                    <a:ext uri="{FF2B5EF4-FFF2-40B4-BE49-F238E27FC236}">
                      <a16:creationId xmlns:a16="http://schemas.microsoft.com/office/drawing/2014/main" id="{4AF76695-1259-4960-85FC-54B75B1D350B}"/>
                    </a:ext>
                  </a:extLst>
                </p:cNvPr>
                <p:cNvPicPr/>
                <p:nvPr/>
              </p:nvPicPr>
              <p:blipFill>
                <a:blip r:embed="rId105"/>
                <a:stretch>
                  <a:fillRect/>
                </a:stretch>
              </p:blipFill>
              <p:spPr>
                <a:xfrm>
                  <a:off x="10826202" y="3019805"/>
                  <a:ext cx="125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6DEA6D6A-DB00-40D0-9EED-7408ADEB4D42}"/>
                    </a:ext>
                  </a:extLst>
                </p14:cNvPr>
                <p14:cNvContentPartPr/>
                <p14:nvPr/>
              </p14:nvContentPartPr>
              <p14:xfrm>
                <a:off x="10886682" y="2943485"/>
                <a:ext cx="510840" cy="227160"/>
              </p14:xfrm>
            </p:contentPart>
          </mc:Choice>
          <mc:Fallback>
            <p:pic>
              <p:nvPicPr>
                <p:cNvPr id="71" name="Freihand 70">
                  <a:extLst>
                    <a:ext uri="{FF2B5EF4-FFF2-40B4-BE49-F238E27FC236}">
                      <a16:creationId xmlns:a16="http://schemas.microsoft.com/office/drawing/2014/main" id="{6DEA6D6A-DB00-40D0-9EED-7408ADEB4D42}"/>
                    </a:ext>
                  </a:extLst>
                </p:cNvPr>
                <p:cNvPicPr/>
                <p:nvPr/>
              </p:nvPicPr>
              <p:blipFill>
                <a:blip r:embed="rId107"/>
                <a:stretch>
                  <a:fillRect/>
                </a:stretch>
              </p:blipFill>
              <p:spPr>
                <a:xfrm>
                  <a:off x="10882362" y="2939165"/>
                  <a:ext cx="519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0A951497-BC3A-4352-AC7D-411F6E4D28FD}"/>
                    </a:ext>
                  </a:extLst>
                </p14:cNvPr>
                <p14:cNvContentPartPr/>
                <p14:nvPr/>
              </p14:nvContentPartPr>
              <p14:xfrm>
                <a:off x="11256402" y="2947805"/>
                <a:ext cx="222120" cy="50760"/>
              </p14:xfrm>
            </p:contentPart>
          </mc:Choice>
          <mc:Fallback>
            <p:pic>
              <p:nvPicPr>
                <p:cNvPr id="72" name="Freihand 71">
                  <a:extLst>
                    <a:ext uri="{FF2B5EF4-FFF2-40B4-BE49-F238E27FC236}">
                      <a16:creationId xmlns:a16="http://schemas.microsoft.com/office/drawing/2014/main" id="{0A951497-BC3A-4352-AC7D-411F6E4D28FD}"/>
                    </a:ext>
                  </a:extLst>
                </p:cNvPr>
                <p:cNvPicPr/>
                <p:nvPr/>
              </p:nvPicPr>
              <p:blipFill>
                <a:blip r:embed="rId109"/>
                <a:stretch>
                  <a:fillRect/>
                </a:stretch>
              </p:blipFill>
              <p:spPr>
                <a:xfrm>
                  <a:off x="11252082" y="2943485"/>
                  <a:ext cx="230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06145647-D1AA-46F9-8E7E-F892D1A16708}"/>
                    </a:ext>
                  </a:extLst>
                </p14:cNvPr>
                <p14:cNvContentPartPr/>
                <p14:nvPr/>
              </p14:nvContentPartPr>
              <p14:xfrm>
                <a:off x="11556642" y="2792285"/>
                <a:ext cx="142920" cy="195480"/>
              </p14:xfrm>
            </p:contentPart>
          </mc:Choice>
          <mc:Fallback>
            <p:pic>
              <p:nvPicPr>
                <p:cNvPr id="73" name="Freihand 72">
                  <a:extLst>
                    <a:ext uri="{FF2B5EF4-FFF2-40B4-BE49-F238E27FC236}">
                      <a16:creationId xmlns:a16="http://schemas.microsoft.com/office/drawing/2014/main" id="{06145647-D1AA-46F9-8E7E-F892D1A16708}"/>
                    </a:ext>
                  </a:extLst>
                </p:cNvPr>
                <p:cNvPicPr/>
                <p:nvPr/>
              </p:nvPicPr>
              <p:blipFill>
                <a:blip r:embed="rId111"/>
                <a:stretch>
                  <a:fillRect/>
                </a:stretch>
              </p:blipFill>
              <p:spPr>
                <a:xfrm>
                  <a:off x="11552322" y="2787965"/>
                  <a:ext cx="151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3C927528-0746-4266-8DAB-D0E795A59C2B}"/>
                    </a:ext>
                  </a:extLst>
                </p14:cNvPr>
                <p14:cNvContentPartPr/>
                <p14:nvPr/>
              </p14:nvContentPartPr>
              <p14:xfrm>
                <a:off x="10166322" y="3329045"/>
                <a:ext cx="357120" cy="66240"/>
              </p14:xfrm>
            </p:contentPart>
          </mc:Choice>
          <mc:Fallback>
            <p:pic>
              <p:nvPicPr>
                <p:cNvPr id="75" name="Freihand 74">
                  <a:extLst>
                    <a:ext uri="{FF2B5EF4-FFF2-40B4-BE49-F238E27FC236}">
                      <a16:creationId xmlns:a16="http://schemas.microsoft.com/office/drawing/2014/main" id="{3C927528-0746-4266-8DAB-D0E795A59C2B}"/>
                    </a:ext>
                  </a:extLst>
                </p:cNvPr>
                <p:cNvPicPr/>
                <p:nvPr/>
              </p:nvPicPr>
              <p:blipFill>
                <a:blip r:embed="rId113"/>
                <a:stretch>
                  <a:fillRect/>
                </a:stretch>
              </p:blipFill>
              <p:spPr>
                <a:xfrm>
                  <a:off x="10162002" y="3324725"/>
                  <a:ext cx="365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9A939367-24D3-436E-A38B-8039C3B1F721}"/>
                    </a:ext>
                  </a:extLst>
                </p14:cNvPr>
                <p14:cNvContentPartPr/>
                <p14:nvPr/>
              </p14:nvContentPartPr>
              <p14:xfrm>
                <a:off x="10629282" y="3261365"/>
                <a:ext cx="317160" cy="82800"/>
              </p14:xfrm>
            </p:contentPart>
          </mc:Choice>
          <mc:Fallback>
            <p:pic>
              <p:nvPicPr>
                <p:cNvPr id="76" name="Freihand 75">
                  <a:extLst>
                    <a:ext uri="{FF2B5EF4-FFF2-40B4-BE49-F238E27FC236}">
                      <a16:creationId xmlns:a16="http://schemas.microsoft.com/office/drawing/2014/main" id="{9A939367-24D3-436E-A38B-8039C3B1F721}"/>
                    </a:ext>
                  </a:extLst>
                </p:cNvPr>
                <p:cNvPicPr/>
                <p:nvPr/>
              </p:nvPicPr>
              <p:blipFill>
                <a:blip r:embed="rId115"/>
                <a:stretch>
                  <a:fillRect/>
                </a:stretch>
              </p:blipFill>
              <p:spPr>
                <a:xfrm>
                  <a:off x="10624962" y="3257045"/>
                  <a:ext cx="325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D0745278-A508-461E-AD41-79DB92F2BB23}"/>
                    </a:ext>
                  </a:extLst>
                </p14:cNvPr>
                <p14:cNvContentPartPr/>
                <p14:nvPr/>
              </p14:nvContentPartPr>
              <p14:xfrm>
                <a:off x="9900282" y="3470165"/>
                <a:ext cx="242280" cy="160920"/>
              </p14:xfrm>
            </p:contentPart>
          </mc:Choice>
          <mc:Fallback>
            <p:pic>
              <p:nvPicPr>
                <p:cNvPr id="78" name="Freihand 77">
                  <a:extLst>
                    <a:ext uri="{FF2B5EF4-FFF2-40B4-BE49-F238E27FC236}">
                      <a16:creationId xmlns:a16="http://schemas.microsoft.com/office/drawing/2014/main" id="{D0745278-A508-461E-AD41-79DB92F2BB23}"/>
                    </a:ext>
                  </a:extLst>
                </p:cNvPr>
                <p:cNvPicPr/>
                <p:nvPr/>
              </p:nvPicPr>
              <p:blipFill>
                <a:blip r:embed="rId117"/>
                <a:stretch>
                  <a:fillRect/>
                </a:stretch>
              </p:blipFill>
              <p:spPr>
                <a:xfrm>
                  <a:off x="9895962" y="3465845"/>
                  <a:ext cx="250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985D83BF-7E79-41BC-8A3B-FBF09DAA37A5}"/>
                    </a:ext>
                  </a:extLst>
                </p14:cNvPr>
                <p14:cNvContentPartPr/>
                <p14:nvPr/>
              </p14:nvContentPartPr>
              <p14:xfrm>
                <a:off x="10154082" y="3473045"/>
                <a:ext cx="143640" cy="103680"/>
              </p14:xfrm>
            </p:contentPart>
          </mc:Choice>
          <mc:Fallback>
            <p:pic>
              <p:nvPicPr>
                <p:cNvPr id="79" name="Freihand 78">
                  <a:extLst>
                    <a:ext uri="{FF2B5EF4-FFF2-40B4-BE49-F238E27FC236}">
                      <a16:creationId xmlns:a16="http://schemas.microsoft.com/office/drawing/2014/main" id="{985D83BF-7E79-41BC-8A3B-FBF09DAA37A5}"/>
                    </a:ext>
                  </a:extLst>
                </p:cNvPr>
                <p:cNvPicPr/>
                <p:nvPr/>
              </p:nvPicPr>
              <p:blipFill>
                <a:blip r:embed="rId119"/>
                <a:stretch>
                  <a:fillRect/>
                </a:stretch>
              </p:blipFill>
              <p:spPr>
                <a:xfrm>
                  <a:off x="10149762" y="3468725"/>
                  <a:ext cx="152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7BDFEEFD-E941-4965-85F7-10B1AA98FDF7}"/>
                    </a:ext>
                  </a:extLst>
                </p14:cNvPr>
                <p14:cNvContentPartPr/>
                <p14:nvPr/>
              </p14:nvContentPartPr>
              <p14:xfrm>
                <a:off x="10287642" y="3409325"/>
                <a:ext cx="76680" cy="158040"/>
              </p14:xfrm>
            </p:contentPart>
          </mc:Choice>
          <mc:Fallback>
            <p:pic>
              <p:nvPicPr>
                <p:cNvPr id="80" name="Freihand 79">
                  <a:extLst>
                    <a:ext uri="{FF2B5EF4-FFF2-40B4-BE49-F238E27FC236}">
                      <a16:creationId xmlns:a16="http://schemas.microsoft.com/office/drawing/2014/main" id="{7BDFEEFD-E941-4965-85F7-10B1AA98FDF7}"/>
                    </a:ext>
                  </a:extLst>
                </p:cNvPr>
                <p:cNvPicPr/>
                <p:nvPr/>
              </p:nvPicPr>
              <p:blipFill>
                <a:blip r:embed="rId121"/>
                <a:stretch>
                  <a:fillRect/>
                </a:stretch>
              </p:blipFill>
              <p:spPr>
                <a:xfrm>
                  <a:off x="10283322" y="3405005"/>
                  <a:ext cx="85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ACB15D9E-4577-4440-8FAB-1E3A05227293}"/>
                    </a:ext>
                  </a:extLst>
                </p14:cNvPr>
                <p14:cNvContentPartPr/>
                <p14:nvPr/>
              </p14:nvContentPartPr>
              <p14:xfrm>
                <a:off x="10373682" y="3452525"/>
                <a:ext cx="260280" cy="188640"/>
              </p14:xfrm>
            </p:contentPart>
          </mc:Choice>
          <mc:Fallback>
            <p:pic>
              <p:nvPicPr>
                <p:cNvPr id="81" name="Freihand 80">
                  <a:extLst>
                    <a:ext uri="{FF2B5EF4-FFF2-40B4-BE49-F238E27FC236}">
                      <a16:creationId xmlns:a16="http://schemas.microsoft.com/office/drawing/2014/main" id="{ACB15D9E-4577-4440-8FAB-1E3A05227293}"/>
                    </a:ext>
                  </a:extLst>
                </p:cNvPr>
                <p:cNvPicPr/>
                <p:nvPr/>
              </p:nvPicPr>
              <p:blipFill>
                <a:blip r:embed="rId123"/>
                <a:stretch>
                  <a:fillRect/>
                </a:stretch>
              </p:blipFill>
              <p:spPr>
                <a:xfrm>
                  <a:off x="10369362" y="3448205"/>
                  <a:ext cx="268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7258C013-388E-4D81-B1B1-5C26DB79DD59}"/>
                    </a:ext>
                  </a:extLst>
                </p14:cNvPr>
                <p14:cNvContentPartPr/>
                <p14:nvPr/>
              </p14:nvContentPartPr>
              <p14:xfrm>
                <a:off x="10696242" y="3411485"/>
                <a:ext cx="66600" cy="83160"/>
              </p14:xfrm>
            </p:contentPart>
          </mc:Choice>
          <mc:Fallback>
            <p:pic>
              <p:nvPicPr>
                <p:cNvPr id="82" name="Freihand 81">
                  <a:extLst>
                    <a:ext uri="{FF2B5EF4-FFF2-40B4-BE49-F238E27FC236}">
                      <a16:creationId xmlns:a16="http://schemas.microsoft.com/office/drawing/2014/main" id="{7258C013-388E-4D81-B1B1-5C26DB79DD59}"/>
                    </a:ext>
                  </a:extLst>
                </p:cNvPr>
                <p:cNvPicPr/>
                <p:nvPr/>
              </p:nvPicPr>
              <p:blipFill>
                <a:blip r:embed="rId125"/>
                <a:stretch>
                  <a:fillRect/>
                </a:stretch>
              </p:blipFill>
              <p:spPr>
                <a:xfrm>
                  <a:off x="10691922" y="3407165"/>
                  <a:ext cx="75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Freihand 82">
                  <a:extLst>
                    <a:ext uri="{FF2B5EF4-FFF2-40B4-BE49-F238E27FC236}">
                      <a16:creationId xmlns:a16="http://schemas.microsoft.com/office/drawing/2014/main" id="{27DE33AC-7DA3-46ED-95D5-AFEFB489EFDB}"/>
                    </a:ext>
                  </a:extLst>
                </p14:cNvPr>
                <p14:cNvContentPartPr/>
                <p14:nvPr/>
              </p14:nvContentPartPr>
              <p14:xfrm>
                <a:off x="10703442" y="3434525"/>
                <a:ext cx="65520" cy="14760"/>
              </p14:xfrm>
            </p:contentPart>
          </mc:Choice>
          <mc:Fallback>
            <p:pic>
              <p:nvPicPr>
                <p:cNvPr id="83" name="Freihand 82">
                  <a:extLst>
                    <a:ext uri="{FF2B5EF4-FFF2-40B4-BE49-F238E27FC236}">
                      <a16:creationId xmlns:a16="http://schemas.microsoft.com/office/drawing/2014/main" id="{27DE33AC-7DA3-46ED-95D5-AFEFB489EFDB}"/>
                    </a:ext>
                  </a:extLst>
                </p:cNvPr>
                <p:cNvPicPr/>
                <p:nvPr/>
              </p:nvPicPr>
              <p:blipFill>
                <a:blip r:embed="rId127"/>
                <a:stretch>
                  <a:fillRect/>
                </a:stretch>
              </p:blipFill>
              <p:spPr>
                <a:xfrm>
                  <a:off x="10699122" y="3430205"/>
                  <a:ext cx="74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Freihand 83">
                  <a:extLst>
                    <a:ext uri="{FF2B5EF4-FFF2-40B4-BE49-F238E27FC236}">
                      <a16:creationId xmlns:a16="http://schemas.microsoft.com/office/drawing/2014/main" id="{7E057905-1F34-4035-B644-F7701843A1C1}"/>
                    </a:ext>
                  </a:extLst>
                </p14:cNvPr>
                <p14:cNvContentPartPr/>
                <p14:nvPr/>
              </p14:nvContentPartPr>
              <p14:xfrm>
                <a:off x="10766082" y="3401405"/>
                <a:ext cx="102960" cy="164880"/>
              </p14:xfrm>
            </p:contentPart>
          </mc:Choice>
          <mc:Fallback>
            <p:pic>
              <p:nvPicPr>
                <p:cNvPr id="84" name="Freihand 83">
                  <a:extLst>
                    <a:ext uri="{FF2B5EF4-FFF2-40B4-BE49-F238E27FC236}">
                      <a16:creationId xmlns:a16="http://schemas.microsoft.com/office/drawing/2014/main" id="{7E057905-1F34-4035-B644-F7701843A1C1}"/>
                    </a:ext>
                  </a:extLst>
                </p:cNvPr>
                <p:cNvPicPr/>
                <p:nvPr/>
              </p:nvPicPr>
              <p:blipFill>
                <a:blip r:embed="rId129"/>
                <a:stretch>
                  <a:fillRect/>
                </a:stretch>
              </p:blipFill>
              <p:spPr>
                <a:xfrm>
                  <a:off x="10761762" y="3397085"/>
                  <a:ext cx="111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Freihand 84">
                  <a:extLst>
                    <a:ext uri="{FF2B5EF4-FFF2-40B4-BE49-F238E27FC236}">
                      <a16:creationId xmlns:a16="http://schemas.microsoft.com/office/drawing/2014/main" id="{FC535EAF-C84B-4F42-9C6F-D190D078236D}"/>
                    </a:ext>
                  </a:extLst>
                </p14:cNvPr>
                <p14:cNvContentPartPr/>
                <p14:nvPr/>
              </p14:nvContentPartPr>
              <p14:xfrm>
                <a:off x="10895322" y="3377285"/>
                <a:ext cx="137880" cy="85320"/>
              </p14:xfrm>
            </p:contentPart>
          </mc:Choice>
          <mc:Fallback>
            <p:pic>
              <p:nvPicPr>
                <p:cNvPr id="85" name="Freihand 84">
                  <a:extLst>
                    <a:ext uri="{FF2B5EF4-FFF2-40B4-BE49-F238E27FC236}">
                      <a16:creationId xmlns:a16="http://schemas.microsoft.com/office/drawing/2014/main" id="{FC535EAF-C84B-4F42-9C6F-D190D078236D}"/>
                    </a:ext>
                  </a:extLst>
                </p:cNvPr>
                <p:cNvPicPr/>
                <p:nvPr/>
              </p:nvPicPr>
              <p:blipFill>
                <a:blip r:embed="rId131"/>
                <a:stretch>
                  <a:fillRect/>
                </a:stretch>
              </p:blipFill>
              <p:spPr>
                <a:xfrm>
                  <a:off x="10891002" y="3372965"/>
                  <a:ext cx="146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6" name="Freihand 85">
                  <a:extLst>
                    <a:ext uri="{FF2B5EF4-FFF2-40B4-BE49-F238E27FC236}">
                      <a16:creationId xmlns:a16="http://schemas.microsoft.com/office/drawing/2014/main" id="{372AF734-FC44-42FA-BC5B-BEDA24954BD7}"/>
                    </a:ext>
                  </a:extLst>
                </p14:cNvPr>
                <p14:cNvContentPartPr/>
                <p14:nvPr/>
              </p14:nvContentPartPr>
              <p14:xfrm>
                <a:off x="11048322" y="3299165"/>
                <a:ext cx="169560" cy="114840"/>
              </p14:xfrm>
            </p:contentPart>
          </mc:Choice>
          <mc:Fallback>
            <p:pic>
              <p:nvPicPr>
                <p:cNvPr id="86" name="Freihand 85">
                  <a:extLst>
                    <a:ext uri="{FF2B5EF4-FFF2-40B4-BE49-F238E27FC236}">
                      <a16:creationId xmlns:a16="http://schemas.microsoft.com/office/drawing/2014/main" id="{372AF734-FC44-42FA-BC5B-BEDA24954BD7}"/>
                    </a:ext>
                  </a:extLst>
                </p:cNvPr>
                <p:cNvPicPr/>
                <p:nvPr/>
              </p:nvPicPr>
              <p:blipFill>
                <a:blip r:embed="rId133"/>
                <a:stretch>
                  <a:fillRect/>
                </a:stretch>
              </p:blipFill>
              <p:spPr>
                <a:xfrm>
                  <a:off x="11044002" y="3294845"/>
                  <a:ext cx="178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7" name="Freihand 86">
                  <a:extLst>
                    <a:ext uri="{FF2B5EF4-FFF2-40B4-BE49-F238E27FC236}">
                      <a16:creationId xmlns:a16="http://schemas.microsoft.com/office/drawing/2014/main" id="{AF79B7A4-B81E-40CC-94D9-38A0FE9668A0}"/>
                    </a:ext>
                  </a:extLst>
                </p14:cNvPr>
                <p14:cNvContentPartPr/>
                <p14:nvPr/>
              </p14:nvContentPartPr>
              <p14:xfrm>
                <a:off x="11201682" y="3373685"/>
                <a:ext cx="360" cy="360"/>
              </p14:xfrm>
            </p:contentPart>
          </mc:Choice>
          <mc:Fallback>
            <p:pic>
              <p:nvPicPr>
                <p:cNvPr id="87" name="Freihand 86">
                  <a:extLst>
                    <a:ext uri="{FF2B5EF4-FFF2-40B4-BE49-F238E27FC236}">
                      <a16:creationId xmlns:a16="http://schemas.microsoft.com/office/drawing/2014/main" id="{AF79B7A4-B81E-40CC-94D9-38A0FE9668A0}"/>
                    </a:ext>
                  </a:extLst>
                </p:cNvPr>
                <p:cNvPicPr/>
                <p:nvPr/>
              </p:nvPicPr>
              <p:blipFill>
                <a:blip r:embed="rId135"/>
                <a:stretch>
                  <a:fillRect/>
                </a:stretch>
              </p:blipFill>
              <p:spPr>
                <a:xfrm>
                  <a:off x="11197362" y="33693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8" name="Freihand 87">
                  <a:extLst>
                    <a:ext uri="{FF2B5EF4-FFF2-40B4-BE49-F238E27FC236}">
                      <a16:creationId xmlns:a16="http://schemas.microsoft.com/office/drawing/2014/main" id="{EC560C58-668C-4D75-91E3-256916242628}"/>
                    </a:ext>
                  </a:extLst>
                </p14:cNvPr>
                <p14:cNvContentPartPr/>
                <p14:nvPr/>
              </p14:nvContentPartPr>
              <p14:xfrm>
                <a:off x="11238762" y="3230405"/>
                <a:ext cx="141840" cy="135360"/>
              </p14:xfrm>
            </p:contentPart>
          </mc:Choice>
          <mc:Fallback>
            <p:pic>
              <p:nvPicPr>
                <p:cNvPr id="88" name="Freihand 87">
                  <a:extLst>
                    <a:ext uri="{FF2B5EF4-FFF2-40B4-BE49-F238E27FC236}">
                      <a16:creationId xmlns:a16="http://schemas.microsoft.com/office/drawing/2014/main" id="{EC560C58-668C-4D75-91E3-256916242628}"/>
                    </a:ext>
                  </a:extLst>
                </p:cNvPr>
                <p:cNvPicPr/>
                <p:nvPr/>
              </p:nvPicPr>
              <p:blipFill>
                <a:blip r:embed="rId137"/>
                <a:stretch>
                  <a:fillRect/>
                </a:stretch>
              </p:blipFill>
              <p:spPr>
                <a:xfrm>
                  <a:off x="11234442" y="3226085"/>
                  <a:ext cx="150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Freihand 88">
                  <a:extLst>
                    <a:ext uri="{FF2B5EF4-FFF2-40B4-BE49-F238E27FC236}">
                      <a16:creationId xmlns:a16="http://schemas.microsoft.com/office/drawing/2014/main" id="{6E3FB5DB-2AD2-4D29-8922-8357FF957134}"/>
                    </a:ext>
                  </a:extLst>
                </p14:cNvPr>
                <p14:cNvContentPartPr/>
                <p14:nvPr/>
              </p14:nvContentPartPr>
              <p14:xfrm>
                <a:off x="10129242" y="3662045"/>
                <a:ext cx="188280" cy="114840"/>
              </p14:xfrm>
            </p:contentPart>
          </mc:Choice>
          <mc:Fallback>
            <p:pic>
              <p:nvPicPr>
                <p:cNvPr id="89" name="Freihand 88">
                  <a:extLst>
                    <a:ext uri="{FF2B5EF4-FFF2-40B4-BE49-F238E27FC236}">
                      <a16:creationId xmlns:a16="http://schemas.microsoft.com/office/drawing/2014/main" id="{6E3FB5DB-2AD2-4D29-8922-8357FF957134}"/>
                    </a:ext>
                  </a:extLst>
                </p:cNvPr>
                <p:cNvPicPr/>
                <p:nvPr/>
              </p:nvPicPr>
              <p:blipFill>
                <a:blip r:embed="rId139"/>
                <a:stretch>
                  <a:fillRect/>
                </a:stretch>
              </p:blipFill>
              <p:spPr>
                <a:xfrm>
                  <a:off x="10124922" y="3657725"/>
                  <a:ext cx="196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3BC50B94-89D6-49AC-80AD-C8CA1909C17D}"/>
                    </a:ext>
                  </a:extLst>
                </p14:cNvPr>
                <p14:cNvContentPartPr/>
                <p14:nvPr/>
              </p14:nvContentPartPr>
              <p14:xfrm>
                <a:off x="10297722" y="3674645"/>
                <a:ext cx="93600" cy="95040"/>
              </p14:xfrm>
            </p:contentPart>
          </mc:Choice>
          <mc:Fallback>
            <p:pic>
              <p:nvPicPr>
                <p:cNvPr id="90" name="Freihand 89">
                  <a:extLst>
                    <a:ext uri="{FF2B5EF4-FFF2-40B4-BE49-F238E27FC236}">
                      <a16:creationId xmlns:a16="http://schemas.microsoft.com/office/drawing/2014/main" id="{3BC50B94-89D6-49AC-80AD-C8CA1909C17D}"/>
                    </a:ext>
                  </a:extLst>
                </p:cNvPr>
                <p:cNvPicPr/>
                <p:nvPr/>
              </p:nvPicPr>
              <p:blipFill>
                <a:blip r:embed="rId141"/>
                <a:stretch>
                  <a:fillRect/>
                </a:stretch>
              </p:blipFill>
              <p:spPr>
                <a:xfrm>
                  <a:off x="10293402" y="3670325"/>
                  <a:ext cx="102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B41A05B4-1922-49D1-A66D-A15C9190AF85}"/>
                    </a:ext>
                  </a:extLst>
                </p14:cNvPr>
                <p14:cNvContentPartPr/>
                <p14:nvPr/>
              </p14:nvContentPartPr>
              <p14:xfrm>
                <a:off x="10483842" y="3609125"/>
                <a:ext cx="68760" cy="88200"/>
              </p14:xfrm>
            </p:contentPart>
          </mc:Choice>
          <mc:Fallback>
            <p:pic>
              <p:nvPicPr>
                <p:cNvPr id="92" name="Freihand 91">
                  <a:extLst>
                    <a:ext uri="{FF2B5EF4-FFF2-40B4-BE49-F238E27FC236}">
                      <a16:creationId xmlns:a16="http://schemas.microsoft.com/office/drawing/2014/main" id="{B41A05B4-1922-49D1-A66D-A15C9190AF85}"/>
                    </a:ext>
                  </a:extLst>
                </p:cNvPr>
                <p:cNvPicPr/>
                <p:nvPr/>
              </p:nvPicPr>
              <p:blipFill>
                <a:blip r:embed="rId143"/>
                <a:stretch>
                  <a:fillRect/>
                </a:stretch>
              </p:blipFill>
              <p:spPr>
                <a:xfrm>
                  <a:off x="10479522" y="3604805"/>
                  <a:ext cx="77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3D77E8B6-7188-45CF-8955-35BB32A0CBAC}"/>
                    </a:ext>
                  </a:extLst>
                </p14:cNvPr>
                <p14:cNvContentPartPr/>
                <p14:nvPr/>
              </p14:nvContentPartPr>
              <p14:xfrm>
                <a:off x="10514802" y="3663125"/>
                <a:ext cx="82440" cy="25200"/>
              </p14:xfrm>
            </p:contentPart>
          </mc:Choice>
          <mc:Fallback>
            <p:pic>
              <p:nvPicPr>
                <p:cNvPr id="93" name="Freihand 92">
                  <a:extLst>
                    <a:ext uri="{FF2B5EF4-FFF2-40B4-BE49-F238E27FC236}">
                      <a16:creationId xmlns:a16="http://schemas.microsoft.com/office/drawing/2014/main" id="{3D77E8B6-7188-45CF-8955-35BB32A0CBAC}"/>
                    </a:ext>
                  </a:extLst>
                </p:cNvPr>
                <p:cNvPicPr/>
                <p:nvPr/>
              </p:nvPicPr>
              <p:blipFill>
                <a:blip r:embed="rId145"/>
                <a:stretch>
                  <a:fillRect/>
                </a:stretch>
              </p:blipFill>
              <p:spPr>
                <a:xfrm>
                  <a:off x="10510482" y="3658805"/>
                  <a:ext cx="91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0A6B9935-C767-4DB7-A0F7-46A35949D591}"/>
                    </a:ext>
                  </a:extLst>
                </p14:cNvPr>
                <p14:cNvContentPartPr/>
                <p14:nvPr/>
              </p14:nvContentPartPr>
              <p14:xfrm>
                <a:off x="10578882" y="3617765"/>
                <a:ext cx="154800" cy="176400"/>
              </p14:xfrm>
            </p:contentPart>
          </mc:Choice>
          <mc:Fallback>
            <p:pic>
              <p:nvPicPr>
                <p:cNvPr id="94" name="Freihand 93">
                  <a:extLst>
                    <a:ext uri="{FF2B5EF4-FFF2-40B4-BE49-F238E27FC236}">
                      <a16:creationId xmlns:a16="http://schemas.microsoft.com/office/drawing/2014/main" id="{0A6B9935-C767-4DB7-A0F7-46A35949D591}"/>
                    </a:ext>
                  </a:extLst>
                </p:cNvPr>
                <p:cNvPicPr/>
                <p:nvPr/>
              </p:nvPicPr>
              <p:blipFill>
                <a:blip r:embed="rId147"/>
                <a:stretch>
                  <a:fillRect/>
                </a:stretch>
              </p:blipFill>
              <p:spPr>
                <a:xfrm>
                  <a:off x="10574562" y="3613445"/>
                  <a:ext cx="163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FF93010E-319F-45A4-B528-16B1FE184BE5}"/>
                    </a:ext>
                  </a:extLst>
                </p14:cNvPr>
                <p14:cNvContentPartPr/>
                <p14:nvPr/>
              </p14:nvContentPartPr>
              <p14:xfrm>
                <a:off x="10768962" y="3599045"/>
                <a:ext cx="35280" cy="66960"/>
              </p14:xfrm>
            </p:contentPart>
          </mc:Choice>
          <mc:Fallback>
            <p:pic>
              <p:nvPicPr>
                <p:cNvPr id="95" name="Freihand 94">
                  <a:extLst>
                    <a:ext uri="{FF2B5EF4-FFF2-40B4-BE49-F238E27FC236}">
                      <a16:creationId xmlns:a16="http://schemas.microsoft.com/office/drawing/2014/main" id="{FF93010E-319F-45A4-B528-16B1FE184BE5}"/>
                    </a:ext>
                  </a:extLst>
                </p:cNvPr>
                <p:cNvPicPr/>
                <p:nvPr/>
              </p:nvPicPr>
              <p:blipFill>
                <a:blip r:embed="rId149"/>
                <a:stretch>
                  <a:fillRect/>
                </a:stretch>
              </p:blipFill>
              <p:spPr>
                <a:xfrm>
                  <a:off x="10764642" y="3594725"/>
                  <a:ext cx="43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86CDA280-3B1F-44E3-B15C-4BD63E7EDB2B}"/>
                    </a:ext>
                  </a:extLst>
                </p14:cNvPr>
                <p14:cNvContentPartPr/>
                <p14:nvPr/>
              </p14:nvContentPartPr>
              <p14:xfrm>
                <a:off x="10842042" y="3505085"/>
                <a:ext cx="70920" cy="141480"/>
              </p14:xfrm>
            </p:contentPart>
          </mc:Choice>
          <mc:Fallback>
            <p:pic>
              <p:nvPicPr>
                <p:cNvPr id="96" name="Freihand 95">
                  <a:extLst>
                    <a:ext uri="{FF2B5EF4-FFF2-40B4-BE49-F238E27FC236}">
                      <a16:creationId xmlns:a16="http://schemas.microsoft.com/office/drawing/2014/main" id="{86CDA280-3B1F-44E3-B15C-4BD63E7EDB2B}"/>
                    </a:ext>
                  </a:extLst>
                </p:cNvPr>
                <p:cNvPicPr/>
                <p:nvPr/>
              </p:nvPicPr>
              <p:blipFill>
                <a:blip r:embed="rId151"/>
                <a:stretch>
                  <a:fillRect/>
                </a:stretch>
              </p:blipFill>
              <p:spPr>
                <a:xfrm>
                  <a:off x="10837722" y="3500765"/>
                  <a:ext cx="79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53282B7F-CAD7-4530-BFDB-6365ED117302}"/>
                    </a:ext>
                  </a:extLst>
                </p14:cNvPr>
                <p14:cNvContentPartPr/>
                <p14:nvPr/>
              </p14:nvContentPartPr>
              <p14:xfrm>
                <a:off x="10927002" y="3461165"/>
                <a:ext cx="187560" cy="165600"/>
              </p14:xfrm>
            </p:contentPart>
          </mc:Choice>
          <mc:Fallback>
            <p:pic>
              <p:nvPicPr>
                <p:cNvPr id="97" name="Freihand 96">
                  <a:extLst>
                    <a:ext uri="{FF2B5EF4-FFF2-40B4-BE49-F238E27FC236}">
                      <a16:creationId xmlns:a16="http://schemas.microsoft.com/office/drawing/2014/main" id="{53282B7F-CAD7-4530-BFDB-6365ED117302}"/>
                    </a:ext>
                  </a:extLst>
                </p:cNvPr>
                <p:cNvPicPr/>
                <p:nvPr/>
              </p:nvPicPr>
              <p:blipFill>
                <a:blip r:embed="rId153"/>
                <a:stretch>
                  <a:fillRect/>
                </a:stretch>
              </p:blipFill>
              <p:spPr>
                <a:xfrm>
                  <a:off x="10922682" y="3456845"/>
                  <a:ext cx="196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DF2B620A-035A-41CB-8CFD-89BE1622146B}"/>
                    </a:ext>
                  </a:extLst>
                </p14:cNvPr>
                <p14:cNvContentPartPr/>
                <p14:nvPr/>
              </p14:nvContentPartPr>
              <p14:xfrm>
                <a:off x="11123202" y="3524165"/>
                <a:ext cx="92160" cy="71640"/>
              </p14:xfrm>
            </p:contentPart>
          </mc:Choice>
          <mc:Fallback>
            <p:pic>
              <p:nvPicPr>
                <p:cNvPr id="98" name="Freihand 97">
                  <a:extLst>
                    <a:ext uri="{FF2B5EF4-FFF2-40B4-BE49-F238E27FC236}">
                      <a16:creationId xmlns:a16="http://schemas.microsoft.com/office/drawing/2014/main" id="{DF2B620A-035A-41CB-8CFD-89BE1622146B}"/>
                    </a:ext>
                  </a:extLst>
                </p:cNvPr>
                <p:cNvPicPr/>
                <p:nvPr/>
              </p:nvPicPr>
              <p:blipFill>
                <a:blip r:embed="rId155"/>
                <a:stretch>
                  <a:fillRect/>
                </a:stretch>
              </p:blipFill>
              <p:spPr>
                <a:xfrm>
                  <a:off x="11118882" y="3519845"/>
                  <a:ext cx="100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0F66D98A-4992-4DC7-BF03-C63873ED4177}"/>
                    </a:ext>
                  </a:extLst>
                </p14:cNvPr>
                <p14:cNvContentPartPr/>
                <p14:nvPr/>
              </p14:nvContentPartPr>
              <p14:xfrm>
                <a:off x="11325882" y="3453605"/>
                <a:ext cx="180720" cy="33120"/>
              </p14:xfrm>
            </p:contentPart>
          </mc:Choice>
          <mc:Fallback>
            <p:pic>
              <p:nvPicPr>
                <p:cNvPr id="100" name="Freihand 99">
                  <a:extLst>
                    <a:ext uri="{FF2B5EF4-FFF2-40B4-BE49-F238E27FC236}">
                      <a16:creationId xmlns:a16="http://schemas.microsoft.com/office/drawing/2014/main" id="{0F66D98A-4992-4DC7-BF03-C63873ED4177}"/>
                    </a:ext>
                  </a:extLst>
                </p:cNvPr>
                <p:cNvPicPr/>
                <p:nvPr/>
              </p:nvPicPr>
              <p:blipFill>
                <a:blip r:embed="rId157"/>
                <a:stretch>
                  <a:fillRect/>
                </a:stretch>
              </p:blipFill>
              <p:spPr>
                <a:xfrm>
                  <a:off x="11321562" y="3449285"/>
                  <a:ext cx="189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4BFF074C-9D76-486D-AD92-15FE81706378}"/>
                    </a:ext>
                  </a:extLst>
                </p14:cNvPr>
                <p14:cNvContentPartPr/>
                <p14:nvPr/>
              </p14:nvContentPartPr>
              <p14:xfrm>
                <a:off x="11344962" y="3489965"/>
                <a:ext cx="161640" cy="25200"/>
              </p14:xfrm>
            </p:contentPart>
          </mc:Choice>
          <mc:Fallback>
            <p:pic>
              <p:nvPicPr>
                <p:cNvPr id="101" name="Freihand 100">
                  <a:extLst>
                    <a:ext uri="{FF2B5EF4-FFF2-40B4-BE49-F238E27FC236}">
                      <a16:creationId xmlns:a16="http://schemas.microsoft.com/office/drawing/2014/main" id="{4BFF074C-9D76-486D-AD92-15FE81706378}"/>
                    </a:ext>
                  </a:extLst>
                </p:cNvPr>
                <p:cNvPicPr/>
                <p:nvPr/>
              </p:nvPicPr>
              <p:blipFill>
                <a:blip r:embed="rId159"/>
                <a:stretch>
                  <a:fillRect/>
                </a:stretch>
              </p:blipFill>
              <p:spPr>
                <a:xfrm>
                  <a:off x="11340642" y="3485645"/>
                  <a:ext cx="170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872B1CC8-6055-4C17-8610-EF6A1AFCF19A}"/>
                    </a:ext>
                  </a:extLst>
                </p14:cNvPr>
                <p14:cNvContentPartPr/>
                <p14:nvPr/>
              </p14:nvContentPartPr>
              <p14:xfrm>
                <a:off x="11603802" y="3290165"/>
                <a:ext cx="143640" cy="184320"/>
              </p14:xfrm>
            </p:contentPart>
          </mc:Choice>
          <mc:Fallback>
            <p:pic>
              <p:nvPicPr>
                <p:cNvPr id="103" name="Freihand 102">
                  <a:extLst>
                    <a:ext uri="{FF2B5EF4-FFF2-40B4-BE49-F238E27FC236}">
                      <a16:creationId xmlns:a16="http://schemas.microsoft.com/office/drawing/2014/main" id="{872B1CC8-6055-4C17-8610-EF6A1AFCF19A}"/>
                    </a:ext>
                  </a:extLst>
                </p:cNvPr>
                <p:cNvPicPr/>
                <p:nvPr/>
              </p:nvPicPr>
              <p:blipFill>
                <a:blip r:embed="rId161"/>
                <a:stretch>
                  <a:fillRect/>
                </a:stretch>
              </p:blipFill>
              <p:spPr>
                <a:xfrm>
                  <a:off x="11599482" y="3285845"/>
                  <a:ext cx="152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FDE94741-FEB4-4DD4-91A6-D9DE15723027}"/>
                    </a:ext>
                  </a:extLst>
                </p14:cNvPr>
                <p14:cNvContentPartPr/>
                <p14:nvPr/>
              </p14:nvContentPartPr>
              <p14:xfrm>
                <a:off x="11614962" y="3374405"/>
                <a:ext cx="129240" cy="10440"/>
              </p14:xfrm>
            </p:contentPart>
          </mc:Choice>
          <mc:Fallback>
            <p:pic>
              <p:nvPicPr>
                <p:cNvPr id="104" name="Freihand 103">
                  <a:extLst>
                    <a:ext uri="{FF2B5EF4-FFF2-40B4-BE49-F238E27FC236}">
                      <a16:creationId xmlns:a16="http://schemas.microsoft.com/office/drawing/2014/main" id="{FDE94741-FEB4-4DD4-91A6-D9DE15723027}"/>
                    </a:ext>
                  </a:extLst>
                </p:cNvPr>
                <p:cNvPicPr/>
                <p:nvPr/>
              </p:nvPicPr>
              <p:blipFill>
                <a:blip r:embed="rId163"/>
                <a:stretch>
                  <a:fillRect/>
                </a:stretch>
              </p:blipFill>
              <p:spPr>
                <a:xfrm>
                  <a:off x="11610642" y="3370085"/>
                  <a:ext cx="137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78AE8E4E-AB81-4C3E-BC09-9693BBA77AFF}"/>
                    </a:ext>
                  </a:extLst>
                </p14:cNvPr>
                <p14:cNvContentPartPr/>
                <p14:nvPr/>
              </p14:nvContentPartPr>
              <p14:xfrm>
                <a:off x="11746722" y="3345245"/>
                <a:ext cx="170640" cy="66960"/>
              </p14:xfrm>
            </p:contentPart>
          </mc:Choice>
          <mc:Fallback>
            <p:pic>
              <p:nvPicPr>
                <p:cNvPr id="105" name="Freihand 104">
                  <a:extLst>
                    <a:ext uri="{FF2B5EF4-FFF2-40B4-BE49-F238E27FC236}">
                      <a16:creationId xmlns:a16="http://schemas.microsoft.com/office/drawing/2014/main" id="{78AE8E4E-AB81-4C3E-BC09-9693BBA77AFF}"/>
                    </a:ext>
                  </a:extLst>
                </p:cNvPr>
                <p:cNvPicPr/>
                <p:nvPr/>
              </p:nvPicPr>
              <p:blipFill>
                <a:blip r:embed="rId165"/>
                <a:stretch>
                  <a:fillRect/>
                </a:stretch>
              </p:blipFill>
              <p:spPr>
                <a:xfrm>
                  <a:off x="11742402" y="3340925"/>
                  <a:ext cx="179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Freihand 105">
                  <a:extLst>
                    <a:ext uri="{FF2B5EF4-FFF2-40B4-BE49-F238E27FC236}">
                      <a16:creationId xmlns:a16="http://schemas.microsoft.com/office/drawing/2014/main" id="{DCCBA184-611B-49DC-BFEA-145B9BEFEFA7}"/>
                    </a:ext>
                  </a:extLst>
                </p14:cNvPr>
                <p14:cNvContentPartPr/>
                <p14:nvPr/>
              </p14:nvContentPartPr>
              <p14:xfrm>
                <a:off x="11932842" y="3269285"/>
                <a:ext cx="25200" cy="29880"/>
              </p14:xfrm>
            </p:contentPart>
          </mc:Choice>
          <mc:Fallback>
            <p:pic>
              <p:nvPicPr>
                <p:cNvPr id="106" name="Freihand 105">
                  <a:extLst>
                    <a:ext uri="{FF2B5EF4-FFF2-40B4-BE49-F238E27FC236}">
                      <a16:creationId xmlns:a16="http://schemas.microsoft.com/office/drawing/2014/main" id="{DCCBA184-611B-49DC-BFEA-145B9BEFEFA7}"/>
                    </a:ext>
                  </a:extLst>
                </p:cNvPr>
                <p:cNvPicPr/>
                <p:nvPr/>
              </p:nvPicPr>
              <p:blipFill>
                <a:blip r:embed="rId167"/>
                <a:stretch>
                  <a:fillRect/>
                </a:stretch>
              </p:blipFill>
              <p:spPr>
                <a:xfrm>
                  <a:off x="11928522" y="3264965"/>
                  <a:ext cx="33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787C298D-9B17-437C-8174-C386DDD31172}"/>
                    </a:ext>
                  </a:extLst>
                </p14:cNvPr>
                <p14:cNvContentPartPr/>
                <p14:nvPr/>
              </p14:nvContentPartPr>
              <p14:xfrm>
                <a:off x="11961642" y="3298085"/>
                <a:ext cx="84960" cy="106200"/>
              </p14:xfrm>
            </p:contentPart>
          </mc:Choice>
          <mc:Fallback>
            <p:pic>
              <p:nvPicPr>
                <p:cNvPr id="107" name="Freihand 106">
                  <a:extLst>
                    <a:ext uri="{FF2B5EF4-FFF2-40B4-BE49-F238E27FC236}">
                      <a16:creationId xmlns:a16="http://schemas.microsoft.com/office/drawing/2014/main" id="{787C298D-9B17-437C-8174-C386DDD31172}"/>
                    </a:ext>
                  </a:extLst>
                </p:cNvPr>
                <p:cNvPicPr/>
                <p:nvPr/>
              </p:nvPicPr>
              <p:blipFill>
                <a:blip r:embed="rId169"/>
                <a:stretch>
                  <a:fillRect/>
                </a:stretch>
              </p:blipFill>
              <p:spPr>
                <a:xfrm>
                  <a:off x="11957322" y="3293765"/>
                  <a:ext cx="93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Freihand 108">
                  <a:extLst>
                    <a:ext uri="{FF2B5EF4-FFF2-40B4-BE49-F238E27FC236}">
                      <a16:creationId xmlns:a16="http://schemas.microsoft.com/office/drawing/2014/main" id="{53BF01E9-13F2-4010-86A0-1E76F2EA5E81}"/>
                    </a:ext>
                  </a:extLst>
                </p14:cNvPr>
                <p14:cNvContentPartPr/>
                <p14:nvPr/>
              </p14:nvContentPartPr>
              <p14:xfrm>
                <a:off x="11769402" y="3565205"/>
                <a:ext cx="23400" cy="165960"/>
              </p14:xfrm>
            </p:contentPart>
          </mc:Choice>
          <mc:Fallback>
            <p:pic>
              <p:nvPicPr>
                <p:cNvPr id="109" name="Freihand 108">
                  <a:extLst>
                    <a:ext uri="{FF2B5EF4-FFF2-40B4-BE49-F238E27FC236}">
                      <a16:creationId xmlns:a16="http://schemas.microsoft.com/office/drawing/2014/main" id="{53BF01E9-13F2-4010-86A0-1E76F2EA5E81}"/>
                    </a:ext>
                  </a:extLst>
                </p:cNvPr>
                <p:cNvPicPr/>
                <p:nvPr/>
              </p:nvPicPr>
              <p:blipFill>
                <a:blip r:embed="rId171"/>
                <a:stretch>
                  <a:fillRect/>
                </a:stretch>
              </p:blipFill>
              <p:spPr>
                <a:xfrm>
                  <a:off x="11765082" y="3560885"/>
                  <a:ext cx="32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1FB3DC5E-7B66-441A-8BE2-3AEEB822BB73}"/>
                    </a:ext>
                  </a:extLst>
                </p14:cNvPr>
                <p14:cNvContentPartPr/>
                <p14:nvPr/>
              </p14:nvContentPartPr>
              <p14:xfrm>
                <a:off x="11690922" y="3486365"/>
                <a:ext cx="172440" cy="112320"/>
              </p14:xfrm>
            </p:contentPart>
          </mc:Choice>
          <mc:Fallback>
            <p:pic>
              <p:nvPicPr>
                <p:cNvPr id="110" name="Freihand 109">
                  <a:extLst>
                    <a:ext uri="{FF2B5EF4-FFF2-40B4-BE49-F238E27FC236}">
                      <a16:creationId xmlns:a16="http://schemas.microsoft.com/office/drawing/2014/main" id="{1FB3DC5E-7B66-441A-8BE2-3AEEB822BB73}"/>
                    </a:ext>
                  </a:extLst>
                </p:cNvPr>
                <p:cNvPicPr/>
                <p:nvPr/>
              </p:nvPicPr>
              <p:blipFill>
                <a:blip r:embed="rId173"/>
                <a:stretch>
                  <a:fillRect/>
                </a:stretch>
              </p:blipFill>
              <p:spPr>
                <a:xfrm>
                  <a:off x="11686602" y="3482045"/>
                  <a:ext cx="181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37855342-F37F-4E07-98AA-E508D6711752}"/>
                    </a:ext>
                  </a:extLst>
                </p14:cNvPr>
                <p14:cNvContentPartPr/>
                <p14:nvPr/>
              </p14:nvContentPartPr>
              <p14:xfrm>
                <a:off x="11437842" y="3785165"/>
                <a:ext cx="20160" cy="108000"/>
              </p14:xfrm>
            </p:contentPart>
          </mc:Choice>
          <mc:Fallback>
            <p:pic>
              <p:nvPicPr>
                <p:cNvPr id="111" name="Freihand 110">
                  <a:extLst>
                    <a:ext uri="{FF2B5EF4-FFF2-40B4-BE49-F238E27FC236}">
                      <a16:creationId xmlns:a16="http://schemas.microsoft.com/office/drawing/2014/main" id="{37855342-F37F-4E07-98AA-E508D6711752}"/>
                    </a:ext>
                  </a:extLst>
                </p:cNvPr>
                <p:cNvPicPr/>
                <p:nvPr/>
              </p:nvPicPr>
              <p:blipFill>
                <a:blip r:embed="rId175"/>
                <a:stretch>
                  <a:fillRect/>
                </a:stretch>
              </p:blipFill>
              <p:spPr>
                <a:xfrm>
                  <a:off x="11433522" y="3780845"/>
                  <a:ext cx="28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88C28B6E-CB79-4576-B434-ADB0C533FA7D}"/>
                    </a:ext>
                  </a:extLst>
                </p14:cNvPr>
                <p14:cNvContentPartPr/>
                <p14:nvPr/>
              </p14:nvContentPartPr>
              <p14:xfrm>
                <a:off x="11358642" y="3717125"/>
                <a:ext cx="110880" cy="114120"/>
              </p14:xfrm>
            </p:contentPart>
          </mc:Choice>
          <mc:Fallback>
            <p:pic>
              <p:nvPicPr>
                <p:cNvPr id="112" name="Freihand 111">
                  <a:extLst>
                    <a:ext uri="{FF2B5EF4-FFF2-40B4-BE49-F238E27FC236}">
                      <a16:creationId xmlns:a16="http://schemas.microsoft.com/office/drawing/2014/main" id="{88C28B6E-CB79-4576-B434-ADB0C533FA7D}"/>
                    </a:ext>
                  </a:extLst>
                </p:cNvPr>
                <p:cNvPicPr/>
                <p:nvPr/>
              </p:nvPicPr>
              <p:blipFill>
                <a:blip r:embed="rId177"/>
                <a:stretch>
                  <a:fillRect/>
                </a:stretch>
              </p:blipFill>
              <p:spPr>
                <a:xfrm>
                  <a:off x="11354322" y="3712805"/>
                  <a:ext cx="119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Freihand 112">
                  <a:extLst>
                    <a:ext uri="{FF2B5EF4-FFF2-40B4-BE49-F238E27FC236}">
                      <a16:creationId xmlns:a16="http://schemas.microsoft.com/office/drawing/2014/main" id="{ADB0EA86-6852-4961-8788-0BB63D9A9E24}"/>
                    </a:ext>
                  </a:extLst>
                </p14:cNvPr>
                <p14:cNvContentPartPr/>
                <p14:nvPr/>
              </p14:nvContentPartPr>
              <p14:xfrm>
                <a:off x="11535402" y="3750605"/>
                <a:ext cx="164520" cy="96840"/>
              </p14:xfrm>
            </p:contentPart>
          </mc:Choice>
          <mc:Fallback>
            <p:pic>
              <p:nvPicPr>
                <p:cNvPr id="113" name="Freihand 112">
                  <a:extLst>
                    <a:ext uri="{FF2B5EF4-FFF2-40B4-BE49-F238E27FC236}">
                      <a16:creationId xmlns:a16="http://schemas.microsoft.com/office/drawing/2014/main" id="{ADB0EA86-6852-4961-8788-0BB63D9A9E24}"/>
                    </a:ext>
                  </a:extLst>
                </p:cNvPr>
                <p:cNvPicPr/>
                <p:nvPr/>
              </p:nvPicPr>
              <p:blipFill>
                <a:blip r:embed="rId179"/>
                <a:stretch>
                  <a:fillRect/>
                </a:stretch>
              </p:blipFill>
              <p:spPr>
                <a:xfrm>
                  <a:off x="11531082" y="3746285"/>
                  <a:ext cx="173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 name="Freihand 113">
                  <a:extLst>
                    <a:ext uri="{FF2B5EF4-FFF2-40B4-BE49-F238E27FC236}">
                      <a16:creationId xmlns:a16="http://schemas.microsoft.com/office/drawing/2014/main" id="{E70A5E7C-E8CC-4224-B71F-0F23626D3838}"/>
                    </a:ext>
                  </a:extLst>
                </p14:cNvPr>
                <p14:cNvContentPartPr/>
                <p14:nvPr/>
              </p14:nvContentPartPr>
              <p14:xfrm>
                <a:off x="11689482" y="3710645"/>
                <a:ext cx="33480" cy="15840"/>
              </p14:xfrm>
            </p:contentPart>
          </mc:Choice>
          <mc:Fallback>
            <p:pic>
              <p:nvPicPr>
                <p:cNvPr id="114" name="Freihand 113">
                  <a:extLst>
                    <a:ext uri="{FF2B5EF4-FFF2-40B4-BE49-F238E27FC236}">
                      <a16:creationId xmlns:a16="http://schemas.microsoft.com/office/drawing/2014/main" id="{E70A5E7C-E8CC-4224-B71F-0F23626D3838}"/>
                    </a:ext>
                  </a:extLst>
                </p:cNvPr>
                <p:cNvPicPr/>
                <p:nvPr/>
              </p:nvPicPr>
              <p:blipFill>
                <a:blip r:embed="rId181"/>
                <a:stretch>
                  <a:fillRect/>
                </a:stretch>
              </p:blipFill>
              <p:spPr>
                <a:xfrm>
                  <a:off x="11685162" y="3706325"/>
                  <a:ext cx="42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Freihand 114">
                  <a:extLst>
                    <a:ext uri="{FF2B5EF4-FFF2-40B4-BE49-F238E27FC236}">
                      <a16:creationId xmlns:a16="http://schemas.microsoft.com/office/drawing/2014/main" id="{CEE14B31-2D4D-4D0F-AE08-46C8679983DA}"/>
                    </a:ext>
                  </a:extLst>
                </p14:cNvPr>
                <p14:cNvContentPartPr/>
                <p14:nvPr/>
              </p14:nvContentPartPr>
              <p14:xfrm>
                <a:off x="11729082" y="3728285"/>
                <a:ext cx="43560" cy="78480"/>
              </p14:xfrm>
            </p:contentPart>
          </mc:Choice>
          <mc:Fallback>
            <p:pic>
              <p:nvPicPr>
                <p:cNvPr id="115" name="Freihand 114">
                  <a:extLst>
                    <a:ext uri="{FF2B5EF4-FFF2-40B4-BE49-F238E27FC236}">
                      <a16:creationId xmlns:a16="http://schemas.microsoft.com/office/drawing/2014/main" id="{CEE14B31-2D4D-4D0F-AE08-46C8679983DA}"/>
                    </a:ext>
                  </a:extLst>
                </p:cNvPr>
                <p:cNvPicPr/>
                <p:nvPr/>
              </p:nvPicPr>
              <p:blipFill>
                <a:blip r:embed="rId183"/>
                <a:stretch>
                  <a:fillRect/>
                </a:stretch>
              </p:blipFill>
              <p:spPr>
                <a:xfrm>
                  <a:off x="11724762" y="3723965"/>
                  <a:ext cx="52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6" name="Freihand 115">
                  <a:extLst>
                    <a:ext uri="{FF2B5EF4-FFF2-40B4-BE49-F238E27FC236}">
                      <a16:creationId xmlns:a16="http://schemas.microsoft.com/office/drawing/2014/main" id="{A9B1CCCD-5E33-455D-80EB-DF990EF68029}"/>
                    </a:ext>
                  </a:extLst>
                </p14:cNvPr>
                <p14:cNvContentPartPr/>
                <p14:nvPr/>
              </p14:nvContentPartPr>
              <p14:xfrm>
                <a:off x="11838522" y="3669965"/>
                <a:ext cx="129240" cy="102600"/>
              </p14:xfrm>
            </p:contentPart>
          </mc:Choice>
          <mc:Fallback>
            <p:pic>
              <p:nvPicPr>
                <p:cNvPr id="116" name="Freihand 115">
                  <a:extLst>
                    <a:ext uri="{FF2B5EF4-FFF2-40B4-BE49-F238E27FC236}">
                      <a16:creationId xmlns:a16="http://schemas.microsoft.com/office/drawing/2014/main" id="{A9B1CCCD-5E33-455D-80EB-DF990EF68029}"/>
                    </a:ext>
                  </a:extLst>
                </p:cNvPr>
                <p:cNvPicPr/>
                <p:nvPr/>
              </p:nvPicPr>
              <p:blipFill>
                <a:blip r:embed="rId185"/>
                <a:stretch>
                  <a:fillRect/>
                </a:stretch>
              </p:blipFill>
              <p:spPr>
                <a:xfrm>
                  <a:off x="11834202" y="3665645"/>
                  <a:ext cx="137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7" name="Freihand 116">
                  <a:extLst>
                    <a:ext uri="{FF2B5EF4-FFF2-40B4-BE49-F238E27FC236}">
                      <a16:creationId xmlns:a16="http://schemas.microsoft.com/office/drawing/2014/main" id="{2833F940-BDB5-4E87-82E3-4DC37818CED4}"/>
                    </a:ext>
                  </a:extLst>
                </p14:cNvPr>
                <p14:cNvContentPartPr/>
                <p14:nvPr/>
              </p14:nvContentPartPr>
              <p14:xfrm>
                <a:off x="11947602" y="3672845"/>
                <a:ext cx="70560" cy="115200"/>
              </p14:xfrm>
            </p:contentPart>
          </mc:Choice>
          <mc:Fallback>
            <p:pic>
              <p:nvPicPr>
                <p:cNvPr id="117" name="Freihand 116">
                  <a:extLst>
                    <a:ext uri="{FF2B5EF4-FFF2-40B4-BE49-F238E27FC236}">
                      <a16:creationId xmlns:a16="http://schemas.microsoft.com/office/drawing/2014/main" id="{2833F940-BDB5-4E87-82E3-4DC37818CED4}"/>
                    </a:ext>
                  </a:extLst>
                </p:cNvPr>
                <p:cNvPicPr/>
                <p:nvPr/>
              </p:nvPicPr>
              <p:blipFill>
                <a:blip r:embed="rId187"/>
                <a:stretch>
                  <a:fillRect/>
                </a:stretch>
              </p:blipFill>
              <p:spPr>
                <a:xfrm>
                  <a:off x="11943282" y="3668525"/>
                  <a:ext cx="79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8" name="Freihand 117">
                  <a:extLst>
                    <a:ext uri="{FF2B5EF4-FFF2-40B4-BE49-F238E27FC236}">
                      <a16:creationId xmlns:a16="http://schemas.microsoft.com/office/drawing/2014/main" id="{CA0D1115-2CBC-41B7-A894-440292C802A4}"/>
                    </a:ext>
                  </a:extLst>
                </p14:cNvPr>
                <p14:cNvContentPartPr/>
                <p14:nvPr/>
              </p14:nvContentPartPr>
              <p14:xfrm>
                <a:off x="11457282" y="3876245"/>
                <a:ext cx="144000" cy="161280"/>
              </p14:xfrm>
            </p:contentPart>
          </mc:Choice>
          <mc:Fallback>
            <p:pic>
              <p:nvPicPr>
                <p:cNvPr id="118" name="Freihand 117">
                  <a:extLst>
                    <a:ext uri="{FF2B5EF4-FFF2-40B4-BE49-F238E27FC236}">
                      <a16:creationId xmlns:a16="http://schemas.microsoft.com/office/drawing/2014/main" id="{CA0D1115-2CBC-41B7-A894-440292C802A4}"/>
                    </a:ext>
                  </a:extLst>
                </p:cNvPr>
                <p:cNvPicPr/>
                <p:nvPr/>
              </p:nvPicPr>
              <p:blipFill>
                <a:blip r:embed="rId189"/>
                <a:stretch>
                  <a:fillRect/>
                </a:stretch>
              </p:blipFill>
              <p:spPr>
                <a:xfrm>
                  <a:off x="11452962" y="3871925"/>
                  <a:ext cx="152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Freihand 118">
                  <a:extLst>
                    <a:ext uri="{FF2B5EF4-FFF2-40B4-BE49-F238E27FC236}">
                      <a16:creationId xmlns:a16="http://schemas.microsoft.com/office/drawing/2014/main" id="{33666D5F-3FE5-4564-A031-4D9D4B6A994A}"/>
                    </a:ext>
                  </a:extLst>
                </p14:cNvPr>
                <p14:cNvContentPartPr/>
                <p14:nvPr/>
              </p14:nvContentPartPr>
              <p14:xfrm>
                <a:off x="11532162" y="3984605"/>
                <a:ext cx="105480" cy="17280"/>
              </p14:xfrm>
            </p:contentPart>
          </mc:Choice>
          <mc:Fallback>
            <p:pic>
              <p:nvPicPr>
                <p:cNvPr id="119" name="Freihand 118">
                  <a:extLst>
                    <a:ext uri="{FF2B5EF4-FFF2-40B4-BE49-F238E27FC236}">
                      <a16:creationId xmlns:a16="http://schemas.microsoft.com/office/drawing/2014/main" id="{33666D5F-3FE5-4564-A031-4D9D4B6A994A}"/>
                    </a:ext>
                  </a:extLst>
                </p:cNvPr>
                <p:cNvPicPr/>
                <p:nvPr/>
              </p:nvPicPr>
              <p:blipFill>
                <a:blip r:embed="rId191"/>
                <a:stretch>
                  <a:fillRect/>
                </a:stretch>
              </p:blipFill>
              <p:spPr>
                <a:xfrm>
                  <a:off x="11527842" y="3980285"/>
                  <a:ext cx="114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0" name="Freihand 119">
                  <a:extLst>
                    <a:ext uri="{FF2B5EF4-FFF2-40B4-BE49-F238E27FC236}">
                      <a16:creationId xmlns:a16="http://schemas.microsoft.com/office/drawing/2014/main" id="{FBB7BB7E-C70A-4D9D-A541-1554A7D34D03}"/>
                    </a:ext>
                  </a:extLst>
                </p14:cNvPr>
                <p14:cNvContentPartPr/>
                <p14:nvPr/>
              </p14:nvContentPartPr>
              <p14:xfrm>
                <a:off x="11620362" y="3960125"/>
                <a:ext cx="55440" cy="44640"/>
              </p14:xfrm>
            </p:contentPart>
          </mc:Choice>
          <mc:Fallback>
            <p:pic>
              <p:nvPicPr>
                <p:cNvPr id="120" name="Freihand 119">
                  <a:extLst>
                    <a:ext uri="{FF2B5EF4-FFF2-40B4-BE49-F238E27FC236}">
                      <a16:creationId xmlns:a16="http://schemas.microsoft.com/office/drawing/2014/main" id="{FBB7BB7E-C70A-4D9D-A541-1554A7D34D03}"/>
                    </a:ext>
                  </a:extLst>
                </p:cNvPr>
                <p:cNvPicPr/>
                <p:nvPr/>
              </p:nvPicPr>
              <p:blipFill>
                <a:blip r:embed="rId193"/>
                <a:stretch>
                  <a:fillRect/>
                </a:stretch>
              </p:blipFill>
              <p:spPr>
                <a:xfrm>
                  <a:off x="11616042" y="3955805"/>
                  <a:ext cx="64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EDCEFA4C-20EE-4E61-9695-59E40E09E34C}"/>
                    </a:ext>
                  </a:extLst>
                </p14:cNvPr>
                <p14:cNvContentPartPr/>
                <p14:nvPr/>
              </p14:nvContentPartPr>
              <p14:xfrm>
                <a:off x="11692362" y="3913685"/>
                <a:ext cx="137880" cy="145440"/>
              </p14:xfrm>
            </p:contentPart>
          </mc:Choice>
          <mc:Fallback>
            <p:pic>
              <p:nvPicPr>
                <p:cNvPr id="121" name="Freihand 120">
                  <a:extLst>
                    <a:ext uri="{FF2B5EF4-FFF2-40B4-BE49-F238E27FC236}">
                      <a16:creationId xmlns:a16="http://schemas.microsoft.com/office/drawing/2014/main" id="{EDCEFA4C-20EE-4E61-9695-59E40E09E34C}"/>
                    </a:ext>
                  </a:extLst>
                </p:cNvPr>
                <p:cNvPicPr/>
                <p:nvPr/>
              </p:nvPicPr>
              <p:blipFill>
                <a:blip r:embed="rId195"/>
                <a:stretch>
                  <a:fillRect/>
                </a:stretch>
              </p:blipFill>
              <p:spPr>
                <a:xfrm>
                  <a:off x="11688042" y="3909365"/>
                  <a:ext cx="146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E2C8917C-241C-4BEF-84F2-2EA08CF83F0E}"/>
                    </a:ext>
                  </a:extLst>
                </p14:cNvPr>
                <p14:cNvContentPartPr/>
                <p14:nvPr/>
              </p14:nvContentPartPr>
              <p14:xfrm>
                <a:off x="11838882" y="3832325"/>
                <a:ext cx="38520" cy="127800"/>
              </p14:xfrm>
            </p:contentPart>
          </mc:Choice>
          <mc:Fallback>
            <p:pic>
              <p:nvPicPr>
                <p:cNvPr id="122" name="Freihand 121">
                  <a:extLst>
                    <a:ext uri="{FF2B5EF4-FFF2-40B4-BE49-F238E27FC236}">
                      <a16:creationId xmlns:a16="http://schemas.microsoft.com/office/drawing/2014/main" id="{E2C8917C-241C-4BEF-84F2-2EA08CF83F0E}"/>
                    </a:ext>
                  </a:extLst>
                </p:cNvPr>
                <p:cNvPicPr/>
                <p:nvPr/>
              </p:nvPicPr>
              <p:blipFill>
                <a:blip r:embed="rId197"/>
                <a:stretch>
                  <a:fillRect/>
                </a:stretch>
              </p:blipFill>
              <p:spPr>
                <a:xfrm>
                  <a:off x="11834562" y="3828005"/>
                  <a:ext cx="47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B84F26F3-D0DC-4576-8579-8790BF866E6E}"/>
                    </a:ext>
                  </a:extLst>
                </p14:cNvPr>
                <p14:cNvContentPartPr/>
                <p14:nvPr/>
              </p14:nvContentPartPr>
              <p14:xfrm>
                <a:off x="11904402" y="3812165"/>
                <a:ext cx="113760" cy="138960"/>
              </p14:xfrm>
            </p:contentPart>
          </mc:Choice>
          <mc:Fallback>
            <p:pic>
              <p:nvPicPr>
                <p:cNvPr id="123" name="Freihand 122">
                  <a:extLst>
                    <a:ext uri="{FF2B5EF4-FFF2-40B4-BE49-F238E27FC236}">
                      <a16:creationId xmlns:a16="http://schemas.microsoft.com/office/drawing/2014/main" id="{B84F26F3-D0DC-4576-8579-8790BF866E6E}"/>
                    </a:ext>
                  </a:extLst>
                </p:cNvPr>
                <p:cNvPicPr/>
                <p:nvPr/>
              </p:nvPicPr>
              <p:blipFill>
                <a:blip r:embed="rId199"/>
                <a:stretch>
                  <a:fillRect/>
                </a:stretch>
              </p:blipFill>
              <p:spPr>
                <a:xfrm>
                  <a:off x="11900082" y="3807845"/>
                  <a:ext cx="122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537D3A8C-6963-4CF7-87B3-E537EC573C11}"/>
                    </a:ext>
                  </a:extLst>
                </p14:cNvPr>
                <p14:cNvContentPartPr/>
                <p14:nvPr/>
              </p14:nvContentPartPr>
              <p14:xfrm>
                <a:off x="12019602" y="3861845"/>
                <a:ext cx="74520" cy="88200"/>
              </p14:xfrm>
            </p:contentPart>
          </mc:Choice>
          <mc:Fallback>
            <p:pic>
              <p:nvPicPr>
                <p:cNvPr id="124" name="Freihand 123">
                  <a:extLst>
                    <a:ext uri="{FF2B5EF4-FFF2-40B4-BE49-F238E27FC236}">
                      <a16:creationId xmlns:a16="http://schemas.microsoft.com/office/drawing/2014/main" id="{537D3A8C-6963-4CF7-87B3-E537EC573C11}"/>
                    </a:ext>
                  </a:extLst>
                </p:cNvPr>
                <p:cNvPicPr/>
                <p:nvPr/>
              </p:nvPicPr>
              <p:blipFill>
                <a:blip r:embed="rId201"/>
                <a:stretch>
                  <a:fillRect/>
                </a:stretch>
              </p:blipFill>
              <p:spPr>
                <a:xfrm>
                  <a:off x="12015282" y="3857525"/>
                  <a:ext cx="8316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9E7673C0-46B2-4194-9D2A-F20514D0D4F6}"/>
                  </a:ext>
                </a:extLst>
              </p14:cNvPr>
              <p14:cNvContentPartPr/>
              <p14:nvPr/>
            </p14:nvContentPartPr>
            <p14:xfrm>
              <a:off x="3676242" y="3873005"/>
              <a:ext cx="358200" cy="1062360"/>
            </p14:xfrm>
          </p:contentPart>
        </mc:Choice>
        <mc:Fallback>
          <p:pic>
            <p:nvPicPr>
              <p:cNvPr id="126" name="Freihand 125">
                <a:extLst>
                  <a:ext uri="{FF2B5EF4-FFF2-40B4-BE49-F238E27FC236}">
                    <a16:creationId xmlns:a16="http://schemas.microsoft.com/office/drawing/2014/main" id="{9E7673C0-46B2-4194-9D2A-F20514D0D4F6}"/>
                  </a:ext>
                </a:extLst>
              </p:cNvPr>
              <p:cNvPicPr/>
              <p:nvPr/>
            </p:nvPicPr>
            <p:blipFill>
              <a:blip r:embed="rId203"/>
              <a:stretch>
                <a:fillRect/>
              </a:stretch>
            </p:blipFill>
            <p:spPr>
              <a:xfrm>
                <a:off x="3671922" y="3868685"/>
                <a:ext cx="366840" cy="1071000"/>
              </a:xfrm>
              <a:prstGeom prst="rect">
                <a:avLst/>
              </a:prstGeom>
            </p:spPr>
          </p:pic>
        </mc:Fallback>
      </mc:AlternateContent>
      <p:grpSp>
        <p:nvGrpSpPr>
          <p:cNvPr id="149" name="Gruppieren 148">
            <a:extLst>
              <a:ext uri="{FF2B5EF4-FFF2-40B4-BE49-F238E27FC236}">
                <a16:creationId xmlns:a16="http://schemas.microsoft.com/office/drawing/2014/main" id="{5AA1CBB1-FDB6-43E0-8951-DE47AAE84977}"/>
              </a:ext>
            </a:extLst>
          </p:cNvPr>
          <p:cNvGrpSpPr/>
          <p:nvPr/>
        </p:nvGrpSpPr>
        <p:grpSpPr>
          <a:xfrm>
            <a:off x="2594442" y="2980565"/>
            <a:ext cx="3408840" cy="1960200"/>
            <a:chOff x="2594442" y="2980565"/>
            <a:chExt cx="3408840" cy="1960200"/>
          </a:xfrm>
        </p:grpSpPr>
        <mc:AlternateContent xmlns:mc="http://schemas.openxmlformats.org/markup-compatibility/2006">
          <mc:Choice xmlns:p14="http://schemas.microsoft.com/office/powerpoint/2010/main" Requires="p14">
            <p:contentPart p14:bwMode="auto" r:id="rId204">
              <p14:nvContentPartPr>
                <p14:cNvPr id="127" name="Freihand 126">
                  <a:extLst>
                    <a:ext uri="{FF2B5EF4-FFF2-40B4-BE49-F238E27FC236}">
                      <a16:creationId xmlns:a16="http://schemas.microsoft.com/office/drawing/2014/main" id="{5D485BAD-5BD2-4CDC-9CD2-2E14B88AB11C}"/>
                    </a:ext>
                  </a:extLst>
                </p14:cNvPr>
                <p14:cNvContentPartPr/>
                <p14:nvPr/>
              </p14:nvContentPartPr>
              <p14:xfrm>
                <a:off x="2594442" y="3821525"/>
                <a:ext cx="887760" cy="1119240"/>
              </p14:xfrm>
            </p:contentPart>
          </mc:Choice>
          <mc:Fallback>
            <p:pic>
              <p:nvPicPr>
                <p:cNvPr id="127" name="Freihand 126">
                  <a:extLst>
                    <a:ext uri="{FF2B5EF4-FFF2-40B4-BE49-F238E27FC236}">
                      <a16:creationId xmlns:a16="http://schemas.microsoft.com/office/drawing/2014/main" id="{5D485BAD-5BD2-4CDC-9CD2-2E14B88AB11C}"/>
                    </a:ext>
                  </a:extLst>
                </p:cNvPr>
                <p:cNvPicPr/>
                <p:nvPr/>
              </p:nvPicPr>
              <p:blipFill>
                <a:blip r:embed="rId205"/>
                <a:stretch>
                  <a:fillRect/>
                </a:stretch>
              </p:blipFill>
              <p:spPr>
                <a:xfrm>
                  <a:off x="2590122" y="3817205"/>
                  <a:ext cx="896400" cy="1127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Freihand 127">
                  <a:extLst>
                    <a:ext uri="{FF2B5EF4-FFF2-40B4-BE49-F238E27FC236}">
                      <a16:creationId xmlns:a16="http://schemas.microsoft.com/office/drawing/2014/main" id="{696C7149-F23F-461F-8B48-83A1CF927CBA}"/>
                    </a:ext>
                  </a:extLst>
                </p14:cNvPr>
                <p14:cNvContentPartPr/>
                <p14:nvPr/>
              </p14:nvContentPartPr>
              <p14:xfrm>
                <a:off x="4234242" y="4536845"/>
                <a:ext cx="282240" cy="112680"/>
              </p14:xfrm>
            </p:contentPart>
          </mc:Choice>
          <mc:Fallback>
            <p:pic>
              <p:nvPicPr>
                <p:cNvPr id="128" name="Freihand 127">
                  <a:extLst>
                    <a:ext uri="{FF2B5EF4-FFF2-40B4-BE49-F238E27FC236}">
                      <a16:creationId xmlns:a16="http://schemas.microsoft.com/office/drawing/2014/main" id="{696C7149-F23F-461F-8B48-83A1CF927CBA}"/>
                    </a:ext>
                  </a:extLst>
                </p:cNvPr>
                <p:cNvPicPr/>
                <p:nvPr/>
              </p:nvPicPr>
              <p:blipFill>
                <a:blip r:embed="rId207"/>
                <a:stretch>
                  <a:fillRect/>
                </a:stretch>
              </p:blipFill>
              <p:spPr>
                <a:xfrm>
                  <a:off x="4229922" y="4532525"/>
                  <a:ext cx="290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Freihand 128">
                  <a:extLst>
                    <a:ext uri="{FF2B5EF4-FFF2-40B4-BE49-F238E27FC236}">
                      <a16:creationId xmlns:a16="http://schemas.microsoft.com/office/drawing/2014/main" id="{D08157F3-BF17-4791-B724-955B6E86C007}"/>
                    </a:ext>
                  </a:extLst>
                </p14:cNvPr>
                <p14:cNvContentPartPr/>
                <p14:nvPr/>
              </p14:nvContentPartPr>
              <p14:xfrm>
                <a:off x="2924922" y="3804965"/>
                <a:ext cx="515520" cy="944640"/>
              </p14:xfrm>
            </p:contentPart>
          </mc:Choice>
          <mc:Fallback>
            <p:pic>
              <p:nvPicPr>
                <p:cNvPr id="129" name="Freihand 128">
                  <a:extLst>
                    <a:ext uri="{FF2B5EF4-FFF2-40B4-BE49-F238E27FC236}">
                      <a16:creationId xmlns:a16="http://schemas.microsoft.com/office/drawing/2014/main" id="{D08157F3-BF17-4791-B724-955B6E86C007}"/>
                    </a:ext>
                  </a:extLst>
                </p:cNvPr>
                <p:cNvPicPr/>
                <p:nvPr/>
              </p:nvPicPr>
              <p:blipFill>
                <a:blip r:embed="rId209"/>
                <a:stretch>
                  <a:fillRect/>
                </a:stretch>
              </p:blipFill>
              <p:spPr>
                <a:xfrm>
                  <a:off x="2920602" y="3800645"/>
                  <a:ext cx="524160" cy="953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Freihand 129">
                  <a:extLst>
                    <a:ext uri="{FF2B5EF4-FFF2-40B4-BE49-F238E27FC236}">
                      <a16:creationId xmlns:a16="http://schemas.microsoft.com/office/drawing/2014/main" id="{8539AD0E-CF84-4E13-8E2C-FA3DF531CA49}"/>
                    </a:ext>
                  </a:extLst>
                </p14:cNvPr>
                <p14:cNvContentPartPr/>
                <p14:nvPr/>
              </p14:nvContentPartPr>
              <p14:xfrm>
                <a:off x="3286362" y="3519845"/>
                <a:ext cx="318600" cy="301320"/>
              </p14:xfrm>
            </p:contentPart>
          </mc:Choice>
          <mc:Fallback>
            <p:pic>
              <p:nvPicPr>
                <p:cNvPr id="130" name="Freihand 129">
                  <a:extLst>
                    <a:ext uri="{FF2B5EF4-FFF2-40B4-BE49-F238E27FC236}">
                      <a16:creationId xmlns:a16="http://schemas.microsoft.com/office/drawing/2014/main" id="{8539AD0E-CF84-4E13-8E2C-FA3DF531CA49}"/>
                    </a:ext>
                  </a:extLst>
                </p:cNvPr>
                <p:cNvPicPr/>
                <p:nvPr/>
              </p:nvPicPr>
              <p:blipFill>
                <a:blip r:embed="rId211"/>
                <a:stretch>
                  <a:fillRect/>
                </a:stretch>
              </p:blipFill>
              <p:spPr>
                <a:xfrm>
                  <a:off x="3282042" y="3515525"/>
                  <a:ext cx="3272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64C184EC-0409-4007-8F39-915B60C5694B}"/>
                    </a:ext>
                  </a:extLst>
                </p14:cNvPr>
                <p14:cNvContentPartPr/>
                <p14:nvPr/>
              </p14:nvContentPartPr>
              <p14:xfrm>
                <a:off x="3250722" y="3573845"/>
                <a:ext cx="285480" cy="289080"/>
              </p14:xfrm>
            </p:contentPart>
          </mc:Choice>
          <mc:Fallback>
            <p:pic>
              <p:nvPicPr>
                <p:cNvPr id="131" name="Freihand 130">
                  <a:extLst>
                    <a:ext uri="{FF2B5EF4-FFF2-40B4-BE49-F238E27FC236}">
                      <a16:creationId xmlns:a16="http://schemas.microsoft.com/office/drawing/2014/main" id="{64C184EC-0409-4007-8F39-915B60C5694B}"/>
                    </a:ext>
                  </a:extLst>
                </p:cNvPr>
                <p:cNvPicPr/>
                <p:nvPr/>
              </p:nvPicPr>
              <p:blipFill>
                <a:blip r:embed="rId213"/>
                <a:stretch>
                  <a:fillRect/>
                </a:stretch>
              </p:blipFill>
              <p:spPr>
                <a:xfrm>
                  <a:off x="3246402" y="3569525"/>
                  <a:ext cx="2941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1C92CC65-E47C-4270-8CFF-FE84A00A2BCC}"/>
                    </a:ext>
                  </a:extLst>
                </p14:cNvPr>
                <p14:cNvContentPartPr/>
                <p14:nvPr/>
              </p14:nvContentPartPr>
              <p14:xfrm>
                <a:off x="3706122" y="3324365"/>
                <a:ext cx="230400" cy="105120"/>
              </p14:xfrm>
            </p:contentPart>
          </mc:Choice>
          <mc:Fallback>
            <p:pic>
              <p:nvPicPr>
                <p:cNvPr id="132" name="Freihand 131">
                  <a:extLst>
                    <a:ext uri="{FF2B5EF4-FFF2-40B4-BE49-F238E27FC236}">
                      <a16:creationId xmlns:a16="http://schemas.microsoft.com/office/drawing/2014/main" id="{1C92CC65-E47C-4270-8CFF-FE84A00A2BCC}"/>
                    </a:ext>
                  </a:extLst>
                </p:cNvPr>
                <p:cNvPicPr/>
                <p:nvPr/>
              </p:nvPicPr>
              <p:blipFill>
                <a:blip r:embed="rId215"/>
                <a:stretch>
                  <a:fillRect/>
                </a:stretch>
              </p:blipFill>
              <p:spPr>
                <a:xfrm>
                  <a:off x="3701802" y="3320045"/>
                  <a:ext cx="239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Freihand 132">
                  <a:extLst>
                    <a:ext uri="{FF2B5EF4-FFF2-40B4-BE49-F238E27FC236}">
                      <a16:creationId xmlns:a16="http://schemas.microsoft.com/office/drawing/2014/main" id="{7692B2B1-E596-44D4-8698-9A9FFC435A64}"/>
                    </a:ext>
                  </a:extLst>
                </p14:cNvPr>
                <p14:cNvContentPartPr/>
                <p14:nvPr/>
              </p14:nvContentPartPr>
              <p14:xfrm>
                <a:off x="3956682" y="3270725"/>
                <a:ext cx="198360" cy="71280"/>
              </p14:xfrm>
            </p:contentPart>
          </mc:Choice>
          <mc:Fallback>
            <p:pic>
              <p:nvPicPr>
                <p:cNvPr id="133" name="Freihand 132">
                  <a:extLst>
                    <a:ext uri="{FF2B5EF4-FFF2-40B4-BE49-F238E27FC236}">
                      <a16:creationId xmlns:a16="http://schemas.microsoft.com/office/drawing/2014/main" id="{7692B2B1-E596-44D4-8698-9A9FFC435A64}"/>
                    </a:ext>
                  </a:extLst>
                </p:cNvPr>
                <p:cNvPicPr/>
                <p:nvPr/>
              </p:nvPicPr>
              <p:blipFill>
                <a:blip r:embed="rId217"/>
                <a:stretch>
                  <a:fillRect/>
                </a:stretch>
              </p:blipFill>
              <p:spPr>
                <a:xfrm>
                  <a:off x="3952362" y="3266405"/>
                  <a:ext cx="207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153E62D1-5D1F-442D-81EA-B82E2529BB68}"/>
                    </a:ext>
                  </a:extLst>
                </p14:cNvPr>
                <p14:cNvContentPartPr/>
                <p14:nvPr/>
              </p14:nvContentPartPr>
              <p14:xfrm>
                <a:off x="4143522" y="3171725"/>
                <a:ext cx="119160" cy="145800"/>
              </p14:xfrm>
            </p:contentPart>
          </mc:Choice>
          <mc:Fallback>
            <p:pic>
              <p:nvPicPr>
                <p:cNvPr id="134" name="Freihand 133">
                  <a:extLst>
                    <a:ext uri="{FF2B5EF4-FFF2-40B4-BE49-F238E27FC236}">
                      <a16:creationId xmlns:a16="http://schemas.microsoft.com/office/drawing/2014/main" id="{153E62D1-5D1F-442D-81EA-B82E2529BB68}"/>
                    </a:ext>
                  </a:extLst>
                </p:cNvPr>
                <p:cNvPicPr/>
                <p:nvPr/>
              </p:nvPicPr>
              <p:blipFill>
                <a:blip r:embed="rId219"/>
                <a:stretch>
                  <a:fillRect/>
                </a:stretch>
              </p:blipFill>
              <p:spPr>
                <a:xfrm>
                  <a:off x="4139202" y="3167405"/>
                  <a:ext cx="127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6" name="Freihand 135">
                  <a:extLst>
                    <a:ext uri="{FF2B5EF4-FFF2-40B4-BE49-F238E27FC236}">
                      <a16:creationId xmlns:a16="http://schemas.microsoft.com/office/drawing/2014/main" id="{1588A275-69F8-4136-B4AE-1E66E9114469}"/>
                    </a:ext>
                  </a:extLst>
                </p14:cNvPr>
                <p14:cNvContentPartPr/>
                <p14:nvPr/>
              </p14:nvContentPartPr>
              <p14:xfrm>
                <a:off x="4285362" y="3204485"/>
                <a:ext cx="174600" cy="90360"/>
              </p14:xfrm>
            </p:contentPart>
          </mc:Choice>
          <mc:Fallback>
            <p:pic>
              <p:nvPicPr>
                <p:cNvPr id="136" name="Freihand 135">
                  <a:extLst>
                    <a:ext uri="{FF2B5EF4-FFF2-40B4-BE49-F238E27FC236}">
                      <a16:creationId xmlns:a16="http://schemas.microsoft.com/office/drawing/2014/main" id="{1588A275-69F8-4136-B4AE-1E66E9114469}"/>
                    </a:ext>
                  </a:extLst>
                </p:cNvPr>
                <p:cNvPicPr/>
                <p:nvPr/>
              </p:nvPicPr>
              <p:blipFill>
                <a:blip r:embed="rId221"/>
                <a:stretch>
                  <a:fillRect/>
                </a:stretch>
              </p:blipFill>
              <p:spPr>
                <a:xfrm>
                  <a:off x="4281042" y="3200165"/>
                  <a:ext cx="183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8" name="Freihand 137">
                  <a:extLst>
                    <a:ext uri="{FF2B5EF4-FFF2-40B4-BE49-F238E27FC236}">
                      <a16:creationId xmlns:a16="http://schemas.microsoft.com/office/drawing/2014/main" id="{86104B30-5B9F-4D83-849A-7231502F227C}"/>
                    </a:ext>
                  </a:extLst>
                </p14:cNvPr>
                <p14:cNvContentPartPr/>
                <p14:nvPr/>
              </p14:nvContentPartPr>
              <p14:xfrm>
                <a:off x="4466802" y="3205205"/>
                <a:ext cx="198000" cy="50040"/>
              </p14:xfrm>
            </p:contentPart>
          </mc:Choice>
          <mc:Fallback>
            <p:pic>
              <p:nvPicPr>
                <p:cNvPr id="138" name="Freihand 137">
                  <a:extLst>
                    <a:ext uri="{FF2B5EF4-FFF2-40B4-BE49-F238E27FC236}">
                      <a16:creationId xmlns:a16="http://schemas.microsoft.com/office/drawing/2014/main" id="{86104B30-5B9F-4D83-849A-7231502F227C}"/>
                    </a:ext>
                  </a:extLst>
                </p:cNvPr>
                <p:cNvPicPr/>
                <p:nvPr/>
              </p:nvPicPr>
              <p:blipFill>
                <a:blip r:embed="rId223"/>
                <a:stretch>
                  <a:fillRect/>
                </a:stretch>
              </p:blipFill>
              <p:spPr>
                <a:xfrm>
                  <a:off x="4462482" y="3200885"/>
                  <a:ext cx="206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9" name="Freihand 138">
                  <a:extLst>
                    <a:ext uri="{FF2B5EF4-FFF2-40B4-BE49-F238E27FC236}">
                      <a16:creationId xmlns:a16="http://schemas.microsoft.com/office/drawing/2014/main" id="{777D912C-BE20-4BA7-A882-BD2294EA5081}"/>
                    </a:ext>
                  </a:extLst>
                </p14:cNvPr>
                <p14:cNvContentPartPr/>
                <p14:nvPr/>
              </p14:nvContentPartPr>
              <p14:xfrm>
                <a:off x="4691802" y="3102605"/>
                <a:ext cx="113040" cy="169560"/>
              </p14:xfrm>
            </p:contentPart>
          </mc:Choice>
          <mc:Fallback>
            <p:pic>
              <p:nvPicPr>
                <p:cNvPr id="139" name="Freihand 138">
                  <a:extLst>
                    <a:ext uri="{FF2B5EF4-FFF2-40B4-BE49-F238E27FC236}">
                      <a16:creationId xmlns:a16="http://schemas.microsoft.com/office/drawing/2014/main" id="{777D912C-BE20-4BA7-A882-BD2294EA5081}"/>
                    </a:ext>
                  </a:extLst>
                </p:cNvPr>
                <p:cNvPicPr/>
                <p:nvPr/>
              </p:nvPicPr>
              <p:blipFill>
                <a:blip r:embed="rId225"/>
                <a:stretch>
                  <a:fillRect/>
                </a:stretch>
              </p:blipFill>
              <p:spPr>
                <a:xfrm>
                  <a:off x="4687482" y="3098285"/>
                  <a:ext cx="121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0" name="Freihand 139">
                  <a:extLst>
                    <a:ext uri="{FF2B5EF4-FFF2-40B4-BE49-F238E27FC236}">
                      <a16:creationId xmlns:a16="http://schemas.microsoft.com/office/drawing/2014/main" id="{D294D0AB-4FA3-4FB4-A439-2F3F916A645A}"/>
                    </a:ext>
                  </a:extLst>
                </p14:cNvPr>
                <p14:cNvContentPartPr/>
                <p14:nvPr/>
              </p14:nvContentPartPr>
              <p14:xfrm>
                <a:off x="4800162" y="3066245"/>
                <a:ext cx="439920" cy="136800"/>
              </p14:xfrm>
            </p:contentPart>
          </mc:Choice>
          <mc:Fallback>
            <p:pic>
              <p:nvPicPr>
                <p:cNvPr id="140" name="Freihand 139">
                  <a:extLst>
                    <a:ext uri="{FF2B5EF4-FFF2-40B4-BE49-F238E27FC236}">
                      <a16:creationId xmlns:a16="http://schemas.microsoft.com/office/drawing/2014/main" id="{D294D0AB-4FA3-4FB4-A439-2F3F916A645A}"/>
                    </a:ext>
                  </a:extLst>
                </p:cNvPr>
                <p:cNvPicPr/>
                <p:nvPr/>
              </p:nvPicPr>
              <p:blipFill>
                <a:blip r:embed="rId227"/>
                <a:stretch>
                  <a:fillRect/>
                </a:stretch>
              </p:blipFill>
              <p:spPr>
                <a:xfrm>
                  <a:off x="4795842" y="3061925"/>
                  <a:ext cx="448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Freihand 140">
                  <a:extLst>
                    <a:ext uri="{FF2B5EF4-FFF2-40B4-BE49-F238E27FC236}">
                      <a16:creationId xmlns:a16="http://schemas.microsoft.com/office/drawing/2014/main" id="{9A0A398F-D779-41B9-A8B7-DCAA781AD1C5}"/>
                    </a:ext>
                  </a:extLst>
                </p14:cNvPr>
                <p14:cNvContentPartPr/>
                <p14:nvPr/>
              </p14:nvContentPartPr>
              <p14:xfrm>
                <a:off x="5272122" y="3046445"/>
                <a:ext cx="132480" cy="117360"/>
              </p14:xfrm>
            </p:contentPart>
          </mc:Choice>
          <mc:Fallback>
            <p:pic>
              <p:nvPicPr>
                <p:cNvPr id="141" name="Freihand 140">
                  <a:extLst>
                    <a:ext uri="{FF2B5EF4-FFF2-40B4-BE49-F238E27FC236}">
                      <a16:creationId xmlns:a16="http://schemas.microsoft.com/office/drawing/2014/main" id="{9A0A398F-D779-41B9-A8B7-DCAA781AD1C5}"/>
                    </a:ext>
                  </a:extLst>
                </p:cNvPr>
                <p:cNvPicPr/>
                <p:nvPr/>
              </p:nvPicPr>
              <p:blipFill>
                <a:blip r:embed="rId229"/>
                <a:stretch>
                  <a:fillRect/>
                </a:stretch>
              </p:blipFill>
              <p:spPr>
                <a:xfrm>
                  <a:off x="5267802" y="3042125"/>
                  <a:ext cx="141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Freihand 141">
                  <a:extLst>
                    <a:ext uri="{FF2B5EF4-FFF2-40B4-BE49-F238E27FC236}">
                      <a16:creationId xmlns:a16="http://schemas.microsoft.com/office/drawing/2014/main" id="{06CA70ED-802A-44B7-A0BA-C3D5FD1E3DDE}"/>
                    </a:ext>
                  </a:extLst>
                </p14:cNvPr>
                <p14:cNvContentPartPr/>
                <p14:nvPr/>
              </p14:nvContentPartPr>
              <p14:xfrm>
                <a:off x="5510802" y="3046445"/>
                <a:ext cx="201240" cy="80640"/>
              </p14:xfrm>
            </p:contentPart>
          </mc:Choice>
          <mc:Fallback>
            <p:pic>
              <p:nvPicPr>
                <p:cNvPr id="142" name="Freihand 141">
                  <a:extLst>
                    <a:ext uri="{FF2B5EF4-FFF2-40B4-BE49-F238E27FC236}">
                      <a16:creationId xmlns:a16="http://schemas.microsoft.com/office/drawing/2014/main" id="{06CA70ED-802A-44B7-A0BA-C3D5FD1E3DDE}"/>
                    </a:ext>
                  </a:extLst>
                </p:cNvPr>
                <p:cNvPicPr/>
                <p:nvPr/>
              </p:nvPicPr>
              <p:blipFill>
                <a:blip r:embed="rId231"/>
                <a:stretch>
                  <a:fillRect/>
                </a:stretch>
              </p:blipFill>
              <p:spPr>
                <a:xfrm>
                  <a:off x="5506482" y="3042125"/>
                  <a:ext cx="209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Freihand 142">
                  <a:extLst>
                    <a:ext uri="{FF2B5EF4-FFF2-40B4-BE49-F238E27FC236}">
                      <a16:creationId xmlns:a16="http://schemas.microsoft.com/office/drawing/2014/main" id="{4D0AC1EC-E758-41D6-B897-D9034AAB46F3}"/>
                    </a:ext>
                  </a:extLst>
                </p14:cNvPr>
                <p14:cNvContentPartPr/>
                <p14:nvPr/>
              </p14:nvContentPartPr>
              <p14:xfrm>
                <a:off x="5658402" y="2980565"/>
                <a:ext cx="34200" cy="6840"/>
              </p14:xfrm>
            </p:contentPart>
          </mc:Choice>
          <mc:Fallback>
            <p:pic>
              <p:nvPicPr>
                <p:cNvPr id="143" name="Freihand 142">
                  <a:extLst>
                    <a:ext uri="{FF2B5EF4-FFF2-40B4-BE49-F238E27FC236}">
                      <a16:creationId xmlns:a16="http://schemas.microsoft.com/office/drawing/2014/main" id="{4D0AC1EC-E758-41D6-B897-D9034AAB46F3}"/>
                    </a:ext>
                  </a:extLst>
                </p:cNvPr>
                <p:cNvPicPr/>
                <p:nvPr/>
              </p:nvPicPr>
              <p:blipFill>
                <a:blip r:embed="rId233"/>
                <a:stretch>
                  <a:fillRect/>
                </a:stretch>
              </p:blipFill>
              <p:spPr>
                <a:xfrm>
                  <a:off x="5654082" y="2976245"/>
                  <a:ext cx="42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4" name="Freihand 143">
                  <a:extLst>
                    <a:ext uri="{FF2B5EF4-FFF2-40B4-BE49-F238E27FC236}">
                      <a16:creationId xmlns:a16="http://schemas.microsoft.com/office/drawing/2014/main" id="{490DD45A-DDAA-4DAC-B929-FB3F8C9CF4CF}"/>
                    </a:ext>
                  </a:extLst>
                </p14:cNvPr>
                <p14:cNvContentPartPr/>
                <p14:nvPr/>
              </p14:nvContentPartPr>
              <p14:xfrm>
                <a:off x="5824002" y="2992805"/>
                <a:ext cx="179280" cy="144360"/>
              </p14:xfrm>
            </p:contentPart>
          </mc:Choice>
          <mc:Fallback>
            <p:pic>
              <p:nvPicPr>
                <p:cNvPr id="144" name="Freihand 143">
                  <a:extLst>
                    <a:ext uri="{FF2B5EF4-FFF2-40B4-BE49-F238E27FC236}">
                      <a16:creationId xmlns:a16="http://schemas.microsoft.com/office/drawing/2014/main" id="{490DD45A-DDAA-4DAC-B929-FB3F8C9CF4CF}"/>
                    </a:ext>
                  </a:extLst>
                </p:cNvPr>
                <p:cNvPicPr/>
                <p:nvPr/>
              </p:nvPicPr>
              <p:blipFill>
                <a:blip r:embed="rId235"/>
                <a:stretch>
                  <a:fillRect/>
                </a:stretch>
              </p:blipFill>
              <p:spPr>
                <a:xfrm>
                  <a:off x="5819682" y="2988485"/>
                  <a:ext cx="187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Freihand 145">
                  <a:extLst>
                    <a:ext uri="{FF2B5EF4-FFF2-40B4-BE49-F238E27FC236}">
                      <a16:creationId xmlns:a16="http://schemas.microsoft.com/office/drawing/2014/main" id="{A6AB2749-C30E-4216-97B0-43C9B30BC0F5}"/>
                    </a:ext>
                  </a:extLst>
                </p14:cNvPr>
                <p14:cNvContentPartPr/>
                <p14:nvPr/>
              </p14:nvContentPartPr>
              <p14:xfrm>
                <a:off x="5610522" y="3327605"/>
                <a:ext cx="74160" cy="356040"/>
              </p14:xfrm>
            </p:contentPart>
          </mc:Choice>
          <mc:Fallback>
            <p:pic>
              <p:nvPicPr>
                <p:cNvPr id="146" name="Freihand 145">
                  <a:extLst>
                    <a:ext uri="{FF2B5EF4-FFF2-40B4-BE49-F238E27FC236}">
                      <a16:creationId xmlns:a16="http://schemas.microsoft.com/office/drawing/2014/main" id="{A6AB2749-C30E-4216-97B0-43C9B30BC0F5}"/>
                    </a:ext>
                  </a:extLst>
                </p:cNvPr>
                <p:cNvPicPr/>
                <p:nvPr/>
              </p:nvPicPr>
              <p:blipFill>
                <a:blip r:embed="rId237"/>
                <a:stretch>
                  <a:fillRect/>
                </a:stretch>
              </p:blipFill>
              <p:spPr>
                <a:xfrm>
                  <a:off x="5606202" y="3323285"/>
                  <a:ext cx="8280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117BF795-9CB3-4291-9464-6DE8DBE76121}"/>
                    </a:ext>
                  </a:extLst>
                </p14:cNvPr>
                <p14:cNvContentPartPr/>
                <p14:nvPr/>
              </p14:nvContentPartPr>
              <p14:xfrm>
                <a:off x="5561922" y="3483485"/>
                <a:ext cx="195480" cy="281160"/>
              </p14:xfrm>
            </p:contentPart>
          </mc:Choice>
          <mc:Fallback>
            <p:pic>
              <p:nvPicPr>
                <p:cNvPr id="147" name="Freihand 146">
                  <a:extLst>
                    <a:ext uri="{FF2B5EF4-FFF2-40B4-BE49-F238E27FC236}">
                      <a16:creationId xmlns:a16="http://schemas.microsoft.com/office/drawing/2014/main" id="{117BF795-9CB3-4291-9464-6DE8DBE76121}"/>
                    </a:ext>
                  </a:extLst>
                </p:cNvPr>
                <p:cNvPicPr/>
                <p:nvPr/>
              </p:nvPicPr>
              <p:blipFill>
                <a:blip r:embed="rId239"/>
                <a:stretch>
                  <a:fillRect/>
                </a:stretch>
              </p:blipFill>
              <p:spPr>
                <a:xfrm>
                  <a:off x="5557602" y="3479165"/>
                  <a:ext cx="2041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Freihand 147">
                  <a:extLst>
                    <a:ext uri="{FF2B5EF4-FFF2-40B4-BE49-F238E27FC236}">
                      <a16:creationId xmlns:a16="http://schemas.microsoft.com/office/drawing/2014/main" id="{3286C0E0-D5D7-432D-AE34-9E161F9ABE2D}"/>
                    </a:ext>
                  </a:extLst>
                </p14:cNvPr>
                <p14:cNvContentPartPr/>
                <p14:nvPr/>
              </p14:nvContentPartPr>
              <p14:xfrm>
                <a:off x="5475882" y="3205205"/>
                <a:ext cx="249120" cy="192600"/>
              </p14:xfrm>
            </p:contentPart>
          </mc:Choice>
          <mc:Fallback>
            <p:pic>
              <p:nvPicPr>
                <p:cNvPr id="148" name="Freihand 147">
                  <a:extLst>
                    <a:ext uri="{FF2B5EF4-FFF2-40B4-BE49-F238E27FC236}">
                      <a16:creationId xmlns:a16="http://schemas.microsoft.com/office/drawing/2014/main" id="{3286C0E0-D5D7-432D-AE34-9E161F9ABE2D}"/>
                    </a:ext>
                  </a:extLst>
                </p:cNvPr>
                <p:cNvPicPr/>
                <p:nvPr/>
              </p:nvPicPr>
              <p:blipFill>
                <a:blip r:embed="rId241"/>
                <a:stretch>
                  <a:fillRect/>
                </a:stretch>
              </p:blipFill>
              <p:spPr>
                <a:xfrm>
                  <a:off x="5471562" y="3200885"/>
                  <a:ext cx="257760" cy="20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2">
            <p14:nvContentPartPr>
              <p14:cNvPr id="150" name="Freihand 149">
                <a:extLst>
                  <a:ext uri="{FF2B5EF4-FFF2-40B4-BE49-F238E27FC236}">
                    <a16:creationId xmlns:a16="http://schemas.microsoft.com/office/drawing/2014/main" id="{898F816D-A6F5-4F58-AFC5-200009D84A80}"/>
                  </a:ext>
                </a:extLst>
              </p14:cNvPr>
              <p14:cNvContentPartPr/>
              <p14:nvPr/>
            </p14:nvContentPartPr>
            <p14:xfrm>
              <a:off x="556842" y="5400845"/>
              <a:ext cx="709200" cy="296640"/>
            </p14:xfrm>
          </p:contentPart>
        </mc:Choice>
        <mc:Fallback>
          <p:pic>
            <p:nvPicPr>
              <p:cNvPr id="150" name="Freihand 149">
                <a:extLst>
                  <a:ext uri="{FF2B5EF4-FFF2-40B4-BE49-F238E27FC236}">
                    <a16:creationId xmlns:a16="http://schemas.microsoft.com/office/drawing/2014/main" id="{898F816D-A6F5-4F58-AFC5-200009D84A80}"/>
                  </a:ext>
                </a:extLst>
              </p:cNvPr>
              <p:cNvPicPr/>
              <p:nvPr/>
            </p:nvPicPr>
            <p:blipFill>
              <a:blip r:embed="rId243"/>
              <a:stretch>
                <a:fillRect/>
              </a:stretch>
            </p:blipFill>
            <p:spPr>
              <a:xfrm>
                <a:off x="552522" y="5396525"/>
                <a:ext cx="717840" cy="305280"/>
              </a:xfrm>
              <a:prstGeom prst="rect">
                <a:avLst/>
              </a:prstGeom>
            </p:spPr>
          </p:pic>
        </mc:Fallback>
      </mc:AlternateContent>
      <p:grpSp>
        <p:nvGrpSpPr>
          <p:cNvPr id="165" name="Gruppieren 164">
            <a:extLst>
              <a:ext uri="{FF2B5EF4-FFF2-40B4-BE49-F238E27FC236}">
                <a16:creationId xmlns:a16="http://schemas.microsoft.com/office/drawing/2014/main" id="{D8C11D5F-2411-4F40-B324-AF88A9FDA119}"/>
              </a:ext>
            </a:extLst>
          </p:cNvPr>
          <p:cNvGrpSpPr/>
          <p:nvPr/>
        </p:nvGrpSpPr>
        <p:grpSpPr>
          <a:xfrm>
            <a:off x="625242" y="4959125"/>
            <a:ext cx="1320120" cy="348840"/>
            <a:chOff x="625242" y="4959125"/>
            <a:chExt cx="1320120" cy="348840"/>
          </a:xfrm>
        </p:grpSpPr>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FEEC7876-7182-46DF-B5BC-F50600F171A1}"/>
                    </a:ext>
                  </a:extLst>
                </p14:cNvPr>
                <p14:cNvContentPartPr/>
                <p14:nvPr/>
              </p14:nvContentPartPr>
              <p14:xfrm>
                <a:off x="625242" y="5099885"/>
                <a:ext cx="149040" cy="208080"/>
              </p14:xfrm>
            </p:contentPart>
          </mc:Choice>
          <mc:Fallback>
            <p:pic>
              <p:nvPicPr>
                <p:cNvPr id="151" name="Freihand 150">
                  <a:extLst>
                    <a:ext uri="{FF2B5EF4-FFF2-40B4-BE49-F238E27FC236}">
                      <a16:creationId xmlns:a16="http://schemas.microsoft.com/office/drawing/2014/main" id="{FEEC7876-7182-46DF-B5BC-F50600F171A1}"/>
                    </a:ext>
                  </a:extLst>
                </p:cNvPr>
                <p:cNvPicPr/>
                <p:nvPr/>
              </p:nvPicPr>
              <p:blipFill>
                <a:blip r:embed="rId245"/>
                <a:stretch>
                  <a:fillRect/>
                </a:stretch>
              </p:blipFill>
              <p:spPr>
                <a:xfrm>
                  <a:off x="620922" y="5095565"/>
                  <a:ext cx="157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F5AD7060-D399-4E44-A8F6-A8F38017BB35}"/>
                    </a:ext>
                  </a:extLst>
                </p14:cNvPr>
                <p14:cNvContentPartPr/>
                <p14:nvPr/>
              </p14:nvContentPartPr>
              <p14:xfrm>
                <a:off x="689682" y="5240285"/>
                <a:ext cx="68040" cy="32040"/>
              </p14:xfrm>
            </p:contentPart>
          </mc:Choice>
          <mc:Fallback>
            <p:pic>
              <p:nvPicPr>
                <p:cNvPr id="152" name="Freihand 151">
                  <a:extLst>
                    <a:ext uri="{FF2B5EF4-FFF2-40B4-BE49-F238E27FC236}">
                      <a16:creationId xmlns:a16="http://schemas.microsoft.com/office/drawing/2014/main" id="{F5AD7060-D399-4E44-A8F6-A8F38017BB35}"/>
                    </a:ext>
                  </a:extLst>
                </p:cNvPr>
                <p:cNvPicPr/>
                <p:nvPr/>
              </p:nvPicPr>
              <p:blipFill>
                <a:blip r:embed="rId247"/>
                <a:stretch>
                  <a:fillRect/>
                </a:stretch>
              </p:blipFill>
              <p:spPr>
                <a:xfrm>
                  <a:off x="685362" y="5235965"/>
                  <a:ext cx="76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3" name="Freihand 152">
                  <a:extLst>
                    <a:ext uri="{FF2B5EF4-FFF2-40B4-BE49-F238E27FC236}">
                      <a16:creationId xmlns:a16="http://schemas.microsoft.com/office/drawing/2014/main" id="{F1AE0CC8-905E-4B62-B883-29EA8012FED4}"/>
                    </a:ext>
                  </a:extLst>
                </p14:cNvPr>
                <p14:cNvContentPartPr/>
                <p14:nvPr/>
              </p14:nvContentPartPr>
              <p14:xfrm>
                <a:off x="771402" y="5184125"/>
                <a:ext cx="79920" cy="82800"/>
              </p14:xfrm>
            </p:contentPart>
          </mc:Choice>
          <mc:Fallback>
            <p:pic>
              <p:nvPicPr>
                <p:cNvPr id="153" name="Freihand 152">
                  <a:extLst>
                    <a:ext uri="{FF2B5EF4-FFF2-40B4-BE49-F238E27FC236}">
                      <a16:creationId xmlns:a16="http://schemas.microsoft.com/office/drawing/2014/main" id="{F1AE0CC8-905E-4B62-B883-29EA8012FED4}"/>
                    </a:ext>
                  </a:extLst>
                </p:cNvPr>
                <p:cNvPicPr/>
                <p:nvPr/>
              </p:nvPicPr>
              <p:blipFill>
                <a:blip r:embed="rId249"/>
                <a:stretch>
                  <a:fillRect/>
                </a:stretch>
              </p:blipFill>
              <p:spPr>
                <a:xfrm>
                  <a:off x="767082" y="5179805"/>
                  <a:ext cx="88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4" name="Freihand 153">
                  <a:extLst>
                    <a:ext uri="{FF2B5EF4-FFF2-40B4-BE49-F238E27FC236}">
                      <a16:creationId xmlns:a16="http://schemas.microsoft.com/office/drawing/2014/main" id="{26F1FCC9-4F2E-4E28-89B8-04AE252FEE2F}"/>
                    </a:ext>
                  </a:extLst>
                </p14:cNvPr>
                <p14:cNvContentPartPr/>
                <p14:nvPr/>
              </p14:nvContentPartPr>
              <p14:xfrm>
                <a:off x="856362" y="5149565"/>
                <a:ext cx="93960" cy="142200"/>
              </p14:xfrm>
            </p:contentPart>
          </mc:Choice>
          <mc:Fallback>
            <p:pic>
              <p:nvPicPr>
                <p:cNvPr id="154" name="Freihand 153">
                  <a:extLst>
                    <a:ext uri="{FF2B5EF4-FFF2-40B4-BE49-F238E27FC236}">
                      <a16:creationId xmlns:a16="http://schemas.microsoft.com/office/drawing/2014/main" id="{26F1FCC9-4F2E-4E28-89B8-04AE252FEE2F}"/>
                    </a:ext>
                  </a:extLst>
                </p:cNvPr>
                <p:cNvPicPr/>
                <p:nvPr/>
              </p:nvPicPr>
              <p:blipFill>
                <a:blip r:embed="rId251"/>
                <a:stretch>
                  <a:fillRect/>
                </a:stretch>
              </p:blipFill>
              <p:spPr>
                <a:xfrm>
                  <a:off x="852042" y="5145245"/>
                  <a:ext cx="102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5" name="Freihand 154">
                  <a:extLst>
                    <a:ext uri="{FF2B5EF4-FFF2-40B4-BE49-F238E27FC236}">
                      <a16:creationId xmlns:a16="http://schemas.microsoft.com/office/drawing/2014/main" id="{CAA237FE-D128-465F-974C-8990AAC328F1}"/>
                    </a:ext>
                  </a:extLst>
                </p14:cNvPr>
                <p14:cNvContentPartPr/>
                <p14:nvPr/>
              </p14:nvContentPartPr>
              <p14:xfrm>
                <a:off x="967602" y="5141645"/>
                <a:ext cx="4320" cy="70200"/>
              </p14:xfrm>
            </p:contentPart>
          </mc:Choice>
          <mc:Fallback>
            <p:pic>
              <p:nvPicPr>
                <p:cNvPr id="155" name="Freihand 154">
                  <a:extLst>
                    <a:ext uri="{FF2B5EF4-FFF2-40B4-BE49-F238E27FC236}">
                      <a16:creationId xmlns:a16="http://schemas.microsoft.com/office/drawing/2014/main" id="{CAA237FE-D128-465F-974C-8990AAC328F1}"/>
                    </a:ext>
                  </a:extLst>
                </p:cNvPr>
                <p:cNvPicPr/>
                <p:nvPr/>
              </p:nvPicPr>
              <p:blipFill>
                <a:blip r:embed="rId253"/>
                <a:stretch>
                  <a:fillRect/>
                </a:stretch>
              </p:blipFill>
              <p:spPr>
                <a:xfrm>
                  <a:off x="963282" y="5137325"/>
                  <a:ext cx="12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6" name="Freihand 155">
                  <a:extLst>
                    <a:ext uri="{FF2B5EF4-FFF2-40B4-BE49-F238E27FC236}">
                      <a16:creationId xmlns:a16="http://schemas.microsoft.com/office/drawing/2014/main" id="{F30A5963-DADA-4F5D-9842-CFE38406280F}"/>
                    </a:ext>
                  </a:extLst>
                </p14:cNvPr>
                <p14:cNvContentPartPr/>
                <p14:nvPr/>
              </p14:nvContentPartPr>
              <p14:xfrm>
                <a:off x="1013682" y="5043365"/>
                <a:ext cx="61560" cy="172800"/>
              </p14:xfrm>
            </p:contentPart>
          </mc:Choice>
          <mc:Fallback>
            <p:pic>
              <p:nvPicPr>
                <p:cNvPr id="156" name="Freihand 155">
                  <a:extLst>
                    <a:ext uri="{FF2B5EF4-FFF2-40B4-BE49-F238E27FC236}">
                      <a16:creationId xmlns:a16="http://schemas.microsoft.com/office/drawing/2014/main" id="{F30A5963-DADA-4F5D-9842-CFE38406280F}"/>
                    </a:ext>
                  </a:extLst>
                </p:cNvPr>
                <p:cNvPicPr/>
                <p:nvPr/>
              </p:nvPicPr>
              <p:blipFill>
                <a:blip r:embed="rId255"/>
                <a:stretch>
                  <a:fillRect/>
                </a:stretch>
              </p:blipFill>
              <p:spPr>
                <a:xfrm>
                  <a:off x="1009362" y="5039045"/>
                  <a:ext cx="70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7" name="Freihand 156">
                  <a:extLst>
                    <a:ext uri="{FF2B5EF4-FFF2-40B4-BE49-F238E27FC236}">
                      <a16:creationId xmlns:a16="http://schemas.microsoft.com/office/drawing/2014/main" id="{17E4E9B7-C181-4C9A-A6DF-7EFF16374939}"/>
                    </a:ext>
                  </a:extLst>
                </p14:cNvPr>
                <p14:cNvContentPartPr/>
                <p14:nvPr/>
              </p14:nvContentPartPr>
              <p14:xfrm>
                <a:off x="1083162" y="5018525"/>
                <a:ext cx="178560" cy="169920"/>
              </p14:xfrm>
            </p:contentPart>
          </mc:Choice>
          <mc:Fallback>
            <p:pic>
              <p:nvPicPr>
                <p:cNvPr id="157" name="Freihand 156">
                  <a:extLst>
                    <a:ext uri="{FF2B5EF4-FFF2-40B4-BE49-F238E27FC236}">
                      <a16:creationId xmlns:a16="http://schemas.microsoft.com/office/drawing/2014/main" id="{17E4E9B7-C181-4C9A-A6DF-7EFF16374939}"/>
                    </a:ext>
                  </a:extLst>
                </p:cNvPr>
                <p:cNvPicPr/>
                <p:nvPr/>
              </p:nvPicPr>
              <p:blipFill>
                <a:blip r:embed="rId257"/>
                <a:stretch>
                  <a:fillRect/>
                </a:stretch>
              </p:blipFill>
              <p:spPr>
                <a:xfrm>
                  <a:off x="1078842" y="5014205"/>
                  <a:ext cx="187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Freihand 157">
                  <a:extLst>
                    <a:ext uri="{FF2B5EF4-FFF2-40B4-BE49-F238E27FC236}">
                      <a16:creationId xmlns:a16="http://schemas.microsoft.com/office/drawing/2014/main" id="{75CE122B-180C-4155-93B5-DC65A28C4C28}"/>
                    </a:ext>
                  </a:extLst>
                </p14:cNvPr>
                <p14:cNvContentPartPr/>
                <p14:nvPr/>
              </p14:nvContentPartPr>
              <p14:xfrm>
                <a:off x="1262082" y="5106005"/>
                <a:ext cx="65880" cy="61560"/>
              </p14:xfrm>
            </p:contentPart>
          </mc:Choice>
          <mc:Fallback>
            <p:pic>
              <p:nvPicPr>
                <p:cNvPr id="158" name="Freihand 157">
                  <a:extLst>
                    <a:ext uri="{FF2B5EF4-FFF2-40B4-BE49-F238E27FC236}">
                      <a16:creationId xmlns:a16="http://schemas.microsoft.com/office/drawing/2014/main" id="{75CE122B-180C-4155-93B5-DC65A28C4C28}"/>
                    </a:ext>
                  </a:extLst>
                </p:cNvPr>
                <p:cNvPicPr/>
                <p:nvPr/>
              </p:nvPicPr>
              <p:blipFill>
                <a:blip r:embed="rId259"/>
                <a:stretch>
                  <a:fillRect/>
                </a:stretch>
              </p:blipFill>
              <p:spPr>
                <a:xfrm>
                  <a:off x="1257762" y="5101685"/>
                  <a:ext cx="74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DD2EDEB1-2059-44AD-9B30-8732BE7EB427}"/>
                    </a:ext>
                  </a:extLst>
                </p14:cNvPr>
                <p14:cNvContentPartPr/>
                <p14:nvPr/>
              </p14:nvContentPartPr>
              <p14:xfrm>
                <a:off x="1337322" y="5085125"/>
                <a:ext cx="60120" cy="60120"/>
              </p14:xfrm>
            </p:contentPart>
          </mc:Choice>
          <mc:Fallback>
            <p:pic>
              <p:nvPicPr>
                <p:cNvPr id="159" name="Freihand 158">
                  <a:extLst>
                    <a:ext uri="{FF2B5EF4-FFF2-40B4-BE49-F238E27FC236}">
                      <a16:creationId xmlns:a16="http://schemas.microsoft.com/office/drawing/2014/main" id="{DD2EDEB1-2059-44AD-9B30-8732BE7EB427}"/>
                    </a:ext>
                  </a:extLst>
                </p:cNvPr>
                <p:cNvPicPr/>
                <p:nvPr/>
              </p:nvPicPr>
              <p:blipFill>
                <a:blip r:embed="rId261"/>
                <a:stretch>
                  <a:fillRect/>
                </a:stretch>
              </p:blipFill>
              <p:spPr>
                <a:xfrm>
                  <a:off x="1333002" y="5080805"/>
                  <a:ext cx="68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27074FC9-E6E1-4AA9-A2D5-FB0779808DBD}"/>
                    </a:ext>
                  </a:extLst>
                </p14:cNvPr>
                <p14:cNvContentPartPr/>
                <p14:nvPr/>
              </p14:nvContentPartPr>
              <p14:xfrm>
                <a:off x="1423722" y="4992245"/>
                <a:ext cx="79920" cy="136800"/>
              </p14:xfrm>
            </p:contentPart>
          </mc:Choice>
          <mc:Fallback>
            <p:pic>
              <p:nvPicPr>
                <p:cNvPr id="160" name="Freihand 159">
                  <a:extLst>
                    <a:ext uri="{FF2B5EF4-FFF2-40B4-BE49-F238E27FC236}">
                      <a16:creationId xmlns:a16="http://schemas.microsoft.com/office/drawing/2014/main" id="{27074FC9-E6E1-4AA9-A2D5-FB0779808DBD}"/>
                    </a:ext>
                  </a:extLst>
                </p:cNvPr>
                <p:cNvPicPr/>
                <p:nvPr/>
              </p:nvPicPr>
              <p:blipFill>
                <a:blip r:embed="rId263"/>
                <a:stretch>
                  <a:fillRect/>
                </a:stretch>
              </p:blipFill>
              <p:spPr>
                <a:xfrm>
                  <a:off x="1419402" y="4987925"/>
                  <a:ext cx="88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3E8D0D04-CC7D-49D6-801A-F63AE254BFD9}"/>
                    </a:ext>
                  </a:extLst>
                </p14:cNvPr>
                <p14:cNvContentPartPr/>
                <p14:nvPr/>
              </p14:nvContentPartPr>
              <p14:xfrm>
                <a:off x="1529562" y="4984325"/>
                <a:ext cx="118800" cy="170640"/>
              </p14:xfrm>
            </p:contentPart>
          </mc:Choice>
          <mc:Fallback>
            <p:pic>
              <p:nvPicPr>
                <p:cNvPr id="161" name="Freihand 160">
                  <a:extLst>
                    <a:ext uri="{FF2B5EF4-FFF2-40B4-BE49-F238E27FC236}">
                      <a16:creationId xmlns:a16="http://schemas.microsoft.com/office/drawing/2014/main" id="{3E8D0D04-CC7D-49D6-801A-F63AE254BFD9}"/>
                    </a:ext>
                  </a:extLst>
                </p:cNvPr>
                <p:cNvPicPr/>
                <p:nvPr/>
              </p:nvPicPr>
              <p:blipFill>
                <a:blip r:embed="rId265"/>
                <a:stretch>
                  <a:fillRect/>
                </a:stretch>
              </p:blipFill>
              <p:spPr>
                <a:xfrm>
                  <a:off x="1525242" y="4980005"/>
                  <a:ext cx="127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Freihand 161">
                  <a:extLst>
                    <a:ext uri="{FF2B5EF4-FFF2-40B4-BE49-F238E27FC236}">
                      <a16:creationId xmlns:a16="http://schemas.microsoft.com/office/drawing/2014/main" id="{76A4D45B-1CDA-4F5D-8F2D-2ED9EBE76F07}"/>
                    </a:ext>
                  </a:extLst>
                </p14:cNvPr>
                <p14:cNvContentPartPr/>
                <p14:nvPr/>
              </p14:nvContentPartPr>
              <p14:xfrm>
                <a:off x="1637562" y="5036525"/>
                <a:ext cx="89640" cy="54720"/>
              </p14:xfrm>
            </p:contentPart>
          </mc:Choice>
          <mc:Fallback>
            <p:pic>
              <p:nvPicPr>
                <p:cNvPr id="162" name="Freihand 161">
                  <a:extLst>
                    <a:ext uri="{FF2B5EF4-FFF2-40B4-BE49-F238E27FC236}">
                      <a16:creationId xmlns:a16="http://schemas.microsoft.com/office/drawing/2014/main" id="{76A4D45B-1CDA-4F5D-8F2D-2ED9EBE76F07}"/>
                    </a:ext>
                  </a:extLst>
                </p:cNvPr>
                <p:cNvPicPr/>
                <p:nvPr/>
              </p:nvPicPr>
              <p:blipFill>
                <a:blip r:embed="rId267"/>
                <a:stretch>
                  <a:fillRect/>
                </a:stretch>
              </p:blipFill>
              <p:spPr>
                <a:xfrm>
                  <a:off x="1633242" y="5032205"/>
                  <a:ext cx="98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Freihand 162">
                  <a:extLst>
                    <a:ext uri="{FF2B5EF4-FFF2-40B4-BE49-F238E27FC236}">
                      <a16:creationId xmlns:a16="http://schemas.microsoft.com/office/drawing/2014/main" id="{FCA0D299-D449-4687-BBB9-B7FC5A8D6544}"/>
                    </a:ext>
                  </a:extLst>
                </p14:cNvPr>
                <p14:cNvContentPartPr/>
                <p14:nvPr/>
              </p14:nvContentPartPr>
              <p14:xfrm>
                <a:off x="1738722" y="4959125"/>
                <a:ext cx="92160" cy="112680"/>
              </p14:xfrm>
            </p:contentPart>
          </mc:Choice>
          <mc:Fallback>
            <p:pic>
              <p:nvPicPr>
                <p:cNvPr id="163" name="Freihand 162">
                  <a:extLst>
                    <a:ext uri="{FF2B5EF4-FFF2-40B4-BE49-F238E27FC236}">
                      <a16:creationId xmlns:a16="http://schemas.microsoft.com/office/drawing/2014/main" id="{FCA0D299-D449-4687-BBB9-B7FC5A8D6544}"/>
                    </a:ext>
                  </a:extLst>
                </p:cNvPr>
                <p:cNvPicPr/>
                <p:nvPr/>
              </p:nvPicPr>
              <p:blipFill>
                <a:blip r:embed="rId269"/>
                <a:stretch>
                  <a:fillRect/>
                </a:stretch>
              </p:blipFill>
              <p:spPr>
                <a:xfrm>
                  <a:off x="1734402" y="4954805"/>
                  <a:ext cx="100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Freihand 163">
                  <a:extLst>
                    <a:ext uri="{FF2B5EF4-FFF2-40B4-BE49-F238E27FC236}">
                      <a16:creationId xmlns:a16="http://schemas.microsoft.com/office/drawing/2014/main" id="{83F536F9-A83D-4E03-8F75-AA0BB981FF33}"/>
                    </a:ext>
                  </a:extLst>
                </p14:cNvPr>
                <p14:cNvContentPartPr/>
                <p14:nvPr/>
              </p14:nvContentPartPr>
              <p14:xfrm>
                <a:off x="1711002" y="4964525"/>
                <a:ext cx="234360" cy="266400"/>
              </p14:xfrm>
            </p:contentPart>
          </mc:Choice>
          <mc:Fallback>
            <p:pic>
              <p:nvPicPr>
                <p:cNvPr id="164" name="Freihand 163">
                  <a:extLst>
                    <a:ext uri="{FF2B5EF4-FFF2-40B4-BE49-F238E27FC236}">
                      <a16:creationId xmlns:a16="http://schemas.microsoft.com/office/drawing/2014/main" id="{83F536F9-A83D-4E03-8F75-AA0BB981FF33}"/>
                    </a:ext>
                  </a:extLst>
                </p:cNvPr>
                <p:cNvPicPr/>
                <p:nvPr/>
              </p:nvPicPr>
              <p:blipFill>
                <a:blip r:embed="rId271"/>
                <a:stretch>
                  <a:fillRect/>
                </a:stretch>
              </p:blipFill>
              <p:spPr>
                <a:xfrm>
                  <a:off x="1706682" y="4960205"/>
                  <a:ext cx="243000" cy="275040"/>
                </a:xfrm>
                <a:prstGeom prst="rect">
                  <a:avLst/>
                </a:prstGeom>
              </p:spPr>
            </p:pic>
          </mc:Fallback>
        </mc:AlternateContent>
      </p:grpSp>
      <p:grpSp>
        <p:nvGrpSpPr>
          <p:cNvPr id="181" name="Gruppieren 180">
            <a:extLst>
              <a:ext uri="{FF2B5EF4-FFF2-40B4-BE49-F238E27FC236}">
                <a16:creationId xmlns:a16="http://schemas.microsoft.com/office/drawing/2014/main" id="{C1CF5798-B30B-45FE-8B4E-0C5962C755FB}"/>
              </a:ext>
            </a:extLst>
          </p:cNvPr>
          <p:cNvGrpSpPr/>
          <p:nvPr/>
        </p:nvGrpSpPr>
        <p:grpSpPr>
          <a:xfrm>
            <a:off x="213042" y="6051725"/>
            <a:ext cx="1498320" cy="804960"/>
            <a:chOff x="213042" y="6051725"/>
            <a:chExt cx="1498320" cy="804960"/>
          </a:xfrm>
        </p:grpSpPr>
        <mc:AlternateContent xmlns:mc="http://schemas.openxmlformats.org/markup-compatibility/2006">
          <mc:Choice xmlns:p14="http://schemas.microsoft.com/office/powerpoint/2010/main" Requires="p14">
            <p:contentPart p14:bwMode="auto" r:id="rId272">
              <p14:nvContentPartPr>
                <p14:cNvPr id="166" name="Freihand 165">
                  <a:extLst>
                    <a:ext uri="{FF2B5EF4-FFF2-40B4-BE49-F238E27FC236}">
                      <a16:creationId xmlns:a16="http://schemas.microsoft.com/office/drawing/2014/main" id="{8FFE9641-3B48-48BC-9F01-24F8ADA73B96}"/>
                    </a:ext>
                  </a:extLst>
                </p14:cNvPr>
                <p14:cNvContentPartPr/>
                <p14:nvPr/>
              </p14:nvContentPartPr>
              <p14:xfrm>
                <a:off x="762402" y="6192485"/>
                <a:ext cx="17280" cy="503280"/>
              </p14:xfrm>
            </p:contentPart>
          </mc:Choice>
          <mc:Fallback>
            <p:pic>
              <p:nvPicPr>
                <p:cNvPr id="166" name="Freihand 165">
                  <a:extLst>
                    <a:ext uri="{FF2B5EF4-FFF2-40B4-BE49-F238E27FC236}">
                      <a16:creationId xmlns:a16="http://schemas.microsoft.com/office/drawing/2014/main" id="{8FFE9641-3B48-48BC-9F01-24F8ADA73B96}"/>
                    </a:ext>
                  </a:extLst>
                </p:cNvPr>
                <p:cNvPicPr/>
                <p:nvPr/>
              </p:nvPicPr>
              <p:blipFill>
                <a:blip r:embed="rId273"/>
                <a:stretch>
                  <a:fillRect/>
                </a:stretch>
              </p:blipFill>
              <p:spPr>
                <a:xfrm>
                  <a:off x="758082" y="6188165"/>
                  <a:ext cx="2592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 name="Freihand 166">
                  <a:extLst>
                    <a:ext uri="{FF2B5EF4-FFF2-40B4-BE49-F238E27FC236}">
                      <a16:creationId xmlns:a16="http://schemas.microsoft.com/office/drawing/2014/main" id="{381B38A6-6AE4-4F34-9888-216978D80253}"/>
                    </a:ext>
                  </a:extLst>
                </p14:cNvPr>
                <p14:cNvContentPartPr/>
                <p14:nvPr/>
              </p14:nvContentPartPr>
              <p14:xfrm>
                <a:off x="663762" y="6691445"/>
                <a:ext cx="951120" cy="24840"/>
              </p14:xfrm>
            </p:contentPart>
          </mc:Choice>
          <mc:Fallback>
            <p:pic>
              <p:nvPicPr>
                <p:cNvPr id="167" name="Freihand 166">
                  <a:extLst>
                    <a:ext uri="{FF2B5EF4-FFF2-40B4-BE49-F238E27FC236}">
                      <a16:creationId xmlns:a16="http://schemas.microsoft.com/office/drawing/2014/main" id="{381B38A6-6AE4-4F34-9888-216978D80253}"/>
                    </a:ext>
                  </a:extLst>
                </p:cNvPr>
                <p:cNvPicPr/>
                <p:nvPr/>
              </p:nvPicPr>
              <p:blipFill>
                <a:blip r:embed="rId275"/>
                <a:stretch>
                  <a:fillRect/>
                </a:stretch>
              </p:blipFill>
              <p:spPr>
                <a:xfrm>
                  <a:off x="659442" y="6687125"/>
                  <a:ext cx="959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8" name="Freihand 167">
                  <a:extLst>
                    <a:ext uri="{FF2B5EF4-FFF2-40B4-BE49-F238E27FC236}">
                      <a16:creationId xmlns:a16="http://schemas.microsoft.com/office/drawing/2014/main" id="{67CCDC05-1552-4190-92C9-5DEEBB0A5485}"/>
                    </a:ext>
                  </a:extLst>
                </p14:cNvPr>
                <p14:cNvContentPartPr/>
                <p14:nvPr/>
              </p14:nvContentPartPr>
              <p14:xfrm>
                <a:off x="1604082" y="6635645"/>
                <a:ext cx="107280" cy="125640"/>
              </p14:xfrm>
            </p:contentPart>
          </mc:Choice>
          <mc:Fallback>
            <p:pic>
              <p:nvPicPr>
                <p:cNvPr id="168" name="Freihand 167">
                  <a:extLst>
                    <a:ext uri="{FF2B5EF4-FFF2-40B4-BE49-F238E27FC236}">
                      <a16:creationId xmlns:a16="http://schemas.microsoft.com/office/drawing/2014/main" id="{67CCDC05-1552-4190-92C9-5DEEBB0A5485}"/>
                    </a:ext>
                  </a:extLst>
                </p:cNvPr>
                <p:cNvPicPr/>
                <p:nvPr/>
              </p:nvPicPr>
              <p:blipFill>
                <a:blip r:embed="rId277"/>
                <a:stretch>
                  <a:fillRect/>
                </a:stretch>
              </p:blipFill>
              <p:spPr>
                <a:xfrm>
                  <a:off x="1599762" y="6631325"/>
                  <a:ext cx="115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9" name="Freihand 168">
                  <a:extLst>
                    <a:ext uri="{FF2B5EF4-FFF2-40B4-BE49-F238E27FC236}">
                      <a16:creationId xmlns:a16="http://schemas.microsoft.com/office/drawing/2014/main" id="{A87F705B-89F3-44D4-92C1-32BDAB977DEE}"/>
                    </a:ext>
                  </a:extLst>
                </p14:cNvPr>
                <p14:cNvContentPartPr/>
                <p14:nvPr/>
              </p14:nvContentPartPr>
              <p14:xfrm>
                <a:off x="625602" y="6127685"/>
                <a:ext cx="263520" cy="135360"/>
              </p14:xfrm>
            </p:contentPart>
          </mc:Choice>
          <mc:Fallback>
            <p:pic>
              <p:nvPicPr>
                <p:cNvPr id="169" name="Freihand 168">
                  <a:extLst>
                    <a:ext uri="{FF2B5EF4-FFF2-40B4-BE49-F238E27FC236}">
                      <a16:creationId xmlns:a16="http://schemas.microsoft.com/office/drawing/2014/main" id="{A87F705B-89F3-44D4-92C1-32BDAB977DEE}"/>
                    </a:ext>
                  </a:extLst>
                </p:cNvPr>
                <p:cNvPicPr/>
                <p:nvPr/>
              </p:nvPicPr>
              <p:blipFill>
                <a:blip r:embed="rId279"/>
                <a:stretch>
                  <a:fillRect/>
                </a:stretch>
              </p:blipFill>
              <p:spPr>
                <a:xfrm>
                  <a:off x="621282" y="6123365"/>
                  <a:ext cx="272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0" name="Freihand 169">
                  <a:extLst>
                    <a:ext uri="{FF2B5EF4-FFF2-40B4-BE49-F238E27FC236}">
                      <a16:creationId xmlns:a16="http://schemas.microsoft.com/office/drawing/2014/main" id="{7066AC66-021C-468C-AD11-13EE46204CC1}"/>
                    </a:ext>
                  </a:extLst>
                </p14:cNvPr>
                <p14:cNvContentPartPr/>
                <p14:nvPr/>
              </p14:nvContentPartPr>
              <p14:xfrm>
                <a:off x="1533882" y="6756245"/>
                <a:ext cx="122760" cy="90360"/>
              </p14:xfrm>
            </p:contentPart>
          </mc:Choice>
          <mc:Fallback>
            <p:pic>
              <p:nvPicPr>
                <p:cNvPr id="170" name="Freihand 169">
                  <a:extLst>
                    <a:ext uri="{FF2B5EF4-FFF2-40B4-BE49-F238E27FC236}">
                      <a16:creationId xmlns:a16="http://schemas.microsoft.com/office/drawing/2014/main" id="{7066AC66-021C-468C-AD11-13EE46204CC1}"/>
                    </a:ext>
                  </a:extLst>
                </p:cNvPr>
                <p:cNvPicPr/>
                <p:nvPr/>
              </p:nvPicPr>
              <p:blipFill>
                <a:blip r:embed="rId281"/>
                <a:stretch>
                  <a:fillRect/>
                </a:stretch>
              </p:blipFill>
              <p:spPr>
                <a:xfrm>
                  <a:off x="1529562" y="6751925"/>
                  <a:ext cx="131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Freihand 170">
                  <a:extLst>
                    <a:ext uri="{FF2B5EF4-FFF2-40B4-BE49-F238E27FC236}">
                      <a16:creationId xmlns:a16="http://schemas.microsoft.com/office/drawing/2014/main" id="{037A60E0-E914-40CB-9647-D109FD7118BE}"/>
                    </a:ext>
                  </a:extLst>
                </p14:cNvPr>
                <p14:cNvContentPartPr/>
                <p14:nvPr/>
              </p14:nvContentPartPr>
              <p14:xfrm>
                <a:off x="1604082" y="6787925"/>
                <a:ext cx="75600" cy="68760"/>
              </p14:xfrm>
            </p:contentPart>
          </mc:Choice>
          <mc:Fallback>
            <p:pic>
              <p:nvPicPr>
                <p:cNvPr id="171" name="Freihand 170">
                  <a:extLst>
                    <a:ext uri="{FF2B5EF4-FFF2-40B4-BE49-F238E27FC236}">
                      <a16:creationId xmlns:a16="http://schemas.microsoft.com/office/drawing/2014/main" id="{037A60E0-E914-40CB-9647-D109FD7118BE}"/>
                    </a:ext>
                  </a:extLst>
                </p:cNvPr>
                <p:cNvPicPr/>
                <p:nvPr/>
              </p:nvPicPr>
              <p:blipFill>
                <a:blip r:embed="rId283"/>
                <a:stretch>
                  <a:fillRect/>
                </a:stretch>
              </p:blipFill>
              <p:spPr>
                <a:xfrm>
                  <a:off x="1599762" y="6783605"/>
                  <a:ext cx="84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73765356-E5C2-478B-923B-2B3BD1F3494E}"/>
                    </a:ext>
                  </a:extLst>
                </p14:cNvPr>
                <p14:cNvContentPartPr/>
                <p14:nvPr/>
              </p14:nvContentPartPr>
              <p14:xfrm>
                <a:off x="528042" y="6115805"/>
                <a:ext cx="44280" cy="72360"/>
              </p14:xfrm>
            </p:contentPart>
          </mc:Choice>
          <mc:Fallback>
            <p:pic>
              <p:nvPicPr>
                <p:cNvPr id="173" name="Freihand 172">
                  <a:extLst>
                    <a:ext uri="{FF2B5EF4-FFF2-40B4-BE49-F238E27FC236}">
                      <a16:creationId xmlns:a16="http://schemas.microsoft.com/office/drawing/2014/main" id="{73765356-E5C2-478B-923B-2B3BD1F3494E}"/>
                    </a:ext>
                  </a:extLst>
                </p:cNvPr>
                <p:cNvPicPr/>
                <p:nvPr/>
              </p:nvPicPr>
              <p:blipFill>
                <a:blip r:embed="rId285"/>
                <a:stretch>
                  <a:fillRect/>
                </a:stretch>
              </p:blipFill>
              <p:spPr>
                <a:xfrm>
                  <a:off x="523722" y="6111485"/>
                  <a:ext cx="52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E93CA6C7-0B37-4157-B556-928A26AE602D}"/>
                    </a:ext>
                  </a:extLst>
                </p14:cNvPr>
                <p14:cNvContentPartPr/>
                <p14:nvPr/>
              </p14:nvContentPartPr>
              <p14:xfrm>
                <a:off x="536322" y="6051725"/>
                <a:ext cx="12600" cy="11520"/>
              </p14:xfrm>
            </p:contentPart>
          </mc:Choice>
          <mc:Fallback>
            <p:pic>
              <p:nvPicPr>
                <p:cNvPr id="174" name="Freihand 173">
                  <a:extLst>
                    <a:ext uri="{FF2B5EF4-FFF2-40B4-BE49-F238E27FC236}">
                      <a16:creationId xmlns:a16="http://schemas.microsoft.com/office/drawing/2014/main" id="{E93CA6C7-0B37-4157-B556-928A26AE602D}"/>
                    </a:ext>
                  </a:extLst>
                </p:cNvPr>
                <p:cNvPicPr/>
                <p:nvPr/>
              </p:nvPicPr>
              <p:blipFill>
                <a:blip r:embed="rId287"/>
                <a:stretch>
                  <a:fillRect/>
                </a:stretch>
              </p:blipFill>
              <p:spPr>
                <a:xfrm>
                  <a:off x="532002" y="6047405"/>
                  <a:ext cx="21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5" name="Freihand 174">
                  <a:extLst>
                    <a:ext uri="{FF2B5EF4-FFF2-40B4-BE49-F238E27FC236}">
                      <a16:creationId xmlns:a16="http://schemas.microsoft.com/office/drawing/2014/main" id="{A7CDBF83-110F-4311-BCE5-719617502B43}"/>
                    </a:ext>
                  </a:extLst>
                </p14:cNvPr>
                <p14:cNvContentPartPr/>
                <p14:nvPr/>
              </p14:nvContentPartPr>
              <p14:xfrm>
                <a:off x="465402" y="6213725"/>
                <a:ext cx="106920" cy="19800"/>
              </p14:xfrm>
            </p:contentPart>
          </mc:Choice>
          <mc:Fallback>
            <p:pic>
              <p:nvPicPr>
                <p:cNvPr id="175" name="Freihand 174">
                  <a:extLst>
                    <a:ext uri="{FF2B5EF4-FFF2-40B4-BE49-F238E27FC236}">
                      <a16:creationId xmlns:a16="http://schemas.microsoft.com/office/drawing/2014/main" id="{A7CDBF83-110F-4311-BCE5-719617502B43}"/>
                    </a:ext>
                  </a:extLst>
                </p:cNvPr>
                <p:cNvPicPr/>
                <p:nvPr/>
              </p:nvPicPr>
              <p:blipFill>
                <a:blip r:embed="rId289"/>
                <a:stretch>
                  <a:fillRect/>
                </a:stretch>
              </p:blipFill>
              <p:spPr>
                <a:xfrm>
                  <a:off x="461082" y="6209405"/>
                  <a:ext cx="115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6" name="Freihand 175">
                  <a:extLst>
                    <a:ext uri="{FF2B5EF4-FFF2-40B4-BE49-F238E27FC236}">
                      <a16:creationId xmlns:a16="http://schemas.microsoft.com/office/drawing/2014/main" id="{094C9454-F767-46B3-A61A-C9D7AD2863C7}"/>
                    </a:ext>
                  </a:extLst>
                </p14:cNvPr>
                <p14:cNvContentPartPr/>
                <p14:nvPr/>
              </p14:nvContentPartPr>
              <p14:xfrm>
                <a:off x="491682" y="6267005"/>
                <a:ext cx="81000" cy="104040"/>
              </p14:xfrm>
            </p:contentPart>
          </mc:Choice>
          <mc:Fallback>
            <p:pic>
              <p:nvPicPr>
                <p:cNvPr id="176" name="Freihand 175">
                  <a:extLst>
                    <a:ext uri="{FF2B5EF4-FFF2-40B4-BE49-F238E27FC236}">
                      <a16:creationId xmlns:a16="http://schemas.microsoft.com/office/drawing/2014/main" id="{094C9454-F767-46B3-A61A-C9D7AD2863C7}"/>
                    </a:ext>
                  </a:extLst>
                </p:cNvPr>
                <p:cNvPicPr/>
                <p:nvPr/>
              </p:nvPicPr>
              <p:blipFill>
                <a:blip r:embed="rId291"/>
                <a:stretch>
                  <a:fillRect/>
                </a:stretch>
              </p:blipFill>
              <p:spPr>
                <a:xfrm>
                  <a:off x="487362" y="6262685"/>
                  <a:ext cx="89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7" name="Freihand 176">
                  <a:extLst>
                    <a:ext uri="{FF2B5EF4-FFF2-40B4-BE49-F238E27FC236}">
                      <a16:creationId xmlns:a16="http://schemas.microsoft.com/office/drawing/2014/main" id="{010CF82A-90B0-4625-9E83-AACA5CAE4952}"/>
                    </a:ext>
                  </a:extLst>
                </p14:cNvPr>
                <p14:cNvContentPartPr/>
                <p14:nvPr/>
              </p14:nvContentPartPr>
              <p14:xfrm>
                <a:off x="351282" y="6219845"/>
                <a:ext cx="73800" cy="20160"/>
              </p14:xfrm>
            </p:contentPart>
          </mc:Choice>
          <mc:Fallback>
            <p:pic>
              <p:nvPicPr>
                <p:cNvPr id="177" name="Freihand 176">
                  <a:extLst>
                    <a:ext uri="{FF2B5EF4-FFF2-40B4-BE49-F238E27FC236}">
                      <a16:creationId xmlns:a16="http://schemas.microsoft.com/office/drawing/2014/main" id="{010CF82A-90B0-4625-9E83-AACA5CAE4952}"/>
                    </a:ext>
                  </a:extLst>
                </p:cNvPr>
                <p:cNvPicPr/>
                <p:nvPr/>
              </p:nvPicPr>
              <p:blipFill>
                <a:blip r:embed="rId293"/>
                <a:stretch>
                  <a:fillRect/>
                </a:stretch>
              </p:blipFill>
              <p:spPr>
                <a:xfrm>
                  <a:off x="346962" y="6215525"/>
                  <a:ext cx="82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8" name="Freihand 177">
                  <a:extLst>
                    <a:ext uri="{FF2B5EF4-FFF2-40B4-BE49-F238E27FC236}">
                      <a16:creationId xmlns:a16="http://schemas.microsoft.com/office/drawing/2014/main" id="{0FF6E6B0-B2A5-4C66-A625-C4EB76F230DA}"/>
                    </a:ext>
                  </a:extLst>
                </p14:cNvPr>
                <p14:cNvContentPartPr/>
                <p14:nvPr/>
              </p14:nvContentPartPr>
              <p14:xfrm>
                <a:off x="353442" y="6248285"/>
                <a:ext cx="76680" cy="26640"/>
              </p14:xfrm>
            </p:contentPart>
          </mc:Choice>
          <mc:Fallback>
            <p:pic>
              <p:nvPicPr>
                <p:cNvPr id="178" name="Freihand 177">
                  <a:extLst>
                    <a:ext uri="{FF2B5EF4-FFF2-40B4-BE49-F238E27FC236}">
                      <a16:creationId xmlns:a16="http://schemas.microsoft.com/office/drawing/2014/main" id="{0FF6E6B0-B2A5-4C66-A625-C4EB76F230DA}"/>
                    </a:ext>
                  </a:extLst>
                </p:cNvPr>
                <p:cNvPicPr/>
                <p:nvPr/>
              </p:nvPicPr>
              <p:blipFill>
                <a:blip r:embed="rId295"/>
                <a:stretch>
                  <a:fillRect/>
                </a:stretch>
              </p:blipFill>
              <p:spPr>
                <a:xfrm>
                  <a:off x="349122" y="6243965"/>
                  <a:ext cx="85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9" name="Freihand 178">
                  <a:extLst>
                    <a:ext uri="{FF2B5EF4-FFF2-40B4-BE49-F238E27FC236}">
                      <a16:creationId xmlns:a16="http://schemas.microsoft.com/office/drawing/2014/main" id="{A1A14D80-56F1-4FB0-91E5-DBF0381283FB}"/>
                    </a:ext>
                  </a:extLst>
                </p14:cNvPr>
                <p14:cNvContentPartPr/>
                <p14:nvPr/>
              </p14:nvContentPartPr>
              <p14:xfrm>
                <a:off x="213042" y="6184925"/>
                <a:ext cx="149400" cy="119160"/>
              </p14:xfrm>
            </p:contentPart>
          </mc:Choice>
          <mc:Fallback>
            <p:pic>
              <p:nvPicPr>
                <p:cNvPr id="179" name="Freihand 178">
                  <a:extLst>
                    <a:ext uri="{FF2B5EF4-FFF2-40B4-BE49-F238E27FC236}">
                      <a16:creationId xmlns:a16="http://schemas.microsoft.com/office/drawing/2014/main" id="{A1A14D80-56F1-4FB0-91E5-DBF0381283FB}"/>
                    </a:ext>
                  </a:extLst>
                </p:cNvPr>
                <p:cNvPicPr/>
                <p:nvPr/>
              </p:nvPicPr>
              <p:blipFill>
                <a:blip r:embed="rId297"/>
                <a:stretch>
                  <a:fillRect/>
                </a:stretch>
              </p:blipFill>
              <p:spPr>
                <a:xfrm>
                  <a:off x="208722" y="6180605"/>
                  <a:ext cx="158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0" name="Freihand 179">
                  <a:extLst>
                    <a:ext uri="{FF2B5EF4-FFF2-40B4-BE49-F238E27FC236}">
                      <a16:creationId xmlns:a16="http://schemas.microsoft.com/office/drawing/2014/main" id="{283EBA45-685E-40CD-A06C-A12350F8DBD2}"/>
                    </a:ext>
                  </a:extLst>
                </p14:cNvPr>
                <p14:cNvContentPartPr/>
                <p14:nvPr/>
              </p14:nvContentPartPr>
              <p14:xfrm>
                <a:off x="985242" y="6174485"/>
                <a:ext cx="454320" cy="435240"/>
              </p14:xfrm>
            </p:contentPart>
          </mc:Choice>
          <mc:Fallback>
            <p:pic>
              <p:nvPicPr>
                <p:cNvPr id="180" name="Freihand 179">
                  <a:extLst>
                    <a:ext uri="{FF2B5EF4-FFF2-40B4-BE49-F238E27FC236}">
                      <a16:creationId xmlns:a16="http://schemas.microsoft.com/office/drawing/2014/main" id="{283EBA45-685E-40CD-A06C-A12350F8DBD2}"/>
                    </a:ext>
                  </a:extLst>
                </p:cNvPr>
                <p:cNvPicPr/>
                <p:nvPr/>
              </p:nvPicPr>
              <p:blipFill>
                <a:blip r:embed="rId299"/>
                <a:stretch>
                  <a:fillRect/>
                </a:stretch>
              </p:blipFill>
              <p:spPr>
                <a:xfrm>
                  <a:off x="980922" y="6170165"/>
                  <a:ext cx="462960" cy="44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0">
            <p14:nvContentPartPr>
              <p14:cNvPr id="182" name="Freihand 181">
                <a:extLst>
                  <a:ext uri="{FF2B5EF4-FFF2-40B4-BE49-F238E27FC236}">
                    <a16:creationId xmlns:a16="http://schemas.microsoft.com/office/drawing/2014/main" id="{BDFCDF34-BE18-497A-A921-D823CD1F83A4}"/>
                  </a:ext>
                </a:extLst>
              </p14:cNvPr>
              <p14:cNvContentPartPr/>
              <p14:nvPr/>
            </p14:nvContentPartPr>
            <p14:xfrm>
              <a:off x="6627522" y="6685325"/>
              <a:ext cx="1376280" cy="119160"/>
            </p14:xfrm>
          </p:contentPart>
        </mc:Choice>
        <mc:Fallback>
          <p:pic>
            <p:nvPicPr>
              <p:cNvPr id="182" name="Freihand 181">
                <a:extLst>
                  <a:ext uri="{FF2B5EF4-FFF2-40B4-BE49-F238E27FC236}">
                    <a16:creationId xmlns:a16="http://schemas.microsoft.com/office/drawing/2014/main" id="{BDFCDF34-BE18-497A-A921-D823CD1F83A4}"/>
                  </a:ext>
                </a:extLst>
              </p:cNvPr>
              <p:cNvPicPr/>
              <p:nvPr/>
            </p:nvPicPr>
            <p:blipFill>
              <a:blip r:embed="rId301"/>
              <a:stretch>
                <a:fillRect/>
              </a:stretch>
            </p:blipFill>
            <p:spPr>
              <a:xfrm>
                <a:off x="6623202" y="6681005"/>
                <a:ext cx="1384920" cy="127800"/>
              </a:xfrm>
              <a:prstGeom prst="rect">
                <a:avLst/>
              </a:prstGeom>
            </p:spPr>
          </p:pic>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1F3A2A4-2E11-4AB9-9511-6ED7BCB40783}"/>
                  </a:ext>
                </a:extLst>
              </p14:cNvPr>
              <p14:cNvContentPartPr/>
              <p14:nvPr/>
            </p14:nvContentPartPr>
            <p14:xfrm>
              <a:off x="7981482" y="1504362"/>
              <a:ext cx="1317600" cy="36360"/>
            </p14:xfrm>
          </p:contentPart>
        </mc:Choice>
        <mc:Fallback>
          <p:pic>
            <p:nvPicPr>
              <p:cNvPr id="4" name="Freihand 3">
                <a:extLst>
                  <a:ext uri="{FF2B5EF4-FFF2-40B4-BE49-F238E27FC236}">
                    <a16:creationId xmlns:a16="http://schemas.microsoft.com/office/drawing/2014/main" id="{31F3A2A4-2E11-4AB9-9511-6ED7BCB40783}"/>
                  </a:ext>
                </a:extLst>
              </p:cNvPr>
              <p:cNvPicPr/>
              <p:nvPr/>
            </p:nvPicPr>
            <p:blipFill>
              <a:blip r:embed="rId7"/>
              <a:stretch>
                <a:fillRect/>
              </a:stretch>
            </p:blipFill>
            <p:spPr>
              <a:xfrm>
                <a:off x="7977162" y="1500042"/>
                <a:ext cx="1326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3D0110F-D57A-4256-8D23-E7260127D8F7}"/>
                  </a:ext>
                </a:extLst>
              </p14:cNvPr>
              <p14:cNvContentPartPr/>
              <p14:nvPr/>
            </p14:nvContentPartPr>
            <p14:xfrm>
              <a:off x="7329882" y="1023762"/>
              <a:ext cx="1721880" cy="81360"/>
            </p14:xfrm>
          </p:contentPart>
        </mc:Choice>
        <mc:Fallback>
          <p:pic>
            <p:nvPicPr>
              <p:cNvPr id="5" name="Freihand 4">
                <a:extLst>
                  <a:ext uri="{FF2B5EF4-FFF2-40B4-BE49-F238E27FC236}">
                    <a16:creationId xmlns:a16="http://schemas.microsoft.com/office/drawing/2014/main" id="{73D0110F-D57A-4256-8D23-E7260127D8F7}"/>
                  </a:ext>
                </a:extLst>
              </p:cNvPr>
              <p:cNvPicPr/>
              <p:nvPr/>
            </p:nvPicPr>
            <p:blipFill>
              <a:blip r:embed="rId9"/>
              <a:stretch>
                <a:fillRect/>
              </a:stretch>
            </p:blipFill>
            <p:spPr>
              <a:xfrm>
                <a:off x="7325562" y="1019442"/>
                <a:ext cx="1730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AE37EF37-360C-402E-9DA8-FAD5A18C4C58}"/>
                  </a:ext>
                </a:extLst>
              </p14:cNvPr>
              <p14:cNvContentPartPr/>
              <p14:nvPr/>
            </p14:nvContentPartPr>
            <p14:xfrm>
              <a:off x="930522" y="5163042"/>
              <a:ext cx="45720" cy="46440"/>
            </p14:xfrm>
          </p:contentPart>
        </mc:Choice>
        <mc:Fallback>
          <p:pic>
            <p:nvPicPr>
              <p:cNvPr id="10" name="Freihand 9">
                <a:extLst>
                  <a:ext uri="{FF2B5EF4-FFF2-40B4-BE49-F238E27FC236}">
                    <a16:creationId xmlns:a16="http://schemas.microsoft.com/office/drawing/2014/main" id="{AE37EF37-360C-402E-9DA8-FAD5A18C4C58}"/>
                  </a:ext>
                </a:extLst>
              </p:cNvPr>
              <p:cNvPicPr/>
              <p:nvPr/>
            </p:nvPicPr>
            <p:blipFill>
              <a:blip r:embed="rId11"/>
              <a:stretch>
                <a:fillRect/>
              </a:stretch>
            </p:blipFill>
            <p:spPr>
              <a:xfrm>
                <a:off x="926202" y="5158722"/>
                <a:ext cx="54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9387ABF-F5E6-406D-B0CE-CF399E023553}"/>
                  </a:ext>
                </a:extLst>
              </p14:cNvPr>
              <p14:cNvContentPartPr/>
              <p14:nvPr/>
            </p14:nvContentPartPr>
            <p14:xfrm>
              <a:off x="7995162" y="1474842"/>
              <a:ext cx="1211400" cy="81720"/>
            </p14:xfrm>
          </p:contentPart>
        </mc:Choice>
        <mc:Fallback>
          <p:pic>
            <p:nvPicPr>
              <p:cNvPr id="11" name="Freihand 10">
                <a:extLst>
                  <a:ext uri="{FF2B5EF4-FFF2-40B4-BE49-F238E27FC236}">
                    <a16:creationId xmlns:a16="http://schemas.microsoft.com/office/drawing/2014/main" id="{99387ABF-F5E6-406D-B0CE-CF399E023553}"/>
                  </a:ext>
                </a:extLst>
              </p:cNvPr>
              <p:cNvPicPr/>
              <p:nvPr/>
            </p:nvPicPr>
            <p:blipFill>
              <a:blip r:embed="rId13"/>
              <a:stretch>
                <a:fillRect/>
              </a:stretch>
            </p:blipFill>
            <p:spPr>
              <a:xfrm>
                <a:off x="7990842" y="1470522"/>
                <a:ext cx="1220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0DB57A18-0287-46B1-B19E-0B5F7A312AC2}"/>
                  </a:ext>
                </a:extLst>
              </p14:cNvPr>
              <p14:cNvContentPartPr/>
              <p14:nvPr/>
            </p14:nvContentPartPr>
            <p14:xfrm>
              <a:off x="2275122" y="3264402"/>
              <a:ext cx="56160" cy="1120680"/>
            </p14:xfrm>
          </p:contentPart>
        </mc:Choice>
        <mc:Fallback>
          <p:pic>
            <p:nvPicPr>
              <p:cNvPr id="19" name="Freihand 18">
                <a:extLst>
                  <a:ext uri="{FF2B5EF4-FFF2-40B4-BE49-F238E27FC236}">
                    <a16:creationId xmlns:a16="http://schemas.microsoft.com/office/drawing/2014/main" id="{0DB57A18-0287-46B1-B19E-0B5F7A312AC2}"/>
                  </a:ext>
                </a:extLst>
              </p:cNvPr>
              <p:cNvPicPr/>
              <p:nvPr/>
            </p:nvPicPr>
            <p:blipFill>
              <a:blip r:embed="rId15"/>
              <a:stretch>
                <a:fillRect/>
              </a:stretch>
            </p:blipFill>
            <p:spPr>
              <a:xfrm>
                <a:off x="2270802" y="3260082"/>
                <a:ext cx="64800" cy="112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E6AF3ADC-F297-491E-A6B2-62BB2D1ED52D}"/>
                  </a:ext>
                </a:extLst>
              </p14:cNvPr>
              <p14:cNvContentPartPr/>
              <p14:nvPr/>
            </p14:nvContentPartPr>
            <p14:xfrm>
              <a:off x="4888362" y="724602"/>
              <a:ext cx="328680" cy="397800"/>
            </p14:xfrm>
          </p:contentPart>
        </mc:Choice>
        <mc:Fallback>
          <p:pic>
            <p:nvPicPr>
              <p:cNvPr id="26" name="Freihand 25">
                <a:extLst>
                  <a:ext uri="{FF2B5EF4-FFF2-40B4-BE49-F238E27FC236}">
                    <a16:creationId xmlns:a16="http://schemas.microsoft.com/office/drawing/2014/main" id="{E6AF3ADC-F297-491E-A6B2-62BB2D1ED52D}"/>
                  </a:ext>
                </a:extLst>
              </p:cNvPr>
              <p:cNvPicPr/>
              <p:nvPr/>
            </p:nvPicPr>
            <p:blipFill>
              <a:blip r:embed="rId17"/>
              <a:stretch>
                <a:fillRect/>
              </a:stretch>
            </p:blipFill>
            <p:spPr>
              <a:xfrm>
                <a:off x="4884042" y="720282"/>
                <a:ext cx="337320" cy="406440"/>
              </a:xfrm>
              <a:prstGeom prst="rect">
                <a:avLst/>
              </a:prstGeom>
            </p:spPr>
          </p:pic>
        </mc:Fallback>
      </mc:AlternateContent>
      <p:grpSp>
        <p:nvGrpSpPr>
          <p:cNvPr id="62" name="Gruppieren 61">
            <a:extLst>
              <a:ext uri="{FF2B5EF4-FFF2-40B4-BE49-F238E27FC236}">
                <a16:creationId xmlns:a16="http://schemas.microsoft.com/office/drawing/2014/main" id="{6C3E8772-B12B-4A11-8303-0EA1D156B718}"/>
              </a:ext>
            </a:extLst>
          </p:cNvPr>
          <p:cNvGrpSpPr/>
          <p:nvPr/>
        </p:nvGrpSpPr>
        <p:grpSpPr>
          <a:xfrm>
            <a:off x="112242" y="487722"/>
            <a:ext cx="8991360" cy="6307200"/>
            <a:chOff x="112242" y="487722"/>
            <a:chExt cx="8991360" cy="6307200"/>
          </a:xfrm>
        </p:grpSpPr>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608A9F04-E396-4C89-9A15-8B15B67A0355}"/>
                    </a:ext>
                  </a:extLst>
                </p14:cNvPr>
                <p14:cNvContentPartPr/>
                <p14:nvPr/>
              </p14:nvContentPartPr>
              <p14:xfrm>
                <a:off x="7332762" y="1095402"/>
                <a:ext cx="360" cy="360"/>
              </p14:xfrm>
            </p:contentPart>
          </mc:Choice>
          <mc:Fallback>
            <p:pic>
              <p:nvPicPr>
                <p:cNvPr id="13" name="Freihand 12">
                  <a:extLst>
                    <a:ext uri="{FF2B5EF4-FFF2-40B4-BE49-F238E27FC236}">
                      <a16:creationId xmlns:a16="http://schemas.microsoft.com/office/drawing/2014/main" id="{608A9F04-E396-4C89-9A15-8B15B67A0355}"/>
                    </a:ext>
                  </a:extLst>
                </p:cNvPr>
                <p:cNvPicPr/>
                <p:nvPr/>
              </p:nvPicPr>
              <p:blipFill>
                <a:blip r:embed="rId19"/>
                <a:stretch>
                  <a:fillRect/>
                </a:stretch>
              </p:blipFill>
              <p:spPr>
                <a:xfrm>
                  <a:off x="7328442" y="10910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BFACBBF-E25B-44F6-9588-EF488994861A}"/>
                    </a:ext>
                  </a:extLst>
                </p14:cNvPr>
                <p14:cNvContentPartPr/>
                <p14:nvPr/>
              </p14:nvContentPartPr>
              <p14:xfrm>
                <a:off x="7332762" y="1068042"/>
                <a:ext cx="25200" cy="27720"/>
              </p14:xfrm>
            </p:contentPart>
          </mc:Choice>
          <mc:Fallback>
            <p:pic>
              <p:nvPicPr>
                <p:cNvPr id="14" name="Freihand 13">
                  <a:extLst>
                    <a:ext uri="{FF2B5EF4-FFF2-40B4-BE49-F238E27FC236}">
                      <a16:creationId xmlns:a16="http://schemas.microsoft.com/office/drawing/2014/main" id="{5BFACBBF-E25B-44F6-9588-EF488994861A}"/>
                    </a:ext>
                  </a:extLst>
                </p:cNvPr>
                <p:cNvPicPr/>
                <p:nvPr/>
              </p:nvPicPr>
              <p:blipFill>
                <a:blip r:embed="rId21"/>
                <a:stretch>
                  <a:fillRect/>
                </a:stretch>
              </p:blipFill>
              <p:spPr>
                <a:xfrm>
                  <a:off x="7328442" y="1063722"/>
                  <a:ext cx="33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12D526DA-A93F-4E7D-930F-A73B78D34DE8}"/>
                    </a:ext>
                  </a:extLst>
                </p14:cNvPr>
                <p14:cNvContentPartPr/>
                <p14:nvPr/>
              </p14:nvContentPartPr>
              <p14:xfrm>
                <a:off x="7300002" y="797322"/>
                <a:ext cx="240480" cy="300240"/>
              </p14:xfrm>
            </p:contentPart>
          </mc:Choice>
          <mc:Fallback>
            <p:pic>
              <p:nvPicPr>
                <p:cNvPr id="17" name="Freihand 16">
                  <a:extLst>
                    <a:ext uri="{FF2B5EF4-FFF2-40B4-BE49-F238E27FC236}">
                      <a16:creationId xmlns:a16="http://schemas.microsoft.com/office/drawing/2014/main" id="{12D526DA-A93F-4E7D-930F-A73B78D34DE8}"/>
                    </a:ext>
                  </a:extLst>
                </p:cNvPr>
                <p:cNvPicPr/>
                <p:nvPr/>
              </p:nvPicPr>
              <p:blipFill>
                <a:blip r:embed="rId23"/>
                <a:stretch>
                  <a:fillRect/>
                </a:stretch>
              </p:blipFill>
              <p:spPr>
                <a:xfrm>
                  <a:off x="7295682" y="793002"/>
                  <a:ext cx="2491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F9430C35-6280-4E66-84CE-2852ABBD2E0F}"/>
                    </a:ext>
                  </a:extLst>
                </p14:cNvPr>
                <p14:cNvContentPartPr/>
                <p14:nvPr/>
              </p14:nvContentPartPr>
              <p14:xfrm>
                <a:off x="6185082" y="541002"/>
                <a:ext cx="149040" cy="122040"/>
              </p14:xfrm>
            </p:contentPart>
          </mc:Choice>
          <mc:Fallback>
            <p:pic>
              <p:nvPicPr>
                <p:cNvPr id="28" name="Freihand 27">
                  <a:extLst>
                    <a:ext uri="{FF2B5EF4-FFF2-40B4-BE49-F238E27FC236}">
                      <a16:creationId xmlns:a16="http://schemas.microsoft.com/office/drawing/2014/main" id="{F9430C35-6280-4E66-84CE-2852ABBD2E0F}"/>
                    </a:ext>
                  </a:extLst>
                </p:cNvPr>
                <p:cNvPicPr/>
                <p:nvPr/>
              </p:nvPicPr>
              <p:blipFill>
                <a:blip r:embed="rId25"/>
                <a:stretch>
                  <a:fillRect/>
                </a:stretch>
              </p:blipFill>
              <p:spPr>
                <a:xfrm>
                  <a:off x="6180762" y="536682"/>
                  <a:ext cx="157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537B39FF-437D-47F5-B3B9-E764670EE859}"/>
                    </a:ext>
                  </a:extLst>
                </p14:cNvPr>
                <p14:cNvContentPartPr/>
                <p14:nvPr/>
              </p14:nvContentPartPr>
              <p14:xfrm>
                <a:off x="6306762" y="604722"/>
                <a:ext cx="114120" cy="86400"/>
              </p14:xfrm>
            </p:contentPart>
          </mc:Choice>
          <mc:Fallback>
            <p:pic>
              <p:nvPicPr>
                <p:cNvPr id="33" name="Freihand 32">
                  <a:extLst>
                    <a:ext uri="{FF2B5EF4-FFF2-40B4-BE49-F238E27FC236}">
                      <a16:creationId xmlns:a16="http://schemas.microsoft.com/office/drawing/2014/main" id="{537B39FF-437D-47F5-B3B9-E764670EE859}"/>
                    </a:ext>
                  </a:extLst>
                </p:cNvPr>
                <p:cNvPicPr/>
                <p:nvPr/>
              </p:nvPicPr>
              <p:blipFill>
                <a:blip r:embed="rId27"/>
                <a:stretch>
                  <a:fillRect/>
                </a:stretch>
              </p:blipFill>
              <p:spPr>
                <a:xfrm>
                  <a:off x="6302442" y="600402"/>
                  <a:ext cx="122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a:extLst>
                    <a:ext uri="{FF2B5EF4-FFF2-40B4-BE49-F238E27FC236}">
                      <a16:creationId xmlns:a16="http://schemas.microsoft.com/office/drawing/2014/main" id="{4E4E0B92-08CA-477B-A969-0C3384D69222}"/>
                    </a:ext>
                  </a:extLst>
                </p14:cNvPr>
                <p14:cNvContentPartPr/>
                <p14:nvPr/>
              </p14:nvContentPartPr>
              <p14:xfrm>
                <a:off x="6516642" y="535962"/>
                <a:ext cx="111600" cy="109440"/>
              </p14:xfrm>
            </p:contentPart>
          </mc:Choice>
          <mc:Fallback>
            <p:pic>
              <p:nvPicPr>
                <p:cNvPr id="36" name="Freihand 35">
                  <a:extLst>
                    <a:ext uri="{FF2B5EF4-FFF2-40B4-BE49-F238E27FC236}">
                      <a16:creationId xmlns:a16="http://schemas.microsoft.com/office/drawing/2014/main" id="{4E4E0B92-08CA-477B-A969-0C3384D69222}"/>
                    </a:ext>
                  </a:extLst>
                </p:cNvPr>
                <p:cNvPicPr/>
                <p:nvPr/>
              </p:nvPicPr>
              <p:blipFill>
                <a:blip r:embed="rId29"/>
                <a:stretch>
                  <a:fillRect/>
                </a:stretch>
              </p:blipFill>
              <p:spPr>
                <a:xfrm>
                  <a:off x="6512322" y="531642"/>
                  <a:ext cx="120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Freihand 37">
                  <a:extLst>
                    <a:ext uri="{FF2B5EF4-FFF2-40B4-BE49-F238E27FC236}">
                      <a16:creationId xmlns:a16="http://schemas.microsoft.com/office/drawing/2014/main" id="{828D6644-6B39-4C2B-8259-764D457AF948}"/>
                    </a:ext>
                  </a:extLst>
                </p14:cNvPr>
                <p14:cNvContentPartPr/>
                <p14:nvPr/>
              </p14:nvContentPartPr>
              <p14:xfrm>
                <a:off x="6706362" y="507522"/>
                <a:ext cx="199800" cy="109440"/>
              </p14:xfrm>
            </p:contentPart>
          </mc:Choice>
          <mc:Fallback>
            <p:pic>
              <p:nvPicPr>
                <p:cNvPr id="38" name="Freihand 37">
                  <a:extLst>
                    <a:ext uri="{FF2B5EF4-FFF2-40B4-BE49-F238E27FC236}">
                      <a16:creationId xmlns:a16="http://schemas.microsoft.com/office/drawing/2014/main" id="{828D6644-6B39-4C2B-8259-764D457AF948}"/>
                    </a:ext>
                  </a:extLst>
                </p:cNvPr>
                <p:cNvPicPr/>
                <p:nvPr/>
              </p:nvPicPr>
              <p:blipFill>
                <a:blip r:embed="rId31"/>
                <a:stretch>
                  <a:fillRect/>
                </a:stretch>
              </p:blipFill>
              <p:spPr>
                <a:xfrm>
                  <a:off x="6702042" y="503202"/>
                  <a:ext cx="208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Freihand 39">
                  <a:extLst>
                    <a:ext uri="{FF2B5EF4-FFF2-40B4-BE49-F238E27FC236}">
                      <a16:creationId xmlns:a16="http://schemas.microsoft.com/office/drawing/2014/main" id="{D3675B02-B371-4FB1-84BF-C5DBDD0E4B41}"/>
                    </a:ext>
                  </a:extLst>
                </p14:cNvPr>
                <p14:cNvContentPartPr/>
                <p14:nvPr/>
              </p14:nvContentPartPr>
              <p14:xfrm>
                <a:off x="6861162" y="602922"/>
                <a:ext cx="111240" cy="102240"/>
              </p14:xfrm>
            </p:contentPart>
          </mc:Choice>
          <mc:Fallback>
            <p:pic>
              <p:nvPicPr>
                <p:cNvPr id="40" name="Freihand 39">
                  <a:extLst>
                    <a:ext uri="{FF2B5EF4-FFF2-40B4-BE49-F238E27FC236}">
                      <a16:creationId xmlns:a16="http://schemas.microsoft.com/office/drawing/2014/main" id="{D3675B02-B371-4FB1-84BF-C5DBDD0E4B41}"/>
                    </a:ext>
                  </a:extLst>
                </p:cNvPr>
                <p:cNvPicPr/>
                <p:nvPr/>
              </p:nvPicPr>
              <p:blipFill>
                <a:blip r:embed="rId33"/>
                <a:stretch>
                  <a:fillRect/>
                </a:stretch>
              </p:blipFill>
              <p:spPr>
                <a:xfrm>
                  <a:off x="6856842" y="598602"/>
                  <a:ext cx="119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3" name="Freihand 42">
                  <a:extLst>
                    <a:ext uri="{FF2B5EF4-FFF2-40B4-BE49-F238E27FC236}">
                      <a16:creationId xmlns:a16="http://schemas.microsoft.com/office/drawing/2014/main" id="{69B2CC19-D52C-4814-9991-D62B64B97552}"/>
                    </a:ext>
                  </a:extLst>
                </p14:cNvPr>
                <p14:cNvContentPartPr/>
                <p14:nvPr/>
              </p14:nvContentPartPr>
              <p14:xfrm>
                <a:off x="932682" y="5154042"/>
                <a:ext cx="63360" cy="93960"/>
              </p14:xfrm>
            </p:contentPart>
          </mc:Choice>
          <mc:Fallback>
            <p:pic>
              <p:nvPicPr>
                <p:cNvPr id="43" name="Freihand 42">
                  <a:extLst>
                    <a:ext uri="{FF2B5EF4-FFF2-40B4-BE49-F238E27FC236}">
                      <a16:creationId xmlns:a16="http://schemas.microsoft.com/office/drawing/2014/main" id="{69B2CC19-D52C-4814-9991-D62B64B97552}"/>
                    </a:ext>
                  </a:extLst>
                </p:cNvPr>
                <p:cNvPicPr/>
                <p:nvPr/>
              </p:nvPicPr>
              <p:blipFill>
                <a:blip r:embed="rId35"/>
                <a:stretch>
                  <a:fillRect/>
                </a:stretch>
              </p:blipFill>
              <p:spPr>
                <a:xfrm>
                  <a:off x="928362" y="5149722"/>
                  <a:ext cx="72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5" name="Freihand 44">
                  <a:extLst>
                    <a:ext uri="{FF2B5EF4-FFF2-40B4-BE49-F238E27FC236}">
                      <a16:creationId xmlns:a16="http://schemas.microsoft.com/office/drawing/2014/main" id="{300FC003-A358-4B3C-94E8-4735DCEC23B3}"/>
                    </a:ext>
                  </a:extLst>
                </p14:cNvPr>
                <p14:cNvContentPartPr/>
                <p14:nvPr/>
              </p14:nvContentPartPr>
              <p14:xfrm>
                <a:off x="5951442" y="1399602"/>
                <a:ext cx="898560" cy="196560"/>
              </p14:xfrm>
            </p:contentPart>
          </mc:Choice>
          <mc:Fallback>
            <p:pic>
              <p:nvPicPr>
                <p:cNvPr id="45" name="Freihand 44">
                  <a:extLst>
                    <a:ext uri="{FF2B5EF4-FFF2-40B4-BE49-F238E27FC236}">
                      <a16:creationId xmlns:a16="http://schemas.microsoft.com/office/drawing/2014/main" id="{300FC003-A358-4B3C-94E8-4735DCEC23B3}"/>
                    </a:ext>
                  </a:extLst>
                </p:cNvPr>
                <p:cNvPicPr/>
                <p:nvPr/>
              </p:nvPicPr>
              <p:blipFill>
                <a:blip r:embed="rId37"/>
                <a:stretch>
                  <a:fillRect/>
                </a:stretch>
              </p:blipFill>
              <p:spPr>
                <a:xfrm>
                  <a:off x="5947122" y="1395282"/>
                  <a:ext cx="907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6" name="Freihand 45">
                  <a:extLst>
                    <a:ext uri="{FF2B5EF4-FFF2-40B4-BE49-F238E27FC236}">
                      <a16:creationId xmlns:a16="http://schemas.microsoft.com/office/drawing/2014/main" id="{9317031F-1C2A-43A2-8B9D-C98967AECF48}"/>
                    </a:ext>
                  </a:extLst>
                </p14:cNvPr>
                <p14:cNvContentPartPr/>
                <p14:nvPr/>
              </p14:nvContentPartPr>
              <p14:xfrm>
                <a:off x="5723562" y="1299882"/>
                <a:ext cx="428400" cy="212400"/>
              </p14:xfrm>
            </p:contentPart>
          </mc:Choice>
          <mc:Fallback>
            <p:pic>
              <p:nvPicPr>
                <p:cNvPr id="46" name="Freihand 45">
                  <a:extLst>
                    <a:ext uri="{FF2B5EF4-FFF2-40B4-BE49-F238E27FC236}">
                      <a16:creationId xmlns:a16="http://schemas.microsoft.com/office/drawing/2014/main" id="{9317031F-1C2A-43A2-8B9D-C98967AECF48}"/>
                    </a:ext>
                  </a:extLst>
                </p:cNvPr>
                <p:cNvPicPr/>
                <p:nvPr/>
              </p:nvPicPr>
              <p:blipFill>
                <a:blip r:embed="rId39"/>
                <a:stretch>
                  <a:fillRect/>
                </a:stretch>
              </p:blipFill>
              <p:spPr>
                <a:xfrm>
                  <a:off x="5719242" y="1295562"/>
                  <a:ext cx="437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8" name="Freihand 47">
                  <a:extLst>
                    <a:ext uri="{FF2B5EF4-FFF2-40B4-BE49-F238E27FC236}">
                      <a16:creationId xmlns:a16="http://schemas.microsoft.com/office/drawing/2014/main" id="{F9142F58-9942-4184-99D1-F67B6FDF3282}"/>
                    </a:ext>
                  </a:extLst>
                </p14:cNvPr>
                <p14:cNvContentPartPr/>
                <p14:nvPr/>
              </p14:nvContentPartPr>
              <p14:xfrm>
                <a:off x="7719402" y="1487442"/>
                <a:ext cx="214560" cy="13320"/>
              </p14:xfrm>
            </p:contentPart>
          </mc:Choice>
          <mc:Fallback>
            <p:pic>
              <p:nvPicPr>
                <p:cNvPr id="48" name="Freihand 47">
                  <a:extLst>
                    <a:ext uri="{FF2B5EF4-FFF2-40B4-BE49-F238E27FC236}">
                      <a16:creationId xmlns:a16="http://schemas.microsoft.com/office/drawing/2014/main" id="{F9142F58-9942-4184-99D1-F67B6FDF3282}"/>
                    </a:ext>
                  </a:extLst>
                </p:cNvPr>
                <p:cNvPicPr/>
                <p:nvPr/>
              </p:nvPicPr>
              <p:blipFill>
                <a:blip r:embed="rId41"/>
                <a:stretch>
                  <a:fillRect/>
                </a:stretch>
              </p:blipFill>
              <p:spPr>
                <a:xfrm>
                  <a:off x="7715082" y="1483122"/>
                  <a:ext cx="223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 name="Freihand 48">
                  <a:extLst>
                    <a:ext uri="{FF2B5EF4-FFF2-40B4-BE49-F238E27FC236}">
                      <a16:creationId xmlns:a16="http://schemas.microsoft.com/office/drawing/2014/main" id="{471D7835-5162-4093-8243-F8D75D3D0391}"/>
                    </a:ext>
                  </a:extLst>
                </p14:cNvPr>
                <p14:cNvContentPartPr/>
                <p14:nvPr/>
              </p14:nvContentPartPr>
              <p14:xfrm>
                <a:off x="7266522" y="1492842"/>
                <a:ext cx="111240" cy="9720"/>
              </p14:xfrm>
            </p:contentPart>
          </mc:Choice>
          <mc:Fallback>
            <p:pic>
              <p:nvPicPr>
                <p:cNvPr id="49" name="Freihand 48">
                  <a:extLst>
                    <a:ext uri="{FF2B5EF4-FFF2-40B4-BE49-F238E27FC236}">
                      <a16:creationId xmlns:a16="http://schemas.microsoft.com/office/drawing/2014/main" id="{471D7835-5162-4093-8243-F8D75D3D0391}"/>
                    </a:ext>
                  </a:extLst>
                </p:cNvPr>
                <p:cNvPicPr/>
                <p:nvPr/>
              </p:nvPicPr>
              <p:blipFill>
                <a:blip r:embed="rId43"/>
                <a:stretch>
                  <a:fillRect/>
                </a:stretch>
              </p:blipFill>
              <p:spPr>
                <a:xfrm>
                  <a:off x="7262202" y="1488522"/>
                  <a:ext cx="119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09D4141A-3E7F-46CA-9058-BB055B280E12}"/>
                    </a:ext>
                  </a:extLst>
                </p14:cNvPr>
                <p14:cNvContentPartPr/>
                <p14:nvPr/>
              </p14:nvContentPartPr>
              <p14:xfrm>
                <a:off x="1411122" y="2661402"/>
                <a:ext cx="1850040" cy="974520"/>
              </p14:xfrm>
            </p:contentPart>
          </mc:Choice>
          <mc:Fallback>
            <p:pic>
              <p:nvPicPr>
                <p:cNvPr id="20" name="Freihand 19">
                  <a:extLst>
                    <a:ext uri="{FF2B5EF4-FFF2-40B4-BE49-F238E27FC236}">
                      <a16:creationId xmlns:a16="http://schemas.microsoft.com/office/drawing/2014/main" id="{09D4141A-3E7F-46CA-9058-BB055B280E12}"/>
                    </a:ext>
                  </a:extLst>
                </p:cNvPr>
                <p:cNvPicPr/>
                <p:nvPr/>
              </p:nvPicPr>
              <p:blipFill>
                <a:blip r:embed="rId45"/>
                <a:stretch>
                  <a:fillRect/>
                </a:stretch>
              </p:blipFill>
              <p:spPr>
                <a:xfrm>
                  <a:off x="1406802" y="2657082"/>
                  <a:ext cx="1858680" cy="983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D84712C7-F943-4B52-864E-9B66A8D32E29}"/>
                    </a:ext>
                  </a:extLst>
                </p14:cNvPr>
                <p14:cNvContentPartPr/>
                <p14:nvPr/>
              </p14:nvContentPartPr>
              <p14:xfrm>
                <a:off x="2244522" y="3161082"/>
                <a:ext cx="72000" cy="75600"/>
              </p14:xfrm>
            </p:contentPart>
          </mc:Choice>
          <mc:Fallback>
            <p:pic>
              <p:nvPicPr>
                <p:cNvPr id="21" name="Freihand 20">
                  <a:extLst>
                    <a:ext uri="{FF2B5EF4-FFF2-40B4-BE49-F238E27FC236}">
                      <a16:creationId xmlns:a16="http://schemas.microsoft.com/office/drawing/2014/main" id="{D84712C7-F943-4B52-864E-9B66A8D32E29}"/>
                    </a:ext>
                  </a:extLst>
                </p:cNvPr>
                <p:cNvPicPr/>
                <p:nvPr/>
              </p:nvPicPr>
              <p:blipFill>
                <a:blip r:embed="rId47"/>
                <a:stretch>
                  <a:fillRect/>
                </a:stretch>
              </p:blipFill>
              <p:spPr>
                <a:xfrm>
                  <a:off x="2240202" y="3156762"/>
                  <a:ext cx="80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54E10C9F-882B-4F73-B2F7-B38BCF4654F5}"/>
                    </a:ext>
                  </a:extLst>
                </p14:cNvPr>
                <p14:cNvContentPartPr/>
                <p14:nvPr/>
              </p14:nvContentPartPr>
              <p14:xfrm>
                <a:off x="2071002" y="4276362"/>
                <a:ext cx="423360" cy="269640"/>
              </p14:xfrm>
            </p:contentPart>
          </mc:Choice>
          <mc:Fallback>
            <p:pic>
              <p:nvPicPr>
                <p:cNvPr id="25" name="Freihand 24">
                  <a:extLst>
                    <a:ext uri="{FF2B5EF4-FFF2-40B4-BE49-F238E27FC236}">
                      <a16:creationId xmlns:a16="http://schemas.microsoft.com/office/drawing/2014/main" id="{54E10C9F-882B-4F73-B2F7-B38BCF4654F5}"/>
                    </a:ext>
                  </a:extLst>
                </p:cNvPr>
                <p:cNvPicPr/>
                <p:nvPr/>
              </p:nvPicPr>
              <p:blipFill>
                <a:blip r:embed="rId49"/>
                <a:stretch>
                  <a:fillRect/>
                </a:stretch>
              </p:blipFill>
              <p:spPr>
                <a:xfrm>
                  <a:off x="2066682" y="4272042"/>
                  <a:ext cx="4320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 name="Freihand 50">
                  <a:extLst>
                    <a:ext uri="{FF2B5EF4-FFF2-40B4-BE49-F238E27FC236}">
                      <a16:creationId xmlns:a16="http://schemas.microsoft.com/office/drawing/2014/main" id="{9EBA8896-9812-4D5C-824C-54DF049EAA0B}"/>
                    </a:ext>
                  </a:extLst>
                </p14:cNvPr>
                <p14:cNvContentPartPr/>
                <p14:nvPr/>
              </p14:nvContentPartPr>
              <p14:xfrm>
                <a:off x="1019082" y="3274482"/>
                <a:ext cx="1090080" cy="950760"/>
              </p14:xfrm>
            </p:contentPart>
          </mc:Choice>
          <mc:Fallback>
            <p:pic>
              <p:nvPicPr>
                <p:cNvPr id="51" name="Freihand 50">
                  <a:extLst>
                    <a:ext uri="{FF2B5EF4-FFF2-40B4-BE49-F238E27FC236}">
                      <a16:creationId xmlns:a16="http://schemas.microsoft.com/office/drawing/2014/main" id="{9EBA8896-9812-4D5C-824C-54DF049EAA0B}"/>
                    </a:ext>
                  </a:extLst>
                </p:cNvPr>
                <p:cNvPicPr/>
                <p:nvPr/>
              </p:nvPicPr>
              <p:blipFill>
                <a:blip r:embed="rId51"/>
                <a:stretch>
                  <a:fillRect/>
                </a:stretch>
              </p:blipFill>
              <p:spPr>
                <a:xfrm>
                  <a:off x="1014762" y="3270162"/>
                  <a:ext cx="1098720" cy="959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653F7080-CFD5-4120-8E0A-A7FAB977DB0F}"/>
                    </a:ext>
                  </a:extLst>
                </p14:cNvPr>
                <p14:cNvContentPartPr/>
                <p14:nvPr/>
              </p14:nvContentPartPr>
              <p14:xfrm>
                <a:off x="1588242" y="3634842"/>
                <a:ext cx="100800" cy="126720"/>
              </p14:xfrm>
            </p:contentPart>
          </mc:Choice>
          <mc:Fallback>
            <p:pic>
              <p:nvPicPr>
                <p:cNvPr id="52" name="Freihand 51">
                  <a:extLst>
                    <a:ext uri="{FF2B5EF4-FFF2-40B4-BE49-F238E27FC236}">
                      <a16:creationId xmlns:a16="http://schemas.microsoft.com/office/drawing/2014/main" id="{653F7080-CFD5-4120-8E0A-A7FAB977DB0F}"/>
                    </a:ext>
                  </a:extLst>
                </p:cNvPr>
                <p:cNvPicPr/>
                <p:nvPr/>
              </p:nvPicPr>
              <p:blipFill>
                <a:blip r:embed="rId53"/>
                <a:stretch>
                  <a:fillRect/>
                </a:stretch>
              </p:blipFill>
              <p:spPr>
                <a:xfrm>
                  <a:off x="1583922" y="3630522"/>
                  <a:ext cx="109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Freihand 53">
                  <a:extLst>
                    <a:ext uri="{FF2B5EF4-FFF2-40B4-BE49-F238E27FC236}">
                      <a16:creationId xmlns:a16="http://schemas.microsoft.com/office/drawing/2014/main" id="{5AC94B1C-81D9-417A-BE5A-BD1AD6017916}"/>
                    </a:ext>
                  </a:extLst>
                </p14:cNvPr>
                <p14:cNvContentPartPr/>
                <p14:nvPr/>
              </p14:nvContentPartPr>
              <p14:xfrm>
                <a:off x="1595802" y="4543482"/>
                <a:ext cx="6120" cy="176040"/>
              </p14:xfrm>
            </p:contentPart>
          </mc:Choice>
          <mc:Fallback>
            <p:pic>
              <p:nvPicPr>
                <p:cNvPr id="54" name="Freihand 53">
                  <a:extLst>
                    <a:ext uri="{FF2B5EF4-FFF2-40B4-BE49-F238E27FC236}">
                      <a16:creationId xmlns:a16="http://schemas.microsoft.com/office/drawing/2014/main" id="{5AC94B1C-81D9-417A-BE5A-BD1AD6017916}"/>
                    </a:ext>
                  </a:extLst>
                </p:cNvPr>
                <p:cNvPicPr/>
                <p:nvPr/>
              </p:nvPicPr>
              <p:blipFill>
                <a:blip r:embed="rId55"/>
                <a:stretch>
                  <a:fillRect/>
                </a:stretch>
              </p:blipFill>
              <p:spPr>
                <a:xfrm>
                  <a:off x="1591482" y="4539162"/>
                  <a:ext cx="147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Freihand 54">
                  <a:extLst>
                    <a:ext uri="{FF2B5EF4-FFF2-40B4-BE49-F238E27FC236}">
                      <a16:creationId xmlns:a16="http://schemas.microsoft.com/office/drawing/2014/main" id="{3ADDEB34-D092-409B-972D-70054449094A}"/>
                    </a:ext>
                  </a:extLst>
                </p14:cNvPr>
                <p14:cNvContentPartPr/>
                <p14:nvPr/>
              </p14:nvContentPartPr>
              <p14:xfrm>
                <a:off x="1584282" y="5004282"/>
                <a:ext cx="27720" cy="210960"/>
              </p14:xfrm>
            </p:contentPart>
          </mc:Choice>
          <mc:Fallback>
            <p:pic>
              <p:nvPicPr>
                <p:cNvPr id="55" name="Freihand 54">
                  <a:extLst>
                    <a:ext uri="{FF2B5EF4-FFF2-40B4-BE49-F238E27FC236}">
                      <a16:creationId xmlns:a16="http://schemas.microsoft.com/office/drawing/2014/main" id="{3ADDEB34-D092-409B-972D-70054449094A}"/>
                    </a:ext>
                  </a:extLst>
                </p:cNvPr>
                <p:cNvPicPr/>
                <p:nvPr/>
              </p:nvPicPr>
              <p:blipFill>
                <a:blip r:embed="rId57"/>
                <a:stretch>
                  <a:fillRect/>
                </a:stretch>
              </p:blipFill>
              <p:spPr>
                <a:xfrm>
                  <a:off x="1579962" y="4999962"/>
                  <a:ext cx="36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Freihand 55">
                  <a:extLst>
                    <a:ext uri="{FF2B5EF4-FFF2-40B4-BE49-F238E27FC236}">
                      <a16:creationId xmlns:a16="http://schemas.microsoft.com/office/drawing/2014/main" id="{EE02468B-9E2B-4F3C-8C76-3FF58C9DF0FB}"/>
                    </a:ext>
                  </a:extLst>
                </p14:cNvPr>
                <p14:cNvContentPartPr/>
                <p14:nvPr/>
              </p14:nvContentPartPr>
              <p14:xfrm>
                <a:off x="2272602" y="4395162"/>
                <a:ext cx="30960" cy="224280"/>
              </p14:xfrm>
            </p:contentPart>
          </mc:Choice>
          <mc:Fallback>
            <p:pic>
              <p:nvPicPr>
                <p:cNvPr id="56" name="Freihand 55">
                  <a:extLst>
                    <a:ext uri="{FF2B5EF4-FFF2-40B4-BE49-F238E27FC236}">
                      <a16:creationId xmlns:a16="http://schemas.microsoft.com/office/drawing/2014/main" id="{EE02468B-9E2B-4F3C-8C76-3FF58C9DF0FB}"/>
                    </a:ext>
                  </a:extLst>
                </p:cNvPr>
                <p:cNvPicPr/>
                <p:nvPr/>
              </p:nvPicPr>
              <p:blipFill>
                <a:blip r:embed="rId59"/>
                <a:stretch>
                  <a:fillRect/>
                </a:stretch>
              </p:blipFill>
              <p:spPr>
                <a:xfrm>
                  <a:off x="2268282" y="4390842"/>
                  <a:ext cx="39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7" name="Freihand 56">
                  <a:extLst>
                    <a:ext uri="{FF2B5EF4-FFF2-40B4-BE49-F238E27FC236}">
                      <a16:creationId xmlns:a16="http://schemas.microsoft.com/office/drawing/2014/main" id="{40552B1A-3755-4718-B1F6-8E33121C6BAA}"/>
                    </a:ext>
                  </a:extLst>
                </p14:cNvPr>
                <p14:cNvContentPartPr/>
                <p14:nvPr/>
              </p14:nvContentPartPr>
              <p14:xfrm>
                <a:off x="2296722" y="4929762"/>
                <a:ext cx="29160" cy="114480"/>
              </p14:xfrm>
            </p:contentPart>
          </mc:Choice>
          <mc:Fallback>
            <p:pic>
              <p:nvPicPr>
                <p:cNvPr id="57" name="Freihand 56">
                  <a:extLst>
                    <a:ext uri="{FF2B5EF4-FFF2-40B4-BE49-F238E27FC236}">
                      <a16:creationId xmlns:a16="http://schemas.microsoft.com/office/drawing/2014/main" id="{40552B1A-3755-4718-B1F6-8E33121C6BAA}"/>
                    </a:ext>
                  </a:extLst>
                </p:cNvPr>
                <p:cNvPicPr/>
                <p:nvPr/>
              </p:nvPicPr>
              <p:blipFill>
                <a:blip r:embed="rId61"/>
                <a:stretch>
                  <a:fillRect/>
                </a:stretch>
              </p:blipFill>
              <p:spPr>
                <a:xfrm>
                  <a:off x="2292402" y="4925442"/>
                  <a:ext cx="37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8" name="Freihand 57">
                  <a:extLst>
                    <a:ext uri="{FF2B5EF4-FFF2-40B4-BE49-F238E27FC236}">
                      <a16:creationId xmlns:a16="http://schemas.microsoft.com/office/drawing/2014/main" id="{955C7A1F-6A9C-4921-A8B0-A15EF51FC56F}"/>
                    </a:ext>
                  </a:extLst>
                </p14:cNvPr>
                <p14:cNvContentPartPr/>
                <p14:nvPr/>
              </p14:nvContentPartPr>
              <p14:xfrm>
                <a:off x="1009722" y="5593602"/>
                <a:ext cx="909000" cy="587520"/>
              </p14:xfrm>
            </p:contentPart>
          </mc:Choice>
          <mc:Fallback>
            <p:pic>
              <p:nvPicPr>
                <p:cNvPr id="58" name="Freihand 57">
                  <a:extLst>
                    <a:ext uri="{FF2B5EF4-FFF2-40B4-BE49-F238E27FC236}">
                      <a16:creationId xmlns:a16="http://schemas.microsoft.com/office/drawing/2014/main" id="{955C7A1F-6A9C-4921-A8B0-A15EF51FC56F}"/>
                    </a:ext>
                  </a:extLst>
                </p:cNvPr>
                <p:cNvPicPr/>
                <p:nvPr/>
              </p:nvPicPr>
              <p:blipFill>
                <a:blip r:embed="rId63"/>
                <a:stretch>
                  <a:fillRect/>
                </a:stretch>
              </p:blipFill>
              <p:spPr>
                <a:xfrm>
                  <a:off x="1005402" y="5589282"/>
                  <a:ext cx="91764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Freihand 58">
                  <a:extLst>
                    <a:ext uri="{FF2B5EF4-FFF2-40B4-BE49-F238E27FC236}">
                      <a16:creationId xmlns:a16="http://schemas.microsoft.com/office/drawing/2014/main" id="{0CCD400B-02E0-407A-BEA5-8C10228806EF}"/>
                    </a:ext>
                  </a:extLst>
                </p14:cNvPr>
                <p14:cNvContentPartPr/>
                <p14:nvPr/>
              </p14:nvContentPartPr>
              <p14:xfrm>
                <a:off x="5177802" y="5236842"/>
                <a:ext cx="3189960" cy="1558080"/>
              </p14:xfrm>
            </p:contentPart>
          </mc:Choice>
          <mc:Fallback>
            <p:pic>
              <p:nvPicPr>
                <p:cNvPr id="59" name="Freihand 58">
                  <a:extLst>
                    <a:ext uri="{FF2B5EF4-FFF2-40B4-BE49-F238E27FC236}">
                      <a16:creationId xmlns:a16="http://schemas.microsoft.com/office/drawing/2014/main" id="{0CCD400B-02E0-407A-BEA5-8C10228806EF}"/>
                    </a:ext>
                  </a:extLst>
                </p:cNvPr>
                <p:cNvPicPr/>
                <p:nvPr/>
              </p:nvPicPr>
              <p:blipFill>
                <a:blip r:embed="rId65"/>
                <a:stretch>
                  <a:fillRect/>
                </a:stretch>
              </p:blipFill>
              <p:spPr>
                <a:xfrm>
                  <a:off x="5173482" y="5232522"/>
                  <a:ext cx="3198600" cy="156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1" name="Freihand 60">
                  <a:extLst>
                    <a:ext uri="{FF2B5EF4-FFF2-40B4-BE49-F238E27FC236}">
                      <a16:creationId xmlns:a16="http://schemas.microsoft.com/office/drawing/2014/main" id="{70A33705-95D5-489E-94D4-88081B2B140F}"/>
                    </a:ext>
                  </a:extLst>
                </p14:cNvPr>
                <p14:cNvContentPartPr/>
                <p14:nvPr/>
              </p14:nvContentPartPr>
              <p14:xfrm>
                <a:off x="112242" y="487722"/>
                <a:ext cx="8991360" cy="5721480"/>
              </p14:xfrm>
            </p:contentPart>
          </mc:Choice>
          <mc:Fallback>
            <p:pic>
              <p:nvPicPr>
                <p:cNvPr id="61" name="Freihand 60">
                  <a:extLst>
                    <a:ext uri="{FF2B5EF4-FFF2-40B4-BE49-F238E27FC236}">
                      <a16:creationId xmlns:a16="http://schemas.microsoft.com/office/drawing/2014/main" id="{70A33705-95D5-489E-94D4-88081B2B140F}"/>
                    </a:ext>
                  </a:extLst>
                </p:cNvPr>
                <p:cNvPicPr/>
                <p:nvPr/>
              </p:nvPicPr>
              <p:blipFill>
                <a:blip r:embed="rId67"/>
                <a:stretch>
                  <a:fillRect/>
                </a:stretch>
              </p:blipFill>
              <p:spPr>
                <a:xfrm>
                  <a:off x="107922" y="483402"/>
                  <a:ext cx="9000000" cy="5730120"/>
                </a:xfrm>
                <a:prstGeom prst="rect">
                  <a:avLst/>
                </a:prstGeom>
              </p:spPr>
            </p:pic>
          </mc:Fallback>
        </mc:AlternateContent>
      </p:gr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mc:AlternateContent xmlns:mc="http://schemas.openxmlformats.org/markup-compatibility/2006">
        <mc:Choice xmlns:p14="http://schemas.microsoft.com/office/powerpoint/2010/main" Requires="p14">
          <p:contentPart p14:bwMode="auto" r:id="rId3">
            <p14:nvContentPartPr>
              <p14:cNvPr id="73" name="Freihand 72">
                <a:extLst>
                  <a:ext uri="{FF2B5EF4-FFF2-40B4-BE49-F238E27FC236}">
                    <a16:creationId xmlns:a16="http://schemas.microsoft.com/office/drawing/2014/main" id="{69A5F162-616D-4A95-8FE5-48101F2D244F}"/>
                  </a:ext>
                </a:extLst>
              </p14:cNvPr>
              <p14:cNvContentPartPr/>
              <p14:nvPr/>
            </p14:nvContentPartPr>
            <p14:xfrm>
              <a:off x="3383202" y="5463845"/>
              <a:ext cx="1117800" cy="853200"/>
            </p14:xfrm>
          </p:contentPart>
        </mc:Choice>
        <mc:Fallback>
          <p:pic>
            <p:nvPicPr>
              <p:cNvPr id="73" name="Freihand 72">
                <a:extLst>
                  <a:ext uri="{FF2B5EF4-FFF2-40B4-BE49-F238E27FC236}">
                    <a16:creationId xmlns:a16="http://schemas.microsoft.com/office/drawing/2014/main" id="{69A5F162-616D-4A95-8FE5-48101F2D244F}"/>
                  </a:ext>
                </a:extLst>
              </p:cNvPr>
              <p:cNvPicPr/>
              <p:nvPr/>
            </p:nvPicPr>
            <p:blipFill>
              <a:blip r:embed="rId4"/>
              <a:stretch>
                <a:fillRect/>
              </a:stretch>
            </p:blipFill>
            <p:spPr>
              <a:xfrm>
                <a:off x="3378882" y="5459525"/>
                <a:ext cx="112644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5" name="Freihand 74">
                <a:extLst>
                  <a:ext uri="{FF2B5EF4-FFF2-40B4-BE49-F238E27FC236}">
                    <a16:creationId xmlns:a16="http://schemas.microsoft.com/office/drawing/2014/main" id="{DBB11A30-786B-48BE-BD06-C97C9E7F2552}"/>
                  </a:ext>
                </a:extLst>
              </p14:cNvPr>
              <p14:cNvContentPartPr/>
              <p14:nvPr/>
            </p14:nvContentPartPr>
            <p14:xfrm>
              <a:off x="8761962" y="781325"/>
              <a:ext cx="309600" cy="46800"/>
            </p14:xfrm>
          </p:contentPart>
        </mc:Choice>
        <mc:Fallback>
          <p:pic>
            <p:nvPicPr>
              <p:cNvPr id="75" name="Freihand 74">
                <a:extLst>
                  <a:ext uri="{FF2B5EF4-FFF2-40B4-BE49-F238E27FC236}">
                    <a16:creationId xmlns:a16="http://schemas.microsoft.com/office/drawing/2014/main" id="{DBB11A30-786B-48BE-BD06-C97C9E7F2552}"/>
                  </a:ext>
                </a:extLst>
              </p:cNvPr>
              <p:cNvPicPr/>
              <p:nvPr/>
            </p:nvPicPr>
            <p:blipFill>
              <a:blip r:embed="rId6"/>
              <a:stretch>
                <a:fillRect/>
              </a:stretch>
            </p:blipFill>
            <p:spPr>
              <a:xfrm>
                <a:off x="8757642" y="777005"/>
                <a:ext cx="318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8" name="Freihand 87">
                <a:extLst>
                  <a:ext uri="{FF2B5EF4-FFF2-40B4-BE49-F238E27FC236}">
                    <a16:creationId xmlns:a16="http://schemas.microsoft.com/office/drawing/2014/main" id="{A3B151E0-349C-4E79-BCEF-DE6AA1D9C8C5}"/>
                  </a:ext>
                </a:extLst>
              </p14:cNvPr>
              <p14:cNvContentPartPr/>
              <p14:nvPr/>
            </p14:nvContentPartPr>
            <p14:xfrm>
              <a:off x="3269082" y="5482205"/>
              <a:ext cx="1117800" cy="713520"/>
            </p14:xfrm>
          </p:contentPart>
        </mc:Choice>
        <mc:Fallback>
          <p:pic>
            <p:nvPicPr>
              <p:cNvPr id="88" name="Freihand 87">
                <a:extLst>
                  <a:ext uri="{FF2B5EF4-FFF2-40B4-BE49-F238E27FC236}">
                    <a16:creationId xmlns:a16="http://schemas.microsoft.com/office/drawing/2014/main" id="{A3B151E0-349C-4E79-BCEF-DE6AA1D9C8C5}"/>
                  </a:ext>
                </a:extLst>
              </p:cNvPr>
              <p:cNvPicPr/>
              <p:nvPr/>
            </p:nvPicPr>
            <p:blipFill>
              <a:blip r:embed="rId8"/>
              <a:stretch>
                <a:fillRect/>
              </a:stretch>
            </p:blipFill>
            <p:spPr>
              <a:xfrm>
                <a:off x="3264762" y="5477885"/>
                <a:ext cx="112644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4" name="Freihand 133">
                <a:extLst>
                  <a:ext uri="{FF2B5EF4-FFF2-40B4-BE49-F238E27FC236}">
                    <a16:creationId xmlns:a16="http://schemas.microsoft.com/office/drawing/2014/main" id="{B36E1013-9CE7-4947-B0F5-CAB133DC2E7D}"/>
                  </a:ext>
                </a:extLst>
              </p14:cNvPr>
              <p14:cNvContentPartPr/>
              <p14:nvPr/>
            </p14:nvContentPartPr>
            <p14:xfrm>
              <a:off x="8607162" y="381005"/>
              <a:ext cx="650880" cy="77400"/>
            </p14:xfrm>
          </p:contentPart>
        </mc:Choice>
        <mc:Fallback>
          <p:pic>
            <p:nvPicPr>
              <p:cNvPr id="134" name="Freihand 133">
                <a:extLst>
                  <a:ext uri="{FF2B5EF4-FFF2-40B4-BE49-F238E27FC236}">
                    <a16:creationId xmlns:a16="http://schemas.microsoft.com/office/drawing/2014/main" id="{B36E1013-9CE7-4947-B0F5-CAB133DC2E7D}"/>
                  </a:ext>
                </a:extLst>
              </p:cNvPr>
              <p:cNvPicPr/>
              <p:nvPr/>
            </p:nvPicPr>
            <p:blipFill>
              <a:blip r:embed="rId10"/>
              <a:stretch>
                <a:fillRect/>
              </a:stretch>
            </p:blipFill>
            <p:spPr>
              <a:xfrm>
                <a:off x="8602842" y="376685"/>
                <a:ext cx="659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1" name="Freihand 180">
                <a:extLst>
                  <a:ext uri="{FF2B5EF4-FFF2-40B4-BE49-F238E27FC236}">
                    <a16:creationId xmlns:a16="http://schemas.microsoft.com/office/drawing/2014/main" id="{6B8C6CB5-7827-495E-B945-E38238F8C629}"/>
                  </a:ext>
                </a:extLst>
              </p14:cNvPr>
              <p14:cNvContentPartPr/>
              <p14:nvPr/>
            </p14:nvContentPartPr>
            <p14:xfrm>
              <a:off x="8239602" y="1803365"/>
              <a:ext cx="178200" cy="114480"/>
            </p14:xfrm>
          </p:contentPart>
        </mc:Choice>
        <mc:Fallback>
          <p:pic>
            <p:nvPicPr>
              <p:cNvPr id="181" name="Freihand 180">
                <a:extLst>
                  <a:ext uri="{FF2B5EF4-FFF2-40B4-BE49-F238E27FC236}">
                    <a16:creationId xmlns:a16="http://schemas.microsoft.com/office/drawing/2014/main" id="{6B8C6CB5-7827-495E-B945-E38238F8C629}"/>
                  </a:ext>
                </a:extLst>
              </p:cNvPr>
              <p:cNvPicPr/>
              <p:nvPr/>
            </p:nvPicPr>
            <p:blipFill>
              <a:blip r:embed="rId12"/>
              <a:stretch>
                <a:fillRect/>
              </a:stretch>
            </p:blipFill>
            <p:spPr>
              <a:xfrm>
                <a:off x="8235282" y="1799045"/>
                <a:ext cx="186840" cy="123120"/>
              </a:xfrm>
              <a:prstGeom prst="rect">
                <a:avLst/>
              </a:prstGeom>
            </p:spPr>
          </p:pic>
        </mc:Fallback>
      </mc:AlternateContent>
      <p:grpSp>
        <p:nvGrpSpPr>
          <p:cNvPr id="199" name="Gruppieren 198">
            <a:extLst>
              <a:ext uri="{FF2B5EF4-FFF2-40B4-BE49-F238E27FC236}">
                <a16:creationId xmlns:a16="http://schemas.microsoft.com/office/drawing/2014/main" id="{50D099DF-8FA0-4CC9-91B9-D347FE7F46FF}"/>
              </a:ext>
            </a:extLst>
          </p:cNvPr>
          <p:cNvGrpSpPr/>
          <p:nvPr/>
        </p:nvGrpSpPr>
        <p:grpSpPr>
          <a:xfrm>
            <a:off x="8749002" y="1747565"/>
            <a:ext cx="1697040" cy="264600"/>
            <a:chOff x="8749002" y="1747565"/>
            <a:chExt cx="1697040" cy="264600"/>
          </a:xfrm>
        </p:grpSpPr>
        <mc:AlternateContent xmlns:mc="http://schemas.openxmlformats.org/markup-compatibility/2006">
          <mc:Choice xmlns:p14="http://schemas.microsoft.com/office/powerpoint/2010/main" Requires="p14">
            <p:contentPart p14:bwMode="auto" r:id="rId13">
              <p14:nvContentPartPr>
                <p14:cNvPr id="182" name="Freihand 181">
                  <a:extLst>
                    <a:ext uri="{FF2B5EF4-FFF2-40B4-BE49-F238E27FC236}">
                      <a16:creationId xmlns:a16="http://schemas.microsoft.com/office/drawing/2014/main" id="{08223954-496C-43DC-B436-237E51C69ECD}"/>
                    </a:ext>
                  </a:extLst>
                </p14:cNvPr>
                <p14:cNvContentPartPr/>
                <p14:nvPr/>
              </p14:nvContentPartPr>
              <p14:xfrm>
                <a:off x="8749002" y="1920725"/>
                <a:ext cx="141120" cy="3960"/>
              </p14:xfrm>
            </p:contentPart>
          </mc:Choice>
          <mc:Fallback>
            <p:pic>
              <p:nvPicPr>
                <p:cNvPr id="182" name="Freihand 181">
                  <a:extLst>
                    <a:ext uri="{FF2B5EF4-FFF2-40B4-BE49-F238E27FC236}">
                      <a16:creationId xmlns:a16="http://schemas.microsoft.com/office/drawing/2014/main" id="{08223954-496C-43DC-B436-237E51C69ECD}"/>
                    </a:ext>
                  </a:extLst>
                </p:cNvPr>
                <p:cNvPicPr/>
                <p:nvPr/>
              </p:nvPicPr>
              <p:blipFill>
                <a:blip r:embed="rId14"/>
                <a:stretch>
                  <a:fillRect/>
                </a:stretch>
              </p:blipFill>
              <p:spPr>
                <a:xfrm>
                  <a:off x="8744682" y="1916405"/>
                  <a:ext cx="149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3" name="Freihand 182">
                  <a:extLst>
                    <a:ext uri="{FF2B5EF4-FFF2-40B4-BE49-F238E27FC236}">
                      <a16:creationId xmlns:a16="http://schemas.microsoft.com/office/drawing/2014/main" id="{A3238A15-2802-4453-9E74-49CD8BCBA9CF}"/>
                    </a:ext>
                  </a:extLst>
                </p14:cNvPr>
                <p14:cNvContentPartPr/>
                <p14:nvPr/>
              </p14:nvContentPartPr>
              <p14:xfrm>
                <a:off x="8765562" y="1949165"/>
                <a:ext cx="124560" cy="4320"/>
              </p14:xfrm>
            </p:contentPart>
          </mc:Choice>
          <mc:Fallback>
            <p:pic>
              <p:nvPicPr>
                <p:cNvPr id="183" name="Freihand 182">
                  <a:extLst>
                    <a:ext uri="{FF2B5EF4-FFF2-40B4-BE49-F238E27FC236}">
                      <a16:creationId xmlns:a16="http://schemas.microsoft.com/office/drawing/2014/main" id="{A3238A15-2802-4453-9E74-49CD8BCBA9CF}"/>
                    </a:ext>
                  </a:extLst>
                </p:cNvPr>
                <p:cNvPicPr/>
                <p:nvPr/>
              </p:nvPicPr>
              <p:blipFill>
                <a:blip r:embed="rId16"/>
                <a:stretch>
                  <a:fillRect/>
                </a:stretch>
              </p:blipFill>
              <p:spPr>
                <a:xfrm>
                  <a:off x="8761242" y="1944845"/>
                  <a:ext cx="133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5" name="Freihand 184">
                  <a:extLst>
                    <a:ext uri="{FF2B5EF4-FFF2-40B4-BE49-F238E27FC236}">
                      <a16:creationId xmlns:a16="http://schemas.microsoft.com/office/drawing/2014/main" id="{1A59BFFC-06A8-4139-A8C8-D958869E8FA3}"/>
                    </a:ext>
                  </a:extLst>
                </p14:cNvPr>
                <p14:cNvContentPartPr/>
                <p14:nvPr/>
              </p14:nvContentPartPr>
              <p14:xfrm>
                <a:off x="8963202" y="1888685"/>
                <a:ext cx="105480" cy="123480"/>
              </p14:xfrm>
            </p:contentPart>
          </mc:Choice>
          <mc:Fallback>
            <p:pic>
              <p:nvPicPr>
                <p:cNvPr id="185" name="Freihand 184">
                  <a:extLst>
                    <a:ext uri="{FF2B5EF4-FFF2-40B4-BE49-F238E27FC236}">
                      <a16:creationId xmlns:a16="http://schemas.microsoft.com/office/drawing/2014/main" id="{1A59BFFC-06A8-4139-A8C8-D958869E8FA3}"/>
                    </a:ext>
                  </a:extLst>
                </p:cNvPr>
                <p:cNvPicPr/>
                <p:nvPr/>
              </p:nvPicPr>
              <p:blipFill>
                <a:blip r:embed="rId18"/>
                <a:stretch>
                  <a:fillRect/>
                </a:stretch>
              </p:blipFill>
              <p:spPr>
                <a:xfrm>
                  <a:off x="8958882" y="1884365"/>
                  <a:ext cx="11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6" name="Freihand 185">
                  <a:extLst>
                    <a:ext uri="{FF2B5EF4-FFF2-40B4-BE49-F238E27FC236}">
                      <a16:creationId xmlns:a16="http://schemas.microsoft.com/office/drawing/2014/main" id="{9FFAA4EE-A2AB-48E9-9B6D-58B115A5FF7F}"/>
                    </a:ext>
                  </a:extLst>
                </p14:cNvPr>
                <p14:cNvContentPartPr/>
                <p14:nvPr/>
              </p14:nvContentPartPr>
              <p14:xfrm>
                <a:off x="9045642" y="1925765"/>
                <a:ext cx="49320" cy="65520"/>
              </p14:xfrm>
            </p:contentPart>
          </mc:Choice>
          <mc:Fallback>
            <p:pic>
              <p:nvPicPr>
                <p:cNvPr id="186" name="Freihand 185">
                  <a:extLst>
                    <a:ext uri="{FF2B5EF4-FFF2-40B4-BE49-F238E27FC236}">
                      <a16:creationId xmlns:a16="http://schemas.microsoft.com/office/drawing/2014/main" id="{9FFAA4EE-A2AB-48E9-9B6D-58B115A5FF7F}"/>
                    </a:ext>
                  </a:extLst>
                </p:cNvPr>
                <p:cNvPicPr/>
                <p:nvPr/>
              </p:nvPicPr>
              <p:blipFill>
                <a:blip r:embed="rId20"/>
                <a:stretch>
                  <a:fillRect/>
                </a:stretch>
              </p:blipFill>
              <p:spPr>
                <a:xfrm>
                  <a:off x="9041322" y="1921445"/>
                  <a:ext cx="57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7" name="Freihand 186">
                  <a:extLst>
                    <a:ext uri="{FF2B5EF4-FFF2-40B4-BE49-F238E27FC236}">
                      <a16:creationId xmlns:a16="http://schemas.microsoft.com/office/drawing/2014/main" id="{10F1204B-070B-40E6-9B7C-915DF75449DE}"/>
                    </a:ext>
                  </a:extLst>
                </p14:cNvPr>
                <p14:cNvContentPartPr/>
                <p14:nvPr/>
              </p14:nvContentPartPr>
              <p14:xfrm>
                <a:off x="9176682" y="1840445"/>
                <a:ext cx="57240" cy="77400"/>
              </p14:xfrm>
            </p:contentPart>
          </mc:Choice>
          <mc:Fallback>
            <p:pic>
              <p:nvPicPr>
                <p:cNvPr id="187" name="Freihand 186">
                  <a:extLst>
                    <a:ext uri="{FF2B5EF4-FFF2-40B4-BE49-F238E27FC236}">
                      <a16:creationId xmlns:a16="http://schemas.microsoft.com/office/drawing/2014/main" id="{10F1204B-070B-40E6-9B7C-915DF75449DE}"/>
                    </a:ext>
                  </a:extLst>
                </p:cNvPr>
                <p:cNvPicPr/>
                <p:nvPr/>
              </p:nvPicPr>
              <p:blipFill>
                <a:blip r:embed="rId22"/>
                <a:stretch>
                  <a:fillRect/>
                </a:stretch>
              </p:blipFill>
              <p:spPr>
                <a:xfrm>
                  <a:off x="9172362" y="1836125"/>
                  <a:ext cx="65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8" name="Freihand 187">
                  <a:extLst>
                    <a:ext uri="{FF2B5EF4-FFF2-40B4-BE49-F238E27FC236}">
                      <a16:creationId xmlns:a16="http://schemas.microsoft.com/office/drawing/2014/main" id="{1F282A4D-8B21-4E3F-AA26-4C9A5E22B24C}"/>
                    </a:ext>
                  </a:extLst>
                </p14:cNvPr>
                <p14:cNvContentPartPr/>
                <p14:nvPr/>
              </p14:nvContentPartPr>
              <p14:xfrm>
                <a:off x="9174882" y="1856285"/>
                <a:ext cx="68400" cy="40320"/>
              </p14:xfrm>
            </p:contentPart>
          </mc:Choice>
          <mc:Fallback>
            <p:pic>
              <p:nvPicPr>
                <p:cNvPr id="188" name="Freihand 187">
                  <a:extLst>
                    <a:ext uri="{FF2B5EF4-FFF2-40B4-BE49-F238E27FC236}">
                      <a16:creationId xmlns:a16="http://schemas.microsoft.com/office/drawing/2014/main" id="{1F282A4D-8B21-4E3F-AA26-4C9A5E22B24C}"/>
                    </a:ext>
                  </a:extLst>
                </p:cNvPr>
                <p:cNvPicPr/>
                <p:nvPr/>
              </p:nvPicPr>
              <p:blipFill>
                <a:blip r:embed="rId24"/>
                <a:stretch>
                  <a:fillRect/>
                </a:stretch>
              </p:blipFill>
              <p:spPr>
                <a:xfrm>
                  <a:off x="9170562" y="1851965"/>
                  <a:ext cx="77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9" name="Freihand 188">
                  <a:extLst>
                    <a:ext uri="{FF2B5EF4-FFF2-40B4-BE49-F238E27FC236}">
                      <a16:creationId xmlns:a16="http://schemas.microsoft.com/office/drawing/2014/main" id="{7E0E976C-DFFB-4CA3-8476-C9F1625A7187}"/>
                    </a:ext>
                  </a:extLst>
                </p14:cNvPr>
                <p14:cNvContentPartPr/>
                <p14:nvPr/>
              </p14:nvContentPartPr>
              <p14:xfrm>
                <a:off x="9264522" y="1891565"/>
                <a:ext cx="52560" cy="66240"/>
              </p14:xfrm>
            </p:contentPart>
          </mc:Choice>
          <mc:Fallback>
            <p:pic>
              <p:nvPicPr>
                <p:cNvPr id="189" name="Freihand 188">
                  <a:extLst>
                    <a:ext uri="{FF2B5EF4-FFF2-40B4-BE49-F238E27FC236}">
                      <a16:creationId xmlns:a16="http://schemas.microsoft.com/office/drawing/2014/main" id="{7E0E976C-DFFB-4CA3-8476-C9F1625A7187}"/>
                    </a:ext>
                  </a:extLst>
                </p:cNvPr>
                <p:cNvPicPr/>
                <p:nvPr/>
              </p:nvPicPr>
              <p:blipFill>
                <a:blip r:embed="rId26"/>
                <a:stretch>
                  <a:fillRect/>
                </a:stretch>
              </p:blipFill>
              <p:spPr>
                <a:xfrm>
                  <a:off x="9260202" y="1887245"/>
                  <a:ext cx="61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1" name="Freihand 190">
                  <a:extLst>
                    <a:ext uri="{FF2B5EF4-FFF2-40B4-BE49-F238E27FC236}">
                      <a16:creationId xmlns:a16="http://schemas.microsoft.com/office/drawing/2014/main" id="{59BB4C69-0669-4A98-A11C-EF3D611F5498}"/>
                    </a:ext>
                  </a:extLst>
                </p14:cNvPr>
                <p14:cNvContentPartPr/>
                <p14:nvPr/>
              </p14:nvContentPartPr>
              <p14:xfrm>
                <a:off x="9557922" y="1824965"/>
                <a:ext cx="6840" cy="90000"/>
              </p14:xfrm>
            </p:contentPart>
          </mc:Choice>
          <mc:Fallback>
            <p:pic>
              <p:nvPicPr>
                <p:cNvPr id="191" name="Freihand 190">
                  <a:extLst>
                    <a:ext uri="{FF2B5EF4-FFF2-40B4-BE49-F238E27FC236}">
                      <a16:creationId xmlns:a16="http://schemas.microsoft.com/office/drawing/2014/main" id="{59BB4C69-0669-4A98-A11C-EF3D611F5498}"/>
                    </a:ext>
                  </a:extLst>
                </p:cNvPr>
                <p:cNvPicPr/>
                <p:nvPr/>
              </p:nvPicPr>
              <p:blipFill>
                <a:blip r:embed="rId28"/>
                <a:stretch>
                  <a:fillRect/>
                </a:stretch>
              </p:blipFill>
              <p:spPr>
                <a:xfrm>
                  <a:off x="9553602" y="1820645"/>
                  <a:ext cx="15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2" name="Freihand 191">
                  <a:extLst>
                    <a:ext uri="{FF2B5EF4-FFF2-40B4-BE49-F238E27FC236}">
                      <a16:creationId xmlns:a16="http://schemas.microsoft.com/office/drawing/2014/main" id="{577506EA-137E-4CAD-A16E-F5892BEB9E78}"/>
                    </a:ext>
                  </a:extLst>
                </p14:cNvPr>
                <p14:cNvContentPartPr/>
                <p14:nvPr/>
              </p14:nvContentPartPr>
              <p14:xfrm>
                <a:off x="9521202" y="1855205"/>
                <a:ext cx="107280" cy="23400"/>
              </p14:xfrm>
            </p:contentPart>
          </mc:Choice>
          <mc:Fallback>
            <p:pic>
              <p:nvPicPr>
                <p:cNvPr id="192" name="Freihand 191">
                  <a:extLst>
                    <a:ext uri="{FF2B5EF4-FFF2-40B4-BE49-F238E27FC236}">
                      <a16:creationId xmlns:a16="http://schemas.microsoft.com/office/drawing/2014/main" id="{577506EA-137E-4CAD-A16E-F5892BEB9E78}"/>
                    </a:ext>
                  </a:extLst>
                </p:cNvPr>
                <p:cNvPicPr/>
                <p:nvPr/>
              </p:nvPicPr>
              <p:blipFill>
                <a:blip r:embed="rId30"/>
                <a:stretch>
                  <a:fillRect/>
                </a:stretch>
              </p:blipFill>
              <p:spPr>
                <a:xfrm>
                  <a:off x="9516882" y="1850885"/>
                  <a:ext cx="115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4" name="Freihand 193">
                  <a:extLst>
                    <a:ext uri="{FF2B5EF4-FFF2-40B4-BE49-F238E27FC236}">
                      <a16:creationId xmlns:a16="http://schemas.microsoft.com/office/drawing/2014/main" id="{064B8C35-3EDB-4E0B-AF13-5AD64CBC6D90}"/>
                    </a:ext>
                  </a:extLst>
                </p14:cNvPr>
                <p14:cNvContentPartPr/>
                <p14:nvPr/>
              </p14:nvContentPartPr>
              <p14:xfrm>
                <a:off x="9843042" y="1809125"/>
                <a:ext cx="91080" cy="153000"/>
              </p14:xfrm>
            </p:contentPart>
          </mc:Choice>
          <mc:Fallback>
            <p:pic>
              <p:nvPicPr>
                <p:cNvPr id="194" name="Freihand 193">
                  <a:extLst>
                    <a:ext uri="{FF2B5EF4-FFF2-40B4-BE49-F238E27FC236}">
                      <a16:creationId xmlns:a16="http://schemas.microsoft.com/office/drawing/2014/main" id="{064B8C35-3EDB-4E0B-AF13-5AD64CBC6D90}"/>
                    </a:ext>
                  </a:extLst>
                </p:cNvPr>
                <p:cNvPicPr/>
                <p:nvPr/>
              </p:nvPicPr>
              <p:blipFill>
                <a:blip r:embed="rId32"/>
                <a:stretch>
                  <a:fillRect/>
                </a:stretch>
              </p:blipFill>
              <p:spPr>
                <a:xfrm>
                  <a:off x="9838722" y="1804805"/>
                  <a:ext cx="99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5" name="Freihand 194">
                  <a:extLst>
                    <a:ext uri="{FF2B5EF4-FFF2-40B4-BE49-F238E27FC236}">
                      <a16:creationId xmlns:a16="http://schemas.microsoft.com/office/drawing/2014/main" id="{1C0F966B-595D-4B72-8D62-58733650E643}"/>
                    </a:ext>
                  </a:extLst>
                </p14:cNvPr>
                <p14:cNvContentPartPr/>
                <p14:nvPr/>
              </p14:nvContentPartPr>
              <p14:xfrm>
                <a:off x="9964722" y="1853405"/>
                <a:ext cx="87120" cy="74160"/>
              </p14:xfrm>
            </p:contentPart>
          </mc:Choice>
          <mc:Fallback>
            <p:pic>
              <p:nvPicPr>
                <p:cNvPr id="195" name="Freihand 194">
                  <a:extLst>
                    <a:ext uri="{FF2B5EF4-FFF2-40B4-BE49-F238E27FC236}">
                      <a16:creationId xmlns:a16="http://schemas.microsoft.com/office/drawing/2014/main" id="{1C0F966B-595D-4B72-8D62-58733650E643}"/>
                    </a:ext>
                  </a:extLst>
                </p:cNvPr>
                <p:cNvPicPr/>
                <p:nvPr/>
              </p:nvPicPr>
              <p:blipFill>
                <a:blip r:embed="rId34"/>
                <a:stretch>
                  <a:fillRect/>
                </a:stretch>
              </p:blipFill>
              <p:spPr>
                <a:xfrm>
                  <a:off x="9960402" y="1849085"/>
                  <a:ext cx="95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6" name="Freihand 195">
                  <a:extLst>
                    <a:ext uri="{FF2B5EF4-FFF2-40B4-BE49-F238E27FC236}">
                      <a16:creationId xmlns:a16="http://schemas.microsoft.com/office/drawing/2014/main" id="{C8A0BE56-E24C-4D8A-A51E-A6C4E7D272A9}"/>
                    </a:ext>
                  </a:extLst>
                </p14:cNvPr>
                <p14:cNvContentPartPr/>
                <p14:nvPr/>
              </p14:nvContentPartPr>
              <p14:xfrm>
                <a:off x="10212762" y="1747565"/>
                <a:ext cx="80640" cy="98640"/>
              </p14:xfrm>
            </p:contentPart>
          </mc:Choice>
          <mc:Fallback>
            <p:pic>
              <p:nvPicPr>
                <p:cNvPr id="196" name="Freihand 195">
                  <a:extLst>
                    <a:ext uri="{FF2B5EF4-FFF2-40B4-BE49-F238E27FC236}">
                      <a16:creationId xmlns:a16="http://schemas.microsoft.com/office/drawing/2014/main" id="{C8A0BE56-E24C-4D8A-A51E-A6C4E7D272A9}"/>
                    </a:ext>
                  </a:extLst>
                </p:cNvPr>
                <p:cNvPicPr/>
                <p:nvPr/>
              </p:nvPicPr>
              <p:blipFill>
                <a:blip r:embed="rId36"/>
                <a:stretch>
                  <a:fillRect/>
                </a:stretch>
              </p:blipFill>
              <p:spPr>
                <a:xfrm>
                  <a:off x="10208442" y="1743245"/>
                  <a:ext cx="89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7" name="Freihand 196">
                  <a:extLst>
                    <a:ext uri="{FF2B5EF4-FFF2-40B4-BE49-F238E27FC236}">
                      <a16:creationId xmlns:a16="http://schemas.microsoft.com/office/drawing/2014/main" id="{FC15F70E-7961-4F82-94D7-2B7B5C8A8A9D}"/>
                    </a:ext>
                  </a:extLst>
                </p14:cNvPr>
                <p14:cNvContentPartPr/>
                <p14:nvPr/>
              </p14:nvContentPartPr>
              <p14:xfrm>
                <a:off x="10210602" y="1792925"/>
                <a:ext cx="102240" cy="33840"/>
              </p14:xfrm>
            </p:contentPart>
          </mc:Choice>
          <mc:Fallback>
            <p:pic>
              <p:nvPicPr>
                <p:cNvPr id="197" name="Freihand 196">
                  <a:extLst>
                    <a:ext uri="{FF2B5EF4-FFF2-40B4-BE49-F238E27FC236}">
                      <a16:creationId xmlns:a16="http://schemas.microsoft.com/office/drawing/2014/main" id="{FC15F70E-7961-4F82-94D7-2B7B5C8A8A9D}"/>
                    </a:ext>
                  </a:extLst>
                </p:cNvPr>
                <p:cNvPicPr/>
                <p:nvPr/>
              </p:nvPicPr>
              <p:blipFill>
                <a:blip r:embed="rId38"/>
                <a:stretch>
                  <a:fillRect/>
                </a:stretch>
              </p:blipFill>
              <p:spPr>
                <a:xfrm>
                  <a:off x="10206282" y="1788605"/>
                  <a:ext cx="110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8" name="Freihand 197">
                  <a:extLst>
                    <a:ext uri="{FF2B5EF4-FFF2-40B4-BE49-F238E27FC236}">
                      <a16:creationId xmlns:a16="http://schemas.microsoft.com/office/drawing/2014/main" id="{EBACCD74-6BF8-4EC0-AEC8-C90B1F62777E}"/>
                    </a:ext>
                  </a:extLst>
                </p14:cNvPr>
                <p14:cNvContentPartPr/>
                <p14:nvPr/>
              </p14:nvContentPartPr>
              <p14:xfrm>
                <a:off x="10354602" y="1808045"/>
                <a:ext cx="91440" cy="93240"/>
              </p14:xfrm>
            </p:contentPart>
          </mc:Choice>
          <mc:Fallback>
            <p:pic>
              <p:nvPicPr>
                <p:cNvPr id="198" name="Freihand 197">
                  <a:extLst>
                    <a:ext uri="{FF2B5EF4-FFF2-40B4-BE49-F238E27FC236}">
                      <a16:creationId xmlns:a16="http://schemas.microsoft.com/office/drawing/2014/main" id="{EBACCD74-6BF8-4EC0-AEC8-C90B1F62777E}"/>
                    </a:ext>
                  </a:extLst>
                </p:cNvPr>
                <p:cNvPicPr/>
                <p:nvPr/>
              </p:nvPicPr>
              <p:blipFill>
                <a:blip r:embed="rId40"/>
                <a:stretch>
                  <a:fillRect/>
                </a:stretch>
              </p:blipFill>
              <p:spPr>
                <a:xfrm>
                  <a:off x="10350282" y="1803725"/>
                  <a:ext cx="10008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2" name="Freihand 261">
                <a:extLst>
                  <a:ext uri="{FF2B5EF4-FFF2-40B4-BE49-F238E27FC236}">
                    <a16:creationId xmlns:a16="http://schemas.microsoft.com/office/drawing/2014/main" id="{775CF19A-C11D-4456-8622-5A020B888E4C}"/>
                  </a:ext>
                </a:extLst>
              </p14:cNvPr>
              <p14:cNvContentPartPr/>
              <p14:nvPr/>
            </p14:nvContentPartPr>
            <p14:xfrm>
              <a:off x="1533162" y="2194685"/>
              <a:ext cx="3063240" cy="2690280"/>
            </p14:xfrm>
          </p:contentPart>
        </mc:Choice>
        <mc:Fallback>
          <p:pic>
            <p:nvPicPr>
              <p:cNvPr id="262" name="Freihand 261">
                <a:extLst>
                  <a:ext uri="{FF2B5EF4-FFF2-40B4-BE49-F238E27FC236}">
                    <a16:creationId xmlns:a16="http://schemas.microsoft.com/office/drawing/2014/main" id="{775CF19A-C11D-4456-8622-5A020B888E4C}"/>
                  </a:ext>
                </a:extLst>
              </p:cNvPr>
              <p:cNvPicPr/>
              <p:nvPr/>
            </p:nvPicPr>
            <p:blipFill>
              <a:blip r:embed="rId42"/>
              <a:stretch>
                <a:fillRect/>
              </a:stretch>
            </p:blipFill>
            <p:spPr>
              <a:xfrm>
                <a:off x="1528842" y="2190365"/>
                <a:ext cx="3071880" cy="2698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3" name="Freihand 262">
                <a:extLst>
                  <a:ext uri="{FF2B5EF4-FFF2-40B4-BE49-F238E27FC236}">
                    <a16:creationId xmlns:a16="http://schemas.microsoft.com/office/drawing/2014/main" id="{BF499B3C-98AE-457A-AA82-97DC48A2B4B2}"/>
                  </a:ext>
                </a:extLst>
              </p14:cNvPr>
              <p14:cNvContentPartPr/>
              <p14:nvPr/>
            </p14:nvContentPartPr>
            <p14:xfrm>
              <a:off x="8094882" y="1596365"/>
              <a:ext cx="403560" cy="59400"/>
            </p14:xfrm>
          </p:contentPart>
        </mc:Choice>
        <mc:Fallback>
          <p:pic>
            <p:nvPicPr>
              <p:cNvPr id="263" name="Freihand 262">
                <a:extLst>
                  <a:ext uri="{FF2B5EF4-FFF2-40B4-BE49-F238E27FC236}">
                    <a16:creationId xmlns:a16="http://schemas.microsoft.com/office/drawing/2014/main" id="{BF499B3C-98AE-457A-AA82-97DC48A2B4B2}"/>
                  </a:ext>
                </a:extLst>
              </p:cNvPr>
              <p:cNvPicPr/>
              <p:nvPr/>
            </p:nvPicPr>
            <p:blipFill>
              <a:blip r:embed="rId44"/>
              <a:stretch>
                <a:fillRect/>
              </a:stretch>
            </p:blipFill>
            <p:spPr>
              <a:xfrm>
                <a:off x="8090562" y="1592045"/>
                <a:ext cx="412200" cy="68040"/>
              </a:xfrm>
              <a:prstGeom prst="rect">
                <a:avLst/>
              </a:prstGeom>
            </p:spPr>
          </p:pic>
        </mc:Fallback>
      </mc:AlternateContent>
      <p:grpSp>
        <p:nvGrpSpPr>
          <p:cNvPr id="272" name="Gruppieren 271">
            <a:extLst>
              <a:ext uri="{FF2B5EF4-FFF2-40B4-BE49-F238E27FC236}">
                <a16:creationId xmlns:a16="http://schemas.microsoft.com/office/drawing/2014/main" id="{541FD067-C79D-44CB-816B-24B167316BFE}"/>
              </a:ext>
            </a:extLst>
          </p:cNvPr>
          <p:cNvGrpSpPr/>
          <p:nvPr/>
        </p:nvGrpSpPr>
        <p:grpSpPr>
          <a:xfrm>
            <a:off x="769242" y="2000285"/>
            <a:ext cx="579600" cy="266400"/>
            <a:chOff x="769242" y="2000285"/>
            <a:chExt cx="579600" cy="266400"/>
          </a:xfrm>
        </p:grpSpPr>
        <mc:AlternateContent xmlns:mc="http://schemas.openxmlformats.org/markup-compatibility/2006">
          <mc:Choice xmlns:p14="http://schemas.microsoft.com/office/powerpoint/2010/main" Requires="p14">
            <p:contentPart p14:bwMode="auto" r:id="rId45">
              <p14:nvContentPartPr>
                <p14:cNvPr id="264" name="Freihand 263">
                  <a:extLst>
                    <a:ext uri="{FF2B5EF4-FFF2-40B4-BE49-F238E27FC236}">
                      <a16:creationId xmlns:a16="http://schemas.microsoft.com/office/drawing/2014/main" id="{A5F94A8D-509C-46CC-AC80-223891089DD2}"/>
                    </a:ext>
                  </a:extLst>
                </p14:cNvPr>
                <p14:cNvContentPartPr/>
                <p14:nvPr/>
              </p14:nvContentPartPr>
              <p14:xfrm>
                <a:off x="769242" y="2120885"/>
                <a:ext cx="127440" cy="86760"/>
              </p14:xfrm>
            </p:contentPart>
          </mc:Choice>
          <mc:Fallback>
            <p:pic>
              <p:nvPicPr>
                <p:cNvPr id="264" name="Freihand 263">
                  <a:extLst>
                    <a:ext uri="{FF2B5EF4-FFF2-40B4-BE49-F238E27FC236}">
                      <a16:creationId xmlns:a16="http://schemas.microsoft.com/office/drawing/2014/main" id="{A5F94A8D-509C-46CC-AC80-223891089DD2}"/>
                    </a:ext>
                  </a:extLst>
                </p:cNvPr>
                <p:cNvPicPr/>
                <p:nvPr/>
              </p:nvPicPr>
              <p:blipFill>
                <a:blip r:embed="rId46"/>
                <a:stretch>
                  <a:fillRect/>
                </a:stretch>
              </p:blipFill>
              <p:spPr>
                <a:xfrm>
                  <a:off x="764922" y="2116565"/>
                  <a:ext cx="136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5" name="Freihand 264">
                  <a:extLst>
                    <a:ext uri="{FF2B5EF4-FFF2-40B4-BE49-F238E27FC236}">
                      <a16:creationId xmlns:a16="http://schemas.microsoft.com/office/drawing/2014/main" id="{83C4171C-37C0-46B9-BC0D-D49E79E4EB23}"/>
                    </a:ext>
                  </a:extLst>
                </p14:cNvPr>
                <p14:cNvContentPartPr/>
                <p14:nvPr/>
              </p14:nvContentPartPr>
              <p14:xfrm>
                <a:off x="943482" y="2079125"/>
                <a:ext cx="46800" cy="128160"/>
              </p14:xfrm>
            </p:contentPart>
          </mc:Choice>
          <mc:Fallback>
            <p:pic>
              <p:nvPicPr>
                <p:cNvPr id="265" name="Freihand 264">
                  <a:extLst>
                    <a:ext uri="{FF2B5EF4-FFF2-40B4-BE49-F238E27FC236}">
                      <a16:creationId xmlns:a16="http://schemas.microsoft.com/office/drawing/2014/main" id="{83C4171C-37C0-46B9-BC0D-D49E79E4EB23}"/>
                    </a:ext>
                  </a:extLst>
                </p:cNvPr>
                <p:cNvPicPr/>
                <p:nvPr/>
              </p:nvPicPr>
              <p:blipFill>
                <a:blip r:embed="rId48"/>
                <a:stretch>
                  <a:fillRect/>
                </a:stretch>
              </p:blipFill>
              <p:spPr>
                <a:xfrm>
                  <a:off x="939162" y="2074805"/>
                  <a:ext cx="55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6" name="Freihand 265">
                  <a:extLst>
                    <a:ext uri="{FF2B5EF4-FFF2-40B4-BE49-F238E27FC236}">
                      <a16:creationId xmlns:a16="http://schemas.microsoft.com/office/drawing/2014/main" id="{A6CAEB40-3778-4E50-8440-0BF26E08F393}"/>
                    </a:ext>
                  </a:extLst>
                </p14:cNvPr>
                <p14:cNvContentPartPr/>
                <p14:nvPr/>
              </p14:nvContentPartPr>
              <p14:xfrm>
                <a:off x="1021602" y="2093525"/>
                <a:ext cx="51480" cy="81720"/>
              </p14:xfrm>
            </p:contentPart>
          </mc:Choice>
          <mc:Fallback>
            <p:pic>
              <p:nvPicPr>
                <p:cNvPr id="266" name="Freihand 265">
                  <a:extLst>
                    <a:ext uri="{FF2B5EF4-FFF2-40B4-BE49-F238E27FC236}">
                      <a16:creationId xmlns:a16="http://schemas.microsoft.com/office/drawing/2014/main" id="{A6CAEB40-3778-4E50-8440-0BF26E08F393}"/>
                    </a:ext>
                  </a:extLst>
                </p:cNvPr>
                <p:cNvPicPr/>
                <p:nvPr/>
              </p:nvPicPr>
              <p:blipFill>
                <a:blip r:embed="rId50"/>
                <a:stretch>
                  <a:fillRect/>
                </a:stretch>
              </p:blipFill>
              <p:spPr>
                <a:xfrm>
                  <a:off x="1017282" y="2089205"/>
                  <a:ext cx="60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7" name="Freihand 266">
                  <a:extLst>
                    <a:ext uri="{FF2B5EF4-FFF2-40B4-BE49-F238E27FC236}">
                      <a16:creationId xmlns:a16="http://schemas.microsoft.com/office/drawing/2014/main" id="{C05A4F00-5259-47B4-A6F8-9F4C78F14EFA}"/>
                    </a:ext>
                  </a:extLst>
                </p14:cNvPr>
                <p14:cNvContentPartPr/>
                <p14:nvPr/>
              </p14:nvContentPartPr>
              <p14:xfrm>
                <a:off x="1128162" y="2097845"/>
                <a:ext cx="3600" cy="69840"/>
              </p14:xfrm>
            </p:contentPart>
          </mc:Choice>
          <mc:Fallback>
            <p:pic>
              <p:nvPicPr>
                <p:cNvPr id="267" name="Freihand 266">
                  <a:extLst>
                    <a:ext uri="{FF2B5EF4-FFF2-40B4-BE49-F238E27FC236}">
                      <a16:creationId xmlns:a16="http://schemas.microsoft.com/office/drawing/2014/main" id="{C05A4F00-5259-47B4-A6F8-9F4C78F14EFA}"/>
                    </a:ext>
                  </a:extLst>
                </p:cNvPr>
                <p:cNvPicPr/>
                <p:nvPr/>
              </p:nvPicPr>
              <p:blipFill>
                <a:blip r:embed="rId52"/>
                <a:stretch>
                  <a:fillRect/>
                </a:stretch>
              </p:blipFill>
              <p:spPr>
                <a:xfrm>
                  <a:off x="1123842" y="2093525"/>
                  <a:ext cx="12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8" name="Freihand 267">
                  <a:extLst>
                    <a:ext uri="{FF2B5EF4-FFF2-40B4-BE49-F238E27FC236}">
                      <a16:creationId xmlns:a16="http://schemas.microsoft.com/office/drawing/2014/main" id="{8BC9C9EB-F188-4109-9E71-88DF72C6E8DE}"/>
                    </a:ext>
                  </a:extLst>
                </p14:cNvPr>
                <p14:cNvContentPartPr/>
                <p14:nvPr/>
              </p14:nvContentPartPr>
              <p14:xfrm>
                <a:off x="1100082" y="2138885"/>
                <a:ext cx="55080" cy="4680"/>
              </p14:xfrm>
            </p:contentPart>
          </mc:Choice>
          <mc:Fallback>
            <p:pic>
              <p:nvPicPr>
                <p:cNvPr id="268" name="Freihand 267">
                  <a:extLst>
                    <a:ext uri="{FF2B5EF4-FFF2-40B4-BE49-F238E27FC236}">
                      <a16:creationId xmlns:a16="http://schemas.microsoft.com/office/drawing/2014/main" id="{8BC9C9EB-F188-4109-9E71-88DF72C6E8DE}"/>
                    </a:ext>
                  </a:extLst>
                </p:cNvPr>
                <p:cNvPicPr/>
                <p:nvPr/>
              </p:nvPicPr>
              <p:blipFill>
                <a:blip r:embed="rId54"/>
                <a:stretch>
                  <a:fillRect/>
                </a:stretch>
              </p:blipFill>
              <p:spPr>
                <a:xfrm>
                  <a:off x="1095762" y="2134565"/>
                  <a:ext cx="63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9" name="Freihand 268">
                  <a:extLst>
                    <a:ext uri="{FF2B5EF4-FFF2-40B4-BE49-F238E27FC236}">
                      <a16:creationId xmlns:a16="http://schemas.microsoft.com/office/drawing/2014/main" id="{47A0A83E-E4D9-4E07-896D-F48F074D09AF}"/>
                    </a:ext>
                  </a:extLst>
                </p14:cNvPr>
                <p14:cNvContentPartPr/>
                <p14:nvPr/>
              </p14:nvContentPartPr>
              <p14:xfrm>
                <a:off x="1197642" y="2000285"/>
                <a:ext cx="151200" cy="266400"/>
              </p14:xfrm>
            </p:contentPart>
          </mc:Choice>
          <mc:Fallback>
            <p:pic>
              <p:nvPicPr>
                <p:cNvPr id="269" name="Freihand 268">
                  <a:extLst>
                    <a:ext uri="{FF2B5EF4-FFF2-40B4-BE49-F238E27FC236}">
                      <a16:creationId xmlns:a16="http://schemas.microsoft.com/office/drawing/2014/main" id="{47A0A83E-E4D9-4E07-896D-F48F074D09AF}"/>
                    </a:ext>
                  </a:extLst>
                </p:cNvPr>
                <p:cNvPicPr/>
                <p:nvPr/>
              </p:nvPicPr>
              <p:blipFill>
                <a:blip r:embed="rId56"/>
                <a:stretch>
                  <a:fillRect/>
                </a:stretch>
              </p:blipFill>
              <p:spPr>
                <a:xfrm>
                  <a:off x="1193322" y="1995965"/>
                  <a:ext cx="1598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1" name="Freihand 270">
                  <a:extLst>
                    <a:ext uri="{FF2B5EF4-FFF2-40B4-BE49-F238E27FC236}">
                      <a16:creationId xmlns:a16="http://schemas.microsoft.com/office/drawing/2014/main" id="{73651212-0EEA-406C-9912-A9AB68FD95DB}"/>
                    </a:ext>
                  </a:extLst>
                </p14:cNvPr>
                <p14:cNvContentPartPr/>
                <p14:nvPr/>
              </p14:nvContentPartPr>
              <p14:xfrm>
                <a:off x="878322" y="2170565"/>
                <a:ext cx="41040" cy="71280"/>
              </p14:xfrm>
            </p:contentPart>
          </mc:Choice>
          <mc:Fallback>
            <p:pic>
              <p:nvPicPr>
                <p:cNvPr id="271" name="Freihand 270">
                  <a:extLst>
                    <a:ext uri="{FF2B5EF4-FFF2-40B4-BE49-F238E27FC236}">
                      <a16:creationId xmlns:a16="http://schemas.microsoft.com/office/drawing/2014/main" id="{73651212-0EEA-406C-9912-A9AB68FD95DB}"/>
                    </a:ext>
                  </a:extLst>
                </p:cNvPr>
                <p:cNvPicPr/>
                <p:nvPr/>
              </p:nvPicPr>
              <p:blipFill>
                <a:blip r:embed="rId58"/>
                <a:stretch>
                  <a:fillRect/>
                </a:stretch>
              </p:blipFill>
              <p:spPr>
                <a:xfrm>
                  <a:off x="874002" y="2166245"/>
                  <a:ext cx="4968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276" name="Freihand 275">
                <a:extLst>
                  <a:ext uri="{FF2B5EF4-FFF2-40B4-BE49-F238E27FC236}">
                    <a16:creationId xmlns:a16="http://schemas.microsoft.com/office/drawing/2014/main" id="{F29322BD-7BEF-49DC-96C4-4B2CCE9D3C7B}"/>
                  </a:ext>
                </a:extLst>
              </p14:cNvPr>
              <p14:cNvContentPartPr/>
              <p14:nvPr/>
            </p14:nvContentPartPr>
            <p14:xfrm>
              <a:off x="8488002" y="384605"/>
              <a:ext cx="973080" cy="73800"/>
            </p14:xfrm>
          </p:contentPart>
        </mc:Choice>
        <mc:Fallback>
          <p:pic>
            <p:nvPicPr>
              <p:cNvPr id="276" name="Freihand 275">
                <a:extLst>
                  <a:ext uri="{FF2B5EF4-FFF2-40B4-BE49-F238E27FC236}">
                    <a16:creationId xmlns:a16="http://schemas.microsoft.com/office/drawing/2014/main" id="{F29322BD-7BEF-49DC-96C4-4B2CCE9D3C7B}"/>
                  </a:ext>
                </a:extLst>
              </p:cNvPr>
              <p:cNvPicPr/>
              <p:nvPr/>
            </p:nvPicPr>
            <p:blipFill>
              <a:blip r:embed="rId60"/>
              <a:stretch>
                <a:fillRect/>
              </a:stretch>
            </p:blipFill>
            <p:spPr>
              <a:xfrm>
                <a:off x="8483682" y="380285"/>
                <a:ext cx="981720" cy="82440"/>
              </a:xfrm>
              <a:prstGeom prst="rect">
                <a:avLst/>
              </a:prstGeom>
            </p:spPr>
          </p:pic>
        </mc:Fallback>
      </mc:AlternateContent>
      <p:grpSp>
        <p:nvGrpSpPr>
          <p:cNvPr id="284" name="Gruppieren 283">
            <a:extLst>
              <a:ext uri="{FF2B5EF4-FFF2-40B4-BE49-F238E27FC236}">
                <a16:creationId xmlns:a16="http://schemas.microsoft.com/office/drawing/2014/main" id="{883A7A78-678B-4034-A647-03D29AF15498}"/>
              </a:ext>
            </a:extLst>
          </p:cNvPr>
          <p:cNvGrpSpPr/>
          <p:nvPr/>
        </p:nvGrpSpPr>
        <p:grpSpPr>
          <a:xfrm>
            <a:off x="2274042" y="1591325"/>
            <a:ext cx="2270520" cy="3238200"/>
            <a:chOff x="2274042" y="1591325"/>
            <a:chExt cx="2270520" cy="3238200"/>
          </a:xfrm>
        </p:grpSpPr>
        <mc:AlternateContent xmlns:mc="http://schemas.openxmlformats.org/markup-compatibility/2006">
          <mc:Choice xmlns:p14="http://schemas.microsoft.com/office/powerpoint/2010/main" Requires="p14">
            <p:contentPart p14:bwMode="auto" r:id="rId61">
              <p14:nvContentPartPr>
                <p14:cNvPr id="277" name="Freihand 276">
                  <a:extLst>
                    <a:ext uri="{FF2B5EF4-FFF2-40B4-BE49-F238E27FC236}">
                      <a16:creationId xmlns:a16="http://schemas.microsoft.com/office/drawing/2014/main" id="{BCEED6E9-8D31-496E-BEDD-715F43EB27AE}"/>
                    </a:ext>
                  </a:extLst>
                </p14:cNvPr>
                <p14:cNvContentPartPr/>
                <p14:nvPr/>
              </p14:nvContentPartPr>
              <p14:xfrm>
                <a:off x="2274042" y="1591325"/>
                <a:ext cx="2270520" cy="2511720"/>
              </p14:xfrm>
            </p:contentPart>
          </mc:Choice>
          <mc:Fallback>
            <p:pic>
              <p:nvPicPr>
                <p:cNvPr id="277" name="Freihand 276">
                  <a:extLst>
                    <a:ext uri="{FF2B5EF4-FFF2-40B4-BE49-F238E27FC236}">
                      <a16:creationId xmlns:a16="http://schemas.microsoft.com/office/drawing/2014/main" id="{BCEED6E9-8D31-496E-BEDD-715F43EB27AE}"/>
                    </a:ext>
                  </a:extLst>
                </p:cNvPr>
                <p:cNvPicPr/>
                <p:nvPr/>
              </p:nvPicPr>
              <p:blipFill>
                <a:blip r:embed="rId62"/>
                <a:stretch>
                  <a:fillRect/>
                </a:stretch>
              </p:blipFill>
              <p:spPr>
                <a:xfrm>
                  <a:off x="2269722" y="1587005"/>
                  <a:ext cx="2279160" cy="2520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78" name="Freihand 277">
                  <a:extLst>
                    <a:ext uri="{FF2B5EF4-FFF2-40B4-BE49-F238E27FC236}">
                      <a16:creationId xmlns:a16="http://schemas.microsoft.com/office/drawing/2014/main" id="{CEF4AD66-0F58-4E31-81D5-44A4FC3AF89A}"/>
                    </a:ext>
                  </a:extLst>
                </p14:cNvPr>
                <p14:cNvContentPartPr/>
                <p14:nvPr/>
              </p14:nvContentPartPr>
              <p14:xfrm>
                <a:off x="2953722" y="3358205"/>
                <a:ext cx="27000" cy="98280"/>
              </p14:xfrm>
            </p:contentPart>
          </mc:Choice>
          <mc:Fallback>
            <p:pic>
              <p:nvPicPr>
                <p:cNvPr id="278" name="Freihand 277">
                  <a:extLst>
                    <a:ext uri="{FF2B5EF4-FFF2-40B4-BE49-F238E27FC236}">
                      <a16:creationId xmlns:a16="http://schemas.microsoft.com/office/drawing/2014/main" id="{CEF4AD66-0F58-4E31-81D5-44A4FC3AF89A}"/>
                    </a:ext>
                  </a:extLst>
                </p:cNvPr>
                <p:cNvPicPr/>
                <p:nvPr/>
              </p:nvPicPr>
              <p:blipFill>
                <a:blip r:embed="rId64"/>
                <a:stretch>
                  <a:fillRect/>
                </a:stretch>
              </p:blipFill>
              <p:spPr>
                <a:xfrm>
                  <a:off x="2949402" y="3353885"/>
                  <a:ext cx="35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80" name="Freihand 279">
                  <a:extLst>
                    <a:ext uri="{FF2B5EF4-FFF2-40B4-BE49-F238E27FC236}">
                      <a16:creationId xmlns:a16="http://schemas.microsoft.com/office/drawing/2014/main" id="{EF4C372C-1328-4056-A826-C8F43BAC8638}"/>
                    </a:ext>
                  </a:extLst>
                </p14:cNvPr>
                <p14:cNvContentPartPr/>
                <p14:nvPr/>
              </p14:nvContentPartPr>
              <p14:xfrm>
                <a:off x="2964522" y="3436325"/>
                <a:ext cx="4680" cy="123840"/>
              </p14:xfrm>
            </p:contentPart>
          </mc:Choice>
          <mc:Fallback>
            <p:pic>
              <p:nvPicPr>
                <p:cNvPr id="280" name="Freihand 279">
                  <a:extLst>
                    <a:ext uri="{FF2B5EF4-FFF2-40B4-BE49-F238E27FC236}">
                      <a16:creationId xmlns:a16="http://schemas.microsoft.com/office/drawing/2014/main" id="{EF4C372C-1328-4056-A826-C8F43BAC8638}"/>
                    </a:ext>
                  </a:extLst>
                </p:cNvPr>
                <p:cNvPicPr/>
                <p:nvPr/>
              </p:nvPicPr>
              <p:blipFill>
                <a:blip r:embed="rId66"/>
                <a:stretch>
                  <a:fillRect/>
                </a:stretch>
              </p:blipFill>
              <p:spPr>
                <a:xfrm>
                  <a:off x="2960202" y="3432005"/>
                  <a:ext cx="13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1" name="Freihand 280">
                  <a:extLst>
                    <a:ext uri="{FF2B5EF4-FFF2-40B4-BE49-F238E27FC236}">
                      <a16:creationId xmlns:a16="http://schemas.microsoft.com/office/drawing/2014/main" id="{274038A8-F659-4674-9BA3-E7EF2BEBBEF7}"/>
                    </a:ext>
                  </a:extLst>
                </p14:cNvPr>
                <p14:cNvContentPartPr/>
                <p14:nvPr/>
              </p14:nvContentPartPr>
              <p14:xfrm>
                <a:off x="2972802" y="3711005"/>
                <a:ext cx="29520" cy="423720"/>
              </p14:xfrm>
            </p:contentPart>
          </mc:Choice>
          <mc:Fallback>
            <p:pic>
              <p:nvPicPr>
                <p:cNvPr id="281" name="Freihand 280">
                  <a:extLst>
                    <a:ext uri="{FF2B5EF4-FFF2-40B4-BE49-F238E27FC236}">
                      <a16:creationId xmlns:a16="http://schemas.microsoft.com/office/drawing/2014/main" id="{274038A8-F659-4674-9BA3-E7EF2BEBBEF7}"/>
                    </a:ext>
                  </a:extLst>
                </p:cNvPr>
                <p:cNvPicPr/>
                <p:nvPr/>
              </p:nvPicPr>
              <p:blipFill>
                <a:blip r:embed="rId68"/>
                <a:stretch>
                  <a:fillRect/>
                </a:stretch>
              </p:blipFill>
              <p:spPr>
                <a:xfrm>
                  <a:off x="2968482" y="3706685"/>
                  <a:ext cx="3816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2" name="Freihand 281">
                  <a:extLst>
                    <a:ext uri="{FF2B5EF4-FFF2-40B4-BE49-F238E27FC236}">
                      <a16:creationId xmlns:a16="http://schemas.microsoft.com/office/drawing/2014/main" id="{166E2B32-677D-41F4-A672-4F3426A71C0C}"/>
                    </a:ext>
                  </a:extLst>
                </p14:cNvPr>
                <p14:cNvContentPartPr/>
                <p14:nvPr/>
              </p14:nvContentPartPr>
              <p14:xfrm>
                <a:off x="2954082" y="4202765"/>
                <a:ext cx="24480" cy="626760"/>
              </p14:xfrm>
            </p:contentPart>
          </mc:Choice>
          <mc:Fallback>
            <p:pic>
              <p:nvPicPr>
                <p:cNvPr id="282" name="Freihand 281">
                  <a:extLst>
                    <a:ext uri="{FF2B5EF4-FFF2-40B4-BE49-F238E27FC236}">
                      <a16:creationId xmlns:a16="http://schemas.microsoft.com/office/drawing/2014/main" id="{166E2B32-677D-41F4-A672-4F3426A71C0C}"/>
                    </a:ext>
                  </a:extLst>
                </p:cNvPr>
                <p:cNvPicPr/>
                <p:nvPr/>
              </p:nvPicPr>
              <p:blipFill>
                <a:blip r:embed="rId70"/>
                <a:stretch>
                  <a:fillRect/>
                </a:stretch>
              </p:blipFill>
              <p:spPr>
                <a:xfrm>
                  <a:off x="2949762" y="4198445"/>
                  <a:ext cx="33120" cy="635400"/>
                </a:xfrm>
                <a:prstGeom prst="rect">
                  <a:avLst/>
                </a:prstGeom>
              </p:spPr>
            </p:pic>
          </mc:Fallback>
        </mc:AlternateContent>
      </p:grpSp>
      <p:grpSp>
        <p:nvGrpSpPr>
          <p:cNvPr id="325" name="Gruppieren 324">
            <a:extLst>
              <a:ext uri="{FF2B5EF4-FFF2-40B4-BE49-F238E27FC236}">
                <a16:creationId xmlns:a16="http://schemas.microsoft.com/office/drawing/2014/main" id="{413206FD-E8DB-4FA0-92E9-808E680310D6}"/>
              </a:ext>
            </a:extLst>
          </p:cNvPr>
          <p:cNvGrpSpPr/>
          <p:nvPr/>
        </p:nvGrpSpPr>
        <p:grpSpPr>
          <a:xfrm>
            <a:off x="7195602" y="2303405"/>
            <a:ext cx="2454840" cy="718560"/>
            <a:chOff x="7195602" y="2303405"/>
            <a:chExt cx="2454840" cy="718560"/>
          </a:xfrm>
        </p:grpSpPr>
        <mc:AlternateContent xmlns:mc="http://schemas.openxmlformats.org/markup-compatibility/2006">
          <mc:Choice xmlns:p14="http://schemas.microsoft.com/office/powerpoint/2010/main" Requires="p14">
            <p:contentPart p14:bwMode="auto" r:id="rId71">
              <p14:nvContentPartPr>
                <p14:cNvPr id="296" name="Freihand 295">
                  <a:extLst>
                    <a:ext uri="{FF2B5EF4-FFF2-40B4-BE49-F238E27FC236}">
                      <a16:creationId xmlns:a16="http://schemas.microsoft.com/office/drawing/2014/main" id="{E3BB559C-029F-4977-ABDF-ACCE192DB74A}"/>
                    </a:ext>
                  </a:extLst>
                </p14:cNvPr>
                <p14:cNvContentPartPr/>
                <p14:nvPr/>
              </p14:nvContentPartPr>
              <p14:xfrm>
                <a:off x="7195602" y="2530205"/>
                <a:ext cx="193320" cy="118800"/>
              </p14:xfrm>
            </p:contentPart>
          </mc:Choice>
          <mc:Fallback>
            <p:pic>
              <p:nvPicPr>
                <p:cNvPr id="296" name="Freihand 295">
                  <a:extLst>
                    <a:ext uri="{FF2B5EF4-FFF2-40B4-BE49-F238E27FC236}">
                      <a16:creationId xmlns:a16="http://schemas.microsoft.com/office/drawing/2014/main" id="{E3BB559C-029F-4977-ABDF-ACCE192DB74A}"/>
                    </a:ext>
                  </a:extLst>
                </p:cNvPr>
                <p:cNvPicPr/>
                <p:nvPr/>
              </p:nvPicPr>
              <p:blipFill>
                <a:blip r:embed="rId72"/>
                <a:stretch>
                  <a:fillRect/>
                </a:stretch>
              </p:blipFill>
              <p:spPr>
                <a:xfrm>
                  <a:off x="7191282" y="2525885"/>
                  <a:ext cx="201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97" name="Freihand 296">
                  <a:extLst>
                    <a:ext uri="{FF2B5EF4-FFF2-40B4-BE49-F238E27FC236}">
                      <a16:creationId xmlns:a16="http://schemas.microsoft.com/office/drawing/2014/main" id="{207CC605-6561-4247-82F3-3A5C6AF0EC91}"/>
                    </a:ext>
                  </a:extLst>
                </p14:cNvPr>
                <p14:cNvContentPartPr/>
                <p14:nvPr/>
              </p14:nvContentPartPr>
              <p14:xfrm>
                <a:off x="7449762" y="2586365"/>
                <a:ext cx="95400" cy="72720"/>
              </p14:xfrm>
            </p:contentPart>
          </mc:Choice>
          <mc:Fallback>
            <p:pic>
              <p:nvPicPr>
                <p:cNvPr id="297" name="Freihand 296">
                  <a:extLst>
                    <a:ext uri="{FF2B5EF4-FFF2-40B4-BE49-F238E27FC236}">
                      <a16:creationId xmlns:a16="http://schemas.microsoft.com/office/drawing/2014/main" id="{207CC605-6561-4247-82F3-3A5C6AF0EC91}"/>
                    </a:ext>
                  </a:extLst>
                </p:cNvPr>
                <p:cNvPicPr/>
                <p:nvPr/>
              </p:nvPicPr>
              <p:blipFill>
                <a:blip r:embed="rId74"/>
                <a:stretch>
                  <a:fillRect/>
                </a:stretch>
              </p:blipFill>
              <p:spPr>
                <a:xfrm>
                  <a:off x="7445442" y="2582045"/>
                  <a:ext cx="104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8" name="Freihand 297">
                  <a:extLst>
                    <a:ext uri="{FF2B5EF4-FFF2-40B4-BE49-F238E27FC236}">
                      <a16:creationId xmlns:a16="http://schemas.microsoft.com/office/drawing/2014/main" id="{FE021EFB-03D2-4BDB-B0A1-57D76775355F}"/>
                    </a:ext>
                  </a:extLst>
                </p14:cNvPr>
                <p14:cNvContentPartPr/>
                <p14:nvPr/>
              </p14:nvContentPartPr>
              <p14:xfrm>
                <a:off x="7563882" y="2551805"/>
                <a:ext cx="65160" cy="100080"/>
              </p14:xfrm>
            </p:contentPart>
          </mc:Choice>
          <mc:Fallback>
            <p:pic>
              <p:nvPicPr>
                <p:cNvPr id="298" name="Freihand 297">
                  <a:extLst>
                    <a:ext uri="{FF2B5EF4-FFF2-40B4-BE49-F238E27FC236}">
                      <a16:creationId xmlns:a16="http://schemas.microsoft.com/office/drawing/2014/main" id="{FE021EFB-03D2-4BDB-B0A1-57D76775355F}"/>
                    </a:ext>
                  </a:extLst>
                </p:cNvPr>
                <p:cNvPicPr/>
                <p:nvPr/>
              </p:nvPicPr>
              <p:blipFill>
                <a:blip r:embed="rId76"/>
                <a:stretch>
                  <a:fillRect/>
                </a:stretch>
              </p:blipFill>
              <p:spPr>
                <a:xfrm>
                  <a:off x="7559562" y="2547485"/>
                  <a:ext cx="73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9" name="Freihand 298">
                  <a:extLst>
                    <a:ext uri="{FF2B5EF4-FFF2-40B4-BE49-F238E27FC236}">
                      <a16:creationId xmlns:a16="http://schemas.microsoft.com/office/drawing/2014/main" id="{E9B21698-D6B4-4CE3-B6BC-C1C1D370D28A}"/>
                    </a:ext>
                  </a:extLst>
                </p14:cNvPr>
                <p14:cNvContentPartPr/>
                <p14:nvPr/>
              </p14:nvContentPartPr>
              <p14:xfrm>
                <a:off x="7805802" y="2557925"/>
                <a:ext cx="116280" cy="196560"/>
              </p14:xfrm>
            </p:contentPart>
          </mc:Choice>
          <mc:Fallback>
            <p:pic>
              <p:nvPicPr>
                <p:cNvPr id="299" name="Freihand 298">
                  <a:extLst>
                    <a:ext uri="{FF2B5EF4-FFF2-40B4-BE49-F238E27FC236}">
                      <a16:creationId xmlns:a16="http://schemas.microsoft.com/office/drawing/2014/main" id="{E9B21698-D6B4-4CE3-B6BC-C1C1D370D28A}"/>
                    </a:ext>
                  </a:extLst>
                </p:cNvPr>
                <p:cNvPicPr/>
                <p:nvPr/>
              </p:nvPicPr>
              <p:blipFill>
                <a:blip r:embed="rId78"/>
                <a:stretch>
                  <a:fillRect/>
                </a:stretch>
              </p:blipFill>
              <p:spPr>
                <a:xfrm>
                  <a:off x="7801482" y="2553605"/>
                  <a:ext cx="124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0" name="Freihand 299">
                  <a:extLst>
                    <a:ext uri="{FF2B5EF4-FFF2-40B4-BE49-F238E27FC236}">
                      <a16:creationId xmlns:a16="http://schemas.microsoft.com/office/drawing/2014/main" id="{67B5E426-4A62-4CDA-8EF3-C4557A4E783B}"/>
                    </a:ext>
                  </a:extLst>
                </p14:cNvPr>
                <p14:cNvContentPartPr/>
                <p14:nvPr/>
              </p14:nvContentPartPr>
              <p14:xfrm>
                <a:off x="7962762" y="2559365"/>
                <a:ext cx="42480" cy="58680"/>
              </p14:xfrm>
            </p:contentPart>
          </mc:Choice>
          <mc:Fallback>
            <p:pic>
              <p:nvPicPr>
                <p:cNvPr id="300" name="Freihand 299">
                  <a:extLst>
                    <a:ext uri="{FF2B5EF4-FFF2-40B4-BE49-F238E27FC236}">
                      <a16:creationId xmlns:a16="http://schemas.microsoft.com/office/drawing/2014/main" id="{67B5E426-4A62-4CDA-8EF3-C4557A4E783B}"/>
                    </a:ext>
                  </a:extLst>
                </p:cNvPr>
                <p:cNvPicPr/>
                <p:nvPr/>
              </p:nvPicPr>
              <p:blipFill>
                <a:blip r:embed="rId80"/>
                <a:stretch>
                  <a:fillRect/>
                </a:stretch>
              </p:blipFill>
              <p:spPr>
                <a:xfrm>
                  <a:off x="7958442" y="2555045"/>
                  <a:ext cx="51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1" name="Freihand 300">
                  <a:extLst>
                    <a:ext uri="{FF2B5EF4-FFF2-40B4-BE49-F238E27FC236}">
                      <a16:creationId xmlns:a16="http://schemas.microsoft.com/office/drawing/2014/main" id="{5B3E43A9-A92B-4E67-9253-CF3CA1A162DC}"/>
                    </a:ext>
                  </a:extLst>
                </p14:cNvPr>
                <p14:cNvContentPartPr/>
                <p14:nvPr/>
              </p14:nvContentPartPr>
              <p14:xfrm>
                <a:off x="8040522" y="2530205"/>
                <a:ext cx="78840" cy="82080"/>
              </p14:xfrm>
            </p:contentPart>
          </mc:Choice>
          <mc:Fallback>
            <p:pic>
              <p:nvPicPr>
                <p:cNvPr id="301" name="Freihand 300">
                  <a:extLst>
                    <a:ext uri="{FF2B5EF4-FFF2-40B4-BE49-F238E27FC236}">
                      <a16:creationId xmlns:a16="http://schemas.microsoft.com/office/drawing/2014/main" id="{5B3E43A9-A92B-4E67-9253-CF3CA1A162DC}"/>
                    </a:ext>
                  </a:extLst>
                </p:cNvPr>
                <p:cNvPicPr/>
                <p:nvPr/>
              </p:nvPicPr>
              <p:blipFill>
                <a:blip r:embed="rId82"/>
                <a:stretch>
                  <a:fillRect/>
                </a:stretch>
              </p:blipFill>
              <p:spPr>
                <a:xfrm>
                  <a:off x="8036202" y="2525885"/>
                  <a:ext cx="8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2" name="Freihand 301">
                  <a:extLst>
                    <a:ext uri="{FF2B5EF4-FFF2-40B4-BE49-F238E27FC236}">
                      <a16:creationId xmlns:a16="http://schemas.microsoft.com/office/drawing/2014/main" id="{CD5718D6-BDCB-4FEB-A877-E50CBCEA6914}"/>
                    </a:ext>
                  </a:extLst>
                </p14:cNvPr>
                <p14:cNvContentPartPr/>
                <p14:nvPr/>
              </p14:nvContentPartPr>
              <p14:xfrm>
                <a:off x="8119362" y="2539205"/>
                <a:ext cx="68760" cy="70560"/>
              </p14:xfrm>
            </p:contentPart>
          </mc:Choice>
          <mc:Fallback>
            <p:pic>
              <p:nvPicPr>
                <p:cNvPr id="302" name="Freihand 301">
                  <a:extLst>
                    <a:ext uri="{FF2B5EF4-FFF2-40B4-BE49-F238E27FC236}">
                      <a16:creationId xmlns:a16="http://schemas.microsoft.com/office/drawing/2014/main" id="{CD5718D6-BDCB-4FEB-A877-E50CBCEA6914}"/>
                    </a:ext>
                  </a:extLst>
                </p:cNvPr>
                <p:cNvPicPr/>
                <p:nvPr/>
              </p:nvPicPr>
              <p:blipFill>
                <a:blip r:embed="rId84"/>
                <a:stretch>
                  <a:fillRect/>
                </a:stretch>
              </p:blipFill>
              <p:spPr>
                <a:xfrm>
                  <a:off x="8115042" y="2534885"/>
                  <a:ext cx="77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3" name="Freihand 302">
                  <a:extLst>
                    <a:ext uri="{FF2B5EF4-FFF2-40B4-BE49-F238E27FC236}">
                      <a16:creationId xmlns:a16="http://schemas.microsoft.com/office/drawing/2014/main" id="{FAC9AACD-51EE-493A-9304-66DDB4033B1D}"/>
                    </a:ext>
                  </a:extLst>
                </p14:cNvPr>
                <p14:cNvContentPartPr/>
                <p14:nvPr/>
              </p14:nvContentPartPr>
              <p14:xfrm>
                <a:off x="8222682" y="2525165"/>
                <a:ext cx="9360" cy="86400"/>
              </p14:xfrm>
            </p:contentPart>
          </mc:Choice>
          <mc:Fallback>
            <p:pic>
              <p:nvPicPr>
                <p:cNvPr id="303" name="Freihand 302">
                  <a:extLst>
                    <a:ext uri="{FF2B5EF4-FFF2-40B4-BE49-F238E27FC236}">
                      <a16:creationId xmlns:a16="http://schemas.microsoft.com/office/drawing/2014/main" id="{FAC9AACD-51EE-493A-9304-66DDB4033B1D}"/>
                    </a:ext>
                  </a:extLst>
                </p:cNvPr>
                <p:cNvPicPr/>
                <p:nvPr/>
              </p:nvPicPr>
              <p:blipFill>
                <a:blip r:embed="rId86"/>
                <a:stretch>
                  <a:fillRect/>
                </a:stretch>
              </p:blipFill>
              <p:spPr>
                <a:xfrm>
                  <a:off x="8218362" y="2520845"/>
                  <a:ext cx="18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04" name="Freihand 303">
                  <a:extLst>
                    <a:ext uri="{FF2B5EF4-FFF2-40B4-BE49-F238E27FC236}">
                      <a16:creationId xmlns:a16="http://schemas.microsoft.com/office/drawing/2014/main" id="{0ED93888-2911-4CCA-AC72-E11FF04F6266}"/>
                    </a:ext>
                  </a:extLst>
                </p14:cNvPr>
                <p14:cNvContentPartPr/>
                <p14:nvPr/>
              </p14:nvContentPartPr>
              <p14:xfrm>
                <a:off x="8239962" y="2430485"/>
                <a:ext cx="212040" cy="153720"/>
              </p14:xfrm>
            </p:contentPart>
          </mc:Choice>
          <mc:Fallback>
            <p:pic>
              <p:nvPicPr>
                <p:cNvPr id="304" name="Freihand 303">
                  <a:extLst>
                    <a:ext uri="{FF2B5EF4-FFF2-40B4-BE49-F238E27FC236}">
                      <a16:creationId xmlns:a16="http://schemas.microsoft.com/office/drawing/2014/main" id="{0ED93888-2911-4CCA-AC72-E11FF04F6266}"/>
                    </a:ext>
                  </a:extLst>
                </p:cNvPr>
                <p:cNvPicPr/>
                <p:nvPr/>
              </p:nvPicPr>
              <p:blipFill>
                <a:blip r:embed="rId88"/>
                <a:stretch>
                  <a:fillRect/>
                </a:stretch>
              </p:blipFill>
              <p:spPr>
                <a:xfrm>
                  <a:off x="8235642" y="2426165"/>
                  <a:ext cx="220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5" name="Freihand 304">
                  <a:extLst>
                    <a:ext uri="{FF2B5EF4-FFF2-40B4-BE49-F238E27FC236}">
                      <a16:creationId xmlns:a16="http://schemas.microsoft.com/office/drawing/2014/main" id="{D99E7C13-DD91-4414-8EF9-527E460F5883}"/>
                    </a:ext>
                  </a:extLst>
                </p14:cNvPr>
                <p14:cNvContentPartPr/>
                <p14:nvPr/>
              </p14:nvContentPartPr>
              <p14:xfrm>
                <a:off x="8294322" y="2394845"/>
                <a:ext cx="32760" cy="17280"/>
              </p14:xfrm>
            </p:contentPart>
          </mc:Choice>
          <mc:Fallback>
            <p:pic>
              <p:nvPicPr>
                <p:cNvPr id="305" name="Freihand 304">
                  <a:extLst>
                    <a:ext uri="{FF2B5EF4-FFF2-40B4-BE49-F238E27FC236}">
                      <a16:creationId xmlns:a16="http://schemas.microsoft.com/office/drawing/2014/main" id="{D99E7C13-DD91-4414-8EF9-527E460F5883}"/>
                    </a:ext>
                  </a:extLst>
                </p:cNvPr>
                <p:cNvPicPr/>
                <p:nvPr/>
              </p:nvPicPr>
              <p:blipFill>
                <a:blip r:embed="rId90"/>
                <a:stretch>
                  <a:fillRect/>
                </a:stretch>
              </p:blipFill>
              <p:spPr>
                <a:xfrm>
                  <a:off x="8290002" y="2390525"/>
                  <a:ext cx="41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06" name="Freihand 305">
                  <a:extLst>
                    <a:ext uri="{FF2B5EF4-FFF2-40B4-BE49-F238E27FC236}">
                      <a16:creationId xmlns:a16="http://schemas.microsoft.com/office/drawing/2014/main" id="{3435125A-438D-4693-8357-829296E48817}"/>
                    </a:ext>
                  </a:extLst>
                </p14:cNvPr>
                <p14:cNvContentPartPr/>
                <p14:nvPr/>
              </p14:nvContentPartPr>
              <p14:xfrm>
                <a:off x="8531922" y="2557925"/>
                <a:ext cx="15480" cy="119520"/>
              </p14:xfrm>
            </p:contentPart>
          </mc:Choice>
          <mc:Fallback>
            <p:pic>
              <p:nvPicPr>
                <p:cNvPr id="306" name="Freihand 305">
                  <a:extLst>
                    <a:ext uri="{FF2B5EF4-FFF2-40B4-BE49-F238E27FC236}">
                      <a16:creationId xmlns:a16="http://schemas.microsoft.com/office/drawing/2014/main" id="{3435125A-438D-4693-8357-829296E48817}"/>
                    </a:ext>
                  </a:extLst>
                </p:cNvPr>
                <p:cNvPicPr/>
                <p:nvPr/>
              </p:nvPicPr>
              <p:blipFill>
                <a:blip r:embed="rId92"/>
                <a:stretch>
                  <a:fillRect/>
                </a:stretch>
              </p:blipFill>
              <p:spPr>
                <a:xfrm>
                  <a:off x="8527602" y="2553605"/>
                  <a:ext cx="24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07" name="Freihand 306">
                  <a:extLst>
                    <a:ext uri="{FF2B5EF4-FFF2-40B4-BE49-F238E27FC236}">
                      <a16:creationId xmlns:a16="http://schemas.microsoft.com/office/drawing/2014/main" id="{EB13AC31-660F-4817-8AB5-452537F5D2D1}"/>
                    </a:ext>
                  </a:extLst>
                </p14:cNvPr>
                <p14:cNvContentPartPr/>
                <p14:nvPr/>
              </p14:nvContentPartPr>
              <p14:xfrm>
                <a:off x="8638122" y="2449205"/>
                <a:ext cx="432360" cy="114120"/>
              </p14:xfrm>
            </p:contentPart>
          </mc:Choice>
          <mc:Fallback>
            <p:pic>
              <p:nvPicPr>
                <p:cNvPr id="307" name="Freihand 306">
                  <a:extLst>
                    <a:ext uri="{FF2B5EF4-FFF2-40B4-BE49-F238E27FC236}">
                      <a16:creationId xmlns:a16="http://schemas.microsoft.com/office/drawing/2014/main" id="{EB13AC31-660F-4817-8AB5-452537F5D2D1}"/>
                    </a:ext>
                  </a:extLst>
                </p:cNvPr>
                <p:cNvPicPr/>
                <p:nvPr/>
              </p:nvPicPr>
              <p:blipFill>
                <a:blip r:embed="rId94"/>
                <a:stretch>
                  <a:fillRect/>
                </a:stretch>
              </p:blipFill>
              <p:spPr>
                <a:xfrm>
                  <a:off x="8633802" y="2444885"/>
                  <a:ext cx="441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08" name="Freihand 307">
                  <a:extLst>
                    <a:ext uri="{FF2B5EF4-FFF2-40B4-BE49-F238E27FC236}">
                      <a16:creationId xmlns:a16="http://schemas.microsoft.com/office/drawing/2014/main" id="{BEF00DE3-F476-4ED5-9F16-CF029FF57555}"/>
                    </a:ext>
                  </a:extLst>
                </p14:cNvPr>
                <p14:cNvContentPartPr/>
                <p14:nvPr/>
              </p14:nvContentPartPr>
              <p14:xfrm>
                <a:off x="9105402" y="2453885"/>
                <a:ext cx="99720" cy="38160"/>
              </p14:xfrm>
            </p:contentPart>
          </mc:Choice>
          <mc:Fallback>
            <p:pic>
              <p:nvPicPr>
                <p:cNvPr id="308" name="Freihand 307">
                  <a:extLst>
                    <a:ext uri="{FF2B5EF4-FFF2-40B4-BE49-F238E27FC236}">
                      <a16:creationId xmlns:a16="http://schemas.microsoft.com/office/drawing/2014/main" id="{BEF00DE3-F476-4ED5-9F16-CF029FF57555}"/>
                    </a:ext>
                  </a:extLst>
                </p:cNvPr>
                <p:cNvPicPr/>
                <p:nvPr/>
              </p:nvPicPr>
              <p:blipFill>
                <a:blip r:embed="rId96"/>
                <a:stretch>
                  <a:fillRect/>
                </a:stretch>
              </p:blipFill>
              <p:spPr>
                <a:xfrm>
                  <a:off x="9101082" y="2449565"/>
                  <a:ext cx="108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9" name="Freihand 308">
                  <a:extLst>
                    <a:ext uri="{FF2B5EF4-FFF2-40B4-BE49-F238E27FC236}">
                      <a16:creationId xmlns:a16="http://schemas.microsoft.com/office/drawing/2014/main" id="{AD2C4E75-A1B1-4470-AD52-88964E44AE6E}"/>
                    </a:ext>
                  </a:extLst>
                </p14:cNvPr>
                <p14:cNvContentPartPr/>
                <p14:nvPr/>
              </p14:nvContentPartPr>
              <p14:xfrm>
                <a:off x="9329322" y="2368565"/>
                <a:ext cx="321120" cy="120240"/>
              </p14:xfrm>
            </p:contentPart>
          </mc:Choice>
          <mc:Fallback>
            <p:pic>
              <p:nvPicPr>
                <p:cNvPr id="309" name="Freihand 308">
                  <a:extLst>
                    <a:ext uri="{FF2B5EF4-FFF2-40B4-BE49-F238E27FC236}">
                      <a16:creationId xmlns:a16="http://schemas.microsoft.com/office/drawing/2014/main" id="{AD2C4E75-A1B1-4470-AD52-88964E44AE6E}"/>
                    </a:ext>
                  </a:extLst>
                </p:cNvPr>
                <p:cNvPicPr/>
                <p:nvPr/>
              </p:nvPicPr>
              <p:blipFill>
                <a:blip r:embed="rId98"/>
                <a:stretch>
                  <a:fillRect/>
                </a:stretch>
              </p:blipFill>
              <p:spPr>
                <a:xfrm>
                  <a:off x="9325002" y="2364245"/>
                  <a:ext cx="329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0" name="Freihand 309">
                  <a:extLst>
                    <a:ext uri="{FF2B5EF4-FFF2-40B4-BE49-F238E27FC236}">
                      <a16:creationId xmlns:a16="http://schemas.microsoft.com/office/drawing/2014/main" id="{C3E0E861-9671-4226-907A-EF966A99C22D}"/>
                    </a:ext>
                  </a:extLst>
                </p14:cNvPr>
                <p14:cNvContentPartPr/>
                <p14:nvPr/>
              </p14:nvContentPartPr>
              <p14:xfrm>
                <a:off x="9590322" y="2303405"/>
                <a:ext cx="360" cy="360"/>
              </p14:xfrm>
            </p:contentPart>
          </mc:Choice>
          <mc:Fallback>
            <p:pic>
              <p:nvPicPr>
                <p:cNvPr id="310" name="Freihand 309">
                  <a:extLst>
                    <a:ext uri="{FF2B5EF4-FFF2-40B4-BE49-F238E27FC236}">
                      <a16:creationId xmlns:a16="http://schemas.microsoft.com/office/drawing/2014/main" id="{C3E0E861-9671-4226-907A-EF966A99C22D}"/>
                    </a:ext>
                  </a:extLst>
                </p:cNvPr>
                <p:cNvPicPr/>
                <p:nvPr/>
              </p:nvPicPr>
              <p:blipFill>
                <a:blip r:embed="rId100"/>
                <a:stretch>
                  <a:fillRect/>
                </a:stretch>
              </p:blipFill>
              <p:spPr>
                <a:xfrm>
                  <a:off x="9586002" y="22990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11" name="Freihand 310">
                  <a:extLst>
                    <a:ext uri="{FF2B5EF4-FFF2-40B4-BE49-F238E27FC236}">
                      <a16:creationId xmlns:a16="http://schemas.microsoft.com/office/drawing/2014/main" id="{4A3F3BAE-3755-419A-A3D0-1454D1618DBC}"/>
                    </a:ext>
                  </a:extLst>
                </p14:cNvPr>
                <p14:cNvContentPartPr/>
                <p14:nvPr/>
              </p14:nvContentPartPr>
              <p14:xfrm>
                <a:off x="7309362" y="2827565"/>
                <a:ext cx="131040" cy="194400"/>
              </p14:xfrm>
            </p:contentPart>
          </mc:Choice>
          <mc:Fallback>
            <p:pic>
              <p:nvPicPr>
                <p:cNvPr id="311" name="Freihand 310">
                  <a:extLst>
                    <a:ext uri="{FF2B5EF4-FFF2-40B4-BE49-F238E27FC236}">
                      <a16:creationId xmlns:a16="http://schemas.microsoft.com/office/drawing/2014/main" id="{4A3F3BAE-3755-419A-A3D0-1454D1618DBC}"/>
                    </a:ext>
                  </a:extLst>
                </p:cNvPr>
                <p:cNvPicPr/>
                <p:nvPr/>
              </p:nvPicPr>
              <p:blipFill>
                <a:blip r:embed="rId102"/>
                <a:stretch>
                  <a:fillRect/>
                </a:stretch>
              </p:blipFill>
              <p:spPr>
                <a:xfrm>
                  <a:off x="7305042" y="2823245"/>
                  <a:ext cx="139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12" name="Freihand 311">
                  <a:extLst>
                    <a:ext uri="{FF2B5EF4-FFF2-40B4-BE49-F238E27FC236}">
                      <a16:creationId xmlns:a16="http://schemas.microsoft.com/office/drawing/2014/main" id="{579C5A52-4934-4B27-952C-451BD20EB4D1}"/>
                    </a:ext>
                  </a:extLst>
                </p14:cNvPr>
                <p14:cNvContentPartPr/>
                <p14:nvPr/>
              </p14:nvContentPartPr>
              <p14:xfrm>
                <a:off x="7302882" y="2919725"/>
                <a:ext cx="88920" cy="8640"/>
              </p14:xfrm>
            </p:contentPart>
          </mc:Choice>
          <mc:Fallback>
            <p:pic>
              <p:nvPicPr>
                <p:cNvPr id="312" name="Freihand 311">
                  <a:extLst>
                    <a:ext uri="{FF2B5EF4-FFF2-40B4-BE49-F238E27FC236}">
                      <a16:creationId xmlns:a16="http://schemas.microsoft.com/office/drawing/2014/main" id="{579C5A52-4934-4B27-952C-451BD20EB4D1}"/>
                    </a:ext>
                  </a:extLst>
                </p:cNvPr>
                <p:cNvPicPr/>
                <p:nvPr/>
              </p:nvPicPr>
              <p:blipFill>
                <a:blip r:embed="rId104"/>
                <a:stretch>
                  <a:fillRect/>
                </a:stretch>
              </p:blipFill>
              <p:spPr>
                <a:xfrm>
                  <a:off x="7298562" y="2915405"/>
                  <a:ext cx="97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13" name="Freihand 312">
                  <a:extLst>
                    <a:ext uri="{FF2B5EF4-FFF2-40B4-BE49-F238E27FC236}">
                      <a16:creationId xmlns:a16="http://schemas.microsoft.com/office/drawing/2014/main" id="{486192CF-9EB1-4594-A69D-C0E9EAAD8E03}"/>
                    </a:ext>
                  </a:extLst>
                </p14:cNvPr>
                <p14:cNvContentPartPr/>
                <p14:nvPr/>
              </p14:nvContentPartPr>
              <p14:xfrm>
                <a:off x="7447962" y="2892005"/>
                <a:ext cx="161640" cy="96120"/>
              </p14:xfrm>
            </p:contentPart>
          </mc:Choice>
          <mc:Fallback>
            <p:pic>
              <p:nvPicPr>
                <p:cNvPr id="313" name="Freihand 312">
                  <a:extLst>
                    <a:ext uri="{FF2B5EF4-FFF2-40B4-BE49-F238E27FC236}">
                      <a16:creationId xmlns:a16="http://schemas.microsoft.com/office/drawing/2014/main" id="{486192CF-9EB1-4594-A69D-C0E9EAAD8E03}"/>
                    </a:ext>
                  </a:extLst>
                </p:cNvPr>
                <p:cNvPicPr/>
                <p:nvPr/>
              </p:nvPicPr>
              <p:blipFill>
                <a:blip r:embed="rId106"/>
                <a:stretch>
                  <a:fillRect/>
                </a:stretch>
              </p:blipFill>
              <p:spPr>
                <a:xfrm>
                  <a:off x="7443642" y="2887685"/>
                  <a:ext cx="170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14" name="Freihand 313">
                  <a:extLst>
                    <a:ext uri="{FF2B5EF4-FFF2-40B4-BE49-F238E27FC236}">
                      <a16:creationId xmlns:a16="http://schemas.microsoft.com/office/drawing/2014/main" id="{6982069F-F1AD-4D8A-8622-41BC6620D0CA}"/>
                    </a:ext>
                  </a:extLst>
                </p14:cNvPr>
                <p14:cNvContentPartPr/>
                <p14:nvPr/>
              </p14:nvContentPartPr>
              <p14:xfrm>
                <a:off x="7618962" y="2911085"/>
                <a:ext cx="107640" cy="106200"/>
              </p14:xfrm>
            </p:contentPart>
          </mc:Choice>
          <mc:Fallback>
            <p:pic>
              <p:nvPicPr>
                <p:cNvPr id="314" name="Freihand 313">
                  <a:extLst>
                    <a:ext uri="{FF2B5EF4-FFF2-40B4-BE49-F238E27FC236}">
                      <a16:creationId xmlns:a16="http://schemas.microsoft.com/office/drawing/2014/main" id="{6982069F-F1AD-4D8A-8622-41BC6620D0CA}"/>
                    </a:ext>
                  </a:extLst>
                </p:cNvPr>
                <p:cNvPicPr/>
                <p:nvPr/>
              </p:nvPicPr>
              <p:blipFill>
                <a:blip r:embed="rId108"/>
                <a:stretch>
                  <a:fillRect/>
                </a:stretch>
              </p:blipFill>
              <p:spPr>
                <a:xfrm>
                  <a:off x="7614642" y="2906765"/>
                  <a:ext cx="116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15" name="Freihand 314">
                  <a:extLst>
                    <a:ext uri="{FF2B5EF4-FFF2-40B4-BE49-F238E27FC236}">
                      <a16:creationId xmlns:a16="http://schemas.microsoft.com/office/drawing/2014/main" id="{498D9187-32CA-4353-A56C-51744009C32A}"/>
                    </a:ext>
                  </a:extLst>
                </p14:cNvPr>
                <p14:cNvContentPartPr/>
                <p14:nvPr/>
              </p14:nvContentPartPr>
              <p14:xfrm>
                <a:off x="7741002" y="2915765"/>
                <a:ext cx="213120" cy="59760"/>
              </p14:xfrm>
            </p:contentPart>
          </mc:Choice>
          <mc:Fallback>
            <p:pic>
              <p:nvPicPr>
                <p:cNvPr id="315" name="Freihand 314">
                  <a:extLst>
                    <a:ext uri="{FF2B5EF4-FFF2-40B4-BE49-F238E27FC236}">
                      <a16:creationId xmlns:a16="http://schemas.microsoft.com/office/drawing/2014/main" id="{498D9187-32CA-4353-A56C-51744009C32A}"/>
                    </a:ext>
                  </a:extLst>
                </p:cNvPr>
                <p:cNvPicPr/>
                <p:nvPr/>
              </p:nvPicPr>
              <p:blipFill>
                <a:blip r:embed="rId110"/>
                <a:stretch>
                  <a:fillRect/>
                </a:stretch>
              </p:blipFill>
              <p:spPr>
                <a:xfrm>
                  <a:off x="7736682" y="2911445"/>
                  <a:ext cx="221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18" name="Freihand 317">
                  <a:extLst>
                    <a:ext uri="{FF2B5EF4-FFF2-40B4-BE49-F238E27FC236}">
                      <a16:creationId xmlns:a16="http://schemas.microsoft.com/office/drawing/2014/main" id="{DCE17848-CC74-4FC3-A3A5-D141EA65CE53}"/>
                    </a:ext>
                  </a:extLst>
                </p14:cNvPr>
                <p14:cNvContentPartPr/>
                <p14:nvPr/>
              </p14:nvContentPartPr>
              <p14:xfrm>
                <a:off x="8086602" y="2853485"/>
                <a:ext cx="192240" cy="78840"/>
              </p14:xfrm>
            </p:contentPart>
          </mc:Choice>
          <mc:Fallback>
            <p:pic>
              <p:nvPicPr>
                <p:cNvPr id="318" name="Freihand 317">
                  <a:extLst>
                    <a:ext uri="{FF2B5EF4-FFF2-40B4-BE49-F238E27FC236}">
                      <a16:creationId xmlns:a16="http://schemas.microsoft.com/office/drawing/2014/main" id="{DCE17848-CC74-4FC3-A3A5-D141EA65CE53}"/>
                    </a:ext>
                  </a:extLst>
                </p:cNvPr>
                <p:cNvPicPr/>
                <p:nvPr/>
              </p:nvPicPr>
              <p:blipFill>
                <a:blip r:embed="rId112"/>
                <a:stretch>
                  <a:fillRect/>
                </a:stretch>
              </p:blipFill>
              <p:spPr>
                <a:xfrm>
                  <a:off x="8082282" y="2849165"/>
                  <a:ext cx="200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19" name="Freihand 318">
                  <a:extLst>
                    <a:ext uri="{FF2B5EF4-FFF2-40B4-BE49-F238E27FC236}">
                      <a16:creationId xmlns:a16="http://schemas.microsoft.com/office/drawing/2014/main" id="{1EF2E95C-F337-48DE-99BF-501AF073C215}"/>
                    </a:ext>
                  </a:extLst>
                </p14:cNvPr>
                <p14:cNvContentPartPr/>
                <p14:nvPr/>
              </p14:nvContentPartPr>
              <p14:xfrm>
                <a:off x="8469282" y="2820725"/>
                <a:ext cx="122040" cy="124920"/>
              </p14:xfrm>
            </p:contentPart>
          </mc:Choice>
          <mc:Fallback>
            <p:pic>
              <p:nvPicPr>
                <p:cNvPr id="319" name="Freihand 318">
                  <a:extLst>
                    <a:ext uri="{FF2B5EF4-FFF2-40B4-BE49-F238E27FC236}">
                      <a16:creationId xmlns:a16="http://schemas.microsoft.com/office/drawing/2014/main" id="{1EF2E95C-F337-48DE-99BF-501AF073C215}"/>
                    </a:ext>
                  </a:extLst>
                </p:cNvPr>
                <p:cNvPicPr/>
                <p:nvPr/>
              </p:nvPicPr>
              <p:blipFill>
                <a:blip r:embed="rId114"/>
                <a:stretch>
                  <a:fillRect/>
                </a:stretch>
              </p:blipFill>
              <p:spPr>
                <a:xfrm>
                  <a:off x="8464962" y="2816405"/>
                  <a:ext cx="13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20" name="Freihand 319">
                  <a:extLst>
                    <a:ext uri="{FF2B5EF4-FFF2-40B4-BE49-F238E27FC236}">
                      <a16:creationId xmlns:a16="http://schemas.microsoft.com/office/drawing/2014/main" id="{55528AB3-81A8-4F23-A3DD-43D7E58A1A47}"/>
                    </a:ext>
                  </a:extLst>
                </p14:cNvPr>
                <p14:cNvContentPartPr/>
                <p14:nvPr/>
              </p14:nvContentPartPr>
              <p14:xfrm>
                <a:off x="8619762" y="2740085"/>
                <a:ext cx="248040" cy="172440"/>
              </p14:xfrm>
            </p:contentPart>
          </mc:Choice>
          <mc:Fallback>
            <p:pic>
              <p:nvPicPr>
                <p:cNvPr id="320" name="Freihand 319">
                  <a:extLst>
                    <a:ext uri="{FF2B5EF4-FFF2-40B4-BE49-F238E27FC236}">
                      <a16:creationId xmlns:a16="http://schemas.microsoft.com/office/drawing/2014/main" id="{55528AB3-81A8-4F23-A3DD-43D7E58A1A47}"/>
                    </a:ext>
                  </a:extLst>
                </p:cNvPr>
                <p:cNvPicPr/>
                <p:nvPr/>
              </p:nvPicPr>
              <p:blipFill>
                <a:blip r:embed="rId116"/>
                <a:stretch>
                  <a:fillRect/>
                </a:stretch>
              </p:blipFill>
              <p:spPr>
                <a:xfrm>
                  <a:off x="8615442" y="2735765"/>
                  <a:ext cx="256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21" name="Freihand 320">
                  <a:extLst>
                    <a:ext uri="{FF2B5EF4-FFF2-40B4-BE49-F238E27FC236}">
                      <a16:creationId xmlns:a16="http://schemas.microsoft.com/office/drawing/2014/main" id="{7FF9290E-81D0-470E-BEE0-13D49330162E}"/>
                    </a:ext>
                  </a:extLst>
                </p14:cNvPr>
                <p14:cNvContentPartPr/>
                <p14:nvPr/>
              </p14:nvContentPartPr>
              <p14:xfrm>
                <a:off x="8845842" y="2745125"/>
                <a:ext cx="23760" cy="33120"/>
              </p14:xfrm>
            </p:contentPart>
          </mc:Choice>
          <mc:Fallback>
            <p:pic>
              <p:nvPicPr>
                <p:cNvPr id="321" name="Freihand 320">
                  <a:extLst>
                    <a:ext uri="{FF2B5EF4-FFF2-40B4-BE49-F238E27FC236}">
                      <a16:creationId xmlns:a16="http://schemas.microsoft.com/office/drawing/2014/main" id="{7FF9290E-81D0-470E-BEE0-13D49330162E}"/>
                    </a:ext>
                  </a:extLst>
                </p:cNvPr>
                <p:cNvPicPr/>
                <p:nvPr/>
              </p:nvPicPr>
              <p:blipFill>
                <a:blip r:embed="rId118"/>
                <a:stretch>
                  <a:fillRect/>
                </a:stretch>
              </p:blipFill>
              <p:spPr>
                <a:xfrm>
                  <a:off x="8841522" y="2740805"/>
                  <a:ext cx="32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22" name="Freihand 321">
                  <a:extLst>
                    <a:ext uri="{FF2B5EF4-FFF2-40B4-BE49-F238E27FC236}">
                      <a16:creationId xmlns:a16="http://schemas.microsoft.com/office/drawing/2014/main" id="{721691BC-C2BA-4E50-800E-7F5BD61DFB81}"/>
                    </a:ext>
                  </a:extLst>
                </p14:cNvPr>
                <p14:cNvContentPartPr/>
                <p14:nvPr/>
              </p14:nvContentPartPr>
              <p14:xfrm>
                <a:off x="8884002" y="2770325"/>
                <a:ext cx="327960" cy="216720"/>
              </p14:xfrm>
            </p:contentPart>
          </mc:Choice>
          <mc:Fallback>
            <p:pic>
              <p:nvPicPr>
                <p:cNvPr id="322" name="Freihand 321">
                  <a:extLst>
                    <a:ext uri="{FF2B5EF4-FFF2-40B4-BE49-F238E27FC236}">
                      <a16:creationId xmlns:a16="http://schemas.microsoft.com/office/drawing/2014/main" id="{721691BC-C2BA-4E50-800E-7F5BD61DFB81}"/>
                    </a:ext>
                  </a:extLst>
                </p:cNvPr>
                <p:cNvPicPr/>
                <p:nvPr/>
              </p:nvPicPr>
              <p:blipFill>
                <a:blip r:embed="rId120"/>
                <a:stretch>
                  <a:fillRect/>
                </a:stretch>
              </p:blipFill>
              <p:spPr>
                <a:xfrm>
                  <a:off x="8879682" y="2766005"/>
                  <a:ext cx="336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23" name="Freihand 322">
                  <a:extLst>
                    <a:ext uri="{FF2B5EF4-FFF2-40B4-BE49-F238E27FC236}">
                      <a16:creationId xmlns:a16="http://schemas.microsoft.com/office/drawing/2014/main" id="{796EA010-4924-4D6A-A82D-80ED9E72C632}"/>
                    </a:ext>
                  </a:extLst>
                </p14:cNvPr>
                <p14:cNvContentPartPr/>
                <p14:nvPr/>
              </p14:nvContentPartPr>
              <p14:xfrm>
                <a:off x="9321762" y="2620565"/>
                <a:ext cx="158760" cy="147600"/>
              </p14:xfrm>
            </p:contentPart>
          </mc:Choice>
          <mc:Fallback>
            <p:pic>
              <p:nvPicPr>
                <p:cNvPr id="323" name="Freihand 322">
                  <a:extLst>
                    <a:ext uri="{FF2B5EF4-FFF2-40B4-BE49-F238E27FC236}">
                      <a16:creationId xmlns:a16="http://schemas.microsoft.com/office/drawing/2014/main" id="{796EA010-4924-4D6A-A82D-80ED9E72C632}"/>
                    </a:ext>
                  </a:extLst>
                </p:cNvPr>
                <p:cNvPicPr/>
                <p:nvPr/>
              </p:nvPicPr>
              <p:blipFill>
                <a:blip r:embed="rId122"/>
                <a:stretch>
                  <a:fillRect/>
                </a:stretch>
              </p:blipFill>
              <p:spPr>
                <a:xfrm>
                  <a:off x="9317442" y="2616245"/>
                  <a:ext cx="167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24" name="Freihand 323">
                  <a:extLst>
                    <a:ext uri="{FF2B5EF4-FFF2-40B4-BE49-F238E27FC236}">
                      <a16:creationId xmlns:a16="http://schemas.microsoft.com/office/drawing/2014/main" id="{E55ED506-1F26-4996-BFCA-7F88290A5C29}"/>
                    </a:ext>
                  </a:extLst>
                </p14:cNvPr>
                <p14:cNvContentPartPr/>
                <p14:nvPr/>
              </p14:nvContentPartPr>
              <p14:xfrm>
                <a:off x="9420762" y="2867885"/>
                <a:ext cx="26640" cy="17640"/>
              </p14:xfrm>
            </p:contentPart>
          </mc:Choice>
          <mc:Fallback>
            <p:pic>
              <p:nvPicPr>
                <p:cNvPr id="324" name="Freihand 323">
                  <a:extLst>
                    <a:ext uri="{FF2B5EF4-FFF2-40B4-BE49-F238E27FC236}">
                      <a16:creationId xmlns:a16="http://schemas.microsoft.com/office/drawing/2014/main" id="{E55ED506-1F26-4996-BFCA-7F88290A5C29}"/>
                    </a:ext>
                  </a:extLst>
                </p:cNvPr>
                <p:cNvPicPr/>
                <p:nvPr/>
              </p:nvPicPr>
              <p:blipFill>
                <a:blip r:embed="rId124"/>
                <a:stretch>
                  <a:fillRect/>
                </a:stretch>
              </p:blipFill>
              <p:spPr>
                <a:xfrm>
                  <a:off x="9416442" y="2863565"/>
                  <a:ext cx="35280" cy="2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326" name="Freihand 325">
                <a:extLst>
                  <a:ext uri="{FF2B5EF4-FFF2-40B4-BE49-F238E27FC236}">
                    <a16:creationId xmlns:a16="http://schemas.microsoft.com/office/drawing/2014/main" id="{F3D86B7D-2C01-4B62-9984-0B7C407C9D92}"/>
                  </a:ext>
                </a:extLst>
              </p14:cNvPr>
              <p14:cNvContentPartPr/>
              <p14:nvPr/>
            </p14:nvContentPartPr>
            <p14:xfrm>
              <a:off x="1161282" y="2022245"/>
              <a:ext cx="140400" cy="197640"/>
            </p14:xfrm>
          </p:contentPart>
        </mc:Choice>
        <mc:Fallback>
          <p:pic>
            <p:nvPicPr>
              <p:cNvPr id="326" name="Freihand 325">
                <a:extLst>
                  <a:ext uri="{FF2B5EF4-FFF2-40B4-BE49-F238E27FC236}">
                    <a16:creationId xmlns:a16="http://schemas.microsoft.com/office/drawing/2014/main" id="{F3D86B7D-2C01-4B62-9984-0B7C407C9D92}"/>
                  </a:ext>
                </a:extLst>
              </p:cNvPr>
              <p:cNvPicPr/>
              <p:nvPr/>
            </p:nvPicPr>
            <p:blipFill>
              <a:blip r:embed="rId126"/>
              <a:stretch>
                <a:fillRect/>
              </a:stretch>
            </p:blipFill>
            <p:spPr>
              <a:xfrm>
                <a:off x="1156962" y="2017925"/>
                <a:ext cx="149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33" name="Freihand 332">
                <a:extLst>
                  <a:ext uri="{FF2B5EF4-FFF2-40B4-BE49-F238E27FC236}">
                    <a16:creationId xmlns:a16="http://schemas.microsoft.com/office/drawing/2014/main" id="{BB09D188-DC81-4B59-83D6-D86B8112FD1B}"/>
                  </a:ext>
                </a:extLst>
              </p14:cNvPr>
              <p14:cNvContentPartPr/>
              <p14:nvPr/>
            </p14:nvContentPartPr>
            <p14:xfrm>
              <a:off x="3575442" y="3807845"/>
              <a:ext cx="6120" cy="1800"/>
            </p14:xfrm>
          </p:contentPart>
        </mc:Choice>
        <mc:Fallback>
          <p:pic>
            <p:nvPicPr>
              <p:cNvPr id="333" name="Freihand 332">
                <a:extLst>
                  <a:ext uri="{FF2B5EF4-FFF2-40B4-BE49-F238E27FC236}">
                    <a16:creationId xmlns:a16="http://schemas.microsoft.com/office/drawing/2014/main" id="{BB09D188-DC81-4B59-83D6-D86B8112FD1B}"/>
                  </a:ext>
                </a:extLst>
              </p:cNvPr>
              <p:cNvPicPr/>
              <p:nvPr/>
            </p:nvPicPr>
            <p:blipFill>
              <a:blip r:embed="rId128"/>
              <a:stretch>
                <a:fillRect/>
              </a:stretch>
            </p:blipFill>
            <p:spPr>
              <a:xfrm>
                <a:off x="3571122" y="3803525"/>
                <a:ext cx="147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34" name="Freihand 333">
                <a:extLst>
                  <a:ext uri="{FF2B5EF4-FFF2-40B4-BE49-F238E27FC236}">
                    <a16:creationId xmlns:a16="http://schemas.microsoft.com/office/drawing/2014/main" id="{DB75C741-7ED6-4FCD-8E02-D96DBA0B89E7}"/>
                  </a:ext>
                </a:extLst>
              </p14:cNvPr>
              <p14:cNvContentPartPr/>
              <p14:nvPr/>
            </p14:nvContentPartPr>
            <p14:xfrm>
              <a:off x="2342082" y="2294765"/>
              <a:ext cx="6840" cy="30960"/>
            </p14:xfrm>
          </p:contentPart>
        </mc:Choice>
        <mc:Fallback>
          <p:pic>
            <p:nvPicPr>
              <p:cNvPr id="334" name="Freihand 333">
                <a:extLst>
                  <a:ext uri="{FF2B5EF4-FFF2-40B4-BE49-F238E27FC236}">
                    <a16:creationId xmlns:a16="http://schemas.microsoft.com/office/drawing/2014/main" id="{DB75C741-7ED6-4FCD-8E02-D96DBA0B89E7}"/>
                  </a:ext>
                </a:extLst>
              </p:cNvPr>
              <p:cNvPicPr/>
              <p:nvPr/>
            </p:nvPicPr>
            <p:blipFill>
              <a:blip r:embed="rId130"/>
              <a:stretch>
                <a:fillRect/>
              </a:stretch>
            </p:blipFill>
            <p:spPr>
              <a:xfrm>
                <a:off x="2337762" y="2290445"/>
                <a:ext cx="15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35" name="Freihand 334">
                <a:extLst>
                  <a:ext uri="{FF2B5EF4-FFF2-40B4-BE49-F238E27FC236}">
                    <a16:creationId xmlns:a16="http://schemas.microsoft.com/office/drawing/2014/main" id="{DA71C8A7-A27E-41FA-97AD-ACE9CAFF7F97}"/>
                  </a:ext>
                </a:extLst>
              </p14:cNvPr>
              <p14:cNvContentPartPr/>
              <p14:nvPr/>
            </p14:nvContentPartPr>
            <p14:xfrm>
              <a:off x="3584082" y="3771125"/>
              <a:ext cx="25200" cy="45000"/>
            </p14:xfrm>
          </p:contentPart>
        </mc:Choice>
        <mc:Fallback>
          <p:pic>
            <p:nvPicPr>
              <p:cNvPr id="335" name="Freihand 334">
                <a:extLst>
                  <a:ext uri="{FF2B5EF4-FFF2-40B4-BE49-F238E27FC236}">
                    <a16:creationId xmlns:a16="http://schemas.microsoft.com/office/drawing/2014/main" id="{DA71C8A7-A27E-41FA-97AD-ACE9CAFF7F97}"/>
                  </a:ext>
                </a:extLst>
              </p:cNvPr>
              <p:cNvPicPr/>
              <p:nvPr/>
            </p:nvPicPr>
            <p:blipFill>
              <a:blip r:embed="rId132"/>
              <a:stretch>
                <a:fillRect/>
              </a:stretch>
            </p:blipFill>
            <p:spPr>
              <a:xfrm>
                <a:off x="3579762" y="3766805"/>
                <a:ext cx="33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27" name="Freihand 326">
                <a:extLst>
                  <a:ext uri="{FF2B5EF4-FFF2-40B4-BE49-F238E27FC236}">
                    <a16:creationId xmlns:a16="http://schemas.microsoft.com/office/drawing/2014/main" id="{633B4DED-015E-4767-B5D9-0637DBF7FB39}"/>
                  </a:ext>
                </a:extLst>
              </p14:cNvPr>
              <p14:cNvContentPartPr/>
              <p14:nvPr/>
            </p14:nvContentPartPr>
            <p14:xfrm>
              <a:off x="1542162" y="1372445"/>
              <a:ext cx="3037680" cy="3500640"/>
            </p14:xfrm>
          </p:contentPart>
        </mc:Choice>
        <mc:Fallback>
          <p:pic>
            <p:nvPicPr>
              <p:cNvPr id="327" name="Freihand 326">
                <a:extLst>
                  <a:ext uri="{FF2B5EF4-FFF2-40B4-BE49-F238E27FC236}">
                    <a16:creationId xmlns:a16="http://schemas.microsoft.com/office/drawing/2014/main" id="{633B4DED-015E-4767-B5D9-0637DBF7FB39}"/>
                  </a:ext>
                </a:extLst>
              </p:cNvPr>
              <p:cNvPicPr/>
              <p:nvPr/>
            </p:nvPicPr>
            <p:blipFill>
              <a:blip r:embed="rId134"/>
              <a:stretch>
                <a:fillRect/>
              </a:stretch>
            </p:blipFill>
            <p:spPr>
              <a:xfrm>
                <a:off x="1537842" y="1368125"/>
                <a:ext cx="3046320" cy="3509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28" name="Freihand 327">
                <a:extLst>
                  <a:ext uri="{FF2B5EF4-FFF2-40B4-BE49-F238E27FC236}">
                    <a16:creationId xmlns:a16="http://schemas.microsoft.com/office/drawing/2014/main" id="{4ED07DB5-4CD0-4454-85CE-1CC242179F66}"/>
                  </a:ext>
                </a:extLst>
              </p14:cNvPr>
              <p14:cNvContentPartPr/>
              <p14:nvPr/>
            </p14:nvContentPartPr>
            <p14:xfrm>
              <a:off x="4533762" y="4793525"/>
              <a:ext cx="55080" cy="123480"/>
            </p14:xfrm>
          </p:contentPart>
        </mc:Choice>
        <mc:Fallback>
          <p:pic>
            <p:nvPicPr>
              <p:cNvPr id="328" name="Freihand 327">
                <a:extLst>
                  <a:ext uri="{FF2B5EF4-FFF2-40B4-BE49-F238E27FC236}">
                    <a16:creationId xmlns:a16="http://schemas.microsoft.com/office/drawing/2014/main" id="{4ED07DB5-4CD0-4454-85CE-1CC242179F66}"/>
                  </a:ext>
                </a:extLst>
              </p:cNvPr>
              <p:cNvPicPr/>
              <p:nvPr/>
            </p:nvPicPr>
            <p:blipFill>
              <a:blip r:embed="rId136"/>
              <a:stretch>
                <a:fillRect/>
              </a:stretch>
            </p:blipFill>
            <p:spPr>
              <a:xfrm>
                <a:off x="4529442" y="4789205"/>
                <a:ext cx="63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39" name="Freihand 338">
                <a:extLst>
                  <a:ext uri="{FF2B5EF4-FFF2-40B4-BE49-F238E27FC236}">
                    <a16:creationId xmlns:a16="http://schemas.microsoft.com/office/drawing/2014/main" id="{2B6AD94E-E496-4B29-9297-7FF72CF3E1DD}"/>
                  </a:ext>
                </a:extLst>
              </p14:cNvPr>
              <p14:cNvContentPartPr/>
              <p14:nvPr/>
            </p14:nvContentPartPr>
            <p14:xfrm>
              <a:off x="2577162" y="4433165"/>
              <a:ext cx="28800" cy="359640"/>
            </p14:xfrm>
          </p:contentPart>
        </mc:Choice>
        <mc:Fallback>
          <p:pic>
            <p:nvPicPr>
              <p:cNvPr id="339" name="Freihand 338">
                <a:extLst>
                  <a:ext uri="{FF2B5EF4-FFF2-40B4-BE49-F238E27FC236}">
                    <a16:creationId xmlns:a16="http://schemas.microsoft.com/office/drawing/2014/main" id="{2B6AD94E-E496-4B29-9297-7FF72CF3E1DD}"/>
                  </a:ext>
                </a:extLst>
              </p:cNvPr>
              <p:cNvPicPr/>
              <p:nvPr/>
            </p:nvPicPr>
            <p:blipFill>
              <a:blip r:embed="rId138"/>
              <a:stretch>
                <a:fillRect/>
              </a:stretch>
            </p:blipFill>
            <p:spPr>
              <a:xfrm>
                <a:off x="2572842" y="4428845"/>
                <a:ext cx="3744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41" name="Freihand 340">
                <a:extLst>
                  <a:ext uri="{FF2B5EF4-FFF2-40B4-BE49-F238E27FC236}">
                    <a16:creationId xmlns:a16="http://schemas.microsoft.com/office/drawing/2014/main" id="{2CE289D8-EFB4-446D-A58C-86D86EA9281F}"/>
                  </a:ext>
                </a:extLst>
              </p14:cNvPr>
              <p14:cNvContentPartPr/>
              <p14:nvPr/>
            </p14:nvContentPartPr>
            <p14:xfrm>
              <a:off x="2436042" y="5034725"/>
              <a:ext cx="146520" cy="135360"/>
            </p14:xfrm>
          </p:contentPart>
        </mc:Choice>
        <mc:Fallback>
          <p:pic>
            <p:nvPicPr>
              <p:cNvPr id="341" name="Freihand 340">
                <a:extLst>
                  <a:ext uri="{FF2B5EF4-FFF2-40B4-BE49-F238E27FC236}">
                    <a16:creationId xmlns:a16="http://schemas.microsoft.com/office/drawing/2014/main" id="{2CE289D8-EFB4-446D-A58C-86D86EA9281F}"/>
                  </a:ext>
                </a:extLst>
              </p:cNvPr>
              <p:cNvPicPr/>
              <p:nvPr/>
            </p:nvPicPr>
            <p:blipFill>
              <a:blip r:embed="rId140"/>
              <a:stretch>
                <a:fillRect/>
              </a:stretch>
            </p:blipFill>
            <p:spPr>
              <a:xfrm>
                <a:off x="2431722" y="5030405"/>
                <a:ext cx="155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42" name="Freihand 341">
                <a:extLst>
                  <a:ext uri="{FF2B5EF4-FFF2-40B4-BE49-F238E27FC236}">
                    <a16:creationId xmlns:a16="http://schemas.microsoft.com/office/drawing/2014/main" id="{9A485CB6-4490-4115-89DC-A5D4EFE508E9}"/>
                  </a:ext>
                </a:extLst>
              </p14:cNvPr>
              <p14:cNvContentPartPr/>
              <p14:nvPr/>
            </p14:nvContentPartPr>
            <p14:xfrm>
              <a:off x="2533602" y="5173685"/>
              <a:ext cx="71640" cy="47520"/>
            </p14:xfrm>
          </p:contentPart>
        </mc:Choice>
        <mc:Fallback>
          <p:pic>
            <p:nvPicPr>
              <p:cNvPr id="342" name="Freihand 341">
                <a:extLst>
                  <a:ext uri="{FF2B5EF4-FFF2-40B4-BE49-F238E27FC236}">
                    <a16:creationId xmlns:a16="http://schemas.microsoft.com/office/drawing/2014/main" id="{9A485CB6-4490-4115-89DC-A5D4EFE508E9}"/>
                  </a:ext>
                </a:extLst>
              </p:cNvPr>
              <p:cNvPicPr/>
              <p:nvPr/>
            </p:nvPicPr>
            <p:blipFill>
              <a:blip r:embed="rId142"/>
              <a:stretch>
                <a:fillRect/>
              </a:stretch>
            </p:blipFill>
            <p:spPr>
              <a:xfrm>
                <a:off x="2529282" y="5169365"/>
                <a:ext cx="80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43" name="Freihand 342">
                <a:extLst>
                  <a:ext uri="{FF2B5EF4-FFF2-40B4-BE49-F238E27FC236}">
                    <a16:creationId xmlns:a16="http://schemas.microsoft.com/office/drawing/2014/main" id="{3F02257F-DC9C-49CE-8479-5FD1AEA12DAD}"/>
                  </a:ext>
                </a:extLst>
              </p14:cNvPr>
              <p14:cNvContentPartPr/>
              <p14:nvPr/>
            </p14:nvContentPartPr>
            <p14:xfrm>
              <a:off x="2587242" y="4984325"/>
              <a:ext cx="99000" cy="100080"/>
            </p14:xfrm>
          </p:contentPart>
        </mc:Choice>
        <mc:Fallback>
          <p:pic>
            <p:nvPicPr>
              <p:cNvPr id="343" name="Freihand 342">
                <a:extLst>
                  <a:ext uri="{FF2B5EF4-FFF2-40B4-BE49-F238E27FC236}">
                    <a16:creationId xmlns:a16="http://schemas.microsoft.com/office/drawing/2014/main" id="{3F02257F-DC9C-49CE-8479-5FD1AEA12DAD}"/>
                  </a:ext>
                </a:extLst>
              </p:cNvPr>
              <p:cNvPicPr/>
              <p:nvPr/>
            </p:nvPicPr>
            <p:blipFill>
              <a:blip r:embed="rId144"/>
              <a:stretch>
                <a:fillRect/>
              </a:stretch>
            </p:blipFill>
            <p:spPr>
              <a:xfrm>
                <a:off x="2582922" y="4980005"/>
                <a:ext cx="107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44" name="Freihand 343">
                <a:extLst>
                  <a:ext uri="{FF2B5EF4-FFF2-40B4-BE49-F238E27FC236}">
                    <a16:creationId xmlns:a16="http://schemas.microsoft.com/office/drawing/2014/main" id="{1F703719-1020-4F89-9C48-79E336728E31}"/>
                  </a:ext>
                </a:extLst>
              </p14:cNvPr>
              <p14:cNvContentPartPr/>
              <p14:nvPr/>
            </p14:nvContentPartPr>
            <p14:xfrm>
              <a:off x="2700642" y="4912325"/>
              <a:ext cx="12600" cy="86040"/>
            </p14:xfrm>
          </p:contentPart>
        </mc:Choice>
        <mc:Fallback>
          <p:pic>
            <p:nvPicPr>
              <p:cNvPr id="344" name="Freihand 343">
                <a:extLst>
                  <a:ext uri="{FF2B5EF4-FFF2-40B4-BE49-F238E27FC236}">
                    <a16:creationId xmlns:a16="http://schemas.microsoft.com/office/drawing/2014/main" id="{1F703719-1020-4F89-9C48-79E336728E31}"/>
                  </a:ext>
                </a:extLst>
              </p:cNvPr>
              <p:cNvPicPr/>
              <p:nvPr/>
            </p:nvPicPr>
            <p:blipFill>
              <a:blip r:embed="rId146"/>
              <a:stretch>
                <a:fillRect/>
              </a:stretch>
            </p:blipFill>
            <p:spPr>
              <a:xfrm>
                <a:off x="2696322" y="4908005"/>
                <a:ext cx="21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46" name="Freihand 345">
                <a:extLst>
                  <a:ext uri="{FF2B5EF4-FFF2-40B4-BE49-F238E27FC236}">
                    <a16:creationId xmlns:a16="http://schemas.microsoft.com/office/drawing/2014/main" id="{3B3EE19D-684D-4FAF-8DE8-9A8DDFC9A01F}"/>
                  </a:ext>
                </a:extLst>
              </p14:cNvPr>
              <p14:cNvContentPartPr/>
              <p14:nvPr/>
            </p14:nvContentPartPr>
            <p14:xfrm>
              <a:off x="2657442" y="5076845"/>
              <a:ext cx="148680" cy="97560"/>
            </p14:xfrm>
          </p:contentPart>
        </mc:Choice>
        <mc:Fallback>
          <p:pic>
            <p:nvPicPr>
              <p:cNvPr id="346" name="Freihand 345">
                <a:extLst>
                  <a:ext uri="{FF2B5EF4-FFF2-40B4-BE49-F238E27FC236}">
                    <a16:creationId xmlns:a16="http://schemas.microsoft.com/office/drawing/2014/main" id="{3B3EE19D-684D-4FAF-8DE8-9A8DDFC9A01F}"/>
                  </a:ext>
                </a:extLst>
              </p:cNvPr>
              <p:cNvPicPr/>
              <p:nvPr/>
            </p:nvPicPr>
            <p:blipFill>
              <a:blip r:embed="rId148"/>
              <a:stretch>
                <a:fillRect/>
              </a:stretch>
            </p:blipFill>
            <p:spPr>
              <a:xfrm>
                <a:off x="2653122" y="5072525"/>
                <a:ext cx="157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48" name="Freihand 347">
                <a:extLst>
                  <a:ext uri="{FF2B5EF4-FFF2-40B4-BE49-F238E27FC236}">
                    <a16:creationId xmlns:a16="http://schemas.microsoft.com/office/drawing/2014/main" id="{6A516A69-38F5-4586-8740-773C8C5F124A}"/>
                  </a:ext>
                </a:extLst>
              </p14:cNvPr>
              <p14:cNvContentPartPr/>
              <p14:nvPr/>
            </p14:nvContentPartPr>
            <p14:xfrm>
              <a:off x="2450082" y="5338925"/>
              <a:ext cx="903600" cy="130680"/>
            </p14:xfrm>
          </p:contentPart>
        </mc:Choice>
        <mc:Fallback>
          <p:pic>
            <p:nvPicPr>
              <p:cNvPr id="348" name="Freihand 347">
                <a:extLst>
                  <a:ext uri="{FF2B5EF4-FFF2-40B4-BE49-F238E27FC236}">
                    <a16:creationId xmlns:a16="http://schemas.microsoft.com/office/drawing/2014/main" id="{6A516A69-38F5-4586-8740-773C8C5F124A}"/>
                  </a:ext>
                </a:extLst>
              </p:cNvPr>
              <p:cNvPicPr/>
              <p:nvPr/>
            </p:nvPicPr>
            <p:blipFill>
              <a:blip r:embed="rId150"/>
              <a:stretch>
                <a:fillRect/>
              </a:stretch>
            </p:blipFill>
            <p:spPr>
              <a:xfrm>
                <a:off x="2445762" y="5334605"/>
                <a:ext cx="912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49" name="Freihand 348">
                <a:extLst>
                  <a:ext uri="{FF2B5EF4-FFF2-40B4-BE49-F238E27FC236}">
                    <a16:creationId xmlns:a16="http://schemas.microsoft.com/office/drawing/2014/main" id="{451A6A16-3B8D-4ECE-BB71-3288BBAEA373}"/>
                  </a:ext>
                </a:extLst>
              </p14:cNvPr>
              <p14:cNvContentPartPr/>
              <p14:nvPr/>
            </p14:nvContentPartPr>
            <p14:xfrm>
              <a:off x="3287082" y="5351165"/>
              <a:ext cx="997920" cy="149400"/>
            </p14:xfrm>
          </p:contentPart>
        </mc:Choice>
        <mc:Fallback>
          <p:pic>
            <p:nvPicPr>
              <p:cNvPr id="349" name="Freihand 348">
                <a:extLst>
                  <a:ext uri="{FF2B5EF4-FFF2-40B4-BE49-F238E27FC236}">
                    <a16:creationId xmlns:a16="http://schemas.microsoft.com/office/drawing/2014/main" id="{451A6A16-3B8D-4ECE-BB71-3288BBAEA373}"/>
                  </a:ext>
                </a:extLst>
              </p:cNvPr>
              <p:cNvPicPr/>
              <p:nvPr/>
            </p:nvPicPr>
            <p:blipFill>
              <a:blip r:embed="rId152"/>
              <a:stretch>
                <a:fillRect/>
              </a:stretch>
            </p:blipFill>
            <p:spPr>
              <a:xfrm>
                <a:off x="3282762" y="5346845"/>
                <a:ext cx="1006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50" name="Freihand 349">
                <a:extLst>
                  <a:ext uri="{FF2B5EF4-FFF2-40B4-BE49-F238E27FC236}">
                    <a16:creationId xmlns:a16="http://schemas.microsoft.com/office/drawing/2014/main" id="{A93B8C9F-DE62-4629-9ABF-E7755DEB4774}"/>
                  </a:ext>
                </a:extLst>
              </p14:cNvPr>
              <p14:cNvContentPartPr/>
              <p14:nvPr/>
            </p14:nvContentPartPr>
            <p14:xfrm>
              <a:off x="3053442" y="5515685"/>
              <a:ext cx="123840" cy="104400"/>
            </p14:xfrm>
          </p:contentPart>
        </mc:Choice>
        <mc:Fallback>
          <p:pic>
            <p:nvPicPr>
              <p:cNvPr id="350" name="Freihand 349">
                <a:extLst>
                  <a:ext uri="{FF2B5EF4-FFF2-40B4-BE49-F238E27FC236}">
                    <a16:creationId xmlns:a16="http://schemas.microsoft.com/office/drawing/2014/main" id="{A93B8C9F-DE62-4629-9ABF-E7755DEB4774}"/>
                  </a:ext>
                </a:extLst>
              </p:cNvPr>
              <p:cNvPicPr/>
              <p:nvPr/>
            </p:nvPicPr>
            <p:blipFill>
              <a:blip r:embed="rId154"/>
              <a:stretch>
                <a:fillRect/>
              </a:stretch>
            </p:blipFill>
            <p:spPr>
              <a:xfrm>
                <a:off x="3049122" y="5511365"/>
                <a:ext cx="132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51" name="Freihand 350">
                <a:extLst>
                  <a:ext uri="{FF2B5EF4-FFF2-40B4-BE49-F238E27FC236}">
                    <a16:creationId xmlns:a16="http://schemas.microsoft.com/office/drawing/2014/main" id="{5D3FF3FA-7797-4388-98C7-C75856E24443}"/>
                  </a:ext>
                </a:extLst>
              </p14:cNvPr>
              <p14:cNvContentPartPr/>
              <p14:nvPr/>
            </p14:nvContentPartPr>
            <p14:xfrm>
              <a:off x="3139122" y="5581565"/>
              <a:ext cx="88200" cy="55080"/>
            </p14:xfrm>
          </p:contentPart>
        </mc:Choice>
        <mc:Fallback>
          <p:pic>
            <p:nvPicPr>
              <p:cNvPr id="351" name="Freihand 350">
                <a:extLst>
                  <a:ext uri="{FF2B5EF4-FFF2-40B4-BE49-F238E27FC236}">
                    <a16:creationId xmlns:a16="http://schemas.microsoft.com/office/drawing/2014/main" id="{5D3FF3FA-7797-4388-98C7-C75856E24443}"/>
                  </a:ext>
                </a:extLst>
              </p:cNvPr>
              <p:cNvPicPr/>
              <p:nvPr/>
            </p:nvPicPr>
            <p:blipFill>
              <a:blip r:embed="rId156"/>
              <a:stretch>
                <a:fillRect/>
              </a:stretch>
            </p:blipFill>
            <p:spPr>
              <a:xfrm>
                <a:off x="3134802" y="5577245"/>
                <a:ext cx="96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53" name="Freihand 352">
                <a:extLst>
                  <a:ext uri="{FF2B5EF4-FFF2-40B4-BE49-F238E27FC236}">
                    <a16:creationId xmlns:a16="http://schemas.microsoft.com/office/drawing/2014/main" id="{82AC603B-0AC8-4FFC-B79E-8841E31E853A}"/>
                  </a:ext>
                </a:extLst>
              </p14:cNvPr>
              <p14:cNvContentPartPr/>
              <p14:nvPr/>
            </p14:nvContentPartPr>
            <p14:xfrm>
              <a:off x="3152442" y="5471045"/>
              <a:ext cx="117360" cy="77400"/>
            </p14:xfrm>
          </p:contentPart>
        </mc:Choice>
        <mc:Fallback>
          <p:pic>
            <p:nvPicPr>
              <p:cNvPr id="353" name="Freihand 352">
                <a:extLst>
                  <a:ext uri="{FF2B5EF4-FFF2-40B4-BE49-F238E27FC236}">
                    <a16:creationId xmlns:a16="http://schemas.microsoft.com/office/drawing/2014/main" id="{82AC603B-0AC8-4FFC-B79E-8841E31E853A}"/>
                  </a:ext>
                </a:extLst>
              </p:cNvPr>
              <p:cNvPicPr/>
              <p:nvPr/>
            </p:nvPicPr>
            <p:blipFill>
              <a:blip r:embed="rId158"/>
              <a:stretch>
                <a:fillRect/>
              </a:stretch>
            </p:blipFill>
            <p:spPr>
              <a:xfrm>
                <a:off x="3148122" y="5466725"/>
                <a:ext cx="126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54" name="Freihand 353">
                <a:extLst>
                  <a:ext uri="{FF2B5EF4-FFF2-40B4-BE49-F238E27FC236}">
                    <a16:creationId xmlns:a16="http://schemas.microsoft.com/office/drawing/2014/main" id="{32BF8CBD-AD1D-40DB-8B21-FFFB0A0B59AB}"/>
                  </a:ext>
                </a:extLst>
              </p14:cNvPr>
              <p14:cNvContentPartPr/>
              <p14:nvPr/>
            </p14:nvContentPartPr>
            <p14:xfrm>
              <a:off x="3239562" y="5416325"/>
              <a:ext cx="29160" cy="70920"/>
            </p14:xfrm>
          </p:contentPart>
        </mc:Choice>
        <mc:Fallback>
          <p:pic>
            <p:nvPicPr>
              <p:cNvPr id="354" name="Freihand 353">
                <a:extLst>
                  <a:ext uri="{FF2B5EF4-FFF2-40B4-BE49-F238E27FC236}">
                    <a16:creationId xmlns:a16="http://schemas.microsoft.com/office/drawing/2014/main" id="{32BF8CBD-AD1D-40DB-8B21-FFFB0A0B59AB}"/>
                  </a:ext>
                </a:extLst>
              </p:cNvPr>
              <p:cNvPicPr/>
              <p:nvPr/>
            </p:nvPicPr>
            <p:blipFill>
              <a:blip r:embed="rId160"/>
              <a:stretch>
                <a:fillRect/>
              </a:stretch>
            </p:blipFill>
            <p:spPr>
              <a:xfrm>
                <a:off x="3235242" y="5412005"/>
                <a:ext cx="37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8" name="Freihand 367">
                <a:extLst>
                  <a:ext uri="{FF2B5EF4-FFF2-40B4-BE49-F238E27FC236}">
                    <a16:creationId xmlns:a16="http://schemas.microsoft.com/office/drawing/2014/main" id="{E9FF8D87-FFC5-46AC-A3E4-CE700A17863B}"/>
                  </a:ext>
                </a:extLst>
              </p14:cNvPr>
              <p14:cNvContentPartPr/>
              <p14:nvPr/>
            </p14:nvContentPartPr>
            <p14:xfrm>
              <a:off x="3236322" y="4438565"/>
              <a:ext cx="29160" cy="393840"/>
            </p14:xfrm>
          </p:contentPart>
        </mc:Choice>
        <mc:Fallback>
          <p:pic>
            <p:nvPicPr>
              <p:cNvPr id="368" name="Freihand 367">
                <a:extLst>
                  <a:ext uri="{FF2B5EF4-FFF2-40B4-BE49-F238E27FC236}">
                    <a16:creationId xmlns:a16="http://schemas.microsoft.com/office/drawing/2014/main" id="{E9FF8D87-FFC5-46AC-A3E4-CE700A17863B}"/>
                  </a:ext>
                </a:extLst>
              </p:cNvPr>
              <p:cNvPicPr/>
              <p:nvPr/>
            </p:nvPicPr>
            <p:blipFill>
              <a:blip r:embed="rId162"/>
              <a:stretch>
                <a:fillRect/>
              </a:stretch>
            </p:blipFill>
            <p:spPr>
              <a:xfrm>
                <a:off x="3232002" y="4434245"/>
                <a:ext cx="378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69" name="Freihand 368">
                <a:extLst>
                  <a:ext uri="{FF2B5EF4-FFF2-40B4-BE49-F238E27FC236}">
                    <a16:creationId xmlns:a16="http://schemas.microsoft.com/office/drawing/2014/main" id="{A530100F-0CF9-4646-B05D-E7F3D66179C8}"/>
                  </a:ext>
                </a:extLst>
              </p14:cNvPr>
              <p14:cNvContentPartPr/>
              <p14:nvPr/>
            </p14:nvContentPartPr>
            <p14:xfrm>
              <a:off x="3239922" y="4953725"/>
              <a:ext cx="93240" cy="109800"/>
            </p14:xfrm>
          </p:contentPart>
        </mc:Choice>
        <mc:Fallback>
          <p:pic>
            <p:nvPicPr>
              <p:cNvPr id="369" name="Freihand 368">
                <a:extLst>
                  <a:ext uri="{FF2B5EF4-FFF2-40B4-BE49-F238E27FC236}">
                    <a16:creationId xmlns:a16="http://schemas.microsoft.com/office/drawing/2014/main" id="{A530100F-0CF9-4646-B05D-E7F3D66179C8}"/>
                  </a:ext>
                </a:extLst>
              </p:cNvPr>
              <p:cNvPicPr/>
              <p:nvPr/>
            </p:nvPicPr>
            <p:blipFill>
              <a:blip r:embed="rId164"/>
              <a:stretch>
                <a:fillRect/>
              </a:stretch>
            </p:blipFill>
            <p:spPr>
              <a:xfrm>
                <a:off x="3235602" y="4949405"/>
                <a:ext cx="101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70" name="Freihand 369">
                <a:extLst>
                  <a:ext uri="{FF2B5EF4-FFF2-40B4-BE49-F238E27FC236}">
                    <a16:creationId xmlns:a16="http://schemas.microsoft.com/office/drawing/2014/main" id="{0A033B49-3035-40A5-BB79-5068D9CF602A}"/>
                  </a:ext>
                </a:extLst>
              </p14:cNvPr>
              <p14:cNvContentPartPr/>
              <p14:nvPr/>
            </p14:nvContentPartPr>
            <p14:xfrm>
              <a:off x="3331002" y="5069645"/>
              <a:ext cx="61920" cy="70560"/>
            </p14:xfrm>
          </p:contentPart>
        </mc:Choice>
        <mc:Fallback>
          <p:pic>
            <p:nvPicPr>
              <p:cNvPr id="370" name="Freihand 369">
                <a:extLst>
                  <a:ext uri="{FF2B5EF4-FFF2-40B4-BE49-F238E27FC236}">
                    <a16:creationId xmlns:a16="http://schemas.microsoft.com/office/drawing/2014/main" id="{0A033B49-3035-40A5-BB79-5068D9CF602A}"/>
                  </a:ext>
                </a:extLst>
              </p:cNvPr>
              <p:cNvPicPr/>
              <p:nvPr/>
            </p:nvPicPr>
            <p:blipFill>
              <a:blip r:embed="rId166"/>
              <a:stretch>
                <a:fillRect/>
              </a:stretch>
            </p:blipFill>
            <p:spPr>
              <a:xfrm>
                <a:off x="3326682" y="5065325"/>
                <a:ext cx="70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71" name="Freihand 370">
                <a:extLst>
                  <a:ext uri="{FF2B5EF4-FFF2-40B4-BE49-F238E27FC236}">
                    <a16:creationId xmlns:a16="http://schemas.microsoft.com/office/drawing/2014/main" id="{5A7D482E-75BD-4526-8692-4362E6469F2E}"/>
                  </a:ext>
                </a:extLst>
              </p14:cNvPr>
              <p14:cNvContentPartPr/>
              <p14:nvPr/>
            </p14:nvContentPartPr>
            <p14:xfrm>
              <a:off x="3333882" y="4935005"/>
              <a:ext cx="87480" cy="83160"/>
            </p14:xfrm>
          </p:contentPart>
        </mc:Choice>
        <mc:Fallback>
          <p:pic>
            <p:nvPicPr>
              <p:cNvPr id="371" name="Freihand 370">
                <a:extLst>
                  <a:ext uri="{FF2B5EF4-FFF2-40B4-BE49-F238E27FC236}">
                    <a16:creationId xmlns:a16="http://schemas.microsoft.com/office/drawing/2014/main" id="{5A7D482E-75BD-4526-8692-4362E6469F2E}"/>
                  </a:ext>
                </a:extLst>
              </p:cNvPr>
              <p:cNvPicPr/>
              <p:nvPr/>
            </p:nvPicPr>
            <p:blipFill>
              <a:blip r:embed="rId168"/>
              <a:stretch>
                <a:fillRect/>
              </a:stretch>
            </p:blipFill>
            <p:spPr>
              <a:xfrm>
                <a:off x="3329562" y="4930685"/>
                <a:ext cx="96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72" name="Freihand 371">
                <a:extLst>
                  <a:ext uri="{FF2B5EF4-FFF2-40B4-BE49-F238E27FC236}">
                    <a16:creationId xmlns:a16="http://schemas.microsoft.com/office/drawing/2014/main" id="{036EFDDF-B623-4A85-B079-5A67395A9F1C}"/>
                  </a:ext>
                </a:extLst>
              </p14:cNvPr>
              <p14:cNvContentPartPr/>
              <p14:nvPr/>
            </p14:nvContentPartPr>
            <p14:xfrm>
              <a:off x="3428562" y="4859405"/>
              <a:ext cx="17280" cy="115560"/>
            </p14:xfrm>
          </p:contentPart>
        </mc:Choice>
        <mc:Fallback>
          <p:pic>
            <p:nvPicPr>
              <p:cNvPr id="372" name="Freihand 371">
                <a:extLst>
                  <a:ext uri="{FF2B5EF4-FFF2-40B4-BE49-F238E27FC236}">
                    <a16:creationId xmlns:a16="http://schemas.microsoft.com/office/drawing/2014/main" id="{036EFDDF-B623-4A85-B079-5A67395A9F1C}"/>
                  </a:ext>
                </a:extLst>
              </p:cNvPr>
              <p:cNvPicPr/>
              <p:nvPr/>
            </p:nvPicPr>
            <p:blipFill>
              <a:blip r:embed="rId170"/>
              <a:stretch>
                <a:fillRect/>
              </a:stretch>
            </p:blipFill>
            <p:spPr>
              <a:xfrm>
                <a:off x="3424242" y="4855085"/>
                <a:ext cx="25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73" name="Freihand 372">
                <a:extLst>
                  <a:ext uri="{FF2B5EF4-FFF2-40B4-BE49-F238E27FC236}">
                    <a16:creationId xmlns:a16="http://schemas.microsoft.com/office/drawing/2014/main" id="{EFF9A5DF-33E7-4033-B244-11B15CA15FFB}"/>
                  </a:ext>
                </a:extLst>
              </p14:cNvPr>
              <p14:cNvContentPartPr/>
              <p14:nvPr/>
            </p14:nvContentPartPr>
            <p14:xfrm>
              <a:off x="3460242" y="4882805"/>
              <a:ext cx="8640" cy="74160"/>
            </p14:xfrm>
          </p:contentPart>
        </mc:Choice>
        <mc:Fallback>
          <p:pic>
            <p:nvPicPr>
              <p:cNvPr id="373" name="Freihand 372">
                <a:extLst>
                  <a:ext uri="{FF2B5EF4-FFF2-40B4-BE49-F238E27FC236}">
                    <a16:creationId xmlns:a16="http://schemas.microsoft.com/office/drawing/2014/main" id="{EFF9A5DF-33E7-4033-B244-11B15CA15FFB}"/>
                  </a:ext>
                </a:extLst>
              </p:cNvPr>
              <p:cNvPicPr/>
              <p:nvPr/>
            </p:nvPicPr>
            <p:blipFill>
              <a:blip r:embed="rId172"/>
              <a:stretch>
                <a:fillRect/>
              </a:stretch>
            </p:blipFill>
            <p:spPr>
              <a:xfrm>
                <a:off x="3455922" y="4878485"/>
                <a:ext cx="17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76" name="Freihand 375">
                <a:extLst>
                  <a:ext uri="{FF2B5EF4-FFF2-40B4-BE49-F238E27FC236}">
                    <a16:creationId xmlns:a16="http://schemas.microsoft.com/office/drawing/2014/main" id="{83C37176-C319-4B9B-86AB-F38811F4003F}"/>
                  </a:ext>
                </a:extLst>
              </p14:cNvPr>
              <p14:cNvContentPartPr/>
              <p14:nvPr/>
            </p14:nvContentPartPr>
            <p14:xfrm>
              <a:off x="3280962" y="4675445"/>
              <a:ext cx="583920" cy="163440"/>
            </p14:xfrm>
          </p:contentPart>
        </mc:Choice>
        <mc:Fallback>
          <p:pic>
            <p:nvPicPr>
              <p:cNvPr id="376" name="Freihand 375">
                <a:extLst>
                  <a:ext uri="{FF2B5EF4-FFF2-40B4-BE49-F238E27FC236}">
                    <a16:creationId xmlns:a16="http://schemas.microsoft.com/office/drawing/2014/main" id="{83C37176-C319-4B9B-86AB-F38811F4003F}"/>
                  </a:ext>
                </a:extLst>
              </p:cNvPr>
              <p:cNvPicPr/>
              <p:nvPr/>
            </p:nvPicPr>
            <p:blipFill>
              <a:blip r:embed="rId174"/>
              <a:stretch>
                <a:fillRect/>
              </a:stretch>
            </p:blipFill>
            <p:spPr>
              <a:xfrm>
                <a:off x="3276642" y="4671125"/>
                <a:ext cx="592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77" name="Freihand 376">
                <a:extLst>
                  <a:ext uri="{FF2B5EF4-FFF2-40B4-BE49-F238E27FC236}">
                    <a16:creationId xmlns:a16="http://schemas.microsoft.com/office/drawing/2014/main" id="{68DA4720-3852-4BD6-8205-1E552211598A}"/>
                  </a:ext>
                </a:extLst>
              </p14:cNvPr>
              <p14:cNvContentPartPr/>
              <p14:nvPr/>
            </p14:nvContentPartPr>
            <p14:xfrm>
              <a:off x="3868482" y="4680485"/>
              <a:ext cx="466200" cy="89640"/>
            </p14:xfrm>
          </p:contentPart>
        </mc:Choice>
        <mc:Fallback>
          <p:pic>
            <p:nvPicPr>
              <p:cNvPr id="377" name="Freihand 376">
                <a:extLst>
                  <a:ext uri="{FF2B5EF4-FFF2-40B4-BE49-F238E27FC236}">
                    <a16:creationId xmlns:a16="http://schemas.microsoft.com/office/drawing/2014/main" id="{68DA4720-3852-4BD6-8205-1E552211598A}"/>
                  </a:ext>
                </a:extLst>
              </p:cNvPr>
              <p:cNvPicPr/>
              <p:nvPr/>
            </p:nvPicPr>
            <p:blipFill>
              <a:blip r:embed="rId176"/>
              <a:stretch>
                <a:fillRect/>
              </a:stretch>
            </p:blipFill>
            <p:spPr>
              <a:xfrm>
                <a:off x="3864162" y="4676165"/>
                <a:ext cx="474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78" name="Freihand 377">
                <a:extLst>
                  <a:ext uri="{FF2B5EF4-FFF2-40B4-BE49-F238E27FC236}">
                    <a16:creationId xmlns:a16="http://schemas.microsoft.com/office/drawing/2014/main" id="{3A4A2038-1BC3-4FAF-80A3-11E4B3B04B78}"/>
                  </a:ext>
                </a:extLst>
              </p14:cNvPr>
              <p14:cNvContentPartPr/>
              <p14:nvPr/>
            </p14:nvContentPartPr>
            <p14:xfrm>
              <a:off x="3684162" y="4496525"/>
              <a:ext cx="102960" cy="107640"/>
            </p14:xfrm>
          </p:contentPart>
        </mc:Choice>
        <mc:Fallback>
          <p:pic>
            <p:nvPicPr>
              <p:cNvPr id="378" name="Freihand 377">
                <a:extLst>
                  <a:ext uri="{FF2B5EF4-FFF2-40B4-BE49-F238E27FC236}">
                    <a16:creationId xmlns:a16="http://schemas.microsoft.com/office/drawing/2014/main" id="{3A4A2038-1BC3-4FAF-80A3-11E4B3B04B78}"/>
                  </a:ext>
                </a:extLst>
              </p:cNvPr>
              <p:cNvPicPr/>
              <p:nvPr/>
            </p:nvPicPr>
            <p:blipFill>
              <a:blip r:embed="rId178"/>
              <a:stretch>
                <a:fillRect/>
              </a:stretch>
            </p:blipFill>
            <p:spPr>
              <a:xfrm>
                <a:off x="3679842" y="4492205"/>
                <a:ext cx="111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79" name="Freihand 378">
                <a:extLst>
                  <a:ext uri="{FF2B5EF4-FFF2-40B4-BE49-F238E27FC236}">
                    <a16:creationId xmlns:a16="http://schemas.microsoft.com/office/drawing/2014/main" id="{C30485B4-75BD-4994-9759-3F9D3E684890}"/>
                  </a:ext>
                </a:extLst>
              </p14:cNvPr>
              <p14:cNvContentPartPr/>
              <p14:nvPr/>
            </p14:nvContentPartPr>
            <p14:xfrm>
              <a:off x="3796482" y="4572125"/>
              <a:ext cx="51120" cy="70920"/>
            </p14:xfrm>
          </p:contentPart>
        </mc:Choice>
        <mc:Fallback>
          <p:pic>
            <p:nvPicPr>
              <p:cNvPr id="379" name="Freihand 378">
                <a:extLst>
                  <a:ext uri="{FF2B5EF4-FFF2-40B4-BE49-F238E27FC236}">
                    <a16:creationId xmlns:a16="http://schemas.microsoft.com/office/drawing/2014/main" id="{C30485B4-75BD-4994-9759-3F9D3E684890}"/>
                  </a:ext>
                </a:extLst>
              </p:cNvPr>
              <p:cNvPicPr/>
              <p:nvPr/>
            </p:nvPicPr>
            <p:blipFill>
              <a:blip r:embed="rId180"/>
              <a:stretch>
                <a:fillRect/>
              </a:stretch>
            </p:blipFill>
            <p:spPr>
              <a:xfrm>
                <a:off x="3792162" y="4567805"/>
                <a:ext cx="59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1" name="Freihand 380">
                <a:extLst>
                  <a:ext uri="{FF2B5EF4-FFF2-40B4-BE49-F238E27FC236}">
                    <a16:creationId xmlns:a16="http://schemas.microsoft.com/office/drawing/2014/main" id="{CAE31E11-0E1A-47CA-BB18-E7B7AB0A8E45}"/>
                  </a:ext>
                </a:extLst>
              </p14:cNvPr>
              <p14:cNvContentPartPr/>
              <p14:nvPr/>
            </p14:nvContentPartPr>
            <p14:xfrm>
              <a:off x="3748962" y="4441085"/>
              <a:ext cx="85320" cy="61560"/>
            </p14:xfrm>
          </p:contentPart>
        </mc:Choice>
        <mc:Fallback>
          <p:pic>
            <p:nvPicPr>
              <p:cNvPr id="381" name="Freihand 380">
                <a:extLst>
                  <a:ext uri="{FF2B5EF4-FFF2-40B4-BE49-F238E27FC236}">
                    <a16:creationId xmlns:a16="http://schemas.microsoft.com/office/drawing/2014/main" id="{CAE31E11-0E1A-47CA-BB18-E7B7AB0A8E45}"/>
                  </a:ext>
                </a:extLst>
              </p:cNvPr>
              <p:cNvPicPr/>
              <p:nvPr/>
            </p:nvPicPr>
            <p:blipFill>
              <a:blip r:embed="rId182"/>
              <a:stretch>
                <a:fillRect/>
              </a:stretch>
            </p:blipFill>
            <p:spPr>
              <a:xfrm>
                <a:off x="3744642" y="4436765"/>
                <a:ext cx="93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2" name="Freihand 381">
                <a:extLst>
                  <a:ext uri="{FF2B5EF4-FFF2-40B4-BE49-F238E27FC236}">
                    <a16:creationId xmlns:a16="http://schemas.microsoft.com/office/drawing/2014/main" id="{DE5D6C72-9FC3-41F1-B51F-6C90CBAD236B}"/>
                  </a:ext>
                </a:extLst>
              </p14:cNvPr>
              <p14:cNvContentPartPr/>
              <p14:nvPr/>
            </p14:nvContentPartPr>
            <p14:xfrm>
              <a:off x="3850482" y="4381325"/>
              <a:ext cx="59760" cy="49680"/>
            </p14:xfrm>
          </p:contentPart>
        </mc:Choice>
        <mc:Fallback>
          <p:pic>
            <p:nvPicPr>
              <p:cNvPr id="382" name="Freihand 381">
                <a:extLst>
                  <a:ext uri="{FF2B5EF4-FFF2-40B4-BE49-F238E27FC236}">
                    <a16:creationId xmlns:a16="http://schemas.microsoft.com/office/drawing/2014/main" id="{DE5D6C72-9FC3-41F1-B51F-6C90CBAD236B}"/>
                  </a:ext>
                </a:extLst>
              </p:cNvPr>
              <p:cNvPicPr/>
              <p:nvPr/>
            </p:nvPicPr>
            <p:blipFill>
              <a:blip r:embed="rId184"/>
              <a:stretch>
                <a:fillRect/>
              </a:stretch>
            </p:blipFill>
            <p:spPr>
              <a:xfrm>
                <a:off x="3846162" y="4377005"/>
                <a:ext cx="68400" cy="58320"/>
              </a:xfrm>
              <a:prstGeom prst="rect">
                <a:avLst/>
              </a:prstGeom>
            </p:spPr>
          </p:pic>
        </mc:Fallback>
      </mc:AlternateContent>
      <p:grpSp>
        <p:nvGrpSpPr>
          <p:cNvPr id="452" name="Gruppieren 451">
            <a:extLst>
              <a:ext uri="{FF2B5EF4-FFF2-40B4-BE49-F238E27FC236}">
                <a16:creationId xmlns:a16="http://schemas.microsoft.com/office/drawing/2014/main" id="{61C20198-5514-4519-BECA-40D05AC912F3}"/>
              </a:ext>
            </a:extLst>
          </p:cNvPr>
          <p:cNvGrpSpPr/>
          <p:nvPr/>
        </p:nvGrpSpPr>
        <p:grpSpPr>
          <a:xfrm>
            <a:off x="2370882" y="1416005"/>
            <a:ext cx="3723120" cy="2855160"/>
            <a:chOff x="2370882" y="1416005"/>
            <a:chExt cx="3723120" cy="2855160"/>
          </a:xfrm>
        </p:grpSpPr>
        <mc:AlternateContent xmlns:mc="http://schemas.openxmlformats.org/markup-compatibility/2006">
          <mc:Choice xmlns:p14="http://schemas.microsoft.com/office/powerpoint/2010/main" Requires="p14">
            <p:contentPart p14:bwMode="auto" r:id="rId185">
              <p14:nvContentPartPr>
                <p14:cNvPr id="330" name="Freihand 329">
                  <a:extLst>
                    <a:ext uri="{FF2B5EF4-FFF2-40B4-BE49-F238E27FC236}">
                      <a16:creationId xmlns:a16="http://schemas.microsoft.com/office/drawing/2014/main" id="{BE28CE0F-614A-4501-AEB6-DFA631135829}"/>
                    </a:ext>
                  </a:extLst>
                </p14:cNvPr>
                <p14:cNvContentPartPr/>
                <p14:nvPr/>
              </p14:nvContentPartPr>
              <p14:xfrm>
                <a:off x="2370882" y="1416005"/>
                <a:ext cx="1020960" cy="1659600"/>
              </p14:xfrm>
            </p:contentPart>
          </mc:Choice>
          <mc:Fallback>
            <p:pic>
              <p:nvPicPr>
                <p:cNvPr id="330" name="Freihand 329">
                  <a:extLst>
                    <a:ext uri="{FF2B5EF4-FFF2-40B4-BE49-F238E27FC236}">
                      <a16:creationId xmlns:a16="http://schemas.microsoft.com/office/drawing/2014/main" id="{BE28CE0F-614A-4501-AEB6-DFA631135829}"/>
                    </a:ext>
                  </a:extLst>
                </p:cNvPr>
                <p:cNvPicPr/>
                <p:nvPr/>
              </p:nvPicPr>
              <p:blipFill>
                <a:blip r:embed="rId186"/>
                <a:stretch>
                  <a:fillRect/>
                </a:stretch>
              </p:blipFill>
              <p:spPr>
                <a:xfrm>
                  <a:off x="2366562" y="1411685"/>
                  <a:ext cx="1029600" cy="1668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31" name="Freihand 330">
                  <a:extLst>
                    <a:ext uri="{FF2B5EF4-FFF2-40B4-BE49-F238E27FC236}">
                      <a16:creationId xmlns:a16="http://schemas.microsoft.com/office/drawing/2014/main" id="{76A10C2C-5BD6-4202-B045-11DB3CB2B5C1}"/>
                    </a:ext>
                  </a:extLst>
                </p14:cNvPr>
                <p14:cNvContentPartPr/>
                <p14:nvPr/>
              </p14:nvContentPartPr>
              <p14:xfrm>
                <a:off x="2580042" y="2570885"/>
                <a:ext cx="74160" cy="115560"/>
              </p14:xfrm>
            </p:contentPart>
          </mc:Choice>
          <mc:Fallback>
            <p:pic>
              <p:nvPicPr>
                <p:cNvPr id="331" name="Freihand 330">
                  <a:extLst>
                    <a:ext uri="{FF2B5EF4-FFF2-40B4-BE49-F238E27FC236}">
                      <a16:creationId xmlns:a16="http://schemas.microsoft.com/office/drawing/2014/main" id="{76A10C2C-5BD6-4202-B045-11DB3CB2B5C1}"/>
                    </a:ext>
                  </a:extLst>
                </p:cNvPr>
                <p:cNvPicPr/>
                <p:nvPr/>
              </p:nvPicPr>
              <p:blipFill>
                <a:blip r:embed="rId188"/>
                <a:stretch>
                  <a:fillRect/>
                </a:stretch>
              </p:blipFill>
              <p:spPr>
                <a:xfrm>
                  <a:off x="2575722" y="2566565"/>
                  <a:ext cx="82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36" name="Freihand 335">
                  <a:extLst>
                    <a:ext uri="{FF2B5EF4-FFF2-40B4-BE49-F238E27FC236}">
                      <a16:creationId xmlns:a16="http://schemas.microsoft.com/office/drawing/2014/main" id="{DC2D65B2-8844-4DD9-9E1E-5E08DCACFBC1}"/>
                    </a:ext>
                  </a:extLst>
                </p14:cNvPr>
                <p14:cNvContentPartPr/>
                <p14:nvPr/>
              </p14:nvContentPartPr>
              <p14:xfrm>
                <a:off x="2566722" y="2676365"/>
                <a:ext cx="15480" cy="139680"/>
              </p14:xfrm>
            </p:contentPart>
          </mc:Choice>
          <mc:Fallback>
            <p:pic>
              <p:nvPicPr>
                <p:cNvPr id="336" name="Freihand 335">
                  <a:extLst>
                    <a:ext uri="{FF2B5EF4-FFF2-40B4-BE49-F238E27FC236}">
                      <a16:creationId xmlns:a16="http://schemas.microsoft.com/office/drawing/2014/main" id="{DC2D65B2-8844-4DD9-9E1E-5E08DCACFBC1}"/>
                    </a:ext>
                  </a:extLst>
                </p:cNvPr>
                <p:cNvPicPr/>
                <p:nvPr/>
              </p:nvPicPr>
              <p:blipFill>
                <a:blip r:embed="rId190"/>
                <a:stretch>
                  <a:fillRect/>
                </a:stretch>
              </p:blipFill>
              <p:spPr>
                <a:xfrm>
                  <a:off x="2562402" y="2672045"/>
                  <a:ext cx="24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37" name="Freihand 336">
                  <a:extLst>
                    <a:ext uri="{FF2B5EF4-FFF2-40B4-BE49-F238E27FC236}">
                      <a16:creationId xmlns:a16="http://schemas.microsoft.com/office/drawing/2014/main" id="{C7338C57-6201-4947-84D7-71AC6630A9AF}"/>
                    </a:ext>
                  </a:extLst>
                </p14:cNvPr>
                <p14:cNvContentPartPr/>
                <p14:nvPr/>
              </p14:nvContentPartPr>
              <p14:xfrm>
                <a:off x="2595522" y="3123845"/>
                <a:ext cx="2880" cy="106920"/>
              </p14:xfrm>
            </p:contentPart>
          </mc:Choice>
          <mc:Fallback>
            <p:pic>
              <p:nvPicPr>
                <p:cNvPr id="337" name="Freihand 336">
                  <a:extLst>
                    <a:ext uri="{FF2B5EF4-FFF2-40B4-BE49-F238E27FC236}">
                      <a16:creationId xmlns:a16="http://schemas.microsoft.com/office/drawing/2014/main" id="{C7338C57-6201-4947-84D7-71AC6630A9AF}"/>
                    </a:ext>
                  </a:extLst>
                </p:cNvPr>
                <p:cNvPicPr/>
                <p:nvPr/>
              </p:nvPicPr>
              <p:blipFill>
                <a:blip r:embed="rId192"/>
                <a:stretch>
                  <a:fillRect/>
                </a:stretch>
              </p:blipFill>
              <p:spPr>
                <a:xfrm>
                  <a:off x="2591202" y="3119525"/>
                  <a:ext cx="11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38" name="Freihand 337">
                  <a:extLst>
                    <a:ext uri="{FF2B5EF4-FFF2-40B4-BE49-F238E27FC236}">
                      <a16:creationId xmlns:a16="http://schemas.microsoft.com/office/drawing/2014/main" id="{DC07B15F-F45D-4DC6-8EF6-7E85B1C9F8CA}"/>
                    </a:ext>
                  </a:extLst>
                </p14:cNvPr>
                <p14:cNvContentPartPr/>
                <p14:nvPr/>
              </p14:nvContentPartPr>
              <p14:xfrm>
                <a:off x="2595522" y="3502205"/>
                <a:ext cx="20160" cy="641160"/>
              </p14:xfrm>
            </p:contentPart>
          </mc:Choice>
          <mc:Fallback>
            <p:pic>
              <p:nvPicPr>
                <p:cNvPr id="338" name="Freihand 337">
                  <a:extLst>
                    <a:ext uri="{FF2B5EF4-FFF2-40B4-BE49-F238E27FC236}">
                      <a16:creationId xmlns:a16="http://schemas.microsoft.com/office/drawing/2014/main" id="{DC07B15F-F45D-4DC6-8EF6-7E85B1C9F8CA}"/>
                    </a:ext>
                  </a:extLst>
                </p:cNvPr>
                <p:cNvPicPr/>
                <p:nvPr/>
              </p:nvPicPr>
              <p:blipFill>
                <a:blip r:embed="rId194"/>
                <a:stretch>
                  <a:fillRect/>
                </a:stretch>
              </p:blipFill>
              <p:spPr>
                <a:xfrm>
                  <a:off x="2591202" y="3497885"/>
                  <a:ext cx="2880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56" name="Freihand 355">
                  <a:extLst>
                    <a:ext uri="{FF2B5EF4-FFF2-40B4-BE49-F238E27FC236}">
                      <a16:creationId xmlns:a16="http://schemas.microsoft.com/office/drawing/2014/main" id="{CAFA1A91-B79D-4A6E-B05B-4595E2336CAE}"/>
                    </a:ext>
                  </a:extLst>
                </p14:cNvPr>
                <p14:cNvContentPartPr/>
                <p14:nvPr/>
              </p14:nvContentPartPr>
              <p14:xfrm>
                <a:off x="2979282" y="2655485"/>
                <a:ext cx="593640" cy="900360"/>
              </p14:xfrm>
            </p:contentPart>
          </mc:Choice>
          <mc:Fallback>
            <p:pic>
              <p:nvPicPr>
                <p:cNvPr id="356" name="Freihand 355">
                  <a:extLst>
                    <a:ext uri="{FF2B5EF4-FFF2-40B4-BE49-F238E27FC236}">
                      <a16:creationId xmlns:a16="http://schemas.microsoft.com/office/drawing/2014/main" id="{CAFA1A91-B79D-4A6E-B05B-4595E2336CAE}"/>
                    </a:ext>
                  </a:extLst>
                </p:cNvPr>
                <p:cNvPicPr/>
                <p:nvPr/>
              </p:nvPicPr>
              <p:blipFill>
                <a:blip r:embed="rId196"/>
                <a:stretch>
                  <a:fillRect/>
                </a:stretch>
              </p:blipFill>
              <p:spPr>
                <a:xfrm>
                  <a:off x="2974962" y="2651165"/>
                  <a:ext cx="602280" cy="90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57" name="Freihand 356">
                  <a:extLst>
                    <a:ext uri="{FF2B5EF4-FFF2-40B4-BE49-F238E27FC236}">
                      <a16:creationId xmlns:a16="http://schemas.microsoft.com/office/drawing/2014/main" id="{D6511ADD-3461-4C7E-8879-B297EA494639}"/>
                    </a:ext>
                  </a:extLst>
                </p14:cNvPr>
                <p14:cNvContentPartPr/>
                <p14:nvPr/>
              </p14:nvContentPartPr>
              <p14:xfrm>
                <a:off x="3177282" y="3304925"/>
                <a:ext cx="57240" cy="101880"/>
              </p14:xfrm>
            </p:contentPart>
          </mc:Choice>
          <mc:Fallback>
            <p:pic>
              <p:nvPicPr>
                <p:cNvPr id="357" name="Freihand 356">
                  <a:extLst>
                    <a:ext uri="{FF2B5EF4-FFF2-40B4-BE49-F238E27FC236}">
                      <a16:creationId xmlns:a16="http://schemas.microsoft.com/office/drawing/2014/main" id="{D6511ADD-3461-4C7E-8879-B297EA494639}"/>
                    </a:ext>
                  </a:extLst>
                </p:cNvPr>
                <p:cNvPicPr/>
                <p:nvPr/>
              </p:nvPicPr>
              <p:blipFill>
                <a:blip r:embed="rId198"/>
                <a:stretch>
                  <a:fillRect/>
                </a:stretch>
              </p:blipFill>
              <p:spPr>
                <a:xfrm>
                  <a:off x="3172962" y="3300605"/>
                  <a:ext cx="65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66" name="Freihand 365">
                  <a:extLst>
                    <a:ext uri="{FF2B5EF4-FFF2-40B4-BE49-F238E27FC236}">
                      <a16:creationId xmlns:a16="http://schemas.microsoft.com/office/drawing/2014/main" id="{208788F8-867D-4206-8C73-B6B33AC4BC27}"/>
                    </a:ext>
                  </a:extLst>
                </p14:cNvPr>
                <p14:cNvContentPartPr/>
                <p14:nvPr/>
              </p14:nvContentPartPr>
              <p14:xfrm>
                <a:off x="3178002" y="3398525"/>
                <a:ext cx="30960" cy="146520"/>
              </p14:xfrm>
            </p:contentPart>
          </mc:Choice>
          <mc:Fallback>
            <p:pic>
              <p:nvPicPr>
                <p:cNvPr id="366" name="Freihand 365">
                  <a:extLst>
                    <a:ext uri="{FF2B5EF4-FFF2-40B4-BE49-F238E27FC236}">
                      <a16:creationId xmlns:a16="http://schemas.microsoft.com/office/drawing/2014/main" id="{208788F8-867D-4206-8C73-B6B33AC4BC27}"/>
                    </a:ext>
                  </a:extLst>
                </p:cNvPr>
                <p:cNvPicPr/>
                <p:nvPr/>
              </p:nvPicPr>
              <p:blipFill>
                <a:blip r:embed="rId200"/>
                <a:stretch>
                  <a:fillRect/>
                </a:stretch>
              </p:blipFill>
              <p:spPr>
                <a:xfrm>
                  <a:off x="3173682" y="3394205"/>
                  <a:ext cx="39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67" name="Freihand 366">
                  <a:extLst>
                    <a:ext uri="{FF2B5EF4-FFF2-40B4-BE49-F238E27FC236}">
                      <a16:creationId xmlns:a16="http://schemas.microsoft.com/office/drawing/2014/main" id="{5A0F2316-52EB-4950-80D4-EE461E6645E9}"/>
                    </a:ext>
                  </a:extLst>
                </p14:cNvPr>
                <p14:cNvContentPartPr/>
                <p14:nvPr/>
              </p14:nvContentPartPr>
              <p14:xfrm>
                <a:off x="3232722" y="3962285"/>
                <a:ext cx="20880" cy="308880"/>
              </p14:xfrm>
            </p:contentPart>
          </mc:Choice>
          <mc:Fallback>
            <p:pic>
              <p:nvPicPr>
                <p:cNvPr id="367" name="Freihand 366">
                  <a:extLst>
                    <a:ext uri="{FF2B5EF4-FFF2-40B4-BE49-F238E27FC236}">
                      <a16:creationId xmlns:a16="http://schemas.microsoft.com/office/drawing/2014/main" id="{5A0F2316-52EB-4950-80D4-EE461E6645E9}"/>
                    </a:ext>
                  </a:extLst>
                </p:cNvPr>
                <p:cNvPicPr/>
                <p:nvPr/>
              </p:nvPicPr>
              <p:blipFill>
                <a:blip r:embed="rId202"/>
                <a:stretch>
                  <a:fillRect/>
                </a:stretch>
              </p:blipFill>
              <p:spPr>
                <a:xfrm>
                  <a:off x="3228402" y="3957965"/>
                  <a:ext cx="295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59" name="Freihand 358">
                  <a:extLst>
                    <a:ext uri="{FF2B5EF4-FFF2-40B4-BE49-F238E27FC236}">
                      <a16:creationId xmlns:a16="http://schemas.microsoft.com/office/drawing/2014/main" id="{CC99FB72-064B-4158-A17E-79FA4D2300D3}"/>
                    </a:ext>
                  </a:extLst>
                </p14:cNvPr>
                <p14:cNvContentPartPr/>
                <p14:nvPr/>
              </p14:nvContentPartPr>
              <p14:xfrm>
                <a:off x="2891082" y="2504645"/>
                <a:ext cx="789840" cy="578520"/>
              </p14:xfrm>
            </p:contentPart>
          </mc:Choice>
          <mc:Fallback>
            <p:pic>
              <p:nvPicPr>
                <p:cNvPr id="359" name="Freihand 358">
                  <a:extLst>
                    <a:ext uri="{FF2B5EF4-FFF2-40B4-BE49-F238E27FC236}">
                      <a16:creationId xmlns:a16="http://schemas.microsoft.com/office/drawing/2014/main" id="{CC99FB72-064B-4158-A17E-79FA4D2300D3}"/>
                    </a:ext>
                  </a:extLst>
                </p:cNvPr>
                <p:cNvPicPr/>
                <p:nvPr/>
              </p:nvPicPr>
              <p:blipFill>
                <a:blip r:embed="rId204"/>
                <a:stretch>
                  <a:fillRect/>
                </a:stretch>
              </p:blipFill>
              <p:spPr>
                <a:xfrm>
                  <a:off x="2886762" y="2500325"/>
                  <a:ext cx="79848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61" name="Freihand 360">
                  <a:extLst>
                    <a:ext uri="{FF2B5EF4-FFF2-40B4-BE49-F238E27FC236}">
                      <a16:creationId xmlns:a16="http://schemas.microsoft.com/office/drawing/2014/main" id="{4E46A5AE-2A82-42B8-AE12-485EE3DCA2F0}"/>
                    </a:ext>
                  </a:extLst>
                </p14:cNvPr>
                <p14:cNvContentPartPr/>
                <p14:nvPr/>
              </p14:nvContentPartPr>
              <p14:xfrm>
                <a:off x="3939762" y="2455685"/>
                <a:ext cx="36000" cy="132840"/>
              </p14:xfrm>
            </p:contentPart>
          </mc:Choice>
          <mc:Fallback>
            <p:pic>
              <p:nvPicPr>
                <p:cNvPr id="361" name="Freihand 360">
                  <a:extLst>
                    <a:ext uri="{FF2B5EF4-FFF2-40B4-BE49-F238E27FC236}">
                      <a16:creationId xmlns:a16="http://schemas.microsoft.com/office/drawing/2014/main" id="{4E46A5AE-2A82-42B8-AE12-485EE3DCA2F0}"/>
                    </a:ext>
                  </a:extLst>
                </p:cNvPr>
                <p:cNvPicPr/>
                <p:nvPr/>
              </p:nvPicPr>
              <p:blipFill>
                <a:blip r:embed="rId206"/>
                <a:stretch>
                  <a:fillRect/>
                </a:stretch>
              </p:blipFill>
              <p:spPr>
                <a:xfrm>
                  <a:off x="3935442" y="2451365"/>
                  <a:ext cx="44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62" name="Freihand 361">
                  <a:extLst>
                    <a:ext uri="{FF2B5EF4-FFF2-40B4-BE49-F238E27FC236}">
                      <a16:creationId xmlns:a16="http://schemas.microsoft.com/office/drawing/2014/main" id="{1C774026-E9E3-4225-A74E-45942093CF0B}"/>
                    </a:ext>
                  </a:extLst>
                </p14:cNvPr>
                <p14:cNvContentPartPr/>
                <p14:nvPr/>
              </p14:nvContentPartPr>
              <p14:xfrm>
                <a:off x="3840402" y="2416085"/>
                <a:ext cx="196200" cy="225360"/>
              </p14:xfrm>
            </p:contentPart>
          </mc:Choice>
          <mc:Fallback>
            <p:pic>
              <p:nvPicPr>
                <p:cNvPr id="362" name="Freihand 361">
                  <a:extLst>
                    <a:ext uri="{FF2B5EF4-FFF2-40B4-BE49-F238E27FC236}">
                      <a16:creationId xmlns:a16="http://schemas.microsoft.com/office/drawing/2014/main" id="{1C774026-E9E3-4225-A74E-45942093CF0B}"/>
                    </a:ext>
                  </a:extLst>
                </p:cNvPr>
                <p:cNvPicPr/>
                <p:nvPr/>
              </p:nvPicPr>
              <p:blipFill>
                <a:blip r:embed="rId208"/>
                <a:stretch>
                  <a:fillRect/>
                </a:stretch>
              </p:blipFill>
              <p:spPr>
                <a:xfrm>
                  <a:off x="3836082" y="2411765"/>
                  <a:ext cx="204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63" name="Freihand 362">
                  <a:extLst>
                    <a:ext uri="{FF2B5EF4-FFF2-40B4-BE49-F238E27FC236}">
                      <a16:creationId xmlns:a16="http://schemas.microsoft.com/office/drawing/2014/main" id="{0103A5A0-5964-4ACC-A02F-869D3CBF1C96}"/>
                    </a:ext>
                  </a:extLst>
                </p14:cNvPr>
                <p14:cNvContentPartPr/>
                <p14:nvPr/>
              </p14:nvContentPartPr>
              <p14:xfrm>
                <a:off x="4042002" y="2472245"/>
                <a:ext cx="156600" cy="91440"/>
              </p14:xfrm>
            </p:contentPart>
          </mc:Choice>
          <mc:Fallback>
            <p:pic>
              <p:nvPicPr>
                <p:cNvPr id="363" name="Freihand 362">
                  <a:extLst>
                    <a:ext uri="{FF2B5EF4-FFF2-40B4-BE49-F238E27FC236}">
                      <a16:creationId xmlns:a16="http://schemas.microsoft.com/office/drawing/2014/main" id="{0103A5A0-5964-4ACC-A02F-869D3CBF1C96}"/>
                    </a:ext>
                  </a:extLst>
                </p:cNvPr>
                <p:cNvPicPr/>
                <p:nvPr/>
              </p:nvPicPr>
              <p:blipFill>
                <a:blip r:embed="rId210"/>
                <a:stretch>
                  <a:fillRect/>
                </a:stretch>
              </p:blipFill>
              <p:spPr>
                <a:xfrm>
                  <a:off x="4037682" y="2467925"/>
                  <a:ext cx="165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64" name="Freihand 363">
                  <a:extLst>
                    <a:ext uri="{FF2B5EF4-FFF2-40B4-BE49-F238E27FC236}">
                      <a16:creationId xmlns:a16="http://schemas.microsoft.com/office/drawing/2014/main" id="{8EE62983-4548-49F4-BD92-BB556AFA2F33}"/>
                    </a:ext>
                  </a:extLst>
                </p14:cNvPr>
                <p14:cNvContentPartPr/>
                <p14:nvPr/>
              </p14:nvContentPartPr>
              <p14:xfrm>
                <a:off x="4156482" y="2394845"/>
                <a:ext cx="1800" cy="17640"/>
              </p14:xfrm>
            </p:contentPart>
          </mc:Choice>
          <mc:Fallback>
            <p:pic>
              <p:nvPicPr>
                <p:cNvPr id="364" name="Freihand 363">
                  <a:extLst>
                    <a:ext uri="{FF2B5EF4-FFF2-40B4-BE49-F238E27FC236}">
                      <a16:creationId xmlns:a16="http://schemas.microsoft.com/office/drawing/2014/main" id="{8EE62983-4548-49F4-BD92-BB556AFA2F33}"/>
                    </a:ext>
                  </a:extLst>
                </p:cNvPr>
                <p:cNvPicPr/>
                <p:nvPr/>
              </p:nvPicPr>
              <p:blipFill>
                <a:blip r:embed="rId212"/>
                <a:stretch>
                  <a:fillRect/>
                </a:stretch>
              </p:blipFill>
              <p:spPr>
                <a:xfrm>
                  <a:off x="4152162" y="2390525"/>
                  <a:ext cx="10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84" name="Freihand 383">
                  <a:extLst>
                    <a:ext uri="{FF2B5EF4-FFF2-40B4-BE49-F238E27FC236}">
                      <a16:creationId xmlns:a16="http://schemas.microsoft.com/office/drawing/2014/main" id="{55FF01E3-65E4-4E1E-A717-1931634D9B64}"/>
                    </a:ext>
                  </a:extLst>
                </p14:cNvPr>
                <p14:cNvContentPartPr/>
                <p14:nvPr/>
              </p14:nvContentPartPr>
              <p14:xfrm>
                <a:off x="4222722" y="2344085"/>
                <a:ext cx="124560" cy="120960"/>
              </p14:xfrm>
            </p:contentPart>
          </mc:Choice>
          <mc:Fallback>
            <p:pic>
              <p:nvPicPr>
                <p:cNvPr id="384" name="Freihand 383">
                  <a:extLst>
                    <a:ext uri="{FF2B5EF4-FFF2-40B4-BE49-F238E27FC236}">
                      <a16:creationId xmlns:a16="http://schemas.microsoft.com/office/drawing/2014/main" id="{55FF01E3-65E4-4E1E-A717-1931634D9B64}"/>
                    </a:ext>
                  </a:extLst>
                </p:cNvPr>
                <p:cNvPicPr/>
                <p:nvPr/>
              </p:nvPicPr>
              <p:blipFill>
                <a:blip r:embed="rId214"/>
                <a:stretch>
                  <a:fillRect/>
                </a:stretch>
              </p:blipFill>
              <p:spPr>
                <a:xfrm>
                  <a:off x="4218402" y="2339765"/>
                  <a:ext cx="133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85" name="Freihand 384">
                  <a:extLst>
                    <a:ext uri="{FF2B5EF4-FFF2-40B4-BE49-F238E27FC236}">
                      <a16:creationId xmlns:a16="http://schemas.microsoft.com/office/drawing/2014/main" id="{0F564400-5130-4615-BBBF-EE2723F0F7F1}"/>
                    </a:ext>
                  </a:extLst>
                </p14:cNvPr>
                <p14:cNvContentPartPr/>
                <p14:nvPr/>
              </p14:nvContentPartPr>
              <p14:xfrm>
                <a:off x="4346922" y="2423645"/>
                <a:ext cx="360" cy="360"/>
              </p14:xfrm>
            </p:contentPart>
          </mc:Choice>
          <mc:Fallback>
            <p:pic>
              <p:nvPicPr>
                <p:cNvPr id="385" name="Freihand 384">
                  <a:extLst>
                    <a:ext uri="{FF2B5EF4-FFF2-40B4-BE49-F238E27FC236}">
                      <a16:creationId xmlns:a16="http://schemas.microsoft.com/office/drawing/2014/main" id="{0F564400-5130-4615-BBBF-EE2723F0F7F1}"/>
                    </a:ext>
                  </a:extLst>
                </p:cNvPr>
                <p:cNvPicPr/>
                <p:nvPr/>
              </p:nvPicPr>
              <p:blipFill>
                <a:blip r:embed="rId100"/>
                <a:stretch>
                  <a:fillRect/>
                </a:stretch>
              </p:blipFill>
              <p:spPr>
                <a:xfrm>
                  <a:off x="4342602" y="2419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86" name="Freihand 385">
                  <a:extLst>
                    <a:ext uri="{FF2B5EF4-FFF2-40B4-BE49-F238E27FC236}">
                      <a16:creationId xmlns:a16="http://schemas.microsoft.com/office/drawing/2014/main" id="{CACD4F95-A07F-4BE4-96D8-B42566877D31}"/>
                    </a:ext>
                  </a:extLst>
                </p14:cNvPr>
                <p14:cNvContentPartPr/>
                <p14:nvPr/>
              </p14:nvContentPartPr>
              <p14:xfrm>
                <a:off x="4353042" y="2355605"/>
                <a:ext cx="114120" cy="76320"/>
              </p14:xfrm>
            </p:contentPart>
          </mc:Choice>
          <mc:Fallback>
            <p:pic>
              <p:nvPicPr>
                <p:cNvPr id="386" name="Freihand 385">
                  <a:extLst>
                    <a:ext uri="{FF2B5EF4-FFF2-40B4-BE49-F238E27FC236}">
                      <a16:creationId xmlns:a16="http://schemas.microsoft.com/office/drawing/2014/main" id="{CACD4F95-A07F-4BE4-96D8-B42566877D31}"/>
                    </a:ext>
                  </a:extLst>
                </p:cNvPr>
                <p:cNvPicPr/>
                <p:nvPr/>
              </p:nvPicPr>
              <p:blipFill>
                <a:blip r:embed="rId217"/>
                <a:stretch>
                  <a:fillRect/>
                </a:stretch>
              </p:blipFill>
              <p:spPr>
                <a:xfrm>
                  <a:off x="4348722" y="2351285"/>
                  <a:ext cx="122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88" name="Freihand 387">
                  <a:extLst>
                    <a:ext uri="{FF2B5EF4-FFF2-40B4-BE49-F238E27FC236}">
                      <a16:creationId xmlns:a16="http://schemas.microsoft.com/office/drawing/2014/main" id="{9A250FE1-3394-4CFD-9C4E-B64512538C45}"/>
                    </a:ext>
                  </a:extLst>
                </p14:cNvPr>
                <p14:cNvContentPartPr/>
                <p14:nvPr/>
              </p14:nvContentPartPr>
              <p14:xfrm>
                <a:off x="4520082" y="2287565"/>
                <a:ext cx="90360" cy="73800"/>
              </p14:xfrm>
            </p:contentPart>
          </mc:Choice>
          <mc:Fallback>
            <p:pic>
              <p:nvPicPr>
                <p:cNvPr id="388" name="Freihand 387">
                  <a:extLst>
                    <a:ext uri="{FF2B5EF4-FFF2-40B4-BE49-F238E27FC236}">
                      <a16:creationId xmlns:a16="http://schemas.microsoft.com/office/drawing/2014/main" id="{9A250FE1-3394-4CFD-9C4E-B64512538C45}"/>
                    </a:ext>
                  </a:extLst>
                </p:cNvPr>
                <p:cNvPicPr/>
                <p:nvPr/>
              </p:nvPicPr>
              <p:blipFill>
                <a:blip r:embed="rId219"/>
                <a:stretch>
                  <a:fillRect/>
                </a:stretch>
              </p:blipFill>
              <p:spPr>
                <a:xfrm>
                  <a:off x="4515762" y="2283245"/>
                  <a:ext cx="99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89" name="Freihand 388">
                  <a:extLst>
                    <a:ext uri="{FF2B5EF4-FFF2-40B4-BE49-F238E27FC236}">
                      <a16:creationId xmlns:a16="http://schemas.microsoft.com/office/drawing/2014/main" id="{F786C685-D578-445D-8363-9C673E54708A}"/>
                    </a:ext>
                  </a:extLst>
                </p14:cNvPr>
                <p14:cNvContentPartPr/>
                <p14:nvPr/>
              </p14:nvContentPartPr>
              <p14:xfrm>
                <a:off x="4632402" y="2239685"/>
                <a:ext cx="68400" cy="162360"/>
              </p14:xfrm>
            </p:contentPart>
          </mc:Choice>
          <mc:Fallback>
            <p:pic>
              <p:nvPicPr>
                <p:cNvPr id="389" name="Freihand 388">
                  <a:extLst>
                    <a:ext uri="{FF2B5EF4-FFF2-40B4-BE49-F238E27FC236}">
                      <a16:creationId xmlns:a16="http://schemas.microsoft.com/office/drawing/2014/main" id="{F786C685-D578-445D-8363-9C673E54708A}"/>
                    </a:ext>
                  </a:extLst>
                </p:cNvPr>
                <p:cNvPicPr/>
                <p:nvPr/>
              </p:nvPicPr>
              <p:blipFill>
                <a:blip r:embed="rId221"/>
                <a:stretch>
                  <a:fillRect/>
                </a:stretch>
              </p:blipFill>
              <p:spPr>
                <a:xfrm>
                  <a:off x="4628082" y="2235365"/>
                  <a:ext cx="77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90" name="Freihand 389">
                  <a:extLst>
                    <a:ext uri="{FF2B5EF4-FFF2-40B4-BE49-F238E27FC236}">
                      <a16:creationId xmlns:a16="http://schemas.microsoft.com/office/drawing/2014/main" id="{85278165-A473-4E4A-8C33-DF5C6018195A}"/>
                    </a:ext>
                  </a:extLst>
                </p14:cNvPr>
                <p14:cNvContentPartPr/>
                <p14:nvPr/>
              </p14:nvContentPartPr>
              <p14:xfrm>
                <a:off x="4721682" y="2191805"/>
                <a:ext cx="6120" cy="30600"/>
              </p14:xfrm>
            </p:contentPart>
          </mc:Choice>
          <mc:Fallback>
            <p:pic>
              <p:nvPicPr>
                <p:cNvPr id="390" name="Freihand 389">
                  <a:extLst>
                    <a:ext uri="{FF2B5EF4-FFF2-40B4-BE49-F238E27FC236}">
                      <a16:creationId xmlns:a16="http://schemas.microsoft.com/office/drawing/2014/main" id="{85278165-A473-4E4A-8C33-DF5C6018195A}"/>
                    </a:ext>
                  </a:extLst>
                </p:cNvPr>
                <p:cNvPicPr/>
                <p:nvPr/>
              </p:nvPicPr>
              <p:blipFill>
                <a:blip r:embed="rId223"/>
                <a:stretch>
                  <a:fillRect/>
                </a:stretch>
              </p:blipFill>
              <p:spPr>
                <a:xfrm>
                  <a:off x="4717362" y="2187485"/>
                  <a:ext cx="14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1" name="Freihand 390">
                  <a:extLst>
                    <a:ext uri="{FF2B5EF4-FFF2-40B4-BE49-F238E27FC236}">
                      <a16:creationId xmlns:a16="http://schemas.microsoft.com/office/drawing/2014/main" id="{C8DFDAB0-5F39-4481-A718-A8DF797A2176}"/>
                    </a:ext>
                  </a:extLst>
                </p14:cNvPr>
                <p14:cNvContentPartPr/>
                <p14:nvPr/>
              </p14:nvContentPartPr>
              <p14:xfrm>
                <a:off x="4715202" y="2083805"/>
                <a:ext cx="280800" cy="176760"/>
              </p14:xfrm>
            </p:contentPart>
          </mc:Choice>
          <mc:Fallback>
            <p:pic>
              <p:nvPicPr>
                <p:cNvPr id="391" name="Freihand 390">
                  <a:extLst>
                    <a:ext uri="{FF2B5EF4-FFF2-40B4-BE49-F238E27FC236}">
                      <a16:creationId xmlns:a16="http://schemas.microsoft.com/office/drawing/2014/main" id="{C8DFDAB0-5F39-4481-A718-A8DF797A2176}"/>
                    </a:ext>
                  </a:extLst>
                </p:cNvPr>
                <p:cNvPicPr/>
                <p:nvPr/>
              </p:nvPicPr>
              <p:blipFill>
                <a:blip r:embed="rId225"/>
                <a:stretch>
                  <a:fillRect/>
                </a:stretch>
              </p:blipFill>
              <p:spPr>
                <a:xfrm>
                  <a:off x="4710882" y="2079485"/>
                  <a:ext cx="289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92" name="Freihand 391">
                  <a:extLst>
                    <a:ext uri="{FF2B5EF4-FFF2-40B4-BE49-F238E27FC236}">
                      <a16:creationId xmlns:a16="http://schemas.microsoft.com/office/drawing/2014/main" id="{66A586F4-8C1F-41D2-AC20-EFE6F60B21AF}"/>
                    </a:ext>
                  </a:extLst>
                </p14:cNvPr>
                <p14:cNvContentPartPr/>
                <p14:nvPr/>
              </p14:nvContentPartPr>
              <p14:xfrm>
                <a:off x="4986642" y="2048885"/>
                <a:ext cx="24480" cy="1440"/>
              </p14:xfrm>
            </p:contentPart>
          </mc:Choice>
          <mc:Fallback>
            <p:pic>
              <p:nvPicPr>
                <p:cNvPr id="392" name="Freihand 391">
                  <a:extLst>
                    <a:ext uri="{FF2B5EF4-FFF2-40B4-BE49-F238E27FC236}">
                      <a16:creationId xmlns:a16="http://schemas.microsoft.com/office/drawing/2014/main" id="{66A586F4-8C1F-41D2-AC20-EFE6F60B21AF}"/>
                    </a:ext>
                  </a:extLst>
                </p:cNvPr>
                <p:cNvPicPr/>
                <p:nvPr/>
              </p:nvPicPr>
              <p:blipFill>
                <a:blip r:embed="rId227"/>
                <a:stretch>
                  <a:fillRect/>
                </a:stretch>
              </p:blipFill>
              <p:spPr>
                <a:xfrm>
                  <a:off x="4982322" y="2044565"/>
                  <a:ext cx="331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3" name="Freihand 392">
                  <a:extLst>
                    <a:ext uri="{FF2B5EF4-FFF2-40B4-BE49-F238E27FC236}">
                      <a16:creationId xmlns:a16="http://schemas.microsoft.com/office/drawing/2014/main" id="{D8A35A66-9FD6-4730-B612-AEDDE0B9652D}"/>
                    </a:ext>
                  </a:extLst>
                </p14:cNvPr>
                <p14:cNvContentPartPr/>
                <p14:nvPr/>
              </p14:nvContentPartPr>
              <p14:xfrm>
                <a:off x="5050002" y="2045645"/>
                <a:ext cx="112320" cy="66240"/>
              </p14:xfrm>
            </p:contentPart>
          </mc:Choice>
          <mc:Fallback>
            <p:pic>
              <p:nvPicPr>
                <p:cNvPr id="393" name="Freihand 392">
                  <a:extLst>
                    <a:ext uri="{FF2B5EF4-FFF2-40B4-BE49-F238E27FC236}">
                      <a16:creationId xmlns:a16="http://schemas.microsoft.com/office/drawing/2014/main" id="{D8A35A66-9FD6-4730-B612-AEDDE0B9652D}"/>
                    </a:ext>
                  </a:extLst>
                </p:cNvPr>
                <p:cNvPicPr/>
                <p:nvPr/>
              </p:nvPicPr>
              <p:blipFill>
                <a:blip r:embed="rId229"/>
                <a:stretch>
                  <a:fillRect/>
                </a:stretch>
              </p:blipFill>
              <p:spPr>
                <a:xfrm>
                  <a:off x="5045682" y="2041325"/>
                  <a:ext cx="120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4" name="Freihand 393">
                  <a:extLst>
                    <a:ext uri="{FF2B5EF4-FFF2-40B4-BE49-F238E27FC236}">
                      <a16:creationId xmlns:a16="http://schemas.microsoft.com/office/drawing/2014/main" id="{F3FFF7BC-47D8-44CD-8BA1-B470E6FD01F6}"/>
                    </a:ext>
                  </a:extLst>
                </p14:cNvPr>
                <p14:cNvContentPartPr/>
                <p14:nvPr/>
              </p14:nvContentPartPr>
              <p14:xfrm>
                <a:off x="5267802" y="1751525"/>
                <a:ext cx="316800" cy="277200"/>
              </p14:xfrm>
            </p:contentPart>
          </mc:Choice>
          <mc:Fallback>
            <p:pic>
              <p:nvPicPr>
                <p:cNvPr id="394" name="Freihand 393">
                  <a:extLst>
                    <a:ext uri="{FF2B5EF4-FFF2-40B4-BE49-F238E27FC236}">
                      <a16:creationId xmlns:a16="http://schemas.microsoft.com/office/drawing/2014/main" id="{F3FFF7BC-47D8-44CD-8BA1-B470E6FD01F6}"/>
                    </a:ext>
                  </a:extLst>
                </p:cNvPr>
                <p:cNvPicPr/>
                <p:nvPr/>
              </p:nvPicPr>
              <p:blipFill>
                <a:blip r:embed="rId231"/>
                <a:stretch>
                  <a:fillRect/>
                </a:stretch>
              </p:blipFill>
              <p:spPr>
                <a:xfrm>
                  <a:off x="5263482" y="1747205"/>
                  <a:ext cx="3254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5" name="Freihand 394">
                  <a:extLst>
                    <a:ext uri="{FF2B5EF4-FFF2-40B4-BE49-F238E27FC236}">
                      <a16:creationId xmlns:a16="http://schemas.microsoft.com/office/drawing/2014/main" id="{D2D09029-6F01-4107-AAF9-B378B1E26FF6}"/>
                    </a:ext>
                  </a:extLst>
                </p14:cNvPr>
                <p14:cNvContentPartPr/>
                <p14:nvPr/>
              </p14:nvContentPartPr>
              <p14:xfrm>
                <a:off x="5435202" y="1759085"/>
                <a:ext cx="59760" cy="1080"/>
              </p14:xfrm>
            </p:contentPart>
          </mc:Choice>
          <mc:Fallback>
            <p:pic>
              <p:nvPicPr>
                <p:cNvPr id="395" name="Freihand 394">
                  <a:extLst>
                    <a:ext uri="{FF2B5EF4-FFF2-40B4-BE49-F238E27FC236}">
                      <a16:creationId xmlns:a16="http://schemas.microsoft.com/office/drawing/2014/main" id="{D2D09029-6F01-4107-AAF9-B378B1E26FF6}"/>
                    </a:ext>
                  </a:extLst>
                </p:cNvPr>
                <p:cNvPicPr/>
                <p:nvPr/>
              </p:nvPicPr>
              <p:blipFill>
                <a:blip r:embed="rId233"/>
                <a:stretch>
                  <a:fillRect/>
                </a:stretch>
              </p:blipFill>
              <p:spPr>
                <a:xfrm>
                  <a:off x="5430882" y="1754765"/>
                  <a:ext cx="684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96" name="Freihand 395">
                  <a:extLst>
                    <a:ext uri="{FF2B5EF4-FFF2-40B4-BE49-F238E27FC236}">
                      <a16:creationId xmlns:a16="http://schemas.microsoft.com/office/drawing/2014/main" id="{267A02D2-1AF3-4E29-ADF6-0D99DEBBCC71}"/>
                    </a:ext>
                  </a:extLst>
                </p14:cNvPr>
                <p14:cNvContentPartPr/>
                <p14:nvPr/>
              </p14:nvContentPartPr>
              <p14:xfrm>
                <a:off x="4106802" y="2726765"/>
                <a:ext cx="164160" cy="102960"/>
              </p14:xfrm>
            </p:contentPart>
          </mc:Choice>
          <mc:Fallback>
            <p:pic>
              <p:nvPicPr>
                <p:cNvPr id="396" name="Freihand 395">
                  <a:extLst>
                    <a:ext uri="{FF2B5EF4-FFF2-40B4-BE49-F238E27FC236}">
                      <a16:creationId xmlns:a16="http://schemas.microsoft.com/office/drawing/2014/main" id="{267A02D2-1AF3-4E29-ADF6-0D99DEBBCC71}"/>
                    </a:ext>
                  </a:extLst>
                </p:cNvPr>
                <p:cNvPicPr/>
                <p:nvPr/>
              </p:nvPicPr>
              <p:blipFill>
                <a:blip r:embed="rId235"/>
                <a:stretch>
                  <a:fillRect/>
                </a:stretch>
              </p:blipFill>
              <p:spPr>
                <a:xfrm>
                  <a:off x="4102482" y="2722445"/>
                  <a:ext cx="172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7" name="Freihand 396">
                  <a:extLst>
                    <a:ext uri="{FF2B5EF4-FFF2-40B4-BE49-F238E27FC236}">
                      <a16:creationId xmlns:a16="http://schemas.microsoft.com/office/drawing/2014/main" id="{4F583862-BBBB-4082-90E9-AFB4D1AD2325}"/>
                    </a:ext>
                  </a:extLst>
                </p14:cNvPr>
                <p14:cNvContentPartPr/>
                <p14:nvPr/>
              </p14:nvContentPartPr>
              <p14:xfrm>
                <a:off x="4257282" y="2713805"/>
                <a:ext cx="55800" cy="79920"/>
              </p14:xfrm>
            </p:contentPart>
          </mc:Choice>
          <mc:Fallback>
            <p:pic>
              <p:nvPicPr>
                <p:cNvPr id="397" name="Freihand 396">
                  <a:extLst>
                    <a:ext uri="{FF2B5EF4-FFF2-40B4-BE49-F238E27FC236}">
                      <a16:creationId xmlns:a16="http://schemas.microsoft.com/office/drawing/2014/main" id="{4F583862-BBBB-4082-90E9-AFB4D1AD2325}"/>
                    </a:ext>
                  </a:extLst>
                </p:cNvPr>
                <p:cNvPicPr/>
                <p:nvPr/>
              </p:nvPicPr>
              <p:blipFill>
                <a:blip r:embed="rId237"/>
                <a:stretch>
                  <a:fillRect/>
                </a:stretch>
              </p:blipFill>
              <p:spPr>
                <a:xfrm>
                  <a:off x="4252962" y="2709485"/>
                  <a:ext cx="64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8" name="Freihand 397">
                  <a:extLst>
                    <a:ext uri="{FF2B5EF4-FFF2-40B4-BE49-F238E27FC236}">
                      <a16:creationId xmlns:a16="http://schemas.microsoft.com/office/drawing/2014/main" id="{F165ABDF-7D32-4CE8-BEB8-0731CB32B4F6}"/>
                    </a:ext>
                  </a:extLst>
                </p14:cNvPr>
                <p14:cNvContentPartPr/>
                <p14:nvPr/>
              </p14:nvContentPartPr>
              <p14:xfrm>
                <a:off x="4310562" y="2614085"/>
                <a:ext cx="330480" cy="121320"/>
              </p14:xfrm>
            </p:contentPart>
          </mc:Choice>
          <mc:Fallback>
            <p:pic>
              <p:nvPicPr>
                <p:cNvPr id="398" name="Freihand 397">
                  <a:extLst>
                    <a:ext uri="{FF2B5EF4-FFF2-40B4-BE49-F238E27FC236}">
                      <a16:creationId xmlns:a16="http://schemas.microsoft.com/office/drawing/2014/main" id="{F165ABDF-7D32-4CE8-BEB8-0731CB32B4F6}"/>
                    </a:ext>
                  </a:extLst>
                </p:cNvPr>
                <p:cNvPicPr/>
                <p:nvPr/>
              </p:nvPicPr>
              <p:blipFill>
                <a:blip r:embed="rId239"/>
                <a:stretch>
                  <a:fillRect/>
                </a:stretch>
              </p:blipFill>
              <p:spPr>
                <a:xfrm>
                  <a:off x="4306242" y="2609765"/>
                  <a:ext cx="339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99" name="Freihand 398">
                  <a:extLst>
                    <a:ext uri="{FF2B5EF4-FFF2-40B4-BE49-F238E27FC236}">
                      <a16:creationId xmlns:a16="http://schemas.microsoft.com/office/drawing/2014/main" id="{B54AF22E-A4A9-4174-97CB-A4B480B02394}"/>
                    </a:ext>
                  </a:extLst>
                </p14:cNvPr>
                <p14:cNvContentPartPr/>
                <p14:nvPr/>
              </p14:nvContentPartPr>
              <p14:xfrm>
                <a:off x="4205082" y="2623445"/>
                <a:ext cx="76680" cy="32040"/>
              </p14:xfrm>
            </p:contentPart>
          </mc:Choice>
          <mc:Fallback>
            <p:pic>
              <p:nvPicPr>
                <p:cNvPr id="399" name="Freihand 398">
                  <a:extLst>
                    <a:ext uri="{FF2B5EF4-FFF2-40B4-BE49-F238E27FC236}">
                      <a16:creationId xmlns:a16="http://schemas.microsoft.com/office/drawing/2014/main" id="{B54AF22E-A4A9-4174-97CB-A4B480B02394}"/>
                    </a:ext>
                  </a:extLst>
                </p:cNvPr>
                <p:cNvPicPr/>
                <p:nvPr/>
              </p:nvPicPr>
              <p:blipFill>
                <a:blip r:embed="rId241"/>
                <a:stretch>
                  <a:fillRect/>
                </a:stretch>
              </p:blipFill>
              <p:spPr>
                <a:xfrm>
                  <a:off x="4200762" y="2619125"/>
                  <a:ext cx="85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00" name="Freihand 399">
                  <a:extLst>
                    <a:ext uri="{FF2B5EF4-FFF2-40B4-BE49-F238E27FC236}">
                      <a16:creationId xmlns:a16="http://schemas.microsoft.com/office/drawing/2014/main" id="{27460E3C-BBDD-480A-B372-63E133283F99}"/>
                    </a:ext>
                  </a:extLst>
                </p14:cNvPr>
                <p14:cNvContentPartPr/>
                <p14:nvPr/>
              </p14:nvContentPartPr>
              <p14:xfrm>
                <a:off x="4735722" y="2448485"/>
                <a:ext cx="90720" cy="136800"/>
              </p14:xfrm>
            </p:contentPart>
          </mc:Choice>
          <mc:Fallback>
            <p:pic>
              <p:nvPicPr>
                <p:cNvPr id="400" name="Freihand 399">
                  <a:extLst>
                    <a:ext uri="{FF2B5EF4-FFF2-40B4-BE49-F238E27FC236}">
                      <a16:creationId xmlns:a16="http://schemas.microsoft.com/office/drawing/2014/main" id="{27460E3C-BBDD-480A-B372-63E133283F99}"/>
                    </a:ext>
                  </a:extLst>
                </p:cNvPr>
                <p:cNvPicPr/>
                <p:nvPr/>
              </p:nvPicPr>
              <p:blipFill>
                <a:blip r:embed="rId243"/>
                <a:stretch>
                  <a:fillRect/>
                </a:stretch>
              </p:blipFill>
              <p:spPr>
                <a:xfrm>
                  <a:off x="4731402" y="2444165"/>
                  <a:ext cx="99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01" name="Freihand 400">
                  <a:extLst>
                    <a:ext uri="{FF2B5EF4-FFF2-40B4-BE49-F238E27FC236}">
                      <a16:creationId xmlns:a16="http://schemas.microsoft.com/office/drawing/2014/main" id="{326ADE2F-079C-40DA-A54A-84026DCC627B}"/>
                    </a:ext>
                  </a:extLst>
                </p14:cNvPr>
                <p14:cNvContentPartPr/>
                <p14:nvPr/>
              </p14:nvContentPartPr>
              <p14:xfrm>
                <a:off x="4825362" y="2353805"/>
                <a:ext cx="292320" cy="168480"/>
              </p14:xfrm>
            </p:contentPart>
          </mc:Choice>
          <mc:Fallback>
            <p:pic>
              <p:nvPicPr>
                <p:cNvPr id="401" name="Freihand 400">
                  <a:extLst>
                    <a:ext uri="{FF2B5EF4-FFF2-40B4-BE49-F238E27FC236}">
                      <a16:creationId xmlns:a16="http://schemas.microsoft.com/office/drawing/2014/main" id="{326ADE2F-079C-40DA-A54A-84026DCC627B}"/>
                    </a:ext>
                  </a:extLst>
                </p:cNvPr>
                <p:cNvPicPr/>
                <p:nvPr/>
              </p:nvPicPr>
              <p:blipFill>
                <a:blip r:embed="rId245"/>
                <a:stretch>
                  <a:fillRect/>
                </a:stretch>
              </p:blipFill>
              <p:spPr>
                <a:xfrm>
                  <a:off x="4821042" y="2349485"/>
                  <a:ext cx="300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02" name="Freihand 401">
                  <a:extLst>
                    <a:ext uri="{FF2B5EF4-FFF2-40B4-BE49-F238E27FC236}">
                      <a16:creationId xmlns:a16="http://schemas.microsoft.com/office/drawing/2014/main" id="{A52007F8-CC7F-41F7-8494-29B7A62E6B65}"/>
                    </a:ext>
                  </a:extLst>
                </p14:cNvPr>
                <p14:cNvContentPartPr/>
                <p14:nvPr/>
              </p14:nvContentPartPr>
              <p14:xfrm>
                <a:off x="5190762" y="2377925"/>
                <a:ext cx="9360" cy="17640"/>
              </p14:xfrm>
            </p:contentPart>
          </mc:Choice>
          <mc:Fallback>
            <p:pic>
              <p:nvPicPr>
                <p:cNvPr id="402" name="Freihand 401">
                  <a:extLst>
                    <a:ext uri="{FF2B5EF4-FFF2-40B4-BE49-F238E27FC236}">
                      <a16:creationId xmlns:a16="http://schemas.microsoft.com/office/drawing/2014/main" id="{A52007F8-CC7F-41F7-8494-29B7A62E6B65}"/>
                    </a:ext>
                  </a:extLst>
                </p:cNvPr>
                <p:cNvPicPr/>
                <p:nvPr/>
              </p:nvPicPr>
              <p:blipFill>
                <a:blip r:embed="rId247"/>
                <a:stretch>
                  <a:fillRect/>
                </a:stretch>
              </p:blipFill>
              <p:spPr>
                <a:xfrm>
                  <a:off x="5186442" y="2373605"/>
                  <a:ext cx="18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03" name="Freihand 402">
                  <a:extLst>
                    <a:ext uri="{FF2B5EF4-FFF2-40B4-BE49-F238E27FC236}">
                      <a16:creationId xmlns:a16="http://schemas.microsoft.com/office/drawing/2014/main" id="{CC10A86F-C2D7-4C78-AE57-02A94B2506F8}"/>
                    </a:ext>
                  </a:extLst>
                </p14:cNvPr>
                <p14:cNvContentPartPr/>
                <p14:nvPr/>
              </p14:nvContentPartPr>
              <p14:xfrm>
                <a:off x="5251242" y="2182805"/>
                <a:ext cx="297000" cy="176760"/>
              </p14:xfrm>
            </p:contentPart>
          </mc:Choice>
          <mc:Fallback>
            <p:pic>
              <p:nvPicPr>
                <p:cNvPr id="403" name="Freihand 402">
                  <a:extLst>
                    <a:ext uri="{FF2B5EF4-FFF2-40B4-BE49-F238E27FC236}">
                      <a16:creationId xmlns:a16="http://schemas.microsoft.com/office/drawing/2014/main" id="{CC10A86F-C2D7-4C78-AE57-02A94B2506F8}"/>
                    </a:ext>
                  </a:extLst>
                </p:cNvPr>
                <p:cNvPicPr/>
                <p:nvPr/>
              </p:nvPicPr>
              <p:blipFill>
                <a:blip r:embed="rId249"/>
                <a:stretch>
                  <a:fillRect/>
                </a:stretch>
              </p:blipFill>
              <p:spPr>
                <a:xfrm>
                  <a:off x="5246922" y="2178485"/>
                  <a:ext cx="305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04" name="Freihand 403">
                  <a:extLst>
                    <a:ext uri="{FF2B5EF4-FFF2-40B4-BE49-F238E27FC236}">
                      <a16:creationId xmlns:a16="http://schemas.microsoft.com/office/drawing/2014/main" id="{9CD7B824-D843-4923-B4AD-018315223CA7}"/>
                    </a:ext>
                  </a:extLst>
                </p14:cNvPr>
                <p14:cNvContentPartPr/>
                <p14:nvPr/>
              </p14:nvContentPartPr>
              <p14:xfrm>
                <a:off x="5570922" y="2049245"/>
                <a:ext cx="210600" cy="137880"/>
              </p14:xfrm>
            </p:contentPart>
          </mc:Choice>
          <mc:Fallback>
            <p:pic>
              <p:nvPicPr>
                <p:cNvPr id="404" name="Freihand 403">
                  <a:extLst>
                    <a:ext uri="{FF2B5EF4-FFF2-40B4-BE49-F238E27FC236}">
                      <a16:creationId xmlns:a16="http://schemas.microsoft.com/office/drawing/2014/main" id="{9CD7B824-D843-4923-B4AD-018315223CA7}"/>
                    </a:ext>
                  </a:extLst>
                </p:cNvPr>
                <p:cNvPicPr/>
                <p:nvPr/>
              </p:nvPicPr>
              <p:blipFill>
                <a:blip r:embed="rId251"/>
                <a:stretch>
                  <a:fillRect/>
                </a:stretch>
              </p:blipFill>
              <p:spPr>
                <a:xfrm>
                  <a:off x="5566602" y="2044925"/>
                  <a:ext cx="219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05" name="Freihand 404">
                  <a:extLst>
                    <a:ext uri="{FF2B5EF4-FFF2-40B4-BE49-F238E27FC236}">
                      <a16:creationId xmlns:a16="http://schemas.microsoft.com/office/drawing/2014/main" id="{686DDF5D-94DA-4FF7-B7EC-D663C9908E99}"/>
                    </a:ext>
                  </a:extLst>
                </p14:cNvPr>
                <p14:cNvContentPartPr/>
                <p14:nvPr/>
              </p14:nvContentPartPr>
              <p14:xfrm>
                <a:off x="5772882" y="1934765"/>
                <a:ext cx="306720" cy="211680"/>
              </p14:xfrm>
            </p:contentPart>
          </mc:Choice>
          <mc:Fallback>
            <p:pic>
              <p:nvPicPr>
                <p:cNvPr id="405" name="Freihand 404">
                  <a:extLst>
                    <a:ext uri="{FF2B5EF4-FFF2-40B4-BE49-F238E27FC236}">
                      <a16:creationId xmlns:a16="http://schemas.microsoft.com/office/drawing/2014/main" id="{686DDF5D-94DA-4FF7-B7EC-D663C9908E99}"/>
                    </a:ext>
                  </a:extLst>
                </p:cNvPr>
                <p:cNvPicPr/>
                <p:nvPr/>
              </p:nvPicPr>
              <p:blipFill>
                <a:blip r:embed="rId253"/>
                <a:stretch>
                  <a:fillRect/>
                </a:stretch>
              </p:blipFill>
              <p:spPr>
                <a:xfrm>
                  <a:off x="5768562" y="1930445"/>
                  <a:ext cx="315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06" name="Freihand 405">
                  <a:extLst>
                    <a:ext uri="{FF2B5EF4-FFF2-40B4-BE49-F238E27FC236}">
                      <a16:creationId xmlns:a16="http://schemas.microsoft.com/office/drawing/2014/main" id="{C8A863BD-DBB7-4260-9DE9-C5AC10585311}"/>
                    </a:ext>
                  </a:extLst>
                </p14:cNvPr>
                <p14:cNvContentPartPr/>
                <p14:nvPr/>
              </p14:nvContentPartPr>
              <p14:xfrm>
                <a:off x="6077082" y="1925045"/>
                <a:ext cx="16920" cy="11880"/>
              </p14:xfrm>
            </p:contentPart>
          </mc:Choice>
          <mc:Fallback>
            <p:pic>
              <p:nvPicPr>
                <p:cNvPr id="406" name="Freihand 405">
                  <a:extLst>
                    <a:ext uri="{FF2B5EF4-FFF2-40B4-BE49-F238E27FC236}">
                      <a16:creationId xmlns:a16="http://schemas.microsoft.com/office/drawing/2014/main" id="{C8A863BD-DBB7-4260-9DE9-C5AC10585311}"/>
                    </a:ext>
                  </a:extLst>
                </p:cNvPr>
                <p:cNvPicPr/>
                <p:nvPr/>
              </p:nvPicPr>
              <p:blipFill>
                <a:blip r:embed="rId255"/>
                <a:stretch>
                  <a:fillRect/>
                </a:stretch>
              </p:blipFill>
              <p:spPr>
                <a:xfrm>
                  <a:off x="6072762" y="1920725"/>
                  <a:ext cx="25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08" name="Freihand 407">
                  <a:extLst>
                    <a:ext uri="{FF2B5EF4-FFF2-40B4-BE49-F238E27FC236}">
                      <a16:creationId xmlns:a16="http://schemas.microsoft.com/office/drawing/2014/main" id="{6E6C8393-F346-4F61-A837-FF22CE7B5707}"/>
                    </a:ext>
                  </a:extLst>
                </p14:cNvPr>
                <p14:cNvContentPartPr/>
                <p14:nvPr/>
              </p14:nvContentPartPr>
              <p14:xfrm>
                <a:off x="4234242" y="3033125"/>
                <a:ext cx="54000" cy="65880"/>
              </p14:xfrm>
            </p:contentPart>
          </mc:Choice>
          <mc:Fallback>
            <p:pic>
              <p:nvPicPr>
                <p:cNvPr id="408" name="Freihand 407">
                  <a:extLst>
                    <a:ext uri="{FF2B5EF4-FFF2-40B4-BE49-F238E27FC236}">
                      <a16:creationId xmlns:a16="http://schemas.microsoft.com/office/drawing/2014/main" id="{6E6C8393-F346-4F61-A837-FF22CE7B5707}"/>
                    </a:ext>
                  </a:extLst>
                </p:cNvPr>
                <p:cNvPicPr/>
                <p:nvPr/>
              </p:nvPicPr>
              <p:blipFill>
                <a:blip r:embed="rId257"/>
                <a:stretch>
                  <a:fillRect/>
                </a:stretch>
              </p:blipFill>
              <p:spPr>
                <a:xfrm>
                  <a:off x="4229922" y="3028805"/>
                  <a:ext cx="62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09" name="Freihand 408">
                  <a:extLst>
                    <a:ext uri="{FF2B5EF4-FFF2-40B4-BE49-F238E27FC236}">
                      <a16:creationId xmlns:a16="http://schemas.microsoft.com/office/drawing/2014/main" id="{80021AB5-FB73-435E-8C0F-4EFCBF872849}"/>
                    </a:ext>
                  </a:extLst>
                </p14:cNvPr>
                <p14:cNvContentPartPr/>
                <p14:nvPr/>
              </p14:nvContentPartPr>
              <p14:xfrm>
                <a:off x="4231722" y="2962925"/>
                <a:ext cx="113040" cy="53640"/>
              </p14:xfrm>
            </p:contentPart>
          </mc:Choice>
          <mc:Fallback>
            <p:pic>
              <p:nvPicPr>
                <p:cNvPr id="409" name="Freihand 408">
                  <a:extLst>
                    <a:ext uri="{FF2B5EF4-FFF2-40B4-BE49-F238E27FC236}">
                      <a16:creationId xmlns:a16="http://schemas.microsoft.com/office/drawing/2014/main" id="{80021AB5-FB73-435E-8C0F-4EFCBF872849}"/>
                    </a:ext>
                  </a:extLst>
                </p:cNvPr>
                <p:cNvPicPr/>
                <p:nvPr/>
              </p:nvPicPr>
              <p:blipFill>
                <a:blip r:embed="rId259"/>
                <a:stretch>
                  <a:fillRect/>
                </a:stretch>
              </p:blipFill>
              <p:spPr>
                <a:xfrm>
                  <a:off x="4227402" y="2958605"/>
                  <a:ext cx="121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10" name="Freihand 409">
                  <a:extLst>
                    <a:ext uri="{FF2B5EF4-FFF2-40B4-BE49-F238E27FC236}">
                      <a16:creationId xmlns:a16="http://schemas.microsoft.com/office/drawing/2014/main" id="{53AC30E4-6D8C-472A-A1D5-54A4AD7C430D}"/>
                    </a:ext>
                  </a:extLst>
                </p14:cNvPr>
                <p14:cNvContentPartPr/>
                <p14:nvPr/>
              </p14:nvContentPartPr>
              <p14:xfrm>
                <a:off x="4279602" y="3033125"/>
                <a:ext cx="64080" cy="40680"/>
              </p14:xfrm>
            </p:contentPart>
          </mc:Choice>
          <mc:Fallback>
            <p:pic>
              <p:nvPicPr>
                <p:cNvPr id="410" name="Freihand 409">
                  <a:extLst>
                    <a:ext uri="{FF2B5EF4-FFF2-40B4-BE49-F238E27FC236}">
                      <a16:creationId xmlns:a16="http://schemas.microsoft.com/office/drawing/2014/main" id="{53AC30E4-6D8C-472A-A1D5-54A4AD7C430D}"/>
                    </a:ext>
                  </a:extLst>
                </p:cNvPr>
                <p:cNvPicPr/>
                <p:nvPr/>
              </p:nvPicPr>
              <p:blipFill>
                <a:blip r:embed="rId261"/>
                <a:stretch>
                  <a:fillRect/>
                </a:stretch>
              </p:blipFill>
              <p:spPr>
                <a:xfrm>
                  <a:off x="4275282" y="3028805"/>
                  <a:ext cx="72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11" name="Freihand 410">
                  <a:extLst>
                    <a:ext uri="{FF2B5EF4-FFF2-40B4-BE49-F238E27FC236}">
                      <a16:creationId xmlns:a16="http://schemas.microsoft.com/office/drawing/2014/main" id="{D25761A4-A82F-4E72-AA81-B84C41A787CE}"/>
                    </a:ext>
                  </a:extLst>
                </p14:cNvPr>
                <p14:cNvContentPartPr/>
                <p14:nvPr/>
              </p14:nvContentPartPr>
              <p14:xfrm>
                <a:off x="4345122" y="2932325"/>
                <a:ext cx="136800" cy="84600"/>
              </p14:xfrm>
            </p:contentPart>
          </mc:Choice>
          <mc:Fallback>
            <p:pic>
              <p:nvPicPr>
                <p:cNvPr id="411" name="Freihand 410">
                  <a:extLst>
                    <a:ext uri="{FF2B5EF4-FFF2-40B4-BE49-F238E27FC236}">
                      <a16:creationId xmlns:a16="http://schemas.microsoft.com/office/drawing/2014/main" id="{D25761A4-A82F-4E72-AA81-B84C41A787CE}"/>
                    </a:ext>
                  </a:extLst>
                </p:cNvPr>
                <p:cNvPicPr/>
                <p:nvPr/>
              </p:nvPicPr>
              <p:blipFill>
                <a:blip r:embed="rId263"/>
                <a:stretch>
                  <a:fillRect/>
                </a:stretch>
              </p:blipFill>
              <p:spPr>
                <a:xfrm>
                  <a:off x="4340802" y="2928005"/>
                  <a:ext cx="145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12" name="Freihand 411">
                  <a:extLst>
                    <a:ext uri="{FF2B5EF4-FFF2-40B4-BE49-F238E27FC236}">
                      <a16:creationId xmlns:a16="http://schemas.microsoft.com/office/drawing/2014/main" id="{22C9B8D5-20F6-46E9-9EB9-33EA58A2BC57}"/>
                    </a:ext>
                  </a:extLst>
                </p14:cNvPr>
                <p14:cNvContentPartPr/>
                <p14:nvPr/>
              </p14:nvContentPartPr>
              <p14:xfrm>
                <a:off x="4461762" y="2897405"/>
                <a:ext cx="84240" cy="88200"/>
              </p14:xfrm>
            </p:contentPart>
          </mc:Choice>
          <mc:Fallback>
            <p:pic>
              <p:nvPicPr>
                <p:cNvPr id="412" name="Freihand 411">
                  <a:extLst>
                    <a:ext uri="{FF2B5EF4-FFF2-40B4-BE49-F238E27FC236}">
                      <a16:creationId xmlns:a16="http://schemas.microsoft.com/office/drawing/2014/main" id="{22C9B8D5-20F6-46E9-9EB9-33EA58A2BC57}"/>
                    </a:ext>
                  </a:extLst>
                </p:cNvPr>
                <p:cNvPicPr/>
                <p:nvPr/>
              </p:nvPicPr>
              <p:blipFill>
                <a:blip r:embed="rId265"/>
                <a:stretch>
                  <a:fillRect/>
                </a:stretch>
              </p:blipFill>
              <p:spPr>
                <a:xfrm>
                  <a:off x="4457442" y="2893085"/>
                  <a:ext cx="92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13" name="Freihand 412">
                  <a:extLst>
                    <a:ext uri="{FF2B5EF4-FFF2-40B4-BE49-F238E27FC236}">
                      <a16:creationId xmlns:a16="http://schemas.microsoft.com/office/drawing/2014/main" id="{10376414-B4C6-40E7-8A7B-C754CB69A8BB}"/>
                    </a:ext>
                  </a:extLst>
                </p14:cNvPr>
                <p14:cNvContentPartPr/>
                <p14:nvPr/>
              </p14:nvContentPartPr>
              <p14:xfrm>
                <a:off x="4551402" y="2856365"/>
                <a:ext cx="43200" cy="194760"/>
              </p14:xfrm>
            </p:contentPart>
          </mc:Choice>
          <mc:Fallback>
            <p:pic>
              <p:nvPicPr>
                <p:cNvPr id="413" name="Freihand 412">
                  <a:extLst>
                    <a:ext uri="{FF2B5EF4-FFF2-40B4-BE49-F238E27FC236}">
                      <a16:creationId xmlns:a16="http://schemas.microsoft.com/office/drawing/2014/main" id="{10376414-B4C6-40E7-8A7B-C754CB69A8BB}"/>
                    </a:ext>
                  </a:extLst>
                </p:cNvPr>
                <p:cNvPicPr/>
                <p:nvPr/>
              </p:nvPicPr>
              <p:blipFill>
                <a:blip r:embed="rId267"/>
                <a:stretch>
                  <a:fillRect/>
                </a:stretch>
              </p:blipFill>
              <p:spPr>
                <a:xfrm>
                  <a:off x="4547082" y="2852045"/>
                  <a:ext cx="51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14" name="Freihand 413">
                  <a:extLst>
                    <a:ext uri="{FF2B5EF4-FFF2-40B4-BE49-F238E27FC236}">
                      <a16:creationId xmlns:a16="http://schemas.microsoft.com/office/drawing/2014/main" id="{929C5289-1253-499A-9B95-08C5DB6BC51A}"/>
                    </a:ext>
                  </a:extLst>
                </p14:cNvPr>
                <p14:cNvContentPartPr/>
                <p14:nvPr/>
              </p14:nvContentPartPr>
              <p14:xfrm>
                <a:off x="4614042" y="2765285"/>
                <a:ext cx="232920" cy="116280"/>
              </p14:xfrm>
            </p:contentPart>
          </mc:Choice>
          <mc:Fallback>
            <p:pic>
              <p:nvPicPr>
                <p:cNvPr id="414" name="Freihand 413">
                  <a:extLst>
                    <a:ext uri="{FF2B5EF4-FFF2-40B4-BE49-F238E27FC236}">
                      <a16:creationId xmlns:a16="http://schemas.microsoft.com/office/drawing/2014/main" id="{929C5289-1253-499A-9B95-08C5DB6BC51A}"/>
                    </a:ext>
                  </a:extLst>
                </p:cNvPr>
                <p:cNvPicPr/>
                <p:nvPr/>
              </p:nvPicPr>
              <p:blipFill>
                <a:blip r:embed="rId269"/>
                <a:stretch>
                  <a:fillRect/>
                </a:stretch>
              </p:blipFill>
              <p:spPr>
                <a:xfrm>
                  <a:off x="4609722" y="2760965"/>
                  <a:ext cx="241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15" name="Freihand 414">
                  <a:extLst>
                    <a:ext uri="{FF2B5EF4-FFF2-40B4-BE49-F238E27FC236}">
                      <a16:creationId xmlns:a16="http://schemas.microsoft.com/office/drawing/2014/main" id="{76FA7945-1F45-4173-8F7B-11B5BFD40CC7}"/>
                    </a:ext>
                  </a:extLst>
                </p14:cNvPr>
                <p14:cNvContentPartPr/>
                <p14:nvPr/>
              </p14:nvContentPartPr>
              <p14:xfrm>
                <a:off x="4801242" y="2694005"/>
                <a:ext cx="360" cy="360"/>
              </p14:xfrm>
            </p:contentPart>
          </mc:Choice>
          <mc:Fallback>
            <p:pic>
              <p:nvPicPr>
                <p:cNvPr id="415" name="Freihand 414">
                  <a:extLst>
                    <a:ext uri="{FF2B5EF4-FFF2-40B4-BE49-F238E27FC236}">
                      <a16:creationId xmlns:a16="http://schemas.microsoft.com/office/drawing/2014/main" id="{76FA7945-1F45-4173-8F7B-11B5BFD40CC7}"/>
                    </a:ext>
                  </a:extLst>
                </p:cNvPr>
                <p:cNvPicPr/>
                <p:nvPr/>
              </p:nvPicPr>
              <p:blipFill>
                <a:blip r:embed="rId100"/>
                <a:stretch>
                  <a:fillRect/>
                </a:stretch>
              </p:blipFill>
              <p:spPr>
                <a:xfrm>
                  <a:off x="4796922" y="2689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16" name="Freihand 415">
                  <a:extLst>
                    <a:ext uri="{FF2B5EF4-FFF2-40B4-BE49-F238E27FC236}">
                      <a16:creationId xmlns:a16="http://schemas.microsoft.com/office/drawing/2014/main" id="{17ECFDA0-A9E8-496B-AD3C-19E7F35566FA}"/>
                    </a:ext>
                  </a:extLst>
                </p14:cNvPr>
                <p14:cNvContentPartPr/>
                <p14:nvPr/>
              </p14:nvContentPartPr>
              <p14:xfrm>
                <a:off x="4832202" y="2701925"/>
                <a:ext cx="95400" cy="70920"/>
              </p14:xfrm>
            </p:contentPart>
          </mc:Choice>
          <mc:Fallback>
            <p:pic>
              <p:nvPicPr>
                <p:cNvPr id="416" name="Freihand 415">
                  <a:extLst>
                    <a:ext uri="{FF2B5EF4-FFF2-40B4-BE49-F238E27FC236}">
                      <a16:creationId xmlns:a16="http://schemas.microsoft.com/office/drawing/2014/main" id="{17ECFDA0-A9E8-496B-AD3C-19E7F35566FA}"/>
                    </a:ext>
                  </a:extLst>
                </p:cNvPr>
                <p:cNvPicPr/>
                <p:nvPr/>
              </p:nvPicPr>
              <p:blipFill>
                <a:blip r:embed="rId272"/>
                <a:stretch>
                  <a:fillRect/>
                </a:stretch>
              </p:blipFill>
              <p:spPr>
                <a:xfrm>
                  <a:off x="4827882" y="2697605"/>
                  <a:ext cx="104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17" name="Freihand 416">
                  <a:extLst>
                    <a:ext uri="{FF2B5EF4-FFF2-40B4-BE49-F238E27FC236}">
                      <a16:creationId xmlns:a16="http://schemas.microsoft.com/office/drawing/2014/main" id="{1BA2ACD9-61F8-413B-BFE5-42DE14ECEE76}"/>
                    </a:ext>
                  </a:extLst>
                </p14:cNvPr>
                <p14:cNvContentPartPr/>
                <p14:nvPr/>
              </p14:nvContentPartPr>
              <p14:xfrm>
                <a:off x="4922922" y="2646845"/>
                <a:ext cx="120600" cy="82080"/>
              </p14:xfrm>
            </p:contentPart>
          </mc:Choice>
          <mc:Fallback>
            <p:pic>
              <p:nvPicPr>
                <p:cNvPr id="417" name="Freihand 416">
                  <a:extLst>
                    <a:ext uri="{FF2B5EF4-FFF2-40B4-BE49-F238E27FC236}">
                      <a16:creationId xmlns:a16="http://schemas.microsoft.com/office/drawing/2014/main" id="{1BA2ACD9-61F8-413B-BFE5-42DE14ECEE76}"/>
                    </a:ext>
                  </a:extLst>
                </p:cNvPr>
                <p:cNvPicPr/>
                <p:nvPr/>
              </p:nvPicPr>
              <p:blipFill>
                <a:blip r:embed="rId274"/>
                <a:stretch>
                  <a:fillRect/>
                </a:stretch>
              </p:blipFill>
              <p:spPr>
                <a:xfrm>
                  <a:off x="4918602" y="2642525"/>
                  <a:ext cx="129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18" name="Freihand 417">
                  <a:extLst>
                    <a:ext uri="{FF2B5EF4-FFF2-40B4-BE49-F238E27FC236}">
                      <a16:creationId xmlns:a16="http://schemas.microsoft.com/office/drawing/2014/main" id="{A8F3746B-90D9-46F6-9FBE-72C708BD6FEB}"/>
                    </a:ext>
                  </a:extLst>
                </p14:cNvPr>
                <p14:cNvContentPartPr/>
                <p14:nvPr/>
              </p14:nvContentPartPr>
              <p14:xfrm>
                <a:off x="5049642" y="2597525"/>
                <a:ext cx="198000" cy="43560"/>
              </p14:xfrm>
            </p:contentPart>
          </mc:Choice>
          <mc:Fallback>
            <p:pic>
              <p:nvPicPr>
                <p:cNvPr id="418" name="Freihand 417">
                  <a:extLst>
                    <a:ext uri="{FF2B5EF4-FFF2-40B4-BE49-F238E27FC236}">
                      <a16:creationId xmlns:a16="http://schemas.microsoft.com/office/drawing/2014/main" id="{A8F3746B-90D9-46F6-9FBE-72C708BD6FEB}"/>
                    </a:ext>
                  </a:extLst>
                </p:cNvPr>
                <p:cNvPicPr/>
                <p:nvPr/>
              </p:nvPicPr>
              <p:blipFill>
                <a:blip r:embed="rId276"/>
                <a:stretch>
                  <a:fillRect/>
                </a:stretch>
              </p:blipFill>
              <p:spPr>
                <a:xfrm>
                  <a:off x="5045322" y="2593205"/>
                  <a:ext cx="206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19" name="Freihand 418">
                  <a:extLst>
                    <a:ext uri="{FF2B5EF4-FFF2-40B4-BE49-F238E27FC236}">
                      <a16:creationId xmlns:a16="http://schemas.microsoft.com/office/drawing/2014/main" id="{155E1832-BC34-4263-922E-F89E660BBDDC}"/>
                    </a:ext>
                  </a:extLst>
                </p14:cNvPr>
                <p14:cNvContentPartPr/>
                <p14:nvPr/>
              </p14:nvContentPartPr>
              <p14:xfrm>
                <a:off x="5383722" y="2376485"/>
                <a:ext cx="284760" cy="165600"/>
              </p14:xfrm>
            </p:contentPart>
          </mc:Choice>
          <mc:Fallback>
            <p:pic>
              <p:nvPicPr>
                <p:cNvPr id="419" name="Freihand 418">
                  <a:extLst>
                    <a:ext uri="{FF2B5EF4-FFF2-40B4-BE49-F238E27FC236}">
                      <a16:creationId xmlns:a16="http://schemas.microsoft.com/office/drawing/2014/main" id="{155E1832-BC34-4263-922E-F89E660BBDDC}"/>
                    </a:ext>
                  </a:extLst>
                </p:cNvPr>
                <p:cNvPicPr/>
                <p:nvPr/>
              </p:nvPicPr>
              <p:blipFill>
                <a:blip r:embed="rId278"/>
                <a:stretch>
                  <a:fillRect/>
                </a:stretch>
              </p:blipFill>
              <p:spPr>
                <a:xfrm>
                  <a:off x="5379402" y="2372165"/>
                  <a:ext cx="293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20" name="Freihand 419">
                  <a:extLst>
                    <a:ext uri="{FF2B5EF4-FFF2-40B4-BE49-F238E27FC236}">
                      <a16:creationId xmlns:a16="http://schemas.microsoft.com/office/drawing/2014/main" id="{DF1CCE42-282C-458B-BA02-143BE821D409}"/>
                    </a:ext>
                  </a:extLst>
                </p14:cNvPr>
                <p14:cNvContentPartPr/>
                <p14:nvPr/>
              </p14:nvContentPartPr>
              <p14:xfrm>
                <a:off x="5607282" y="2317805"/>
                <a:ext cx="73080" cy="17280"/>
              </p14:xfrm>
            </p:contentPart>
          </mc:Choice>
          <mc:Fallback>
            <p:pic>
              <p:nvPicPr>
                <p:cNvPr id="420" name="Freihand 419">
                  <a:extLst>
                    <a:ext uri="{FF2B5EF4-FFF2-40B4-BE49-F238E27FC236}">
                      <a16:creationId xmlns:a16="http://schemas.microsoft.com/office/drawing/2014/main" id="{DF1CCE42-282C-458B-BA02-143BE821D409}"/>
                    </a:ext>
                  </a:extLst>
                </p:cNvPr>
                <p:cNvPicPr/>
                <p:nvPr/>
              </p:nvPicPr>
              <p:blipFill>
                <a:blip r:embed="rId280"/>
                <a:stretch>
                  <a:fillRect/>
                </a:stretch>
              </p:blipFill>
              <p:spPr>
                <a:xfrm>
                  <a:off x="5602962" y="2313485"/>
                  <a:ext cx="81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21" name="Freihand 420">
                  <a:extLst>
                    <a:ext uri="{FF2B5EF4-FFF2-40B4-BE49-F238E27FC236}">
                      <a16:creationId xmlns:a16="http://schemas.microsoft.com/office/drawing/2014/main" id="{BB7D77BA-1972-4510-8B3C-78144863EA29}"/>
                    </a:ext>
                  </a:extLst>
                </p14:cNvPr>
                <p14:cNvContentPartPr/>
                <p14:nvPr/>
              </p14:nvContentPartPr>
              <p14:xfrm>
                <a:off x="5718522" y="2256245"/>
                <a:ext cx="135720" cy="114840"/>
              </p14:xfrm>
            </p:contentPart>
          </mc:Choice>
          <mc:Fallback>
            <p:pic>
              <p:nvPicPr>
                <p:cNvPr id="421" name="Freihand 420">
                  <a:extLst>
                    <a:ext uri="{FF2B5EF4-FFF2-40B4-BE49-F238E27FC236}">
                      <a16:creationId xmlns:a16="http://schemas.microsoft.com/office/drawing/2014/main" id="{BB7D77BA-1972-4510-8B3C-78144863EA29}"/>
                    </a:ext>
                  </a:extLst>
                </p:cNvPr>
                <p:cNvPicPr/>
                <p:nvPr/>
              </p:nvPicPr>
              <p:blipFill>
                <a:blip r:embed="rId282"/>
                <a:stretch>
                  <a:fillRect/>
                </a:stretch>
              </p:blipFill>
              <p:spPr>
                <a:xfrm>
                  <a:off x="5714202" y="2251925"/>
                  <a:ext cx="144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22" name="Freihand 421">
                  <a:extLst>
                    <a:ext uri="{FF2B5EF4-FFF2-40B4-BE49-F238E27FC236}">
                      <a16:creationId xmlns:a16="http://schemas.microsoft.com/office/drawing/2014/main" id="{BA2126A4-7061-457E-899C-752A96E481D7}"/>
                    </a:ext>
                  </a:extLst>
                </p14:cNvPr>
                <p14:cNvContentPartPr/>
                <p14:nvPr/>
              </p14:nvContentPartPr>
              <p14:xfrm>
                <a:off x="4770282" y="2973005"/>
                <a:ext cx="168480" cy="99720"/>
              </p14:xfrm>
            </p:contentPart>
          </mc:Choice>
          <mc:Fallback>
            <p:pic>
              <p:nvPicPr>
                <p:cNvPr id="422" name="Freihand 421">
                  <a:extLst>
                    <a:ext uri="{FF2B5EF4-FFF2-40B4-BE49-F238E27FC236}">
                      <a16:creationId xmlns:a16="http://schemas.microsoft.com/office/drawing/2014/main" id="{BA2126A4-7061-457E-899C-752A96E481D7}"/>
                    </a:ext>
                  </a:extLst>
                </p:cNvPr>
                <p:cNvPicPr/>
                <p:nvPr/>
              </p:nvPicPr>
              <p:blipFill>
                <a:blip r:embed="rId284"/>
                <a:stretch>
                  <a:fillRect/>
                </a:stretch>
              </p:blipFill>
              <p:spPr>
                <a:xfrm>
                  <a:off x="4765962" y="2968685"/>
                  <a:ext cx="177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23" name="Freihand 422">
                  <a:extLst>
                    <a:ext uri="{FF2B5EF4-FFF2-40B4-BE49-F238E27FC236}">
                      <a16:creationId xmlns:a16="http://schemas.microsoft.com/office/drawing/2014/main" id="{2DC9721C-0844-4A36-9AD7-F792BF140027}"/>
                    </a:ext>
                  </a:extLst>
                </p14:cNvPr>
                <p14:cNvContentPartPr/>
                <p14:nvPr/>
              </p14:nvContentPartPr>
              <p14:xfrm>
                <a:off x="4966122" y="2816405"/>
                <a:ext cx="277560" cy="241560"/>
              </p14:xfrm>
            </p:contentPart>
          </mc:Choice>
          <mc:Fallback>
            <p:pic>
              <p:nvPicPr>
                <p:cNvPr id="423" name="Freihand 422">
                  <a:extLst>
                    <a:ext uri="{FF2B5EF4-FFF2-40B4-BE49-F238E27FC236}">
                      <a16:creationId xmlns:a16="http://schemas.microsoft.com/office/drawing/2014/main" id="{2DC9721C-0844-4A36-9AD7-F792BF140027}"/>
                    </a:ext>
                  </a:extLst>
                </p:cNvPr>
                <p:cNvPicPr/>
                <p:nvPr/>
              </p:nvPicPr>
              <p:blipFill>
                <a:blip r:embed="rId286"/>
                <a:stretch>
                  <a:fillRect/>
                </a:stretch>
              </p:blipFill>
              <p:spPr>
                <a:xfrm>
                  <a:off x="4961802" y="2812085"/>
                  <a:ext cx="286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24" name="Freihand 423">
                  <a:extLst>
                    <a:ext uri="{FF2B5EF4-FFF2-40B4-BE49-F238E27FC236}">
                      <a16:creationId xmlns:a16="http://schemas.microsoft.com/office/drawing/2014/main" id="{01D5D509-DD05-417A-B7BD-987A808AE867}"/>
                    </a:ext>
                  </a:extLst>
                </p14:cNvPr>
                <p14:cNvContentPartPr/>
                <p14:nvPr/>
              </p14:nvContentPartPr>
              <p14:xfrm>
                <a:off x="5177082" y="2758085"/>
                <a:ext cx="62640" cy="44640"/>
              </p14:xfrm>
            </p:contentPart>
          </mc:Choice>
          <mc:Fallback>
            <p:pic>
              <p:nvPicPr>
                <p:cNvPr id="424" name="Freihand 423">
                  <a:extLst>
                    <a:ext uri="{FF2B5EF4-FFF2-40B4-BE49-F238E27FC236}">
                      <a16:creationId xmlns:a16="http://schemas.microsoft.com/office/drawing/2014/main" id="{01D5D509-DD05-417A-B7BD-987A808AE867}"/>
                    </a:ext>
                  </a:extLst>
                </p:cNvPr>
                <p:cNvPicPr/>
                <p:nvPr/>
              </p:nvPicPr>
              <p:blipFill>
                <a:blip r:embed="rId288"/>
                <a:stretch>
                  <a:fillRect/>
                </a:stretch>
              </p:blipFill>
              <p:spPr>
                <a:xfrm>
                  <a:off x="5172762" y="2753765"/>
                  <a:ext cx="71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25" name="Freihand 424">
                  <a:extLst>
                    <a:ext uri="{FF2B5EF4-FFF2-40B4-BE49-F238E27FC236}">
                      <a16:creationId xmlns:a16="http://schemas.microsoft.com/office/drawing/2014/main" id="{DEF60C25-03CB-45A8-8A24-35F90250EDD9}"/>
                    </a:ext>
                  </a:extLst>
                </p14:cNvPr>
                <p14:cNvContentPartPr/>
                <p14:nvPr/>
              </p14:nvContentPartPr>
              <p14:xfrm>
                <a:off x="5269602" y="2655485"/>
                <a:ext cx="150120" cy="172080"/>
              </p14:xfrm>
            </p:contentPart>
          </mc:Choice>
          <mc:Fallback>
            <p:pic>
              <p:nvPicPr>
                <p:cNvPr id="425" name="Freihand 424">
                  <a:extLst>
                    <a:ext uri="{FF2B5EF4-FFF2-40B4-BE49-F238E27FC236}">
                      <a16:creationId xmlns:a16="http://schemas.microsoft.com/office/drawing/2014/main" id="{DEF60C25-03CB-45A8-8A24-35F90250EDD9}"/>
                    </a:ext>
                  </a:extLst>
                </p:cNvPr>
                <p:cNvPicPr/>
                <p:nvPr/>
              </p:nvPicPr>
              <p:blipFill>
                <a:blip r:embed="rId290"/>
                <a:stretch>
                  <a:fillRect/>
                </a:stretch>
              </p:blipFill>
              <p:spPr>
                <a:xfrm>
                  <a:off x="5265282" y="2651165"/>
                  <a:ext cx="158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26" name="Freihand 425">
                  <a:extLst>
                    <a:ext uri="{FF2B5EF4-FFF2-40B4-BE49-F238E27FC236}">
                      <a16:creationId xmlns:a16="http://schemas.microsoft.com/office/drawing/2014/main" id="{4E15D474-0F85-4376-939D-3111FDBB2F04}"/>
                    </a:ext>
                  </a:extLst>
                </p14:cNvPr>
                <p14:cNvContentPartPr/>
                <p14:nvPr/>
              </p14:nvContentPartPr>
              <p14:xfrm>
                <a:off x="4874682" y="2791925"/>
                <a:ext cx="227880" cy="92520"/>
              </p14:xfrm>
            </p:contentPart>
          </mc:Choice>
          <mc:Fallback>
            <p:pic>
              <p:nvPicPr>
                <p:cNvPr id="426" name="Freihand 425">
                  <a:extLst>
                    <a:ext uri="{FF2B5EF4-FFF2-40B4-BE49-F238E27FC236}">
                      <a16:creationId xmlns:a16="http://schemas.microsoft.com/office/drawing/2014/main" id="{4E15D474-0F85-4376-939D-3111FDBB2F04}"/>
                    </a:ext>
                  </a:extLst>
                </p:cNvPr>
                <p:cNvPicPr/>
                <p:nvPr/>
              </p:nvPicPr>
              <p:blipFill>
                <a:blip r:embed="rId292"/>
                <a:stretch>
                  <a:fillRect/>
                </a:stretch>
              </p:blipFill>
              <p:spPr>
                <a:xfrm>
                  <a:off x="4870362" y="2787605"/>
                  <a:ext cx="236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27" name="Freihand 426">
                  <a:extLst>
                    <a:ext uri="{FF2B5EF4-FFF2-40B4-BE49-F238E27FC236}">
                      <a16:creationId xmlns:a16="http://schemas.microsoft.com/office/drawing/2014/main" id="{F1310862-281C-4AE9-BCD8-EB1DB2289720}"/>
                    </a:ext>
                  </a:extLst>
                </p14:cNvPr>
                <p14:cNvContentPartPr/>
                <p14:nvPr/>
              </p14:nvContentPartPr>
              <p14:xfrm>
                <a:off x="5472282" y="2593925"/>
                <a:ext cx="74160" cy="181440"/>
              </p14:xfrm>
            </p:contentPart>
          </mc:Choice>
          <mc:Fallback>
            <p:pic>
              <p:nvPicPr>
                <p:cNvPr id="427" name="Freihand 426">
                  <a:extLst>
                    <a:ext uri="{FF2B5EF4-FFF2-40B4-BE49-F238E27FC236}">
                      <a16:creationId xmlns:a16="http://schemas.microsoft.com/office/drawing/2014/main" id="{F1310862-281C-4AE9-BCD8-EB1DB2289720}"/>
                    </a:ext>
                  </a:extLst>
                </p:cNvPr>
                <p:cNvPicPr/>
                <p:nvPr/>
              </p:nvPicPr>
              <p:blipFill>
                <a:blip r:embed="rId294"/>
                <a:stretch>
                  <a:fillRect/>
                </a:stretch>
              </p:blipFill>
              <p:spPr>
                <a:xfrm>
                  <a:off x="5467962" y="2589605"/>
                  <a:ext cx="82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29" name="Freihand 428">
                  <a:extLst>
                    <a:ext uri="{FF2B5EF4-FFF2-40B4-BE49-F238E27FC236}">
                      <a16:creationId xmlns:a16="http://schemas.microsoft.com/office/drawing/2014/main" id="{1F276B8D-DF05-4902-ADBD-9FEB960326F1}"/>
                    </a:ext>
                  </a:extLst>
                </p14:cNvPr>
                <p14:cNvContentPartPr/>
                <p14:nvPr/>
              </p14:nvContentPartPr>
              <p14:xfrm>
                <a:off x="2622882" y="2199365"/>
                <a:ext cx="115200" cy="191520"/>
              </p14:xfrm>
            </p:contentPart>
          </mc:Choice>
          <mc:Fallback>
            <p:pic>
              <p:nvPicPr>
                <p:cNvPr id="429" name="Freihand 428">
                  <a:extLst>
                    <a:ext uri="{FF2B5EF4-FFF2-40B4-BE49-F238E27FC236}">
                      <a16:creationId xmlns:a16="http://schemas.microsoft.com/office/drawing/2014/main" id="{1F276B8D-DF05-4902-ADBD-9FEB960326F1}"/>
                    </a:ext>
                  </a:extLst>
                </p:cNvPr>
                <p:cNvPicPr/>
                <p:nvPr/>
              </p:nvPicPr>
              <p:blipFill>
                <a:blip r:embed="rId296"/>
                <a:stretch>
                  <a:fillRect/>
                </a:stretch>
              </p:blipFill>
              <p:spPr>
                <a:xfrm>
                  <a:off x="2618562" y="2195045"/>
                  <a:ext cx="1238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30" name="Freihand 429">
                  <a:extLst>
                    <a:ext uri="{FF2B5EF4-FFF2-40B4-BE49-F238E27FC236}">
                      <a16:creationId xmlns:a16="http://schemas.microsoft.com/office/drawing/2014/main" id="{14228453-AC49-46E5-BC70-3DF15ECFF5A8}"/>
                    </a:ext>
                  </a:extLst>
                </p14:cNvPr>
                <p14:cNvContentPartPr/>
                <p14:nvPr/>
              </p14:nvContentPartPr>
              <p14:xfrm>
                <a:off x="2787402" y="2191805"/>
                <a:ext cx="23760" cy="87840"/>
              </p14:xfrm>
            </p:contentPart>
          </mc:Choice>
          <mc:Fallback>
            <p:pic>
              <p:nvPicPr>
                <p:cNvPr id="430" name="Freihand 429">
                  <a:extLst>
                    <a:ext uri="{FF2B5EF4-FFF2-40B4-BE49-F238E27FC236}">
                      <a16:creationId xmlns:a16="http://schemas.microsoft.com/office/drawing/2014/main" id="{14228453-AC49-46E5-BC70-3DF15ECFF5A8}"/>
                    </a:ext>
                  </a:extLst>
                </p:cNvPr>
                <p:cNvPicPr/>
                <p:nvPr/>
              </p:nvPicPr>
              <p:blipFill>
                <a:blip r:embed="rId298"/>
                <a:stretch>
                  <a:fillRect/>
                </a:stretch>
              </p:blipFill>
              <p:spPr>
                <a:xfrm>
                  <a:off x="2783082" y="2187485"/>
                  <a:ext cx="32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31" name="Freihand 430">
                  <a:extLst>
                    <a:ext uri="{FF2B5EF4-FFF2-40B4-BE49-F238E27FC236}">
                      <a16:creationId xmlns:a16="http://schemas.microsoft.com/office/drawing/2014/main" id="{4ABC82AD-7915-4719-B833-D4242A12318D}"/>
                    </a:ext>
                  </a:extLst>
                </p14:cNvPr>
                <p14:cNvContentPartPr/>
                <p14:nvPr/>
              </p14:nvContentPartPr>
              <p14:xfrm>
                <a:off x="2768322" y="2151125"/>
                <a:ext cx="85320" cy="42840"/>
              </p14:xfrm>
            </p:contentPart>
          </mc:Choice>
          <mc:Fallback>
            <p:pic>
              <p:nvPicPr>
                <p:cNvPr id="431" name="Freihand 430">
                  <a:extLst>
                    <a:ext uri="{FF2B5EF4-FFF2-40B4-BE49-F238E27FC236}">
                      <a16:creationId xmlns:a16="http://schemas.microsoft.com/office/drawing/2014/main" id="{4ABC82AD-7915-4719-B833-D4242A12318D}"/>
                    </a:ext>
                  </a:extLst>
                </p:cNvPr>
                <p:cNvPicPr/>
                <p:nvPr/>
              </p:nvPicPr>
              <p:blipFill>
                <a:blip r:embed="rId300"/>
                <a:stretch>
                  <a:fillRect/>
                </a:stretch>
              </p:blipFill>
              <p:spPr>
                <a:xfrm>
                  <a:off x="2764002" y="2146805"/>
                  <a:ext cx="93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32" name="Freihand 431">
                  <a:extLst>
                    <a:ext uri="{FF2B5EF4-FFF2-40B4-BE49-F238E27FC236}">
                      <a16:creationId xmlns:a16="http://schemas.microsoft.com/office/drawing/2014/main" id="{15EEAD92-01BF-4369-B281-A9243BEB3103}"/>
                    </a:ext>
                  </a:extLst>
                </p14:cNvPr>
                <p14:cNvContentPartPr/>
                <p14:nvPr/>
              </p14:nvContentPartPr>
              <p14:xfrm>
                <a:off x="2773362" y="2207285"/>
                <a:ext cx="107280" cy="95040"/>
              </p14:xfrm>
            </p:contentPart>
          </mc:Choice>
          <mc:Fallback>
            <p:pic>
              <p:nvPicPr>
                <p:cNvPr id="432" name="Freihand 431">
                  <a:extLst>
                    <a:ext uri="{FF2B5EF4-FFF2-40B4-BE49-F238E27FC236}">
                      <a16:creationId xmlns:a16="http://schemas.microsoft.com/office/drawing/2014/main" id="{15EEAD92-01BF-4369-B281-A9243BEB3103}"/>
                    </a:ext>
                  </a:extLst>
                </p:cNvPr>
                <p:cNvPicPr/>
                <p:nvPr/>
              </p:nvPicPr>
              <p:blipFill>
                <a:blip r:embed="rId302"/>
                <a:stretch>
                  <a:fillRect/>
                </a:stretch>
              </p:blipFill>
              <p:spPr>
                <a:xfrm>
                  <a:off x="2769042" y="2202965"/>
                  <a:ext cx="11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33" name="Freihand 432">
                  <a:extLst>
                    <a:ext uri="{FF2B5EF4-FFF2-40B4-BE49-F238E27FC236}">
                      <a16:creationId xmlns:a16="http://schemas.microsoft.com/office/drawing/2014/main" id="{4D785ABC-303E-4862-9CA8-9384CDECB654}"/>
                    </a:ext>
                  </a:extLst>
                </p14:cNvPr>
                <p14:cNvContentPartPr/>
                <p14:nvPr/>
              </p14:nvContentPartPr>
              <p14:xfrm>
                <a:off x="2953722" y="2138165"/>
                <a:ext cx="131400" cy="92880"/>
              </p14:xfrm>
            </p:contentPart>
          </mc:Choice>
          <mc:Fallback>
            <p:pic>
              <p:nvPicPr>
                <p:cNvPr id="433" name="Freihand 432">
                  <a:extLst>
                    <a:ext uri="{FF2B5EF4-FFF2-40B4-BE49-F238E27FC236}">
                      <a16:creationId xmlns:a16="http://schemas.microsoft.com/office/drawing/2014/main" id="{4D785ABC-303E-4862-9CA8-9384CDECB654}"/>
                    </a:ext>
                  </a:extLst>
                </p:cNvPr>
                <p:cNvPicPr/>
                <p:nvPr/>
              </p:nvPicPr>
              <p:blipFill>
                <a:blip r:embed="rId304"/>
                <a:stretch>
                  <a:fillRect/>
                </a:stretch>
              </p:blipFill>
              <p:spPr>
                <a:xfrm>
                  <a:off x="2949402" y="2133845"/>
                  <a:ext cx="140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34" name="Freihand 433">
                  <a:extLst>
                    <a:ext uri="{FF2B5EF4-FFF2-40B4-BE49-F238E27FC236}">
                      <a16:creationId xmlns:a16="http://schemas.microsoft.com/office/drawing/2014/main" id="{0263D85B-A9FA-4AAC-8CC8-C30099BDC52E}"/>
                    </a:ext>
                  </a:extLst>
                </p14:cNvPr>
                <p14:cNvContentPartPr/>
                <p14:nvPr/>
              </p14:nvContentPartPr>
              <p14:xfrm>
                <a:off x="3137682" y="2043485"/>
                <a:ext cx="46080" cy="91800"/>
              </p14:xfrm>
            </p:contentPart>
          </mc:Choice>
          <mc:Fallback>
            <p:pic>
              <p:nvPicPr>
                <p:cNvPr id="434" name="Freihand 433">
                  <a:extLst>
                    <a:ext uri="{FF2B5EF4-FFF2-40B4-BE49-F238E27FC236}">
                      <a16:creationId xmlns:a16="http://schemas.microsoft.com/office/drawing/2014/main" id="{0263D85B-A9FA-4AAC-8CC8-C30099BDC52E}"/>
                    </a:ext>
                  </a:extLst>
                </p:cNvPr>
                <p:cNvPicPr/>
                <p:nvPr/>
              </p:nvPicPr>
              <p:blipFill>
                <a:blip r:embed="rId306"/>
                <a:stretch>
                  <a:fillRect/>
                </a:stretch>
              </p:blipFill>
              <p:spPr>
                <a:xfrm>
                  <a:off x="3133362" y="2039165"/>
                  <a:ext cx="54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35" name="Freihand 434">
                  <a:extLst>
                    <a:ext uri="{FF2B5EF4-FFF2-40B4-BE49-F238E27FC236}">
                      <a16:creationId xmlns:a16="http://schemas.microsoft.com/office/drawing/2014/main" id="{AC016DE6-CC45-4D8B-B12D-D0B27942BF37}"/>
                    </a:ext>
                  </a:extLst>
                </p14:cNvPr>
                <p14:cNvContentPartPr/>
                <p14:nvPr/>
              </p14:nvContentPartPr>
              <p14:xfrm>
                <a:off x="3118602" y="1979045"/>
                <a:ext cx="124200" cy="81000"/>
              </p14:xfrm>
            </p:contentPart>
          </mc:Choice>
          <mc:Fallback>
            <p:pic>
              <p:nvPicPr>
                <p:cNvPr id="435" name="Freihand 434">
                  <a:extLst>
                    <a:ext uri="{FF2B5EF4-FFF2-40B4-BE49-F238E27FC236}">
                      <a16:creationId xmlns:a16="http://schemas.microsoft.com/office/drawing/2014/main" id="{AC016DE6-CC45-4D8B-B12D-D0B27942BF37}"/>
                    </a:ext>
                  </a:extLst>
                </p:cNvPr>
                <p:cNvPicPr/>
                <p:nvPr/>
              </p:nvPicPr>
              <p:blipFill>
                <a:blip r:embed="rId308"/>
                <a:stretch>
                  <a:fillRect/>
                </a:stretch>
              </p:blipFill>
              <p:spPr>
                <a:xfrm>
                  <a:off x="3114282" y="1974725"/>
                  <a:ext cx="132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36" name="Freihand 435">
                  <a:extLst>
                    <a:ext uri="{FF2B5EF4-FFF2-40B4-BE49-F238E27FC236}">
                      <a16:creationId xmlns:a16="http://schemas.microsoft.com/office/drawing/2014/main" id="{F629A3FD-9F5E-4673-9818-7B19349AB354}"/>
                    </a:ext>
                  </a:extLst>
                </p14:cNvPr>
                <p14:cNvContentPartPr/>
                <p14:nvPr/>
              </p14:nvContentPartPr>
              <p14:xfrm>
                <a:off x="3151002" y="2010365"/>
                <a:ext cx="140040" cy="116640"/>
              </p14:xfrm>
            </p:contentPart>
          </mc:Choice>
          <mc:Fallback>
            <p:pic>
              <p:nvPicPr>
                <p:cNvPr id="436" name="Freihand 435">
                  <a:extLst>
                    <a:ext uri="{FF2B5EF4-FFF2-40B4-BE49-F238E27FC236}">
                      <a16:creationId xmlns:a16="http://schemas.microsoft.com/office/drawing/2014/main" id="{F629A3FD-9F5E-4673-9818-7B19349AB354}"/>
                    </a:ext>
                  </a:extLst>
                </p:cNvPr>
                <p:cNvPicPr/>
                <p:nvPr/>
              </p:nvPicPr>
              <p:blipFill>
                <a:blip r:embed="rId310"/>
                <a:stretch>
                  <a:fillRect/>
                </a:stretch>
              </p:blipFill>
              <p:spPr>
                <a:xfrm>
                  <a:off x="3146682" y="2006045"/>
                  <a:ext cx="148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37" name="Freihand 436">
                  <a:extLst>
                    <a:ext uri="{FF2B5EF4-FFF2-40B4-BE49-F238E27FC236}">
                      <a16:creationId xmlns:a16="http://schemas.microsoft.com/office/drawing/2014/main" id="{D357E0EA-C244-470E-B909-4B555089EEE7}"/>
                    </a:ext>
                  </a:extLst>
                </p14:cNvPr>
                <p14:cNvContentPartPr/>
                <p14:nvPr/>
              </p14:nvContentPartPr>
              <p14:xfrm>
                <a:off x="3282402" y="1893365"/>
                <a:ext cx="113760" cy="154800"/>
              </p14:xfrm>
            </p:contentPart>
          </mc:Choice>
          <mc:Fallback>
            <p:pic>
              <p:nvPicPr>
                <p:cNvPr id="437" name="Freihand 436">
                  <a:extLst>
                    <a:ext uri="{FF2B5EF4-FFF2-40B4-BE49-F238E27FC236}">
                      <a16:creationId xmlns:a16="http://schemas.microsoft.com/office/drawing/2014/main" id="{D357E0EA-C244-470E-B909-4B555089EEE7}"/>
                    </a:ext>
                  </a:extLst>
                </p:cNvPr>
                <p:cNvPicPr/>
                <p:nvPr/>
              </p:nvPicPr>
              <p:blipFill>
                <a:blip r:embed="rId312"/>
                <a:stretch>
                  <a:fillRect/>
                </a:stretch>
              </p:blipFill>
              <p:spPr>
                <a:xfrm>
                  <a:off x="3278082" y="1889045"/>
                  <a:ext cx="122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38" name="Freihand 437">
                  <a:extLst>
                    <a:ext uri="{FF2B5EF4-FFF2-40B4-BE49-F238E27FC236}">
                      <a16:creationId xmlns:a16="http://schemas.microsoft.com/office/drawing/2014/main" id="{F8C9AA61-D916-4088-B921-61BB330F41B2}"/>
                    </a:ext>
                  </a:extLst>
                </p14:cNvPr>
                <p14:cNvContentPartPr/>
                <p14:nvPr/>
              </p14:nvContentPartPr>
              <p14:xfrm>
                <a:off x="3338922" y="1916405"/>
                <a:ext cx="94680" cy="33480"/>
              </p14:xfrm>
            </p:contentPart>
          </mc:Choice>
          <mc:Fallback>
            <p:pic>
              <p:nvPicPr>
                <p:cNvPr id="438" name="Freihand 437">
                  <a:extLst>
                    <a:ext uri="{FF2B5EF4-FFF2-40B4-BE49-F238E27FC236}">
                      <a16:creationId xmlns:a16="http://schemas.microsoft.com/office/drawing/2014/main" id="{F8C9AA61-D916-4088-B921-61BB330F41B2}"/>
                    </a:ext>
                  </a:extLst>
                </p:cNvPr>
                <p:cNvPicPr/>
                <p:nvPr/>
              </p:nvPicPr>
              <p:blipFill>
                <a:blip r:embed="rId314"/>
                <a:stretch>
                  <a:fillRect/>
                </a:stretch>
              </p:blipFill>
              <p:spPr>
                <a:xfrm>
                  <a:off x="3334602" y="1912085"/>
                  <a:ext cx="103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39" name="Freihand 438">
                  <a:extLst>
                    <a:ext uri="{FF2B5EF4-FFF2-40B4-BE49-F238E27FC236}">
                      <a16:creationId xmlns:a16="http://schemas.microsoft.com/office/drawing/2014/main" id="{ACE73544-E0D3-4819-94DA-C76061C97931}"/>
                    </a:ext>
                  </a:extLst>
                </p14:cNvPr>
                <p14:cNvContentPartPr/>
                <p14:nvPr/>
              </p14:nvContentPartPr>
              <p14:xfrm>
                <a:off x="3330642" y="1949165"/>
                <a:ext cx="150120" cy="77040"/>
              </p14:xfrm>
            </p:contentPart>
          </mc:Choice>
          <mc:Fallback>
            <p:pic>
              <p:nvPicPr>
                <p:cNvPr id="439" name="Freihand 438">
                  <a:extLst>
                    <a:ext uri="{FF2B5EF4-FFF2-40B4-BE49-F238E27FC236}">
                      <a16:creationId xmlns:a16="http://schemas.microsoft.com/office/drawing/2014/main" id="{ACE73544-E0D3-4819-94DA-C76061C97931}"/>
                    </a:ext>
                  </a:extLst>
                </p:cNvPr>
                <p:cNvPicPr/>
                <p:nvPr/>
              </p:nvPicPr>
              <p:blipFill>
                <a:blip r:embed="rId316"/>
                <a:stretch>
                  <a:fillRect/>
                </a:stretch>
              </p:blipFill>
              <p:spPr>
                <a:xfrm>
                  <a:off x="3326322" y="1944845"/>
                  <a:ext cx="158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41" name="Freihand 440">
                  <a:extLst>
                    <a:ext uri="{FF2B5EF4-FFF2-40B4-BE49-F238E27FC236}">
                      <a16:creationId xmlns:a16="http://schemas.microsoft.com/office/drawing/2014/main" id="{A62F7020-79DD-4BDF-B1D7-8ED4EF273E96}"/>
                    </a:ext>
                  </a:extLst>
                </p14:cNvPr>
                <p14:cNvContentPartPr/>
                <p14:nvPr/>
              </p14:nvContentPartPr>
              <p14:xfrm>
                <a:off x="3378522" y="3228605"/>
                <a:ext cx="90360" cy="117000"/>
              </p14:xfrm>
            </p:contentPart>
          </mc:Choice>
          <mc:Fallback>
            <p:pic>
              <p:nvPicPr>
                <p:cNvPr id="441" name="Freihand 440">
                  <a:extLst>
                    <a:ext uri="{FF2B5EF4-FFF2-40B4-BE49-F238E27FC236}">
                      <a16:creationId xmlns:a16="http://schemas.microsoft.com/office/drawing/2014/main" id="{A62F7020-79DD-4BDF-B1D7-8ED4EF273E96}"/>
                    </a:ext>
                  </a:extLst>
                </p:cNvPr>
                <p:cNvPicPr/>
                <p:nvPr/>
              </p:nvPicPr>
              <p:blipFill>
                <a:blip r:embed="rId318"/>
                <a:stretch>
                  <a:fillRect/>
                </a:stretch>
              </p:blipFill>
              <p:spPr>
                <a:xfrm>
                  <a:off x="3374202" y="3224285"/>
                  <a:ext cx="99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42" name="Freihand 441">
                  <a:extLst>
                    <a:ext uri="{FF2B5EF4-FFF2-40B4-BE49-F238E27FC236}">
                      <a16:creationId xmlns:a16="http://schemas.microsoft.com/office/drawing/2014/main" id="{1D3DDE18-0782-4352-9F2A-9EE064FA6AC8}"/>
                    </a:ext>
                  </a:extLst>
                </p14:cNvPr>
                <p14:cNvContentPartPr/>
                <p14:nvPr/>
              </p14:nvContentPartPr>
              <p14:xfrm>
                <a:off x="3516762" y="3235445"/>
                <a:ext cx="8640" cy="100080"/>
              </p14:xfrm>
            </p:contentPart>
          </mc:Choice>
          <mc:Fallback>
            <p:pic>
              <p:nvPicPr>
                <p:cNvPr id="442" name="Freihand 441">
                  <a:extLst>
                    <a:ext uri="{FF2B5EF4-FFF2-40B4-BE49-F238E27FC236}">
                      <a16:creationId xmlns:a16="http://schemas.microsoft.com/office/drawing/2014/main" id="{1D3DDE18-0782-4352-9F2A-9EE064FA6AC8}"/>
                    </a:ext>
                  </a:extLst>
                </p:cNvPr>
                <p:cNvPicPr/>
                <p:nvPr/>
              </p:nvPicPr>
              <p:blipFill>
                <a:blip r:embed="rId320"/>
                <a:stretch>
                  <a:fillRect/>
                </a:stretch>
              </p:blipFill>
              <p:spPr>
                <a:xfrm>
                  <a:off x="3512442" y="3231125"/>
                  <a:ext cx="17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43" name="Freihand 442">
                  <a:extLst>
                    <a:ext uri="{FF2B5EF4-FFF2-40B4-BE49-F238E27FC236}">
                      <a16:creationId xmlns:a16="http://schemas.microsoft.com/office/drawing/2014/main" id="{CC20890E-3DC1-4DEB-8F8B-D8709B930EE8}"/>
                    </a:ext>
                  </a:extLst>
                </p14:cNvPr>
                <p14:cNvContentPartPr/>
                <p14:nvPr/>
              </p14:nvContentPartPr>
              <p14:xfrm>
                <a:off x="3506682" y="3197285"/>
                <a:ext cx="105480" cy="49680"/>
              </p14:xfrm>
            </p:contentPart>
          </mc:Choice>
          <mc:Fallback>
            <p:pic>
              <p:nvPicPr>
                <p:cNvPr id="443" name="Freihand 442">
                  <a:extLst>
                    <a:ext uri="{FF2B5EF4-FFF2-40B4-BE49-F238E27FC236}">
                      <a16:creationId xmlns:a16="http://schemas.microsoft.com/office/drawing/2014/main" id="{CC20890E-3DC1-4DEB-8F8B-D8709B930EE8}"/>
                    </a:ext>
                  </a:extLst>
                </p:cNvPr>
                <p:cNvPicPr/>
                <p:nvPr/>
              </p:nvPicPr>
              <p:blipFill>
                <a:blip r:embed="rId322"/>
                <a:stretch>
                  <a:fillRect/>
                </a:stretch>
              </p:blipFill>
              <p:spPr>
                <a:xfrm>
                  <a:off x="3502362" y="3192965"/>
                  <a:ext cx="114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44" name="Freihand 443">
                  <a:extLst>
                    <a:ext uri="{FF2B5EF4-FFF2-40B4-BE49-F238E27FC236}">
                      <a16:creationId xmlns:a16="http://schemas.microsoft.com/office/drawing/2014/main" id="{8683E749-2FAA-4A85-8D26-A1AAB8EB3474}"/>
                    </a:ext>
                  </a:extLst>
                </p14:cNvPr>
                <p14:cNvContentPartPr/>
                <p14:nvPr/>
              </p14:nvContentPartPr>
              <p14:xfrm>
                <a:off x="3478602" y="3302765"/>
                <a:ext cx="128520" cy="26280"/>
              </p14:xfrm>
            </p:contentPart>
          </mc:Choice>
          <mc:Fallback>
            <p:pic>
              <p:nvPicPr>
                <p:cNvPr id="444" name="Freihand 443">
                  <a:extLst>
                    <a:ext uri="{FF2B5EF4-FFF2-40B4-BE49-F238E27FC236}">
                      <a16:creationId xmlns:a16="http://schemas.microsoft.com/office/drawing/2014/main" id="{8683E749-2FAA-4A85-8D26-A1AAB8EB3474}"/>
                    </a:ext>
                  </a:extLst>
                </p:cNvPr>
                <p:cNvPicPr/>
                <p:nvPr/>
              </p:nvPicPr>
              <p:blipFill>
                <a:blip r:embed="rId324"/>
                <a:stretch>
                  <a:fillRect/>
                </a:stretch>
              </p:blipFill>
              <p:spPr>
                <a:xfrm>
                  <a:off x="3474282" y="3298445"/>
                  <a:ext cx="137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45" name="Freihand 444">
                  <a:extLst>
                    <a:ext uri="{FF2B5EF4-FFF2-40B4-BE49-F238E27FC236}">
                      <a16:creationId xmlns:a16="http://schemas.microsoft.com/office/drawing/2014/main" id="{90FE1DB7-FEB3-4081-82F9-17116121B3A0}"/>
                    </a:ext>
                  </a:extLst>
                </p14:cNvPr>
                <p14:cNvContentPartPr/>
                <p14:nvPr/>
              </p14:nvContentPartPr>
              <p14:xfrm>
                <a:off x="3671202" y="3196205"/>
                <a:ext cx="113040" cy="106560"/>
              </p14:xfrm>
            </p:contentPart>
          </mc:Choice>
          <mc:Fallback>
            <p:pic>
              <p:nvPicPr>
                <p:cNvPr id="445" name="Freihand 444">
                  <a:extLst>
                    <a:ext uri="{FF2B5EF4-FFF2-40B4-BE49-F238E27FC236}">
                      <a16:creationId xmlns:a16="http://schemas.microsoft.com/office/drawing/2014/main" id="{90FE1DB7-FEB3-4081-82F9-17116121B3A0}"/>
                    </a:ext>
                  </a:extLst>
                </p:cNvPr>
                <p:cNvPicPr/>
                <p:nvPr/>
              </p:nvPicPr>
              <p:blipFill>
                <a:blip r:embed="rId326"/>
                <a:stretch>
                  <a:fillRect/>
                </a:stretch>
              </p:blipFill>
              <p:spPr>
                <a:xfrm>
                  <a:off x="3666882" y="3191885"/>
                  <a:ext cx="121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46" name="Freihand 445">
                  <a:extLst>
                    <a:ext uri="{FF2B5EF4-FFF2-40B4-BE49-F238E27FC236}">
                      <a16:creationId xmlns:a16="http://schemas.microsoft.com/office/drawing/2014/main" id="{87A73593-5BD8-4262-9A95-677AA044B6B2}"/>
                    </a:ext>
                  </a:extLst>
                </p14:cNvPr>
                <p14:cNvContentPartPr/>
                <p14:nvPr/>
              </p14:nvContentPartPr>
              <p14:xfrm>
                <a:off x="3870282" y="3184685"/>
                <a:ext cx="6480" cy="106920"/>
              </p14:xfrm>
            </p:contentPart>
          </mc:Choice>
          <mc:Fallback>
            <p:pic>
              <p:nvPicPr>
                <p:cNvPr id="446" name="Freihand 445">
                  <a:extLst>
                    <a:ext uri="{FF2B5EF4-FFF2-40B4-BE49-F238E27FC236}">
                      <a16:creationId xmlns:a16="http://schemas.microsoft.com/office/drawing/2014/main" id="{87A73593-5BD8-4262-9A95-677AA044B6B2}"/>
                    </a:ext>
                  </a:extLst>
                </p:cNvPr>
                <p:cNvPicPr/>
                <p:nvPr/>
              </p:nvPicPr>
              <p:blipFill>
                <a:blip r:embed="rId328"/>
                <a:stretch>
                  <a:fillRect/>
                </a:stretch>
              </p:blipFill>
              <p:spPr>
                <a:xfrm>
                  <a:off x="3865962" y="3180365"/>
                  <a:ext cx="15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47" name="Freihand 446">
                  <a:extLst>
                    <a:ext uri="{FF2B5EF4-FFF2-40B4-BE49-F238E27FC236}">
                      <a16:creationId xmlns:a16="http://schemas.microsoft.com/office/drawing/2014/main" id="{3A445D44-785C-426D-B6BA-2327C14FB22E}"/>
                    </a:ext>
                  </a:extLst>
                </p14:cNvPr>
                <p14:cNvContentPartPr/>
                <p14:nvPr/>
              </p14:nvContentPartPr>
              <p14:xfrm>
                <a:off x="3845082" y="3166685"/>
                <a:ext cx="107280" cy="24480"/>
              </p14:xfrm>
            </p:contentPart>
          </mc:Choice>
          <mc:Fallback>
            <p:pic>
              <p:nvPicPr>
                <p:cNvPr id="447" name="Freihand 446">
                  <a:extLst>
                    <a:ext uri="{FF2B5EF4-FFF2-40B4-BE49-F238E27FC236}">
                      <a16:creationId xmlns:a16="http://schemas.microsoft.com/office/drawing/2014/main" id="{3A445D44-785C-426D-B6BA-2327C14FB22E}"/>
                    </a:ext>
                  </a:extLst>
                </p:cNvPr>
                <p:cNvPicPr/>
                <p:nvPr/>
              </p:nvPicPr>
              <p:blipFill>
                <a:blip r:embed="rId330"/>
                <a:stretch>
                  <a:fillRect/>
                </a:stretch>
              </p:blipFill>
              <p:spPr>
                <a:xfrm>
                  <a:off x="3840762" y="3162365"/>
                  <a:ext cx="115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48" name="Freihand 447">
                  <a:extLst>
                    <a:ext uri="{FF2B5EF4-FFF2-40B4-BE49-F238E27FC236}">
                      <a16:creationId xmlns:a16="http://schemas.microsoft.com/office/drawing/2014/main" id="{0777C979-5037-4ECD-9E71-D8077BF21D10}"/>
                    </a:ext>
                  </a:extLst>
                </p14:cNvPr>
                <p14:cNvContentPartPr/>
                <p14:nvPr/>
              </p14:nvContentPartPr>
              <p14:xfrm>
                <a:off x="3846162" y="3201965"/>
                <a:ext cx="114480" cy="91080"/>
              </p14:xfrm>
            </p:contentPart>
          </mc:Choice>
          <mc:Fallback>
            <p:pic>
              <p:nvPicPr>
                <p:cNvPr id="448" name="Freihand 447">
                  <a:extLst>
                    <a:ext uri="{FF2B5EF4-FFF2-40B4-BE49-F238E27FC236}">
                      <a16:creationId xmlns:a16="http://schemas.microsoft.com/office/drawing/2014/main" id="{0777C979-5037-4ECD-9E71-D8077BF21D10}"/>
                    </a:ext>
                  </a:extLst>
                </p:cNvPr>
                <p:cNvPicPr/>
                <p:nvPr/>
              </p:nvPicPr>
              <p:blipFill>
                <a:blip r:embed="rId332"/>
                <a:stretch>
                  <a:fillRect/>
                </a:stretch>
              </p:blipFill>
              <p:spPr>
                <a:xfrm>
                  <a:off x="3841842" y="3197645"/>
                  <a:ext cx="123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49" name="Freihand 448">
                  <a:extLst>
                    <a:ext uri="{FF2B5EF4-FFF2-40B4-BE49-F238E27FC236}">
                      <a16:creationId xmlns:a16="http://schemas.microsoft.com/office/drawing/2014/main" id="{C1A38160-6CEF-43EA-8CCE-14D993F1E3C8}"/>
                    </a:ext>
                  </a:extLst>
                </p14:cNvPr>
                <p14:cNvContentPartPr/>
                <p14:nvPr/>
              </p14:nvContentPartPr>
              <p14:xfrm>
                <a:off x="3979362" y="3167045"/>
                <a:ext cx="97920" cy="132480"/>
              </p14:xfrm>
            </p:contentPart>
          </mc:Choice>
          <mc:Fallback>
            <p:pic>
              <p:nvPicPr>
                <p:cNvPr id="449" name="Freihand 448">
                  <a:extLst>
                    <a:ext uri="{FF2B5EF4-FFF2-40B4-BE49-F238E27FC236}">
                      <a16:creationId xmlns:a16="http://schemas.microsoft.com/office/drawing/2014/main" id="{C1A38160-6CEF-43EA-8CCE-14D993F1E3C8}"/>
                    </a:ext>
                  </a:extLst>
                </p:cNvPr>
                <p:cNvPicPr/>
                <p:nvPr/>
              </p:nvPicPr>
              <p:blipFill>
                <a:blip r:embed="rId334"/>
                <a:stretch>
                  <a:fillRect/>
                </a:stretch>
              </p:blipFill>
              <p:spPr>
                <a:xfrm>
                  <a:off x="3975042" y="3162725"/>
                  <a:ext cx="106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50" name="Freihand 449">
                  <a:extLst>
                    <a:ext uri="{FF2B5EF4-FFF2-40B4-BE49-F238E27FC236}">
                      <a16:creationId xmlns:a16="http://schemas.microsoft.com/office/drawing/2014/main" id="{A711E986-BB01-492D-8A2E-2E364D80FE48}"/>
                    </a:ext>
                  </a:extLst>
                </p14:cNvPr>
                <p14:cNvContentPartPr/>
                <p14:nvPr/>
              </p14:nvContentPartPr>
              <p14:xfrm>
                <a:off x="4020762" y="3201965"/>
                <a:ext cx="66600" cy="14400"/>
              </p14:xfrm>
            </p:contentPart>
          </mc:Choice>
          <mc:Fallback>
            <p:pic>
              <p:nvPicPr>
                <p:cNvPr id="450" name="Freihand 449">
                  <a:extLst>
                    <a:ext uri="{FF2B5EF4-FFF2-40B4-BE49-F238E27FC236}">
                      <a16:creationId xmlns:a16="http://schemas.microsoft.com/office/drawing/2014/main" id="{A711E986-BB01-492D-8A2E-2E364D80FE48}"/>
                    </a:ext>
                  </a:extLst>
                </p:cNvPr>
                <p:cNvPicPr/>
                <p:nvPr/>
              </p:nvPicPr>
              <p:blipFill>
                <a:blip r:embed="rId336"/>
                <a:stretch>
                  <a:fillRect/>
                </a:stretch>
              </p:blipFill>
              <p:spPr>
                <a:xfrm>
                  <a:off x="4016442" y="3197645"/>
                  <a:ext cx="75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51" name="Freihand 450">
                  <a:extLst>
                    <a:ext uri="{FF2B5EF4-FFF2-40B4-BE49-F238E27FC236}">
                      <a16:creationId xmlns:a16="http://schemas.microsoft.com/office/drawing/2014/main" id="{E2E40D5A-E3C7-4051-883F-46878C23A943}"/>
                    </a:ext>
                  </a:extLst>
                </p14:cNvPr>
                <p14:cNvContentPartPr/>
                <p14:nvPr/>
              </p14:nvContentPartPr>
              <p14:xfrm>
                <a:off x="3975402" y="3267485"/>
                <a:ext cx="118800" cy="29520"/>
              </p14:xfrm>
            </p:contentPart>
          </mc:Choice>
          <mc:Fallback>
            <p:pic>
              <p:nvPicPr>
                <p:cNvPr id="451" name="Freihand 450">
                  <a:extLst>
                    <a:ext uri="{FF2B5EF4-FFF2-40B4-BE49-F238E27FC236}">
                      <a16:creationId xmlns:a16="http://schemas.microsoft.com/office/drawing/2014/main" id="{E2E40D5A-E3C7-4051-883F-46878C23A943}"/>
                    </a:ext>
                  </a:extLst>
                </p:cNvPr>
                <p:cNvPicPr/>
                <p:nvPr/>
              </p:nvPicPr>
              <p:blipFill>
                <a:blip r:embed="rId338"/>
                <a:stretch>
                  <a:fillRect/>
                </a:stretch>
              </p:blipFill>
              <p:spPr>
                <a:xfrm>
                  <a:off x="3971082" y="3263165"/>
                  <a:ext cx="127440" cy="38160"/>
                </a:xfrm>
                <a:prstGeom prst="rect">
                  <a:avLst/>
                </a:prstGeom>
              </p:spPr>
            </p:pic>
          </mc:Fallback>
        </mc:AlternateContent>
      </p:grpSp>
      <p:grpSp>
        <p:nvGrpSpPr>
          <p:cNvPr id="484" name="Gruppieren 483">
            <a:extLst>
              <a:ext uri="{FF2B5EF4-FFF2-40B4-BE49-F238E27FC236}">
                <a16:creationId xmlns:a16="http://schemas.microsoft.com/office/drawing/2014/main" id="{5A39A06A-CF0E-46AD-823D-2C8BEDBDC100}"/>
              </a:ext>
            </a:extLst>
          </p:cNvPr>
          <p:cNvGrpSpPr/>
          <p:nvPr/>
        </p:nvGrpSpPr>
        <p:grpSpPr>
          <a:xfrm>
            <a:off x="3319482" y="310805"/>
            <a:ext cx="2508480" cy="700560"/>
            <a:chOff x="3319482" y="310805"/>
            <a:chExt cx="2508480" cy="700560"/>
          </a:xfrm>
        </p:grpSpPr>
        <mc:AlternateContent xmlns:mc="http://schemas.openxmlformats.org/markup-compatibility/2006">
          <mc:Choice xmlns:p14="http://schemas.microsoft.com/office/powerpoint/2010/main" Requires="p14">
            <p:contentPart p14:bwMode="auto" r:id="rId339">
              <p14:nvContentPartPr>
                <p14:cNvPr id="453" name="Freihand 452">
                  <a:extLst>
                    <a:ext uri="{FF2B5EF4-FFF2-40B4-BE49-F238E27FC236}">
                      <a16:creationId xmlns:a16="http://schemas.microsoft.com/office/drawing/2014/main" id="{72A02ADF-E0AE-4782-B658-B2FCACEB3BA7}"/>
                    </a:ext>
                  </a:extLst>
                </p14:cNvPr>
                <p14:cNvContentPartPr/>
                <p14:nvPr/>
              </p14:nvContentPartPr>
              <p14:xfrm>
                <a:off x="3319482" y="586205"/>
                <a:ext cx="115920" cy="151200"/>
              </p14:xfrm>
            </p:contentPart>
          </mc:Choice>
          <mc:Fallback>
            <p:pic>
              <p:nvPicPr>
                <p:cNvPr id="453" name="Freihand 452">
                  <a:extLst>
                    <a:ext uri="{FF2B5EF4-FFF2-40B4-BE49-F238E27FC236}">
                      <a16:creationId xmlns:a16="http://schemas.microsoft.com/office/drawing/2014/main" id="{72A02ADF-E0AE-4782-B658-B2FCACEB3BA7}"/>
                    </a:ext>
                  </a:extLst>
                </p:cNvPr>
                <p:cNvPicPr/>
                <p:nvPr/>
              </p:nvPicPr>
              <p:blipFill>
                <a:blip r:embed="rId340"/>
                <a:stretch>
                  <a:fillRect/>
                </a:stretch>
              </p:blipFill>
              <p:spPr>
                <a:xfrm>
                  <a:off x="3315162" y="581885"/>
                  <a:ext cx="124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54" name="Freihand 453">
                  <a:extLst>
                    <a:ext uri="{FF2B5EF4-FFF2-40B4-BE49-F238E27FC236}">
                      <a16:creationId xmlns:a16="http://schemas.microsoft.com/office/drawing/2014/main" id="{3F3441E3-8BA7-4D2F-984A-E0A59441F4FB}"/>
                    </a:ext>
                  </a:extLst>
                </p14:cNvPr>
                <p14:cNvContentPartPr/>
                <p14:nvPr/>
              </p14:nvContentPartPr>
              <p14:xfrm>
                <a:off x="3500922" y="575765"/>
                <a:ext cx="106200" cy="127440"/>
              </p14:xfrm>
            </p:contentPart>
          </mc:Choice>
          <mc:Fallback>
            <p:pic>
              <p:nvPicPr>
                <p:cNvPr id="454" name="Freihand 453">
                  <a:extLst>
                    <a:ext uri="{FF2B5EF4-FFF2-40B4-BE49-F238E27FC236}">
                      <a16:creationId xmlns:a16="http://schemas.microsoft.com/office/drawing/2014/main" id="{3F3441E3-8BA7-4D2F-984A-E0A59441F4FB}"/>
                    </a:ext>
                  </a:extLst>
                </p:cNvPr>
                <p:cNvPicPr/>
                <p:nvPr/>
              </p:nvPicPr>
              <p:blipFill>
                <a:blip r:embed="rId342"/>
                <a:stretch>
                  <a:fillRect/>
                </a:stretch>
              </p:blipFill>
              <p:spPr>
                <a:xfrm>
                  <a:off x="3496602" y="571445"/>
                  <a:ext cx="114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55" name="Freihand 454">
                  <a:extLst>
                    <a:ext uri="{FF2B5EF4-FFF2-40B4-BE49-F238E27FC236}">
                      <a16:creationId xmlns:a16="http://schemas.microsoft.com/office/drawing/2014/main" id="{99EEA178-6AF0-4386-A6AD-3775B7D8CBC9}"/>
                    </a:ext>
                  </a:extLst>
                </p14:cNvPr>
                <p14:cNvContentPartPr/>
                <p14:nvPr/>
              </p14:nvContentPartPr>
              <p14:xfrm>
                <a:off x="3504882" y="624725"/>
                <a:ext cx="112320" cy="86040"/>
              </p14:xfrm>
            </p:contentPart>
          </mc:Choice>
          <mc:Fallback>
            <p:pic>
              <p:nvPicPr>
                <p:cNvPr id="455" name="Freihand 454">
                  <a:extLst>
                    <a:ext uri="{FF2B5EF4-FFF2-40B4-BE49-F238E27FC236}">
                      <a16:creationId xmlns:a16="http://schemas.microsoft.com/office/drawing/2014/main" id="{99EEA178-6AF0-4386-A6AD-3775B7D8CBC9}"/>
                    </a:ext>
                  </a:extLst>
                </p:cNvPr>
                <p:cNvPicPr/>
                <p:nvPr/>
              </p:nvPicPr>
              <p:blipFill>
                <a:blip r:embed="rId344"/>
                <a:stretch>
                  <a:fillRect/>
                </a:stretch>
              </p:blipFill>
              <p:spPr>
                <a:xfrm>
                  <a:off x="3500562" y="620405"/>
                  <a:ext cx="120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56" name="Freihand 455">
                  <a:extLst>
                    <a:ext uri="{FF2B5EF4-FFF2-40B4-BE49-F238E27FC236}">
                      <a16:creationId xmlns:a16="http://schemas.microsoft.com/office/drawing/2014/main" id="{12327378-4893-46AA-BD8E-9B3255C9D979}"/>
                    </a:ext>
                  </a:extLst>
                </p14:cNvPr>
                <p14:cNvContentPartPr/>
                <p14:nvPr/>
              </p14:nvContentPartPr>
              <p14:xfrm>
                <a:off x="3823482" y="495845"/>
                <a:ext cx="91800" cy="200520"/>
              </p14:xfrm>
            </p:contentPart>
          </mc:Choice>
          <mc:Fallback>
            <p:pic>
              <p:nvPicPr>
                <p:cNvPr id="456" name="Freihand 455">
                  <a:extLst>
                    <a:ext uri="{FF2B5EF4-FFF2-40B4-BE49-F238E27FC236}">
                      <a16:creationId xmlns:a16="http://schemas.microsoft.com/office/drawing/2014/main" id="{12327378-4893-46AA-BD8E-9B3255C9D979}"/>
                    </a:ext>
                  </a:extLst>
                </p:cNvPr>
                <p:cNvPicPr/>
                <p:nvPr/>
              </p:nvPicPr>
              <p:blipFill>
                <a:blip r:embed="rId346"/>
                <a:stretch>
                  <a:fillRect/>
                </a:stretch>
              </p:blipFill>
              <p:spPr>
                <a:xfrm>
                  <a:off x="3819162" y="491525"/>
                  <a:ext cx="100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57" name="Freihand 456">
                  <a:extLst>
                    <a:ext uri="{FF2B5EF4-FFF2-40B4-BE49-F238E27FC236}">
                      <a16:creationId xmlns:a16="http://schemas.microsoft.com/office/drawing/2014/main" id="{DEAA2E00-DAC5-4FF4-A553-0FCFD95CFFBC}"/>
                    </a:ext>
                  </a:extLst>
                </p14:cNvPr>
                <p14:cNvContentPartPr/>
                <p14:nvPr/>
              </p14:nvContentPartPr>
              <p14:xfrm>
                <a:off x="3940122" y="563525"/>
                <a:ext cx="124920" cy="81720"/>
              </p14:xfrm>
            </p:contentPart>
          </mc:Choice>
          <mc:Fallback>
            <p:pic>
              <p:nvPicPr>
                <p:cNvPr id="457" name="Freihand 456">
                  <a:extLst>
                    <a:ext uri="{FF2B5EF4-FFF2-40B4-BE49-F238E27FC236}">
                      <a16:creationId xmlns:a16="http://schemas.microsoft.com/office/drawing/2014/main" id="{DEAA2E00-DAC5-4FF4-A553-0FCFD95CFFBC}"/>
                    </a:ext>
                  </a:extLst>
                </p:cNvPr>
                <p:cNvPicPr/>
                <p:nvPr/>
              </p:nvPicPr>
              <p:blipFill>
                <a:blip r:embed="rId348"/>
                <a:stretch>
                  <a:fillRect/>
                </a:stretch>
              </p:blipFill>
              <p:spPr>
                <a:xfrm>
                  <a:off x="3935802" y="559205"/>
                  <a:ext cx="133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58" name="Freihand 457">
                  <a:extLst>
                    <a:ext uri="{FF2B5EF4-FFF2-40B4-BE49-F238E27FC236}">
                      <a16:creationId xmlns:a16="http://schemas.microsoft.com/office/drawing/2014/main" id="{50831956-5F83-4760-A286-7A4B18E85D9A}"/>
                    </a:ext>
                  </a:extLst>
                </p14:cNvPr>
                <p14:cNvContentPartPr/>
                <p14:nvPr/>
              </p14:nvContentPartPr>
              <p14:xfrm>
                <a:off x="4053522" y="507005"/>
                <a:ext cx="65880" cy="147240"/>
              </p14:xfrm>
            </p:contentPart>
          </mc:Choice>
          <mc:Fallback>
            <p:pic>
              <p:nvPicPr>
                <p:cNvPr id="458" name="Freihand 457">
                  <a:extLst>
                    <a:ext uri="{FF2B5EF4-FFF2-40B4-BE49-F238E27FC236}">
                      <a16:creationId xmlns:a16="http://schemas.microsoft.com/office/drawing/2014/main" id="{50831956-5F83-4760-A286-7A4B18E85D9A}"/>
                    </a:ext>
                  </a:extLst>
                </p:cNvPr>
                <p:cNvPicPr/>
                <p:nvPr/>
              </p:nvPicPr>
              <p:blipFill>
                <a:blip r:embed="rId350"/>
                <a:stretch>
                  <a:fillRect/>
                </a:stretch>
              </p:blipFill>
              <p:spPr>
                <a:xfrm>
                  <a:off x="4049202" y="502685"/>
                  <a:ext cx="74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59" name="Freihand 458">
                  <a:extLst>
                    <a:ext uri="{FF2B5EF4-FFF2-40B4-BE49-F238E27FC236}">
                      <a16:creationId xmlns:a16="http://schemas.microsoft.com/office/drawing/2014/main" id="{27943DCE-0EA1-4117-8569-C7B7A52486A1}"/>
                    </a:ext>
                  </a:extLst>
                </p14:cNvPr>
                <p14:cNvContentPartPr/>
                <p14:nvPr/>
              </p14:nvContentPartPr>
              <p14:xfrm>
                <a:off x="4125522" y="565685"/>
                <a:ext cx="82800" cy="91080"/>
              </p14:xfrm>
            </p:contentPart>
          </mc:Choice>
          <mc:Fallback>
            <p:pic>
              <p:nvPicPr>
                <p:cNvPr id="459" name="Freihand 458">
                  <a:extLst>
                    <a:ext uri="{FF2B5EF4-FFF2-40B4-BE49-F238E27FC236}">
                      <a16:creationId xmlns:a16="http://schemas.microsoft.com/office/drawing/2014/main" id="{27943DCE-0EA1-4117-8569-C7B7A52486A1}"/>
                    </a:ext>
                  </a:extLst>
                </p:cNvPr>
                <p:cNvPicPr/>
                <p:nvPr/>
              </p:nvPicPr>
              <p:blipFill>
                <a:blip r:embed="rId352"/>
                <a:stretch>
                  <a:fillRect/>
                </a:stretch>
              </p:blipFill>
              <p:spPr>
                <a:xfrm>
                  <a:off x="4121202" y="561365"/>
                  <a:ext cx="91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60" name="Freihand 459">
                  <a:extLst>
                    <a:ext uri="{FF2B5EF4-FFF2-40B4-BE49-F238E27FC236}">
                      <a16:creationId xmlns:a16="http://schemas.microsoft.com/office/drawing/2014/main" id="{847596B4-C736-435A-81C2-B80008CCB12C}"/>
                    </a:ext>
                  </a:extLst>
                </p14:cNvPr>
                <p14:cNvContentPartPr/>
                <p14:nvPr/>
              </p14:nvContentPartPr>
              <p14:xfrm>
                <a:off x="4220922" y="488285"/>
                <a:ext cx="140400" cy="119520"/>
              </p14:xfrm>
            </p:contentPart>
          </mc:Choice>
          <mc:Fallback>
            <p:pic>
              <p:nvPicPr>
                <p:cNvPr id="460" name="Freihand 459">
                  <a:extLst>
                    <a:ext uri="{FF2B5EF4-FFF2-40B4-BE49-F238E27FC236}">
                      <a16:creationId xmlns:a16="http://schemas.microsoft.com/office/drawing/2014/main" id="{847596B4-C736-435A-81C2-B80008CCB12C}"/>
                    </a:ext>
                  </a:extLst>
                </p:cNvPr>
                <p:cNvPicPr/>
                <p:nvPr/>
              </p:nvPicPr>
              <p:blipFill>
                <a:blip r:embed="rId354"/>
                <a:stretch>
                  <a:fillRect/>
                </a:stretch>
              </p:blipFill>
              <p:spPr>
                <a:xfrm>
                  <a:off x="4216602" y="483965"/>
                  <a:ext cx="149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61" name="Freihand 460">
                  <a:extLst>
                    <a:ext uri="{FF2B5EF4-FFF2-40B4-BE49-F238E27FC236}">
                      <a16:creationId xmlns:a16="http://schemas.microsoft.com/office/drawing/2014/main" id="{AEFF8200-923D-43E2-A088-41E796089DF1}"/>
                    </a:ext>
                  </a:extLst>
                </p14:cNvPr>
                <p14:cNvContentPartPr/>
                <p14:nvPr/>
              </p14:nvContentPartPr>
              <p14:xfrm>
                <a:off x="4354482" y="458045"/>
                <a:ext cx="206640" cy="123480"/>
              </p14:xfrm>
            </p:contentPart>
          </mc:Choice>
          <mc:Fallback>
            <p:pic>
              <p:nvPicPr>
                <p:cNvPr id="461" name="Freihand 460">
                  <a:extLst>
                    <a:ext uri="{FF2B5EF4-FFF2-40B4-BE49-F238E27FC236}">
                      <a16:creationId xmlns:a16="http://schemas.microsoft.com/office/drawing/2014/main" id="{AEFF8200-923D-43E2-A088-41E796089DF1}"/>
                    </a:ext>
                  </a:extLst>
                </p:cNvPr>
                <p:cNvPicPr/>
                <p:nvPr/>
              </p:nvPicPr>
              <p:blipFill>
                <a:blip r:embed="rId356"/>
                <a:stretch>
                  <a:fillRect/>
                </a:stretch>
              </p:blipFill>
              <p:spPr>
                <a:xfrm>
                  <a:off x="4350162" y="453725"/>
                  <a:ext cx="215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62" name="Freihand 461">
                  <a:extLst>
                    <a:ext uri="{FF2B5EF4-FFF2-40B4-BE49-F238E27FC236}">
                      <a16:creationId xmlns:a16="http://schemas.microsoft.com/office/drawing/2014/main" id="{22C1BD7A-18C2-400C-B5BB-597808F15CD9}"/>
                    </a:ext>
                  </a:extLst>
                </p14:cNvPr>
                <p14:cNvContentPartPr/>
                <p14:nvPr/>
              </p14:nvContentPartPr>
              <p14:xfrm>
                <a:off x="4561482" y="430685"/>
                <a:ext cx="136080" cy="125280"/>
              </p14:xfrm>
            </p:contentPart>
          </mc:Choice>
          <mc:Fallback>
            <p:pic>
              <p:nvPicPr>
                <p:cNvPr id="462" name="Freihand 461">
                  <a:extLst>
                    <a:ext uri="{FF2B5EF4-FFF2-40B4-BE49-F238E27FC236}">
                      <a16:creationId xmlns:a16="http://schemas.microsoft.com/office/drawing/2014/main" id="{22C1BD7A-18C2-400C-B5BB-597808F15CD9}"/>
                    </a:ext>
                  </a:extLst>
                </p:cNvPr>
                <p:cNvPicPr/>
                <p:nvPr/>
              </p:nvPicPr>
              <p:blipFill>
                <a:blip r:embed="rId358"/>
                <a:stretch>
                  <a:fillRect/>
                </a:stretch>
              </p:blipFill>
              <p:spPr>
                <a:xfrm>
                  <a:off x="4557162" y="426365"/>
                  <a:ext cx="144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63" name="Freihand 462">
                  <a:extLst>
                    <a:ext uri="{FF2B5EF4-FFF2-40B4-BE49-F238E27FC236}">
                      <a16:creationId xmlns:a16="http://schemas.microsoft.com/office/drawing/2014/main" id="{F3538BF4-C284-4BFB-8B0D-D843BF2F7B80}"/>
                    </a:ext>
                  </a:extLst>
                </p14:cNvPr>
                <p14:cNvContentPartPr/>
                <p14:nvPr/>
              </p14:nvContentPartPr>
              <p14:xfrm>
                <a:off x="4687122" y="445805"/>
                <a:ext cx="134640" cy="97920"/>
              </p14:xfrm>
            </p:contentPart>
          </mc:Choice>
          <mc:Fallback>
            <p:pic>
              <p:nvPicPr>
                <p:cNvPr id="463" name="Freihand 462">
                  <a:extLst>
                    <a:ext uri="{FF2B5EF4-FFF2-40B4-BE49-F238E27FC236}">
                      <a16:creationId xmlns:a16="http://schemas.microsoft.com/office/drawing/2014/main" id="{F3538BF4-C284-4BFB-8B0D-D843BF2F7B80}"/>
                    </a:ext>
                  </a:extLst>
                </p:cNvPr>
                <p:cNvPicPr/>
                <p:nvPr/>
              </p:nvPicPr>
              <p:blipFill>
                <a:blip r:embed="rId360"/>
                <a:stretch>
                  <a:fillRect/>
                </a:stretch>
              </p:blipFill>
              <p:spPr>
                <a:xfrm>
                  <a:off x="4682802" y="441485"/>
                  <a:ext cx="143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64" name="Freihand 463">
                  <a:extLst>
                    <a:ext uri="{FF2B5EF4-FFF2-40B4-BE49-F238E27FC236}">
                      <a16:creationId xmlns:a16="http://schemas.microsoft.com/office/drawing/2014/main" id="{11D4BC30-942B-4B2E-A1EC-13D8E06DDC14}"/>
                    </a:ext>
                  </a:extLst>
                </p14:cNvPr>
                <p14:cNvContentPartPr/>
                <p14:nvPr/>
              </p14:nvContentPartPr>
              <p14:xfrm>
                <a:off x="4847682" y="475325"/>
                <a:ext cx="65160" cy="56520"/>
              </p14:xfrm>
            </p:contentPart>
          </mc:Choice>
          <mc:Fallback>
            <p:pic>
              <p:nvPicPr>
                <p:cNvPr id="464" name="Freihand 463">
                  <a:extLst>
                    <a:ext uri="{FF2B5EF4-FFF2-40B4-BE49-F238E27FC236}">
                      <a16:creationId xmlns:a16="http://schemas.microsoft.com/office/drawing/2014/main" id="{11D4BC30-942B-4B2E-A1EC-13D8E06DDC14}"/>
                    </a:ext>
                  </a:extLst>
                </p:cNvPr>
                <p:cNvPicPr/>
                <p:nvPr/>
              </p:nvPicPr>
              <p:blipFill>
                <a:blip r:embed="rId362"/>
                <a:stretch>
                  <a:fillRect/>
                </a:stretch>
              </p:blipFill>
              <p:spPr>
                <a:xfrm>
                  <a:off x="4843362" y="471005"/>
                  <a:ext cx="73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65" name="Freihand 464">
                  <a:extLst>
                    <a:ext uri="{FF2B5EF4-FFF2-40B4-BE49-F238E27FC236}">
                      <a16:creationId xmlns:a16="http://schemas.microsoft.com/office/drawing/2014/main" id="{8F33665C-2425-4E66-AA76-49A1880F2640}"/>
                    </a:ext>
                  </a:extLst>
                </p14:cNvPr>
                <p14:cNvContentPartPr/>
                <p14:nvPr/>
              </p14:nvContentPartPr>
              <p14:xfrm>
                <a:off x="5002122" y="310805"/>
                <a:ext cx="451440" cy="250560"/>
              </p14:xfrm>
            </p:contentPart>
          </mc:Choice>
          <mc:Fallback>
            <p:pic>
              <p:nvPicPr>
                <p:cNvPr id="465" name="Freihand 464">
                  <a:extLst>
                    <a:ext uri="{FF2B5EF4-FFF2-40B4-BE49-F238E27FC236}">
                      <a16:creationId xmlns:a16="http://schemas.microsoft.com/office/drawing/2014/main" id="{8F33665C-2425-4E66-AA76-49A1880F2640}"/>
                    </a:ext>
                  </a:extLst>
                </p:cNvPr>
                <p:cNvPicPr/>
                <p:nvPr/>
              </p:nvPicPr>
              <p:blipFill>
                <a:blip r:embed="rId364"/>
                <a:stretch>
                  <a:fillRect/>
                </a:stretch>
              </p:blipFill>
              <p:spPr>
                <a:xfrm>
                  <a:off x="4997802" y="306485"/>
                  <a:ext cx="460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66" name="Freihand 465">
                  <a:extLst>
                    <a:ext uri="{FF2B5EF4-FFF2-40B4-BE49-F238E27FC236}">
                      <a16:creationId xmlns:a16="http://schemas.microsoft.com/office/drawing/2014/main" id="{D26915DC-5E0E-4720-A19A-FB7F9542A1BB}"/>
                    </a:ext>
                  </a:extLst>
                </p14:cNvPr>
                <p14:cNvContentPartPr/>
                <p14:nvPr/>
              </p14:nvContentPartPr>
              <p14:xfrm>
                <a:off x="3348642" y="918485"/>
                <a:ext cx="10440" cy="92880"/>
              </p14:xfrm>
            </p:contentPart>
          </mc:Choice>
          <mc:Fallback>
            <p:pic>
              <p:nvPicPr>
                <p:cNvPr id="466" name="Freihand 465">
                  <a:extLst>
                    <a:ext uri="{FF2B5EF4-FFF2-40B4-BE49-F238E27FC236}">
                      <a16:creationId xmlns:a16="http://schemas.microsoft.com/office/drawing/2014/main" id="{D26915DC-5E0E-4720-A19A-FB7F9542A1BB}"/>
                    </a:ext>
                  </a:extLst>
                </p:cNvPr>
                <p:cNvPicPr/>
                <p:nvPr/>
              </p:nvPicPr>
              <p:blipFill>
                <a:blip r:embed="rId366"/>
                <a:stretch>
                  <a:fillRect/>
                </a:stretch>
              </p:blipFill>
              <p:spPr>
                <a:xfrm>
                  <a:off x="3344322" y="914165"/>
                  <a:ext cx="19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67" name="Freihand 466">
                  <a:extLst>
                    <a:ext uri="{FF2B5EF4-FFF2-40B4-BE49-F238E27FC236}">
                      <a16:creationId xmlns:a16="http://schemas.microsoft.com/office/drawing/2014/main" id="{FE439C72-DCDE-46D9-AF49-23ECE6BB1500}"/>
                    </a:ext>
                  </a:extLst>
                </p14:cNvPr>
                <p14:cNvContentPartPr/>
                <p14:nvPr/>
              </p14:nvContentPartPr>
              <p14:xfrm>
                <a:off x="3350442" y="884285"/>
                <a:ext cx="111960" cy="61560"/>
              </p14:xfrm>
            </p:contentPart>
          </mc:Choice>
          <mc:Fallback>
            <p:pic>
              <p:nvPicPr>
                <p:cNvPr id="467" name="Freihand 466">
                  <a:extLst>
                    <a:ext uri="{FF2B5EF4-FFF2-40B4-BE49-F238E27FC236}">
                      <a16:creationId xmlns:a16="http://schemas.microsoft.com/office/drawing/2014/main" id="{FE439C72-DCDE-46D9-AF49-23ECE6BB1500}"/>
                    </a:ext>
                  </a:extLst>
                </p:cNvPr>
                <p:cNvPicPr/>
                <p:nvPr/>
              </p:nvPicPr>
              <p:blipFill>
                <a:blip r:embed="rId368"/>
                <a:stretch>
                  <a:fillRect/>
                </a:stretch>
              </p:blipFill>
              <p:spPr>
                <a:xfrm>
                  <a:off x="3346122" y="879965"/>
                  <a:ext cx="120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68" name="Freihand 467">
                  <a:extLst>
                    <a:ext uri="{FF2B5EF4-FFF2-40B4-BE49-F238E27FC236}">
                      <a16:creationId xmlns:a16="http://schemas.microsoft.com/office/drawing/2014/main" id="{C99AF3E9-6F6E-45D9-9B07-11A1366F2D2C}"/>
                    </a:ext>
                  </a:extLst>
                </p14:cNvPr>
                <p14:cNvContentPartPr/>
                <p14:nvPr/>
              </p14:nvContentPartPr>
              <p14:xfrm>
                <a:off x="3381042" y="980765"/>
                <a:ext cx="83880" cy="20160"/>
              </p14:xfrm>
            </p:contentPart>
          </mc:Choice>
          <mc:Fallback>
            <p:pic>
              <p:nvPicPr>
                <p:cNvPr id="468" name="Freihand 467">
                  <a:extLst>
                    <a:ext uri="{FF2B5EF4-FFF2-40B4-BE49-F238E27FC236}">
                      <a16:creationId xmlns:a16="http://schemas.microsoft.com/office/drawing/2014/main" id="{C99AF3E9-6F6E-45D9-9B07-11A1366F2D2C}"/>
                    </a:ext>
                  </a:extLst>
                </p:cNvPr>
                <p:cNvPicPr/>
                <p:nvPr/>
              </p:nvPicPr>
              <p:blipFill>
                <a:blip r:embed="rId370"/>
                <a:stretch>
                  <a:fillRect/>
                </a:stretch>
              </p:blipFill>
              <p:spPr>
                <a:xfrm>
                  <a:off x="3376722" y="976445"/>
                  <a:ext cx="92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69" name="Freihand 468">
                  <a:extLst>
                    <a:ext uri="{FF2B5EF4-FFF2-40B4-BE49-F238E27FC236}">
                      <a16:creationId xmlns:a16="http://schemas.microsoft.com/office/drawing/2014/main" id="{69EC8FDA-A44B-4ADC-8612-BFC68A60D285}"/>
                    </a:ext>
                  </a:extLst>
                </p14:cNvPr>
                <p14:cNvContentPartPr/>
                <p14:nvPr/>
              </p14:nvContentPartPr>
              <p14:xfrm>
                <a:off x="3534762" y="855845"/>
                <a:ext cx="131760" cy="153000"/>
              </p14:xfrm>
            </p:contentPart>
          </mc:Choice>
          <mc:Fallback>
            <p:pic>
              <p:nvPicPr>
                <p:cNvPr id="469" name="Freihand 468">
                  <a:extLst>
                    <a:ext uri="{FF2B5EF4-FFF2-40B4-BE49-F238E27FC236}">
                      <a16:creationId xmlns:a16="http://schemas.microsoft.com/office/drawing/2014/main" id="{69EC8FDA-A44B-4ADC-8612-BFC68A60D285}"/>
                    </a:ext>
                  </a:extLst>
                </p:cNvPr>
                <p:cNvPicPr/>
                <p:nvPr/>
              </p:nvPicPr>
              <p:blipFill>
                <a:blip r:embed="rId372"/>
                <a:stretch>
                  <a:fillRect/>
                </a:stretch>
              </p:blipFill>
              <p:spPr>
                <a:xfrm>
                  <a:off x="3530442" y="851525"/>
                  <a:ext cx="140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70" name="Freihand 469">
                  <a:extLst>
                    <a:ext uri="{FF2B5EF4-FFF2-40B4-BE49-F238E27FC236}">
                      <a16:creationId xmlns:a16="http://schemas.microsoft.com/office/drawing/2014/main" id="{618AE92F-62F6-4298-BE21-6DCF9D6CFBA8}"/>
                    </a:ext>
                  </a:extLst>
                </p14:cNvPr>
                <p14:cNvContentPartPr/>
                <p14:nvPr/>
              </p14:nvContentPartPr>
              <p14:xfrm>
                <a:off x="3530802" y="890765"/>
                <a:ext cx="165240" cy="93600"/>
              </p14:xfrm>
            </p:contentPart>
          </mc:Choice>
          <mc:Fallback>
            <p:pic>
              <p:nvPicPr>
                <p:cNvPr id="470" name="Freihand 469">
                  <a:extLst>
                    <a:ext uri="{FF2B5EF4-FFF2-40B4-BE49-F238E27FC236}">
                      <a16:creationId xmlns:a16="http://schemas.microsoft.com/office/drawing/2014/main" id="{618AE92F-62F6-4298-BE21-6DCF9D6CFBA8}"/>
                    </a:ext>
                  </a:extLst>
                </p:cNvPr>
                <p:cNvPicPr/>
                <p:nvPr/>
              </p:nvPicPr>
              <p:blipFill>
                <a:blip r:embed="rId374"/>
                <a:stretch>
                  <a:fillRect/>
                </a:stretch>
              </p:blipFill>
              <p:spPr>
                <a:xfrm>
                  <a:off x="3526482" y="886445"/>
                  <a:ext cx="173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74" name="Freihand 473">
                  <a:extLst>
                    <a:ext uri="{FF2B5EF4-FFF2-40B4-BE49-F238E27FC236}">
                      <a16:creationId xmlns:a16="http://schemas.microsoft.com/office/drawing/2014/main" id="{2101EBE0-FA77-425E-A668-9B4333594E81}"/>
                    </a:ext>
                  </a:extLst>
                </p14:cNvPr>
                <p14:cNvContentPartPr/>
                <p14:nvPr/>
              </p14:nvContentPartPr>
              <p14:xfrm>
                <a:off x="3922122" y="793565"/>
                <a:ext cx="16560" cy="141840"/>
              </p14:xfrm>
            </p:contentPart>
          </mc:Choice>
          <mc:Fallback>
            <p:pic>
              <p:nvPicPr>
                <p:cNvPr id="474" name="Freihand 473">
                  <a:extLst>
                    <a:ext uri="{FF2B5EF4-FFF2-40B4-BE49-F238E27FC236}">
                      <a16:creationId xmlns:a16="http://schemas.microsoft.com/office/drawing/2014/main" id="{2101EBE0-FA77-425E-A668-9B4333594E81}"/>
                    </a:ext>
                  </a:extLst>
                </p:cNvPr>
                <p:cNvPicPr/>
                <p:nvPr/>
              </p:nvPicPr>
              <p:blipFill>
                <a:blip r:embed="rId376"/>
                <a:stretch>
                  <a:fillRect/>
                </a:stretch>
              </p:blipFill>
              <p:spPr>
                <a:xfrm>
                  <a:off x="3917442" y="789245"/>
                  <a:ext cx="25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75" name="Freihand 474">
                  <a:extLst>
                    <a:ext uri="{FF2B5EF4-FFF2-40B4-BE49-F238E27FC236}">
                      <a16:creationId xmlns:a16="http://schemas.microsoft.com/office/drawing/2014/main" id="{A1E7677C-CA45-4C59-B0A1-529B777B75A8}"/>
                    </a:ext>
                  </a:extLst>
                </p14:cNvPr>
                <p14:cNvContentPartPr/>
                <p14:nvPr/>
              </p14:nvContentPartPr>
              <p14:xfrm>
                <a:off x="3923922" y="793565"/>
                <a:ext cx="106920" cy="9360"/>
              </p14:xfrm>
            </p:contentPart>
          </mc:Choice>
          <mc:Fallback>
            <p:pic>
              <p:nvPicPr>
                <p:cNvPr id="475" name="Freihand 474">
                  <a:extLst>
                    <a:ext uri="{FF2B5EF4-FFF2-40B4-BE49-F238E27FC236}">
                      <a16:creationId xmlns:a16="http://schemas.microsoft.com/office/drawing/2014/main" id="{A1E7677C-CA45-4C59-B0A1-529B777B75A8}"/>
                    </a:ext>
                  </a:extLst>
                </p:cNvPr>
                <p:cNvPicPr/>
                <p:nvPr/>
              </p:nvPicPr>
              <p:blipFill>
                <a:blip r:embed="rId378"/>
                <a:stretch>
                  <a:fillRect/>
                </a:stretch>
              </p:blipFill>
              <p:spPr>
                <a:xfrm>
                  <a:off x="3919602" y="789245"/>
                  <a:ext cx="115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76" name="Freihand 475">
                  <a:extLst>
                    <a:ext uri="{FF2B5EF4-FFF2-40B4-BE49-F238E27FC236}">
                      <a16:creationId xmlns:a16="http://schemas.microsoft.com/office/drawing/2014/main" id="{17B01ABA-6CE1-4C89-97BC-899C681AAE2B}"/>
                    </a:ext>
                  </a:extLst>
                </p14:cNvPr>
                <p14:cNvContentPartPr/>
                <p14:nvPr/>
              </p14:nvContentPartPr>
              <p14:xfrm>
                <a:off x="3912042" y="839285"/>
                <a:ext cx="122040" cy="95040"/>
              </p14:xfrm>
            </p:contentPart>
          </mc:Choice>
          <mc:Fallback>
            <p:pic>
              <p:nvPicPr>
                <p:cNvPr id="476" name="Freihand 475">
                  <a:extLst>
                    <a:ext uri="{FF2B5EF4-FFF2-40B4-BE49-F238E27FC236}">
                      <a16:creationId xmlns:a16="http://schemas.microsoft.com/office/drawing/2014/main" id="{17B01ABA-6CE1-4C89-97BC-899C681AAE2B}"/>
                    </a:ext>
                  </a:extLst>
                </p:cNvPr>
                <p:cNvPicPr/>
                <p:nvPr/>
              </p:nvPicPr>
              <p:blipFill>
                <a:blip r:embed="rId380"/>
                <a:stretch>
                  <a:fillRect/>
                </a:stretch>
              </p:blipFill>
              <p:spPr>
                <a:xfrm>
                  <a:off x="3907722" y="834965"/>
                  <a:ext cx="130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77" name="Freihand 476">
                  <a:extLst>
                    <a:ext uri="{FF2B5EF4-FFF2-40B4-BE49-F238E27FC236}">
                      <a16:creationId xmlns:a16="http://schemas.microsoft.com/office/drawing/2014/main" id="{C9B5DC14-5DD6-47EF-BBB7-C861CED248D3}"/>
                    </a:ext>
                  </a:extLst>
                </p14:cNvPr>
                <p14:cNvContentPartPr/>
                <p14:nvPr/>
              </p14:nvContentPartPr>
              <p14:xfrm>
                <a:off x="4062882" y="766205"/>
                <a:ext cx="214920" cy="148680"/>
              </p14:xfrm>
            </p:contentPart>
          </mc:Choice>
          <mc:Fallback>
            <p:pic>
              <p:nvPicPr>
                <p:cNvPr id="477" name="Freihand 476">
                  <a:extLst>
                    <a:ext uri="{FF2B5EF4-FFF2-40B4-BE49-F238E27FC236}">
                      <a16:creationId xmlns:a16="http://schemas.microsoft.com/office/drawing/2014/main" id="{C9B5DC14-5DD6-47EF-BBB7-C861CED248D3}"/>
                    </a:ext>
                  </a:extLst>
                </p:cNvPr>
                <p:cNvPicPr/>
                <p:nvPr/>
              </p:nvPicPr>
              <p:blipFill>
                <a:blip r:embed="rId382"/>
                <a:stretch>
                  <a:fillRect/>
                </a:stretch>
              </p:blipFill>
              <p:spPr>
                <a:xfrm>
                  <a:off x="4058562" y="761885"/>
                  <a:ext cx="223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78" name="Freihand 477">
                  <a:extLst>
                    <a:ext uri="{FF2B5EF4-FFF2-40B4-BE49-F238E27FC236}">
                      <a16:creationId xmlns:a16="http://schemas.microsoft.com/office/drawing/2014/main" id="{F6B89BCF-2C97-4EB2-BFBC-739BD3E03511}"/>
                    </a:ext>
                  </a:extLst>
                </p14:cNvPr>
                <p14:cNvContentPartPr/>
                <p14:nvPr/>
              </p14:nvContentPartPr>
              <p14:xfrm>
                <a:off x="4284282" y="754325"/>
                <a:ext cx="125640" cy="124920"/>
              </p14:xfrm>
            </p:contentPart>
          </mc:Choice>
          <mc:Fallback>
            <p:pic>
              <p:nvPicPr>
                <p:cNvPr id="478" name="Freihand 477">
                  <a:extLst>
                    <a:ext uri="{FF2B5EF4-FFF2-40B4-BE49-F238E27FC236}">
                      <a16:creationId xmlns:a16="http://schemas.microsoft.com/office/drawing/2014/main" id="{F6B89BCF-2C97-4EB2-BFBC-739BD3E03511}"/>
                    </a:ext>
                  </a:extLst>
                </p:cNvPr>
                <p:cNvPicPr/>
                <p:nvPr/>
              </p:nvPicPr>
              <p:blipFill>
                <a:blip r:embed="rId384"/>
                <a:stretch>
                  <a:fillRect/>
                </a:stretch>
              </p:blipFill>
              <p:spPr>
                <a:xfrm>
                  <a:off x="4279962" y="750005"/>
                  <a:ext cx="134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79" name="Freihand 478">
                  <a:extLst>
                    <a:ext uri="{FF2B5EF4-FFF2-40B4-BE49-F238E27FC236}">
                      <a16:creationId xmlns:a16="http://schemas.microsoft.com/office/drawing/2014/main" id="{B6641C68-8403-4B94-864F-273D7B62D871}"/>
                    </a:ext>
                  </a:extLst>
                </p14:cNvPr>
                <p14:cNvContentPartPr/>
                <p14:nvPr/>
              </p14:nvContentPartPr>
              <p14:xfrm>
                <a:off x="4436202" y="758285"/>
                <a:ext cx="754920" cy="114480"/>
              </p14:xfrm>
            </p:contentPart>
          </mc:Choice>
          <mc:Fallback>
            <p:pic>
              <p:nvPicPr>
                <p:cNvPr id="479" name="Freihand 478">
                  <a:extLst>
                    <a:ext uri="{FF2B5EF4-FFF2-40B4-BE49-F238E27FC236}">
                      <a16:creationId xmlns:a16="http://schemas.microsoft.com/office/drawing/2014/main" id="{B6641C68-8403-4B94-864F-273D7B62D871}"/>
                    </a:ext>
                  </a:extLst>
                </p:cNvPr>
                <p:cNvPicPr/>
                <p:nvPr/>
              </p:nvPicPr>
              <p:blipFill>
                <a:blip r:embed="rId386"/>
                <a:stretch>
                  <a:fillRect/>
                </a:stretch>
              </p:blipFill>
              <p:spPr>
                <a:xfrm>
                  <a:off x="4431882" y="753965"/>
                  <a:ext cx="763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80" name="Freihand 479">
                  <a:extLst>
                    <a:ext uri="{FF2B5EF4-FFF2-40B4-BE49-F238E27FC236}">
                      <a16:creationId xmlns:a16="http://schemas.microsoft.com/office/drawing/2014/main" id="{53296415-11E9-4688-AE7F-CA8A83D838A6}"/>
                    </a:ext>
                  </a:extLst>
                </p14:cNvPr>
                <p14:cNvContentPartPr/>
                <p14:nvPr/>
              </p14:nvContentPartPr>
              <p14:xfrm>
                <a:off x="5199402" y="728045"/>
                <a:ext cx="87120" cy="52200"/>
              </p14:xfrm>
            </p:contentPart>
          </mc:Choice>
          <mc:Fallback>
            <p:pic>
              <p:nvPicPr>
                <p:cNvPr id="480" name="Freihand 479">
                  <a:extLst>
                    <a:ext uri="{FF2B5EF4-FFF2-40B4-BE49-F238E27FC236}">
                      <a16:creationId xmlns:a16="http://schemas.microsoft.com/office/drawing/2014/main" id="{53296415-11E9-4688-AE7F-CA8A83D838A6}"/>
                    </a:ext>
                  </a:extLst>
                </p:cNvPr>
                <p:cNvPicPr/>
                <p:nvPr/>
              </p:nvPicPr>
              <p:blipFill>
                <a:blip r:embed="rId388"/>
                <a:stretch>
                  <a:fillRect/>
                </a:stretch>
              </p:blipFill>
              <p:spPr>
                <a:xfrm>
                  <a:off x="5195082" y="723725"/>
                  <a:ext cx="95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81" name="Freihand 480">
                  <a:extLst>
                    <a:ext uri="{FF2B5EF4-FFF2-40B4-BE49-F238E27FC236}">
                      <a16:creationId xmlns:a16="http://schemas.microsoft.com/office/drawing/2014/main" id="{F61732D9-BF3E-4221-9E37-08297633B740}"/>
                    </a:ext>
                  </a:extLst>
                </p14:cNvPr>
                <p14:cNvContentPartPr/>
                <p14:nvPr/>
              </p14:nvContentPartPr>
              <p14:xfrm>
                <a:off x="5325762" y="552005"/>
                <a:ext cx="223920" cy="267480"/>
              </p14:xfrm>
            </p:contentPart>
          </mc:Choice>
          <mc:Fallback>
            <p:pic>
              <p:nvPicPr>
                <p:cNvPr id="481" name="Freihand 480">
                  <a:extLst>
                    <a:ext uri="{FF2B5EF4-FFF2-40B4-BE49-F238E27FC236}">
                      <a16:creationId xmlns:a16="http://schemas.microsoft.com/office/drawing/2014/main" id="{F61732D9-BF3E-4221-9E37-08297633B740}"/>
                    </a:ext>
                  </a:extLst>
                </p:cNvPr>
                <p:cNvPicPr/>
                <p:nvPr/>
              </p:nvPicPr>
              <p:blipFill>
                <a:blip r:embed="rId390"/>
                <a:stretch>
                  <a:fillRect/>
                </a:stretch>
              </p:blipFill>
              <p:spPr>
                <a:xfrm>
                  <a:off x="5321442" y="547685"/>
                  <a:ext cx="2325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82" name="Freihand 481">
                  <a:extLst>
                    <a:ext uri="{FF2B5EF4-FFF2-40B4-BE49-F238E27FC236}">
                      <a16:creationId xmlns:a16="http://schemas.microsoft.com/office/drawing/2014/main" id="{2B82114B-DD82-4B3D-B004-882E4EEE0A14}"/>
                    </a:ext>
                  </a:extLst>
                </p14:cNvPr>
                <p14:cNvContentPartPr/>
                <p14:nvPr/>
              </p14:nvContentPartPr>
              <p14:xfrm>
                <a:off x="5564082" y="539045"/>
                <a:ext cx="142920" cy="116280"/>
              </p14:xfrm>
            </p:contentPart>
          </mc:Choice>
          <mc:Fallback>
            <p:pic>
              <p:nvPicPr>
                <p:cNvPr id="482" name="Freihand 481">
                  <a:extLst>
                    <a:ext uri="{FF2B5EF4-FFF2-40B4-BE49-F238E27FC236}">
                      <a16:creationId xmlns:a16="http://schemas.microsoft.com/office/drawing/2014/main" id="{2B82114B-DD82-4B3D-B004-882E4EEE0A14}"/>
                    </a:ext>
                  </a:extLst>
                </p:cNvPr>
                <p:cNvPicPr/>
                <p:nvPr/>
              </p:nvPicPr>
              <p:blipFill>
                <a:blip r:embed="rId392"/>
                <a:stretch>
                  <a:fillRect/>
                </a:stretch>
              </p:blipFill>
              <p:spPr>
                <a:xfrm>
                  <a:off x="5559762" y="534725"/>
                  <a:ext cx="151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83" name="Freihand 482">
                  <a:extLst>
                    <a:ext uri="{FF2B5EF4-FFF2-40B4-BE49-F238E27FC236}">
                      <a16:creationId xmlns:a16="http://schemas.microsoft.com/office/drawing/2014/main" id="{D49CA4A2-3E4E-4DCA-B694-D7F194147AB6}"/>
                    </a:ext>
                  </a:extLst>
                </p14:cNvPr>
                <p14:cNvContentPartPr/>
                <p14:nvPr/>
              </p14:nvContentPartPr>
              <p14:xfrm>
                <a:off x="5699082" y="508445"/>
                <a:ext cx="128880" cy="167040"/>
              </p14:xfrm>
            </p:contentPart>
          </mc:Choice>
          <mc:Fallback>
            <p:pic>
              <p:nvPicPr>
                <p:cNvPr id="483" name="Freihand 482">
                  <a:extLst>
                    <a:ext uri="{FF2B5EF4-FFF2-40B4-BE49-F238E27FC236}">
                      <a16:creationId xmlns:a16="http://schemas.microsoft.com/office/drawing/2014/main" id="{D49CA4A2-3E4E-4DCA-B694-D7F194147AB6}"/>
                    </a:ext>
                  </a:extLst>
                </p:cNvPr>
                <p:cNvPicPr/>
                <p:nvPr/>
              </p:nvPicPr>
              <p:blipFill>
                <a:blip r:embed="rId394"/>
                <a:stretch>
                  <a:fillRect/>
                </a:stretch>
              </p:blipFill>
              <p:spPr>
                <a:xfrm>
                  <a:off x="5694762" y="504125"/>
                  <a:ext cx="137520" cy="17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5">
            <p14:nvContentPartPr>
              <p14:cNvPr id="485" name="Freihand 484">
                <a:extLst>
                  <a:ext uri="{FF2B5EF4-FFF2-40B4-BE49-F238E27FC236}">
                    <a16:creationId xmlns:a16="http://schemas.microsoft.com/office/drawing/2014/main" id="{91EA7404-9A11-4916-99D5-B5E59753137E}"/>
                  </a:ext>
                </a:extLst>
              </p14:cNvPr>
              <p14:cNvContentPartPr/>
              <p14:nvPr/>
            </p14:nvContentPartPr>
            <p14:xfrm>
              <a:off x="2638362" y="4816205"/>
              <a:ext cx="314280" cy="54360"/>
            </p14:xfrm>
          </p:contentPart>
        </mc:Choice>
        <mc:Fallback>
          <p:pic>
            <p:nvPicPr>
              <p:cNvPr id="485" name="Freihand 484">
                <a:extLst>
                  <a:ext uri="{FF2B5EF4-FFF2-40B4-BE49-F238E27FC236}">
                    <a16:creationId xmlns:a16="http://schemas.microsoft.com/office/drawing/2014/main" id="{91EA7404-9A11-4916-99D5-B5E59753137E}"/>
                  </a:ext>
                </a:extLst>
              </p:cNvPr>
              <p:cNvPicPr/>
              <p:nvPr/>
            </p:nvPicPr>
            <p:blipFill>
              <a:blip r:embed="rId396"/>
              <a:stretch>
                <a:fillRect/>
              </a:stretch>
            </p:blipFill>
            <p:spPr>
              <a:xfrm>
                <a:off x="2634042" y="4811885"/>
                <a:ext cx="322920" cy="63000"/>
              </a:xfrm>
              <a:prstGeom prst="rect">
                <a:avLst/>
              </a:prstGeom>
            </p:spPr>
          </p:pic>
        </mc:Fallback>
      </mc:AlternateContent>
      <p:grpSp>
        <p:nvGrpSpPr>
          <p:cNvPr id="487" name="Gruppieren 486">
            <a:extLst>
              <a:ext uri="{FF2B5EF4-FFF2-40B4-BE49-F238E27FC236}">
                <a16:creationId xmlns:a16="http://schemas.microsoft.com/office/drawing/2014/main" id="{2F19E486-FBDB-406C-BF9E-15368B7377A2}"/>
              </a:ext>
            </a:extLst>
          </p:cNvPr>
          <p:cNvGrpSpPr/>
          <p:nvPr/>
        </p:nvGrpSpPr>
        <p:grpSpPr>
          <a:xfrm>
            <a:off x="334002" y="4995125"/>
            <a:ext cx="4361760" cy="1000143"/>
            <a:chOff x="334002" y="4995125"/>
            <a:chExt cx="4361760" cy="1000143"/>
          </a:xfrm>
        </p:grpSpPr>
        <mc:AlternateContent xmlns:mc="http://schemas.openxmlformats.org/markup-compatibility/2006">
          <mc:Choice xmlns:p14="http://schemas.microsoft.com/office/powerpoint/2010/main" Requires="p14">
            <p:contentPart p14:bwMode="auto" r:id="rId397">
              <p14:nvContentPartPr>
                <p14:cNvPr id="2" name="Freihand 1">
                  <a:extLst>
                    <a:ext uri="{FF2B5EF4-FFF2-40B4-BE49-F238E27FC236}">
                      <a16:creationId xmlns:a16="http://schemas.microsoft.com/office/drawing/2014/main" id="{DEC5047F-C992-4873-AEBF-640B0A8552F2}"/>
                    </a:ext>
                  </a:extLst>
                </p14:cNvPr>
                <p14:cNvContentPartPr/>
                <p14:nvPr/>
              </p14:nvContentPartPr>
              <p14:xfrm>
                <a:off x="334002" y="5720228"/>
                <a:ext cx="91440" cy="137520"/>
              </p14:xfrm>
            </p:contentPart>
          </mc:Choice>
          <mc:Fallback>
            <p:pic>
              <p:nvPicPr>
                <p:cNvPr id="2" name="Freihand 1">
                  <a:extLst>
                    <a:ext uri="{FF2B5EF4-FFF2-40B4-BE49-F238E27FC236}">
                      <a16:creationId xmlns:a16="http://schemas.microsoft.com/office/drawing/2014/main" id="{DEC5047F-C992-4873-AEBF-640B0A8552F2}"/>
                    </a:ext>
                  </a:extLst>
                </p:cNvPr>
                <p:cNvPicPr/>
                <p:nvPr/>
              </p:nvPicPr>
              <p:blipFill>
                <a:blip r:embed="rId398"/>
                <a:stretch>
                  <a:fillRect/>
                </a:stretch>
              </p:blipFill>
              <p:spPr>
                <a:xfrm>
                  <a:off x="329682" y="5715908"/>
                  <a:ext cx="100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 name="Freihand 2">
                  <a:extLst>
                    <a:ext uri="{FF2B5EF4-FFF2-40B4-BE49-F238E27FC236}">
                      <a16:creationId xmlns:a16="http://schemas.microsoft.com/office/drawing/2014/main" id="{83E58154-89B9-4DA9-854B-586DCABC54CB}"/>
                    </a:ext>
                  </a:extLst>
                </p14:cNvPr>
                <p14:cNvContentPartPr/>
                <p14:nvPr/>
              </p14:nvContentPartPr>
              <p14:xfrm>
                <a:off x="445602" y="5738948"/>
                <a:ext cx="131760" cy="214200"/>
              </p14:xfrm>
            </p:contentPart>
          </mc:Choice>
          <mc:Fallback>
            <p:pic>
              <p:nvPicPr>
                <p:cNvPr id="3" name="Freihand 2">
                  <a:extLst>
                    <a:ext uri="{FF2B5EF4-FFF2-40B4-BE49-F238E27FC236}">
                      <a16:creationId xmlns:a16="http://schemas.microsoft.com/office/drawing/2014/main" id="{83E58154-89B9-4DA9-854B-586DCABC54CB}"/>
                    </a:ext>
                  </a:extLst>
                </p:cNvPr>
                <p:cNvPicPr/>
                <p:nvPr/>
              </p:nvPicPr>
              <p:blipFill>
                <a:blip r:embed="rId400"/>
                <a:stretch>
                  <a:fillRect/>
                </a:stretch>
              </p:blipFill>
              <p:spPr>
                <a:xfrm>
                  <a:off x="441282" y="5734628"/>
                  <a:ext cx="140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 name="Freihand 3">
                  <a:extLst>
                    <a:ext uri="{FF2B5EF4-FFF2-40B4-BE49-F238E27FC236}">
                      <a16:creationId xmlns:a16="http://schemas.microsoft.com/office/drawing/2014/main" id="{AE6AD7EA-A7A8-4E60-BB8C-56064E561642}"/>
                    </a:ext>
                  </a:extLst>
                </p14:cNvPr>
                <p14:cNvContentPartPr/>
                <p14:nvPr/>
              </p14:nvContentPartPr>
              <p14:xfrm>
                <a:off x="535602" y="5667668"/>
                <a:ext cx="50760" cy="187920"/>
              </p14:xfrm>
            </p:contentPart>
          </mc:Choice>
          <mc:Fallback>
            <p:pic>
              <p:nvPicPr>
                <p:cNvPr id="4" name="Freihand 3">
                  <a:extLst>
                    <a:ext uri="{FF2B5EF4-FFF2-40B4-BE49-F238E27FC236}">
                      <a16:creationId xmlns:a16="http://schemas.microsoft.com/office/drawing/2014/main" id="{AE6AD7EA-A7A8-4E60-BB8C-56064E561642}"/>
                    </a:ext>
                  </a:extLst>
                </p:cNvPr>
                <p:cNvPicPr/>
                <p:nvPr/>
              </p:nvPicPr>
              <p:blipFill>
                <a:blip r:embed="rId402"/>
                <a:stretch>
                  <a:fillRect/>
                </a:stretch>
              </p:blipFill>
              <p:spPr>
                <a:xfrm>
                  <a:off x="531282" y="5663348"/>
                  <a:ext cx="594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5" name="Freihand 4">
                  <a:extLst>
                    <a:ext uri="{FF2B5EF4-FFF2-40B4-BE49-F238E27FC236}">
                      <a16:creationId xmlns:a16="http://schemas.microsoft.com/office/drawing/2014/main" id="{0C78C162-5464-4AA4-8AE8-4AD5CD2674FD}"/>
                    </a:ext>
                  </a:extLst>
                </p14:cNvPr>
                <p14:cNvContentPartPr/>
                <p14:nvPr/>
              </p14:nvContentPartPr>
              <p14:xfrm>
                <a:off x="757362" y="5704028"/>
                <a:ext cx="192960" cy="109080"/>
              </p14:xfrm>
            </p:contentPart>
          </mc:Choice>
          <mc:Fallback>
            <p:pic>
              <p:nvPicPr>
                <p:cNvPr id="5" name="Freihand 4">
                  <a:extLst>
                    <a:ext uri="{FF2B5EF4-FFF2-40B4-BE49-F238E27FC236}">
                      <a16:creationId xmlns:a16="http://schemas.microsoft.com/office/drawing/2014/main" id="{0C78C162-5464-4AA4-8AE8-4AD5CD2674FD}"/>
                    </a:ext>
                  </a:extLst>
                </p:cNvPr>
                <p:cNvPicPr/>
                <p:nvPr/>
              </p:nvPicPr>
              <p:blipFill>
                <a:blip r:embed="rId404"/>
                <a:stretch>
                  <a:fillRect/>
                </a:stretch>
              </p:blipFill>
              <p:spPr>
                <a:xfrm>
                  <a:off x="753042" y="5699708"/>
                  <a:ext cx="201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 name="Freihand 6">
                  <a:extLst>
                    <a:ext uri="{FF2B5EF4-FFF2-40B4-BE49-F238E27FC236}">
                      <a16:creationId xmlns:a16="http://schemas.microsoft.com/office/drawing/2014/main" id="{970B4EA1-45F3-447F-8436-C3D66A887466}"/>
                    </a:ext>
                  </a:extLst>
                </p14:cNvPr>
                <p14:cNvContentPartPr/>
                <p14:nvPr/>
              </p14:nvContentPartPr>
              <p14:xfrm>
                <a:off x="956802" y="5742188"/>
                <a:ext cx="93960" cy="50760"/>
              </p14:xfrm>
            </p:contentPart>
          </mc:Choice>
          <mc:Fallback>
            <p:pic>
              <p:nvPicPr>
                <p:cNvPr id="7" name="Freihand 6">
                  <a:extLst>
                    <a:ext uri="{FF2B5EF4-FFF2-40B4-BE49-F238E27FC236}">
                      <a16:creationId xmlns:a16="http://schemas.microsoft.com/office/drawing/2014/main" id="{970B4EA1-45F3-447F-8436-C3D66A887466}"/>
                    </a:ext>
                  </a:extLst>
                </p:cNvPr>
                <p:cNvPicPr/>
                <p:nvPr/>
              </p:nvPicPr>
              <p:blipFill>
                <a:blip r:embed="rId406"/>
                <a:stretch>
                  <a:fillRect/>
                </a:stretch>
              </p:blipFill>
              <p:spPr>
                <a:xfrm>
                  <a:off x="952482" y="5737868"/>
                  <a:ext cx="102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5" name="Freihand 14">
                  <a:extLst>
                    <a:ext uri="{FF2B5EF4-FFF2-40B4-BE49-F238E27FC236}">
                      <a16:creationId xmlns:a16="http://schemas.microsoft.com/office/drawing/2014/main" id="{5FC5FAEB-0ADF-4B58-B71D-672C01B7977E}"/>
                    </a:ext>
                  </a:extLst>
                </p14:cNvPr>
                <p14:cNvContentPartPr/>
                <p14:nvPr/>
              </p14:nvContentPartPr>
              <p14:xfrm>
                <a:off x="1017282" y="5695388"/>
                <a:ext cx="95040" cy="119880"/>
              </p14:xfrm>
            </p:contentPart>
          </mc:Choice>
          <mc:Fallback>
            <p:pic>
              <p:nvPicPr>
                <p:cNvPr id="15" name="Freihand 14">
                  <a:extLst>
                    <a:ext uri="{FF2B5EF4-FFF2-40B4-BE49-F238E27FC236}">
                      <a16:creationId xmlns:a16="http://schemas.microsoft.com/office/drawing/2014/main" id="{5FC5FAEB-0ADF-4B58-B71D-672C01B7977E}"/>
                    </a:ext>
                  </a:extLst>
                </p:cNvPr>
                <p:cNvPicPr/>
                <p:nvPr/>
              </p:nvPicPr>
              <p:blipFill>
                <a:blip r:embed="rId408"/>
                <a:stretch>
                  <a:fillRect/>
                </a:stretch>
              </p:blipFill>
              <p:spPr>
                <a:xfrm>
                  <a:off x="1012962" y="5691068"/>
                  <a:ext cx="103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 name="Freihand 15">
                  <a:extLst>
                    <a:ext uri="{FF2B5EF4-FFF2-40B4-BE49-F238E27FC236}">
                      <a16:creationId xmlns:a16="http://schemas.microsoft.com/office/drawing/2014/main" id="{16453596-69D6-442A-B269-354BAE311A52}"/>
                    </a:ext>
                  </a:extLst>
                </p14:cNvPr>
                <p14:cNvContentPartPr/>
                <p14:nvPr/>
              </p14:nvContentPartPr>
              <p14:xfrm>
                <a:off x="1007562" y="5685308"/>
                <a:ext cx="57240" cy="5400"/>
              </p14:xfrm>
            </p:contentPart>
          </mc:Choice>
          <mc:Fallback>
            <p:pic>
              <p:nvPicPr>
                <p:cNvPr id="16" name="Freihand 15">
                  <a:extLst>
                    <a:ext uri="{FF2B5EF4-FFF2-40B4-BE49-F238E27FC236}">
                      <a16:creationId xmlns:a16="http://schemas.microsoft.com/office/drawing/2014/main" id="{16453596-69D6-442A-B269-354BAE311A52}"/>
                    </a:ext>
                  </a:extLst>
                </p:cNvPr>
                <p:cNvPicPr/>
                <p:nvPr/>
              </p:nvPicPr>
              <p:blipFill>
                <a:blip r:embed="rId410"/>
                <a:stretch>
                  <a:fillRect/>
                </a:stretch>
              </p:blipFill>
              <p:spPr>
                <a:xfrm>
                  <a:off x="1003242" y="5680988"/>
                  <a:ext cx="65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 name="Freihand 16">
                  <a:extLst>
                    <a:ext uri="{FF2B5EF4-FFF2-40B4-BE49-F238E27FC236}">
                      <a16:creationId xmlns:a16="http://schemas.microsoft.com/office/drawing/2014/main" id="{5F47DE66-A0E6-4A04-AA94-697C2DC03E3A}"/>
                    </a:ext>
                  </a:extLst>
                </p14:cNvPr>
                <p14:cNvContentPartPr/>
                <p14:nvPr/>
              </p14:nvContentPartPr>
              <p14:xfrm>
                <a:off x="1125282" y="5719148"/>
                <a:ext cx="59400" cy="61560"/>
              </p14:xfrm>
            </p:contentPart>
          </mc:Choice>
          <mc:Fallback>
            <p:pic>
              <p:nvPicPr>
                <p:cNvPr id="17" name="Freihand 16">
                  <a:extLst>
                    <a:ext uri="{FF2B5EF4-FFF2-40B4-BE49-F238E27FC236}">
                      <a16:creationId xmlns:a16="http://schemas.microsoft.com/office/drawing/2014/main" id="{5F47DE66-A0E6-4A04-AA94-697C2DC03E3A}"/>
                    </a:ext>
                  </a:extLst>
                </p:cNvPr>
                <p:cNvPicPr/>
                <p:nvPr/>
              </p:nvPicPr>
              <p:blipFill>
                <a:blip r:embed="rId412"/>
                <a:stretch>
                  <a:fillRect/>
                </a:stretch>
              </p:blipFill>
              <p:spPr>
                <a:xfrm>
                  <a:off x="1120962" y="5714828"/>
                  <a:ext cx="68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8" name="Freihand 17">
                  <a:extLst>
                    <a:ext uri="{FF2B5EF4-FFF2-40B4-BE49-F238E27FC236}">
                      <a16:creationId xmlns:a16="http://schemas.microsoft.com/office/drawing/2014/main" id="{D1923C90-66A3-4E07-8B33-6E13F25A24A5}"/>
                    </a:ext>
                  </a:extLst>
                </p14:cNvPr>
                <p14:cNvContentPartPr/>
                <p14:nvPr/>
              </p14:nvContentPartPr>
              <p14:xfrm>
                <a:off x="1204482" y="5653988"/>
                <a:ext cx="127800" cy="138240"/>
              </p14:xfrm>
            </p:contentPart>
          </mc:Choice>
          <mc:Fallback>
            <p:pic>
              <p:nvPicPr>
                <p:cNvPr id="18" name="Freihand 17">
                  <a:extLst>
                    <a:ext uri="{FF2B5EF4-FFF2-40B4-BE49-F238E27FC236}">
                      <a16:creationId xmlns:a16="http://schemas.microsoft.com/office/drawing/2014/main" id="{D1923C90-66A3-4E07-8B33-6E13F25A24A5}"/>
                    </a:ext>
                  </a:extLst>
                </p:cNvPr>
                <p:cNvPicPr/>
                <p:nvPr/>
              </p:nvPicPr>
              <p:blipFill>
                <a:blip r:embed="rId414"/>
                <a:stretch>
                  <a:fillRect/>
                </a:stretch>
              </p:blipFill>
              <p:spPr>
                <a:xfrm>
                  <a:off x="1200162" y="5649668"/>
                  <a:ext cx="136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9" name="Freihand 18">
                  <a:extLst>
                    <a:ext uri="{FF2B5EF4-FFF2-40B4-BE49-F238E27FC236}">
                      <a16:creationId xmlns:a16="http://schemas.microsoft.com/office/drawing/2014/main" id="{4C9C4E62-586D-4975-A741-385DC179064D}"/>
                    </a:ext>
                  </a:extLst>
                </p14:cNvPr>
                <p14:cNvContentPartPr/>
                <p14:nvPr/>
              </p14:nvContentPartPr>
              <p14:xfrm>
                <a:off x="1329402" y="5652908"/>
                <a:ext cx="228600" cy="195120"/>
              </p14:xfrm>
            </p:contentPart>
          </mc:Choice>
          <mc:Fallback>
            <p:pic>
              <p:nvPicPr>
                <p:cNvPr id="19" name="Freihand 18">
                  <a:extLst>
                    <a:ext uri="{FF2B5EF4-FFF2-40B4-BE49-F238E27FC236}">
                      <a16:creationId xmlns:a16="http://schemas.microsoft.com/office/drawing/2014/main" id="{4C9C4E62-586D-4975-A741-385DC179064D}"/>
                    </a:ext>
                  </a:extLst>
                </p:cNvPr>
                <p:cNvPicPr/>
                <p:nvPr/>
              </p:nvPicPr>
              <p:blipFill>
                <a:blip r:embed="rId416"/>
                <a:stretch>
                  <a:fillRect/>
                </a:stretch>
              </p:blipFill>
              <p:spPr>
                <a:xfrm>
                  <a:off x="1325082" y="5648588"/>
                  <a:ext cx="237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0" name="Freihand 19">
                  <a:extLst>
                    <a:ext uri="{FF2B5EF4-FFF2-40B4-BE49-F238E27FC236}">
                      <a16:creationId xmlns:a16="http://schemas.microsoft.com/office/drawing/2014/main" id="{D71DFA1D-A30A-4D03-97BD-BA383EC90834}"/>
                    </a:ext>
                  </a:extLst>
                </p14:cNvPr>
                <p14:cNvContentPartPr/>
                <p14:nvPr/>
              </p14:nvContentPartPr>
              <p14:xfrm>
                <a:off x="1581762" y="5751188"/>
                <a:ext cx="72360" cy="76320"/>
              </p14:xfrm>
            </p:contentPart>
          </mc:Choice>
          <mc:Fallback>
            <p:pic>
              <p:nvPicPr>
                <p:cNvPr id="20" name="Freihand 19">
                  <a:extLst>
                    <a:ext uri="{FF2B5EF4-FFF2-40B4-BE49-F238E27FC236}">
                      <a16:creationId xmlns:a16="http://schemas.microsoft.com/office/drawing/2014/main" id="{D71DFA1D-A30A-4D03-97BD-BA383EC90834}"/>
                    </a:ext>
                  </a:extLst>
                </p:cNvPr>
                <p:cNvPicPr/>
                <p:nvPr/>
              </p:nvPicPr>
              <p:blipFill>
                <a:blip r:embed="rId418"/>
                <a:stretch>
                  <a:fillRect/>
                </a:stretch>
              </p:blipFill>
              <p:spPr>
                <a:xfrm>
                  <a:off x="1577442" y="5746868"/>
                  <a:ext cx="81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 name="Freihand 20">
                  <a:extLst>
                    <a:ext uri="{FF2B5EF4-FFF2-40B4-BE49-F238E27FC236}">
                      <a16:creationId xmlns:a16="http://schemas.microsoft.com/office/drawing/2014/main" id="{6D2DE05F-93C1-4927-9D5B-D7D44132E224}"/>
                    </a:ext>
                  </a:extLst>
                </p14:cNvPr>
                <p14:cNvContentPartPr/>
                <p14:nvPr/>
              </p14:nvContentPartPr>
              <p14:xfrm>
                <a:off x="1654842" y="5678468"/>
                <a:ext cx="99360" cy="119520"/>
              </p14:xfrm>
            </p:contentPart>
          </mc:Choice>
          <mc:Fallback>
            <p:pic>
              <p:nvPicPr>
                <p:cNvPr id="21" name="Freihand 20">
                  <a:extLst>
                    <a:ext uri="{FF2B5EF4-FFF2-40B4-BE49-F238E27FC236}">
                      <a16:creationId xmlns:a16="http://schemas.microsoft.com/office/drawing/2014/main" id="{6D2DE05F-93C1-4927-9D5B-D7D44132E224}"/>
                    </a:ext>
                  </a:extLst>
                </p:cNvPr>
                <p:cNvPicPr/>
                <p:nvPr/>
              </p:nvPicPr>
              <p:blipFill>
                <a:blip r:embed="rId420"/>
                <a:stretch>
                  <a:fillRect/>
                </a:stretch>
              </p:blipFill>
              <p:spPr>
                <a:xfrm>
                  <a:off x="1650522" y="5674148"/>
                  <a:ext cx="108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 name="Freihand 21">
                  <a:extLst>
                    <a:ext uri="{FF2B5EF4-FFF2-40B4-BE49-F238E27FC236}">
                      <a16:creationId xmlns:a16="http://schemas.microsoft.com/office/drawing/2014/main" id="{64F0DB84-9BA3-47A5-BBDF-B47DDD2BDD41}"/>
                    </a:ext>
                  </a:extLst>
                </p14:cNvPr>
                <p14:cNvContentPartPr/>
                <p14:nvPr/>
              </p14:nvContentPartPr>
              <p14:xfrm>
                <a:off x="1684362" y="5737868"/>
                <a:ext cx="260640" cy="68040"/>
              </p14:xfrm>
            </p:contentPart>
          </mc:Choice>
          <mc:Fallback>
            <p:pic>
              <p:nvPicPr>
                <p:cNvPr id="22" name="Freihand 21">
                  <a:extLst>
                    <a:ext uri="{FF2B5EF4-FFF2-40B4-BE49-F238E27FC236}">
                      <a16:creationId xmlns:a16="http://schemas.microsoft.com/office/drawing/2014/main" id="{64F0DB84-9BA3-47A5-BBDF-B47DDD2BDD41}"/>
                    </a:ext>
                  </a:extLst>
                </p:cNvPr>
                <p:cNvPicPr/>
                <p:nvPr/>
              </p:nvPicPr>
              <p:blipFill>
                <a:blip r:embed="rId422"/>
                <a:stretch>
                  <a:fillRect/>
                </a:stretch>
              </p:blipFill>
              <p:spPr>
                <a:xfrm>
                  <a:off x="1680042" y="5733548"/>
                  <a:ext cx="269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3" name="Freihand 22">
                  <a:extLst>
                    <a:ext uri="{FF2B5EF4-FFF2-40B4-BE49-F238E27FC236}">
                      <a16:creationId xmlns:a16="http://schemas.microsoft.com/office/drawing/2014/main" id="{7033FE1F-D711-486E-8ACB-0C1BBE3C1E6B}"/>
                    </a:ext>
                  </a:extLst>
                </p14:cNvPr>
                <p14:cNvContentPartPr/>
                <p14:nvPr/>
              </p14:nvContentPartPr>
              <p14:xfrm>
                <a:off x="1939242" y="5693588"/>
                <a:ext cx="40680" cy="22680"/>
              </p14:xfrm>
            </p:contentPart>
          </mc:Choice>
          <mc:Fallback>
            <p:pic>
              <p:nvPicPr>
                <p:cNvPr id="23" name="Freihand 22">
                  <a:extLst>
                    <a:ext uri="{FF2B5EF4-FFF2-40B4-BE49-F238E27FC236}">
                      <a16:creationId xmlns:a16="http://schemas.microsoft.com/office/drawing/2014/main" id="{7033FE1F-D711-486E-8ACB-0C1BBE3C1E6B}"/>
                    </a:ext>
                  </a:extLst>
                </p:cNvPr>
                <p:cNvPicPr/>
                <p:nvPr/>
              </p:nvPicPr>
              <p:blipFill>
                <a:blip r:embed="rId424"/>
                <a:stretch>
                  <a:fillRect/>
                </a:stretch>
              </p:blipFill>
              <p:spPr>
                <a:xfrm>
                  <a:off x="1934922" y="5689268"/>
                  <a:ext cx="49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 name="Freihand 23">
                  <a:extLst>
                    <a:ext uri="{FF2B5EF4-FFF2-40B4-BE49-F238E27FC236}">
                      <a16:creationId xmlns:a16="http://schemas.microsoft.com/office/drawing/2014/main" id="{64BD0480-E895-450F-B1BE-47DFE29F6E78}"/>
                    </a:ext>
                  </a:extLst>
                </p14:cNvPr>
                <p14:cNvContentPartPr/>
                <p14:nvPr/>
              </p14:nvContentPartPr>
              <p14:xfrm>
                <a:off x="1962282" y="5671628"/>
                <a:ext cx="105840" cy="129960"/>
              </p14:xfrm>
            </p:contentPart>
          </mc:Choice>
          <mc:Fallback>
            <p:pic>
              <p:nvPicPr>
                <p:cNvPr id="24" name="Freihand 23">
                  <a:extLst>
                    <a:ext uri="{FF2B5EF4-FFF2-40B4-BE49-F238E27FC236}">
                      <a16:creationId xmlns:a16="http://schemas.microsoft.com/office/drawing/2014/main" id="{64BD0480-E895-450F-B1BE-47DFE29F6E78}"/>
                    </a:ext>
                  </a:extLst>
                </p:cNvPr>
                <p:cNvPicPr/>
                <p:nvPr/>
              </p:nvPicPr>
              <p:blipFill>
                <a:blip r:embed="rId426"/>
                <a:stretch>
                  <a:fillRect/>
                </a:stretch>
              </p:blipFill>
              <p:spPr>
                <a:xfrm>
                  <a:off x="1957962" y="5667308"/>
                  <a:ext cx="114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 name="Freihand 24">
                  <a:extLst>
                    <a:ext uri="{FF2B5EF4-FFF2-40B4-BE49-F238E27FC236}">
                      <a16:creationId xmlns:a16="http://schemas.microsoft.com/office/drawing/2014/main" id="{51D0DC78-A639-4121-8EB1-FB37438DBFA1}"/>
                    </a:ext>
                  </a:extLst>
                </p14:cNvPr>
                <p14:cNvContentPartPr/>
                <p14:nvPr/>
              </p14:nvContentPartPr>
              <p14:xfrm>
                <a:off x="2095482" y="5649668"/>
                <a:ext cx="300240" cy="277560"/>
              </p14:xfrm>
            </p:contentPart>
          </mc:Choice>
          <mc:Fallback>
            <p:pic>
              <p:nvPicPr>
                <p:cNvPr id="25" name="Freihand 24">
                  <a:extLst>
                    <a:ext uri="{FF2B5EF4-FFF2-40B4-BE49-F238E27FC236}">
                      <a16:creationId xmlns:a16="http://schemas.microsoft.com/office/drawing/2014/main" id="{51D0DC78-A639-4121-8EB1-FB37438DBFA1}"/>
                    </a:ext>
                  </a:extLst>
                </p:cNvPr>
                <p:cNvPicPr/>
                <p:nvPr/>
              </p:nvPicPr>
              <p:blipFill>
                <a:blip r:embed="rId428"/>
                <a:stretch>
                  <a:fillRect/>
                </a:stretch>
              </p:blipFill>
              <p:spPr>
                <a:xfrm>
                  <a:off x="2091162" y="5645348"/>
                  <a:ext cx="3088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 name="Freihand 27">
                  <a:extLst>
                    <a:ext uri="{FF2B5EF4-FFF2-40B4-BE49-F238E27FC236}">
                      <a16:creationId xmlns:a16="http://schemas.microsoft.com/office/drawing/2014/main" id="{8CCD734B-620F-4065-8C40-1601A839443F}"/>
                    </a:ext>
                  </a:extLst>
                </p14:cNvPr>
                <p14:cNvContentPartPr/>
                <p14:nvPr/>
              </p14:nvContentPartPr>
              <p14:xfrm>
                <a:off x="2511282" y="5695748"/>
                <a:ext cx="4320" cy="101880"/>
              </p14:xfrm>
            </p:contentPart>
          </mc:Choice>
          <mc:Fallback>
            <p:pic>
              <p:nvPicPr>
                <p:cNvPr id="28" name="Freihand 27">
                  <a:extLst>
                    <a:ext uri="{FF2B5EF4-FFF2-40B4-BE49-F238E27FC236}">
                      <a16:creationId xmlns:a16="http://schemas.microsoft.com/office/drawing/2014/main" id="{8CCD734B-620F-4065-8C40-1601A839443F}"/>
                    </a:ext>
                  </a:extLst>
                </p:cNvPr>
                <p:cNvPicPr/>
                <p:nvPr/>
              </p:nvPicPr>
              <p:blipFill>
                <a:blip r:embed="rId430"/>
                <a:stretch>
                  <a:fillRect/>
                </a:stretch>
              </p:blipFill>
              <p:spPr>
                <a:xfrm>
                  <a:off x="2506962" y="5691428"/>
                  <a:ext cx="12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 name="Freihand 28">
                  <a:extLst>
                    <a:ext uri="{FF2B5EF4-FFF2-40B4-BE49-F238E27FC236}">
                      <a16:creationId xmlns:a16="http://schemas.microsoft.com/office/drawing/2014/main" id="{B0F9C7AB-7FAA-48AB-AD2E-24CFEC303E50}"/>
                    </a:ext>
                  </a:extLst>
                </p14:cNvPr>
                <p14:cNvContentPartPr/>
                <p14:nvPr/>
              </p14:nvContentPartPr>
              <p14:xfrm>
                <a:off x="2494362" y="5699708"/>
                <a:ext cx="106200" cy="7200"/>
              </p14:xfrm>
            </p:contentPart>
          </mc:Choice>
          <mc:Fallback>
            <p:pic>
              <p:nvPicPr>
                <p:cNvPr id="29" name="Freihand 28">
                  <a:extLst>
                    <a:ext uri="{FF2B5EF4-FFF2-40B4-BE49-F238E27FC236}">
                      <a16:creationId xmlns:a16="http://schemas.microsoft.com/office/drawing/2014/main" id="{B0F9C7AB-7FAA-48AB-AD2E-24CFEC303E50}"/>
                    </a:ext>
                  </a:extLst>
                </p:cNvPr>
                <p:cNvPicPr/>
                <p:nvPr/>
              </p:nvPicPr>
              <p:blipFill>
                <a:blip r:embed="rId432"/>
                <a:stretch>
                  <a:fillRect/>
                </a:stretch>
              </p:blipFill>
              <p:spPr>
                <a:xfrm>
                  <a:off x="2490042" y="5695388"/>
                  <a:ext cx="114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0" name="Freihand 29">
                  <a:extLst>
                    <a:ext uri="{FF2B5EF4-FFF2-40B4-BE49-F238E27FC236}">
                      <a16:creationId xmlns:a16="http://schemas.microsoft.com/office/drawing/2014/main" id="{61FA20A1-6D43-4886-A928-4E7BEEE18AC8}"/>
                    </a:ext>
                  </a:extLst>
                </p14:cNvPr>
                <p14:cNvContentPartPr/>
                <p14:nvPr/>
              </p14:nvContentPartPr>
              <p14:xfrm>
                <a:off x="2506242" y="5734628"/>
                <a:ext cx="91440" cy="12600"/>
              </p14:xfrm>
            </p:contentPart>
          </mc:Choice>
          <mc:Fallback>
            <p:pic>
              <p:nvPicPr>
                <p:cNvPr id="30" name="Freihand 29">
                  <a:extLst>
                    <a:ext uri="{FF2B5EF4-FFF2-40B4-BE49-F238E27FC236}">
                      <a16:creationId xmlns:a16="http://schemas.microsoft.com/office/drawing/2014/main" id="{61FA20A1-6D43-4886-A928-4E7BEEE18AC8}"/>
                    </a:ext>
                  </a:extLst>
                </p:cNvPr>
                <p:cNvPicPr/>
                <p:nvPr/>
              </p:nvPicPr>
              <p:blipFill>
                <a:blip r:embed="rId434"/>
                <a:stretch>
                  <a:fillRect/>
                </a:stretch>
              </p:blipFill>
              <p:spPr>
                <a:xfrm>
                  <a:off x="2501922" y="5730308"/>
                  <a:ext cx="100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 name="Freihand 30">
                  <a:extLst>
                    <a:ext uri="{FF2B5EF4-FFF2-40B4-BE49-F238E27FC236}">
                      <a16:creationId xmlns:a16="http://schemas.microsoft.com/office/drawing/2014/main" id="{711DB8E9-3188-4313-9E5A-739B20BAD986}"/>
                    </a:ext>
                  </a:extLst>
                </p14:cNvPr>
                <p14:cNvContentPartPr/>
                <p14:nvPr/>
              </p14:nvContentPartPr>
              <p14:xfrm>
                <a:off x="2506602" y="5708708"/>
                <a:ext cx="226800" cy="106920"/>
              </p14:xfrm>
            </p:contentPart>
          </mc:Choice>
          <mc:Fallback>
            <p:pic>
              <p:nvPicPr>
                <p:cNvPr id="31" name="Freihand 30">
                  <a:extLst>
                    <a:ext uri="{FF2B5EF4-FFF2-40B4-BE49-F238E27FC236}">
                      <a16:creationId xmlns:a16="http://schemas.microsoft.com/office/drawing/2014/main" id="{711DB8E9-3188-4313-9E5A-739B20BAD986}"/>
                    </a:ext>
                  </a:extLst>
                </p:cNvPr>
                <p:cNvPicPr/>
                <p:nvPr/>
              </p:nvPicPr>
              <p:blipFill>
                <a:blip r:embed="rId436"/>
                <a:stretch>
                  <a:fillRect/>
                </a:stretch>
              </p:blipFill>
              <p:spPr>
                <a:xfrm>
                  <a:off x="2502282" y="5704388"/>
                  <a:ext cx="235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 name="Freihand 31">
                  <a:extLst>
                    <a:ext uri="{FF2B5EF4-FFF2-40B4-BE49-F238E27FC236}">
                      <a16:creationId xmlns:a16="http://schemas.microsoft.com/office/drawing/2014/main" id="{DCC0C3AD-9496-4367-9F48-86E743CCEFAA}"/>
                    </a:ext>
                  </a:extLst>
                </p14:cNvPr>
                <p14:cNvContentPartPr/>
                <p14:nvPr/>
              </p14:nvContentPartPr>
              <p14:xfrm>
                <a:off x="2763642" y="5696108"/>
                <a:ext cx="75960" cy="110160"/>
              </p14:xfrm>
            </p:contentPart>
          </mc:Choice>
          <mc:Fallback>
            <p:pic>
              <p:nvPicPr>
                <p:cNvPr id="32" name="Freihand 31">
                  <a:extLst>
                    <a:ext uri="{FF2B5EF4-FFF2-40B4-BE49-F238E27FC236}">
                      <a16:creationId xmlns:a16="http://schemas.microsoft.com/office/drawing/2014/main" id="{DCC0C3AD-9496-4367-9F48-86E743CCEFAA}"/>
                    </a:ext>
                  </a:extLst>
                </p:cNvPr>
                <p:cNvPicPr/>
                <p:nvPr/>
              </p:nvPicPr>
              <p:blipFill>
                <a:blip r:embed="rId438"/>
                <a:stretch>
                  <a:fillRect/>
                </a:stretch>
              </p:blipFill>
              <p:spPr>
                <a:xfrm>
                  <a:off x="2759322" y="5691788"/>
                  <a:ext cx="84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3" name="Freihand 32">
                  <a:extLst>
                    <a:ext uri="{FF2B5EF4-FFF2-40B4-BE49-F238E27FC236}">
                      <a16:creationId xmlns:a16="http://schemas.microsoft.com/office/drawing/2014/main" id="{3FABFCE5-B3AA-4814-B99E-ECF6FC8218EB}"/>
                    </a:ext>
                  </a:extLst>
                </p14:cNvPr>
                <p14:cNvContentPartPr/>
                <p14:nvPr/>
              </p14:nvContentPartPr>
              <p14:xfrm>
                <a:off x="2809722" y="5763428"/>
                <a:ext cx="431640" cy="41400"/>
              </p14:xfrm>
            </p:contentPart>
          </mc:Choice>
          <mc:Fallback>
            <p:pic>
              <p:nvPicPr>
                <p:cNvPr id="33" name="Freihand 32">
                  <a:extLst>
                    <a:ext uri="{FF2B5EF4-FFF2-40B4-BE49-F238E27FC236}">
                      <a16:creationId xmlns:a16="http://schemas.microsoft.com/office/drawing/2014/main" id="{3FABFCE5-B3AA-4814-B99E-ECF6FC8218EB}"/>
                    </a:ext>
                  </a:extLst>
                </p:cNvPr>
                <p:cNvPicPr/>
                <p:nvPr/>
              </p:nvPicPr>
              <p:blipFill>
                <a:blip r:embed="rId440"/>
                <a:stretch>
                  <a:fillRect/>
                </a:stretch>
              </p:blipFill>
              <p:spPr>
                <a:xfrm>
                  <a:off x="2805402" y="5759108"/>
                  <a:ext cx="440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4" name="Freihand 33">
                  <a:extLst>
                    <a:ext uri="{FF2B5EF4-FFF2-40B4-BE49-F238E27FC236}">
                      <a16:creationId xmlns:a16="http://schemas.microsoft.com/office/drawing/2014/main" id="{DAA05ED6-0E9E-497B-BBEF-30C57B69A0B1}"/>
                    </a:ext>
                  </a:extLst>
                </p14:cNvPr>
                <p14:cNvContentPartPr/>
                <p14:nvPr/>
              </p14:nvContentPartPr>
              <p14:xfrm>
                <a:off x="3416322" y="5732108"/>
                <a:ext cx="98640" cy="42480"/>
              </p14:xfrm>
            </p:contentPart>
          </mc:Choice>
          <mc:Fallback>
            <p:pic>
              <p:nvPicPr>
                <p:cNvPr id="34" name="Freihand 33">
                  <a:extLst>
                    <a:ext uri="{FF2B5EF4-FFF2-40B4-BE49-F238E27FC236}">
                      <a16:creationId xmlns:a16="http://schemas.microsoft.com/office/drawing/2014/main" id="{DAA05ED6-0E9E-497B-BBEF-30C57B69A0B1}"/>
                    </a:ext>
                  </a:extLst>
                </p:cNvPr>
                <p:cNvPicPr/>
                <p:nvPr/>
              </p:nvPicPr>
              <p:blipFill>
                <a:blip r:embed="rId442"/>
                <a:stretch>
                  <a:fillRect/>
                </a:stretch>
              </p:blipFill>
              <p:spPr>
                <a:xfrm>
                  <a:off x="3412002" y="5727788"/>
                  <a:ext cx="107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5" name="Freihand 34">
                  <a:extLst>
                    <a:ext uri="{FF2B5EF4-FFF2-40B4-BE49-F238E27FC236}">
                      <a16:creationId xmlns:a16="http://schemas.microsoft.com/office/drawing/2014/main" id="{335E8F35-92C4-4F3D-B08F-FA799555B1E1}"/>
                    </a:ext>
                  </a:extLst>
                </p14:cNvPr>
                <p14:cNvContentPartPr/>
                <p14:nvPr/>
              </p14:nvContentPartPr>
              <p14:xfrm>
                <a:off x="3488322" y="5724188"/>
                <a:ext cx="36000" cy="145800"/>
              </p14:xfrm>
            </p:contentPart>
          </mc:Choice>
          <mc:Fallback>
            <p:pic>
              <p:nvPicPr>
                <p:cNvPr id="35" name="Freihand 34">
                  <a:extLst>
                    <a:ext uri="{FF2B5EF4-FFF2-40B4-BE49-F238E27FC236}">
                      <a16:creationId xmlns:a16="http://schemas.microsoft.com/office/drawing/2014/main" id="{335E8F35-92C4-4F3D-B08F-FA799555B1E1}"/>
                    </a:ext>
                  </a:extLst>
                </p:cNvPr>
                <p:cNvPicPr/>
                <p:nvPr/>
              </p:nvPicPr>
              <p:blipFill>
                <a:blip r:embed="rId444"/>
                <a:stretch>
                  <a:fillRect/>
                </a:stretch>
              </p:blipFill>
              <p:spPr>
                <a:xfrm>
                  <a:off x="3484002" y="5719868"/>
                  <a:ext cx="44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6" name="Freihand 35">
                  <a:extLst>
                    <a:ext uri="{FF2B5EF4-FFF2-40B4-BE49-F238E27FC236}">
                      <a16:creationId xmlns:a16="http://schemas.microsoft.com/office/drawing/2014/main" id="{B0F84955-622D-4C9D-8FAB-96771E27E54F}"/>
                    </a:ext>
                  </a:extLst>
                </p14:cNvPr>
                <p14:cNvContentPartPr/>
                <p14:nvPr/>
              </p14:nvContentPartPr>
              <p14:xfrm>
                <a:off x="3632682" y="5671988"/>
                <a:ext cx="192960" cy="101160"/>
              </p14:xfrm>
            </p:contentPart>
          </mc:Choice>
          <mc:Fallback>
            <p:pic>
              <p:nvPicPr>
                <p:cNvPr id="36" name="Freihand 35">
                  <a:extLst>
                    <a:ext uri="{FF2B5EF4-FFF2-40B4-BE49-F238E27FC236}">
                      <a16:creationId xmlns:a16="http://schemas.microsoft.com/office/drawing/2014/main" id="{B0F84955-622D-4C9D-8FAB-96771E27E54F}"/>
                    </a:ext>
                  </a:extLst>
                </p:cNvPr>
                <p:cNvPicPr/>
                <p:nvPr/>
              </p:nvPicPr>
              <p:blipFill>
                <a:blip r:embed="rId446"/>
                <a:stretch>
                  <a:fillRect/>
                </a:stretch>
              </p:blipFill>
              <p:spPr>
                <a:xfrm>
                  <a:off x="3628362" y="5667668"/>
                  <a:ext cx="201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7" name="Freihand 36">
                  <a:extLst>
                    <a:ext uri="{FF2B5EF4-FFF2-40B4-BE49-F238E27FC236}">
                      <a16:creationId xmlns:a16="http://schemas.microsoft.com/office/drawing/2014/main" id="{9DF881D5-4A5B-48A4-9F5F-65BAF79C1671}"/>
                    </a:ext>
                  </a:extLst>
                </p14:cNvPr>
                <p14:cNvContentPartPr/>
                <p14:nvPr/>
              </p14:nvContentPartPr>
              <p14:xfrm>
                <a:off x="3781722" y="5600708"/>
                <a:ext cx="105120" cy="102600"/>
              </p14:xfrm>
            </p:contentPart>
          </mc:Choice>
          <mc:Fallback>
            <p:pic>
              <p:nvPicPr>
                <p:cNvPr id="37" name="Freihand 36">
                  <a:extLst>
                    <a:ext uri="{FF2B5EF4-FFF2-40B4-BE49-F238E27FC236}">
                      <a16:creationId xmlns:a16="http://schemas.microsoft.com/office/drawing/2014/main" id="{9DF881D5-4A5B-48A4-9F5F-65BAF79C1671}"/>
                    </a:ext>
                  </a:extLst>
                </p:cNvPr>
                <p:cNvPicPr/>
                <p:nvPr/>
              </p:nvPicPr>
              <p:blipFill>
                <a:blip r:embed="rId448"/>
                <a:stretch>
                  <a:fillRect/>
                </a:stretch>
              </p:blipFill>
              <p:spPr>
                <a:xfrm>
                  <a:off x="3777402" y="5596388"/>
                  <a:ext cx="113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8" name="Freihand 37">
                  <a:extLst>
                    <a:ext uri="{FF2B5EF4-FFF2-40B4-BE49-F238E27FC236}">
                      <a16:creationId xmlns:a16="http://schemas.microsoft.com/office/drawing/2014/main" id="{4E47D986-7C21-4845-AEE0-4BD075B1312F}"/>
                    </a:ext>
                  </a:extLst>
                </p14:cNvPr>
                <p14:cNvContentPartPr/>
                <p14:nvPr/>
              </p14:nvContentPartPr>
              <p14:xfrm>
                <a:off x="3623322" y="5852708"/>
                <a:ext cx="228240" cy="72360"/>
              </p14:xfrm>
            </p:contentPart>
          </mc:Choice>
          <mc:Fallback>
            <p:pic>
              <p:nvPicPr>
                <p:cNvPr id="38" name="Freihand 37">
                  <a:extLst>
                    <a:ext uri="{FF2B5EF4-FFF2-40B4-BE49-F238E27FC236}">
                      <a16:creationId xmlns:a16="http://schemas.microsoft.com/office/drawing/2014/main" id="{4E47D986-7C21-4845-AEE0-4BD075B1312F}"/>
                    </a:ext>
                  </a:extLst>
                </p:cNvPr>
                <p:cNvPicPr/>
                <p:nvPr/>
              </p:nvPicPr>
              <p:blipFill>
                <a:blip r:embed="rId450"/>
                <a:stretch>
                  <a:fillRect/>
                </a:stretch>
              </p:blipFill>
              <p:spPr>
                <a:xfrm>
                  <a:off x="3619002" y="5848388"/>
                  <a:ext cx="236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9" name="Freihand 38">
                  <a:extLst>
                    <a:ext uri="{FF2B5EF4-FFF2-40B4-BE49-F238E27FC236}">
                      <a16:creationId xmlns:a16="http://schemas.microsoft.com/office/drawing/2014/main" id="{BC4A87D0-DD14-4D0E-B512-A111119E6D7D}"/>
                    </a:ext>
                  </a:extLst>
                </p14:cNvPr>
                <p14:cNvContentPartPr/>
                <p14:nvPr/>
              </p14:nvContentPartPr>
              <p14:xfrm>
                <a:off x="3847962" y="5890148"/>
                <a:ext cx="63720" cy="94320"/>
              </p14:xfrm>
            </p:contentPart>
          </mc:Choice>
          <mc:Fallback>
            <p:pic>
              <p:nvPicPr>
                <p:cNvPr id="39" name="Freihand 38">
                  <a:extLst>
                    <a:ext uri="{FF2B5EF4-FFF2-40B4-BE49-F238E27FC236}">
                      <a16:creationId xmlns:a16="http://schemas.microsoft.com/office/drawing/2014/main" id="{BC4A87D0-DD14-4D0E-B512-A111119E6D7D}"/>
                    </a:ext>
                  </a:extLst>
                </p:cNvPr>
                <p:cNvPicPr/>
                <p:nvPr/>
              </p:nvPicPr>
              <p:blipFill>
                <a:blip r:embed="rId452"/>
                <a:stretch>
                  <a:fillRect/>
                </a:stretch>
              </p:blipFill>
              <p:spPr>
                <a:xfrm>
                  <a:off x="3843642" y="5885828"/>
                  <a:ext cx="72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0" name="Freihand 39">
                  <a:extLst>
                    <a:ext uri="{FF2B5EF4-FFF2-40B4-BE49-F238E27FC236}">
                      <a16:creationId xmlns:a16="http://schemas.microsoft.com/office/drawing/2014/main" id="{AB8FC8C3-0784-4078-A9AE-9F9216B7FACE}"/>
                    </a:ext>
                  </a:extLst>
                </p14:cNvPr>
                <p14:cNvContentPartPr/>
                <p14:nvPr/>
              </p14:nvContentPartPr>
              <p14:xfrm>
                <a:off x="3982242" y="5926148"/>
                <a:ext cx="151200" cy="69120"/>
              </p14:xfrm>
            </p:contentPart>
          </mc:Choice>
          <mc:Fallback>
            <p:pic>
              <p:nvPicPr>
                <p:cNvPr id="40" name="Freihand 39">
                  <a:extLst>
                    <a:ext uri="{FF2B5EF4-FFF2-40B4-BE49-F238E27FC236}">
                      <a16:creationId xmlns:a16="http://schemas.microsoft.com/office/drawing/2014/main" id="{AB8FC8C3-0784-4078-A9AE-9F9216B7FACE}"/>
                    </a:ext>
                  </a:extLst>
                </p:cNvPr>
                <p:cNvPicPr/>
                <p:nvPr/>
              </p:nvPicPr>
              <p:blipFill>
                <a:blip r:embed="rId454"/>
                <a:stretch>
                  <a:fillRect/>
                </a:stretch>
              </p:blipFill>
              <p:spPr>
                <a:xfrm>
                  <a:off x="3977922" y="5921828"/>
                  <a:ext cx="159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2" name="Freihand 41">
                  <a:extLst>
                    <a:ext uri="{FF2B5EF4-FFF2-40B4-BE49-F238E27FC236}">
                      <a16:creationId xmlns:a16="http://schemas.microsoft.com/office/drawing/2014/main" id="{03250D52-8CC5-48C8-A5D7-0E8206AE3784}"/>
                    </a:ext>
                  </a:extLst>
                </p14:cNvPr>
                <p14:cNvContentPartPr/>
                <p14:nvPr/>
              </p14:nvContentPartPr>
              <p14:xfrm>
                <a:off x="3943002" y="5628068"/>
                <a:ext cx="33480" cy="21600"/>
              </p14:xfrm>
            </p:contentPart>
          </mc:Choice>
          <mc:Fallback>
            <p:pic>
              <p:nvPicPr>
                <p:cNvPr id="42" name="Freihand 41">
                  <a:extLst>
                    <a:ext uri="{FF2B5EF4-FFF2-40B4-BE49-F238E27FC236}">
                      <a16:creationId xmlns:a16="http://schemas.microsoft.com/office/drawing/2014/main" id="{03250D52-8CC5-48C8-A5D7-0E8206AE3784}"/>
                    </a:ext>
                  </a:extLst>
                </p:cNvPr>
                <p:cNvPicPr/>
                <p:nvPr/>
              </p:nvPicPr>
              <p:blipFill>
                <a:blip r:embed="rId456"/>
                <a:stretch>
                  <a:fillRect/>
                </a:stretch>
              </p:blipFill>
              <p:spPr>
                <a:xfrm>
                  <a:off x="3938682" y="5623748"/>
                  <a:ext cx="42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4" name="Freihand 43">
                  <a:extLst>
                    <a:ext uri="{FF2B5EF4-FFF2-40B4-BE49-F238E27FC236}">
                      <a16:creationId xmlns:a16="http://schemas.microsoft.com/office/drawing/2014/main" id="{4187BFDE-A2D5-4345-BCE7-8FB8F26622CD}"/>
                    </a:ext>
                  </a:extLst>
                </p14:cNvPr>
                <p14:cNvContentPartPr/>
                <p14:nvPr/>
              </p14:nvContentPartPr>
              <p14:xfrm>
                <a:off x="3979002" y="5592788"/>
                <a:ext cx="110160" cy="84600"/>
              </p14:xfrm>
            </p:contentPart>
          </mc:Choice>
          <mc:Fallback>
            <p:pic>
              <p:nvPicPr>
                <p:cNvPr id="44" name="Freihand 43">
                  <a:extLst>
                    <a:ext uri="{FF2B5EF4-FFF2-40B4-BE49-F238E27FC236}">
                      <a16:creationId xmlns:a16="http://schemas.microsoft.com/office/drawing/2014/main" id="{4187BFDE-A2D5-4345-BCE7-8FB8F26622CD}"/>
                    </a:ext>
                  </a:extLst>
                </p:cNvPr>
                <p:cNvPicPr/>
                <p:nvPr/>
              </p:nvPicPr>
              <p:blipFill>
                <a:blip r:embed="rId458"/>
                <a:stretch>
                  <a:fillRect/>
                </a:stretch>
              </p:blipFill>
              <p:spPr>
                <a:xfrm>
                  <a:off x="3974682" y="5588468"/>
                  <a:ext cx="118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6" name="Freihand 45">
                  <a:extLst>
                    <a:ext uri="{FF2B5EF4-FFF2-40B4-BE49-F238E27FC236}">
                      <a16:creationId xmlns:a16="http://schemas.microsoft.com/office/drawing/2014/main" id="{DADF2887-056C-4CA1-BA17-DD86704B0499}"/>
                    </a:ext>
                  </a:extLst>
                </p14:cNvPr>
                <p14:cNvContentPartPr/>
                <p14:nvPr/>
              </p14:nvContentPartPr>
              <p14:xfrm>
                <a:off x="3851562" y="5496308"/>
                <a:ext cx="339480" cy="320760"/>
              </p14:xfrm>
            </p:contentPart>
          </mc:Choice>
          <mc:Fallback>
            <p:pic>
              <p:nvPicPr>
                <p:cNvPr id="46" name="Freihand 45">
                  <a:extLst>
                    <a:ext uri="{FF2B5EF4-FFF2-40B4-BE49-F238E27FC236}">
                      <a16:creationId xmlns:a16="http://schemas.microsoft.com/office/drawing/2014/main" id="{DADF2887-056C-4CA1-BA17-DD86704B0499}"/>
                    </a:ext>
                  </a:extLst>
                </p:cNvPr>
                <p:cNvPicPr/>
                <p:nvPr/>
              </p:nvPicPr>
              <p:blipFill>
                <a:blip r:embed="rId460"/>
                <a:stretch>
                  <a:fillRect/>
                </a:stretch>
              </p:blipFill>
              <p:spPr>
                <a:xfrm>
                  <a:off x="3847242" y="5491988"/>
                  <a:ext cx="3481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3" name="Freihand 272">
                  <a:extLst>
                    <a:ext uri="{FF2B5EF4-FFF2-40B4-BE49-F238E27FC236}">
                      <a16:creationId xmlns:a16="http://schemas.microsoft.com/office/drawing/2014/main" id="{01DB758A-F624-44E4-8E73-2E1641357534}"/>
                    </a:ext>
                  </a:extLst>
                </p14:cNvPr>
                <p14:cNvContentPartPr/>
                <p14:nvPr/>
              </p14:nvContentPartPr>
              <p14:xfrm>
                <a:off x="4426842" y="5002685"/>
                <a:ext cx="155880" cy="91080"/>
              </p14:xfrm>
            </p:contentPart>
          </mc:Choice>
          <mc:Fallback>
            <p:pic>
              <p:nvPicPr>
                <p:cNvPr id="273" name="Freihand 272">
                  <a:extLst>
                    <a:ext uri="{FF2B5EF4-FFF2-40B4-BE49-F238E27FC236}">
                      <a16:creationId xmlns:a16="http://schemas.microsoft.com/office/drawing/2014/main" id="{01DB758A-F624-44E4-8E73-2E1641357534}"/>
                    </a:ext>
                  </a:extLst>
                </p:cNvPr>
                <p:cNvPicPr/>
                <p:nvPr/>
              </p:nvPicPr>
              <p:blipFill>
                <a:blip r:embed="rId462"/>
                <a:stretch>
                  <a:fillRect/>
                </a:stretch>
              </p:blipFill>
              <p:spPr>
                <a:xfrm>
                  <a:off x="4422522" y="4998365"/>
                  <a:ext cx="16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4" name="Freihand 273">
                  <a:extLst>
                    <a:ext uri="{FF2B5EF4-FFF2-40B4-BE49-F238E27FC236}">
                      <a16:creationId xmlns:a16="http://schemas.microsoft.com/office/drawing/2014/main" id="{F7BFBE30-0018-40BA-BF5B-D79AA5D96DF1}"/>
                    </a:ext>
                  </a:extLst>
                </p14:cNvPr>
                <p14:cNvContentPartPr/>
                <p14:nvPr/>
              </p14:nvContentPartPr>
              <p14:xfrm>
                <a:off x="4610442" y="5063525"/>
                <a:ext cx="85320" cy="80640"/>
              </p14:xfrm>
            </p:contentPart>
          </mc:Choice>
          <mc:Fallback>
            <p:pic>
              <p:nvPicPr>
                <p:cNvPr id="274" name="Freihand 273">
                  <a:extLst>
                    <a:ext uri="{FF2B5EF4-FFF2-40B4-BE49-F238E27FC236}">
                      <a16:creationId xmlns:a16="http://schemas.microsoft.com/office/drawing/2014/main" id="{F7BFBE30-0018-40BA-BF5B-D79AA5D96DF1}"/>
                    </a:ext>
                  </a:extLst>
                </p:cNvPr>
                <p:cNvPicPr/>
                <p:nvPr/>
              </p:nvPicPr>
              <p:blipFill>
                <a:blip r:embed="rId464"/>
                <a:stretch>
                  <a:fillRect/>
                </a:stretch>
              </p:blipFill>
              <p:spPr>
                <a:xfrm>
                  <a:off x="4606122" y="5059205"/>
                  <a:ext cx="93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5" name="Freihand 284">
                  <a:extLst>
                    <a:ext uri="{FF2B5EF4-FFF2-40B4-BE49-F238E27FC236}">
                      <a16:creationId xmlns:a16="http://schemas.microsoft.com/office/drawing/2014/main" id="{E026373E-D583-47FC-8A83-A6EA6F17F665}"/>
                    </a:ext>
                  </a:extLst>
                </p14:cNvPr>
                <p14:cNvContentPartPr/>
                <p14:nvPr/>
              </p14:nvContentPartPr>
              <p14:xfrm>
                <a:off x="2868042" y="5048405"/>
                <a:ext cx="133200" cy="117360"/>
              </p14:xfrm>
            </p:contentPart>
          </mc:Choice>
          <mc:Fallback>
            <p:pic>
              <p:nvPicPr>
                <p:cNvPr id="285" name="Freihand 284">
                  <a:extLst>
                    <a:ext uri="{FF2B5EF4-FFF2-40B4-BE49-F238E27FC236}">
                      <a16:creationId xmlns:a16="http://schemas.microsoft.com/office/drawing/2014/main" id="{E026373E-D583-47FC-8A83-A6EA6F17F665}"/>
                    </a:ext>
                  </a:extLst>
                </p:cNvPr>
                <p:cNvPicPr/>
                <p:nvPr/>
              </p:nvPicPr>
              <p:blipFill>
                <a:blip r:embed="rId466"/>
                <a:stretch>
                  <a:fillRect/>
                </a:stretch>
              </p:blipFill>
              <p:spPr>
                <a:xfrm>
                  <a:off x="2863722" y="5044085"/>
                  <a:ext cx="141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6" name="Freihand 285">
                  <a:extLst>
                    <a:ext uri="{FF2B5EF4-FFF2-40B4-BE49-F238E27FC236}">
                      <a16:creationId xmlns:a16="http://schemas.microsoft.com/office/drawing/2014/main" id="{128935C2-3674-4EE6-990A-D98851BF19D9}"/>
                    </a:ext>
                  </a:extLst>
                </p14:cNvPr>
                <p14:cNvContentPartPr/>
                <p14:nvPr/>
              </p14:nvContentPartPr>
              <p14:xfrm>
                <a:off x="3002682" y="5167925"/>
                <a:ext cx="71640" cy="59760"/>
              </p14:xfrm>
            </p:contentPart>
          </mc:Choice>
          <mc:Fallback>
            <p:pic>
              <p:nvPicPr>
                <p:cNvPr id="286" name="Freihand 285">
                  <a:extLst>
                    <a:ext uri="{FF2B5EF4-FFF2-40B4-BE49-F238E27FC236}">
                      <a16:creationId xmlns:a16="http://schemas.microsoft.com/office/drawing/2014/main" id="{128935C2-3674-4EE6-990A-D98851BF19D9}"/>
                    </a:ext>
                  </a:extLst>
                </p:cNvPr>
                <p:cNvPicPr/>
                <p:nvPr/>
              </p:nvPicPr>
              <p:blipFill>
                <a:blip r:embed="rId468"/>
                <a:stretch>
                  <a:fillRect/>
                </a:stretch>
              </p:blipFill>
              <p:spPr>
                <a:xfrm>
                  <a:off x="2998362" y="5163605"/>
                  <a:ext cx="80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8" name="Freihand 287">
                  <a:extLst>
                    <a:ext uri="{FF2B5EF4-FFF2-40B4-BE49-F238E27FC236}">
                      <a16:creationId xmlns:a16="http://schemas.microsoft.com/office/drawing/2014/main" id="{DA8C9BB8-C465-428B-BD55-54C5C6AEF6A1}"/>
                    </a:ext>
                  </a:extLst>
                </p14:cNvPr>
                <p14:cNvContentPartPr/>
                <p14:nvPr/>
              </p14:nvContentPartPr>
              <p14:xfrm>
                <a:off x="3005562" y="4995125"/>
                <a:ext cx="114840" cy="80640"/>
              </p14:xfrm>
            </p:contentPart>
          </mc:Choice>
          <mc:Fallback>
            <p:pic>
              <p:nvPicPr>
                <p:cNvPr id="288" name="Freihand 287">
                  <a:extLst>
                    <a:ext uri="{FF2B5EF4-FFF2-40B4-BE49-F238E27FC236}">
                      <a16:creationId xmlns:a16="http://schemas.microsoft.com/office/drawing/2014/main" id="{DA8C9BB8-C465-428B-BD55-54C5C6AEF6A1}"/>
                    </a:ext>
                  </a:extLst>
                </p:cNvPr>
                <p:cNvPicPr/>
                <p:nvPr/>
              </p:nvPicPr>
              <p:blipFill>
                <a:blip r:embed="rId470"/>
                <a:stretch>
                  <a:fillRect/>
                </a:stretch>
              </p:blipFill>
              <p:spPr>
                <a:xfrm>
                  <a:off x="3001242" y="4990805"/>
                  <a:ext cx="123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D73CD348-083E-4CA4-BF99-96AE8788A879}"/>
                    </a:ext>
                  </a:extLst>
                </p14:cNvPr>
                <p14:cNvContentPartPr/>
                <p14:nvPr/>
              </p14:nvContentPartPr>
              <p14:xfrm>
                <a:off x="3018522" y="5233805"/>
                <a:ext cx="817200" cy="133200"/>
              </p14:xfrm>
            </p:contentPart>
          </mc:Choice>
          <mc:Fallback>
            <p:pic>
              <p:nvPicPr>
                <p:cNvPr id="290" name="Freihand 289">
                  <a:extLst>
                    <a:ext uri="{FF2B5EF4-FFF2-40B4-BE49-F238E27FC236}">
                      <a16:creationId xmlns:a16="http://schemas.microsoft.com/office/drawing/2014/main" id="{D73CD348-083E-4CA4-BF99-96AE8788A879}"/>
                    </a:ext>
                  </a:extLst>
                </p:cNvPr>
                <p:cNvPicPr/>
                <p:nvPr/>
              </p:nvPicPr>
              <p:blipFill>
                <a:blip r:embed="rId472"/>
                <a:stretch>
                  <a:fillRect/>
                </a:stretch>
              </p:blipFill>
              <p:spPr>
                <a:xfrm>
                  <a:off x="3014202" y="5229485"/>
                  <a:ext cx="825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1" name="Freihand 290">
                  <a:extLst>
                    <a:ext uri="{FF2B5EF4-FFF2-40B4-BE49-F238E27FC236}">
                      <a16:creationId xmlns:a16="http://schemas.microsoft.com/office/drawing/2014/main" id="{5B194A51-C26E-43A8-94CD-AEE0EB54A234}"/>
                    </a:ext>
                  </a:extLst>
                </p14:cNvPr>
                <p14:cNvContentPartPr/>
                <p14:nvPr/>
              </p14:nvContentPartPr>
              <p14:xfrm>
                <a:off x="3838962" y="5182685"/>
                <a:ext cx="649080" cy="169560"/>
              </p14:xfrm>
            </p:contentPart>
          </mc:Choice>
          <mc:Fallback>
            <p:pic>
              <p:nvPicPr>
                <p:cNvPr id="291" name="Freihand 290">
                  <a:extLst>
                    <a:ext uri="{FF2B5EF4-FFF2-40B4-BE49-F238E27FC236}">
                      <a16:creationId xmlns:a16="http://schemas.microsoft.com/office/drawing/2014/main" id="{5B194A51-C26E-43A8-94CD-AEE0EB54A234}"/>
                    </a:ext>
                  </a:extLst>
                </p:cNvPr>
                <p:cNvPicPr/>
                <p:nvPr/>
              </p:nvPicPr>
              <p:blipFill>
                <a:blip r:embed="rId474"/>
                <a:stretch>
                  <a:fillRect/>
                </a:stretch>
              </p:blipFill>
              <p:spPr>
                <a:xfrm>
                  <a:off x="3834642" y="5178365"/>
                  <a:ext cx="6577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2" name="Freihand 291">
                  <a:extLst>
                    <a:ext uri="{FF2B5EF4-FFF2-40B4-BE49-F238E27FC236}">
                      <a16:creationId xmlns:a16="http://schemas.microsoft.com/office/drawing/2014/main" id="{A6093641-6D62-4A85-A45C-79B1563095A6}"/>
                    </a:ext>
                  </a:extLst>
                </p14:cNvPr>
                <p14:cNvContentPartPr/>
                <p14:nvPr/>
              </p14:nvContentPartPr>
              <p14:xfrm>
                <a:off x="3914562" y="5375645"/>
                <a:ext cx="98640" cy="84240"/>
              </p14:xfrm>
            </p:contentPart>
          </mc:Choice>
          <mc:Fallback>
            <p:pic>
              <p:nvPicPr>
                <p:cNvPr id="292" name="Freihand 291">
                  <a:extLst>
                    <a:ext uri="{FF2B5EF4-FFF2-40B4-BE49-F238E27FC236}">
                      <a16:creationId xmlns:a16="http://schemas.microsoft.com/office/drawing/2014/main" id="{A6093641-6D62-4A85-A45C-79B1563095A6}"/>
                    </a:ext>
                  </a:extLst>
                </p:cNvPr>
                <p:cNvPicPr/>
                <p:nvPr/>
              </p:nvPicPr>
              <p:blipFill>
                <a:blip r:embed="rId476"/>
                <a:stretch>
                  <a:fillRect/>
                </a:stretch>
              </p:blipFill>
              <p:spPr>
                <a:xfrm>
                  <a:off x="3910242" y="5371325"/>
                  <a:ext cx="107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3" name="Freihand 292">
                  <a:extLst>
                    <a:ext uri="{FF2B5EF4-FFF2-40B4-BE49-F238E27FC236}">
                      <a16:creationId xmlns:a16="http://schemas.microsoft.com/office/drawing/2014/main" id="{B3209093-272C-450F-8B12-D9122243B2C9}"/>
                    </a:ext>
                  </a:extLst>
                </p14:cNvPr>
                <p14:cNvContentPartPr/>
                <p14:nvPr/>
              </p14:nvContentPartPr>
              <p14:xfrm>
                <a:off x="4011042" y="5436125"/>
                <a:ext cx="71640" cy="54360"/>
              </p14:xfrm>
            </p:contentPart>
          </mc:Choice>
          <mc:Fallback>
            <p:pic>
              <p:nvPicPr>
                <p:cNvPr id="293" name="Freihand 292">
                  <a:extLst>
                    <a:ext uri="{FF2B5EF4-FFF2-40B4-BE49-F238E27FC236}">
                      <a16:creationId xmlns:a16="http://schemas.microsoft.com/office/drawing/2014/main" id="{B3209093-272C-450F-8B12-D9122243B2C9}"/>
                    </a:ext>
                  </a:extLst>
                </p:cNvPr>
                <p:cNvPicPr/>
                <p:nvPr/>
              </p:nvPicPr>
              <p:blipFill>
                <a:blip r:embed="rId478"/>
                <a:stretch>
                  <a:fillRect/>
                </a:stretch>
              </p:blipFill>
              <p:spPr>
                <a:xfrm>
                  <a:off x="4006722" y="5431805"/>
                  <a:ext cx="80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4" name="Freihand 293">
                  <a:extLst>
                    <a:ext uri="{FF2B5EF4-FFF2-40B4-BE49-F238E27FC236}">
                      <a16:creationId xmlns:a16="http://schemas.microsoft.com/office/drawing/2014/main" id="{F1026E09-8555-442E-A7E6-48380AFC518C}"/>
                    </a:ext>
                  </a:extLst>
                </p14:cNvPr>
                <p14:cNvContentPartPr/>
                <p14:nvPr/>
              </p14:nvContentPartPr>
              <p14:xfrm>
                <a:off x="4017882" y="5329565"/>
                <a:ext cx="128160" cy="73440"/>
              </p14:xfrm>
            </p:contentPart>
          </mc:Choice>
          <mc:Fallback>
            <p:pic>
              <p:nvPicPr>
                <p:cNvPr id="294" name="Freihand 293">
                  <a:extLst>
                    <a:ext uri="{FF2B5EF4-FFF2-40B4-BE49-F238E27FC236}">
                      <a16:creationId xmlns:a16="http://schemas.microsoft.com/office/drawing/2014/main" id="{F1026E09-8555-442E-A7E6-48380AFC518C}"/>
                    </a:ext>
                  </a:extLst>
                </p:cNvPr>
                <p:cNvPicPr/>
                <p:nvPr/>
              </p:nvPicPr>
              <p:blipFill>
                <a:blip r:embed="rId480"/>
                <a:stretch>
                  <a:fillRect/>
                </a:stretch>
              </p:blipFill>
              <p:spPr>
                <a:xfrm>
                  <a:off x="4013562" y="5325245"/>
                  <a:ext cx="136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86" name="Freihand 485">
                  <a:extLst>
                    <a:ext uri="{FF2B5EF4-FFF2-40B4-BE49-F238E27FC236}">
                      <a16:creationId xmlns:a16="http://schemas.microsoft.com/office/drawing/2014/main" id="{F124F43C-6EF5-4BC6-9462-15622312AF14}"/>
                    </a:ext>
                  </a:extLst>
                </p14:cNvPr>
                <p14:cNvContentPartPr/>
                <p14:nvPr/>
              </p14:nvContentPartPr>
              <p14:xfrm>
                <a:off x="3793962" y="5274125"/>
                <a:ext cx="295560" cy="230040"/>
              </p14:xfrm>
            </p:contentPart>
          </mc:Choice>
          <mc:Fallback>
            <p:pic>
              <p:nvPicPr>
                <p:cNvPr id="486" name="Freihand 485">
                  <a:extLst>
                    <a:ext uri="{FF2B5EF4-FFF2-40B4-BE49-F238E27FC236}">
                      <a16:creationId xmlns:a16="http://schemas.microsoft.com/office/drawing/2014/main" id="{F124F43C-6EF5-4BC6-9462-15622312AF14}"/>
                    </a:ext>
                  </a:extLst>
                </p:cNvPr>
                <p:cNvPicPr/>
                <p:nvPr/>
              </p:nvPicPr>
              <p:blipFill>
                <a:blip r:embed="rId482"/>
                <a:stretch>
                  <a:fillRect/>
                </a:stretch>
              </p:blipFill>
              <p:spPr>
                <a:xfrm>
                  <a:off x="3789642" y="5269805"/>
                  <a:ext cx="304200" cy="238680"/>
                </a:xfrm>
                <a:prstGeom prst="rect">
                  <a:avLst/>
                </a:prstGeom>
              </p:spPr>
            </p:pic>
          </mc:Fallback>
        </mc:AlternateContent>
      </p:grpSp>
      <p:grpSp>
        <p:nvGrpSpPr>
          <p:cNvPr id="489" name="Gruppieren 488">
            <a:extLst>
              <a:ext uri="{FF2B5EF4-FFF2-40B4-BE49-F238E27FC236}">
                <a16:creationId xmlns:a16="http://schemas.microsoft.com/office/drawing/2014/main" id="{82707DBB-2536-426C-AE21-DA4E1BFE5EEF}"/>
              </a:ext>
            </a:extLst>
          </p:cNvPr>
          <p:cNvGrpSpPr/>
          <p:nvPr/>
        </p:nvGrpSpPr>
        <p:grpSpPr>
          <a:xfrm>
            <a:off x="7033962" y="-27955"/>
            <a:ext cx="5159160" cy="2590200"/>
            <a:chOff x="7033962" y="-27955"/>
            <a:chExt cx="5159160" cy="2590200"/>
          </a:xfrm>
        </p:grpSpPr>
        <mc:AlternateContent xmlns:mc="http://schemas.openxmlformats.org/markup-compatibility/2006">
          <mc:Choice xmlns:p14="http://schemas.microsoft.com/office/powerpoint/2010/main" Requires="p14">
            <p:contentPart p14:bwMode="auto" r:id="rId483">
              <p14:nvContentPartPr>
                <p14:cNvPr id="48" name="Freihand 47">
                  <a:extLst>
                    <a:ext uri="{FF2B5EF4-FFF2-40B4-BE49-F238E27FC236}">
                      <a16:creationId xmlns:a16="http://schemas.microsoft.com/office/drawing/2014/main" id="{671D7CA6-99AA-4CFE-9513-5BE19EFCFA0E}"/>
                    </a:ext>
                  </a:extLst>
                </p14:cNvPr>
                <p14:cNvContentPartPr/>
                <p14:nvPr/>
              </p14:nvContentPartPr>
              <p14:xfrm>
                <a:off x="8599962" y="399428"/>
                <a:ext cx="834840" cy="21240"/>
              </p14:xfrm>
            </p:contentPart>
          </mc:Choice>
          <mc:Fallback>
            <p:pic>
              <p:nvPicPr>
                <p:cNvPr id="48" name="Freihand 47">
                  <a:extLst>
                    <a:ext uri="{FF2B5EF4-FFF2-40B4-BE49-F238E27FC236}">
                      <a16:creationId xmlns:a16="http://schemas.microsoft.com/office/drawing/2014/main" id="{671D7CA6-99AA-4CFE-9513-5BE19EFCFA0E}"/>
                    </a:ext>
                  </a:extLst>
                </p:cNvPr>
                <p:cNvPicPr/>
                <p:nvPr/>
              </p:nvPicPr>
              <p:blipFill>
                <a:blip r:embed="rId484"/>
                <a:stretch>
                  <a:fillRect/>
                </a:stretch>
              </p:blipFill>
              <p:spPr>
                <a:xfrm>
                  <a:off x="8595642" y="395108"/>
                  <a:ext cx="843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9" name="Freihand 48">
                  <a:extLst>
                    <a:ext uri="{FF2B5EF4-FFF2-40B4-BE49-F238E27FC236}">
                      <a16:creationId xmlns:a16="http://schemas.microsoft.com/office/drawing/2014/main" id="{37D83E27-0D43-4C31-9AD7-1D1494FE2984}"/>
                    </a:ext>
                  </a:extLst>
                </p14:cNvPr>
                <p14:cNvContentPartPr/>
                <p14:nvPr/>
              </p14:nvContentPartPr>
              <p14:xfrm>
                <a:off x="9614802" y="35468"/>
                <a:ext cx="90720" cy="83520"/>
              </p14:xfrm>
            </p:contentPart>
          </mc:Choice>
          <mc:Fallback>
            <p:pic>
              <p:nvPicPr>
                <p:cNvPr id="49" name="Freihand 48">
                  <a:extLst>
                    <a:ext uri="{FF2B5EF4-FFF2-40B4-BE49-F238E27FC236}">
                      <a16:creationId xmlns:a16="http://schemas.microsoft.com/office/drawing/2014/main" id="{37D83E27-0D43-4C31-9AD7-1D1494FE2984}"/>
                    </a:ext>
                  </a:extLst>
                </p:cNvPr>
                <p:cNvPicPr/>
                <p:nvPr/>
              </p:nvPicPr>
              <p:blipFill>
                <a:blip r:embed="rId486"/>
                <a:stretch>
                  <a:fillRect/>
                </a:stretch>
              </p:blipFill>
              <p:spPr>
                <a:xfrm>
                  <a:off x="9610482" y="31148"/>
                  <a:ext cx="99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0" name="Freihand 49">
                  <a:extLst>
                    <a:ext uri="{FF2B5EF4-FFF2-40B4-BE49-F238E27FC236}">
                      <a16:creationId xmlns:a16="http://schemas.microsoft.com/office/drawing/2014/main" id="{CE617EBA-6C94-4F87-BCCF-5E7DED6D2E6D}"/>
                    </a:ext>
                  </a:extLst>
                </p14:cNvPr>
                <p14:cNvContentPartPr/>
                <p14:nvPr/>
              </p14:nvContentPartPr>
              <p14:xfrm>
                <a:off x="9696882" y="96668"/>
                <a:ext cx="82080" cy="39240"/>
              </p14:xfrm>
            </p:contentPart>
          </mc:Choice>
          <mc:Fallback>
            <p:pic>
              <p:nvPicPr>
                <p:cNvPr id="50" name="Freihand 49">
                  <a:extLst>
                    <a:ext uri="{FF2B5EF4-FFF2-40B4-BE49-F238E27FC236}">
                      <a16:creationId xmlns:a16="http://schemas.microsoft.com/office/drawing/2014/main" id="{CE617EBA-6C94-4F87-BCCF-5E7DED6D2E6D}"/>
                    </a:ext>
                  </a:extLst>
                </p:cNvPr>
                <p:cNvPicPr/>
                <p:nvPr/>
              </p:nvPicPr>
              <p:blipFill>
                <a:blip r:embed="rId488"/>
                <a:stretch>
                  <a:fillRect/>
                </a:stretch>
              </p:blipFill>
              <p:spPr>
                <a:xfrm>
                  <a:off x="9692562" y="92348"/>
                  <a:ext cx="90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1" name="Freihand 50">
                  <a:extLst>
                    <a:ext uri="{FF2B5EF4-FFF2-40B4-BE49-F238E27FC236}">
                      <a16:creationId xmlns:a16="http://schemas.microsoft.com/office/drawing/2014/main" id="{4C4EAE49-B250-4102-A6F6-67DB409BE2BB}"/>
                    </a:ext>
                  </a:extLst>
                </p14:cNvPr>
                <p14:cNvContentPartPr/>
                <p14:nvPr/>
              </p14:nvContentPartPr>
              <p14:xfrm>
                <a:off x="9930522" y="51668"/>
                <a:ext cx="360" cy="360"/>
              </p14:xfrm>
            </p:contentPart>
          </mc:Choice>
          <mc:Fallback>
            <p:pic>
              <p:nvPicPr>
                <p:cNvPr id="51" name="Freihand 50">
                  <a:extLst>
                    <a:ext uri="{FF2B5EF4-FFF2-40B4-BE49-F238E27FC236}">
                      <a16:creationId xmlns:a16="http://schemas.microsoft.com/office/drawing/2014/main" id="{4C4EAE49-B250-4102-A6F6-67DB409BE2BB}"/>
                    </a:ext>
                  </a:extLst>
                </p:cNvPr>
                <p:cNvPicPr/>
                <p:nvPr/>
              </p:nvPicPr>
              <p:blipFill>
                <a:blip r:embed="rId490"/>
                <a:stretch>
                  <a:fillRect/>
                </a:stretch>
              </p:blipFill>
              <p:spPr>
                <a:xfrm>
                  <a:off x="9926202" y="473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2" name="Freihand 51">
                  <a:extLst>
                    <a:ext uri="{FF2B5EF4-FFF2-40B4-BE49-F238E27FC236}">
                      <a16:creationId xmlns:a16="http://schemas.microsoft.com/office/drawing/2014/main" id="{F056B7F7-89DA-4A8A-B92E-65E258992D3A}"/>
                    </a:ext>
                  </a:extLst>
                </p14:cNvPr>
                <p14:cNvContentPartPr/>
                <p14:nvPr/>
              </p14:nvContentPartPr>
              <p14:xfrm>
                <a:off x="9928362" y="93788"/>
                <a:ext cx="8640" cy="4320"/>
              </p14:xfrm>
            </p:contentPart>
          </mc:Choice>
          <mc:Fallback>
            <p:pic>
              <p:nvPicPr>
                <p:cNvPr id="52" name="Freihand 51">
                  <a:extLst>
                    <a:ext uri="{FF2B5EF4-FFF2-40B4-BE49-F238E27FC236}">
                      <a16:creationId xmlns:a16="http://schemas.microsoft.com/office/drawing/2014/main" id="{F056B7F7-89DA-4A8A-B92E-65E258992D3A}"/>
                    </a:ext>
                  </a:extLst>
                </p:cNvPr>
                <p:cNvPicPr/>
                <p:nvPr/>
              </p:nvPicPr>
              <p:blipFill>
                <a:blip r:embed="rId492"/>
                <a:stretch>
                  <a:fillRect/>
                </a:stretch>
              </p:blipFill>
              <p:spPr>
                <a:xfrm>
                  <a:off x="9924042" y="89468"/>
                  <a:ext cx="17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3" name="Freihand 52">
                  <a:extLst>
                    <a:ext uri="{FF2B5EF4-FFF2-40B4-BE49-F238E27FC236}">
                      <a16:creationId xmlns:a16="http://schemas.microsoft.com/office/drawing/2014/main" id="{4583AA91-9C43-401B-A8C5-9257D846CEAC}"/>
                    </a:ext>
                  </a:extLst>
                </p14:cNvPr>
                <p14:cNvContentPartPr/>
                <p14:nvPr/>
              </p14:nvContentPartPr>
              <p14:xfrm>
                <a:off x="10034562" y="13148"/>
                <a:ext cx="55080" cy="71640"/>
              </p14:xfrm>
            </p:contentPart>
          </mc:Choice>
          <mc:Fallback>
            <p:pic>
              <p:nvPicPr>
                <p:cNvPr id="53" name="Freihand 52">
                  <a:extLst>
                    <a:ext uri="{FF2B5EF4-FFF2-40B4-BE49-F238E27FC236}">
                      <a16:creationId xmlns:a16="http://schemas.microsoft.com/office/drawing/2014/main" id="{4583AA91-9C43-401B-A8C5-9257D846CEAC}"/>
                    </a:ext>
                  </a:extLst>
                </p:cNvPr>
                <p:cNvPicPr/>
                <p:nvPr/>
              </p:nvPicPr>
              <p:blipFill>
                <a:blip r:embed="rId494"/>
                <a:stretch>
                  <a:fillRect/>
                </a:stretch>
              </p:blipFill>
              <p:spPr>
                <a:xfrm>
                  <a:off x="10030242" y="8828"/>
                  <a:ext cx="63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4" name="Freihand 53">
                  <a:extLst>
                    <a:ext uri="{FF2B5EF4-FFF2-40B4-BE49-F238E27FC236}">
                      <a16:creationId xmlns:a16="http://schemas.microsoft.com/office/drawing/2014/main" id="{4FC1FD5D-E70B-4027-B999-A857C76A4B1B}"/>
                    </a:ext>
                  </a:extLst>
                </p14:cNvPr>
                <p14:cNvContentPartPr/>
                <p14:nvPr/>
              </p14:nvContentPartPr>
              <p14:xfrm>
                <a:off x="10041762" y="-4523"/>
                <a:ext cx="96840" cy="70920"/>
              </p14:xfrm>
            </p:contentPart>
          </mc:Choice>
          <mc:Fallback>
            <p:pic>
              <p:nvPicPr>
                <p:cNvPr id="54" name="Freihand 53">
                  <a:extLst>
                    <a:ext uri="{FF2B5EF4-FFF2-40B4-BE49-F238E27FC236}">
                      <a16:creationId xmlns:a16="http://schemas.microsoft.com/office/drawing/2014/main" id="{4FC1FD5D-E70B-4027-B999-A857C76A4B1B}"/>
                    </a:ext>
                  </a:extLst>
                </p:cNvPr>
                <p:cNvPicPr/>
                <p:nvPr/>
              </p:nvPicPr>
              <p:blipFill>
                <a:blip r:embed="rId496"/>
                <a:stretch>
                  <a:fillRect/>
                </a:stretch>
              </p:blipFill>
              <p:spPr>
                <a:xfrm>
                  <a:off x="10037442" y="-8843"/>
                  <a:ext cx="105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5" name="Freihand 54">
                  <a:extLst>
                    <a:ext uri="{FF2B5EF4-FFF2-40B4-BE49-F238E27FC236}">
                      <a16:creationId xmlns:a16="http://schemas.microsoft.com/office/drawing/2014/main" id="{7B24CA4B-17BF-437B-BB8F-69EC9355B6F5}"/>
                    </a:ext>
                  </a:extLst>
                </p14:cNvPr>
                <p14:cNvContentPartPr/>
                <p14:nvPr/>
              </p14:nvContentPartPr>
              <p14:xfrm>
                <a:off x="10099722" y="30365"/>
                <a:ext cx="38520" cy="32040"/>
              </p14:xfrm>
            </p:contentPart>
          </mc:Choice>
          <mc:Fallback>
            <p:pic>
              <p:nvPicPr>
                <p:cNvPr id="55" name="Freihand 54">
                  <a:extLst>
                    <a:ext uri="{FF2B5EF4-FFF2-40B4-BE49-F238E27FC236}">
                      <a16:creationId xmlns:a16="http://schemas.microsoft.com/office/drawing/2014/main" id="{7B24CA4B-17BF-437B-BB8F-69EC9355B6F5}"/>
                    </a:ext>
                  </a:extLst>
                </p:cNvPr>
                <p:cNvPicPr/>
                <p:nvPr/>
              </p:nvPicPr>
              <p:blipFill>
                <a:blip r:embed="rId498"/>
                <a:stretch>
                  <a:fillRect/>
                </a:stretch>
              </p:blipFill>
              <p:spPr>
                <a:xfrm>
                  <a:off x="10095402" y="26045"/>
                  <a:ext cx="47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56" name="Freihand 55">
                  <a:extLst>
                    <a:ext uri="{FF2B5EF4-FFF2-40B4-BE49-F238E27FC236}">
                      <a16:creationId xmlns:a16="http://schemas.microsoft.com/office/drawing/2014/main" id="{DFE7E09E-60D5-4F2D-95A4-ED789DC6D09A}"/>
                    </a:ext>
                  </a:extLst>
                </p14:cNvPr>
                <p14:cNvContentPartPr/>
                <p14:nvPr/>
              </p14:nvContentPartPr>
              <p14:xfrm>
                <a:off x="10168122" y="45845"/>
                <a:ext cx="109080" cy="20880"/>
              </p14:xfrm>
            </p:contentPart>
          </mc:Choice>
          <mc:Fallback>
            <p:pic>
              <p:nvPicPr>
                <p:cNvPr id="56" name="Freihand 55">
                  <a:extLst>
                    <a:ext uri="{FF2B5EF4-FFF2-40B4-BE49-F238E27FC236}">
                      <a16:creationId xmlns:a16="http://schemas.microsoft.com/office/drawing/2014/main" id="{DFE7E09E-60D5-4F2D-95A4-ED789DC6D09A}"/>
                    </a:ext>
                  </a:extLst>
                </p:cNvPr>
                <p:cNvPicPr/>
                <p:nvPr/>
              </p:nvPicPr>
              <p:blipFill>
                <a:blip r:embed="rId500"/>
                <a:stretch>
                  <a:fillRect/>
                </a:stretch>
              </p:blipFill>
              <p:spPr>
                <a:xfrm>
                  <a:off x="10163802" y="41525"/>
                  <a:ext cx="117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57" name="Freihand 56">
                  <a:extLst>
                    <a:ext uri="{FF2B5EF4-FFF2-40B4-BE49-F238E27FC236}">
                      <a16:creationId xmlns:a16="http://schemas.microsoft.com/office/drawing/2014/main" id="{DF2189B4-5662-4A56-9CBF-01CEEE52FD33}"/>
                    </a:ext>
                  </a:extLst>
                </p14:cNvPr>
                <p14:cNvContentPartPr/>
                <p14:nvPr/>
              </p14:nvContentPartPr>
              <p14:xfrm>
                <a:off x="10303842" y="30365"/>
                <a:ext cx="73080" cy="55800"/>
              </p14:xfrm>
            </p:contentPart>
          </mc:Choice>
          <mc:Fallback>
            <p:pic>
              <p:nvPicPr>
                <p:cNvPr id="57" name="Freihand 56">
                  <a:extLst>
                    <a:ext uri="{FF2B5EF4-FFF2-40B4-BE49-F238E27FC236}">
                      <a16:creationId xmlns:a16="http://schemas.microsoft.com/office/drawing/2014/main" id="{DF2189B4-5662-4A56-9CBF-01CEEE52FD33}"/>
                    </a:ext>
                  </a:extLst>
                </p:cNvPr>
                <p:cNvPicPr/>
                <p:nvPr/>
              </p:nvPicPr>
              <p:blipFill>
                <a:blip r:embed="rId502"/>
                <a:stretch>
                  <a:fillRect/>
                </a:stretch>
              </p:blipFill>
              <p:spPr>
                <a:xfrm>
                  <a:off x="10299522" y="26045"/>
                  <a:ext cx="81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58" name="Freihand 57">
                  <a:extLst>
                    <a:ext uri="{FF2B5EF4-FFF2-40B4-BE49-F238E27FC236}">
                      <a16:creationId xmlns:a16="http://schemas.microsoft.com/office/drawing/2014/main" id="{B8FBB956-F59F-4B7A-9781-0E41800B96B5}"/>
                    </a:ext>
                  </a:extLst>
                </p14:cNvPr>
                <p14:cNvContentPartPr/>
                <p14:nvPr/>
              </p14:nvContentPartPr>
              <p14:xfrm>
                <a:off x="10404282" y="36845"/>
                <a:ext cx="241920" cy="25920"/>
              </p14:xfrm>
            </p:contentPart>
          </mc:Choice>
          <mc:Fallback>
            <p:pic>
              <p:nvPicPr>
                <p:cNvPr id="58" name="Freihand 57">
                  <a:extLst>
                    <a:ext uri="{FF2B5EF4-FFF2-40B4-BE49-F238E27FC236}">
                      <a16:creationId xmlns:a16="http://schemas.microsoft.com/office/drawing/2014/main" id="{B8FBB956-F59F-4B7A-9781-0E41800B96B5}"/>
                    </a:ext>
                  </a:extLst>
                </p:cNvPr>
                <p:cNvPicPr/>
                <p:nvPr/>
              </p:nvPicPr>
              <p:blipFill>
                <a:blip r:embed="rId504"/>
                <a:stretch>
                  <a:fillRect/>
                </a:stretch>
              </p:blipFill>
              <p:spPr>
                <a:xfrm>
                  <a:off x="10399962" y="32525"/>
                  <a:ext cx="250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59" name="Freihand 58">
                  <a:extLst>
                    <a:ext uri="{FF2B5EF4-FFF2-40B4-BE49-F238E27FC236}">
                      <a16:creationId xmlns:a16="http://schemas.microsoft.com/office/drawing/2014/main" id="{6521A97B-041F-49B3-B8B4-49E0116DDEC8}"/>
                    </a:ext>
                  </a:extLst>
                </p14:cNvPr>
                <p14:cNvContentPartPr/>
                <p14:nvPr/>
              </p14:nvContentPartPr>
              <p14:xfrm>
                <a:off x="10800642" y="-27955"/>
                <a:ext cx="102240" cy="93600"/>
              </p14:xfrm>
            </p:contentPart>
          </mc:Choice>
          <mc:Fallback>
            <p:pic>
              <p:nvPicPr>
                <p:cNvPr id="59" name="Freihand 58">
                  <a:extLst>
                    <a:ext uri="{FF2B5EF4-FFF2-40B4-BE49-F238E27FC236}">
                      <a16:creationId xmlns:a16="http://schemas.microsoft.com/office/drawing/2014/main" id="{6521A97B-041F-49B3-B8B4-49E0116DDEC8}"/>
                    </a:ext>
                  </a:extLst>
                </p:cNvPr>
                <p:cNvPicPr/>
                <p:nvPr/>
              </p:nvPicPr>
              <p:blipFill>
                <a:blip r:embed="rId506"/>
                <a:stretch>
                  <a:fillRect/>
                </a:stretch>
              </p:blipFill>
              <p:spPr>
                <a:xfrm>
                  <a:off x="10796322" y="-32275"/>
                  <a:ext cx="110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60" name="Freihand 59">
                  <a:extLst>
                    <a:ext uri="{FF2B5EF4-FFF2-40B4-BE49-F238E27FC236}">
                      <a16:creationId xmlns:a16="http://schemas.microsoft.com/office/drawing/2014/main" id="{FBB3C81E-3024-4861-9BB0-BE0842CD303E}"/>
                    </a:ext>
                  </a:extLst>
                </p14:cNvPr>
                <p14:cNvContentPartPr/>
                <p14:nvPr/>
              </p14:nvContentPartPr>
              <p14:xfrm>
                <a:off x="10950042" y="-4195"/>
                <a:ext cx="342720" cy="68040"/>
              </p14:xfrm>
            </p:contentPart>
          </mc:Choice>
          <mc:Fallback>
            <p:pic>
              <p:nvPicPr>
                <p:cNvPr id="60" name="Freihand 59">
                  <a:extLst>
                    <a:ext uri="{FF2B5EF4-FFF2-40B4-BE49-F238E27FC236}">
                      <a16:creationId xmlns:a16="http://schemas.microsoft.com/office/drawing/2014/main" id="{FBB3C81E-3024-4861-9BB0-BE0842CD303E}"/>
                    </a:ext>
                  </a:extLst>
                </p:cNvPr>
                <p:cNvPicPr/>
                <p:nvPr/>
              </p:nvPicPr>
              <p:blipFill>
                <a:blip r:embed="rId508"/>
                <a:stretch>
                  <a:fillRect/>
                </a:stretch>
              </p:blipFill>
              <p:spPr>
                <a:xfrm>
                  <a:off x="10945722" y="-8515"/>
                  <a:ext cx="351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61" name="Freihand 60">
                  <a:extLst>
                    <a:ext uri="{FF2B5EF4-FFF2-40B4-BE49-F238E27FC236}">
                      <a16:creationId xmlns:a16="http://schemas.microsoft.com/office/drawing/2014/main" id="{6ECBE491-ABAF-496A-A93C-5F5B4C41DDA8}"/>
                    </a:ext>
                  </a:extLst>
                </p14:cNvPr>
                <p14:cNvContentPartPr/>
                <p14:nvPr/>
              </p14:nvContentPartPr>
              <p14:xfrm>
                <a:off x="9640722" y="188765"/>
                <a:ext cx="114840" cy="78840"/>
              </p14:xfrm>
            </p:contentPart>
          </mc:Choice>
          <mc:Fallback>
            <p:pic>
              <p:nvPicPr>
                <p:cNvPr id="61" name="Freihand 60">
                  <a:extLst>
                    <a:ext uri="{FF2B5EF4-FFF2-40B4-BE49-F238E27FC236}">
                      <a16:creationId xmlns:a16="http://schemas.microsoft.com/office/drawing/2014/main" id="{6ECBE491-ABAF-496A-A93C-5F5B4C41DDA8}"/>
                    </a:ext>
                  </a:extLst>
                </p:cNvPr>
                <p:cNvPicPr/>
                <p:nvPr/>
              </p:nvPicPr>
              <p:blipFill>
                <a:blip r:embed="rId510"/>
                <a:stretch>
                  <a:fillRect/>
                </a:stretch>
              </p:blipFill>
              <p:spPr>
                <a:xfrm>
                  <a:off x="9636402" y="184445"/>
                  <a:ext cx="123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62" name="Freihand 61">
                  <a:extLst>
                    <a:ext uri="{FF2B5EF4-FFF2-40B4-BE49-F238E27FC236}">
                      <a16:creationId xmlns:a16="http://schemas.microsoft.com/office/drawing/2014/main" id="{E1763509-66DA-47A2-8F85-BDA2F884DA1E}"/>
                    </a:ext>
                  </a:extLst>
                </p14:cNvPr>
                <p14:cNvContentPartPr/>
                <p14:nvPr/>
              </p14:nvContentPartPr>
              <p14:xfrm>
                <a:off x="9757002" y="257885"/>
                <a:ext cx="76680" cy="48960"/>
              </p14:xfrm>
            </p:contentPart>
          </mc:Choice>
          <mc:Fallback>
            <p:pic>
              <p:nvPicPr>
                <p:cNvPr id="62" name="Freihand 61">
                  <a:extLst>
                    <a:ext uri="{FF2B5EF4-FFF2-40B4-BE49-F238E27FC236}">
                      <a16:creationId xmlns:a16="http://schemas.microsoft.com/office/drawing/2014/main" id="{E1763509-66DA-47A2-8F85-BDA2F884DA1E}"/>
                    </a:ext>
                  </a:extLst>
                </p:cNvPr>
                <p:cNvPicPr/>
                <p:nvPr/>
              </p:nvPicPr>
              <p:blipFill>
                <a:blip r:embed="rId512"/>
                <a:stretch>
                  <a:fillRect/>
                </a:stretch>
              </p:blipFill>
              <p:spPr>
                <a:xfrm>
                  <a:off x="9752682" y="253565"/>
                  <a:ext cx="85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63" name="Freihand 62">
                  <a:extLst>
                    <a:ext uri="{FF2B5EF4-FFF2-40B4-BE49-F238E27FC236}">
                      <a16:creationId xmlns:a16="http://schemas.microsoft.com/office/drawing/2014/main" id="{DFBA0BE2-8FB3-47D9-8724-8ED2626C9519}"/>
                    </a:ext>
                  </a:extLst>
                </p14:cNvPr>
                <p14:cNvContentPartPr/>
                <p14:nvPr/>
              </p14:nvContentPartPr>
              <p14:xfrm>
                <a:off x="9952842" y="179405"/>
                <a:ext cx="10080" cy="22320"/>
              </p14:xfrm>
            </p:contentPart>
          </mc:Choice>
          <mc:Fallback>
            <p:pic>
              <p:nvPicPr>
                <p:cNvPr id="63" name="Freihand 62">
                  <a:extLst>
                    <a:ext uri="{FF2B5EF4-FFF2-40B4-BE49-F238E27FC236}">
                      <a16:creationId xmlns:a16="http://schemas.microsoft.com/office/drawing/2014/main" id="{DFBA0BE2-8FB3-47D9-8724-8ED2626C9519}"/>
                    </a:ext>
                  </a:extLst>
                </p:cNvPr>
                <p:cNvPicPr/>
                <p:nvPr/>
              </p:nvPicPr>
              <p:blipFill>
                <a:blip r:embed="rId514"/>
                <a:stretch>
                  <a:fillRect/>
                </a:stretch>
              </p:blipFill>
              <p:spPr>
                <a:xfrm>
                  <a:off x="9948522" y="175085"/>
                  <a:ext cx="18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64" name="Freihand 63">
                  <a:extLst>
                    <a:ext uri="{FF2B5EF4-FFF2-40B4-BE49-F238E27FC236}">
                      <a16:creationId xmlns:a16="http://schemas.microsoft.com/office/drawing/2014/main" id="{1AC2CF93-EF9D-4F8A-BEF9-502F593A8903}"/>
                    </a:ext>
                  </a:extLst>
                </p14:cNvPr>
                <p14:cNvContentPartPr/>
                <p14:nvPr/>
              </p14:nvContentPartPr>
              <p14:xfrm>
                <a:off x="9962202" y="228005"/>
                <a:ext cx="11880" cy="11880"/>
              </p14:xfrm>
            </p:contentPart>
          </mc:Choice>
          <mc:Fallback>
            <p:pic>
              <p:nvPicPr>
                <p:cNvPr id="64" name="Freihand 63">
                  <a:extLst>
                    <a:ext uri="{FF2B5EF4-FFF2-40B4-BE49-F238E27FC236}">
                      <a16:creationId xmlns:a16="http://schemas.microsoft.com/office/drawing/2014/main" id="{1AC2CF93-EF9D-4F8A-BEF9-502F593A8903}"/>
                    </a:ext>
                  </a:extLst>
                </p:cNvPr>
                <p:cNvPicPr/>
                <p:nvPr/>
              </p:nvPicPr>
              <p:blipFill>
                <a:blip r:embed="rId516"/>
                <a:stretch>
                  <a:fillRect/>
                </a:stretch>
              </p:blipFill>
              <p:spPr>
                <a:xfrm>
                  <a:off x="9957882" y="223685"/>
                  <a:ext cx="20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65" name="Freihand 64">
                  <a:extLst>
                    <a:ext uri="{FF2B5EF4-FFF2-40B4-BE49-F238E27FC236}">
                      <a16:creationId xmlns:a16="http://schemas.microsoft.com/office/drawing/2014/main" id="{2CDA0873-7E5A-4513-8A32-52D8BC71C074}"/>
                    </a:ext>
                  </a:extLst>
                </p14:cNvPr>
                <p14:cNvContentPartPr/>
                <p14:nvPr/>
              </p14:nvContentPartPr>
              <p14:xfrm>
                <a:off x="10081362" y="116405"/>
                <a:ext cx="114120" cy="114480"/>
              </p14:xfrm>
            </p:contentPart>
          </mc:Choice>
          <mc:Fallback>
            <p:pic>
              <p:nvPicPr>
                <p:cNvPr id="65" name="Freihand 64">
                  <a:extLst>
                    <a:ext uri="{FF2B5EF4-FFF2-40B4-BE49-F238E27FC236}">
                      <a16:creationId xmlns:a16="http://schemas.microsoft.com/office/drawing/2014/main" id="{2CDA0873-7E5A-4513-8A32-52D8BC71C074}"/>
                    </a:ext>
                  </a:extLst>
                </p:cNvPr>
                <p:cNvPicPr/>
                <p:nvPr/>
              </p:nvPicPr>
              <p:blipFill>
                <a:blip r:embed="rId518"/>
                <a:stretch>
                  <a:fillRect/>
                </a:stretch>
              </p:blipFill>
              <p:spPr>
                <a:xfrm>
                  <a:off x="10077042" y="112085"/>
                  <a:ext cx="122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66" name="Freihand 65">
                  <a:extLst>
                    <a:ext uri="{FF2B5EF4-FFF2-40B4-BE49-F238E27FC236}">
                      <a16:creationId xmlns:a16="http://schemas.microsoft.com/office/drawing/2014/main" id="{6DA69374-C950-49B4-A57A-D9732E3F2AD4}"/>
                    </a:ext>
                  </a:extLst>
                </p14:cNvPr>
                <p14:cNvContentPartPr/>
                <p14:nvPr/>
              </p14:nvContentPartPr>
              <p14:xfrm>
                <a:off x="10141842" y="186245"/>
                <a:ext cx="59040" cy="30240"/>
              </p14:xfrm>
            </p:contentPart>
          </mc:Choice>
          <mc:Fallback>
            <p:pic>
              <p:nvPicPr>
                <p:cNvPr id="66" name="Freihand 65">
                  <a:extLst>
                    <a:ext uri="{FF2B5EF4-FFF2-40B4-BE49-F238E27FC236}">
                      <a16:creationId xmlns:a16="http://schemas.microsoft.com/office/drawing/2014/main" id="{6DA69374-C950-49B4-A57A-D9732E3F2AD4}"/>
                    </a:ext>
                  </a:extLst>
                </p:cNvPr>
                <p:cNvPicPr/>
                <p:nvPr/>
              </p:nvPicPr>
              <p:blipFill>
                <a:blip r:embed="rId520"/>
                <a:stretch>
                  <a:fillRect/>
                </a:stretch>
              </p:blipFill>
              <p:spPr>
                <a:xfrm>
                  <a:off x="10137522" y="181925"/>
                  <a:ext cx="67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67" name="Freihand 66">
                  <a:extLst>
                    <a:ext uri="{FF2B5EF4-FFF2-40B4-BE49-F238E27FC236}">
                      <a16:creationId xmlns:a16="http://schemas.microsoft.com/office/drawing/2014/main" id="{09DDCFCD-E10D-4770-BC29-C5E2AEDE7123}"/>
                    </a:ext>
                  </a:extLst>
                </p14:cNvPr>
                <p14:cNvContentPartPr/>
                <p14:nvPr/>
              </p14:nvContentPartPr>
              <p14:xfrm>
                <a:off x="10221762" y="180845"/>
                <a:ext cx="123480" cy="43920"/>
              </p14:xfrm>
            </p:contentPart>
          </mc:Choice>
          <mc:Fallback>
            <p:pic>
              <p:nvPicPr>
                <p:cNvPr id="67" name="Freihand 66">
                  <a:extLst>
                    <a:ext uri="{FF2B5EF4-FFF2-40B4-BE49-F238E27FC236}">
                      <a16:creationId xmlns:a16="http://schemas.microsoft.com/office/drawing/2014/main" id="{09DDCFCD-E10D-4770-BC29-C5E2AEDE7123}"/>
                    </a:ext>
                  </a:extLst>
                </p:cNvPr>
                <p:cNvPicPr/>
                <p:nvPr/>
              </p:nvPicPr>
              <p:blipFill>
                <a:blip r:embed="rId522"/>
                <a:stretch>
                  <a:fillRect/>
                </a:stretch>
              </p:blipFill>
              <p:spPr>
                <a:xfrm>
                  <a:off x="10217442" y="176525"/>
                  <a:ext cx="132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68" name="Freihand 67">
                  <a:extLst>
                    <a:ext uri="{FF2B5EF4-FFF2-40B4-BE49-F238E27FC236}">
                      <a16:creationId xmlns:a16="http://schemas.microsoft.com/office/drawing/2014/main" id="{6884D3CF-1E10-4F5A-A5E0-C9EFBE950C6D}"/>
                    </a:ext>
                  </a:extLst>
                </p14:cNvPr>
                <p14:cNvContentPartPr/>
                <p14:nvPr/>
              </p14:nvContentPartPr>
              <p14:xfrm>
                <a:off x="10355682" y="169685"/>
                <a:ext cx="73440" cy="61920"/>
              </p14:xfrm>
            </p:contentPart>
          </mc:Choice>
          <mc:Fallback>
            <p:pic>
              <p:nvPicPr>
                <p:cNvPr id="68" name="Freihand 67">
                  <a:extLst>
                    <a:ext uri="{FF2B5EF4-FFF2-40B4-BE49-F238E27FC236}">
                      <a16:creationId xmlns:a16="http://schemas.microsoft.com/office/drawing/2014/main" id="{6884D3CF-1E10-4F5A-A5E0-C9EFBE950C6D}"/>
                    </a:ext>
                  </a:extLst>
                </p:cNvPr>
                <p:cNvPicPr/>
                <p:nvPr/>
              </p:nvPicPr>
              <p:blipFill>
                <a:blip r:embed="rId524"/>
                <a:stretch>
                  <a:fillRect/>
                </a:stretch>
              </p:blipFill>
              <p:spPr>
                <a:xfrm>
                  <a:off x="10351362" y="165365"/>
                  <a:ext cx="82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69" name="Freihand 68">
                  <a:extLst>
                    <a:ext uri="{FF2B5EF4-FFF2-40B4-BE49-F238E27FC236}">
                      <a16:creationId xmlns:a16="http://schemas.microsoft.com/office/drawing/2014/main" id="{0A113535-8BDE-45E3-AAC7-161148E9305A}"/>
                    </a:ext>
                  </a:extLst>
                </p14:cNvPr>
                <p14:cNvContentPartPr/>
                <p14:nvPr/>
              </p14:nvContentPartPr>
              <p14:xfrm>
                <a:off x="10446042" y="176525"/>
                <a:ext cx="286560" cy="44640"/>
              </p14:xfrm>
            </p:contentPart>
          </mc:Choice>
          <mc:Fallback>
            <p:pic>
              <p:nvPicPr>
                <p:cNvPr id="69" name="Freihand 68">
                  <a:extLst>
                    <a:ext uri="{FF2B5EF4-FFF2-40B4-BE49-F238E27FC236}">
                      <a16:creationId xmlns:a16="http://schemas.microsoft.com/office/drawing/2014/main" id="{0A113535-8BDE-45E3-AAC7-161148E9305A}"/>
                    </a:ext>
                  </a:extLst>
                </p:cNvPr>
                <p:cNvPicPr/>
                <p:nvPr/>
              </p:nvPicPr>
              <p:blipFill>
                <a:blip r:embed="rId526"/>
                <a:stretch>
                  <a:fillRect/>
                </a:stretch>
              </p:blipFill>
              <p:spPr>
                <a:xfrm>
                  <a:off x="10441722" y="172205"/>
                  <a:ext cx="295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70" name="Freihand 69">
                  <a:extLst>
                    <a:ext uri="{FF2B5EF4-FFF2-40B4-BE49-F238E27FC236}">
                      <a16:creationId xmlns:a16="http://schemas.microsoft.com/office/drawing/2014/main" id="{1F488064-6CE4-4E29-9541-26FC4DAB81EC}"/>
                    </a:ext>
                  </a:extLst>
                </p14:cNvPr>
                <p14:cNvContentPartPr/>
                <p14:nvPr/>
              </p14:nvContentPartPr>
              <p14:xfrm>
                <a:off x="10877682" y="175085"/>
                <a:ext cx="203760" cy="44640"/>
              </p14:xfrm>
            </p:contentPart>
          </mc:Choice>
          <mc:Fallback>
            <p:pic>
              <p:nvPicPr>
                <p:cNvPr id="70" name="Freihand 69">
                  <a:extLst>
                    <a:ext uri="{FF2B5EF4-FFF2-40B4-BE49-F238E27FC236}">
                      <a16:creationId xmlns:a16="http://schemas.microsoft.com/office/drawing/2014/main" id="{1F488064-6CE4-4E29-9541-26FC4DAB81EC}"/>
                    </a:ext>
                  </a:extLst>
                </p:cNvPr>
                <p:cNvPicPr/>
                <p:nvPr/>
              </p:nvPicPr>
              <p:blipFill>
                <a:blip r:embed="rId528"/>
                <a:stretch>
                  <a:fillRect/>
                </a:stretch>
              </p:blipFill>
              <p:spPr>
                <a:xfrm>
                  <a:off x="10873362" y="170765"/>
                  <a:ext cx="212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71" name="Freihand 70">
                  <a:extLst>
                    <a:ext uri="{FF2B5EF4-FFF2-40B4-BE49-F238E27FC236}">
                      <a16:creationId xmlns:a16="http://schemas.microsoft.com/office/drawing/2014/main" id="{3A900F8E-DB07-4255-B63F-7282AEAC41F5}"/>
                    </a:ext>
                  </a:extLst>
                </p14:cNvPr>
                <p14:cNvContentPartPr/>
                <p14:nvPr/>
              </p14:nvContentPartPr>
              <p14:xfrm>
                <a:off x="11086482" y="134765"/>
                <a:ext cx="429120" cy="139320"/>
              </p14:xfrm>
            </p:contentPart>
          </mc:Choice>
          <mc:Fallback>
            <p:pic>
              <p:nvPicPr>
                <p:cNvPr id="71" name="Freihand 70">
                  <a:extLst>
                    <a:ext uri="{FF2B5EF4-FFF2-40B4-BE49-F238E27FC236}">
                      <a16:creationId xmlns:a16="http://schemas.microsoft.com/office/drawing/2014/main" id="{3A900F8E-DB07-4255-B63F-7282AEAC41F5}"/>
                    </a:ext>
                  </a:extLst>
                </p:cNvPr>
                <p:cNvPicPr/>
                <p:nvPr/>
              </p:nvPicPr>
              <p:blipFill>
                <a:blip r:embed="rId530"/>
                <a:stretch>
                  <a:fillRect/>
                </a:stretch>
              </p:blipFill>
              <p:spPr>
                <a:xfrm>
                  <a:off x="11082162" y="130445"/>
                  <a:ext cx="437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79" name="Freihand 78">
                  <a:extLst>
                    <a:ext uri="{FF2B5EF4-FFF2-40B4-BE49-F238E27FC236}">
                      <a16:creationId xmlns:a16="http://schemas.microsoft.com/office/drawing/2014/main" id="{44ACF72E-2B00-4A59-A82F-0E756AF42A4A}"/>
                    </a:ext>
                  </a:extLst>
                </p14:cNvPr>
                <p14:cNvContentPartPr/>
                <p14:nvPr/>
              </p14:nvContentPartPr>
              <p14:xfrm>
                <a:off x="7598442" y="905525"/>
                <a:ext cx="12960" cy="101160"/>
              </p14:xfrm>
            </p:contentPart>
          </mc:Choice>
          <mc:Fallback>
            <p:pic>
              <p:nvPicPr>
                <p:cNvPr id="79" name="Freihand 78">
                  <a:extLst>
                    <a:ext uri="{FF2B5EF4-FFF2-40B4-BE49-F238E27FC236}">
                      <a16:creationId xmlns:a16="http://schemas.microsoft.com/office/drawing/2014/main" id="{44ACF72E-2B00-4A59-A82F-0E756AF42A4A}"/>
                    </a:ext>
                  </a:extLst>
                </p:cNvPr>
                <p:cNvPicPr/>
                <p:nvPr/>
              </p:nvPicPr>
              <p:blipFill>
                <a:blip r:embed="rId532"/>
                <a:stretch>
                  <a:fillRect/>
                </a:stretch>
              </p:blipFill>
              <p:spPr>
                <a:xfrm>
                  <a:off x="7594122" y="901205"/>
                  <a:ext cx="21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80" name="Freihand 79">
                  <a:extLst>
                    <a:ext uri="{FF2B5EF4-FFF2-40B4-BE49-F238E27FC236}">
                      <a16:creationId xmlns:a16="http://schemas.microsoft.com/office/drawing/2014/main" id="{9E3C2008-358B-415A-A664-4BF3C7C9C2D9}"/>
                    </a:ext>
                  </a:extLst>
                </p14:cNvPr>
                <p14:cNvContentPartPr/>
                <p14:nvPr/>
              </p14:nvContentPartPr>
              <p14:xfrm>
                <a:off x="7511682" y="882845"/>
                <a:ext cx="154080" cy="166680"/>
              </p14:xfrm>
            </p:contentPart>
          </mc:Choice>
          <mc:Fallback>
            <p:pic>
              <p:nvPicPr>
                <p:cNvPr id="80" name="Freihand 79">
                  <a:extLst>
                    <a:ext uri="{FF2B5EF4-FFF2-40B4-BE49-F238E27FC236}">
                      <a16:creationId xmlns:a16="http://schemas.microsoft.com/office/drawing/2014/main" id="{9E3C2008-358B-415A-A664-4BF3C7C9C2D9}"/>
                    </a:ext>
                  </a:extLst>
                </p:cNvPr>
                <p:cNvPicPr/>
                <p:nvPr/>
              </p:nvPicPr>
              <p:blipFill>
                <a:blip r:embed="rId534"/>
                <a:stretch>
                  <a:fillRect/>
                </a:stretch>
              </p:blipFill>
              <p:spPr>
                <a:xfrm>
                  <a:off x="7507362" y="878525"/>
                  <a:ext cx="162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81" name="Freihand 80">
                  <a:extLst>
                    <a:ext uri="{FF2B5EF4-FFF2-40B4-BE49-F238E27FC236}">
                      <a16:creationId xmlns:a16="http://schemas.microsoft.com/office/drawing/2014/main" id="{A87B095F-3920-4249-82AD-EC8A3791A6D5}"/>
                    </a:ext>
                  </a:extLst>
                </p14:cNvPr>
                <p14:cNvContentPartPr/>
                <p14:nvPr/>
              </p14:nvContentPartPr>
              <p14:xfrm>
                <a:off x="7681962" y="949085"/>
                <a:ext cx="97200" cy="44280"/>
              </p14:xfrm>
            </p:contentPart>
          </mc:Choice>
          <mc:Fallback>
            <p:pic>
              <p:nvPicPr>
                <p:cNvPr id="81" name="Freihand 80">
                  <a:extLst>
                    <a:ext uri="{FF2B5EF4-FFF2-40B4-BE49-F238E27FC236}">
                      <a16:creationId xmlns:a16="http://schemas.microsoft.com/office/drawing/2014/main" id="{A87B095F-3920-4249-82AD-EC8A3791A6D5}"/>
                    </a:ext>
                  </a:extLst>
                </p:cNvPr>
                <p:cNvPicPr/>
                <p:nvPr/>
              </p:nvPicPr>
              <p:blipFill>
                <a:blip r:embed="rId536"/>
                <a:stretch>
                  <a:fillRect/>
                </a:stretch>
              </p:blipFill>
              <p:spPr>
                <a:xfrm>
                  <a:off x="7677642" y="944765"/>
                  <a:ext cx="105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82" name="Freihand 81">
                  <a:extLst>
                    <a:ext uri="{FF2B5EF4-FFF2-40B4-BE49-F238E27FC236}">
                      <a16:creationId xmlns:a16="http://schemas.microsoft.com/office/drawing/2014/main" id="{6F5046D3-3B79-4F44-976A-9E5A0C025B47}"/>
                    </a:ext>
                  </a:extLst>
                </p14:cNvPr>
                <p14:cNvContentPartPr/>
                <p14:nvPr/>
              </p14:nvContentPartPr>
              <p14:xfrm>
                <a:off x="7774122" y="879245"/>
                <a:ext cx="91440" cy="88920"/>
              </p14:xfrm>
            </p:contentPart>
          </mc:Choice>
          <mc:Fallback>
            <p:pic>
              <p:nvPicPr>
                <p:cNvPr id="82" name="Freihand 81">
                  <a:extLst>
                    <a:ext uri="{FF2B5EF4-FFF2-40B4-BE49-F238E27FC236}">
                      <a16:creationId xmlns:a16="http://schemas.microsoft.com/office/drawing/2014/main" id="{6F5046D3-3B79-4F44-976A-9E5A0C025B47}"/>
                    </a:ext>
                  </a:extLst>
                </p:cNvPr>
                <p:cNvPicPr/>
                <p:nvPr/>
              </p:nvPicPr>
              <p:blipFill>
                <a:blip r:embed="rId538"/>
                <a:stretch>
                  <a:fillRect/>
                </a:stretch>
              </p:blipFill>
              <p:spPr>
                <a:xfrm>
                  <a:off x="7769802" y="874925"/>
                  <a:ext cx="100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83" name="Freihand 82">
                  <a:extLst>
                    <a:ext uri="{FF2B5EF4-FFF2-40B4-BE49-F238E27FC236}">
                      <a16:creationId xmlns:a16="http://schemas.microsoft.com/office/drawing/2014/main" id="{90C03CD0-835E-47CB-A894-81B3D51947DC}"/>
                    </a:ext>
                  </a:extLst>
                </p14:cNvPr>
                <p14:cNvContentPartPr/>
                <p14:nvPr/>
              </p14:nvContentPartPr>
              <p14:xfrm>
                <a:off x="7872402" y="903365"/>
                <a:ext cx="153360" cy="159480"/>
              </p14:xfrm>
            </p:contentPart>
          </mc:Choice>
          <mc:Fallback>
            <p:pic>
              <p:nvPicPr>
                <p:cNvPr id="83" name="Freihand 82">
                  <a:extLst>
                    <a:ext uri="{FF2B5EF4-FFF2-40B4-BE49-F238E27FC236}">
                      <a16:creationId xmlns:a16="http://schemas.microsoft.com/office/drawing/2014/main" id="{90C03CD0-835E-47CB-A894-81B3D51947DC}"/>
                    </a:ext>
                  </a:extLst>
                </p:cNvPr>
                <p:cNvPicPr/>
                <p:nvPr/>
              </p:nvPicPr>
              <p:blipFill>
                <a:blip r:embed="rId540"/>
                <a:stretch>
                  <a:fillRect/>
                </a:stretch>
              </p:blipFill>
              <p:spPr>
                <a:xfrm>
                  <a:off x="7868082" y="899045"/>
                  <a:ext cx="162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84" name="Freihand 83">
                  <a:extLst>
                    <a:ext uri="{FF2B5EF4-FFF2-40B4-BE49-F238E27FC236}">
                      <a16:creationId xmlns:a16="http://schemas.microsoft.com/office/drawing/2014/main" id="{54202108-0EEB-4F55-86E4-F383AEECBB33}"/>
                    </a:ext>
                  </a:extLst>
                </p14:cNvPr>
                <p14:cNvContentPartPr/>
                <p14:nvPr/>
              </p14:nvContentPartPr>
              <p14:xfrm>
                <a:off x="7995522" y="844325"/>
                <a:ext cx="78840" cy="118440"/>
              </p14:xfrm>
            </p:contentPart>
          </mc:Choice>
          <mc:Fallback>
            <p:pic>
              <p:nvPicPr>
                <p:cNvPr id="84" name="Freihand 83">
                  <a:extLst>
                    <a:ext uri="{FF2B5EF4-FFF2-40B4-BE49-F238E27FC236}">
                      <a16:creationId xmlns:a16="http://schemas.microsoft.com/office/drawing/2014/main" id="{54202108-0EEB-4F55-86E4-F383AEECBB33}"/>
                    </a:ext>
                  </a:extLst>
                </p:cNvPr>
                <p:cNvPicPr/>
                <p:nvPr/>
              </p:nvPicPr>
              <p:blipFill>
                <a:blip r:embed="rId542"/>
                <a:stretch>
                  <a:fillRect/>
                </a:stretch>
              </p:blipFill>
              <p:spPr>
                <a:xfrm>
                  <a:off x="7991202" y="840005"/>
                  <a:ext cx="87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85" name="Freihand 84">
                  <a:extLst>
                    <a:ext uri="{FF2B5EF4-FFF2-40B4-BE49-F238E27FC236}">
                      <a16:creationId xmlns:a16="http://schemas.microsoft.com/office/drawing/2014/main" id="{8DAE8B1A-7277-4EB2-BFF6-186C38D4F9F9}"/>
                    </a:ext>
                  </a:extLst>
                </p14:cNvPr>
                <p14:cNvContentPartPr/>
                <p14:nvPr/>
              </p14:nvContentPartPr>
              <p14:xfrm>
                <a:off x="8125842" y="848645"/>
                <a:ext cx="89640" cy="115560"/>
              </p14:xfrm>
            </p:contentPart>
          </mc:Choice>
          <mc:Fallback>
            <p:pic>
              <p:nvPicPr>
                <p:cNvPr id="85" name="Freihand 84">
                  <a:extLst>
                    <a:ext uri="{FF2B5EF4-FFF2-40B4-BE49-F238E27FC236}">
                      <a16:creationId xmlns:a16="http://schemas.microsoft.com/office/drawing/2014/main" id="{8DAE8B1A-7277-4EB2-BFF6-186C38D4F9F9}"/>
                    </a:ext>
                  </a:extLst>
                </p:cNvPr>
                <p:cNvPicPr/>
                <p:nvPr/>
              </p:nvPicPr>
              <p:blipFill>
                <a:blip r:embed="rId544"/>
                <a:stretch>
                  <a:fillRect/>
                </a:stretch>
              </p:blipFill>
              <p:spPr>
                <a:xfrm>
                  <a:off x="8121522" y="844325"/>
                  <a:ext cx="98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86" name="Freihand 85">
                  <a:extLst>
                    <a:ext uri="{FF2B5EF4-FFF2-40B4-BE49-F238E27FC236}">
                      <a16:creationId xmlns:a16="http://schemas.microsoft.com/office/drawing/2014/main" id="{84B75465-B42B-47F9-9CED-0D06B2BD7A2C}"/>
                    </a:ext>
                  </a:extLst>
                </p14:cNvPr>
                <p14:cNvContentPartPr/>
                <p14:nvPr/>
              </p14:nvContentPartPr>
              <p14:xfrm>
                <a:off x="8232762" y="811205"/>
                <a:ext cx="281520" cy="137160"/>
              </p14:xfrm>
            </p:contentPart>
          </mc:Choice>
          <mc:Fallback>
            <p:pic>
              <p:nvPicPr>
                <p:cNvPr id="86" name="Freihand 85">
                  <a:extLst>
                    <a:ext uri="{FF2B5EF4-FFF2-40B4-BE49-F238E27FC236}">
                      <a16:creationId xmlns:a16="http://schemas.microsoft.com/office/drawing/2014/main" id="{84B75465-B42B-47F9-9CED-0D06B2BD7A2C}"/>
                    </a:ext>
                  </a:extLst>
                </p:cNvPr>
                <p:cNvPicPr/>
                <p:nvPr/>
              </p:nvPicPr>
              <p:blipFill>
                <a:blip r:embed="rId546"/>
                <a:stretch>
                  <a:fillRect/>
                </a:stretch>
              </p:blipFill>
              <p:spPr>
                <a:xfrm>
                  <a:off x="8228442" y="806885"/>
                  <a:ext cx="290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76" name="Freihand 75">
                  <a:extLst>
                    <a:ext uri="{FF2B5EF4-FFF2-40B4-BE49-F238E27FC236}">
                      <a16:creationId xmlns:a16="http://schemas.microsoft.com/office/drawing/2014/main" id="{E32A276E-8C21-4EEE-AF2A-5B7173EE53C0}"/>
                    </a:ext>
                  </a:extLst>
                </p14:cNvPr>
                <p14:cNvContentPartPr/>
                <p14:nvPr/>
              </p14:nvContentPartPr>
              <p14:xfrm>
                <a:off x="8570442" y="859085"/>
                <a:ext cx="263160" cy="140040"/>
              </p14:xfrm>
            </p:contentPart>
          </mc:Choice>
          <mc:Fallback>
            <p:pic>
              <p:nvPicPr>
                <p:cNvPr id="76" name="Freihand 75">
                  <a:extLst>
                    <a:ext uri="{FF2B5EF4-FFF2-40B4-BE49-F238E27FC236}">
                      <a16:creationId xmlns:a16="http://schemas.microsoft.com/office/drawing/2014/main" id="{E32A276E-8C21-4EEE-AF2A-5B7173EE53C0}"/>
                    </a:ext>
                  </a:extLst>
                </p:cNvPr>
                <p:cNvPicPr/>
                <p:nvPr/>
              </p:nvPicPr>
              <p:blipFill>
                <a:blip r:embed="rId548"/>
                <a:stretch>
                  <a:fillRect/>
                </a:stretch>
              </p:blipFill>
              <p:spPr>
                <a:xfrm>
                  <a:off x="8566122" y="854765"/>
                  <a:ext cx="271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77" name="Freihand 76">
                  <a:extLst>
                    <a:ext uri="{FF2B5EF4-FFF2-40B4-BE49-F238E27FC236}">
                      <a16:creationId xmlns:a16="http://schemas.microsoft.com/office/drawing/2014/main" id="{EE8BDBB2-5CB1-4F10-A690-327C688EA17A}"/>
                    </a:ext>
                  </a:extLst>
                </p14:cNvPr>
                <p14:cNvContentPartPr/>
                <p14:nvPr/>
              </p14:nvContentPartPr>
              <p14:xfrm>
                <a:off x="8767002" y="793205"/>
                <a:ext cx="115560" cy="84240"/>
              </p14:xfrm>
            </p:contentPart>
          </mc:Choice>
          <mc:Fallback>
            <p:pic>
              <p:nvPicPr>
                <p:cNvPr id="77" name="Freihand 76">
                  <a:extLst>
                    <a:ext uri="{FF2B5EF4-FFF2-40B4-BE49-F238E27FC236}">
                      <a16:creationId xmlns:a16="http://schemas.microsoft.com/office/drawing/2014/main" id="{EE8BDBB2-5CB1-4F10-A690-327C688EA17A}"/>
                    </a:ext>
                  </a:extLst>
                </p:cNvPr>
                <p:cNvPicPr/>
                <p:nvPr/>
              </p:nvPicPr>
              <p:blipFill>
                <a:blip r:embed="rId550"/>
                <a:stretch>
                  <a:fillRect/>
                </a:stretch>
              </p:blipFill>
              <p:spPr>
                <a:xfrm>
                  <a:off x="8762682" y="788885"/>
                  <a:ext cx="124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90" name="Freihand 89">
                  <a:extLst>
                    <a:ext uri="{FF2B5EF4-FFF2-40B4-BE49-F238E27FC236}">
                      <a16:creationId xmlns:a16="http://schemas.microsoft.com/office/drawing/2014/main" id="{DC2A2029-1FA9-48FE-8B11-21228DE20460}"/>
                    </a:ext>
                  </a:extLst>
                </p14:cNvPr>
                <p14:cNvContentPartPr/>
                <p14:nvPr/>
              </p14:nvContentPartPr>
              <p14:xfrm>
                <a:off x="9224562" y="821285"/>
                <a:ext cx="18720" cy="94320"/>
              </p14:xfrm>
            </p:contentPart>
          </mc:Choice>
          <mc:Fallback>
            <p:pic>
              <p:nvPicPr>
                <p:cNvPr id="90" name="Freihand 89">
                  <a:extLst>
                    <a:ext uri="{FF2B5EF4-FFF2-40B4-BE49-F238E27FC236}">
                      <a16:creationId xmlns:a16="http://schemas.microsoft.com/office/drawing/2014/main" id="{DC2A2029-1FA9-48FE-8B11-21228DE20460}"/>
                    </a:ext>
                  </a:extLst>
                </p:cNvPr>
                <p:cNvPicPr/>
                <p:nvPr/>
              </p:nvPicPr>
              <p:blipFill>
                <a:blip r:embed="rId552"/>
                <a:stretch>
                  <a:fillRect/>
                </a:stretch>
              </p:blipFill>
              <p:spPr>
                <a:xfrm>
                  <a:off x="9220242" y="816965"/>
                  <a:ext cx="27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91" name="Freihand 90">
                  <a:extLst>
                    <a:ext uri="{FF2B5EF4-FFF2-40B4-BE49-F238E27FC236}">
                      <a16:creationId xmlns:a16="http://schemas.microsoft.com/office/drawing/2014/main" id="{D6A6D82C-94AE-43D7-9E0C-AF823959BCF3}"/>
                    </a:ext>
                  </a:extLst>
                </p14:cNvPr>
                <p14:cNvContentPartPr/>
                <p14:nvPr/>
              </p14:nvContentPartPr>
              <p14:xfrm>
                <a:off x="9175962" y="749645"/>
                <a:ext cx="125280" cy="73080"/>
              </p14:xfrm>
            </p:contentPart>
          </mc:Choice>
          <mc:Fallback>
            <p:pic>
              <p:nvPicPr>
                <p:cNvPr id="91" name="Freihand 90">
                  <a:extLst>
                    <a:ext uri="{FF2B5EF4-FFF2-40B4-BE49-F238E27FC236}">
                      <a16:creationId xmlns:a16="http://schemas.microsoft.com/office/drawing/2014/main" id="{D6A6D82C-94AE-43D7-9E0C-AF823959BCF3}"/>
                    </a:ext>
                  </a:extLst>
                </p:cNvPr>
                <p:cNvPicPr/>
                <p:nvPr/>
              </p:nvPicPr>
              <p:blipFill>
                <a:blip r:embed="rId554"/>
                <a:stretch>
                  <a:fillRect/>
                </a:stretch>
              </p:blipFill>
              <p:spPr>
                <a:xfrm>
                  <a:off x="9171642" y="745325"/>
                  <a:ext cx="133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92" name="Freihand 91">
                  <a:extLst>
                    <a:ext uri="{FF2B5EF4-FFF2-40B4-BE49-F238E27FC236}">
                      <a16:creationId xmlns:a16="http://schemas.microsoft.com/office/drawing/2014/main" id="{DEA8921B-46C2-4C32-9BCE-CD2B7886C2E8}"/>
                    </a:ext>
                  </a:extLst>
                </p14:cNvPr>
                <p14:cNvContentPartPr/>
                <p14:nvPr/>
              </p14:nvContentPartPr>
              <p14:xfrm>
                <a:off x="9063282" y="905165"/>
                <a:ext cx="61560" cy="101880"/>
              </p14:xfrm>
            </p:contentPart>
          </mc:Choice>
          <mc:Fallback>
            <p:pic>
              <p:nvPicPr>
                <p:cNvPr id="92" name="Freihand 91">
                  <a:extLst>
                    <a:ext uri="{FF2B5EF4-FFF2-40B4-BE49-F238E27FC236}">
                      <a16:creationId xmlns:a16="http://schemas.microsoft.com/office/drawing/2014/main" id="{DEA8921B-46C2-4C32-9BCE-CD2B7886C2E8}"/>
                    </a:ext>
                  </a:extLst>
                </p:cNvPr>
                <p:cNvPicPr/>
                <p:nvPr/>
              </p:nvPicPr>
              <p:blipFill>
                <a:blip r:embed="rId556"/>
                <a:stretch>
                  <a:fillRect/>
                </a:stretch>
              </p:blipFill>
              <p:spPr>
                <a:xfrm>
                  <a:off x="9058962" y="900845"/>
                  <a:ext cx="70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93" name="Freihand 92">
                  <a:extLst>
                    <a:ext uri="{FF2B5EF4-FFF2-40B4-BE49-F238E27FC236}">
                      <a16:creationId xmlns:a16="http://schemas.microsoft.com/office/drawing/2014/main" id="{73327E75-17CA-41EB-9196-BB6FAB4DFB2F}"/>
                    </a:ext>
                  </a:extLst>
                </p14:cNvPr>
                <p14:cNvContentPartPr/>
                <p14:nvPr/>
              </p14:nvContentPartPr>
              <p14:xfrm>
                <a:off x="9099642" y="958085"/>
                <a:ext cx="50760" cy="44280"/>
              </p14:xfrm>
            </p:contentPart>
          </mc:Choice>
          <mc:Fallback>
            <p:pic>
              <p:nvPicPr>
                <p:cNvPr id="93" name="Freihand 92">
                  <a:extLst>
                    <a:ext uri="{FF2B5EF4-FFF2-40B4-BE49-F238E27FC236}">
                      <a16:creationId xmlns:a16="http://schemas.microsoft.com/office/drawing/2014/main" id="{73327E75-17CA-41EB-9196-BB6FAB4DFB2F}"/>
                    </a:ext>
                  </a:extLst>
                </p:cNvPr>
                <p:cNvPicPr/>
                <p:nvPr/>
              </p:nvPicPr>
              <p:blipFill>
                <a:blip r:embed="rId558"/>
                <a:stretch>
                  <a:fillRect/>
                </a:stretch>
              </p:blipFill>
              <p:spPr>
                <a:xfrm>
                  <a:off x="9095322" y="953765"/>
                  <a:ext cx="59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94" name="Freihand 93">
                  <a:extLst>
                    <a:ext uri="{FF2B5EF4-FFF2-40B4-BE49-F238E27FC236}">
                      <a16:creationId xmlns:a16="http://schemas.microsoft.com/office/drawing/2014/main" id="{07A124F1-6CDB-46FD-80BB-255330602C35}"/>
                    </a:ext>
                  </a:extLst>
                </p14:cNvPr>
                <p14:cNvContentPartPr/>
                <p14:nvPr/>
              </p14:nvContentPartPr>
              <p14:xfrm>
                <a:off x="9154362" y="970685"/>
                <a:ext cx="93600" cy="35280"/>
              </p14:xfrm>
            </p:contentPart>
          </mc:Choice>
          <mc:Fallback>
            <p:pic>
              <p:nvPicPr>
                <p:cNvPr id="94" name="Freihand 93">
                  <a:extLst>
                    <a:ext uri="{FF2B5EF4-FFF2-40B4-BE49-F238E27FC236}">
                      <a16:creationId xmlns:a16="http://schemas.microsoft.com/office/drawing/2014/main" id="{07A124F1-6CDB-46FD-80BB-255330602C35}"/>
                    </a:ext>
                  </a:extLst>
                </p:cNvPr>
                <p:cNvPicPr/>
                <p:nvPr/>
              </p:nvPicPr>
              <p:blipFill>
                <a:blip r:embed="rId560"/>
                <a:stretch>
                  <a:fillRect/>
                </a:stretch>
              </p:blipFill>
              <p:spPr>
                <a:xfrm>
                  <a:off x="9150042" y="966365"/>
                  <a:ext cx="102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95" name="Freihand 94">
                  <a:extLst>
                    <a:ext uri="{FF2B5EF4-FFF2-40B4-BE49-F238E27FC236}">
                      <a16:creationId xmlns:a16="http://schemas.microsoft.com/office/drawing/2014/main" id="{1829713D-DB45-4708-802A-67CF8D3057F1}"/>
                    </a:ext>
                  </a:extLst>
                </p14:cNvPr>
                <p14:cNvContentPartPr/>
                <p14:nvPr/>
              </p14:nvContentPartPr>
              <p14:xfrm>
                <a:off x="9227082" y="953765"/>
                <a:ext cx="40320" cy="57600"/>
              </p14:xfrm>
            </p:contentPart>
          </mc:Choice>
          <mc:Fallback>
            <p:pic>
              <p:nvPicPr>
                <p:cNvPr id="95" name="Freihand 94">
                  <a:extLst>
                    <a:ext uri="{FF2B5EF4-FFF2-40B4-BE49-F238E27FC236}">
                      <a16:creationId xmlns:a16="http://schemas.microsoft.com/office/drawing/2014/main" id="{1829713D-DB45-4708-802A-67CF8D3057F1}"/>
                    </a:ext>
                  </a:extLst>
                </p:cNvPr>
                <p:cNvPicPr/>
                <p:nvPr/>
              </p:nvPicPr>
              <p:blipFill>
                <a:blip r:embed="rId562"/>
                <a:stretch>
                  <a:fillRect/>
                </a:stretch>
              </p:blipFill>
              <p:spPr>
                <a:xfrm>
                  <a:off x="9222762" y="949445"/>
                  <a:ext cx="48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96" name="Freihand 95">
                  <a:extLst>
                    <a:ext uri="{FF2B5EF4-FFF2-40B4-BE49-F238E27FC236}">
                      <a16:creationId xmlns:a16="http://schemas.microsoft.com/office/drawing/2014/main" id="{C5C109E6-EE47-4829-8EF6-7EB7CD48DF43}"/>
                    </a:ext>
                  </a:extLst>
                </p14:cNvPr>
                <p14:cNvContentPartPr/>
                <p14:nvPr/>
              </p14:nvContentPartPr>
              <p14:xfrm>
                <a:off x="9285762" y="968525"/>
                <a:ext cx="157680" cy="27360"/>
              </p14:xfrm>
            </p:contentPart>
          </mc:Choice>
          <mc:Fallback>
            <p:pic>
              <p:nvPicPr>
                <p:cNvPr id="96" name="Freihand 95">
                  <a:extLst>
                    <a:ext uri="{FF2B5EF4-FFF2-40B4-BE49-F238E27FC236}">
                      <a16:creationId xmlns:a16="http://schemas.microsoft.com/office/drawing/2014/main" id="{C5C109E6-EE47-4829-8EF6-7EB7CD48DF43}"/>
                    </a:ext>
                  </a:extLst>
                </p:cNvPr>
                <p:cNvPicPr/>
                <p:nvPr/>
              </p:nvPicPr>
              <p:blipFill>
                <a:blip r:embed="rId564"/>
                <a:stretch>
                  <a:fillRect/>
                </a:stretch>
              </p:blipFill>
              <p:spPr>
                <a:xfrm>
                  <a:off x="9281442" y="964205"/>
                  <a:ext cx="166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97" name="Freihand 96">
                  <a:extLst>
                    <a:ext uri="{FF2B5EF4-FFF2-40B4-BE49-F238E27FC236}">
                      <a16:creationId xmlns:a16="http://schemas.microsoft.com/office/drawing/2014/main" id="{3E485929-CF66-4B0F-A660-994D8B5E8368}"/>
                    </a:ext>
                  </a:extLst>
                </p14:cNvPr>
                <p14:cNvContentPartPr/>
                <p14:nvPr/>
              </p14:nvContentPartPr>
              <p14:xfrm>
                <a:off x="9476202" y="902645"/>
                <a:ext cx="71640" cy="108720"/>
              </p14:xfrm>
            </p:contentPart>
          </mc:Choice>
          <mc:Fallback>
            <p:pic>
              <p:nvPicPr>
                <p:cNvPr id="97" name="Freihand 96">
                  <a:extLst>
                    <a:ext uri="{FF2B5EF4-FFF2-40B4-BE49-F238E27FC236}">
                      <a16:creationId xmlns:a16="http://schemas.microsoft.com/office/drawing/2014/main" id="{3E485929-CF66-4B0F-A660-994D8B5E8368}"/>
                    </a:ext>
                  </a:extLst>
                </p:cNvPr>
                <p:cNvPicPr/>
                <p:nvPr/>
              </p:nvPicPr>
              <p:blipFill>
                <a:blip r:embed="rId566"/>
                <a:stretch>
                  <a:fillRect/>
                </a:stretch>
              </p:blipFill>
              <p:spPr>
                <a:xfrm>
                  <a:off x="9471882" y="898325"/>
                  <a:ext cx="80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98" name="Freihand 97">
                  <a:extLst>
                    <a:ext uri="{FF2B5EF4-FFF2-40B4-BE49-F238E27FC236}">
                      <a16:creationId xmlns:a16="http://schemas.microsoft.com/office/drawing/2014/main" id="{F27E2DF3-2082-4029-A61F-BE942F1F39FF}"/>
                    </a:ext>
                  </a:extLst>
                </p14:cNvPr>
                <p14:cNvContentPartPr/>
                <p14:nvPr/>
              </p14:nvContentPartPr>
              <p14:xfrm>
                <a:off x="9555402" y="951965"/>
                <a:ext cx="181440" cy="40320"/>
              </p14:xfrm>
            </p:contentPart>
          </mc:Choice>
          <mc:Fallback>
            <p:pic>
              <p:nvPicPr>
                <p:cNvPr id="98" name="Freihand 97">
                  <a:extLst>
                    <a:ext uri="{FF2B5EF4-FFF2-40B4-BE49-F238E27FC236}">
                      <a16:creationId xmlns:a16="http://schemas.microsoft.com/office/drawing/2014/main" id="{F27E2DF3-2082-4029-A61F-BE942F1F39FF}"/>
                    </a:ext>
                  </a:extLst>
                </p:cNvPr>
                <p:cNvPicPr/>
                <p:nvPr/>
              </p:nvPicPr>
              <p:blipFill>
                <a:blip r:embed="rId568"/>
                <a:stretch>
                  <a:fillRect/>
                </a:stretch>
              </p:blipFill>
              <p:spPr>
                <a:xfrm>
                  <a:off x="9551082" y="947645"/>
                  <a:ext cx="190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99" name="Freihand 98">
                  <a:extLst>
                    <a:ext uri="{FF2B5EF4-FFF2-40B4-BE49-F238E27FC236}">
                      <a16:creationId xmlns:a16="http://schemas.microsoft.com/office/drawing/2014/main" id="{CC1DE605-4D34-4F23-B3EC-A29059EF930A}"/>
                    </a:ext>
                  </a:extLst>
                </p14:cNvPr>
                <p14:cNvContentPartPr/>
                <p14:nvPr/>
              </p14:nvContentPartPr>
              <p14:xfrm>
                <a:off x="9710562" y="935405"/>
                <a:ext cx="64080" cy="101880"/>
              </p14:xfrm>
            </p:contentPart>
          </mc:Choice>
          <mc:Fallback>
            <p:pic>
              <p:nvPicPr>
                <p:cNvPr id="99" name="Freihand 98">
                  <a:extLst>
                    <a:ext uri="{FF2B5EF4-FFF2-40B4-BE49-F238E27FC236}">
                      <a16:creationId xmlns:a16="http://schemas.microsoft.com/office/drawing/2014/main" id="{CC1DE605-4D34-4F23-B3EC-A29059EF930A}"/>
                    </a:ext>
                  </a:extLst>
                </p:cNvPr>
                <p:cNvPicPr/>
                <p:nvPr/>
              </p:nvPicPr>
              <p:blipFill>
                <a:blip r:embed="rId570"/>
                <a:stretch>
                  <a:fillRect/>
                </a:stretch>
              </p:blipFill>
              <p:spPr>
                <a:xfrm>
                  <a:off x="9706242" y="931085"/>
                  <a:ext cx="72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00" name="Freihand 99">
                  <a:extLst>
                    <a:ext uri="{FF2B5EF4-FFF2-40B4-BE49-F238E27FC236}">
                      <a16:creationId xmlns:a16="http://schemas.microsoft.com/office/drawing/2014/main" id="{F1019780-FF62-44FA-8196-F1A708A31993}"/>
                    </a:ext>
                  </a:extLst>
                </p14:cNvPr>
                <p14:cNvContentPartPr/>
                <p14:nvPr/>
              </p14:nvContentPartPr>
              <p14:xfrm>
                <a:off x="9791562" y="953765"/>
                <a:ext cx="82080" cy="59040"/>
              </p14:xfrm>
            </p:contentPart>
          </mc:Choice>
          <mc:Fallback>
            <p:pic>
              <p:nvPicPr>
                <p:cNvPr id="100" name="Freihand 99">
                  <a:extLst>
                    <a:ext uri="{FF2B5EF4-FFF2-40B4-BE49-F238E27FC236}">
                      <a16:creationId xmlns:a16="http://schemas.microsoft.com/office/drawing/2014/main" id="{F1019780-FF62-44FA-8196-F1A708A31993}"/>
                    </a:ext>
                  </a:extLst>
                </p:cNvPr>
                <p:cNvPicPr/>
                <p:nvPr/>
              </p:nvPicPr>
              <p:blipFill>
                <a:blip r:embed="rId572"/>
                <a:stretch>
                  <a:fillRect/>
                </a:stretch>
              </p:blipFill>
              <p:spPr>
                <a:xfrm>
                  <a:off x="9787242" y="949445"/>
                  <a:ext cx="90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01" name="Freihand 100">
                  <a:extLst>
                    <a:ext uri="{FF2B5EF4-FFF2-40B4-BE49-F238E27FC236}">
                      <a16:creationId xmlns:a16="http://schemas.microsoft.com/office/drawing/2014/main" id="{1D453081-4297-4A0B-B2FB-1295BB83EF81}"/>
                    </a:ext>
                  </a:extLst>
                </p14:cNvPr>
                <p14:cNvContentPartPr/>
                <p14:nvPr/>
              </p14:nvContentPartPr>
              <p14:xfrm>
                <a:off x="9737922" y="809045"/>
                <a:ext cx="263520" cy="66960"/>
              </p14:xfrm>
            </p:contentPart>
          </mc:Choice>
          <mc:Fallback>
            <p:pic>
              <p:nvPicPr>
                <p:cNvPr id="101" name="Freihand 100">
                  <a:extLst>
                    <a:ext uri="{FF2B5EF4-FFF2-40B4-BE49-F238E27FC236}">
                      <a16:creationId xmlns:a16="http://schemas.microsoft.com/office/drawing/2014/main" id="{1D453081-4297-4A0B-B2FB-1295BB83EF81}"/>
                    </a:ext>
                  </a:extLst>
                </p:cNvPr>
                <p:cNvPicPr/>
                <p:nvPr/>
              </p:nvPicPr>
              <p:blipFill>
                <a:blip r:embed="rId574"/>
                <a:stretch>
                  <a:fillRect/>
                </a:stretch>
              </p:blipFill>
              <p:spPr>
                <a:xfrm>
                  <a:off x="9733602" y="804725"/>
                  <a:ext cx="272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02" name="Freihand 101">
                  <a:extLst>
                    <a:ext uri="{FF2B5EF4-FFF2-40B4-BE49-F238E27FC236}">
                      <a16:creationId xmlns:a16="http://schemas.microsoft.com/office/drawing/2014/main" id="{B6775447-B35A-4F4B-9A15-5575988C4EF9}"/>
                    </a:ext>
                  </a:extLst>
                </p14:cNvPr>
                <p14:cNvContentPartPr/>
                <p14:nvPr/>
              </p14:nvContentPartPr>
              <p14:xfrm>
                <a:off x="9664482" y="729125"/>
                <a:ext cx="221760" cy="126360"/>
              </p14:xfrm>
            </p:contentPart>
          </mc:Choice>
          <mc:Fallback>
            <p:pic>
              <p:nvPicPr>
                <p:cNvPr id="102" name="Freihand 101">
                  <a:extLst>
                    <a:ext uri="{FF2B5EF4-FFF2-40B4-BE49-F238E27FC236}">
                      <a16:creationId xmlns:a16="http://schemas.microsoft.com/office/drawing/2014/main" id="{B6775447-B35A-4F4B-9A15-5575988C4EF9}"/>
                    </a:ext>
                  </a:extLst>
                </p:cNvPr>
                <p:cNvPicPr/>
                <p:nvPr/>
              </p:nvPicPr>
              <p:blipFill>
                <a:blip r:embed="rId576"/>
                <a:stretch>
                  <a:fillRect/>
                </a:stretch>
              </p:blipFill>
              <p:spPr>
                <a:xfrm>
                  <a:off x="9660162" y="724805"/>
                  <a:ext cx="230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03" name="Freihand 102">
                  <a:extLst>
                    <a:ext uri="{FF2B5EF4-FFF2-40B4-BE49-F238E27FC236}">
                      <a16:creationId xmlns:a16="http://schemas.microsoft.com/office/drawing/2014/main" id="{C6236CDC-4BBD-4AE8-9101-6F5985D0D25E}"/>
                    </a:ext>
                  </a:extLst>
                </p14:cNvPr>
                <p14:cNvContentPartPr/>
                <p14:nvPr/>
              </p14:nvContentPartPr>
              <p14:xfrm>
                <a:off x="10048242" y="854765"/>
                <a:ext cx="111240" cy="126360"/>
              </p14:xfrm>
            </p:contentPart>
          </mc:Choice>
          <mc:Fallback>
            <p:pic>
              <p:nvPicPr>
                <p:cNvPr id="103" name="Freihand 102">
                  <a:extLst>
                    <a:ext uri="{FF2B5EF4-FFF2-40B4-BE49-F238E27FC236}">
                      <a16:creationId xmlns:a16="http://schemas.microsoft.com/office/drawing/2014/main" id="{C6236CDC-4BBD-4AE8-9101-6F5985D0D25E}"/>
                    </a:ext>
                  </a:extLst>
                </p:cNvPr>
                <p:cNvPicPr/>
                <p:nvPr/>
              </p:nvPicPr>
              <p:blipFill>
                <a:blip r:embed="rId578"/>
                <a:stretch>
                  <a:fillRect/>
                </a:stretch>
              </p:blipFill>
              <p:spPr>
                <a:xfrm>
                  <a:off x="10043922" y="850445"/>
                  <a:ext cx="119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04" name="Freihand 103">
                  <a:extLst>
                    <a:ext uri="{FF2B5EF4-FFF2-40B4-BE49-F238E27FC236}">
                      <a16:creationId xmlns:a16="http://schemas.microsoft.com/office/drawing/2014/main" id="{C3BF02A6-DC04-4AE9-BA05-E02B64BB9581}"/>
                    </a:ext>
                  </a:extLst>
                </p14:cNvPr>
                <p14:cNvContentPartPr/>
                <p14:nvPr/>
              </p14:nvContentPartPr>
              <p14:xfrm>
                <a:off x="10107642" y="932525"/>
                <a:ext cx="59040" cy="125280"/>
              </p14:xfrm>
            </p:contentPart>
          </mc:Choice>
          <mc:Fallback>
            <p:pic>
              <p:nvPicPr>
                <p:cNvPr id="104" name="Freihand 103">
                  <a:extLst>
                    <a:ext uri="{FF2B5EF4-FFF2-40B4-BE49-F238E27FC236}">
                      <a16:creationId xmlns:a16="http://schemas.microsoft.com/office/drawing/2014/main" id="{C3BF02A6-DC04-4AE9-BA05-E02B64BB9581}"/>
                    </a:ext>
                  </a:extLst>
                </p:cNvPr>
                <p:cNvPicPr/>
                <p:nvPr/>
              </p:nvPicPr>
              <p:blipFill>
                <a:blip r:embed="rId580"/>
                <a:stretch>
                  <a:fillRect/>
                </a:stretch>
              </p:blipFill>
              <p:spPr>
                <a:xfrm>
                  <a:off x="10103322" y="928205"/>
                  <a:ext cx="67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05" name="Freihand 104">
                  <a:extLst>
                    <a:ext uri="{FF2B5EF4-FFF2-40B4-BE49-F238E27FC236}">
                      <a16:creationId xmlns:a16="http://schemas.microsoft.com/office/drawing/2014/main" id="{56870D49-5A00-4990-A4B8-C63285455158}"/>
                    </a:ext>
                  </a:extLst>
                </p14:cNvPr>
                <p14:cNvContentPartPr/>
                <p14:nvPr/>
              </p14:nvContentPartPr>
              <p14:xfrm>
                <a:off x="10192242" y="935045"/>
                <a:ext cx="214920" cy="45000"/>
              </p14:xfrm>
            </p:contentPart>
          </mc:Choice>
          <mc:Fallback>
            <p:pic>
              <p:nvPicPr>
                <p:cNvPr id="105" name="Freihand 104">
                  <a:extLst>
                    <a:ext uri="{FF2B5EF4-FFF2-40B4-BE49-F238E27FC236}">
                      <a16:creationId xmlns:a16="http://schemas.microsoft.com/office/drawing/2014/main" id="{56870D49-5A00-4990-A4B8-C63285455158}"/>
                    </a:ext>
                  </a:extLst>
                </p:cNvPr>
                <p:cNvPicPr/>
                <p:nvPr/>
              </p:nvPicPr>
              <p:blipFill>
                <a:blip r:embed="rId582"/>
                <a:stretch>
                  <a:fillRect/>
                </a:stretch>
              </p:blipFill>
              <p:spPr>
                <a:xfrm>
                  <a:off x="10187922" y="930725"/>
                  <a:ext cx="223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06" name="Freihand 105">
                  <a:extLst>
                    <a:ext uri="{FF2B5EF4-FFF2-40B4-BE49-F238E27FC236}">
                      <a16:creationId xmlns:a16="http://schemas.microsoft.com/office/drawing/2014/main" id="{2A4B73FE-5CFC-4D76-B510-46A89F03DCD7}"/>
                    </a:ext>
                  </a:extLst>
                </p14:cNvPr>
                <p14:cNvContentPartPr/>
                <p14:nvPr/>
              </p14:nvContentPartPr>
              <p14:xfrm>
                <a:off x="10456122" y="854405"/>
                <a:ext cx="73080" cy="148320"/>
              </p14:xfrm>
            </p:contentPart>
          </mc:Choice>
          <mc:Fallback>
            <p:pic>
              <p:nvPicPr>
                <p:cNvPr id="106" name="Freihand 105">
                  <a:extLst>
                    <a:ext uri="{FF2B5EF4-FFF2-40B4-BE49-F238E27FC236}">
                      <a16:creationId xmlns:a16="http://schemas.microsoft.com/office/drawing/2014/main" id="{2A4B73FE-5CFC-4D76-B510-46A89F03DCD7}"/>
                    </a:ext>
                  </a:extLst>
                </p:cNvPr>
                <p:cNvPicPr/>
                <p:nvPr/>
              </p:nvPicPr>
              <p:blipFill>
                <a:blip r:embed="rId584"/>
                <a:stretch>
                  <a:fillRect/>
                </a:stretch>
              </p:blipFill>
              <p:spPr>
                <a:xfrm>
                  <a:off x="10451802" y="850085"/>
                  <a:ext cx="81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08" name="Freihand 107">
                  <a:extLst>
                    <a:ext uri="{FF2B5EF4-FFF2-40B4-BE49-F238E27FC236}">
                      <a16:creationId xmlns:a16="http://schemas.microsoft.com/office/drawing/2014/main" id="{6FEFDF52-8FA5-4003-B4F9-B6E033A7D17A}"/>
                    </a:ext>
                  </a:extLst>
                </p14:cNvPr>
                <p14:cNvContentPartPr/>
                <p14:nvPr/>
              </p14:nvContentPartPr>
              <p14:xfrm>
                <a:off x="10530282" y="876365"/>
                <a:ext cx="281160" cy="111600"/>
              </p14:xfrm>
            </p:contentPart>
          </mc:Choice>
          <mc:Fallback>
            <p:pic>
              <p:nvPicPr>
                <p:cNvPr id="108" name="Freihand 107">
                  <a:extLst>
                    <a:ext uri="{FF2B5EF4-FFF2-40B4-BE49-F238E27FC236}">
                      <a16:creationId xmlns:a16="http://schemas.microsoft.com/office/drawing/2014/main" id="{6FEFDF52-8FA5-4003-B4F9-B6E033A7D17A}"/>
                    </a:ext>
                  </a:extLst>
                </p:cNvPr>
                <p:cNvPicPr/>
                <p:nvPr/>
              </p:nvPicPr>
              <p:blipFill>
                <a:blip r:embed="rId586"/>
                <a:stretch>
                  <a:fillRect/>
                </a:stretch>
              </p:blipFill>
              <p:spPr>
                <a:xfrm>
                  <a:off x="10525962" y="872045"/>
                  <a:ext cx="289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10" name="Freihand 109">
                  <a:extLst>
                    <a:ext uri="{FF2B5EF4-FFF2-40B4-BE49-F238E27FC236}">
                      <a16:creationId xmlns:a16="http://schemas.microsoft.com/office/drawing/2014/main" id="{3681313B-113F-4E23-978C-393AC011618C}"/>
                    </a:ext>
                  </a:extLst>
                </p14:cNvPr>
                <p14:cNvContentPartPr/>
                <p14:nvPr/>
              </p14:nvContentPartPr>
              <p14:xfrm>
                <a:off x="9474042" y="501965"/>
                <a:ext cx="263520" cy="300960"/>
              </p14:xfrm>
            </p:contentPart>
          </mc:Choice>
          <mc:Fallback>
            <p:pic>
              <p:nvPicPr>
                <p:cNvPr id="110" name="Freihand 109">
                  <a:extLst>
                    <a:ext uri="{FF2B5EF4-FFF2-40B4-BE49-F238E27FC236}">
                      <a16:creationId xmlns:a16="http://schemas.microsoft.com/office/drawing/2014/main" id="{3681313B-113F-4E23-978C-393AC011618C}"/>
                    </a:ext>
                  </a:extLst>
                </p:cNvPr>
                <p:cNvPicPr/>
                <p:nvPr/>
              </p:nvPicPr>
              <p:blipFill>
                <a:blip r:embed="rId588"/>
                <a:stretch>
                  <a:fillRect/>
                </a:stretch>
              </p:blipFill>
              <p:spPr>
                <a:xfrm>
                  <a:off x="9469722" y="497645"/>
                  <a:ext cx="2721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12" name="Freihand 111">
                  <a:extLst>
                    <a:ext uri="{FF2B5EF4-FFF2-40B4-BE49-F238E27FC236}">
                      <a16:creationId xmlns:a16="http://schemas.microsoft.com/office/drawing/2014/main" id="{EC1DFD78-4596-4600-93C1-D31AB6D695D0}"/>
                    </a:ext>
                  </a:extLst>
                </p14:cNvPr>
                <p14:cNvContentPartPr/>
                <p14:nvPr/>
              </p14:nvContentPartPr>
              <p14:xfrm>
                <a:off x="9764922" y="353285"/>
                <a:ext cx="848880" cy="234360"/>
              </p14:xfrm>
            </p:contentPart>
          </mc:Choice>
          <mc:Fallback>
            <p:pic>
              <p:nvPicPr>
                <p:cNvPr id="112" name="Freihand 111">
                  <a:extLst>
                    <a:ext uri="{FF2B5EF4-FFF2-40B4-BE49-F238E27FC236}">
                      <a16:creationId xmlns:a16="http://schemas.microsoft.com/office/drawing/2014/main" id="{EC1DFD78-4596-4600-93C1-D31AB6D695D0}"/>
                    </a:ext>
                  </a:extLst>
                </p:cNvPr>
                <p:cNvPicPr/>
                <p:nvPr/>
              </p:nvPicPr>
              <p:blipFill>
                <a:blip r:embed="rId590"/>
                <a:stretch>
                  <a:fillRect/>
                </a:stretch>
              </p:blipFill>
              <p:spPr>
                <a:xfrm>
                  <a:off x="9760602" y="348965"/>
                  <a:ext cx="8575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13" name="Freihand 112">
                  <a:extLst>
                    <a:ext uri="{FF2B5EF4-FFF2-40B4-BE49-F238E27FC236}">
                      <a16:creationId xmlns:a16="http://schemas.microsoft.com/office/drawing/2014/main" id="{5AC616C4-E507-4009-9F86-718C106EE2BB}"/>
                    </a:ext>
                  </a:extLst>
                </p14:cNvPr>
                <p14:cNvContentPartPr/>
                <p14:nvPr/>
              </p14:nvContentPartPr>
              <p14:xfrm>
                <a:off x="10542882" y="377045"/>
                <a:ext cx="151920" cy="137880"/>
              </p14:xfrm>
            </p:contentPart>
          </mc:Choice>
          <mc:Fallback>
            <p:pic>
              <p:nvPicPr>
                <p:cNvPr id="113" name="Freihand 112">
                  <a:extLst>
                    <a:ext uri="{FF2B5EF4-FFF2-40B4-BE49-F238E27FC236}">
                      <a16:creationId xmlns:a16="http://schemas.microsoft.com/office/drawing/2014/main" id="{5AC616C4-E507-4009-9F86-718C106EE2BB}"/>
                    </a:ext>
                  </a:extLst>
                </p:cNvPr>
                <p:cNvPicPr/>
                <p:nvPr/>
              </p:nvPicPr>
              <p:blipFill>
                <a:blip r:embed="rId592"/>
                <a:stretch>
                  <a:fillRect/>
                </a:stretch>
              </p:blipFill>
              <p:spPr>
                <a:xfrm>
                  <a:off x="10538562" y="372725"/>
                  <a:ext cx="160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15" name="Freihand 114">
                  <a:extLst>
                    <a:ext uri="{FF2B5EF4-FFF2-40B4-BE49-F238E27FC236}">
                      <a16:creationId xmlns:a16="http://schemas.microsoft.com/office/drawing/2014/main" id="{46337679-A7DD-4764-9D06-E72EA88A9CDA}"/>
                    </a:ext>
                  </a:extLst>
                </p14:cNvPr>
                <p14:cNvContentPartPr/>
                <p14:nvPr/>
              </p14:nvContentPartPr>
              <p14:xfrm>
                <a:off x="10241922" y="444365"/>
                <a:ext cx="638640" cy="414360"/>
              </p14:xfrm>
            </p:contentPart>
          </mc:Choice>
          <mc:Fallback>
            <p:pic>
              <p:nvPicPr>
                <p:cNvPr id="115" name="Freihand 114">
                  <a:extLst>
                    <a:ext uri="{FF2B5EF4-FFF2-40B4-BE49-F238E27FC236}">
                      <a16:creationId xmlns:a16="http://schemas.microsoft.com/office/drawing/2014/main" id="{46337679-A7DD-4764-9D06-E72EA88A9CDA}"/>
                    </a:ext>
                  </a:extLst>
                </p:cNvPr>
                <p:cNvPicPr/>
                <p:nvPr/>
              </p:nvPicPr>
              <p:blipFill>
                <a:blip r:embed="rId594"/>
                <a:stretch>
                  <a:fillRect/>
                </a:stretch>
              </p:blipFill>
              <p:spPr>
                <a:xfrm>
                  <a:off x="10237602" y="440045"/>
                  <a:ext cx="6472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16" name="Freihand 115">
                  <a:extLst>
                    <a:ext uri="{FF2B5EF4-FFF2-40B4-BE49-F238E27FC236}">
                      <a16:creationId xmlns:a16="http://schemas.microsoft.com/office/drawing/2014/main" id="{6CB7ACEA-C27F-4DD2-A4FF-82002396B4ED}"/>
                    </a:ext>
                  </a:extLst>
                </p14:cNvPr>
                <p14:cNvContentPartPr/>
                <p14:nvPr/>
              </p14:nvContentPartPr>
              <p14:xfrm>
                <a:off x="10888842" y="863405"/>
                <a:ext cx="114480" cy="160200"/>
              </p14:xfrm>
            </p:contentPart>
          </mc:Choice>
          <mc:Fallback>
            <p:pic>
              <p:nvPicPr>
                <p:cNvPr id="116" name="Freihand 115">
                  <a:extLst>
                    <a:ext uri="{FF2B5EF4-FFF2-40B4-BE49-F238E27FC236}">
                      <a16:creationId xmlns:a16="http://schemas.microsoft.com/office/drawing/2014/main" id="{6CB7ACEA-C27F-4DD2-A4FF-82002396B4ED}"/>
                    </a:ext>
                  </a:extLst>
                </p:cNvPr>
                <p:cNvPicPr/>
                <p:nvPr/>
              </p:nvPicPr>
              <p:blipFill>
                <a:blip r:embed="rId596"/>
                <a:stretch>
                  <a:fillRect/>
                </a:stretch>
              </p:blipFill>
              <p:spPr>
                <a:xfrm>
                  <a:off x="10884522" y="859085"/>
                  <a:ext cx="123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17" name="Freihand 116">
                  <a:extLst>
                    <a:ext uri="{FF2B5EF4-FFF2-40B4-BE49-F238E27FC236}">
                      <a16:creationId xmlns:a16="http://schemas.microsoft.com/office/drawing/2014/main" id="{7B9C7C75-A1CD-40B4-BD51-E83A877ACBC6}"/>
                    </a:ext>
                  </a:extLst>
                </p14:cNvPr>
                <p14:cNvContentPartPr/>
                <p14:nvPr/>
              </p14:nvContentPartPr>
              <p14:xfrm>
                <a:off x="10840242" y="793205"/>
                <a:ext cx="160200" cy="120600"/>
              </p14:xfrm>
            </p:contentPart>
          </mc:Choice>
          <mc:Fallback>
            <p:pic>
              <p:nvPicPr>
                <p:cNvPr id="117" name="Freihand 116">
                  <a:extLst>
                    <a:ext uri="{FF2B5EF4-FFF2-40B4-BE49-F238E27FC236}">
                      <a16:creationId xmlns:a16="http://schemas.microsoft.com/office/drawing/2014/main" id="{7B9C7C75-A1CD-40B4-BD51-E83A877ACBC6}"/>
                    </a:ext>
                  </a:extLst>
                </p:cNvPr>
                <p:cNvPicPr/>
                <p:nvPr/>
              </p:nvPicPr>
              <p:blipFill>
                <a:blip r:embed="rId598"/>
                <a:stretch>
                  <a:fillRect/>
                </a:stretch>
              </p:blipFill>
              <p:spPr>
                <a:xfrm>
                  <a:off x="10835922" y="788885"/>
                  <a:ext cx="168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18" name="Freihand 117">
                  <a:extLst>
                    <a:ext uri="{FF2B5EF4-FFF2-40B4-BE49-F238E27FC236}">
                      <a16:creationId xmlns:a16="http://schemas.microsoft.com/office/drawing/2014/main" id="{11F01974-8FA1-4E4D-8160-777691413955}"/>
                    </a:ext>
                  </a:extLst>
                </p14:cNvPr>
                <p14:cNvContentPartPr/>
                <p14:nvPr/>
              </p14:nvContentPartPr>
              <p14:xfrm>
                <a:off x="11109162" y="928565"/>
                <a:ext cx="248040" cy="126000"/>
              </p14:xfrm>
            </p:contentPart>
          </mc:Choice>
          <mc:Fallback>
            <p:pic>
              <p:nvPicPr>
                <p:cNvPr id="118" name="Freihand 117">
                  <a:extLst>
                    <a:ext uri="{FF2B5EF4-FFF2-40B4-BE49-F238E27FC236}">
                      <a16:creationId xmlns:a16="http://schemas.microsoft.com/office/drawing/2014/main" id="{11F01974-8FA1-4E4D-8160-777691413955}"/>
                    </a:ext>
                  </a:extLst>
                </p:cNvPr>
                <p:cNvPicPr/>
                <p:nvPr/>
              </p:nvPicPr>
              <p:blipFill>
                <a:blip r:embed="rId600"/>
                <a:stretch>
                  <a:fillRect/>
                </a:stretch>
              </p:blipFill>
              <p:spPr>
                <a:xfrm>
                  <a:off x="11104842" y="924245"/>
                  <a:ext cx="256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19" name="Freihand 118">
                  <a:extLst>
                    <a:ext uri="{FF2B5EF4-FFF2-40B4-BE49-F238E27FC236}">
                      <a16:creationId xmlns:a16="http://schemas.microsoft.com/office/drawing/2014/main" id="{65A632CD-1D4A-4E36-83DA-CE987E181E22}"/>
                    </a:ext>
                  </a:extLst>
                </p14:cNvPr>
                <p14:cNvContentPartPr/>
                <p14:nvPr/>
              </p14:nvContentPartPr>
              <p14:xfrm>
                <a:off x="11309682" y="948725"/>
                <a:ext cx="170640" cy="29520"/>
              </p14:xfrm>
            </p:contentPart>
          </mc:Choice>
          <mc:Fallback>
            <p:pic>
              <p:nvPicPr>
                <p:cNvPr id="119" name="Freihand 118">
                  <a:extLst>
                    <a:ext uri="{FF2B5EF4-FFF2-40B4-BE49-F238E27FC236}">
                      <a16:creationId xmlns:a16="http://schemas.microsoft.com/office/drawing/2014/main" id="{65A632CD-1D4A-4E36-83DA-CE987E181E22}"/>
                    </a:ext>
                  </a:extLst>
                </p:cNvPr>
                <p:cNvPicPr/>
                <p:nvPr/>
              </p:nvPicPr>
              <p:blipFill>
                <a:blip r:embed="rId602"/>
                <a:stretch>
                  <a:fillRect/>
                </a:stretch>
              </p:blipFill>
              <p:spPr>
                <a:xfrm>
                  <a:off x="11305362" y="944405"/>
                  <a:ext cx="179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20" name="Freihand 119">
                  <a:extLst>
                    <a:ext uri="{FF2B5EF4-FFF2-40B4-BE49-F238E27FC236}">
                      <a16:creationId xmlns:a16="http://schemas.microsoft.com/office/drawing/2014/main" id="{89407CD7-7138-40AB-9E4D-BF2442C8AB87}"/>
                    </a:ext>
                  </a:extLst>
                </p14:cNvPr>
                <p14:cNvContentPartPr/>
                <p14:nvPr/>
              </p14:nvContentPartPr>
              <p14:xfrm>
                <a:off x="11483922" y="889325"/>
                <a:ext cx="95400" cy="79560"/>
              </p14:xfrm>
            </p:contentPart>
          </mc:Choice>
          <mc:Fallback>
            <p:pic>
              <p:nvPicPr>
                <p:cNvPr id="120" name="Freihand 119">
                  <a:extLst>
                    <a:ext uri="{FF2B5EF4-FFF2-40B4-BE49-F238E27FC236}">
                      <a16:creationId xmlns:a16="http://schemas.microsoft.com/office/drawing/2014/main" id="{89407CD7-7138-40AB-9E4D-BF2442C8AB87}"/>
                    </a:ext>
                  </a:extLst>
                </p:cNvPr>
                <p:cNvPicPr/>
                <p:nvPr/>
              </p:nvPicPr>
              <p:blipFill>
                <a:blip r:embed="rId604"/>
                <a:stretch>
                  <a:fillRect/>
                </a:stretch>
              </p:blipFill>
              <p:spPr>
                <a:xfrm>
                  <a:off x="11479602" y="885005"/>
                  <a:ext cx="10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21" name="Freihand 120">
                  <a:extLst>
                    <a:ext uri="{FF2B5EF4-FFF2-40B4-BE49-F238E27FC236}">
                      <a16:creationId xmlns:a16="http://schemas.microsoft.com/office/drawing/2014/main" id="{B36B1F37-33F1-405B-B72E-ED9172760827}"/>
                    </a:ext>
                  </a:extLst>
                </p14:cNvPr>
                <p14:cNvContentPartPr/>
                <p14:nvPr/>
              </p14:nvContentPartPr>
              <p14:xfrm>
                <a:off x="11600562" y="810845"/>
                <a:ext cx="221040" cy="131040"/>
              </p14:xfrm>
            </p:contentPart>
          </mc:Choice>
          <mc:Fallback>
            <p:pic>
              <p:nvPicPr>
                <p:cNvPr id="121" name="Freihand 120">
                  <a:extLst>
                    <a:ext uri="{FF2B5EF4-FFF2-40B4-BE49-F238E27FC236}">
                      <a16:creationId xmlns:a16="http://schemas.microsoft.com/office/drawing/2014/main" id="{B36B1F37-33F1-405B-B72E-ED9172760827}"/>
                    </a:ext>
                  </a:extLst>
                </p:cNvPr>
                <p:cNvPicPr/>
                <p:nvPr/>
              </p:nvPicPr>
              <p:blipFill>
                <a:blip r:embed="rId606"/>
                <a:stretch>
                  <a:fillRect/>
                </a:stretch>
              </p:blipFill>
              <p:spPr>
                <a:xfrm>
                  <a:off x="11596242" y="806525"/>
                  <a:ext cx="229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22" name="Freihand 121">
                  <a:extLst>
                    <a:ext uri="{FF2B5EF4-FFF2-40B4-BE49-F238E27FC236}">
                      <a16:creationId xmlns:a16="http://schemas.microsoft.com/office/drawing/2014/main" id="{6A581E6A-3A5B-42AA-803E-239BBDBE1D2C}"/>
                    </a:ext>
                  </a:extLst>
                </p14:cNvPr>
                <p14:cNvContentPartPr/>
                <p14:nvPr/>
              </p14:nvContentPartPr>
              <p14:xfrm>
                <a:off x="11129682" y="1179845"/>
                <a:ext cx="30240" cy="83520"/>
              </p14:xfrm>
            </p:contentPart>
          </mc:Choice>
          <mc:Fallback>
            <p:pic>
              <p:nvPicPr>
                <p:cNvPr id="122" name="Freihand 121">
                  <a:extLst>
                    <a:ext uri="{FF2B5EF4-FFF2-40B4-BE49-F238E27FC236}">
                      <a16:creationId xmlns:a16="http://schemas.microsoft.com/office/drawing/2014/main" id="{6A581E6A-3A5B-42AA-803E-239BBDBE1D2C}"/>
                    </a:ext>
                  </a:extLst>
                </p:cNvPr>
                <p:cNvPicPr/>
                <p:nvPr/>
              </p:nvPicPr>
              <p:blipFill>
                <a:blip r:embed="rId608"/>
                <a:stretch>
                  <a:fillRect/>
                </a:stretch>
              </p:blipFill>
              <p:spPr>
                <a:xfrm>
                  <a:off x="11125362" y="1175525"/>
                  <a:ext cx="38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23" name="Freihand 122">
                  <a:extLst>
                    <a:ext uri="{FF2B5EF4-FFF2-40B4-BE49-F238E27FC236}">
                      <a16:creationId xmlns:a16="http://schemas.microsoft.com/office/drawing/2014/main" id="{70143B9B-9B38-467A-8B97-6EAC15D481E3}"/>
                    </a:ext>
                  </a:extLst>
                </p14:cNvPr>
                <p14:cNvContentPartPr/>
                <p14:nvPr/>
              </p14:nvContentPartPr>
              <p14:xfrm>
                <a:off x="11133282" y="1125485"/>
                <a:ext cx="109440" cy="66240"/>
              </p14:xfrm>
            </p:contentPart>
          </mc:Choice>
          <mc:Fallback>
            <p:pic>
              <p:nvPicPr>
                <p:cNvPr id="123" name="Freihand 122">
                  <a:extLst>
                    <a:ext uri="{FF2B5EF4-FFF2-40B4-BE49-F238E27FC236}">
                      <a16:creationId xmlns:a16="http://schemas.microsoft.com/office/drawing/2014/main" id="{70143B9B-9B38-467A-8B97-6EAC15D481E3}"/>
                    </a:ext>
                  </a:extLst>
                </p:cNvPr>
                <p:cNvPicPr/>
                <p:nvPr/>
              </p:nvPicPr>
              <p:blipFill>
                <a:blip r:embed="rId610"/>
                <a:stretch>
                  <a:fillRect/>
                </a:stretch>
              </p:blipFill>
              <p:spPr>
                <a:xfrm>
                  <a:off x="11128962" y="1121165"/>
                  <a:ext cx="118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24" name="Freihand 123">
                  <a:extLst>
                    <a:ext uri="{FF2B5EF4-FFF2-40B4-BE49-F238E27FC236}">
                      <a16:creationId xmlns:a16="http://schemas.microsoft.com/office/drawing/2014/main" id="{C9FABCFD-5F27-4BF0-9CCB-539C5570EEE9}"/>
                    </a:ext>
                  </a:extLst>
                </p14:cNvPr>
                <p14:cNvContentPartPr/>
                <p14:nvPr/>
              </p14:nvContentPartPr>
              <p14:xfrm>
                <a:off x="11157402" y="1230245"/>
                <a:ext cx="60120" cy="18720"/>
              </p14:xfrm>
            </p:contentPart>
          </mc:Choice>
          <mc:Fallback>
            <p:pic>
              <p:nvPicPr>
                <p:cNvPr id="124" name="Freihand 123">
                  <a:extLst>
                    <a:ext uri="{FF2B5EF4-FFF2-40B4-BE49-F238E27FC236}">
                      <a16:creationId xmlns:a16="http://schemas.microsoft.com/office/drawing/2014/main" id="{C9FABCFD-5F27-4BF0-9CCB-539C5570EEE9}"/>
                    </a:ext>
                  </a:extLst>
                </p:cNvPr>
                <p:cNvPicPr/>
                <p:nvPr/>
              </p:nvPicPr>
              <p:blipFill>
                <a:blip r:embed="rId612"/>
                <a:stretch>
                  <a:fillRect/>
                </a:stretch>
              </p:blipFill>
              <p:spPr>
                <a:xfrm>
                  <a:off x="11153082" y="1225925"/>
                  <a:ext cx="68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25" name="Freihand 124">
                  <a:extLst>
                    <a:ext uri="{FF2B5EF4-FFF2-40B4-BE49-F238E27FC236}">
                      <a16:creationId xmlns:a16="http://schemas.microsoft.com/office/drawing/2014/main" id="{C482923E-C61E-4FAF-ABDB-FDB8033A64F5}"/>
                    </a:ext>
                  </a:extLst>
                </p14:cNvPr>
                <p14:cNvContentPartPr/>
                <p14:nvPr/>
              </p14:nvContentPartPr>
              <p14:xfrm>
                <a:off x="11258202" y="1152125"/>
                <a:ext cx="102960" cy="94680"/>
              </p14:xfrm>
            </p:contentPart>
          </mc:Choice>
          <mc:Fallback>
            <p:pic>
              <p:nvPicPr>
                <p:cNvPr id="125" name="Freihand 124">
                  <a:extLst>
                    <a:ext uri="{FF2B5EF4-FFF2-40B4-BE49-F238E27FC236}">
                      <a16:creationId xmlns:a16="http://schemas.microsoft.com/office/drawing/2014/main" id="{C482923E-C61E-4FAF-ABDB-FDB8033A64F5}"/>
                    </a:ext>
                  </a:extLst>
                </p:cNvPr>
                <p:cNvPicPr/>
                <p:nvPr/>
              </p:nvPicPr>
              <p:blipFill>
                <a:blip r:embed="rId614"/>
                <a:stretch>
                  <a:fillRect/>
                </a:stretch>
              </p:blipFill>
              <p:spPr>
                <a:xfrm>
                  <a:off x="11253882" y="1147805"/>
                  <a:ext cx="111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26" name="Freihand 125">
                  <a:extLst>
                    <a:ext uri="{FF2B5EF4-FFF2-40B4-BE49-F238E27FC236}">
                      <a16:creationId xmlns:a16="http://schemas.microsoft.com/office/drawing/2014/main" id="{F53C933E-FEC6-4B41-B3C4-FB4A53A46B19}"/>
                    </a:ext>
                  </a:extLst>
                </p14:cNvPr>
                <p14:cNvContentPartPr/>
                <p14:nvPr/>
              </p14:nvContentPartPr>
              <p14:xfrm>
                <a:off x="11377362" y="1120085"/>
                <a:ext cx="76320" cy="72000"/>
              </p14:xfrm>
            </p:contentPart>
          </mc:Choice>
          <mc:Fallback>
            <p:pic>
              <p:nvPicPr>
                <p:cNvPr id="126" name="Freihand 125">
                  <a:extLst>
                    <a:ext uri="{FF2B5EF4-FFF2-40B4-BE49-F238E27FC236}">
                      <a16:creationId xmlns:a16="http://schemas.microsoft.com/office/drawing/2014/main" id="{F53C933E-FEC6-4B41-B3C4-FB4A53A46B19}"/>
                    </a:ext>
                  </a:extLst>
                </p:cNvPr>
                <p:cNvPicPr/>
                <p:nvPr/>
              </p:nvPicPr>
              <p:blipFill>
                <a:blip r:embed="rId616"/>
                <a:stretch>
                  <a:fillRect/>
                </a:stretch>
              </p:blipFill>
              <p:spPr>
                <a:xfrm>
                  <a:off x="11373042" y="1115765"/>
                  <a:ext cx="84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27" name="Freihand 126">
                  <a:extLst>
                    <a:ext uri="{FF2B5EF4-FFF2-40B4-BE49-F238E27FC236}">
                      <a16:creationId xmlns:a16="http://schemas.microsoft.com/office/drawing/2014/main" id="{A7B548FA-A4C7-4013-A0A4-115C8A320020}"/>
                    </a:ext>
                  </a:extLst>
                </p14:cNvPr>
                <p14:cNvContentPartPr/>
                <p14:nvPr/>
              </p14:nvContentPartPr>
              <p14:xfrm>
                <a:off x="11477802" y="1088405"/>
                <a:ext cx="97920" cy="187920"/>
              </p14:xfrm>
            </p:contentPart>
          </mc:Choice>
          <mc:Fallback>
            <p:pic>
              <p:nvPicPr>
                <p:cNvPr id="127" name="Freihand 126">
                  <a:extLst>
                    <a:ext uri="{FF2B5EF4-FFF2-40B4-BE49-F238E27FC236}">
                      <a16:creationId xmlns:a16="http://schemas.microsoft.com/office/drawing/2014/main" id="{A7B548FA-A4C7-4013-A0A4-115C8A320020}"/>
                    </a:ext>
                  </a:extLst>
                </p:cNvPr>
                <p:cNvPicPr/>
                <p:nvPr/>
              </p:nvPicPr>
              <p:blipFill>
                <a:blip r:embed="rId618"/>
                <a:stretch>
                  <a:fillRect/>
                </a:stretch>
              </p:blipFill>
              <p:spPr>
                <a:xfrm>
                  <a:off x="11473482" y="1084085"/>
                  <a:ext cx="106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28" name="Freihand 127">
                  <a:extLst>
                    <a:ext uri="{FF2B5EF4-FFF2-40B4-BE49-F238E27FC236}">
                      <a16:creationId xmlns:a16="http://schemas.microsoft.com/office/drawing/2014/main" id="{323E240B-306C-4A93-B990-627A8CB1AD49}"/>
                    </a:ext>
                  </a:extLst>
                </p14:cNvPr>
                <p14:cNvContentPartPr/>
                <p14:nvPr/>
              </p14:nvContentPartPr>
              <p14:xfrm>
                <a:off x="11594442" y="1028285"/>
                <a:ext cx="326160" cy="90360"/>
              </p14:xfrm>
            </p:contentPart>
          </mc:Choice>
          <mc:Fallback>
            <p:pic>
              <p:nvPicPr>
                <p:cNvPr id="128" name="Freihand 127">
                  <a:extLst>
                    <a:ext uri="{FF2B5EF4-FFF2-40B4-BE49-F238E27FC236}">
                      <a16:creationId xmlns:a16="http://schemas.microsoft.com/office/drawing/2014/main" id="{323E240B-306C-4A93-B990-627A8CB1AD49}"/>
                    </a:ext>
                  </a:extLst>
                </p:cNvPr>
                <p:cNvPicPr/>
                <p:nvPr/>
              </p:nvPicPr>
              <p:blipFill>
                <a:blip r:embed="rId620"/>
                <a:stretch>
                  <a:fillRect/>
                </a:stretch>
              </p:blipFill>
              <p:spPr>
                <a:xfrm>
                  <a:off x="11590122" y="1023965"/>
                  <a:ext cx="334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29" name="Freihand 128">
                  <a:extLst>
                    <a:ext uri="{FF2B5EF4-FFF2-40B4-BE49-F238E27FC236}">
                      <a16:creationId xmlns:a16="http://schemas.microsoft.com/office/drawing/2014/main" id="{F0C9A6B9-4E82-4250-9C99-D7F8AF90EA2F}"/>
                    </a:ext>
                  </a:extLst>
                </p14:cNvPr>
                <p14:cNvContentPartPr/>
                <p14:nvPr/>
              </p14:nvContentPartPr>
              <p14:xfrm>
                <a:off x="11920242" y="965645"/>
                <a:ext cx="29520" cy="30600"/>
              </p14:xfrm>
            </p:contentPart>
          </mc:Choice>
          <mc:Fallback>
            <p:pic>
              <p:nvPicPr>
                <p:cNvPr id="129" name="Freihand 128">
                  <a:extLst>
                    <a:ext uri="{FF2B5EF4-FFF2-40B4-BE49-F238E27FC236}">
                      <a16:creationId xmlns:a16="http://schemas.microsoft.com/office/drawing/2014/main" id="{F0C9A6B9-4E82-4250-9C99-D7F8AF90EA2F}"/>
                    </a:ext>
                  </a:extLst>
                </p:cNvPr>
                <p:cNvPicPr/>
                <p:nvPr/>
              </p:nvPicPr>
              <p:blipFill>
                <a:blip r:embed="rId622"/>
                <a:stretch>
                  <a:fillRect/>
                </a:stretch>
              </p:blipFill>
              <p:spPr>
                <a:xfrm>
                  <a:off x="11915922" y="961325"/>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30" name="Freihand 129">
                  <a:extLst>
                    <a:ext uri="{FF2B5EF4-FFF2-40B4-BE49-F238E27FC236}">
                      <a16:creationId xmlns:a16="http://schemas.microsoft.com/office/drawing/2014/main" id="{31FE176E-38A9-4E1A-975C-1B76147E9417}"/>
                    </a:ext>
                  </a:extLst>
                </p14:cNvPr>
                <p14:cNvContentPartPr/>
                <p14:nvPr/>
              </p14:nvContentPartPr>
              <p14:xfrm>
                <a:off x="11932482" y="988685"/>
                <a:ext cx="31680" cy="72360"/>
              </p14:xfrm>
            </p:contentPart>
          </mc:Choice>
          <mc:Fallback>
            <p:pic>
              <p:nvPicPr>
                <p:cNvPr id="130" name="Freihand 129">
                  <a:extLst>
                    <a:ext uri="{FF2B5EF4-FFF2-40B4-BE49-F238E27FC236}">
                      <a16:creationId xmlns:a16="http://schemas.microsoft.com/office/drawing/2014/main" id="{31FE176E-38A9-4E1A-975C-1B76147E9417}"/>
                    </a:ext>
                  </a:extLst>
                </p:cNvPr>
                <p:cNvPicPr/>
                <p:nvPr/>
              </p:nvPicPr>
              <p:blipFill>
                <a:blip r:embed="rId624"/>
                <a:stretch>
                  <a:fillRect/>
                </a:stretch>
              </p:blipFill>
              <p:spPr>
                <a:xfrm>
                  <a:off x="11928162" y="984365"/>
                  <a:ext cx="40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31" name="Freihand 130">
                  <a:extLst>
                    <a:ext uri="{FF2B5EF4-FFF2-40B4-BE49-F238E27FC236}">
                      <a16:creationId xmlns:a16="http://schemas.microsoft.com/office/drawing/2014/main" id="{56CA3B07-793B-4ED3-AA56-A3005DDD620A}"/>
                    </a:ext>
                  </a:extLst>
                </p14:cNvPr>
                <p14:cNvContentPartPr/>
                <p14:nvPr/>
              </p14:nvContentPartPr>
              <p14:xfrm>
                <a:off x="11977482" y="978245"/>
                <a:ext cx="56520" cy="66600"/>
              </p14:xfrm>
            </p:contentPart>
          </mc:Choice>
          <mc:Fallback>
            <p:pic>
              <p:nvPicPr>
                <p:cNvPr id="131" name="Freihand 130">
                  <a:extLst>
                    <a:ext uri="{FF2B5EF4-FFF2-40B4-BE49-F238E27FC236}">
                      <a16:creationId xmlns:a16="http://schemas.microsoft.com/office/drawing/2014/main" id="{56CA3B07-793B-4ED3-AA56-A3005DDD620A}"/>
                    </a:ext>
                  </a:extLst>
                </p:cNvPr>
                <p:cNvPicPr/>
                <p:nvPr/>
              </p:nvPicPr>
              <p:blipFill>
                <a:blip r:embed="rId626"/>
                <a:stretch>
                  <a:fillRect/>
                </a:stretch>
              </p:blipFill>
              <p:spPr>
                <a:xfrm>
                  <a:off x="11973162" y="973925"/>
                  <a:ext cx="65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32" name="Freihand 131">
                  <a:extLst>
                    <a:ext uri="{FF2B5EF4-FFF2-40B4-BE49-F238E27FC236}">
                      <a16:creationId xmlns:a16="http://schemas.microsoft.com/office/drawing/2014/main" id="{641C46B8-5DCD-4CC3-8996-F45A778BFC56}"/>
                    </a:ext>
                  </a:extLst>
                </p14:cNvPr>
                <p14:cNvContentPartPr/>
                <p14:nvPr/>
              </p14:nvContentPartPr>
              <p14:xfrm>
                <a:off x="12048402" y="962045"/>
                <a:ext cx="92880" cy="69840"/>
              </p14:xfrm>
            </p:contentPart>
          </mc:Choice>
          <mc:Fallback>
            <p:pic>
              <p:nvPicPr>
                <p:cNvPr id="132" name="Freihand 131">
                  <a:extLst>
                    <a:ext uri="{FF2B5EF4-FFF2-40B4-BE49-F238E27FC236}">
                      <a16:creationId xmlns:a16="http://schemas.microsoft.com/office/drawing/2014/main" id="{641C46B8-5DCD-4CC3-8996-F45A778BFC56}"/>
                    </a:ext>
                  </a:extLst>
                </p:cNvPr>
                <p:cNvPicPr/>
                <p:nvPr/>
              </p:nvPicPr>
              <p:blipFill>
                <a:blip r:embed="rId628"/>
                <a:stretch>
                  <a:fillRect/>
                </a:stretch>
              </p:blipFill>
              <p:spPr>
                <a:xfrm>
                  <a:off x="12044082" y="957725"/>
                  <a:ext cx="101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35" name="Freihand 134">
                  <a:extLst>
                    <a:ext uri="{FF2B5EF4-FFF2-40B4-BE49-F238E27FC236}">
                      <a16:creationId xmlns:a16="http://schemas.microsoft.com/office/drawing/2014/main" id="{6A7AE35B-93D5-472E-A4F4-D19BB5032D60}"/>
                    </a:ext>
                  </a:extLst>
                </p14:cNvPr>
                <p14:cNvContentPartPr/>
                <p14:nvPr/>
              </p14:nvContentPartPr>
              <p14:xfrm>
                <a:off x="8985522" y="766205"/>
                <a:ext cx="27720" cy="1440"/>
              </p14:xfrm>
            </p:contentPart>
          </mc:Choice>
          <mc:Fallback>
            <p:pic>
              <p:nvPicPr>
                <p:cNvPr id="135" name="Freihand 134">
                  <a:extLst>
                    <a:ext uri="{FF2B5EF4-FFF2-40B4-BE49-F238E27FC236}">
                      <a16:creationId xmlns:a16="http://schemas.microsoft.com/office/drawing/2014/main" id="{6A7AE35B-93D5-472E-A4F4-D19BB5032D60}"/>
                    </a:ext>
                  </a:extLst>
                </p:cNvPr>
                <p:cNvPicPr/>
                <p:nvPr/>
              </p:nvPicPr>
              <p:blipFill>
                <a:blip r:embed="rId630"/>
                <a:stretch>
                  <a:fillRect/>
                </a:stretch>
              </p:blipFill>
              <p:spPr>
                <a:xfrm>
                  <a:off x="8981202" y="761885"/>
                  <a:ext cx="363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36" name="Freihand 135">
                  <a:extLst>
                    <a:ext uri="{FF2B5EF4-FFF2-40B4-BE49-F238E27FC236}">
                      <a16:creationId xmlns:a16="http://schemas.microsoft.com/office/drawing/2014/main" id="{47A1E408-DBCE-433D-832E-35C81BF16626}"/>
                    </a:ext>
                  </a:extLst>
                </p14:cNvPr>
                <p14:cNvContentPartPr/>
                <p14:nvPr/>
              </p14:nvContentPartPr>
              <p14:xfrm>
                <a:off x="8793642" y="790325"/>
                <a:ext cx="280800" cy="23040"/>
              </p14:xfrm>
            </p:contentPart>
          </mc:Choice>
          <mc:Fallback>
            <p:pic>
              <p:nvPicPr>
                <p:cNvPr id="136" name="Freihand 135">
                  <a:extLst>
                    <a:ext uri="{FF2B5EF4-FFF2-40B4-BE49-F238E27FC236}">
                      <a16:creationId xmlns:a16="http://schemas.microsoft.com/office/drawing/2014/main" id="{47A1E408-DBCE-433D-832E-35C81BF16626}"/>
                    </a:ext>
                  </a:extLst>
                </p:cNvPr>
                <p:cNvPicPr/>
                <p:nvPr/>
              </p:nvPicPr>
              <p:blipFill>
                <a:blip r:embed="rId632"/>
                <a:stretch>
                  <a:fillRect/>
                </a:stretch>
              </p:blipFill>
              <p:spPr>
                <a:xfrm>
                  <a:off x="8789322" y="786005"/>
                  <a:ext cx="289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38" name="Freihand 137">
                  <a:extLst>
                    <a:ext uri="{FF2B5EF4-FFF2-40B4-BE49-F238E27FC236}">
                      <a16:creationId xmlns:a16="http://schemas.microsoft.com/office/drawing/2014/main" id="{070C2996-F78F-4763-81A5-CCBBC700CB9D}"/>
                    </a:ext>
                  </a:extLst>
                </p14:cNvPr>
                <p14:cNvContentPartPr/>
                <p14:nvPr/>
              </p14:nvContentPartPr>
              <p14:xfrm>
                <a:off x="8580522" y="391445"/>
                <a:ext cx="3111480" cy="530280"/>
              </p14:xfrm>
            </p:contentPart>
          </mc:Choice>
          <mc:Fallback>
            <p:pic>
              <p:nvPicPr>
                <p:cNvPr id="138" name="Freihand 137">
                  <a:extLst>
                    <a:ext uri="{FF2B5EF4-FFF2-40B4-BE49-F238E27FC236}">
                      <a16:creationId xmlns:a16="http://schemas.microsoft.com/office/drawing/2014/main" id="{070C2996-F78F-4763-81A5-CCBBC700CB9D}"/>
                    </a:ext>
                  </a:extLst>
                </p:cNvPr>
                <p:cNvPicPr/>
                <p:nvPr/>
              </p:nvPicPr>
              <p:blipFill>
                <a:blip r:embed="rId634"/>
                <a:stretch>
                  <a:fillRect/>
                </a:stretch>
              </p:blipFill>
              <p:spPr>
                <a:xfrm>
                  <a:off x="8576202" y="387125"/>
                  <a:ext cx="312012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39" name="Freihand 138">
                  <a:extLst>
                    <a:ext uri="{FF2B5EF4-FFF2-40B4-BE49-F238E27FC236}">
                      <a16:creationId xmlns:a16="http://schemas.microsoft.com/office/drawing/2014/main" id="{E16E5353-176F-4A13-A41F-9F7FF6A67390}"/>
                    </a:ext>
                  </a:extLst>
                </p14:cNvPr>
                <p14:cNvContentPartPr/>
                <p14:nvPr/>
              </p14:nvContentPartPr>
              <p14:xfrm>
                <a:off x="7033962" y="883205"/>
                <a:ext cx="1931760" cy="629280"/>
              </p14:xfrm>
            </p:contentPart>
          </mc:Choice>
          <mc:Fallback>
            <p:pic>
              <p:nvPicPr>
                <p:cNvPr id="139" name="Freihand 138">
                  <a:extLst>
                    <a:ext uri="{FF2B5EF4-FFF2-40B4-BE49-F238E27FC236}">
                      <a16:creationId xmlns:a16="http://schemas.microsoft.com/office/drawing/2014/main" id="{E16E5353-176F-4A13-A41F-9F7FF6A67390}"/>
                    </a:ext>
                  </a:extLst>
                </p:cNvPr>
                <p:cNvPicPr/>
                <p:nvPr/>
              </p:nvPicPr>
              <p:blipFill>
                <a:blip r:embed="rId636"/>
                <a:stretch>
                  <a:fillRect/>
                </a:stretch>
              </p:blipFill>
              <p:spPr>
                <a:xfrm>
                  <a:off x="7029642" y="878885"/>
                  <a:ext cx="194040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40" name="Freihand 139">
                  <a:extLst>
                    <a:ext uri="{FF2B5EF4-FFF2-40B4-BE49-F238E27FC236}">
                      <a16:creationId xmlns:a16="http://schemas.microsoft.com/office/drawing/2014/main" id="{109AE05B-CDFA-42F9-9171-93FD457FE03A}"/>
                    </a:ext>
                  </a:extLst>
                </p14:cNvPr>
                <p14:cNvContentPartPr/>
                <p14:nvPr/>
              </p14:nvContentPartPr>
              <p14:xfrm>
                <a:off x="7323042" y="1455965"/>
                <a:ext cx="108360" cy="134640"/>
              </p14:xfrm>
            </p:contentPart>
          </mc:Choice>
          <mc:Fallback>
            <p:pic>
              <p:nvPicPr>
                <p:cNvPr id="140" name="Freihand 139">
                  <a:extLst>
                    <a:ext uri="{FF2B5EF4-FFF2-40B4-BE49-F238E27FC236}">
                      <a16:creationId xmlns:a16="http://schemas.microsoft.com/office/drawing/2014/main" id="{109AE05B-CDFA-42F9-9171-93FD457FE03A}"/>
                    </a:ext>
                  </a:extLst>
                </p:cNvPr>
                <p:cNvPicPr/>
                <p:nvPr/>
              </p:nvPicPr>
              <p:blipFill>
                <a:blip r:embed="rId638"/>
                <a:stretch>
                  <a:fillRect/>
                </a:stretch>
              </p:blipFill>
              <p:spPr>
                <a:xfrm>
                  <a:off x="7318722" y="1451645"/>
                  <a:ext cx="117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42" name="Freihand 141">
                  <a:extLst>
                    <a:ext uri="{FF2B5EF4-FFF2-40B4-BE49-F238E27FC236}">
                      <a16:creationId xmlns:a16="http://schemas.microsoft.com/office/drawing/2014/main" id="{C05402B7-557F-4AB6-A8E2-AA0A4D89717D}"/>
                    </a:ext>
                  </a:extLst>
                </p14:cNvPr>
                <p14:cNvContentPartPr/>
                <p14:nvPr/>
              </p14:nvContentPartPr>
              <p14:xfrm>
                <a:off x="7571082" y="1480085"/>
                <a:ext cx="136800" cy="6840"/>
              </p14:xfrm>
            </p:contentPart>
          </mc:Choice>
          <mc:Fallback>
            <p:pic>
              <p:nvPicPr>
                <p:cNvPr id="142" name="Freihand 141">
                  <a:extLst>
                    <a:ext uri="{FF2B5EF4-FFF2-40B4-BE49-F238E27FC236}">
                      <a16:creationId xmlns:a16="http://schemas.microsoft.com/office/drawing/2014/main" id="{C05402B7-557F-4AB6-A8E2-AA0A4D89717D}"/>
                    </a:ext>
                  </a:extLst>
                </p:cNvPr>
                <p:cNvPicPr/>
                <p:nvPr/>
              </p:nvPicPr>
              <p:blipFill>
                <a:blip r:embed="rId640"/>
                <a:stretch>
                  <a:fillRect/>
                </a:stretch>
              </p:blipFill>
              <p:spPr>
                <a:xfrm>
                  <a:off x="7566762" y="1475765"/>
                  <a:ext cx="145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43" name="Freihand 142">
                  <a:extLst>
                    <a:ext uri="{FF2B5EF4-FFF2-40B4-BE49-F238E27FC236}">
                      <a16:creationId xmlns:a16="http://schemas.microsoft.com/office/drawing/2014/main" id="{394E41FD-DE8D-4214-B252-C8DFEFB30C23}"/>
                    </a:ext>
                  </a:extLst>
                </p14:cNvPr>
                <p14:cNvContentPartPr/>
                <p14:nvPr/>
              </p14:nvContentPartPr>
              <p14:xfrm>
                <a:off x="7580442" y="1521485"/>
                <a:ext cx="115560" cy="8280"/>
              </p14:xfrm>
            </p:contentPart>
          </mc:Choice>
          <mc:Fallback>
            <p:pic>
              <p:nvPicPr>
                <p:cNvPr id="143" name="Freihand 142">
                  <a:extLst>
                    <a:ext uri="{FF2B5EF4-FFF2-40B4-BE49-F238E27FC236}">
                      <a16:creationId xmlns:a16="http://schemas.microsoft.com/office/drawing/2014/main" id="{394E41FD-DE8D-4214-B252-C8DFEFB30C23}"/>
                    </a:ext>
                  </a:extLst>
                </p:cNvPr>
                <p:cNvPicPr/>
                <p:nvPr/>
              </p:nvPicPr>
              <p:blipFill>
                <a:blip r:embed="rId642"/>
                <a:stretch>
                  <a:fillRect/>
                </a:stretch>
              </p:blipFill>
              <p:spPr>
                <a:xfrm>
                  <a:off x="7576122" y="1517165"/>
                  <a:ext cx="124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44" name="Freihand 143">
                  <a:extLst>
                    <a:ext uri="{FF2B5EF4-FFF2-40B4-BE49-F238E27FC236}">
                      <a16:creationId xmlns:a16="http://schemas.microsoft.com/office/drawing/2014/main" id="{514B4982-0D84-44DC-8D3F-671E733DD350}"/>
                    </a:ext>
                  </a:extLst>
                </p14:cNvPr>
                <p14:cNvContentPartPr/>
                <p14:nvPr/>
              </p14:nvContentPartPr>
              <p14:xfrm>
                <a:off x="7715442" y="1455605"/>
                <a:ext cx="86760" cy="114840"/>
              </p14:xfrm>
            </p:contentPart>
          </mc:Choice>
          <mc:Fallback>
            <p:pic>
              <p:nvPicPr>
                <p:cNvPr id="144" name="Freihand 143">
                  <a:extLst>
                    <a:ext uri="{FF2B5EF4-FFF2-40B4-BE49-F238E27FC236}">
                      <a16:creationId xmlns:a16="http://schemas.microsoft.com/office/drawing/2014/main" id="{514B4982-0D84-44DC-8D3F-671E733DD350}"/>
                    </a:ext>
                  </a:extLst>
                </p:cNvPr>
                <p:cNvPicPr/>
                <p:nvPr/>
              </p:nvPicPr>
              <p:blipFill>
                <a:blip r:embed="rId644"/>
                <a:stretch>
                  <a:fillRect/>
                </a:stretch>
              </p:blipFill>
              <p:spPr>
                <a:xfrm>
                  <a:off x="7711122" y="1451285"/>
                  <a:ext cx="95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45" name="Freihand 144">
                  <a:extLst>
                    <a:ext uri="{FF2B5EF4-FFF2-40B4-BE49-F238E27FC236}">
                      <a16:creationId xmlns:a16="http://schemas.microsoft.com/office/drawing/2014/main" id="{63C50A59-2BC0-478D-B900-C5A3A8609A8A}"/>
                    </a:ext>
                  </a:extLst>
                </p14:cNvPr>
                <p14:cNvContentPartPr/>
                <p14:nvPr/>
              </p14:nvContentPartPr>
              <p14:xfrm>
                <a:off x="8158962" y="1444085"/>
                <a:ext cx="194040" cy="71640"/>
              </p14:xfrm>
            </p:contentPart>
          </mc:Choice>
          <mc:Fallback>
            <p:pic>
              <p:nvPicPr>
                <p:cNvPr id="145" name="Freihand 144">
                  <a:extLst>
                    <a:ext uri="{FF2B5EF4-FFF2-40B4-BE49-F238E27FC236}">
                      <a16:creationId xmlns:a16="http://schemas.microsoft.com/office/drawing/2014/main" id="{63C50A59-2BC0-478D-B900-C5A3A8609A8A}"/>
                    </a:ext>
                  </a:extLst>
                </p:cNvPr>
                <p:cNvPicPr/>
                <p:nvPr/>
              </p:nvPicPr>
              <p:blipFill>
                <a:blip r:embed="rId646"/>
                <a:stretch>
                  <a:fillRect/>
                </a:stretch>
              </p:blipFill>
              <p:spPr>
                <a:xfrm>
                  <a:off x="8154642" y="1439765"/>
                  <a:ext cx="202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46" name="Freihand 145">
                  <a:extLst>
                    <a:ext uri="{FF2B5EF4-FFF2-40B4-BE49-F238E27FC236}">
                      <a16:creationId xmlns:a16="http://schemas.microsoft.com/office/drawing/2014/main" id="{721F1D76-33A3-40E9-9206-8015B8B10E1D}"/>
                    </a:ext>
                  </a:extLst>
                </p14:cNvPr>
                <p14:cNvContentPartPr/>
                <p14:nvPr/>
              </p14:nvContentPartPr>
              <p14:xfrm>
                <a:off x="8396562" y="1482245"/>
                <a:ext cx="91440" cy="65160"/>
              </p14:xfrm>
            </p:contentPart>
          </mc:Choice>
          <mc:Fallback>
            <p:pic>
              <p:nvPicPr>
                <p:cNvPr id="146" name="Freihand 145">
                  <a:extLst>
                    <a:ext uri="{FF2B5EF4-FFF2-40B4-BE49-F238E27FC236}">
                      <a16:creationId xmlns:a16="http://schemas.microsoft.com/office/drawing/2014/main" id="{721F1D76-33A3-40E9-9206-8015B8B10E1D}"/>
                    </a:ext>
                  </a:extLst>
                </p:cNvPr>
                <p:cNvPicPr/>
                <p:nvPr/>
              </p:nvPicPr>
              <p:blipFill>
                <a:blip r:embed="rId648"/>
                <a:stretch>
                  <a:fillRect/>
                </a:stretch>
              </p:blipFill>
              <p:spPr>
                <a:xfrm>
                  <a:off x="8392242" y="1477925"/>
                  <a:ext cx="100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48" name="Freihand 147">
                  <a:extLst>
                    <a:ext uri="{FF2B5EF4-FFF2-40B4-BE49-F238E27FC236}">
                      <a16:creationId xmlns:a16="http://schemas.microsoft.com/office/drawing/2014/main" id="{6340BC64-D6BA-4487-8E04-7E185295C351}"/>
                    </a:ext>
                  </a:extLst>
                </p14:cNvPr>
                <p14:cNvContentPartPr/>
                <p14:nvPr/>
              </p14:nvContentPartPr>
              <p14:xfrm>
                <a:off x="8711562" y="1439045"/>
                <a:ext cx="30240" cy="360"/>
              </p14:xfrm>
            </p:contentPart>
          </mc:Choice>
          <mc:Fallback>
            <p:pic>
              <p:nvPicPr>
                <p:cNvPr id="148" name="Freihand 147">
                  <a:extLst>
                    <a:ext uri="{FF2B5EF4-FFF2-40B4-BE49-F238E27FC236}">
                      <a16:creationId xmlns:a16="http://schemas.microsoft.com/office/drawing/2014/main" id="{6340BC64-D6BA-4487-8E04-7E185295C351}"/>
                    </a:ext>
                  </a:extLst>
                </p:cNvPr>
                <p:cNvPicPr/>
                <p:nvPr/>
              </p:nvPicPr>
              <p:blipFill>
                <a:blip r:embed="rId650"/>
                <a:stretch>
                  <a:fillRect/>
                </a:stretch>
              </p:blipFill>
              <p:spPr>
                <a:xfrm>
                  <a:off x="8707242" y="1434725"/>
                  <a:ext cx="38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49" name="Freihand 148">
                  <a:extLst>
                    <a:ext uri="{FF2B5EF4-FFF2-40B4-BE49-F238E27FC236}">
                      <a16:creationId xmlns:a16="http://schemas.microsoft.com/office/drawing/2014/main" id="{F56A2A1F-7885-46E3-9ED7-A5AB5AA5590E}"/>
                    </a:ext>
                  </a:extLst>
                </p14:cNvPr>
                <p14:cNvContentPartPr/>
                <p14:nvPr/>
              </p14:nvContentPartPr>
              <p14:xfrm>
                <a:off x="8673402" y="1427165"/>
                <a:ext cx="146880" cy="6840"/>
              </p14:xfrm>
            </p:contentPart>
          </mc:Choice>
          <mc:Fallback>
            <p:pic>
              <p:nvPicPr>
                <p:cNvPr id="149" name="Freihand 148">
                  <a:extLst>
                    <a:ext uri="{FF2B5EF4-FFF2-40B4-BE49-F238E27FC236}">
                      <a16:creationId xmlns:a16="http://schemas.microsoft.com/office/drawing/2014/main" id="{F56A2A1F-7885-46E3-9ED7-A5AB5AA5590E}"/>
                    </a:ext>
                  </a:extLst>
                </p:cNvPr>
                <p:cNvPicPr/>
                <p:nvPr/>
              </p:nvPicPr>
              <p:blipFill>
                <a:blip r:embed="rId652"/>
                <a:stretch>
                  <a:fillRect/>
                </a:stretch>
              </p:blipFill>
              <p:spPr>
                <a:xfrm>
                  <a:off x="8669082" y="1422845"/>
                  <a:ext cx="155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50" name="Freihand 149">
                  <a:extLst>
                    <a:ext uri="{FF2B5EF4-FFF2-40B4-BE49-F238E27FC236}">
                      <a16:creationId xmlns:a16="http://schemas.microsoft.com/office/drawing/2014/main" id="{6B886E2B-1E9E-42CF-A058-C5C7E4EAFA86}"/>
                    </a:ext>
                  </a:extLst>
                </p14:cNvPr>
                <p14:cNvContentPartPr/>
                <p14:nvPr/>
              </p14:nvContentPartPr>
              <p14:xfrm>
                <a:off x="8692482" y="1454885"/>
                <a:ext cx="147600" cy="18720"/>
              </p14:xfrm>
            </p:contentPart>
          </mc:Choice>
          <mc:Fallback>
            <p:pic>
              <p:nvPicPr>
                <p:cNvPr id="150" name="Freihand 149">
                  <a:extLst>
                    <a:ext uri="{FF2B5EF4-FFF2-40B4-BE49-F238E27FC236}">
                      <a16:creationId xmlns:a16="http://schemas.microsoft.com/office/drawing/2014/main" id="{6B886E2B-1E9E-42CF-A058-C5C7E4EAFA86}"/>
                    </a:ext>
                  </a:extLst>
                </p:cNvPr>
                <p:cNvPicPr/>
                <p:nvPr/>
              </p:nvPicPr>
              <p:blipFill>
                <a:blip r:embed="rId654"/>
                <a:stretch>
                  <a:fillRect/>
                </a:stretch>
              </p:blipFill>
              <p:spPr>
                <a:xfrm>
                  <a:off x="8688162" y="1450565"/>
                  <a:ext cx="156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51" name="Freihand 150">
                  <a:extLst>
                    <a:ext uri="{FF2B5EF4-FFF2-40B4-BE49-F238E27FC236}">
                      <a16:creationId xmlns:a16="http://schemas.microsoft.com/office/drawing/2014/main" id="{E68F5FE3-BCD7-4B81-A911-5E43FFFBD232}"/>
                    </a:ext>
                  </a:extLst>
                </p14:cNvPr>
                <p14:cNvContentPartPr/>
                <p14:nvPr/>
              </p14:nvContentPartPr>
              <p14:xfrm>
                <a:off x="9039882" y="1370285"/>
                <a:ext cx="107280" cy="95040"/>
              </p14:xfrm>
            </p:contentPart>
          </mc:Choice>
          <mc:Fallback>
            <p:pic>
              <p:nvPicPr>
                <p:cNvPr id="151" name="Freihand 150">
                  <a:extLst>
                    <a:ext uri="{FF2B5EF4-FFF2-40B4-BE49-F238E27FC236}">
                      <a16:creationId xmlns:a16="http://schemas.microsoft.com/office/drawing/2014/main" id="{E68F5FE3-BCD7-4B81-A911-5E43FFFBD232}"/>
                    </a:ext>
                  </a:extLst>
                </p:cNvPr>
                <p:cNvPicPr/>
                <p:nvPr/>
              </p:nvPicPr>
              <p:blipFill>
                <a:blip r:embed="rId656"/>
                <a:stretch>
                  <a:fillRect/>
                </a:stretch>
              </p:blipFill>
              <p:spPr>
                <a:xfrm>
                  <a:off x="9035562" y="1365965"/>
                  <a:ext cx="11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52" name="Freihand 151">
                  <a:extLst>
                    <a:ext uri="{FF2B5EF4-FFF2-40B4-BE49-F238E27FC236}">
                      <a16:creationId xmlns:a16="http://schemas.microsoft.com/office/drawing/2014/main" id="{43A9685E-CE5D-4457-B8E9-643D85FB5DB5}"/>
                    </a:ext>
                  </a:extLst>
                </p14:cNvPr>
                <p14:cNvContentPartPr/>
                <p14:nvPr/>
              </p14:nvContentPartPr>
              <p14:xfrm>
                <a:off x="9154362" y="1442285"/>
                <a:ext cx="72720" cy="72720"/>
              </p14:xfrm>
            </p:contentPart>
          </mc:Choice>
          <mc:Fallback>
            <p:pic>
              <p:nvPicPr>
                <p:cNvPr id="152" name="Freihand 151">
                  <a:extLst>
                    <a:ext uri="{FF2B5EF4-FFF2-40B4-BE49-F238E27FC236}">
                      <a16:creationId xmlns:a16="http://schemas.microsoft.com/office/drawing/2014/main" id="{43A9685E-CE5D-4457-B8E9-643D85FB5DB5}"/>
                    </a:ext>
                  </a:extLst>
                </p:cNvPr>
                <p:cNvPicPr/>
                <p:nvPr/>
              </p:nvPicPr>
              <p:blipFill>
                <a:blip r:embed="rId658"/>
                <a:stretch>
                  <a:fillRect/>
                </a:stretch>
              </p:blipFill>
              <p:spPr>
                <a:xfrm>
                  <a:off x="9150042" y="1437965"/>
                  <a:ext cx="81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54" name="Freihand 153">
                  <a:extLst>
                    <a:ext uri="{FF2B5EF4-FFF2-40B4-BE49-F238E27FC236}">
                      <a16:creationId xmlns:a16="http://schemas.microsoft.com/office/drawing/2014/main" id="{F845764B-681B-4BD0-BAC2-4ED341D3FDC9}"/>
                    </a:ext>
                  </a:extLst>
                </p14:cNvPr>
                <p14:cNvContentPartPr/>
                <p14:nvPr/>
              </p14:nvContentPartPr>
              <p14:xfrm>
                <a:off x="11304282" y="468485"/>
                <a:ext cx="200160" cy="158040"/>
              </p14:xfrm>
            </p:contentPart>
          </mc:Choice>
          <mc:Fallback>
            <p:pic>
              <p:nvPicPr>
                <p:cNvPr id="154" name="Freihand 153">
                  <a:extLst>
                    <a:ext uri="{FF2B5EF4-FFF2-40B4-BE49-F238E27FC236}">
                      <a16:creationId xmlns:a16="http://schemas.microsoft.com/office/drawing/2014/main" id="{F845764B-681B-4BD0-BAC2-4ED341D3FDC9}"/>
                    </a:ext>
                  </a:extLst>
                </p:cNvPr>
                <p:cNvPicPr/>
                <p:nvPr/>
              </p:nvPicPr>
              <p:blipFill>
                <a:blip r:embed="rId660"/>
                <a:stretch>
                  <a:fillRect/>
                </a:stretch>
              </p:blipFill>
              <p:spPr>
                <a:xfrm>
                  <a:off x="11299962" y="464165"/>
                  <a:ext cx="208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55" name="Freihand 154">
                  <a:extLst>
                    <a:ext uri="{FF2B5EF4-FFF2-40B4-BE49-F238E27FC236}">
                      <a16:creationId xmlns:a16="http://schemas.microsoft.com/office/drawing/2014/main" id="{2EC62440-0727-46A9-96DC-B731C103860C}"/>
                    </a:ext>
                  </a:extLst>
                </p14:cNvPr>
                <p14:cNvContentPartPr/>
                <p14:nvPr/>
              </p14:nvContentPartPr>
              <p14:xfrm>
                <a:off x="11240202" y="503045"/>
                <a:ext cx="160560" cy="175320"/>
              </p14:xfrm>
            </p:contentPart>
          </mc:Choice>
          <mc:Fallback>
            <p:pic>
              <p:nvPicPr>
                <p:cNvPr id="155" name="Freihand 154">
                  <a:extLst>
                    <a:ext uri="{FF2B5EF4-FFF2-40B4-BE49-F238E27FC236}">
                      <a16:creationId xmlns:a16="http://schemas.microsoft.com/office/drawing/2014/main" id="{2EC62440-0727-46A9-96DC-B731C103860C}"/>
                    </a:ext>
                  </a:extLst>
                </p:cNvPr>
                <p:cNvPicPr/>
                <p:nvPr/>
              </p:nvPicPr>
              <p:blipFill>
                <a:blip r:embed="rId662"/>
                <a:stretch>
                  <a:fillRect/>
                </a:stretch>
              </p:blipFill>
              <p:spPr>
                <a:xfrm>
                  <a:off x="11235882" y="498725"/>
                  <a:ext cx="169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57" name="Freihand 156">
                  <a:extLst>
                    <a:ext uri="{FF2B5EF4-FFF2-40B4-BE49-F238E27FC236}">
                      <a16:creationId xmlns:a16="http://schemas.microsoft.com/office/drawing/2014/main" id="{2910A533-DB99-4077-B8D9-12820994AA06}"/>
                    </a:ext>
                  </a:extLst>
                </p14:cNvPr>
                <p14:cNvContentPartPr/>
                <p14:nvPr/>
              </p14:nvContentPartPr>
              <p14:xfrm>
                <a:off x="11576442" y="327725"/>
                <a:ext cx="63720" cy="85680"/>
              </p14:xfrm>
            </p:contentPart>
          </mc:Choice>
          <mc:Fallback>
            <p:pic>
              <p:nvPicPr>
                <p:cNvPr id="157" name="Freihand 156">
                  <a:extLst>
                    <a:ext uri="{FF2B5EF4-FFF2-40B4-BE49-F238E27FC236}">
                      <a16:creationId xmlns:a16="http://schemas.microsoft.com/office/drawing/2014/main" id="{2910A533-DB99-4077-B8D9-12820994AA06}"/>
                    </a:ext>
                  </a:extLst>
                </p:cNvPr>
                <p:cNvPicPr/>
                <p:nvPr/>
              </p:nvPicPr>
              <p:blipFill>
                <a:blip r:embed="rId664"/>
                <a:stretch>
                  <a:fillRect/>
                </a:stretch>
              </p:blipFill>
              <p:spPr>
                <a:xfrm>
                  <a:off x="11572122" y="323405"/>
                  <a:ext cx="72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58" name="Freihand 157">
                  <a:extLst>
                    <a:ext uri="{FF2B5EF4-FFF2-40B4-BE49-F238E27FC236}">
                      <a16:creationId xmlns:a16="http://schemas.microsoft.com/office/drawing/2014/main" id="{C518385C-72B7-44CD-8A4B-A26B2E0CBB13}"/>
                    </a:ext>
                  </a:extLst>
                </p14:cNvPr>
                <p14:cNvContentPartPr/>
                <p14:nvPr/>
              </p14:nvContentPartPr>
              <p14:xfrm>
                <a:off x="11668242" y="375965"/>
                <a:ext cx="49680" cy="46800"/>
              </p14:xfrm>
            </p:contentPart>
          </mc:Choice>
          <mc:Fallback>
            <p:pic>
              <p:nvPicPr>
                <p:cNvPr id="158" name="Freihand 157">
                  <a:extLst>
                    <a:ext uri="{FF2B5EF4-FFF2-40B4-BE49-F238E27FC236}">
                      <a16:creationId xmlns:a16="http://schemas.microsoft.com/office/drawing/2014/main" id="{C518385C-72B7-44CD-8A4B-A26B2E0CBB13}"/>
                    </a:ext>
                  </a:extLst>
                </p:cNvPr>
                <p:cNvPicPr/>
                <p:nvPr/>
              </p:nvPicPr>
              <p:blipFill>
                <a:blip r:embed="rId666"/>
                <a:stretch>
                  <a:fillRect/>
                </a:stretch>
              </p:blipFill>
              <p:spPr>
                <a:xfrm>
                  <a:off x="11663922" y="371645"/>
                  <a:ext cx="58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59" name="Freihand 158">
                  <a:extLst>
                    <a:ext uri="{FF2B5EF4-FFF2-40B4-BE49-F238E27FC236}">
                      <a16:creationId xmlns:a16="http://schemas.microsoft.com/office/drawing/2014/main" id="{4F096B21-C136-4A01-A1F1-0BF97FE07661}"/>
                    </a:ext>
                  </a:extLst>
                </p14:cNvPr>
                <p14:cNvContentPartPr/>
                <p14:nvPr/>
              </p14:nvContentPartPr>
              <p14:xfrm>
                <a:off x="11759682" y="295325"/>
                <a:ext cx="77400" cy="12240"/>
              </p14:xfrm>
            </p:contentPart>
          </mc:Choice>
          <mc:Fallback>
            <p:pic>
              <p:nvPicPr>
                <p:cNvPr id="159" name="Freihand 158">
                  <a:extLst>
                    <a:ext uri="{FF2B5EF4-FFF2-40B4-BE49-F238E27FC236}">
                      <a16:creationId xmlns:a16="http://schemas.microsoft.com/office/drawing/2014/main" id="{4F096B21-C136-4A01-A1F1-0BF97FE07661}"/>
                    </a:ext>
                  </a:extLst>
                </p:cNvPr>
                <p:cNvPicPr/>
                <p:nvPr/>
              </p:nvPicPr>
              <p:blipFill>
                <a:blip r:embed="rId668"/>
                <a:stretch>
                  <a:fillRect/>
                </a:stretch>
              </p:blipFill>
              <p:spPr>
                <a:xfrm>
                  <a:off x="11755362" y="291005"/>
                  <a:ext cx="86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0" name="Freihand 159">
                  <a:extLst>
                    <a:ext uri="{FF2B5EF4-FFF2-40B4-BE49-F238E27FC236}">
                      <a16:creationId xmlns:a16="http://schemas.microsoft.com/office/drawing/2014/main" id="{9718516A-837A-4195-BC63-3E07D6CD18B4}"/>
                    </a:ext>
                  </a:extLst>
                </p14:cNvPr>
                <p14:cNvContentPartPr/>
                <p14:nvPr/>
              </p14:nvContentPartPr>
              <p14:xfrm>
                <a:off x="11757882" y="319445"/>
                <a:ext cx="88200" cy="15120"/>
              </p14:xfrm>
            </p:contentPart>
          </mc:Choice>
          <mc:Fallback>
            <p:pic>
              <p:nvPicPr>
                <p:cNvPr id="160" name="Freihand 159">
                  <a:extLst>
                    <a:ext uri="{FF2B5EF4-FFF2-40B4-BE49-F238E27FC236}">
                      <a16:creationId xmlns:a16="http://schemas.microsoft.com/office/drawing/2014/main" id="{9718516A-837A-4195-BC63-3E07D6CD18B4}"/>
                    </a:ext>
                  </a:extLst>
                </p:cNvPr>
                <p:cNvPicPr/>
                <p:nvPr/>
              </p:nvPicPr>
              <p:blipFill>
                <a:blip r:embed="rId670"/>
                <a:stretch>
                  <a:fillRect/>
                </a:stretch>
              </p:blipFill>
              <p:spPr>
                <a:xfrm>
                  <a:off x="11753562" y="315125"/>
                  <a:ext cx="96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1" name="Freihand 160">
                  <a:extLst>
                    <a:ext uri="{FF2B5EF4-FFF2-40B4-BE49-F238E27FC236}">
                      <a16:creationId xmlns:a16="http://schemas.microsoft.com/office/drawing/2014/main" id="{753927E9-FCB3-4F9A-A243-A9BAFA1A3047}"/>
                    </a:ext>
                  </a:extLst>
                </p14:cNvPr>
                <p14:cNvContentPartPr/>
                <p14:nvPr/>
              </p14:nvContentPartPr>
              <p14:xfrm>
                <a:off x="11916642" y="175085"/>
                <a:ext cx="79200" cy="69480"/>
              </p14:xfrm>
            </p:contentPart>
          </mc:Choice>
          <mc:Fallback>
            <p:pic>
              <p:nvPicPr>
                <p:cNvPr id="161" name="Freihand 160">
                  <a:extLst>
                    <a:ext uri="{FF2B5EF4-FFF2-40B4-BE49-F238E27FC236}">
                      <a16:creationId xmlns:a16="http://schemas.microsoft.com/office/drawing/2014/main" id="{753927E9-FCB3-4F9A-A243-A9BAFA1A3047}"/>
                    </a:ext>
                  </a:extLst>
                </p:cNvPr>
                <p:cNvPicPr/>
                <p:nvPr/>
              </p:nvPicPr>
              <p:blipFill>
                <a:blip r:embed="rId672"/>
                <a:stretch>
                  <a:fillRect/>
                </a:stretch>
              </p:blipFill>
              <p:spPr>
                <a:xfrm>
                  <a:off x="11912322" y="170765"/>
                  <a:ext cx="87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2" name="Freihand 161">
                  <a:extLst>
                    <a:ext uri="{FF2B5EF4-FFF2-40B4-BE49-F238E27FC236}">
                      <a16:creationId xmlns:a16="http://schemas.microsoft.com/office/drawing/2014/main" id="{8742352E-54E8-438A-BA81-8C396F266B38}"/>
                    </a:ext>
                  </a:extLst>
                </p14:cNvPr>
                <p14:cNvContentPartPr/>
                <p14:nvPr/>
              </p14:nvContentPartPr>
              <p14:xfrm>
                <a:off x="12023922" y="183365"/>
                <a:ext cx="50760" cy="83520"/>
              </p14:xfrm>
            </p:contentPart>
          </mc:Choice>
          <mc:Fallback>
            <p:pic>
              <p:nvPicPr>
                <p:cNvPr id="162" name="Freihand 161">
                  <a:extLst>
                    <a:ext uri="{FF2B5EF4-FFF2-40B4-BE49-F238E27FC236}">
                      <a16:creationId xmlns:a16="http://schemas.microsoft.com/office/drawing/2014/main" id="{8742352E-54E8-438A-BA81-8C396F266B38}"/>
                    </a:ext>
                  </a:extLst>
                </p:cNvPr>
                <p:cNvPicPr/>
                <p:nvPr/>
              </p:nvPicPr>
              <p:blipFill>
                <a:blip r:embed="rId674"/>
                <a:stretch>
                  <a:fillRect/>
                </a:stretch>
              </p:blipFill>
              <p:spPr>
                <a:xfrm>
                  <a:off x="12019602" y="179045"/>
                  <a:ext cx="59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3" name="Freihand 162">
                  <a:extLst>
                    <a:ext uri="{FF2B5EF4-FFF2-40B4-BE49-F238E27FC236}">
                      <a16:creationId xmlns:a16="http://schemas.microsoft.com/office/drawing/2014/main" id="{251EBEEA-07E7-480B-80FB-57891A4B1D3B}"/>
                    </a:ext>
                  </a:extLst>
                </p14:cNvPr>
                <p14:cNvContentPartPr/>
                <p14:nvPr/>
              </p14:nvContentPartPr>
              <p14:xfrm>
                <a:off x="11902962" y="265085"/>
                <a:ext cx="206280" cy="67680"/>
              </p14:xfrm>
            </p:contentPart>
          </mc:Choice>
          <mc:Fallback>
            <p:pic>
              <p:nvPicPr>
                <p:cNvPr id="163" name="Freihand 162">
                  <a:extLst>
                    <a:ext uri="{FF2B5EF4-FFF2-40B4-BE49-F238E27FC236}">
                      <a16:creationId xmlns:a16="http://schemas.microsoft.com/office/drawing/2014/main" id="{251EBEEA-07E7-480B-80FB-57891A4B1D3B}"/>
                    </a:ext>
                  </a:extLst>
                </p:cNvPr>
                <p:cNvPicPr/>
                <p:nvPr/>
              </p:nvPicPr>
              <p:blipFill>
                <a:blip r:embed="rId676"/>
                <a:stretch>
                  <a:fillRect/>
                </a:stretch>
              </p:blipFill>
              <p:spPr>
                <a:xfrm>
                  <a:off x="11898642" y="260765"/>
                  <a:ext cx="214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4" name="Freihand 163">
                  <a:extLst>
                    <a:ext uri="{FF2B5EF4-FFF2-40B4-BE49-F238E27FC236}">
                      <a16:creationId xmlns:a16="http://schemas.microsoft.com/office/drawing/2014/main" id="{BB7071F9-AFB1-4CC4-9B83-60437E637CD4}"/>
                    </a:ext>
                  </a:extLst>
                </p14:cNvPr>
                <p14:cNvContentPartPr/>
                <p14:nvPr/>
              </p14:nvContentPartPr>
              <p14:xfrm>
                <a:off x="11902962" y="353645"/>
                <a:ext cx="76680" cy="88200"/>
              </p14:xfrm>
            </p:contentPart>
          </mc:Choice>
          <mc:Fallback>
            <p:pic>
              <p:nvPicPr>
                <p:cNvPr id="164" name="Freihand 163">
                  <a:extLst>
                    <a:ext uri="{FF2B5EF4-FFF2-40B4-BE49-F238E27FC236}">
                      <a16:creationId xmlns:a16="http://schemas.microsoft.com/office/drawing/2014/main" id="{BB7071F9-AFB1-4CC4-9B83-60437E637CD4}"/>
                    </a:ext>
                  </a:extLst>
                </p:cNvPr>
                <p:cNvPicPr/>
                <p:nvPr/>
              </p:nvPicPr>
              <p:blipFill>
                <a:blip r:embed="rId678"/>
                <a:stretch>
                  <a:fillRect/>
                </a:stretch>
              </p:blipFill>
              <p:spPr>
                <a:xfrm>
                  <a:off x="11898642" y="349325"/>
                  <a:ext cx="85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5" name="Freihand 164">
                  <a:extLst>
                    <a:ext uri="{FF2B5EF4-FFF2-40B4-BE49-F238E27FC236}">
                      <a16:creationId xmlns:a16="http://schemas.microsoft.com/office/drawing/2014/main" id="{D54A77BD-9E3C-40FB-A233-AA19D4885376}"/>
                    </a:ext>
                  </a:extLst>
                </p14:cNvPr>
                <p14:cNvContentPartPr/>
                <p14:nvPr/>
              </p14:nvContentPartPr>
              <p14:xfrm>
                <a:off x="12014562" y="351845"/>
                <a:ext cx="3240" cy="71280"/>
              </p14:xfrm>
            </p:contentPart>
          </mc:Choice>
          <mc:Fallback>
            <p:pic>
              <p:nvPicPr>
                <p:cNvPr id="165" name="Freihand 164">
                  <a:extLst>
                    <a:ext uri="{FF2B5EF4-FFF2-40B4-BE49-F238E27FC236}">
                      <a16:creationId xmlns:a16="http://schemas.microsoft.com/office/drawing/2014/main" id="{D54A77BD-9E3C-40FB-A233-AA19D4885376}"/>
                    </a:ext>
                  </a:extLst>
                </p:cNvPr>
                <p:cNvPicPr/>
                <p:nvPr/>
              </p:nvPicPr>
              <p:blipFill>
                <a:blip r:embed="rId680"/>
                <a:stretch>
                  <a:fillRect/>
                </a:stretch>
              </p:blipFill>
              <p:spPr>
                <a:xfrm>
                  <a:off x="12010242" y="347525"/>
                  <a:ext cx="11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66" name="Freihand 165">
                  <a:extLst>
                    <a:ext uri="{FF2B5EF4-FFF2-40B4-BE49-F238E27FC236}">
                      <a16:creationId xmlns:a16="http://schemas.microsoft.com/office/drawing/2014/main" id="{D43412F5-D478-41FC-BC5E-6C07F60F517A}"/>
                    </a:ext>
                  </a:extLst>
                </p14:cNvPr>
                <p14:cNvContentPartPr/>
                <p14:nvPr/>
              </p14:nvContentPartPr>
              <p14:xfrm>
                <a:off x="11983242" y="377405"/>
                <a:ext cx="75600" cy="30960"/>
              </p14:xfrm>
            </p:contentPart>
          </mc:Choice>
          <mc:Fallback>
            <p:pic>
              <p:nvPicPr>
                <p:cNvPr id="166" name="Freihand 165">
                  <a:extLst>
                    <a:ext uri="{FF2B5EF4-FFF2-40B4-BE49-F238E27FC236}">
                      <a16:creationId xmlns:a16="http://schemas.microsoft.com/office/drawing/2014/main" id="{D43412F5-D478-41FC-BC5E-6C07F60F517A}"/>
                    </a:ext>
                  </a:extLst>
                </p:cNvPr>
                <p:cNvPicPr/>
                <p:nvPr/>
              </p:nvPicPr>
              <p:blipFill>
                <a:blip r:embed="rId682"/>
                <a:stretch>
                  <a:fillRect/>
                </a:stretch>
              </p:blipFill>
              <p:spPr>
                <a:xfrm>
                  <a:off x="11978922" y="373085"/>
                  <a:ext cx="84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67" name="Freihand 166">
                  <a:extLst>
                    <a:ext uri="{FF2B5EF4-FFF2-40B4-BE49-F238E27FC236}">
                      <a16:creationId xmlns:a16="http://schemas.microsoft.com/office/drawing/2014/main" id="{927EC558-F589-42B2-82BE-AAE2677C1393}"/>
                    </a:ext>
                  </a:extLst>
                </p14:cNvPr>
                <p14:cNvContentPartPr/>
                <p14:nvPr/>
              </p14:nvContentPartPr>
              <p14:xfrm>
                <a:off x="12050202" y="316205"/>
                <a:ext cx="142920" cy="93600"/>
              </p14:xfrm>
            </p:contentPart>
          </mc:Choice>
          <mc:Fallback>
            <p:pic>
              <p:nvPicPr>
                <p:cNvPr id="167" name="Freihand 166">
                  <a:extLst>
                    <a:ext uri="{FF2B5EF4-FFF2-40B4-BE49-F238E27FC236}">
                      <a16:creationId xmlns:a16="http://schemas.microsoft.com/office/drawing/2014/main" id="{927EC558-F589-42B2-82BE-AAE2677C1393}"/>
                    </a:ext>
                  </a:extLst>
                </p:cNvPr>
                <p:cNvPicPr/>
                <p:nvPr/>
              </p:nvPicPr>
              <p:blipFill>
                <a:blip r:embed="rId684"/>
                <a:stretch>
                  <a:fillRect/>
                </a:stretch>
              </p:blipFill>
              <p:spPr>
                <a:xfrm>
                  <a:off x="12045882" y="311885"/>
                  <a:ext cx="151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00" name="Freihand 199">
                  <a:extLst>
                    <a:ext uri="{FF2B5EF4-FFF2-40B4-BE49-F238E27FC236}">
                      <a16:creationId xmlns:a16="http://schemas.microsoft.com/office/drawing/2014/main" id="{05149C8B-BE90-4C17-AE40-EAC298B11898}"/>
                    </a:ext>
                  </a:extLst>
                </p14:cNvPr>
                <p14:cNvContentPartPr/>
                <p14:nvPr/>
              </p14:nvContentPartPr>
              <p14:xfrm>
                <a:off x="8885082" y="1340765"/>
                <a:ext cx="54720" cy="123120"/>
              </p14:xfrm>
            </p:contentPart>
          </mc:Choice>
          <mc:Fallback>
            <p:pic>
              <p:nvPicPr>
                <p:cNvPr id="200" name="Freihand 199">
                  <a:extLst>
                    <a:ext uri="{FF2B5EF4-FFF2-40B4-BE49-F238E27FC236}">
                      <a16:creationId xmlns:a16="http://schemas.microsoft.com/office/drawing/2014/main" id="{05149C8B-BE90-4C17-AE40-EAC298B11898}"/>
                    </a:ext>
                  </a:extLst>
                </p:cNvPr>
                <p:cNvPicPr/>
                <p:nvPr/>
              </p:nvPicPr>
              <p:blipFill>
                <a:blip r:embed="rId686"/>
                <a:stretch>
                  <a:fillRect/>
                </a:stretch>
              </p:blipFill>
              <p:spPr>
                <a:xfrm>
                  <a:off x="8880762" y="1336445"/>
                  <a:ext cx="63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01" name="Freihand 200">
                  <a:extLst>
                    <a:ext uri="{FF2B5EF4-FFF2-40B4-BE49-F238E27FC236}">
                      <a16:creationId xmlns:a16="http://schemas.microsoft.com/office/drawing/2014/main" id="{2435D8F3-7A65-4717-96B6-A9E844E14569}"/>
                    </a:ext>
                  </a:extLst>
                </p14:cNvPr>
                <p14:cNvContentPartPr/>
                <p14:nvPr/>
              </p14:nvContentPartPr>
              <p14:xfrm>
                <a:off x="8961402" y="1378925"/>
                <a:ext cx="31680" cy="24120"/>
              </p14:xfrm>
            </p:contentPart>
          </mc:Choice>
          <mc:Fallback>
            <p:pic>
              <p:nvPicPr>
                <p:cNvPr id="201" name="Freihand 200">
                  <a:extLst>
                    <a:ext uri="{FF2B5EF4-FFF2-40B4-BE49-F238E27FC236}">
                      <a16:creationId xmlns:a16="http://schemas.microsoft.com/office/drawing/2014/main" id="{2435D8F3-7A65-4717-96B6-A9E844E14569}"/>
                    </a:ext>
                  </a:extLst>
                </p:cNvPr>
                <p:cNvPicPr/>
                <p:nvPr/>
              </p:nvPicPr>
              <p:blipFill>
                <a:blip r:embed="rId688"/>
                <a:stretch>
                  <a:fillRect/>
                </a:stretch>
              </p:blipFill>
              <p:spPr>
                <a:xfrm>
                  <a:off x="8957082" y="1374605"/>
                  <a:ext cx="40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03" name="Freihand 202">
                  <a:extLst>
                    <a:ext uri="{FF2B5EF4-FFF2-40B4-BE49-F238E27FC236}">
                      <a16:creationId xmlns:a16="http://schemas.microsoft.com/office/drawing/2014/main" id="{2BB464D3-596A-48F7-9342-DC25FED35ACB}"/>
                    </a:ext>
                  </a:extLst>
                </p14:cNvPr>
                <p14:cNvContentPartPr/>
                <p14:nvPr/>
              </p14:nvContentPartPr>
              <p14:xfrm>
                <a:off x="8959242" y="1539845"/>
                <a:ext cx="11880" cy="224280"/>
              </p14:xfrm>
            </p:contentPart>
          </mc:Choice>
          <mc:Fallback>
            <p:pic>
              <p:nvPicPr>
                <p:cNvPr id="203" name="Freihand 202">
                  <a:extLst>
                    <a:ext uri="{FF2B5EF4-FFF2-40B4-BE49-F238E27FC236}">
                      <a16:creationId xmlns:a16="http://schemas.microsoft.com/office/drawing/2014/main" id="{2BB464D3-596A-48F7-9342-DC25FED35ACB}"/>
                    </a:ext>
                  </a:extLst>
                </p:cNvPr>
                <p:cNvPicPr/>
                <p:nvPr/>
              </p:nvPicPr>
              <p:blipFill>
                <a:blip r:embed="rId690"/>
                <a:stretch>
                  <a:fillRect/>
                </a:stretch>
              </p:blipFill>
              <p:spPr>
                <a:xfrm>
                  <a:off x="8954922" y="1535525"/>
                  <a:ext cx="205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04" name="Freihand 203">
                  <a:extLst>
                    <a:ext uri="{FF2B5EF4-FFF2-40B4-BE49-F238E27FC236}">
                      <a16:creationId xmlns:a16="http://schemas.microsoft.com/office/drawing/2014/main" id="{F73B8422-513B-4BBB-B8C8-70F5952B5639}"/>
                    </a:ext>
                  </a:extLst>
                </p14:cNvPr>
                <p14:cNvContentPartPr/>
                <p14:nvPr/>
              </p14:nvContentPartPr>
              <p14:xfrm>
                <a:off x="8933682" y="1706885"/>
                <a:ext cx="62280" cy="97920"/>
              </p14:xfrm>
            </p:contentPart>
          </mc:Choice>
          <mc:Fallback>
            <p:pic>
              <p:nvPicPr>
                <p:cNvPr id="204" name="Freihand 203">
                  <a:extLst>
                    <a:ext uri="{FF2B5EF4-FFF2-40B4-BE49-F238E27FC236}">
                      <a16:creationId xmlns:a16="http://schemas.microsoft.com/office/drawing/2014/main" id="{F73B8422-513B-4BBB-B8C8-70F5952B5639}"/>
                    </a:ext>
                  </a:extLst>
                </p:cNvPr>
                <p:cNvPicPr/>
                <p:nvPr/>
              </p:nvPicPr>
              <p:blipFill>
                <a:blip r:embed="rId692"/>
                <a:stretch>
                  <a:fillRect/>
                </a:stretch>
              </p:blipFill>
              <p:spPr>
                <a:xfrm>
                  <a:off x="8929362" y="1702565"/>
                  <a:ext cx="70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05" name="Freihand 204">
                  <a:extLst>
                    <a:ext uri="{FF2B5EF4-FFF2-40B4-BE49-F238E27FC236}">
                      <a16:creationId xmlns:a16="http://schemas.microsoft.com/office/drawing/2014/main" id="{F9AD1BFA-6EC2-46B9-900C-62CC92277AA8}"/>
                    </a:ext>
                  </a:extLst>
                </p14:cNvPr>
                <p14:cNvContentPartPr/>
                <p14:nvPr/>
              </p14:nvContentPartPr>
              <p14:xfrm>
                <a:off x="8902002" y="1457045"/>
                <a:ext cx="123840" cy="84600"/>
              </p14:xfrm>
            </p:contentPart>
          </mc:Choice>
          <mc:Fallback>
            <p:pic>
              <p:nvPicPr>
                <p:cNvPr id="205" name="Freihand 204">
                  <a:extLst>
                    <a:ext uri="{FF2B5EF4-FFF2-40B4-BE49-F238E27FC236}">
                      <a16:creationId xmlns:a16="http://schemas.microsoft.com/office/drawing/2014/main" id="{F9AD1BFA-6EC2-46B9-900C-62CC92277AA8}"/>
                    </a:ext>
                  </a:extLst>
                </p:cNvPr>
                <p:cNvPicPr/>
                <p:nvPr/>
              </p:nvPicPr>
              <p:blipFill>
                <a:blip r:embed="rId694"/>
                <a:stretch>
                  <a:fillRect/>
                </a:stretch>
              </p:blipFill>
              <p:spPr>
                <a:xfrm>
                  <a:off x="8897682" y="1452725"/>
                  <a:ext cx="132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69" name="Freihand 168">
                  <a:extLst>
                    <a:ext uri="{FF2B5EF4-FFF2-40B4-BE49-F238E27FC236}">
                      <a16:creationId xmlns:a16="http://schemas.microsoft.com/office/drawing/2014/main" id="{6D4EE40A-F271-4855-83BE-1E97D583B1A3}"/>
                    </a:ext>
                  </a:extLst>
                </p14:cNvPr>
                <p14:cNvContentPartPr/>
                <p14:nvPr/>
              </p14:nvContentPartPr>
              <p14:xfrm>
                <a:off x="9520842" y="1368125"/>
                <a:ext cx="7200" cy="90000"/>
              </p14:xfrm>
            </p:contentPart>
          </mc:Choice>
          <mc:Fallback>
            <p:pic>
              <p:nvPicPr>
                <p:cNvPr id="169" name="Freihand 168">
                  <a:extLst>
                    <a:ext uri="{FF2B5EF4-FFF2-40B4-BE49-F238E27FC236}">
                      <a16:creationId xmlns:a16="http://schemas.microsoft.com/office/drawing/2014/main" id="{6D4EE40A-F271-4855-83BE-1E97D583B1A3}"/>
                    </a:ext>
                  </a:extLst>
                </p:cNvPr>
                <p:cNvPicPr/>
                <p:nvPr/>
              </p:nvPicPr>
              <p:blipFill>
                <a:blip r:embed="rId696"/>
                <a:stretch>
                  <a:fillRect/>
                </a:stretch>
              </p:blipFill>
              <p:spPr>
                <a:xfrm>
                  <a:off x="9516522" y="1363805"/>
                  <a:ext cx="15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0" name="Freihand 169">
                  <a:extLst>
                    <a:ext uri="{FF2B5EF4-FFF2-40B4-BE49-F238E27FC236}">
                      <a16:creationId xmlns:a16="http://schemas.microsoft.com/office/drawing/2014/main" id="{19257AA5-8F0F-456F-95C2-EE373AE4F8B2}"/>
                    </a:ext>
                  </a:extLst>
                </p14:cNvPr>
                <p14:cNvContentPartPr/>
                <p14:nvPr/>
              </p14:nvContentPartPr>
              <p14:xfrm>
                <a:off x="9467202" y="1387565"/>
                <a:ext cx="127080" cy="19080"/>
              </p14:xfrm>
            </p:contentPart>
          </mc:Choice>
          <mc:Fallback>
            <p:pic>
              <p:nvPicPr>
                <p:cNvPr id="170" name="Freihand 169">
                  <a:extLst>
                    <a:ext uri="{FF2B5EF4-FFF2-40B4-BE49-F238E27FC236}">
                      <a16:creationId xmlns:a16="http://schemas.microsoft.com/office/drawing/2014/main" id="{19257AA5-8F0F-456F-95C2-EE373AE4F8B2}"/>
                    </a:ext>
                  </a:extLst>
                </p:cNvPr>
                <p:cNvPicPr/>
                <p:nvPr/>
              </p:nvPicPr>
              <p:blipFill>
                <a:blip r:embed="rId698"/>
                <a:stretch>
                  <a:fillRect/>
                </a:stretch>
              </p:blipFill>
              <p:spPr>
                <a:xfrm>
                  <a:off x="9462882" y="1383245"/>
                  <a:ext cx="135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72" name="Freihand 171">
                  <a:extLst>
                    <a:ext uri="{FF2B5EF4-FFF2-40B4-BE49-F238E27FC236}">
                      <a16:creationId xmlns:a16="http://schemas.microsoft.com/office/drawing/2014/main" id="{5BD79A8F-FEBA-488D-87FD-DFC62D72C588}"/>
                    </a:ext>
                  </a:extLst>
                </p14:cNvPr>
                <p14:cNvContentPartPr/>
                <p14:nvPr/>
              </p14:nvContentPartPr>
              <p14:xfrm>
                <a:off x="9759162" y="1247885"/>
                <a:ext cx="100440" cy="122040"/>
              </p14:xfrm>
            </p:contentPart>
          </mc:Choice>
          <mc:Fallback>
            <p:pic>
              <p:nvPicPr>
                <p:cNvPr id="172" name="Freihand 171">
                  <a:extLst>
                    <a:ext uri="{FF2B5EF4-FFF2-40B4-BE49-F238E27FC236}">
                      <a16:creationId xmlns:a16="http://schemas.microsoft.com/office/drawing/2014/main" id="{5BD79A8F-FEBA-488D-87FD-DFC62D72C588}"/>
                    </a:ext>
                  </a:extLst>
                </p:cNvPr>
                <p:cNvPicPr/>
                <p:nvPr/>
              </p:nvPicPr>
              <p:blipFill>
                <a:blip r:embed="rId700"/>
                <a:stretch>
                  <a:fillRect/>
                </a:stretch>
              </p:blipFill>
              <p:spPr>
                <a:xfrm>
                  <a:off x="9754842" y="1243565"/>
                  <a:ext cx="109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3" name="Freihand 172">
                  <a:extLst>
                    <a:ext uri="{FF2B5EF4-FFF2-40B4-BE49-F238E27FC236}">
                      <a16:creationId xmlns:a16="http://schemas.microsoft.com/office/drawing/2014/main" id="{4B3DA1CA-8B98-471F-8F8C-7C108B9E05E4}"/>
                    </a:ext>
                  </a:extLst>
                </p14:cNvPr>
                <p14:cNvContentPartPr/>
                <p14:nvPr/>
              </p14:nvContentPartPr>
              <p14:xfrm>
                <a:off x="9722082" y="1375325"/>
                <a:ext cx="279360" cy="36720"/>
              </p14:xfrm>
            </p:contentPart>
          </mc:Choice>
          <mc:Fallback>
            <p:pic>
              <p:nvPicPr>
                <p:cNvPr id="173" name="Freihand 172">
                  <a:extLst>
                    <a:ext uri="{FF2B5EF4-FFF2-40B4-BE49-F238E27FC236}">
                      <a16:creationId xmlns:a16="http://schemas.microsoft.com/office/drawing/2014/main" id="{4B3DA1CA-8B98-471F-8F8C-7C108B9E05E4}"/>
                    </a:ext>
                  </a:extLst>
                </p:cNvPr>
                <p:cNvPicPr/>
                <p:nvPr/>
              </p:nvPicPr>
              <p:blipFill>
                <a:blip r:embed="rId702"/>
                <a:stretch>
                  <a:fillRect/>
                </a:stretch>
              </p:blipFill>
              <p:spPr>
                <a:xfrm>
                  <a:off x="9717762" y="1371005"/>
                  <a:ext cx="288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74" name="Freihand 173">
                  <a:extLst>
                    <a:ext uri="{FF2B5EF4-FFF2-40B4-BE49-F238E27FC236}">
                      <a16:creationId xmlns:a16="http://schemas.microsoft.com/office/drawing/2014/main" id="{57707960-74AC-4192-BFD6-F0A301B6EFCA}"/>
                    </a:ext>
                  </a:extLst>
                </p14:cNvPr>
                <p14:cNvContentPartPr/>
                <p14:nvPr/>
              </p14:nvContentPartPr>
              <p14:xfrm>
                <a:off x="9648282" y="1486565"/>
                <a:ext cx="102600" cy="120240"/>
              </p14:xfrm>
            </p:contentPart>
          </mc:Choice>
          <mc:Fallback>
            <p:pic>
              <p:nvPicPr>
                <p:cNvPr id="174" name="Freihand 173">
                  <a:extLst>
                    <a:ext uri="{FF2B5EF4-FFF2-40B4-BE49-F238E27FC236}">
                      <a16:creationId xmlns:a16="http://schemas.microsoft.com/office/drawing/2014/main" id="{57707960-74AC-4192-BFD6-F0A301B6EFCA}"/>
                    </a:ext>
                  </a:extLst>
                </p:cNvPr>
                <p:cNvPicPr/>
                <p:nvPr/>
              </p:nvPicPr>
              <p:blipFill>
                <a:blip r:embed="rId704"/>
                <a:stretch>
                  <a:fillRect/>
                </a:stretch>
              </p:blipFill>
              <p:spPr>
                <a:xfrm>
                  <a:off x="9643962" y="1482245"/>
                  <a:ext cx="111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5" name="Freihand 174">
                  <a:extLst>
                    <a:ext uri="{FF2B5EF4-FFF2-40B4-BE49-F238E27FC236}">
                      <a16:creationId xmlns:a16="http://schemas.microsoft.com/office/drawing/2014/main" id="{C14A8331-9DBA-4AE3-9B95-9548E25F6910}"/>
                    </a:ext>
                  </a:extLst>
                </p14:cNvPr>
                <p14:cNvContentPartPr/>
                <p14:nvPr/>
              </p14:nvContentPartPr>
              <p14:xfrm>
                <a:off x="9837282" y="1496285"/>
                <a:ext cx="11880" cy="78480"/>
              </p14:xfrm>
            </p:contentPart>
          </mc:Choice>
          <mc:Fallback>
            <p:pic>
              <p:nvPicPr>
                <p:cNvPr id="175" name="Freihand 174">
                  <a:extLst>
                    <a:ext uri="{FF2B5EF4-FFF2-40B4-BE49-F238E27FC236}">
                      <a16:creationId xmlns:a16="http://schemas.microsoft.com/office/drawing/2014/main" id="{C14A8331-9DBA-4AE3-9B95-9548E25F6910}"/>
                    </a:ext>
                  </a:extLst>
                </p:cNvPr>
                <p:cNvPicPr/>
                <p:nvPr/>
              </p:nvPicPr>
              <p:blipFill>
                <a:blip r:embed="rId706"/>
                <a:stretch>
                  <a:fillRect/>
                </a:stretch>
              </p:blipFill>
              <p:spPr>
                <a:xfrm>
                  <a:off x="9832962" y="1491965"/>
                  <a:ext cx="20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6" name="Freihand 175">
                  <a:extLst>
                    <a:ext uri="{FF2B5EF4-FFF2-40B4-BE49-F238E27FC236}">
                      <a16:creationId xmlns:a16="http://schemas.microsoft.com/office/drawing/2014/main" id="{6DA0D2CE-7266-4AF6-B74B-C979E5BFE436}"/>
                    </a:ext>
                  </a:extLst>
                </p14:cNvPr>
                <p14:cNvContentPartPr/>
                <p14:nvPr/>
              </p14:nvContentPartPr>
              <p14:xfrm>
                <a:off x="9791562" y="1524005"/>
                <a:ext cx="92880" cy="14760"/>
              </p14:xfrm>
            </p:contentPart>
          </mc:Choice>
          <mc:Fallback>
            <p:pic>
              <p:nvPicPr>
                <p:cNvPr id="176" name="Freihand 175">
                  <a:extLst>
                    <a:ext uri="{FF2B5EF4-FFF2-40B4-BE49-F238E27FC236}">
                      <a16:creationId xmlns:a16="http://schemas.microsoft.com/office/drawing/2014/main" id="{6DA0D2CE-7266-4AF6-B74B-C979E5BFE436}"/>
                    </a:ext>
                  </a:extLst>
                </p:cNvPr>
                <p:cNvPicPr/>
                <p:nvPr/>
              </p:nvPicPr>
              <p:blipFill>
                <a:blip r:embed="rId708"/>
                <a:stretch>
                  <a:fillRect/>
                </a:stretch>
              </p:blipFill>
              <p:spPr>
                <a:xfrm>
                  <a:off x="9787242" y="1519685"/>
                  <a:ext cx="101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77" name="Freihand 176">
                  <a:extLst>
                    <a:ext uri="{FF2B5EF4-FFF2-40B4-BE49-F238E27FC236}">
                      <a16:creationId xmlns:a16="http://schemas.microsoft.com/office/drawing/2014/main" id="{4655156B-241B-4BBD-A935-23751396D2D8}"/>
                    </a:ext>
                  </a:extLst>
                </p14:cNvPr>
                <p14:cNvContentPartPr/>
                <p14:nvPr/>
              </p14:nvContentPartPr>
              <p14:xfrm>
                <a:off x="9909282" y="1470365"/>
                <a:ext cx="125280" cy="102240"/>
              </p14:xfrm>
            </p:contentPart>
          </mc:Choice>
          <mc:Fallback>
            <p:pic>
              <p:nvPicPr>
                <p:cNvPr id="177" name="Freihand 176">
                  <a:extLst>
                    <a:ext uri="{FF2B5EF4-FFF2-40B4-BE49-F238E27FC236}">
                      <a16:creationId xmlns:a16="http://schemas.microsoft.com/office/drawing/2014/main" id="{4655156B-241B-4BBD-A935-23751396D2D8}"/>
                    </a:ext>
                  </a:extLst>
                </p:cNvPr>
                <p:cNvPicPr/>
                <p:nvPr/>
              </p:nvPicPr>
              <p:blipFill>
                <a:blip r:embed="rId710"/>
                <a:stretch>
                  <a:fillRect/>
                </a:stretch>
              </p:blipFill>
              <p:spPr>
                <a:xfrm>
                  <a:off x="9904962" y="1466045"/>
                  <a:ext cx="133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78" name="Freihand 177">
                  <a:extLst>
                    <a:ext uri="{FF2B5EF4-FFF2-40B4-BE49-F238E27FC236}">
                      <a16:creationId xmlns:a16="http://schemas.microsoft.com/office/drawing/2014/main" id="{A2C04296-17C6-4FEF-961B-C11FA083B353}"/>
                    </a:ext>
                  </a:extLst>
                </p14:cNvPr>
                <p14:cNvContentPartPr/>
                <p14:nvPr/>
              </p14:nvContentPartPr>
              <p14:xfrm>
                <a:off x="10189722" y="1317725"/>
                <a:ext cx="117720" cy="111240"/>
              </p14:xfrm>
            </p:contentPart>
          </mc:Choice>
          <mc:Fallback>
            <p:pic>
              <p:nvPicPr>
                <p:cNvPr id="178" name="Freihand 177">
                  <a:extLst>
                    <a:ext uri="{FF2B5EF4-FFF2-40B4-BE49-F238E27FC236}">
                      <a16:creationId xmlns:a16="http://schemas.microsoft.com/office/drawing/2014/main" id="{A2C04296-17C6-4FEF-961B-C11FA083B353}"/>
                    </a:ext>
                  </a:extLst>
                </p:cNvPr>
                <p:cNvPicPr/>
                <p:nvPr/>
              </p:nvPicPr>
              <p:blipFill>
                <a:blip r:embed="rId712"/>
                <a:stretch>
                  <a:fillRect/>
                </a:stretch>
              </p:blipFill>
              <p:spPr>
                <a:xfrm>
                  <a:off x="10185402" y="1313405"/>
                  <a:ext cx="126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79" name="Freihand 178">
                  <a:extLst>
                    <a:ext uri="{FF2B5EF4-FFF2-40B4-BE49-F238E27FC236}">
                      <a16:creationId xmlns:a16="http://schemas.microsoft.com/office/drawing/2014/main" id="{78CC6FDC-A490-4380-9198-4E0997DD45C0}"/>
                    </a:ext>
                  </a:extLst>
                </p14:cNvPr>
                <p14:cNvContentPartPr/>
                <p14:nvPr/>
              </p14:nvContentPartPr>
              <p14:xfrm>
                <a:off x="10335522" y="1396565"/>
                <a:ext cx="86400" cy="84960"/>
              </p14:xfrm>
            </p:contentPart>
          </mc:Choice>
          <mc:Fallback>
            <p:pic>
              <p:nvPicPr>
                <p:cNvPr id="179" name="Freihand 178">
                  <a:extLst>
                    <a:ext uri="{FF2B5EF4-FFF2-40B4-BE49-F238E27FC236}">
                      <a16:creationId xmlns:a16="http://schemas.microsoft.com/office/drawing/2014/main" id="{78CC6FDC-A490-4380-9198-4E0997DD45C0}"/>
                    </a:ext>
                  </a:extLst>
                </p:cNvPr>
                <p:cNvPicPr/>
                <p:nvPr/>
              </p:nvPicPr>
              <p:blipFill>
                <a:blip r:embed="rId714"/>
                <a:stretch>
                  <a:fillRect/>
                </a:stretch>
              </p:blipFill>
              <p:spPr>
                <a:xfrm>
                  <a:off x="10331202" y="1392245"/>
                  <a:ext cx="95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07" name="Freihand 206">
                  <a:extLst>
                    <a:ext uri="{FF2B5EF4-FFF2-40B4-BE49-F238E27FC236}">
                      <a16:creationId xmlns:a16="http://schemas.microsoft.com/office/drawing/2014/main" id="{296DED57-1DF5-4DB4-A2F9-D9CBC43F2A19}"/>
                    </a:ext>
                  </a:extLst>
                </p14:cNvPr>
                <p14:cNvContentPartPr/>
                <p14:nvPr/>
              </p14:nvContentPartPr>
              <p14:xfrm>
                <a:off x="9570162" y="1135925"/>
                <a:ext cx="549360" cy="566640"/>
              </p14:xfrm>
            </p:contentPart>
          </mc:Choice>
          <mc:Fallback>
            <p:pic>
              <p:nvPicPr>
                <p:cNvPr id="207" name="Freihand 206">
                  <a:extLst>
                    <a:ext uri="{FF2B5EF4-FFF2-40B4-BE49-F238E27FC236}">
                      <a16:creationId xmlns:a16="http://schemas.microsoft.com/office/drawing/2014/main" id="{296DED57-1DF5-4DB4-A2F9-D9CBC43F2A19}"/>
                    </a:ext>
                  </a:extLst>
                </p:cNvPr>
                <p:cNvPicPr/>
                <p:nvPr/>
              </p:nvPicPr>
              <p:blipFill>
                <a:blip r:embed="rId716"/>
                <a:stretch>
                  <a:fillRect/>
                </a:stretch>
              </p:blipFill>
              <p:spPr>
                <a:xfrm>
                  <a:off x="9565842" y="1131605"/>
                  <a:ext cx="55800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09" name="Freihand 208">
                  <a:extLst>
                    <a:ext uri="{FF2B5EF4-FFF2-40B4-BE49-F238E27FC236}">
                      <a16:creationId xmlns:a16="http://schemas.microsoft.com/office/drawing/2014/main" id="{C0E01E54-71E7-4AD1-BEFA-B4877CA8019E}"/>
                    </a:ext>
                  </a:extLst>
                </p14:cNvPr>
                <p14:cNvContentPartPr/>
                <p14:nvPr/>
              </p14:nvContentPartPr>
              <p14:xfrm>
                <a:off x="9892002" y="1633445"/>
                <a:ext cx="3600" cy="81720"/>
              </p14:xfrm>
            </p:contentPart>
          </mc:Choice>
          <mc:Fallback>
            <p:pic>
              <p:nvPicPr>
                <p:cNvPr id="209" name="Freihand 208">
                  <a:extLst>
                    <a:ext uri="{FF2B5EF4-FFF2-40B4-BE49-F238E27FC236}">
                      <a16:creationId xmlns:a16="http://schemas.microsoft.com/office/drawing/2014/main" id="{C0E01E54-71E7-4AD1-BEFA-B4877CA8019E}"/>
                    </a:ext>
                  </a:extLst>
                </p:cNvPr>
                <p:cNvPicPr/>
                <p:nvPr/>
              </p:nvPicPr>
              <p:blipFill>
                <a:blip r:embed="rId718"/>
                <a:stretch>
                  <a:fillRect/>
                </a:stretch>
              </p:blipFill>
              <p:spPr>
                <a:xfrm>
                  <a:off x="9887682" y="1629125"/>
                  <a:ext cx="12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10" name="Freihand 209">
                  <a:extLst>
                    <a:ext uri="{FF2B5EF4-FFF2-40B4-BE49-F238E27FC236}">
                      <a16:creationId xmlns:a16="http://schemas.microsoft.com/office/drawing/2014/main" id="{C0A617EC-B179-48B1-AA9E-08D315994017}"/>
                    </a:ext>
                  </a:extLst>
                </p14:cNvPr>
                <p14:cNvContentPartPr/>
                <p14:nvPr/>
              </p14:nvContentPartPr>
              <p14:xfrm>
                <a:off x="9851322" y="1683125"/>
                <a:ext cx="75600" cy="87480"/>
              </p14:xfrm>
            </p:contentPart>
          </mc:Choice>
          <mc:Fallback>
            <p:pic>
              <p:nvPicPr>
                <p:cNvPr id="210" name="Freihand 209">
                  <a:extLst>
                    <a:ext uri="{FF2B5EF4-FFF2-40B4-BE49-F238E27FC236}">
                      <a16:creationId xmlns:a16="http://schemas.microsoft.com/office/drawing/2014/main" id="{C0A617EC-B179-48B1-AA9E-08D315994017}"/>
                    </a:ext>
                  </a:extLst>
                </p:cNvPr>
                <p:cNvPicPr/>
                <p:nvPr/>
              </p:nvPicPr>
              <p:blipFill>
                <a:blip r:embed="rId720"/>
                <a:stretch>
                  <a:fillRect/>
                </a:stretch>
              </p:blipFill>
              <p:spPr>
                <a:xfrm>
                  <a:off x="9847002" y="1678805"/>
                  <a:ext cx="84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11" name="Freihand 210">
                  <a:extLst>
                    <a:ext uri="{FF2B5EF4-FFF2-40B4-BE49-F238E27FC236}">
                      <a16:creationId xmlns:a16="http://schemas.microsoft.com/office/drawing/2014/main" id="{5D9B8AC2-E41E-4626-B65B-706CDCF04E9D}"/>
                    </a:ext>
                  </a:extLst>
                </p14:cNvPr>
                <p14:cNvContentPartPr/>
                <p14:nvPr/>
              </p14:nvContentPartPr>
              <p14:xfrm>
                <a:off x="9864282" y="1574765"/>
                <a:ext cx="86400" cy="74880"/>
              </p14:xfrm>
            </p:contentPart>
          </mc:Choice>
          <mc:Fallback>
            <p:pic>
              <p:nvPicPr>
                <p:cNvPr id="211" name="Freihand 210">
                  <a:extLst>
                    <a:ext uri="{FF2B5EF4-FFF2-40B4-BE49-F238E27FC236}">
                      <a16:creationId xmlns:a16="http://schemas.microsoft.com/office/drawing/2014/main" id="{5D9B8AC2-E41E-4626-B65B-706CDCF04E9D}"/>
                    </a:ext>
                  </a:extLst>
                </p:cNvPr>
                <p:cNvPicPr/>
                <p:nvPr/>
              </p:nvPicPr>
              <p:blipFill>
                <a:blip r:embed="rId722"/>
                <a:stretch>
                  <a:fillRect/>
                </a:stretch>
              </p:blipFill>
              <p:spPr>
                <a:xfrm>
                  <a:off x="9859962" y="1570445"/>
                  <a:ext cx="95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13" name="Freihand 212">
                  <a:extLst>
                    <a:ext uri="{FF2B5EF4-FFF2-40B4-BE49-F238E27FC236}">
                      <a16:creationId xmlns:a16="http://schemas.microsoft.com/office/drawing/2014/main" id="{B376218E-561E-4EBA-8B0C-C4F41BD09408}"/>
                    </a:ext>
                  </a:extLst>
                </p14:cNvPr>
                <p14:cNvContentPartPr/>
                <p14:nvPr/>
              </p14:nvContentPartPr>
              <p14:xfrm>
                <a:off x="10837002" y="1367765"/>
                <a:ext cx="259560" cy="209160"/>
              </p14:xfrm>
            </p:contentPart>
          </mc:Choice>
          <mc:Fallback>
            <p:pic>
              <p:nvPicPr>
                <p:cNvPr id="213" name="Freihand 212">
                  <a:extLst>
                    <a:ext uri="{FF2B5EF4-FFF2-40B4-BE49-F238E27FC236}">
                      <a16:creationId xmlns:a16="http://schemas.microsoft.com/office/drawing/2014/main" id="{B376218E-561E-4EBA-8B0C-C4F41BD09408}"/>
                    </a:ext>
                  </a:extLst>
                </p:cNvPr>
                <p:cNvPicPr/>
                <p:nvPr/>
              </p:nvPicPr>
              <p:blipFill>
                <a:blip r:embed="rId724"/>
                <a:stretch>
                  <a:fillRect/>
                </a:stretch>
              </p:blipFill>
              <p:spPr>
                <a:xfrm>
                  <a:off x="10832682" y="1363445"/>
                  <a:ext cx="2682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14" name="Freihand 213">
                  <a:extLst>
                    <a:ext uri="{FF2B5EF4-FFF2-40B4-BE49-F238E27FC236}">
                      <a16:creationId xmlns:a16="http://schemas.microsoft.com/office/drawing/2014/main" id="{B47FBCC8-9955-4154-982B-FA55C682E55A}"/>
                    </a:ext>
                  </a:extLst>
                </p14:cNvPr>
                <p14:cNvContentPartPr/>
                <p14:nvPr/>
              </p14:nvContentPartPr>
              <p14:xfrm>
                <a:off x="11133282" y="1445885"/>
                <a:ext cx="22680" cy="10440"/>
              </p14:xfrm>
            </p:contentPart>
          </mc:Choice>
          <mc:Fallback>
            <p:pic>
              <p:nvPicPr>
                <p:cNvPr id="214" name="Freihand 213">
                  <a:extLst>
                    <a:ext uri="{FF2B5EF4-FFF2-40B4-BE49-F238E27FC236}">
                      <a16:creationId xmlns:a16="http://schemas.microsoft.com/office/drawing/2014/main" id="{B47FBCC8-9955-4154-982B-FA55C682E55A}"/>
                    </a:ext>
                  </a:extLst>
                </p:cNvPr>
                <p:cNvPicPr/>
                <p:nvPr/>
              </p:nvPicPr>
              <p:blipFill>
                <a:blip r:embed="rId726"/>
                <a:stretch>
                  <a:fillRect/>
                </a:stretch>
              </p:blipFill>
              <p:spPr>
                <a:xfrm>
                  <a:off x="11128962" y="1441565"/>
                  <a:ext cx="31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15" name="Freihand 214">
                  <a:extLst>
                    <a:ext uri="{FF2B5EF4-FFF2-40B4-BE49-F238E27FC236}">
                      <a16:creationId xmlns:a16="http://schemas.microsoft.com/office/drawing/2014/main" id="{0C85946F-AC6A-4297-AB35-91C347C341F6}"/>
                    </a:ext>
                  </a:extLst>
                </p14:cNvPr>
                <p14:cNvContentPartPr/>
                <p14:nvPr/>
              </p14:nvContentPartPr>
              <p14:xfrm>
                <a:off x="11344962" y="1301885"/>
                <a:ext cx="232200" cy="144720"/>
              </p14:xfrm>
            </p:contentPart>
          </mc:Choice>
          <mc:Fallback>
            <p:pic>
              <p:nvPicPr>
                <p:cNvPr id="215" name="Freihand 214">
                  <a:extLst>
                    <a:ext uri="{FF2B5EF4-FFF2-40B4-BE49-F238E27FC236}">
                      <a16:creationId xmlns:a16="http://schemas.microsoft.com/office/drawing/2014/main" id="{0C85946F-AC6A-4297-AB35-91C347C341F6}"/>
                    </a:ext>
                  </a:extLst>
                </p:cNvPr>
                <p:cNvPicPr/>
                <p:nvPr/>
              </p:nvPicPr>
              <p:blipFill>
                <a:blip r:embed="rId728"/>
                <a:stretch>
                  <a:fillRect/>
                </a:stretch>
              </p:blipFill>
              <p:spPr>
                <a:xfrm>
                  <a:off x="11340642" y="1297565"/>
                  <a:ext cx="240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16" name="Freihand 215">
                  <a:extLst>
                    <a:ext uri="{FF2B5EF4-FFF2-40B4-BE49-F238E27FC236}">
                      <a16:creationId xmlns:a16="http://schemas.microsoft.com/office/drawing/2014/main" id="{6D4C1234-F8E1-4958-A321-F65A1E10427D}"/>
                    </a:ext>
                  </a:extLst>
                </p14:cNvPr>
                <p14:cNvContentPartPr/>
                <p14:nvPr/>
              </p14:nvContentPartPr>
              <p14:xfrm>
                <a:off x="11620002" y="1256885"/>
                <a:ext cx="82440" cy="153360"/>
              </p14:xfrm>
            </p:contentPart>
          </mc:Choice>
          <mc:Fallback>
            <p:pic>
              <p:nvPicPr>
                <p:cNvPr id="216" name="Freihand 215">
                  <a:extLst>
                    <a:ext uri="{FF2B5EF4-FFF2-40B4-BE49-F238E27FC236}">
                      <a16:creationId xmlns:a16="http://schemas.microsoft.com/office/drawing/2014/main" id="{6D4C1234-F8E1-4958-A321-F65A1E10427D}"/>
                    </a:ext>
                  </a:extLst>
                </p:cNvPr>
                <p:cNvPicPr/>
                <p:nvPr/>
              </p:nvPicPr>
              <p:blipFill>
                <a:blip r:embed="rId730"/>
                <a:stretch>
                  <a:fillRect/>
                </a:stretch>
              </p:blipFill>
              <p:spPr>
                <a:xfrm>
                  <a:off x="11615682" y="1252565"/>
                  <a:ext cx="91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217" name="Freihand 216">
                  <a:extLst>
                    <a:ext uri="{FF2B5EF4-FFF2-40B4-BE49-F238E27FC236}">
                      <a16:creationId xmlns:a16="http://schemas.microsoft.com/office/drawing/2014/main" id="{3B7707AA-BBB1-4A7D-8451-D0FEF0AFB20C}"/>
                    </a:ext>
                  </a:extLst>
                </p14:cNvPr>
                <p14:cNvContentPartPr/>
                <p14:nvPr/>
              </p14:nvContentPartPr>
              <p14:xfrm>
                <a:off x="11667162" y="1354445"/>
                <a:ext cx="52560" cy="53640"/>
              </p14:xfrm>
            </p:contentPart>
          </mc:Choice>
          <mc:Fallback>
            <p:pic>
              <p:nvPicPr>
                <p:cNvPr id="217" name="Freihand 216">
                  <a:extLst>
                    <a:ext uri="{FF2B5EF4-FFF2-40B4-BE49-F238E27FC236}">
                      <a16:creationId xmlns:a16="http://schemas.microsoft.com/office/drawing/2014/main" id="{3B7707AA-BBB1-4A7D-8451-D0FEF0AFB20C}"/>
                    </a:ext>
                  </a:extLst>
                </p:cNvPr>
                <p:cNvPicPr/>
                <p:nvPr/>
              </p:nvPicPr>
              <p:blipFill>
                <a:blip r:embed="rId732"/>
                <a:stretch>
                  <a:fillRect/>
                </a:stretch>
              </p:blipFill>
              <p:spPr>
                <a:xfrm>
                  <a:off x="11662842" y="1350125"/>
                  <a:ext cx="61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18" name="Freihand 217">
                  <a:extLst>
                    <a:ext uri="{FF2B5EF4-FFF2-40B4-BE49-F238E27FC236}">
                      <a16:creationId xmlns:a16="http://schemas.microsoft.com/office/drawing/2014/main" id="{B0303DA3-CE4E-4D76-8808-098C2D0783BA}"/>
                    </a:ext>
                  </a:extLst>
                </p14:cNvPr>
                <p14:cNvContentPartPr/>
                <p14:nvPr/>
              </p14:nvContentPartPr>
              <p14:xfrm>
                <a:off x="11766162" y="1300805"/>
                <a:ext cx="153000" cy="107640"/>
              </p14:xfrm>
            </p:contentPart>
          </mc:Choice>
          <mc:Fallback>
            <p:pic>
              <p:nvPicPr>
                <p:cNvPr id="218" name="Freihand 217">
                  <a:extLst>
                    <a:ext uri="{FF2B5EF4-FFF2-40B4-BE49-F238E27FC236}">
                      <a16:creationId xmlns:a16="http://schemas.microsoft.com/office/drawing/2014/main" id="{B0303DA3-CE4E-4D76-8808-098C2D0783BA}"/>
                    </a:ext>
                  </a:extLst>
                </p:cNvPr>
                <p:cNvPicPr/>
                <p:nvPr/>
              </p:nvPicPr>
              <p:blipFill>
                <a:blip r:embed="rId734"/>
                <a:stretch>
                  <a:fillRect/>
                </a:stretch>
              </p:blipFill>
              <p:spPr>
                <a:xfrm>
                  <a:off x="11761842" y="1296485"/>
                  <a:ext cx="161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19" name="Freihand 218">
                  <a:extLst>
                    <a:ext uri="{FF2B5EF4-FFF2-40B4-BE49-F238E27FC236}">
                      <a16:creationId xmlns:a16="http://schemas.microsoft.com/office/drawing/2014/main" id="{15D2EE96-E527-46D5-B9D4-F50AA7E54359}"/>
                    </a:ext>
                  </a:extLst>
                </p14:cNvPr>
                <p14:cNvContentPartPr/>
                <p14:nvPr/>
              </p14:nvContentPartPr>
              <p14:xfrm>
                <a:off x="11530362" y="1230965"/>
                <a:ext cx="360" cy="360"/>
              </p14:xfrm>
            </p:contentPart>
          </mc:Choice>
          <mc:Fallback>
            <p:pic>
              <p:nvPicPr>
                <p:cNvPr id="219" name="Freihand 218">
                  <a:extLst>
                    <a:ext uri="{FF2B5EF4-FFF2-40B4-BE49-F238E27FC236}">
                      <a16:creationId xmlns:a16="http://schemas.microsoft.com/office/drawing/2014/main" id="{15D2EE96-E527-46D5-B9D4-F50AA7E54359}"/>
                    </a:ext>
                  </a:extLst>
                </p:cNvPr>
                <p:cNvPicPr/>
                <p:nvPr/>
              </p:nvPicPr>
              <p:blipFill>
                <a:blip r:embed="rId490"/>
                <a:stretch>
                  <a:fillRect/>
                </a:stretch>
              </p:blipFill>
              <p:spPr>
                <a:xfrm>
                  <a:off x="11526042" y="1226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21" name="Freihand 220">
                  <a:extLst>
                    <a:ext uri="{FF2B5EF4-FFF2-40B4-BE49-F238E27FC236}">
                      <a16:creationId xmlns:a16="http://schemas.microsoft.com/office/drawing/2014/main" id="{F1037B28-9038-455F-B815-3DC95EC9ACB0}"/>
                    </a:ext>
                  </a:extLst>
                </p14:cNvPr>
                <p14:cNvContentPartPr/>
                <p14:nvPr/>
              </p14:nvContentPartPr>
              <p14:xfrm>
                <a:off x="10815402" y="1646405"/>
                <a:ext cx="146520" cy="88920"/>
              </p14:xfrm>
            </p:contentPart>
          </mc:Choice>
          <mc:Fallback>
            <p:pic>
              <p:nvPicPr>
                <p:cNvPr id="221" name="Freihand 220">
                  <a:extLst>
                    <a:ext uri="{FF2B5EF4-FFF2-40B4-BE49-F238E27FC236}">
                      <a16:creationId xmlns:a16="http://schemas.microsoft.com/office/drawing/2014/main" id="{F1037B28-9038-455F-B815-3DC95EC9ACB0}"/>
                    </a:ext>
                  </a:extLst>
                </p:cNvPr>
                <p:cNvPicPr/>
                <p:nvPr/>
              </p:nvPicPr>
              <p:blipFill>
                <a:blip r:embed="rId737"/>
                <a:stretch>
                  <a:fillRect/>
                </a:stretch>
              </p:blipFill>
              <p:spPr>
                <a:xfrm>
                  <a:off x="10811082" y="1642085"/>
                  <a:ext cx="155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22" name="Freihand 221">
                  <a:extLst>
                    <a:ext uri="{FF2B5EF4-FFF2-40B4-BE49-F238E27FC236}">
                      <a16:creationId xmlns:a16="http://schemas.microsoft.com/office/drawing/2014/main" id="{2714B0E8-3C3F-419B-8EDD-F83EAAF845CE}"/>
                    </a:ext>
                  </a:extLst>
                </p14:cNvPr>
                <p14:cNvContentPartPr/>
                <p14:nvPr/>
              </p14:nvContentPartPr>
              <p14:xfrm>
                <a:off x="10976322" y="1637765"/>
                <a:ext cx="82080" cy="83160"/>
              </p14:xfrm>
            </p:contentPart>
          </mc:Choice>
          <mc:Fallback>
            <p:pic>
              <p:nvPicPr>
                <p:cNvPr id="222" name="Freihand 221">
                  <a:extLst>
                    <a:ext uri="{FF2B5EF4-FFF2-40B4-BE49-F238E27FC236}">
                      <a16:creationId xmlns:a16="http://schemas.microsoft.com/office/drawing/2014/main" id="{2714B0E8-3C3F-419B-8EDD-F83EAAF845CE}"/>
                    </a:ext>
                  </a:extLst>
                </p:cNvPr>
                <p:cNvPicPr/>
                <p:nvPr/>
              </p:nvPicPr>
              <p:blipFill>
                <a:blip r:embed="rId739"/>
                <a:stretch>
                  <a:fillRect/>
                </a:stretch>
              </p:blipFill>
              <p:spPr>
                <a:xfrm>
                  <a:off x="10972002" y="1633445"/>
                  <a:ext cx="90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24" name="Freihand 223">
                  <a:extLst>
                    <a:ext uri="{FF2B5EF4-FFF2-40B4-BE49-F238E27FC236}">
                      <a16:creationId xmlns:a16="http://schemas.microsoft.com/office/drawing/2014/main" id="{34C4BABF-EC23-4391-8A9B-020B37496CD9}"/>
                    </a:ext>
                  </a:extLst>
                </p14:cNvPr>
                <p14:cNvContentPartPr/>
                <p14:nvPr/>
              </p14:nvContentPartPr>
              <p14:xfrm>
                <a:off x="11078562" y="1561805"/>
                <a:ext cx="207360" cy="141480"/>
              </p14:xfrm>
            </p:contentPart>
          </mc:Choice>
          <mc:Fallback>
            <p:pic>
              <p:nvPicPr>
                <p:cNvPr id="224" name="Freihand 223">
                  <a:extLst>
                    <a:ext uri="{FF2B5EF4-FFF2-40B4-BE49-F238E27FC236}">
                      <a16:creationId xmlns:a16="http://schemas.microsoft.com/office/drawing/2014/main" id="{34C4BABF-EC23-4391-8A9B-020B37496CD9}"/>
                    </a:ext>
                  </a:extLst>
                </p:cNvPr>
                <p:cNvPicPr/>
                <p:nvPr/>
              </p:nvPicPr>
              <p:blipFill>
                <a:blip r:embed="rId741"/>
                <a:stretch>
                  <a:fillRect/>
                </a:stretch>
              </p:blipFill>
              <p:spPr>
                <a:xfrm>
                  <a:off x="11074242" y="1557485"/>
                  <a:ext cx="216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25" name="Freihand 224">
                  <a:extLst>
                    <a:ext uri="{FF2B5EF4-FFF2-40B4-BE49-F238E27FC236}">
                      <a16:creationId xmlns:a16="http://schemas.microsoft.com/office/drawing/2014/main" id="{7004C16D-B9F6-4177-A018-63E779C135C4}"/>
                    </a:ext>
                  </a:extLst>
                </p14:cNvPr>
                <p14:cNvContentPartPr/>
                <p14:nvPr/>
              </p14:nvContentPartPr>
              <p14:xfrm>
                <a:off x="11145522" y="1586285"/>
                <a:ext cx="104040" cy="18360"/>
              </p14:xfrm>
            </p:contentPart>
          </mc:Choice>
          <mc:Fallback>
            <p:pic>
              <p:nvPicPr>
                <p:cNvPr id="225" name="Freihand 224">
                  <a:extLst>
                    <a:ext uri="{FF2B5EF4-FFF2-40B4-BE49-F238E27FC236}">
                      <a16:creationId xmlns:a16="http://schemas.microsoft.com/office/drawing/2014/main" id="{7004C16D-B9F6-4177-A018-63E779C135C4}"/>
                    </a:ext>
                  </a:extLst>
                </p:cNvPr>
                <p:cNvPicPr/>
                <p:nvPr/>
              </p:nvPicPr>
              <p:blipFill>
                <a:blip r:embed="rId743"/>
                <a:stretch>
                  <a:fillRect/>
                </a:stretch>
              </p:blipFill>
              <p:spPr>
                <a:xfrm>
                  <a:off x="11141202" y="1581965"/>
                  <a:ext cx="112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26" name="Freihand 225">
                  <a:extLst>
                    <a:ext uri="{FF2B5EF4-FFF2-40B4-BE49-F238E27FC236}">
                      <a16:creationId xmlns:a16="http://schemas.microsoft.com/office/drawing/2014/main" id="{020FF314-3258-4545-B2D0-4838594DC3B8}"/>
                    </a:ext>
                  </a:extLst>
                </p14:cNvPr>
                <p14:cNvContentPartPr/>
                <p14:nvPr/>
              </p14:nvContentPartPr>
              <p14:xfrm>
                <a:off x="11316882" y="1587365"/>
                <a:ext cx="90720" cy="65880"/>
              </p14:xfrm>
            </p:contentPart>
          </mc:Choice>
          <mc:Fallback>
            <p:pic>
              <p:nvPicPr>
                <p:cNvPr id="226" name="Freihand 225">
                  <a:extLst>
                    <a:ext uri="{FF2B5EF4-FFF2-40B4-BE49-F238E27FC236}">
                      <a16:creationId xmlns:a16="http://schemas.microsoft.com/office/drawing/2014/main" id="{020FF314-3258-4545-B2D0-4838594DC3B8}"/>
                    </a:ext>
                  </a:extLst>
                </p:cNvPr>
                <p:cNvPicPr/>
                <p:nvPr/>
              </p:nvPicPr>
              <p:blipFill>
                <a:blip r:embed="rId745"/>
                <a:stretch>
                  <a:fillRect/>
                </a:stretch>
              </p:blipFill>
              <p:spPr>
                <a:xfrm>
                  <a:off x="11312562" y="1583045"/>
                  <a:ext cx="99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227" name="Freihand 226">
                  <a:extLst>
                    <a:ext uri="{FF2B5EF4-FFF2-40B4-BE49-F238E27FC236}">
                      <a16:creationId xmlns:a16="http://schemas.microsoft.com/office/drawing/2014/main" id="{48B5EAAB-41FD-49DF-8EF6-B4EA0E408BF0}"/>
                    </a:ext>
                  </a:extLst>
                </p14:cNvPr>
                <p14:cNvContentPartPr/>
                <p14:nvPr/>
              </p14:nvContentPartPr>
              <p14:xfrm>
                <a:off x="11506242" y="1569365"/>
                <a:ext cx="104400" cy="150480"/>
              </p14:xfrm>
            </p:contentPart>
          </mc:Choice>
          <mc:Fallback>
            <p:pic>
              <p:nvPicPr>
                <p:cNvPr id="227" name="Freihand 226">
                  <a:extLst>
                    <a:ext uri="{FF2B5EF4-FFF2-40B4-BE49-F238E27FC236}">
                      <a16:creationId xmlns:a16="http://schemas.microsoft.com/office/drawing/2014/main" id="{48B5EAAB-41FD-49DF-8EF6-B4EA0E408BF0}"/>
                    </a:ext>
                  </a:extLst>
                </p:cNvPr>
                <p:cNvPicPr/>
                <p:nvPr/>
              </p:nvPicPr>
              <p:blipFill>
                <a:blip r:embed="rId747"/>
                <a:stretch>
                  <a:fillRect/>
                </a:stretch>
              </p:blipFill>
              <p:spPr>
                <a:xfrm>
                  <a:off x="11501922" y="1565045"/>
                  <a:ext cx="113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228" name="Freihand 227">
                  <a:extLst>
                    <a:ext uri="{FF2B5EF4-FFF2-40B4-BE49-F238E27FC236}">
                      <a16:creationId xmlns:a16="http://schemas.microsoft.com/office/drawing/2014/main" id="{3007E8FA-3944-41F4-9EDF-067DC68B923E}"/>
                    </a:ext>
                  </a:extLst>
                </p14:cNvPr>
                <p14:cNvContentPartPr/>
                <p14:nvPr/>
              </p14:nvContentPartPr>
              <p14:xfrm>
                <a:off x="11628282" y="1615805"/>
                <a:ext cx="54360" cy="77760"/>
              </p14:xfrm>
            </p:contentPart>
          </mc:Choice>
          <mc:Fallback>
            <p:pic>
              <p:nvPicPr>
                <p:cNvPr id="228" name="Freihand 227">
                  <a:extLst>
                    <a:ext uri="{FF2B5EF4-FFF2-40B4-BE49-F238E27FC236}">
                      <a16:creationId xmlns:a16="http://schemas.microsoft.com/office/drawing/2014/main" id="{3007E8FA-3944-41F4-9EDF-067DC68B923E}"/>
                    </a:ext>
                  </a:extLst>
                </p:cNvPr>
                <p:cNvPicPr/>
                <p:nvPr/>
              </p:nvPicPr>
              <p:blipFill>
                <a:blip r:embed="rId749"/>
                <a:stretch>
                  <a:fillRect/>
                </a:stretch>
              </p:blipFill>
              <p:spPr>
                <a:xfrm>
                  <a:off x="11623962" y="1611485"/>
                  <a:ext cx="63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230" name="Freihand 229">
                  <a:extLst>
                    <a:ext uri="{FF2B5EF4-FFF2-40B4-BE49-F238E27FC236}">
                      <a16:creationId xmlns:a16="http://schemas.microsoft.com/office/drawing/2014/main" id="{A603F05F-521F-4287-9440-3452895359E6}"/>
                    </a:ext>
                  </a:extLst>
                </p14:cNvPr>
                <p14:cNvContentPartPr/>
                <p14:nvPr/>
              </p14:nvContentPartPr>
              <p14:xfrm>
                <a:off x="11531442" y="1524005"/>
                <a:ext cx="124200" cy="172080"/>
              </p14:xfrm>
            </p:contentPart>
          </mc:Choice>
          <mc:Fallback>
            <p:pic>
              <p:nvPicPr>
                <p:cNvPr id="230" name="Freihand 229">
                  <a:extLst>
                    <a:ext uri="{FF2B5EF4-FFF2-40B4-BE49-F238E27FC236}">
                      <a16:creationId xmlns:a16="http://schemas.microsoft.com/office/drawing/2014/main" id="{A603F05F-521F-4287-9440-3452895359E6}"/>
                    </a:ext>
                  </a:extLst>
                </p:cNvPr>
                <p:cNvPicPr/>
                <p:nvPr/>
              </p:nvPicPr>
              <p:blipFill>
                <a:blip r:embed="rId751"/>
                <a:stretch>
                  <a:fillRect/>
                </a:stretch>
              </p:blipFill>
              <p:spPr>
                <a:xfrm>
                  <a:off x="11527122" y="1519685"/>
                  <a:ext cx="132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231" name="Freihand 230">
                  <a:extLst>
                    <a:ext uri="{FF2B5EF4-FFF2-40B4-BE49-F238E27FC236}">
                      <a16:creationId xmlns:a16="http://schemas.microsoft.com/office/drawing/2014/main" id="{7B3B8BDA-8E34-458D-A601-F1904605E7AF}"/>
                    </a:ext>
                  </a:extLst>
                </p14:cNvPr>
                <p14:cNvContentPartPr/>
                <p14:nvPr/>
              </p14:nvContentPartPr>
              <p14:xfrm>
                <a:off x="11538642" y="1580165"/>
                <a:ext cx="99000" cy="75240"/>
              </p14:xfrm>
            </p:contentPart>
          </mc:Choice>
          <mc:Fallback>
            <p:pic>
              <p:nvPicPr>
                <p:cNvPr id="231" name="Freihand 230">
                  <a:extLst>
                    <a:ext uri="{FF2B5EF4-FFF2-40B4-BE49-F238E27FC236}">
                      <a16:creationId xmlns:a16="http://schemas.microsoft.com/office/drawing/2014/main" id="{7B3B8BDA-8E34-458D-A601-F1904605E7AF}"/>
                    </a:ext>
                  </a:extLst>
                </p:cNvPr>
                <p:cNvPicPr/>
                <p:nvPr/>
              </p:nvPicPr>
              <p:blipFill>
                <a:blip r:embed="rId753"/>
                <a:stretch>
                  <a:fillRect/>
                </a:stretch>
              </p:blipFill>
              <p:spPr>
                <a:xfrm>
                  <a:off x="11534322" y="1575845"/>
                  <a:ext cx="107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232" name="Freihand 231">
                  <a:extLst>
                    <a:ext uri="{FF2B5EF4-FFF2-40B4-BE49-F238E27FC236}">
                      <a16:creationId xmlns:a16="http://schemas.microsoft.com/office/drawing/2014/main" id="{BC4986DF-35CC-4D67-B61E-7CA1A061CE6C}"/>
                    </a:ext>
                  </a:extLst>
                </p14:cNvPr>
                <p14:cNvContentPartPr/>
                <p14:nvPr/>
              </p14:nvContentPartPr>
              <p14:xfrm>
                <a:off x="11766162" y="1624805"/>
                <a:ext cx="14400" cy="92520"/>
              </p14:xfrm>
            </p:contentPart>
          </mc:Choice>
          <mc:Fallback>
            <p:pic>
              <p:nvPicPr>
                <p:cNvPr id="232" name="Freihand 231">
                  <a:extLst>
                    <a:ext uri="{FF2B5EF4-FFF2-40B4-BE49-F238E27FC236}">
                      <a16:creationId xmlns:a16="http://schemas.microsoft.com/office/drawing/2014/main" id="{BC4986DF-35CC-4D67-B61E-7CA1A061CE6C}"/>
                    </a:ext>
                  </a:extLst>
                </p:cNvPr>
                <p:cNvPicPr/>
                <p:nvPr/>
              </p:nvPicPr>
              <p:blipFill>
                <a:blip r:embed="rId755"/>
                <a:stretch>
                  <a:fillRect/>
                </a:stretch>
              </p:blipFill>
              <p:spPr>
                <a:xfrm>
                  <a:off x="11761842" y="1620485"/>
                  <a:ext cx="23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233" name="Freihand 232">
                  <a:extLst>
                    <a:ext uri="{FF2B5EF4-FFF2-40B4-BE49-F238E27FC236}">
                      <a16:creationId xmlns:a16="http://schemas.microsoft.com/office/drawing/2014/main" id="{3F36DB2F-D94E-4479-9D38-6DCAF53C46FF}"/>
                    </a:ext>
                  </a:extLst>
                </p14:cNvPr>
                <p14:cNvContentPartPr/>
                <p14:nvPr/>
              </p14:nvContentPartPr>
              <p14:xfrm>
                <a:off x="11829882" y="1529405"/>
                <a:ext cx="56880" cy="124560"/>
              </p14:xfrm>
            </p:contentPart>
          </mc:Choice>
          <mc:Fallback>
            <p:pic>
              <p:nvPicPr>
                <p:cNvPr id="233" name="Freihand 232">
                  <a:extLst>
                    <a:ext uri="{FF2B5EF4-FFF2-40B4-BE49-F238E27FC236}">
                      <a16:creationId xmlns:a16="http://schemas.microsoft.com/office/drawing/2014/main" id="{3F36DB2F-D94E-4479-9D38-6DCAF53C46FF}"/>
                    </a:ext>
                  </a:extLst>
                </p:cNvPr>
                <p:cNvPicPr/>
                <p:nvPr/>
              </p:nvPicPr>
              <p:blipFill>
                <a:blip r:embed="rId757"/>
                <a:stretch>
                  <a:fillRect/>
                </a:stretch>
              </p:blipFill>
              <p:spPr>
                <a:xfrm>
                  <a:off x="11825562" y="1525085"/>
                  <a:ext cx="65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234" name="Freihand 233">
                  <a:extLst>
                    <a:ext uri="{FF2B5EF4-FFF2-40B4-BE49-F238E27FC236}">
                      <a16:creationId xmlns:a16="http://schemas.microsoft.com/office/drawing/2014/main" id="{34257662-1590-489F-BF6C-678BFDCF1725}"/>
                    </a:ext>
                  </a:extLst>
                </p14:cNvPr>
                <p14:cNvContentPartPr/>
                <p14:nvPr/>
              </p14:nvContentPartPr>
              <p14:xfrm>
                <a:off x="11824122" y="1570085"/>
                <a:ext cx="189720" cy="117000"/>
              </p14:xfrm>
            </p:contentPart>
          </mc:Choice>
          <mc:Fallback>
            <p:pic>
              <p:nvPicPr>
                <p:cNvPr id="234" name="Freihand 233">
                  <a:extLst>
                    <a:ext uri="{FF2B5EF4-FFF2-40B4-BE49-F238E27FC236}">
                      <a16:creationId xmlns:a16="http://schemas.microsoft.com/office/drawing/2014/main" id="{34257662-1590-489F-BF6C-678BFDCF1725}"/>
                    </a:ext>
                  </a:extLst>
                </p:cNvPr>
                <p:cNvPicPr/>
                <p:nvPr/>
              </p:nvPicPr>
              <p:blipFill>
                <a:blip r:embed="rId759"/>
                <a:stretch>
                  <a:fillRect/>
                </a:stretch>
              </p:blipFill>
              <p:spPr>
                <a:xfrm>
                  <a:off x="11819802" y="1565765"/>
                  <a:ext cx="198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235" name="Freihand 234">
                  <a:extLst>
                    <a:ext uri="{FF2B5EF4-FFF2-40B4-BE49-F238E27FC236}">
                      <a16:creationId xmlns:a16="http://schemas.microsoft.com/office/drawing/2014/main" id="{DC0846F9-7185-4D69-9DE7-02AFD376A6EB}"/>
                    </a:ext>
                  </a:extLst>
                </p14:cNvPr>
                <p14:cNvContentPartPr/>
                <p14:nvPr/>
              </p14:nvContentPartPr>
              <p14:xfrm>
                <a:off x="10897482" y="1755125"/>
                <a:ext cx="336600" cy="166320"/>
              </p14:xfrm>
            </p:contentPart>
          </mc:Choice>
          <mc:Fallback>
            <p:pic>
              <p:nvPicPr>
                <p:cNvPr id="235" name="Freihand 234">
                  <a:extLst>
                    <a:ext uri="{FF2B5EF4-FFF2-40B4-BE49-F238E27FC236}">
                      <a16:creationId xmlns:a16="http://schemas.microsoft.com/office/drawing/2014/main" id="{DC0846F9-7185-4D69-9DE7-02AFD376A6EB}"/>
                    </a:ext>
                  </a:extLst>
                </p:cNvPr>
                <p:cNvPicPr/>
                <p:nvPr/>
              </p:nvPicPr>
              <p:blipFill>
                <a:blip r:embed="rId761"/>
                <a:stretch>
                  <a:fillRect/>
                </a:stretch>
              </p:blipFill>
              <p:spPr>
                <a:xfrm>
                  <a:off x="10893162" y="1750805"/>
                  <a:ext cx="345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36" name="Freihand 235">
                  <a:extLst>
                    <a:ext uri="{FF2B5EF4-FFF2-40B4-BE49-F238E27FC236}">
                      <a16:creationId xmlns:a16="http://schemas.microsoft.com/office/drawing/2014/main" id="{3740976A-A675-4C9F-9CA8-C8918A747D51}"/>
                    </a:ext>
                  </a:extLst>
                </p14:cNvPr>
                <p14:cNvContentPartPr/>
                <p14:nvPr/>
              </p14:nvContentPartPr>
              <p14:xfrm>
                <a:off x="11129682" y="1764125"/>
                <a:ext cx="42480" cy="1800"/>
              </p14:xfrm>
            </p:contentPart>
          </mc:Choice>
          <mc:Fallback>
            <p:pic>
              <p:nvPicPr>
                <p:cNvPr id="236" name="Freihand 235">
                  <a:extLst>
                    <a:ext uri="{FF2B5EF4-FFF2-40B4-BE49-F238E27FC236}">
                      <a16:creationId xmlns:a16="http://schemas.microsoft.com/office/drawing/2014/main" id="{3740976A-A675-4C9F-9CA8-C8918A747D51}"/>
                    </a:ext>
                  </a:extLst>
                </p:cNvPr>
                <p:cNvPicPr/>
                <p:nvPr/>
              </p:nvPicPr>
              <p:blipFill>
                <a:blip r:embed="rId763"/>
                <a:stretch>
                  <a:fillRect/>
                </a:stretch>
              </p:blipFill>
              <p:spPr>
                <a:xfrm>
                  <a:off x="11125362" y="1759805"/>
                  <a:ext cx="51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237" name="Freihand 236">
                  <a:extLst>
                    <a:ext uri="{FF2B5EF4-FFF2-40B4-BE49-F238E27FC236}">
                      <a16:creationId xmlns:a16="http://schemas.microsoft.com/office/drawing/2014/main" id="{17C3D3AE-310A-4521-9154-0C050F025E3D}"/>
                    </a:ext>
                  </a:extLst>
                </p14:cNvPr>
                <p14:cNvContentPartPr/>
                <p14:nvPr/>
              </p14:nvContentPartPr>
              <p14:xfrm>
                <a:off x="11311842" y="1800125"/>
                <a:ext cx="83880" cy="90000"/>
              </p14:xfrm>
            </p:contentPart>
          </mc:Choice>
          <mc:Fallback>
            <p:pic>
              <p:nvPicPr>
                <p:cNvPr id="237" name="Freihand 236">
                  <a:extLst>
                    <a:ext uri="{FF2B5EF4-FFF2-40B4-BE49-F238E27FC236}">
                      <a16:creationId xmlns:a16="http://schemas.microsoft.com/office/drawing/2014/main" id="{17C3D3AE-310A-4521-9154-0C050F025E3D}"/>
                    </a:ext>
                  </a:extLst>
                </p:cNvPr>
                <p:cNvPicPr/>
                <p:nvPr/>
              </p:nvPicPr>
              <p:blipFill>
                <a:blip r:embed="rId765"/>
                <a:stretch>
                  <a:fillRect/>
                </a:stretch>
              </p:blipFill>
              <p:spPr>
                <a:xfrm>
                  <a:off x="11307522" y="1795805"/>
                  <a:ext cx="92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238" name="Freihand 237">
                  <a:extLst>
                    <a:ext uri="{FF2B5EF4-FFF2-40B4-BE49-F238E27FC236}">
                      <a16:creationId xmlns:a16="http://schemas.microsoft.com/office/drawing/2014/main" id="{71EACCDC-ADAC-4B4D-B7B6-947854AE75FE}"/>
                    </a:ext>
                  </a:extLst>
                </p14:cNvPr>
                <p14:cNvContentPartPr/>
                <p14:nvPr/>
              </p14:nvContentPartPr>
              <p14:xfrm>
                <a:off x="11425602" y="1859525"/>
                <a:ext cx="61200" cy="60840"/>
              </p14:xfrm>
            </p:contentPart>
          </mc:Choice>
          <mc:Fallback>
            <p:pic>
              <p:nvPicPr>
                <p:cNvPr id="238" name="Freihand 237">
                  <a:extLst>
                    <a:ext uri="{FF2B5EF4-FFF2-40B4-BE49-F238E27FC236}">
                      <a16:creationId xmlns:a16="http://schemas.microsoft.com/office/drawing/2014/main" id="{71EACCDC-ADAC-4B4D-B7B6-947854AE75FE}"/>
                    </a:ext>
                  </a:extLst>
                </p:cNvPr>
                <p:cNvPicPr/>
                <p:nvPr/>
              </p:nvPicPr>
              <p:blipFill>
                <a:blip r:embed="rId767"/>
                <a:stretch>
                  <a:fillRect/>
                </a:stretch>
              </p:blipFill>
              <p:spPr>
                <a:xfrm>
                  <a:off x="11421282" y="1855205"/>
                  <a:ext cx="6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239" name="Freihand 238">
                  <a:extLst>
                    <a:ext uri="{FF2B5EF4-FFF2-40B4-BE49-F238E27FC236}">
                      <a16:creationId xmlns:a16="http://schemas.microsoft.com/office/drawing/2014/main" id="{2348FA75-E66A-45B0-A84E-4C8260364266}"/>
                    </a:ext>
                  </a:extLst>
                </p14:cNvPr>
                <p14:cNvContentPartPr/>
                <p14:nvPr/>
              </p14:nvContentPartPr>
              <p14:xfrm>
                <a:off x="11580762" y="1893005"/>
                <a:ext cx="11880" cy="75600"/>
              </p14:xfrm>
            </p:contentPart>
          </mc:Choice>
          <mc:Fallback>
            <p:pic>
              <p:nvPicPr>
                <p:cNvPr id="239" name="Freihand 238">
                  <a:extLst>
                    <a:ext uri="{FF2B5EF4-FFF2-40B4-BE49-F238E27FC236}">
                      <a16:creationId xmlns:a16="http://schemas.microsoft.com/office/drawing/2014/main" id="{2348FA75-E66A-45B0-A84E-4C8260364266}"/>
                    </a:ext>
                  </a:extLst>
                </p:cNvPr>
                <p:cNvPicPr/>
                <p:nvPr/>
              </p:nvPicPr>
              <p:blipFill>
                <a:blip r:embed="rId769"/>
                <a:stretch>
                  <a:fillRect/>
                </a:stretch>
              </p:blipFill>
              <p:spPr>
                <a:xfrm>
                  <a:off x="11576442" y="1888685"/>
                  <a:ext cx="2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40" name="Freihand 239">
                  <a:extLst>
                    <a:ext uri="{FF2B5EF4-FFF2-40B4-BE49-F238E27FC236}">
                      <a16:creationId xmlns:a16="http://schemas.microsoft.com/office/drawing/2014/main" id="{1EAE9296-6D84-410B-B138-4ECAEC52EC2A}"/>
                    </a:ext>
                  </a:extLst>
                </p14:cNvPr>
                <p14:cNvContentPartPr/>
                <p14:nvPr/>
              </p14:nvContentPartPr>
              <p14:xfrm>
                <a:off x="11667522" y="1771325"/>
                <a:ext cx="104040" cy="99720"/>
              </p14:xfrm>
            </p:contentPart>
          </mc:Choice>
          <mc:Fallback>
            <p:pic>
              <p:nvPicPr>
                <p:cNvPr id="240" name="Freihand 239">
                  <a:extLst>
                    <a:ext uri="{FF2B5EF4-FFF2-40B4-BE49-F238E27FC236}">
                      <a16:creationId xmlns:a16="http://schemas.microsoft.com/office/drawing/2014/main" id="{1EAE9296-6D84-410B-B138-4ECAEC52EC2A}"/>
                    </a:ext>
                  </a:extLst>
                </p:cNvPr>
                <p:cNvPicPr/>
                <p:nvPr/>
              </p:nvPicPr>
              <p:blipFill>
                <a:blip r:embed="rId771"/>
                <a:stretch>
                  <a:fillRect/>
                </a:stretch>
              </p:blipFill>
              <p:spPr>
                <a:xfrm>
                  <a:off x="11663202" y="1767005"/>
                  <a:ext cx="112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41" name="Freihand 240">
                  <a:extLst>
                    <a:ext uri="{FF2B5EF4-FFF2-40B4-BE49-F238E27FC236}">
                      <a16:creationId xmlns:a16="http://schemas.microsoft.com/office/drawing/2014/main" id="{FF31D2F4-353C-4EC7-B117-CAB199B9A0D6}"/>
                    </a:ext>
                  </a:extLst>
                </p14:cNvPr>
                <p14:cNvContentPartPr/>
                <p14:nvPr/>
              </p14:nvContentPartPr>
              <p14:xfrm>
                <a:off x="11780562" y="1840445"/>
                <a:ext cx="112680" cy="78120"/>
              </p14:xfrm>
            </p:contentPart>
          </mc:Choice>
          <mc:Fallback>
            <p:pic>
              <p:nvPicPr>
                <p:cNvPr id="241" name="Freihand 240">
                  <a:extLst>
                    <a:ext uri="{FF2B5EF4-FFF2-40B4-BE49-F238E27FC236}">
                      <a16:creationId xmlns:a16="http://schemas.microsoft.com/office/drawing/2014/main" id="{FF31D2F4-353C-4EC7-B117-CAB199B9A0D6}"/>
                    </a:ext>
                  </a:extLst>
                </p:cNvPr>
                <p:cNvPicPr/>
                <p:nvPr/>
              </p:nvPicPr>
              <p:blipFill>
                <a:blip r:embed="rId773"/>
                <a:stretch>
                  <a:fillRect/>
                </a:stretch>
              </p:blipFill>
              <p:spPr>
                <a:xfrm>
                  <a:off x="11776242" y="1836125"/>
                  <a:ext cx="121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42" name="Freihand 241">
                  <a:extLst>
                    <a:ext uri="{FF2B5EF4-FFF2-40B4-BE49-F238E27FC236}">
                      <a16:creationId xmlns:a16="http://schemas.microsoft.com/office/drawing/2014/main" id="{1ED76169-FEB3-4D80-8799-164A354612C4}"/>
                    </a:ext>
                  </a:extLst>
                </p14:cNvPr>
                <p14:cNvContentPartPr/>
                <p14:nvPr/>
              </p14:nvContentPartPr>
              <p14:xfrm>
                <a:off x="10928082" y="2071205"/>
                <a:ext cx="251640" cy="83880"/>
              </p14:xfrm>
            </p:contentPart>
          </mc:Choice>
          <mc:Fallback>
            <p:pic>
              <p:nvPicPr>
                <p:cNvPr id="242" name="Freihand 241">
                  <a:extLst>
                    <a:ext uri="{FF2B5EF4-FFF2-40B4-BE49-F238E27FC236}">
                      <a16:creationId xmlns:a16="http://schemas.microsoft.com/office/drawing/2014/main" id="{1ED76169-FEB3-4D80-8799-164A354612C4}"/>
                    </a:ext>
                  </a:extLst>
                </p:cNvPr>
                <p:cNvPicPr/>
                <p:nvPr/>
              </p:nvPicPr>
              <p:blipFill>
                <a:blip r:embed="rId775"/>
                <a:stretch>
                  <a:fillRect/>
                </a:stretch>
              </p:blipFill>
              <p:spPr>
                <a:xfrm>
                  <a:off x="10923762" y="2066885"/>
                  <a:ext cx="260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43" name="Freihand 242">
                  <a:extLst>
                    <a:ext uri="{FF2B5EF4-FFF2-40B4-BE49-F238E27FC236}">
                      <a16:creationId xmlns:a16="http://schemas.microsoft.com/office/drawing/2014/main" id="{2BDEB66F-B950-42CF-8B35-073C64C51095}"/>
                    </a:ext>
                  </a:extLst>
                </p14:cNvPr>
                <p14:cNvContentPartPr/>
                <p14:nvPr/>
              </p14:nvContentPartPr>
              <p14:xfrm>
                <a:off x="11212122" y="2002445"/>
                <a:ext cx="153720" cy="126720"/>
              </p14:xfrm>
            </p:contentPart>
          </mc:Choice>
          <mc:Fallback>
            <p:pic>
              <p:nvPicPr>
                <p:cNvPr id="243" name="Freihand 242">
                  <a:extLst>
                    <a:ext uri="{FF2B5EF4-FFF2-40B4-BE49-F238E27FC236}">
                      <a16:creationId xmlns:a16="http://schemas.microsoft.com/office/drawing/2014/main" id="{2BDEB66F-B950-42CF-8B35-073C64C51095}"/>
                    </a:ext>
                  </a:extLst>
                </p:cNvPr>
                <p:cNvPicPr/>
                <p:nvPr/>
              </p:nvPicPr>
              <p:blipFill>
                <a:blip r:embed="rId777"/>
                <a:stretch>
                  <a:fillRect/>
                </a:stretch>
              </p:blipFill>
              <p:spPr>
                <a:xfrm>
                  <a:off x="11207802" y="1998125"/>
                  <a:ext cx="162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46" name="Freihand 245">
                  <a:extLst>
                    <a:ext uri="{FF2B5EF4-FFF2-40B4-BE49-F238E27FC236}">
                      <a16:creationId xmlns:a16="http://schemas.microsoft.com/office/drawing/2014/main" id="{52086CE6-5C82-4F4F-B06F-8011CD0D3DE2}"/>
                    </a:ext>
                  </a:extLst>
                </p14:cNvPr>
                <p14:cNvContentPartPr/>
                <p14:nvPr/>
              </p14:nvContentPartPr>
              <p14:xfrm>
                <a:off x="11465202" y="2053565"/>
                <a:ext cx="89640" cy="162000"/>
              </p14:xfrm>
            </p:contentPart>
          </mc:Choice>
          <mc:Fallback>
            <p:pic>
              <p:nvPicPr>
                <p:cNvPr id="246" name="Freihand 245">
                  <a:extLst>
                    <a:ext uri="{FF2B5EF4-FFF2-40B4-BE49-F238E27FC236}">
                      <a16:creationId xmlns:a16="http://schemas.microsoft.com/office/drawing/2014/main" id="{52086CE6-5C82-4F4F-B06F-8011CD0D3DE2}"/>
                    </a:ext>
                  </a:extLst>
                </p:cNvPr>
                <p:cNvPicPr/>
                <p:nvPr/>
              </p:nvPicPr>
              <p:blipFill>
                <a:blip r:embed="rId779"/>
                <a:stretch>
                  <a:fillRect/>
                </a:stretch>
              </p:blipFill>
              <p:spPr>
                <a:xfrm>
                  <a:off x="11460882" y="2049245"/>
                  <a:ext cx="98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47" name="Freihand 246">
                  <a:extLst>
                    <a:ext uri="{FF2B5EF4-FFF2-40B4-BE49-F238E27FC236}">
                      <a16:creationId xmlns:a16="http://schemas.microsoft.com/office/drawing/2014/main" id="{1A24A40E-5E34-4D69-9FF2-454AA9A86B13}"/>
                    </a:ext>
                  </a:extLst>
                </p14:cNvPr>
                <p14:cNvContentPartPr/>
                <p14:nvPr/>
              </p14:nvContentPartPr>
              <p14:xfrm>
                <a:off x="11588322" y="2095685"/>
                <a:ext cx="46080" cy="88200"/>
              </p14:xfrm>
            </p:contentPart>
          </mc:Choice>
          <mc:Fallback>
            <p:pic>
              <p:nvPicPr>
                <p:cNvPr id="247" name="Freihand 246">
                  <a:extLst>
                    <a:ext uri="{FF2B5EF4-FFF2-40B4-BE49-F238E27FC236}">
                      <a16:creationId xmlns:a16="http://schemas.microsoft.com/office/drawing/2014/main" id="{1A24A40E-5E34-4D69-9FF2-454AA9A86B13}"/>
                    </a:ext>
                  </a:extLst>
                </p:cNvPr>
                <p:cNvPicPr/>
                <p:nvPr/>
              </p:nvPicPr>
              <p:blipFill>
                <a:blip r:embed="rId781"/>
                <a:stretch>
                  <a:fillRect/>
                </a:stretch>
              </p:blipFill>
              <p:spPr>
                <a:xfrm>
                  <a:off x="11584002" y="2091365"/>
                  <a:ext cx="54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48" name="Freihand 247">
                  <a:extLst>
                    <a:ext uri="{FF2B5EF4-FFF2-40B4-BE49-F238E27FC236}">
                      <a16:creationId xmlns:a16="http://schemas.microsoft.com/office/drawing/2014/main" id="{EDEAE2D3-DA23-4F64-AF66-510EE91B9FF4}"/>
                    </a:ext>
                  </a:extLst>
                </p14:cNvPr>
                <p14:cNvContentPartPr/>
                <p14:nvPr/>
              </p14:nvContentPartPr>
              <p14:xfrm>
                <a:off x="11722602" y="2094605"/>
                <a:ext cx="360" cy="360"/>
              </p14:xfrm>
            </p:contentPart>
          </mc:Choice>
          <mc:Fallback>
            <p:pic>
              <p:nvPicPr>
                <p:cNvPr id="248" name="Freihand 247">
                  <a:extLst>
                    <a:ext uri="{FF2B5EF4-FFF2-40B4-BE49-F238E27FC236}">
                      <a16:creationId xmlns:a16="http://schemas.microsoft.com/office/drawing/2014/main" id="{EDEAE2D3-DA23-4F64-AF66-510EE91B9FF4}"/>
                    </a:ext>
                  </a:extLst>
                </p:cNvPr>
                <p:cNvPicPr/>
                <p:nvPr/>
              </p:nvPicPr>
              <p:blipFill>
                <a:blip r:embed="rId490"/>
                <a:stretch>
                  <a:fillRect/>
                </a:stretch>
              </p:blipFill>
              <p:spPr>
                <a:xfrm>
                  <a:off x="11718282" y="2090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249" name="Freihand 248">
                  <a:extLst>
                    <a:ext uri="{FF2B5EF4-FFF2-40B4-BE49-F238E27FC236}">
                      <a16:creationId xmlns:a16="http://schemas.microsoft.com/office/drawing/2014/main" id="{AFFBE01C-068B-4412-B456-01B2DDA896F3}"/>
                    </a:ext>
                  </a:extLst>
                </p14:cNvPr>
                <p14:cNvContentPartPr/>
                <p14:nvPr/>
              </p14:nvContentPartPr>
              <p14:xfrm>
                <a:off x="11722602" y="2077685"/>
                <a:ext cx="15840" cy="128160"/>
              </p14:xfrm>
            </p:contentPart>
          </mc:Choice>
          <mc:Fallback>
            <p:pic>
              <p:nvPicPr>
                <p:cNvPr id="249" name="Freihand 248">
                  <a:extLst>
                    <a:ext uri="{FF2B5EF4-FFF2-40B4-BE49-F238E27FC236}">
                      <a16:creationId xmlns:a16="http://schemas.microsoft.com/office/drawing/2014/main" id="{AFFBE01C-068B-4412-B456-01B2DDA896F3}"/>
                    </a:ext>
                  </a:extLst>
                </p:cNvPr>
                <p:cNvPicPr/>
                <p:nvPr/>
              </p:nvPicPr>
              <p:blipFill>
                <a:blip r:embed="rId784"/>
                <a:stretch>
                  <a:fillRect/>
                </a:stretch>
              </p:blipFill>
              <p:spPr>
                <a:xfrm>
                  <a:off x="11718282" y="2073365"/>
                  <a:ext cx="24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50" name="Freihand 249">
                  <a:extLst>
                    <a:ext uri="{FF2B5EF4-FFF2-40B4-BE49-F238E27FC236}">
                      <a16:creationId xmlns:a16="http://schemas.microsoft.com/office/drawing/2014/main" id="{12964CDB-F290-450B-9864-2F4C6A88FFF9}"/>
                    </a:ext>
                  </a:extLst>
                </p14:cNvPr>
                <p14:cNvContentPartPr/>
                <p14:nvPr/>
              </p14:nvContentPartPr>
              <p14:xfrm>
                <a:off x="11849682" y="2003525"/>
                <a:ext cx="105840" cy="179280"/>
              </p14:xfrm>
            </p:contentPart>
          </mc:Choice>
          <mc:Fallback>
            <p:pic>
              <p:nvPicPr>
                <p:cNvPr id="250" name="Freihand 249">
                  <a:extLst>
                    <a:ext uri="{FF2B5EF4-FFF2-40B4-BE49-F238E27FC236}">
                      <a16:creationId xmlns:a16="http://schemas.microsoft.com/office/drawing/2014/main" id="{12964CDB-F290-450B-9864-2F4C6A88FFF9}"/>
                    </a:ext>
                  </a:extLst>
                </p:cNvPr>
                <p:cNvPicPr/>
                <p:nvPr/>
              </p:nvPicPr>
              <p:blipFill>
                <a:blip r:embed="rId786"/>
                <a:stretch>
                  <a:fillRect/>
                </a:stretch>
              </p:blipFill>
              <p:spPr>
                <a:xfrm>
                  <a:off x="11845362" y="1999205"/>
                  <a:ext cx="114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51" name="Freihand 250">
                  <a:extLst>
                    <a:ext uri="{FF2B5EF4-FFF2-40B4-BE49-F238E27FC236}">
                      <a16:creationId xmlns:a16="http://schemas.microsoft.com/office/drawing/2014/main" id="{44E4A8AA-7147-4E00-ADE1-2B7B70AAB6AF}"/>
                    </a:ext>
                  </a:extLst>
                </p14:cNvPr>
                <p14:cNvContentPartPr/>
                <p14:nvPr/>
              </p14:nvContentPartPr>
              <p14:xfrm>
                <a:off x="11955522" y="2056445"/>
                <a:ext cx="104400" cy="70920"/>
              </p14:xfrm>
            </p:contentPart>
          </mc:Choice>
          <mc:Fallback>
            <p:pic>
              <p:nvPicPr>
                <p:cNvPr id="251" name="Freihand 250">
                  <a:extLst>
                    <a:ext uri="{FF2B5EF4-FFF2-40B4-BE49-F238E27FC236}">
                      <a16:creationId xmlns:a16="http://schemas.microsoft.com/office/drawing/2014/main" id="{44E4A8AA-7147-4E00-ADE1-2B7B70AAB6AF}"/>
                    </a:ext>
                  </a:extLst>
                </p:cNvPr>
                <p:cNvPicPr/>
                <p:nvPr/>
              </p:nvPicPr>
              <p:blipFill>
                <a:blip r:embed="rId788"/>
                <a:stretch>
                  <a:fillRect/>
                </a:stretch>
              </p:blipFill>
              <p:spPr>
                <a:xfrm>
                  <a:off x="11951202" y="2052125"/>
                  <a:ext cx="113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52" name="Freihand 251">
                  <a:extLst>
                    <a:ext uri="{FF2B5EF4-FFF2-40B4-BE49-F238E27FC236}">
                      <a16:creationId xmlns:a16="http://schemas.microsoft.com/office/drawing/2014/main" id="{980487DB-DC89-49B1-AD91-0C6E0F4DB80D}"/>
                    </a:ext>
                  </a:extLst>
                </p14:cNvPr>
                <p14:cNvContentPartPr/>
                <p14:nvPr/>
              </p14:nvContentPartPr>
              <p14:xfrm>
                <a:off x="11022402" y="2285765"/>
                <a:ext cx="336240" cy="151920"/>
              </p14:xfrm>
            </p:contentPart>
          </mc:Choice>
          <mc:Fallback>
            <p:pic>
              <p:nvPicPr>
                <p:cNvPr id="252" name="Freihand 251">
                  <a:extLst>
                    <a:ext uri="{FF2B5EF4-FFF2-40B4-BE49-F238E27FC236}">
                      <a16:creationId xmlns:a16="http://schemas.microsoft.com/office/drawing/2014/main" id="{980487DB-DC89-49B1-AD91-0C6E0F4DB80D}"/>
                    </a:ext>
                  </a:extLst>
                </p:cNvPr>
                <p:cNvPicPr/>
                <p:nvPr/>
              </p:nvPicPr>
              <p:blipFill>
                <a:blip r:embed="rId790"/>
                <a:stretch>
                  <a:fillRect/>
                </a:stretch>
              </p:blipFill>
              <p:spPr>
                <a:xfrm>
                  <a:off x="11018082" y="2281445"/>
                  <a:ext cx="344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253" name="Freihand 252">
                  <a:extLst>
                    <a:ext uri="{FF2B5EF4-FFF2-40B4-BE49-F238E27FC236}">
                      <a16:creationId xmlns:a16="http://schemas.microsoft.com/office/drawing/2014/main" id="{11A56134-8F7F-4407-B980-A0F354A11331}"/>
                    </a:ext>
                  </a:extLst>
                </p14:cNvPr>
                <p14:cNvContentPartPr/>
                <p14:nvPr/>
              </p14:nvContentPartPr>
              <p14:xfrm>
                <a:off x="11265762" y="2300165"/>
                <a:ext cx="65520" cy="720"/>
              </p14:xfrm>
            </p:contentPart>
          </mc:Choice>
          <mc:Fallback>
            <p:pic>
              <p:nvPicPr>
                <p:cNvPr id="253" name="Freihand 252">
                  <a:extLst>
                    <a:ext uri="{FF2B5EF4-FFF2-40B4-BE49-F238E27FC236}">
                      <a16:creationId xmlns:a16="http://schemas.microsoft.com/office/drawing/2014/main" id="{11A56134-8F7F-4407-B980-A0F354A11331}"/>
                    </a:ext>
                  </a:extLst>
                </p:cNvPr>
                <p:cNvPicPr/>
                <p:nvPr/>
              </p:nvPicPr>
              <p:blipFill>
                <a:blip r:embed="rId792"/>
                <a:stretch>
                  <a:fillRect/>
                </a:stretch>
              </p:blipFill>
              <p:spPr>
                <a:xfrm>
                  <a:off x="11261442" y="2295845"/>
                  <a:ext cx="741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254" name="Freihand 253">
                  <a:extLst>
                    <a:ext uri="{FF2B5EF4-FFF2-40B4-BE49-F238E27FC236}">
                      <a16:creationId xmlns:a16="http://schemas.microsoft.com/office/drawing/2014/main" id="{C49A6A8B-3565-4F35-8E5C-67087BD5DE64}"/>
                    </a:ext>
                  </a:extLst>
                </p14:cNvPr>
                <p14:cNvContentPartPr/>
                <p14:nvPr/>
              </p14:nvContentPartPr>
              <p14:xfrm>
                <a:off x="11500482" y="2326805"/>
                <a:ext cx="88200" cy="150840"/>
              </p14:xfrm>
            </p:contentPart>
          </mc:Choice>
          <mc:Fallback>
            <p:pic>
              <p:nvPicPr>
                <p:cNvPr id="254" name="Freihand 253">
                  <a:extLst>
                    <a:ext uri="{FF2B5EF4-FFF2-40B4-BE49-F238E27FC236}">
                      <a16:creationId xmlns:a16="http://schemas.microsoft.com/office/drawing/2014/main" id="{C49A6A8B-3565-4F35-8E5C-67087BD5DE64}"/>
                    </a:ext>
                  </a:extLst>
                </p:cNvPr>
                <p:cNvPicPr/>
                <p:nvPr/>
              </p:nvPicPr>
              <p:blipFill>
                <a:blip r:embed="rId794"/>
                <a:stretch>
                  <a:fillRect/>
                </a:stretch>
              </p:blipFill>
              <p:spPr>
                <a:xfrm>
                  <a:off x="11496162" y="2322485"/>
                  <a:ext cx="96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255" name="Freihand 254">
                  <a:extLst>
                    <a:ext uri="{FF2B5EF4-FFF2-40B4-BE49-F238E27FC236}">
                      <a16:creationId xmlns:a16="http://schemas.microsoft.com/office/drawing/2014/main" id="{2D1607E3-2C20-45BF-A422-740A3A84A262}"/>
                    </a:ext>
                  </a:extLst>
                </p14:cNvPr>
                <p14:cNvContentPartPr/>
                <p14:nvPr/>
              </p14:nvContentPartPr>
              <p14:xfrm>
                <a:off x="11703162" y="2343725"/>
                <a:ext cx="212040" cy="99360"/>
              </p14:xfrm>
            </p:contentPart>
          </mc:Choice>
          <mc:Fallback>
            <p:pic>
              <p:nvPicPr>
                <p:cNvPr id="255" name="Freihand 254">
                  <a:extLst>
                    <a:ext uri="{FF2B5EF4-FFF2-40B4-BE49-F238E27FC236}">
                      <a16:creationId xmlns:a16="http://schemas.microsoft.com/office/drawing/2014/main" id="{2D1607E3-2C20-45BF-A422-740A3A84A262}"/>
                    </a:ext>
                  </a:extLst>
                </p:cNvPr>
                <p:cNvPicPr/>
                <p:nvPr/>
              </p:nvPicPr>
              <p:blipFill>
                <a:blip r:embed="rId796"/>
                <a:stretch>
                  <a:fillRect/>
                </a:stretch>
              </p:blipFill>
              <p:spPr>
                <a:xfrm>
                  <a:off x="11698842" y="2339405"/>
                  <a:ext cx="220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256" name="Freihand 255">
                  <a:extLst>
                    <a:ext uri="{FF2B5EF4-FFF2-40B4-BE49-F238E27FC236}">
                      <a16:creationId xmlns:a16="http://schemas.microsoft.com/office/drawing/2014/main" id="{C5B2711C-4301-43F5-8411-050D50D5A13C}"/>
                    </a:ext>
                  </a:extLst>
                </p14:cNvPr>
                <p14:cNvContentPartPr/>
                <p14:nvPr/>
              </p14:nvContentPartPr>
              <p14:xfrm>
                <a:off x="11968842" y="2242925"/>
                <a:ext cx="94680" cy="132120"/>
              </p14:xfrm>
            </p:contentPart>
          </mc:Choice>
          <mc:Fallback>
            <p:pic>
              <p:nvPicPr>
                <p:cNvPr id="256" name="Freihand 255">
                  <a:extLst>
                    <a:ext uri="{FF2B5EF4-FFF2-40B4-BE49-F238E27FC236}">
                      <a16:creationId xmlns:a16="http://schemas.microsoft.com/office/drawing/2014/main" id="{C5B2711C-4301-43F5-8411-050D50D5A13C}"/>
                    </a:ext>
                  </a:extLst>
                </p:cNvPr>
                <p:cNvPicPr/>
                <p:nvPr/>
              </p:nvPicPr>
              <p:blipFill>
                <a:blip r:embed="rId798"/>
                <a:stretch>
                  <a:fillRect/>
                </a:stretch>
              </p:blipFill>
              <p:spPr>
                <a:xfrm>
                  <a:off x="11964162" y="2238605"/>
                  <a:ext cx="103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257" name="Freihand 256">
                  <a:extLst>
                    <a:ext uri="{FF2B5EF4-FFF2-40B4-BE49-F238E27FC236}">
                      <a16:creationId xmlns:a16="http://schemas.microsoft.com/office/drawing/2014/main" id="{356A2A77-6920-48EE-A658-9CD36FD395B5}"/>
                    </a:ext>
                  </a:extLst>
                </p14:cNvPr>
                <p14:cNvContentPartPr/>
                <p14:nvPr/>
              </p14:nvContentPartPr>
              <p14:xfrm>
                <a:off x="11949402" y="2370365"/>
                <a:ext cx="160920" cy="16200"/>
              </p14:xfrm>
            </p:contentPart>
          </mc:Choice>
          <mc:Fallback>
            <p:pic>
              <p:nvPicPr>
                <p:cNvPr id="257" name="Freihand 256">
                  <a:extLst>
                    <a:ext uri="{FF2B5EF4-FFF2-40B4-BE49-F238E27FC236}">
                      <a16:creationId xmlns:a16="http://schemas.microsoft.com/office/drawing/2014/main" id="{356A2A77-6920-48EE-A658-9CD36FD395B5}"/>
                    </a:ext>
                  </a:extLst>
                </p:cNvPr>
                <p:cNvPicPr/>
                <p:nvPr/>
              </p:nvPicPr>
              <p:blipFill>
                <a:blip r:embed="rId800"/>
                <a:stretch>
                  <a:fillRect/>
                </a:stretch>
              </p:blipFill>
              <p:spPr>
                <a:xfrm>
                  <a:off x="11945082" y="2366045"/>
                  <a:ext cx="169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258" name="Freihand 257">
                  <a:extLst>
                    <a:ext uri="{FF2B5EF4-FFF2-40B4-BE49-F238E27FC236}">
                      <a16:creationId xmlns:a16="http://schemas.microsoft.com/office/drawing/2014/main" id="{E2D650AB-765C-4803-B06E-4AF304C4830A}"/>
                    </a:ext>
                  </a:extLst>
                </p14:cNvPr>
                <p14:cNvContentPartPr/>
                <p14:nvPr/>
              </p14:nvContentPartPr>
              <p14:xfrm>
                <a:off x="11908002" y="2453885"/>
                <a:ext cx="77400" cy="105120"/>
              </p14:xfrm>
            </p:contentPart>
          </mc:Choice>
          <mc:Fallback>
            <p:pic>
              <p:nvPicPr>
                <p:cNvPr id="258" name="Freihand 257">
                  <a:extLst>
                    <a:ext uri="{FF2B5EF4-FFF2-40B4-BE49-F238E27FC236}">
                      <a16:creationId xmlns:a16="http://schemas.microsoft.com/office/drawing/2014/main" id="{E2D650AB-765C-4803-B06E-4AF304C4830A}"/>
                    </a:ext>
                  </a:extLst>
                </p:cNvPr>
                <p:cNvPicPr/>
                <p:nvPr/>
              </p:nvPicPr>
              <p:blipFill>
                <a:blip r:embed="rId802"/>
                <a:stretch>
                  <a:fillRect/>
                </a:stretch>
              </p:blipFill>
              <p:spPr>
                <a:xfrm>
                  <a:off x="11903682" y="2449565"/>
                  <a:ext cx="86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259" name="Freihand 258">
                  <a:extLst>
                    <a:ext uri="{FF2B5EF4-FFF2-40B4-BE49-F238E27FC236}">
                      <a16:creationId xmlns:a16="http://schemas.microsoft.com/office/drawing/2014/main" id="{EDCC62D0-8C7D-4B9A-A911-EC20A38AC114}"/>
                    </a:ext>
                  </a:extLst>
                </p14:cNvPr>
                <p14:cNvContentPartPr/>
                <p14:nvPr/>
              </p14:nvContentPartPr>
              <p14:xfrm>
                <a:off x="11989002" y="2469365"/>
                <a:ext cx="71640" cy="92880"/>
              </p14:xfrm>
            </p:contentPart>
          </mc:Choice>
          <mc:Fallback>
            <p:pic>
              <p:nvPicPr>
                <p:cNvPr id="259" name="Freihand 258">
                  <a:extLst>
                    <a:ext uri="{FF2B5EF4-FFF2-40B4-BE49-F238E27FC236}">
                      <a16:creationId xmlns:a16="http://schemas.microsoft.com/office/drawing/2014/main" id="{EDCC62D0-8C7D-4B9A-A911-EC20A38AC114}"/>
                    </a:ext>
                  </a:extLst>
                </p:cNvPr>
                <p:cNvPicPr/>
                <p:nvPr/>
              </p:nvPicPr>
              <p:blipFill>
                <a:blip r:embed="rId804"/>
                <a:stretch>
                  <a:fillRect/>
                </a:stretch>
              </p:blipFill>
              <p:spPr>
                <a:xfrm>
                  <a:off x="11984682" y="2465045"/>
                  <a:ext cx="80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60" name="Freihand 259">
                  <a:extLst>
                    <a:ext uri="{FF2B5EF4-FFF2-40B4-BE49-F238E27FC236}">
                      <a16:creationId xmlns:a16="http://schemas.microsoft.com/office/drawing/2014/main" id="{7764C99D-E55A-4022-A6F4-48B368A18ADA}"/>
                    </a:ext>
                  </a:extLst>
                </p14:cNvPr>
                <p14:cNvContentPartPr/>
                <p14:nvPr/>
              </p14:nvContentPartPr>
              <p14:xfrm>
                <a:off x="12071802" y="2470805"/>
                <a:ext cx="118800" cy="86040"/>
              </p14:xfrm>
            </p:contentPart>
          </mc:Choice>
          <mc:Fallback>
            <p:pic>
              <p:nvPicPr>
                <p:cNvPr id="260" name="Freihand 259">
                  <a:extLst>
                    <a:ext uri="{FF2B5EF4-FFF2-40B4-BE49-F238E27FC236}">
                      <a16:creationId xmlns:a16="http://schemas.microsoft.com/office/drawing/2014/main" id="{7764C99D-E55A-4022-A6F4-48B368A18ADA}"/>
                    </a:ext>
                  </a:extLst>
                </p:cNvPr>
                <p:cNvPicPr/>
                <p:nvPr/>
              </p:nvPicPr>
              <p:blipFill>
                <a:blip r:embed="rId806"/>
                <a:stretch>
                  <a:fillRect/>
                </a:stretch>
              </p:blipFill>
              <p:spPr>
                <a:xfrm>
                  <a:off x="12067482" y="2466485"/>
                  <a:ext cx="12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8" name="Freihand 487">
                  <a:extLst>
                    <a:ext uri="{FF2B5EF4-FFF2-40B4-BE49-F238E27FC236}">
                      <a16:creationId xmlns:a16="http://schemas.microsoft.com/office/drawing/2014/main" id="{0F42257E-89FE-47E5-9151-C7AA77441053}"/>
                    </a:ext>
                  </a:extLst>
                </p14:cNvPr>
                <p14:cNvContentPartPr/>
                <p14:nvPr/>
              </p14:nvContentPartPr>
              <p14:xfrm>
                <a:off x="10944642" y="497645"/>
                <a:ext cx="272160" cy="263160"/>
              </p14:xfrm>
            </p:contentPart>
          </mc:Choice>
          <mc:Fallback>
            <p:pic>
              <p:nvPicPr>
                <p:cNvPr id="488" name="Freihand 487">
                  <a:extLst>
                    <a:ext uri="{FF2B5EF4-FFF2-40B4-BE49-F238E27FC236}">
                      <a16:creationId xmlns:a16="http://schemas.microsoft.com/office/drawing/2014/main" id="{0F42257E-89FE-47E5-9151-C7AA77441053}"/>
                    </a:ext>
                  </a:extLst>
                </p:cNvPr>
                <p:cNvPicPr/>
                <p:nvPr/>
              </p:nvPicPr>
              <p:blipFill>
                <a:blip r:embed="rId808"/>
                <a:stretch>
                  <a:fillRect/>
                </a:stretch>
              </p:blipFill>
              <p:spPr>
                <a:xfrm>
                  <a:off x="10940322" y="493325"/>
                  <a:ext cx="280800" cy="27180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uppieren 108">
            <a:extLst>
              <a:ext uri="{FF2B5EF4-FFF2-40B4-BE49-F238E27FC236}">
                <a16:creationId xmlns:a16="http://schemas.microsoft.com/office/drawing/2014/main" id="{77A23C59-FB70-4F5D-B26D-6ECB78898596}"/>
              </a:ext>
            </a:extLst>
          </p:cNvPr>
          <p:cNvGrpSpPr/>
          <p:nvPr/>
        </p:nvGrpSpPr>
        <p:grpSpPr>
          <a:xfrm>
            <a:off x="948882" y="91268"/>
            <a:ext cx="1082160" cy="276120"/>
            <a:chOff x="948882" y="91268"/>
            <a:chExt cx="1082160" cy="276120"/>
          </a:xfrm>
        </p:grpSpPr>
        <mc:AlternateContent xmlns:mc="http://schemas.openxmlformats.org/markup-compatibility/2006">
          <mc:Choice xmlns:p14="http://schemas.microsoft.com/office/powerpoint/2010/main" Requires="p14">
            <p:contentPart p14:bwMode="auto" r:id="rId3">
              <p14:nvContentPartPr>
                <p14:cNvPr id="26" name="Freihand 25">
                  <a:extLst>
                    <a:ext uri="{FF2B5EF4-FFF2-40B4-BE49-F238E27FC236}">
                      <a16:creationId xmlns:a16="http://schemas.microsoft.com/office/drawing/2014/main" id="{D3BF4228-754C-463F-8B36-C642DB18423F}"/>
                    </a:ext>
                  </a:extLst>
                </p14:cNvPr>
                <p14:cNvContentPartPr/>
                <p14:nvPr/>
              </p14:nvContentPartPr>
              <p14:xfrm>
                <a:off x="948882" y="227348"/>
                <a:ext cx="230040" cy="140040"/>
              </p14:xfrm>
            </p:contentPart>
          </mc:Choice>
          <mc:Fallback>
            <p:pic>
              <p:nvPicPr>
                <p:cNvPr id="26" name="Freihand 25">
                  <a:extLst>
                    <a:ext uri="{FF2B5EF4-FFF2-40B4-BE49-F238E27FC236}">
                      <a16:creationId xmlns:a16="http://schemas.microsoft.com/office/drawing/2014/main" id="{D3BF4228-754C-463F-8B36-C642DB18423F}"/>
                    </a:ext>
                  </a:extLst>
                </p:cNvPr>
                <p:cNvPicPr/>
                <p:nvPr/>
              </p:nvPicPr>
              <p:blipFill>
                <a:blip r:embed="rId4"/>
                <a:stretch>
                  <a:fillRect/>
                </a:stretch>
              </p:blipFill>
              <p:spPr>
                <a:xfrm>
                  <a:off x="944562" y="223028"/>
                  <a:ext cx="238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F597E0D1-CD62-47BF-9033-6E52B9AC22A9}"/>
                    </a:ext>
                  </a:extLst>
                </p14:cNvPr>
                <p14:cNvContentPartPr/>
                <p14:nvPr/>
              </p14:nvContentPartPr>
              <p14:xfrm>
                <a:off x="1217802" y="136268"/>
                <a:ext cx="88920" cy="182160"/>
              </p14:xfrm>
            </p:contentPart>
          </mc:Choice>
          <mc:Fallback>
            <p:pic>
              <p:nvPicPr>
                <p:cNvPr id="27" name="Freihand 26">
                  <a:extLst>
                    <a:ext uri="{FF2B5EF4-FFF2-40B4-BE49-F238E27FC236}">
                      <a16:creationId xmlns:a16="http://schemas.microsoft.com/office/drawing/2014/main" id="{F597E0D1-CD62-47BF-9033-6E52B9AC22A9}"/>
                    </a:ext>
                  </a:extLst>
                </p:cNvPr>
                <p:cNvPicPr/>
                <p:nvPr/>
              </p:nvPicPr>
              <p:blipFill>
                <a:blip r:embed="rId6"/>
                <a:stretch>
                  <a:fillRect/>
                </a:stretch>
              </p:blipFill>
              <p:spPr>
                <a:xfrm>
                  <a:off x="1213482" y="131948"/>
                  <a:ext cx="97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1" name="Freihand 40">
                  <a:extLst>
                    <a:ext uri="{FF2B5EF4-FFF2-40B4-BE49-F238E27FC236}">
                      <a16:creationId xmlns:a16="http://schemas.microsoft.com/office/drawing/2014/main" id="{B7EC2E45-D694-4B63-A083-0CCB4C57BA24}"/>
                    </a:ext>
                  </a:extLst>
                </p14:cNvPr>
                <p14:cNvContentPartPr/>
                <p14:nvPr/>
              </p14:nvContentPartPr>
              <p14:xfrm>
                <a:off x="1325802" y="171188"/>
                <a:ext cx="73080" cy="131400"/>
              </p14:xfrm>
            </p:contentPart>
          </mc:Choice>
          <mc:Fallback>
            <p:pic>
              <p:nvPicPr>
                <p:cNvPr id="41" name="Freihand 40">
                  <a:extLst>
                    <a:ext uri="{FF2B5EF4-FFF2-40B4-BE49-F238E27FC236}">
                      <a16:creationId xmlns:a16="http://schemas.microsoft.com/office/drawing/2014/main" id="{B7EC2E45-D694-4B63-A083-0CCB4C57BA24}"/>
                    </a:ext>
                  </a:extLst>
                </p:cNvPr>
                <p:cNvPicPr/>
                <p:nvPr/>
              </p:nvPicPr>
              <p:blipFill>
                <a:blip r:embed="rId8"/>
                <a:stretch>
                  <a:fillRect/>
                </a:stretch>
              </p:blipFill>
              <p:spPr>
                <a:xfrm>
                  <a:off x="1321482" y="166868"/>
                  <a:ext cx="81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5" name="Freihand 44">
                  <a:extLst>
                    <a:ext uri="{FF2B5EF4-FFF2-40B4-BE49-F238E27FC236}">
                      <a16:creationId xmlns:a16="http://schemas.microsoft.com/office/drawing/2014/main" id="{6332483C-E1A1-4CF2-B5FE-0C443502A640}"/>
                    </a:ext>
                  </a:extLst>
                </p14:cNvPr>
                <p14:cNvContentPartPr/>
                <p14:nvPr/>
              </p14:nvContentPartPr>
              <p14:xfrm>
                <a:off x="1317522" y="208988"/>
                <a:ext cx="232920" cy="107640"/>
              </p14:xfrm>
            </p:contentPart>
          </mc:Choice>
          <mc:Fallback>
            <p:pic>
              <p:nvPicPr>
                <p:cNvPr id="45" name="Freihand 44">
                  <a:extLst>
                    <a:ext uri="{FF2B5EF4-FFF2-40B4-BE49-F238E27FC236}">
                      <a16:creationId xmlns:a16="http://schemas.microsoft.com/office/drawing/2014/main" id="{6332483C-E1A1-4CF2-B5FE-0C443502A640}"/>
                    </a:ext>
                  </a:extLst>
                </p:cNvPr>
                <p:cNvPicPr/>
                <p:nvPr/>
              </p:nvPicPr>
              <p:blipFill>
                <a:blip r:embed="rId10"/>
                <a:stretch>
                  <a:fillRect/>
                </a:stretch>
              </p:blipFill>
              <p:spPr>
                <a:xfrm>
                  <a:off x="1313202" y="204668"/>
                  <a:ext cx="241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72E46AEF-6481-4C6E-BF85-9DEF880A1599}"/>
                    </a:ext>
                  </a:extLst>
                </p14:cNvPr>
                <p14:cNvContentPartPr/>
                <p14:nvPr/>
              </p14:nvContentPartPr>
              <p14:xfrm>
                <a:off x="1630362" y="242828"/>
                <a:ext cx="21960" cy="69840"/>
              </p14:xfrm>
            </p:contentPart>
          </mc:Choice>
          <mc:Fallback>
            <p:pic>
              <p:nvPicPr>
                <p:cNvPr id="47" name="Freihand 46">
                  <a:extLst>
                    <a:ext uri="{FF2B5EF4-FFF2-40B4-BE49-F238E27FC236}">
                      <a16:creationId xmlns:a16="http://schemas.microsoft.com/office/drawing/2014/main" id="{72E46AEF-6481-4C6E-BF85-9DEF880A1599}"/>
                    </a:ext>
                  </a:extLst>
                </p:cNvPr>
                <p:cNvPicPr/>
                <p:nvPr/>
              </p:nvPicPr>
              <p:blipFill>
                <a:blip r:embed="rId12"/>
                <a:stretch>
                  <a:fillRect/>
                </a:stretch>
              </p:blipFill>
              <p:spPr>
                <a:xfrm>
                  <a:off x="1626042" y="238508"/>
                  <a:ext cx="30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4" name="Freihand 73">
                  <a:extLst>
                    <a:ext uri="{FF2B5EF4-FFF2-40B4-BE49-F238E27FC236}">
                      <a16:creationId xmlns:a16="http://schemas.microsoft.com/office/drawing/2014/main" id="{F0B5F23F-41AE-4E17-AA35-2A5B6F251C7E}"/>
                    </a:ext>
                  </a:extLst>
                </p14:cNvPr>
                <p14:cNvContentPartPr/>
                <p14:nvPr/>
              </p14:nvContentPartPr>
              <p14:xfrm>
                <a:off x="1729722" y="151388"/>
                <a:ext cx="76680" cy="127440"/>
              </p14:xfrm>
            </p:contentPart>
          </mc:Choice>
          <mc:Fallback>
            <p:pic>
              <p:nvPicPr>
                <p:cNvPr id="74" name="Freihand 73">
                  <a:extLst>
                    <a:ext uri="{FF2B5EF4-FFF2-40B4-BE49-F238E27FC236}">
                      <a16:creationId xmlns:a16="http://schemas.microsoft.com/office/drawing/2014/main" id="{F0B5F23F-41AE-4E17-AA35-2A5B6F251C7E}"/>
                    </a:ext>
                  </a:extLst>
                </p:cNvPr>
                <p:cNvPicPr/>
                <p:nvPr/>
              </p:nvPicPr>
              <p:blipFill>
                <a:blip r:embed="rId14"/>
                <a:stretch>
                  <a:fillRect/>
                </a:stretch>
              </p:blipFill>
              <p:spPr>
                <a:xfrm>
                  <a:off x="1725402" y="147068"/>
                  <a:ext cx="85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8" name="Freihand 77">
                  <a:extLst>
                    <a:ext uri="{FF2B5EF4-FFF2-40B4-BE49-F238E27FC236}">
                      <a16:creationId xmlns:a16="http://schemas.microsoft.com/office/drawing/2014/main" id="{C0069B29-D78D-48AA-A026-D3F5F93BC085}"/>
                    </a:ext>
                  </a:extLst>
                </p14:cNvPr>
                <p14:cNvContentPartPr/>
                <p14:nvPr/>
              </p14:nvContentPartPr>
              <p14:xfrm>
                <a:off x="1722522" y="205748"/>
                <a:ext cx="70920" cy="23400"/>
              </p14:xfrm>
            </p:contentPart>
          </mc:Choice>
          <mc:Fallback>
            <p:pic>
              <p:nvPicPr>
                <p:cNvPr id="78" name="Freihand 77">
                  <a:extLst>
                    <a:ext uri="{FF2B5EF4-FFF2-40B4-BE49-F238E27FC236}">
                      <a16:creationId xmlns:a16="http://schemas.microsoft.com/office/drawing/2014/main" id="{C0069B29-D78D-48AA-A026-D3F5F93BC085}"/>
                    </a:ext>
                  </a:extLst>
                </p:cNvPr>
                <p:cNvPicPr/>
                <p:nvPr/>
              </p:nvPicPr>
              <p:blipFill>
                <a:blip r:embed="rId16"/>
                <a:stretch>
                  <a:fillRect/>
                </a:stretch>
              </p:blipFill>
              <p:spPr>
                <a:xfrm>
                  <a:off x="1718202" y="201428"/>
                  <a:ext cx="79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7" name="Freihand 106">
                  <a:extLst>
                    <a:ext uri="{FF2B5EF4-FFF2-40B4-BE49-F238E27FC236}">
                      <a16:creationId xmlns:a16="http://schemas.microsoft.com/office/drawing/2014/main" id="{90BA617E-9BC4-48F8-8357-23F02A7538B4}"/>
                    </a:ext>
                  </a:extLst>
                </p14:cNvPr>
                <p14:cNvContentPartPr/>
                <p14:nvPr/>
              </p14:nvContentPartPr>
              <p14:xfrm>
                <a:off x="1860042" y="91268"/>
                <a:ext cx="171000" cy="210600"/>
              </p14:xfrm>
            </p:contentPart>
          </mc:Choice>
          <mc:Fallback>
            <p:pic>
              <p:nvPicPr>
                <p:cNvPr id="107" name="Freihand 106">
                  <a:extLst>
                    <a:ext uri="{FF2B5EF4-FFF2-40B4-BE49-F238E27FC236}">
                      <a16:creationId xmlns:a16="http://schemas.microsoft.com/office/drawing/2014/main" id="{90BA617E-9BC4-48F8-8357-23F02A7538B4}"/>
                    </a:ext>
                  </a:extLst>
                </p:cNvPr>
                <p:cNvPicPr/>
                <p:nvPr/>
              </p:nvPicPr>
              <p:blipFill>
                <a:blip r:embed="rId18"/>
                <a:stretch>
                  <a:fillRect/>
                </a:stretch>
              </p:blipFill>
              <p:spPr>
                <a:xfrm>
                  <a:off x="1855722" y="86948"/>
                  <a:ext cx="179640" cy="219240"/>
                </a:xfrm>
                <a:prstGeom prst="rect">
                  <a:avLst/>
                </a:prstGeom>
              </p:spPr>
            </p:pic>
          </mc:Fallback>
        </mc:AlternateContent>
      </p:grpSp>
      <p:grpSp>
        <p:nvGrpSpPr>
          <p:cNvPr id="148" name="Gruppieren 147">
            <a:extLst>
              <a:ext uri="{FF2B5EF4-FFF2-40B4-BE49-F238E27FC236}">
                <a16:creationId xmlns:a16="http://schemas.microsoft.com/office/drawing/2014/main" id="{20C66319-AE74-4294-8332-CED6373A7B77}"/>
              </a:ext>
            </a:extLst>
          </p:cNvPr>
          <p:cNvGrpSpPr/>
          <p:nvPr/>
        </p:nvGrpSpPr>
        <p:grpSpPr>
          <a:xfrm>
            <a:off x="2958762" y="147788"/>
            <a:ext cx="504000" cy="83160"/>
            <a:chOff x="2958762" y="147788"/>
            <a:chExt cx="504000" cy="83160"/>
          </a:xfrm>
        </p:grpSpPr>
        <mc:AlternateContent xmlns:mc="http://schemas.openxmlformats.org/markup-compatibility/2006">
          <mc:Choice xmlns:p14="http://schemas.microsoft.com/office/powerpoint/2010/main" Requires="p14">
            <p:contentPart p14:bwMode="auto" r:id="rId19">
              <p14:nvContentPartPr>
                <p14:cNvPr id="111" name="Freihand 110">
                  <a:extLst>
                    <a:ext uri="{FF2B5EF4-FFF2-40B4-BE49-F238E27FC236}">
                      <a16:creationId xmlns:a16="http://schemas.microsoft.com/office/drawing/2014/main" id="{92438517-CD68-448A-9731-B2DC280276C9}"/>
                    </a:ext>
                  </a:extLst>
                </p14:cNvPr>
                <p14:cNvContentPartPr/>
                <p14:nvPr/>
              </p14:nvContentPartPr>
              <p14:xfrm>
                <a:off x="2958762" y="147788"/>
                <a:ext cx="248040" cy="83160"/>
              </p14:xfrm>
            </p:contentPart>
          </mc:Choice>
          <mc:Fallback>
            <p:pic>
              <p:nvPicPr>
                <p:cNvPr id="111" name="Freihand 110">
                  <a:extLst>
                    <a:ext uri="{FF2B5EF4-FFF2-40B4-BE49-F238E27FC236}">
                      <a16:creationId xmlns:a16="http://schemas.microsoft.com/office/drawing/2014/main" id="{92438517-CD68-448A-9731-B2DC280276C9}"/>
                    </a:ext>
                  </a:extLst>
                </p:cNvPr>
                <p:cNvPicPr/>
                <p:nvPr/>
              </p:nvPicPr>
              <p:blipFill>
                <a:blip r:embed="rId20"/>
                <a:stretch>
                  <a:fillRect/>
                </a:stretch>
              </p:blipFill>
              <p:spPr>
                <a:xfrm>
                  <a:off x="2954442" y="143468"/>
                  <a:ext cx="256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4" name="Freihand 113">
                  <a:extLst>
                    <a:ext uri="{FF2B5EF4-FFF2-40B4-BE49-F238E27FC236}">
                      <a16:creationId xmlns:a16="http://schemas.microsoft.com/office/drawing/2014/main" id="{6210C168-D4F2-49FC-B9F0-E7A41D46A83A}"/>
                    </a:ext>
                  </a:extLst>
                </p14:cNvPr>
                <p14:cNvContentPartPr/>
                <p14:nvPr/>
              </p14:nvContentPartPr>
              <p14:xfrm>
                <a:off x="3320562" y="151748"/>
                <a:ext cx="115560" cy="4320"/>
              </p14:xfrm>
            </p:contentPart>
          </mc:Choice>
          <mc:Fallback>
            <p:pic>
              <p:nvPicPr>
                <p:cNvPr id="114" name="Freihand 113">
                  <a:extLst>
                    <a:ext uri="{FF2B5EF4-FFF2-40B4-BE49-F238E27FC236}">
                      <a16:creationId xmlns:a16="http://schemas.microsoft.com/office/drawing/2014/main" id="{6210C168-D4F2-49FC-B9F0-E7A41D46A83A}"/>
                    </a:ext>
                  </a:extLst>
                </p:cNvPr>
                <p:cNvPicPr/>
                <p:nvPr/>
              </p:nvPicPr>
              <p:blipFill>
                <a:blip r:embed="rId22"/>
                <a:stretch>
                  <a:fillRect/>
                </a:stretch>
              </p:blipFill>
              <p:spPr>
                <a:xfrm>
                  <a:off x="3316242" y="147428"/>
                  <a:ext cx="124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4" name="Freihand 133">
                  <a:extLst>
                    <a:ext uri="{FF2B5EF4-FFF2-40B4-BE49-F238E27FC236}">
                      <a16:creationId xmlns:a16="http://schemas.microsoft.com/office/drawing/2014/main" id="{6098087C-7C8D-4CBB-918A-C63A54686EA7}"/>
                    </a:ext>
                  </a:extLst>
                </p14:cNvPr>
                <p14:cNvContentPartPr/>
                <p14:nvPr/>
              </p14:nvContentPartPr>
              <p14:xfrm>
                <a:off x="3341442" y="191348"/>
                <a:ext cx="121320" cy="12240"/>
              </p14:xfrm>
            </p:contentPart>
          </mc:Choice>
          <mc:Fallback>
            <p:pic>
              <p:nvPicPr>
                <p:cNvPr id="134" name="Freihand 133">
                  <a:extLst>
                    <a:ext uri="{FF2B5EF4-FFF2-40B4-BE49-F238E27FC236}">
                      <a16:creationId xmlns:a16="http://schemas.microsoft.com/office/drawing/2014/main" id="{6098087C-7C8D-4CBB-918A-C63A54686EA7}"/>
                    </a:ext>
                  </a:extLst>
                </p:cNvPr>
                <p:cNvPicPr/>
                <p:nvPr/>
              </p:nvPicPr>
              <p:blipFill>
                <a:blip r:embed="rId24"/>
                <a:stretch>
                  <a:fillRect/>
                </a:stretch>
              </p:blipFill>
              <p:spPr>
                <a:xfrm>
                  <a:off x="3337122" y="187028"/>
                  <a:ext cx="129960" cy="20880"/>
                </a:xfrm>
                <a:prstGeom prst="rect">
                  <a:avLst/>
                </a:prstGeom>
              </p:spPr>
            </p:pic>
          </mc:Fallback>
        </mc:AlternateContent>
      </p:grpSp>
      <p:grpSp>
        <p:nvGrpSpPr>
          <p:cNvPr id="147" name="Gruppieren 146">
            <a:extLst>
              <a:ext uri="{FF2B5EF4-FFF2-40B4-BE49-F238E27FC236}">
                <a16:creationId xmlns:a16="http://schemas.microsoft.com/office/drawing/2014/main" id="{48504CB9-6165-4FF1-B9FE-E8111F7AB4D2}"/>
              </a:ext>
            </a:extLst>
          </p:cNvPr>
          <p:cNvGrpSpPr/>
          <p:nvPr/>
        </p:nvGrpSpPr>
        <p:grpSpPr>
          <a:xfrm>
            <a:off x="3657162" y="76508"/>
            <a:ext cx="1425240" cy="227160"/>
            <a:chOff x="3657162" y="76508"/>
            <a:chExt cx="1425240" cy="227160"/>
          </a:xfrm>
        </p:grpSpPr>
        <mc:AlternateContent xmlns:mc="http://schemas.openxmlformats.org/markup-compatibility/2006">
          <mc:Choice xmlns:p14="http://schemas.microsoft.com/office/powerpoint/2010/main" Requires="p14">
            <p:contentPart p14:bwMode="auto" r:id="rId25">
              <p14:nvContentPartPr>
                <p14:cNvPr id="135" name="Freihand 134">
                  <a:extLst>
                    <a:ext uri="{FF2B5EF4-FFF2-40B4-BE49-F238E27FC236}">
                      <a16:creationId xmlns:a16="http://schemas.microsoft.com/office/drawing/2014/main" id="{7DA00079-DEA8-4F31-B2CC-59E3BEF79517}"/>
                    </a:ext>
                  </a:extLst>
                </p14:cNvPr>
                <p14:cNvContentPartPr/>
                <p14:nvPr/>
              </p14:nvContentPartPr>
              <p14:xfrm>
                <a:off x="3657162" y="119348"/>
                <a:ext cx="125640" cy="184320"/>
              </p14:xfrm>
            </p:contentPart>
          </mc:Choice>
          <mc:Fallback>
            <p:pic>
              <p:nvPicPr>
                <p:cNvPr id="135" name="Freihand 134">
                  <a:extLst>
                    <a:ext uri="{FF2B5EF4-FFF2-40B4-BE49-F238E27FC236}">
                      <a16:creationId xmlns:a16="http://schemas.microsoft.com/office/drawing/2014/main" id="{7DA00079-DEA8-4F31-B2CC-59E3BEF79517}"/>
                    </a:ext>
                  </a:extLst>
                </p:cNvPr>
                <p:cNvPicPr/>
                <p:nvPr/>
              </p:nvPicPr>
              <p:blipFill>
                <a:blip r:embed="rId26"/>
                <a:stretch>
                  <a:fillRect/>
                </a:stretch>
              </p:blipFill>
              <p:spPr>
                <a:xfrm>
                  <a:off x="3652842" y="115028"/>
                  <a:ext cx="134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6" name="Freihand 135">
                  <a:extLst>
                    <a:ext uri="{FF2B5EF4-FFF2-40B4-BE49-F238E27FC236}">
                      <a16:creationId xmlns:a16="http://schemas.microsoft.com/office/drawing/2014/main" id="{201E0D85-E67D-4D58-BB54-4E8EBF5BD92A}"/>
                    </a:ext>
                  </a:extLst>
                </p14:cNvPr>
                <p14:cNvContentPartPr/>
                <p14:nvPr/>
              </p14:nvContentPartPr>
              <p14:xfrm>
                <a:off x="3799002" y="178388"/>
                <a:ext cx="95400" cy="76680"/>
              </p14:xfrm>
            </p:contentPart>
          </mc:Choice>
          <mc:Fallback>
            <p:pic>
              <p:nvPicPr>
                <p:cNvPr id="136" name="Freihand 135">
                  <a:extLst>
                    <a:ext uri="{FF2B5EF4-FFF2-40B4-BE49-F238E27FC236}">
                      <a16:creationId xmlns:a16="http://schemas.microsoft.com/office/drawing/2014/main" id="{201E0D85-E67D-4D58-BB54-4E8EBF5BD92A}"/>
                    </a:ext>
                  </a:extLst>
                </p:cNvPr>
                <p:cNvPicPr/>
                <p:nvPr/>
              </p:nvPicPr>
              <p:blipFill>
                <a:blip r:embed="rId28"/>
                <a:stretch>
                  <a:fillRect/>
                </a:stretch>
              </p:blipFill>
              <p:spPr>
                <a:xfrm>
                  <a:off x="3794682" y="174068"/>
                  <a:ext cx="104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7" name="Freihand 136">
                  <a:extLst>
                    <a:ext uri="{FF2B5EF4-FFF2-40B4-BE49-F238E27FC236}">
                      <a16:creationId xmlns:a16="http://schemas.microsoft.com/office/drawing/2014/main" id="{6877D185-3C70-4D11-BB23-492E3744B65F}"/>
                    </a:ext>
                  </a:extLst>
                </p14:cNvPr>
                <p14:cNvContentPartPr/>
                <p14:nvPr/>
              </p14:nvContentPartPr>
              <p14:xfrm>
                <a:off x="3987642" y="88748"/>
                <a:ext cx="106920" cy="117720"/>
              </p14:xfrm>
            </p:contentPart>
          </mc:Choice>
          <mc:Fallback>
            <p:pic>
              <p:nvPicPr>
                <p:cNvPr id="137" name="Freihand 136">
                  <a:extLst>
                    <a:ext uri="{FF2B5EF4-FFF2-40B4-BE49-F238E27FC236}">
                      <a16:creationId xmlns:a16="http://schemas.microsoft.com/office/drawing/2014/main" id="{6877D185-3C70-4D11-BB23-492E3744B65F}"/>
                    </a:ext>
                  </a:extLst>
                </p:cNvPr>
                <p:cNvPicPr/>
                <p:nvPr/>
              </p:nvPicPr>
              <p:blipFill>
                <a:blip r:embed="rId30"/>
                <a:stretch>
                  <a:fillRect/>
                </a:stretch>
              </p:blipFill>
              <p:spPr>
                <a:xfrm>
                  <a:off x="3983322" y="84428"/>
                  <a:ext cx="115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8" name="Freihand 137">
                  <a:extLst>
                    <a:ext uri="{FF2B5EF4-FFF2-40B4-BE49-F238E27FC236}">
                      <a16:creationId xmlns:a16="http://schemas.microsoft.com/office/drawing/2014/main" id="{51B1E328-CD92-4012-87A7-6105A46470AA}"/>
                    </a:ext>
                  </a:extLst>
                </p14:cNvPr>
                <p14:cNvContentPartPr/>
                <p14:nvPr/>
              </p14:nvContentPartPr>
              <p14:xfrm>
                <a:off x="3995922" y="116468"/>
                <a:ext cx="84600" cy="55080"/>
              </p14:xfrm>
            </p:contentPart>
          </mc:Choice>
          <mc:Fallback>
            <p:pic>
              <p:nvPicPr>
                <p:cNvPr id="138" name="Freihand 137">
                  <a:extLst>
                    <a:ext uri="{FF2B5EF4-FFF2-40B4-BE49-F238E27FC236}">
                      <a16:creationId xmlns:a16="http://schemas.microsoft.com/office/drawing/2014/main" id="{51B1E328-CD92-4012-87A7-6105A46470AA}"/>
                    </a:ext>
                  </a:extLst>
                </p:cNvPr>
                <p:cNvPicPr/>
                <p:nvPr/>
              </p:nvPicPr>
              <p:blipFill>
                <a:blip r:embed="rId32"/>
                <a:stretch>
                  <a:fillRect/>
                </a:stretch>
              </p:blipFill>
              <p:spPr>
                <a:xfrm>
                  <a:off x="3991602" y="112148"/>
                  <a:ext cx="93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9" name="Freihand 138">
                  <a:extLst>
                    <a:ext uri="{FF2B5EF4-FFF2-40B4-BE49-F238E27FC236}">
                      <a16:creationId xmlns:a16="http://schemas.microsoft.com/office/drawing/2014/main" id="{ACD34CC0-266E-4EEF-B818-52798ADFB1FB}"/>
                    </a:ext>
                  </a:extLst>
                </p14:cNvPr>
                <p14:cNvContentPartPr/>
                <p14:nvPr/>
              </p14:nvContentPartPr>
              <p14:xfrm>
                <a:off x="4113282" y="154988"/>
                <a:ext cx="99360" cy="77040"/>
              </p14:xfrm>
            </p:contentPart>
          </mc:Choice>
          <mc:Fallback>
            <p:pic>
              <p:nvPicPr>
                <p:cNvPr id="139" name="Freihand 138">
                  <a:extLst>
                    <a:ext uri="{FF2B5EF4-FFF2-40B4-BE49-F238E27FC236}">
                      <a16:creationId xmlns:a16="http://schemas.microsoft.com/office/drawing/2014/main" id="{ACD34CC0-266E-4EEF-B818-52798ADFB1FB}"/>
                    </a:ext>
                  </a:extLst>
                </p:cNvPr>
                <p:cNvPicPr/>
                <p:nvPr/>
              </p:nvPicPr>
              <p:blipFill>
                <a:blip r:embed="rId34"/>
                <a:stretch>
                  <a:fillRect/>
                </a:stretch>
              </p:blipFill>
              <p:spPr>
                <a:xfrm>
                  <a:off x="4108962" y="150668"/>
                  <a:ext cx="108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0" name="Freihand 139">
                  <a:extLst>
                    <a:ext uri="{FF2B5EF4-FFF2-40B4-BE49-F238E27FC236}">
                      <a16:creationId xmlns:a16="http://schemas.microsoft.com/office/drawing/2014/main" id="{B2AEB7D3-57C5-4319-9F29-21895A9188F9}"/>
                    </a:ext>
                  </a:extLst>
                </p14:cNvPr>
                <p14:cNvContentPartPr/>
                <p14:nvPr/>
              </p14:nvContentPartPr>
              <p14:xfrm>
                <a:off x="4407402" y="108548"/>
                <a:ext cx="10440" cy="105480"/>
              </p14:xfrm>
            </p:contentPart>
          </mc:Choice>
          <mc:Fallback>
            <p:pic>
              <p:nvPicPr>
                <p:cNvPr id="140" name="Freihand 139">
                  <a:extLst>
                    <a:ext uri="{FF2B5EF4-FFF2-40B4-BE49-F238E27FC236}">
                      <a16:creationId xmlns:a16="http://schemas.microsoft.com/office/drawing/2014/main" id="{B2AEB7D3-57C5-4319-9F29-21895A9188F9}"/>
                    </a:ext>
                  </a:extLst>
                </p:cNvPr>
                <p:cNvPicPr/>
                <p:nvPr/>
              </p:nvPicPr>
              <p:blipFill>
                <a:blip r:embed="rId36"/>
                <a:stretch>
                  <a:fillRect/>
                </a:stretch>
              </p:blipFill>
              <p:spPr>
                <a:xfrm>
                  <a:off x="4403082" y="104228"/>
                  <a:ext cx="19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1" name="Freihand 140">
                  <a:extLst>
                    <a:ext uri="{FF2B5EF4-FFF2-40B4-BE49-F238E27FC236}">
                      <a16:creationId xmlns:a16="http://schemas.microsoft.com/office/drawing/2014/main" id="{A3160C66-5FA5-4A6F-A222-3DD9CF8B4FAB}"/>
                    </a:ext>
                  </a:extLst>
                </p14:cNvPr>
                <p14:cNvContentPartPr/>
                <p14:nvPr/>
              </p14:nvContentPartPr>
              <p14:xfrm>
                <a:off x="4366722" y="143828"/>
                <a:ext cx="141120" cy="8280"/>
              </p14:xfrm>
            </p:contentPart>
          </mc:Choice>
          <mc:Fallback>
            <p:pic>
              <p:nvPicPr>
                <p:cNvPr id="141" name="Freihand 140">
                  <a:extLst>
                    <a:ext uri="{FF2B5EF4-FFF2-40B4-BE49-F238E27FC236}">
                      <a16:creationId xmlns:a16="http://schemas.microsoft.com/office/drawing/2014/main" id="{A3160C66-5FA5-4A6F-A222-3DD9CF8B4FAB}"/>
                    </a:ext>
                  </a:extLst>
                </p:cNvPr>
                <p:cNvPicPr/>
                <p:nvPr/>
              </p:nvPicPr>
              <p:blipFill>
                <a:blip r:embed="rId38"/>
                <a:stretch>
                  <a:fillRect/>
                </a:stretch>
              </p:blipFill>
              <p:spPr>
                <a:xfrm>
                  <a:off x="4362402" y="139508"/>
                  <a:ext cx="149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2" name="Freihand 141">
                  <a:extLst>
                    <a:ext uri="{FF2B5EF4-FFF2-40B4-BE49-F238E27FC236}">
                      <a16:creationId xmlns:a16="http://schemas.microsoft.com/office/drawing/2014/main" id="{2EDE377D-1E42-4B44-9BB6-00F02960A5C0}"/>
                    </a:ext>
                  </a:extLst>
                </p14:cNvPr>
                <p14:cNvContentPartPr/>
                <p14:nvPr/>
              </p14:nvContentPartPr>
              <p14:xfrm>
                <a:off x="4565442" y="89828"/>
                <a:ext cx="103320" cy="204480"/>
              </p14:xfrm>
            </p:contentPart>
          </mc:Choice>
          <mc:Fallback>
            <p:pic>
              <p:nvPicPr>
                <p:cNvPr id="142" name="Freihand 141">
                  <a:extLst>
                    <a:ext uri="{FF2B5EF4-FFF2-40B4-BE49-F238E27FC236}">
                      <a16:creationId xmlns:a16="http://schemas.microsoft.com/office/drawing/2014/main" id="{2EDE377D-1E42-4B44-9BB6-00F02960A5C0}"/>
                    </a:ext>
                  </a:extLst>
                </p:cNvPr>
                <p:cNvPicPr/>
                <p:nvPr/>
              </p:nvPicPr>
              <p:blipFill>
                <a:blip r:embed="rId40"/>
                <a:stretch>
                  <a:fillRect/>
                </a:stretch>
              </p:blipFill>
              <p:spPr>
                <a:xfrm>
                  <a:off x="4561122" y="85508"/>
                  <a:ext cx="111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3" name="Freihand 142">
                  <a:extLst>
                    <a:ext uri="{FF2B5EF4-FFF2-40B4-BE49-F238E27FC236}">
                      <a16:creationId xmlns:a16="http://schemas.microsoft.com/office/drawing/2014/main" id="{6B50CE6C-7702-4645-875A-088FBCA0D6F6}"/>
                    </a:ext>
                  </a:extLst>
                </p14:cNvPr>
                <p14:cNvContentPartPr/>
                <p14:nvPr/>
              </p14:nvContentPartPr>
              <p14:xfrm>
                <a:off x="4690362" y="136268"/>
                <a:ext cx="84960" cy="81360"/>
              </p14:xfrm>
            </p:contentPart>
          </mc:Choice>
          <mc:Fallback>
            <p:pic>
              <p:nvPicPr>
                <p:cNvPr id="143" name="Freihand 142">
                  <a:extLst>
                    <a:ext uri="{FF2B5EF4-FFF2-40B4-BE49-F238E27FC236}">
                      <a16:creationId xmlns:a16="http://schemas.microsoft.com/office/drawing/2014/main" id="{6B50CE6C-7702-4645-875A-088FBCA0D6F6}"/>
                    </a:ext>
                  </a:extLst>
                </p:cNvPr>
                <p:cNvPicPr/>
                <p:nvPr/>
              </p:nvPicPr>
              <p:blipFill>
                <a:blip r:embed="rId42"/>
                <a:stretch>
                  <a:fillRect/>
                </a:stretch>
              </p:blipFill>
              <p:spPr>
                <a:xfrm>
                  <a:off x="4686042" y="131948"/>
                  <a:ext cx="93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4" name="Freihand 143">
                  <a:extLst>
                    <a:ext uri="{FF2B5EF4-FFF2-40B4-BE49-F238E27FC236}">
                      <a16:creationId xmlns:a16="http://schemas.microsoft.com/office/drawing/2014/main" id="{1EF2F125-AB9B-4EE0-B0DA-FE4D60DE7BE9}"/>
                    </a:ext>
                  </a:extLst>
                </p14:cNvPr>
                <p14:cNvContentPartPr/>
                <p14:nvPr/>
              </p14:nvContentPartPr>
              <p14:xfrm>
                <a:off x="4842642" y="76508"/>
                <a:ext cx="101160" cy="108720"/>
              </p14:xfrm>
            </p:contentPart>
          </mc:Choice>
          <mc:Fallback>
            <p:pic>
              <p:nvPicPr>
                <p:cNvPr id="144" name="Freihand 143">
                  <a:extLst>
                    <a:ext uri="{FF2B5EF4-FFF2-40B4-BE49-F238E27FC236}">
                      <a16:creationId xmlns:a16="http://schemas.microsoft.com/office/drawing/2014/main" id="{1EF2F125-AB9B-4EE0-B0DA-FE4D60DE7BE9}"/>
                    </a:ext>
                  </a:extLst>
                </p:cNvPr>
                <p:cNvPicPr/>
                <p:nvPr/>
              </p:nvPicPr>
              <p:blipFill>
                <a:blip r:embed="rId44"/>
                <a:stretch>
                  <a:fillRect/>
                </a:stretch>
              </p:blipFill>
              <p:spPr>
                <a:xfrm>
                  <a:off x="4838322" y="72188"/>
                  <a:ext cx="109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5" name="Freihand 144">
                  <a:extLst>
                    <a:ext uri="{FF2B5EF4-FFF2-40B4-BE49-F238E27FC236}">
                      <a16:creationId xmlns:a16="http://schemas.microsoft.com/office/drawing/2014/main" id="{D122CA13-9F6C-4540-AE61-A8DEF6627643}"/>
                    </a:ext>
                  </a:extLst>
                </p14:cNvPr>
                <p14:cNvContentPartPr/>
                <p14:nvPr/>
              </p14:nvContentPartPr>
              <p14:xfrm>
                <a:off x="4842642" y="107108"/>
                <a:ext cx="102960" cy="33840"/>
              </p14:xfrm>
            </p:contentPart>
          </mc:Choice>
          <mc:Fallback>
            <p:pic>
              <p:nvPicPr>
                <p:cNvPr id="145" name="Freihand 144">
                  <a:extLst>
                    <a:ext uri="{FF2B5EF4-FFF2-40B4-BE49-F238E27FC236}">
                      <a16:creationId xmlns:a16="http://schemas.microsoft.com/office/drawing/2014/main" id="{D122CA13-9F6C-4540-AE61-A8DEF6627643}"/>
                    </a:ext>
                  </a:extLst>
                </p:cNvPr>
                <p:cNvPicPr/>
                <p:nvPr/>
              </p:nvPicPr>
              <p:blipFill>
                <a:blip r:embed="rId46"/>
                <a:stretch>
                  <a:fillRect/>
                </a:stretch>
              </p:blipFill>
              <p:spPr>
                <a:xfrm>
                  <a:off x="4838322" y="102788"/>
                  <a:ext cx="111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6" name="Freihand 145">
                  <a:extLst>
                    <a:ext uri="{FF2B5EF4-FFF2-40B4-BE49-F238E27FC236}">
                      <a16:creationId xmlns:a16="http://schemas.microsoft.com/office/drawing/2014/main" id="{290719DB-F965-4AF7-9760-FB7B828810EB}"/>
                    </a:ext>
                  </a:extLst>
                </p14:cNvPr>
                <p14:cNvContentPartPr/>
                <p14:nvPr/>
              </p14:nvContentPartPr>
              <p14:xfrm>
                <a:off x="4963962" y="118988"/>
                <a:ext cx="118440" cy="101520"/>
              </p14:xfrm>
            </p:contentPart>
          </mc:Choice>
          <mc:Fallback>
            <p:pic>
              <p:nvPicPr>
                <p:cNvPr id="146" name="Freihand 145">
                  <a:extLst>
                    <a:ext uri="{FF2B5EF4-FFF2-40B4-BE49-F238E27FC236}">
                      <a16:creationId xmlns:a16="http://schemas.microsoft.com/office/drawing/2014/main" id="{290719DB-F965-4AF7-9760-FB7B828810EB}"/>
                    </a:ext>
                  </a:extLst>
                </p:cNvPr>
                <p:cNvPicPr/>
                <p:nvPr/>
              </p:nvPicPr>
              <p:blipFill>
                <a:blip r:embed="rId48"/>
                <a:stretch>
                  <a:fillRect/>
                </a:stretch>
              </p:blipFill>
              <p:spPr>
                <a:xfrm>
                  <a:off x="4959642" y="114668"/>
                  <a:ext cx="127080" cy="110160"/>
                </a:xfrm>
                <a:prstGeom prst="rect">
                  <a:avLst/>
                </a:prstGeom>
              </p:spPr>
            </p:pic>
          </mc:Fallback>
        </mc:AlternateContent>
      </p:grpSp>
      <p:grpSp>
        <p:nvGrpSpPr>
          <p:cNvPr id="161" name="Gruppieren 160">
            <a:extLst>
              <a:ext uri="{FF2B5EF4-FFF2-40B4-BE49-F238E27FC236}">
                <a16:creationId xmlns:a16="http://schemas.microsoft.com/office/drawing/2014/main" id="{C075D508-C367-45E5-8EEB-779B94F8D9AD}"/>
              </a:ext>
            </a:extLst>
          </p:cNvPr>
          <p:cNvGrpSpPr/>
          <p:nvPr/>
        </p:nvGrpSpPr>
        <p:grpSpPr>
          <a:xfrm>
            <a:off x="179922" y="113588"/>
            <a:ext cx="703800" cy="308160"/>
            <a:chOff x="179922" y="113588"/>
            <a:chExt cx="703800" cy="308160"/>
          </a:xfrm>
        </p:grpSpPr>
        <mc:AlternateContent xmlns:mc="http://schemas.openxmlformats.org/markup-compatibility/2006">
          <mc:Choice xmlns:p14="http://schemas.microsoft.com/office/powerpoint/2010/main" Requires="p14">
            <p:contentPart p14:bwMode="auto" r:id="rId49">
              <p14:nvContentPartPr>
                <p14:cNvPr id="149" name="Freihand 148">
                  <a:extLst>
                    <a:ext uri="{FF2B5EF4-FFF2-40B4-BE49-F238E27FC236}">
                      <a16:creationId xmlns:a16="http://schemas.microsoft.com/office/drawing/2014/main" id="{847D7456-F62A-4C15-B7B5-65AF4885C479}"/>
                    </a:ext>
                  </a:extLst>
                </p14:cNvPr>
                <p14:cNvContentPartPr/>
                <p14:nvPr/>
              </p14:nvContentPartPr>
              <p14:xfrm>
                <a:off x="179922" y="256868"/>
                <a:ext cx="241200" cy="88560"/>
              </p14:xfrm>
            </p:contentPart>
          </mc:Choice>
          <mc:Fallback>
            <p:pic>
              <p:nvPicPr>
                <p:cNvPr id="149" name="Freihand 148">
                  <a:extLst>
                    <a:ext uri="{FF2B5EF4-FFF2-40B4-BE49-F238E27FC236}">
                      <a16:creationId xmlns:a16="http://schemas.microsoft.com/office/drawing/2014/main" id="{847D7456-F62A-4C15-B7B5-65AF4885C479}"/>
                    </a:ext>
                  </a:extLst>
                </p:cNvPr>
                <p:cNvPicPr/>
                <p:nvPr/>
              </p:nvPicPr>
              <p:blipFill>
                <a:blip r:embed="rId50"/>
                <a:stretch>
                  <a:fillRect/>
                </a:stretch>
              </p:blipFill>
              <p:spPr>
                <a:xfrm>
                  <a:off x="175602" y="252548"/>
                  <a:ext cx="249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0" name="Freihand 149">
                  <a:extLst>
                    <a:ext uri="{FF2B5EF4-FFF2-40B4-BE49-F238E27FC236}">
                      <a16:creationId xmlns:a16="http://schemas.microsoft.com/office/drawing/2014/main" id="{1CC8F053-ACD5-4362-A8A9-9C1E43050A51}"/>
                    </a:ext>
                  </a:extLst>
                </p14:cNvPr>
                <p14:cNvContentPartPr/>
                <p14:nvPr/>
              </p14:nvContentPartPr>
              <p14:xfrm>
                <a:off x="411042" y="226268"/>
                <a:ext cx="98640" cy="60840"/>
              </p14:xfrm>
            </p:contentPart>
          </mc:Choice>
          <mc:Fallback>
            <p:pic>
              <p:nvPicPr>
                <p:cNvPr id="150" name="Freihand 149">
                  <a:extLst>
                    <a:ext uri="{FF2B5EF4-FFF2-40B4-BE49-F238E27FC236}">
                      <a16:creationId xmlns:a16="http://schemas.microsoft.com/office/drawing/2014/main" id="{1CC8F053-ACD5-4362-A8A9-9C1E43050A51}"/>
                    </a:ext>
                  </a:extLst>
                </p:cNvPr>
                <p:cNvPicPr/>
                <p:nvPr/>
              </p:nvPicPr>
              <p:blipFill>
                <a:blip r:embed="rId52"/>
                <a:stretch>
                  <a:fillRect/>
                </a:stretch>
              </p:blipFill>
              <p:spPr>
                <a:xfrm>
                  <a:off x="406722" y="221948"/>
                  <a:ext cx="107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1" name="Freihand 150">
                  <a:extLst>
                    <a:ext uri="{FF2B5EF4-FFF2-40B4-BE49-F238E27FC236}">
                      <a16:creationId xmlns:a16="http://schemas.microsoft.com/office/drawing/2014/main" id="{5E329A64-385E-4B64-A642-1B8957BC3618}"/>
                    </a:ext>
                  </a:extLst>
                </p14:cNvPr>
                <p14:cNvContentPartPr/>
                <p14:nvPr/>
              </p14:nvContentPartPr>
              <p14:xfrm>
                <a:off x="548202" y="187748"/>
                <a:ext cx="52560" cy="93960"/>
              </p14:xfrm>
            </p:contentPart>
          </mc:Choice>
          <mc:Fallback>
            <p:pic>
              <p:nvPicPr>
                <p:cNvPr id="151" name="Freihand 150">
                  <a:extLst>
                    <a:ext uri="{FF2B5EF4-FFF2-40B4-BE49-F238E27FC236}">
                      <a16:creationId xmlns:a16="http://schemas.microsoft.com/office/drawing/2014/main" id="{5E329A64-385E-4B64-A642-1B8957BC3618}"/>
                    </a:ext>
                  </a:extLst>
                </p:cNvPr>
                <p:cNvPicPr/>
                <p:nvPr/>
              </p:nvPicPr>
              <p:blipFill>
                <a:blip r:embed="rId54"/>
                <a:stretch>
                  <a:fillRect/>
                </a:stretch>
              </p:blipFill>
              <p:spPr>
                <a:xfrm>
                  <a:off x="543882" y="183428"/>
                  <a:ext cx="61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2" name="Freihand 151">
                  <a:extLst>
                    <a:ext uri="{FF2B5EF4-FFF2-40B4-BE49-F238E27FC236}">
                      <a16:creationId xmlns:a16="http://schemas.microsoft.com/office/drawing/2014/main" id="{1C101DDF-5035-4614-B3D6-3928C8486854}"/>
                    </a:ext>
                  </a:extLst>
                </p14:cNvPr>
                <p14:cNvContentPartPr/>
                <p14:nvPr/>
              </p14:nvContentPartPr>
              <p14:xfrm>
                <a:off x="538842" y="189548"/>
                <a:ext cx="87120" cy="65880"/>
              </p14:xfrm>
            </p:contentPart>
          </mc:Choice>
          <mc:Fallback>
            <p:pic>
              <p:nvPicPr>
                <p:cNvPr id="152" name="Freihand 151">
                  <a:extLst>
                    <a:ext uri="{FF2B5EF4-FFF2-40B4-BE49-F238E27FC236}">
                      <a16:creationId xmlns:a16="http://schemas.microsoft.com/office/drawing/2014/main" id="{1C101DDF-5035-4614-B3D6-3928C8486854}"/>
                    </a:ext>
                  </a:extLst>
                </p:cNvPr>
                <p:cNvPicPr/>
                <p:nvPr/>
              </p:nvPicPr>
              <p:blipFill>
                <a:blip r:embed="rId56"/>
                <a:stretch>
                  <a:fillRect/>
                </a:stretch>
              </p:blipFill>
              <p:spPr>
                <a:xfrm>
                  <a:off x="534522" y="185228"/>
                  <a:ext cx="95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53" name="Freihand 152">
                  <a:extLst>
                    <a:ext uri="{FF2B5EF4-FFF2-40B4-BE49-F238E27FC236}">
                      <a16:creationId xmlns:a16="http://schemas.microsoft.com/office/drawing/2014/main" id="{89E2C0B4-643F-4AE4-8DBF-E4E31FF20E7C}"/>
                    </a:ext>
                  </a:extLst>
                </p14:cNvPr>
                <p14:cNvContentPartPr/>
                <p14:nvPr/>
              </p14:nvContentPartPr>
              <p14:xfrm>
                <a:off x="744042" y="113588"/>
                <a:ext cx="139680" cy="308160"/>
              </p14:xfrm>
            </p:contentPart>
          </mc:Choice>
          <mc:Fallback>
            <p:pic>
              <p:nvPicPr>
                <p:cNvPr id="153" name="Freihand 152">
                  <a:extLst>
                    <a:ext uri="{FF2B5EF4-FFF2-40B4-BE49-F238E27FC236}">
                      <a16:creationId xmlns:a16="http://schemas.microsoft.com/office/drawing/2014/main" id="{89E2C0B4-643F-4AE4-8DBF-E4E31FF20E7C}"/>
                    </a:ext>
                  </a:extLst>
                </p:cNvPr>
                <p:cNvPicPr/>
                <p:nvPr/>
              </p:nvPicPr>
              <p:blipFill>
                <a:blip r:embed="rId58"/>
                <a:stretch>
                  <a:fillRect/>
                </a:stretch>
              </p:blipFill>
              <p:spPr>
                <a:xfrm>
                  <a:off x="739722" y="109268"/>
                  <a:ext cx="148320" cy="31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154" name="Freihand 153">
                <a:extLst>
                  <a:ext uri="{FF2B5EF4-FFF2-40B4-BE49-F238E27FC236}">
                    <a16:creationId xmlns:a16="http://schemas.microsoft.com/office/drawing/2014/main" id="{14E917DB-5C38-4E08-B8DC-456F0AD0ABF0}"/>
                  </a:ext>
                </a:extLst>
              </p14:cNvPr>
              <p14:cNvContentPartPr/>
              <p14:nvPr/>
            </p14:nvContentPartPr>
            <p14:xfrm>
              <a:off x="2128602" y="62108"/>
              <a:ext cx="45000" cy="246600"/>
            </p14:xfrm>
          </p:contentPart>
        </mc:Choice>
        <mc:Fallback>
          <p:pic>
            <p:nvPicPr>
              <p:cNvPr id="154" name="Freihand 153">
                <a:extLst>
                  <a:ext uri="{FF2B5EF4-FFF2-40B4-BE49-F238E27FC236}">
                    <a16:creationId xmlns:a16="http://schemas.microsoft.com/office/drawing/2014/main" id="{14E917DB-5C38-4E08-B8DC-456F0AD0ABF0}"/>
                  </a:ext>
                </a:extLst>
              </p:cNvPr>
              <p:cNvPicPr/>
              <p:nvPr/>
            </p:nvPicPr>
            <p:blipFill>
              <a:blip r:embed="rId60"/>
              <a:stretch>
                <a:fillRect/>
              </a:stretch>
            </p:blipFill>
            <p:spPr>
              <a:xfrm>
                <a:off x="2124282" y="57788"/>
                <a:ext cx="53640" cy="255240"/>
              </a:xfrm>
              <a:prstGeom prst="rect">
                <a:avLst/>
              </a:prstGeom>
            </p:spPr>
          </p:pic>
        </mc:Fallback>
      </mc:AlternateContent>
      <p:grpSp>
        <p:nvGrpSpPr>
          <p:cNvPr id="264" name="Gruppieren 263">
            <a:extLst>
              <a:ext uri="{FF2B5EF4-FFF2-40B4-BE49-F238E27FC236}">
                <a16:creationId xmlns:a16="http://schemas.microsoft.com/office/drawing/2014/main" id="{2E23AB83-795D-4106-BD73-E676675F905B}"/>
              </a:ext>
            </a:extLst>
          </p:cNvPr>
          <p:cNvGrpSpPr/>
          <p:nvPr/>
        </p:nvGrpSpPr>
        <p:grpSpPr>
          <a:xfrm>
            <a:off x="1115922" y="1052828"/>
            <a:ext cx="6198120" cy="3110400"/>
            <a:chOff x="1115922" y="1052828"/>
            <a:chExt cx="6198120" cy="3110400"/>
          </a:xfrm>
        </p:grpSpPr>
        <mc:AlternateContent xmlns:mc="http://schemas.openxmlformats.org/markup-compatibility/2006">
          <mc:Choice xmlns:p14="http://schemas.microsoft.com/office/powerpoint/2010/main" Requires="p14">
            <p:contentPart p14:bwMode="auto" r:id="rId61">
              <p14:nvContentPartPr>
                <p14:cNvPr id="155" name="Freihand 154">
                  <a:extLst>
                    <a:ext uri="{FF2B5EF4-FFF2-40B4-BE49-F238E27FC236}">
                      <a16:creationId xmlns:a16="http://schemas.microsoft.com/office/drawing/2014/main" id="{B262F81D-F09B-4145-91E6-FBC2A7E7142F}"/>
                    </a:ext>
                  </a:extLst>
                </p14:cNvPr>
                <p14:cNvContentPartPr/>
                <p14:nvPr/>
              </p14:nvContentPartPr>
              <p14:xfrm>
                <a:off x="1648002" y="1235708"/>
                <a:ext cx="108000" cy="2485800"/>
              </p14:xfrm>
            </p:contentPart>
          </mc:Choice>
          <mc:Fallback>
            <p:pic>
              <p:nvPicPr>
                <p:cNvPr id="155" name="Freihand 154">
                  <a:extLst>
                    <a:ext uri="{FF2B5EF4-FFF2-40B4-BE49-F238E27FC236}">
                      <a16:creationId xmlns:a16="http://schemas.microsoft.com/office/drawing/2014/main" id="{B262F81D-F09B-4145-91E6-FBC2A7E7142F}"/>
                    </a:ext>
                  </a:extLst>
                </p:cNvPr>
                <p:cNvPicPr/>
                <p:nvPr/>
              </p:nvPicPr>
              <p:blipFill>
                <a:blip r:embed="rId62"/>
                <a:stretch>
                  <a:fillRect/>
                </a:stretch>
              </p:blipFill>
              <p:spPr>
                <a:xfrm>
                  <a:off x="1643682" y="1231388"/>
                  <a:ext cx="116640" cy="249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6" name="Freihand 155">
                  <a:extLst>
                    <a:ext uri="{FF2B5EF4-FFF2-40B4-BE49-F238E27FC236}">
                      <a16:creationId xmlns:a16="http://schemas.microsoft.com/office/drawing/2014/main" id="{64EBEBD8-A13E-44F5-8101-5B409398F651}"/>
                    </a:ext>
                  </a:extLst>
                </p14:cNvPr>
                <p14:cNvContentPartPr/>
                <p14:nvPr/>
              </p14:nvContentPartPr>
              <p14:xfrm>
                <a:off x="1280442" y="3527468"/>
                <a:ext cx="4496760" cy="150120"/>
              </p14:xfrm>
            </p:contentPart>
          </mc:Choice>
          <mc:Fallback>
            <p:pic>
              <p:nvPicPr>
                <p:cNvPr id="156" name="Freihand 155">
                  <a:extLst>
                    <a:ext uri="{FF2B5EF4-FFF2-40B4-BE49-F238E27FC236}">
                      <a16:creationId xmlns:a16="http://schemas.microsoft.com/office/drawing/2014/main" id="{64EBEBD8-A13E-44F5-8101-5B409398F651}"/>
                    </a:ext>
                  </a:extLst>
                </p:cNvPr>
                <p:cNvPicPr/>
                <p:nvPr/>
              </p:nvPicPr>
              <p:blipFill>
                <a:blip r:embed="rId64"/>
                <a:stretch>
                  <a:fillRect/>
                </a:stretch>
              </p:blipFill>
              <p:spPr>
                <a:xfrm>
                  <a:off x="1276122" y="3523148"/>
                  <a:ext cx="4505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7" name="Freihand 156">
                  <a:extLst>
                    <a:ext uri="{FF2B5EF4-FFF2-40B4-BE49-F238E27FC236}">
                      <a16:creationId xmlns:a16="http://schemas.microsoft.com/office/drawing/2014/main" id="{6E686A75-E411-4464-BBA5-F878316F1EC5}"/>
                    </a:ext>
                  </a:extLst>
                </p14:cNvPr>
                <p14:cNvContentPartPr/>
                <p14:nvPr/>
              </p14:nvContentPartPr>
              <p14:xfrm>
                <a:off x="5792682" y="3485348"/>
                <a:ext cx="360" cy="18720"/>
              </p14:xfrm>
            </p:contentPart>
          </mc:Choice>
          <mc:Fallback>
            <p:pic>
              <p:nvPicPr>
                <p:cNvPr id="157" name="Freihand 156">
                  <a:extLst>
                    <a:ext uri="{FF2B5EF4-FFF2-40B4-BE49-F238E27FC236}">
                      <a16:creationId xmlns:a16="http://schemas.microsoft.com/office/drawing/2014/main" id="{6E686A75-E411-4464-BBA5-F878316F1EC5}"/>
                    </a:ext>
                  </a:extLst>
                </p:cNvPr>
                <p:cNvPicPr/>
                <p:nvPr/>
              </p:nvPicPr>
              <p:blipFill>
                <a:blip r:embed="rId66"/>
                <a:stretch>
                  <a:fillRect/>
                </a:stretch>
              </p:blipFill>
              <p:spPr>
                <a:xfrm>
                  <a:off x="5788362" y="3481028"/>
                  <a:ext cx="9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8" name="Freihand 157">
                  <a:extLst>
                    <a:ext uri="{FF2B5EF4-FFF2-40B4-BE49-F238E27FC236}">
                      <a16:creationId xmlns:a16="http://schemas.microsoft.com/office/drawing/2014/main" id="{FBA43086-C23E-474C-9343-25BB1BDAC1C0}"/>
                    </a:ext>
                  </a:extLst>
                </p14:cNvPr>
                <p14:cNvContentPartPr/>
                <p14:nvPr/>
              </p14:nvContentPartPr>
              <p14:xfrm>
                <a:off x="5772882" y="3432788"/>
                <a:ext cx="188280" cy="193320"/>
              </p14:xfrm>
            </p:contentPart>
          </mc:Choice>
          <mc:Fallback>
            <p:pic>
              <p:nvPicPr>
                <p:cNvPr id="158" name="Freihand 157">
                  <a:extLst>
                    <a:ext uri="{FF2B5EF4-FFF2-40B4-BE49-F238E27FC236}">
                      <a16:creationId xmlns:a16="http://schemas.microsoft.com/office/drawing/2014/main" id="{FBA43086-C23E-474C-9343-25BB1BDAC1C0}"/>
                    </a:ext>
                  </a:extLst>
                </p:cNvPr>
                <p:cNvPicPr/>
                <p:nvPr/>
              </p:nvPicPr>
              <p:blipFill>
                <a:blip r:embed="rId68"/>
                <a:stretch>
                  <a:fillRect/>
                </a:stretch>
              </p:blipFill>
              <p:spPr>
                <a:xfrm>
                  <a:off x="5768562" y="3428468"/>
                  <a:ext cx="196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9" name="Freihand 158">
                  <a:extLst>
                    <a:ext uri="{FF2B5EF4-FFF2-40B4-BE49-F238E27FC236}">
                      <a16:creationId xmlns:a16="http://schemas.microsoft.com/office/drawing/2014/main" id="{9B835B2A-9B39-4CF4-A4BD-AB500C13E821}"/>
                    </a:ext>
                  </a:extLst>
                </p14:cNvPr>
                <p14:cNvContentPartPr/>
                <p14:nvPr/>
              </p14:nvContentPartPr>
              <p14:xfrm>
                <a:off x="1504002" y="1052828"/>
                <a:ext cx="356040" cy="315000"/>
              </p14:xfrm>
            </p:contentPart>
          </mc:Choice>
          <mc:Fallback>
            <p:pic>
              <p:nvPicPr>
                <p:cNvPr id="159" name="Freihand 158">
                  <a:extLst>
                    <a:ext uri="{FF2B5EF4-FFF2-40B4-BE49-F238E27FC236}">
                      <a16:creationId xmlns:a16="http://schemas.microsoft.com/office/drawing/2014/main" id="{9B835B2A-9B39-4CF4-A4BD-AB500C13E821}"/>
                    </a:ext>
                  </a:extLst>
                </p:cNvPr>
                <p:cNvPicPr/>
                <p:nvPr/>
              </p:nvPicPr>
              <p:blipFill>
                <a:blip r:embed="rId70"/>
                <a:stretch>
                  <a:fillRect/>
                </a:stretch>
              </p:blipFill>
              <p:spPr>
                <a:xfrm>
                  <a:off x="1499682" y="1048508"/>
                  <a:ext cx="3646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62" name="Freihand 161">
                  <a:extLst>
                    <a:ext uri="{FF2B5EF4-FFF2-40B4-BE49-F238E27FC236}">
                      <a16:creationId xmlns:a16="http://schemas.microsoft.com/office/drawing/2014/main" id="{B2693A00-7286-45D6-BD3E-9D20CDE02607}"/>
                    </a:ext>
                  </a:extLst>
                </p14:cNvPr>
                <p14:cNvContentPartPr/>
                <p14:nvPr/>
              </p14:nvContentPartPr>
              <p14:xfrm>
                <a:off x="1255602" y="1086308"/>
                <a:ext cx="103680" cy="129960"/>
              </p14:xfrm>
            </p:contentPart>
          </mc:Choice>
          <mc:Fallback>
            <p:pic>
              <p:nvPicPr>
                <p:cNvPr id="162" name="Freihand 161">
                  <a:extLst>
                    <a:ext uri="{FF2B5EF4-FFF2-40B4-BE49-F238E27FC236}">
                      <a16:creationId xmlns:a16="http://schemas.microsoft.com/office/drawing/2014/main" id="{B2693A00-7286-45D6-BD3E-9D20CDE02607}"/>
                    </a:ext>
                  </a:extLst>
                </p:cNvPr>
                <p:cNvPicPr/>
                <p:nvPr/>
              </p:nvPicPr>
              <p:blipFill>
                <a:blip r:embed="rId72"/>
                <a:stretch>
                  <a:fillRect/>
                </a:stretch>
              </p:blipFill>
              <p:spPr>
                <a:xfrm>
                  <a:off x="1251282" y="1081988"/>
                  <a:ext cx="112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63" name="Freihand 162">
                  <a:extLst>
                    <a:ext uri="{FF2B5EF4-FFF2-40B4-BE49-F238E27FC236}">
                      <a16:creationId xmlns:a16="http://schemas.microsoft.com/office/drawing/2014/main" id="{24985E8E-BA5A-4349-BEB0-7F81E9433F65}"/>
                    </a:ext>
                  </a:extLst>
                </p14:cNvPr>
                <p14:cNvContentPartPr/>
                <p14:nvPr/>
              </p14:nvContentPartPr>
              <p14:xfrm>
                <a:off x="1248042" y="1107908"/>
                <a:ext cx="111240" cy="88920"/>
              </p14:xfrm>
            </p:contentPart>
          </mc:Choice>
          <mc:Fallback>
            <p:pic>
              <p:nvPicPr>
                <p:cNvPr id="163" name="Freihand 162">
                  <a:extLst>
                    <a:ext uri="{FF2B5EF4-FFF2-40B4-BE49-F238E27FC236}">
                      <a16:creationId xmlns:a16="http://schemas.microsoft.com/office/drawing/2014/main" id="{24985E8E-BA5A-4349-BEB0-7F81E9433F65}"/>
                    </a:ext>
                  </a:extLst>
                </p:cNvPr>
                <p:cNvPicPr/>
                <p:nvPr/>
              </p:nvPicPr>
              <p:blipFill>
                <a:blip r:embed="rId74"/>
                <a:stretch>
                  <a:fillRect/>
                </a:stretch>
              </p:blipFill>
              <p:spPr>
                <a:xfrm>
                  <a:off x="1243722" y="1103588"/>
                  <a:ext cx="119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4" name="Freihand 163">
                  <a:extLst>
                    <a:ext uri="{FF2B5EF4-FFF2-40B4-BE49-F238E27FC236}">
                      <a16:creationId xmlns:a16="http://schemas.microsoft.com/office/drawing/2014/main" id="{4260E350-BCA7-414A-BF1E-6D7C28BC4290}"/>
                    </a:ext>
                  </a:extLst>
                </p14:cNvPr>
                <p14:cNvContentPartPr/>
                <p14:nvPr/>
              </p14:nvContentPartPr>
              <p14:xfrm>
                <a:off x="1356762" y="1135268"/>
                <a:ext cx="168480" cy="123120"/>
              </p14:xfrm>
            </p:contentPart>
          </mc:Choice>
          <mc:Fallback>
            <p:pic>
              <p:nvPicPr>
                <p:cNvPr id="164" name="Freihand 163">
                  <a:extLst>
                    <a:ext uri="{FF2B5EF4-FFF2-40B4-BE49-F238E27FC236}">
                      <a16:creationId xmlns:a16="http://schemas.microsoft.com/office/drawing/2014/main" id="{4260E350-BCA7-414A-BF1E-6D7C28BC4290}"/>
                    </a:ext>
                  </a:extLst>
                </p:cNvPr>
                <p:cNvPicPr/>
                <p:nvPr/>
              </p:nvPicPr>
              <p:blipFill>
                <a:blip r:embed="rId76"/>
                <a:stretch>
                  <a:fillRect/>
                </a:stretch>
              </p:blipFill>
              <p:spPr>
                <a:xfrm>
                  <a:off x="1352442" y="1130948"/>
                  <a:ext cx="177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65" name="Freihand 164">
                  <a:extLst>
                    <a:ext uri="{FF2B5EF4-FFF2-40B4-BE49-F238E27FC236}">
                      <a16:creationId xmlns:a16="http://schemas.microsoft.com/office/drawing/2014/main" id="{673577D4-0C35-42C6-8C73-6884C4B3323A}"/>
                    </a:ext>
                  </a:extLst>
                </p14:cNvPr>
                <p14:cNvContentPartPr/>
                <p14:nvPr/>
              </p14:nvContentPartPr>
              <p14:xfrm>
                <a:off x="5613762" y="3778388"/>
                <a:ext cx="108000" cy="132840"/>
              </p14:xfrm>
            </p:contentPart>
          </mc:Choice>
          <mc:Fallback>
            <p:pic>
              <p:nvPicPr>
                <p:cNvPr id="165" name="Freihand 164">
                  <a:extLst>
                    <a:ext uri="{FF2B5EF4-FFF2-40B4-BE49-F238E27FC236}">
                      <a16:creationId xmlns:a16="http://schemas.microsoft.com/office/drawing/2014/main" id="{673577D4-0C35-42C6-8C73-6884C4B3323A}"/>
                    </a:ext>
                  </a:extLst>
                </p:cNvPr>
                <p:cNvPicPr/>
                <p:nvPr/>
              </p:nvPicPr>
              <p:blipFill>
                <a:blip r:embed="rId78"/>
                <a:stretch>
                  <a:fillRect/>
                </a:stretch>
              </p:blipFill>
              <p:spPr>
                <a:xfrm>
                  <a:off x="5609442" y="3774068"/>
                  <a:ext cx="116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6" name="Freihand 165">
                  <a:extLst>
                    <a:ext uri="{FF2B5EF4-FFF2-40B4-BE49-F238E27FC236}">
                      <a16:creationId xmlns:a16="http://schemas.microsoft.com/office/drawing/2014/main" id="{234584D5-E727-4BB1-81D4-2D1683802708}"/>
                    </a:ext>
                  </a:extLst>
                </p14:cNvPr>
                <p14:cNvContentPartPr/>
                <p14:nvPr/>
              </p14:nvContentPartPr>
              <p14:xfrm>
                <a:off x="5590002" y="3808988"/>
                <a:ext cx="143640" cy="81720"/>
              </p14:xfrm>
            </p:contentPart>
          </mc:Choice>
          <mc:Fallback>
            <p:pic>
              <p:nvPicPr>
                <p:cNvPr id="166" name="Freihand 165">
                  <a:extLst>
                    <a:ext uri="{FF2B5EF4-FFF2-40B4-BE49-F238E27FC236}">
                      <a16:creationId xmlns:a16="http://schemas.microsoft.com/office/drawing/2014/main" id="{234584D5-E727-4BB1-81D4-2D1683802708}"/>
                    </a:ext>
                  </a:extLst>
                </p:cNvPr>
                <p:cNvPicPr/>
                <p:nvPr/>
              </p:nvPicPr>
              <p:blipFill>
                <a:blip r:embed="rId80"/>
                <a:stretch>
                  <a:fillRect/>
                </a:stretch>
              </p:blipFill>
              <p:spPr>
                <a:xfrm>
                  <a:off x="5585682" y="3804668"/>
                  <a:ext cx="152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67" name="Freihand 166">
                  <a:extLst>
                    <a:ext uri="{FF2B5EF4-FFF2-40B4-BE49-F238E27FC236}">
                      <a16:creationId xmlns:a16="http://schemas.microsoft.com/office/drawing/2014/main" id="{4CFF5CD9-C9D1-469F-8D73-459A55DD1C07}"/>
                    </a:ext>
                  </a:extLst>
                </p14:cNvPr>
                <p14:cNvContentPartPr/>
                <p14:nvPr/>
              </p14:nvContentPartPr>
              <p14:xfrm>
                <a:off x="5744802" y="3879908"/>
                <a:ext cx="109800" cy="133560"/>
              </p14:xfrm>
            </p:contentPart>
          </mc:Choice>
          <mc:Fallback>
            <p:pic>
              <p:nvPicPr>
                <p:cNvPr id="167" name="Freihand 166">
                  <a:extLst>
                    <a:ext uri="{FF2B5EF4-FFF2-40B4-BE49-F238E27FC236}">
                      <a16:creationId xmlns:a16="http://schemas.microsoft.com/office/drawing/2014/main" id="{4CFF5CD9-C9D1-469F-8D73-459A55DD1C07}"/>
                    </a:ext>
                  </a:extLst>
                </p:cNvPr>
                <p:cNvPicPr/>
                <p:nvPr/>
              </p:nvPicPr>
              <p:blipFill>
                <a:blip r:embed="rId82"/>
                <a:stretch>
                  <a:fillRect/>
                </a:stretch>
              </p:blipFill>
              <p:spPr>
                <a:xfrm>
                  <a:off x="5740482" y="3875588"/>
                  <a:ext cx="11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0" name="Freihand 169">
                  <a:extLst>
                    <a:ext uri="{FF2B5EF4-FFF2-40B4-BE49-F238E27FC236}">
                      <a16:creationId xmlns:a16="http://schemas.microsoft.com/office/drawing/2014/main" id="{750EEE25-5E43-4810-B5D2-8AE951946C34}"/>
                    </a:ext>
                  </a:extLst>
                </p14:cNvPr>
                <p14:cNvContentPartPr/>
                <p14:nvPr/>
              </p14:nvContentPartPr>
              <p14:xfrm>
                <a:off x="1714242" y="1653668"/>
                <a:ext cx="2313720" cy="1933920"/>
              </p14:xfrm>
            </p:contentPart>
          </mc:Choice>
          <mc:Fallback>
            <p:pic>
              <p:nvPicPr>
                <p:cNvPr id="170" name="Freihand 169">
                  <a:extLst>
                    <a:ext uri="{FF2B5EF4-FFF2-40B4-BE49-F238E27FC236}">
                      <a16:creationId xmlns:a16="http://schemas.microsoft.com/office/drawing/2014/main" id="{750EEE25-5E43-4810-B5D2-8AE951946C34}"/>
                    </a:ext>
                  </a:extLst>
                </p:cNvPr>
                <p:cNvPicPr/>
                <p:nvPr/>
              </p:nvPicPr>
              <p:blipFill>
                <a:blip r:embed="rId84"/>
                <a:stretch>
                  <a:fillRect/>
                </a:stretch>
              </p:blipFill>
              <p:spPr>
                <a:xfrm>
                  <a:off x="1709922" y="1649348"/>
                  <a:ext cx="2322360" cy="1942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2" name="Freihand 171">
                  <a:extLst>
                    <a:ext uri="{FF2B5EF4-FFF2-40B4-BE49-F238E27FC236}">
                      <a16:creationId xmlns:a16="http://schemas.microsoft.com/office/drawing/2014/main" id="{3B923183-F054-4CEB-8FB0-98918A7F3792}"/>
                    </a:ext>
                  </a:extLst>
                </p14:cNvPr>
                <p14:cNvContentPartPr/>
                <p14:nvPr/>
              </p14:nvContentPartPr>
              <p14:xfrm>
                <a:off x="1339842" y="1519388"/>
                <a:ext cx="74880" cy="157320"/>
              </p14:xfrm>
            </p:contentPart>
          </mc:Choice>
          <mc:Fallback>
            <p:pic>
              <p:nvPicPr>
                <p:cNvPr id="172" name="Freihand 171">
                  <a:extLst>
                    <a:ext uri="{FF2B5EF4-FFF2-40B4-BE49-F238E27FC236}">
                      <a16:creationId xmlns:a16="http://schemas.microsoft.com/office/drawing/2014/main" id="{3B923183-F054-4CEB-8FB0-98918A7F3792}"/>
                    </a:ext>
                  </a:extLst>
                </p:cNvPr>
                <p:cNvPicPr/>
                <p:nvPr/>
              </p:nvPicPr>
              <p:blipFill>
                <a:blip r:embed="rId86"/>
                <a:stretch>
                  <a:fillRect/>
                </a:stretch>
              </p:blipFill>
              <p:spPr>
                <a:xfrm>
                  <a:off x="1335522" y="1515068"/>
                  <a:ext cx="83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3" name="Freihand 172">
                  <a:extLst>
                    <a:ext uri="{FF2B5EF4-FFF2-40B4-BE49-F238E27FC236}">
                      <a16:creationId xmlns:a16="http://schemas.microsoft.com/office/drawing/2014/main" id="{C3D570C3-C4D1-4C4A-AECE-22A8BDEFEB7F}"/>
                    </a:ext>
                  </a:extLst>
                </p14:cNvPr>
                <p14:cNvContentPartPr/>
                <p14:nvPr/>
              </p14:nvContentPartPr>
              <p14:xfrm>
                <a:off x="1330842" y="1495628"/>
                <a:ext cx="151560" cy="127440"/>
              </p14:xfrm>
            </p:contentPart>
          </mc:Choice>
          <mc:Fallback>
            <p:pic>
              <p:nvPicPr>
                <p:cNvPr id="173" name="Freihand 172">
                  <a:extLst>
                    <a:ext uri="{FF2B5EF4-FFF2-40B4-BE49-F238E27FC236}">
                      <a16:creationId xmlns:a16="http://schemas.microsoft.com/office/drawing/2014/main" id="{C3D570C3-C4D1-4C4A-AECE-22A8BDEFEB7F}"/>
                    </a:ext>
                  </a:extLst>
                </p:cNvPr>
                <p:cNvPicPr/>
                <p:nvPr/>
              </p:nvPicPr>
              <p:blipFill>
                <a:blip r:embed="rId88"/>
                <a:stretch>
                  <a:fillRect/>
                </a:stretch>
              </p:blipFill>
              <p:spPr>
                <a:xfrm>
                  <a:off x="1326522" y="1491308"/>
                  <a:ext cx="160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 name="Freihand 173">
                  <a:extLst>
                    <a:ext uri="{FF2B5EF4-FFF2-40B4-BE49-F238E27FC236}">
                      <a16:creationId xmlns:a16="http://schemas.microsoft.com/office/drawing/2014/main" id="{D1B1782E-7779-4CBD-9A6B-A123B0E8A742}"/>
                    </a:ext>
                  </a:extLst>
                </p14:cNvPr>
                <p14:cNvContentPartPr/>
                <p14:nvPr/>
              </p14:nvContentPartPr>
              <p14:xfrm>
                <a:off x="1257402" y="1629188"/>
                <a:ext cx="235800" cy="39600"/>
              </p14:xfrm>
            </p:contentPart>
          </mc:Choice>
          <mc:Fallback>
            <p:pic>
              <p:nvPicPr>
                <p:cNvPr id="174" name="Freihand 173">
                  <a:extLst>
                    <a:ext uri="{FF2B5EF4-FFF2-40B4-BE49-F238E27FC236}">
                      <a16:creationId xmlns:a16="http://schemas.microsoft.com/office/drawing/2014/main" id="{D1B1782E-7779-4CBD-9A6B-A123B0E8A742}"/>
                    </a:ext>
                  </a:extLst>
                </p:cNvPr>
                <p:cNvPicPr/>
                <p:nvPr/>
              </p:nvPicPr>
              <p:blipFill>
                <a:blip r:embed="rId90"/>
                <a:stretch>
                  <a:fillRect/>
                </a:stretch>
              </p:blipFill>
              <p:spPr>
                <a:xfrm>
                  <a:off x="1253082" y="1624868"/>
                  <a:ext cx="244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5" name="Freihand 174">
                  <a:extLst>
                    <a:ext uri="{FF2B5EF4-FFF2-40B4-BE49-F238E27FC236}">
                      <a16:creationId xmlns:a16="http://schemas.microsoft.com/office/drawing/2014/main" id="{C288D095-0AC4-45BB-AF26-44E348D63716}"/>
                    </a:ext>
                  </a:extLst>
                </p14:cNvPr>
                <p14:cNvContentPartPr/>
                <p14:nvPr/>
              </p14:nvContentPartPr>
              <p14:xfrm>
                <a:off x="1339842" y="1693268"/>
                <a:ext cx="90720" cy="165240"/>
              </p14:xfrm>
            </p:contentPart>
          </mc:Choice>
          <mc:Fallback>
            <p:pic>
              <p:nvPicPr>
                <p:cNvPr id="175" name="Freihand 174">
                  <a:extLst>
                    <a:ext uri="{FF2B5EF4-FFF2-40B4-BE49-F238E27FC236}">
                      <a16:creationId xmlns:a16="http://schemas.microsoft.com/office/drawing/2014/main" id="{C288D095-0AC4-45BB-AF26-44E348D63716}"/>
                    </a:ext>
                  </a:extLst>
                </p:cNvPr>
                <p:cNvPicPr/>
                <p:nvPr/>
              </p:nvPicPr>
              <p:blipFill>
                <a:blip r:embed="rId92"/>
                <a:stretch>
                  <a:fillRect/>
                </a:stretch>
              </p:blipFill>
              <p:spPr>
                <a:xfrm>
                  <a:off x="1335522" y="1688948"/>
                  <a:ext cx="99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6" name="Freihand 175">
                  <a:extLst>
                    <a:ext uri="{FF2B5EF4-FFF2-40B4-BE49-F238E27FC236}">
                      <a16:creationId xmlns:a16="http://schemas.microsoft.com/office/drawing/2014/main" id="{7F08CCBD-4E4E-407A-A0D1-86ABCEA551FC}"/>
                    </a:ext>
                  </a:extLst>
                </p14:cNvPr>
                <p14:cNvContentPartPr/>
                <p14:nvPr/>
              </p14:nvContentPartPr>
              <p14:xfrm>
                <a:off x="1433442" y="1724948"/>
                <a:ext cx="112320" cy="99360"/>
              </p14:xfrm>
            </p:contentPart>
          </mc:Choice>
          <mc:Fallback>
            <p:pic>
              <p:nvPicPr>
                <p:cNvPr id="176" name="Freihand 175">
                  <a:extLst>
                    <a:ext uri="{FF2B5EF4-FFF2-40B4-BE49-F238E27FC236}">
                      <a16:creationId xmlns:a16="http://schemas.microsoft.com/office/drawing/2014/main" id="{7F08CCBD-4E4E-407A-A0D1-86ABCEA551FC}"/>
                    </a:ext>
                  </a:extLst>
                </p:cNvPr>
                <p:cNvPicPr/>
                <p:nvPr/>
              </p:nvPicPr>
              <p:blipFill>
                <a:blip r:embed="rId94"/>
                <a:stretch>
                  <a:fillRect/>
                </a:stretch>
              </p:blipFill>
              <p:spPr>
                <a:xfrm>
                  <a:off x="1429122" y="1720628"/>
                  <a:ext cx="120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7" name="Freihand 176">
                  <a:extLst>
                    <a:ext uri="{FF2B5EF4-FFF2-40B4-BE49-F238E27FC236}">
                      <a16:creationId xmlns:a16="http://schemas.microsoft.com/office/drawing/2014/main" id="{DBB76982-D0AD-49DB-97BD-F2CF5C52D1E3}"/>
                    </a:ext>
                  </a:extLst>
                </p14:cNvPr>
                <p14:cNvContentPartPr/>
                <p14:nvPr/>
              </p14:nvContentPartPr>
              <p14:xfrm>
                <a:off x="3875322" y="3688748"/>
                <a:ext cx="189720" cy="100800"/>
              </p14:xfrm>
            </p:contentPart>
          </mc:Choice>
          <mc:Fallback>
            <p:pic>
              <p:nvPicPr>
                <p:cNvPr id="177" name="Freihand 176">
                  <a:extLst>
                    <a:ext uri="{FF2B5EF4-FFF2-40B4-BE49-F238E27FC236}">
                      <a16:creationId xmlns:a16="http://schemas.microsoft.com/office/drawing/2014/main" id="{DBB76982-D0AD-49DB-97BD-F2CF5C52D1E3}"/>
                    </a:ext>
                  </a:extLst>
                </p:cNvPr>
                <p:cNvPicPr/>
                <p:nvPr/>
              </p:nvPicPr>
              <p:blipFill>
                <a:blip r:embed="rId96"/>
                <a:stretch>
                  <a:fillRect/>
                </a:stretch>
              </p:blipFill>
              <p:spPr>
                <a:xfrm>
                  <a:off x="3871002" y="3684428"/>
                  <a:ext cx="198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8" name="Freihand 177">
                  <a:extLst>
                    <a:ext uri="{FF2B5EF4-FFF2-40B4-BE49-F238E27FC236}">
                      <a16:creationId xmlns:a16="http://schemas.microsoft.com/office/drawing/2014/main" id="{0F68171C-1943-4003-B2A4-4A713C6D8491}"/>
                    </a:ext>
                  </a:extLst>
                </p14:cNvPr>
                <p14:cNvContentPartPr/>
                <p14:nvPr/>
              </p14:nvContentPartPr>
              <p14:xfrm>
                <a:off x="3826362" y="3841028"/>
                <a:ext cx="271440" cy="15120"/>
              </p14:xfrm>
            </p:contentPart>
          </mc:Choice>
          <mc:Fallback>
            <p:pic>
              <p:nvPicPr>
                <p:cNvPr id="178" name="Freihand 177">
                  <a:extLst>
                    <a:ext uri="{FF2B5EF4-FFF2-40B4-BE49-F238E27FC236}">
                      <a16:creationId xmlns:a16="http://schemas.microsoft.com/office/drawing/2014/main" id="{0F68171C-1943-4003-B2A4-4A713C6D8491}"/>
                    </a:ext>
                  </a:extLst>
                </p:cNvPr>
                <p:cNvPicPr/>
                <p:nvPr/>
              </p:nvPicPr>
              <p:blipFill>
                <a:blip r:embed="rId98"/>
                <a:stretch>
                  <a:fillRect/>
                </a:stretch>
              </p:blipFill>
              <p:spPr>
                <a:xfrm>
                  <a:off x="3822042" y="3836708"/>
                  <a:ext cx="280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9" name="Freihand 178">
                  <a:extLst>
                    <a:ext uri="{FF2B5EF4-FFF2-40B4-BE49-F238E27FC236}">
                      <a16:creationId xmlns:a16="http://schemas.microsoft.com/office/drawing/2014/main" id="{6AB4D1D4-8AE4-409A-BE21-E04CF2E686CA}"/>
                    </a:ext>
                  </a:extLst>
                </p14:cNvPr>
                <p14:cNvContentPartPr/>
                <p14:nvPr/>
              </p14:nvContentPartPr>
              <p14:xfrm>
                <a:off x="3882522" y="3959828"/>
                <a:ext cx="134280" cy="203400"/>
              </p14:xfrm>
            </p:contentPart>
          </mc:Choice>
          <mc:Fallback>
            <p:pic>
              <p:nvPicPr>
                <p:cNvPr id="179" name="Freihand 178">
                  <a:extLst>
                    <a:ext uri="{FF2B5EF4-FFF2-40B4-BE49-F238E27FC236}">
                      <a16:creationId xmlns:a16="http://schemas.microsoft.com/office/drawing/2014/main" id="{6AB4D1D4-8AE4-409A-BE21-E04CF2E686CA}"/>
                    </a:ext>
                  </a:extLst>
                </p:cNvPr>
                <p:cNvPicPr/>
                <p:nvPr/>
              </p:nvPicPr>
              <p:blipFill>
                <a:blip r:embed="rId100"/>
                <a:stretch>
                  <a:fillRect/>
                </a:stretch>
              </p:blipFill>
              <p:spPr>
                <a:xfrm>
                  <a:off x="3878202" y="3955508"/>
                  <a:ext cx="142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80" name="Freihand 179">
                  <a:extLst>
                    <a:ext uri="{FF2B5EF4-FFF2-40B4-BE49-F238E27FC236}">
                      <a16:creationId xmlns:a16="http://schemas.microsoft.com/office/drawing/2014/main" id="{5C7BFFA0-87FF-4E50-8AAB-C537ED2C6B04}"/>
                    </a:ext>
                  </a:extLst>
                </p14:cNvPr>
                <p14:cNvContentPartPr/>
                <p14:nvPr/>
              </p14:nvContentPartPr>
              <p14:xfrm>
                <a:off x="4026522" y="4014548"/>
                <a:ext cx="93960" cy="131400"/>
              </p14:xfrm>
            </p:contentPart>
          </mc:Choice>
          <mc:Fallback>
            <p:pic>
              <p:nvPicPr>
                <p:cNvPr id="180" name="Freihand 179">
                  <a:extLst>
                    <a:ext uri="{FF2B5EF4-FFF2-40B4-BE49-F238E27FC236}">
                      <a16:creationId xmlns:a16="http://schemas.microsoft.com/office/drawing/2014/main" id="{5C7BFFA0-87FF-4E50-8AAB-C537ED2C6B04}"/>
                    </a:ext>
                  </a:extLst>
                </p:cNvPr>
                <p:cNvPicPr/>
                <p:nvPr/>
              </p:nvPicPr>
              <p:blipFill>
                <a:blip r:embed="rId102"/>
                <a:stretch>
                  <a:fillRect/>
                </a:stretch>
              </p:blipFill>
              <p:spPr>
                <a:xfrm>
                  <a:off x="4022202" y="4010228"/>
                  <a:ext cx="102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83" name="Freihand 182">
                  <a:extLst>
                    <a:ext uri="{FF2B5EF4-FFF2-40B4-BE49-F238E27FC236}">
                      <a16:creationId xmlns:a16="http://schemas.microsoft.com/office/drawing/2014/main" id="{DE7F325E-3B87-4589-A417-FF55107BF51A}"/>
                    </a:ext>
                  </a:extLst>
                </p14:cNvPr>
                <p14:cNvContentPartPr/>
                <p14:nvPr/>
              </p14:nvContentPartPr>
              <p14:xfrm>
                <a:off x="1974882" y="1251188"/>
                <a:ext cx="1884960" cy="1778760"/>
              </p14:xfrm>
            </p:contentPart>
          </mc:Choice>
          <mc:Fallback>
            <p:pic>
              <p:nvPicPr>
                <p:cNvPr id="183" name="Freihand 182">
                  <a:extLst>
                    <a:ext uri="{FF2B5EF4-FFF2-40B4-BE49-F238E27FC236}">
                      <a16:creationId xmlns:a16="http://schemas.microsoft.com/office/drawing/2014/main" id="{DE7F325E-3B87-4589-A417-FF55107BF51A}"/>
                    </a:ext>
                  </a:extLst>
                </p:cNvPr>
                <p:cNvPicPr/>
                <p:nvPr/>
              </p:nvPicPr>
              <p:blipFill>
                <a:blip r:embed="rId104"/>
                <a:stretch>
                  <a:fillRect/>
                </a:stretch>
              </p:blipFill>
              <p:spPr>
                <a:xfrm>
                  <a:off x="1970562" y="1246868"/>
                  <a:ext cx="1893600" cy="1787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84" name="Freihand 183">
                  <a:extLst>
                    <a:ext uri="{FF2B5EF4-FFF2-40B4-BE49-F238E27FC236}">
                      <a16:creationId xmlns:a16="http://schemas.microsoft.com/office/drawing/2014/main" id="{5F7C8965-11B3-4344-AF54-1DD2E6E3681C}"/>
                    </a:ext>
                  </a:extLst>
                </p14:cNvPr>
                <p14:cNvContentPartPr/>
                <p14:nvPr/>
              </p14:nvContentPartPr>
              <p14:xfrm>
                <a:off x="4017522" y="2925548"/>
                <a:ext cx="47520" cy="189360"/>
              </p14:xfrm>
            </p:contentPart>
          </mc:Choice>
          <mc:Fallback>
            <p:pic>
              <p:nvPicPr>
                <p:cNvPr id="184" name="Freihand 183">
                  <a:extLst>
                    <a:ext uri="{FF2B5EF4-FFF2-40B4-BE49-F238E27FC236}">
                      <a16:creationId xmlns:a16="http://schemas.microsoft.com/office/drawing/2014/main" id="{5F7C8965-11B3-4344-AF54-1DD2E6E3681C}"/>
                    </a:ext>
                  </a:extLst>
                </p:cNvPr>
                <p:cNvPicPr/>
                <p:nvPr/>
              </p:nvPicPr>
              <p:blipFill>
                <a:blip r:embed="rId106"/>
                <a:stretch>
                  <a:fillRect/>
                </a:stretch>
              </p:blipFill>
              <p:spPr>
                <a:xfrm>
                  <a:off x="4013202" y="2921228"/>
                  <a:ext cx="56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85" name="Freihand 184">
                  <a:extLst>
                    <a:ext uri="{FF2B5EF4-FFF2-40B4-BE49-F238E27FC236}">
                      <a16:creationId xmlns:a16="http://schemas.microsoft.com/office/drawing/2014/main" id="{75D50603-82BF-4662-B8F3-299DF0943D0E}"/>
                    </a:ext>
                  </a:extLst>
                </p14:cNvPr>
                <p14:cNvContentPartPr/>
                <p14:nvPr/>
              </p14:nvContentPartPr>
              <p14:xfrm>
                <a:off x="3999882" y="3087908"/>
                <a:ext cx="179280" cy="87480"/>
              </p14:xfrm>
            </p:contentPart>
          </mc:Choice>
          <mc:Fallback>
            <p:pic>
              <p:nvPicPr>
                <p:cNvPr id="185" name="Freihand 184">
                  <a:extLst>
                    <a:ext uri="{FF2B5EF4-FFF2-40B4-BE49-F238E27FC236}">
                      <a16:creationId xmlns:a16="http://schemas.microsoft.com/office/drawing/2014/main" id="{75D50603-82BF-4662-B8F3-299DF0943D0E}"/>
                    </a:ext>
                  </a:extLst>
                </p:cNvPr>
                <p:cNvPicPr/>
                <p:nvPr/>
              </p:nvPicPr>
              <p:blipFill>
                <a:blip r:embed="rId108"/>
                <a:stretch>
                  <a:fillRect/>
                </a:stretch>
              </p:blipFill>
              <p:spPr>
                <a:xfrm>
                  <a:off x="3995562" y="3083588"/>
                  <a:ext cx="187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86" name="Freihand 185">
                  <a:extLst>
                    <a:ext uri="{FF2B5EF4-FFF2-40B4-BE49-F238E27FC236}">
                      <a16:creationId xmlns:a16="http://schemas.microsoft.com/office/drawing/2014/main" id="{89525013-16C5-4C2C-B909-329629C7B9B7}"/>
                    </a:ext>
                  </a:extLst>
                </p14:cNvPr>
                <p14:cNvContentPartPr/>
                <p14:nvPr/>
              </p14:nvContentPartPr>
              <p14:xfrm>
                <a:off x="3941922" y="2876588"/>
                <a:ext cx="198000" cy="95040"/>
              </p14:xfrm>
            </p:contentPart>
          </mc:Choice>
          <mc:Fallback>
            <p:pic>
              <p:nvPicPr>
                <p:cNvPr id="186" name="Freihand 185">
                  <a:extLst>
                    <a:ext uri="{FF2B5EF4-FFF2-40B4-BE49-F238E27FC236}">
                      <a16:creationId xmlns:a16="http://schemas.microsoft.com/office/drawing/2014/main" id="{89525013-16C5-4C2C-B909-329629C7B9B7}"/>
                    </a:ext>
                  </a:extLst>
                </p:cNvPr>
                <p:cNvPicPr/>
                <p:nvPr/>
              </p:nvPicPr>
              <p:blipFill>
                <a:blip r:embed="rId110"/>
                <a:stretch>
                  <a:fillRect/>
                </a:stretch>
              </p:blipFill>
              <p:spPr>
                <a:xfrm>
                  <a:off x="3937602" y="2872268"/>
                  <a:ext cx="206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87" name="Freihand 186">
                  <a:extLst>
                    <a:ext uri="{FF2B5EF4-FFF2-40B4-BE49-F238E27FC236}">
                      <a16:creationId xmlns:a16="http://schemas.microsoft.com/office/drawing/2014/main" id="{DD5C1733-1F0A-4119-AE8F-D06078DD0F78}"/>
                    </a:ext>
                  </a:extLst>
                </p14:cNvPr>
                <p14:cNvContentPartPr/>
                <p14:nvPr/>
              </p14:nvContentPartPr>
              <p14:xfrm>
                <a:off x="4185282" y="3089348"/>
                <a:ext cx="96480" cy="64080"/>
              </p14:xfrm>
            </p:contentPart>
          </mc:Choice>
          <mc:Fallback>
            <p:pic>
              <p:nvPicPr>
                <p:cNvPr id="187" name="Freihand 186">
                  <a:extLst>
                    <a:ext uri="{FF2B5EF4-FFF2-40B4-BE49-F238E27FC236}">
                      <a16:creationId xmlns:a16="http://schemas.microsoft.com/office/drawing/2014/main" id="{DD5C1733-1F0A-4119-AE8F-D06078DD0F78}"/>
                    </a:ext>
                  </a:extLst>
                </p:cNvPr>
                <p:cNvPicPr/>
                <p:nvPr/>
              </p:nvPicPr>
              <p:blipFill>
                <a:blip r:embed="rId112"/>
                <a:stretch>
                  <a:fillRect/>
                </a:stretch>
              </p:blipFill>
              <p:spPr>
                <a:xfrm>
                  <a:off x="4180962" y="3085028"/>
                  <a:ext cx="105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89" name="Freihand 188">
                  <a:extLst>
                    <a:ext uri="{FF2B5EF4-FFF2-40B4-BE49-F238E27FC236}">
                      <a16:creationId xmlns:a16="http://schemas.microsoft.com/office/drawing/2014/main" id="{6A8DABE3-7A51-4393-BE4B-28C53EE36734}"/>
                    </a:ext>
                  </a:extLst>
                </p14:cNvPr>
                <p14:cNvContentPartPr/>
                <p14:nvPr/>
              </p14:nvContentPartPr>
              <p14:xfrm>
                <a:off x="2565642" y="1874348"/>
                <a:ext cx="578520" cy="663120"/>
              </p14:xfrm>
            </p:contentPart>
          </mc:Choice>
          <mc:Fallback>
            <p:pic>
              <p:nvPicPr>
                <p:cNvPr id="189" name="Freihand 188">
                  <a:extLst>
                    <a:ext uri="{FF2B5EF4-FFF2-40B4-BE49-F238E27FC236}">
                      <a16:creationId xmlns:a16="http://schemas.microsoft.com/office/drawing/2014/main" id="{6A8DABE3-7A51-4393-BE4B-28C53EE36734}"/>
                    </a:ext>
                  </a:extLst>
                </p:cNvPr>
                <p:cNvPicPr/>
                <p:nvPr/>
              </p:nvPicPr>
              <p:blipFill>
                <a:blip r:embed="rId114"/>
                <a:stretch>
                  <a:fillRect/>
                </a:stretch>
              </p:blipFill>
              <p:spPr>
                <a:xfrm>
                  <a:off x="2561322" y="1870028"/>
                  <a:ext cx="587160" cy="671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90" name="Freihand 189">
                  <a:extLst>
                    <a:ext uri="{FF2B5EF4-FFF2-40B4-BE49-F238E27FC236}">
                      <a16:creationId xmlns:a16="http://schemas.microsoft.com/office/drawing/2014/main" id="{598848BB-BAA6-4D77-B11C-8CE0D3E48D61}"/>
                    </a:ext>
                  </a:extLst>
                </p14:cNvPr>
                <p14:cNvContentPartPr/>
                <p14:nvPr/>
              </p14:nvContentPartPr>
              <p14:xfrm>
                <a:off x="3136962" y="1690388"/>
                <a:ext cx="155880" cy="180720"/>
              </p14:xfrm>
            </p:contentPart>
          </mc:Choice>
          <mc:Fallback>
            <p:pic>
              <p:nvPicPr>
                <p:cNvPr id="190" name="Freihand 189">
                  <a:extLst>
                    <a:ext uri="{FF2B5EF4-FFF2-40B4-BE49-F238E27FC236}">
                      <a16:creationId xmlns:a16="http://schemas.microsoft.com/office/drawing/2014/main" id="{598848BB-BAA6-4D77-B11C-8CE0D3E48D61}"/>
                    </a:ext>
                  </a:extLst>
                </p:cNvPr>
                <p:cNvPicPr/>
                <p:nvPr/>
              </p:nvPicPr>
              <p:blipFill>
                <a:blip r:embed="rId116"/>
                <a:stretch>
                  <a:fillRect/>
                </a:stretch>
              </p:blipFill>
              <p:spPr>
                <a:xfrm>
                  <a:off x="3132642" y="1686068"/>
                  <a:ext cx="164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92" name="Freihand 191">
                  <a:extLst>
                    <a:ext uri="{FF2B5EF4-FFF2-40B4-BE49-F238E27FC236}">
                      <a16:creationId xmlns:a16="http://schemas.microsoft.com/office/drawing/2014/main" id="{31114096-37BE-4B7C-9BD5-B27BC79C40BA}"/>
                    </a:ext>
                  </a:extLst>
                </p14:cNvPr>
                <p14:cNvContentPartPr/>
                <p14:nvPr/>
              </p14:nvContentPartPr>
              <p14:xfrm>
                <a:off x="2301042" y="1324628"/>
                <a:ext cx="1184400" cy="1496160"/>
              </p14:xfrm>
            </p:contentPart>
          </mc:Choice>
          <mc:Fallback>
            <p:pic>
              <p:nvPicPr>
                <p:cNvPr id="192" name="Freihand 191">
                  <a:extLst>
                    <a:ext uri="{FF2B5EF4-FFF2-40B4-BE49-F238E27FC236}">
                      <a16:creationId xmlns:a16="http://schemas.microsoft.com/office/drawing/2014/main" id="{31114096-37BE-4B7C-9BD5-B27BC79C40BA}"/>
                    </a:ext>
                  </a:extLst>
                </p:cNvPr>
                <p:cNvPicPr/>
                <p:nvPr/>
              </p:nvPicPr>
              <p:blipFill>
                <a:blip r:embed="rId118"/>
                <a:stretch>
                  <a:fillRect/>
                </a:stretch>
              </p:blipFill>
              <p:spPr>
                <a:xfrm>
                  <a:off x="2296722" y="1320308"/>
                  <a:ext cx="1193040" cy="1504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94" name="Freihand 193">
                  <a:extLst>
                    <a:ext uri="{FF2B5EF4-FFF2-40B4-BE49-F238E27FC236}">
                      <a16:creationId xmlns:a16="http://schemas.microsoft.com/office/drawing/2014/main" id="{FB20E806-035F-42C9-A210-75D8949A0220}"/>
                    </a:ext>
                  </a:extLst>
                </p14:cNvPr>
                <p14:cNvContentPartPr/>
                <p14:nvPr/>
              </p14:nvContentPartPr>
              <p14:xfrm>
                <a:off x="3658962" y="2642588"/>
                <a:ext cx="33480" cy="180000"/>
              </p14:xfrm>
            </p:contentPart>
          </mc:Choice>
          <mc:Fallback>
            <p:pic>
              <p:nvPicPr>
                <p:cNvPr id="194" name="Freihand 193">
                  <a:extLst>
                    <a:ext uri="{FF2B5EF4-FFF2-40B4-BE49-F238E27FC236}">
                      <a16:creationId xmlns:a16="http://schemas.microsoft.com/office/drawing/2014/main" id="{FB20E806-035F-42C9-A210-75D8949A0220}"/>
                    </a:ext>
                  </a:extLst>
                </p:cNvPr>
                <p:cNvPicPr/>
                <p:nvPr/>
              </p:nvPicPr>
              <p:blipFill>
                <a:blip r:embed="rId120"/>
                <a:stretch>
                  <a:fillRect/>
                </a:stretch>
              </p:blipFill>
              <p:spPr>
                <a:xfrm>
                  <a:off x="3654642" y="2638268"/>
                  <a:ext cx="42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95" name="Freihand 194">
                  <a:extLst>
                    <a:ext uri="{FF2B5EF4-FFF2-40B4-BE49-F238E27FC236}">
                      <a16:creationId xmlns:a16="http://schemas.microsoft.com/office/drawing/2014/main" id="{E4A54B9C-F006-47CE-AB2C-9EA1BD4E11D2}"/>
                    </a:ext>
                  </a:extLst>
                </p14:cNvPr>
                <p14:cNvContentPartPr/>
                <p14:nvPr/>
              </p14:nvContentPartPr>
              <p14:xfrm>
                <a:off x="3637722" y="2777948"/>
                <a:ext cx="126000" cy="71640"/>
              </p14:xfrm>
            </p:contentPart>
          </mc:Choice>
          <mc:Fallback>
            <p:pic>
              <p:nvPicPr>
                <p:cNvPr id="195" name="Freihand 194">
                  <a:extLst>
                    <a:ext uri="{FF2B5EF4-FFF2-40B4-BE49-F238E27FC236}">
                      <a16:creationId xmlns:a16="http://schemas.microsoft.com/office/drawing/2014/main" id="{E4A54B9C-F006-47CE-AB2C-9EA1BD4E11D2}"/>
                    </a:ext>
                  </a:extLst>
                </p:cNvPr>
                <p:cNvPicPr/>
                <p:nvPr/>
              </p:nvPicPr>
              <p:blipFill>
                <a:blip r:embed="rId122"/>
                <a:stretch>
                  <a:fillRect/>
                </a:stretch>
              </p:blipFill>
              <p:spPr>
                <a:xfrm>
                  <a:off x="3633402" y="2773628"/>
                  <a:ext cx="134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96" name="Freihand 195">
                  <a:extLst>
                    <a:ext uri="{FF2B5EF4-FFF2-40B4-BE49-F238E27FC236}">
                      <a16:creationId xmlns:a16="http://schemas.microsoft.com/office/drawing/2014/main" id="{6D7FE2A6-BF33-418B-8BA5-066CED803A79}"/>
                    </a:ext>
                  </a:extLst>
                </p14:cNvPr>
                <p14:cNvContentPartPr/>
                <p14:nvPr/>
              </p14:nvContentPartPr>
              <p14:xfrm>
                <a:off x="3549882" y="2577068"/>
                <a:ext cx="160200" cy="93960"/>
              </p14:xfrm>
            </p:contentPart>
          </mc:Choice>
          <mc:Fallback>
            <p:pic>
              <p:nvPicPr>
                <p:cNvPr id="196" name="Freihand 195">
                  <a:extLst>
                    <a:ext uri="{FF2B5EF4-FFF2-40B4-BE49-F238E27FC236}">
                      <a16:creationId xmlns:a16="http://schemas.microsoft.com/office/drawing/2014/main" id="{6D7FE2A6-BF33-418B-8BA5-066CED803A79}"/>
                    </a:ext>
                  </a:extLst>
                </p:cNvPr>
                <p:cNvPicPr/>
                <p:nvPr/>
              </p:nvPicPr>
              <p:blipFill>
                <a:blip r:embed="rId124"/>
                <a:stretch>
                  <a:fillRect/>
                </a:stretch>
              </p:blipFill>
              <p:spPr>
                <a:xfrm>
                  <a:off x="3545562" y="2572748"/>
                  <a:ext cx="168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97" name="Freihand 196">
                  <a:extLst>
                    <a:ext uri="{FF2B5EF4-FFF2-40B4-BE49-F238E27FC236}">
                      <a16:creationId xmlns:a16="http://schemas.microsoft.com/office/drawing/2014/main" id="{E2BB8FB8-0EE0-4733-ADA8-72D4E2649A8C}"/>
                    </a:ext>
                  </a:extLst>
                </p14:cNvPr>
                <p14:cNvContentPartPr/>
                <p14:nvPr/>
              </p14:nvContentPartPr>
              <p14:xfrm>
                <a:off x="3782442" y="2475188"/>
                <a:ext cx="134640" cy="134640"/>
              </p14:xfrm>
            </p:contentPart>
          </mc:Choice>
          <mc:Fallback>
            <p:pic>
              <p:nvPicPr>
                <p:cNvPr id="197" name="Freihand 196">
                  <a:extLst>
                    <a:ext uri="{FF2B5EF4-FFF2-40B4-BE49-F238E27FC236}">
                      <a16:creationId xmlns:a16="http://schemas.microsoft.com/office/drawing/2014/main" id="{E2BB8FB8-0EE0-4733-ADA8-72D4E2649A8C}"/>
                    </a:ext>
                  </a:extLst>
                </p:cNvPr>
                <p:cNvPicPr/>
                <p:nvPr/>
              </p:nvPicPr>
              <p:blipFill>
                <a:blip r:embed="rId126"/>
                <a:stretch>
                  <a:fillRect/>
                </a:stretch>
              </p:blipFill>
              <p:spPr>
                <a:xfrm>
                  <a:off x="3778122" y="2470868"/>
                  <a:ext cx="143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98" name="Freihand 197">
                  <a:extLst>
                    <a:ext uri="{FF2B5EF4-FFF2-40B4-BE49-F238E27FC236}">
                      <a16:creationId xmlns:a16="http://schemas.microsoft.com/office/drawing/2014/main" id="{430F8EBE-B970-4446-8008-679EEEBCC24B}"/>
                    </a:ext>
                  </a:extLst>
                </p14:cNvPr>
                <p14:cNvContentPartPr/>
                <p14:nvPr/>
              </p14:nvContentPartPr>
              <p14:xfrm>
                <a:off x="2773362" y="2323268"/>
                <a:ext cx="217440" cy="64800"/>
              </p14:xfrm>
            </p:contentPart>
          </mc:Choice>
          <mc:Fallback>
            <p:pic>
              <p:nvPicPr>
                <p:cNvPr id="198" name="Freihand 197">
                  <a:extLst>
                    <a:ext uri="{FF2B5EF4-FFF2-40B4-BE49-F238E27FC236}">
                      <a16:creationId xmlns:a16="http://schemas.microsoft.com/office/drawing/2014/main" id="{430F8EBE-B970-4446-8008-679EEEBCC24B}"/>
                    </a:ext>
                  </a:extLst>
                </p:cNvPr>
                <p:cNvPicPr/>
                <p:nvPr/>
              </p:nvPicPr>
              <p:blipFill>
                <a:blip r:embed="rId128"/>
                <a:stretch>
                  <a:fillRect/>
                </a:stretch>
              </p:blipFill>
              <p:spPr>
                <a:xfrm>
                  <a:off x="2769042" y="2318948"/>
                  <a:ext cx="226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99" name="Freihand 198">
                  <a:extLst>
                    <a:ext uri="{FF2B5EF4-FFF2-40B4-BE49-F238E27FC236}">
                      <a16:creationId xmlns:a16="http://schemas.microsoft.com/office/drawing/2014/main" id="{8FEACC83-AB86-48FE-95F2-1E9DB01EFEEB}"/>
                    </a:ext>
                  </a:extLst>
                </p14:cNvPr>
                <p14:cNvContentPartPr/>
                <p14:nvPr/>
              </p14:nvContentPartPr>
              <p14:xfrm>
                <a:off x="2732682" y="2292308"/>
                <a:ext cx="160200" cy="121680"/>
              </p14:xfrm>
            </p:contentPart>
          </mc:Choice>
          <mc:Fallback>
            <p:pic>
              <p:nvPicPr>
                <p:cNvPr id="199" name="Freihand 198">
                  <a:extLst>
                    <a:ext uri="{FF2B5EF4-FFF2-40B4-BE49-F238E27FC236}">
                      <a16:creationId xmlns:a16="http://schemas.microsoft.com/office/drawing/2014/main" id="{8FEACC83-AB86-48FE-95F2-1E9DB01EFEEB}"/>
                    </a:ext>
                  </a:extLst>
                </p:cNvPr>
                <p:cNvPicPr/>
                <p:nvPr/>
              </p:nvPicPr>
              <p:blipFill>
                <a:blip r:embed="rId130"/>
                <a:stretch>
                  <a:fillRect/>
                </a:stretch>
              </p:blipFill>
              <p:spPr>
                <a:xfrm>
                  <a:off x="2728362" y="2287988"/>
                  <a:ext cx="168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00" name="Freihand 199">
                  <a:extLst>
                    <a:ext uri="{FF2B5EF4-FFF2-40B4-BE49-F238E27FC236}">
                      <a16:creationId xmlns:a16="http://schemas.microsoft.com/office/drawing/2014/main" id="{5BD4B153-BC49-4E69-8B26-3A311BA0DBF1}"/>
                    </a:ext>
                  </a:extLst>
                </p14:cNvPr>
                <p14:cNvContentPartPr/>
                <p14:nvPr/>
              </p14:nvContentPartPr>
              <p14:xfrm>
                <a:off x="3268362" y="2102948"/>
                <a:ext cx="99720" cy="151200"/>
              </p14:xfrm>
            </p:contentPart>
          </mc:Choice>
          <mc:Fallback>
            <p:pic>
              <p:nvPicPr>
                <p:cNvPr id="200" name="Freihand 199">
                  <a:extLst>
                    <a:ext uri="{FF2B5EF4-FFF2-40B4-BE49-F238E27FC236}">
                      <a16:creationId xmlns:a16="http://schemas.microsoft.com/office/drawing/2014/main" id="{5BD4B153-BC49-4E69-8B26-3A311BA0DBF1}"/>
                    </a:ext>
                  </a:extLst>
                </p:cNvPr>
                <p:cNvPicPr/>
                <p:nvPr/>
              </p:nvPicPr>
              <p:blipFill>
                <a:blip r:embed="rId132"/>
                <a:stretch>
                  <a:fillRect/>
                </a:stretch>
              </p:blipFill>
              <p:spPr>
                <a:xfrm>
                  <a:off x="3264042" y="2098628"/>
                  <a:ext cx="108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01" name="Freihand 200">
                  <a:extLst>
                    <a:ext uri="{FF2B5EF4-FFF2-40B4-BE49-F238E27FC236}">
                      <a16:creationId xmlns:a16="http://schemas.microsoft.com/office/drawing/2014/main" id="{1C37DD56-CAB9-448A-A5E6-4D42D97D285F}"/>
                    </a:ext>
                  </a:extLst>
                </p14:cNvPr>
                <p14:cNvContentPartPr/>
                <p14:nvPr/>
              </p14:nvContentPartPr>
              <p14:xfrm>
                <a:off x="3390042" y="2106188"/>
                <a:ext cx="243720" cy="101160"/>
              </p14:xfrm>
            </p:contentPart>
          </mc:Choice>
          <mc:Fallback>
            <p:pic>
              <p:nvPicPr>
                <p:cNvPr id="201" name="Freihand 200">
                  <a:extLst>
                    <a:ext uri="{FF2B5EF4-FFF2-40B4-BE49-F238E27FC236}">
                      <a16:creationId xmlns:a16="http://schemas.microsoft.com/office/drawing/2014/main" id="{1C37DD56-CAB9-448A-A5E6-4D42D97D285F}"/>
                    </a:ext>
                  </a:extLst>
                </p:cNvPr>
                <p:cNvPicPr/>
                <p:nvPr/>
              </p:nvPicPr>
              <p:blipFill>
                <a:blip r:embed="rId134"/>
                <a:stretch>
                  <a:fillRect/>
                </a:stretch>
              </p:blipFill>
              <p:spPr>
                <a:xfrm>
                  <a:off x="3385722" y="2101868"/>
                  <a:ext cx="252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02" name="Freihand 201">
                  <a:extLst>
                    <a:ext uri="{FF2B5EF4-FFF2-40B4-BE49-F238E27FC236}">
                      <a16:creationId xmlns:a16="http://schemas.microsoft.com/office/drawing/2014/main" id="{204D1870-EAB0-47B8-A2BF-6EF17D6D5CF2}"/>
                    </a:ext>
                  </a:extLst>
                </p14:cNvPr>
                <p14:cNvContentPartPr/>
                <p14:nvPr/>
              </p14:nvContentPartPr>
              <p14:xfrm>
                <a:off x="3659322" y="2058308"/>
                <a:ext cx="66600" cy="96840"/>
              </p14:xfrm>
            </p:contentPart>
          </mc:Choice>
          <mc:Fallback>
            <p:pic>
              <p:nvPicPr>
                <p:cNvPr id="202" name="Freihand 201">
                  <a:extLst>
                    <a:ext uri="{FF2B5EF4-FFF2-40B4-BE49-F238E27FC236}">
                      <a16:creationId xmlns:a16="http://schemas.microsoft.com/office/drawing/2014/main" id="{204D1870-EAB0-47B8-A2BF-6EF17D6D5CF2}"/>
                    </a:ext>
                  </a:extLst>
                </p:cNvPr>
                <p:cNvPicPr/>
                <p:nvPr/>
              </p:nvPicPr>
              <p:blipFill>
                <a:blip r:embed="rId136"/>
                <a:stretch>
                  <a:fillRect/>
                </a:stretch>
              </p:blipFill>
              <p:spPr>
                <a:xfrm>
                  <a:off x="3655002" y="2053988"/>
                  <a:ext cx="75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03" name="Freihand 202">
                  <a:extLst>
                    <a:ext uri="{FF2B5EF4-FFF2-40B4-BE49-F238E27FC236}">
                      <a16:creationId xmlns:a16="http://schemas.microsoft.com/office/drawing/2014/main" id="{8733A4D4-FE9A-4748-96D0-0343FC5979DA}"/>
                    </a:ext>
                  </a:extLst>
                </p14:cNvPr>
                <p14:cNvContentPartPr/>
                <p14:nvPr/>
              </p14:nvContentPartPr>
              <p14:xfrm>
                <a:off x="3779922" y="1895948"/>
                <a:ext cx="150120" cy="223200"/>
              </p14:xfrm>
            </p:contentPart>
          </mc:Choice>
          <mc:Fallback>
            <p:pic>
              <p:nvPicPr>
                <p:cNvPr id="203" name="Freihand 202">
                  <a:extLst>
                    <a:ext uri="{FF2B5EF4-FFF2-40B4-BE49-F238E27FC236}">
                      <a16:creationId xmlns:a16="http://schemas.microsoft.com/office/drawing/2014/main" id="{8733A4D4-FE9A-4748-96D0-0343FC5979DA}"/>
                    </a:ext>
                  </a:extLst>
                </p:cNvPr>
                <p:cNvPicPr/>
                <p:nvPr/>
              </p:nvPicPr>
              <p:blipFill>
                <a:blip r:embed="rId138"/>
                <a:stretch>
                  <a:fillRect/>
                </a:stretch>
              </p:blipFill>
              <p:spPr>
                <a:xfrm>
                  <a:off x="3775602" y="1891628"/>
                  <a:ext cx="158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04" name="Freihand 203">
                  <a:extLst>
                    <a:ext uri="{FF2B5EF4-FFF2-40B4-BE49-F238E27FC236}">
                      <a16:creationId xmlns:a16="http://schemas.microsoft.com/office/drawing/2014/main" id="{154D4B36-A108-468D-8D60-25345655B67B}"/>
                    </a:ext>
                  </a:extLst>
                </p14:cNvPr>
                <p14:cNvContentPartPr/>
                <p14:nvPr/>
              </p14:nvContentPartPr>
              <p14:xfrm>
                <a:off x="3927522" y="1818548"/>
                <a:ext cx="420480" cy="286200"/>
              </p14:xfrm>
            </p:contentPart>
          </mc:Choice>
          <mc:Fallback>
            <p:pic>
              <p:nvPicPr>
                <p:cNvPr id="204" name="Freihand 203">
                  <a:extLst>
                    <a:ext uri="{FF2B5EF4-FFF2-40B4-BE49-F238E27FC236}">
                      <a16:creationId xmlns:a16="http://schemas.microsoft.com/office/drawing/2014/main" id="{154D4B36-A108-468D-8D60-25345655B67B}"/>
                    </a:ext>
                  </a:extLst>
                </p:cNvPr>
                <p:cNvPicPr/>
                <p:nvPr/>
              </p:nvPicPr>
              <p:blipFill>
                <a:blip r:embed="rId140"/>
                <a:stretch>
                  <a:fillRect/>
                </a:stretch>
              </p:blipFill>
              <p:spPr>
                <a:xfrm>
                  <a:off x="3923202" y="1814228"/>
                  <a:ext cx="4291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05" name="Freihand 204">
                  <a:extLst>
                    <a:ext uri="{FF2B5EF4-FFF2-40B4-BE49-F238E27FC236}">
                      <a16:creationId xmlns:a16="http://schemas.microsoft.com/office/drawing/2014/main" id="{BD421C0A-7D57-4892-BF47-924B299E9E67}"/>
                    </a:ext>
                  </a:extLst>
                </p14:cNvPr>
                <p14:cNvContentPartPr/>
                <p14:nvPr/>
              </p14:nvContentPartPr>
              <p14:xfrm>
                <a:off x="4362042" y="1871468"/>
                <a:ext cx="82080" cy="92160"/>
              </p14:xfrm>
            </p:contentPart>
          </mc:Choice>
          <mc:Fallback>
            <p:pic>
              <p:nvPicPr>
                <p:cNvPr id="205" name="Freihand 204">
                  <a:extLst>
                    <a:ext uri="{FF2B5EF4-FFF2-40B4-BE49-F238E27FC236}">
                      <a16:creationId xmlns:a16="http://schemas.microsoft.com/office/drawing/2014/main" id="{BD421C0A-7D57-4892-BF47-924B299E9E67}"/>
                    </a:ext>
                  </a:extLst>
                </p:cNvPr>
                <p:cNvPicPr/>
                <p:nvPr/>
              </p:nvPicPr>
              <p:blipFill>
                <a:blip r:embed="rId142"/>
                <a:stretch>
                  <a:fillRect/>
                </a:stretch>
              </p:blipFill>
              <p:spPr>
                <a:xfrm>
                  <a:off x="4357722" y="1867148"/>
                  <a:ext cx="90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06" name="Freihand 205">
                  <a:extLst>
                    <a:ext uri="{FF2B5EF4-FFF2-40B4-BE49-F238E27FC236}">
                      <a16:creationId xmlns:a16="http://schemas.microsoft.com/office/drawing/2014/main" id="{04F3E2CE-2BC5-463D-9E6B-F0C71A052573}"/>
                    </a:ext>
                  </a:extLst>
                </p14:cNvPr>
                <p14:cNvContentPartPr/>
                <p14:nvPr/>
              </p14:nvContentPartPr>
              <p14:xfrm>
                <a:off x="4473282" y="1809188"/>
                <a:ext cx="91440" cy="218160"/>
              </p14:xfrm>
            </p:contentPart>
          </mc:Choice>
          <mc:Fallback>
            <p:pic>
              <p:nvPicPr>
                <p:cNvPr id="206" name="Freihand 205">
                  <a:extLst>
                    <a:ext uri="{FF2B5EF4-FFF2-40B4-BE49-F238E27FC236}">
                      <a16:creationId xmlns:a16="http://schemas.microsoft.com/office/drawing/2014/main" id="{04F3E2CE-2BC5-463D-9E6B-F0C71A052573}"/>
                    </a:ext>
                  </a:extLst>
                </p:cNvPr>
                <p:cNvPicPr/>
                <p:nvPr/>
              </p:nvPicPr>
              <p:blipFill>
                <a:blip r:embed="rId144"/>
                <a:stretch>
                  <a:fillRect/>
                </a:stretch>
              </p:blipFill>
              <p:spPr>
                <a:xfrm>
                  <a:off x="4468962" y="1804868"/>
                  <a:ext cx="100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07" name="Freihand 206">
                  <a:extLst>
                    <a:ext uri="{FF2B5EF4-FFF2-40B4-BE49-F238E27FC236}">
                      <a16:creationId xmlns:a16="http://schemas.microsoft.com/office/drawing/2014/main" id="{C0577CE5-07F6-4596-B5C1-70FE194E0BB6}"/>
                    </a:ext>
                  </a:extLst>
                </p14:cNvPr>
                <p14:cNvContentPartPr/>
                <p14:nvPr/>
              </p14:nvContentPartPr>
              <p14:xfrm>
                <a:off x="4598202" y="1712348"/>
                <a:ext cx="350280" cy="174240"/>
              </p14:xfrm>
            </p:contentPart>
          </mc:Choice>
          <mc:Fallback>
            <p:pic>
              <p:nvPicPr>
                <p:cNvPr id="207" name="Freihand 206">
                  <a:extLst>
                    <a:ext uri="{FF2B5EF4-FFF2-40B4-BE49-F238E27FC236}">
                      <a16:creationId xmlns:a16="http://schemas.microsoft.com/office/drawing/2014/main" id="{C0577CE5-07F6-4596-B5C1-70FE194E0BB6}"/>
                    </a:ext>
                  </a:extLst>
                </p:cNvPr>
                <p:cNvPicPr/>
                <p:nvPr/>
              </p:nvPicPr>
              <p:blipFill>
                <a:blip r:embed="rId146"/>
                <a:stretch>
                  <a:fillRect/>
                </a:stretch>
              </p:blipFill>
              <p:spPr>
                <a:xfrm>
                  <a:off x="4593882" y="1708028"/>
                  <a:ext cx="358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08" name="Freihand 207">
                  <a:extLst>
                    <a:ext uri="{FF2B5EF4-FFF2-40B4-BE49-F238E27FC236}">
                      <a16:creationId xmlns:a16="http://schemas.microsoft.com/office/drawing/2014/main" id="{D673DD74-EEFF-4FEA-9598-670CF2AF5D53}"/>
                    </a:ext>
                  </a:extLst>
                </p14:cNvPr>
                <p14:cNvContentPartPr/>
                <p14:nvPr/>
              </p14:nvContentPartPr>
              <p14:xfrm>
                <a:off x="4879002" y="1688588"/>
                <a:ext cx="28440" cy="3600"/>
              </p14:xfrm>
            </p:contentPart>
          </mc:Choice>
          <mc:Fallback>
            <p:pic>
              <p:nvPicPr>
                <p:cNvPr id="208" name="Freihand 207">
                  <a:extLst>
                    <a:ext uri="{FF2B5EF4-FFF2-40B4-BE49-F238E27FC236}">
                      <a16:creationId xmlns:a16="http://schemas.microsoft.com/office/drawing/2014/main" id="{D673DD74-EEFF-4FEA-9598-670CF2AF5D53}"/>
                    </a:ext>
                  </a:extLst>
                </p:cNvPr>
                <p:cNvPicPr/>
                <p:nvPr/>
              </p:nvPicPr>
              <p:blipFill>
                <a:blip r:embed="rId148"/>
                <a:stretch>
                  <a:fillRect/>
                </a:stretch>
              </p:blipFill>
              <p:spPr>
                <a:xfrm>
                  <a:off x="4874682" y="1684268"/>
                  <a:ext cx="37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9" name="Freihand 208">
                  <a:extLst>
                    <a:ext uri="{FF2B5EF4-FFF2-40B4-BE49-F238E27FC236}">
                      <a16:creationId xmlns:a16="http://schemas.microsoft.com/office/drawing/2014/main" id="{85330C94-43B4-45EB-A493-B6056457C04B}"/>
                    </a:ext>
                  </a:extLst>
                </p14:cNvPr>
                <p14:cNvContentPartPr/>
                <p14:nvPr/>
              </p14:nvContentPartPr>
              <p14:xfrm>
                <a:off x="4947402" y="1737908"/>
                <a:ext cx="388440" cy="59760"/>
              </p14:xfrm>
            </p:contentPart>
          </mc:Choice>
          <mc:Fallback>
            <p:pic>
              <p:nvPicPr>
                <p:cNvPr id="209" name="Freihand 208">
                  <a:extLst>
                    <a:ext uri="{FF2B5EF4-FFF2-40B4-BE49-F238E27FC236}">
                      <a16:creationId xmlns:a16="http://schemas.microsoft.com/office/drawing/2014/main" id="{85330C94-43B4-45EB-A493-B6056457C04B}"/>
                    </a:ext>
                  </a:extLst>
                </p:cNvPr>
                <p:cNvPicPr/>
                <p:nvPr/>
              </p:nvPicPr>
              <p:blipFill>
                <a:blip r:embed="rId150"/>
                <a:stretch>
                  <a:fillRect/>
                </a:stretch>
              </p:blipFill>
              <p:spPr>
                <a:xfrm>
                  <a:off x="4943082" y="1733588"/>
                  <a:ext cx="397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 name="Freihand 210">
                  <a:extLst>
                    <a:ext uri="{FF2B5EF4-FFF2-40B4-BE49-F238E27FC236}">
                      <a16:creationId xmlns:a16="http://schemas.microsoft.com/office/drawing/2014/main" id="{D46B5EBC-F9AE-410C-9CA5-FDEEDC4062A5}"/>
                    </a:ext>
                  </a:extLst>
                </p14:cNvPr>
                <p14:cNvContentPartPr/>
                <p14:nvPr/>
              </p14:nvContentPartPr>
              <p14:xfrm>
                <a:off x="4399482" y="2152628"/>
                <a:ext cx="201600" cy="46080"/>
              </p14:xfrm>
            </p:contentPart>
          </mc:Choice>
          <mc:Fallback>
            <p:pic>
              <p:nvPicPr>
                <p:cNvPr id="211" name="Freihand 210">
                  <a:extLst>
                    <a:ext uri="{FF2B5EF4-FFF2-40B4-BE49-F238E27FC236}">
                      <a16:creationId xmlns:a16="http://schemas.microsoft.com/office/drawing/2014/main" id="{D46B5EBC-F9AE-410C-9CA5-FDEEDC4062A5}"/>
                    </a:ext>
                  </a:extLst>
                </p:cNvPr>
                <p:cNvPicPr/>
                <p:nvPr/>
              </p:nvPicPr>
              <p:blipFill>
                <a:blip r:embed="rId152"/>
                <a:stretch>
                  <a:fillRect/>
                </a:stretch>
              </p:blipFill>
              <p:spPr>
                <a:xfrm>
                  <a:off x="4395162" y="2148308"/>
                  <a:ext cx="210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2" name="Freihand 211">
                  <a:extLst>
                    <a:ext uri="{FF2B5EF4-FFF2-40B4-BE49-F238E27FC236}">
                      <a16:creationId xmlns:a16="http://schemas.microsoft.com/office/drawing/2014/main" id="{04A1EF74-17E4-49D0-9501-67211A20AEF1}"/>
                    </a:ext>
                  </a:extLst>
                </p14:cNvPr>
                <p14:cNvContentPartPr/>
                <p14:nvPr/>
              </p14:nvContentPartPr>
              <p14:xfrm>
                <a:off x="4415322" y="2194388"/>
                <a:ext cx="167760" cy="33840"/>
              </p14:xfrm>
            </p:contentPart>
          </mc:Choice>
          <mc:Fallback>
            <p:pic>
              <p:nvPicPr>
                <p:cNvPr id="212" name="Freihand 211">
                  <a:extLst>
                    <a:ext uri="{FF2B5EF4-FFF2-40B4-BE49-F238E27FC236}">
                      <a16:creationId xmlns:a16="http://schemas.microsoft.com/office/drawing/2014/main" id="{04A1EF74-17E4-49D0-9501-67211A20AEF1}"/>
                    </a:ext>
                  </a:extLst>
                </p:cNvPr>
                <p:cNvPicPr/>
                <p:nvPr/>
              </p:nvPicPr>
              <p:blipFill>
                <a:blip r:embed="rId154"/>
                <a:stretch>
                  <a:fillRect/>
                </a:stretch>
              </p:blipFill>
              <p:spPr>
                <a:xfrm>
                  <a:off x="4411002" y="2190068"/>
                  <a:ext cx="176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3" name="Freihand 212">
                  <a:extLst>
                    <a:ext uri="{FF2B5EF4-FFF2-40B4-BE49-F238E27FC236}">
                      <a16:creationId xmlns:a16="http://schemas.microsoft.com/office/drawing/2014/main" id="{99D452D9-F7AA-4537-9B13-130208081C91}"/>
                    </a:ext>
                  </a:extLst>
                </p14:cNvPr>
                <p14:cNvContentPartPr/>
                <p14:nvPr/>
              </p14:nvContentPartPr>
              <p14:xfrm>
                <a:off x="4586682" y="2096828"/>
                <a:ext cx="99360" cy="126720"/>
              </p14:xfrm>
            </p:contentPart>
          </mc:Choice>
          <mc:Fallback>
            <p:pic>
              <p:nvPicPr>
                <p:cNvPr id="213" name="Freihand 212">
                  <a:extLst>
                    <a:ext uri="{FF2B5EF4-FFF2-40B4-BE49-F238E27FC236}">
                      <a16:creationId xmlns:a16="http://schemas.microsoft.com/office/drawing/2014/main" id="{99D452D9-F7AA-4537-9B13-130208081C91}"/>
                    </a:ext>
                  </a:extLst>
                </p:cNvPr>
                <p:cNvPicPr/>
                <p:nvPr/>
              </p:nvPicPr>
              <p:blipFill>
                <a:blip r:embed="rId156"/>
                <a:stretch>
                  <a:fillRect/>
                </a:stretch>
              </p:blipFill>
              <p:spPr>
                <a:xfrm>
                  <a:off x="4582362" y="2092508"/>
                  <a:ext cx="108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5" name="Freihand 214">
                  <a:extLst>
                    <a:ext uri="{FF2B5EF4-FFF2-40B4-BE49-F238E27FC236}">
                      <a16:creationId xmlns:a16="http://schemas.microsoft.com/office/drawing/2014/main" id="{FF1EA162-6DFA-4EFB-8EAD-03EB09254BB5}"/>
                    </a:ext>
                  </a:extLst>
                </p14:cNvPr>
                <p14:cNvContentPartPr/>
                <p14:nvPr/>
              </p14:nvContentPartPr>
              <p14:xfrm>
                <a:off x="4857042" y="1960388"/>
                <a:ext cx="169560" cy="208080"/>
              </p14:xfrm>
            </p:contentPart>
          </mc:Choice>
          <mc:Fallback>
            <p:pic>
              <p:nvPicPr>
                <p:cNvPr id="215" name="Freihand 214">
                  <a:extLst>
                    <a:ext uri="{FF2B5EF4-FFF2-40B4-BE49-F238E27FC236}">
                      <a16:creationId xmlns:a16="http://schemas.microsoft.com/office/drawing/2014/main" id="{FF1EA162-6DFA-4EFB-8EAD-03EB09254BB5}"/>
                    </a:ext>
                  </a:extLst>
                </p:cNvPr>
                <p:cNvPicPr/>
                <p:nvPr/>
              </p:nvPicPr>
              <p:blipFill>
                <a:blip r:embed="rId158"/>
                <a:stretch>
                  <a:fillRect/>
                </a:stretch>
              </p:blipFill>
              <p:spPr>
                <a:xfrm>
                  <a:off x="4852722" y="1956068"/>
                  <a:ext cx="178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6" name="Freihand 215">
                  <a:extLst>
                    <a:ext uri="{FF2B5EF4-FFF2-40B4-BE49-F238E27FC236}">
                      <a16:creationId xmlns:a16="http://schemas.microsoft.com/office/drawing/2014/main" id="{689519AE-48CB-4D12-BE06-FA4C9EB06C4E}"/>
                    </a:ext>
                  </a:extLst>
                </p14:cNvPr>
                <p14:cNvContentPartPr/>
                <p14:nvPr/>
              </p14:nvContentPartPr>
              <p14:xfrm>
                <a:off x="5082402" y="1948868"/>
                <a:ext cx="32760" cy="144360"/>
              </p14:xfrm>
            </p:contentPart>
          </mc:Choice>
          <mc:Fallback>
            <p:pic>
              <p:nvPicPr>
                <p:cNvPr id="216" name="Freihand 215">
                  <a:extLst>
                    <a:ext uri="{FF2B5EF4-FFF2-40B4-BE49-F238E27FC236}">
                      <a16:creationId xmlns:a16="http://schemas.microsoft.com/office/drawing/2014/main" id="{689519AE-48CB-4D12-BE06-FA4C9EB06C4E}"/>
                    </a:ext>
                  </a:extLst>
                </p:cNvPr>
                <p:cNvPicPr/>
                <p:nvPr/>
              </p:nvPicPr>
              <p:blipFill>
                <a:blip r:embed="rId160"/>
                <a:stretch>
                  <a:fillRect/>
                </a:stretch>
              </p:blipFill>
              <p:spPr>
                <a:xfrm>
                  <a:off x="5078082" y="1944548"/>
                  <a:ext cx="41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7" name="Freihand 216">
                  <a:extLst>
                    <a:ext uri="{FF2B5EF4-FFF2-40B4-BE49-F238E27FC236}">
                      <a16:creationId xmlns:a16="http://schemas.microsoft.com/office/drawing/2014/main" id="{1C5CA5A9-89F1-415C-A6E2-165418F36E46}"/>
                    </a:ext>
                  </a:extLst>
                </p14:cNvPr>
                <p14:cNvContentPartPr/>
                <p14:nvPr/>
              </p14:nvContentPartPr>
              <p14:xfrm>
                <a:off x="5029482" y="1918988"/>
                <a:ext cx="182520" cy="174240"/>
              </p14:xfrm>
            </p:contentPart>
          </mc:Choice>
          <mc:Fallback>
            <p:pic>
              <p:nvPicPr>
                <p:cNvPr id="217" name="Freihand 216">
                  <a:extLst>
                    <a:ext uri="{FF2B5EF4-FFF2-40B4-BE49-F238E27FC236}">
                      <a16:creationId xmlns:a16="http://schemas.microsoft.com/office/drawing/2014/main" id="{1C5CA5A9-89F1-415C-A6E2-165418F36E46}"/>
                    </a:ext>
                  </a:extLst>
                </p:cNvPr>
                <p:cNvPicPr/>
                <p:nvPr/>
              </p:nvPicPr>
              <p:blipFill>
                <a:blip r:embed="rId162"/>
                <a:stretch>
                  <a:fillRect/>
                </a:stretch>
              </p:blipFill>
              <p:spPr>
                <a:xfrm>
                  <a:off x="5025162" y="1914668"/>
                  <a:ext cx="191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8" name="Freihand 217">
                  <a:extLst>
                    <a:ext uri="{FF2B5EF4-FFF2-40B4-BE49-F238E27FC236}">
                      <a16:creationId xmlns:a16="http://schemas.microsoft.com/office/drawing/2014/main" id="{834B85A8-E773-4A3A-AD29-485021F8F767}"/>
                    </a:ext>
                  </a:extLst>
                </p14:cNvPr>
                <p14:cNvContentPartPr/>
                <p14:nvPr/>
              </p14:nvContentPartPr>
              <p14:xfrm>
                <a:off x="5253762" y="1917908"/>
                <a:ext cx="111960" cy="144360"/>
              </p14:xfrm>
            </p:contentPart>
          </mc:Choice>
          <mc:Fallback>
            <p:pic>
              <p:nvPicPr>
                <p:cNvPr id="218" name="Freihand 217">
                  <a:extLst>
                    <a:ext uri="{FF2B5EF4-FFF2-40B4-BE49-F238E27FC236}">
                      <a16:creationId xmlns:a16="http://schemas.microsoft.com/office/drawing/2014/main" id="{834B85A8-E773-4A3A-AD29-485021F8F767}"/>
                    </a:ext>
                  </a:extLst>
                </p:cNvPr>
                <p:cNvPicPr/>
                <p:nvPr/>
              </p:nvPicPr>
              <p:blipFill>
                <a:blip r:embed="rId164"/>
                <a:stretch>
                  <a:fillRect/>
                </a:stretch>
              </p:blipFill>
              <p:spPr>
                <a:xfrm>
                  <a:off x="5249442" y="1913588"/>
                  <a:ext cx="120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20" name="Freihand 219">
                  <a:extLst>
                    <a:ext uri="{FF2B5EF4-FFF2-40B4-BE49-F238E27FC236}">
                      <a16:creationId xmlns:a16="http://schemas.microsoft.com/office/drawing/2014/main" id="{DD49D516-5EF0-4C84-88EB-99712083F4BC}"/>
                    </a:ext>
                  </a:extLst>
                </p14:cNvPr>
                <p14:cNvContentPartPr/>
                <p14:nvPr/>
              </p14:nvContentPartPr>
              <p14:xfrm>
                <a:off x="5489562" y="1908188"/>
                <a:ext cx="190080" cy="14760"/>
              </p14:xfrm>
            </p:contentPart>
          </mc:Choice>
          <mc:Fallback>
            <p:pic>
              <p:nvPicPr>
                <p:cNvPr id="220" name="Freihand 219">
                  <a:extLst>
                    <a:ext uri="{FF2B5EF4-FFF2-40B4-BE49-F238E27FC236}">
                      <a16:creationId xmlns:a16="http://schemas.microsoft.com/office/drawing/2014/main" id="{DD49D516-5EF0-4C84-88EB-99712083F4BC}"/>
                    </a:ext>
                  </a:extLst>
                </p:cNvPr>
                <p:cNvPicPr/>
                <p:nvPr/>
              </p:nvPicPr>
              <p:blipFill>
                <a:blip r:embed="rId166"/>
                <a:stretch>
                  <a:fillRect/>
                </a:stretch>
              </p:blipFill>
              <p:spPr>
                <a:xfrm>
                  <a:off x="5485242" y="1903868"/>
                  <a:ext cx="198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21" name="Freihand 220">
                  <a:extLst>
                    <a:ext uri="{FF2B5EF4-FFF2-40B4-BE49-F238E27FC236}">
                      <a16:creationId xmlns:a16="http://schemas.microsoft.com/office/drawing/2014/main" id="{37EDFB04-6820-4354-98E7-6C1221FCF02F}"/>
                    </a:ext>
                  </a:extLst>
                </p14:cNvPr>
                <p14:cNvContentPartPr/>
                <p14:nvPr/>
              </p14:nvContentPartPr>
              <p14:xfrm>
                <a:off x="5511162" y="1941308"/>
                <a:ext cx="189720" cy="25920"/>
              </p14:xfrm>
            </p:contentPart>
          </mc:Choice>
          <mc:Fallback>
            <p:pic>
              <p:nvPicPr>
                <p:cNvPr id="221" name="Freihand 220">
                  <a:extLst>
                    <a:ext uri="{FF2B5EF4-FFF2-40B4-BE49-F238E27FC236}">
                      <a16:creationId xmlns:a16="http://schemas.microsoft.com/office/drawing/2014/main" id="{37EDFB04-6820-4354-98E7-6C1221FCF02F}"/>
                    </a:ext>
                  </a:extLst>
                </p:cNvPr>
                <p:cNvPicPr/>
                <p:nvPr/>
              </p:nvPicPr>
              <p:blipFill>
                <a:blip r:embed="rId168"/>
                <a:stretch>
                  <a:fillRect/>
                </a:stretch>
              </p:blipFill>
              <p:spPr>
                <a:xfrm>
                  <a:off x="5506842" y="1936988"/>
                  <a:ext cx="198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22" name="Freihand 221">
                  <a:extLst>
                    <a:ext uri="{FF2B5EF4-FFF2-40B4-BE49-F238E27FC236}">
                      <a16:creationId xmlns:a16="http://schemas.microsoft.com/office/drawing/2014/main" id="{E61BB9FE-29F7-4122-9988-A17D6A332D4C}"/>
                    </a:ext>
                  </a:extLst>
                </p14:cNvPr>
                <p14:cNvContentPartPr/>
                <p14:nvPr/>
              </p14:nvContentPartPr>
              <p14:xfrm>
                <a:off x="5892042" y="1794788"/>
                <a:ext cx="20880" cy="162360"/>
              </p14:xfrm>
            </p:contentPart>
          </mc:Choice>
          <mc:Fallback>
            <p:pic>
              <p:nvPicPr>
                <p:cNvPr id="222" name="Freihand 221">
                  <a:extLst>
                    <a:ext uri="{FF2B5EF4-FFF2-40B4-BE49-F238E27FC236}">
                      <a16:creationId xmlns:a16="http://schemas.microsoft.com/office/drawing/2014/main" id="{E61BB9FE-29F7-4122-9988-A17D6A332D4C}"/>
                    </a:ext>
                  </a:extLst>
                </p:cNvPr>
                <p:cNvPicPr/>
                <p:nvPr/>
              </p:nvPicPr>
              <p:blipFill>
                <a:blip r:embed="rId170"/>
                <a:stretch>
                  <a:fillRect/>
                </a:stretch>
              </p:blipFill>
              <p:spPr>
                <a:xfrm>
                  <a:off x="5887722" y="1790468"/>
                  <a:ext cx="29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23" name="Freihand 222">
                  <a:extLst>
                    <a:ext uri="{FF2B5EF4-FFF2-40B4-BE49-F238E27FC236}">
                      <a16:creationId xmlns:a16="http://schemas.microsoft.com/office/drawing/2014/main" id="{A6C55C6F-2158-4979-B882-4652A698A680}"/>
                    </a:ext>
                  </a:extLst>
                </p14:cNvPr>
                <p14:cNvContentPartPr/>
                <p14:nvPr/>
              </p14:nvContentPartPr>
              <p14:xfrm>
                <a:off x="5783682" y="1759508"/>
                <a:ext cx="216360" cy="85680"/>
              </p14:xfrm>
            </p:contentPart>
          </mc:Choice>
          <mc:Fallback>
            <p:pic>
              <p:nvPicPr>
                <p:cNvPr id="223" name="Freihand 222">
                  <a:extLst>
                    <a:ext uri="{FF2B5EF4-FFF2-40B4-BE49-F238E27FC236}">
                      <a16:creationId xmlns:a16="http://schemas.microsoft.com/office/drawing/2014/main" id="{A6C55C6F-2158-4979-B882-4652A698A680}"/>
                    </a:ext>
                  </a:extLst>
                </p:cNvPr>
                <p:cNvPicPr/>
                <p:nvPr/>
              </p:nvPicPr>
              <p:blipFill>
                <a:blip r:embed="rId172"/>
                <a:stretch>
                  <a:fillRect/>
                </a:stretch>
              </p:blipFill>
              <p:spPr>
                <a:xfrm>
                  <a:off x="5779362" y="1755188"/>
                  <a:ext cx="225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24" name="Freihand 223">
                  <a:extLst>
                    <a:ext uri="{FF2B5EF4-FFF2-40B4-BE49-F238E27FC236}">
                      <a16:creationId xmlns:a16="http://schemas.microsoft.com/office/drawing/2014/main" id="{D203FACE-5E14-4DF0-A3FB-2C8211A01FD6}"/>
                    </a:ext>
                  </a:extLst>
                </p14:cNvPr>
                <p14:cNvContentPartPr/>
                <p14:nvPr/>
              </p14:nvContentPartPr>
              <p14:xfrm>
                <a:off x="6020202" y="1784348"/>
                <a:ext cx="223560" cy="128520"/>
              </p14:xfrm>
            </p:contentPart>
          </mc:Choice>
          <mc:Fallback>
            <p:pic>
              <p:nvPicPr>
                <p:cNvPr id="224" name="Freihand 223">
                  <a:extLst>
                    <a:ext uri="{FF2B5EF4-FFF2-40B4-BE49-F238E27FC236}">
                      <a16:creationId xmlns:a16="http://schemas.microsoft.com/office/drawing/2014/main" id="{D203FACE-5E14-4DF0-A3FB-2C8211A01FD6}"/>
                    </a:ext>
                  </a:extLst>
                </p:cNvPr>
                <p:cNvPicPr/>
                <p:nvPr/>
              </p:nvPicPr>
              <p:blipFill>
                <a:blip r:embed="rId174"/>
                <a:stretch>
                  <a:fillRect/>
                </a:stretch>
              </p:blipFill>
              <p:spPr>
                <a:xfrm>
                  <a:off x="6015882" y="1780028"/>
                  <a:ext cx="232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25" name="Freihand 224">
                  <a:extLst>
                    <a:ext uri="{FF2B5EF4-FFF2-40B4-BE49-F238E27FC236}">
                      <a16:creationId xmlns:a16="http://schemas.microsoft.com/office/drawing/2014/main" id="{3249112C-C47E-4DFC-AC65-CC3827605501}"/>
                    </a:ext>
                  </a:extLst>
                </p14:cNvPr>
                <p14:cNvContentPartPr/>
                <p14:nvPr/>
              </p14:nvContentPartPr>
              <p14:xfrm>
                <a:off x="6192282" y="1715588"/>
                <a:ext cx="36000" cy="4680"/>
              </p14:xfrm>
            </p:contentPart>
          </mc:Choice>
          <mc:Fallback>
            <p:pic>
              <p:nvPicPr>
                <p:cNvPr id="225" name="Freihand 224">
                  <a:extLst>
                    <a:ext uri="{FF2B5EF4-FFF2-40B4-BE49-F238E27FC236}">
                      <a16:creationId xmlns:a16="http://schemas.microsoft.com/office/drawing/2014/main" id="{3249112C-C47E-4DFC-AC65-CC3827605501}"/>
                    </a:ext>
                  </a:extLst>
                </p:cNvPr>
                <p:cNvPicPr/>
                <p:nvPr/>
              </p:nvPicPr>
              <p:blipFill>
                <a:blip r:embed="rId176"/>
                <a:stretch>
                  <a:fillRect/>
                </a:stretch>
              </p:blipFill>
              <p:spPr>
                <a:xfrm>
                  <a:off x="6187962" y="1711268"/>
                  <a:ext cx="446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26" name="Freihand 225">
                  <a:extLst>
                    <a:ext uri="{FF2B5EF4-FFF2-40B4-BE49-F238E27FC236}">
                      <a16:creationId xmlns:a16="http://schemas.microsoft.com/office/drawing/2014/main" id="{9B139315-2ABD-4B7F-90AC-6915F1E3877A}"/>
                    </a:ext>
                  </a:extLst>
                </p14:cNvPr>
                <p14:cNvContentPartPr/>
                <p14:nvPr/>
              </p14:nvContentPartPr>
              <p14:xfrm>
                <a:off x="6232962" y="1745828"/>
                <a:ext cx="107280" cy="91800"/>
              </p14:xfrm>
            </p:contentPart>
          </mc:Choice>
          <mc:Fallback>
            <p:pic>
              <p:nvPicPr>
                <p:cNvPr id="226" name="Freihand 225">
                  <a:extLst>
                    <a:ext uri="{FF2B5EF4-FFF2-40B4-BE49-F238E27FC236}">
                      <a16:creationId xmlns:a16="http://schemas.microsoft.com/office/drawing/2014/main" id="{9B139315-2ABD-4B7F-90AC-6915F1E3877A}"/>
                    </a:ext>
                  </a:extLst>
                </p:cNvPr>
                <p:cNvPicPr/>
                <p:nvPr/>
              </p:nvPicPr>
              <p:blipFill>
                <a:blip r:embed="rId178"/>
                <a:stretch>
                  <a:fillRect/>
                </a:stretch>
              </p:blipFill>
              <p:spPr>
                <a:xfrm>
                  <a:off x="6228642" y="1741508"/>
                  <a:ext cx="115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27" name="Freihand 226">
                  <a:extLst>
                    <a:ext uri="{FF2B5EF4-FFF2-40B4-BE49-F238E27FC236}">
                      <a16:creationId xmlns:a16="http://schemas.microsoft.com/office/drawing/2014/main" id="{1077CEA1-AA03-4750-84C2-35860BAA76FD}"/>
                    </a:ext>
                  </a:extLst>
                </p14:cNvPr>
                <p14:cNvContentPartPr/>
                <p14:nvPr/>
              </p14:nvContentPartPr>
              <p14:xfrm>
                <a:off x="6353922" y="1688948"/>
                <a:ext cx="295200" cy="138600"/>
              </p14:xfrm>
            </p:contentPart>
          </mc:Choice>
          <mc:Fallback>
            <p:pic>
              <p:nvPicPr>
                <p:cNvPr id="227" name="Freihand 226">
                  <a:extLst>
                    <a:ext uri="{FF2B5EF4-FFF2-40B4-BE49-F238E27FC236}">
                      <a16:creationId xmlns:a16="http://schemas.microsoft.com/office/drawing/2014/main" id="{1077CEA1-AA03-4750-84C2-35860BAA76FD}"/>
                    </a:ext>
                  </a:extLst>
                </p:cNvPr>
                <p:cNvPicPr/>
                <p:nvPr/>
              </p:nvPicPr>
              <p:blipFill>
                <a:blip r:embed="rId180"/>
                <a:stretch>
                  <a:fillRect/>
                </a:stretch>
              </p:blipFill>
              <p:spPr>
                <a:xfrm>
                  <a:off x="6349602" y="1684628"/>
                  <a:ext cx="303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28" name="Freihand 227">
                  <a:extLst>
                    <a:ext uri="{FF2B5EF4-FFF2-40B4-BE49-F238E27FC236}">
                      <a16:creationId xmlns:a16="http://schemas.microsoft.com/office/drawing/2014/main" id="{5D384DC3-4F01-4FDB-9A93-FBC4166677B2}"/>
                    </a:ext>
                  </a:extLst>
                </p14:cNvPr>
                <p14:cNvContentPartPr/>
                <p14:nvPr/>
              </p14:nvContentPartPr>
              <p14:xfrm>
                <a:off x="6617082" y="1571228"/>
                <a:ext cx="136080" cy="175320"/>
              </p14:xfrm>
            </p:contentPart>
          </mc:Choice>
          <mc:Fallback>
            <p:pic>
              <p:nvPicPr>
                <p:cNvPr id="228" name="Freihand 227">
                  <a:extLst>
                    <a:ext uri="{FF2B5EF4-FFF2-40B4-BE49-F238E27FC236}">
                      <a16:creationId xmlns:a16="http://schemas.microsoft.com/office/drawing/2014/main" id="{5D384DC3-4F01-4FDB-9A93-FBC4166677B2}"/>
                    </a:ext>
                  </a:extLst>
                </p:cNvPr>
                <p:cNvPicPr/>
                <p:nvPr/>
              </p:nvPicPr>
              <p:blipFill>
                <a:blip r:embed="rId182"/>
                <a:stretch>
                  <a:fillRect/>
                </a:stretch>
              </p:blipFill>
              <p:spPr>
                <a:xfrm>
                  <a:off x="6612762" y="1566908"/>
                  <a:ext cx="144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30" name="Freihand 229">
                  <a:extLst>
                    <a:ext uri="{FF2B5EF4-FFF2-40B4-BE49-F238E27FC236}">
                      <a16:creationId xmlns:a16="http://schemas.microsoft.com/office/drawing/2014/main" id="{E0EB846E-87B9-43B9-B78E-630306DA50B3}"/>
                    </a:ext>
                  </a:extLst>
                </p14:cNvPr>
                <p14:cNvContentPartPr/>
                <p14:nvPr/>
              </p14:nvContentPartPr>
              <p14:xfrm>
                <a:off x="6757122" y="1500668"/>
                <a:ext cx="451080" cy="212760"/>
              </p14:xfrm>
            </p:contentPart>
          </mc:Choice>
          <mc:Fallback>
            <p:pic>
              <p:nvPicPr>
                <p:cNvPr id="230" name="Freihand 229">
                  <a:extLst>
                    <a:ext uri="{FF2B5EF4-FFF2-40B4-BE49-F238E27FC236}">
                      <a16:creationId xmlns:a16="http://schemas.microsoft.com/office/drawing/2014/main" id="{E0EB846E-87B9-43B9-B78E-630306DA50B3}"/>
                    </a:ext>
                  </a:extLst>
                </p:cNvPr>
                <p:cNvPicPr/>
                <p:nvPr/>
              </p:nvPicPr>
              <p:blipFill>
                <a:blip r:embed="rId184"/>
                <a:stretch>
                  <a:fillRect/>
                </a:stretch>
              </p:blipFill>
              <p:spPr>
                <a:xfrm>
                  <a:off x="6752802" y="1496348"/>
                  <a:ext cx="4597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31" name="Freihand 230">
                  <a:extLst>
                    <a:ext uri="{FF2B5EF4-FFF2-40B4-BE49-F238E27FC236}">
                      <a16:creationId xmlns:a16="http://schemas.microsoft.com/office/drawing/2014/main" id="{82659A5D-1F41-4849-A4B4-545D01903810}"/>
                    </a:ext>
                  </a:extLst>
                </p14:cNvPr>
                <p14:cNvContentPartPr/>
                <p14:nvPr/>
              </p14:nvContentPartPr>
              <p14:xfrm>
                <a:off x="7181202" y="1489508"/>
                <a:ext cx="51480" cy="29520"/>
              </p14:xfrm>
            </p:contentPart>
          </mc:Choice>
          <mc:Fallback>
            <p:pic>
              <p:nvPicPr>
                <p:cNvPr id="231" name="Freihand 230">
                  <a:extLst>
                    <a:ext uri="{FF2B5EF4-FFF2-40B4-BE49-F238E27FC236}">
                      <a16:creationId xmlns:a16="http://schemas.microsoft.com/office/drawing/2014/main" id="{82659A5D-1F41-4849-A4B4-545D01903810}"/>
                    </a:ext>
                  </a:extLst>
                </p:cNvPr>
                <p:cNvPicPr/>
                <p:nvPr/>
              </p:nvPicPr>
              <p:blipFill>
                <a:blip r:embed="rId186"/>
                <a:stretch>
                  <a:fillRect/>
                </a:stretch>
              </p:blipFill>
              <p:spPr>
                <a:xfrm>
                  <a:off x="7176882" y="1485188"/>
                  <a:ext cx="60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32" name="Freihand 231">
                  <a:extLst>
                    <a:ext uri="{FF2B5EF4-FFF2-40B4-BE49-F238E27FC236}">
                      <a16:creationId xmlns:a16="http://schemas.microsoft.com/office/drawing/2014/main" id="{896016E1-A0FF-430E-9DAA-9ACA538E9ADE}"/>
                    </a:ext>
                  </a:extLst>
                </p14:cNvPr>
                <p14:cNvContentPartPr/>
                <p14:nvPr/>
              </p14:nvContentPartPr>
              <p14:xfrm>
                <a:off x="7240602" y="1513268"/>
                <a:ext cx="73440" cy="75240"/>
              </p14:xfrm>
            </p:contentPart>
          </mc:Choice>
          <mc:Fallback>
            <p:pic>
              <p:nvPicPr>
                <p:cNvPr id="232" name="Freihand 231">
                  <a:extLst>
                    <a:ext uri="{FF2B5EF4-FFF2-40B4-BE49-F238E27FC236}">
                      <a16:creationId xmlns:a16="http://schemas.microsoft.com/office/drawing/2014/main" id="{896016E1-A0FF-430E-9DAA-9ACA538E9ADE}"/>
                    </a:ext>
                  </a:extLst>
                </p:cNvPr>
                <p:cNvPicPr/>
                <p:nvPr/>
              </p:nvPicPr>
              <p:blipFill>
                <a:blip r:embed="rId188"/>
                <a:stretch>
                  <a:fillRect/>
                </a:stretch>
              </p:blipFill>
              <p:spPr>
                <a:xfrm>
                  <a:off x="7236282" y="1508948"/>
                  <a:ext cx="82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34" name="Freihand 233">
                  <a:extLst>
                    <a:ext uri="{FF2B5EF4-FFF2-40B4-BE49-F238E27FC236}">
                      <a16:creationId xmlns:a16="http://schemas.microsoft.com/office/drawing/2014/main" id="{A14A3FED-235E-4FA3-8647-C39C3A105AC5}"/>
                    </a:ext>
                  </a:extLst>
                </p14:cNvPr>
                <p14:cNvContentPartPr/>
                <p14:nvPr/>
              </p14:nvContentPartPr>
              <p14:xfrm>
                <a:off x="5070162" y="2352788"/>
                <a:ext cx="55080" cy="9000"/>
              </p14:xfrm>
            </p:contentPart>
          </mc:Choice>
          <mc:Fallback>
            <p:pic>
              <p:nvPicPr>
                <p:cNvPr id="234" name="Freihand 233">
                  <a:extLst>
                    <a:ext uri="{FF2B5EF4-FFF2-40B4-BE49-F238E27FC236}">
                      <a16:creationId xmlns:a16="http://schemas.microsoft.com/office/drawing/2014/main" id="{A14A3FED-235E-4FA3-8647-C39C3A105AC5}"/>
                    </a:ext>
                  </a:extLst>
                </p:cNvPr>
                <p:cNvPicPr/>
                <p:nvPr/>
              </p:nvPicPr>
              <p:blipFill>
                <a:blip r:embed="rId190"/>
                <a:stretch>
                  <a:fillRect/>
                </a:stretch>
              </p:blipFill>
              <p:spPr>
                <a:xfrm>
                  <a:off x="5065842" y="2348468"/>
                  <a:ext cx="63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35" name="Freihand 234">
                  <a:extLst>
                    <a:ext uri="{FF2B5EF4-FFF2-40B4-BE49-F238E27FC236}">
                      <a16:creationId xmlns:a16="http://schemas.microsoft.com/office/drawing/2014/main" id="{384EA7BC-7212-40AF-ABF5-4B7277019B24}"/>
                    </a:ext>
                  </a:extLst>
                </p14:cNvPr>
                <p14:cNvContentPartPr/>
                <p14:nvPr/>
              </p14:nvContentPartPr>
              <p14:xfrm>
                <a:off x="5138562" y="2358908"/>
                <a:ext cx="4320" cy="5040"/>
              </p14:xfrm>
            </p:contentPart>
          </mc:Choice>
          <mc:Fallback>
            <p:pic>
              <p:nvPicPr>
                <p:cNvPr id="235" name="Freihand 234">
                  <a:extLst>
                    <a:ext uri="{FF2B5EF4-FFF2-40B4-BE49-F238E27FC236}">
                      <a16:creationId xmlns:a16="http://schemas.microsoft.com/office/drawing/2014/main" id="{384EA7BC-7212-40AF-ABF5-4B7277019B24}"/>
                    </a:ext>
                  </a:extLst>
                </p:cNvPr>
                <p:cNvPicPr/>
                <p:nvPr/>
              </p:nvPicPr>
              <p:blipFill>
                <a:blip r:embed="rId192"/>
                <a:stretch>
                  <a:fillRect/>
                </a:stretch>
              </p:blipFill>
              <p:spPr>
                <a:xfrm>
                  <a:off x="5134242" y="2354588"/>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37" name="Freihand 236">
                  <a:extLst>
                    <a:ext uri="{FF2B5EF4-FFF2-40B4-BE49-F238E27FC236}">
                      <a16:creationId xmlns:a16="http://schemas.microsoft.com/office/drawing/2014/main" id="{CF355DA9-0DBD-43C7-8652-897B7004907D}"/>
                    </a:ext>
                  </a:extLst>
                </p14:cNvPr>
                <p14:cNvContentPartPr/>
                <p14:nvPr/>
              </p14:nvContentPartPr>
              <p14:xfrm>
                <a:off x="5057922" y="2228588"/>
                <a:ext cx="109440" cy="145800"/>
              </p14:xfrm>
            </p:contentPart>
          </mc:Choice>
          <mc:Fallback>
            <p:pic>
              <p:nvPicPr>
                <p:cNvPr id="237" name="Freihand 236">
                  <a:extLst>
                    <a:ext uri="{FF2B5EF4-FFF2-40B4-BE49-F238E27FC236}">
                      <a16:creationId xmlns:a16="http://schemas.microsoft.com/office/drawing/2014/main" id="{CF355DA9-0DBD-43C7-8652-897B7004907D}"/>
                    </a:ext>
                  </a:extLst>
                </p:cNvPr>
                <p:cNvPicPr/>
                <p:nvPr/>
              </p:nvPicPr>
              <p:blipFill>
                <a:blip r:embed="rId194"/>
                <a:stretch>
                  <a:fillRect/>
                </a:stretch>
              </p:blipFill>
              <p:spPr>
                <a:xfrm>
                  <a:off x="5053602" y="2224268"/>
                  <a:ext cx="118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38" name="Freihand 237">
                  <a:extLst>
                    <a:ext uri="{FF2B5EF4-FFF2-40B4-BE49-F238E27FC236}">
                      <a16:creationId xmlns:a16="http://schemas.microsoft.com/office/drawing/2014/main" id="{C607E67E-F06E-4677-801D-3A449654CE62}"/>
                    </a:ext>
                  </a:extLst>
                </p14:cNvPr>
                <p14:cNvContentPartPr/>
                <p14:nvPr/>
              </p14:nvContentPartPr>
              <p14:xfrm>
                <a:off x="5200842" y="2251988"/>
                <a:ext cx="117720" cy="60480"/>
              </p14:xfrm>
            </p:contentPart>
          </mc:Choice>
          <mc:Fallback>
            <p:pic>
              <p:nvPicPr>
                <p:cNvPr id="238" name="Freihand 237">
                  <a:extLst>
                    <a:ext uri="{FF2B5EF4-FFF2-40B4-BE49-F238E27FC236}">
                      <a16:creationId xmlns:a16="http://schemas.microsoft.com/office/drawing/2014/main" id="{C607E67E-F06E-4677-801D-3A449654CE62}"/>
                    </a:ext>
                  </a:extLst>
                </p:cNvPr>
                <p:cNvPicPr/>
                <p:nvPr/>
              </p:nvPicPr>
              <p:blipFill>
                <a:blip r:embed="rId196"/>
                <a:stretch>
                  <a:fillRect/>
                </a:stretch>
              </p:blipFill>
              <p:spPr>
                <a:xfrm>
                  <a:off x="5196522" y="2247668"/>
                  <a:ext cx="126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9" name="Freihand 238">
                  <a:extLst>
                    <a:ext uri="{FF2B5EF4-FFF2-40B4-BE49-F238E27FC236}">
                      <a16:creationId xmlns:a16="http://schemas.microsoft.com/office/drawing/2014/main" id="{0755D28E-D4AF-434A-83B4-9DF534BA2DB8}"/>
                    </a:ext>
                  </a:extLst>
                </p14:cNvPr>
                <p14:cNvContentPartPr/>
                <p14:nvPr/>
              </p14:nvContentPartPr>
              <p14:xfrm>
                <a:off x="5016162" y="2302388"/>
                <a:ext cx="307080" cy="123840"/>
              </p14:xfrm>
            </p:contentPart>
          </mc:Choice>
          <mc:Fallback>
            <p:pic>
              <p:nvPicPr>
                <p:cNvPr id="239" name="Freihand 238">
                  <a:extLst>
                    <a:ext uri="{FF2B5EF4-FFF2-40B4-BE49-F238E27FC236}">
                      <a16:creationId xmlns:a16="http://schemas.microsoft.com/office/drawing/2014/main" id="{0755D28E-D4AF-434A-83B4-9DF534BA2DB8}"/>
                    </a:ext>
                  </a:extLst>
                </p:cNvPr>
                <p:cNvPicPr/>
                <p:nvPr/>
              </p:nvPicPr>
              <p:blipFill>
                <a:blip r:embed="rId198"/>
                <a:stretch>
                  <a:fillRect/>
                </a:stretch>
              </p:blipFill>
              <p:spPr>
                <a:xfrm>
                  <a:off x="5011842" y="2298068"/>
                  <a:ext cx="315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40" name="Freihand 239">
                  <a:extLst>
                    <a:ext uri="{FF2B5EF4-FFF2-40B4-BE49-F238E27FC236}">
                      <a16:creationId xmlns:a16="http://schemas.microsoft.com/office/drawing/2014/main" id="{668A7836-F5DA-431C-8D09-B4ABA962EC32}"/>
                    </a:ext>
                  </a:extLst>
                </p14:cNvPr>
                <p14:cNvContentPartPr/>
                <p14:nvPr/>
              </p14:nvContentPartPr>
              <p14:xfrm>
                <a:off x="5074842" y="2396708"/>
                <a:ext cx="116640" cy="145800"/>
              </p14:xfrm>
            </p:contentPart>
          </mc:Choice>
          <mc:Fallback>
            <p:pic>
              <p:nvPicPr>
                <p:cNvPr id="240" name="Freihand 239">
                  <a:extLst>
                    <a:ext uri="{FF2B5EF4-FFF2-40B4-BE49-F238E27FC236}">
                      <a16:creationId xmlns:a16="http://schemas.microsoft.com/office/drawing/2014/main" id="{668A7836-F5DA-431C-8D09-B4ABA962EC32}"/>
                    </a:ext>
                  </a:extLst>
                </p:cNvPr>
                <p:cNvPicPr/>
                <p:nvPr/>
              </p:nvPicPr>
              <p:blipFill>
                <a:blip r:embed="rId200"/>
                <a:stretch>
                  <a:fillRect/>
                </a:stretch>
              </p:blipFill>
              <p:spPr>
                <a:xfrm>
                  <a:off x="5070522" y="2392388"/>
                  <a:ext cx="125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41" name="Freihand 240">
                  <a:extLst>
                    <a:ext uri="{FF2B5EF4-FFF2-40B4-BE49-F238E27FC236}">
                      <a16:creationId xmlns:a16="http://schemas.microsoft.com/office/drawing/2014/main" id="{535AE99A-93E9-4969-A6FB-206A63DC95C9}"/>
                    </a:ext>
                  </a:extLst>
                </p14:cNvPr>
                <p14:cNvContentPartPr/>
                <p14:nvPr/>
              </p14:nvContentPartPr>
              <p14:xfrm>
                <a:off x="5210202" y="2389508"/>
                <a:ext cx="101520" cy="125280"/>
              </p14:xfrm>
            </p:contentPart>
          </mc:Choice>
          <mc:Fallback>
            <p:pic>
              <p:nvPicPr>
                <p:cNvPr id="241" name="Freihand 240">
                  <a:extLst>
                    <a:ext uri="{FF2B5EF4-FFF2-40B4-BE49-F238E27FC236}">
                      <a16:creationId xmlns:a16="http://schemas.microsoft.com/office/drawing/2014/main" id="{535AE99A-93E9-4969-A6FB-206A63DC95C9}"/>
                    </a:ext>
                  </a:extLst>
                </p:cNvPr>
                <p:cNvPicPr/>
                <p:nvPr/>
              </p:nvPicPr>
              <p:blipFill>
                <a:blip r:embed="rId202"/>
                <a:stretch>
                  <a:fillRect/>
                </a:stretch>
              </p:blipFill>
              <p:spPr>
                <a:xfrm>
                  <a:off x="5205882" y="2385188"/>
                  <a:ext cx="110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42" name="Freihand 241">
                  <a:extLst>
                    <a:ext uri="{FF2B5EF4-FFF2-40B4-BE49-F238E27FC236}">
                      <a16:creationId xmlns:a16="http://schemas.microsoft.com/office/drawing/2014/main" id="{67AE1EBA-E258-455D-9619-1EEDC1A6C80F}"/>
                    </a:ext>
                  </a:extLst>
                </p14:cNvPr>
                <p14:cNvContentPartPr/>
                <p14:nvPr/>
              </p14:nvContentPartPr>
              <p14:xfrm>
                <a:off x="5328642" y="2407508"/>
                <a:ext cx="36000" cy="93240"/>
              </p14:xfrm>
            </p:contentPart>
          </mc:Choice>
          <mc:Fallback>
            <p:pic>
              <p:nvPicPr>
                <p:cNvPr id="242" name="Freihand 241">
                  <a:extLst>
                    <a:ext uri="{FF2B5EF4-FFF2-40B4-BE49-F238E27FC236}">
                      <a16:creationId xmlns:a16="http://schemas.microsoft.com/office/drawing/2014/main" id="{67AE1EBA-E258-455D-9619-1EEDC1A6C80F}"/>
                    </a:ext>
                  </a:extLst>
                </p:cNvPr>
                <p:cNvPicPr/>
                <p:nvPr/>
              </p:nvPicPr>
              <p:blipFill>
                <a:blip r:embed="rId204"/>
                <a:stretch>
                  <a:fillRect/>
                </a:stretch>
              </p:blipFill>
              <p:spPr>
                <a:xfrm>
                  <a:off x="5324322" y="2403188"/>
                  <a:ext cx="44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43" name="Freihand 242">
                  <a:extLst>
                    <a:ext uri="{FF2B5EF4-FFF2-40B4-BE49-F238E27FC236}">
                      <a16:creationId xmlns:a16="http://schemas.microsoft.com/office/drawing/2014/main" id="{4193560D-0A8B-4CE8-83F8-59FBE2190161}"/>
                    </a:ext>
                  </a:extLst>
                </p14:cNvPr>
                <p14:cNvContentPartPr/>
                <p14:nvPr/>
              </p14:nvContentPartPr>
              <p14:xfrm>
                <a:off x="4882962" y="2402108"/>
                <a:ext cx="773640" cy="276480"/>
              </p14:xfrm>
            </p:contentPart>
          </mc:Choice>
          <mc:Fallback>
            <p:pic>
              <p:nvPicPr>
                <p:cNvPr id="243" name="Freihand 242">
                  <a:extLst>
                    <a:ext uri="{FF2B5EF4-FFF2-40B4-BE49-F238E27FC236}">
                      <a16:creationId xmlns:a16="http://schemas.microsoft.com/office/drawing/2014/main" id="{4193560D-0A8B-4CE8-83F8-59FBE2190161}"/>
                    </a:ext>
                  </a:extLst>
                </p:cNvPr>
                <p:cNvPicPr/>
                <p:nvPr/>
              </p:nvPicPr>
              <p:blipFill>
                <a:blip r:embed="rId206"/>
                <a:stretch>
                  <a:fillRect/>
                </a:stretch>
              </p:blipFill>
              <p:spPr>
                <a:xfrm>
                  <a:off x="4878642" y="2397788"/>
                  <a:ext cx="7822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44" name="Freihand 243">
                  <a:extLst>
                    <a:ext uri="{FF2B5EF4-FFF2-40B4-BE49-F238E27FC236}">
                      <a16:creationId xmlns:a16="http://schemas.microsoft.com/office/drawing/2014/main" id="{129DBBBB-29E3-426B-BE7B-174FB11822A7}"/>
                    </a:ext>
                  </a:extLst>
                </p14:cNvPr>
                <p14:cNvContentPartPr/>
                <p14:nvPr/>
              </p14:nvContentPartPr>
              <p14:xfrm>
                <a:off x="5146122" y="2606588"/>
                <a:ext cx="114840" cy="131040"/>
              </p14:xfrm>
            </p:contentPart>
          </mc:Choice>
          <mc:Fallback>
            <p:pic>
              <p:nvPicPr>
                <p:cNvPr id="244" name="Freihand 243">
                  <a:extLst>
                    <a:ext uri="{FF2B5EF4-FFF2-40B4-BE49-F238E27FC236}">
                      <a16:creationId xmlns:a16="http://schemas.microsoft.com/office/drawing/2014/main" id="{129DBBBB-29E3-426B-BE7B-174FB11822A7}"/>
                    </a:ext>
                  </a:extLst>
                </p:cNvPr>
                <p:cNvPicPr/>
                <p:nvPr/>
              </p:nvPicPr>
              <p:blipFill>
                <a:blip r:embed="rId208"/>
                <a:stretch>
                  <a:fillRect/>
                </a:stretch>
              </p:blipFill>
              <p:spPr>
                <a:xfrm>
                  <a:off x="5141802" y="2602268"/>
                  <a:ext cx="123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45" name="Freihand 244">
                  <a:extLst>
                    <a:ext uri="{FF2B5EF4-FFF2-40B4-BE49-F238E27FC236}">
                      <a16:creationId xmlns:a16="http://schemas.microsoft.com/office/drawing/2014/main" id="{A7EE679E-AA19-48E4-8676-269CA11E2ED3}"/>
                    </a:ext>
                  </a:extLst>
                </p14:cNvPr>
                <p14:cNvContentPartPr/>
                <p14:nvPr/>
              </p14:nvContentPartPr>
              <p14:xfrm>
                <a:off x="5315682" y="2586428"/>
                <a:ext cx="133920" cy="74160"/>
              </p14:xfrm>
            </p:contentPart>
          </mc:Choice>
          <mc:Fallback>
            <p:pic>
              <p:nvPicPr>
                <p:cNvPr id="245" name="Freihand 244">
                  <a:extLst>
                    <a:ext uri="{FF2B5EF4-FFF2-40B4-BE49-F238E27FC236}">
                      <a16:creationId xmlns:a16="http://schemas.microsoft.com/office/drawing/2014/main" id="{A7EE679E-AA19-48E4-8676-269CA11E2ED3}"/>
                    </a:ext>
                  </a:extLst>
                </p:cNvPr>
                <p:cNvPicPr/>
                <p:nvPr/>
              </p:nvPicPr>
              <p:blipFill>
                <a:blip r:embed="rId210"/>
                <a:stretch>
                  <a:fillRect/>
                </a:stretch>
              </p:blipFill>
              <p:spPr>
                <a:xfrm>
                  <a:off x="5311362" y="2582108"/>
                  <a:ext cx="142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46" name="Freihand 245">
                  <a:extLst>
                    <a:ext uri="{FF2B5EF4-FFF2-40B4-BE49-F238E27FC236}">
                      <a16:creationId xmlns:a16="http://schemas.microsoft.com/office/drawing/2014/main" id="{27470C89-073A-495E-8724-97946EB564FE}"/>
                    </a:ext>
                  </a:extLst>
                </p14:cNvPr>
                <p14:cNvContentPartPr/>
                <p14:nvPr/>
              </p14:nvContentPartPr>
              <p14:xfrm>
                <a:off x="5100762" y="2623868"/>
                <a:ext cx="416880" cy="146520"/>
              </p14:xfrm>
            </p:contentPart>
          </mc:Choice>
          <mc:Fallback>
            <p:pic>
              <p:nvPicPr>
                <p:cNvPr id="246" name="Freihand 245">
                  <a:extLst>
                    <a:ext uri="{FF2B5EF4-FFF2-40B4-BE49-F238E27FC236}">
                      <a16:creationId xmlns:a16="http://schemas.microsoft.com/office/drawing/2014/main" id="{27470C89-073A-495E-8724-97946EB564FE}"/>
                    </a:ext>
                  </a:extLst>
                </p:cNvPr>
                <p:cNvPicPr/>
                <p:nvPr/>
              </p:nvPicPr>
              <p:blipFill>
                <a:blip r:embed="rId212"/>
                <a:stretch>
                  <a:fillRect/>
                </a:stretch>
              </p:blipFill>
              <p:spPr>
                <a:xfrm>
                  <a:off x="5096442" y="2619548"/>
                  <a:ext cx="425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47" name="Freihand 246">
                  <a:extLst>
                    <a:ext uri="{FF2B5EF4-FFF2-40B4-BE49-F238E27FC236}">
                      <a16:creationId xmlns:a16="http://schemas.microsoft.com/office/drawing/2014/main" id="{2DCCD873-7891-4CAB-A510-6E8845160205}"/>
                    </a:ext>
                  </a:extLst>
                </p14:cNvPr>
                <p14:cNvContentPartPr/>
                <p14:nvPr/>
              </p14:nvContentPartPr>
              <p14:xfrm>
                <a:off x="5177082" y="2750948"/>
                <a:ext cx="137160" cy="144000"/>
              </p14:xfrm>
            </p:contentPart>
          </mc:Choice>
          <mc:Fallback>
            <p:pic>
              <p:nvPicPr>
                <p:cNvPr id="247" name="Freihand 246">
                  <a:extLst>
                    <a:ext uri="{FF2B5EF4-FFF2-40B4-BE49-F238E27FC236}">
                      <a16:creationId xmlns:a16="http://schemas.microsoft.com/office/drawing/2014/main" id="{2DCCD873-7891-4CAB-A510-6E8845160205}"/>
                    </a:ext>
                  </a:extLst>
                </p:cNvPr>
                <p:cNvPicPr/>
                <p:nvPr/>
              </p:nvPicPr>
              <p:blipFill>
                <a:blip r:embed="rId214"/>
                <a:stretch>
                  <a:fillRect/>
                </a:stretch>
              </p:blipFill>
              <p:spPr>
                <a:xfrm>
                  <a:off x="5172762" y="2746628"/>
                  <a:ext cx="145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48" name="Freihand 247">
                  <a:extLst>
                    <a:ext uri="{FF2B5EF4-FFF2-40B4-BE49-F238E27FC236}">
                      <a16:creationId xmlns:a16="http://schemas.microsoft.com/office/drawing/2014/main" id="{AD04986C-4217-4C55-87CF-7F75D9900351}"/>
                    </a:ext>
                  </a:extLst>
                </p14:cNvPr>
                <p14:cNvContentPartPr/>
                <p14:nvPr/>
              </p14:nvContentPartPr>
              <p14:xfrm>
                <a:off x="5340522" y="2728268"/>
                <a:ext cx="102240" cy="125640"/>
              </p14:xfrm>
            </p:contentPart>
          </mc:Choice>
          <mc:Fallback>
            <p:pic>
              <p:nvPicPr>
                <p:cNvPr id="248" name="Freihand 247">
                  <a:extLst>
                    <a:ext uri="{FF2B5EF4-FFF2-40B4-BE49-F238E27FC236}">
                      <a16:creationId xmlns:a16="http://schemas.microsoft.com/office/drawing/2014/main" id="{AD04986C-4217-4C55-87CF-7F75D9900351}"/>
                    </a:ext>
                  </a:extLst>
                </p:cNvPr>
                <p:cNvPicPr/>
                <p:nvPr/>
              </p:nvPicPr>
              <p:blipFill>
                <a:blip r:embed="rId216"/>
                <a:stretch>
                  <a:fillRect/>
                </a:stretch>
              </p:blipFill>
              <p:spPr>
                <a:xfrm>
                  <a:off x="5336202" y="2723948"/>
                  <a:ext cx="110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49" name="Freihand 248">
                  <a:extLst>
                    <a:ext uri="{FF2B5EF4-FFF2-40B4-BE49-F238E27FC236}">
                      <a16:creationId xmlns:a16="http://schemas.microsoft.com/office/drawing/2014/main" id="{2847227D-362A-45A0-B5A9-F680229A7CEE}"/>
                    </a:ext>
                  </a:extLst>
                </p14:cNvPr>
                <p14:cNvContentPartPr/>
                <p14:nvPr/>
              </p14:nvContentPartPr>
              <p14:xfrm>
                <a:off x="5479122" y="2771108"/>
                <a:ext cx="138600" cy="75960"/>
              </p14:xfrm>
            </p:contentPart>
          </mc:Choice>
          <mc:Fallback>
            <p:pic>
              <p:nvPicPr>
                <p:cNvPr id="249" name="Freihand 248">
                  <a:extLst>
                    <a:ext uri="{FF2B5EF4-FFF2-40B4-BE49-F238E27FC236}">
                      <a16:creationId xmlns:a16="http://schemas.microsoft.com/office/drawing/2014/main" id="{2847227D-362A-45A0-B5A9-F680229A7CEE}"/>
                    </a:ext>
                  </a:extLst>
                </p:cNvPr>
                <p:cNvPicPr/>
                <p:nvPr/>
              </p:nvPicPr>
              <p:blipFill>
                <a:blip r:embed="rId218"/>
                <a:stretch>
                  <a:fillRect/>
                </a:stretch>
              </p:blipFill>
              <p:spPr>
                <a:xfrm>
                  <a:off x="5474802" y="2766788"/>
                  <a:ext cx="147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50" name="Freihand 249">
                  <a:extLst>
                    <a:ext uri="{FF2B5EF4-FFF2-40B4-BE49-F238E27FC236}">
                      <a16:creationId xmlns:a16="http://schemas.microsoft.com/office/drawing/2014/main" id="{173DBF19-6D1D-4C85-97CE-B9DE13742B65}"/>
                    </a:ext>
                  </a:extLst>
                </p14:cNvPr>
                <p14:cNvContentPartPr/>
                <p14:nvPr/>
              </p14:nvContentPartPr>
              <p14:xfrm>
                <a:off x="5823282" y="2286908"/>
                <a:ext cx="176040" cy="66960"/>
              </p14:xfrm>
            </p:contentPart>
          </mc:Choice>
          <mc:Fallback>
            <p:pic>
              <p:nvPicPr>
                <p:cNvPr id="250" name="Freihand 249">
                  <a:extLst>
                    <a:ext uri="{FF2B5EF4-FFF2-40B4-BE49-F238E27FC236}">
                      <a16:creationId xmlns:a16="http://schemas.microsoft.com/office/drawing/2014/main" id="{173DBF19-6D1D-4C85-97CE-B9DE13742B65}"/>
                    </a:ext>
                  </a:extLst>
                </p:cNvPr>
                <p:cNvPicPr/>
                <p:nvPr/>
              </p:nvPicPr>
              <p:blipFill>
                <a:blip r:embed="rId220"/>
                <a:stretch>
                  <a:fillRect/>
                </a:stretch>
              </p:blipFill>
              <p:spPr>
                <a:xfrm>
                  <a:off x="5818962" y="2282588"/>
                  <a:ext cx="184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51" name="Freihand 250">
                  <a:extLst>
                    <a:ext uri="{FF2B5EF4-FFF2-40B4-BE49-F238E27FC236}">
                      <a16:creationId xmlns:a16="http://schemas.microsoft.com/office/drawing/2014/main" id="{D02BB34B-9EEE-4E64-9593-44636BEB1B01}"/>
                    </a:ext>
                  </a:extLst>
                </p14:cNvPr>
                <p14:cNvContentPartPr/>
                <p14:nvPr/>
              </p14:nvContentPartPr>
              <p14:xfrm>
                <a:off x="5853162" y="2323628"/>
                <a:ext cx="156600" cy="37800"/>
              </p14:xfrm>
            </p:contentPart>
          </mc:Choice>
          <mc:Fallback>
            <p:pic>
              <p:nvPicPr>
                <p:cNvPr id="251" name="Freihand 250">
                  <a:extLst>
                    <a:ext uri="{FF2B5EF4-FFF2-40B4-BE49-F238E27FC236}">
                      <a16:creationId xmlns:a16="http://schemas.microsoft.com/office/drawing/2014/main" id="{D02BB34B-9EEE-4E64-9593-44636BEB1B01}"/>
                    </a:ext>
                  </a:extLst>
                </p:cNvPr>
                <p:cNvPicPr/>
                <p:nvPr/>
              </p:nvPicPr>
              <p:blipFill>
                <a:blip r:embed="rId222"/>
                <a:stretch>
                  <a:fillRect/>
                </a:stretch>
              </p:blipFill>
              <p:spPr>
                <a:xfrm>
                  <a:off x="5848842" y="2319308"/>
                  <a:ext cx="165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52" name="Freihand 251">
                  <a:extLst>
                    <a:ext uri="{FF2B5EF4-FFF2-40B4-BE49-F238E27FC236}">
                      <a16:creationId xmlns:a16="http://schemas.microsoft.com/office/drawing/2014/main" id="{28BCA804-22B3-4331-9E78-EC2B9CF1BDD5}"/>
                    </a:ext>
                  </a:extLst>
                </p14:cNvPr>
                <p14:cNvContentPartPr/>
                <p14:nvPr/>
              </p14:nvContentPartPr>
              <p14:xfrm>
                <a:off x="6166722" y="2087108"/>
                <a:ext cx="82080" cy="210600"/>
              </p14:xfrm>
            </p:contentPart>
          </mc:Choice>
          <mc:Fallback>
            <p:pic>
              <p:nvPicPr>
                <p:cNvPr id="252" name="Freihand 251">
                  <a:extLst>
                    <a:ext uri="{FF2B5EF4-FFF2-40B4-BE49-F238E27FC236}">
                      <a16:creationId xmlns:a16="http://schemas.microsoft.com/office/drawing/2014/main" id="{28BCA804-22B3-4331-9E78-EC2B9CF1BDD5}"/>
                    </a:ext>
                  </a:extLst>
                </p:cNvPr>
                <p:cNvPicPr/>
                <p:nvPr/>
              </p:nvPicPr>
              <p:blipFill>
                <a:blip r:embed="rId224"/>
                <a:stretch>
                  <a:fillRect/>
                </a:stretch>
              </p:blipFill>
              <p:spPr>
                <a:xfrm>
                  <a:off x="6162402" y="2082788"/>
                  <a:ext cx="907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53" name="Freihand 252">
                  <a:extLst>
                    <a:ext uri="{FF2B5EF4-FFF2-40B4-BE49-F238E27FC236}">
                      <a16:creationId xmlns:a16="http://schemas.microsoft.com/office/drawing/2014/main" id="{647ABAC8-5C53-4E8B-99BC-9B9CF97E796F}"/>
                    </a:ext>
                  </a:extLst>
                </p14:cNvPr>
                <p14:cNvContentPartPr/>
                <p14:nvPr/>
              </p14:nvContentPartPr>
              <p14:xfrm>
                <a:off x="6319722" y="2072708"/>
                <a:ext cx="54360" cy="92520"/>
              </p14:xfrm>
            </p:contentPart>
          </mc:Choice>
          <mc:Fallback>
            <p:pic>
              <p:nvPicPr>
                <p:cNvPr id="253" name="Freihand 252">
                  <a:extLst>
                    <a:ext uri="{FF2B5EF4-FFF2-40B4-BE49-F238E27FC236}">
                      <a16:creationId xmlns:a16="http://schemas.microsoft.com/office/drawing/2014/main" id="{647ABAC8-5C53-4E8B-99BC-9B9CF97E796F}"/>
                    </a:ext>
                  </a:extLst>
                </p:cNvPr>
                <p:cNvPicPr/>
                <p:nvPr/>
              </p:nvPicPr>
              <p:blipFill>
                <a:blip r:embed="rId226"/>
                <a:stretch>
                  <a:fillRect/>
                </a:stretch>
              </p:blipFill>
              <p:spPr>
                <a:xfrm>
                  <a:off x="6315402" y="2068388"/>
                  <a:ext cx="63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54" name="Freihand 253">
                  <a:extLst>
                    <a:ext uri="{FF2B5EF4-FFF2-40B4-BE49-F238E27FC236}">
                      <a16:creationId xmlns:a16="http://schemas.microsoft.com/office/drawing/2014/main" id="{9A4FC76E-4B1C-494F-B686-8999C6657D17}"/>
                    </a:ext>
                  </a:extLst>
                </p14:cNvPr>
                <p14:cNvContentPartPr/>
                <p14:nvPr/>
              </p14:nvContentPartPr>
              <p14:xfrm>
                <a:off x="6110202" y="2165948"/>
                <a:ext cx="316440" cy="148680"/>
              </p14:xfrm>
            </p:contentPart>
          </mc:Choice>
          <mc:Fallback>
            <p:pic>
              <p:nvPicPr>
                <p:cNvPr id="254" name="Freihand 253">
                  <a:extLst>
                    <a:ext uri="{FF2B5EF4-FFF2-40B4-BE49-F238E27FC236}">
                      <a16:creationId xmlns:a16="http://schemas.microsoft.com/office/drawing/2014/main" id="{9A4FC76E-4B1C-494F-B686-8999C6657D17}"/>
                    </a:ext>
                  </a:extLst>
                </p:cNvPr>
                <p:cNvPicPr/>
                <p:nvPr/>
              </p:nvPicPr>
              <p:blipFill>
                <a:blip r:embed="rId228"/>
                <a:stretch>
                  <a:fillRect/>
                </a:stretch>
              </p:blipFill>
              <p:spPr>
                <a:xfrm>
                  <a:off x="6105882" y="2161628"/>
                  <a:ext cx="325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55" name="Freihand 254">
                  <a:extLst>
                    <a:ext uri="{FF2B5EF4-FFF2-40B4-BE49-F238E27FC236}">
                      <a16:creationId xmlns:a16="http://schemas.microsoft.com/office/drawing/2014/main" id="{474D078B-96F8-412C-9D02-4A6CBCA2A799}"/>
                    </a:ext>
                  </a:extLst>
                </p14:cNvPr>
                <p14:cNvContentPartPr/>
                <p14:nvPr/>
              </p14:nvContentPartPr>
              <p14:xfrm>
                <a:off x="6278682" y="2252348"/>
                <a:ext cx="85680" cy="211320"/>
              </p14:xfrm>
            </p:contentPart>
          </mc:Choice>
          <mc:Fallback>
            <p:pic>
              <p:nvPicPr>
                <p:cNvPr id="255" name="Freihand 254">
                  <a:extLst>
                    <a:ext uri="{FF2B5EF4-FFF2-40B4-BE49-F238E27FC236}">
                      <a16:creationId xmlns:a16="http://schemas.microsoft.com/office/drawing/2014/main" id="{474D078B-96F8-412C-9D02-4A6CBCA2A799}"/>
                    </a:ext>
                  </a:extLst>
                </p:cNvPr>
                <p:cNvPicPr/>
                <p:nvPr/>
              </p:nvPicPr>
              <p:blipFill>
                <a:blip r:embed="rId230"/>
                <a:stretch>
                  <a:fillRect/>
                </a:stretch>
              </p:blipFill>
              <p:spPr>
                <a:xfrm>
                  <a:off x="6274362" y="2248028"/>
                  <a:ext cx="94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56" name="Freihand 255">
                  <a:extLst>
                    <a:ext uri="{FF2B5EF4-FFF2-40B4-BE49-F238E27FC236}">
                      <a16:creationId xmlns:a16="http://schemas.microsoft.com/office/drawing/2014/main" id="{CCBC835A-8760-488F-BF60-F0C01AB46D93}"/>
                    </a:ext>
                  </a:extLst>
                </p14:cNvPr>
                <p14:cNvContentPartPr/>
                <p14:nvPr/>
              </p14:nvContentPartPr>
              <p14:xfrm>
                <a:off x="6402522" y="2299508"/>
                <a:ext cx="138600" cy="71280"/>
              </p14:xfrm>
            </p:contentPart>
          </mc:Choice>
          <mc:Fallback>
            <p:pic>
              <p:nvPicPr>
                <p:cNvPr id="256" name="Freihand 255">
                  <a:extLst>
                    <a:ext uri="{FF2B5EF4-FFF2-40B4-BE49-F238E27FC236}">
                      <a16:creationId xmlns:a16="http://schemas.microsoft.com/office/drawing/2014/main" id="{CCBC835A-8760-488F-BF60-F0C01AB46D93}"/>
                    </a:ext>
                  </a:extLst>
                </p:cNvPr>
                <p:cNvPicPr/>
                <p:nvPr/>
              </p:nvPicPr>
              <p:blipFill>
                <a:blip r:embed="rId232"/>
                <a:stretch>
                  <a:fillRect/>
                </a:stretch>
              </p:blipFill>
              <p:spPr>
                <a:xfrm>
                  <a:off x="6398202" y="2295188"/>
                  <a:ext cx="147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57" name="Freihand 256">
                  <a:extLst>
                    <a:ext uri="{FF2B5EF4-FFF2-40B4-BE49-F238E27FC236}">
                      <a16:creationId xmlns:a16="http://schemas.microsoft.com/office/drawing/2014/main" id="{1378C79B-D601-4E2D-8F71-A37F50F891F1}"/>
                    </a:ext>
                  </a:extLst>
                </p14:cNvPr>
                <p14:cNvContentPartPr/>
                <p14:nvPr/>
              </p14:nvContentPartPr>
              <p14:xfrm>
                <a:off x="4763082" y="2276468"/>
                <a:ext cx="203040" cy="857520"/>
              </p14:xfrm>
            </p:contentPart>
          </mc:Choice>
          <mc:Fallback>
            <p:pic>
              <p:nvPicPr>
                <p:cNvPr id="257" name="Freihand 256">
                  <a:extLst>
                    <a:ext uri="{FF2B5EF4-FFF2-40B4-BE49-F238E27FC236}">
                      <a16:creationId xmlns:a16="http://schemas.microsoft.com/office/drawing/2014/main" id="{1378C79B-D601-4E2D-8F71-A37F50F891F1}"/>
                    </a:ext>
                  </a:extLst>
                </p:cNvPr>
                <p:cNvPicPr/>
                <p:nvPr/>
              </p:nvPicPr>
              <p:blipFill>
                <a:blip r:embed="rId234"/>
                <a:stretch>
                  <a:fillRect/>
                </a:stretch>
              </p:blipFill>
              <p:spPr>
                <a:xfrm>
                  <a:off x="4758762" y="2272148"/>
                  <a:ext cx="211680" cy="866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58" name="Freihand 257">
                  <a:extLst>
                    <a:ext uri="{FF2B5EF4-FFF2-40B4-BE49-F238E27FC236}">
                      <a16:creationId xmlns:a16="http://schemas.microsoft.com/office/drawing/2014/main" id="{E1666B0B-15E2-4E39-95CE-4AF5B63C31DD}"/>
                    </a:ext>
                  </a:extLst>
                </p14:cNvPr>
                <p14:cNvContentPartPr/>
                <p14:nvPr/>
              </p14:nvContentPartPr>
              <p14:xfrm>
                <a:off x="4808082" y="1810628"/>
                <a:ext cx="1769760" cy="562320"/>
              </p14:xfrm>
            </p:contentPart>
          </mc:Choice>
          <mc:Fallback>
            <p:pic>
              <p:nvPicPr>
                <p:cNvPr id="258" name="Freihand 257">
                  <a:extLst>
                    <a:ext uri="{FF2B5EF4-FFF2-40B4-BE49-F238E27FC236}">
                      <a16:creationId xmlns:a16="http://schemas.microsoft.com/office/drawing/2014/main" id="{E1666B0B-15E2-4E39-95CE-4AF5B63C31DD}"/>
                    </a:ext>
                  </a:extLst>
                </p:cNvPr>
                <p:cNvPicPr/>
                <p:nvPr/>
              </p:nvPicPr>
              <p:blipFill>
                <a:blip r:embed="rId236"/>
                <a:stretch>
                  <a:fillRect/>
                </a:stretch>
              </p:blipFill>
              <p:spPr>
                <a:xfrm>
                  <a:off x="4803762" y="1806308"/>
                  <a:ext cx="177840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59" name="Freihand 258">
                  <a:extLst>
                    <a:ext uri="{FF2B5EF4-FFF2-40B4-BE49-F238E27FC236}">
                      <a16:creationId xmlns:a16="http://schemas.microsoft.com/office/drawing/2014/main" id="{6DDC69CE-6AA8-4B69-A343-08316F4C74DD}"/>
                    </a:ext>
                  </a:extLst>
                </p14:cNvPr>
                <p14:cNvContentPartPr/>
                <p14:nvPr/>
              </p14:nvContentPartPr>
              <p14:xfrm>
                <a:off x="4988802" y="2456108"/>
                <a:ext cx="1755360" cy="757080"/>
              </p14:xfrm>
            </p:contentPart>
          </mc:Choice>
          <mc:Fallback>
            <p:pic>
              <p:nvPicPr>
                <p:cNvPr id="259" name="Freihand 258">
                  <a:extLst>
                    <a:ext uri="{FF2B5EF4-FFF2-40B4-BE49-F238E27FC236}">
                      <a16:creationId xmlns:a16="http://schemas.microsoft.com/office/drawing/2014/main" id="{6DDC69CE-6AA8-4B69-A343-08316F4C74DD}"/>
                    </a:ext>
                  </a:extLst>
                </p:cNvPr>
                <p:cNvPicPr/>
                <p:nvPr/>
              </p:nvPicPr>
              <p:blipFill>
                <a:blip r:embed="rId238"/>
                <a:stretch>
                  <a:fillRect/>
                </a:stretch>
              </p:blipFill>
              <p:spPr>
                <a:xfrm>
                  <a:off x="4984482" y="2451788"/>
                  <a:ext cx="176400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61" name="Freihand 260">
                  <a:extLst>
                    <a:ext uri="{FF2B5EF4-FFF2-40B4-BE49-F238E27FC236}">
                      <a16:creationId xmlns:a16="http://schemas.microsoft.com/office/drawing/2014/main" id="{FC3C0E6E-2B1A-4D7D-94A2-506906DFFD8F}"/>
                    </a:ext>
                  </a:extLst>
                </p14:cNvPr>
                <p14:cNvContentPartPr/>
                <p14:nvPr/>
              </p14:nvContentPartPr>
              <p14:xfrm>
                <a:off x="1296282" y="1441628"/>
                <a:ext cx="178560" cy="167400"/>
              </p14:xfrm>
            </p:contentPart>
          </mc:Choice>
          <mc:Fallback>
            <p:pic>
              <p:nvPicPr>
                <p:cNvPr id="261" name="Freihand 260">
                  <a:extLst>
                    <a:ext uri="{FF2B5EF4-FFF2-40B4-BE49-F238E27FC236}">
                      <a16:creationId xmlns:a16="http://schemas.microsoft.com/office/drawing/2014/main" id="{FC3C0E6E-2B1A-4D7D-94A2-506906DFFD8F}"/>
                    </a:ext>
                  </a:extLst>
                </p:cNvPr>
                <p:cNvPicPr/>
                <p:nvPr/>
              </p:nvPicPr>
              <p:blipFill>
                <a:blip r:embed="rId240"/>
                <a:stretch>
                  <a:fillRect/>
                </a:stretch>
              </p:blipFill>
              <p:spPr>
                <a:xfrm>
                  <a:off x="1291962" y="1437308"/>
                  <a:ext cx="187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3" name="Freihand 262">
                  <a:extLst>
                    <a:ext uri="{FF2B5EF4-FFF2-40B4-BE49-F238E27FC236}">
                      <a16:creationId xmlns:a16="http://schemas.microsoft.com/office/drawing/2014/main" id="{29D33363-BB80-40D9-AD20-B2F0691CEF52}"/>
                    </a:ext>
                  </a:extLst>
                </p14:cNvPr>
                <p14:cNvContentPartPr/>
                <p14:nvPr/>
              </p14:nvContentPartPr>
              <p14:xfrm>
                <a:off x="1115922" y="1294748"/>
                <a:ext cx="463680" cy="673920"/>
              </p14:xfrm>
            </p:contentPart>
          </mc:Choice>
          <mc:Fallback>
            <p:pic>
              <p:nvPicPr>
                <p:cNvPr id="263" name="Freihand 262">
                  <a:extLst>
                    <a:ext uri="{FF2B5EF4-FFF2-40B4-BE49-F238E27FC236}">
                      <a16:creationId xmlns:a16="http://schemas.microsoft.com/office/drawing/2014/main" id="{29D33363-BB80-40D9-AD20-B2F0691CEF52}"/>
                    </a:ext>
                  </a:extLst>
                </p:cNvPr>
                <p:cNvPicPr/>
                <p:nvPr/>
              </p:nvPicPr>
              <p:blipFill>
                <a:blip r:embed="rId242"/>
                <a:stretch>
                  <a:fillRect/>
                </a:stretch>
              </p:blipFill>
              <p:spPr>
                <a:xfrm>
                  <a:off x="1111602" y="1290428"/>
                  <a:ext cx="472320" cy="682560"/>
                </a:xfrm>
                <a:prstGeom prst="rect">
                  <a:avLst/>
                </a:prstGeom>
              </p:spPr>
            </p:pic>
          </mc:Fallback>
        </mc:AlternateContent>
      </p:grpSp>
    </p:spTree>
    <p:extLst>
      <p:ext uri="{BB962C8B-B14F-4D97-AF65-F5344CB8AC3E}">
        <p14:creationId xmlns:p14="http://schemas.microsoft.com/office/powerpoint/2010/main" val="337315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BCF76BF-C71A-4682-A3E4-5FD339238CCC}"/>
                  </a:ext>
                </a:extLst>
              </p14:cNvPr>
              <p14:cNvContentPartPr/>
              <p14:nvPr/>
            </p14:nvContentPartPr>
            <p14:xfrm>
              <a:off x="153282" y="3760388"/>
              <a:ext cx="205560" cy="2360520"/>
            </p14:xfrm>
          </p:contentPart>
        </mc:Choice>
        <mc:Fallback>
          <p:pic>
            <p:nvPicPr>
              <p:cNvPr id="2" name="Freihand 1">
                <a:extLst>
                  <a:ext uri="{FF2B5EF4-FFF2-40B4-BE49-F238E27FC236}">
                    <a16:creationId xmlns:a16="http://schemas.microsoft.com/office/drawing/2014/main" id="{CBCF76BF-C71A-4682-A3E4-5FD339238CCC}"/>
                  </a:ext>
                </a:extLst>
              </p:cNvPr>
              <p:cNvPicPr/>
              <p:nvPr/>
            </p:nvPicPr>
            <p:blipFill>
              <a:blip r:embed="rId5"/>
              <a:stretch>
                <a:fillRect/>
              </a:stretch>
            </p:blipFill>
            <p:spPr>
              <a:xfrm>
                <a:off x="148962" y="3756068"/>
                <a:ext cx="214200" cy="2369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A40219A-8C65-409E-9EB6-76ED1D3BA892}"/>
                  </a:ext>
                </a:extLst>
              </p14:cNvPr>
              <p14:cNvContentPartPr/>
              <p14:nvPr/>
            </p14:nvContentPartPr>
            <p14:xfrm>
              <a:off x="573042" y="3628628"/>
              <a:ext cx="8198640" cy="2431800"/>
            </p14:xfrm>
          </p:contentPart>
        </mc:Choice>
        <mc:Fallback>
          <p:pic>
            <p:nvPicPr>
              <p:cNvPr id="4" name="Freihand 3">
                <a:extLst>
                  <a:ext uri="{FF2B5EF4-FFF2-40B4-BE49-F238E27FC236}">
                    <a16:creationId xmlns:a16="http://schemas.microsoft.com/office/drawing/2014/main" id="{8A40219A-8C65-409E-9EB6-76ED1D3BA892}"/>
                  </a:ext>
                </a:extLst>
              </p:cNvPr>
              <p:cNvPicPr/>
              <p:nvPr/>
            </p:nvPicPr>
            <p:blipFill>
              <a:blip r:embed="rId7"/>
              <a:stretch>
                <a:fillRect/>
              </a:stretch>
            </p:blipFill>
            <p:spPr>
              <a:xfrm>
                <a:off x="568722" y="3624308"/>
                <a:ext cx="8207280" cy="2440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653F1D1-D295-4F74-ABE7-2A44C301EF85}"/>
                  </a:ext>
                </a:extLst>
              </p14:cNvPr>
              <p14:cNvContentPartPr/>
              <p14:nvPr/>
            </p14:nvContentPartPr>
            <p14:xfrm>
              <a:off x="2891082" y="5229188"/>
              <a:ext cx="3675240" cy="519480"/>
            </p14:xfrm>
          </p:contentPart>
        </mc:Choice>
        <mc:Fallback>
          <p:pic>
            <p:nvPicPr>
              <p:cNvPr id="5" name="Freihand 4">
                <a:extLst>
                  <a:ext uri="{FF2B5EF4-FFF2-40B4-BE49-F238E27FC236}">
                    <a16:creationId xmlns:a16="http://schemas.microsoft.com/office/drawing/2014/main" id="{D653F1D1-D295-4F74-ABE7-2A44C301EF85}"/>
                  </a:ext>
                </a:extLst>
              </p:cNvPr>
              <p:cNvPicPr/>
              <p:nvPr/>
            </p:nvPicPr>
            <p:blipFill>
              <a:blip r:embed="rId9"/>
              <a:stretch>
                <a:fillRect/>
              </a:stretch>
            </p:blipFill>
            <p:spPr>
              <a:xfrm>
                <a:off x="2886762" y="5224868"/>
                <a:ext cx="3683880" cy="528120"/>
              </a:xfrm>
              <a:prstGeom prst="rect">
                <a:avLst/>
              </a:prstGeom>
            </p:spPr>
          </p:pic>
        </mc:Fallback>
      </mc:AlternateContent>
      <p:grpSp>
        <p:nvGrpSpPr>
          <p:cNvPr id="30" name="Gruppieren 29">
            <a:extLst>
              <a:ext uri="{FF2B5EF4-FFF2-40B4-BE49-F238E27FC236}">
                <a16:creationId xmlns:a16="http://schemas.microsoft.com/office/drawing/2014/main" id="{41F15A3B-C840-4C3A-88E4-29B241033A72}"/>
              </a:ext>
            </a:extLst>
          </p:cNvPr>
          <p:cNvGrpSpPr/>
          <p:nvPr/>
        </p:nvGrpSpPr>
        <p:grpSpPr>
          <a:xfrm>
            <a:off x="2939322" y="1634948"/>
            <a:ext cx="8768520" cy="4120200"/>
            <a:chOff x="2939322" y="1634948"/>
            <a:chExt cx="8768520" cy="412020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35B209B9-5D61-480F-A7AC-B153FE12C388}"/>
                    </a:ext>
                  </a:extLst>
                </p14:cNvPr>
                <p14:cNvContentPartPr/>
                <p14:nvPr/>
              </p14:nvContentPartPr>
              <p14:xfrm>
                <a:off x="2939322" y="5213348"/>
                <a:ext cx="3618000" cy="541800"/>
              </p14:xfrm>
            </p:contentPart>
          </mc:Choice>
          <mc:Fallback>
            <p:pic>
              <p:nvPicPr>
                <p:cNvPr id="6" name="Freihand 5">
                  <a:extLst>
                    <a:ext uri="{FF2B5EF4-FFF2-40B4-BE49-F238E27FC236}">
                      <a16:creationId xmlns:a16="http://schemas.microsoft.com/office/drawing/2014/main" id="{35B209B9-5D61-480F-A7AC-B153FE12C388}"/>
                    </a:ext>
                  </a:extLst>
                </p:cNvPr>
                <p:cNvPicPr/>
                <p:nvPr/>
              </p:nvPicPr>
              <p:blipFill>
                <a:blip r:embed="rId11"/>
                <a:stretch>
                  <a:fillRect/>
                </a:stretch>
              </p:blipFill>
              <p:spPr>
                <a:xfrm>
                  <a:off x="2935002" y="5209028"/>
                  <a:ext cx="362664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55BD5A6F-B9E1-4E3E-84F2-6FB9A89650C3}"/>
                    </a:ext>
                  </a:extLst>
                </p14:cNvPr>
                <p14:cNvContentPartPr/>
                <p14:nvPr/>
              </p14:nvContentPartPr>
              <p14:xfrm>
                <a:off x="5136042" y="2537828"/>
                <a:ext cx="3742920" cy="2794320"/>
              </p14:xfrm>
            </p:contentPart>
          </mc:Choice>
          <mc:Fallback>
            <p:pic>
              <p:nvPicPr>
                <p:cNvPr id="7" name="Freihand 6">
                  <a:extLst>
                    <a:ext uri="{FF2B5EF4-FFF2-40B4-BE49-F238E27FC236}">
                      <a16:creationId xmlns:a16="http://schemas.microsoft.com/office/drawing/2014/main" id="{55BD5A6F-B9E1-4E3E-84F2-6FB9A89650C3}"/>
                    </a:ext>
                  </a:extLst>
                </p:cNvPr>
                <p:cNvPicPr/>
                <p:nvPr/>
              </p:nvPicPr>
              <p:blipFill>
                <a:blip r:embed="rId13"/>
                <a:stretch>
                  <a:fillRect/>
                </a:stretch>
              </p:blipFill>
              <p:spPr>
                <a:xfrm>
                  <a:off x="5131722" y="2533508"/>
                  <a:ext cx="3751560" cy="280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FC528A7-8280-4B61-AE28-CA92AAD5C5E0}"/>
                    </a:ext>
                  </a:extLst>
                </p14:cNvPr>
                <p14:cNvContentPartPr/>
                <p14:nvPr/>
              </p14:nvContentPartPr>
              <p14:xfrm>
                <a:off x="9035922" y="2061548"/>
                <a:ext cx="150840" cy="223560"/>
              </p14:xfrm>
            </p:contentPart>
          </mc:Choice>
          <mc:Fallback>
            <p:pic>
              <p:nvPicPr>
                <p:cNvPr id="9" name="Freihand 8">
                  <a:extLst>
                    <a:ext uri="{FF2B5EF4-FFF2-40B4-BE49-F238E27FC236}">
                      <a16:creationId xmlns:a16="http://schemas.microsoft.com/office/drawing/2014/main" id="{9FC528A7-8280-4B61-AE28-CA92AAD5C5E0}"/>
                    </a:ext>
                  </a:extLst>
                </p:cNvPr>
                <p:cNvPicPr/>
                <p:nvPr/>
              </p:nvPicPr>
              <p:blipFill>
                <a:blip r:embed="rId15"/>
                <a:stretch>
                  <a:fillRect/>
                </a:stretch>
              </p:blipFill>
              <p:spPr>
                <a:xfrm>
                  <a:off x="9031602" y="2057228"/>
                  <a:ext cx="159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5E608F4-5659-4C44-B067-30B1EB04B94C}"/>
                    </a:ext>
                  </a:extLst>
                </p14:cNvPr>
                <p14:cNvContentPartPr/>
                <p14:nvPr/>
              </p14:nvContentPartPr>
              <p14:xfrm>
                <a:off x="9168402" y="2128868"/>
                <a:ext cx="181440" cy="109800"/>
              </p14:xfrm>
            </p:contentPart>
          </mc:Choice>
          <mc:Fallback>
            <p:pic>
              <p:nvPicPr>
                <p:cNvPr id="10" name="Freihand 9">
                  <a:extLst>
                    <a:ext uri="{FF2B5EF4-FFF2-40B4-BE49-F238E27FC236}">
                      <a16:creationId xmlns:a16="http://schemas.microsoft.com/office/drawing/2014/main" id="{E5E608F4-5659-4C44-B067-30B1EB04B94C}"/>
                    </a:ext>
                  </a:extLst>
                </p:cNvPr>
                <p:cNvPicPr/>
                <p:nvPr/>
              </p:nvPicPr>
              <p:blipFill>
                <a:blip r:embed="rId17"/>
                <a:stretch>
                  <a:fillRect/>
                </a:stretch>
              </p:blipFill>
              <p:spPr>
                <a:xfrm>
                  <a:off x="9164082" y="2124548"/>
                  <a:ext cx="190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90C65678-6F47-4814-9233-F44D19E69EDB}"/>
                    </a:ext>
                  </a:extLst>
                </p14:cNvPr>
                <p14:cNvContentPartPr/>
                <p14:nvPr/>
              </p14:nvContentPartPr>
              <p14:xfrm>
                <a:off x="9382602" y="1832948"/>
                <a:ext cx="401040" cy="327240"/>
              </p14:xfrm>
            </p:contentPart>
          </mc:Choice>
          <mc:Fallback>
            <p:pic>
              <p:nvPicPr>
                <p:cNvPr id="11" name="Freihand 10">
                  <a:extLst>
                    <a:ext uri="{FF2B5EF4-FFF2-40B4-BE49-F238E27FC236}">
                      <a16:creationId xmlns:a16="http://schemas.microsoft.com/office/drawing/2014/main" id="{90C65678-6F47-4814-9233-F44D19E69EDB}"/>
                    </a:ext>
                  </a:extLst>
                </p:cNvPr>
                <p:cNvPicPr/>
                <p:nvPr/>
              </p:nvPicPr>
              <p:blipFill>
                <a:blip r:embed="rId19"/>
                <a:stretch>
                  <a:fillRect/>
                </a:stretch>
              </p:blipFill>
              <p:spPr>
                <a:xfrm>
                  <a:off x="9378282" y="1828628"/>
                  <a:ext cx="4096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13F9A7F7-9B47-47D7-BE93-895B7C84E0C2}"/>
                    </a:ext>
                  </a:extLst>
                </p14:cNvPr>
                <p14:cNvContentPartPr/>
                <p14:nvPr/>
              </p14:nvContentPartPr>
              <p14:xfrm>
                <a:off x="9805602" y="1932668"/>
                <a:ext cx="145800" cy="71280"/>
              </p14:xfrm>
            </p:contentPart>
          </mc:Choice>
          <mc:Fallback>
            <p:pic>
              <p:nvPicPr>
                <p:cNvPr id="12" name="Freihand 11">
                  <a:extLst>
                    <a:ext uri="{FF2B5EF4-FFF2-40B4-BE49-F238E27FC236}">
                      <a16:creationId xmlns:a16="http://schemas.microsoft.com/office/drawing/2014/main" id="{13F9A7F7-9B47-47D7-BE93-895B7C84E0C2}"/>
                    </a:ext>
                  </a:extLst>
                </p:cNvPr>
                <p:cNvPicPr/>
                <p:nvPr/>
              </p:nvPicPr>
              <p:blipFill>
                <a:blip r:embed="rId21"/>
                <a:stretch>
                  <a:fillRect/>
                </a:stretch>
              </p:blipFill>
              <p:spPr>
                <a:xfrm>
                  <a:off x="9801282" y="1928348"/>
                  <a:ext cx="154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16E005EB-0D1E-40E8-9350-C871C5438449}"/>
                    </a:ext>
                  </a:extLst>
                </p14:cNvPr>
                <p14:cNvContentPartPr/>
                <p14:nvPr/>
              </p14:nvContentPartPr>
              <p14:xfrm>
                <a:off x="9942402" y="1898468"/>
                <a:ext cx="87120" cy="78120"/>
              </p14:xfrm>
            </p:contentPart>
          </mc:Choice>
          <mc:Fallback>
            <p:pic>
              <p:nvPicPr>
                <p:cNvPr id="13" name="Freihand 12">
                  <a:extLst>
                    <a:ext uri="{FF2B5EF4-FFF2-40B4-BE49-F238E27FC236}">
                      <a16:creationId xmlns:a16="http://schemas.microsoft.com/office/drawing/2014/main" id="{16E005EB-0D1E-40E8-9350-C871C5438449}"/>
                    </a:ext>
                  </a:extLst>
                </p:cNvPr>
                <p:cNvPicPr/>
                <p:nvPr/>
              </p:nvPicPr>
              <p:blipFill>
                <a:blip r:embed="rId23"/>
                <a:stretch>
                  <a:fillRect/>
                </a:stretch>
              </p:blipFill>
              <p:spPr>
                <a:xfrm>
                  <a:off x="9938082" y="1894148"/>
                  <a:ext cx="95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9FCC1EFF-C3C9-4A6C-86B5-B694939244C0}"/>
                    </a:ext>
                  </a:extLst>
                </p14:cNvPr>
                <p14:cNvContentPartPr/>
                <p14:nvPr/>
              </p14:nvContentPartPr>
              <p14:xfrm>
                <a:off x="10100442" y="1843388"/>
                <a:ext cx="262080" cy="91080"/>
              </p14:xfrm>
            </p:contentPart>
          </mc:Choice>
          <mc:Fallback>
            <p:pic>
              <p:nvPicPr>
                <p:cNvPr id="14" name="Freihand 13">
                  <a:extLst>
                    <a:ext uri="{FF2B5EF4-FFF2-40B4-BE49-F238E27FC236}">
                      <a16:creationId xmlns:a16="http://schemas.microsoft.com/office/drawing/2014/main" id="{9FCC1EFF-C3C9-4A6C-86B5-B694939244C0}"/>
                    </a:ext>
                  </a:extLst>
                </p:cNvPr>
                <p:cNvPicPr/>
                <p:nvPr/>
              </p:nvPicPr>
              <p:blipFill>
                <a:blip r:embed="rId25"/>
                <a:stretch>
                  <a:fillRect/>
                </a:stretch>
              </p:blipFill>
              <p:spPr>
                <a:xfrm>
                  <a:off x="10096122" y="1839068"/>
                  <a:ext cx="270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51F71CDE-436A-4E54-920A-CF20C67DE8A9}"/>
                    </a:ext>
                  </a:extLst>
                </p14:cNvPr>
                <p14:cNvContentPartPr/>
                <p14:nvPr/>
              </p14:nvContentPartPr>
              <p14:xfrm>
                <a:off x="10448922" y="1793348"/>
                <a:ext cx="134280" cy="70920"/>
              </p14:xfrm>
            </p:contentPart>
          </mc:Choice>
          <mc:Fallback>
            <p:pic>
              <p:nvPicPr>
                <p:cNvPr id="15" name="Freihand 14">
                  <a:extLst>
                    <a:ext uri="{FF2B5EF4-FFF2-40B4-BE49-F238E27FC236}">
                      <a16:creationId xmlns:a16="http://schemas.microsoft.com/office/drawing/2014/main" id="{51F71CDE-436A-4E54-920A-CF20C67DE8A9}"/>
                    </a:ext>
                  </a:extLst>
                </p:cNvPr>
                <p:cNvPicPr/>
                <p:nvPr/>
              </p:nvPicPr>
              <p:blipFill>
                <a:blip r:embed="rId27"/>
                <a:stretch>
                  <a:fillRect/>
                </a:stretch>
              </p:blipFill>
              <p:spPr>
                <a:xfrm>
                  <a:off x="10444602" y="1789028"/>
                  <a:ext cx="142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70C92BE2-7678-41CF-A9A7-2EF95EF55BA2}"/>
                    </a:ext>
                  </a:extLst>
                </p14:cNvPr>
                <p14:cNvContentPartPr/>
                <p14:nvPr/>
              </p14:nvContentPartPr>
              <p14:xfrm>
                <a:off x="10573482" y="1634948"/>
                <a:ext cx="507960" cy="213120"/>
              </p14:xfrm>
            </p:contentPart>
          </mc:Choice>
          <mc:Fallback>
            <p:pic>
              <p:nvPicPr>
                <p:cNvPr id="16" name="Freihand 15">
                  <a:extLst>
                    <a:ext uri="{FF2B5EF4-FFF2-40B4-BE49-F238E27FC236}">
                      <a16:creationId xmlns:a16="http://schemas.microsoft.com/office/drawing/2014/main" id="{70C92BE2-7678-41CF-A9A7-2EF95EF55BA2}"/>
                    </a:ext>
                  </a:extLst>
                </p:cNvPr>
                <p:cNvPicPr/>
                <p:nvPr/>
              </p:nvPicPr>
              <p:blipFill>
                <a:blip r:embed="rId29"/>
                <a:stretch>
                  <a:fillRect/>
                </a:stretch>
              </p:blipFill>
              <p:spPr>
                <a:xfrm>
                  <a:off x="10569162" y="1630628"/>
                  <a:ext cx="516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AF3BBCD7-B160-4C76-8397-97C2DDE3BA41}"/>
                    </a:ext>
                  </a:extLst>
                </p14:cNvPr>
                <p14:cNvContentPartPr/>
                <p14:nvPr/>
              </p14:nvContentPartPr>
              <p14:xfrm>
                <a:off x="10174602" y="2155868"/>
                <a:ext cx="222480" cy="82800"/>
              </p14:xfrm>
            </p:contentPart>
          </mc:Choice>
          <mc:Fallback>
            <p:pic>
              <p:nvPicPr>
                <p:cNvPr id="17" name="Freihand 16">
                  <a:extLst>
                    <a:ext uri="{FF2B5EF4-FFF2-40B4-BE49-F238E27FC236}">
                      <a16:creationId xmlns:a16="http://schemas.microsoft.com/office/drawing/2014/main" id="{AF3BBCD7-B160-4C76-8397-97C2DDE3BA41}"/>
                    </a:ext>
                  </a:extLst>
                </p:cNvPr>
                <p:cNvPicPr/>
                <p:nvPr/>
              </p:nvPicPr>
              <p:blipFill>
                <a:blip r:embed="rId31"/>
                <a:stretch>
                  <a:fillRect/>
                </a:stretch>
              </p:blipFill>
              <p:spPr>
                <a:xfrm>
                  <a:off x="10170282" y="2151548"/>
                  <a:ext cx="231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5ABC8C3B-D977-4649-B18B-5DA6FC047CB5}"/>
                    </a:ext>
                  </a:extLst>
                </p14:cNvPr>
                <p14:cNvContentPartPr/>
                <p14:nvPr/>
              </p14:nvContentPartPr>
              <p14:xfrm>
                <a:off x="10375842" y="2059388"/>
                <a:ext cx="20880" cy="14760"/>
              </p14:xfrm>
            </p:contentPart>
          </mc:Choice>
          <mc:Fallback>
            <p:pic>
              <p:nvPicPr>
                <p:cNvPr id="18" name="Freihand 17">
                  <a:extLst>
                    <a:ext uri="{FF2B5EF4-FFF2-40B4-BE49-F238E27FC236}">
                      <a16:creationId xmlns:a16="http://schemas.microsoft.com/office/drawing/2014/main" id="{5ABC8C3B-D977-4649-B18B-5DA6FC047CB5}"/>
                    </a:ext>
                  </a:extLst>
                </p:cNvPr>
                <p:cNvPicPr/>
                <p:nvPr/>
              </p:nvPicPr>
              <p:blipFill>
                <a:blip r:embed="rId33"/>
                <a:stretch>
                  <a:fillRect/>
                </a:stretch>
              </p:blipFill>
              <p:spPr>
                <a:xfrm>
                  <a:off x="10371522" y="2055068"/>
                  <a:ext cx="29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2DCE345C-A347-4ADC-97BD-C2A5C3529C70}"/>
                    </a:ext>
                  </a:extLst>
                </p14:cNvPr>
                <p14:cNvContentPartPr/>
                <p14:nvPr/>
              </p14:nvContentPartPr>
              <p14:xfrm>
                <a:off x="10493202" y="1984868"/>
                <a:ext cx="340200" cy="169200"/>
              </p14:xfrm>
            </p:contentPart>
          </mc:Choice>
          <mc:Fallback>
            <p:pic>
              <p:nvPicPr>
                <p:cNvPr id="19" name="Freihand 18">
                  <a:extLst>
                    <a:ext uri="{FF2B5EF4-FFF2-40B4-BE49-F238E27FC236}">
                      <a16:creationId xmlns:a16="http://schemas.microsoft.com/office/drawing/2014/main" id="{2DCE345C-A347-4ADC-97BD-C2A5C3529C70}"/>
                    </a:ext>
                  </a:extLst>
                </p:cNvPr>
                <p:cNvPicPr/>
                <p:nvPr/>
              </p:nvPicPr>
              <p:blipFill>
                <a:blip r:embed="rId35"/>
                <a:stretch>
                  <a:fillRect/>
                </a:stretch>
              </p:blipFill>
              <p:spPr>
                <a:xfrm>
                  <a:off x="10488882" y="1980548"/>
                  <a:ext cx="348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CED86F35-C518-4231-8559-8253EE01CE21}"/>
                    </a:ext>
                  </a:extLst>
                </p14:cNvPr>
                <p14:cNvContentPartPr/>
                <p14:nvPr/>
              </p14:nvContentPartPr>
              <p14:xfrm>
                <a:off x="10378002" y="2322908"/>
                <a:ext cx="167760" cy="201960"/>
              </p14:xfrm>
            </p:contentPart>
          </mc:Choice>
          <mc:Fallback>
            <p:pic>
              <p:nvPicPr>
                <p:cNvPr id="20" name="Freihand 19">
                  <a:extLst>
                    <a:ext uri="{FF2B5EF4-FFF2-40B4-BE49-F238E27FC236}">
                      <a16:creationId xmlns:a16="http://schemas.microsoft.com/office/drawing/2014/main" id="{CED86F35-C518-4231-8559-8253EE01CE21}"/>
                    </a:ext>
                  </a:extLst>
                </p:cNvPr>
                <p:cNvPicPr/>
                <p:nvPr/>
              </p:nvPicPr>
              <p:blipFill>
                <a:blip r:embed="rId37"/>
                <a:stretch>
                  <a:fillRect/>
                </a:stretch>
              </p:blipFill>
              <p:spPr>
                <a:xfrm>
                  <a:off x="10373682" y="2318588"/>
                  <a:ext cx="176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2ABBA7E9-5E00-4450-8F93-40FFAB733A79}"/>
                    </a:ext>
                  </a:extLst>
                </p14:cNvPr>
                <p14:cNvContentPartPr/>
                <p14:nvPr/>
              </p14:nvContentPartPr>
              <p14:xfrm>
                <a:off x="10585362" y="2351708"/>
                <a:ext cx="69840" cy="103680"/>
              </p14:xfrm>
            </p:contentPart>
          </mc:Choice>
          <mc:Fallback>
            <p:pic>
              <p:nvPicPr>
                <p:cNvPr id="21" name="Freihand 20">
                  <a:extLst>
                    <a:ext uri="{FF2B5EF4-FFF2-40B4-BE49-F238E27FC236}">
                      <a16:creationId xmlns:a16="http://schemas.microsoft.com/office/drawing/2014/main" id="{2ABBA7E9-5E00-4450-8F93-40FFAB733A79}"/>
                    </a:ext>
                  </a:extLst>
                </p:cNvPr>
                <p:cNvPicPr/>
                <p:nvPr/>
              </p:nvPicPr>
              <p:blipFill>
                <a:blip r:embed="rId39"/>
                <a:stretch>
                  <a:fillRect/>
                </a:stretch>
              </p:blipFill>
              <p:spPr>
                <a:xfrm>
                  <a:off x="10581042" y="2347388"/>
                  <a:ext cx="78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4ACFB9A8-F703-4FC4-A7DB-36DD5C6A98D6}"/>
                    </a:ext>
                  </a:extLst>
                </p14:cNvPr>
                <p14:cNvContentPartPr/>
                <p14:nvPr/>
              </p14:nvContentPartPr>
              <p14:xfrm>
                <a:off x="10677162" y="2302028"/>
                <a:ext cx="92880" cy="140400"/>
              </p14:xfrm>
            </p:contentPart>
          </mc:Choice>
          <mc:Fallback>
            <p:pic>
              <p:nvPicPr>
                <p:cNvPr id="22" name="Freihand 21">
                  <a:extLst>
                    <a:ext uri="{FF2B5EF4-FFF2-40B4-BE49-F238E27FC236}">
                      <a16:creationId xmlns:a16="http://schemas.microsoft.com/office/drawing/2014/main" id="{4ACFB9A8-F703-4FC4-A7DB-36DD5C6A98D6}"/>
                    </a:ext>
                  </a:extLst>
                </p:cNvPr>
                <p:cNvPicPr/>
                <p:nvPr/>
              </p:nvPicPr>
              <p:blipFill>
                <a:blip r:embed="rId41"/>
                <a:stretch>
                  <a:fillRect/>
                </a:stretch>
              </p:blipFill>
              <p:spPr>
                <a:xfrm>
                  <a:off x="10672842" y="2297708"/>
                  <a:ext cx="101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CB695D7A-7C5E-4DB0-ADA6-EF9020E4E0AE}"/>
                    </a:ext>
                  </a:extLst>
                </p14:cNvPr>
                <p14:cNvContentPartPr/>
                <p14:nvPr/>
              </p14:nvContentPartPr>
              <p14:xfrm>
                <a:off x="10743042" y="2260628"/>
                <a:ext cx="136080" cy="97200"/>
              </p14:xfrm>
            </p:contentPart>
          </mc:Choice>
          <mc:Fallback>
            <p:pic>
              <p:nvPicPr>
                <p:cNvPr id="23" name="Freihand 22">
                  <a:extLst>
                    <a:ext uri="{FF2B5EF4-FFF2-40B4-BE49-F238E27FC236}">
                      <a16:creationId xmlns:a16="http://schemas.microsoft.com/office/drawing/2014/main" id="{CB695D7A-7C5E-4DB0-ADA6-EF9020E4E0AE}"/>
                    </a:ext>
                  </a:extLst>
                </p:cNvPr>
                <p:cNvPicPr/>
                <p:nvPr/>
              </p:nvPicPr>
              <p:blipFill>
                <a:blip r:embed="rId43"/>
                <a:stretch>
                  <a:fillRect/>
                </a:stretch>
              </p:blipFill>
              <p:spPr>
                <a:xfrm>
                  <a:off x="10738722" y="2256308"/>
                  <a:ext cx="144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0B80D977-C1AF-40B5-AD72-2C109876D4FC}"/>
                    </a:ext>
                  </a:extLst>
                </p14:cNvPr>
                <p14:cNvContentPartPr/>
                <p14:nvPr/>
              </p14:nvContentPartPr>
              <p14:xfrm>
                <a:off x="10905762" y="2113388"/>
                <a:ext cx="112680" cy="204120"/>
              </p14:xfrm>
            </p:contentPart>
          </mc:Choice>
          <mc:Fallback>
            <p:pic>
              <p:nvPicPr>
                <p:cNvPr id="24" name="Freihand 23">
                  <a:extLst>
                    <a:ext uri="{FF2B5EF4-FFF2-40B4-BE49-F238E27FC236}">
                      <a16:creationId xmlns:a16="http://schemas.microsoft.com/office/drawing/2014/main" id="{0B80D977-C1AF-40B5-AD72-2C109876D4FC}"/>
                    </a:ext>
                  </a:extLst>
                </p:cNvPr>
                <p:cNvPicPr/>
                <p:nvPr/>
              </p:nvPicPr>
              <p:blipFill>
                <a:blip r:embed="rId45"/>
                <a:stretch>
                  <a:fillRect/>
                </a:stretch>
              </p:blipFill>
              <p:spPr>
                <a:xfrm>
                  <a:off x="10901442" y="2109068"/>
                  <a:ext cx="121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6316E9BF-23ED-418B-B959-1F2C49C74A0B}"/>
                    </a:ext>
                  </a:extLst>
                </p14:cNvPr>
                <p14:cNvContentPartPr/>
                <p14:nvPr/>
              </p14:nvContentPartPr>
              <p14:xfrm>
                <a:off x="11046882" y="2093228"/>
                <a:ext cx="112680" cy="183600"/>
              </p14:xfrm>
            </p:contentPart>
          </mc:Choice>
          <mc:Fallback>
            <p:pic>
              <p:nvPicPr>
                <p:cNvPr id="25" name="Freihand 24">
                  <a:extLst>
                    <a:ext uri="{FF2B5EF4-FFF2-40B4-BE49-F238E27FC236}">
                      <a16:creationId xmlns:a16="http://schemas.microsoft.com/office/drawing/2014/main" id="{6316E9BF-23ED-418B-B959-1F2C49C74A0B}"/>
                    </a:ext>
                  </a:extLst>
                </p:cNvPr>
                <p:cNvPicPr/>
                <p:nvPr/>
              </p:nvPicPr>
              <p:blipFill>
                <a:blip r:embed="rId47"/>
                <a:stretch>
                  <a:fillRect/>
                </a:stretch>
              </p:blipFill>
              <p:spPr>
                <a:xfrm>
                  <a:off x="11042562" y="2088908"/>
                  <a:ext cx="121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283C6B81-E229-4AD3-B229-33CF79DCB5D4}"/>
                    </a:ext>
                  </a:extLst>
                </p14:cNvPr>
                <p14:cNvContentPartPr/>
                <p14:nvPr/>
              </p14:nvContentPartPr>
              <p14:xfrm>
                <a:off x="11143002" y="2139308"/>
                <a:ext cx="98640" cy="98280"/>
              </p14:xfrm>
            </p:contentPart>
          </mc:Choice>
          <mc:Fallback>
            <p:pic>
              <p:nvPicPr>
                <p:cNvPr id="26" name="Freihand 25">
                  <a:extLst>
                    <a:ext uri="{FF2B5EF4-FFF2-40B4-BE49-F238E27FC236}">
                      <a16:creationId xmlns:a16="http://schemas.microsoft.com/office/drawing/2014/main" id="{283C6B81-E229-4AD3-B229-33CF79DCB5D4}"/>
                    </a:ext>
                  </a:extLst>
                </p:cNvPr>
                <p:cNvPicPr/>
                <p:nvPr/>
              </p:nvPicPr>
              <p:blipFill>
                <a:blip r:embed="rId49"/>
                <a:stretch>
                  <a:fillRect/>
                </a:stretch>
              </p:blipFill>
              <p:spPr>
                <a:xfrm>
                  <a:off x="11138682" y="2134988"/>
                  <a:ext cx="107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310F68FA-E683-48AB-BEFC-F7B37A162041}"/>
                    </a:ext>
                  </a:extLst>
                </p14:cNvPr>
                <p14:cNvContentPartPr/>
                <p14:nvPr/>
              </p14:nvContentPartPr>
              <p14:xfrm>
                <a:off x="11277282" y="1978388"/>
                <a:ext cx="74880" cy="190800"/>
              </p14:xfrm>
            </p:contentPart>
          </mc:Choice>
          <mc:Fallback>
            <p:pic>
              <p:nvPicPr>
                <p:cNvPr id="27" name="Freihand 26">
                  <a:extLst>
                    <a:ext uri="{FF2B5EF4-FFF2-40B4-BE49-F238E27FC236}">
                      <a16:creationId xmlns:a16="http://schemas.microsoft.com/office/drawing/2014/main" id="{310F68FA-E683-48AB-BEFC-F7B37A162041}"/>
                    </a:ext>
                  </a:extLst>
                </p:cNvPr>
                <p:cNvPicPr/>
                <p:nvPr/>
              </p:nvPicPr>
              <p:blipFill>
                <a:blip r:embed="rId51"/>
                <a:stretch>
                  <a:fillRect/>
                </a:stretch>
              </p:blipFill>
              <p:spPr>
                <a:xfrm>
                  <a:off x="11272962" y="1974068"/>
                  <a:ext cx="83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37F438F2-BD70-4506-991E-C8F8FDAED82B}"/>
                    </a:ext>
                  </a:extLst>
                </p14:cNvPr>
                <p14:cNvContentPartPr/>
                <p14:nvPr/>
              </p14:nvContentPartPr>
              <p14:xfrm>
                <a:off x="11382042" y="1914668"/>
                <a:ext cx="325800" cy="228240"/>
              </p14:xfrm>
            </p:contentPart>
          </mc:Choice>
          <mc:Fallback>
            <p:pic>
              <p:nvPicPr>
                <p:cNvPr id="29" name="Freihand 28">
                  <a:extLst>
                    <a:ext uri="{FF2B5EF4-FFF2-40B4-BE49-F238E27FC236}">
                      <a16:creationId xmlns:a16="http://schemas.microsoft.com/office/drawing/2014/main" id="{37F438F2-BD70-4506-991E-C8F8FDAED82B}"/>
                    </a:ext>
                  </a:extLst>
                </p:cNvPr>
                <p:cNvPicPr/>
                <p:nvPr/>
              </p:nvPicPr>
              <p:blipFill>
                <a:blip r:embed="rId53"/>
                <a:stretch>
                  <a:fillRect/>
                </a:stretch>
              </p:blipFill>
              <p:spPr>
                <a:xfrm>
                  <a:off x="11377722" y="1910348"/>
                  <a:ext cx="334440" cy="236880"/>
                </a:xfrm>
                <a:prstGeom prst="rect">
                  <a:avLst/>
                </a:prstGeom>
              </p:spPr>
            </p:pic>
          </mc:Fallback>
        </mc:AlternateContent>
      </p:grpSp>
      <p:grpSp>
        <p:nvGrpSpPr>
          <p:cNvPr id="45" name="Gruppieren 44">
            <a:extLst>
              <a:ext uri="{FF2B5EF4-FFF2-40B4-BE49-F238E27FC236}">
                <a16:creationId xmlns:a16="http://schemas.microsoft.com/office/drawing/2014/main" id="{F3983B2C-080A-4176-B5AA-4DDDCADFBFA9}"/>
              </a:ext>
            </a:extLst>
          </p:cNvPr>
          <p:cNvGrpSpPr/>
          <p:nvPr/>
        </p:nvGrpSpPr>
        <p:grpSpPr>
          <a:xfrm>
            <a:off x="4421442" y="5754428"/>
            <a:ext cx="3013920" cy="1002240"/>
            <a:chOff x="4421442" y="5754428"/>
            <a:chExt cx="3013920" cy="1002240"/>
          </a:xfrm>
        </p:grpSpPr>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EB6A7FA6-48F1-4DFB-A961-4637D759BC37}"/>
                    </a:ext>
                  </a:extLst>
                </p14:cNvPr>
                <p14:cNvContentPartPr/>
                <p14:nvPr/>
              </p14:nvContentPartPr>
              <p14:xfrm>
                <a:off x="4421442" y="5893748"/>
                <a:ext cx="1002600" cy="592920"/>
              </p14:xfrm>
            </p:contentPart>
          </mc:Choice>
          <mc:Fallback>
            <p:pic>
              <p:nvPicPr>
                <p:cNvPr id="31" name="Freihand 30">
                  <a:extLst>
                    <a:ext uri="{FF2B5EF4-FFF2-40B4-BE49-F238E27FC236}">
                      <a16:creationId xmlns:a16="http://schemas.microsoft.com/office/drawing/2014/main" id="{EB6A7FA6-48F1-4DFB-A961-4637D759BC37}"/>
                    </a:ext>
                  </a:extLst>
                </p:cNvPr>
                <p:cNvPicPr/>
                <p:nvPr/>
              </p:nvPicPr>
              <p:blipFill>
                <a:blip r:embed="rId55"/>
                <a:stretch>
                  <a:fillRect/>
                </a:stretch>
              </p:blipFill>
              <p:spPr>
                <a:xfrm>
                  <a:off x="4417122" y="5889428"/>
                  <a:ext cx="101124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610BBB65-B3C9-41BE-8202-B9EC5DEAE058}"/>
                    </a:ext>
                  </a:extLst>
                </p14:cNvPr>
                <p14:cNvContentPartPr/>
                <p14:nvPr/>
              </p14:nvContentPartPr>
              <p14:xfrm>
                <a:off x="6292002" y="5888708"/>
                <a:ext cx="55800" cy="721080"/>
              </p14:xfrm>
            </p:contentPart>
          </mc:Choice>
          <mc:Fallback>
            <p:pic>
              <p:nvPicPr>
                <p:cNvPr id="32" name="Freihand 31">
                  <a:extLst>
                    <a:ext uri="{FF2B5EF4-FFF2-40B4-BE49-F238E27FC236}">
                      <a16:creationId xmlns:a16="http://schemas.microsoft.com/office/drawing/2014/main" id="{610BBB65-B3C9-41BE-8202-B9EC5DEAE058}"/>
                    </a:ext>
                  </a:extLst>
                </p:cNvPr>
                <p:cNvPicPr/>
                <p:nvPr/>
              </p:nvPicPr>
              <p:blipFill>
                <a:blip r:embed="rId57"/>
                <a:stretch>
                  <a:fillRect/>
                </a:stretch>
              </p:blipFill>
              <p:spPr>
                <a:xfrm>
                  <a:off x="6287682" y="5884388"/>
                  <a:ext cx="64440" cy="729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8DC1A884-A6CB-4EC1-8CA5-786DD5CB4CBD}"/>
                    </a:ext>
                  </a:extLst>
                </p14:cNvPr>
                <p14:cNvContentPartPr/>
                <p14:nvPr/>
              </p14:nvContentPartPr>
              <p14:xfrm>
                <a:off x="5989602" y="6475148"/>
                <a:ext cx="1325880" cy="101520"/>
              </p14:xfrm>
            </p:contentPart>
          </mc:Choice>
          <mc:Fallback>
            <p:pic>
              <p:nvPicPr>
                <p:cNvPr id="33" name="Freihand 32">
                  <a:extLst>
                    <a:ext uri="{FF2B5EF4-FFF2-40B4-BE49-F238E27FC236}">
                      <a16:creationId xmlns:a16="http://schemas.microsoft.com/office/drawing/2014/main" id="{8DC1A884-A6CB-4EC1-8CA5-786DD5CB4CBD}"/>
                    </a:ext>
                  </a:extLst>
                </p:cNvPr>
                <p:cNvPicPr/>
                <p:nvPr/>
              </p:nvPicPr>
              <p:blipFill>
                <a:blip r:embed="rId59"/>
                <a:stretch>
                  <a:fillRect/>
                </a:stretch>
              </p:blipFill>
              <p:spPr>
                <a:xfrm>
                  <a:off x="5985282" y="6470828"/>
                  <a:ext cx="1334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6E292B50-3785-47D2-B4ED-1C76274F26F4}"/>
                    </a:ext>
                  </a:extLst>
                </p14:cNvPr>
                <p14:cNvContentPartPr/>
                <p14:nvPr/>
              </p14:nvContentPartPr>
              <p14:xfrm>
                <a:off x="7273002" y="6390548"/>
                <a:ext cx="162360" cy="176400"/>
              </p14:xfrm>
            </p:contentPart>
          </mc:Choice>
          <mc:Fallback>
            <p:pic>
              <p:nvPicPr>
                <p:cNvPr id="34" name="Freihand 33">
                  <a:extLst>
                    <a:ext uri="{FF2B5EF4-FFF2-40B4-BE49-F238E27FC236}">
                      <a16:creationId xmlns:a16="http://schemas.microsoft.com/office/drawing/2014/main" id="{6E292B50-3785-47D2-B4ED-1C76274F26F4}"/>
                    </a:ext>
                  </a:extLst>
                </p:cNvPr>
                <p:cNvPicPr/>
                <p:nvPr/>
              </p:nvPicPr>
              <p:blipFill>
                <a:blip r:embed="rId61"/>
                <a:stretch>
                  <a:fillRect/>
                </a:stretch>
              </p:blipFill>
              <p:spPr>
                <a:xfrm>
                  <a:off x="7268682" y="6386228"/>
                  <a:ext cx="171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24F26362-72BD-4F9E-834D-CEC9E06A3D94}"/>
                    </a:ext>
                  </a:extLst>
                </p14:cNvPr>
                <p14:cNvContentPartPr/>
                <p14:nvPr/>
              </p14:nvContentPartPr>
              <p14:xfrm>
                <a:off x="6134322" y="5814908"/>
                <a:ext cx="315720" cy="179280"/>
              </p14:xfrm>
            </p:contentPart>
          </mc:Choice>
          <mc:Fallback>
            <p:pic>
              <p:nvPicPr>
                <p:cNvPr id="35" name="Freihand 34">
                  <a:extLst>
                    <a:ext uri="{FF2B5EF4-FFF2-40B4-BE49-F238E27FC236}">
                      <a16:creationId xmlns:a16="http://schemas.microsoft.com/office/drawing/2014/main" id="{24F26362-72BD-4F9E-834D-CEC9E06A3D94}"/>
                    </a:ext>
                  </a:extLst>
                </p:cNvPr>
                <p:cNvPicPr/>
                <p:nvPr/>
              </p:nvPicPr>
              <p:blipFill>
                <a:blip r:embed="rId63"/>
                <a:stretch>
                  <a:fillRect/>
                </a:stretch>
              </p:blipFill>
              <p:spPr>
                <a:xfrm>
                  <a:off x="6130002" y="5810588"/>
                  <a:ext cx="324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EA8BC5EC-239F-4BA4-B059-A5CEF56DC3B6}"/>
                    </a:ext>
                  </a:extLst>
                </p14:cNvPr>
                <p14:cNvContentPartPr/>
                <p14:nvPr/>
              </p14:nvContentPartPr>
              <p14:xfrm>
                <a:off x="7063122" y="6555788"/>
                <a:ext cx="110520" cy="119520"/>
              </p14:xfrm>
            </p:contentPart>
          </mc:Choice>
          <mc:Fallback>
            <p:pic>
              <p:nvPicPr>
                <p:cNvPr id="37" name="Freihand 36">
                  <a:extLst>
                    <a:ext uri="{FF2B5EF4-FFF2-40B4-BE49-F238E27FC236}">
                      <a16:creationId xmlns:a16="http://schemas.microsoft.com/office/drawing/2014/main" id="{EA8BC5EC-239F-4BA4-B059-A5CEF56DC3B6}"/>
                    </a:ext>
                  </a:extLst>
                </p:cNvPr>
                <p:cNvPicPr/>
                <p:nvPr/>
              </p:nvPicPr>
              <p:blipFill>
                <a:blip r:embed="rId65"/>
                <a:stretch>
                  <a:fillRect/>
                </a:stretch>
              </p:blipFill>
              <p:spPr>
                <a:xfrm>
                  <a:off x="7058802" y="6551468"/>
                  <a:ext cx="119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6CF58F64-1142-4AF1-87C1-1C2C757CC4F5}"/>
                    </a:ext>
                  </a:extLst>
                </p14:cNvPr>
                <p14:cNvContentPartPr/>
                <p14:nvPr/>
              </p14:nvContentPartPr>
              <p14:xfrm>
                <a:off x="7115322" y="6659468"/>
                <a:ext cx="74160" cy="33840"/>
              </p14:xfrm>
            </p:contentPart>
          </mc:Choice>
          <mc:Fallback>
            <p:pic>
              <p:nvPicPr>
                <p:cNvPr id="38" name="Freihand 37">
                  <a:extLst>
                    <a:ext uri="{FF2B5EF4-FFF2-40B4-BE49-F238E27FC236}">
                      <a16:creationId xmlns:a16="http://schemas.microsoft.com/office/drawing/2014/main" id="{6CF58F64-1142-4AF1-87C1-1C2C757CC4F5}"/>
                    </a:ext>
                  </a:extLst>
                </p:cNvPr>
                <p:cNvPicPr/>
                <p:nvPr/>
              </p:nvPicPr>
              <p:blipFill>
                <a:blip r:embed="rId67"/>
                <a:stretch>
                  <a:fillRect/>
                </a:stretch>
              </p:blipFill>
              <p:spPr>
                <a:xfrm>
                  <a:off x="7111002" y="6655148"/>
                  <a:ext cx="82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921ABE69-A4F4-40BD-BCF3-E38257E62C65}"/>
                    </a:ext>
                  </a:extLst>
                </p14:cNvPr>
                <p14:cNvContentPartPr/>
                <p14:nvPr/>
              </p14:nvContentPartPr>
              <p14:xfrm>
                <a:off x="7219362" y="6641468"/>
                <a:ext cx="68040" cy="115200"/>
              </p14:xfrm>
            </p:contentPart>
          </mc:Choice>
          <mc:Fallback>
            <p:pic>
              <p:nvPicPr>
                <p:cNvPr id="39" name="Freihand 38">
                  <a:extLst>
                    <a:ext uri="{FF2B5EF4-FFF2-40B4-BE49-F238E27FC236}">
                      <a16:creationId xmlns:a16="http://schemas.microsoft.com/office/drawing/2014/main" id="{921ABE69-A4F4-40BD-BCF3-E38257E62C65}"/>
                    </a:ext>
                  </a:extLst>
                </p:cNvPr>
                <p:cNvPicPr/>
                <p:nvPr/>
              </p:nvPicPr>
              <p:blipFill>
                <a:blip r:embed="rId69"/>
                <a:stretch>
                  <a:fillRect/>
                </a:stretch>
              </p:blipFill>
              <p:spPr>
                <a:xfrm>
                  <a:off x="7215042" y="6637148"/>
                  <a:ext cx="76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58F82FBD-530E-46BE-B332-B8F7105DFA80}"/>
                    </a:ext>
                  </a:extLst>
                </p14:cNvPr>
                <p14:cNvContentPartPr/>
                <p14:nvPr/>
              </p14:nvContentPartPr>
              <p14:xfrm>
                <a:off x="7233402" y="6689708"/>
                <a:ext cx="90360" cy="40320"/>
              </p14:xfrm>
            </p:contentPart>
          </mc:Choice>
          <mc:Fallback>
            <p:pic>
              <p:nvPicPr>
                <p:cNvPr id="40" name="Freihand 39">
                  <a:extLst>
                    <a:ext uri="{FF2B5EF4-FFF2-40B4-BE49-F238E27FC236}">
                      <a16:creationId xmlns:a16="http://schemas.microsoft.com/office/drawing/2014/main" id="{58F82FBD-530E-46BE-B332-B8F7105DFA80}"/>
                    </a:ext>
                  </a:extLst>
                </p:cNvPr>
                <p:cNvPicPr/>
                <p:nvPr/>
              </p:nvPicPr>
              <p:blipFill>
                <a:blip r:embed="rId71"/>
                <a:stretch>
                  <a:fillRect/>
                </a:stretch>
              </p:blipFill>
              <p:spPr>
                <a:xfrm>
                  <a:off x="7229082" y="6685388"/>
                  <a:ext cx="99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A3A476EE-AD67-4F8C-B5E4-E0FBA28B6894}"/>
                    </a:ext>
                  </a:extLst>
                </p14:cNvPr>
                <p14:cNvContentPartPr/>
                <p14:nvPr/>
              </p14:nvContentPartPr>
              <p14:xfrm>
                <a:off x="6370122" y="5853428"/>
                <a:ext cx="776160" cy="632520"/>
              </p14:xfrm>
            </p:contentPart>
          </mc:Choice>
          <mc:Fallback>
            <p:pic>
              <p:nvPicPr>
                <p:cNvPr id="42" name="Freihand 41">
                  <a:extLst>
                    <a:ext uri="{FF2B5EF4-FFF2-40B4-BE49-F238E27FC236}">
                      <a16:creationId xmlns:a16="http://schemas.microsoft.com/office/drawing/2014/main" id="{A3A476EE-AD67-4F8C-B5E4-E0FBA28B6894}"/>
                    </a:ext>
                  </a:extLst>
                </p:cNvPr>
                <p:cNvPicPr/>
                <p:nvPr/>
              </p:nvPicPr>
              <p:blipFill>
                <a:blip r:embed="rId73"/>
                <a:stretch>
                  <a:fillRect/>
                </a:stretch>
              </p:blipFill>
              <p:spPr>
                <a:xfrm>
                  <a:off x="6365802" y="5849108"/>
                  <a:ext cx="784800" cy="641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C1DB1DB6-2E9A-4B62-905F-0FE592C0E4E6}"/>
                    </a:ext>
                  </a:extLst>
                </p14:cNvPr>
                <p14:cNvContentPartPr/>
                <p14:nvPr/>
              </p14:nvContentPartPr>
              <p14:xfrm>
                <a:off x="6009042" y="5754428"/>
                <a:ext cx="276840" cy="183600"/>
              </p14:xfrm>
            </p:contentPart>
          </mc:Choice>
          <mc:Fallback>
            <p:pic>
              <p:nvPicPr>
                <p:cNvPr id="44" name="Freihand 43">
                  <a:extLst>
                    <a:ext uri="{FF2B5EF4-FFF2-40B4-BE49-F238E27FC236}">
                      <a16:creationId xmlns:a16="http://schemas.microsoft.com/office/drawing/2014/main" id="{C1DB1DB6-2E9A-4B62-905F-0FE592C0E4E6}"/>
                    </a:ext>
                  </a:extLst>
                </p:cNvPr>
                <p:cNvPicPr/>
                <p:nvPr/>
              </p:nvPicPr>
              <p:blipFill>
                <a:blip r:embed="rId75"/>
                <a:stretch>
                  <a:fillRect/>
                </a:stretch>
              </p:blipFill>
              <p:spPr>
                <a:xfrm>
                  <a:off x="6004722" y="5750108"/>
                  <a:ext cx="285480" cy="192240"/>
                </a:xfrm>
                <a:prstGeom prst="rect">
                  <a:avLst/>
                </a:prstGeom>
              </p:spPr>
            </p:pic>
          </mc:Fallback>
        </mc:AlternateContent>
      </p:grpSp>
    </p:spTree>
    <p:extLst>
      <p:ext uri="{BB962C8B-B14F-4D97-AF65-F5344CB8AC3E}">
        <p14:creationId xmlns:p14="http://schemas.microsoft.com/office/powerpoint/2010/main" val="258817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7BD7D0B-07AA-4D97-A73B-031B0211089D}"/>
                  </a:ext>
                </a:extLst>
              </p14:cNvPr>
              <p14:cNvContentPartPr/>
              <p14:nvPr/>
            </p14:nvContentPartPr>
            <p14:xfrm>
              <a:off x="3167922" y="1496285"/>
              <a:ext cx="4181760" cy="2359440"/>
            </p14:xfrm>
          </p:contentPart>
        </mc:Choice>
        <mc:Fallback>
          <p:pic>
            <p:nvPicPr>
              <p:cNvPr id="2" name="Freihand 1">
                <a:extLst>
                  <a:ext uri="{FF2B5EF4-FFF2-40B4-BE49-F238E27FC236}">
                    <a16:creationId xmlns:a16="http://schemas.microsoft.com/office/drawing/2014/main" id="{A7BD7D0B-07AA-4D97-A73B-031B0211089D}"/>
                  </a:ext>
                </a:extLst>
              </p:cNvPr>
              <p:cNvPicPr/>
              <p:nvPr/>
            </p:nvPicPr>
            <p:blipFill>
              <a:blip r:embed="rId4"/>
              <a:stretch>
                <a:fillRect/>
              </a:stretch>
            </p:blipFill>
            <p:spPr>
              <a:xfrm>
                <a:off x="3163602" y="1491965"/>
                <a:ext cx="4190400" cy="2368080"/>
              </a:xfrm>
              <a:prstGeom prst="rect">
                <a:avLst/>
              </a:prstGeom>
            </p:spPr>
          </p:pic>
        </mc:Fallback>
      </mc:AlternateContent>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407DCC6-2230-40C6-A60F-EDA93AAF50D5}"/>
                  </a:ext>
                </a:extLst>
              </p14:cNvPr>
              <p14:cNvContentPartPr/>
              <p14:nvPr/>
            </p14:nvContentPartPr>
            <p14:xfrm>
              <a:off x="8673042" y="430748"/>
              <a:ext cx="654840" cy="21600"/>
            </p14:xfrm>
          </p:contentPart>
        </mc:Choice>
        <mc:Fallback>
          <p:pic>
            <p:nvPicPr>
              <p:cNvPr id="2" name="Freihand 1">
                <a:extLst>
                  <a:ext uri="{FF2B5EF4-FFF2-40B4-BE49-F238E27FC236}">
                    <a16:creationId xmlns:a16="http://schemas.microsoft.com/office/drawing/2014/main" id="{2407DCC6-2230-40C6-A60F-EDA93AAF50D5}"/>
                  </a:ext>
                </a:extLst>
              </p:cNvPr>
              <p:cNvPicPr/>
              <p:nvPr/>
            </p:nvPicPr>
            <p:blipFill>
              <a:blip r:embed="rId5"/>
              <a:stretch>
                <a:fillRect/>
              </a:stretch>
            </p:blipFill>
            <p:spPr>
              <a:xfrm>
                <a:off x="8668722" y="426428"/>
                <a:ext cx="663480" cy="3024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6DEB9E-8F58-7F7E-EB71-F6AE2B213C5D}"/>
                  </a:ext>
                </a:extLst>
              </p14:cNvPr>
              <p14:cNvContentPartPr/>
              <p14:nvPr/>
            </p14:nvContentPartPr>
            <p14:xfrm>
              <a:off x="124691" y="4773109"/>
              <a:ext cx="2548800" cy="75600"/>
            </p14:xfrm>
          </p:contentPart>
        </mc:Choice>
        <mc:Fallback xmlns="">
          <p:pic>
            <p:nvPicPr>
              <p:cNvPr id="2" name="Freihand 1">
                <a:extLst>
                  <a:ext uri="{FF2B5EF4-FFF2-40B4-BE49-F238E27FC236}">
                    <a16:creationId xmlns:a16="http://schemas.microsoft.com/office/drawing/2014/main" id="{D86DEB9E-8F58-7F7E-EB71-F6AE2B213C5D}"/>
                  </a:ext>
                </a:extLst>
              </p:cNvPr>
              <p:cNvPicPr/>
              <p:nvPr/>
            </p:nvPicPr>
            <p:blipFill>
              <a:blip r:embed="rId4"/>
              <a:stretch>
                <a:fillRect/>
              </a:stretch>
            </p:blipFill>
            <p:spPr>
              <a:xfrm>
                <a:off x="118571" y="4766989"/>
                <a:ext cx="2561040" cy="87840"/>
              </a:xfrm>
              <a:prstGeom prst="rect">
                <a:avLst/>
              </a:prstGeom>
            </p:spPr>
          </p:pic>
        </mc:Fallback>
      </mc:AlternateContent>
      <p:grpSp>
        <p:nvGrpSpPr>
          <p:cNvPr id="26" name="Gruppieren 25">
            <a:extLst>
              <a:ext uri="{FF2B5EF4-FFF2-40B4-BE49-F238E27FC236}">
                <a16:creationId xmlns:a16="http://schemas.microsoft.com/office/drawing/2014/main" id="{3300E08E-F794-6ABD-7D52-381FAC2260DE}"/>
              </a:ext>
            </a:extLst>
          </p:cNvPr>
          <p:cNvGrpSpPr/>
          <p:nvPr/>
        </p:nvGrpSpPr>
        <p:grpSpPr>
          <a:xfrm>
            <a:off x="5856971" y="2029189"/>
            <a:ext cx="504360" cy="247320"/>
            <a:chOff x="5856971" y="2029189"/>
            <a:chExt cx="504360" cy="247320"/>
          </a:xfrm>
        </p:grpSpPr>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6E87B87B-67DD-C033-A466-D8C00AF061EA}"/>
                    </a:ext>
                  </a:extLst>
                </p14:cNvPr>
                <p14:cNvContentPartPr/>
                <p14:nvPr/>
              </p14:nvContentPartPr>
              <p14:xfrm>
                <a:off x="5944451" y="2107309"/>
                <a:ext cx="416880" cy="27360"/>
              </p14:xfrm>
            </p:contentPart>
          </mc:Choice>
          <mc:Fallback xmlns="">
            <p:pic>
              <p:nvPicPr>
                <p:cNvPr id="18" name="Freihand 17">
                  <a:extLst>
                    <a:ext uri="{FF2B5EF4-FFF2-40B4-BE49-F238E27FC236}">
                      <a16:creationId xmlns:a16="http://schemas.microsoft.com/office/drawing/2014/main" id="{6E87B87B-67DD-C033-A466-D8C00AF061EA}"/>
                    </a:ext>
                  </a:extLst>
                </p:cNvPr>
                <p:cNvPicPr/>
                <p:nvPr/>
              </p:nvPicPr>
              <p:blipFill>
                <a:blip r:embed="rId6"/>
                <a:stretch>
                  <a:fillRect/>
                </a:stretch>
              </p:blipFill>
              <p:spPr>
                <a:xfrm>
                  <a:off x="5938331" y="2101189"/>
                  <a:ext cx="429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50D87794-CE35-F4D1-2C13-0E2E75D75664}"/>
                    </a:ext>
                  </a:extLst>
                </p14:cNvPr>
                <p14:cNvContentPartPr/>
                <p14:nvPr/>
              </p14:nvContentPartPr>
              <p14:xfrm>
                <a:off x="5856971" y="2029189"/>
                <a:ext cx="253800" cy="247320"/>
              </p14:xfrm>
            </p:contentPart>
          </mc:Choice>
          <mc:Fallback xmlns="">
            <p:pic>
              <p:nvPicPr>
                <p:cNvPr id="19" name="Freihand 18">
                  <a:extLst>
                    <a:ext uri="{FF2B5EF4-FFF2-40B4-BE49-F238E27FC236}">
                      <a16:creationId xmlns:a16="http://schemas.microsoft.com/office/drawing/2014/main" id="{50D87794-CE35-F4D1-2C13-0E2E75D75664}"/>
                    </a:ext>
                  </a:extLst>
                </p:cNvPr>
                <p:cNvPicPr/>
                <p:nvPr/>
              </p:nvPicPr>
              <p:blipFill>
                <a:blip r:embed="rId8"/>
                <a:stretch>
                  <a:fillRect/>
                </a:stretch>
              </p:blipFill>
              <p:spPr>
                <a:xfrm>
                  <a:off x="5850851" y="2023069"/>
                  <a:ext cx="266040" cy="2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45" name="Freihand 44">
                <a:extLst>
                  <a:ext uri="{FF2B5EF4-FFF2-40B4-BE49-F238E27FC236}">
                    <a16:creationId xmlns:a16="http://schemas.microsoft.com/office/drawing/2014/main" id="{56AE3041-ADB2-ACED-55C4-853F49A08F70}"/>
                  </a:ext>
                </a:extLst>
              </p14:cNvPr>
              <p14:cNvContentPartPr/>
              <p14:nvPr/>
            </p14:nvContentPartPr>
            <p14:xfrm>
              <a:off x="6179891" y="1508269"/>
              <a:ext cx="1285560" cy="44280"/>
            </p14:xfrm>
          </p:contentPart>
        </mc:Choice>
        <mc:Fallback xmlns="">
          <p:pic>
            <p:nvPicPr>
              <p:cNvPr id="45" name="Freihand 44">
                <a:extLst>
                  <a:ext uri="{FF2B5EF4-FFF2-40B4-BE49-F238E27FC236}">
                    <a16:creationId xmlns:a16="http://schemas.microsoft.com/office/drawing/2014/main" id="{56AE3041-ADB2-ACED-55C4-853F49A08F70}"/>
                  </a:ext>
                </a:extLst>
              </p:cNvPr>
              <p:cNvPicPr/>
              <p:nvPr/>
            </p:nvPicPr>
            <p:blipFill>
              <a:blip r:embed="rId10"/>
              <a:stretch>
                <a:fillRect/>
              </a:stretch>
            </p:blipFill>
            <p:spPr>
              <a:xfrm>
                <a:off x="6173771" y="1502149"/>
                <a:ext cx="1297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Freihand 45">
                <a:extLst>
                  <a:ext uri="{FF2B5EF4-FFF2-40B4-BE49-F238E27FC236}">
                    <a16:creationId xmlns:a16="http://schemas.microsoft.com/office/drawing/2014/main" id="{D741EAB8-F42B-76B6-0588-0E3BE02128DB}"/>
                  </a:ext>
                </a:extLst>
              </p14:cNvPr>
              <p14:cNvContentPartPr/>
              <p14:nvPr/>
            </p14:nvContentPartPr>
            <p14:xfrm>
              <a:off x="7205531" y="3111709"/>
              <a:ext cx="1156680" cy="90360"/>
            </p14:xfrm>
          </p:contentPart>
        </mc:Choice>
        <mc:Fallback xmlns="">
          <p:pic>
            <p:nvPicPr>
              <p:cNvPr id="46" name="Freihand 45">
                <a:extLst>
                  <a:ext uri="{FF2B5EF4-FFF2-40B4-BE49-F238E27FC236}">
                    <a16:creationId xmlns:a16="http://schemas.microsoft.com/office/drawing/2014/main" id="{D741EAB8-F42B-76B6-0588-0E3BE02128DB}"/>
                  </a:ext>
                </a:extLst>
              </p:cNvPr>
              <p:cNvPicPr/>
              <p:nvPr/>
            </p:nvPicPr>
            <p:blipFill>
              <a:blip r:embed="rId12"/>
              <a:stretch>
                <a:fillRect/>
              </a:stretch>
            </p:blipFill>
            <p:spPr>
              <a:xfrm>
                <a:off x="7199411" y="3105589"/>
                <a:ext cx="116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Freihand 46">
                <a:extLst>
                  <a:ext uri="{FF2B5EF4-FFF2-40B4-BE49-F238E27FC236}">
                    <a16:creationId xmlns:a16="http://schemas.microsoft.com/office/drawing/2014/main" id="{0C2BD717-4BC5-0756-3B9D-3215DD64616C}"/>
                  </a:ext>
                </a:extLst>
              </p14:cNvPr>
              <p14:cNvContentPartPr/>
              <p14:nvPr/>
            </p14:nvContentPartPr>
            <p14:xfrm>
              <a:off x="-5629" y="5607949"/>
              <a:ext cx="4229640" cy="379440"/>
            </p14:xfrm>
          </p:contentPart>
        </mc:Choice>
        <mc:Fallback xmlns="">
          <p:pic>
            <p:nvPicPr>
              <p:cNvPr id="47" name="Freihand 46">
                <a:extLst>
                  <a:ext uri="{FF2B5EF4-FFF2-40B4-BE49-F238E27FC236}">
                    <a16:creationId xmlns:a16="http://schemas.microsoft.com/office/drawing/2014/main" id="{0C2BD717-4BC5-0756-3B9D-3215DD64616C}"/>
                  </a:ext>
                </a:extLst>
              </p:cNvPr>
              <p:cNvPicPr/>
              <p:nvPr/>
            </p:nvPicPr>
            <p:blipFill>
              <a:blip r:embed="rId14"/>
              <a:stretch>
                <a:fillRect/>
              </a:stretch>
            </p:blipFill>
            <p:spPr>
              <a:xfrm>
                <a:off x="-11749" y="5601829"/>
                <a:ext cx="4241880" cy="391680"/>
              </a:xfrm>
              <a:prstGeom prst="rect">
                <a:avLst/>
              </a:prstGeom>
            </p:spPr>
          </p:pic>
        </mc:Fallback>
      </mc:AlternateContent>
      <p:grpSp>
        <p:nvGrpSpPr>
          <p:cNvPr id="129" name="Gruppieren 128">
            <a:extLst>
              <a:ext uri="{FF2B5EF4-FFF2-40B4-BE49-F238E27FC236}">
                <a16:creationId xmlns:a16="http://schemas.microsoft.com/office/drawing/2014/main" id="{B15859AB-03C2-6292-944E-BF96865BB253}"/>
              </a:ext>
            </a:extLst>
          </p:cNvPr>
          <p:cNvGrpSpPr/>
          <p:nvPr/>
        </p:nvGrpSpPr>
        <p:grpSpPr>
          <a:xfrm>
            <a:off x="6728891" y="810589"/>
            <a:ext cx="5414400" cy="3151440"/>
            <a:chOff x="6728891" y="810589"/>
            <a:chExt cx="5414400" cy="3151440"/>
          </a:xfrm>
        </p:grpSpPr>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F91C5888-2B65-D7EC-7640-A910F7DC15F0}"/>
                    </a:ext>
                  </a:extLst>
                </p14:cNvPr>
                <p14:cNvContentPartPr/>
                <p14:nvPr/>
              </p14:nvContentPartPr>
              <p14:xfrm>
                <a:off x="6728891" y="1859629"/>
                <a:ext cx="140400" cy="258480"/>
              </p14:xfrm>
            </p:contentPart>
          </mc:Choice>
          <mc:Fallback xmlns="">
            <p:pic>
              <p:nvPicPr>
                <p:cNvPr id="20" name="Freihand 19">
                  <a:extLst>
                    <a:ext uri="{FF2B5EF4-FFF2-40B4-BE49-F238E27FC236}">
                      <a16:creationId xmlns:a16="http://schemas.microsoft.com/office/drawing/2014/main" id="{F91C5888-2B65-D7EC-7640-A910F7DC15F0}"/>
                    </a:ext>
                  </a:extLst>
                </p:cNvPr>
                <p:cNvPicPr/>
                <p:nvPr/>
              </p:nvPicPr>
              <p:blipFill>
                <a:blip r:embed="rId16"/>
                <a:stretch>
                  <a:fillRect/>
                </a:stretch>
              </p:blipFill>
              <p:spPr>
                <a:xfrm>
                  <a:off x="6722771" y="1853509"/>
                  <a:ext cx="152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D345EBB5-F998-27CC-2017-FF7B70DA7E08}"/>
                    </a:ext>
                  </a:extLst>
                </p14:cNvPr>
                <p14:cNvContentPartPr/>
                <p14:nvPr/>
              </p14:nvContentPartPr>
              <p14:xfrm>
                <a:off x="6933731" y="1943509"/>
                <a:ext cx="75960" cy="121320"/>
              </p14:xfrm>
            </p:contentPart>
          </mc:Choice>
          <mc:Fallback xmlns="">
            <p:pic>
              <p:nvPicPr>
                <p:cNvPr id="21" name="Freihand 20">
                  <a:extLst>
                    <a:ext uri="{FF2B5EF4-FFF2-40B4-BE49-F238E27FC236}">
                      <a16:creationId xmlns:a16="http://schemas.microsoft.com/office/drawing/2014/main" id="{D345EBB5-F998-27CC-2017-FF7B70DA7E08}"/>
                    </a:ext>
                  </a:extLst>
                </p:cNvPr>
                <p:cNvPicPr/>
                <p:nvPr/>
              </p:nvPicPr>
              <p:blipFill>
                <a:blip r:embed="rId18"/>
                <a:stretch>
                  <a:fillRect/>
                </a:stretch>
              </p:blipFill>
              <p:spPr>
                <a:xfrm>
                  <a:off x="6927611" y="1937389"/>
                  <a:ext cx="88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B9447E74-4972-B31D-C66D-9EDA5C7ED092}"/>
                    </a:ext>
                  </a:extLst>
                </p14:cNvPr>
                <p14:cNvContentPartPr/>
                <p14:nvPr/>
              </p14:nvContentPartPr>
              <p14:xfrm>
                <a:off x="7051811" y="1929109"/>
                <a:ext cx="77040" cy="145080"/>
              </p14:xfrm>
            </p:contentPart>
          </mc:Choice>
          <mc:Fallback xmlns="">
            <p:pic>
              <p:nvPicPr>
                <p:cNvPr id="22" name="Freihand 21">
                  <a:extLst>
                    <a:ext uri="{FF2B5EF4-FFF2-40B4-BE49-F238E27FC236}">
                      <a16:creationId xmlns:a16="http://schemas.microsoft.com/office/drawing/2014/main" id="{B9447E74-4972-B31D-C66D-9EDA5C7ED092}"/>
                    </a:ext>
                  </a:extLst>
                </p:cNvPr>
                <p:cNvPicPr/>
                <p:nvPr/>
              </p:nvPicPr>
              <p:blipFill>
                <a:blip r:embed="rId20"/>
                <a:stretch>
                  <a:fillRect/>
                </a:stretch>
              </p:blipFill>
              <p:spPr>
                <a:xfrm>
                  <a:off x="7045691" y="1922989"/>
                  <a:ext cx="89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CDDC63E7-4990-BF33-F865-91B34068AB77}"/>
                    </a:ext>
                  </a:extLst>
                </p14:cNvPr>
                <p14:cNvContentPartPr/>
                <p14:nvPr/>
              </p14:nvContentPartPr>
              <p14:xfrm>
                <a:off x="7189691" y="1939549"/>
                <a:ext cx="343080" cy="108720"/>
              </p14:xfrm>
            </p:contentPart>
          </mc:Choice>
          <mc:Fallback xmlns="">
            <p:pic>
              <p:nvPicPr>
                <p:cNvPr id="23" name="Freihand 22">
                  <a:extLst>
                    <a:ext uri="{FF2B5EF4-FFF2-40B4-BE49-F238E27FC236}">
                      <a16:creationId xmlns:a16="http://schemas.microsoft.com/office/drawing/2014/main" id="{CDDC63E7-4990-BF33-F865-91B34068AB77}"/>
                    </a:ext>
                  </a:extLst>
                </p:cNvPr>
                <p:cNvPicPr/>
                <p:nvPr/>
              </p:nvPicPr>
              <p:blipFill>
                <a:blip r:embed="rId22"/>
                <a:stretch>
                  <a:fillRect/>
                </a:stretch>
              </p:blipFill>
              <p:spPr>
                <a:xfrm>
                  <a:off x="7183571" y="1933429"/>
                  <a:ext cx="355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B466ABD9-1B62-93C4-099C-541F241A790D}"/>
                    </a:ext>
                  </a:extLst>
                </p14:cNvPr>
                <p14:cNvContentPartPr/>
                <p14:nvPr/>
              </p14:nvContentPartPr>
              <p14:xfrm>
                <a:off x="7530251" y="1693309"/>
                <a:ext cx="93600" cy="304920"/>
              </p14:xfrm>
            </p:contentPart>
          </mc:Choice>
          <mc:Fallback xmlns="">
            <p:pic>
              <p:nvPicPr>
                <p:cNvPr id="24" name="Freihand 23">
                  <a:extLst>
                    <a:ext uri="{FF2B5EF4-FFF2-40B4-BE49-F238E27FC236}">
                      <a16:creationId xmlns:a16="http://schemas.microsoft.com/office/drawing/2014/main" id="{B466ABD9-1B62-93C4-099C-541F241A790D}"/>
                    </a:ext>
                  </a:extLst>
                </p:cNvPr>
                <p:cNvPicPr/>
                <p:nvPr/>
              </p:nvPicPr>
              <p:blipFill>
                <a:blip r:embed="rId24"/>
                <a:stretch>
                  <a:fillRect/>
                </a:stretch>
              </p:blipFill>
              <p:spPr>
                <a:xfrm>
                  <a:off x="7524131" y="1687189"/>
                  <a:ext cx="1058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1BF8A071-46E7-0002-CEA4-38F8B28F9082}"/>
                    </a:ext>
                  </a:extLst>
                </p14:cNvPr>
                <p14:cNvContentPartPr/>
                <p14:nvPr/>
              </p14:nvContentPartPr>
              <p14:xfrm>
                <a:off x="7690811" y="1647229"/>
                <a:ext cx="401760" cy="300240"/>
              </p14:xfrm>
            </p:contentPart>
          </mc:Choice>
          <mc:Fallback xmlns="">
            <p:pic>
              <p:nvPicPr>
                <p:cNvPr id="27" name="Freihand 26">
                  <a:extLst>
                    <a:ext uri="{FF2B5EF4-FFF2-40B4-BE49-F238E27FC236}">
                      <a16:creationId xmlns:a16="http://schemas.microsoft.com/office/drawing/2014/main" id="{1BF8A071-46E7-0002-CEA4-38F8B28F9082}"/>
                    </a:ext>
                  </a:extLst>
                </p:cNvPr>
                <p:cNvPicPr/>
                <p:nvPr/>
              </p:nvPicPr>
              <p:blipFill>
                <a:blip r:embed="rId26"/>
                <a:stretch>
                  <a:fillRect/>
                </a:stretch>
              </p:blipFill>
              <p:spPr>
                <a:xfrm>
                  <a:off x="7684691" y="1641109"/>
                  <a:ext cx="414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52500128-8B09-39D3-E415-B2F025055B07}"/>
                    </a:ext>
                  </a:extLst>
                </p14:cNvPr>
                <p14:cNvContentPartPr/>
                <p14:nvPr/>
              </p14:nvContentPartPr>
              <p14:xfrm>
                <a:off x="7917611" y="1660909"/>
                <a:ext cx="303840" cy="162360"/>
              </p14:xfrm>
            </p:contentPart>
          </mc:Choice>
          <mc:Fallback xmlns="">
            <p:pic>
              <p:nvPicPr>
                <p:cNvPr id="28" name="Freihand 27">
                  <a:extLst>
                    <a:ext uri="{FF2B5EF4-FFF2-40B4-BE49-F238E27FC236}">
                      <a16:creationId xmlns:a16="http://schemas.microsoft.com/office/drawing/2014/main" id="{52500128-8B09-39D3-E415-B2F025055B07}"/>
                    </a:ext>
                  </a:extLst>
                </p:cNvPr>
                <p:cNvPicPr/>
                <p:nvPr/>
              </p:nvPicPr>
              <p:blipFill>
                <a:blip r:embed="rId28"/>
                <a:stretch>
                  <a:fillRect/>
                </a:stretch>
              </p:blipFill>
              <p:spPr>
                <a:xfrm>
                  <a:off x="7911491" y="1654789"/>
                  <a:ext cx="316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A0AE4E0B-6E11-D3C5-64AE-A59C2F869A63}"/>
                    </a:ext>
                  </a:extLst>
                </p14:cNvPr>
                <p14:cNvContentPartPr/>
                <p14:nvPr/>
              </p14:nvContentPartPr>
              <p14:xfrm>
                <a:off x="8310731" y="1580269"/>
                <a:ext cx="89280" cy="231480"/>
              </p14:xfrm>
            </p:contentPart>
          </mc:Choice>
          <mc:Fallback xmlns="">
            <p:pic>
              <p:nvPicPr>
                <p:cNvPr id="29" name="Freihand 28">
                  <a:extLst>
                    <a:ext uri="{FF2B5EF4-FFF2-40B4-BE49-F238E27FC236}">
                      <a16:creationId xmlns:a16="http://schemas.microsoft.com/office/drawing/2014/main" id="{A0AE4E0B-6E11-D3C5-64AE-A59C2F869A63}"/>
                    </a:ext>
                  </a:extLst>
                </p:cNvPr>
                <p:cNvPicPr/>
                <p:nvPr/>
              </p:nvPicPr>
              <p:blipFill>
                <a:blip r:embed="rId30"/>
                <a:stretch>
                  <a:fillRect/>
                </a:stretch>
              </p:blipFill>
              <p:spPr>
                <a:xfrm>
                  <a:off x="8304611" y="1574149"/>
                  <a:ext cx="101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4133B82D-DBDD-B8A9-2B10-458A2F286F23}"/>
                    </a:ext>
                  </a:extLst>
                </p14:cNvPr>
                <p14:cNvContentPartPr/>
                <p14:nvPr/>
              </p14:nvContentPartPr>
              <p14:xfrm>
                <a:off x="8472371" y="1440949"/>
                <a:ext cx="281520" cy="394200"/>
              </p14:xfrm>
            </p:contentPart>
          </mc:Choice>
          <mc:Fallback xmlns="">
            <p:pic>
              <p:nvPicPr>
                <p:cNvPr id="30" name="Freihand 29">
                  <a:extLst>
                    <a:ext uri="{FF2B5EF4-FFF2-40B4-BE49-F238E27FC236}">
                      <a16:creationId xmlns:a16="http://schemas.microsoft.com/office/drawing/2014/main" id="{4133B82D-DBDD-B8A9-2B10-458A2F286F23}"/>
                    </a:ext>
                  </a:extLst>
                </p:cNvPr>
                <p:cNvPicPr/>
                <p:nvPr/>
              </p:nvPicPr>
              <p:blipFill>
                <a:blip r:embed="rId32"/>
                <a:stretch>
                  <a:fillRect/>
                </a:stretch>
              </p:blipFill>
              <p:spPr>
                <a:xfrm>
                  <a:off x="8466251" y="1434829"/>
                  <a:ext cx="2937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56EA5FFA-394E-37F0-A049-77E65D6A69DC}"/>
                    </a:ext>
                  </a:extLst>
                </p14:cNvPr>
                <p14:cNvContentPartPr/>
                <p14:nvPr/>
              </p14:nvContentPartPr>
              <p14:xfrm>
                <a:off x="8811851" y="1439149"/>
                <a:ext cx="172080" cy="236880"/>
              </p14:xfrm>
            </p:contentPart>
          </mc:Choice>
          <mc:Fallback xmlns="">
            <p:pic>
              <p:nvPicPr>
                <p:cNvPr id="31" name="Freihand 30">
                  <a:extLst>
                    <a:ext uri="{FF2B5EF4-FFF2-40B4-BE49-F238E27FC236}">
                      <a16:creationId xmlns:a16="http://schemas.microsoft.com/office/drawing/2014/main" id="{56EA5FFA-394E-37F0-A049-77E65D6A69DC}"/>
                    </a:ext>
                  </a:extLst>
                </p:cNvPr>
                <p:cNvPicPr/>
                <p:nvPr/>
              </p:nvPicPr>
              <p:blipFill>
                <a:blip r:embed="rId34"/>
                <a:stretch>
                  <a:fillRect/>
                </a:stretch>
              </p:blipFill>
              <p:spPr>
                <a:xfrm>
                  <a:off x="8805731" y="1433029"/>
                  <a:ext cx="1843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634F45DB-D3E8-EF70-15A6-7360A0156476}"/>
                    </a:ext>
                  </a:extLst>
                </p14:cNvPr>
                <p14:cNvContentPartPr/>
                <p14:nvPr/>
              </p14:nvContentPartPr>
              <p14:xfrm>
                <a:off x="8936411" y="1460029"/>
                <a:ext cx="9000" cy="25200"/>
              </p14:xfrm>
            </p:contentPart>
          </mc:Choice>
          <mc:Fallback xmlns="">
            <p:pic>
              <p:nvPicPr>
                <p:cNvPr id="32" name="Freihand 31">
                  <a:extLst>
                    <a:ext uri="{FF2B5EF4-FFF2-40B4-BE49-F238E27FC236}">
                      <a16:creationId xmlns:a16="http://schemas.microsoft.com/office/drawing/2014/main" id="{634F45DB-D3E8-EF70-15A6-7360A0156476}"/>
                    </a:ext>
                  </a:extLst>
                </p:cNvPr>
                <p:cNvPicPr/>
                <p:nvPr/>
              </p:nvPicPr>
              <p:blipFill>
                <a:blip r:embed="rId36"/>
                <a:stretch>
                  <a:fillRect/>
                </a:stretch>
              </p:blipFill>
              <p:spPr>
                <a:xfrm>
                  <a:off x="8930291" y="1453909"/>
                  <a:ext cx="21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30452067-E92D-364C-B334-451FAA4BBA2D}"/>
                    </a:ext>
                  </a:extLst>
                </p14:cNvPr>
                <p14:cNvContentPartPr/>
                <p14:nvPr/>
              </p14:nvContentPartPr>
              <p14:xfrm>
                <a:off x="9025691" y="1378309"/>
                <a:ext cx="255240" cy="270000"/>
              </p14:xfrm>
            </p:contentPart>
          </mc:Choice>
          <mc:Fallback xmlns="">
            <p:pic>
              <p:nvPicPr>
                <p:cNvPr id="33" name="Freihand 32">
                  <a:extLst>
                    <a:ext uri="{FF2B5EF4-FFF2-40B4-BE49-F238E27FC236}">
                      <a16:creationId xmlns:a16="http://schemas.microsoft.com/office/drawing/2014/main" id="{30452067-E92D-364C-B334-451FAA4BBA2D}"/>
                    </a:ext>
                  </a:extLst>
                </p:cNvPr>
                <p:cNvPicPr/>
                <p:nvPr/>
              </p:nvPicPr>
              <p:blipFill>
                <a:blip r:embed="rId38"/>
                <a:stretch>
                  <a:fillRect/>
                </a:stretch>
              </p:blipFill>
              <p:spPr>
                <a:xfrm>
                  <a:off x="9019571" y="1372189"/>
                  <a:ext cx="267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0BE25091-B7F6-5F87-EF87-8A1B4016CBFA}"/>
                    </a:ext>
                  </a:extLst>
                </p14:cNvPr>
                <p14:cNvContentPartPr/>
                <p14:nvPr/>
              </p14:nvContentPartPr>
              <p14:xfrm>
                <a:off x="9283091" y="1432669"/>
                <a:ext cx="95040" cy="185760"/>
              </p14:xfrm>
            </p:contentPart>
          </mc:Choice>
          <mc:Fallback xmlns="">
            <p:pic>
              <p:nvPicPr>
                <p:cNvPr id="34" name="Freihand 33">
                  <a:extLst>
                    <a:ext uri="{FF2B5EF4-FFF2-40B4-BE49-F238E27FC236}">
                      <a16:creationId xmlns:a16="http://schemas.microsoft.com/office/drawing/2014/main" id="{0BE25091-B7F6-5F87-EF87-8A1B4016CBFA}"/>
                    </a:ext>
                  </a:extLst>
                </p:cNvPr>
                <p:cNvPicPr/>
                <p:nvPr/>
              </p:nvPicPr>
              <p:blipFill>
                <a:blip r:embed="rId40"/>
                <a:stretch>
                  <a:fillRect/>
                </a:stretch>
              </p:blipFill>
              <p:spPr>
                <a:xfrm>
                  <a:off x="9276971" y="1426549"/>
                  <a:ext cx="107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Freihand 34">
                  <a:extLst>
                    <a:ext uri="{FF2B5EF4-FFF2-40B4-BE49-F238E27FC236}">
                      <a16:creationId xmlns:a16="http://schemas.microsoft.com/office/drawing/2014/main" id="{884C0CF7-581C-AC4B-3D95-7410297DD01A}"/>
                    </a:ext>
                  </a:extLst>
                </p14:cNvPr>
                <p14:cNvContentPartPr/>
                <p14:nvPr/>
              </p14:nvContentPartPr>
              <p14:xfrm>
                <a:off x="9562091" y="1276069"/>
                <a:ext cx="163440" cy="295200"/>
              </p14:xfrm>
            </p:contentPart>
          </mc:Choice>
          <mc:Fallback xmlns="">
            <p:pic>
              <p:nvPicPr>
                <p:cNvPr id="35" name="Freihand 34">
                  <a:extLst>
                    <a:ext uri="{FF2B5EF4-FFF2-40B4-BE49-F238E27FC236}">
                      <a16:creationId xmlns:a16="http://schemas.microsoft.com/office/drawing/2014/main" id="{884C0CF7-581C-AC4B-3D95-7410297DD01A}"/>
                    </a:ext>
                  </a:extLst>
                </p:cNvPr>
                <p:cNvPicPr/>
                <p:nvPr/>
              </p:nvPicPr>
              <p:blipFill>
                <a:blip r:embed="rId42"/>
                <a:stretch>
                  <a:fillRect/>
                </a:stretch>
              </p:blipFill>
              <p:spPr>
                <a:xfrm>
                  <a:off x="9555971" y="1269949"/>
                  <a:ext cx="1756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95BAC09B-155D-D0C6-D2B9-F1D1556D5567}"/>
                    </a:ext>
                  </a:extLst>
                </p14:cNvPr>
                <p14:cNvContentPartPr/>
                <p14:nvPr/>
              </p14:nvContentPartPr>
              <p14:xfrm>
                <a:off x="9791771" y="1212349"/>
                <a:ext cx="14760" cy="330840"/>
              </p14:xfrm>
            </p:contentPart>
          </mc:Choice>
          <mc:Fallback xmlns="">
            <p:pic>
              <p:nvPicPr>
                <p:cNvPr id="36" name="Freihand 35">
                  <a:extLst>
                    <a:ext uri="{FF2B5EF4-FFF2-40B4-BE49-F238E27FC236}">
                      <a16:creationId xmlns:a16="http://schemas.microsoft.com/office/drawing/2014/main" id="{95BAC09B-155D-D0C6-D2B9-F1D1556D5567}"/>
                    </a:ext>
                  </a:extLst>
                </p:cNvPr>
                <p:cNvPicPr/>
                <p:nvPr/>
              </p:nvPicPr>
              <p:blipFill>
                <a:blip r:embed="rId44"/>
                <a:stretch>
                  <a:fillRect/>
                </a:stretch>
              </p:blipFill>
              <p:spPr>
                <a:xfrm>
                  <a:off x="9785651" y="1206229"/>
                  <a:ext cx="270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C51A6EE2-EBEE-109B-10F1-0BE05FB24320}"/>
                    </a:ext>
                  </a:extLst>
                </p14:cNvPr>
                <p14:cNvContentPartPr/>
                <p14:nvPr/>
              </p14:nvContentPartPr>
              <p14:xfrm>
                <a:off x="9840371" y="1322869"/>
                <a:ext cx="243720" cy="174240"/>
              </p14:xfrm>
            </p:contentPart>
          </mc:Choice>
          <mc:Fallback xmlns="">
            <p:pic>
              <p:nvPicPr>
                <p:cNvPr id="37" name="Freihand 36">
                  <a:extLst>
                    <a:ext uri="{FF2B5EF4-FFF2-40B4-BE49-F238E27FC236}">
                      <a16:creationId xmlns:a16="http://schemas.microsoft.com/office/drawing/2014/main" id="{C51A6EE2-EBEE-109B-10F1-0BE05FB24320}"/>
                    </a:ext>
                  </a:extLst>
                </p:cNvPr>
                <p:cNvPicPr/>
                <p:nvPr/>
              </p:nvPicPr>
              <p:blipFill>
                <a:blip r:embed="rId46"/>
                <a:stretch>
                  <a:fillRect/>
                </a:stretch>
              </p:blipFill>
              <p:spPr>
                <a:xfrm>
                  <a:off x="9834251" y="1316749"/>
                  <a:ext cx="255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F060C2B3-5929-BFF0-D272-94F9730BFC94}"/>
                    </a:ext>
                  </a:extLst>
                </p14:cNvPr>
                <p14:cNvContentPartPr/>
                <p14:nvPr/>
              </p14:nvContentPartPr>
              <p14:xfrm>
                <a:off x="9983651" y="1237189"/>
                <a:ext cx="7200" cy="14760"/>
              </p14:xfrm>
            </p:contentPart>
          </mc:Choice>
          <mc:Fallback xmlns="">
            <p:pic>
              <p:nvPicPr>
                <p:cNvPr id="38" name="Freihand 37">
                  <a:extLst>
                    <a:ext uri="{FF2B5EF4-FFF2-40B4-BE49-F238E27FC236}">
                      <a16:creationId xmlns:a16="http://schemas.microsoft.com/office/drawing/2014/main" id="{F060C2B3-5929-BFF0-D272-94F9730BFC94}"/>
                    </a:ext>
                  </a:extLst>
                </p:cNvPr>
                <p:cNvPicPr/>
                <p:nvPr/>
              </p:nvPicPr>
              <p:blipFill>
                <a:blip r:embed="rId48"/>
                <a:stretch>
                  <a:fillRect/>
                </a:stretch>
              </p:blipFill>
              <p:spPr>
                <a:xfrm>
                  <a:off x="9977531" y="1231069"/>
                  <a:ext cx="19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4AE7171B-4D77-BE9B-0121-EC2AC10130ED}"/>
                    </a:ext>
                  </a:extLst>
                </p14:cNvPr>
                <p14:cNvContentPartPr/>
                <p14:nvPr/>
              </p14:nvContentPartPr>
              <p14:xfrm>
                <a:off x="10084451" y="1174189"/>
                <a:ext cx="132480" cy="309600"/>
              </p14:xfrm>
            </p:contentPart>
          </mc:Choice>
          <mc:Fallback xmlns="">
            <p:pic>
              <p:nvPicPr>
                <p:cNvPr id="39" name="Freihand 38">
                  <a:extLst>
                    <a:ext uri="{FF2B5EF4-FFF2-40B4-BE49-F238E27FC236}">
                      <a16:creationId xmlns:a16="http://schemas.microsoft.com/office/drawing/2014/main" id="{4AE7171B-4D77-BE9B-0121-EC2AC10130ED}"/>
                    </a:ext>
                  </a:extLst>
                </p:cNvPr>
                <p:cNvPicPr/>
                <p:nvPr/>
              </p:nvPicPr>
              <p:blipFill>
                <a:blip r:embed="rId50"/>
                <a:stretch>
                  <a:fillRect/>
                </a:stretch>
              </p:blipFill>
              <p:spPr>
                <a:xfrm>
                  <a:off x="10078331" y="1168069"/>
                  <a:ext cx="144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DC6F26E7-CC7D-AB07-FC35-580BF50BC5A1}"/>
                    </a:ext>
                  </a:extLst>
                </p14:cNvPr>
                <p14:cNvContentPartPr/>
                <p14:nvPr/>
              </p14:nvContentPartPr>
              <p14:xfrm>
                <a:off x="10285691" y="1146469"/>
                <a:ext cx="471240" cy="585000"/>
              </p14:xfrm>
            </p:contentPart>
          </mc:Choice>
          <mc:Fallback xmlns="">
            <p:pic>
              <p:nvPicPr>
                <p:cNvPr id="40" name="Freihand 39">
                  <a:extLst>
                    <a:ext uri="{FF2B5EF4-FFF2-40B4-BE49-F238E27FC236}">
                      <a16:creationId xmlns:a16="http://schemas.microsoft.com/office/drawing/2014/main" id="{DC6F26E7-CC7D-AB07-FC35-580BF50BC5A1}"/>
                    </a:ext>
                  </a:extLst>
                </p:cNvPr>
                <p:cNvPicPr/>
                <p:nvPr/>
              </p:nvPicPr>
              <p:blipFill>
                <a:blip r:embed="rId52"/>
                <a:stretch>
                  <a:fillRect/>
                </a:stretch>
              </p:blipFill>
              <p:spPr>
                <a:xfrm>
                  <a:off x="10279571" y="1140349"/>
                  <a:ext cx="48348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52B687D5-FE9D-39DC-51A5-765CCEB45560}"/>
                    </a:ext>
                  </a:extLst>
                </p14:cNvPr>
                <p14:cNvContentPartPr/>
                <p14:nvPr/>
              </p14:nvContentPartPr>
              <p14:xfrm>
                <a:off x="10791491" y="964669"/>
                <a:ext cx="210960" cy="376200"/>
              </p14:xfrm>
            </p:contentPart>
          </mc:Choice>
          <mc:Fallback xmlns="">
            <p:pic>
              <p:nvPicPr>
                <p:cNvPr id="41" name="Freihand 40">
                  <a:extLst>
                    <a:ext uri="{FF2B5EF4-FFF2-40B4-BE49-F238E27FC236}">
                      <a16:creationId xmlns:a16="http://schemas.microsoft.com/office/drawing/2014/main" id="{52B687D5-FE9D-39DC-51A5-765CCEB45560}"/>
                    </a:ext>
                  </a:extLst>
                </p:cNvPr>
                <p:cNvPicPr/>
                <p:nvPr/>
              </p:nvPicPr>
              <p:blipFill>
                <a:blip r:embed="rId54"/>
                <a:stretch>
                  <a:fillRect/>
                </a:stretch>
              </p:blipFill>
              <p:spPr>
                <a:xfrm>
                  <a:off x="10785371" y="958549"/>
                  <a:ext cx="22320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00640874-45C1-E616-27D2-73FEAB948B1C}"/>
                    </a:ext>
                  </a:extLst>
                </p14:cNvPr>
                <p14:cNvContentPartPr/>
                <p14:nvPr/>
              </p14:nvContentPartPr>
              <p14:xfrm>
                <a:off x="11100731" y="810589"/>
                <a:ext cx="24120" cy="299160"/>
              </p14:xfrm>
            </p:contentPart>
          </mc:Choice>
          <mc:Fallback xmlns="">
            <p:pic>
              <p:nvPicPr>
                <p:cNvPr id="42" name="Freihand 41">
                  <a:extLst>
                    <a:ext uri="{FF2B5EF4-FFF2-40B4-BE49-F238E27FC236}">
                      <a16:creationId xmlns:a16="http://schemas.microsoft.com/office/drawing/2014/main" id="{00640874-45C1-E616-27D2-73FEAB948B1C}"/>
                    </a:ext>
                  </a:extLst>
                </p:cNvPr>
                <p:cNvPicPr/>
                <p:nvPr/>
              </p:nvPicPr>
              <p:blipFill>
                <a:blip r:embed="rId56"/>
                <a:stretch>
                  <a:fillRect/>
                </a:stretch>
              </p:blipFill>
              <p:spPr>
                <a:xfrm>
                  <a:off x="11094611" y="804469"/>
                  <a:ext cx="363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1B481598-21AD-ECF7-1C79-4D0E9057FC4E}"/>
                    </a:ext>
                  </a:extLst>
                </p14:cNvPr>
                <p14:cNvContentPartPr/>
                <p14:nvPr/>
              </p14:nvContentPartPr>
              <p14:xfrm>
                <a:off x="11125931" y="1236829"/>
                <a:ext cx="21960" cy="37440"/>
              </p14:xfrm>
            </p:contentPart>
          </mc:Choice>
          <mc:Fallback xmlns="">
            <p:pic>
              <p:nvPicPr>
                <p:cNvPr id="43" name="Freihand 42">
                  <a:extLst>
                    <a:ext uri="{FF2B5EF4-FFF2-40B4-BE49-F238E27FC236}">
                      <a16:creationId xmlns:a16="http://schemas.microsoft.com/office/drawing/2014/main" id="{1B481598-21AD-ECF7-1C79-4D0E9057FC4E}"/>
                    </a:ext>
                  </a:extLst>
                </p:cNvPr>
                <p:cNvPicPr/>
                <p:nvPr/>
              </p:nvPicPr>
              <p:blipFill>
                <a:blip r:embed="rId58"/>
                <a:stretch>
                  <a:fillRect/>
                </a:stretch>
              </p:blipFill>
              <p:spPr>
                <a:xfrm>
                  <a:off x="11119811" y="1230709"/>
                  <a:ext cx="34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E54A3131-8581-FE4B-F09E-C50A6E33AB49}"/>
                    </a:ext>
                  </a:extLst>
                </p14:cNvPr>
                <p14:cNvContentPartPr/>
                <p14:nvPr/>
              </p14:nvContentPartPr>
              <p14:xfrm>
                <a:off x="9233771" y="2400709"/>
                <a:ext cx="60840" cy="167400"/>
              </p14:xfrm>
            </p:contentPart>
          </mc:Choice>
          <mc:Fallback xmlns="">
            <p:pic>
              <p:nvPicPr>
                <p:cNvPr id="51" name="Freihand 50">
                  <a:extLst>
                    <a:ext uri="{FF2B5EF4-FFF2-40B4-BE49-F238E27FC236}">
                      <a16:creationId xmlns:a16="http://schemas.microsoft.com/office/drawing/2014/main" id="{E54A3131-8581-FE4B-F09E-C50A6E33AB49}"/>
                    </a:ext>
                  </a:extLst>
                </p:cNvPr>
                <p:cNvPicPr/>
                <p:nvPr/>
              </p:nvPicPr>
              <p:blipFill>
                <a:blip r:embed="rId60"/>
                <a:stretch>
                  <a:fillRect/>
                </a:stretch>
              </p:blipFill>
              <p:spPr>
                <a:xfrm>
                  <a:off x="9227651" y="2394589"/>
                  <a:ext cx="7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91D73D68-9B0F-6BF2-A283-A8C3C70371CE}"/>
                    </a:ext>
                  </a:extLst>
                </p14:cNvPr>
                <p14:cNvContentPartPr/>
                <p14:nvPr/>
              </p14:nvContentPartPr>
              <p14:xfrm>
                <a:off x="9272291" y="2566309"/>
                <a:ext cx="57600" cy="52560"/>
              </p14:xfrm>
            </p:contentPart>
          </mc:Choice>
          <mc:Fallback xmlns="">
            <p:pic>
              <p:nvPicPr>
                <p:cNvPr id="52" name="Freihand 51">
                  <a:extLst>
                    <a:ext uri="{FF2B5EF4-FFF2-40B4-BE49-F238E27FC236}">
                      <a16:creationId xmlns:a16="http://schemas.microsoft.com/office/drawing/2014/main" id="{91D73D68-9B0F-6BF2-A283-A8C3C70371CE}"/>
                    </a:ext>
                  </a:extLst>
                </p:cNvPr>
                <p:cNvPicPr/>
                <p:nvPr/>
              </p:nvPicPr>
              <p:blipFill>
                <a:blip r:embed="rId62"/>
                <a:stretch>
                  <a:fillRect/>
                </a:stretch>
              </p:blipFill>
              <p:spPr>
                <a:xfrm>
                  <a:off x="9266171" y="2560189"/>
                  <a:ext cx="69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7896EDDB-9CCA-7152-6CCA-54FD6E538193}"/>
                    </a:ext>
                  </a:extLst>
                </p14:cNvPr>
                <p14:cNvContentPartPr/>
                <p14:nvPr/>
              </p14:nvContentPartPr>
              <p14:xfrm>
                <a:off x="9351131" y="2366509"/>
                <a:ext cx="392400" cy="303840"/>
              </p14:xfrm>
            </p:contentPart>
          </mc:Choice>
          <mc:Fallback xmlns="">
            <p:pic>
              <p:nvPicPr>
                <p:cNvPr id="53" name="Freihand 52">
                  <a:extLst>
                    <a:ext uri="{FF2B5EF4-FFF2-40B4-BE49-F238E27FC236}">
                      <a16:creationId xmlns:a16="http://schemas.microsoft.com/office/drawing/2014/main" id="{7896EDDB-9CCA-7152-6CCA-54FD6E538193}"/>
                    </a:ext>
                  </a:extLst>
                </p:cNvPr>
                <p:cNvPicPr/>
                <p:nvPr/>
              </p:nvPicPr>
              <p:blipFill>
                <a:blip r:embed="rId64"/>
                <a:stretch>
                  <a:fillRect/>
                </a:stretch>
              </p:blipFill>
              <p:spPr>
                <a:xfrm>
                  <a:off x="9345011" y="2360389"/>
                  <a:ext cx="4046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5F30CD6A-7793-B984-B77D-E8AB91F457A0}"/>
                    </a:ext>
                  </a:extLst>
                </p14:cNvPr>
                <p14:cNvContentPartPr/>
                <p14:nvPr/>
              </p14:nvContentPartPr>
              <p14:xfrm>
                <a:off x="9783131" y="2316109"/>
                <a:ext cx="70920" cy="90360"/>
              </p14:xfrm>
            </p:contentPart>
          </mc:Choice>
          <mc:Fallback xmlns="">
            <p:pic>
              <p:nvPicPr>
                <p:cNvPr id="54" name="Freihand 53">
                  <a:extLst>
                    <a:ext uri="{FF2B5EF4-FFF2-40B4-BE49-F238E27FC236}">
                      <a16:creationId xmlns:a16="http://schemas.microsoft.com/office/drawing/2014/main" id="{5F30CD6A-7793-B984-B77D-E8AB91F457A0}"/>
                    </a:ext>
                  </a:extLst>
                </p:cNvPr>
                <p:cNvPicPr/>
                <p:nvPr/>
              </p:nvPicPr>
              <p:blipFill>
                <a:blip r:embed="rId66"/>
                <a:stretch>
                  <a:fillRect/>
                </a:stretch>
              </p:blipFill>
              <p:spPr>
                <a:xfrm>
                  <a:off x="9777011" y="2309989"/>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E4AB4D0D-0531-BAEF-0352-D5CC3707675D}"/>
                    </a:ext>
                  </a:extLst>
                </p14:cNvPr>
                <p14:cNvContentPartPr/>
                <p14:nvPr/>
              </p14:nvContentPartPr>
              <p14:xfrm>
                <a:off x="9942251" y="2357509"/>
                <a:ext cx="1800" cy="10800"/>
              </p14:xfrm>
            </p:contentPart>
          </mc:Choice>
          <mc:Fallback xmlns="">
            <p:pic>
              <p:nvPicPr>
                <p:cNvPr id="56" name="Freihand 55">
                  <a:extLst>
                    <a:ext uri="{FF2B5EF4-FFF2-40B4-BE49-F238E27FC236}">
                      <a16:creationId xmlns:a16="http://schemas.microsoft.com/office/drawing/2014/main" id="{E4AB4D0D-0531-BAEF-0352-D5CC3707675D}"/>
                    </a:ext>
                  </a:extLst>
                </p:cNvPr>
                <p:cNvPicPr/>
                <p:nvPr/>
              </p:nvPicPr>
              <p:blipFill>
                <a:blip r:embed="rId68"/>
                <a:stretch>
                  <a:fillRect/>
                </a:stretch>
              </p:blipFill>
              <p:spPr>
                <a:xfrm>
                  <a:off x="9936131" y="2351389"/>
                  <a:ext cx="14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4695F905-B54A-09C2-BDEF-43CBC1518911}"/>
                    </a:ext>
                  </a:extLst>
                </p14:cNvPr>
                <p14:cNvContentPartPr/>
                <p14:nvPr/>
              </p14:nvContentPartPr>
              <p14:xfrm>
                <a:off x="10138451" y="2109829"/>
                <a:ext cx="13320" cy="194400"/>
              </p14:xfrm>
            </p:contentPart>
          </mc:Choice>
          <mc:Fallback xmlns="">
            <p:pic>
              <p:nvPicPr>
                <p:cNvPr id="57" name="Freihand 56">
                  <a:extLst>
                    <a:ext uri="{FF2B5EF4-FFF2-40B4-BE49-F238E27FC236}">
                      <a16:creationId xmlns:a16="http://schemas.microsoft.com/office/drawing/2014/main" id="{4695F905-B54A-09C2-BDEF-43CBC1518911}"/>
                    </a:ext>
                  </a:extLst>
                </p:cNvPr>
                <p:cNvPicPr/>
                <p:nvPr/>
              </p:nvPicPr>
              <p:blipFill>
                <a:blip r:embed="rId70"/>
                <a:stretch>
                  <a:fillRect/>
                </a:stretch>
              </p:blipFill>
              <p:spPr>
                <a:xfrm>
                  <a:off x="10132331" y="2103709"/>
                  <a:ext cx="25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11F1AA12-CE4C-2F30-01F1-19FA1ED8AB70}"/>
                    </a:ext>
                  </a:extLst>
                </p14:cNvPr>
                <p14:cNvContentPartPr/>
                <p14:nvPr/>
              </p14:nvContentPartPr>
              <p14:xfrm>
                <a:off x="10019651" y="2064829"/>
                <a:ext cx="139320" cy="90720"/>
              </p14:xfrm>
            </p:contentPart>
          </mc:Choice>
          <mc:Fallback xmlns="">
            <p:pic>
              <p:nvPicPr>
                <p:cNvPr id="58" name="Freihand 57">
                  <a:extLst>
                    <a:ext uri="{FF2B5EF4-FFF2-40B4-BE49-F238E27FC236}">
                      <a16:creationId xmlns:a16="http://schemas.microsoft.com/office/drawing/2014/main" id="{11F1AA12-CE4C-2F30-01F1-19FA1ED8AB70}"/>
                    </a:ext>
                  </a:extLst>
                </p:cNvPr>
                <p:cNvPicPr/>
                <p:nvPr/>
              </p:nvPicPr>
              <p:blipFill>
                <a:blip r:embed="rId72"/>
                <a:stretch>
                  <a:fillRect/>
                </a:stretch>
              </p:blipFill>
              <p:spPr>
                <a:xfrm>
                  <a:off x="10013531" y="2058709"/>
                  <a:ext cx="151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A0540D12-B502-8971-256F-1502C663A43C}"/>
                    </a:ext>
                  </a:extLst>
                </p14:cNvPr>
                <p14:cNvContentPartPr/>
                <p14:nvPr/>
              </p14:nvContentPartPr>
              <p14:xfrm>
                <a:off x="10205771" y="2007949"/>
                <a:ext cx="83880" cy="221040"/>
              </p14:xfrm>
            </p:contentPart>
          </mc:Choice>
          <mc:Fallback xmlns="">
            <p:pic>
              <p:nvPicPr>
                <p:cNvPr id="59" name="Freihand 58">
                  <a:extLst>
                    <a:ext uri="{FF2B5EF4-FFF2-40B4-BE49-F238E27FC236}">
                      <a16:creationId xmlns:a16="http://schemas.microsoft.com/office/drawing/2014/main" id="{A0540D12-B502-8971-256F-1502C663A43C}"/>
                    </a:ext>
                  </a:extLst>
                </p:cNvPr>
                <p:cNvPicPr/>
                <p:nvPr/>
              </p:nvPicPr>
              <p:blipFill>
                <a:blip r:embed="rId74"/>
                <a:stretch>
                  <a:fillRect/>
                </a:stretch>
              </p:blipFill>
              <p:spPr>
                <a:xfrm>
                  <a:off x="10199651" y="2001829"/>
                  <a:ext cx="96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62F722C4-337C-C5D3-BCF8-861DB4BD1649}"/>
                    </a:ext>
                  </a:extLst>
                </p14:cNvPr>
                <p14:cNvContentPartPr/>
                <p14:nvPr/>
              </p14:nvContentPartPr>
              <p14:xfrm>
                <a:off x="10314491" y="1981309"/>
                <a:ext cx="411840" cy="220680"/>
              </p14:xfrm>
            </p:contentPart>
          </mc:Choice>
          <mc:Fallback xmlns="">
            <p:pic>
              <p:nvPicPr>
                <p:cNvPr id="60" name="Freihand 59">
                  <a:extLst>
                    <a:ext uri="{FF2B5EF4-FFF2-40B4-BE49-F238E27FC236}">
                      <a16:creationId xmlns:a16="http://schemas.microsoft.com/office/drawing/2014/main" id="{62F722C4-337C-C5D3-BCF8-861DB4BD1649}"/>
                    </a:ext>
                  </a:extLst>
                </p:cNvPr>
                <p:cNvPicPr/>
                <p:nvPr/>
              </p:nvPicPr>
              <p:blipFill>
                <a:blip r:embed="rId76"/>
                <a:stretch>
                  <a:fillRect/>
                </a:stretch>
              </p:blipFill>
              <p:spPr>
                <a:xfrm>
                  <a:off x="10308371" y="1975189"/>
                  <a:ext cx="424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39A9EBDE-55BF-08B8-E9C0-6EE827B0296E}"/>
                    </a:ext>
                  </a:extLst>
                </p14:cNvPr>
                <p14:cNvContentPartPr/>
                <p14:nvPr/>
              </p14:nvContentPartPr>
              <p14:xfrm>
                <a:off x="10633451" y="1883749"/>
                <a:ext cx="17280" cy="15840"/>
              </p14:xfrm>
            </p:contentPart>
          </mc:Choice>
          <mc:Fallback xmlns="">
            <p:pic>
              <p:nvPicPr>
                <p:cNvPr id="61" name="Freihand 60">
                  <a:extLst>
                    <a:ext uri="{FF2B5EF4-FFF2-40B4-BE49-F238E27FC236}">
                      <a16:creationId xmlns:a16="http://schemas.microsoft.com/office/drawing/2014/main" id="{39A9EBDE-55BF-08B8-E9C0-6EE827B0296E}"/>
                    </a:ext>
                  </a:extLst>
                </p:cNvPr>
                <p:cNvPicPr/>
                <p:nvPr/>
              </p:nvPicPr>
              <p:blipFill>
                <a:blip r:embed="rId78"/>
                <a:stretch>
                  <a:fillRect/>
                </a:stretch>
              </p:blipFill>
              <p:spPr>
                <a:xfrm>
                  <a:off x="10627331" y="1877629"/>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1FF9ADC2-B213-4056-1127-E59598EF9FBF}"/>
                    </a:ext>
                  </a:extLst>
                </p14:cNvPr>
                <p14:cNvContentPartPr/>
                <p14:nvPr/>
              </p14:nvContentPartPr>
              <p14:xfrm>
                <a:off x="10876451" y="1866109"/>
                <a:ext cx="113040" cy="135720"/>
              </p14:xfrm>
            </p:contentPart>
          </mc:Choice>
          <mc:Fallback xmlns="">
            <p:pic>
              <p:nvPicPr>
                <p:cNvPr id="63" name="Freihand 62">
                  <a:extLst>
                    <a:ext uri="{FF2B5EF4-FFF2-40B4-BE49-F238E27FC236}">
                      <a16:creationId xmlns:a16="http://schemas.microsoft.com/office/drawing/2014/main" id="{1FF9ADC2-B213-4056-1127-E59598EF9FBF}"/>
                    </a:ext>
                  </a:extLst>
                </p:cNvPr>
                <p:cNvPicPr/>
                <p:nvPr/>
              </p:nvPicPr>
              <p:blipFill>
                <a:blip r:embed="rId80"/>
                <a:stretch>
                  <a:fillRect/>
                </a:stretch>
              </p:blipFill>
              <p:spPr>
                <a:xfrm>
                  <a:off x="10870331" y="1859989"/>
                  <a:ext cx="125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EBABF38C-3D89-58A1-5483-AE77E2367851}"/>
                    </a:ext>
                  </a:extLst>
                </p14:cNvPr>
                <p14:cNvContentPartPr/>
                <p14:nvPr/>
              </p14:nvContentPartPr>
              <p14:xfrm>
                <a:off x="10954931" y="1671349"/>
                <a:ext cx="425160" cy="249840"/>
              </p14:xfrm>
            </p:contentPart>
          </mc:Choice>
          <mc:Fallback xmlns="">
            <p:pic>
              <p:nvPicPr>
                <p:cNvPr id="64" name="Freihand 63">
                  <a:extLst>
                    <a:ext uri="{FF2B5EF4-FFF2-40B4-BE49-F238E27FC236}">
                      <a16:creationId xmlns:a16="http://schemas.microsoft.com/office/drawing/2014/main" id="{EBABF38C-3D89-58A1-5483-AE77E2367851}"/>
                    </a:ext>
                  </a:extLst>
                </p:cNvPr>
                <p:cNvPicPr/>
                <p:nvPr/>
              </p:nvPicPr>
              <p:blipFill>
                <a:blip r:embed="rId82"/>
                <a:stretch>
                  <a:fillRect/>
                </a:stretch>
              </p:blipFill>
              <p:spPr>
                <a:xfrm>
                  <a:off x="10948811" y="1665229"/>
                  <a:ext cx="4374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Freihand 65">
                  <a:extLst>
                    <a:ext uri="{FF2B5EF4-FFF2-40B4-BE49-F238E27FC236}">
                      <a16:creationId xmlns:a16="http://schemas.microsoft.com/office/drawing/2014/main" id="{60957F95-ED55-7F86-DE5E-B11ECF0EEC14}"/>
                    </a:ext>
                  </a:extLst>
                </p14:cNvPr>
                <p14:cNvContentPartPr/>
                <p14:nvPr/>
              </p14:nvContentPartPr>
              <p14:xfrm>
                <a:off x="11399171" y="1626709"/>
                <a:ext cx="57240" cy="137520"/>
              </p14:xfrm>
            </p:contentPart>
          </mc:Choice>
          <mc:Fallback xmlns="">
            <p:pic>
              <p:nvPicPr>
                <p:cNvPr id="66" name="Freihand 65">
                  <a:extLst>
                    <a:ext uri="{FF2B5EF4-FFF2-40B4-BE49-F238E27FC236}">
                      <a16:creationId xmlns:a16="http://schemas.microsoft.com/office/drawing/2014/main" id="{60957F95-ED55-7F86-DE5E-B11ECF0EEC14}"/>
                    </a:ext>
                  </a:extLst>
                </p:cNvPr>
                <p:cNvPicPr/>
                <p:nvPr/>
              </p:nvPicPr>
              <p:blipFill>
                <a:blip r:embed="rId84"/>
                <a:stretch>
                  <a:fillRect/>
                </a:stretch>
              </p:blipFill>
              <p:spPr>
                <a:xfrm>
                  <a:off x="11393051" y="1620589"/>
                  <a:ext cx="6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29CEDB11-F7FA-E55C-8120-695B914D4F4D}"/>
                    </a:ext>
                  </a:extLst>
                </p14:cNvPr>
                <p14:cNvContentPartPr/>
                <p14:nvPr/>
              </p14:nvContentPartPr>
              <p14:xfrm>
                <a:off x="11524451" y="1421509"/>
                <a:ext cx="50760" cy="229680"/>
              </p14:xfrm>
            </p:contentPart>
          </mc:Choice>
          <mc:Fallback xmlns="">
            <p:pic>
              <p:nvPicPr>
                <p:cNvPr id="67" name="Freihand 66">
                  <a:extLst>
                    <a:ext uri="{FF2B5EF4-FFF2-40B4-BE49-F238E27FC236}">
                      <a16:creationId xmlns:a16="http://schemas.microsoft.com/office/drawing/2014/main" id="{29CEDB11-F7FA-E55C-8120-695B914D4F4D}"/>
                    </a:ext>
                  </a:extLst>
                </p:cNvPr>
                <p:cNvPicPr/>
                <p:nvPr/>
              </p:nvPicPr>
              <p:blipFill>
                <a:blip r:embed="rId86"/>
                <a:stretch>
                  <a:fillRect/>
                </a:stretch>
              </p:blipFill>
              <p:spPr>
                <a:xfrm>
                  <a:off x="11518331" y="1415389"/>
                  <a:ext cx="63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C769A039-6044-0254-7CC0-4FD65A09426A}"/>
                    </a:ext>
                  </a:extLst>
                </p14:cNvPr>
                <p14:cNvContentPartPr/>
                <p14:nvPr/>
              </p14:nvContentPartPr>
              <p14:xfrm>
                <a:off x="11584931" y="1413949"/>
                <a:ext cx="345960" cy="216000"/>
              </p14:xfrm>
            </p:contentPart>
          </mc:Choice>
          <mc:Fallback xmlns="">
            <p:pic>
              <p:nvPicPr>
                <p:cNvPr id="68" name="Freihand 67">
                  <a:extLst>
                    <a:ext uri="{FF2B5EF4-FFF2-40B4-BE49-F238E27FC236}">
                      <a16:creationId xmlns:a16="http://schemas.microsoft.com/office/drawing/2014/main" id="{C769A039-6044-0254-7CC0-4FD65A09426A}"/>
                    </a:ext>
                  </a:extLst>
                </p:cNvPr>
                <p:cNvPicPr/>
                <p:nvPr/>
              </p:nvPicPr>
              <p:blipFill>
                <a:blip r:embed="rId88"/>
                <a:stretch>
                  <a:fillRect/>
                </a:stretch>
              </p:blipFill>
              <p:spPr>
                <a:xfrm>
                  <a:off x="11578811" y="1407829"/>
                  <a:ext cx="358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F61A25B5-34D5-C526-896D-276B824C9127}"/>
                    </a:ext>
                  </a:extLst>
                </p14:cNvPr>
                <p14:cNvContentPartPr/>
                <p14:nvPr/>
              </p14:nvContentPartPr>
              <p14:xfrm>
                <a:off x="11697251" y="1319269"/>
                <a:ext cx="16200" cy="7920"/>
              </p14:xfrm>
            </p:contentPart>
          </mc:Choice>
          <mc:Fallback xmlns="">
            <p:pic>
              <p:nvPicPr>
                <p:cNvPr id="69" name="Freihand 68">
                  <a:extLst>
                    <a:ext uri="{FF2B5EF4-FFF2-40B4-BE49-F238E27FC236}">
                      <a16:creationId xmlns:a16="http://schemas.microsoft.com/office/drawing/2014/main" id="{F61A25B5-34D5-C526-896D-276B824C9127}"/>
                    </a:ext>
                  </a:extLst>
                </p:cNvPr>
                <p:cNvPicPr/>
                <p:nvPr/>
              </p:nvPicPr>
              <p:blipFill>
                <a:blip r:embed="rId90"/>
                <a:stretch>
                  <a:fillRect/>
                </a:stretch>
              </p:blipFill>
              <p:spPr>
                <a:xfrm>
                  <a:off x="11691131" y="1313149"/>
                  <a:ext cx="28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A0D1BF60-BC1C-D9EC-6960-302DDB35ED5E}"/>
                    </a:ext>
                  </a:extLst>
                </p14:cNvPr>
                <p14:cNvContentPartPr/>
                <p14:nvPr/>
              </p14:nvContentPartPr>
              <p14:xfrm>
                <a:off x="10211171" y="2546869"/>
                <a:ext cx="125640" cy="55080"/>
              </p14:xfrm>
            </p:contentPart>
          </mc:Choice>
          <mc:Fallback xmlns="">
            <p:pic>
              <p:nvPicPr>
                <p:cNvPr id="70" name="Freihand 69">
                  <a:extLst>
                    <a:ext uri="{FF2B5EF4-FFF2-40B4-BE49-F238E27FC236}">
                      <a16:creationId xmlns:a16="http://schemas.microsoft.com/office/drawing/2014/main" id="{A0D1BF60-BC1C-D9EC-6960-302DDB35ED5E}"/>
                    </a:ext>
                  </a:extLst>
                </p:cNvPr>
                <p:cNvPicPr/>
                <p:nvPr/>
              </p:nvPicPr>
              <p:blipFill>
                <a:blip r:embed="rId92"/>
                <a:stretch>
                  <a:fillRect/>
                </a:stretch>
              </p:blipFill>
              <p:spPr>
                <a:xfrm>
                  <a:off x="10205051" y="2540749"/>
                  <a:ext cx="13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36C39802-E54A-7C0C-0C16-676C049A9FC6}"/>
                    </a:ext>
                  </a:extLst>
                </p14:cNvPr>
                <p14:cNvContentPartPr/>
                <p14:nvPr/>
              </p14:nvContentPartPr>
              <p14:xfrm>
                <a:off x="9231971" y="2917669"/>
                <a:ext cx="15840" cy="123120"/>
              </p14:xfrm>
            </p:contentPart>
          </mc:Choice>
          <mc:Fallback xmlns="">
            <p:pic>
              <p:nvPicPr>
                <p:cNvPr id="72" name="Freihand 71">
                  <a:extLst>
                    <a:ext uri="{FF2B5EF4-FFF2-40B4-BE49-F238E27FC236}">
                      <a16:creationId xmlns:a16="http://schemas.microsoft.com/office/drawing/2014/main" id="{36C39802-E54A-7C0C-0C16-676C049A9FC6}"/>
                    </a:ext>
                  </a:extLst>
                </p:cNvPr>
                <p:cNvPicPr/>
                <p:nvPr/>
              </p:nvPicPr>
              <p:blipFill>
                <a:blip r:embed="rId94"/>
                <a:stretch>
                  <a:fillRect/>
                </a:stretch>
              </p:blipFill>
              <p:spPr>
                <a:xfrm>
                  <a:off x="9225851" y="2911549"/>
                  <a:ext cx="2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Freihand 72">
                  <a:extLst>
                    <a:ext uri="{FF2B5EF4-FFF2-40B4-BE49-F238E27FC236}">
                      <a16:creationId xmlns:a16="http://schemas.microsoft.com/office/drawing/2014/main" id="{950F2787-BF89-2E71-57B0-11F9F296C8FE}"/>
                    </a:ext>
                  </a:extLst>
                </p14:cNvPr>
                <p14:cNvContentPartPr/>
                <p14:nvPr/>
              </p14:nvContentPartPr>
              <p14:xfrm>
                <a:off x="9216491" y="2880589"/>
                <a:ext cx="124560" cy="111960"/>
              </p14:xfrm>
            </p:contentPart>
          </mc:Choice>
          <mc:Fallback xmlns="">
            <p:pic>
              <p:nvPicPr>
                <p:cNvPr id="73" name="Freihand 72">
                  <a:extLst>
                    <a:ext uri="{FF2B5EF4-FFF2-40B4-BE49-F238E27FC236}">
                      <a16:creationId xmlns:a16="http://schemas.microsoft.com/office/drawing/2014/main" id="{950F2787-BF89-2E71-57B0-11F9F296C8FE}"/>
                    </a:ext>
                  </a:extLst>
                </p:cNvPr>
                <p:cNvPicPr/>
                <p:nvPr/>
              </p:nvPicPr>
              <p:blipFill>
                <a:blip r:embed="rId96"/>
                <a:stretch>
                  <a:fillRect/>
                </a:stretch>
              </p:blipFill>
              <p:spPr>
                <a:xfrm>
                  <a:off x="9210371" y="2874469"/>
                  <a:ext cx="136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6581434D-2773-40CD-0370-41CE1ED3C30F}"/>
                    </a:ext>
                  </a:extLst>
                </p14:cNvPr>
                <p14:cNvContentPartPr/>
                <p14:nvPr/>
              </p14:nvContentPartPr>
              <p14:xfrm>
                <a:off x="9406931" y="2845669"/>
                <a:ext cx="172080" cy="135720"/>
              </p14:xfrm>
            </p:contentPart>
          </mc:Choice>
          <mc:Fallback xmlns="">
            <p:pic>
              <p:nvPicPr>
                <p:cNvPr id="74" name="Freihand 73">
                  <a:extLst>
                    <a:ext uri="{FF2B5EF4-FFF2-40B4-BE49-F238E27FC236}">
                      <a16:creationId xmlns:a16="http://schemas.microsoft.com/office/drawing/2014/main" id="{6581434D-2773-40CD-0370-41CE1ED3C30F}"/>
                    </a:ext>
                  </a:extLst>
                </p:cNvPr>
                <p:cNvPicPr/>
                <p:nvPr/>
              </p:nvPicPr>
              <p:blipFill>
                <a:blip r:embed="rId98"/>
                <a:stretch>
                  <a:fillRect/>
                </a:stretch>
              </p:blipFill>
              <p:spPr>
                <a:xfrm>
                  <a:off x="9400811" y="2839549"/>
                  <a:ext cx="184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940AB05D-4EE8-6368-2BA2-EF34ADA5B4C9}"/>
                    </a:ext>
                  </a:extLst>
                </p14:cNvPr>
                <p14:cNvContentPartPr/>
                <p14:nvPr/>
              </p14:nvContentPartPr>
              <p14:xfrm>
                <a:off x="9720131" y="2725429"/>
                <a:ext cx="63720" cy="97200"/>
              </p14:xfrm>
            </p:contentPart>
          </mc:Choice>
          <mc:Fallback xmlns="">
            <p:pic>
              <p:nvPicPr>
                <p:cNvPr id="75" name="Freihand 74">
                  <a:extLst>
                    <a:ext uri="{FF2B5EF4-FFF2-40B4-BE49-F238E27FC236}">
                      <a16:creationId xmlns:a16="http://schemas.microsoft.com/office/drawing/2014/main" id="{940AB05D-4EE8-6368-2BA2-EF34ADA5B4C9}"/>
                    </a:ext>
                  </a:extLst>
                </p:cNvPr>
                <p:cNvPicPr/>
                <p:nvPr/>
              </p:nvPicPr>
              <p:blipFill>
                <a:blip r:embed="rId100"/>
                <a:stretch>
                  <a:fillRect/>
                </a:stretch>
              </p:blipFill>
              <p:spPr>
                <a:xfrm>
                  <a:off x="9714011" y="2719309"/>
                  <a:ext cx="75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2A420AED-0ECA-EF29-CBEC-980D3562B908}"/>
                    </a:ext>
                  </a:extLst>
                </p14:cNvPr>
                <p14:cNvContentPartPr/>
                <p14:nvPr/>
              </p14:nvContentPartPr>
              <p14:xfrm>
                <a:off x="10932251" y="2241229"/>
                <a:ext cx="91080" cy="191880"/>
              </p14:xfrm>
            </p:contentPart>
          </mc:Choice>
          <mc:Fallback xmlns="">
            <p:pic>
              <p:nvPicPr>
                <p:cNvPr id="77" name="Freihand 76">
                  <a:extLst>
                    <a:ext uri="{FF2B5EF4-FFF2-40B4-BE49-F238E27FC236}">
                      <a16:creationId xmlns:a16="http://schemas.microsoft.com/office/drawing/2014/main" id="{2A420AED-0ECA-EF29-CBEC-980D3562B908}"/>
                    </a:ext>
                  </a:extLst>
                </p:cNvPr>
                <p:cNvPicPr/>
                <p:nvPr/>
              </p:nvPicPr>
              <p:blipFill>
                <a:blip r:embed="rId102"/>
                <a:stretch>
                  <a:fillRect/>
                </a:stretch>
              </p:blipFill>
              <p:spPr>
                <a:xfrm>
                  <a:off x="10926131" y="2235109"/>
                  <a:ext cx="103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3E5900B8-171D-39AE-BA1E-C56B8EDB797B}"/>
                    </a:ext>
                  </a:extLst>
                </p14:cNvPr>
                <p14:cNvContentPartPr/>
                <p14:nvPr/>
              </p14:nvContentPartPr>
              <p14:xfrm>
                <a:off x="11043491" y="2094349"/>
                <a:ext cx="51840" cy="248400"/>
              </p14:xfrm>
            </p:contentPart>
          </mc:Choice>
          <mc:Fallback xmlns="">
            <p:pic>
              <p:nvPicPr>
                <p:cNvPr id="78" name="Freihand 77">
                  <a:extLst>
                    <a:ext uri="{FF2B5EF4-FFF2-40B4-BE49-F238E27FC236}">
                      <a16:creationId xmlns:a16="http://schemas.microsoft.com/office/drawing/2014/main" id="{3E5900B8-171D-39AE-BA1E-C56B8EDB797B}"/>
                    </a:ext>
                  </a:extLst>
                </p:cNvPr>
                <p:cNvPicPr/>
                <p:nvPr/>
              </p:nvPicPr>
              <p:blipFill>
                <a:blip r:embed="rId104"/>
                <a:stretch>
                  <a:fillRect/>
                </a:stretch>
              </p:blipFill>
              <p:spPr>
                <a:xfrm>
                  <a:off x="11037371" y="2088229"/>
                  <a:ext cx="64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475AF84A-F4E0-CB56-F2E1-0679CF27A59F}"/>
                    </a:ext>
                  </a:extLst>
                </p14:cNvPr>
                <p14:cNvContentPartPr/>
                <p14:nvPr/>
              </p14:nvContentPartPr>
              <p14:xfrm>
                <a:off x="11093171" y="2131069"/>
                <a:ext cx="357840" cy="192960"/>
              </p14:xfrm>
            </p:contentPart>
          </mc:Choice>
          <mc:Fallback xmlns="">
            <p:pic>
              <p:nvPicPr>
                <p:cNvPr id="79" name="Freihand 78">
                  <a:extLst>
                    <a:ext uri="{FF2B5EF4-FFF2-40B4-BE49-F238E27FC236}">
                      <a16:creationId xmlns:a16="http://schemas.microsoft.com/office/drawing/2014/main" id="{475AF84A-F4E0-CB56-F2E1-0679CF27A59F}"/>
                    </a:ext>
                  </a:extLst>
                </p:cNvPr>
                <p:cNvPicPr/>
                <p:nvPr/>
              </p:nvPicPr>
              <p:blipFill>
                <a:blip r:embed="rId106"/>
                <a:stretch>
                  <a:fillRect/>
                </a:stretch>
              </p:blipFill>
              <p:spPr>
                <a:xfrm>
                  <a:off x="11087051" y="2124949"/>
                  <a:ext cx="370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98051AE4-8944-70A0-75AC-647098BA66CC}"/>
                    </a:ext>
                  </a:extLst>
                </p14:cNvPr>
                <p14:cNvContentPartPr/>
                <p14:nvPr/>
              </p14:nvContentPartPr>
              <p14:xfrm>
                <a:off x="11557931" y="1939549"/>
                <a:ext cx="9720" cy="174600"/>
              </p14:xfrm>
            </p:contentPart>
          </mc:Choice>
          <mc:Fallback xmlns="">
            <p:pic>
              <p:nvPicPr>
                <p:cNvPr id="80" name="Freihand 79">
                  <a:extLst>
                    <a:ext uri="{FF2B5EF4-FFF2-40B4-BE49-F238E27FC236}">
                      <a16:creationId xmlns:a16="http://schemas.microsoft.com/office/drawing/2014/main" id="{98051AE4-8944-70A0-75AC-647098BA66CC}"/>
                    </a:ext>
                  </a:extLst>
                </p:cNvPr>
                <p:cNvPicPr/>
                <p:nvPr/>
              </p:nvPicPr>
              <p:blipFill>
                <a:blip r:embed="rId108"/>
                <a:stretch>
                  <a:fillRect/>
                </a:stretch>
              </p:blipFill>
              <p:spPr>
                <a:xfrm>
                  <a:off x="11551811" y="1933429"/>
                  <a:ext cx="21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799A4E73-5911-D8A6-F736-294595B31AD7}"/>
                    </a:ext>
                  </a:extLst>
                </p14:cNvPr>
                <p14:cNvContentPartPr/>
                <p14:nvPr/>
              </p14:nvContentPartPr>
              <p14:xfrm>
                <a:off x="11514731" y="1871509"/>
                <a:ext cx="97200" cy="180000"/>
              </p14:xfrm>
            </p:contentPart>
          </mc:Choice>
          <mc:Fallback xmlns="">
            <p:pic>
              <p:nvPicPr>
                <p:cNvPr id="81" name="Freihand 80">
                  <a:extLst>
                    <a:ext uri="{FF2B5EF4-FFF2-40B4-BE49-F238E27FC236}">
                      <a16:creationId xmlns:a16="http://schemas.microsoft.com/office/drawing/2014/main" id="{799A4E73-5911-D8A6-F736-294595B31AD7}"/>
                    </a:ext>
                  </a:extLst>
                </p:cNvPr>
                <p:cNvPicPr/>
                <p:nvPr/>
              </p:nvPicPr>
              <p:blipFill>
                <a:blip r:embed="rId110"/>
                <a:stretch>
                  <a:fillRect/>
                </a:stretch>
              </p:blipFill>
              <p:spPr>
                <a:xfrm>
                  <a:off x="11508611" y="1865389"/>
                  <a:ext cx="109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7D82FA5F-F296-80BF-ABC3-32B62E425EC1}"/>
                    </a:ext>
                  </a:extLst>
                </p14:cNvPr>
                <p14:cNvContentPartPr/>
                <p14:nvPr/>
              </p14:nvContentPartPr>
              <p14:xfrm>
                <a:off x="11600411" y="1838389"/>
                <a:ext cx="172800" cy="227880"/>
              </p14:xfrm>
            </p:contentPart>
          </mc:Choice>
          <mc:Fallback xmlns="">
            <p:pic>
              <p:nvPicPr>
                <p:cNvPr id="82" name="Freihand 81">
                  <a:extLst>
                    <a:ext uri="{FF2B5EF4-FFF2-40B4-BE49-F238E27FC236}">
                      <a16:creationId xmlns:a16="http://schemas.microsoft.com/office/drawing/2014/main" id="{7D82FA5F-F296-80BF-ABC3-32B62E425EC1}"/>
                    </a:ext>
                  </a:extLst>
                </p:cNvPr>
                <p:cNvPicPr/>
                <p:nvPr/>
              </p:nvPicPr>
              <p:blipFill>
                <a:blip r:embed="rId112"/>
                <a:stretch>
                  <a:fillRect/>
                </a:stretch>
              </p:blipFill>
              <p:spPr>
                <a:xfrm>
                  <a:off x="11594291" y="1832269"/>
                  <a:ext cx="1850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1D9C916A-CA4E-BA56-AB49-0AA6D7F2CC7D}"/>
                    </a:ext>
                  </a:extLst>
                </p14:cNvPr>
                <p14:cNvContentPartPr/>
                <p14:nvPr/>
              </p14:nvContentPartPr>
              <p14:xfrm>
                <a:off x="11766371" y="1853869"/>
                <a:ext cx="54360" cy="144720"/>
              </p14:xfrm>
            </p:contentPart>
          </mc:Choice>
          <mc:Fallback xmlns="">
            <p:pic>
              <p:nvPicPr>
                <p:cNvPr id="83" name="Freihand 82">
                  <a:extLst>
                    <a:ext uri="{FF2B5EF4-FFF2-40B4-BE49-F238E27FC236}">
                      <a16:creationId xmlns:a16="http://schemas.microsoft.com/office/drawing/2014/main" id="{1D9C916A-CA4E-BA56-AB49-0AA6D7F2CC7D}"/>
                    </a:ext>
                  </a:extLst>
                </p:cNvPr>
                <p:cNvPicPr/>
                <p:nvPr/>
              </p:nvPicPr>
              <p:blipFill>
                <a:blip r:embed="rId114"/>
                <a:stretch>
                  <a:fillRect/>
                </a:stretch>
              </p:blipFill>
              <p:spPr>
                <a:xfrm>
                  <a:off x="11760251" y="1847749"/>
                  <a:ext cx="66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CDA6FD4B-1C93-43E9-9BD2-7A5E85151458}"/>
                    </a:ext>
                  </a:extLst>
                </p14:cNvPr>
                <p14:cNvContentPartPr/>
                <p14:nvPr/>
              </p14:nvContentPartPr>
              <p14:xfrm>
                <a:off x="11831531" y="1814989"/>
                <a:ext cx="157320" cy="154080"/>
              </p14:xfrm>
            </p:contentPart>
          </mc:Choice>
          <mc:Fallback xmlns="">
            <p:pic>
              <p:nvPicPr>
                <p:cNvPr id="84" name="Freihand 83">
                  <a:extLst>
                    <a:ext uri="{FF2B5EF4-FFF2-40B4-BE49-F238E27FC236}">
                      <a16:creationId xmlns:a16="http://schemas.microsoft.com/office/drawing/2014/main" id="{CDA6FD4B-1C93-43E9-9BD2-7A5E85151458}"/>
                    </a:ext>
                  </a:extLst>
                </p:cNvPr>
                <p:cNvPicPr/>
                <p:nvPr/>
              </p:nvPicPr>
              <p:blipFill>
                <a:blip r:embed="rId116"/>
                <a:stretch>
                  <a:fillRect/>
                </a:stretch>
              </p:blipFill>
              <p:spPr>
                <a:xfrm>
                  <a:off x="11825411" y="1808869"/>
                  <a:ext cx="169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7AF45E76-2448-ED20-E4AE-A9A5C9EAD5BC}"/>
                    </a:ext>
                  </a:extLst>
                </p14:cNvPr>
                <p14:cNvContentPartPr/>
                <p14:nvPr/>
              </p14:nvContentPartPr>
              <p14:xfrm>
                <a:off x="10592771" y="1665949"/>
                <a:ext cx="198360" cy="177840"/>
              </p14:xfrm>
            </p:contentPart>
          </mc:Choice>
          <mc:Fallback xmlns="">
            <p:pic>
              <p:nvPicPr>
                <p:cNvPr id="85" name="Freihand 84">
                  <a:extLst>
                    <a:ext uri="{FF2B5EF4-FFF2-40B4-BE49-F238E27FC236}">
                      <a16:creationId xmlns:a16="http://schemas.microsoft.com/office/drawing/2014/main" id="{7AF45E76-2448-ED20-E4AE-A9A5C9EAD5BC}"/>
                    </a:ext>
                  </a:extLst>
                </p:cNvPr>
                <p:cNvPicPr/>
                <p:nvPr/>
              </p:nvPicPr>
              <p:blipFill>
                <a:blip r:embed="rId118"/>
                <a:stretch>
                  <a:fillRect/>
                </a:stretch>
              </p:blipFill>
              <p:spPr>
                <a:xfrm>
                  <a:off x="10586651" y="1659829"/>
                  <a:ext cx="210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BDA63983-BC72-3A8A-4382-9D709B4D37C4}"/>
                    </a:ext>
                  </a:extLst>
                </p14:cNvPr>
                <p14:cNvContentPartPr/>
                <p14:nvPr/>
              </p14:nvContentPartPr>
              <p14:xfrm>
                <a:off x="10716971" y="1513309"/>
                <a:ext cx="22680" cy="39600"/>
              </p14:xfrm>
            </p:contentPart>
          </mc:Choice>
          <mc:Fallback xmlns="">
            <p:pic>
              <p:nvPicPr>
                <p:cNvPr id="86" name="Freihand 85">
                  <a:extLst>
                    <a:ext uri="{FF2B5EF4-FFF2-40B4-BE49-F238E27FC236}">
                      <a16:creationId xmlns:a16="http://schemas.microsoft.com/office/drawing/2014/main" id="{BDA63983-BC72-3A8A-4382-9D709B4D37C4}"/>
                    </a:ext>
                  </a:extLst>
                </p:cNvPr>
                <p:cNvPicPr/>
                <p:nvPr/>
              </p:nvPicPr>
              <p:blipFill>
                <a:blip r:embed="rId120"/>
                <a:stretch>
                  <a:fillRect/>
                </a:stretch>
              </p:blipFill>
              <p:spPr>
                <a:xfrm>
                  <a:off x="10710851" y="1507189"/>
                  <a:ext cx="34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34B66E92-8970-DD25-9212-283799C6FDB2}"/>
                    </a:ext>
                  </a:extLst>
                </p14:cNvPr>
                <p14:cNvContentPartPr/>
                <p14:nvPr/>
              </p14:nvContentPartPr>
              <p14:xfrm>
                <a:off x="10815971" y="1461469"/>
                <a:ext cx="23400" cy="243720"/>
              </p14:xfrm>
            </p:contentPart>
          </mc:Choice>
          <mc:Fallback xmlns="">
            <p:pic>
              <p:nvPicPr>
                <p:cNvPr id="87" name="Freihand 86">
                  <a:extLst>
                    <a:ext uri="{FF2B5EF4-FFF2-40B4-BE49-F238E27FC236}">
                      <a16:creationId xmlns:a16="http://schemas.microsoft.com/office/drawing/2014/main" id="{34B66E92-8970-DD25-9212-283799C6FDB2}"/>
                    </a:ext>
                  </a:extLst>
                </p:cNvPr>
                <p:cNvPicPr/>
                <p:nvPr/>
              </p:nvPicPr>
              <p:blipFill>
                <a:blip r:embed="rId122"/>
                <a:stretch>
                  <a:fillRect/>
                </a:stretch>
              </p:blipFill>
              <p:spPr>
                <a:xfrm>
                  <a:off x="10809851" y="1455349"/>
                  <a:ext cx="35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C3293236-618C-CC6A-72DB-A6CEA8BC9635}"/>
                    </a:ext>
                  </a:extLst>
                </p14:cNvPr>
                <p14:cNvContentPartPr/>
                <p14:nvPr/>
              </p14:nvContentPartPr>
              <p14:xfrm>
                <a:off x="10876811" y="1505029"/>
                <a:ext cx="265680" cy="169920"/>
              </p14:xfrm>
            </p:contentPart>
          </mc:Choice>
          <mc:Fallback xmlns="">
            <p:pic>
              <p:nvPicPr>
                <p:cNvPr id="88" name="Freihand 87">
                  <a:extLst>
                    <a:ext uri="{FF2B5EF4-FFF2-40B4-BE49-F238E27FC236}">
                      <a16:creationId xmlns:a16="http://schemas.microsoft.com/office/drawing/2014/main" id="{C3293236-618C-CC6A-72DB-A6CEA8BC9635}"/>
                    </a:ext>
                  </a:extLst>
                </p:cNvPr>
                <p:cNvPicPr/>
                <p:nvPr/>
              </p:nvPicPr>
              <p:blipFill>
                <a:blip r:embed="rId124"/>
                <a:stretch>
                  <a:fillRect/>
                </a:stretch>
              </p:blipFill>
              <p:spPr>
                <a:xfrm>
                  <a:off x="10870691" y="1498909"/>
                  <a:ext cx="277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B7CE85B8-66F7-F4EB-583F-033E485DC922}"/>
                    </a:ext>
                  </a:extLst>
                </p14:cNvPr>
                <p14:cNvContentPartPr/>
                <p14:nvPr/>
              </p14:nvContentPartPr>
              <p14:xfrm>
                <a:off x="11150411" y="1401349"/>
                <a:ext cx="13320" cy="37080"/>
              </p14:xfrm>
            </p:contentPart>
          </mc:Choice>
          <mc:Fallback xmlns="">
            <p:pic>
              <p:nvPicPr>
                <p:cNvPr id="89" name="Freihand 88">
                  <a:extLst>
                    <a:ext uri="{FF2B5EF4-FFF2-40B4-BE49-F238E27FC236}">
                      <a16:creationId xmlns:a16="http://schemas.microsoft.com/office/drawing/2014/main" id="{B7CE85B8-66F7-F4EB-583F-033E485DC922}"/>
                    </a:ext>
                  </a:extLst>
                </p:cNvPr>
                <p:cNvPicPr/>
                <p:nvPr/>
              </p:nvPicPr>
              <p:blipFill>
                <a:blip r:embed="rId126"/>
                <a:stretch>
                  <a:fillRect/>
                </a:stretch>
              </p:blipFill>
              <p:spPr>
                <a:xfrm>
                  <a:off x="11144291" y="1395229"/>
                  <a:ext cx="25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3B4D71EC-5054-1E4F-C725-7ACB60031F71}"/>
                    </a:ext>
                  </a:extLst>
                </p14:cNvPr>
                <p14:cNvContentPartPr/>
                <p14:nvPr/>
              </p14:nvContentPartPr>
              <p14:xfrm>
                <a:off x="11176331" y="1418989"/>
                <a:ext cx="177840" cy="182520"/>
              </p14:xfrm>
            </p:contentPart>
          </mc:Choice>
          <mc:Fallback xmlns="">
            <p:pic>
              <p:nvPicPr>
                <p:cNvPr id="90" name="Freihand 89">
                  <a:extLst>
                    <a:ext uri="{FF2B5EF4-FFF2-40B4-BE49-F238E27FC236}">
                      <a16:creationId xmlns:a16="http://schemas.microsoft.com/office/drawing/2014/main" id="{3B4D71EC-5054-1E4F-C725-7ACB60031F71}"/>
                    </a:ext>
                  </a:extLst>
                </p:cNvPr>
                <p:cNvPicPr/>
                <p:nvPr/>
              </p:nvPicPr>
              <p:blipFill>
                <a:blip r:embed="rId128"/>
                <a:stretch>
                  <a:fillRect/>
                </a:stretch>
              </p:blipFill>
              <p:spPr>
                <a:xfrm>
                  <a:off x="11170211" y="1412869"/>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8EAC9FB2-8CE0-FA17-AE09-2DD564312BD8}"/>
                    </a:ext>
                  </a:extLst>
                </p14:cNvPr>
                <p14:cNvContentPartPr/>
                <p14:nvPr/>
              </p14:nvContentPartPr>
              <p14:xfrm>
                <a:off x="9120371" y="2632909"/>
                <a:ext cx="48240" cy="79560"/>
              </p14:xfrm>
            </p:contentPart>
          </mc:Choice>
          <mc:Fallback xmlns="">
            <p:pic>
              <p:nvPicPr>
                <p:cNvPr id="92" name="Freihand 91">
                  <a:extLst>
                    <a:ext uri="{FF2B5EF4-FFF2-40B4-BE49-F238E27FC236}">
                      <a16:creationId xmlns:a16="http://schemas.microsoft.com/office/drawing/2014/main" id="{8EAC9FB2-8CE0-FA17-AE09-2DD564312BD8}"/>
                    </a:ext>
                  </a:extLst>
                </p:cNvPr>
                <p:cNvPicPr/>
                <p:nvPr/>
              </p:nvPicPr>
              <p:blipFill>
                <a:blip r:embed="rId130"/>
                <a:stretch>
                  <a:fillRect/>
                </a:stretch>
              </p:blipFill>
              <p:spPr>
                <a:xfrm>
                  <a:off x="9114251" y="2626789"/>
                  <a:ext cx="60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Freihand 92">
                  <a:extLst>
                    <a:ext uri="{FF2B5EF4-FFF2-40B4-BE49-F238E27FC236}">
                      <a16:creationId xmlns:a16="http://schemas.microsoft.com/office/drawing/2014/main" id="{11902BB2-779B-3EDC-ED5A-ADDE93BE8AFF}"/>
                    </a:ext>
                  </a:extLst>
                </p14:cNvPr>
                <p14:cNvContentPartPr/>
                <p14:nvPr/>
              </p14:nvContentPartPr>
              <p14:xfrm>
                <a:off x="9071411" y="3046549"/>
                <a:ext cx="37080" cy="36720"/>
              </p14:xfrm>
            </p:contentPart>
          </mc:Choice>
          <mc:Fallback xmlns="">
            <p:pic>
              <p:nvPicPr>
                <p:cNvPr id="93" name="Freihand 92">
                  <a:extLst>
                    <a:ext uri="{FF2B5EF4-FFF2-40B4-BE49-F238E27FC236}">
                      <a16:creationId xmlns:a16="http://schemas.microsoft.com/office/drawing/2014/main" id="{11902BB2-779B-3EDC-ED5A-ADDE93BE8AFF}"/>
                    </a:ext>
                  </a:extLst>
                </p:cNvPr>
                <p:cNvPicPr/>
                <p:nvPr/>
              </p:nvPicPr>
              <p:blipFill>
                <a:blip r:embed="rId132"/>
                <a:stretch>
                  <a:fillRect/>
                </a:stretch>
              </p:blipFill>
              <p:spPr>
                <a:xfrm>
                  <a:off x="9065291" y="3040429"/>
                  <a:ext cx="49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Freihand 93">
                  <a:extLst>
                    <a:ext uri="{FF2B5EF4-FFF2-40B4-BE49-F238E27FC236}">
                      <a16:creationId xmlns:a16="http://schemas.microsoft.com/office/drawing/2014/main" id="{D338BCE4-E6B7-F43E-F7C8-4569065E8321}"/>
                    </a:ext>
                  </a:extLst>
                </p14:cNvPr>
                <p14:cNvContentPartPr/>
                <p14:nvPr/>
              </p14:nvContentPartPr>
              <p14:xfrm>
                <a:off x="9212891" y="3370549"/>
                <a:ext cx="38880" cy="88200"/>
              </p14:xfrm>
            </p:contentPart>
          </mc:Choice>
          <mc:Fallback xmlns="">
            <p:pic>
              <p:nvPicPr>
                <p:cNvPr id="94" name="Freihand 93">
                  <a:extLst>
                    <a:ext uri="{FF2B5EF4-FFF2-40B4-BE49-F238E27FC236}">
                      <a16:creationId xmlns:a16="http://schemas.microsoft.com/office/drawing/2014/main" id="{D338BCE4-E6B7-F43E-F7C8-4569065E8321}"/>
                    </a:ext>
                  </a:extLst>
                </p:cNvPr>
                <p:cNvPicPr/>
                <p:nvPr/>
              </p:nvPicPr>
              <p:blipFill>
                <a:blip r:embed="rId134"/>
                <a:stretch>
                  <a:fillRect/>
                </a:stretch>
              </p:blipFill>
              <p:spPr>
                <a:xfrm>
                  <a:off x="9206771" y="3364429"/>
                  <a:ext cx="51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Freihand 94">
                  <a:extLst>
                    <a:ext uri="{FF2B5EF4-FFF2-40B4-BE49-F238E27FC236}">
                      <a16:creationId xmlns:a16="http://schemas.microsoft.com/office/drawing/2014/main" id="{8868B7BF-8C09-B8A4-904A-20E8BB51CD47}"/>
                    </a:ext>
                  </a:extLst>
                </p14:cNvPr>
                <p14:cNvContentPartPr/>
                <p14:nvPr/>
              </p14:nvContentPartPr>
              <p14:xfrm>
                <a:off x="9481811" y="3145189"/>
                <a:ext cx="189720" cy="209880"/>
              </p14:xfrm>
            </p:contentPart>
          </mc:Choice>
          <mc:Fallback xmlns="">
            <p:pic>
              <p:nvPicPr>
                <p:cNvPr id="95" name="Freihand 94">
                  <a:extLst>
                    <a:ext uri="{FF2B5EF4-FFF2-40B4-BE49-F238E27FC236}">
                      <a16:creationId xmlns:a16="http://schemas.microsoft.com/office/drawing/2014/main" id="{8868B7BF-8C09-B8A4-904A-20E8BB51CD47}"/>
                    </a:ext>
                  </a:extLst>
                </p:cNvPr>
                <p:cNvPicPr/>
                <p:nvPr/>
              </p:nvPicPr>
              <p:blipFill>
                <a:blip r:embed="rId136"/>
                <a:stretch>
                  <a:fillRect/>
                </a:stretch>
              </p:blipFill>
              <p:spPr>
                <a:xfrm>
                  <a:off x="9475691" y="3139069"/>
                  <a:ext cx="201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1C7282CF-E00B-1B69-1566-1BD6BE9E2536}"/>
                    </a:ext>
                  </a:extLst>
                </p14:cNvPr>
                <p14:cNvContentPartPr/>
                <p14:nvPr/>
              </p14:nvContentPartPr>
              <p14:xfrm>
                <a:off x="7473371" y="1323949"/>
                <a:ext cx="1396080" cy="1627920"/>
              </p14:xfrm>
            </p:contentPart>
          </mc:Choice>
          <mc:Fallback xmlns="">
            <p:pic>
              <p:nvPicPr>
                <p:cNvPr id="97" name="Freihand 96">
                  <a:extLst>
                    <a:ext uri="{FF2B5EF4-FFF2-40B4-BE49-F238E27FC236}">
                      <a16:creationId xmlns:a16="http://schemas.microsoft.com/office/drawing/2014/main" id="{1C7282CF-E00B-1B69-1566-1BD6BE9E2536}"/>
                    </a:ext>
                  </a:extLst>
                </p:cNvPr>
                <p:cNvPicPr/>
                <p:nvPr/>
              </p:nvPicPr>
              <p:blipFill>
                <a:blip r:embed="rId138"/>
                <a:stretch>
                  <a:fillRect/>
                </a:stretch>
              </p:blipFill>
              <p:spPr>
                <a:xfrm>
                  <a:off x="7467251" y="1317829"/>
                  <a:ext cx="1408320" cy="1640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376E0AB7-43F0-2721-FAD3-C24588F26300}"/>
                    </a:ext>
                  </a:extLst>
                </p14:cNvPr>
                <p14:cNvContentPartPr/>
                <p14:nvPr/>
              </p14:nvContentPartPr>
              <p14:xfrm>
                <a:off x="8834891" y="2793829"/>
                <a:ext cx="118080" cy="221400"/>
              </p14:xfrm>
            </p:contentPart>
          </mc:Choice>
          <mc:Fallback xmlns="">
            <p:pic>
              <p:nvPicPr>
                <p:cNvPr id="98" name="Freihand 97">
                  <a:extLst>
                    <a:ext uri="{FF2B5EF4-FFF2-40B4-BE49-F238E27FC236}">
                      <a16:creationId xmlns:a16="http://schemas.microsoft.com/office/drawing/2014/main" id="{376E0AB7-43F0-2721-FAD3-C24588F26300}"/>
                    </a:ext>
                  </a:extLst>
                </p:cNvPr>
                <p:cNvPicPr/>
                <p:nvPr/>
              </p:nvPicPr>
              <p:blipFill>
                <a:blip r:embed="rId140"/>
                <a:stretch>
                  <a:fillRect/>
                </a:stretch>
              </p:blipFill>
              <p:spPr>
                <a:xfrm>
                  <a:off x="8828771" y="2787709"/>
                  <a:ext cx="13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1EF5949A-5E79-D9E8-D707-07B1F2AA2C47}"/>
                    </a:ext>
                  </a:extLst>
                </p14:cNvPr>
                <p14:cNvContentPartPr/>
                <p14:nvPr/>
              </p14:nvContentPartPr>
              <p14:xfrm>
                <a:off x="9040451" y="2342389"/>
                <a:ext cx="91080" cy="1194840"/>
              </p14:xfrm>
            </p:contentPart>
          </mc:Choice>
          <mc:Fallback xmlns="">
            <p:pic>
              <p:nvPicPr>
                <p:cNvPr id="99" name="Freihand 98">
                  <a:extLst>
                    <a:ext uri="{FF2B5EF4-FFF2-40B4-BE49-F238E27FC236}">
                      <a16:creationId xmlns:a16="http://schemas.microsoft.com/office/drawing/2014/main" id="{1EF5949A-5E79-D9E8-D707-07B1F2AA2C47}"/>
                    </a:ext>
                  </a:extLst>
                </p:cNvPr>
                <p:cNvPicPr/>
                <p:nvPr/>
              </p:nvPicPr>
              <p:blipFill>
                <a:blip r:embed="rId142"/>
                <a:stretch>
                  <a:fillRect/>
                </a:stretch>
              </p:blipFill>
              <p:spPr>
                <a:xfrm>
                  <a:off x="9034331" y="2336269"/>
                  <a:ext cx="103320" cy="1207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4329656A-4281-882B-B01D-F5F2C8E8A3BB}"/>
                    </a:ext>
                  </a:extLst>
                </p14:cNvPr>
                <p14:cNvContentPartPr/>
                <p14:nvPr/>
              </p14:nvContentPartPr>
              <p14:xfrm>
                <a:off x="9097691" y="1267429"/>
                <a:ext cx="3045600" cy="2258280"/>
              </p14:xfrm>
            </p:contentPart>
          </mc:Choice>
          <mc:Fallback xmlns="">
            <p:pic>
              <p:nvPicPr>
                <p:cNvPr id="100" name="Freihand 99">
                  <a:extLst>
                    <a:ext uri="{FF2B5EF4-FFF2-40B4-BE49-F238E27FC236}">
                      <a16:creationId xmlns:a16="http://schemas.microsoft.com/office/drawing/2014/main" id="{4329656A-4281-882B-B01D-F5F2C8E8A3BB}"/>
                    </a:ext>
                  </a:extLst>
                </p:cNvPr>
                <p:cNvPicPr/>
                <p:nvPr/>
              </p:nvPicPr>
              <p:blipFill>
                <a:blip r:embed="rId144"/>
                <a:stretch>
                  <a:fillRect/>
                </a:stretch>
              </p:blipFill>
              <p:spPr>
                <a:xfrm>
                  <a:off x="9091571" y="1261309"/>
                  <a:ext cx="3057840" cy="227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0503996F-82BC-D2B1-A18D-3A2798B7D96B}"/>
                    </a:ext>
                  </a:extLst>
                </p14:cNvPr>
                <p14:cNvContentPartPr/>
                <p14:nvPr/>
              </p14:nvContentPartPr>
              <p14:xfrm>
                <a:off x="8175731" y="3234109"/>
                <a:ext cx="703800" cy="582480"/>
              </p14:xfrm>
            </p:contentPart>
          </mc:Choice>
          <mc:Fallback xmlns="">
            <p:pic>
              <p:nvPicPr>
                <p:cNvPr id="102" name="Freihand 101">
                  <a:extLst>
                    <a:ext uri="{FF2B5EF4-FFF2-40B4-BE49-F238E27FC236}">
                      <a16:creationId xmlns:a16="http://schemas.microsoft.com/office/drawing/2014/main" id="{0503996F-82BC-D2B1-A18D-3A2798B7D96B}"/>
                    </a:ext>
                  </a:extLst>
                </p:cNvPr>
                <p:cNvPicPr/>
                <p:nvPr/>
              </p:nvPicPr>
              <p:blipFill>
                <a:blip r:embed="rId146"/>
                <a:stretch>
                  <a:fillRect/>
                </a:stretch>
              </p:blipFill>
              <p:spPr>
                <a:xfrm>
                  <a:off x="8169611" y="3227989"/>
                  <a:ext cx="71604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Freihand 102">
                  <a:extLst>
                    <a:ext uri="{FF2B5EF4-FFF2-40B4-BE49-F238E27FC236}">
                      <a16:creationId xmlns:a16="http://schemas.microsoft.com/office/drawing/2014/main" id="{0F3992C2-5385-106D-F5DD-0FD3711F0930}"/>
                    </a:ext>
                  </a:extLst>
                </p14:cNvPr>
                <p14:cNvContentPartPr/>
                <p14:nvPr/>
              </p14:nvContentPartPr>
              <p14:xfrm>
                <a:off x="8868011" y="3670069"/>
                <a:ext cx="75600" cy="270360"/>
              </p14:xfrm>
            </p:contentPart>
          </mc:Choice>
          <mc:Fallback xmlns="">
            <p:pic>
              <p:nvPicPr>
                <p:cNvPr id="103" name="Freihand 102">
                  <a:extLst>
                    <a:ext uri="{FF2B5EF4-FFF2-40B4-BE49-F238E27FC236}">
                      <a16:creationId xmlns:a16="http://schemas.microsoft.com/office/drawing/2014/main" id="{0F3992C2-5385-106D-F5DD-0FD3711F0930}"/>
                    </a:ext>
                  </a:extLst>
                </p:cNvPr>
                <p:cNvPicPr/>
                <p:nvPr/>
              </p:nvPicPr>
              <p:blipFill>
                <a:blip r:embed="rId148"/>
                <a:stretch>
                  <a:fillRect/>
                </a:stretch>
              </p:blipFill>
              <p:spPr>
                <a:xfrm>
                  <a:off x="8861891" y="3663949"/>
                  <a:ext cx="8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570A27FF-2964-BA09-59CB-DB3C69EA3DC7}"/>
                    </a:ext>
                  </a:extLst>
                </p14:cNvPr>
                <p14:cNvContentPartPr/>
                <p14:nvPr/>
              </p14:nvContentPartPr>
              <p14:xfrm>
                <a:off x="9260771" y="3709309"/>
                <a:ext cx="26640" cy="175680"/>
              </p14:xfrm>
            </p:contentPart>
          </mc:Choice>
          <mc:Fallback xmlns="">
            <p:pic>
              <p:nvPicPr>
                <p:cNvPr id="105" name="Freihand 104">
                  <a:extLst>
                    <a:ext uri="{FF2B5EF4-FFF2-40B4-BE49-F238E27FC236}">
                      <a16:creationId xmlns:a16="http://schemas.microsoft.com/office/drawing/2014/main" id="{570A27FF-2964-BA09-59CB-DB3C69EA3DC7}"/>
                    </a:ext>
                  </a:extLst>
                </p:cNvPr>
                <p:cNvPicPr/>
                <p:nvPr/>
              </p:nvPicPr>
              <p:blipFill>
                <a:blip r:embed="rId150"/>
                <a:stretch>
                  <a:fillRect/>
                </a:stretch>
              </p:blipFill>
              <p:spPr>
                <a:xfrm>
                  <a:off x="9254651" y="3703189"/>
                  <a:ext cx="38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751C6B56-BB2F-4CD1-F6C5-2AEA4087DFC3}"/>
                    </a:ext>
                  </a:extLst>
                </p14:cNvPr>
                <p14:cNvContentPartPr/>
                <p14:nvPr/>
              </p14:nvContentPartPr>
              <p14:xfrm>
                <a:off x="9221171" y="3900109"/>
                <a:ext cx="102960" cy="61920"/>
              </p14:xfrm>
            </p:contentPart>
          </mc:Choice>
          <mc:Fallback xmlns="">
            <p:pic>
              <p:nvPicPr>
                <p:cNvPr id="106" name="Freihand 105">
                  <a:extLst>
                    <a:ext uri="{FF2B5EF4-FFF2-40B4-BE49-F238E27FC236}">
                      <a16:creationId xmlns:a16="http://schemas.microsoft.com/office/drawing/2014/main" id="{751C6B56-BB2F-4CD1-F6C5-2AEA4087DFC3}"/>
                    </a:ext>
                  </a:extLst>
                </p:cNvPr>
                <p:cNvPicPr/>
                <p:nvPr/>
              </p:nvPicPr>
              <p:blipFill>
                <a:blip r:embed="rId152"/>
                <a:stretch>
                  <a:fillRect/>
                </a:stretch>
              </p:blipFill>
              <p:spPr>
                <a:xfrm>
                  <a:off x="9215051" y="3893989"/>
                  <a:ext cx="115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E9843599-9F83-184B-7091-0F43ED93ABE6}"/>
                    </a:ext>
                  </a:extLst>
                </p14:cNvPr>
                <p14:cNvContentPartPr/>
                <p14:nvPr/>
              </p14:nvContentPartPr>
              <p14:xfrm>
                <a:off x="9157091" y="3695989"/>
                <a:ext cx="133560" cy="51840"/>
              </p14:xfrm>
            </p:contentPart>
          </mc:Choice>
          <mc:Fallback xmlns="">
            <p:pic>
              <p:nvPicPr>
                <p:cNvPr id="107" name="Freihand 106">
                  <a:extLst>
                    <a:ext uri="{FF2B5EF4-FFF2-40B4-BE49-F238E27FC236}">
                      <a16:creationId xmlns:a16="http://schemas.microsoft.com/office/drawing/2014/main" id="{E9843599-9F83-184B-7091-0F43ED93ABE6}"/>
                    </a:ext>
                  </a:extLst>
                </p:cNvPr>
                <p:cNvPicPr/>
                <p:nvPr/>
              </p:nvPicPr>
              <p:blipFill>
                <a:blip r:embed="rId154"/>
                <a:stretch>
                  <a:fillRect/>
                </a:stretch>
              </p:blipFill>
              <p:spPr>
                <a:xfrm>
                  <a:off x="9150971" y="3689869"/>
                  <a:ext cx="145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BE6C13C5-A942-3164-6058-EE90463BFCE4}"/>
                    </a:ext>
                  </a:extLst>
                </p14:cNvPr>
                <p14:cNvContentPartPr/>
                <p14:nvPr/>
              </p14:nvContentPartPr>
              <p14:xfrm>
                <a:off x="9443651" y="3680149"/>
                <a:ext cx="92880" cy="231840"/>
              </p14:xfrm>
            </p:contentPart>
          </mc:Choice>
          <mc:Fallback xmlns="">
            <p:pic>
              <p:nvPicPr>
                <p:cNvPr id="108" name="Freihand 107">
                  <a:extLst>
                    <a:ext uri="{FF2B5EF4-FFF2-40B4-BE49-F238E27FC236}">
                      <a16:creationId xmlns:a16="http://schemas.microsoft.com/office/drawing/2014/main" id="{BE6C13C5-A942-3164-6058-EE90463BFCE4}"/>
                    </a:ext>
                  </a:extLst>
                </p:cNvPr>
                <p:cNvPicPr/>
                <p:nvPr/>
              </p:nvPicPr>
              <p:blipFill>
                <a:blip r:embed="rId156"/>
                <a:stretch>
                  <a:fillRect/>
                </a:stretch>
              </p:blipFill>
              <p:spPr>
                <a:xfrm>
                  <a:off x="9437531" y="3674029"/>
                  <a:ext cx="105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3E5E2DE4-25E1-D9F1-9383-D4DCCC448E84}"/>
                    </a:ext>
                  </a:extLst>
                </p14:cNvPr>
                <p14:cNvContentPartPr/>
                <p14:nvPr/>
              </p14:nvContentPartPr>
              <p14:xfrm>
                <a:off x="9744611" y="3195229"/>
                <a:ext cx="108720" cy="130320"/>
              </p14:xfrm>
            </p:contentPart>
          </mc:Choice>
          <mc:Fallback xmlns="">
            <p:pic>
              <p:nvPicPr>
                <p:cNvPr id="109" name="Freihand 108">
                  <a:extLst>
                    <a:ext uri="{FF2B5EF4-FFF2-40B4-BE49-F238E27FC236}">
                      <a16:creationId xmlns:a16="http://schemas.microsoft.com/office/drawing/2014/main" id="{3E5E2DE4-25E1-D9F1-9383-D4DCCC448E84}"/>
                    </a:ext>
                  </a:extLst>
                </p:cNvPr>
                <p:cNvPicPr/>
                <p:nvPr/>
              </p:nvPicPr>
              <p:blipFill>
                <a:blip r:embed="rId158"/>
                <a:stretch>
                  <a:fillRect/>
                </a:stretch>
              </p:blipFill>
              <p:spPr>
                <a:xfrm>
                  <a:off x="9738491" y="3189109"/>
                  <a:ext cx="12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2F15A14A-0BDD-7275-252D-9C0BE03B59F7}"/>
                    </a:ext>
                  </a:extLst>
                </p14:cNvPr>
                <p14:cNvContentPartPr/>
                <p14:nvPr/>
              </p14:nvContentPartPr>
              <p14:xfrm>
                <a:off x="9858371" y="3087949"/>
                <a:ext cx="106560" cy="171000"/>
              </p14:xfrm>
            </p:contentPart>
          </mc:Choice>
          <mc:Fallback xmlns="">
            <p:pic>
              <p:nvPicPr>
                <p:cNvPr id="110" name="Freihand 109">
                  <a:extLst>
                    <a:ext uri="{FF2B5EF4-FFF2-40B4-BE49-F238E27FC236}">
                      <a16:creationId xmlns:a16="http://schemas.microsoft.com/office/drawing/2014/main" id="{2F15A14A-0BDD-7275-252D-9C0BE03B59F7}"/>
                    </a:ext>
                  </a:extLst>
                </p:cNvPr>
                <p:cNvPicPr/>
                <p:nvPr/>
              </p:nvPicPr>
              <p:blipFill>
                <a:blip r:embed="rId160"/>
                <a:stretch>
                  <a:fillRect/>
                </a:stretch>
              </p:blipFill>
              <p:spPr>
                <a:xfrm>
                  <a:off x="9852251" y="3081829"/>
                  <a:ext cx="118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B9127422-C319-9A9F-3E90-96511F31AB2D}"/>
                    </a:ext>
                  </a:extLst>
                </p14:cNvPr>
                <p14:cNvContentPartPr/>
                <p14:nvPr/>
              </p14:nvContentPartPr>
              <p14:xfrm>
                <a:off x="9977531" y="3145549"/>
                <a:ext cx="74160" cy="85320"/>
              </p14:xfrm>
            </p:contentPart>
          </mc:Choice>
          <mc:Fallback xmlns="">
            <p:pic>
              <p:nvPicPr>
                <p:cNvPr id="111" name="Freihand 110">
                  <a:extLst>
                    <a:ext uri="{FF2B5EF4-FFF2-40B4-BE49-F238E27FC236}">
                      <a16:creationId xmlns:a16="http://schemas.microsoft.com/office/drawing/2014/main" id="{B9127422-C319-9A9F-3E90-96511F31AB2D}"/>
                    </a:ext>
                  </a:extLst>
                </p:cNvPr>
                <p:cNvPicPr/>
                <p:nvPr/>
              </p:nvPicPr>
              <p:blipFill>
                <a:blip r:embed="rId162"/>
                <a:stretch>
                  <a:fillRect/>
                </a:stretch>
              </p:blipFill>
              <p:spPr>
                <a:xfrm>
                  <a:off x="9971411" y="3139429"/>
                  <a:ext cx="86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 name="Freihand 113">
                  <a:extLst>
                    <a:ext uri="{FF2B5EF4-FFF2-40B4-BE49-F238E27FC236}">
                      <a16:creationId xmlns:a16="http://schemas.microsoft.com/office/drawing/2014/main" id="{BA76FFFC-F68D-B884-646B-45A9DF5EC13D}"/>
                    </a:ext>
                  </a:extLst>
                </p14:cNvPr>
                <p14:cNvContentPartPr/>
                <p14:nvPr/>
              </p14:nvContentPartPr>
              <p14:xfrm>
                <a:off x="10083731" y="3018469"/>
                <a:ext cx="302400" cy="285120"/>
              </p14:xfrm>
            </p:contentPart>
          </mc:Choice>
          <mc:Fallback xmlns="">
            <p:pic>
              <p:nvPicPr>
                <p:cNvPr id="114" name="Freihand 113">
                  <a:extLst>
                    <a:ext uri="{FF2B5EF4-FFF2-40B4-BE49-F238E27FC236}">
                      <a16:creationId xmlns:a16="http://schemas.microsoft.com/office/drawing/2014/main" id="{BA76FFFC-F68D-B884-646B-45A9DF5EC13D}"/>
                    </a:ext>
                  </a:extLst>
                </p:cNvPr>
                <p:cNvPicPr/>
                <p:nvPr/>
              </p:nvPicPr>
              <p:blipFill>
                <a:blip r:embed="rId164"/>
                <a:stretch>
                  <a:fillRect/>
                </a:stretch>
              </p:blipFill>
              <p:spPr>
                <a:xfrm>
                  <a:off x="10077611" y="3012349"/>
                  <a:ext cx="314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 name="Freihand 114">
                  <a:extLst>
                    <a:ext uri="{FF2B5EF4-FFF2-40B4-BE49-F238E27FC236}">
                      <a16:creationId xmlns:a16="http://schemas.microsoft.com/office/drawing/2014/main" id="{DC7A3CD9-4E42-41F3-2D2A-03A28123F783}"/>
                    </a:ext>
                  </a:extLst>
                </p14:cNvPr>
                <p14:cNvContentPartPr/>
                <p14:nvPr/>
              </p14:nvContentPartPr>
              <p14:xfrm>
                <a:off x="10400171" y="2982109"/>
                <a:ext cx="88200" cy="151200"/>
              </p14:xfrm>
            </p:contentPart>
          </mc:Choice>
          <mc:Fallback xmlns="">
            <p:pic>
              <p:nvPicPr>
                <p:cNvPr id="115" name="Freihand 114">
                  <a:extLst>
                    <a:ext uri="{FF2B5EF4-FFF2-40B4-BE49-F238E27FC236}">
                      <a16:creationId xmlns:a16="http://schemas.microsoft.com/office/drawing/2014/main" id="{DC7A3CD9-4E42-41F3-2D2A-03A28123F783}"/>
                    </a:ext>
                  </a:extLst>
                </p:cNvPr>
                <p:cNvPicPr/>
                <p:nvPr/>
              </p:nvPicPr>
              <p:blipFill>
                <a:blip r:embed="rId166"/>
                <a:stretch>
                  <a:fillRect/>
                </a:stretch>
              </p:blipFill>
              <p:spPr>
                <a:xfrm>
                  <a:off x="10394051" y="2975989"/>
                  <a:ext cx="100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7" name="Freihand 116">
                  <a:extLst>
                    <a:ext uri="{FF2B5EF4-FFF2-40B4-BE49-F238E27FC236}">
                      <a16:creationId xmlns:a16="http://schemas.microsoft.com/office/drawing/2014/main" id="{6D2DDB89-E7FE-DBA4-DED3-671CA8B3CD7F}"/>
                    </a:ext>
                  </a:extLst>
                </p14:cNvPr>
                <p14:cNvContentPartPr/>
                <p14:nvPr/>
              </p14:nvContentPartPr>
              <p14:xfrm>
                <a:off x="10510691" y="2936389"/>
                <a:ext cx="86040" cy="169560"/>
              </p14:xfrm>
            </p:contentPart>
          </mc:Choice>
          <mc:Fallback xmlns="">
            <p:pic>
              <p:nvPicPr>
                <p:cNvPr id="117" name="Freihand 116">
                  <a:extLst>
                    <a:ext uri="{FF2B5EF4-FFF2-40B4-BE49-F238E27FC236}">
                      <a16:creationId xmlns:a16="http://schemas.microsoft.com/office/drawing/2014/main" id="{6D2DDB89-E7FE-DBA4-DED3-671CA8B3CD7F}"/>
                    </a:ext>
                  </a:extLst>
                </p:cNvPr>
                <p:cNvPicPr/>
                <p:nvPr/>
              </p:nvPicPr>
              <p:blipFill>
                <a:blip r:embed="rId168"/>
                <a:stretch>
                  <a:fillRect/>
                </a:stretch>
              </p:blipFill>
              <p:spPr>
                <a:xfrm>
                  <a:off x="10504571" y="2930269"/>
                  <a:ext cx="98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8" name="Freihand 117">
                  <a:extLst>
                    <a:ext uri="{FF2B5EF4-FFF2-40B4-BE49-F238E27FC236}">
                      <a16:creationId xmlns:a16="http://schemas.microsoft.com/office/drawing/2014/main" id="{CF2F5EF3-DB1B-7D27-7841-130BF60C994F}"/>
                    </a:ext>
                  </a:extLst>
                </p14:cNvPr>
                <p14:cNvContentPartPr/>
                <p14:nvPr/>
              </p14:nvContentPartPr>
              <p14:xfrm>
                <a:off x="10589531" y="2821909"/>
                <a:ext cx="42840" cy="250920"/>
              </p14:xfrm>
            </p:contentPart>
          </mc:Choice>
          <mc:Fallback xmlns="">
            <p:pic>
              <p:nvPicPr>
                <p:cNvPr id="118" name="Freihand 117">
                  <a:extLst>
                    <a:ext uri="{FF2B5EF4-FFF2-40B4-BE49-F238E27FC236}">
                      <a16:creationId xmlns:a16="http://schemas.microsoft.com/office/drawing/2014/main" id="{CF2F5EF3-DB1B-7D27-7841-130BF60C994F}"/>
                    </a:ext>
                  </a:extLst>
                </p:cNvPr>
                <p:cNvPicPr/>
                <p:nvPr/>
              </p:nvPicPr>
              <p:blipFill>
                <a:blip r:embed="rId170"/>
                <a:stretch>
                  <a:fillRect/>
                </a:stretch>
              </p:blipFill>
              <p:spPr>
                <a:xfrm>
                  <a:off x="10583411" y="2815789"/>
                  <a:ext cx="550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Freihand 118">
                  <a:extLst>
                    <a:ext uri="{FF2B5EF4-FFF2-40B4-BE49-F238E27FC236}">
                      <a16:creationId xmlns:a16="http://schemas.microsoft.com/office/drawing/2014/main" id="{5A285142-5C94-8030-673C-5C2512483383}"/>
                    </a:ext>
                  </a:extLst>
                </p14:cNvPr>
                <p14:cNvContentPartPr/>
                <p14:nvPr/>
              </p14:nvContentPartPr>
              <p14:xfrm>
                <a:off x="10665131" y="2804269"/>
                <a:ext cx="455760" cy="217800"/>
              </p14:xfrm>
            </p:contentPart>
          </mc:Choice>
          <mc:Fallback xmlns="">
            <p:pic>
              <p:nvPicPr>
                <p:cNvPr id="119" name="Freihand 118">
                  <a:extLst>
                    <a:ext uri="{FF2B5EF4-FFF2-40B4-BE49-F238E27FC236}">
                      <a16:creationId xmlns:a16="http://schemas.microsoft.com/office/drawing/2014/main" id="{5A285142-5C94-8030-673C-5C2512483383}"/>
                    </a:ext>
                  </a:extLst>
                </p:cNvPr>
                <p:cNvPicPr/>
                <p:nvPr/>
              </p:nvPicPr>
              <p:blipFill>
                <a:blip r:embed="rId172"/>
                <a:stretch>
                  <a:fillRect/>
                </a:stretch>
              </p:blipFill>
              <p:spPr>
                <a:xfrm>
                  <a:off x="10659011" y="2798149"/>
                  <a:ext cx="46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Freihand 119">
                  <a:extLst>
                    <a:ext uri="{FF2B5EF4-FFF2-40B4-BE49-F238E27FC236}">
                      <a16:creationId xmlns:a16="http://schemas.microsoft.com/office/drawing/2014/main" id="{FF7DF43D-D4CF-A824-BD57-FE2FE395E17B}"/>
                    </a:ext>
                  </a:extLst>
                </p14:cNvPr>
                <p14:cNvContentPartPr/>
                <p14:nvPr/>
              </p14:nvContentPartPr>
              <p14:xfrm>
                <a:off x="9642731" y="3762949"/>
                <a:ext cx="86400" cy="13680"/>
              </p14:xfrm>
            </p:contentPart>
          </mc:Choice>
          <mc:Fallback xmlns="">
            <p:pic>
              <p:nvPicPr>
                <p:cNvPr id="120" name="Freihand 119">
                  <a:extLst>
                    <a:ext uri="{FF2B5EF4-FFF2-40B4-BE49-F238E27FC236}">
                      <a16:creationId xmlns:a16="http://schemas.microsoft.com/office/drawing/2014/main" id="{FF7DF43D-D4CF-A824-BD57-FE2FE395E17B}"/>
                    </a:ext>
                  </a:extLst>
                </p:cNvPr>
                <p:cNvPicPr/>
                <p:nvPr/>
              </p:nvPicPr>
              <p:blipFill>
                <a:blip r:embed="rId174"/>
                <a:stretch>
                  <a:fillRect/>
                </a:stretch>
              </p:blipFill>
              <p:spPr>
                <a:xfrm>
                  <a:off x="9636611" y="3756829"/>
                  <a:ext cx="98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Freihand 120">
                  <a:extLst>
                    <a:ext uri="{FF2B5EF4-FFF2-40B4-BE49-F238E27FC236}">
                      <a16:creationId xmlns:a16="http://schemas.microsoft.com/office/drawing/2014/main" id="{6FE9DCCE-CDFC-AA45-0092-418DC856E8F2}"/>
                    </a:ext>
                  </a:extLst>
                </p14:cNvPr>
                <p14:cNvContentPartPr/>
                <p14:nvPr/>
              </p14:nvContentPartPr>
              <p14:xfrm>
                <a:off x="9817331" y="3616789"/>
                <a:ext cx="155880" cy="228960"/>
              </p14:xfrm>
            </p:contentPart>
          </mc:Choice>
          <mc:Fallback xmlns="">
            <p:pic>
              <p:nvPicPr>
                <p:cNvPr id="121" name="Freihand 120">
                  <a:extLst>
                    <a:ext uri="{FF2B5EF4-FFF2-40B4-BE49-F238E27FC236}">
                      <a16:creationId xmlns:a16="http://schemas.microsoft.com/office/drawing/2014/main" id="{6FE9DCCE-CDFC-AA45-0092-418DC856E8F2}"/>
                    </a:ext>
                  </a:extLst>
                </p:cNvPr>
                <p:cNvPicPr/>
                <p:nvPr/>
              </p:nvPicPr>
              <p:blipFill>
                <a:blip r:embed="rId176"/>
                <a:stretch>
                  <a:fillRect/>
                </a:stretch>
              </p:blipFill>
              <p:spPr>
                <a:xfrm>
                  <a:off x="9811211" y="3610669"/>
                  <a:ext cx="168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Freihand 121">
                  <a:extLst>
                    <a:ext uri="{FF2B5EF4-FFF2-40B4-BE49-F238E27FC236}">
                      <a16:creationId xmlns:a16="http://schemas.microsoft.com/office/drawing/2014/main" id="{39F52F75-7ADD-EFFF-CD25-2C938CF2FFD0}"/>
                    </a:ext>
                  </a:extLst>
                </p14:cNvPr>
                <p14:cNvContentPartPr/>
                <p14:nvPr/>
              </p14:nvContentPartPr>
              <p14:xfrm>
                <a:off x="10019651" y="3532189"/>
                <a:ext cx="141120" cy="240480"/>
              </p14:xfrm>
            </p:contentPart>
          </mc:Choice>
          <mc:Fallback xmlns="">
            <p:pic>
              <p:nvPicPr>
                <p:cNvPr id="122" name="Freihand 121">
                  <a:extLst>
                    <a:ext uri="{FF2B5EF4-FFF2-40B4-BE49-F238E27FC236}">
                      <a16:creationId xmlns:a16="http://schemas.microsoft.com/office/drawing/2014/main" id="{39F52F75-7ADD-EFFF-CD25-2C938CF2FFD0}"/>
                    </a:ext>
                  </a:extLst>
                </p:cNvPr>
                <p:cNvPicPr/>
                <p:nvPr/>
              </p:nvPicPr>
              <p:blipFill>
                <a:blip r:embed="rId178"/>
                <a:stretch>
                  <a:fillRect/>
                </a:stretch>
              </p:blipFill>
              <p:spPr>
                <a:xfrm>
                  <a:off x="10013531" y="3526069"/>
                  <a:ext cx="153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Freihand 122">
                  <a:extLst>
                    <a:ext uri="{FF2B5EF4-FFF2-40B4-BE49-F238E27FC236}">
                      <a16:creationId xmlns:a16="http://schemas.microsoft.com/office/drawing/2014/main" id="{9DA68C2B-BC40-9E5C-1421-D2DD9DF9C1FE}"/>
                    </a:ext>
                  </a:extLst>
                </p14:cNvPr>
                <p14:cNvContentPartPr/>
                <p14:nvPr/>
              </p14:nvContentPartPr>
              <p14:xfrm>
                <a:off x="10224491" y="3654949"/>
                <a:ext cx="48960" cy="14760"/>
              </p14:xfrm>
            </p:contentPart>
          </mc:Choice>
          <mc:Fallback xmlns="">
            <p:pic>
              <p:nvPicPr>
                <p:cNvPr id="123" name="Freihand 122">
                  <a:extLst>
                    <a:ext uri="{FF2B5EF4-FFF2-40B4-BE49-F238E27FC236}">
                      <a16:creationId xmlns:a16="http://schemas.microsoft.com/office/drawing/2014/main" id="{9DA68C2B-BC40-9E5C-1421-D2DD9DF9C1FE}"/>
                    </a:ext>
                  </a:extLst>
                </p:cNvPr>
                <p:cNvPicPr/>
                <p:nvPr/>
              </p:nvPicPr>
              <p:blipFill>
                <a:blip r:embed="rId180"/>
                <a:stretch>
                  <a:fillRect/>
                </a:stretch>
              </p:blipFill>
              <p:spPr>
                <a:xfrm>
                  <a:off x="10218371" y="3648829"/>
                  <a:ext cx="61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4" name="Freihand 123">
                  <a:extLst>
                    <a:ext uri="{FF2B5EF4-FFF2-40B4-BE49-F238E27FC236}">
                      <a16:creationId xmlns:a16="http://schemas.microsoft.com/office/drawing/2014/main" id="{5DACA332-55AD-D806-E03B-712E567B6C2E}"/>
                    </a:ext>
                  </a:extLst>
                </p14:cNvPr>
                <p14:cNvContentPartPr/>
                <p14:nvPr/>
              </p14:nvContentPartPr>
              <p14:xfrm>
                <a:off x="10429331" y="3459109"/>
                <a:ext cx="173160" cy="231840"/>
              </p14:xfrm>
            </p:contentPart>
          </mc:Choice>
          <mc:Fallback xmlns="">
            <p:pic>
              <p:nvPicPr>
                <p:cNvPr id="124" name="Freihand 123">
                  <a:extLst>
                    <a:ext uri="{FF2B5EF4-FFF2-40B4-BE49-F238E27FC236}">
                      <a16:creationId xmlns:a16="http://schemas.microsoft.com/office/drawing/2014/main" id="{5DACA332-55AD-D806-E03B-712E567B6C2E}"/>
                    </a:ext>
                  </a:extLst>
                </p:cNvPr>
                <p:cNvPicPr/>
                <p:nvPr/>
              </p:nvPicPr>
              <p:blipFill>
                <a:blip r:embed="rId182"/>
                <a:stretch>
                  <a:fillRect/>
                </a:stretch>
              </p:blipFill>
              <p:spPr>
                <a:xfrm>
                  <a:off x="10423211" y="3452989"/>
                  <a:ext cx="185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DF8A42B0-0AEA-78F6-E380-9D514EACC3BA}"/>
                    </a:ext>
                  </a:extLst>
                </p14:cNvPr>
                <p14:cNvContentPartPr/>
                <p14:nvPr/>
              </p14:nvContentPartPr>
              <p14:xfrm>
                <a:off x="10627331" y="3530389"/>
                <a:ext cx="67320" cy="102960"/>
              </p14:xfrm>
            </p:contentPart>
          </mc:Choice>
          <mc:Fallback xmlns="">
            <p:pic>
              <p:nvPicPr>
                <p:cNvPr id="125" name="Freihand 124">
                  <a:extLst>
                    <a:ext uri="{FF2B5EF4-FFF2-40B4-BE49-F238E27FC236}">
                      <a16:creationId xmlns:a16="http://schemas.microsoft.com/office/drawing/2014/main" id="{DF8A42B0-0AEA-78F6-E380-9D514EACC3BA}"/>
                    </a:ext>
                  </a:extLst>
                </p:cNvPr>
                <p:cNvPicPr/>
                <p:nvPr/>
              </p:nvPicPr>
              <p:blipFill>
                <a:blip r:embed="rId184"/>
                <a:stretch>
                  <a:fillRect/>
                </a:stretch>
              </p:blipFill>
              <p:spPr>
                <a:xfrm>
                  <a:off x="10621211" y="3524269"/>
                  <a:ext cx="79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Freihand 125">
                  <a:extLst>
                    <a:ext uri="{FF2B5EF4-FFF2-40B4-BE49-F238E27FC236}">
                      <a16:creationId xmlns:a16="http://schemas.microsoft.com/office/drawing/2014/main" id="{16A1190B-92FE-43DC-9DD3-189C4DF00072}"/>
                    </a:ext>
                  </a:extLst>
                </p14:cNvPr>
                <p14:cNvContentPartPr/>
                <p14:nvPr/>
              </p14:nvContentPartPr>
              <p14:xfrm>
                <a:off x="10757651" y="3380989"/>
                <a:ext cx="115560" cy="208080"/>
              </p14:xfrm>
            </p:contentPart>
          </mc:Choice>
          <mc:Fallback xmlns="">
            <p:pic>
              <p:nvPicPr>
                <p:cNvPr id="126" name="Freihand 125">
                  <a:extLst>
                    <a:ext uri="{FF2B5EF4-FFF2-40B4-BE49-F238E27FC236}">
                      <a16:creationId xmlns:a16="http://schemas.microsoft.com/office/drawing/2014/main" id="{16A1190B-92FE-43DC-9DD3-189C4DF00072}"/>
                    </a:ext>
                  </a:extLst>
                </p:cNvPr>
                <p:cNvPicPr/>
                <p:nvPr/>
              </p:nvPicPr>
              <p:blipFill>
                <a:blip r:embed="rId186"/>
                <a:stretch>
                  <a:fillRect/>
                </a:stretch>
              </p:blipFill>
              <p:spPr>
                <a:xfrm>
                  <a:off x="10751531" y="3374869"/>
                  <a:ext cx="127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Freihand 126">
                  <a:extLst>
                    <a:ext uri="{FF2B5EF4-FFF2-40B4-BE49-F238E27FC236}">
                      <a16:creationId xmlns:a16="http://schemas.microsoft.com/office/drawing/2014/main" id="{B3354311-4865-1889-3372-37B30C608A73}"/>
                    </a:ext>
                  </a:extLst>
                </p14:cNvPr>
                <p14:cNvContentPartPr/>
                <p14:nvPr/>
              </p14:nvContentPartPr>
              <p14:xfrm>
                <a:off x="10917491" y="3437149"/>
                <a:ext cx="135000" cy="111960"/>
              </p14:xfrm>
            </p:contentPart>
          </mc:Choice>
          <mc:Fallback xmlns="">
            <p:pic>
              <p:nvPicPr>
                <p:cNvPr id="127" name="Freihand 126">
                  <a:extLst>
                    <a:ext uri="{FF2B5EF4-FFF2-40B4-BE49-F238E27FC236}">
                      <a16:creationId xmlns:a16="http://schemas.microsoft.com/office/drawing/2014/main" id="{B3354311-4865-1889-3372-37B30C608A73}"/>
                    </a:ext>
                  </a:extLst>
                </p:cNvPr>
                <p:cNvPicPr/>
                <p:nvPr/>
              </p:nvPicPr>
              <p:blipFill>
                <a:blip r:embed="rId188"/>
                <a:stretch>
                  <a:fillRect/>
                </a:stretch>
              </p:blipFill>
              <p:spPr>
                <a:xfrm>
                  <a:off x="10911371" y="3431029"/>
                  <a:ext cx="147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8" name="Freihand 127">
                  <a:extLst>
                    <a:ext uri="{FF2B5EF4-FFF2-40B4-BE49-F238E27FC236}">
                      <a16:creationId xmlns:a16="http://schemas.microsoft.com/office/drawing/2014/main" id="{DDCE8350-32A2-9338-8FCB-EE9BAD96986F}"/>
                    </a:ext>
                  </a:extLst>
                </p14:cNvPr>
                <p14:cNvContentPartPr/>
                <p14:nvPr/>
              </p14:nvContentPartPr>
              <p14:xfrm>
                <a:off x="11081291" y="3285949"/>
                <a:ext cx="123840" cy="171720"/>
              </p14:xfrm>
            </p:contentPart>
          </mc:Choice>
          <mc:Fallback xmlns="">
            <p:pic>
              <p:nvPicPr>
                <p:cNvPr id="128" name="Freihand 127">
                  <a:extLst>
                    <a:ext uri="{FF2B5EF4-FFF2-40B4-BE49-F238E27FC236}">
                      <a16:creationId xmlns:a16="http://schemas.microsoft.com/office/drawing/2014/main" id="{DDCE8350-32A2-9338-8FCB-EE9BAD96986F}"/>
                    </a:ext>
                  </a:extLst>
                </p:cNvPr>
                <p:cNvPicPr/>
                <p:nvPr/>
              </p:nvPicPr>
              <p:blipFill>
                <a:blip r:embed="rId190"/>
                <a:stretch>
                  <a:fillRect/>
                </a:stretch>
              </p:blipFill>
              <p:spPr>
                <a:xfrm>
                  <a:off x="11075171" y="3279829"/>
                  <a:ext cx="136080" cy="183960"/>
                </a:xfrm>
                <a:prstGeom prst="rect">
                  <a:avLst/>
                </a:prstGeom>
              </p:spPr>
            </p:pic>
          </mc:Fallback>
        </mc:AlternateContent>
      </p:grpSp>
      <p:grpSp>
        <p:nvGrpSpPr>
          <p:cNvPr id="142" name="Gruppieren 141">
            <a:extLst>
              <a:ext uri="{FF2B5EF4-FFF2-40B4-BE49-F238E27FC236}">
                <a16:creationId xmlns:a16="http://schemas.microsoft.com/office/drawing/2014/main" id="{17BAEA2A-1652-E58C-EBA5-DC4B9FA554CA}"/>
              </a:ext>
            </a:extLst>
          </p:cNvPr>
          <p:cNvGrpSpPr/>
          <p:nvPr/>
        </p:nvGrpSpPr>
        <p:grpSpPr>
          <a:xfrm>
            <a:off x="7892771" y="460669"/>
            <a:ext cx="1345320" cy="827640"/>
            <a:chOff x="7892771" y="460669"/>
            <a:chExt cx="1345320" cy="827640"/>
          </a:xfrm>
        </p:grpSpPr>
        <mc:AlternateContent xmlns:mc="http://schemas.openxmlformats.org/markup-compatibility/2006" xmlns:p14="http://schemas.microsoft.com/office/powerpoint/2010/main">
          <mc:Choice Requires="p14">
            <p:contentPart p14:bwMode="auto" r:id="rId191">
              <p14:nvContentPartPr>
                <p14:cNvPr id="130" name="Freihand 129">
                  <a:extLst>
                    <a:ext uri="{FF2B5EF4-FFF2-40B4-BE49-F238E27FC236}">
                      <a16:creationId xmlns:a16="http://schemas.microsoft.com/office/drawing/2014/main" id="{CC1297B8-215F-048C-B30E-5663BC0ACB88}"/>
                    </a:ext>
                  </a:extLst>
                </p14:cNvPr>
                <p14:cNvContentPartPr/>
                <p14:nvPr/>
              </p14:nvContentPartPr>
              <p14:xfrm>
                <a:off x="8024891" y="1274989"/>
                <a:ext cx="28800" cy="13320"/>
              </p14:xfrm>
            </p:contentPart>
          </mc:Choice>
          <mc:Fallback xmlns="">
            <p:pic>
              <p:nvPicPr>
                <p:cNvPr id="130" name="Freihand 129">
                  <a:extLst>
                    <a:ext uri="{FF2B5EF4-FFF2-40B4-BE49-F238E27FC236}">
                      <a16:creationId xmlns:a16="http://schemas.microsoft.com/office/drawing/2014/main" id="{CC1297B8-215F-048C-B30E-5663BC0ACB88}"/>
                    </a:ext>
                  </a:extLst>
                </p:cNvPr>
                <p:cNvPicPr/>
                <p:nvPr/>
              </p:nvPicPr>
              <p:blipFill>
                <a:blip r:embed="rId192"/>
                <a:stretch>
                  <a:fillRect/>
                </a:stretch>
              </p:blipFill>
              <p:spPr>
                <a:xfrm>
                  <a:off x="8016251" y="1265989"/>
                  <a:ext cx="46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1" name="Freihand 130">
                  <a:extLst>
                    <a:ext uri="{FF2B5EF4-FFF2-40B4-BE49-F238E27FC236}">
                      <a16:creationId xmlns:a16="http://schemas.microsoft.com/office/drawing/2014/main" id="{3D24C0AA-B70F-C1CD-6448-ED53F97594CD}"/>
                    </a:ext>
                  </a:extLst>
                </p14:cNvPr>
                <p14:cNvContentPartPr/>
                <p14:nvPr/>
              </p14:nvContentPartPr>
              <p14:xfrm>
                <a:off x="7930211" y="996349"/>
                <a:ext cx="220680" cy="176760"/>
              </p14:xfrm>
            </p:contentPart>
          </mc:Choice>
          <mc:Fallback xmlns="">
            <p:pic>
              <p:nvPicPr>
                <p:cNvPr id="131" name="Freihand 130">
                  <a:extLst>
                    <a:ext uri="{FF2B5EF4-FFF2-40B4-BE49-F238E27FC236}">
                      <a16:creationId xmlns:a16="http://schemas.microsoft.com/office/drawing/2014/main" id="{3D24C0AA-B70F-C1CD-6448-ED53F97594CD}"/>
                    </a:ext>
                  </a:extLst>
                </p:cNvPr>
                <p:cNvPicPr/>
                <p:nvPr/>
              </p:nvPicPr>
              <p:blipFill>
                <a:blip r:embed="rId194"/>
                <a:stretch>
                  <a:fillRect/>
                </a:stretch>
              </p:blipFill>
              <p:spPr>
                <a:xfrm>
                  <a:off x="7921211" y="987349"/>
                  <a:ext cx="238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 name="Freihand 131">
                  <a:extLst>
                    <a:ext uri="{FF2B5EF4-FFF2-40B4-BE49-F238E27FC236}">
                      <a16:creationId xmlns:a16="http://schemas.microsoft.com/office/drawing/2014/main" id="{3C5CD84E-C561-E73E-0C28-67702E63705E}"/>
                    </a:ext>
                  </a:extLst>
                </p14:cNvPr>
                <p14:cNvContentPartPr/>
                <p14:nvPr/>
              </p14:nvContentPartPr>
              <p14:xfrm>
                <a:off x="7892771" y="982309"/>
                <a:ext cx="175320" cy="242640"/>
              </p14:xfrm>
            </p:contentPart>
          </mc:Choice>
          <mc:Fallback xmlns="">
            <p:pic>
              <p:nvPicPr>
                <p:cNvPr id="132" name="Freihand 131">
                  <a:extLst>
                    <a:ext uri="{FF2B5EF4-FFF2-40B4-BE49-F238E27FC236}">
                      <a16:creationId xmlns:a16="http://schemas.microsoft.com/office/drawing/2014/main" id="{3C5CD84E-C561-E73E-0C28-67702E63705E}"/>
                    </a:ext>
                  </a:extLst>
                </p:cNvPr>
                <p:cNvPicPr/>
                <p:nvPr/>
              </p:nvPicPr>
              <p:blipFill>
                <a:blip r:embed="rId196"/>
                <a:stretch>
                  <a:fillRect/>
                </a:stretch>
              </p:blipFill>
              <p:spPr>
                <a:xfrm>
                  <a:off x="7884131" y="973669"/>
                  <a:ext cx="192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2DC7C4A2-320A-3C3E-FE29-1C35730B9290}"/>
                    </a:ext>
                  </a:extLst>
                </p14:cNvPr>
                <p14:cNvContentPartPr/>
                <p14:nvPr/>
              </p14:nvContentPartPr>
              <p14:xfrm>
                <a:off x="8267891" y="712309"/>
                <a:ext cx="180000" cy="267120"/>
              </p14:xfrm>
            </p:contentPart>
          </mc:Choice>
          <mc:Fallback xmlns="">
            <p:pic>
              <p:nvPicPr>
                <p:cNvPr id="134" name="Freihand 133">
                  <a:extLst>
                    <a:ext uri="{FF2B5EF4-FFF2-40B4-BE49-F238E27FC236}">
                      <a16:creationId xmlns:a16="http://schemas.microsoft.com/office/drawing/2014/main" id="{2DC7C4A2-320A-3C3E-FE29-1C35730B9290}"/>
                    </a:ext>
                  </a:extLst>
                </p:cNvPr>
                <p:cNvPicPr/>
                <p:nvPr/>
              </p:nvPicPr>
              <p:blipFill>
                <a:blip r:embed="rId198"/>
                <a:stretch>
                  <a:fillRect/>
                </a:stretch>
              </p:blipFill>
              <p:spPr>
                <a:xfrm>
                  <a:off x="8258891" y="703669"/>
                  <a:ext cx="1976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96D1D4FE-AFB1-3445-7EE5-CC35781EB650}"/>
                    </a:ext>
                  </a:extLst>
                </p14:cNvPr>
                <p14:cNvContentPartPr/>
                <p14:nvPr/>
              </p14:nvContentPartPr>
              <p14:xfrm>
                <a:off x="8493611" y="754789"/>
                <a:ext cx="7560" cy="88560"/>
              </p14:xfrm>
            </p:contentPart>
          </mc:Choice>
          <mc:Fallback xmlns="">
            <p:pic>
              <p:nvPicPr>
                <p:cNvPr id="135" name="Freihand 134">
                  <a:extLst>
                    <a:ext uri="{FF2B5EF4-FFF2-40B4-BE49-F238E27FC236}">
                      <a16:creationId xmlns:a16="http://schemas.microsoft.com/office/drawing/2014/main" id="{96D1D4FE-AFB1-3445-7EE5-CC35781EB650}"/>
                    </a:ext>
                  </a:extLst>
                </p:cNvPr>
                <p:cNvPicPr/>
                <p:nvPr/>
              </p:nvPicPr>
              <p:blipFill>
                <a:blip r:embed="rId200"/>
                <a:stretch>
                  <a:fillRect/>
                </a:stretch>
              </p:blipFill>
              <p:spPr>
                <a:xfrm>
                  <a:off x="8484611" y="746149"/>
                  <a:ext cx="25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Freihand 135">
                  <a:extLst>
                    <a:ext uri="{FF2B5EF4-FFF2-40B4-BE49-F238E27FC236}">
                      <a16:creationId xmlns:a16="http://schemas.microsoft.com/office/drawing/2014/main" id="{CCFB472E-C452-1FCF-A639-34E6264A78C9}"/>
                    </a:ext>
                  </a:extLst>
                </p14:cNvPr>
                <p14:cNvContentPartPr/>
                <p14:nvPr/>
              </p14:nvContentPartPr>
              <p14:xfrm>
                <a:off x="8504411" y="581629"/>
                <a:ext cx="66600" cy="269640"/>
              </p14:xfrm>
            </p:contentPart>
          </mc:Choice>
          <mc:Fallback xmlns="">
            <p:pic>
              <p:nvPicPr>
                <p:cNvPr id="136" name="Freihand 135">
                  <a:extLst>
                    <a:ext uri="{FF2B5EF4-FFF2-40B4-BE49-F238E27FC236}">
                      <a16:creationId xmlns:a16="http://schemas.microsoft.com/office/drawing/2014/main" id="{CCFB472E-C452-1FCF-A639-34E6264A78C9}"/>
                    </a:ext>
                  </a:extLst>
                </p:cNvPr>
                <p:cNvPicPr/>
                <p:nvPr/>
              </p:nvPicPr>
              <p:blipFill>
                <a:blip r:embed="rId202"/>
                <a:stretch>
                  <a:fillRect/>
                </a:stretch>
              </p:blipFill>
              <p:spPr>
                <a:xfrm>
                  <a:off x="8495411" y="572629"/>
                  <a:ext cx="84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EDA682BF-41EC-088A-ABB9-B47324AEEC0F}"/>
                    </a:ext>
                  </a:extLst>
                </p14:cNvPr>
                <p14:cNvContentPartPr/>
                <p14:nvPr/>
              </p14:nvContentPartPr>
              <p14:xfrm>
                <a:off x="8556971" y="641749"/>
                <a:ext cx="199440" cy="176040"/>
              </p14:xfrm>
            </p:contentPart>
          </mc:Choice>
          <mc:Fallback xmlns="">
            <p:pic>
              <p:nvPicPr>
                <p:cNvPr id="137" name="Freihand 136">
                  <a:extLst>
                    <a:ext uri="{FF2B5EF4-FFF2-40B4-BE49-F238E27FC236}">
                      <a16:creationId xmlns:a16="http://schemas.microsoft.com/office/drawing/2014/main" id="{EDA682BF-41EC-088A-ABB9-B47324AEEC0F}"/>
                    </a:ext>
                  </a:extLst>
                </p:cNvPr>
                <p:cNvPicPr/>
                <p:nvPr/>
              </p:nvPicPr>
              <p:blipFill>
                <a:blip r:embed="rId204"/>
                <a:stretch>
                  <a:fillRect/>
                </a:stretch>
              </p:blipFill>
              <p:spPr>
                <a:xfrm>
                  <a:off x="8548331" y="633109"/>
                  <a:ext cx="217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9" name="Freihand 138">
                  <a:extLst>
                    <a:ext uri="{FF2B5EF4-FFF2-40B4-BE49-F238E27FC236}">
                      <a16:creationId xmlns:a16="http://schemas.microsoft.com/office/drawing/2014/main" id="{51101278-1EFE-E9C3-7D23-4DC5D895C863}"/>
                    </a:ext>
                  </a:extLst>
                </p14:cNvPr>
                <p14:cNvContentPartPr/>
                <p14:nvPr/>
              </p14:nvContentPartPr>
              <p14:xfrm>
                <a:off x="8512691" y="496309"/>
                <a:ext cx="21600" cy="9720"/>
              </p14:xfrm>
            </p:contentPart>
          </mc:Choice>
          <mc:Fallback xmlns="">
            <p:pic>
              <p:nvPicPr>
                <p:cNvPr id="139" name="Freihand 138">
                  <a:extLst>
                    <a:ext uri="{FF2B5EF4-FFF2-40B4-BE49-F238E27FC236}">
                      <a16:creationId xmlns:a16="http://schemas.microsoft.com/office/drawing/2014/main" id="{51101278-1EFE-E9C3-7D23-4DC5D895C863}"/>
                    </a:ext>
                  </a:extLst>
                </p:cNvPr>
                <p:cNvPicPr/>
                <p:nvPr/>
              </p:nvPicPr>
              <p:blipFill>
                <a:blip r:embed="rId206"/>
                <a:stretch>
                  <a:fillRect/>
                </a:stretch>
              </p:blipFill>
              <p:spPr>
                <a:xfrm>
                  <a:off x="8503691" y="487669"/>
                  <a:ext cx="3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0" name="Freihand 139">
                  <a:extLst>
                    <a:ext uri="{FF2B5EF4-FFF2-40B4-BE49-F238E27FC236}">
                      <a16:creationId xmlns:a16="http://schemas.microsoft.com/office/drawing/2014/main" id="{EAE0F69D-B88E-093A-D084-D67A8E73297B}"/>
                    </a:ext>
                  </a:extLst>
                </p14:cNvPr>
                <p14:cNvContentPartPr/>
                <p14:nvPr/>
              </p14:nvContentPartPr>
              <p14:xfrm>
                <a:off x="8891771" y="511429"/>
                <a:ext cx="215280" cy="165600"/>
              </p14:xfrm>
            </p:contentPart>
          </mc:Choice>
          <mc:Fallback xmlns="">
            <p:pic>
              <p:nvPicPr>
                <p:cNvPr id="140" name="Freihand 139">
                  <a:extLst>
                    <a:ext uri="{FF2B5EF4-FFF2-40B4-BE49-F238E27FC236}">
                      <a16:creationId xmlns:a16="http://schemas.microsoft.com/office/drawing/2014/main" id="{EAE0F69D-B88E-093A-D084-D67A8E73297B}"/>
                    </a:ext>
                  </a:extLst>
                </p:cNvPr>
                <p:cNvPicPr/>
                <p:nvPr/>
              </p:nvPicPr>
              <p:blipFill>
                <a:blip r:embed="rId208"/>
                <a:stretch>
                  <a:fillRect/>
                </a:stretch>
              </p:blipFill>
              <p:spPr>
                <a:xfrm>
                  <a:off x="8883131" y="502789"/>
                  <a:ext cx="232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Freihand 140">
                  <a:extLst>
                    <a:ext uri="{FF2B5EF4-FFF2-40B4-BE49-F238E27FC236}">
                      <a16:creationId xmlns:a16="http://schemas.microsoft.com/office/drawing/2014/main" id="{941E3220-FCE6-D993-C1AC-4A519B4590BA}"/>
                    </a:ext>
                  </a:extLst>
                </p14:cNvPr>
                <p14:cNvContentPartPr/>
                <p14:nvPr/>
              </p14:nvContentPartPr>
              <p14:xfrm>
                <a:off x="9182651" y="460669"/>
                <a:ext cx="55440" cy="135000"/>
              </p14:xfrm>
            </p:contentPart>
          </mc:Choice>
          <mc:Fallback xmlns="">
            <p:pic>
              <p:nvPicPr>
                <p:cNvPr id="141" name="Freihand 140">
                  <a:extLst>
                    <a:ext uri="{FF2B5EF4-FFF2-40B4-BE49-F238E27FC236}">
                      <a16:creationId xmlns:a16="http://schemas.microsoft.com/office/drawing/2014/main" id="{941E3220-FCE6-D993-C1AC-4A519B4590BA}"/>
                    </a:ext>
                  </a:extLst>
                </p:cNvPr>
                <p:cNvPicPr/>
                <p:nvPr/>
              </p:nvPicPr>
              <p:blipFill>
                <a:blip r:embed="rId210"/>
                <a:stretch>
                  <a:fillRect/>
                </a:stretch>
              </p:blipFill>
              <p:spPr>
                <a:xfrm>
                  <a:off x="9174011" y="452029"/>
                  <a:ext cx="73080" cy="152640"/>
                </a:xfrm>
                <a:prstGeom prst="rect">
                  <a:avLst/>
                </a:prstGeom>
              </p:spPr>
            </p:pic>
          </mc:Fallback>
        </mc:AlternateContent>
      </p:grpSp>
      <p:grpSp>
        <p:nvGrpSpPr>
          <p:cNvPr id="154" name="Gruppieren 153">
            <a:extLst>
              <a:ext uri="{FF2B5EF4-FFF2-40B4-BE49-F238E27FC236}">
                <a16:creationId xmlns:a16="http://schemas.microsoft.com/office/drawing/2014/main" id="{D4FE8411-79C0-620E-0C3C-423EBBF27E41}"/>
              </a:ext>
            </a:extLst>
          </p:cNvPr>
          <p:cNvGrpSpPr/>
          <p:nvPr/>
        </p:nvGrpSpPr>
        <p:grpSpPr>
          <a:xfrm>
            <a:off x="9482531" y="104269"/>
            <a:ext cx="1454040" cy="873000"/>
            <a:chOff x="9482531" y="104269"/>
            <a:chExt cx="1454040" cy="873000"/>
          </a:xfrm>
        </p:grpSpPr>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2642153B-1E37-3594-3E65-ECD600A0E634}"/>
                    </a:ext>
                  </a:extLst>
                </p14:cNvPr>
                <p14:cNvContentPartPr/>
                <p14:nvPr/>
              </p14:nvContentPartPr>
              <p14:xfrm>
                <a:off x="9482531" y="272749"/>
                <a:ext cx="199800" cy="268200"/>
              </p14:xfrm>
            </p:contentPart>
          </mc:Choice>
          <mc:Fallback xmlns="">
            <p:pic>
              <p:nvPicPr>
                <p:cNvPr id="143" name="Freihand 142">
                  <a:extLst>
                    <a:ext uri="{FF2B5EF4-FFF2-40B4-BE49-F238E27FC236}">
                      <a16:creationId xmlns:a16="http://schemas.microsoft.com/office/drawing/2014/main" id="{2642153B-1E37-3594-3E65-ECD600A0E634}"/>
                    </a:ext>
                  </a:extLst>
                </p:cNvPr>
                <p:cNvPicPr/>
                <p:nvPr/>
              </p:nvPicPr>
              <p:blipFill>
                <a:blip r:embed="rId212"/>
                <a:stretch>
                  <a:fillRect/>
                </a:stretch>
              </p:blipFill>
              <p:spPr>
                <a:xfrm>
                  <a:off x="9473531" y="264109"/>
                  <a:ext cx="217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4" name="Freihand 143">
                  <a:extLst>
                    <a:ext uri="{FF2B5EF4-FFF2-40B4-BE49-F238E27FC236}">
                      <a16:creationId xmlns:a16="http://schemas.microsoft.com/office/drawing/2014/main" id="{B6C1FC9F-67E3-C395-3D46-82C113B2C79E}"/>
                    </a:ext>
                  </a:extLst>
                </p14:cNvPr>
                <p14:cNvContentPartPr/>
                <p14:nvPr/>
              </p14:nvContentPartPr>
              <p14:xfrm>
                <a:off x="9721931" y="272749"/>
                <a:ext cx="432000" cy="198360"/>
              </p14:xfrm>
            </p:contentPart>
          </mc:Choice>
          <mc:Fallback xmlns="">
            <p:pic>
              <p:nvPicPr>
                <p:cNvPr id="144" name="Freihand 143">
                  <a:extLst>
                    <a:ext uri="{FF2B5EF4-FFF2-40B4-BE49-F238E27FC236}">
                      <a16:creationId xmlns:a16="http://schemas.microsoft.com/office/drawing/2014/main" id="{B6C1FC9F-67E3-C395-3D46-82C113B2C79E}"/>
                    </a:ext>
                  </a:extLst>
                </p:cNvPr>
                <p:cNvPicPr/>
                <p:nvPr/>
              </p:nvPicPr>
              <p:blipFill>
                <a:blip r:embed="rId214"/>
                <a:stretch>
                  <a:fillRect/>
                </a:stretch>
              </p:blipFill>
              <p:spPr>
                <a:xfrm>
                  <a:off x="9712931" y="264109"/>
                  <a:ext cx="449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 name="Freihand 144">
                  <a:extLst>
                    <a:ext uri="{FF2B5EF4-FFF2-40B4-BE49-F238E27FC236}">
                      <a16:creationId xmlns:a16="http://schemas.microsoft.com/office/drawing/2014/main" id="{91A6AE69-14E7-9FED-6725-B6E621973AA9}"/>
                    </a:ext>
                  </a:extLst>
                </p14:cNvPr>
                <p14:cNvContentPartPr/>
                <p14:nvPr/>
              </p14:nvContentPartPr>
              <p14:xfrm>
                <a:off x="10135211" y="202189"/>
                <a:ext cx="176400" cy="109800"/>
              </p14:xfrm>
            </p:contentPart>
          </mc:Choice>
          <mc:Fallback xmlns="">
            <p:pic>
              <p:nvPicPr>
                <p:cNvPr id="145" name="Freihand 144">
                  <a:extLst>
                    <a:ext uri="{FF2B5EF4-FFF2-40B4-BE49-F238E27FC236}">
                      <a16:creationId xmlns:a16="http://schemas.microsoft.com/office/drawing/2014/main" id="{91A6AE69-14E7-9FED-6725-B6E621973AA9}"/>
                    </a:ext>
                  </a:extLst>
                </p:cNvPr>
                <p:cNvPicPr/>
                <p:nvPr/>
              </p:nvPicPr>
              <p:blipFill>
                <a:blip r:embed="rId216"/>
                <a:stretch>
                  <a:fillRect/>
                </a:stretch>
              </p:blipFill>
              <p:spPr>
                <a:xfrm>
                  <a:off x="10126571" y="193549"/>
                  <a:ext cx="194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6" name="Freihand 145">
                  <a:extLst>
                    <a:ext uri="{FF2B5EF4-FFF2-40B4-BE49-F238E27FC236}">
                      <a16:creationId xmlns:a16="http://schemas.microsoft.com/office/drawing/2014/main" id="{F7D504F5-5CBC-1B85-D403-B62624B02159}"/>
                    </a:ext>
                  </a:extLst>
                </p14:cNvPr>
                <p14:cNvContentPartPr/>
                <p14:nvPr/>
              </p14:nvContentPartPr>
              <p14:xfrm>
                <a:off x="10419251" y="186349"/>
                <a:ext cx="348120" cy="114120"/>
              </p14:xfrm>
            </p:contentPart>
          </mc:Choice>
          <mc:Fallback xmlns="">
            <p:pic>
              <p:nvPicPr>
                <p:cNvPr id="146" name="Freihand 145">
                  <a:extLst>
                    <a:ext uri="{FF2B5EF4-FFF2-40B4-BE49-F238E27FC236}">
                      <a16:creationId xmlns:a16="http://schemas.microsoft.com/office/drawing/2014/main" id="{F7D504F5-5CBC-1B85-D403-B62624B02159}"/>
                    </a:ext>
                  </a:extLst>
                </p:cNvPr>
                <p:cNvPicPr/>
                <p:nvPr/>
              </p:nvPicPr>
              <p:blipFill>
                <a:blip r:embed="rId218"/>
                <a:stretch>
                  <a:fillRect/>
                </a:stretch>
              </p:blipFill>
              <p:spPr>
                <a:xfrm>
                  <a:off x="10410251" y="177709"/>
                  <a:ext cx="365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Freihand 146">
                  <a:extLst>
                    <a:ext uri="{FF2B5EF4-FFF2-40B4-BE49-F238E27FC236}">
                      <a16:creationId xmlns:a16="http://schemas.microsoft.com/office/drawing/2014/main" id="{ADF71909-FD7E-02A0-844B-4D19A2316B8E}"/>
                    </a:ext>
                  </a:extLst>
                </p14:cNvPr>
                <p14:cNvContentPartPr/>
                <p14:nvPr/>
              </p14:nvContentPartPr>
              <p14:xfrm>
                <a:off x="10832891" y="104269"/>
                <a:ext cx="103680" cy="190440"/>
              </p14:xfrm>
            </p:contentPart>
          </mc:Choice>
          <mc:Fallback xmlns="">
            <p:pic>
              <p:nvPicPr>
                <p:cNvPr id="147" name="Freihand 146">
                  <a:extLst>
                    <a:ext uri="{FF2B5EF4-FFF2-40B4-BE49-F238E27FC236}">
                      <a16:creationId xmlns:a16="http://schemas.microsoft.com/office/drawing/2014/main" id="{ADF71909-FD7E-02A0-844B-4D19A2316B8E}"/>
                    </a:ext>
                  </a:extLst>
                </p:cNvPr>
                <p:cNvPicPr/>
                <p:nvPr/>
              </p:nvPicPr>
              <p:blipFill>
                <a:blip r:embed="rId220"/>
                <a:stretch>
                  <a:fillRect/>
                </a:stretch>
              </p:blipFill>
              <p:spPr>
                <a:xfrm>
                  <a:off x="10823891" y="95629"/>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Freihand 147">
                  <a:extLst>
                    <a:ext uri="{FF2B5EF4-FFF2-40B4-BE49-F238E27FC236}">
                      <a16:creationId xmlns:a16="http://schemas.microsoft.com/office/drawing/2014/main" id="{BE948006-1C29-4B4F-25AE-8E982B60D7F4}"/>
                    </a:ext>
                  </a:extLst>
                </p14:cNvPr>
                <p14:cNvContentPartPr/>
                <p14:nvPr/>
              </p14:nvContentPartPr>
              <p14:xfrm>
                <a:off x="9511691" y="713029"/>
                <a:ext cx="153000" cy="264240"/>
              </p14:xfrm>
            </p:contentPart>
          </mc:Choice>
          <mc:Fallback xmlns="">
            <p:pic>
              <p:nvPicPr>
                <p:cNvPr id="148" name="Freihand 147">
                  <a:extLst>
                    <a:ext uri="{FF2B5EF4-FFF2-40B4-BE49-F238E27FC236}">
                      <a16:creationId xmlns:a16="http://schemas.microsoft.com/office/drawing/2014/main" id="{BE948006-1C29-4B4F-25AE-8E982B60D7F4}"/>
                    </a:ext>
                  </a:extLst>
                </p:cNvPr>
                <p:cNvPicPr/>
                <p:nvPr/>
              </p:nvPicPr>
              <p:blipFill>
                <a:blip r:embed="rId222"/>
                <a:stretch>
                  <a:fillRect/>
                </a:stretch>
              </p:blipFill>
              <p:spPr>
                <a:xfrm>
                  <a:off x="9503051" y="704029"/>
                  <a:ext cx="1706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0" name="Freihand 149">
                  <a:extLst>
                    <a:ext uri="{FF2B5EF4-FFF2-40B4-BE49-F238E27FC236}">
                      <a16:creationId xmlns:a16="http://schemas.microsoft.com/office/drawing/2014/main" id="{03182629-BA33-02BC-4C7B-53F3BC6FB72E}"/>
                    </a:ext>
                  </a:extLst>
                </p14:cNvPr>
                <p14:cNvContentPartPr/>
                <p14:nvPr/>
              </p14:nvContentPartPr>
              <p14:xfrm>
                <a:off x="9837491" y="640669"/>
                <a:ext cx="131040" cy="73800"/>
              </p14:xfrm>
            </p:contentPart>
          </mc:Choice>
          <mc:Fallback xmlns="">
            <p:pic>
              <p:nvPicPr>
                <p:cNvPr id="150" name="Freihand 149">
                  <a:extLst>
                    <a:ext uri="{FF2B5EF4-FFF2-40B4-BE49-F238E27FC236}">
                      <a16:creationId xmlns:a16="http://schemas.microsoft.com/office/drawing/2014/main" id="{03182629-BA33-02BC-4C7B-53F3BC6FB72E}"/>
                    </a:ext>
                  </a:extLst>
                </p:cNvPr>
                <p:cNvPicPr/>
                <p:nvPr/>
              </p:nvPicPr>
              <p:blipFill>
                <a:blip r:embed="rId224"/>
                <a:stretch>
                  <a:fillRect/>
                </a:stretch>
              </p:blipFill>
              <p:spPr>
                <a:xfrm>
                  <a:off x="9828851" y="632029"/>
                  <a:ext cx="148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1" name="Freihand 150">
                  <a:extLst>
                    <a:ext uri="{FF2B5EF4-FFF2-40B4-BE49-F238E27FC236}">
                      <a16:creationId xmlns:a16="http://schemas.microsoft.com/office/drawing/2014/main" id="{B4BD64A2-A633-A243-F88E-4FD9A98B51D8}"/>
                    </a:ext>
                  </a:extLst>
                </p14:cNvPr>
                <p14:cNvContentPartPr/>
                <p14:nvPr/>
              </p14:nvContentPartPr>
              <p14:xfrm>
                <a:off x="9869171" y="694309"/>
                <a:ext cx="118080" cy="49320"/>
              </p14:xfrm>
            </p:contentPart>
          </mc:Choice>
          <mc:Fallback xmlns="">
            <p:pic>
              <p:nvPicPr>
                <p:cNvPr id="151" name="Freihand 150">
                  <a:extLst>
                    <a:ext uri="{FF2B5EF4-FFF2-40B4-BE49-F238E27FC236}">
                      <a16:creationId xmlns:a16="http://schemas.microsoft.com/office/drawing/2014/main" id="{B4BD64A2-A633-A243-F88E-4FD9A98B51D8}"/>
                    </a:ext>
                  </a:extLst>
                </p:cNvPr>
                <p:cNvPicPr/>
                <p:nvPr/>
              </p:nvPicPr>
              <p:blipFill>
                <a:blip r:embed="rId226"/>
                <a:stretch>
                  <a:fillRect/>
                </a:stretch>
              </p:blipFill>
              <p:spPr>
                <a:xfrm>
                  <a:off x="9860171" y="685669"/>
                  <a:ext cx="13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77D3C675-D671-5411-2F9E-FE077B90CD7F}"/>
                    </a:ext>
                  </a:extLst>
                </p14:cNvPr>
                <p14:cNvContentPartPr/>
                <p14:nvPr/>
              </p14:nvContentPartPr>
              <p14:xfrm>
                <a:off x="10030811" y="496309"/>
                <a:ext cx="153360" cy="222840"/>
              </p14:xfrm>
            </p:contentPart>
          </mc:Choice>
          <mc:Fallback xmlns="">
            <p:pic>
              <p:nvPicPr>
                <p:cNvPr id="152" name="Freihand 151">
                  <a:extLst>
                    <a:ext uri="{FF2B5EF4-FFF2-40B4-BE49-F238E27FC236}">
                      <a16:creationId xmlns:a16="http://schemas.microsoft.com/office/drawing/2014/main" id="{77D3C675-D671-5411-2F9E-FE077B90CD7F}"/>
                    </a:ext>
                  </a:extLst>
                </p:cNvPr>
                <p:cNvPicPr/>
                <p:nvPr/>
              </p:nvPicPr>
              <p:blipFill>
                <a:blip r:embed="rId228"/>
                <a:stretch>
                  <a:fillRect/>
                </a:stretch>
              </p:blipFill>
              <p:spPr>
                <a:xfrm>
                  <a:off x="10022171" y="487669"/>
                  <a:ext cx="171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99FAFB87-8272-3580-4065-5D0D5DED5D48}"/>
                    </a:ext>
                  </a:extLst>
                </p14:cNvPr>
                <p14:cNvContentPartPr/>
                <p14:nvPr/>
              </p14:nvContentPartPr>
              <p14:xfrm>
                <a:off x="10215851" y="464269"/>
                <a:ext cx="147960" cy="217080"/>
              </p14:xfrm>
            </p:contentPart>
          </mc:Choice>
          <mc:Fallback xmlns="">
            <p:pic>
              <p:nvPicPr>
                <p:cNvPr id="153" name="Freihand 152">
                  <a:extLst>
                    <a:ext uri="{FF2B5EF4-FFF2-40B4-BE49-F238E27FC236}">
                      <a16:creationId xmlns:a16="http://schemas.microsoft.com/office/drawing/2014/main" id="{99FAFB87-8272-3580-4065-5D0D5DED5D48}"/>
                    </a:ext>
                  </a:extLst>
                </p:cNvPr>
                <p:cNvPicPr/>
                <p:nvPr/>
              </p:nvPicPr>
              <p:blipFill>
                <a:blip r:embed="rId230"/>
                <a:stretch>
                  <a:fillRect/>
                </a:stretch>
              </p:blipFill>
              <p:spPr>
                <a:xfrm>
                  <a:off x="10206851" y="455629"/>
                  <a:ext cx="165600" cy="234720"/>
                </a:xfrm>
                <a:prstGeom prst="rect">
                  <a:avLst/>
                </a:prstGeom>
              </p:spPr>
            </p:pic>
          </mc:Fallback>
        </mc:AlternateContent>
      </p:grpSp>
      <p:grpSp>
        <p:nvGrpSpPr>
          <p:cNvPr id="207" name="Gruppieren 206">
            <a:extLst>
              <a:ext uri="{FF2B5EF4-FFF2-40B4-BE49-F238E27FC236}">
                <a16:creationId xmlns:a16="http://schemas.microsoft.com/office/drawing/2014/main" id="{0FD337BE-A8D5-AB6F-8A01-7217D4249C50}"/>
              </a:ext>
            </a:extLst>
          </p:cNvPr>
          <p:cNvGrpSpPr/>
          <p:nvPr/>
        </p:nvGrpSpPr>
        <p:grpSpPr>
          <a:xfrm>
            <a:off x="561371" y="269149"/>
            <a:ext cx="6985800" cy="3322800"/>
            <a:chOff x="561371" y="269149"/>
            <a:chExt cx="6985800" cy="3322800"/>
          </a:xfrm>
        </p:grpSpPr>
        <mc:AlternateContent xmlns:mc="http://schemas.openxmlformats.org/markup-compatibility/2006" xmlns:p14="http://schemas.microsoft.com/office/powerpoint/2010/main">
          <mc:Choice Requires="p14">
            <p:contentPart p14:bwMode="auto" r:id="rId231">
              <p14:nvContentPartPr>
                <p14:cNvPr id="155" name="Freihand 154">
                  <a:extLst>
                    <a:ext uri="{FF2B5EF4-FFF2-40B4-BE49-F238E27FC236}">
                      <a16:creationId xmlns:a16="http://schemas.microsoft.com/office/drawing/2014/main" id="{F7FF2269-9D15-9D35-1DAA-B65517F43CCE}"/>
                    </a:ext>
                  </a:extLst>
                </p14:cNvPr>
                <p14:cNvContentPartPr/>
                <p14:nvPr/>
              </p14:nvContentPartPr>
              <p14:xfrm>
                <a:off x="2070131" y="2169589"/>
                <a:ext cx="5477040" cy="1422360"/>
              </p14:xfrm>
            </p:contentPart>
          </mc:Choice>
          <mc:Fallback xmlns="">
            <p:pic>
              <p:nvPicPr>
                <p:cNvPr id="155" name="Freihand 154">
                  <a:extLst>
                    <a:ext uri="{FF2B5EF4-FFF2-40B4-BE49-F238E27FC236}">
                      <a16:creationId xmlns:a16="http://schemas.microsoft.com/office/drawing/2014/main" id="{F7FF2269-9D15-9D35-1DAA-B65517F43CCE}"/>
                    </a:ext>
                  </a:extLst>
                </p:cNvPr>
                <p:cNvPicPr/>
                <p:nvPr/>
              </p:nvPicPr>
              <p:blipFill>
                <a:blip r:embed="rId232"/>
                <a:stretch>
                  <a:fillRect/>
                </a:stretch>
              </p:blipFill>
              <p:spPr>
                <a:xfrm>
                  <a:off x="2061131" y="2160589"/>
                  <a:ext cx="5494680" cy="1440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3" name="Freihand 172">
                  <a:extLst>
                    <a:ext uri="{FF2B5EF4-FFF2-40B4-BE49-F238E27FC236}">
                      <a16:creationId xmlns:a16="http://schemas.microsoft.com/office/drawing/2014/main" id="{B4C4E947-A104-7D65-9F85-BE545CD05A62}"/>
                    </a:ext>
                  </a:extLst>
                </p14:cNvPr>
                <p14:cNvContentPartPr/>
                <p14:nvPr/>
              </p14:nvContentPartPr>
              <p14:xfrm>
                <a:off x="2952851" y="269149"/>
                <a:ext cx="19800" cy="20520"/>
              </p14:xfrm>
            </p:contentPart>
          </mc:Choice>
          <mc:Fallback xmlns="">
            <p:pic>
              <p:nvPicPr>
                <p:cNvPr id="173" name="Freihand 172">
                  <a:extLst>
                    <a:ext uri="{FF2B5EF4-FFF2-40B4-BE49-F238E27FC236}">
                      <a16:creationId xmlns:a16="http://schemas.microsoft.com/office/drawing/2014/main" id="{B4C4E947-A104-7D65-9F85-BE545CD05A62}"/>
                    </a:ext>
                  </a:extLst>
                </p:cNvPr>
                <p:cNvPicPr/>
                <p:nvPr/>
              </p:nvPicPr>
              <p:blipFill>
                <a:blip r:embed="rId234"/>
                <a:stretch>
                  <a:fillRect/>
                </a:stretch>
              </p:blipFill>
              <p:spPr>
                <a:xfrm>
                  <a:off x="2944211" y="260509"/>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Freihand 155">
                  <a:extLst>
                    <a:ext uri="{FF2B5EF4-FFF2-40B4-BE49-F238E27FC236}">
                      <a16:creationId xmlns:a16="http://schemas.microsoft.com/office/drawing/2014/main" id="{39ABF5BB-ADC3-56D6-1A2B-84DEA6A29828}"/>
                    </a:ext>
                  </a:extLst>
                </p14:cNvPr>
                <p14:cNvContentPartPr/>
                <p14:nvPr/>
              </p14:nvContentPartPr>
              <p14:xfrm>
                <a:off x="819851" y="1606549"/>
                <a:ext cx="217440" cy="345600"/>
              </p14:xfrm>
            </p:contentPart>
          </mc:Choice>
          <mc:Fallback xmlns="">
            <p:pic>
              <p:nvPicPr>
                <p:cNvPr id="156" name="Freihand 155">
                  <a:extLst>
                    <a:ext uri="{FF2B5EF4-FFF2-40B4-BE49-F238E27FC236}">
                      <a16:creationId xmlns:a16="http://schemas.microsoft.com/office/drawing/2014/main" id="{39ABF5BB-ADC3-56D6-1A2B-84DEA6A29828}"/>
                    </a:ext>
                  </a:extLst>
                </p:cNvPr>
                <p:cNvPicPr/>
                <p:nvPr/>
              </p:nvPicPr>
              <p:blipFill>
                <a:blip r:embed="rId236"/>
                <a:stretch>
                  <a:fillRect/>
                </a:stretch>
              </p:blipFill>
              <p:spPr>
                <a:xfrm>
                  <a:off x="810851" y="1597909"/>
                  <a:ext cx="2350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Freihand 156">
                  <a:extLst>
                    <a:ext uri="{FF2B5EF4-FFF2-40B4-BE49-F238E27FC236}">
                      <a16:creationId xmlns:a16="http://schemas.microsoft.com/office/drawing/2014/main" id="{04D22AC3-4F9F-FDEA-0D6C-E62F7924C7C3}"/>
                    </a:ext>
                  </a:extLst>
                </p14:cNvPr>
                <p14:cNvContentPartPr/>
                <p14:nvPr/>
              </p14:nvContentPartPr>
              <p14:xfrm>
                <a:off x="1081571" y="1461829"/>
                <a:ext cx="198720" cy="288720"/>
              </p14:xfrm>
            </p:contentPart>
          </mc:Choice>
          <mc:Fallback xmlns="">
            <p:pic>
              <p:nvPicPr>
                <p:cNvPr id="157" name="Freihand 156">
                  <a:extLst>
                    <a:ext uri="{FF2B5EF4-FFF2-40B4-BE49-F238E27FC236}">
                      <a16:creationId xmlns:a16="http://schemas.microsoft.com/office/drawing/2014/main" id="{04D22AC3-4F9F-FDEA-0D6C-E62F7924C7C3}"/>
                    </a:ext>
                  </a:extLst>
                </p:cNvPr>
                <p:cNvPicPr/>
                <p:nvPr/>
              </p:nvPicPr>
              <p:blipFill>
                <a:blip r:embed="rId238"/>
                <a:stretch>
                  <a:fillRect/>
                </a:stretch>
              </p:blipFill>
              <p:spPr>
                <a:xfrm>
                  <a:off x="1072571" y="1452829"/>
                  <a:ext cx="2163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Freihand 157">
                  <a:extLst>
                    <a:ext uri="{FF2B5EF4-FFF2-40B4-BE49-F238E27FC236}">
                      <a16:creationId xmlns:a16="http://schemas.microsoft.com/office/drawing/2014/main" id="{C16962BD-773D-F583-DBF6-31A72C47F3AD}"/>
                    </a:ext>
                  </a:extLst>
                </p14:cNvPr>
                <p14:cNvContentPartPr/>
                <p14:nvPr/>
              </p14:nvContentPartPr>
              <p14:xfrm>
                <a:off x="1274531" y="1482709"/>
                <a:ext cx="206640" cy="196560"/>
              </p14:xfrm>
            </p:contentPart>
          </mc:Choice>
          <mc:Fallback xmlns="">
            <p:pic>
              <p:nvPicPr>
                <p:cNvPr id="158" name="Freihand 157">
                  <a:extLst>
                    <a:ext uri="{FF2B5EF4-FFF2-40B4-BE49-F238E27FC236}">
                      <a16:creationId xmlns:a16="http://schemas.microsoft.com/office/drawing/2014/main" id="{C16962BD-773D-F583-DBF6-31A72C47F3AD}"/>
                    </a:ext>
                  </a:extLst>
                </p:cNvPr>
                <p:cNvPicPr/>
                <p:nvPr/>
              </p:nvPicPr>
              <p:blipFill>
                <a:blip r:embed="rId240"/>
                <a:stretch>
                  <a:fillRect/>
                </a:stretch>
              </p:blipFill>
              <p:spPr>
                <a:xfrm>
                  <a:off x="1265531" y="1474069"/>
                  <a:ext cx="224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Freihand 158">
                  <a:extLst>
                    <a:ext uri="{FF2B5EF4-FFF2-40B4-BE49-F238E27FC236}">
                      <a16:creationId xmlns:a16="http://schemas.microsoft.com/office/drawing/2014/main" id="{618DB58C-34D2-65A1-B9F6-239AD81EC7D1}"/>
                    </a:ext>
                  </a:extLst>
                </p14:cNvPr>
                <p14:cNvContentPartPr/>
                <p14:nvPr/>
              </p14:nvContentPartPr>
              <p14:xfrm>
                <a:off x="1498811" y="1430869"/>
                <a:ext cx="55440" cy="104040"/>
              </p14:xfrm>
            </p:contentPart>
          </mc:Choice>
          <mc:Fallback xmlns="">
            <p:pic>
              <p:nvPicPr>
                <p:cNvPr id="159" name="Freihand 158">
                  <a:extLst>
                    <a:ext uri="{FF2B5EF4-FFF2-40B4-BE49-F238E27FC236}">
                      <a16:creationId xmlns:a16="http://schemas.microsoft.com/office/drawing/2014/main" id="{618DB58C-34D2-65A1-B9F6-239AD81EC7D1}"/>
                    </a:ext>
                  </a:extLst>
                </p:cNvPr>
                <p:cNvPicPr/>
                <p:nvPr/>
              </p:nvPicPr>
              <p:blipFill>
                <a:blip r:embed="rId242"/>
                <a:stretch>
                  <a:fillRect/>
                </a:stretch>
              </p:blipFill>
              <p:spPr>
                <a:xfrm>
                  <a:off x="1490171" y="1421869"/>
                  <a:ext cx="7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Freihand 159">
                  <a:extLst>
                    <a:ext uri="{FF2B5EF4-FFF2-40B4-BE49-F238E27FC236}">
                      <a16:creationId xmlns:a16="http://schemas.microsoft.com/office/drawing/2014/main" id="{A93B0A3E-41CD-4148-0A3E-4A0B4DE7530E}"/>
                    </a:ext>
                  </a:extLst>
                </p14:cNvPr>
                <p14:cNvContentPartPr/>
                <p14:nvPr/>
              </p14:nvContentPartPr>
              <p14:xfrm>
                <a:off x="1059611" y="1370389"/>
                <a:ext cx="21960" cy="13680"/>
              </p14:xfrm>
            </p:contentPart>
          </mc:Choice>
          <mc:Fallback xmlns="">
            <p:pic>
              <p:nvPicPr>
                <p:cNvPr id="160" name="Freihand 159">
                  <a:extLst>
                    <a:ext uri="{FF2B5EF4-FFF2-40B4-BE49-F238E27FC236}">
                      <a16:creationId xmlns:a16="http://schemas.microsoft.com/office/drawing/2014/main" id="{A93B0A3E-41CD-4148-0A3E-4A0B4DE7530E}"/>
                    </a:ext>
                  </a:extLst>
                </p:cNvPr>
                <p:cNvPicPr/>
                <p:nvPr/>
              </p:nvPicPr>
              <p:blipFill>
                <a:blip r:embed="rId244"/>
                <a:stretch>
                  <a:fillRect/>
                </a:stretch>
              </p:blipFill>
              <p:spPr>
                <a:xfrm>
                  <a:off x="1050971" y="1361389"/>
                  <a:ext cx="39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2" name="Freihand 161">
                  <a:extLst>
                    <a:ext uri="{FF2B5EF4-FFF2-40B4-BE49-F238E27FC236}">
                      <a16:creationId xmlns:a16="http://schemas.microsoft.com/office/drawing/2014/main" id="{790161FA-E78A-E51A-F0BA-93D8DD33CF2C}"/>
                    </a:ext>
                  </a:extLst>
                </p14:cNvPr>
                <p14:cNvContentPartPr/>
                <p14:nvPr/>
              </p14:nvContentPartPr>
              <p14:xfrm>
                <a:off x="1607171" y="1145389"/>
                <a:ext cx="182160" cy="261720"/>
              </p14:xfrm>
            </p:contentPart>
          </mc:Choice>
          <mc:Fallback xmlns="">
            <p:pic>
              <p:nvPicPr>
                <p:cNvPr id="162" name="Freihand 161">
                  <a:extLst>
                    <a:ext uri="{FF2B5EF4-FFF2-40B4-BE49-F238E27FC236}">
                      <a16:creationId xmlns:a16="http://schemas.microsoft.com/office/drawing/2014/main" id="{790161FA-E78A-E51A-F0BA-93D8DD33CF2C}"/>
                    </a:ext>
                  </a:extLst>
                </p:cNvPr>
                <p:cNvPicPr/>
                <p:nvPr/>
              </p:nvPicPr>
              <p:blipFill>
                <a:blip r:embed="rId246"/>
                <a:stretch>
                  <a:fillRect/>
                </a:stretch>
              </p:blipFill>
              <p:spPr>
                <a:xfrm>
                  <a:off x="1598531" y="1136389"/>
                  <a:ext cx="199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3" name="Freihand 162">
                  <a:extLst>
                    <a:ext uri="{FF2B5EF4-FFF2-40B4-BE49-F238E27FC236}">
                      <a16:creationId xmlns:a16="http://schemas.microsoft.com/office/drawing/2014/main" id="{61CA9D0E-4DFC-9624-B69C-FAB26E488867}"/>
                    </a:ext>
                  </a:extLst>
                </p14:cNvPr>
                <p14:cNvContentPartPr/>
                <p14:nvPr/>
              </p14:nvContentPartPr>
              <p14:xfrm>
                <a:off x="1833611" y="1134949"/>
                <a:ext cx="139320" cy="115560"/>
              </p14:xfrm>
            </p:contentPart>
          </mc:Choice>
          <mc:Fallback xmlns="">
            <p:pic>
              <p:nvPicPr>
                <p:cNvPr id="163" name="Freihand 162">
                  <a:extLst>
                    <a:ext uri="{FF2B5EF4-FFF2-40B4-BE49-F238E27FC236}">
                      <a16:creationId xmlns:a16="http://schemas.microsoft.com/office/drawing/2014/main" id="{61CA9D0E-4DFC-9624-B69C-FAB26E488867}"/>
                    </a:ext>
                  </a:extLst>
                </p:cNvPr>
                <p:cNvPicPr/>
                <p:nvPr/>
              </p:nvPicPr>
              <p:blipFill>
                <a:blip r:embed="rId248"/>
                <a:stretch>
                  <a:fillRect/>
                </a:stretch>
              </p:blipFill>
              <p:spPr>
                <a:xfrm>
                  <a:off x="1824971" y="1125949"/>
                  <a:ext cx="156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4" name="Freihand 163">
                  <a:extLst>
                    <a:ext uri="{FF2B5EF4-FFF2-40B4-BE49-F238E27FC236}">
                      <a16:creationId xmlns:a16="http://schemas.microsoft.com/office/drawing/2014/main" id="{2D0B29B4-1102-4A4B-5922-4748E409958B}"/>
                    </a:ext>
                  </a:extLst>
                </p14:cNvPr>
                <p14:cNvContentPartPr/>
                <p14:nvPr/>
              </p14:nvContentPartPr>
              <p14:xfrm>
                <a:off x="1929731" y="978709"/>
                <a:ext cx="173880" cy="183960"/>
              </p14:xfrm>
            </p:contentPart>
          </mc:Choice>
          <mc:Fallback xmlns="">
            <p:pic>
              <p:nvPicPr>
                <p:cNvPr id="164" name="Freihand 163">
                  <a:extLst>
                    <a:ext uri="{FF2B5EF4-FFF2-40B4-BE49-F238E27FC236}">
                      <a16:creationId xmlns:a16="http://schemas.microsoft.com/office/drawing/2014/main" id="{2D0B29B4-1102-4A4B-5922-4748E409958B}"/>
                    </a:ext>
                  </a:extLst>
                </p:cNvPr>
                <p:cNvPicPr/>
                <p:nvPr/>
              </p:nvPicPr>
              <p:blipFill>
                <a:blip r:embed="rId250"/>
                <a:stretch>
                  <a:fillRect/>
                </a:stretch>
              </p:blipFill>
              <p:spPr>
                <a:xfrm>
                  <a:off x="1920731" y="970069"/>
                  <a:ext cx="191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5" name="Freihand 164">
                  <a:extLst>
                    <a:ext uri="{FF2B5EF4-FFF2-40B4-BE49-F238E27FC236}">
                      <a16:creationId xmlns:a16="http://schemas.microsoft.com/office/drawing/2014/main" id="{730254BF-9984-A561-103C-FF2357CD550B}"/>
                    </a:ext>
                  </a:extLst>
                </p14:cNvPr>
                <p14:cNvContentPartPr/>
                <p14:nvPr/>
              </p14:nvContentPartPr>
              <p14:xfrm>
                <a:off x="1925411" y="988429"/>
                <a:ext cx="90000" cy="77760"/>
              </p14:xfrm>
            </p:contentPart>
          </mc:Choice>
          <mc:Fallback xmlns="">
            <p:pic>
              <p:nvPicPr>
                <p:cNvPr id="165" name="Freihand 164">
                  <a:extLst>
                    <a:ext uri="{FF2B5EF4-FFF2-40B4-BE49-F238E27FC236}">
                      <a16:creationId xmlns:a16="http://schemas.microsoft.com/office/drawing/2014/main" id="{730254BF-9984-A561-103C-FF2357CD550B}"/>
                    </a:ext>
                  </a:extLst>
                </p:cNvPr>
                <p:cNvPicPr/>
                <p:nvPr/>
              </p:nvPicPr>
              <p:blipFill>
                <a:blip r:embed="rId252"/>
                <a:stretch>
                  <a:fillRect/>
                </a:stretch>
              </p:blipFill>
              <p:spPr>
                <a:xfrm>
                  <a:off x="1916771" y="979789"/>
                  <a:ext cx="107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6" name="Freihand 165">
                  <a:extLst>
                    <a:ext uri="{FF2B5EF4-FFF2-40B4-BE49-F238E27FC236}">
                      <a16:creationId xmlns:a16="http://schemas.microsoft.com/office/drawing/2014/main" id="{F54CAC30-0DD1-379E-775C-A136FD10B831}"/>
                    </a:ext>
                  </a:extLst>
                </p14:cNvPr>
                <p14:cNvContentPartPr/>
                <p14:nvPr/>
              </p14:nvContentPartPr>
              <p14:xfrm>
                <a:off x="2118371" y="940189"/>
                <a:ext cx="149400" cy="105480"/>
              </p14:xfrm>
            </p:contentPart>
          </mc:Choice>
          <mc:Fallback xmlns="">
            <p:pic>
              <p:nvPicPr>
                <p:cNvPr id="166" name="Freihand 165">
                  <a:extLst>
                    <a:ext uri="{FF2B5EF4-FFF2-40B4-BE49-F238E27FC236}">
                      <a16:creationId xmlns:a16="http://schemas.microsoft.com/office/drawing/2014/main" id="{F54CAC30-0DD1-379E-775C-A136FD10B831}"/>
                    </a:ext>
                  </a:extLst>
                </p:cNvPr>
                <p:cNvPicPr/>
                <p:nvPr/>
              </p:nvPicPr>
              <p:blipFill>
                <a:blip r:embed="rId254"/>
                <a:stretch>
                  <a:fillRect/>
                </a:stretch>
              </p:blipFill>
              <p:spPr>
                <a:xfrm>
                  <a:off x="2109731" y="931549"/>
                  <a:ext cx="167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 name="Freihand 166">
                  <a:extLst>
                    <a:ext uri="{FF2B5EF4-FFF2-40B4-BE49-F238E27FC236}">
                      <a16:creationId xmlns:a16="http://schemas.microsoft.com/office/drawing/2014/main" id="{A129C9FB-9A82-850F-D78C-CDF16C2C7A36}"/>
                    </a:ext>
                  </a:extLst>
                </p14:cNvPr>
                <p14:cNvContentPartPr/>
                <p14:nvPr/>
              </p14:nvContentPartPr>
              <p14:xfrm>
                <a:off x="2289731" y="785029"/>
                <a:ext cx="221040" cy="133200"/>
              </p14:xfrm>
            </p:contentPart>
          </mc:Choice>
          <mc:Fallback xmlns="">
            <p:pic>
              <p:nvPicPr>
                <p:cNvPr id="167" name="Freihand 166">
                  <a:extLst>
                    <a:ext uri="{FF2B5EF4-FFF2-40B4-BE49-F238E27FC236}">
                      <a16:creationId xmlns:a16="http://schemas.microsoft.com/office/drawing/2014/main" id="{A129C9FB-9A82-850F-D78C-CDF16C2C7A36}"/>
                    </a:ext>
                  </a:extLst>
                </p:cNvPr>
                <p:cNvPicPr/>
                <p:nvPr/>
              </p:nvPicPr>
              <p:blipFill>
                <a:blip r:embed="rId256"/>
                <a:stretch>
                  <a:fillRect/>
                </a:stretch>
              </p:blipFill>
              <p:spPr>
                <a:xfrm>
                  <a:off x="2281091" y="776029"/>
                  <a:ext cx="238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8" name="Freihand 167">
                  <a:extLst>
                    <a:ext uri="{FF2B5EF4-FFF2-40B4-BE49-F238E27FC236}">
                      <a16:creationId xmlns:a16="http://schemas.microsoft.com/office/drawing/2014/main" id="{6C5B3556-D818-2EF4-E45D-D263B904A886}"/>
                    </a:ext>
                  </a:extLst>
                </p14:cNvPr>
                <p14:cNvContentPartPr/>
                <p14:nvPr/>
              </p14:nvContentPartPr>
              <p14:xfrm>
                <a:off x="2568731" y="683149"/>
                <a:ext cx="57960" cy="118080"/>
              </p14:xfrm>
            </p:contentPart>
          </mc:Choice>
          <mc:Fallback xmlns="">
            <p:pic>
              <p:nvPicPr>
                <p:cNvPr id="168" name="Freihand 167">
                  <a:extLst>
                    <a:ext uri="{FF2B5EF4-FFF2-40B4-BE49-F238E27FC236}">
                      <a16:creationId xmlns:a16="http://schemas.microsoft.com/office/drawing/2014/main" id="{6C5B3556-D818-2EF4-E45D-D263B904A886}"/>
                    </a:ext>
                  </a:extLst>
                </p:cNvPr>
                <p:cNvPicPr/>
                <p:nvPr/>
              </p:nvPicPr>
              <p:blipFill>
                <a:blip r:embed="rId258"/>
                <a:stretch>
                  <a:fillRect/>
                </a:stretch>
              </p:blipFill>
              <p:spPr>
                <a:xfrm>
                  <a:off x="2559731" y="674149"/>
                  <a:ext cx="7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9" name="Freihand 168">
                  <a:extLst>
                    <a:ext uri="{FF2B5EF4-FFF2-40B4-BE49-F238E27FC236}">
                      <a16:creationId xmlns:a16="http://schemas.microsoft.com/office/drawing/2014/main" id="{C6965BF8-2D52-1E04-51FE-006111AD38B9}"/>
                    </a:ext>
                  </a:extLst>
                </p14:cNvPr>
                <p14:cNvContentPartPr/>
                <p14:nvPr/>
              </p14:nvContentPartPr>
              <p14:xfrm>
                <a:off x="2641811" y="617989"/>
                <a:ext cx="84600" cy="118440"/>
              </p14:xfrm>
            </p:contentPart>
          </mc:Choice>
          <mc:Fallback xmlns="">
            <p:pic>
              <p:nvPicPr>
                <p:cNvPr id="169" name="Freihand 168">
                  <a:extLst>
                    <a:ext uri="{FF2B5EF4-FFF2-40B4-BE49-F238E27FC236}">
                      <a16:creationId xmlns:a16="http://schemas.microsoft.com/office/drawing/2014/main" id="{C6965BF8-2D52-1E04-51FE-006111AD38B9}"/>
                    </a:ext>
                  </a:extLst>
                </p:cNvPr>
                <p:cNvPicPr/>
                <p:nvPr/>
              </p:nvPicPr>
              <p:blipFill>
                <a:blip r:embed="rId260"/>
                <a:stretch>
                  <a:fillRect/>
                </a:stretch>
              </p:blipFill>
              <p:spPr>
                <a:xfrm>
                  <a:off x="2632811" y="609349"/>
                  <a:ext cx="102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Freihand 170">
                  <a:extLst>
                    <a:ext uri="{FF2B5EF4-FFF2-40B4-BE49-F238E27FC236}">
                      <a16:creationId xmlns:a16="http://schemas.microsoft.com/office/drawing/2014/main" id="{8B70021A-C2FF-CD4B-9B20-4445D3E652F6}"/>
                    </a:ext>
                  </a:extLst>
                </p14:cNvPr>
                <p14:cNvContentPartPr/>
                <p14:nvPr/>
              </p14:nvContentPartPr>
              <p14:xfrm>
                <a:off x="2758451" y="427189"/>
                <a:ext cx="129600" cy="176040"/>
              </p14:xfrm>
            </p:contentPart>
          </mc:Choice>
          <mc:Fallback xmlns="">
            <p:pic>
              <p:nvPicPr>
                <p:cNvPr id="171" name="Freihand 170">
                  <a:extLst>
                    <a:ext uri="{FF2B5EF4-FFF2-40B4-BE49-F238E27FC236}">
                      <a16:creationId xmlns:a16="http://schemas.microsoft.com/office/drawing/2014/main" id="{8B70021A-C2FF-CD4B-9B20-4445D3E652F6}"/>
                    </a:ext>
                  </a:extLst>
                </p:cNvPr>
                <p:cNvPicPr/>
                <p:nvPr/>
              </p:nvPicPr>
              <p:blipFill>
                <a:blip r:embed="rId262"/>
                <a:stretch>
                  <a:fillRect/>
                </a:stretch>
              </p:blipFill>
              <p:spPr>
                <a:xfrm>
                  <a:off x="2749451" y="418189"/>
                  <a:ext cx="147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2" name="Freihand 171">
                  <a:extLst>
                    <a:ext uri="{FF2B5EF4-FFF2-40B4-BE49-F238E27FC236}">
                      <a16:creationId xmlns:a16="http://schemas.microsoft.com/office/drawing/2014/main" id="{57DDCB76-5752-4981-17FB-1F857D3010D2}"/>
                    </a:ext>
                  </a:extLst>
                </p14:cNvPr>
                <p14:cNvContentPartPr/>
                <p14:nvPr/>
              </p14:nvContentPartPr>
              <p14:xfrm>
                <a:off x="2925491" y="381829"/>
                <a:ext cx="120960" cy="107640"/>
              </p14:xfrm>
            </p:contentPart>
          </mc:Choice>
          <mc:Fallback xmlns="">
            <p:pic>
              <p:nvPicPr>
                <p:cNvPr id="172" name="Freihand 171">
                  <a:extLst>
                    <a:ext uri="{FF2B5EF4-FFF2-40B4-BE49-F238E27FC236}">
                      <a16:creationId xmlns:a16="http://schemas.microsoft.com/office/drawing/2014/main" id="{57DDCB76-5752-4981-17FB-1F857D3010D2}"/>
                    </a:ext>
                  </a:extLst>
                </p:cNvPr>
                <p:cNvPicPr/>
                <p:nvPr/>
              </p:nvPicPr>
              <p:blipFill>
                <a:blip r:embed="rId264"/>
                <a:stretch>
                  <a:fillRect/>
                </a:stretch>
              </p:blipFill>
              <p:spPr>
                <a:xfrm>
                  <a:off x="2916851" y="372829"/>
                  <a:ext cx="138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 name="Freihand 173">
                  <a:extLst>
                    <a:ext uri="{FF2B5EF4-FFF2-40B4-BE49-F238E27FC236}">
                      <a16:creationId xmlns:a16="http://schemas.microsoft.com/office/drawing/2014/main" id="{700538EA-1315-5B59-9E18-CE45A1E2D9D9}"/>
                    </a:ext>
                  </a:extLst>
                </p14:cNvPr>
                <p14:cNvContentPartPr/>
                <p14:nvPr/>
              </p14:nvContentPartPr>
              <p14:xfrm>
                <a:off x="2337251" y="1158709"/>
                <a:ext cx="123120" cy="100080"/>
              </p14:xfrm>
            </p:contentPart>
          </mc:Choice>
          <mc:Fallback xmlns="">
            <p:pic>
              <p:nvPicPr>
                <p:cNvPr id="174" name="Freihand 173">
                  <a:extLst>
                    <a:ext uri="{FF2B5EF4-FFF2-40B4-BE49-F238E27FC236}">
                      <a16:creationId xmlns:a16="http://schemas.microsoft.com/office/drawing/2014/main" id="{700538EA-1315-5B59-9E18-CE45A1E2D9D9}"/>
                    </a:ext>
                  </a:extLst>
                </p:cNvPr>
                <p:cNvPicPr/>
                <p:nvPr/>
              </p:nvPicPr>
              <p:blipFill>
                <a:blip r:embed="rId266"/>
                <a:stretch>
                  <a:fillRect/>
                </a:stretch>
              </p:blipFill>
              <p:spPr>
                <a:xfrm>
                  <a:off x="2328611" y="1150069"/>
                  <a:ext cx="140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5" name="Freihand 174">
                  <a:extLst>
                    <a:ext uri="{FF2B5EF4-FFF2-40B4-BE49-F238E27FC236}">
                      <a16:creationId xmlns:a16="http://schemas.microsoft.com/office/drawing/2014/main" id="{525A42B8-A2C3-12B0-E9C1-C41744122BAB}"/>
                    </a:ext>
                  </a:extLst>
                </p14:cNvPr>
                <p14:cNvContentPartPr/>
                <p14:nvPr/>
              </p14:nvContentPartPr>
              <p14:xfrm>
                <a:off x="2311691" y="1069429"/>
                <a:ext cx="244800" cy="249120"/>
              </p14:xfrm>
            </p:contentPart>
          </mc:Choice>
          <mc:Fallback xmlns="">
            <p:pic>
              <p:nvPicPr>
                <p:cNvPr id="175" name="Freihand 174">
                  <a:extLst>
                    <a:ext uri="{FF2B5EF4-FFF2-40B4-BE49-F238E27FC236}">
                      <a16:creationId xmlns:a16="http://schemas.microsoft.com/office/drawing/2014/main" id="{525A42B8-A2C3-12B0-E9C1-C41744122BAB}"/>
                    </a:ext>
                  </a:extLst>
                </p:cNvPr>
                <p:cNvPicPr/>
                <p:nvPr/>
              </p:nvPicPr>
              <p:blipFill>
                <a:blip r:embed="rId268"/>
                <a:stretch>
                  <a:fillRect/>
                </a:stretch>
              </p:blipFill>
              <p:spPr>
                <a:xfrm>
                  <a:off x="2302691" y="1060789"/>
                  <a:ext cx="2624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8" name="Freihand 177">
                  <a:extLst>
                    <a:ext uri="{FF2B5EF4-FFF2-40B4-BE49-F238E27FC236}">
                      <a16:creationId xmlns:a16="http://schemas.microsoft.com/office/drawing/2014/main" id="{CC438278-6D60-F78A-889E-18AFE06E1DA2}"/>
                    </a:ext>
                  </a:extLst>
                </p14:cNvPr>
                <p14:cNvContentPartPr/>
                <p14:nvPr/>
              </p14:nvContentPartPr>
              <p14:xfrm>
                <a:off x="2540651" y="890149"/>
                <a:ext cx="232200" cy="300600"/>
              </p14:xfrm>
            </p:contentPart>
          </mc:Choice>
          <mc:Fallback xmlns="">
            <p:pic>
              <p:nvPicPr>
                <p:cNvPr id="178" name="Freihand 177">
                  <a:extLst>
                    <a:ext uri="{FF2B5EF4-FFF2-40B4-BE49-F238E27FC236}">
                      <a16:creationId xmlns:a16="http://schemas.microsoft.com/office/drawing/2014/main" id="{CC438278-6D60-F78A-889E-18AFE06E1DA2}"/>
                    </a:ext>
                  </a:extLst>
                </p:cNvPr>
                <p:cNvPicPr/>
                <p:nvPr/>
              </p:nvPicPr>
              <p:blipFill>
                <a:blip r:embed="rId270"/>
                <a:stretch>
                  <a:fillRect/>
                </a:stretch>
              </p:blipFill>
              <p:spPr>
                <a:xfrm>
                  <a:off x="2531651" y="881149"/>
                  <a:ext cx="2498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9" name="Freihand 178">
                  <a:extLst>
                    <a:ext uri="{FF2B5EF4-FFF2-40B4-BE49-F238E27FC236}">
                      <a16:creationId xmlns:a16="http://schemas.microsoft.com/office/drawing/2014/main" id="{260BAD0E-6D63-45FC-167C-2588250860D8}"/>
                    </a:ext>
                  </a:extLst>
                </p14:cNvPr>
                <p14:cNvContentPartPr/>
                <p14:nvPr/>
              </p14:nvContentPartPr>
              <p14:xfrm>
                <a:off x="2813891" y="648229"/>
                <a:ext cx="247680" cy="549360"/>
              </p14:xfrm>
            </p:contentPart>
          </mc:Choice>
          <mc:Fallback xmlns="">
            <p:pic>
              <p:nvPicPr>
                <p:cNvPr id="179" name="Freihand 178">
                  <a:extLst>
                    <a:ext uri="{FF2B5EF4-FFF2-40B4-BE49-F238E27FC236}">
                      <a16:creationId xmlns:a16="http://schemas.microsoft.com/office/drawing/2014/main" id="{260BAD0E-6D63-45FC-167C-2588250860D8}"/>
                    </a:ext>
                  </a:extLst>
                </p:cNvPr>
                <p:cNvPicPr/>
                <p:nvPr/>
              </p:nvPicPr>
              <p:blipFill>
                <a:blip r:embed="rId272"/>
                <a:stretch>
                  <a:fillRect/>
                </a:stretch>
              </p:blipFill>
              <p:spPr>
                <a:xfrm>
                  <a:off x="2805251" y="639229"/>
                  <a:ext cx="26532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Freihand 179">
                  <a:extLst>
                    <a:ext uri="{FF2B5EF4-FFF2-40B4-BE49-F238E27FC236}">
                      <a16:creationId xmlns:a16="http://schemas.microsoft.com/office/drawing/2014/main" id="{C01DACA2-DA5B-4641-26E5-73D90526BA7A}"/>
                    </a:ext>
                  </a:extLst>
                </p14:cNvPr>
                <p14:cNvContentPartPr/>
                <p14:nvPr/>
              </p14:nvContentPartPr>
              <p14:xfrm>
                <a:off x="3076691" y="604309"/>
                <a:ext cx="78120" cy="187560"/>
              </p14:xfrm>
            </p:contentPart>
          </mc:Choice>
          <mc:Fallback xmlns="">
            <p:pic>
              <p:nvPicPr>
                <p:cNvPr id="180" name="Freihand 179">
                  <a:extLst>
                    <a:ext uri="{FF2B5EF4-FFF2-40B4-BE49-F238E27FC236}">
                      <a16:creationId xmlns:a16="http://schemas.microsoft.com/office/drawing/2014/main" id="{C01DACA2-DA5B-4641-26E5-73D90526BA7A}"/>
                    </a:ext>
                  </a:extLst>
                </p:cNvPr>
                <p:cNvPicPr/>
                <p:nvPr/>
              </p:nvPicPr>
              <p:blipFill>
                <a:blip r:embed="rId274"/>
                <a:stretch>
                  <a:fillRect/>
                </a:stretch>
              </p:blipFill>
              <p:spPr>
                <a:xfrm>
                  <a:off x="3068051" y="595309"/>
                  <a:ext cx="95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Freihand 180">
                  <a:extLst>
                    <a:ext uri="{FF2B5EF4-FFF2-40B4-BE49-F238E27FC236}">
                      <a16:creationId xmlns:a16="http://schemas.microsoft.com/office/drawing/2014/main" id="{787C1EB5-5C29-9905-70D0-A7154CBA06FC}"/>
                    </a:ext>
                  </a:extLst>
                </p14:cNvPr>
                <p14:cNvContentPartPr/>
                <p14:nvPr/>
              </p14:nvContentPartPr>
              <p14:xfrm>
                <a:off x="3161651" y="618709"/>
                <a:ext cx="47520" cy="111240"/>
              </p14:xfrm>
            </p:contentPart>
          </mc:Choice>
          <mc:Fallback xmlns="">
            <p:pic>
              <p:nvPicPr>
                <p:cNvPr id="181" name="Freihand 180">
                  <a:extLst>
                    <a:ext uri="{FF2B5EF4-FFF2-40B4-BE49-F238E27FC236}">
                      <a16:creationId xmlns:a16="http://schemas.microsoft.com/office/drawing/2014/main" id="{787C1EB5-5C29-9905-70D0-A7154CBA06FC}"/>
                    </a:ext>
                  </a:extLst>
                </p:cNvPr>
                <p:cNvPicPr/>
                <p:nvPr/>
              </p:nvPicPr>
              <p:blipFill>
                <a:blip r:embed="rId276"/>
                <a:stretch>
                  <a:fillRect/>
                </a:stretch>
              </p:blipFill>
              <p:spPr>
                <a:xfrm>
                  <a:off x="3153011" y="610069"/>
                  <a:ext cx="65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285F8A7B-4363-0F30-9860-F02B590258DC}"/>
                    </a:ext>
                  </a:extLst>
                </p14:cNvPr>
                <p14:cNvContentPartPr/>
                <p14:nvPr/>
              </p14:nvContentPartPr>
              <p14:xfrm>
                <a:off x="3217091" y="574789"/>
                <a:ext cx="61920" cy="110520"/>
              </p14:xfrm>
            </p:contentPart>
          </mc:Choice>
          <mc:Fallback xmlns="">
            <p:pic>
              <p:nvPicPr>
                <p:cNvPr id="182" name="Freihand 181">
                  <a:extLst>
                    <a:ext uri="{FF2B5EF4-FFF2-40B4-BE49-F238E27FC236}">
                      <a16:creationId xmlns:a16="http://schemas.microsoft.com/office/drawing/2014/main" id="{285F8A7B-4363-0F30-9860-F02B590258DC}"/>
                    </a:ext>
                  </a:extLst>
                </p:cNvPr>
                <p:cNvPicPr/>
                <p:nvPr/>
              </p:nvPicPr>
              <p:blipFill>
                <a:blip r:embed="rId278"/>
                <a:stretch>
                  <a:fillRect/>
                </a:stretch>
              </p:blipFill>
              <p:spPr>
                <a:xfrm>
                  <a:off x="3208451" y="565789"/>
                  <a:ext cx="79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4" name="Freihand 183">
                  <a:extLst>
                    <a:ext uri="{FF2B5EF4-FFF2-40B4-BE49-F238E27FC236}">
                      <a16:creationId xmlns:a16="http://schemas.microsoft.com/office/drawing/2014/main" id="{49E430D7-50C6-BBB2-CB8E-E2FB03701975}"/>
                    </a:ext>
                  </a:extLst>
                </p14:cNvPr>
                <p14:cNvContentPartPr/>
                <p14:nvPr/>
              </p14:nvContentPartPr>
              <p14:xfrm>
                <a:off x="3295571" y="314869"/>
                <a:ext cx="373680" cy="322920"/>
              </p14:xfrm>
            </p:contentPart>
          </mc:Choice>
          <mc:Fallback xmlns="">
            <p:pic>
              <p:nvPicPr>
                <p:cNvPr id="184" name="Freihand 183">
                  <a:extLst>
                    <a:ext uri="{FF2B5EF4-FFF2-40B4-BE49-F238E27FC236}">
                      <a16:creationId xmlns:a16="http://schemas.microsoft.com/office/drawing/2014/main" id="{49E430D7-50C6-BBB2-CB8E-E2FB03701975}"/>
                    </a:ext>
                  </a:extLst>
                </p:cNvPr>
                <p:cNvPicPr/>
                <p:nvPr/>
              </p:nvPicPr>
              <p:blipFill>
                <a:blip r:embed="rId280"/>
                <a:stretch>
                  <a:fillRect/>
                </a:stretch>
              </p:blipFill>
              <p:spPr>
                <a:xfrm>
                  <a:off x="3286571" y="305869"/>
                  <a:ext cx="391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6" name="Freihand 185">
                  <a:extLst>
                    <a:ext uri="{FF2B5EF4-FFF2-40B4-BE49-F238E27FC236}">
                      <a16:creationId xmlns:a16="http://schemas.microsoft.com/office/drawing/2014/main" id="{8D4361B3-2589-45B3-BF10-5AF094EF88A0}"/>
                    </a:ext>
                  </a:extLst>
                </p14:cNvPr>
                <p14:cNvContentPartPr/>
                <p14:nvPr/>
              </p14:nvContentPartPr>
              <p14:xfrm>
                <a:off x="561371" y="2456149"/>
                <a:ext cx="197640" cy="142560"/>
              </p14:xfrm>
            </p:contentPart>
          </mc:Choice>
          <mc:Fallback xmlns="">
            <p:pic>
              <p:nvPicPr>
                <p:cNvPr id="186" name="Freihand 185">
                  <a:extLst>
                    <a:ext uri="{FF2B5EF4-FFF2-40B4-BE49-F238E27FC236}">
                      <a16:creationId xmlns:a16="http://schemas.microsoft.com/office/drawing/2014/main" id="{8D4361B3-2589-45B3-BF10-5AF094EF88A0}"/>
                    </a:ext>
                  </a:extLst>
                </p:cNvPr>
                <p:cNvPicPr/>
                <p:nvPr/>
              </p:nvPicPr>
              <p:blipFill>
                <a:blip r:embed="rId282"/>
                <a:stretch>
                  <a:fillRect/>
                </a:stretch>
              </p:blipFill>
              <p:spPr>
                <a:xfrm>
                  <a:off x="552371" y="2447509"/>
                  <a:ext cx="21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7" name="Freihand 186">
                  <a:extLst>
                    <a:ext uri="{FF2B5EF4-FFF2-40B4-BE49-F238E27FC236}">
                      <a16:creationId xmlns:a16="http://schemas.microsoft.com/office/drawing/2014/main" id="{BF47A217-B740-E4B2-566F-8E1D4FBB6E8D}"/>
                    </a:ext>
                  </a:extLst>
                </p14:cNvPr>
                <p14:cNvContentPartPr/>
                <p14:nvPr/>
              </p14:nvContentPartPr>
              <p14:xfrm>
                <a:off x="770891" y="2369749"/>
                <a:ext cx="70920" cy="127440"/>
              </p14:xfrm>
            </p:contentPart>
          </mc:Choice>
          <mc:Fallback xmlns="">
            <p:pic>
              <p:nvPicPr>
                <p:cNvPr id="187" name="Freihand 186">
                  <a:extLst>
                    <a:ext uri="{FF2B5EF4-FFF2-40B4-BE49-F238E27FC236}">
                      <a16:creationId xmlns:a16="http://schemas.microsoft.com/office/drawing/2014/main" id="{BF47A217-B740-E4B2-566F-8E1D4FBB6E8D}"/>
                    </a:ext>
                  </a:extLst>
                </p:cNvPr>
                <p:cNvPicPr/>
                <p:nvPr/>
              </p:nvPicPr>
              <p:blipFill>
                <a:blip r:embed="rId284"/>
                <a:stretch>
                  <a:fillRect/>
                </a:stretch>
              </p:blipFill>
              <p:spPr>
                <a:xfrm>
                  <a:off x="762251" y="2361109"/>
                  <a:ext cx="88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8" name="Freihand 187">
                  <a:extLst>
                    <a:ext uri="{FF2B5EF4-FFF2-40B4-BE49-F238E27FC236}">
                      <a16:creationId xmlns:a16="http://schemas.microsoft.com/office/drawing/2014/main" id="{68C15F55-32C6-9B15-D711-F5E0BA241E74}"/>
                    </a:ext>
                  </a:extLst>
                </p14:cNvPr>
                <p14:cNvContentPartPr/>
                <p14:nvPr/>
              </p14:nvContentPartPr>
              <p14:xfrm>
                <a:off x="903011" y="2266069"/>
                <a:ext cx="12600" cy="183600"/>
              </p14:xfrm>
            </p:contentPart>
          </mc:Choice>
          <mc:Fallback xmlns="">
            <p:pic>
              <p:nvPicPr>
                <p:cNvPr id="188" name="Freihand 187">
                  <a:extLst>
                    <a:ext uri="{FF2B5EF4-FFF2-40B4-BE49-F238E27FC236}">
                      <a16:creationId xmlns:a16="http://schemas.microsoft.com/office/drawing/2014/main" id="{68C15F55-32C6-9B15-D711-F5E0BA241E74}"/>
                    </a:ext>
                  </a:extLst>
                </p:cNvPr>
                <p:cNvPicPr/>
                <p:nvPr/>
              </p:nvPicPr>
              <p:blipFill>
                <a:blip r:embed="rId286"/>
                <a:stretch>
                  <a:fillRect/>
                </a:stretch>
              </p:blipFill>
              <p:spPr>
                <a:xfrm>
                  <a:off x="894011" y="2257429"/>
                  <a:ext cx="30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9" name="Freihand 188">
                  <a:extLst>
                    <a:ext uri="{FF2B5EF4-FFF2-40B4-BE49-F238E27FC236}">
                      <a16:creationId xmlns:a16="http://schemas.microsoft.com/office/drawing/2014/main" id="{BAAA52EF-9AC4-27B7-0FF9-990A53E902CD}"/>
                    </a:ext>
                  </a:extLst>
                </p14:cNvPr>
                <p14:cNvContentPartPr/>
                <p14:nvPr/>
              </p14:nvContentPartPr>
              <p14:xfrm>
                <a:off x="874931" y="2325469"/>
                <a:ext cx="100440" cy="27720"/>
              </p14:xfrm>
            </p:contentPart>
          </mc:Choice>
          <mc:Fallback xmlns="">
            <p:pic>
              <p:nvPicPr>
                <p:cNvPr id="189" name="Freihand 188">
                  <a:extLst>
                    <a:ext uri="{FF2B5EF4-FFF2-40B4-BE49-F238E27FC236}">
                      <a16:creationId xmlns:a16="http://schemas.microsoft.com/office/drawing/2014/main" id="{BAAA52EF-9AC4-27B7-0FF9-990A53E902CD}"/>
                    </a:ext>
                  </a:extLst>
                </p:cNvPr>
                <p:cNvPicPr/>
                <p:nvPr/>
              </p:nvPicPr>
              <p:blipFill>
                <a:blip r:embed="rId288"/>
                <a:stretch>
                  <a:fillRect/>
                </a:stretch>
              </p:blipFill>
              <p:spPr>
                <a:xfrm>
                  <a:off x="866291" y="2316469"/>
                  <a:ext cx="118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0" name="Freihand 189">
                  <a:extLst>
                    <a:ext uri="{FF2B5EF4-FFF2-40B4-BE49-F238E27FC236}">
                      <a16:creationId xmlns:a16="http://schemas.microsoft.com/office/drawing/2014/main" id="{6E2F8AF9-6519-733D-3072-3E69661DE6EB}"/>
                    </a:ext>
                  </a:extLst>
                </p14:cNvPr>
                <p14:cNvContentPartPr/>
                <p14:nvPr/>
              </p14:nvContentPartPr>
              <p14:xfrm>
                <a:off x="1043051" y="2125309"/>
                <a:ext cx="113760" cy="124920"/>
              </p14:xfrm>
            </p:contentPart>
          </mc:Choice>
          <mc:Fallback xmlns="">
            <p:pic>
              <p:nvPicPr>
                <p:cNvPr id="190" name="Freihand 189">
                  <a:extLst>
                    <a:ext uri="{FF2B5EF4-FFF2-40B4-BE49-F238E27FC236}">
                      <a16:creationId xmlns:a16="http://schemas.microsoft.com/office/drawing/2014/main" id="{6E2F8AF9-6519-733D-3072-3E69661DE6EB}"/>
                    </a:ext>
                  </a:extLst>
                </p:cNvPr>
                <p:cNvPicPr/>
                <p:nvPr/>
              </p:nvPicPr>
              <p:blipFill>
                <a:blip r:embed="rId290"/>
                <a:stretch>
                  <a:fillRect/>
                </a:stretch>
              </p:blipFill>
              <p:spPr>
                <a:xfrm>
                  <a:off x="1034411" y="2116669"/>
                  <a:ext cx="13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1" name="Freihand 190">
                  <a:extLst>
                    <a:ext uri="{FF2B5EF4-FFF2-40B4-BE49-F238E27FC236}">
                      <a16:creationId xmlns:a16="http://schemas.microsoft.com/office/drawing/2014/main" id="{4794E818-CA3E-E363-17CB-F6782FA592DD}"/>
                    </a:ext>
                  </a:extLst>
                </p14:cNvPr>
                <p14:cNvContentPartPr/>
                <p14:nvPr/>
              </p14:nvContentPartPr>
              <p14:xfrm>
                <a:off x="1308371" y="1882669"/>
                <a:ext cx="119160" cy="235800"/>
              </p14:xfrm>
            </p:contentPart>
          </mc:Choice>
          <mc:Fallback xmlns="">
            <p:pic>
              <p:nvPicPr>
                <p:cNvPr id="191" name="Freihand 190">
                  <a:extLst>
                    <a:ext uri="{FF2B5EF4-FFF2-40B4-BE49-F238E27FC236}">
                      <a16:creationId xmlns:a16="http://schemas.microsoft.com/office/drawing/2014/main" id="{4794E818-CA3E-E363-17CB-F6782FA592DD}"/>
                    </a:ext>
                  </a:extLst>
                </p:cNvPr>
                <p:cNvPicPr/>
                <p:nvPr/>
              </p:nvPicPr>
              <p:blipFill>
                <a:blip r:embed="rId292"/>
                <a:stretch>
                  <a:fillRect/>
                </a:stretch>
              </p:blipFill>
              <p:spPr>
                <a:xfrm>
                  <a:off x="1299731" y="1873669"/>
                  <a:ext cx="136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2" name="Freihand 191">
                  <a:extLst>
                    <a:ext uri="{FF2B5EF4-FFF2-40B4-BE49-F238E27FC236}">
                      <a16:creationId xmlns:a16="http://schemas.microsoft.com/office/drawing/2014/main" id="{63FB67A4-4F7B-21D5-DBF7-0C206227AE65}"/>
                    </a:ext>
                  </a:extLst>
                </p14:cNvPr>
                <p14:cNvContentPartPr/>
                <p14:nvPr/>
              </p14:nvContentPartPr>
              <p14:xfrm>
                <a:off x="1510691" y="1808509"/>
                <a:ext cx="49320" cy="141120"/>
              </p14:xfrm>
            </p:contentPart>
          </mc:Choice>
          <mc:Fallback xmlns="">
            <p:pic>
              <p:nvPicPr>
                <p:cNvPr id="192" name="Freihand 191">
                  <a:extLst>
                    <a:ext uri="{FF2B5EF4-FFF2-40B4-BE49-F238E27FC236}">
                      <a16:creationId xmlns:a16="http://schemas.microsoft.com/office/drawing/2014/main" id="{63FB67A4-4F7B-21D5-DBF7-0C206227AE65}"/>
                    </a:ext>
                  </a:extLst>
                </p:cNvPr>
                <p:cNvPicPr/>
                <p:nvPr/>
              </p:nvPicPr>
              <p:blipFill>
                <a:blip r:embed="rId294"/>
                <a:stretch>
                  <a:fillRect/>
                </a:stretch>
              </p:blipFill>
              <p:spPr>
                <a:xfrm>
                  <a:off x="1502051" y="1799509"/>
                  <a:ext cx="66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3" name="Freihand 192">
                  <a:extLst>
                    <a:ext uri="{FF2B5EF4-FFF2-40B4-BE49-F238E27FC236}">
                      <a16:creationId xmlns:a16="http://schemas.microsoft.com/office/drawing/2014/main" id="{019B4F3E-1CA6-D78A-14D1-1CA971BC4150}"/>
                    </a:ext>
                  </a:extLst>
                </p14:cNvPr>
                <p14:cNvContentPartPr/>
                <p14:nvPr/>
              </p14:nvContentPartPr>
              <p14:xfrm>
                <a:off x="1440131" y="1780069"/>
                <a:ext cx="179640" cy="164520"/>
              </p14:xfrm>
            </p:contentPart>
          </mc:Choice>
          <mc:Fallback xmlns="">
            <p:pic>
              <p:nvPicPr>
                <p:cNvPr id="193" name="Freihand 192">
                  <a:extLst>
                    <a:ext uri="{FF2B5EF4-FFF2-40B4-BE49-F238E27FC236}">
                      <a16:creationId xmlns:a16="http://schemas.microsoft.com/office/drawing/2014/main" id="{019B4F3E-1CA6-D78A-14D1-1CA971BC4150}"/>
                    </a:ext>
                  </a:extLst>
                </p:cNvPr>
                <p:cNvPicPr/>
                <p:nvPr/>
              </p:nvPicPr>
              <p:blipFill>
                <a:blip r:embed="rId296"/>
                <a:stretch>
                  <a:fillRect/>
                </a:stretch>
              </p:blipFill>
              <p:spPr>
                <a:xfrm>
                  <a:off x="1431131" y="1771069"/>
                  <a:ext cx="197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5" name="Freihand 194">
                  <a:extLst>
                    <a:ext uri="{FF2B5EF4-FFF2-40B4-BE49-F238E27FC236}">
                      <a16:creationId xmlns:a16="http://schemas.microsoft.com/office/drawing/2014/main" id="{72BFDF7E-F2B3-2408-FFF2-570475A2B0D0}"/>
                    </a:ext>
                  </a:extLst>
                </p14:cNvPr>
                <p14:cNvContentPartPr/>
                <p14:nvPr/>
              </p14:nvContentPartPr>
              <p14:xfrm>
                <a:off x="1516451" y="2127469"/>
                <a:ext cx="156240" cy="188280"/>
              </p14:xfrm>
            </p:contentPart>
          </mc:Choice>
          <mc:Fallback xmlns="">
            <p:pic>
              <p:nvPicPr>
                <p:cNvPr id="195" name="Freihand 194">
                  <a:extLst>
                    <a:ext uri="{FF2B5EF4-FFF2-40B4-BE49-F238E27FC236}">
                      <a16:creationId xmlns:a16="http://schemas.microsoft.com/office/drawing/2014/main" id="{72BFDF7E-F2B3-2408-FFF2-570475A2B0D0}"/>
                    </a:ext>
                  </a:extLst>
                </p:cNvPr>
                <p:cNvPicPr/>
                <p:nvPr/>
              </p:nvPicPr>
              <p:blipFill>
                <a:blip r:embed="rId298"/>
                <a:stretch>
                  <a:fillRect/>
                </a:stretch>
              </p:blipFill>
              <p:spPr>
                <a:xfrm>
                  <a:off x="1507451" y="2118829"/>
                  <a:ext cx="173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6" name="Freihand 195">
                  <a:extLst>
                    <a:ext uri="{FF2B5EF4-FFF2-40B4-BE49-F238E27FC236}">
                      <a16:creationId xmlns:a16="http://schemas.microsoft.com/office/drawing/2014/main" id="{A64DC3A2-9A90-317F-5A3F-CC57050A661D}"/>
                    </a:ext>
                  </a:extLst>
                </p14:cNvPr>
                <p14:cNvContentPartPr/>
                <p14:nvPr/>
              </p14:nvContentPartPr>
              <p14:xfrm>
                <a:off x="1713371" y="2046469"/>
                <a:ext cx="60840" cy="55440"/>
              </p14:xfrm>
            </p:contentPart>
          </mc:Choice>
          <mc:Fallback xmlns="">
            <p:pic>
              <p:nvPicPr>
                <p:cNvPr id="196" name="Freihand 195">
                  <a:extLst>
                    <a:ext uri="{FF2B5EF4-FFF2-40B4-BE49-F238E27FC236}">
                      <a16:creationId xmlns:a16="http://schemas.microsoft.com/office/drawing/2014/main" id="{A64DC3A2-9A90-317F-5A3F-CC57050A661D}"/>
                    </a:ext>
                  </a:extLst>
                </p:cNvPr>
                <p:cNvPicPr/>
                <p:nvPr/>
              </p:nvPicPr>
              <p:blipFill>
                <a:blip r:embed="rId300"/>
                <a:stretch>
                  <a:fillRect/>
                </a:stretch>
              </p:blipFill>
              <p:spPr>
                <a:xfrm>
                  <a:off x="1704731" y="2037469"/>
                  <a:ext cx="78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7" name="Freihand 196">
                  <a:extLst>
                    <a:ext uri="{FF2B5EF4-FFF2-40B4-BE49-F238E27FC236}">
                      <a16:creationId xmlns:a16="http://schemas.microsoft.com/office/drawing/2014/main" id="{36702543-61A4-1752-F3FB-B130BA26E303}"/>
                    </a:ext>
                  </a:extLst>
                </p14:cNvPr>
                <p14:cNvContentPartPr/>
                <p14:nvPr/>
              </p14:nvContentPartPr>
              <p14:xfrm>
                <a:off x="1735691" y="2093629"/>
                <a:ext cx="57600" cy="66240"/>
              </p14:xfrm>
            </p:contentPart>
          </mc:Choice>
          <mc:Fallback xmlns="">
            <p:pic>
              <p:nvPicPr>
                <p:cNvPr id="197" name="Freihand 196">
                  <a:extLst>
                    <a:ext uri="{FF2B5EF4-FFF2-40B4-BE49-F238E27FC236}">
                      <a16:creationId xmlns:a16="http://schemas.microsoft.com/office/drawing/2014/main" id="{36702543-61A4-1752-F3FB-B130BA26E303}"/>
                    </a:ext>
                  </a:extLst>
                </p:cNvPr>
                <p:cNvPicPr/>
                <p:nvPr/>
              </p:nvPicPr>
              <p:blipFill>
                <a:blip r:embed="rId302"/>
                <a:stretch>
                  <a:fillRect/>
                </a:stretch>
              </p:blipFill>
              <p:spPr>
                <a:xfrm>
                  <a:off x="1726691" y="2084989"/>
                  <a:ext cx="75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8" name="Freihand 197">
                  <a:extLst>
                    <a:ext uri="{FF2B5EF4-FFF2-40B4-BE49-F238E27FC236}">
                      <a16:creationId xmlns:a16="http://schemas.microsoft.com/office/drawing/2014/main" id="{ED65832F-3BF3-9EE4-451D-13077A5178B7}"/>
                    </a:ext>
                  </a:extLst>
                </p14:cNvPr>
                <p14:cNvContentPartPr/>
                <p14:nvPr/>
              </p14:nvContentPartPr>
              <p14:xfrm>
                <a:off x="1834691" y="1895989"/>
                <a:ext cx="102240" cy="251640"/>
              </p14:xfrm>
            </p:contentPart>
          </mc:Choice>
          <mc:Fallback xmlns="">
            <p:pic>
              <p:nvPicPr>
                <p:cNvPr id="198" name="Freihand 197">
                  <a:extLst>
                    <a:ext uri="{FF2B5EF4-FFF2-40B4-BE49-F238E27FC236}">
                      <a16:creationId xmlns:a16="http://schemas.microsoft.com/office/drawing/2014/main" id="{ED65832F-3BF3-9EE4-451D-13077A5178B7}"/>
                    </a:ext>
                  </a:extLst>
                </p:cNvPr>
                <p:cNvPicPr/>
                <p:nvPr/>
              </p:nvPicPr>
              <p:blipFill>
                <a:blip r:embed="rId304"/>
                <a:stretch>
                  <a:fillRect/>
                </a:stretch>
              </p:blipFill>
              <p:spPr>
                <a:xfrm>
                  <a:off x="1826051" y="1887349"/>
                  <a:ext cx="119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9" name="Freihand 198">
                  <a:extLst>
                    <a:ext uri="{FF2B5EF4-FFF2-40B4-BE49-F238E27FC236}">
                      <a16:creationId xmlns:a16="http://schemas.microsoft.com/office/drawing/2014/main" id="{E84A9836-1488-8744-8C03-0FC3D6D8BF6F}"/>
                    </a:ext>
                  </a:extLst>
                </p14:cNvPr>
                <p14:cNvContentPartPr/>
                <p14:nvPr/>
              </p14:nvContentPartPr>
              <p14:xfrm>
                <a:off x="1984811" y="1929109"/>
                <a:ext cx="41400" cy="91800"/>
              </p14:xfrm>
            </p:contentPart>
          </mc:Choice>
          <mc:Fallback xmlns="">
            <p:pic>
              <p:nvPicPr>
                <p:cNvPr id="199" name="Freihand 198">
                  <a:extLst>
                    <a:ext uri="{FF2B5EF4-FFF2-40B4-BE49-F238E27FC236}">
                      <a16:creationId xmlns:a16="http://schemas.microsoft.com/office/drawing/2014/main" id="{E84A9836-1488-8744-8C03-0FC3D6D8BF6F}"/>
                    </a:ext>
                  </a:extLst>
                </p:cNvPr>
                <p:cNvPicPr/>
                <p:nvPr/>
              </p:nvPicPr>
              <p:blipFill>
                <a:blip r:embed="rId306"/>
                <a:stretch>
                  <a:fillRect/>
                </a:stretch>
              </p:blipFill>
              <p:spPr>
                <a:xfrm>
                  <a:off x="1976171" y="1920469"/>
                  <a:ext cx="59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DBC1A292-479C-9E42-1F67-7F495134414D}"/>
                    </a:ext>
                  </a:extLst>
                </p14:cNvPr>
                <p14:cNvContentPartPr/>
                <p14:nvPr/>
              </p14:nvContentPartPr>
              <p14:xfrm>
                <a:off x="2014691" y="1773949"/>
                <a:ext cx="171000" cy="158760"/>
              </p14:xfrm>
            </p:contentPart>
          </mc:Choice>
          <mc:Fallback xmlns="">
            <p:pic>
              <p:nvPicPr>
                <p:cNvPr id="200" name="Freihand 199">
                  <a:extLst>
                    <a:ext uri="{FF2B5EF4-FFF2-40B4-BE49-F238E27FC236}">
                      <a16:creationId xmlns:a16="http://schemas.microsoft.com/office/drawing/2014/main" id="{DBC1A292-479C-9E42-1F67-7F495134414D}"/>
                    </a:ext>
                  </a:extLst>
                </p:cNvPr>
                <p:cNvPicPr/>
                <p:nvPr/>
              </p:nvPicPr>
              <p:blipFill>
                <a:blip r:embed="rId308"/>
                <a:stretch>
                  <a:fillRect/>
                </a:stretch>
              </p:blipFill>
              <p:spPr>
                <a:xfrm>
                  <a:off x="2006051" y="1764949"/>
                  <a:ext cx="188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1" name="Freihand 200">
                  <a:extLst>
                    <a:ext uri="{FF2B5EF4-FFF2-40B4-BE49-F238E27FC236}">
                      <a16:creationId xmlns:a16="http://schemas.microsoft.com/office/drawing/2014/main" id="{13607D56-C38B-8F55-F902-98913105D0CF}"/>
                    </a:ext>
                  </a:extLst>
                </p14:cNvPr>
                <p14:cNvContentPartPr/>
                <p14:nvPr/>
              </p14:nvContentPartPr>
              <p14:xfrm>
                <a:off x="2212331" y="1686109"/>
                <a:ext cx="49320" cy="112320"/>
              </p14:xfrm>
            </p:contentPart>
          </mc:Choice>
          <mc:Fallback xmlns="">
            <p:pic>
              <p:nvPicPr>
                <p:cNvPr id="201" name="Freihand 200">
                  <a:extLst>
                    <a:ext uri="{FF2B5EF4-FFF2-40B4-BE49-F238E27FC236}">
                      <a16:creationId xmlns:a16="http://schemas.microsoft.com/office/drawing/2014/main" id="{13607D56-C38B-8F55-F902-98913105D0CF}"/>
                    </a:ext>
                  </a:extLst>
                </p:cNvPr>
                <p:cNvPicPr/>
                <p:nvPr/>
              </p:nvPicPr>
              <p:blipFill>
                <a:blip r:embed="rId310"/>
                <a:stretch>
                  <a:fillRect/>
                </a:stretch>
              </p:blipFill>
              <p:spPr>
                <a:xfrm>
                  <a:off x="2203691" y="1677469"/>
                  <a:ext cx="66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2" name="Freihand 201">
                  <a:extLst>
                    <a:ext uri="{FF2B5EF4-FFF2-40B4-BE49-F238E27FC236}">
                      <a16:creationId xmlns:a16="http://schemas.microsoft.com/office/drawing/2014/main" id="{3E607B76-6FA0-5C3F-A916-3357AA59D079}"/>
                    </a:ext>
                  </a:extLst>
                </p14:cNvPr>
                <p14:cNvContentPartPr/>
                <p14:nvPr/>
              </p14:nvContentPartPr>
              <p14:xfrm>
                <a:off x="2205851" y="1685749"/>
                <a:ext cx="48240" cy="92160"/>
              </p14:xfrm>
            </p:contentPart>
          </mc:Choice>
          <mc:Fallback xmlns="">
            <p:pic>
              <p:nvPicPr>
                <p:cNvPr id="202" name="Freihand 201">
                  <a:extLst>
                    <a:ext uri="{FF2B5EF4-FFF2-40B4-BE49-F238E27FC236}">
                      <a16:creationId xmlns:a16="http://schemas.microsoft.com/office/drawing/2014/main" id="{3E607B76-6FA0-5C3F-A916-3357AA59D079}"/>
                    </a:ext>
                  </a:extLst>
                </p:cNvPr>
                <p:cNvPicPr/>
                <p:nvPr/>
              </p:nvPicPr>
              <p:blipFill>
                <a:blip r:embed="rId312"/>
                <a:stretch>
                  <a:fillRect/>
                </a:stretch>
              </p:blipFill>
              <p:spPr>
                <a:xfrm>
                  <a:off x="2196851" y="1676749"/>
                  <a:ext cx="65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3" name="Freihand 202">
                  <a:extLst>
                    <a:ext uri="{FF2B5EF4-FFF2-40B4-BE49-F238E27FC236}">
                      <a16:creationId xmlns:a16="http://schemas.microsoft.com/office/drawing/2014/main" id="{0B1D2031-B74A-AE8C-EB3A-35DE50C001EA}"/>
                    </a:ext>
                  </a:extLst>
                </p14:cNvPr>
                <p14:cNvContentPartPr/>
                <p14:nvPr/>
              </p14:nvContentPartPr>
              <p14:xfrm>
                <a:off x="2268851" y="1581349"/>
                <a:ext cx="91440" cy="253080"/>
              </p14:xfrm>
            </p:contentPart>
          </mc:Choice>
          <mc:Fallback xmlns="">
            <p:pic>
              <p:nvPicPr>
                <p:cNvPr id="203" name="Freihand 202">
                  <a:extLst>
                    <a:ext uri="{FF2B5EF4-FFF2-40B4-BE49-F238E27FC236}">
                      <a16:creationId xmlns:a16="http://schemas.microsoft.com/office/drawing/2014/main" id="{0B1D2031-B74A-AE8C-EB3A-35DE50C001EA}"/>
                    </a:ext>
                  </a:extLst>
                </p:cNvPr>
                <p:cNvPicPr/>
                <p:nvPr/>
              </p:nvPicPr>
              <p:blipFill>
                <a:blip r:embed="rId314"/>
                <a:stretch>
                  <a:fillRect/>
                </a:stretch>
              </p:blipFill>
              <p:spPr>
                <a:xfrm>
                  <a:off x="2259851" y="1572709"/>
                  <a:ext cx="109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4" name="Freihand 203">
                  <a:extLst>
                    <a:ext uri="{FF2B5EF4-FFF2-40B4-BE49-F238E27FC236}">
                      <a16:creationId xmlns:a16="http://schemas.microsoft.com/office/drawing/2014/main" id="{9F1AC8E7-5D48-29AE-C6CC-0B420344A785}"/>
                    </a:ext>
                  </a:extLst>
                </p14:cNvPr>
                <p14:cNvContentPartPr/>
                <p14:nvPr/>
              </p14:nvContentPartPr>
              <p14:xfrm>
                <a:off x="2387651" y="1645069"/>
                <a:ext cx="58680" cy="113400"/>
              </p14:xfrm>
            </p:contentPart>
          </mc:Choice>
          <mc:Fallback xmlns="">
            <p:pic>
              <p:nvPicPr>
                <p:cNvPr id="204" name="Freihand 203">
                  <a:extLst>
                    <a:ext uri="{FF2B5EF4-FFF2-40B4-BE49-F238E27FC236}">
                      <a16:creationId xmlns:a16="http://schemas.microsoft.com/office/drawing/2014/main" id="{9F1AC8E7-5D48-29AE-C6CC-0B420344A785}"/>
                    </a:ext>
                  </a:extLst>
                </p:cNvPr>
                <p:cNvPicPr/>
                <p:nvPr/>
              </p:nvPicPr>
              <p:blipFill>
                <a:blip r:embed="rId316"/>
                <a:stretch>
                  <a:fillRect/>
                </a:stretch>
              </p:blipFill>
              <p:spPr>
                <a:xfrm>
                  <a:off x="2379011" y="1636069"/>
                  <a:ext cx="76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5" name="Freihand 204">
                  <a:extLst>
                    <a:ext uri="{FF2B5EF4-FFF2-40B4-BE49-F238E27FC236}">
                      <a16:creationId xmlns:a16="http://schemas.microsoft.com/office/drawing/2014/main" id="{33E7D06B-A23A-1CFE-B346-390B9A1A912D}"/>
                    </a:ext>
                  </a:extLst>
                </p14:cNvPr>
                <p14:cNvContentPartPr/>
                <p14:nvPr/>
              </p14:nvContentPartPr>
              <p14:xfrm>
                <a:off x="2425091" y="1465429"/>
                <a:ext cx="70920" cy="183960"/>
              </p14:xfrm>
            </p:contentPart>
          </mc:Choice>
          <mc:Fallback xmlns="">
            <p:pic>
              <p:nvPicPr>
                <p:cNvPr id="205" name="Freihand 204">
                  <a:extLst>
                    <a:ext uri="{FF2B5EF4-FFF2-40B4-BE49-F238E27FC236}">
                      <a16:creationId xmlns:a16="http://schemas.microsoft.com/office/drawing/2014/main" id="{33E7D06B-A23A-1CFE-B346-390B9A1A912D}"/>
                    </a:ext>
                  </a:extLst>
                </p:cNvPr>
                <p:cNvPicPr/>
                <p:nvPr/>
              </p:nvPicPr>
              <p:blipFill>
                <a:blip r:embed="rId318"/>
                <a:stretch>
                  <a:fillRect/>
                </a:stretch>
              </p:blipFill>
              <p:spPr>
                <a:xfrm>
                  <a:off x="2416091" y="1456429"/>
                  <a:ext cx="88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6" name="Freihand 205">
                  <a:extLst>
                    <a:ext uri="{FF2B5EF4-FFF2-40B4-BE49-F238E27FC236}">
                      <a16:creationId xmlns:a16="http://schemas.microsoft.com/office/drawing/2014/main" id="{442427F8-43B2-D078-80D6-50640345A8B0}"/>
                    </a:ext>
                  </a:extLst>
                </p14:cNvPr>
                <p14:cNvContentPartPr/>
                <p14:nvPr/>
              </p14:nvContentPartPr>
              <p14:xfrm>
                <a:off x="2501051" y="1508269"/>
                <a:ext cx="114480" cy="142920"/>
              </p14:xfrm>
            </p:contentPart>
          </mc:Choice>
          <mc:Fallback xmlns="">
            <p:pic>
              <p:nvPicPr>
                <p:cNvPr id="206" name="Freihand 205">
                  <a:extLst>
                    <a:ext uri="{FF2B5EF4-FFF2-40B4-BE49-F238E27FC236}">
                      <a16:creationId xmlns:a16="http://schemas.microsoft.com/office/drawing/2014/main" id="{442427F8-43B2-D078-80D6-50640345A8B0}"/>
                    </a:ext>
                  </a:extLst>
                </p:cNvPr>
                <p:cNvPicPr/>
                <p:nvPr/>
              </p:nvPicPr>
              <p:blipFill>
                <a:blip r:embed="rId320"/>
                <a:stretch>
                  <a:fillRect/>
                </a:stretch>
              </p:blipFill>
              <p:spPr>
                <a:xfrm>
                  <a:off x="2492051" y="1499629"/>
                  <a:ext cx="13212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25" name="Freihand 24">
                <a:extLst>
                  <a:ext uri="{FF2B5EF4-FFF2-40B4-BE49-F238E27FC236}">
                    <a16:creationId xmlns:a16="http://schemas.microsoft.com/office/drawing/2014/main" id="{CD165221-A161-4BBD-BAB8-0E238FF255E2}"/>
                  </a:ext>
                </a:extLst>
              </p14:cNvPr>
              <p14:cNvContentPartPr/>
              <p14:nvPr/>
            </p14:nvContentPartPr>
            <p14:xfrm>
              <a:off x="6008322" y="1005605"/>
              <a:ext cx="1816200" cy="617760"/>
            </p14:xfrm>
          </p:contentPart>
        </mc:Choice>
        <mc:Fallback>
          <p:pic>
            <p:nvPicPr>
              <p:cNvPr id="25" name="Freihand 24">
                <a:extLst>
                  <a:ext uri="{FF2B5EF4-FFF2-40B4-BE49-F238E27FC236}">
                    <a16:creationId xmlns:a16="http://schemas.microsoft.com/office/drawing/2014/main" id="{CD165221-A161-4BBD-BAB8-0E238FF255E2}"/>
                  </a:ext>
                </a:extLst>
              </p:cNvPr>
              <p:cNvPicPr/>
              <p:nvPr/>
            </p:nvPicPr>
            <p:blipFill>
              <a:blip r:embed="rId322"/>
              <a:stretch>
                <a:fillRect/>
              </a:stretch>
            </p:blipFill>
            <p:spPr>
              <a:xfrm>
                <a:off x="6004002" y="1001285"/>
                <a:ext cx="1824840" cy="62640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24</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E484C7-4EF0-F39F-5E78-76BD9094A27C}"/>
                  </a:ext>
                </a:extLst>
              </p14:cNvPr>
              <p14:cNvContentPartPr/>
              <p14:nvPr/>
            </p14:nvContentPartPr>
            <p14:xfrm>
              <a:off x="1593556" y="4385422"/>
              <a:ext cx="6363000" cy="104040"/>
            </p14:xfrm>
          </p:contentPart>
        </mc:Choice>
        <mc:Fallback xmlns="">
          <p:pic>
            <p:nvPicPr>
              <p:cNvPr id="2" name="Freihand 1">
                <a:extLst>
                  <a:ext uri="{FF2B5EF4-FFF2-40B4-BE49-F238E27FC236}">
                    <a16:creationId xmlns:a16="http://schemas.microsoft.com/office/drawing/2014/main" id="{3BE484C7-4EF0-F39F-5E78-76BD9094A27C}"/>
                  </a:ext>
                </a:extLst>
              </p:cNvPr>
              <p:cNvPicPr/>
              <p:nvPr/>
            </p:nvPicPr>
            <p:blipFill>
              <a:blip r:embed="rId4"/>
              <a:stretch>
                <a:fillRect/>
              </a:stretch>
            </p:blipFill>
            <p:spPr>
              <a:xfrm>
                <a:off x="1587436" y="4379302"/>
                <a:ext cx="6375240" cy="116280"/>
              </a:xfrm>
              <a:prstGeom prst="rect">
                <a:avLst/>
              </a:prstGeom>
            </p:spPr>
          </p:pic>
        </mc:Fallback>
      </mc:AlternateContent>
      <p:grpSp>
        <p:nvGrpSpPr>
          <p:cNvPr id="64" name="Gruppieren 63">
            <a:extLst>
              <a:ext uri="{FF2B5EF4-FFF2-40B4-BE49-F238E27FC236}">
                <a16:creationId xmlns:a16="http://schemas.microsoft.com/office/drawing/2014/main" id="{84688816-CF41-A2DF-2911-645F5EB4B7D1}"/>
              </a:ext>
            </a:extLst>
          </p:cNvPr>
          <p:cNvGrpSpPr/>
          <p:nvPr/>
        </p:nvGrpSpPr>
        <p:grpSpPr>
          <a:xfrm>
            <a:off x="5903836" y="2020222"/>
            <a:ext cx="6048000" cy="2811240"/>
            <a:chOff x="5903836" y="2020222"/>
            <a:chExt cx="6048000" cy="2811240"/>
          </a:xfrm>
        </p:grpSpPr>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965BEC25-9B75-6FBE-EC25-57EFD139656C}"/>
                    </a:ext>
                  </a:extLst>
                </p14:cNvPr>
                <p14:cNvContentPartPr/>
                <p14:nvPr/>
              </p14:nvContentPartPr>
              <p14:xfrm>
                <a:off x="5903836" y="3240982"/>
                <a:ext cx="3935880" cy="1590480"/>
              </p14:xfrm>
            </p:contentPart>
          </mc:Choice>
          <mc:Fallback xmlns="">
            <p:pic>
              <p:nvPicPr>
                <p:cNvPr id="19" name="Freihand 18">
                  <a:extLst>
                    <a:ext uri="{FF2B5EF4-FFF2-40B4-BE49-F238E27FC236}">
                      <a16:creationId xmlns:a16="http://schemas.microsoft.com/office/drawing/2014/main" id="{965BEC25-9B75-6FBE-EC25-57EFD139656C}"/>
                    </a:ext>
                  </a:extLst>
                </p:cNvPr>
                <p:cNvPicPr/>
                <p:nvPr/>
              </p:nvPicPr>
              <p:blipFill>
                <a:blip r:embed="rId6"/>
                <a:stretch>
                  <a:fillRect/>
                </a:stretch>
              </p:blipFill>
              <p:spPr>
                <a:xfrm>
                  <a:off x="5897716" y="3234862"/>
                  <a:ext cx="3948120" cy="160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652789DE-48B4-6639-C3DE-4B03B00D061C}"/>
                    </a:ext>
                  </a:extLst>
                </p14:cNvPr>
                <p14:cNvContentPartPr/>
                <p14:nvPr/>
              </p14:nvContentPartPr>
              <p14:xfrm>
                <a:off x="10914676" y="2020222"/>
                <a:ext cx="188640" cy="244800"/>
              </p14:xfrm>
            </p:contentPart>
          </mc:Choice>
          <mc:Fallback xmlns="">
            <p:pic>
              <p:nvPicPr>
                <p:cNvPr id="27" name="Freihand 26">
                  <a:extLst>
                    <a:ext uri="{FF2B5EF4-FFF2-40B4-BE49-F238E27FC236}">
                      <a16:creationId xmlns:a16="http://schemas.microsoft.com/office/drawing/2014/main" id="{652789DE-48B4-6639-C3DE-4B03B00D061C}"/>
                    </a:ext>
                  </a:extLst>
                </p:cNvPr>
                <p:cNvPicPr/>
                <p:nvPr/>
              </p:nvPicPr>
              <p:blipFill>
                <a:blip r:embed="rId8"/>
                <a:stretch>
                  <a:fillRect/>
                </a:stretch>
              </p:blipFill>
              <p:spPr>
                <a:xfrm>
                  <a:off x="10908556" y="2014102"/>
                  <a:ext cx="200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CCC4F126-F711-7981-9182-669575263BBC}"/>
                    </a:ext>
                  </a:extLst>
                </p14:cNvPr>
                <p14:cNvContentPartPr/>
                <p14:nvPr/>
              </p14:nvContentPartPr>
              <p14:xfrm>
                <a:off x="11134276" y="2108422"/>
                <a:ext cx="307440" cy="64440"/>
              </p14:xfrm>
            </p:contentPart>
          </mc:Choice>
          <mc:Fallback xmlns="">
            <p:pic>
              <p:nvPicPr>
                <p:cNvPr id="30" name="Freihand 29">
                  <a:extLst>
                    <a:ext uri="{FF2B5EF4-FFF2-40B4-BE49-F238E27FC236}">
                      <a16:creationId xmlns:a16="http://schemas.microsoft.com/office/drawing/2014/main" id="{CCC4F126-F711-7981-9182-669575263BBC}"/>
                    </a:ext>
                  </a:extLst>
                </p:cNvPr>
                <p:cNvPicPr/>
                <p:nvPr/>
              </p:nvPicPr>
              <p:blipFill>
                <a:blip r:embed="rId10"/>
                <a:stretch>
                  <a:fillRect/>
                </a:stretch>
              </p:blipFill>
              <p:spPr>
                <a:xfrm>
                  <a:off x="11128156" y="2102302"/>
                  <a:ext cx="319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DA0E5F6E-1C38-2D02-6C30-CD6490CE59D0}"/>
                    </a:ext>
                  </a:extLst>
                </p14:cNvPr>
                <p14:cNvContentPartPr/>
                <p14:nvPr/>
              </p14:nvContentPartPr>
              <p14:xfrm>
                <a:off x="9681316" y="2477062"/>
                <a:ext cx="124560" cy="213120"/>
              </p14:xfrm>
            </p:contentPart>
          </mc:Choice>
          <mc:Fallback xmlns="">
            <p:pic>
              <p:nvPicPr>
                <p:cNvPr id="22" name="Freihand 21">
                  <a:extLst>
                    <a:ext uri="{FF2B5EF4-FFF2-40B4-BE49-F238E27FC236}">
                      <a16:creationId xmlns:a16="http://schemas.microsoft.com/office/drawing/2014/main" id="{DA0E5F6E-1C38-2D02-6C30-CD6490CE59D0}"/>
                    </a:ext>
                  </a:extLst>
                </p:cNvPr>
                <p:cNvPicPr/>
                <p:nvPr/>
              </p:nvPicPr>
              <p:blipFill>
                <a:blip r:embed="rId12"/>
                <a:stretch>
                  <a:fillRect/>
                </a:stretch>
              </p:blipFill>
              <p:spPr>
                <a:xfrm>
                  <a:off x="9675196" y="2470942"/>
                  <a:ext cx="136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1E42CC8A-90F3-5203-CA7B-0692368434DB}"/>
                    </a:ext>
                  </a:extLst>
                </p14:cNvPr>
                <p14:cNvContentPartPr/>
                <p14:nvPr/>
              </p14:nvContentPartPr>
              <p14:xfrm>
                <a:off x="9867796" y="2357902"/>
                <a:ext cx="212400" cy="420840"/>
              </p14:xfrm>
            </p:contentPart>
          </mc:Choice>
          <mc:Fallback xmlns="">
            <p:pic>
              <p:nvPicPr>
                <p:cNvPr id="23" name="Freihand 22">
                  <a:extLst>
                    <a:ext uri="{FF2B5EF4-FFF2-40B4-BE49-F238E27FC236}">
                      <a16:creationId xmlns:a16="http://schemas.microsoft.com/office/drawing/2014/main" id="{1E42CC8A-90F3-5203-CA7B-0692368434DB}"/>
                    </a:ext>
                  </a:extLst>
                </p:cNvPr>
                <p:cNvPicPr/>
                <p:nvPr/>
              </p:nvPicPr>
              <p:blipFill>
                <a:blip r:embed="rId14"/>
                <a:stretch>
                  <a:fillRect/>
                </a:stretch>
              </p:blipFill>
              <p:spPr>
                <a:xfrm>
                  <a:off x="9861676" y="2351782"/>
                  <a:ext cx="22464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D50F551B-B99D-08D1-0004-6946E22B1EB4}"/>
                    </a:ext>
                  </a:extLst>
                </p14:cNvPr>
                <p14:cNvContentPartPr/>
                <p14:nvPr/>
              </p14:nvContentPartPr>
              <p14:xfrm>
                <a:off x="10141036" y="2490022"/>
                <a:ext cx="7920" cy="34920"/>
              </p14:xfrm>
            </p:contentPart>
          </mc:Choice>
          <mc:Fallback xmlns="">
            <p:pic>
              <p:nvPicPr>
                <p:cNvPr id="24" name="Freihand 23">
                  <a:extLst>
                    <a:ext uri="{FF2B5EF4-FFF2-40B4-BE49-F238E27FC236}">
                      <a16:creationId xmlns:a16="http://schemas.microsoft.com/office/drawing/2014/main" id="{D50F551B-B99D-08D1-0004-6946E22B1EB4}"/>
                    </a:ext>
                  </a:extLst>
                </p:cNvPr>
                <p:cNvPicPr/>
                <p:nvPr/>
              </p:nvPicPr>
              <p:blipFill>
                <a:blip r:embed="rId16"/>
                <a:stretch>
                  <a:fillRect/>
                </a:stretch>
              </p:blipFill>
              <p:spPr>
                <a:xfrm>
                  <a:off x="10134916" y="2483902"/>
                  <a:ext cx="20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FA5A120-7135-9DC3-00B1-61455BED2B2D}"/>
                    </a:ext>
                  </a:extLst>
                </p14:cNvPr>
                <p14:cNvContentPartPr/>
                <p14:nvPr/>
              </p14:nvContentPartPr>
              <p14:xfrm>
                <a:off x="10330036" y="2114182"/>
                <a:ext cx="361080" cy="361800"/>
              </p14:xfrm>
            </p:contentPart>
          </mc:Choice>
          <mc:Fallback xmlns="">
            <p:pic>
              <p:nvPicPr>
                <p:cNvPr id="25" name="Freihand 24">
                  <a:extLst>
                    <a:ext uri="{FF2B5EF4-FFF2-40B4-BE49-F238E27FC236}">
                      <a16:creationId xmlns:a16="http://schemas.microsoft.com/office/drawing/2014/main" id="{7FA5A120-7135-9DC3-00B1-61455BED2B2D}"/>
                    </a:ext>
                  </a:extLst>
                </p:cNvPr>
                <p:cNvPicPr/>
                <p:nvPr/>
              </p:nvPicPr>
              <p:blipFill>
                <a:blip r:embed="rId18"/>
                <a:stretch>
                  <a:fillRect/>
                </a:stretch>
              </p:blipFill>
              <p:spPr>
                <a:xfrm>
                  <a:off x="10323916" y="2108062"/>
                  <a:ext cx="3733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DECF53EE-9374-5895-2E0F-88A08D793432}"/>
                    </a:ext>
                  </a:extLst>
                </p14:cNvPr>
                <p14:cNvContentPartPr/>
                <p14:nvPr/>
              </p14:nvContentPartPr>
              <p14:xfrm>
                <a:off x="10562596" y="2101582"/>
                <a:ext cx="21960" cy="1800"/>
              </p14:xfrm>
            </p:contentPart>
          </mc:Choice>
          <mc:Fallback xmlns="">
            <p:pic>
              <p:nvPicPr>
                <p:cNvPr id="26" name="Freihand 25">
                  <a:extLst>
                    <a:ext uri="{FF2B5EF4-FFF2-40B4-BE49-F238E27FC236}">
                      <a16:creationId xmlns:a16="http://schemas.microsoft.com/office/drawing/2014/main" id="{DECF53EE-9374-5895-2E0F-88A08D793432}"/>
                    </a:ext>
                  </a:extLst>
                </p:cNvPr>
                <p:cNvPicPr/>
                <p:nvPr/>
              </p:nvPicPr>
              <p:blipFill>
                <a:blip r:embed="rId20"/>
                <a:stretch>
                  <a:fillRect/>
                </a:stretch>
              </p:blipFill>
              <p:spPr>
                <a:xfrm>
                  <a:off x="10556476" y="2095462"/>
                  <a:ext cx="34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9DB8C089-90A4-7CEC-DE0E-379B71EE643F}"/>
                    </a:ext>
                  </a:extLst>
                </p14:cNvPr>
                <p14:cNvContentPartPr/>
                <p14:nvPr/>
              </p14:nvContentPartPr>
              <p14:xfrm>
                <a:off x="9737476" y="2841742"/>
                <a:ext cx="83880" cy="247320"/>
              </p14:xfrm>
            </p:contentPart>
          </mc:Choice>
          <mc:Fallback xmlns="">
            <p:pic>
              <p:nvPicPr>
                <p:cNvPr id="32" name="Freihand 31">
                  <a:extLst>
                    <a:ext uri="{FF2B5EF4-FFF2-40B4-BE49-F238E27FC236}">
                      <a16:creationId xmlns:a16="http://schemas.microsoft.com/office/drawing/2014/main" id="{9DB8C089-90A4-7CEC-DE0E-379B71EE643F}"/>
                    </a:ext>
                  </a:extLst>
                </p:cNvPr>
                <p:cNvPicPr/>
                <p:nvPr/>
              </p:nvPicPr>
              <p:blipFill>
                <a:blip r:embed="rId22"/>
                <a:stretch>
                  <a:fillRect/>
                </a:stretch>
              </p:blipFill>
              <p:spPr>
                <a:xfrm>
                  <a:off x="9731356" y="2835622"/>
                  <a:ext cx="96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DA80D7E1-05D1-2413-A39C-C5967CBAC3D6}"/>
                    </a:ext>
                  </a:extLst>
                </p14:cNvPr>
                <p14:cNvContentPartPr/>
                <p14:nvPr/>
              </p14:nvContentPartPr>
              <p14:xfrm>
                <a:off x="9671596" y="2781622"/>
                <a:ext cx="171720" cy="179280"/>
              </p14:xfrm>
            </p:contentPart>
          </mc:Choice>
          <mc:Fallback xmlns="">
            <p:pic>
              <p:nvPicPr>
                <p:cNvPr id="33" name="Freihand 32">
                  <a:extLst>
                    <a:ext uri="{FF2B5EF4-FFF2-40B4-BE49-F238E27FC236}">
                      <a16:creationId xmlns:a16="http://schemas.microsoft.com/office/drawing/2014/main" id="{DA80D7E1-05D1-2413-A39C-C5967CBAC3D6}"/>
                    </a:ext>
                  </a:extLst>
                </p:cNvPr>
                <p:cNvPicPr/>
                <p:nvPr/>
              </p:nvPicPr>
              <p:blipFill>
                <a:blip r:embed="rId24"/>
                <a:stretch>
                  <a:fillRect/>
                </a:stretch>
              </p:blipFill>
              <p:spPr>
                <a:xfrm>
                  <a:off x="9665476" y="2775502"/>
                  <a:ext cx="183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F6AE508E-4B8E-308C-F9DA-B591A27376CB}"/>
                    </a:ext>
                  </a:extLst>
                </p14:cNvPr>
                <p14:cNvContentPartPr/>
                <p14:nvPr/>
              </p14:nvContentPartPr>
              <p14:xfrm>
                <a:off x="9933676" y="2852542"/>
                <a:ext cx="52560" cy="114120"/>
              </p14:xfrm>
            </p:contentPart>
          </mc:Choice>
          <mc:Fallback xmlns="">
            <p:pic>
              <p:nvPicPr>
                <p:cNvPr id="34" name="Freihand 33">
                  <a:extLst>
                    <a:ext uri="{FF2B5EF4-FFF2-40B4-BE49-F238E27FC236}">
                      <a16:creationId xmlns:a16="http://schemas.microsoft.com/office/drawing/2014/main" id="{F6AE508E-4B8E-308C-F9DA-B591A27376CB}"/>
                    </a:ext>
                  </a:extLst>
                </p:cNvPr>
                <p:cNvPicPr/>
                <p:nvPr/>
              </p:nvPicPr>
              <p:blipFill>
                <a:blip r:embed="rId26"/>
                <a:stretch>
                  <a:fillRect/>
                </a:stretch>
              </p:blipFill>
              <p:spPr>
                <a:xfrm>
                  <a:off x="9927556" y="2846422"/>
                  <a:ext cx="64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6912FA9E-43F9-12BA-4DD3-A06562198E61}"/>
                    </a:ext>
                  </a:extLst>
                </p14:cNvPr>
                <p14:cNvContentPartPr/>
                <p14:nvPr/>
              </p14:nvContentPartPr>
              <p14:xfrm>
                <a:off x="10054996" y="2809702"/>
                <a:ext cx="86400" cy="110880"/>
              </p14:xfrm>
            </p:contentPart>
          </mc:Choice>
          <mc:Fallback xmlns="">
            <p:pic>
              <p:nvPicPr>
                <p:cNvPr id="35" name="Freihand 34">
                  <a:extLst>
                    <a:ext uri="{FF2B5EF4-FFF2-40B4-BE49-F238E27FC236}">
                      <a16:creationId xmlns:a16="http://schemas.microsoft.com/office/drawing/2014/main" id="{6912FA9E-43F9-12BA-4DD3-A06562198E61}"/>
                    </a:ext>
                  </a:extLst>
                </p:cNvPr>
                <p:cNvPicPr/>
                <p:nvPr/>
              </p:nvPicPr>
              <p:blipFill>
                <a:blip r:embed="rId28"/>
                <a:stretch>
                  <a:fillRect/>
                </a:stretch>
              </p:blipFill>
              <p:spPr>
                <a:xfrm>
                  <a:off x="10048876" y="2803582"/>
                  <a:ext cx="98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E55FC1E5-1CBE-0D96-0BC8-D0833C189373}"/>
                    </a:ext>
                  </a:extLst>
                </p14:cNvPr>
                <p14:cNvContentPartPr/>
                <p14:nvPr/>
              </p14:nvContentPartPr>
              <p14:xfrm>
                <a:off x="10170196" y="2670742"/>
                <a:ext cx="325800" cy="191160"/>
              </p14:xfrm>
            </p:contentPart>
          </mc:Choice>
          <mc:Fallback xmlns="">
            <p:pic>
              <p:nvPicPr>
                <p:cNvPr id="36" name="Freihand 35">
                  <a:extLst>
                    <a:ext uri="{FF2B5EF4-FFF2-40B4-BE49-F238E27FC236}">
                      <a16:creationId xmlns:a16="http://schemas.microsoft.com/office/drawing/2014/main" id="{E55FC1E5-1CBE-0D96-0BC8-D0833C189373}"/>
                    </a:ext>
                  </a:extLst>
                </p:cNvPr>
                <p:cNvPicPr/>
                <p:nvPr/>
              </p:nvPicPr>
              <p:blipFill>
                <a:blip r:embed="rId30"/>
                <a:stretch>
                  <a:fillRect/>
                </a:stretch>
              </p:blipFill>
              <p:spPr>
                <a:xfrm>
                  <a:off x="10164076" y="2664622"/>
                  <a:ext cx="338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3D05968F-4B14-B760-A408-E3BD57C05365}"/>
                    </a:ext>
                  </a:extLst>
                </p14:cNvPr>
                <p14:cNvContentPartPr/>
                <p14:nvPr/>
              </p14:nvContentPartPr>
              <p14:xfrm>
                <a:off x="10557196" y="2549422"/>
                <a:ext cx="119520" cy="181800"/>
              </p14:xfrm>
            </p:contentPart>
          </mc:Choice>
          <mc:Fallback xmlns="">
            <p:pic>
              <p:nvPicPr>
                <p:cNvPr id="38" name="Freihand 37">
                  <a:extLst>
                    <a:ext uri="{FF2B5EF4-FFF2-40B4-BE49-F238E27FC236}">
                      <a16:creationId xmlns:a16="http://schemas.microsoft.com/office/drawing/2014/main" id="{3D05968F-4B14-B760-A408-E3BD57C05365}"/>
                    </a:ext>
                  </a:extLst>
                </p:cNvPr>
                <p:cNvPicPr/>
                <p:nvPr/>
              </p:nvPicPr>
              <p:blipFill>
                <a:blip r:embed="rId32"/>
                <a:stretch>
                  <a:fillRect/>
                </a:stretch>
              </p:blipFill>
              <p:spPr>
                <a:xfrm>
                  <a:off x="10551076" y="2543302"/>
                  <a:ext cx="131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E60398FA-25B9-A0BD-A74B-DEA4E4111C5B}"/>
                    </a:ext>
                  </a:extLst>
                </p14:cNvPr>
                <p14:cNvContentPartPr/>
                <p14:nvPr/>
              </p14:nvContentPartPr>
              <p14:xfrm>
                <a:off x="10660156" y="2671822"/>
                <a:ext cx="92160" cy="83520"/>
              </p14:xfrm>
            </p:contentPart>
          </mc:Choice>
          <mc:Fallback xmlns="">
            <p:pic>
              <p:nvPicPr>
                <p:cNvPr id="39" name="Freihand 38">
                  <a:extLst>
                    <a:ext uri="{FF2B5EF4-FFF2-40B4-BE49-F238E27FC236}">
                      <a16:creationId xmlns:a16="http://schemas.microsoft.com/office/drawing/2014/main" id="{E60398FA-25B9-A0BD-A74B-DEA4E4111C5B}"/>
                    </a:ext>
                  </a:extLst>
                </p:cNvPr>
                <p:cNvPicPr/>
                <p:nvPr/>
              </p:nvPicPr>
              <p:blipFill>
                <a:blip r:embed="rId34"/>
                <a:stretch>
                  <a:fillRect/>
                </a:stretch>
              </p:blipFill>
              <p:spPr>
                <a:xfrm>
                  <a:off x="10654036" y="2665702"/>
                  <a:ext cx="104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5512C9B9-ED70-2C9E-BEE4-3AD90EB71526}"/>
                    </a:ext>
                  </a:extLst>
                </p14:cNvPr>
                <p14:cNvContentPartPr/>
                <p14:nvPr/>
              </p14:nvContentPartPr>
              <p14:xfrm>
                <a:off x="10743316" y="2481022"/>
                <a:ext cx="199080" cy="220680"/>
              </p14:xfrm>
            </p:contentPart>
          </mc:Choice>
          <mc:Fallback xmlns="">
            <p:pic>
              <p:nvPicPr>
                <p:cNvPr id="40" name="Freihand 39">
                  <a:extLst>
                    <a:ext uri="{FF2B5EF4-FFF2-40B4-BE49-F238E27FC236}">
                      <a16:creationId xmlns:a16="http://schemas.microsoft.com/office/drawing/2014/main" id="{5512C9B9-ED70-2C9E-BEE4-3AD90EB71526}"/>
                    </a:ext>
                  </a:extLst>
                </p:cNvPr>
                <p:cNvPicPr/>
                <p:nvPr/>
              </p:nvPicPr>
              <p:blipFill>
                <a:blip r:embed="rId36"/>
                <a:stretch>
                  <a:fillRect/>
                </a:stretch>
              </p:blipFill>
              <p:spPr>
                <a:xfrm>
                  <a:off x="10737196" y="2474902"/>
                  <a:ext cx="211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A2236F39-47BB-D4E5-B7BF-A874C90D3DCA}"/>
                    </a:ext>
                  </a:extLst>
                </p14:cNvPr>
                <p14:cNvContentPartPr/>
                <p14:nvPr/>
              </p14:nvContentPartPr>
              <p14:xfrm>
                <a:off x="10967956" y="2549422"/>
                <a:ext cx="234720" cy="73080"/>
              </p14:xfrm>
            </p:contentPart>
          </mc:Choice>
          <mc:Fallback xmlns="">
            <p:pic>
              <p:nvPicPr>
                <p:cNvPr id="41" name="Freihand 40">
                  <a:extLst>
                    <a:ext uri="{FF2B5EF4-FFF2-40B4-BE49-F238E27FC236}">
                      <a16:creationId xmlns:a16="http://schemas.microsoft.com/office/drawing/2014/main" id="{A2236F39-47BB-D4E5-B7BF-A874C90D3DCA}"/>
                    </a:ext>
                  </a:extLst>
                </p:cNvPr>
                <p:cNvPicPr/>
                <p:nvPr/>
              </p:nvPicPr>
              <p:blipFill>
                <a:blip r:embed="rId38"/>
                <a:stretch>
                  <a:fillRect/>
                </a:stretch>
              </p:blipFill>
              <p:spPr>
                <a:xfrm>
                  <a:off x="10961836" y="2543302"/>
                  <a:ext cx="246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E3E86DFB-E291-ADBA-5360-FB70713E30D0}"/>
                    </a:ext>
                  </a:extLst>
                </p14:cNvPr>
                <p14:cNvContentPartPr/>
                <p14:nvPr/>
              </p14:nvContentPartPr>
              <p14:xfrm>
                <a:off x="11240836" y="2489662"/>
                <a:ext cx="60120" cy="95400"/>
              </p14:xfrm>
            </p:contentPart>
          </mc:Choice>
          <mc:Fallback xmlns="">
            <p:pic>
              <p:nvPicPr>
                <p:cNvPr id="42" name="Freihand 41">
                  <a:extLst>
                    <a:ext uri="{FF2B5EF4-FFF2-40B4-BE49-F238E27FC236}">
                      <a16:creationId xmlns:a16="http://schemas.microsoft.com/office/drawing/2014/main" id="{E3E86DFB-E291-ADBA-5360-FB70713E30D0}"/>
                    </a:ext>
                  </a:extLst>
                </p:cNvPr>
                <p:cNvPicPr/>
                <p:nvPr/>
              </p:nvPicPr>
              <p:blipFill>
                <a:blip r:embed="rId40"/>
                <a:stretch>
                  <a:fillRect/>
                </a:stretch>
              </p:blipFill>
              <p:spPr>
                <a:xfrm>
                  <a:off x="11234716" y="2483542"/>
                  <a:ext cx="72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113796AC-D252-A958-1DB1-287A0423667D}"/>
                    </a:ext>
                  </a:extLst>
                </p14:cNvPr>
                <p14:cNvContentPartPr/>
                <p14:nvPr/>
              </p14:nvContentPartPr>
              <p14:xfrm>
                <a:off x="11385556" y="2470582"/>
                <a:ext cx="100080" cy="59040"/>
              </p14:xfrm>
            </p:contentPart>
          </mc:Choice>
          <mc:Fallback xmlns="">
            <p:pic>
              <p:nvPicPr>
                <p:cNvPr id="43" name="Freihand 42">
                  <a:extLst>
                    <a:ext uri="{FF2B5EF4-FFF2-40B4-BE49-F238E27FC236}">
                      <a16:creationId xmlns:a16="http://schemas.microsoft.com/office/drawing/2014/main" id="{113796AC-D252-A958-1DB1-287A0423667D}"/>
                    </a:ext>
                  </a:extLst>
                </p:cNvPr>
                <p:cNvPicPr/>
                <p:nvPr/>
              </p:nvPicPr>
              <p:blipFill>
                <a:blip r:embed="rId42"/>
                <a:stretch>
                  <a:fillRect/>
                </a:stretch>
              </p:blipFill>
              <p:spPr>
                <a:xfrm>
                  <a:off x="11379436" y="2464462"/>
                  <a:ext cx="11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898478BB-B5BF-9F11-22C8-95FB5531BA30}"/>
                    </a:ext>
                  </a:extLst>
                </p14:cNvPr>
                <p14:cNvContentPartPr/>
                <p14:nvPr/>
              </p14:nvContentPartPr>
              <p14:xfrm>
                <a:off x="10125916" y="3058822"/>
                <a:ext cx="103680" cy="266400"/>
              </p14:xfrm>
            </p:contentPart>
          </mc:Choice>
          <mc:Fallback xmlns="">
            <p:pic>
              <p:nvPicPr>
                <p:cNvPr id="44" name="Freihand 43">
                  <a:extLst>
                    <a:ext uri="{FF2B5EF4-FFF2-40B4-BE49-F238E27FC236}">
                      <a16:creationId xmlns:a16="http://schemas.microsoft.com/office/drawing/2014/main" id="{898478BB-B5BF-9F11-22C8-95FB5531BA30}"/>
                    </a:ext>
                  </a:extLst>
                </p:cNvPr>
                <p:cNvPicPr/>
                <p:nvPr/>
              </p:nvPicPr>
              <p:blipFill>
                <a:blip r:embed="rId44"/>
                <a:stretch>
                  <a:fillRect/>
                </a:stretch>
              </p:blipFill>
              <p:spPr>
                <a:xfrm>
                  <a:off x="10119796" y="3052702"/>
                  <a:ext cx="115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315E0468-81F0-3B3F-7E4F-1DEFAE686F9B}"/>
                    </a:ext>
                  </a:extLst>
                </p14:cNvPr>
                <p14:cNvContentPartPr/>
                <p14:nvPr/>
              </p14:nvContentPartPr>
              <p14:xfrm>
                <a:off x="10290796" y="2885302"/>
                <a:ext cx="459720" cy="252720"/>
              </p14:xfrm>
            </p:contentPart>
          </mc:Choice>
          <mc:Fallback xmlns="">
            <p:pic>
              <p:nvPicPr>
                <p:cNvPr id="45" name="Freihand 44">
                  <a:extLst>
                    <a:ext uri="{FF2B5EF4-FFF2-40B4-BE49-F238E27FC236}">
                      <a16:creationId xmlns:a16="http://schemas.microsoft.com/office/drawing/2014/main" id="{315E0468-81F0-3B3F-7E4F-1DEFAE686F9B}"/>
                    </a:ext>
                  </a:extLst>
                </p:cNvPr>
                <p:cNvPicPr/>
                <p:nvPr/>
              </p:nvPicPr>
              <p:blipFill>
                <a:blip r:embed="rId46"/>
                <a:stretch>
                  <a:fillRect/>
                </a:stretch>
              </p:blipFill>
              <p:spPr>
                <a:xfrm>
                  <a:off x="10284676" y="2879182"/>
                  <a:ext cx="471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C4A90AFC-AF79-0684-2455-357235CBDB12}"/>
                    </a:ext>
                  </a:extLst>
                </p14:cNvPr>
                <p14:cNvContentPartPr/>
                <p14:nvPr/>
              </p14:nvContentPartPr>
              <p14:xfrm>
                <a:off x="10793716" y="2784142"/>
                <a:ext cx="195840" cy="219960"/>
              </p14:xfrm>
            </p:contentPart>
          </mc:Choice>
          <mc:Fallback xmlns="">
            <p:pic>
              <p:nvPicPr>
                <p:cNvPr id="46" name="Freihand 45">
                  <a:extLst>
                    <a:ext uri="{FF2B5EF4-FFF2-40B4-BE49-F238E27FC236}">
                      <a16:creationId xmlns:a16="http://schemas.microsoft.com/office/drawing/2014/main" id="{C4A90AFC-AF79-0684-2455-357235CBDB12}"/>
                    </a:ext>
                  </a:extLst>
                </p:cNvPr>
                <p:cNvPicPr/>
                <p:nvPr/>
              </p:nvPicPr>
              <p:blipFill>
                <a:blip r:embed="rId48"/>
                <a:stretch>
                  <a:fillRect/>
                </a:stretch>
              </p:blipFill>
              <p:spPr>
                <a:xfrm>
                  <a:off x="10787596" y="2778022"/>
                  <a:ext cx="208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EA7C93B4-F84D-8E7E-DC26-08798CDE0A14}"/>
                    </a:ext>
                  </a:extLst>
                </p14:cNvPr>
                <p14:cNvContentPartPr/>
                <p14:nvPr/>
              </p14:nvContentPartPr>
              <p14:xfrm>
                <a:off x="10966156" y="2753902"/>
                <a:ext cx="5040" cy="48960"/>
              </p14:xfrm>
            </p:contentPart>
          </mc:Choice>
          <mc:Fallback xmlns="">
            <p:pic>
              <p:nvPicPr>
                <p:cNvPr id="47" name="Freihand 46">
                  <a:extLst>
                    <a:ext uri="{FF2B5EF4-FFF2-40B4-BE49-F238E27FC236}">
                      <a16:creationId xmlns:a16="http://schemas.microsoft.com/office/drawing/2014/main" id="{EA7C93B4-F84D-8E7E-DC26-08798CDE0A14}"/>
                    </a:ext>
                  </a:extLst>
                </p:cNvPr>
                <p:cNvPicPr/>
                <p:nvPr/>
              </p:nvPicPr>
              <p:blipFill>
                <a:blip r:embed="rId50"/>
                <a:stretch>
                  <a:fillRect/>
                </a:stretch>
              </p:blipFill>
              <p:spPr>
                <a:xfrm>
                  <a:off x="10960036" y="2747782"/>
                  <a:ext cx="17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BA4FF567-3831-F8F9-0A6A-F205D9F0FAEF}"/>
                    </a:ext>
                  </a:extLst>
                </p14:cNvPr>
                <p14:cNvContentPartPr/>
                <p14:nvPr/>
              </p14:nvContentPartPr>
              <p14:xfrm>
                <a:off x="11068756" y="2679022"/>
                <a:ext cx="276840" cy="267840"/>
              </p14:xfrm>
            </p:contentPart>
          </mc:Choice>
          <mc:Fallback xmlns="">
            <p:pic>
              <p:nvPicPr>
                <p:cNvPr id="48" name="Freihand 47">
                  <a:extLst>
                    <a:ext uri="{FF2B5EF4-FFF2-40B4-BE49-F238E27FC236}">
                      <a16:creationId xmlns:a16="http://schemas.microsoft.com/office/drawing/2014/main" id="{BA4FF567-3831-F8F9-0A6A-F205D9F0FAEF}"/>
                    </a:ext>
                  </a:extLst>
                </p:cNvPr>
                <p:cNvPicPr/>
                <p:nvPr/>
              </p:nvPicPr>
              <p:blipFill>
                <a:blip r:embed="rId52"/>
                <a:stretch>
                  <a:fillRect/>
                </a:stretch>
              </p:blipFill>
              <p:spPr>
                <a:xfrm>
                  <a:off x="11062636" y="2672902"/>
                  <a:ext cx="289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A04AC7D9-DC24-F1F4-82BE-EA05D34239D5}"/>
                    </a:ext>
                  </a:extLst>
                </p14:cNvPr>
                <p14:cNvContentPartPr/>
                <p14:nvPr/>
              </p14:nvContentPartPr>
              <p14:xfrm>
                <a:off x="9868516" y="3504862"/>
                <a:ext cx="394560" cy="162360"/>
              </p14:xfrm>
            </p:contentPart>
          </mc:Choice>
          <mc:Fallback xmlns="">
            <p:pic>
              <p:nvPicPr>
                <p:cNvPr id="50" name="Freihand 49">
                  <a:extLst>
                    <a:ext uri="{FF2B5EF4-FFF2-40B4-BE49-F238E27FC236}">
                      <a16:creationId xmlns:a16="http://schemas.microsoft.com/office/drawing/2014/main" id="{A04AC7D9-DC24-F1F4-82BE-EA05D34239D5}"/>
                    </a:ext>
                  </a:extLst>
                </p:cNvPr>
                <p:cNvPicPr/>
                <p:nvPr/>
              </p:nvPicPr>
              <p:blipFill>
                <a:blip r:embed="rId54"/>
                <a:stretch>
                  <a:fillRect/>
                </a:stretch>
              </p:blipFill>
              <p:spPr>
                <a:xfrm>
                  <a:off x="9862396" y="3498742"/>
                  <a:ext cx="406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F34EE067-B46D-2B1D-BC5E-C5A60E4DC69C}"/>
                    </a:ext>
                  </a:extLst>
                </p14:cNvPr>
                <p14:cNvContentPartPr/>
                <p14:nvPr/>
              </p14:nvContentPartPr>
              <p14:xfrm>
                <a:off x="10185316" y="3342502"/>
                <a:ext cx="5040" cy="15480"/>
              </p14:xfrm>
            </p:contentPart>
          </mc:Choice>
          <mc:Fallback xmlns="">
            <p:pic>
              <p:nvPicPr>
                <p:cNvPr id="51" name="Freihand 50">
                  <a:extLst>
                    <a:ext uri="{FF2B5EF4-FFF2-40B4-BE49-F238E27FC236}">
                      <a16:creationId xmlns:a16="http://schemas.microsoft.com/office/drawing/2014/main" id="{F34EE067-B46D-2B1D-BC5E-C5A60E4DC69C}"/>
                    </a:ext>
                  </a:extLst>
                </p:cNvPr>
                <p:cNvPicPr/>
                <p:nvPr/>
              </p:nvPicPr>
              <p:blipFill>
                <a:blip r:embed="rId56"/>
                <a:stretch>
                  <a:fillRect/>
                </a:stretch>
              </p:blipFill>
              <p:spPr>
                <a:xfrm>
                  <a:off x="10179196" y="3336382"/>
                  <a:ext cx="17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C585AB8D-A5F2-8854-30F4-7ED4CB53317A}"/>
                    </a:ext>
                  </a:extLst>
                </p14:cNvPr>
                <p14:cNvContentPartPr/>
                <p14:nvPr/>
              </p14:nvContentPartPr>
              <p14:xfrm>
                <a:off x="10439836" y="3261502"/>
                <a:ext cx="168840" cy="242280"/>
              </p14:xfrm>
            </p:contentPart>
          </mc:Choice>
          <mc:Fallback xmlns="">
            <p:pic>
              <p:nvPicPr>
                <p:cNvPr id="52" name="Freihand 51">
                  <a:extLst>
                    <a:ext uri="{FF2B5EF4-FFF2-40B4-BE49-F238E27FC236}">
                      <a16:creationId xmlns:a16="http://schemas.microsoft.com/office/drawing/2014/main" id="{C585AB8D-A5F2-8854-30F4-7ED4CB53317A}"/>
                    </a:ext>
                  </a:extLst>
                </p:cNvPr>
                <p:cNvPicPr/>
                <p:nvPr/>
              </p:nvPicPr>
              <p:blipFill>
                <a:blip r:embed="rId58"/>
                <a:stretch>
                  <a:fillRect/>
                </a:stretch>
              </p:blipFill>
              <p:spPr>
                <a:xfrm>
                  <a:off x="10433716" y="3255382"/>
                  <a:ext cx="181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Freihand 52">
                  <a:extLst>
                    <a:ext uri="{FF2B5EF4-FFF2-40B4-BE49-F238E27FC236}">
                      <a16:creationId xmlns:a16="http://schemas.microsoft.com/office/drawing/2014/main" id="{50259282-70CB-5C4E-AAE6-84E7BE0CBA01}"/>
                    </a:ext>
                  </a:extLst>
                </p14:cNvPr>
                <p14:cNvContentPartPr/>
                <p14:nvPr/>
              </p14:nvContentPartPr>
              <p14:xfrm>
                <a:off x="10593556" y="3410902"/>
                <a:ext cx="43560" cy="61920"/>
              </p14:xfrm>
            </p:contentPart>
          </mc:Choice>
          <mc:Fallback xmlns="">
            <p:pic>
              <p:nvPicPr>
                <p:cNvPr id="53" name="Freihand 52">
                  <a:extLst>
                    <a:ext uri="{FF2B5EF4-FFF2-40B4-BE49-F238E27FC236}">
                      <a16:creationId xmlns:a16="http://schemas.microsoft.com/office/drawing/2014/main" id="{50259282-70CB-5C4E-AAE6-84E7BE0CBA01}"/>
                    </a:ext>
                  </a:extLst>
                </p:cNvPr>
                <p:cNvPicPr/>
                <p:nvPr/>
              </p:nvPicPr>
              <p:blipFill>
                <a:blip r:embed="rId60"/>
                <a:stretch>
                  <a:fillRect/>
                </a:stretch>
              </p:blipFill>
              <p:spPr>
                <a:xfrm>
                  <a:off x="10587436" y="3404782"/>
                  <a:ext cx="55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8C9F2FF7-D090-5E06-3C29-320583B44882}"/>
                    </a:ext>
                  </a:extLst>
                </p14:cNvPr>
                <p14:cNvContentPartPr/>
                <p14:nvPr/>
              </p14:nvContentPartPr>
              <p14:xfrm>
                <a:off x="10676716" y="3279142"/>
                <a:ext cx="456840" cy="379440"/>
              </p14:xfrm>
            </p:contentPart>
          </mc:Choice>
          <mc:Fallback xmlns="">
            <p:pic>
              <p:nvPicPr>
                <p:cNvPr id="54" name="Freihand 53">
                  <a:extLst>
                    <a:ext uri="{FF2B5EF4-FFF2-40B4-BE49-F238E27FC236}">
                      <a16:creationId xmlns:a16="http://schemas.microsoft.com/office/drawing/2014/main" id="{8C9F2FF7-D090-5E06-3C29-320583B44882}"/>
                    </a:ext>
                  </a:extLst>
                </p:cNvPr>
                <p:cNvPicPr/>
                <p:nvPr/>
              </p:nvPicPr>
              <p:blipFill>
                <a:blip r:embed="rId62"/>
                <a:stretch>
                  <a:fillRect/>
                </a:stretch>
              </p:blipFill>
              <p:spPr>
                <a:xfrm>
                  <a:off x="10670596" y="3273022"/>
                  <a:ext cx="4690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Freihand 54">
                  <a:extLst>
                    <a:ext uri="{FF2B5EF4-FFF2-40B4-BE49-F238E27FC236}">
                      <a16:creationId xmlns:a16="http://schemas.microsoft.com/office/drawing/2014/main" id="{B48AEC1E-546F-3ACD-1EFD-0BA37ADAB0CB}"/>
                    </a:ext>
                  </a:extLst>
                </p14:cNvPr>
                <p14:cNvContentPartPr/>
                <p14:nvPr/>
              </p14:nvContentPartPr>
              <p14:xfrm>
                <a:off x="11249116" y="3083302"/>
                <a:ext cx="114840" cy="205920"/>
              </p14:xfrm>
            </p:contentPart>
          </mc:Choice>
          <mc:Fallback xmlns="">
            <p:pic>
              <p:nvPicPr>
                <p:cNvPr id="55" name="Freihand 54">
                  <a:extLst>
                    <a:ext uri="{FF2B5EF4-FFF2-40B4-BE49-F238E27FC236}">
                      <a16:creationId xmlns:a16="http://schemas.microsoft.com/office/drawing/2014/main" id="{B48AEC1E-546F-3ACD-1EFD-0BA37ADAB0CB}"/>
                    </a:ext>
                  </a:extLst>
                </p:cNvPr>
                <p:cNvPicPr/>
                <p:nvPr/>
              </p:nvPicPr>
              <p:blipFill>
                <a:blip r:embed="rId64"/>
                <a:stretch>
                  <a:fillRect/>
                </a:stretch>
              </p:blipFill>
              <p:spPr>
                <a:xfrm>
                  <a:off x="11242996" y="3077182"/>
                  <a:ext cx="1270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Freihand 55">
                  <a:extLst>
                    <a:ext uri="{FF2B5EF4-FFF2-40B4-BE49-F238E27FC236}">
                      <a16:creationId xmlns:a16="http://schemas.microsoft.com/office/drawing/2014/main" id="{D67B3452-51FD-36FF-9BBB-B5EDA351C555}"/>
                    </a:ext>
                  </a:extLst>
                </p14:cNvPr>
                <p14:cNvContentPartPr/>
                <p14:nvPr/>
              </p14:nvContentPartPr>
              <p14:xfrm>
                <a:off x="11335516" y="3189862"/>
                <a:ext cx="82800" cy="81360"/>
              </p14:xfrm>
            </p:contentPart>
          </mc:Choice>
          <mc:Fallback xmlns="">
            <p:pic>
              <p:nvPicPr>
                <p:cNvPr id="56" name="Freihand 55">
                  <a:extLst>
                    <a:ext uri="{FF2B5EF4-FFF2-40B4-BE49-F238E27FC236}">
                      <a16:creationId xmlns:a16="http://schemas.microsoft.com/office/drawing/2014/main" id="{D67B3452-51FD-36FF-9BBB-B5EDA351C555}"/>
                    </a:ext>
                  </a:extLst>
                </p:cNvPr>
                <p:cNvPicPr/>
                <p:nvPr/>
              </p:nvPicPr>
              <p:blipFill>
                <a:blip r:embed="rId66"/>
                <a:stretch>
                  <a:fillRect/>
                </a:stretch>
              </p:blipFill>
              <p:spPr>
                <a:xfrm>
                  <a:off x="11329396" y="3183742"/>
                  <a:ext cx="95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A0963B57-6AC8-9115-641F-F27234C2018E}"/>
                    </a:ext>
                  </a:extLst>
                </p14:cNvPr>
                <p14:cNvContentPartPr/>
                <p14:nvPr/>
              </p14:nvContentPartPr>
              <p14:xfrm>
                <a:off x="11429476" y="2988622"/>
                <a:ext cx="350640" cy="250560"/>
              </p14:xfrm>
            </p:contentPart>
          </mc:Choice>
          <mc:Fallback xmlns="">
            <p:pic>
              <p:nvPicPr>
                <p:cNvPr id="57" name="Freihand 56">
                  <a:extLst>
                    <a:ext uri="{FF2B5EF4-FFF2-40B4-BE49-F238E27FC236}">
                      <a16:creationId xmlns:a16="http://schemas.microsoft.com/office/drawing/2014/main" id="{A0963B57-6AC8-9115-641F-F27234C2018E}"/>
                    </a:ext>
                  </a:extLst>
                </p:cNvPr>
                <p:cNvPicPr/>
                <p:nvPr/>
              </p:nvPicPr>
              <p:blipFill>
                <a:blip r:embed="rId68"/>
                <a:stretch>
                  <a:fillRect/>
                </a:stretch>
              </p:blipFill>
              <p:spPr>
                <a:xfrm>
                  <a:off x="11423356" y="2982502"/>
                  <a:ext cx="3628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Freihand 57">
                  <a:extLst>
                    <a:ext uri="{FF2B5EF4-FFF2-40B4-BE49-F238E27FC236}">
                      <a16:creationId xmlns:a16="http://schemas.microsoft.com/office/drawing/2014/main" id="{1D6F174E-261A-A25E-4692-762946B4899A}"/>
                    </a:ext>
                  </a:extLst>
                </p14:cNvPr>
                <p14:cNvContentPartPr/>
                <p14:nvPr/>
              </p14:nvContentPartPr>
              <p14:xfrm>
                <a:off x="11858236" y="3077902"/>
                <a:ext cx="93600" cy="48240"/>
              </p14:xfrm>
            </p:contentPart>
          </mc:Choice>
          <mc:Fallback xmlns="">
            <p:pic>
              <p:nvPicPr>
                <p:cNvPr id="58" name="Freihand 57">
                  <a:extLst>
                    <a:ext uri="{FF2B5EF4-FFF2-40B4-BE49-F238E27FC236}">
                      <a16:creationId xmlns:a16="http://schemas.microsoft.com/office/drawing/2014/main" id="{1D6F174E-261A-A25E-4692-762946B4899A}"/>
                    </a:ext>
                  </a:extLst>
                </p:cNvPr>
                <p:cNvPicPr/>
                <p:nvPr/>
              </p:nvPicPr>
              <p:blipFill>
                <a:blip r:embed="rId70"/>
                <a:stretch>
                  <a:fillRect/>
                </a:stretch>
              </p:blipFill>
              <p:spPr>
                <a:xfrm>
                  <a:off x="11852116" y="3071782"/>
                  <a:ext cx="105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7AB96337-3055-0880-87F6-B804B90A8A49}"/>
                    </a:ext>
                  </a:extLst>
                </p14:cNvPr>
                <p14:cNvContentPartPr/>
                <p14:nvPr/>
              </p14:nvContentPartPr>
              <p14:xfrm>
                <a:off x="10274236" y="3728422"/>
                <a:ext cx="282600" cy="335880"/>
              </p14:xfrm>
            </p:contentPart>
          </mc:Choice>
          <mc:Fallback xmlns="">
            <p:pic>
              <p:nvPicPr>
                <p:cNvPr id="59" name="Freihand 58">
                  <a:extLst>
                    <a:ext uri="{FF2B5EF4-FFF2-40B4-BE49-F238E27FC236}">
                      <a16:creationId xmlns:a16="http://schemas.microsoft.com/office/drawing/2014/main" id="{7AB96337-3055-0880-87F6-B804B90A8A49}"/>
                    </a:ext>
                  </a:extLst>
                </p:cNvPr>
                <p:cNvPicPr/>
                <p:nvPr/>
              </p:nvPicPr>
              <p:blipFill>
                <a:blip r:embed="rId72"/>
                <a:stretch>
                  <a:fillRect/>
                </a:stretch>
              </p:blipFill>
              <p:spPr>
                <a:xfrm>
                  <a:off x="10268116" y="3722302"/>
                  <a:ext cx="294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AE5DAC47-E098-884A-6515-4763D6B433FE}"/>
                    </a:ext>
                  </a:extLst>
                </p14:cNvPr>
                <p14:cNvContentPartPr/>
                <p14:nvPr/>
              </p14:nvContentPartPr>
              <p14:xfrm>
                <a:off x="10638196" y="3594142"/>
                <a:ext cx="146160" cy="227880"/>
              </p14:xfrm>
            </p:contentPart>
          </mc:Choice>
          <mc:Fallback xmlns="">
            <p:pic>
              <p:nvPicPr>
                <p:cNvPr id="60" name="Freihand 59">
                  <a:extLst>
                    <a:ext uri="{FF2B5EF4-FFF2-40B4-BE49-F238E27FC236}">
                      <a16:creationId xmlns:a16="http://schemas.microsoft.com/office/drawing/2014/main" id="{AE5DAC47-E098-884A-6515-4763D6B433FE}"/>
                    </a:ext>
                  </a:extLst>
                </p:cNvPr>
                <p:cNvPicPr/>
                <p:nvPr/>
              </p:nvPicPr>
              <p:blipFill>
                <a:blip r:embed="rId74"/>
                <a:stretch>
                  <a:fillRect/>
                </a:stretch>
              </p:blipFill>
              <p:spPr>
                <a:xfrm>
                  <a:off x="10632076" y="3588022"/>
                  <a:ext cx="158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7A90F53E-DBA5-F105-09C7-EA89C238E63C}"/>
                    </a:ext>
                  </a:extLst>
                </p14:cNvPr>
                <p14:cNvContentPartPr/>
                <p14:nvPr/>
              </p14:nvContentPartPr>
              <p14:xfrm>
                <a:off x="10732876" y="3535462"/>
                <a:ext cx="144720" cy="258840"/>
              </p14:xfrm>
            </p:contentPart>
          </mc:Choice>
          <mc:Fallback xmlns="">
            <p:pic>
              <p:nvPicPr>
                <p:cNvPr id="61" name="Freihand 60">
                  <a:extLst>
                    <a:ext uri="{FF2B5EF4-FFF2-40B4-BE49-F238E27FC236}">
                      <a16:creationId xmlns:a16="http://schemas.microsoft.com/office/drawing/2014/main" id="{7A90F53E-DBA5-F105-09C7-EA89C238E63C}"/>
                    </a:ext>
                  </a:extLst>
                </p:cNvPr>
                <p:cNvPicPr/>
                <p:nvPr/>
              </p:nvPicPr>
              <p:blipFill>
                <a:blip r:embed="rId76"/>
                <a:stretch>
                  <a:fillRect/>
                </a:stretch>
              </p:blipFill>
              <p:spPr>
                <a:xfrm>
                  <a:off x="10726756" y="3529342"/>
                  <a:ext cx="156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4420CD7E-307D-003A-C3F0-86676DF5DE27}"/>
                    </a:ext>
                  </a:extLst>
                </p14:cNvPr>
                <p14:cNvContentPartPr/>
                <p14:nvPr/>
              </p14:nvContentPartPr>
              <p14:xfrm>
                <a:off x="10943116" y="3604582"/>
                <a:ext cx="137160" cy="135000"/>
              </p14:xfrm>
            </p:contentPart>
          </mc:Choice>
          <mc:Fallback xmlns="">
            <p:pic>
              <p:nvPicPr>
                <p:cNvPr id="62" name="Freihand 61">
                  <a:extLst>
                    <a:ext uri="{FF2B5EF4-FFF2-40B4-BE49-F238E27FC236}">
                      <a16:creationId xmlns:a16="http://schemas.microsoft.com/office/drawing/2014/main" id="{4420CD7E-307D-003A-C3F0-86676DF5DE27}"/>
                    </a:ext>
                  </a:extLst>
                </p:cNvPr>
                <p:cNvPicPr/>
                <p:nvPr/>
              </p:nvPicPr>
              <p:blipFill>
                <a:blip r:embed="rId78"/>
                <a:stretch>
                  <a:fillRect/>
                </a:stretch>
              </p:blipFill>
              <p:spPr>
                <a:xfrm>
                  <a:off x="10936996" y="3598462"/>
                  <a:ext cx="149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FA07A25B-F199-A4D4-9C2C-B39BB16B0C1E}"/>
                    </a:ext>
                  </a:extLst>
                </p14:cNvPr>
                <p14:cNvContentPartPr/>
                <p14:nvPr/>
              </p14:nvContentPartPr>
              <p14:xfrm>
                <a:off x="11122756" y="3535822"/>
                <a:ext cx="140040" cy="168480"/>
              </p14:xfrm>
            </p:contentPart>
          </mc:Choice>
          <mc:Fallback xmlns="">
            <p:pic>
              <p:nvPicPr>
                <p:cNvPr id="63" name="Freihand 62">
                  <a:extLst>
                    <a:ext uri="{FF2B5EF4-FFF2-40B4-BE49-F238E27FC236}">
                      <a16:creationId xmlns:a16="http://schemas.microsoft.com/office/drawing/2014/main" id="{FA07A25B-F199-A4D4-9C2C-B39BB16B0C1E}"/>
                    </a:ext>
                  </a:extLst>
                </p:cNvPr>
                <p:cNvPicPr/>
                <p:nvPr/>
              </p:nvPicPr>
              <p:blipFill>
                <a:blip r:embed="rId80"/>
                <a:stretch>
                  <a:fillRect/>
                </a:stretch>
              </p:blipFill>
              <p:spPr>
                <a:xfrm>
                  <a:off x="11116636" y="3529702"/>
                  <a:ext cx="152280" cy="18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65" name="Freihand 64">
                <a:extLst>
                  <a:ext uri="{FF2B5EF4-FFF2-40B4-BE49-F238E27FC236}">
                    <a16:creationId xmlns:a16="http://schemas.microsoft.com/office/drawing/2014/main" id="{4193B0E2-EA8E-FF78-0C03-62A6667CD118}"/>
                  </a:ext>
                </a:extLst>
              </p14:cNvPr>
              <p14:cNvContentPartPr/>
              <p14:nvPr/>
            </p14:nvContentPartPr>
            <p14:xfrm>
              <a:off x="1807036" y="4993462"/>
              <a:ext cx="1337760" cy="48960"/>
            </p14:xfrm>
          </p:contentPart>
        </mc:Choice>
        <mc:Fallback xmlns="">
          <p:pic>
            <p:nvPicPr>
              <p:cNvPr id="65" name="Freihand 64">
                <a:extLst>
                  <a:ext uri="{FF2B5EF4-FFF2-40B4-BE49-F238E27FC236}">
                    <a16:creationId xmlns:a16="http://schemas.microsoft.com/office/drawing/2014/main" id="{4193B0E2-EA8E-FF78-0C03-62A6667CD118}"/>
                  </a:ext>
                </a:extLst>
              </p:cNvPr>
              <p:cNvPicPr/>
              <p:nvPr/>
            </p:nvPicPr>
            <p:blipFill>
              <a:blip r:embed="rId82"/>
              <a:stretch>
                <a:fillRect/>
              </a:stretch>
            </p:blipFill>
            <p:spPr>
              <a:xfrm>
                <a:off x="1800916" y="4987342"/>
                <a:ext cx="1350000" cy="61200"/>
              </a:xfrm>
              <a:prstGeom prst="rect">
                <a:avLst/>
              </a:prstGeom>
            </p:spPr>
          </p:pic>
        </mc:Fallback>
      </mc:AlternateContent>
      <p:grpSp>
        <p:nvGrpSpPr>
          <p:cNvPr id="108" name="Gruppieren 107">
            <a:extLst>
              <a:ext uri="{FF2B5EF4-FFF2-40B4-BE49-F238E27FC236}">
                <a16:creationId xmlns:a16="http://schemas.microsoft.com/office/drawing/2014/main" id="{4EAC1069-CE47-BFD3-52BB-CD628BE6BF31}"/>
              </a:ext>
            </a:extLst>
          </p:cNvPr>
          <p:cNvGrpSpPr/>
          <p:nvPr/>
        </p:nvGrpSpPr>
        <p:grpSpPr>
          <a:xfrm>
            <a:off x="7762516" y="5589622"/>
            <a:ext cx="325440" cy="223560"/>
            <a:chOff x="7762516" y="5589622"/>
            <a:chExt cx="325440" cy="223560"/>
          </a:xfrm>
        </p:grpSpPr>
        <mc:AlternateContent xmlns:mc="http://schemas.openxmlformats.org/markup-compatibility/2006" xmlns:p14="http://schemas.microsoft.com/office/powerpoint/2010/main">
          <mc:Choice Requires="p14">
            <p:contentPart p14:bwMode="auto" r:id="rId83">
              <p14:nvContentPartPr>
                <p14:cNvPr id="105" name="Freihand 104">
                  <a:extLst>
                    <a:ext uri="{FF2B5EF4-FFF2-40B4-BE49-F238E27FC236}">
                      <a16:creationId xmlns:a16="http://schemas.microsoft.com/office/drawing/2014/main" id="{C897FD62-DF12-F7F2-D1ED-6A57181F24E7}"/>
                    </a:ext>
                  </a:extLst>
                </p14:cNvPr>
                <p14:cNvContentPartPr/>
                <p14:nvPr/>
              </p14:nvContentPartPr>
              <p14:xfrm>
                <a:off x="7762516" y="5636782"/>
                <a:ext cx="77400" cy="170280"/>
              </p14:xfrm>
            </p:contentPart>
          </mc:Choice>
          <mc:Fallback xmlns="">
            <p:pic>
              <p:nvPicPr>
                <p:cNvPr id="105" name="Freihand 104">
                  <a:extLst>
                    <a:ext uri="{FF2B5EF4-FFF2-40B4-BE49-F238E27FC236}">
                      <a16:creationId xmlns:a16="http://schemas.microsoft.com/office/drawing/2014/main" id="{C897FD62-DF12-F7F2-D1ED-6A57181F24E7}"/>
                    </a:ext>
                  </a:extLst>
                </p:cNvPr>
                <p:cNvPicPr/>
                <p:nvPr/>
              </p:nvPicPr>
              <p:blipFill>
                <a:blip r:embed="rId84"/>
                <a:stretch>
                  <a:fillRect/>
                </a:stretch>
              </p:blipFill>
              <p:spPr>
                <a:xfrm>
                  <a:off x="7756396" y="5630662"/>
                  <a:ext cx="89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6" name="Freihand 105">
                  <a:extLst>
                    <a:ext uri="{FF2B5EF4-FFF2-40B4-BE49-F238E27FC236}">
                      <a16:creationId xmlns:a16="http://schemas.microsoft.com/office/drawing/2014/main" id="{5D6CDD6A-BE36-56C9-D681-799718DFE9AC}"/>
                    </a:ext>
                  </a:extLst>
                </p14:cNvPr>
                <p14:cNvContentPartPr/>
                <p14:nvPr/>
              </p14:nvContentPartPr>
              <p14:xfrm>
                <a:off x="7798876" y="5617702"/>
                <a:ext cx="94320" cy="195480"/>
              </p14:xfrm>
            </p:contentPart>
          </mc:Choice>
          <mc:Fallback xmlns="">
            <p:pic>
              <p:nvPicPr>
                <p:cNvPr id="106" name="Freihand 105">
                  <a:extLst>
                    <a:ext uri="{FF2B5EF4-FFF2-40B4-BE49-F238E27FC236}">
                      <a16:creationId xmlns:a16="http://schemas.microsoft.com/office/drawing/2014/main" id="{5D6CDD6A-BE36-56C9-D681-799718DFE9AC}"/>
                    </a:ext>
                  </a:extLst>
                </p:cNvPr>
                <p:cNvPicPr/>
                <p:nvPr/>
              </p:nvPicPr>
              <p:blipFill>
                <a:blip r:embed="rId86"/>
                <a:stretch>
                  <a:fillRect/>
                </a:stretch>
              </p:blipFill>
              <p:spPr>
                <a:xfrm>
                  <a:off x="7792756" y="5611582"/>
                  <a:ext cx="106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7" name="Freihand 106">
                  <a:extLst>
                    <a:ext uri="{FF2B5EF4-FFF2-40B4-BE49-F238E27FC236}">
                      <a16:creationId xmlns:a16="http://schemas.microsoft.com/office/drawing/2014/main" id="{80BCB56C-6CE0-4F0A-8BF3-4E0B8F226F69}"/>
                    </a:ext>
                  </a:extLst>
                </p14:cNvPr>
                <p14:cNvContentPartPr/>
                <p14:nvPr/>
              </p14:nvContentPartPr>
              <p14:xfrm>
                <a:off x="7960516" y="5589622"/>
                <a:ext cx="127440" cy="215640"/>
              </p14:xfrm>
            </p:contentPart>
          </mc:Choice>
          <mc:Fallback xmlns="">
            <p:pic>
              <p:nvPicPr>
                <p:cNvPr id="107" name="Freihand 106">
                  <a:extLst>
                    <a:ext uri="{FF2B5EF4-FFF2-40B4-BE49-F238E27FC236}">
                      <a16:creationId xmlns:a16="http://schemas.microsoft.com/office/drawing/2014/main" id="{80BCB56C-6CE0-4F0A-8BF3-4E0B8F226F69}"/>
                    </a:ext>
                  </a:extLst>
                </p:cNvPr>
                <p:cNvPicPr/>
                <p:nvPr/>
              </p:nvPicPr>
              <p:blipFill>
                <a:blip r:embed="rId88"/>
                <a:stretch>
                  <a:fillRect/>
                </a:stretch>
              </p:blipFill>
              <p:spPr>
                <a:xfrm>
                  <a:off x="7954396" y="5583502"/>
                  <a:ext cx="139680" cy="227880"/>
                </a:xfrm>
                <a:prstGeom prst="rect">
                  <a:avLst/>
                </a:prstGeom>
              </p:spPr>
            </p:pic>
          </mc:Fallback>
        </mc:AlternateContent>
      </p:grpSp>
      <p:grpSp>
        <p:nvGrpSpPr>
          <p:cNvPr id="132" name="Gruppieren 131">
            <a:extLst>
              <a:ext uri="{FF2B5EF4-FFF2-40B4-BE49-F238E27FC236}">
                <a16:creationId xmlns:a16="http://schemas.microsoft.com/office/drawing/2014/main" id="{26F0D9CD-A851-23CD-2F81-7F43F1F8DC3D}"/>
              </a:ext>
            </a:extLst>
          </p:cNvPr>
          <p:cNvGrpSpPr/>
          <p:nvPr/>
        </p:nvGrpSpPr>
        <p:grpSpPr>
          <a:xfrm>
            <a:off x="2481676" y="5574862"/>
            <a:ext cx="5066280" cy="1112040"/>
            <a:chOff x="2481676" y="5574862"/>
            <a:chExt cx="5066280" cy="1112040"/>
          </a:xfrm>
        </p:grpSpPr>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111AD075-7F33-6C80-5EEC-CD7AE397665E}"/>
                    </a:ext>
                  </a:extLst>
                </p14:cNvPr>
                <p14:cNvContentPartPr/>
                <p14:nvPr/>
              </p14:nvContentPartPr>
              <p14:xfrm>
                <a:off x="4244596" y="5689342"/>
                <a:ext cx="427680" cy="258480"/>
              </p14:xfrm>
            </p:contentPart>
          </mc:Choice>
          <mc:Fallback xmlns="">
            <p:pic>
              <p:nvPicPr>
                <p:cNvPr id="76" name="Freihand 75">
                  <a:extLst>
                    <a:ext uri="{FF2B5EF4-FFF2-40B4-BE49-F238E27FC236}">
                      <a16:creationId xmlns:a16="http://schemas.microsoft.com/office/drawing/2014/main" id="{111AD075-7F33-6C80-5EEC-CD7AE397665E}"/>
                    </a:ext>
                  </a:extLst>
                </p:cNvPr>
                <p:cNvPicPr/>
                <p:nvPr/>
              </p:nvPicPr>
              <p:blipFill>
                <a:blip r:embed="rId90"/>
                <a:stretch>
                  <a:fillRect/>
                </a:stretch>
              </p:blipFill>
              <p:spPr>
                <a:xfrm>
                  <a:off x="4238476" y="5683222"/>
                  <a:ext cx="4399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F58C764B-6437-2E66-FC3A-FBB4AFADCB96}"/>
                    </a:ext>
                  </a:extLst>
                </p14:cNvPr>
                <p14:cNvContentPartPr/>
                <p14:nvPr/>
              </p14:nvContentPartPr>
              <p14:xfrm>
                <a:off x="4866676" y="5746942"/>
                <a:ext cx="174960" cy="149400"/>
              </p14:xfrm>
            </p:contentPart>
          </mc:Choice>
          <mc:Fallback xmlns="">
            <p:pic>
              <p:nvPicPr>
                <p:cNvPr id="77" name="Freihand 76">
                  <a:extLst>
                    <a:ext uri="{FF2B5EF4-FFF2-40B4-BE49-F238E27FC236}">
                      <a16:creationId xmlns:a16="http://schemas.microsoft.com/office/drawing/2014/main" id="{F58C764B-6437-2E66-FC3A-FBB4AFADCB96}"/>
                    </a:ext>
                  </a:extLst>
                </p:cNvPr>
                <p:cNvPicPr/>
                <p:nvPr/>
              </p:nvPicPr>
              <p:blipFill>
                <a:blip r:embed="rId92"/>
                <a:stretch>
                  <a:fillRect/>
                </a:stretch>
              </p:blipFill>
              <p:spPr>
                <a:xfrm>
                  <a:off x="4860556" y="5740822"/>
                  <a:ext cx="187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29759C6E-6E0D-551B-1C42-C0B7A03CC607}"/>
                    </a:ext>
                  </a:extLst>
                </p14:cNvPr>
                <p14:cNvContentPartPr/>
                <p14:nvPr/>
              </p14:nvContentPartPr>
              <p14:xfrm>
                <a:off x="5003836" y="5688622"/>
                <a:ext cx="42120" cy="36000"/>
              </p14:xfrm>
            </p:contentPart>
          </mc:Choice>
          <mc:Fallback xmlns="">
            <p:pic>
              <p:nvPicPr>
                <p:cNvPr id="78" name="Freihand 77">
                  <a:extLst>
                    <a:ext uri="{FF2B5EF4-FFF2-40B4-BE49-F238E27FC236}">
                      <a16:creationId xmlns:a16="http://schemas.microsoft.com/office/drawing/2014/main" id="{29759C6E-6E0D-551B-1C42-C0B7A03CC607}"/>
                    </a:ext>
                  </a:extLst>
                </p:cNvPr>
                <p:cNvPicPr/>
                <p:nvPr/>
              </p:nvPicPr>
              <p:blipFill>
                <a:blip r:embed="rId94"/>
                <a:stretch>
                  <a:fillRect/>
                </a:stretch>
              </p:blipFill>
              <p:spPr>
                <a:xfrm>
                  <a:off x="4997716" y="5682502"/>
                  <a:ext cx="54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C75885C4-03D5-96C7-5F6C-B0475E5E9B91}"/>
                    </a:ext>
                  </a:extLst>
                </p14:cNvPr>
                <p14:cNvContentPartPr/>
                <p14:nvPr/>
              </p14:nvContentPartPr>
              <p14:xfrm>
                <a:off x="5134516" y="5609782"/>
                <a:ext cx="126360" cy="224640"/>
              </p14:xfrm>
            </p:contentPart>
          </mc:Choice>
          <mc:Fallback xmlns="">
            <p:pic>
              <p:nvPicPr>
                <p:cNvPr id="79" name="Freihand 78">
                  <a:extLst>
                    <a:ext uri="{FF2B5EF4-FFF2-40B4-BE49-F238E27FC236}">
                      <a16:creationId xmlns:a16="http://schemas.microsoft.com/office/drawing/2014/main" id="{C75885C4-03D5-96C7-5F6C-B0475E5E9B91}"/>
                    </a:ext>
                  </a:extLst>
                </p:cNvPr>
                <p:cNvPicPr/>
                <p:nvPr/>
              </p:nvPicPr>
              <p:blipFill>
                <a:blip r:embed="rId96"/>
                <a:stretch>
                  <a:fillRect/>
                </a:stretch>
              </p:blipFill>
              <p:spPr>
                <a:xfrm>
                  <a:off x="5128396" y="5603662"/>
                  <a:ext cx="138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0CACFB1-4455-D52D-A582-1DA8BD4AEAFE}"/>
                    </a:ext>
                  </a:extLst>
                </p14:cNvPr>
                <p14:cNvContentPartPr/>
                <p14:nvPr/>
              </p14:nvContentPartPr>
              <p14:xfrm>
                <a:off x="5440876" y="5646502"/>
                <a:ext cx="276480" cy="154800"/>
              </p14:xfrm>
            </p:contentPart>
          </mc:Choice>
          <mc:Fallback xmlns="">
            <p:pic>
              <p:nvPicPr>
                <p:cNvPr id="80" name="Freihand 79">
                  <a:extLst>
                    <a:ext uri="{FF2B5EF4-FFF2-40B4-BE49-F238E27FC236}">
                      <a16:creationId xmlns:a16="http://schemas.microsoft.com/office/drawing/2014/main" id="{80CACFB1-4455-D52D-A582-1DA8BD4AEAFE}"/>
                    </a:ext>
                  </a:extLst>
                </p:cNvPr>
                <p:cNvPicPr/>
                <p:nvPr/>
              </p:nvPicPr>
              <p:blipFill>
                <a:blip r:embed="rId98"/>
                <a:stretch>
                  <a:fillRect/>
                </a:stretch>
              </p:blipFill>
              <p:spPr>
                <a:xfrm>
                  <a:off x="5434756" y="5640382"/>
                  <a:ext cx="288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178918FE-026C-EA1D-4082-CEA73B2481C8}"/>
                    </a:ext>
                  </a:extLst>
                </p14:cNvPr>
                <p14:cNvContentPartPr/>
                <p14:nvPr/>
              </p14:nvContentPartPr>
              <p14:xfrm>
                <a:off x="5618356" y="5574862"/>
                <a:ext cx="3600" cy="6480"/>
              </p14:xfrm>
            </p:contentPart>
          </mc:Choice>
          <mc:Fallback xmlns="">
            <p:pic>
              <p:nvPicPr>
                <p:cNvPr id="81" name="Freihand 80">
                  <a:extLst>
                    <a:ext uri="{FF2B5EF4-FFF2-40B4-BE49-F238E27FC236}">
                      <a16:creationId xmlns:a16="http://schemas.microsoft.com/office/drawing/2014/main" id="{178918FE-026C-EA1D-4082-CEA73B2481C8}"/>
                    </a:ext>
                  </a:extLst>
                </p:cNvPr>
                <p:cNvPicPr/>
                <p:nvPr/>
              </p:nvPicPr>
              <p:blipFill>
                <a:blip r:embed="rId100"/>
                <a:stretch>
                  <a:fillRect/>
                </a:stretch>
              </p:blipFill>
              <p:spPr>
                <a:xfrm>
                  <a:off x="5612236" y="5568742"/>
                  <a:ext cx="1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36EBE38A-2D16-034B-36E8-BAFFB0127FB4}"/>
                    </a:ext>
                  </a:extLst>
                </p14:cNvPr>
                <p14:cNvContentPartPr/>
                <p14:nvPr/>
              </p14:nvContentPartPr>
              <p14:xfrm>
                <a:off x="5974396" y="5645782"/>
                <a:ext cx="265320" cy="211680"/>
              </p14:xfrm>
            </p:contentPart>
          </mc:Choice>
          <mc:Fallback xmlns="">
            <p:pic>
              <p:nvPicPr>
                <p:cNvPr id="82" name="Freihand 81">
                  <a:extLst>
                    <a:ext uri="{FF2B5EF4-FFF2-40B4-BE49-F238E27FC236}">
                      <a16:creationId xmlns:a16="http://schemas.microsoft.com/office/drawing/2014/main" id="{36EBE38A-2D16-034B-36E8-BAFFB0127FB4}"/>
                    </a:ext>
                  </a:extLst>
                </p:cNvPr>
                <p:cNvPicPr/>
                <p:nvPr/>
              </p:nvPicPr>
              <p:blipFill>
                <a:blip r:embed="rId102"/>
                <a:stretch>
                  <a:fillRect/>
                </a:stretch>
              </p:blipFill>
              <p:spPr>
                <a:xfrm>
                  <a:off x="5968276" y="5639662"/>
                  <a:ext cx="277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6727D751-698B-892C-BE77-8B5A3BC21AEC}"/>
                    </a:ext>
                  </a:extLst>
                </p14:cNvPr>
                <p14:cNvContentPartPr/>
                <p14:nvPr/>
              </p14:nvContentPartPr>
              <p14:xfrm>
                <a:off x="6298036" y="5711662"/>
                <a:ext cx="79560" cy="302760"/>
              </p14:xfrm>
            </p:contentPart>
          </mc:Choice>
          <mc:Fallback xmlns="">
            <p:pic>
              <p:nvPicPr>
                <p:cNvPr id="83" name="Freihand 82">
                  <a:extLst>
                    <a:ext uri="{FF2B5EF4-FFF2-40B4-BE49-F238E27FC236}">
                      <a16:creationId xmlns:a16="http://schemas.microsoft.com/office/drawing/2014/main" id="{6727D751-698B-892C-BE77-8B5A3BC21AEC}"/>
                    </a:ext>
                  </a:extLst>
                </p:cNvPr>
                <p:cNvPicPr/>
                <p:nvPr/>
              </p:nvPicPr>
              <p:blipFill>
                <a:blip r:embed="rId104"/>
                <a:stretch>
                  <a:fillRect/>
                </a:stretch>
              </p:blipFill>
              <p:spPr>
                <a:xfrm>
                  <a:off x="6291916" y="5705542"/>
                  <a:ext cx="918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64A04E80-CB35-0ED9-D49A-C31F1A13E594}"/>
                    </a:ext>
                  </a:extLst>
                </p14:cNvPr>
                <p14:cNvContentPartPr/>
                <p14:nvPr/>
              </p14:nvContentPartPr>
              <p14:xfrm>
                <a:off x="6412156" y="5627062"/>
                <a:ext cx="100080" cy="221400"/>
              </p14:xfrm>
            </p:contentPart>
          </mc:Choice>
          <mc:Fallback xmlns="">
            <p:pic>
              <p:nvPicPr>
                <p:cNvPr id="84" name="Freihand 83">
                  <a:extLst>
                    <a:ext uri="{FF2B5EF4-FFF2-40B4-BE49-F238E27FC236}">
                      <a16:creationId xmlns:a16="http://schemas.microsoft.com/office/drawing/2014/main" id="{64A04E80-CB35-0ED9-D49A-C31F1A13E594}"/>
                    </a:ext>
                  </a:extLst>
                </p:cNvPr>
                <p:cNvPicPr/>
                <p:nvPr/>
              </p:nvPicPr>
              <p:blipFill>
                <a:blip r:embed="rId106"/>
                <a:stretch>
                  <a:fillRect/>
                </a:stretch>
              </p:blipFill>
              <p:spPr>
                <a:xfrm>
                  <a:off x="6406036" y="5620942"/>
                  <a:ext cx="112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8644226C-DD6B-0E25-AEE4-D3C03DDD8990}"/>
                    </a:ext>
                  </a:extLst>
                </p14:cNvPr>
                <p14:cNvContentPartPr/>
                <p14:nvPr/>
              </p14:nvContentPartPr>
              <p14:xfrm>
                <a:off x="6559036" y="5594662"/>
                <a:ext cx="147240" cy="221040"/>
              </p14:xfrm>
            </p:contentPart>
          </mc:Choice>
          <mc:Fallback xmlns="">
            <p:pic>
              <p:nvPicPr>
                <p:cNvPr id="85" name="Freihand 84">
                  <a:extLst>
                    <a:ext uri="{FF2B5EF4-FFF2-40B4-BE49-F238E27FC236}">
                      <a16:creationId xmlns:a16="http://schemas.microsoft.com/office/drawing/2014/main" id="{8644226C-DD6B-0E25-AEE4-D3C03DDD8990}"/>
                    </a:ext>
                  </a:extLst>
                </p:cNvPr>
                <p:cNvPicPr/>
                <p:nvPr/>
              </p:nvPicPr>
              <p:blipFill>
                <a:blip r:embed="rId108"/>
                <a:stretch>
                  <a:fillRect/>
                </a:stretch>
              </p:blipFill>
              <p:spPr>
                <a:xfrm>
                  <a:off x="6552916" y="5588542"/>
                  <a:ext cx="159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B65FC237-2AA8-7DB0-15B3-84CA93F2A5CB}"/>
                    </a:ext>
                  </a:extLst>
                </p14:cNvPr>
                <p14:cNvContentPartPr/>
                <p14:nvPr/>
              </p14:nvContentPartPr>
              <p14:xfrm>
                <a:off x="6748756" y="5656942"/>
                <a:ext cx="36720" cy="141120"/>
              </p14:xfrm>
            </p:contentPart>
          </mc:Choice>
          <mc:Fallback xmlns="">
            <p:pic>
              <p:nvPicPr>
                <p:cNvPr id="86" name="Freihand 85">
                  <a:extLst>
                    <a:ext uri="{FF2B5EF4-FFF2-40B4-BE49-F238E27FC236}">
                      <a16:creationId xmlns:a16="http://schemas.microsoft.com/office/drawing/2014/main" id="{B65FC237-2AA8-7DB0-15B3-84CA93F2A5CB}"/>
                    </a:ext>
                  </a:extLst>
                </p:cNvPr>
                <p:cNvPicPr/>
                <p:nvPr/>
              </p:nvPicPr>
              <p:blipFill>
                <a:blip r:embed="rId110"/>
                <a:stretch>
                  <a:fillRect/>
                </a:stretch>
              </p:blipFill>
              <p:spPr>
                <a:xfrm>
                  <a:off x="6742636" y="5650822"/>
                  <a:ext cx="48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Freihand 86">
                  <a:extLst>
                    <a:ext uri="{FF2B5EF4-FFF2-40B4-BE49-F238E27FC236}">
                      <a16:creationId xmlns:a16="http://schemas.microsoft.com/office/drawing/2014/main" id="{CF8BAEFD-39A6-5495-3B49-190A0450A158}"/>
                    </a:ext>
                  </a:extLst>
                </p14:cNvPr>
                <p14:cNvContentPartPr/>
                <p14:nvPr/>
              </p14:nvContentPartPr>
              <p14:xfrm>
                <a:off x="6855676" y="5575942"/>
                <a:ext cx="111600" cy="234720"/>
              </p14:xfrm>
            </p:contentPart>
          </mc:Choice>
          <mc:Fallback xmlns="">
            <p:pic>
              <p:nvPicPr>
                <p:cNvPr id="87" name="Freihand 86">
                  <a:extLst>
                    <a:ext uri="{FF2B5EF4-FFF2-40B4-BE49-F238E27FC236}">
                      <a16:creationId xmlns:a16="http://schemas.microsoft.com/office/drawing/2014/main" id="{CF8BAEFD-39A6-5495-3B49-190A0450A158}"/>
                    </a:ext>
                  </a:extLst>
                </p:cNvPr>
                <p:cNvPicPr/>
                <p:nvPr/>
              </p:nvPicPr>
              <p:blipFill>
                <a:blip r:embed="rId112"/>
                <a:stretch>
                  <a:fillRect/>
                </a:stretch>
              </p:blipFill>
              <p:spPr>
                <a:xfrm>
                  <a:off x="6849556" y="5569822"/>
                  <a:ext cx="123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ACD8D1F3-4B0D-46B5-A1B6-05596B6047AC}"/>
                    </a:ext>
                  </a:extLst>
                </p14:cNvPr>
                <p14:cNvContentPartPr/>
                <p14:nvPr/>
              </p14:nvContentPartPr>
              <p14:xfrm>
                <a:off x="6958276" y="5713102"/>
                <a:ext cx="265680" cy="98280"/>
              </p14:xfrm>
            </p:contentPart>
          </mc:Choice>
          <mc:Fallback xmlns="">
            <p:pic>
              <p:nvPicPr>
                <p:cNvPr id="88" name="Freihand 87">
                  <a:extLst>
                    <a:ext uri="{FF2B5EF4-FFF2-40B4-BE49-F238E27FC236}">
                      <a16:creationId xmlns:a16="http://schemas.microsoft.com/office/drawing/2014/main" id="{ACD8D1F3-4B0D-46B5-A1B6-05596B6047AC}"/>
                    </a:ext>
                  </a:extLst>
                </p:cNvPr>
                <p:cNvPicPr/>
                <p:nvPr/>
              </p:nvPicPr>
              <p:blipFill>
                <a:blip r:embed="rId114"/>
                <a:stretch>
                  <a:fillRect/>
                </a:stretch>
              </p:blipFill>
              <p:spPr>
                <a:xfrm>
                  <a:off x="6952156" y="5706982"/>
                  <a:ext cx="27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 name="Freihand 88">
                  <a:extLst>
                    <a:ext uri="{FF2B5EF4-FFF2-40B4-BE49-F238E27FC236}">
                      <a16:creationId xmlns:a16="http://schemas.microsoft.com/office/drawing/2014/main" id="{7F6598DF-B48A-862A-B0C8-BD320D220454}"/>
                    </a:ext>
                  </a:extLst>
                </p14:cNvPr>
                <p14:cNvContentPartPr/>
                <p14:nvPr/>
              </p14:nvContentPartPr>
              <p14:xfrm>
                <a:off x="7234756" y="5683942"/>
                <a:ext cx="237600" cy="138960"/>
              </p14:xfrm>
            </p:contentPart>
          </mc:Choice>
          <mc:Fallback xmlns="">
            <p:pic>
              <p:nvPicPr>
                <p:cNvPr id="89" name="Freihand 88">
                  <a:extLst>
                    <a:ext uri="{FF2B5EF4-FFF2-40B4-BE49-F238E27FC236}">
                      <a16:creationId xmlns:a16="http://schemas.microsoft.com/office/drawing/2014/main" id="{7F6598DF-B48A-862A-B0C8-BD320D220454}"/>
                    </a:ext>
                  </a:extLst>
                </p:cNvPr>
                <p:cNvPicPr/>
                <p:nvPr/>
              </p:nvPicPr>
              <p:blipFill>
                <a:blip r:embed="rId116"/>
                <a:stretch>
                  <a:fillRect/>
                </a:stretch>
              </p:blipFill>
              <p:spPr>
                <a:xfrm>
                  <a:off x="7228636" y="5677822"/>
                  <a:ext cx="249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66AD9A9E-DADF-8B8E-F890-680749E958E4}"/>
                    </a:ext>
                  </a:extLst>
                </p14:cNvPr>
                <p14:cNvContentPartPr/>
                <p14:nvPr/>
              </p14:nvContentPartPr>
              <p14:xfrm>
                <a:off x="2481676" y="5995702"/>
                <a:ext cx="174240" cy="66960"/>
              </p14:xfrm>
            </p:contentPart>
          </mc:Choice>
          <mc:Fallback xmlns="">
            <p:pic>
              <p:nvPicPr>
                <p:cNvPr id="66" name="Freihand 65">
                  <a:extLst>
                    <a:ext uri="{FF2B5EF4-FFF2-40B4-BE49-F238E27FC236}">
                      <a16:creationId xmlns:a16="http://schemas.microsoft.com/office/drawing/2014/main" id="{66AD9A9E-DADF-8B8E-F890-680749E958E4}"/>
                    </a:ext>
                  </a:extLst>
                </p:cNvPr>
                <p:cNvPicPr/>
                <p:nvPr/>
              </p:nvPicPr>
              <p:blipFill>
                <a:blip r:embed="rId118"/>
                <a:stretch>
                  <a:fillRect/>
                </a:stretch>
              </p:blipFill>
              <p:spPr>
                <a:xfrm>
                  <a:off x="2475556" y="5989582"/>
                  <a:ext cx="186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8CEAFED5-E0E7-DC5C-C98C-0DDDACE8A60E}"/>
                    </a:ext>
                  </a:extLst>
                </p14:cNvPr>
                <p14:cNvContentPartPr/>
                <p14:nvPr/>
              </p14:nvContentPartPr>
              <p14:xfrm>
                <a:off x="2535676" y="5945302"/>
                <a:ext cx="195480" cy="183960"/>
              </p14:xfrm>
            </p:contentPart>
          </mc:Choice>
          <mc:Fallback xmlns="">
            <p:pic>
              <p:nvPicPr>
                <p:cNvPr id="67" name="Freihand 66">
                  <a:extLst>
                    <a:ext uri="{FF2B5EF4-FFF2-40B4-BE49-F238E27FC236}">
                      <a16:creationId xmlns:a16="http://schemas.microsoft.com/office/drawing/2014/main" id="{8CEAFED5-E0E7-DC5C-C98C-0DDDACE8A60E}"/>
                    </a:ext>
                  </a:extLst>
                </p:cNvPr>
                <p:cNvPicPr/>
                <p:nvPr/>
              </p:nvPicPr>
              <p:blipFill>
                <a:blip r:embed="rId120"/>
                <a:stretch>
                  <a:fillRect/>
                </a:stretch>
              </p:blipFill>
              <p:spPr>
                <a:xfrm>
                  <a:off x="2529556" y="5939182"/>
                  <a:ext cx="207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8" name="Freihand 67">
                  <a:extLst>
                    <a:ext uri="{FF2B5EF4-FFF2-40B4-BE49-F238E27FC236}">
                      <a16:creationId xmlns:a16="http://schemas.microsoft.com/office/drawing/2014/main" id="{817FE6C8-8A6C-AAB9-5B83-E8F5F2BA756D}"/>
                    </a:ext>
                  </a:extLst>
                </p14:cNvPr>
                <p14:cNvContentPartPr/>
                <p14:nvPr/>
              </p14:nvContentPartPr>
              <p14:xfrm>
                <a:off x="2875156" y="5844502"/>
                <a:ext cx="307080" cy="194400"/>
              </p14:xfrm>
            </p:contentPart>
          </mc:Choice>
          <mc:Fallback xmlns="">
            <p:pic>
              <p:nvPicPr>
                <p:cNvPr id="68" name="Freihand 67">
                  <a:extLst>
                    <a:ext uri="{FF2B5EF4-FFF2-40B4-BE49-F238E27FC236}">
                      <a16:creationId xmlns:a16="http://schemas.microsoft.com/office/drawing/2014/main" id="{817FE6C8-8A6C-AAB9-5B83-E8F5F2BA756D}"/>
                    </a:ext>
                  </a:extLst>
                </p:cNvPr>
                <p:cNvPicPr/>
                <p:nvPr/>
              </p:nvPicPr>
              <p:blipFill>
                <a:blip r:embed="rId122"/>
                <a:stretch>
                  <a:fillRect/>
                </a:stretch>
              </p:blipFill>
              <p:spPr>
                <a:xfrm>
                  <a:off x="2869036" y="5838382"/>
                  <a:ext cx="319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D9FE9AB3-8C69-A3BE-4D99-0F2825646616}"/>
                    </a:ext>
                  </a:extLst>
                </p14:cNvPr>
                <p14:cNvContentPartPr/>
                <p14:nvPr/>
              </p14:nvContentPartPr>
              <p14:xfrm>
                <a:off x="3131836" y="5867542"/>
                <a:ext cx="21600" cy="27720"/>
              </p14:xfrm>
            </p:contentPart>
          </mc:Choice>
          <mc:Fallback xmlns="">
            <p:pic>
              <p:nvPicPr>
                <p:cNvPr id="69" name="Freihand 68">
                  <a:extLst>
                    <a:ext uri="{FF2B5EF4-FFF2-40B4-BE49-F238E27FC236}">
                      <a16:creationId xmlns:a16="http://schemas.microsoft.com/office/drawing/2014/main" id="{D9FE9AB3-8C69-A3BE-4D99-0F2825646616}"/>
                    </a:ext>
                  </a:extLst>
                </p:cNvPr>
                <p:cNvPicPr/>
                <p:nvPr/>
              </p:nvPicPr>
              <p:blipFill>
                <a:blip r:embed="rId124"/>
                <a:stretch>
                  <a:fillRect/>
                </a:stretch>
              </p:blipFill>
              <p:spPr>
                <a:xfrm>
                  <a:off x="3125716" y="5861422"/>
                  <a:ext cx="33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A3A4CD3B-36CB-BE94-2A6E-E412C7CC60A0}"/>
                    </a:ext>
                  </a:extLst>
                </p14:cNvPr>
                <p14:cNvContentPartPr/>
                <p14:nvPr/>
              </p14:nvContentPartPr>
              <p14:xfrm>
                <a:off x="3235876" y="5885182"/>
                <a:ext cx="97920" cy="264960"/>
              </p14:xfrm>
            </p:contentPart>
          </mc:Choice>
          <mc:Fallback xmlns="">
            <p:pic>
              <p:nvPicPr>
                <p:cNvPr id="70" name="Freihand 69">
                  <a:extLst>
                    <a:ext uri="{FF2B5EF4-FFF2-40B4-BE49-F238E27FC236}">
                      <a16:creationId xmlns:a16="http://schemas.microsoft.com/office/drawing/2014/main" id="{A3A4CD3B-36CB-BE94-2A6E-E412C7CC60A0}"/>
                    </a:ext>
                  </a:extLst>
                </p:cNvPr>
                <p:cNvPicPr/>
                <p:nvPr/>
              </p:nvPicPr>
              <p:blipFill>
                <a:blip r:embed="rId126"/>
                <a:stretch>
                  <a:fillRect/>
                </a:stretch>
              </p:blipFill>
              <p:spPr>
                <a:xfrm>
                  <a:off x="3229756" y="5879062"/>
                  <a:ext cx="1101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CD9C2DCC-6715-9466-4C68-75F8D884711C}"/>
                    </a:ext>
                  </a:extLst>
                </p14:cNvPr>
                <p14:cNvContentPartPr/>
                <p14:nvPr/>
              </p14:nvContentPartPr>
              <p14:xfrm>
                <a:off x="3314716" y="5706622"/>
                <a:ext cx="228600" cy="412200"/>
              </p14:xfrm>
            </p:contentPart>
          </mc:Choice>
          <mc:Fallback xmlns="">
            <p:pic>
              <p:nvPicPr>
                <p:cNvPr id="71" name="Freihand 70">
                  <a:extLst>
                    <a:ext uri="{FF2B5EF4-FFF2-40B4-BE49-F238E27FC236}">
                      <a16:creationId xmlns:a16="http://schemas.microsoft.com/office/drawing/2014/main" id="{CD9C2DCC-6715-9466-4C68-75F8D884711C}"/>
                    </a:ext>
                  </a:extLst>
                </p:cNvPr>
                <p:cNvPicPr/>
                <p:nvPr/>
              </p:nvPicPr>
              <p:blipFill>
                <a:blip r:embed="rId128"/>
                <a:stretch>
                  <a:fillRect/>
                </a:stretch>
              </p:blipFill>
              <p:spPr>
                <a:xfrm>
                  <a:off x="3308596" y="5700502"/>
                  <a:ext cx="2408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BB69FDA6-51BF-A1A0-5581-A82BAE65E006}"/>
                    </a:ext>
                  </a:extLst>
                </p14:cNvPr>
                <p14:cNvContentPartPr/>
                <p14:nvPr/>
              </p14:nvContentPartPr>
              <p14:xfrm>
                <a:off x="3491116" y="5817502"/>
                <a:ext cx="147600" cy="156600"/>
              </p14:xfrm>
            </p:contentPart>
          </mc:Choice>
          <mc:Fallback xmlns="">
            <p:pic>
              <p:nvPicPr>
                <p:cNvPr id="72" name="Freihand 71">
                  <a:extLst>
                    <a:ext uri="{FF2B5EF4-FFF2-40B4-BE49-F238E27FC236}">
                      <a16:creationId xmlns:a16="http://schemas.microsoft.com/office/drawing/2014/main" id="{BB69FDA6-51BF-A1A0-5581-A82BAE65E006}"/>
                    </a:ext>
                  </a:extLst>
                </p:cNvPr>
                <p:cNvPicPr/>
                <p:nvPr/>
              </p:nvPicPr>
              <p:blipFill>
                <a:blip r:embed="rId130"/>
                <a:stretch>
                  <a:fillRect/>
                </a:stretch>
              </p:blipFill>
              <p:spPr>
                <a:xfrm>
                  <a:off x="3484996" y="5811382"/>
                  <a:ext cx="159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7FD9F193-9824-7A64-E22D-C2EB985735E1}"/>
                    </a:ext>
                  </a:extLst>
                </p14:cNvPr>
                <p14:cNvContentPartPr/>
                <p14:nvPr/>
              </p14:nvContentPartPr>
              <p14:xfrm>
                <a:off x="3622156" y="5739382"/>
                <a:ext cx="186480" cy="194760"/>
              </p14:xfrm>
            </p:contentPart>
          </mc:Choice>
          <mc:Fallback xmlns="">
            <p:pic>
              <p:nvPicPr>
                <p:cNvPr id="73" name="Freihand 72">
                  <a:extLst>
                    <a:ext uri="{FF2B5EF4-FFF2-40B4-BE49-F238E27FC236}">
                      <a16:creationId xmlns:a16="http://schemas.microsoft.com/office/drawing/2014/main" id="{7FD9F193-9824-7A64-E22D-C2EB985735E1}"/>
                    </a:ext>
                  </a:extLst>
                </p:cNvPr>
                <p:cNvPicPr/>
                <p:nvPr/>
              </p:nvPicPr>
              <p:blipFill>
                <a:blip r:embed="rId132"/>
                <a:stretch>
                  <a:fillRect/>
                </a:stretch>
              </p:blipFill>
              <p:spPr>
                <a:xfrm>
                  <a:off x="3616036" y="5733262"/>
                  <a:ext cx="198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4" name="Freihand 73">
                  <a:extLst>
                    <a:ext uri="{FF2B5EF4-FFF2-40B4-BE49-F238E27FC236}">
                      <a16:creationId xmlns:a16="http://schemas.microsoft.com/office/drawing/2014/main" id="{FEAC856A-D8BB-4658-E6B7-9EBFB8EDC1D0}"/>
                    </a:ext>
                  </a:extLst>
                </p14:cNvPr>
                <p14:cNvContentPartPr/>
                <p14:nvPr/>
              </p14:nvContentPartPr>
              <p14:xfrm>
                <a:off x="3779476" y="5776102"/>
                <a:ext cx="187200" cy="266760"/>
              </p14:xfrm>
            </p:contentPart>
          </mc:Choice>
          <mc:Fallback xmlns="">
            <p:pic>
              <p:nvPicPr>
                <p:cNvPr id="74" name="Freihand 73">
                  <a:extLst>
                    <a:ext uri="{FF2B5EF4-FFF2-40B4-BE49-F238E27FC236}">
                      <a16:creationId xmlns:a16="http://schemas.microsoft.com/office/drawing/2014/main" id="{FEAC856A-D8BB-4658-E6B7-9EBFB8EDC1D0}"/>
                    </a:ext>
                  </a:extLst>
                </p:cNvPr>
                <p:cNvPicPr/>
                <p:nvPr/>
              </p:nvPicPr>
              <p:blipFill>
                <a:blip r:embed="rId134"/>
                <a:stretch>
                  <a:fillRect/>
                </a:stretch>
              </p:blipFill>
              <p:spPr>
                <a:xfrm>
                  <a:off x="3773356" y="5769982"/>
                  <a:ext cx="199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863B0AE2-0F1B-C275-72D1-25F0075373B6}"/>
                    </a:ext>
                  </a:extLst>
                </p14:cNvPr>
                <p14:cNvContentPartPr/>
                <p14:nvPr/>
              </p14:nvContentPartPr>
              <p14:xfrm>
                <a:off x="2592556" y="6358942"/>
                <a:ext cx="195120" cy="171360"/>
              </p14:xfrm>
            </p:contentPart>
          </mc:Choice>
          <mc:Fallback xmlns="">
            <p:pic>
              <p:nvPicPr>
                <p:cNvPr id="91" name="Freihand 90">
                  <a:extLst>
                    <a:ext uri="{FF2B5EF4-FFF2-40B4-BE49-F238E27FC236}">
                      <a16:creationId xmlns:a16="http://schemas.microsoft.com/office/drawing/2014/main" id="{863B0AE2-0F1B-C275-72D1-25F0075373B6}"/>
                    </a:ext>
                  </a:extLst>
                </p:cNvPr>
                <p:cNvPicPr/>
                <p:nvPr/>
              </p:nvPicPr>
              <p:blipFill>
                <a:blip r:embed="rId136"/>
                <a:stretch>
                  <a:fillRect/>
                </a:stretch>
              </p:blipFill>
              <p:spPr>
                <a:xfrm>
                  <a:off x="2586436" y="6352822"/>
                  <a:ext cx="207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C0A8DBF2-5151-3159-4EEA-0B9CC6FEACB5}"/>
                    </a:ext>
                  </a:extLst>
                </p14:cNvPr>
                <p14:cNvContentPartPr/>
                <p14:nvPr/>
              </p14:nvContentPartPr>
              <p14:xfrm>
                <a:off x="2699836" y="6280822"/>
                <a:ext cx="10800" cy="12600"/>
              </p14:xfrm>
            </p:contentPart>
          </mc:Choice>
          <mc:Fallback xmlns="">
            <p:pic>
              <p:nvPicPr>
                <p:cNvPr id="92" name="Freihand 91">
                  <a:extLst>
                    <a:ext uri="{FF2B5EF4-FFF2-40B4-BE49-F238E27FC236}">
                      <a16:creationId xmlns:a16="http://schemas.microsoft.com/office/drawing/2014/main" id="{C0A8DBF2-5151-3159-4EEA-0B9CC6FEACB5}"/>
                    </a:ext>
                  </a:extLst>
                </p:cNvPr>
                <p:cNvPicPr/>
                <p:nvPr/>
              </p:nvPicPr>
              <p:blipFill>
                <a:blip r:embed="rId138"/>
                <a:stretch>
                  <a:fillRect/>
                </a:stretch>
              </p:blipFill>
              <p:spPr>
                <a:xfrm>
                  <a:off x="2693716" y="6274702"/>
                  <a:ext cx="23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01BE09DE-8FEB-5B8A-D645-927E2D608062}"/>
                    </a:ext>
                  </a:extLst>
                </p14:cNvPr>
                <p14:cNvContentPartPr/>
                <p14:nvPr/>
              </p14:nvContentPartPr>
              <p14:xfrm>
                <a:off x="2983876" y="6253462"/>
                <a:ext cx="259200" cy="197280"/>
              </p14:xfrm>
            </p:contentPart>
          </mc:Choice>
          <mc:Fallback xmlns="">
            <p:pic>
              <p:nvPicPr>
                <p:cNvPr id="93" name="Freihand 92">
                  <a:extLst>
                    <a:ext uri="{FF2B5EF4-FFF2-40B4-BE49-F238E27FC236}">
                      <a16:creationId xmlns:a16="http://schemas.microsoft.com/office/drawing/2014/main" id="{01BE09DE-8FEB-5B8A-D645-927E2D608062}"/>
                    </a:ext>
                  </a:extLst>
                </p:cNvPr>
                <p:cNvPicPr/>
                <p:nvPr/>
              </p:nvPicPr>
              <p:blipFill>
                <a:blip r:embed="rId140"/>
                <a:stretch>
                  <a:fillRect/>
                </a:stretch>
              </p:blipFill>
              <p:spPr>
                <a:xfrm>
                  <a:off x="2977756" y="6247342"/>
                  <a:ext cx="271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7ECA12EB-1643-B200-DEA1-15703D3EECFC}"/>
                    </a:ext>
                  </a:extLst>
                </p14:cNvPr>
                <p14:cNvContentPartPr/>
                <p14:nvPr/>
              </p14:nvContentPartPr>
              <p14:xfrm>
                <a:off x="3159556" y="6188662"/>
                <a:ext cx="3600" cy="28800"/>
              </p14:xfrm>
            </p:contentPart>
          </mc:Choice>
          <mc:Fallback xmlns="">
            <p:pic>
              <p:nvPicPr>
                <p:cNvPr id="94" name="Freihand 93">
                  <a:extLst>
                    <a:ext uri="{FF2B5EF4-FFF2-40B4-BE49-F238E27FC236}">
                      <a16:creationId xmlns:a16="http://schemas.microsoft.com/office/drawing/2014/main" id="{7ECA12EB-1643-B200-DEA1-15703D3EECFC}"/>
                    </a:ext>
                  </a:extLst>
                </p:cNvPr>
                <p:cNvPicPr/>
                <p:nvPr/>
              </p:nvPicPr>
              <p:blipFill>
                <a:blip r:embed="rId142"/>
                <a:stretch>
                  <a:fillRect/>
                </a:stretch>
              </p:blipFill>
              <p:spPr>
                <a:xfrm>
                  <a:off x="3153436" y="6182542"/>
                  <a:ext cx="15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8574F4A0-D7C5-48DB-0AC5-C42461F51150}"/>
                    </a:ext>
                  </a:extLst>
                </p14:cNvPr>
                <p14:cNvContentPartPr/>
                <p14:nvPr/>
              </p14:nvContentPartPr>
              <p14:xfrm>
                <a:off x="3571036" y="6198742"/>
                <a:ext cx="118440" cy="244080"/>
              </p14:xfrm>
            </p:contentPart>
          </mc:Choice>
          <mc:Fallback xmlns="">
            <p:pic>
              <p:nvPicPr>
                <p:cNvPr id="95" name="Freihand 94">
                  <a:extLst>
                    <a:ext uri="{FF2B5EF4-FFF2-40B4-BE49-F238E27FC236}">
                      <a16:creationId xmlns:a16="http://schemas.microsoft.com/office/drawing/2014/main" id="{8574F4A0-D7C5-48DB-0AC5-C42461F51150}"/>
                    </a:ext>
                  </a:extLst>
                </p:cNvPr>
                <p:cNvPicPr/>
                <p:nvPr/>
              </p:nvPicPr>
              <p:blipFill>
                <a:blip r:embed="rId144"/>
                <a:stretch>
                  <a:fillRect/>
                </a:stretch>
              </p:blipFill>
              <p:spPr>
                <a:xfrm>
                  <a:off x="3564916" y="6192622"/>
                  <a:ext cx="1306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39C0CB20-B2BA-ECD6-941B-AA1121563F4A}"/>
                    </a:ext>
                  </a:extLst>
                </p14:cNvPr>
                <p14:cNvContentPartPr/>
                <p14:nvPr/>
              </p14:nvContentPartPr>
              <p14:xfrm>
                <a:off x="3747796" y="6281902"/>
                <a:ext cx="100440" cy="101160"/>
              </p14:xfrm>
            </p:contentPart>
          </mc:Choice>
          <mc:Fallback xmlns="">
            <p:pic>
              <p:nvPicPr>
                <p:cNvPr id="96" name="Freihand 95">
                  <a:extLst>
                    <a:ext uri="{FF2B5EF4-FFF2-40B4-BE49-F238E27FC236}">
                      <a16:creationId xmlns:a16="http://schemas.microsoft.com/office/drawing/2014/main" id="{39C0CB20-B2BA-ECD6-941B-AA1121563F4A}"/>
                    </a:ext>
                  </a:extLst>
                </p:cNvPr>
                <p:cNvPicPr/>
                <p:nvPr/>
              </p:nvPicPr>
              <p:blipFill>
                <a:blip r:embed="rId146"/>
                <a:stretch>
                  <a:fillRect/>
                </a:stretch>
              </p:blipFill>
              <p:spPr>
                <a:xfrm>
                  <a:off x="3741676" y="6275782"/>
                  <a:ext cx="11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2EE44A85-BA97-3CAE-72B0-122789B6F357}"/>
                    </a:ext>
                  </a:extLst>
                </p14:cNvPr>
                <p14:cNvContentPartPr/>
                <p14:nvPr/>
              </p14:nvContentPartPr>
              <p14:xfrm>
                <a:off x="3886756" y="6081742"/>
                <a:ext cx="112680" cy="267120"/>
              </p14:xfrm>
            </p:contentPart>
          </mc:Choice>
          <mc:Fallback xmlns="">
            <p:pic>
              <p:nvPicPr>
                <p:cNvPr id="97" name="Freihand 96">
                  <a:extLst>
                    <a:ext uri="{FF2B5EF4-FFF2-40B4-BE49-F238E27FC236}">
                      <a16:creationId xmlns:a16="http://schemas.microsoft.com/office/drawing/2014/main" id="{2EE44A85-BA97-3CAE-72B0-122789B6F357}"/>
                    </a:ext>
                  </a:extLst>
                </p:cNvPr>
                <p:cNvPicPr/>
                <p:nvPr/>
              </p:nvPicPr>
              <p:blipFill>
                <a:blip r:embed="rId148"/>
                <a:stretch>
                  <a:fillRect/>
                </a:stretch>
              </p:blipFill>
              <p:spPr>
                <a:xfrm>
                  <a:off x="3880636" y="6075622"/>
                  <a:ext cx="1249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E8A000E0-B8BE-73B2-BF5E-A74186C4419F}"/>
                    </a:ext>
                  </a:extLst>
                </p14:cNvPr>
                <p14:cNvContentPartPr/>
                <p14:nvPr/>
              </p14:nvContentPartPr>
              <p14:xfrm>
                <a:off x="3974596" y="6261382"/>
                <a:ext cx="43560" cy="46800"/>
              </p14:xfrm>
            </p:contentPart>
          </mc:Choice>
          <mc:Fallback xmlns="">
            <p:pic>
              <p:nvPicPr>
                <p:cNvPr id="98" name="Freihand 97">
                  <a:extLst>
                    <a:ext uri="{FF2B5EF4-FFF2-40B4-BE49-F238E27FC236}">
                      <a16:creationId xmlns:a16="http://schemas.microsoft.com/office/drawing/2014/main" id="{E8A000E0-B8BE-73B2-BF5E-A74186C4419F}"/>
                    </a:ext>
                  </a:extLst>
                </p:cNvPr>
                <p:cNvPicPr/>
                <p:nvPr/>
              </p:nvPicPr>
              <p:blipFill>
                <a:blip r:embed="rId150"/>
                <a:stretch>
                  <a:fillRect/>
                </a:stretch>
              </p:blipFill>
              <p:spPr>
                <a:xfrm>
                  <a:off x="3968476" y="6255262"/>
                  <a:ext cx="55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145FF82E-D494-EE6F-7EB9-7FCF75DED77C}"/>
                    </a:ext>
                  </a:extLst>
                </p14:cNvPr>
                <p14:cNvContentPartPr/>
                <p14:nvPr/>
              </p14:nvContentPartPr>
              <p14:xfrm>
                <a:off x="4074676" y="6170662"/>
                <a:ext cx="140760" cy="115560"/>
              </p14:xfrm>
            </p:contentPart>
          </mc:Choice>
          <mc:Fallback xmlns="">
            <p:pic>
              <p:nvPicPr>
                <p:cNvPr id="100" name="Freihand 99">
                  <a:extLst>
                    <a:ext uri="{FF2B5EF4-FFF2-40B4-BE49-F238E27FC236}">
                      <a16:creationId xmlns:a16="http://schemas.microsoft.com/office/drawing/2014/main" id="{145FF82E-D494-EE6F-7EB9-7FCF75DED77C}"/>
                    </a:ext>
                  </a:extLst>
                </p:cNvPr>
                <p:cNvPicPr/>
                <p:nvPr/>
              </p:nvPicPr>
              <p:blipFill>
                <a:blip r:embed="rId152"/>
                <a:stretch>
                  <a:fillRect/>
                </a:stretch>
              </p:blipFill>
              <p:spPr>
                <a:xfrm>
                  <a:off x="4068556" y="6164542"/>
                  <a:ext cx="153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9D269FE2-144B-88BA-BB46-D6596AEDC152}"/>
                    </a:ext>
                  </a:extLst>
                </p14:cNvPr>
                <p14:cNvContentPartPr/>
                <p14:nvPr/>
              </p14:nvContentPartPr>
              <p14:xfrm>
                <a:off x="4267636" y="6155182"/>
                <a:ext cx="44280" cy="133560"/>
              </p14:xfrm>
            </p:contentPart>
          </mc:Choice>
          <mc:Fallback xmlns="">
            <p:pic>
              <p:nvPicPr>
                <p:cNvPr id="101" name="Freihand 100">
                  <a:extLst>
                    <a:ext uri="{FF2B5EF4-FFF2-40B4-BE49-F238E27FC236}">
                      <a16:creationId xmlns:a16="http://schemas.microsoft.com/office/drawing/2014/main" id="{9D269FE2-144B-88BA-BB46-D6596AEDC152}"/>
                    </a:ext>
                  </a:extLst>
                </p:cNvPr>
                <p:cNvPicPr/>
                <p:nvPr/>
              </p:nvPicPr>
              <p:blipFill>
                <a:blip r:embed="rId154"/>
                <a:stretch>
                  <a:fillRect/>
                </a:stretch>
              </p:blipFill>
              <p:spPr>
                <a:xfrm>
                  <a:off x="4261516" y="6149062"/>
                  <a:ext cx="5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F35ECC71-CE15-1A23-24A5-3B4DE3925B88}"/>
                    </a:ext>
                  </a:extLst>
                </p14:cNvPr>
                <p14:cNvContentPartPr/>
                <p14:nvPr/>
              </p14:nvContentPartPr>
              <p14:xfrm>
                <a:off x="4319476" y="6078502"/>
                <a:ext cx="140400" cy="148320"/>
              </p14:xfrm>
            </p:contentPart>
          </mc:Choice>
          <mc:Fallback xmlns="">
            <p:pic>
              <p:nvPicPr>
                <p:cNvPr id="102" name="Freihand 101">
                  <a:extLst>
                    <a:ext uri="{FF2B5EF4-FFF2-40B4-BE49-F238E27FC236}">
                      <a16:creationId xmlns:a16="http://schemas.microsoft.com/office/drawing/2014/main" id="{F35ECC71-CE15-1A23-24A5-3B4DE3925B88}"/>
                    </a:ext>
                  </a:extLst>
                </p:cNvPr>
                <p:cNvPicPr/>
                <p:nvPr/>
              </p:nvPicPr>
              <p:blipFill>
                <a:blip r:embed="rId156"/>
                <a:stretch>
                  <a:fillRect/>
                </a:stretch>
              </p:blipFill>
              <p:spPr>
                <a:xfrm>
                  <a:off x="4313356" y="6072382"/>
                  <a:ext cx="152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5DC00ACB-CA70-7541-09C3-21B4C14A6BC5}"/>
                    </a:ext>
                  </a:extLst>
                </p14:cNvPr>
                <p14:cNvContentPartPr/>
                <p14:nvPr/>
              </p14:nvContentPartPr>
              <p14:xfrm>
                <a:off x="4461676" y="6018382"/>
                <a:ext cx="188280" cy="231840"/>
              </p14:xfrm>
            </p:contentPart>
          </mc:Choice>
          <mc:Fallback xmlns="">
            <p:pic>
              <p:nvPicPr>
                <p:cNvPr id="103" name="Freihand 102">
                  <a:extLst>
                    <a:ext uri="{FF2B5EF4-FFF2-40B4-BE49-F238E27FC236}">
                      <a16:creationId xmlns:a16="http://schemas.microsoft.com/office/drawing/2014/main" id="{5DC00ACB-CA70-7541-09C3-21B4C14A6BC5}"/>
                    </a:ext>
                  </a:extLst>
                </p:cNvPr>
                <p:cNvPicPr/>
                <p:nvPr/>
              </p:nvPicPr>
              <p:blipFill>
                <a:blip r:embed="rId158"/>
                <a:stretch>
                  <a:fillRect/>
                </a:stretch>
              </p:blipFill>
              <p:spPr>
                <a:xfrm>
                  <a:off x="4455556" y="6012262"/>
                  <a:ext cx="200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329EBD32-A08A-E5F6-BAE7-AAADA91DA6A6}"/>
                    </a:ext>
                  </a:extLst>
                </p14:cNvPr>
                <p14:cNvContentPartPr/>
                <p14:nvPr/>
              </p14:nvContentPartPr>
              <p14:xfrm>
                <a:off x="4869196" y="6038542"/>
                <a:ext cx="290160" cy="318240"/>
              </p14:xfrm>
            </p:contentPart>
          </mc:Choice>
          <mc:Fallback xmlns="">
            <p:pic>
              <p:nvPicPr>
                <p:cNvPr id="109" name="Freihand 108">
                  <a:extLst>
                    <a:ext uri="{FF2B5EF4-FFF2-40B4-BE49-F238E27FC236}">
                      <a16:creationId xmlns:a16="http://schemas.microsoft.com/office/drawing/2014/main" id="{329EBD32-A08A-E5F6-BAE7-AAADA91DA6A6}"/>
                    </a:ext>
                  </a:extLst>
                </p:cNvPr>
                <p:cNvPicPr/>
                <p:nvPr/>
              </p:nvPicPr>
              <p:blipFill>
                <a:blip r:embed="rId160"/>
                <a:stretch>
                  <a:fillRect/>
                </a:stretch>
              </p:blipFill>
              <p:spPr>
                <a:xfrm>
                  <a:off x="4863076" y="6032422"/>
                  <a:ext cx="3024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8B583028-F1E8-C1DA-F15B-D9C0E84C15E7}"/>
                    </a:ext>
                  </a:extLst>
                </p14:cNvPr>
                <p14:cNvContentPartPr/>
                <p14:nvPr/>
              </p14:nvContentPartPr>
              <p14:xfrm>
                <a:off x="5325316" y="6037822"/>
                <a:ext cx="82080" cy="151920"/>
              </p14:xfrm>
            </p:contentPart>
          </mc:Choice>
          <mc:Fallback xmlns="">
            <p:pic>
              <p:nvPicPr>
                <p:cNvPr id="110" name="Freihand 109">
                  <a:extLst>
                    <a:ext uri="{FF2B5EF4-FFF2-40B4-BE49-F238E27FC236}">
                      <a16:creationId xmlns:a16="http://schemas.microsoft.com/office/drawing/2014/main" id="{8B583028-F1E8-C1DA-F15B-D9C0E84C15E7}"/>
                    </a:ext>
                  </a:extLst>
                </p:cNvPr>
                <p:cNvPicPr/>
                <p:nvPr/>
              </p:nvPicPr>
              <p:blipFill>
                <a:blip r:embed="rId162"/>
                <a:stretch>
                  <a:fillRect/>
                </a:stretch>
              </p:blipFill>
              <p:spPr>
                <a:xfrm>
                  <a:off x="5319196" y="6031702"/>
                  <a:ext cx="94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51763AFE-E3FD-CB16-64E3-3D3522391DDB}"/>
                    </a:ext>
                  </a:extLst>
                </p14:cNvPr>
                <p14:cNvContentPartPr/>
                <p14:nvPr/>
              </p14:nvContentPartPr>
              <p14:xfrm>
                <a:off x="5427916" y="6060502"/>
                <a:ext cx="76680" cy="104400"/>
              </p14:xfrm>
            </p:contentPart>
          </mc:Choice>
          <mc:Fallback xmlns="">
            <p:pic>
              <p:nvPicPr>
                <p:cNvPr id="111" name="Freihand 110">
                  <a:extLst>
                    <a:ext uri="{FF2B5EF4-FFF2-40B4-BE49-F238E27FC236}">
                      <a16:creationId xmlns:a16="http://schemas.microsoft.com/office/drawing/2014/main" id="{51763AFE-E3FD-CB16-64E3-3D3522391DDB}"/>
                    </a:ext>
                  </a:extLst>
                </p:cNvPr>
                <p:cNvPicPr/>
                <p:nvPr/>
              </p:nvPicPr>
              <p:blipFill>
                <a:blip r:embed="rId164"/>
                <a:stretch>
                  <a:fillRect/>
                </a:stretch>
              </p:blipFill>
              <p:spPr>
                <a:xfrm>
                  <a:off x="5421796" y="6054382"/>
                  <a:ext cx="88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50FB05CC-591F-C6FA-F7E6-7926AB7C7CAC}"/>
                    </a:ext>
                  </a:extLst>
                </p14:cNvPr>
                <p14:cNvContentPartPr/>
                <p14:nvPr/>
              </p14:nvContentPartPr>
              <p14:xfrm>
                <a:off x="5554276" y="6034582"/>
                <a:ext cx="63000" cy="143640"/>
              </p14:xfrm>
            </p:contentPart>
          </mc:Choice>
          <mc:Fallback xmlns="">
            <p:pic>
              <p:nvPicPr>
                <p:cNvPr id="112" name="Freihand 111">
                  <a:extLst>
                    <a:ext uri="{FF2B5EF4-FFF2-40B4-BE49-F238E27FC236}">
                      <a16:creationId xmlns:a16="http://schemas.microsoft.com/office/drawing/2014/main" id="{50FB05CC-591F-C6FA-F7E6-7926AB7C7CAC}"/>
                    </a:ext>
                  </a:extLst>
                </p:cNvPr>
                <p:cNvPicPr/>
                <p:nvPr/>
              </p:nvPicPr>
              <p:blipFill>
                <a:blip r:embed="rId166"/>
                <a:stretch>
                  <a:fillRect/>
                </a:stretch>
              </p:blipFill>
              <p:spPr>
                <a:xfrm>
                  <a:off x="5548156" y="6028462"/>
                  <a:ext cx="75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3" name="Freihand 112">
                  <a:extLst>
                    <a:ext uri="{FF2B5EF4-FFF2-40B4-BE49-F238E27FC236}">
                      <a16:creationId xmlns:a16="http://schemas.microsoft.com/office/drawing/2014/main" id="{C6719B5C-FAAC-E1D4-48A7-F859DD07489B}"/>
                    </a:ext>
                  </a:extLst>
                </p14:cNvPr>
                <p14:cNvContentPartPr/>
                <p14:nvPr/>
              </p14:nvContentPartPr>
              <p14:xfrm>
                <a:off x="5837956" y="6000742"/>
                <a:ext cx="106200" cy="219600"/>
              </p14:xfrm>
            </p:contentPart>
          </mc:Choice>
          <mc:Fallback xmlns="">
            <p:pic>
              <p:nvPicPr>
                <p:cNvPr id="113" name="Freihand 112">
                  <a:extLst>
                    <a:ext uri="{FF2B5EF4-FFF2-40B4-BE49-F238E27FC236}">
                      <a16:creationId xmlns:a16="http://schemas.microsoft.com/office/drawing/2014/main" id="{C6719B5C-FAAC-E1D4-48A7-F859DD07489B}"/>
                    </a:ext>
                  </a:extLst>
                </p:cNvPr>
                <p:cNvPicPr/>
                <p:nvPr/>
              </p:nvPicPr>
              <p:blipFill>
                <a:blip r:embed="rId168"/>
                <a:stretch>
                  <a:fillRect/>
                </a:stretch>
              </p:blipFill>
              <p:spPr>
                <a:xfrm>
                  <a:off x="5831836" y="5994622"/>
                  <a:ext cx="118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4B4DBA91-4905-5F2B-7178-A4623C5ECD34}"/>
                    </a:ext>
                  </a:extLst>
                </p14:cNvPr>
                <p14:cNvContentPartPr/>
                <p14:nvPr/>
              </p14:nvContentPartPr>
              <p14:xfrm>
                <a:off x="6036676" y="6061222"/>
                <a:ext cx="30240" cy="145080"/>
              </p14:xfrm>
            </p:contentPart>
          </mc:Choice>
          <mc:Fallback xmlns="">
            <p:pic>
              <p:nvPicPr>
                <p:cNvPr id="114" name="Freihand 113">
                  <a:extLst>
                    <a:ext uri="{FF2B5EF4-FFF2-40B4-BE49-F238E27FC236}">
                      <a16:creationId xmlns:a16="http://schemas.microsoft.com/office/drawing/2014/main" id="{4B4DBA91-4905-5F2B-7178-A4623C5ECD34}"/>
                    </a:ext>
                  </a:extLst>
                </p:cNvPr>
                <p:cNvPicPr/>
                <p:nvPr/>
              </p:nvPicPr>
              <p:blipFill>
                <a:blip r:embed="rId170"/>
                <a:stretch>
                  <a:fillRect/>
                </a:stretch>
              </p:blipFill>
              <p:spPr>
                <a:xfrm>
                  <a:off x="6030556" y="6055102"/>
                  <a:ext cx="42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C32CF443-20E5-573E-FE97-9455A4F3522B}"/>
                    </a:ext>
                  </a:extLst>
                </p14:cNvPr>
                <p14:cNvContentPartPr/>
                <p14:nvPr/>
              </p14:nvContentPartPr>
              <p14:xfrm>
                <a:off x="6019756" y="5985622"/>
                <a:ext cx="6480" cy="15840"/>
              </p14:xfrm>
            </p:contentPart>
          </mc:Choice>
          <mc:Fallback xmlns="">
            <p:pic>
              <p:nvPicPr>
                <p:cNvPr id="115" name="Freihand 114">
                  <a:extLst>
                    <a:ext uri="{FF2B5EF4-FFF2-40B4-BE49-F238E27FC236}">
                      <a16:creationId xmlns:a16="http://schemas.microsoft.com/office/drawing/2014/main" id="{C32CF443-20E5-573E-FE97-9455A4F3522B}"/>
                    </a:ext>
                  </a:extLst>
                </p:cNvPr>
                <p:cNvPicPr/>
                <p:nvPr/>
              </p:nvPicPr>
              <p:blipFill>
                <a:blip r:embed="rId172"/>
                <a:stretch>
                  <a:fillRect/>
                </a:stretch>
              </p:blipFill>
              <p:spPr>
                <a:xfrm>
                  <a:off x="6013636" y="5979502"/>
                  <a:ext cx="18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DA0D58FA-E406-EAED-CB28-0BD60D50A481}"/>
                    </a:ext>
                  </a:extLst>
                </p14:cNvPr>
                <p14:cNvContentPartPr/>
                <p14:nvPr/>
              </p14:nvContentPartPr>
              <p14:xfrm>
                <a:off x="6141796" y="6044302"/>
                <a:ext cx="199440" cy="158400"/>
              </p14:xfrm>
            </p:contentPart>
          </mc:Choice>
          <mc:Fallback xmlns="">
            <p:pic>
              <p:nvPicPr>
                <p:cNvPr id="116" name="Freihand 115">
                  <a:extLst>
                    <a:ext uri="{FF2B5EF4-FFF2-40B4-BE49-F238E27FC236}">
                      <a16:creationId xmlns:a16="http://schemas.microsoft.com/office/drawing/2014/main" id="{DA0D58FA-E406-EAED-CB28-0BD60D50A481}"/>
                    </a:ext>
                  </a:extLst>
                </p:cNvPr>
                <p:cNvPicPr/>
                <p:nvPr/>
              </p:nvPicPr>
              <p:blipFill>
                <a:blip r:embed="rId174"/>
                <a:stretch>
                  <a:fillRect/>
                </a:stretch>
              </p:blipFill>
              <p:spPr>
                <a:xfrm>
                  <a:off x="6135676" y="6038182"/>
                  <a:ext cx="211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6BC47AE9-3B16-E8A8-031B-9237F67E8505}"/>
                    </a:ext>
                  </a:extLst>
                </p14:cNvPr>
                <p14:cNvContentPartPr/>
                <p14:nvPr/>
              </p14:nvContentPartPr>
              <p14:xfrm>
                <a:off x="6369316" y="6034222"/>
                <a:ext cx="185400" cy="96120"/>
              </p14:xfrm>
            </p:contentPart>
          </mc:Choice>
          <mc:Fallback xmlns="">
            <p:pic>
              <p:nvPicPr>
                <p:cNvPr id="117" name="Freihand 116">
                  <a:extLst>
                    <a:ext uri="{FF2B5EF4-FFF2-40B4-BE49-F238E27FC236}">
                      <a16:creationId xmlns:a16="http://schemas.microsoft.com/office/drawing/2014/main" id="{6BC47AE9-3B16-E8A8-031B-9237F67E8505}"/>
                    </a:ext>
                  </a:extLst>
                </p:cNvPr>
                <p:cNvPicPr/>
                <p:nvPr/>
              </p:nvPicPr>
              <p:blipFill>
                <a:blip r:embed="rId176"/>
                <a:stretch>
                  <a:fillRect/>
                </a:stretch>
              </p:blipFill>
              <p:spPr>
                <a:xfrm>
                  <a:off x="6363196" y="6028102"/>
                  <a:ext cx="197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E1D2EE00-DE2D-E7D0-16A6-9B9E773A4305}"/>
                    </a:ext>
                  </a:extLst>
                </p14:cNvPr>
                <p14:cNvContentPartPr/>
                <p14:nvPr/>
              </p14:nvContentPartPr>
              <p14:xfrm>
                <a:off x="6766756" y="5939542"/>
                <a:ext cx="201960" cy="163800"/>
              </p14:xfrm>
            </p:contentPart>
          </mc:Choice>
          <mc:Fallback xmlns="">
            <p:pic>
              <p:nvPicPr>
                <p:cNvPr id="118" name="Freihand 117">
                  <a:extLst>
                    <a:ext uri="{FF2B5EF4-FFF2-40B4-BE49-F238E27FC236}">
                      <a16:creationId xmlns:a16="http://schemas.microsoft.com/office/drawing/2014/main" id="{E1D2EE00-DE2D-E7D0-16A6-9B9E773A4305}"/>
                    </a:ext>
                  </a:extLst>
                </p:cNvPr>
                <p:cNvPicPr/>
                <p:nvPr/>
              </p:nvPicPr>
              <p:blipFill>
                <a:blip r:embed="rId178"/>
                <a:stretch>
                  <a:fillRect/>
                </a:stretch>
              </p:blipFill>
              <p:spPr>
                <a:xfrm>
                  <a:off x="6760636" y="5933422"/>
                  <a:ext cx="214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1AE650B9-C780-B8B8-2470-377F5F79777C}"/>
                    </a:ext>
                  </a:extLst>
                </p14:cNvPr>
                <p14:cNvContentPartPr/>
                <p14:nvPr/>
              </p14:nvContentPartPr>
              <p14:xfrm>
                <a:off x="6988876" y="5983462"/>
                <a:ext cx="71640" cy="111960"/>
              </p14:xfrm>
            </p:contentPart>
          </mc:Choice>
          <mc:Fallback xmlns="">
            <p:pic>
              <p:nvPicPr>
                <p:cNvPr id="119" name="Freihand 118">
                  <a:extLst>
                    <a:ext uri="{FF2B5EF4-FFF2-40B4-BE49-F238E27FC236}">
                      <a16:creationId xmlns:a16="http://schemas.microsoft.com/office/drawing/2014/main" id="{1AE650B9-C780-B8B8-2470-377F5F79777C}"/>
                    </a:ext>
                  </a:extLst>
                </p:cNvPr>
                <p:cNvPicPr/>
                <p:nvPr/>
              </p:nvPicPr>
              <p:blipFill>
                <a:blip r:embed="rId180"/>
                <a:stretch>
                  <a:fillRect/>
                </a:stretch>
              </p:blipFill>
              <p:spPr>
                <a:xfrm>
                  <a:off x="6982756" y="5977342"/>
                  <a:ext cx="83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Freihand 120">
                  <a:extLst>
                    <a:ext uri="{FF2B5EF4-FFF2-40B4-BE49-F238E27FC236}">
                      <a16:creationId xmlns:a16="http://schemas.microsoft.com/office/drawing/2014/main" id="{62CAE5C3-B5A5-5675-FA99-FD6BFDAA23C6}"/>
                    </a:ext>
                  </a:extLst>
                </p14:cNvPr>
                <p14:cNvContentPartPr/>
                <p14:nvPr/>
              </p14:nvContentPartPr>
              <p14:xfrm>
                <a:off x="5320996" y="6452902"/>
                <a:ext cx="92880" cy="109800"/>
              </p14:xfrm>
            </p:contentPart>
          </mc:Choice>
          <mc:Fallback xmlns="">
            <p:pic>
              <p:nvPicPr>
                <p:cNvPr id="121" name="Freihand 120">
                  <a:extLst>
                    <a:ext uri="{FF2B5EF4-FFF2-40B4-BE49-F238E27FC236}">
                      <a16:creationId xmlns:a16="http://schemas.microsoft.com/office/drawing/2014/main" id="{62CAE5C3-B5A5-5675-FA99-FD6BFDAA23C6}"/>
                    </a:ext>
                  </a:extLst>
                </p:cNvPr>
                <p:cNvPicPr/>
                <p:nvPr/>
              </p:nvPicPr>
              <p:blipFill>
                <a:blip r:embed="rId182"/>
                <a:stretch>
                  <a:fillRect/>
                </a:stretch>
              </p:blipFill>
              <p:spPr>
                <a:xfrm>
                  <a:off x="5314876" y="6446782"/>
                  <a:ext cx="10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2" name="Freihand 121">
                  <a:extLst>
                    <a:ext uri="{FF2B5EF4-FFF2-40B4-BE49-F238E27FC236}">
                      <a16:creationId xmlns:a16="http://schemas.microsoft.com/office/drawing/2014/main" id="{7B4DB516-9A45-3C24-822B-9A33CD135E2C}"/>
                    </a:ext>
                  </a:extLst>
                </p14:cNvPr>
                <p14:cNvContentPartPr/>
                <p14:nvPr/>
              </p14:nvContentPartPr>
              <p14:xfrm>
                <a:off x="5448796" y="6303502"/>
                <a:ext cx="363960" cy="223200"/>
              </p14:xfrm>
            </p:contentPart>
          </mc:Choice>
          <mc:Fallback xmlns="">
            <p:pic>
              <p:nvPicPr>
                <p:cNvPr id="122" name="Freihand 121">
                  <a:extLst>
                    <a:ext uri="{FF2B5EF4-FFF2-40B4-BE49-F238E27FC236}">
                      <a16:creationId xmlns:a16="http://schemas.microsoft.com/office/drawing/2014/main" id="{7B4DB516-9A45-3C24-822B-9A33CD135E2C}"/>
                    </a:ext>
                  </a:extLst>
                </p:cNvPr>
                <p:cNvPicPr/>
                <p:nvPr/>
              </p:nvPicPr>
              <p:blipFill>
                <a:blip r:embed="rId184"/>
                <a:stretch>
                  <a:fillRect/>
                </a:stretch>
              </p:blipFill>
              <p:spPr>
                <a:xfrm>
                  <a:off x="5442676" y="6297382"/>
                  <a:ext cx="376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0B1B5435-1C31-81DC-9721-0F0188776D4D}"/>
                    </a:ext>
                  </a:extLst>
                </p14:cNvPr>
                <p14:cNvContentPartPr/>
                <p14:nvPr/>
              </p14:nvContentPartPr>
              <p14:xfrm>
                <a:off x="5439796" y="6311782"/>
                <a:ext cx="47880" cy="42840"/>
              </p14:xfrm>
            </p:contentPart>
          </mc:Choice>
          <mc:Fallback xmlns="">
            <p:pic>
              <p:nvPicPr>
                <p:cNvPr id="123" name="Freihand 122">
                  <a:extLst>
                    <a:ext uri="{FF2B5EF4-FFF2-40B4-BE49-F238E27FC236}">
                      <a16:creationId xmlns:a16="http://schemas.microsoft.com/office/drawing/2014/main" id="{0B1B5435-1C31-81DC-9721-0F0188776D4D}"/>
                    </a:ext>
                  </a:extLst>
                </p:cNvPr>
                <p:cNvPicPr/>
                <p:nvPr/>
              </p:nvPicPr>
              <p:blipFill>
                <a:blip r:embed="rId186"/>
                <a:stretch>
                  <a:fillRect/>
                </a:stretch>
              </p:blipFill>
              <p:spPr>
                <a:xfrm>
                  <a:off x="5433676" y="6305662"/>
                  <a:ext cx="60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527BF8FB-8B56-A27D-D717-A4B89328D8EC}"/>
                    </a:ext>
                  </a:extLst>
                </p14:cNvPr>
                <p14:cNvContentPartPr/>
                <p14:nvPr/>
              </p14:nvContentPartPr>
              <p14:xfrm>
                <a:off x="5861356" y="6295942"/>
                <a:ext cx="183960" cy="176760"/>
              </p14:xfrm>
            </p:contentPart>
          </mc:Choice>
          <mc:Fallback xmlns="">
            <p:pic>
              <p:nvPicPr>
                <p:cNvPr id="124" name="Freihand 123">
                  <a:extLst>
                    <a:ext uri="{FF2B5EF4-FFF2-40B4-BE49-F238E27FC236}">
                      <a16:creationId xmlns:a16="http://schemas.microsoft.com/office/drawing/2014/main" id="{527BF8FB-8B56-A27D-D717-A4B89328D8EC}"/>
                    </a:ext>
                  </a:extLst>
                </p:cNvPr>
                <p:cNvPicPr/>
                <p:nvPr/>
              </p:nvPicPr>
              <p:blipFill>
                <a:blip r:embed="rId188"/>
                <a:stretch>
                  <a:fillRect/>
                </a:stretch>
              </p:blipFill>
              <p:spPr>
                <a:xfrm>
                  <a:off x="5855236" y="6289822"/>
                  <a:ext cx="196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1DDE62B5-93AE-AA5F-2C30-55ED5FEFAA0F}"/>
                    </a:ext>
                  </a:extLst>
                </p14:cNvPr>
                <p14:cNvContentPartPr/>
                <p14:nvPr/>
              </p14:nvContentPartPr>
              <p14:xfrm>
                <a:off x="5947036" y="6277942"/>
                <a:ext cx="51480" cy="21600"/>
              </p14:xfrm>
            </p:contentPart>
          </mc:Choice>
          <mc:Fallback xmlns="">
            <p:pic>
              <p:nvPicPr>
                <p:cNvPr id="125" name="Freihand 124">
                  <a:extLst>
                    <a:ext uri="{FF2B5EF4-FFF2-40B4-BE49-F238E27FC236}">
                      <a16:creationId xmlns:a16="http://schemas.microsoft.com/office/drawing/2014/main" id="{1DDE62B5-93AE-AA5F-2C30-55ED5FEFAA0F}"/>
                    </a:ext>
                  </a:extLst>
                </p:cNvPr>
                <p:cNvPicPr/>
                <p:nvPr/>
              </p:nvPicPr>
              <p:blipFill>
                <a:blip r:embed="rId190"/>
                <a:stretch>
                  <a:fillRect/>
                </a:stretch>
              </p:blipFill>
              <p:spPr>
                <a:xfrm>
                  <a:off x="5940916" y="6271822"/>
                  <a:ext cx="63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2CF7287B-5A0F-6909-B852-DE58ACE0200C}"/>
                    </a:ext>
                  </a:extLst>
                </p14:cNvPr>
                <p14:cNvContentPartPr/>
                <p14:nvPr/>
              </p14:nvContentPartPr>
              <p14:xfrm>
                <a:off x="6082756" y="6241582"/>
                <a:ext cx="406440" cy="211680"/>
              </p14:xfrm>
            </p:contentPart>
          </mc:Choice>
          <mc:Fallback xmlns="">
            <p:pic>
              <p:nvPicPr>
                <p:cNvPr id="126" name="Freihand 125">
                  <a:extLst>
                    <a:ext uri="{FF2B5EF4-FFF2-40B4-BE49-F238E27FC236}">
                      <a16:creationId xmlns:a16="http://schemas.microsoft.com/office/drawing/2014/main" id="{2CF7287B-5A0F-6909-B852-DE58ACE0200C}"/>
                    </a:ext>
                  </a:extLst>
                </p:cNvPr>
                <p:cNvPicPr/>
                <p:nvPr/>
              </p:nvPicPr>
              <p:blipFill>
                <a:blip r:embed="rId192"/>
                <a:stretch>
                  <a:fillRect/>
                </a:stretch>
              </p:blipFill>
              <p:spPr>
                <a:xfrm>
                  <a:off x="6076636" y="6235462"/>
                  <a:ext cx="418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3C49A909-52D0-8E87-FCF9-1467626B9B9D}"/>
                    </a:ext>
                  </a:extLst>
                </p14:cNvPr>
                <p14:cNvContentPartPr/>
                <p14:nvPr/>
              </p14:nvContentPartPr>
              <p14:xfrm>
                <a:off x="5380396" y="6523462"/>
                <a:ext cx="1096920" cy="163440"/>
              </p14:xfrm>
            </p:contentPart>
          </mc:Choice>
          <mc:Fallback xmlns="">
            <p:pic>
              <p:nvPicPr>
                <p:cNvPr id="127" name="Freihand 126">
                  <a:extLst>
                    <a:ext uri="{FF2B5EF4-FFF2-40B4-BE49-F238E27FC236}">
                      <a16:creationId xmlns:a16="http://schemas.microsoft.com/office/drawing/2014/main" id="{3C49A909-52D0-8E87-FCF9-1467626B9B9D}"/>
                    </a:ext>
                  </a:extLst>
                </p:cNvPr>
                <p:cNvPicPr/>
                <p:nvPr/>
              </p:nvPicPr>
              <p:blipFill>
                <a:blip r:embed="rId194"/>
                <a:stretch>
                  <a:fillRect/>
                </a:stretch>
              </p:blipFill>
              <p:spPr>
                <a:xfrm>
                  <a:off x="5374276" y="6517342"/>
                  <a:ext cx="1109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A51B94DF-DA9D-AE47-4226-3FC2E5910266}"/>
                    </a:ext>
                  </a:extLst>
                </p14:cNvPr>
                <p14:cNvContentPartPr/>
                <p14:nvPr/>
              </p14:nvContentPartPr>
              <p14:xfrm>
                <a:off x="6768556" y="6257062"/>
                <a:ext cx="221400" cy="204840"/>
              </p14:xfrm>
            </p:contentPart>
          </mc:Choice>
          <mc:Fallback xmlns="">
            <p:pic>
              <p:nvPicPr>
                <p:cNvPr id="128" name="Freihand 127">
                  <a:extLst>
                    <a:ext uri="{FF2B5EF4-FFF2-40B4-BE49-F238E27FC236}">
                      <a16:creationId xmlns:a16="http://schemas.microsoft.com/office/drawing/2014/main" id="{A51B94DF-DA9D-AE47-4226-3FC2E5910266}"/>
                    </a:ext>
                  </a:extLst>
                </p:cNvPr>
                <p:cNvPicPr/>
                <p:nvPr/>
              </p:nvPicPr>
              <p:blipFill>
                <a:blip r:embed="rId196"/>
                <a:stretch>
                  <a:fillRect/>
                </a:stretch>
              </p:blipFill>
              <p:spPr>
                <a:xfrm>
                  <a:off x="6762436" y="6250942"/>
                  <a:ext cx="233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5F4DE41A-6865-5C07-12B6-0A91AF4EE4B5}"/>
                    </a:ext>
                  </a:extLst>
                </p14:cNvPr>
                <p14:cNvContentPartPr/>
                <p14:nvPr/>
              </p14:nvContentPartPr>
              <p14:xfrm>
                <a:off x="7031716" y="6283702"/>
                <a:ext cx="129960" cy="268920"/>
              </p14:xfrm>
            </p:contentPart>
          </mc:Choice>
          <mc:Fallback xmlns="">
            <p:pic>
              <p:nvPicPr>
                <p:cNvPr id="129" name="Freihand 128">
                  <a:extLst>
                    <a:ext uri="{FF2B5EF4-FFF2-40B4-BE49-F238E27FC236}">
                      <a16:creationId xmlns:a16="http://schemas.microsoft.com/office/drawing/2014/main" id="{5F4DE41A-6865-5C07-12B6-0A91AF4EE4B5}"/>
                    </a:ext>
                  </a:extLst>
                </p:cNvPr>
                <p:cNvPicPr/>
                <p:nvPr/>
              </p:nvPicPr>
              <p:blipFill>
                <a:blip r:embed="rId198"/>
                <a:stretch>
                  <a:fillRect/>
                </a:stretch>
              </p:blipFill>
              <p:spPr>
                <a:xfrm>
                  <a:off x="7025596" y="6277582"/>
                  <a:ext cx="142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19928A56-2C03-16F3-C7FE-3E96CC435340}"/>
                    </a:ext>
                  </a:extLst>
                </p14:cNvPr>
                <p14:cNvContentPartPr/>
                <p14:nvPr/>
              </p14:nvContentPartPr>
              <p14:xfrm>
                <a:off x="7161676" y="6138982"/>
                <a:ext cx="272880" cy="235440"/>
              </p14:xfrm>
            </p:contentPart>
          </mc:Choice>
          <mc:Fallback xmlns="">
            <p:pic>
              <p:nvPicPr>
                <p:cNvPr id="130" name="Freihand 129">
                  <a:extLst>
                    <a:ext uri="{FF2B5EF4-FFF2-40B4-BE49-F238E27FC236}">
                      <a16:creationId xmlns:a16="http://schemas.microsoft.com/office/drawing/2014/main" id="{19928A56-2C03-16F3-C7FE-3E96CC435340}"/>
                    </a:ext>
                  </a:extLst>
                </p:cNvPr>
                <p:cNvPicPr/>
                <p:nvPr/>
              </p:nvPicPr>
              <p:blipFill>
                <a:blip r:embed="rId200"/>
                <a:stretch>
                  <a:fillRect/>
                </a:stretch>
              </p:blipFill>
              <p:spPr>
                <a:xfrm>
                  <a:off x="7155556" y="6132862"/>
                  <a:ext cx="285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E3ACFF00-E7EB-ADE0-11CD-E710475B8FAE}"/>
                    </a:ext>
                  </a:extLst>
                </p14:cNvPr>
                <p14:cNvContentPartPr/>
                <p14:nvPr/>
              </p14:nvContentPartPr>
              <p14:xfrm>
                <a:off x="7452556" y="6202702"/>
                <a:ext cx="95400" cy="111240"/>
              </p14:xfrm>
            </p:contentPart>
          </mc:Choice>
          <mc:Fallback xmlns="">
            <p:pic>
              <p:nvPicPr>
                <p:cNvPr id="131" name="Freihand 130">
                  <a:extLst>
                    <a:ext uri="{FF2B5EF4-FFF2-40B4-BE49-F238E27FC236}">
                      <a16:creationId xmlns:a16="http://schemas.microsoft.com/office/drawing/2014/main" id="{E3ACFF00-E7EB-ADE0-11CD-E710475B8FAE}"/>
                    </a:ext>
                  </a:extLst>
                </p:cNvPr>
                <p:cNvPicPr/>
                <p:nvPr/>
              </p:nvPicPr>
              <p:blipFill>
                <a:blip r:embed="rId202"/>
                <a:stretch>
                  <a:fillRect/>
                </a:stretch>
              </p:blipFill>
              <p:spPr>
                <a:xfrm>
                  <a:off x="7446436" y="6196582"/>
                  <a:ext cx="10764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ABDA9EDB-6BA5-C9F0-CAAC-7A104C16856A}"/>
                  </a:ext>
                </a:extLst>
              </p14:cNvPr>
              <p14:cNvContentPartPr/>
              <p14:nvPr/>
            </p14:nvContentPartPr>
            <p14:xfrm>
              <a:off x="5161876" y="3711502"/>
              <a:ext cx="928800" cy="531000"/>
            </p14:xfrm>
          </p:contentPart>
        </mc:Choice>
        <mc:Fallback xmlns="">
          <p:pic>
            <p:nvPicPr>
              <p:cNvPr id="133" name="Freihand 132">
                <a:extLst>
                  <a:ext uri="{FF2B5EF4-FFF2-40B4-BE49-F238E27FC236}">
                    <a16:creationId xmlns:a16="http://schemas.microsoft.com/office/drawing/2014/main" id="{ABDA9EDB-6BA5-C9F0-CAAC-7A104C16856A}"/>
                  </a:ext>
                </a:extLst>
              </p:cNvPr>
              <p:cNvPicPr/>
              <p:nvPr/>
            </p:nvPicPr>
            <p:blipFill>
              <a:blip r:embed="rId204"/>
              <a:stretch>
                <a:fillRect/>
              </a:stretch>
            </p:blipFill>
            <p:spPr>
              <a:xfrm>
                <a:off x="5155756" y="3705382"/>
                <a:ext cx="94104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9CE5A1EF-2C32-0C9E-634E-9947EC082E2A}"/>
                  </a:ext>
                </a:extLst>
              </p14:cNvPr>
              <p14:cNvContentPartPr/>
              <p14:nvPr/>
            </p14:nvContentPartPr>
            <p14:xfrm>
              <a:off x="6993196" y="2466982"/>
              <a:ext cx="1855440" cy="1007640"/>
            </p14:xfrm>
          </p:contentPart>
        </mc:Choice>
        <mc:Fallback xmlns="">
          <p:pic>
            <p:nvPicPr>
              <p:cNvPr id="134" name="Freihand 133">
                <a:extLst>
                  <a:ext uri="{FF2B5EF4-FFF2-40B4-BE49-F238E27FC236}">
                    <a16:creationId xmlns:a16="http://schemas.microsoft.com/office/drawing/2014/main" id="{9CE5A1EF-2C32-0C9E-634E-9947EC082E2A}"/>
                  </a:ext>
                </a:extLst>
              </p:cNvPr>
              <p:cNvPicPr/>
              <p:nvPr/>
            </p:nvPicPr>
            <p:blipFill>
              <a:blip r:embed="rId206"/>
              <a:stretch>
                <a:fillRect/>
              </a:stretch>
            </p:blipFill>
            <p:spPr>
              <a:xfrm>
                <a:off x="6987076" y="2460862"/>
                <a:ext cx="186768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BDAB8819-D776-5603-0751-FEE4C2D36C8B}"/>
                  </a:ext>
                </a:extLst>
              </p14:cNvPr>
              <p14:cNvContentPartPr/>
              <p14:nvPr/>
            </p14:nvContentPartPr>
            <p14:xfrm>
              <a:off x="5189236" y="3742822"/>
              <a:ext cx="951480" cy="507960"/>
            </p14:xfrm>
          </p:contentPart>
        </mc:Choice>
        <mc:Fallback xmlns="">
          <p:pic>
            <p:nvPicPr>
              <p:cNvPr id="135" name="Freihand 134">
                <a:extLst>
                  <a:ext uri="{FF2B5EF4-FFF2-40B4-BE49-F238E27FC236}">
                    <a16:creationId xmlns:a16="http://schemas.microsoft.com/office/drawing/2014/main" id="{BDAB8819-D776-5603-0751-FEE4C2D36C8B}"/>
                  </a:ext>
                </a:extLst>
              </p:cNvPr>
              <p:cNvPicPr/>
              <p:nvPr/>
            </p:nvPicPr>
            <p:blipFill>
              <a:blip r:embed="rId208"/>
              <a:stretch>
                <a:fillRect/>
              </a:stretch>
            </p:blipFill>
            <p:spPr>
              <a:xfrm>
                <a:off x="5183116" y="3736702"/>
                <a:ext cx="9637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1B23E64A-B86E-A4BC-D43A-D10E1731EAB6}"/>
                  </a:ext>
                </a:extLst>
              </p14:cNvPr>
              <p14:cNvContentPartPr/>
              <p14:nvPr/>
            </p14:nvContentPartPr>
            <p14:xfrm>
              <a:off x="5591356" y="2094022"/>
              <a:ext cx="43200" cy="98280"/>
            </p14:xfrm>
          </p:contentPart>
        </mc:Choice>
        <mc:Fallback xmlns="">
          <p:pic>
            <p:nvPicPr>
              <p:cNvPr id="136" name="Freihand 135">
                <a:extLst>
                  <a:ext uri="{FF2B5EF4-FFF2-40B4-BE49-F238E27FC236}">
                    <a16:creationId xmlns:a16="http://schemas.microsoft.com/office/drawing/2014/main" id="{1B23E64A-B86E-A4BC-D43A-D10E1731EAB6}"/>
                  </a:ext>
                </a:extLst>
              </p:cNvPr>
              <p:cNvPicPr/>
              <p:nvPr/>
            </p:nvPicPr>
            <p:blipFill>
              <a:blip r:embed="rId210"/>
              <a:stretch>
                <a:fillRect/>
              </a:stretch>
            </p:blipFill>
            <p:spPr>
              <a:xfrm>
                <a:off x="5585236" y="2087902"/>
                <a:ext cx="55440" cy="110520"/>
              </a:xfrm>
              <a:prstGeom prst="rect">
                <a:avLst/>
              </a:prstGeom>
            </p:spPr>
          </p:pic>
        </mc:Fallback>
      </mc:AlternateContent>
      <p:grpSp>
        <p:nvGrpSpPr>
          <p:cNvPr id="142" name="Gruppieren 141">
            <a:extLst>
              <a:ext uri="{FF2B5EF4-FFF2-40B4-BE49-F238E27FC236}">
                <a16:creationId xmlns:a16="http://schemas.microsoft.com/office/drawing/2014/main" id="{00E955EA-268A-D335-4051-58FD82F39D77}"/>
              </a:ext>
            </a:extLst>
          </p:cNvPr>
          <p:cNvGrpSpPr/>
          <p:nvPr/>
        </p:nvGrpSpPr>
        <p:grpSpPr>
          <a:xfrm>
            <a:off x="1148956" y="1598302"/>
            <a:ext cx="295920" cy="286920"/>
            <a:chOff x="1148956" y="1598302"/>
            <a:chExt cx="295920" cy="286920"/>
          </a:xfrm>
        </p:grpSpPr>
        <mc:AlternateContent xmlns:mc="http://schemas.openxmlformats.org/markup-compatibility/2006" xmlns:p14="http://schemas.microsoft.com/office/powerpoint/2010/main">
          <mc:Choice Requires="p14">
            <p:contentPart p14:bwMode="auto" r:id="rId211">
              <p14:nvContentPartPr>
                <p14:cNvPr id="140" name="Freihand 139">
                  <a:extLst>
                    <a:ext uri="{FF2B5EF4-FFF2-40B4-BE49-F238E27FC236}">
                      <a16:creationId xmlns:a16="http://schemas.microsoft.com/office/drawing/2014/main" id="{F431A554-DCF3-F4E3-A268-B08456B95E5E}"/>
                    </a:ext>
                  </a:extLst>
                </p14:cNvPr>
                <p14:cNvContentPartPr/>
                <p14:nvPr/>
              </p14:nvContentPartPr>
              <p14:xfrm>
                <a:off x="1148956" y="1598302"/>
                <a:ext cx="295920" cy="276840"/>
              </p14:xfrm>
            </p:contentPart>
          </mc:Choice>
          <mc:Fallback xmlns="">
            <p:pic>
              <p:nvPicPr>
                <p:cNvPr id="140" name="Freihand 139">
                  <a:extLst>
                    <a:ext uri="{FF2B5EF4-FFF2-40B4-BE49-F238E27FC236}">
                      <a16:creationId xmlns:a16="http://schemas.microsoft.com/office/drawing/2014/main" id="{F431A554-DCF3-F4E3-A268-B08456B95E5E}"/>
                    </a:ext>
                  </a:extLst>
                </p:cNvPr>
                <p:cNvPicPr/>
                <p:nvPr/>
              </p:nvPicPr>
              <p:blipFill>
                <a:blip r:embed="rId212"/>
                <a:stretch>
                  <a:fillRect/>
                </a:stretch>
              </p:blipFill>
              <p:spPr>
                <a:xfrm>
                  <a:off x="1142836" y="1592182"/>
                  <a:ext cx="3081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3CE146EB-7C49-A0EC-5C4B-9F745B600AFC}"/>
                    </a:ext>
                  </a:extLst>
                </p14:cNvPr>
                <p14:cNvContentPartPr/>
                <p14:nvPr/>
              </p14:nvContentPartPr>
              <p14:xfrm>
                <a:off x="1279996" y="1613062"/>
                <a:ext cx="83880" cy="272160"/>
              </p14:xfrm>
            </p:contentPart>
          </mc:Choice>
          <mc:Fallback xmlns="">
            <p:pic>
              <p:nvPicPr>
                <p:cNvPr id="141" name="Freihand 140">
                  <a:extLst>
                    <a:ext uri="{FF2B5EF4-FFF2-40B4-BE49-F238E27FC236}">
                      <a16:creationId xmlns:a16="http://schemas.microsoft.com/office/drawing/2014/main" id="{3CE146EB-7C49-A0EC-5C4B-9F745B600AFC}"/>
                    </a:ext>
                  </a:extLst>
                </p:cNvPr>
                <p:cNvPicPr/>
                <p:nvPr/>
              </p:nvPicPr>
              <p:blipFill>
                <a:blip r:embed="rId214"/>
                <a:stretch>
                  <a:fillRect/>
                </a:stretch>
              </p:blipFill>
              <p:spPr>
                <a:xfrm>
                  <a:off x="1273876" y="1606942"/>
                  <a:ext cx="96120" cy="284400"/>
                </a:xfrm>
                <a:prstGeom prst="rect">
                  <a:avLst/>
                </a:prstGeom>
              </p:spPr>
            </p:pic>
          </mc:Fallback>
        </mc:AlternateContent>
      </p:grpSp>
      <p:grpSp>
        <p:nvGrpSpPr>
          <p:cNvPr id="148" name="Gruppieren 147">
            <a:extLst>
              <a:ext uri="{FF2B5EF4-FFF2-40B4-BE49-F238E27FC236}">
                <a16:creationId xmlns:a16="http://schemas.microsoft.com/office/drawing/2014/main" id="{D169F11B-5CBA-FEEB-1977-856D336576C9}"/>
              </a:ext>
            </a:extLst>
          </p:cNvPr>
          <p:cNvGrpSpPr/>
          <p:nvPr/>
        </p:nvGrpSpPr>
        <p:grpSpPr>
          <a:xfrm>
            <a:off x="5566516" y="486262"/>
            <a:ext cx="2828160" cy="1224000"/>
            <a:chOff x="5566516" y="486262"/>
            <a:chExt cx="2828160" cy="1224000"/>
          </a:xfrm>
        </p:grpSpPr>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1B92EEB5-8182-B901-1589-64165F42A77F}"/>
                    </a:ext>
                  </a:extLst>
                </p14:cNvPr>
                <p14:cNvContentPartPr/>
                <p14:nvPr/>
              </p14:nvContentPartPr>
              <p14:xfrm>
                <a:off x="5836156" y="1379062"/>
                <a:ext cx="180000" cy="331200"/>
              </p14:xfrm>
            </p:contentPart>
          </mc:Choice>
          <mc:Fallback xmlns="">
            <p:pic>
              <p:nvPicPr>
                <p:cNvPr id="137" name="Freihand 136">
                  <a:extLst>
                    <a:ext uri="{FF2B5EF4-FFF2-40B4-BE49-F238E27FC236}">
                      <a16:creationId xmlns:a16="http://schemas.microsoft.com/office/drawing/2014/main" id="{1B92EEB5-8182-B901-1589-64165F42A77F}"/>
                    </a:ext>
                  </a:extLst>
                </p:cNvPr>
                <p:cNvPicPr/>
                <p:nvPr/>
              </p:nvPicPr>
              <p:blipFill>
                <a:blip r:embed="rId216"/>
                <a:stretch>
                  <a:fillRect/>
                </a:stretch>
              </p:blipFill>
              <p:spPr>
                <a:xfrm>
                  <a:off x="5830036" y="1372942"/>
                  <a:ext cx="1922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147CBB98-4082-2C9E-AD35-B027A10DFB52}"/>
                    </a:ext>
                  </a:extLst>
                </p14:cNvPr>
                <p14:cNvContentPartPr/>
                <p14:nvPr/>
              </p14:nvContentPartPr>
              <p14:xfrm>
                <a:off x="5775316" y="1248022"/>
                <a:ext cx="133920" cy="244440"/>
              </p14:xfrm>
            </p:contentPart>
          </mc:Choice>
          <mc:Fallback xmlns="">
            <p:pic>
              <p:nvPicPr>
                <p:cNvPr id="138" name="Freihand 137">
                  <a:extLst>
                    <a:ext uri="{FF2B5EF4-FFF2-40B4-BE49-F238E27FC236}">
                      <a16:creationId xmlns:a16="http://schemas.microsoft.com/office/drawing/2014/main" id="{147CBB98-4082-2C9E-AD35-B027A10DFB52}"/>
                    </a:ext>
                  </a:extLst>
                </p:cNvPr>
                <p:cNvPicPr/>
                <p:nvPr/>
              </p:nvPicPr>
              <p:blipFill>
                <a:blip r:embed="rId218"/>
                <a:stretch>
                  <a:fillRect/>
                </a:stretch>
              </p:blipFill>
              <p:spPr>
                <a:xfrm>
                  <a:off x="5769196" y="1241902"/>
                  <a:ext cx="146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Freihand 142">
                  <a:extLst>
                    <a:ext uri="{FF2B5EF4-FFF2-40B4-BE49-F238E27FC236}">
                      <a16:creationId xmlns:a16="http://schemas.microsoft.com/office/drawing/2014/main" id="{B583F072-B2FC-EAD1-995B-63D87D4F619D}"/>
                    </a:ext>
                  </a:extLst>
                </p14:cNvPr>
                <p14:cNvContentPartPr/>
                <p14:nvPr/>
              </p14:nvContentPartPr>
              <p14:xfrm>
                <a:off x="7503316" y="486262"/>
                <a:ext cx="125280" cy="6480"/>
              </p14:xfrm>
            </p:contentPart>
          </mc:Choice>
          <mc:Fallback xmlns="">
            <p:pic>
              <p:nvPicPr>
                <p:cNvPr id="143" name="Freihand 142">
                  <a:extLst>
                    <a:ext uri="{FF2B5EF4-FFF2-40B4-BE49-F238E27FC236}">
                      <a16:creationId xmlns:a16="http://schemas.microsoft.com/office/drawing/2014/main" id="{B583F072-B2FC-EAD1-995B-63D87D4F619D}"/>
                    </a:ext>
                  </a:extLst>
                </p:cNvPr>
                <p:cNvPicPr/>
                <p:nvPr/>
              </p:nvPicPr>
              <p:blipFill>
                <a:blip r:embed="rId220"/>
                <a:stretch>
                  <a:fillRect/>
                </a:stretch>
              </p:blipFill>
              <p:spPr>
                <a:xfrm>
                  <a:off x="7497196" y="480142"/>
                  <a:ext cx="137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FBCEA36C-BC59-21A7-E29A-633EB125880F}"/>
                    </a:ext>
                  </a:extLst>
                </p14:cNvPr>
                <p14:cNvContentPartPr/>
                <p14:nvPr/>
              </p14:nvContentPartPr>
              <p14:xfrm>
                <a:off x="5566516" y="492742"/>
                <a:ext cx="2362320" cy="802080"/>
              </p14:xfrm>
            </p:contentPart>
          </mc:Choice>
          <mc:Fallback xmlns="">
            <p:pic>
              <p:nvPicPr>
                <p:cNvPr id="144" name="Freihand 143">
                  <a:extLst>
                    <a:ext uri="{FF2B5EF4-FFF2-40B4-BE49-F238E27FC236}">
                      <a16:creationId xmlns:a16="http://schemas.microsoft.com/office/drawing/2014/main" id="{FBCEA36C-BC59-21A7-E29A-633EB125880F}"/>
                    </a:ext>
                  </a:extLst>
                </p:cNvPr>
                <p:cNvPicPr/>
                <p:nvPr/>
              </p:nvPicPr>
              <p:blipFill>
                <a:blip r:embed="rId222"/>
                <a:stretch>
                  <a:fillRect/>
                </a:stretch>
              </p:blipFill>
              <p:spPr>
                <a:xfrm>
                  <a:off x="5560396" y="486622"/>
                  <a:ext cx="237456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A0A396F3-BCF0-87E5-117F-87ECE4979AF3}"/>
                    </a:ext>
                  </a:extLst>
                </p14:cNvPr>
                <p14:cNvContentPartPr/>
                <p14:nvPr/>
              </p14:nvContentPartPr>
              <p14:xfrm>
                <a:off x="8118916" y="668062"/>
                <a:ext cx="275760" cy="96480"/>
              </p14:xfrm>
            </p:contentPart>
          </mc:Choice>
          <mc:Fallback xmlns="">
            <p:pic>
              <p:nvPicPr>
                <p:cNvPr id="146" name="Freihand 145">
                  <a:extLst>
                    <a:ext uri="{FF2B5EF4-FFF2-40B4-BE49-F238E27FC236}">
                      <a16:creationId xmlns:a16="http://schemas.microsoft.com/office/drawing/2014/main" id="{A0A396F3-BCF0-87E5-117F-87ECE4979AF3}"/>
                    </a:ext>
                  </a:extLst>
                </p:cNvPr>
                <p:cNvPicPr/>
                <p:nvPr/>
              </p:nvPicPr>
              <p:blipFill>
                <a:blip r:embed="rId224"/>
                <a:stretch>
                  <a:fillRect/>
                </a:stretch>
              </p:blipFill>
              <p:spPr>
                <a:xfrm>
                  <a:off x="8112796" y="661942"/>
                  <a:ext cx="288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D83CF3BB-E6A0-4DF0-2547-C72552C097D7}"/>
                    </a:ext>
                  </a:extLst>
                </p14:cNvPr>
                <p14:cNvContentPartPr/>
                <p14:nvPr/>
              </p14:nvContentPartPr>
              <p14:xfrm>
                <a:off x="8015956" y="585622"/>
                <a:ext cx="213120" cy="276480"/>
              </p14:xfrm>
            </p:contentPart>
          </mc:Choice>
          <mc:Fallback xmlns="">
            <p:pic>
              <p:nvPicPr>
                <p:cNvPr id="147" name="Freihand 146">
                  <a:extLst>
                    <a:ext uri="{FF2B5EF4-FFF2-40B4-BE49-F238E27FC236}">
                      <a16:creationId xmlns:a16="http://schemas.microsoft.com/office/drawing/2014/main" id="{D83CF3BB-E6A0-4DF0-2547-C72552C097D7}"/>
                    </a:ext>
                  </a:extLst>
                </p:cNvPr>
                <p:cNvPicPr/>
                <p:nvPr/>
              </p:nvPicPr>
              <p:blipFill>
                <a:blip r:embed="rId226"/>
                <a:stretch>
                  <a:fillRect/>
                </a:stretch>
              </p:blipFill>
              <p:spPr>
                <a:xfrm>
                  <a:off x="8009836" y="579502"/>
                  <a:ext cx="225360" cy="288720"/>
                </a:xfrm>
                <a:prstGeom prst="rect">
                  <a:avLst/>
                </a:prstGeom>
              </p:spPr>
            </p:pic>
          </mc:Fallback>
        </mc:AlternateContent>
      </p:grpSp>
      <p:grpSp>
        <p:nvGrpSpPr>
          <p:cNvPr id="160" name="Gruppieren 159">
            <a:extLst>
              <a:ext uri="{FF2B5EF4-FFF2-40B4-BE49-F238E27FC236}">
                <a16:creationId xmlns:a16="http://schemas.microsoft.com/office/drawing/2014/main" id="{D77351E6-F755-22CA-3A56-060C8C8F51F2}"/>
              </a:ext>
            </a:extLst>
          </p:cNvPr>
          <p:cNvGrpSpPr/>
          <p:nvPr/>
        </p:nvGrpSpPr>
        <p:grpSpPr>
          <a:xfrm>
            <a:off x="8642356" y="191422"/>
            <a:ext cx="1710720" cy="737280"/>
            <a:chOff x="8642356" y="191422"/>
            <a:chExt cx="1710720" cy="737280"/>
          </a:xfrm>
        </p:grpSpPr>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EAA544A2-D891-97AF-2BBF-13D961CBCE2D}"/>
                    </a:ext>
                  </a:extLst>
                </p14:cNvPr>
                <p14:cNvContentPartPr/>
                <p14:nvPr/>
              </p14:nvContentPartPr>
              <p14:xfrm>
                <a:off x="8676196" y="476902"/>
                <a:ext cx="146880" cy="279360"/>
              </p14:xfrm>
            </p:contentPart>
          </mc:Choice>
          <mc:Fallback xmlns="">
            <p:pic>
              <p:nvPicPr>
                <p:cNvPr id="149" name="Freihand 148">
                  <a:extLst>
                    <a:ext uri="{FF2B5EF4-FFF2-40B4-BE49-F238E27FC236}">
                      <a16:creationId xmlns:a16="http://schemas.microsoft.com/office/drawing/2014/main" id="{EAA544A2-D891-97AF-2BBF-13D961CBCE2D}"/>
                    </a:ext>
                  </a:extLst>
                </p:cNvPr>
                <p:cNvPicPr/>
                <p:nvPr/>
              </p:nvPicPr>
              <p:blipFill>
                <a:blip r:embed="rId228"/>
                <a:stretch>
                  <a:fillRect/>
                </a:stretch>
              </p:blipFill>
              <p:spPr>
                <a:xfrm>
                  <a:off x="8670076" y="470782"/>
                  <a:ext cx="159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D2F7E4FA-6890-CF80-EB9F-99F0E564CF64}"/>
                    </a:ext>
                  </a:extLst>
                </p14:cNvPr>
                <p14:cNvContentPartPr/>
                <p14:nvPr/>
              </p14:nvContentPartPr>
              <p14:xfrm>
                <a:off x="8920996" y="530542"/>
                <a:ext cx="73800" cy="124200"/>
              </p14:xfrm>
            </p:contentPart>
          </mc:Choice>
          <mc:Fallback xmlns="">
            <p:pic>
              <p:nvPicPr>
                <p:cNvPr id="150" name="Freihand 149">
                  <a:extLst>
                    <a:ext uri="{FF2B5EF4-FFF2-40B4-BE49-F238E27FC236}">
                      <a16:creationId xmlns:a16="http://schemas.microsoft.com/office/drawing/2014/main" id="{D2F7E4FA-6890-CF80-EB9F-99F0E564CF64}"/>
                    </a:ext>
                  </a:extLst>
                </p:cNvPr>
                <p:cNvPicPr/>
                <p:nvPr/>
              </p:nvPicPr>
              <p:blipFill>
                <a:blip r:embed="rId230"/>
                <a:stretch>
                  <a:fillRect/>
                </a:stretch>
              </p:blipFill>
              <p:spPr>
                <a:xfrm>
                  <a:off x="8914876" y="524422"/>
                  <a:ext cx="8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4A6DE1C7-39A5-743D-FCED-3B625438EC55}"/>
                    </a:ext>
                  </a:extLst>
                </p14:cNvPr>
                <p14:cNvContentPartPr/>
                <p14:nvPr/>
              </p14:nvContentPartPr>
              <p14:xfrm>
                <a:off x="9052396" y="524062"/>
                <a:ext cx="54720" cy="112680"/>
              </p14:xfrm>
            </p:contentPart>
          </mc:Choice>
          <mc:Fallback xmlns="">
            <p:pic>
              <p:nvPicPr>
                <p:cNvPr id="151" name="Freihand 150">
                  <a:extLst>
                    <a:ext uri="{FF2B5EF4-FFF2-40B4-BE49-F238E27FC236}">
                      <a16:creationId xmlns:a16="http://schemas.microsoft.com/office/drawing/2014/main" id="{4A6DE1C7-39A5-743D-FCED-3B625438EC55}"/>
                    </a:ext>
                  </a:extLst>
                </p:cNvPr>
                <p:cNvPicPr/>
                <p:nvPr/>
              </p:nvPicPr>
              <p:blipFill>
                <a:blip r:embed="rId232"/>
                <a:stretch>
                  <a:fillRect/>
                </a:stretch>
              </p:blipFill>
              <p:spPr>
                <a:xfrm>
                  <a:off x="9046276" y="517942"/>
                  <a:ext cx="66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AF81621D-AAF7-9F6E-9045-DFF53E193AA5}"/>
                    </a:ext>
                  </a:extLst>
                </p14:cNvPr>
                <p14:cNvContentPartPr/>
                <p14:nvPr/>
              </p14:nvContentPartPr>
              <p14:xfrm>
                <a:off x="9186316" y="347662"/>
                <a:ext cx="128160" cy="208800"/>
              </p14:xfrm>
            </p:contentPart>
          </mc:Choice>
          <mc:Fallback xmlns="">
            <p:pic>
              <p:nvPicPr>
                <p:cNvPr id="152" name="Freihand 151">
                  <a:extLst>
                    <a:ext uri="{FF2B5EF4-FFF2-40B4-BE49-F238E27FC236}">
                      <a16:creationId xmlns:a16="http://schemas.microsoft.com/office/drawing/2014/main" id="{AF81621D-AAF7-9F6E-9045-DFF53E193AA5}"/>
                    </a:ext>
                  </a:extLst>
                </p:cNvPr>
                <p:cNvPicPr/>
                <p:nvPr/>
              </p:nvPicPr>
              <p:blipFill>
                <a:blip r:embed="rId234"/>
                <a:stretch>
                  <a:fillRect/>
                </a:stretch>
              </p:blipFill>
              <p:spPr>
                <a:xfrm>
                  <a:off x="9180196" y="341542"/>
                  <a:ext cx="140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F119716B-626A-2069-3B15-ACDDABDE8BEE}"/>
                    </a:ext>
                  </a:extLst>
                </p14:cNvPr>
                <p14:cNvContentPartPr/>
                <p14:nvPr/>
              </p14:nvContentPartPr>
              <p14:xfrm>
                <a:off x="9274156" y="307702"/>
                <a:ext cx="155160" cy="263520"/>
              </p14:xfrm>
            </p:contentPart>
          </mc:Choice>
          <mc:Fallback xmlns="">
            <p:pic>
              <p:nvPicPr>
                <p:cNvPr id="153" name="Freihand 152">
                  <a:extLst>
                    <a:ext uri="{FF2B5EF4-FFF2-40B4-BE49-F238E27FC236}">
                      <a16:creationId xmlns:a16="http://schemas.microsoft.com/office/drawing/2014/main" id="{F119716B-626A-2069-3B15-ACDDABDE8BEE}"/>
                    </a:ext>
                  </a:extLst>
                </p:cNvPr>
                <p:cNvPicPr/>
                <p:nvPr/>
              </p:nvPicPr>
              <p:blipFill>
                <a:blip r:embed="rId236"/>
                <a:stretch>
                  <a:fillRect/>
                </a:stretch>
              </p:blipFill>
              <p:spPr>
                <a:xfrm>
                  <a:off x="9268036" y="301582"/>
                  <a:ext cx="167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25F7F646-4C66-E6EB-EA65-C88EDEEF9584}"/>
                    </a:ext>
                  </a:extLst>
                </p14:cNvPr>
                <p14:cNvContentPartPr/>
                <p14:nvPr/>
              </p14:nvContentPartPr>
              <p14:xfrm>
                <a:off x="9469996" y="419662"/>
                <a:ext cx="70920" cy="113040"/>
              </p14:xfrm>
            </p:contentPart>
          </mc:Choice>
          <mc:Fallback xmlns="">
            <p:pic>
              <p:nvPicPr>
                <p:cNvPr id="154" name="Freihand 153">
                  <a:extLst>
                    <a:ext uri="{FF2B5EF4-FFF2-40B4-BE49-F238E27FC236}">
                      <a16:creationId xmlns:a16="http://schemas.microsoft.com/office/drawing/2014/main" id="{25F7F646-4C66-E6EB-EA65-C88EDEEF9584}"/>
                    </a:ext>
                  </a:extLst>
                </p:cNvPr>
                <p:cNvPicPr/>
                <p:nvPr/>
              </p:nvPicPr>
              <p:blipFill>
                <a:blip r:embed="rId238"/>
                <a:stretch>
                  <a:fillRect/>
                </a:stretch>
              </p:blipFill>
              <p:spPr>
                <a:xfrm>
                  <a:off x="9463876" y="413542"/>
                  <a:ext cx="83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69CE6488-7CF1-F912-8512-FFFD018280F1}"/>
                    </a:ext>
                  </a:extLst>
                </p14:cNvPr>
                <p14:cNvContentPartPr/>
                <p14:nvPr/>
              </p14:nvContentPartPr>
              <p14:xfrm>
                <a:off x="9583396" y="365302"/>
                <a:ext cx="113040" cy="144000"/>
              </p14:xfrm>
            </p:contentPart>
          </mc:Choice>
          <mc:Fallback xmlns="">
            <p:pic>
              <p:nvPicPr>
                <p:cNvPr id="155" name="Freihand 154">
                  <a:extLst>
                    <a:ext uri="{FF2B5EF4-FFF2-40B4-BE49-F238E27FC236}">
                      <a16:creationId xmlns:a16="http://schemas.microsoft.com/office/drawing/2014/main" id="{69CE6488-7CF1-F912-8512-FFFD018280F1}"/>
                    </a:ext>
                  </a:extLst>
                </p:cNvPr>
                <p:cNvPicPr/>
                <p:nvPr/>
              </p:nvPicPr>
              <p:blipFill>
                <a:blip r:embed="rId240"/>
                <a:stretch>
                  <a:fillRect/>
                </a:stretch>
              </p:blipFill>
              <p:spPr>
                <a:xfrm>
                  <a:off x="9577276" y="359182"/>
                  <a:ext cx="125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664A51CF-134A-14BA-7F52-DEABCB2B78FF}"/>
                    </a:ext>
                  </a:extLst>
                </p14:cNvPr>
                <p14:cNvContentPartPr/>
                <p14:nvPr/>
              </p14:nvContentPartPr>
              <p14:xfrm>
                <a:off x="9712636" y="368902"/>
                <a:ext cx="180000" cy="119520"/>
              </p14:xfrm>
            </p:contentPart>
          </mc:Choice>
          <mc:Fallback xmlns="">
            <p:pic>
              <p:nvPicPr>
                <p:cNvPr id="156" name="Freihand 155">
                  <a:extLst>
                    <a:ext uri="{FF2B5EF4-FFF2-40B4-BE49-F238E27FC236}">
                      <a16:creationId xmlns:a16="http://schemas.microsoft.com/office/drawing/2014/main" id="{664A51CF-134A-14BA-7F52-DEABCB2B78FF}"/>
                    </a:ext>
                  </a:extLst>
                </p:cNvPr>
                <p:cNvPicPr/>
                <p:nvPr/>
              </p:nvPicPr>
              <p:blipFill>
                <a:blip r:embed="rId242"/>
                <a:stretch>
                  <a:fillRect/>
                </a:stretch>
              </p:blipFill>
              <p:spPr>
                <a:xfrm>
                  <a:off x="9706516" y="362782"/>
                  <a:ext cx="192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73ABBE3D-1FC6-D767-D9F6-BF53007D09B1}"/>
                    </a:ext>
                  </a:extLst>
                </p14:cNvPr>
                <p14:cNvContentPartPr/>
                <p14:nvPr/>
              </p14:nvContentPartPr>
              <p14:xfrm>
                <a:off x="9941236" y="270982"/>
                <a:ext cx="159120" cy="195840"/>
              </p14:xfrm>
            </p:contentPart>
          </mc:Choice>
          <mc:Fallback xmlns="">
            <p:pic>
              <p:nvPicPr>
                <p:cNvPr id="157" name="Freihand 156">
                  <a:extLst>
                    <a:ext uri="{FF2B5EF4-FFF2-40B4-BE49-F238E27FC236}">
                      <a16:creationId xmlns:a16="http://schemas.microsoft.com/office/drawing/2014/main" id="{73ABBE3D-1FC6-D767-D9F6-BF53007D09B1}"/>
                    </a:ext>
                  </a:extLst>
                </p:cNvPr>
                <p:cNvPicPr/>
                <p:nvPr/>
              </p:nvPicPr>
              <p:blipFill>
                <a:blip r:embed="rId244"/>
                <a:stretch>
                  <a:fillRect/>
                </a:stretch>
              </p:blipFill>
              <p:spPr>
                <a:xfrm>
                  <a:off x="9935116" y="264862"/>
                  <a:ext cx="171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7286D75F-F59C-2EFD-4533-52FED85F9FA9}"/>
                    </a:ext>
                  </a:extLst>
                </p14:cNvPr>
                <p14:cNvContentPartPr/>
                <p14:nvPr/>
              </p14:nvContentPartPr>
              <p14:xfrm>
                <a:off x="9889756" y="191422"/>
                <a:ext cx="8640" cy="19800"/>
              </p14:xfrm>
            </p:contentPart>
          </mc:Choice>
          <mc:Fallback xmlns="">
            <p:pic>
              <p:nvPicPr>
                <p:cNvPr id="158" name="Freihand 157">
                  <a:extLst>
                    <a:ext uri="{FF2B5EF4-FFF2-40B4-BE49-F238E27FC236}">
                      <a16:creationId xmlns:a16="http://schemas.microsoft.com/office/drawing/2014/main" id="{7286D75F-F59C-2EFD-4533-52FED85F9FA9}"/>
                    </a:ext>
                  </a:extLst>
                </p:cNvPr>
                <p:cNvPicPr/>
                <p:nvPr/>
              </p:nvPicPr>
              <p:blipFill>
                <a:blip r:embed="rId246"/>
                <a:stretch>
                  <a:fillRect/>
                </a:stretch>
              </p:blipFill>
              <p:spPr>
                <a:xfrm>
                  <a:off x="9883636" y="185302"/>
                  <a:ext cx="2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5D6DB687-3F0B-934C-A3EA-FFCBD814738C}"/>
                    </a:ext>
                  </a:extLst>
                </p14:cNvPr>
                <p14:cNvContentPartPr/>
                <p14:nvPr/>
              </p14:nvContentPartPr>
              <p14:xfrm>
                <a:off x="8642356" y="435862"/>
                <a:ext cx="1710720" cy="492840"/>
              </p14:xfrm>
            </p:contentPart>
          </mc:Choice>
          <mc:Fallback xmlns="">
            <p:pic>
              <p:nvPicPr>
                <p:cNvPr id="159" name="Freihand 158">
                  <a:extLst>
                    <a:ext uri="{FF2B5EF4-FFF2-40B4-BE49-F238E27FC236}">
                      <a16:creationId xmlns:a16="http://schemas.microsoft.com/office/drawing/2014/main" id="{5D6DB687-3F0B-934C-A3EA-FFCBD814738C}"/>
                    </a:ext>
                  </a:extLst>
                </p:cNvPr>
                <p:cNvPicPr/>
                <p:nvPr/>
              </p:nvPicPr>
              <p:blipFill>
                <a:blip r:embed="rId248"/>
                <a:stretch>
                  <a:fillRect/>
                </a:stretch>
              </p:blipFill>
              <p:spPr>
                <a:xfrm>
                  <a:off x="8636236" y="429742"/>
                  <a:ext cx="1722960" cy="50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161" name="Freihand 160">
                <a:extLst>
                  <a:ext uri="{FF2B5EF4-FFF2-40B4-BE49-F238E27FC236}">
                    <a16:creationId xmlns:a16="http://schemas.microsoft.com/office/drawing/2014/main" id="{66326629-DEC5-E850-1F75-13AA7F920D6B}"/>
                  </a:ext>
                </a:extLst>
              </p14:cNvPr>
              <p14:cNvContentPartPr/>
              <p14:nvPr/>
            </p14:nvContentPartPr>
            <p14:xfrm>
              <a:off x="8515996" y="4066822"/>
              <a:ext cx="43920" cy="819360"/>
            </p14:xfrm>
          </p:contentPart>
        </mc:Choice>
        <mc:Fallback xmlns="">
          <p:pic>
            <p:nvPicPr>
              <p:cNvPr id="161" name="Freihand 160">
                <a:extLst>
                  <a:ext uri="{FF2B5EF4-FFF2-40B4-BE49-F238E27FC236}">
                    <a16:creationId xmlns:a16="http://schemas.microsoft.com/office/drawing/2014/main" id="{66326629-DEC5-E850-1F75-13AA7F920D6B}"/>
                  </a:ext>
                </a:extLst>
              </p:cNvPr>
              <p:cNvPicPr/>
              <p:nvPr/>
            </p:nvPicPr>
            <p:blipFill>
              <a:blip r:embed="rId250"/>
              <a:stretch>
                <a:fillRect/>
              </a:stretch>
            </p:blipFill>
            <p:spPr>
              <a:xfrm>
                <a:off x="8509876" y="4060702"/>
                <a:ext cx="5616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8" name="Freihand 27">
                <a:extLst>
                  <a:ext uri="{FF2B5EF4-FFF2-40B4-BE49-F238E27FC236}">
                    <a16:creationId xmlns:a16="http://schemas.microsoft.com/office/drawing/2014/main" id="{E0C227E2-B26C-4EF6-9AB0-CAFAB312FA6D}"/>
                  </a:ext>
                </a:extLst>
              </p14:cNvPr>
              <p14:cNvContentPartPr/>
              <p14:nvPr/>
            </p14:nvContentPartPr>
            <p14:xfrm>
              <a:off x="5592882" y="783877"/>
              <a:ext cx="52920" cy="3036960"/>
            </p14:xfrm>
          </p:contentPart>
        </mc:Choice>
        <mc:Fallback>
          <p:pic>
            <p:nvPicPr>
              <p:cNvPr id="28" name="Freihand 27">
                <a:extLst>
                  <a:ext uri="{FF2B5EF4-FFF2-40B4-BE49-F238E27FC236}">
                    <a16:creationId xmlns:a16="http://schemas.microsoft.com/office/drawing/2014/main" id="{E0C227E2-B26C-4EF6-9AB0-CAFAB312FA6D}"/>
                  </a:ext>
                </a:extLst>
              </p:cNvPr>
              <p:cNvPicPr/>
              <p:nvPr/>
            </p:nvPicPr>
            <p:blipFill>
              <a:blip r:embed="rId252"/>
              <a:stretch>
                <a:fillRect/>
              </a:stretch>
            </p:blipFill>
            <p:spPr>
              <a:xfrm>
                <a:off x="5588562" y="779557"/>
                <a:ext cx="61560" cy="3045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9" name="Freihand 28">
                <a:extLst>
                  <a:ext uri="{FF2B5EF4-FFF2-40B4-BE49-F238E27FC236}">
                    <a16:creationId xmlns:a16="http://schemas.microsoft.com/office/drawing/2014/main" id="{9DDA40C9-B846-46BB-831E-1D89FC75F8FB}"/>
                  </a:ext>
                </a:extLst>
              </p14:cNvPr>
              <p14:cNvContentPartPr/>
              <p14:nvPr/>
            </p14:nvContentPartPr>
            <p14:xfrm>
              <a:off x="5057202" y="3676837"/>
              <a:ext cx="1276920" cy="580680"/>
            </p14:xfrm>
          </p:contentPart>
        </mc:Choice>
        <mc:Fallback>
          <p:pic>
            <p:nvPicPr>
              <p:cNvPr id="29" name="Freihand 28">
                <a:extLst>
                  <a:ext uri="{FF2B5EF4-FFF2-40B4-BE49-F238E27FC236}">
                    <a16:creationId xmlns:a16="http://schemas.microsoft.com/office/drawing/2014/main" id="{9DDA40C9-B846-46BB-831E-1D89FC75F8FB}"/>
                  </a:ext>
                </a:extLst>
              </p:cNvPr>
              <p:cNvPicPr/>
              <p:nvPr/>
            </p:nvPicPr>
            <p:blipFill>
              <a:blip r:embed="rId254"/>
              <a:stretch>
                <a:fillRect/>
              </a:stretch>
            </p:blipFill>
            <p:spPr>
              <a:xfrm>
                <a:off x="5052882" y="3672517"/>
                <a:ext cx="1285560" cy="58932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grpSp>
        <p:nvGrpSpPr>
          <p:cNvPr id="36" name="Gruppieren 35">
            <a:extLst>
              <a:ext uri="{FF2B5EF4-FFF2-40B4-BE49-F238E27FC236}">
                <a16:creationId xmlns:a16="http://schemas.microsoft.com/office/drawing/2014/main" id="{B82096C4-8017-35A6-5AA4-09948AF3E9CC}"/>
              </a:ext>
            </a:extLst>
          </p:cNvPr>
          <p:cNvGrpSpPr/>
          <p:nvPr/>
        </p:nvGrpSpPr>
        <p:grpSpPr>
          <a:xfrm>
            <a:off x="5556796" y="48305"/>
            <a:ext cx="1433160" cy="303840"/>
            <a:chOff x="5556796" y="48305"/>
            <a:chExt cx="1433160" cy="303840"/>
          </a:xfrm>
        </p:grpSpPr>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FE50C81B-F613-8EF7-1D9F-1682F23DE22D}"/>
                    </a:ext>
                  </a:extLst>
                </p14:cNvPr>
                <p14:cNvContentPartPr/>
                <p14:nvPr/>
              </p14:nvContentPartPr>
              <p14:xfrm>
                <a:off x="5615836" y="144425"/>
                <a:ext cx="23760" cy="145800"/>
              </p14:xfrm>
            </p:contentPart>
          </mc:Choice>
          <mc:Fallback xmlns="">
            <p:pic>
              <p:nvPicPr>
                <p:cNvPr id="10" name="Freihand 9">
                  <a:extLst>
                    <a:ext uri="{FF2B5EF4-FFF2-40B4-BE49-F238E27FC236}">
                      <a16:creationId xmlns:a16="http://schemas.microsoft.com/office/drawing/2014/main" id="{FE50C81B-F613-8EF7-1D9F-1682F23DE22D}"/>
                    </a:ext>
                  </a:extLst>
                </p:cNvPr>
                <p:cNvPicPr/>
                <p:nvPr/>
              </p:nvPicPr>
              <p:blipFill>
                <a:blip r:embed="rId3"/>
                <a:stretch>
                  <a:fillRect/>
                </a:stretch>
              </p:blipFill>
              <p:spPr>
                <a:xfrm>
                  <a:off x="5609716" y="138305"/>
                  <a:ext cx="36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61A9F24C-B378-4C45-B47F-DCFD2FE8CD88}"/>
                    </a:ext>
                  </a:extLst>
                </p14:cNvPr>
                <p14:cNvContentPartPr/>
                <p14:nvPr/>
              </p14:nvContentPartPr>
              <p14:xfrm>
                <a:off x="5556796" y="111665"/>
                <a:ext cx="146880" cy="128160"/>
              </p14:xfrm>
            </p:contentPart>
          </mc:Choice>
          <mc:Fallback xmlns="">
            <p:pic>
              <p:nvPicPr>
                <p:cNvPr id="11" name="Freihand 10">
                  <a:extLst>
                    <a:ext uri="{FF2B5EF4-FFF2-40B4-BE49-F238E27FC236}">
                      <a16:creationId xmlns:a16="http://schemas.microsoft.com/office/drawing/2014/main" id="{61A9F24C-B378-4C45-B47F-DCFD2FE8CD88}"/>
                    </a:ext>
                  </a:extLst>
                </p:cNvPr>
                <p:cNvPicPr/>
                <p:nvPr/>
              </p:nvPicPr>
              <p:blipFill>
                <a:blip r:embed="rId5"/>
                <a:stretch>
                  <a:fillRect/>
                </a:stretch>
              </p:blipFill>
              <p:spPr>
                <a:xfrm>
                  <a:off x="5550676" y="105545"/>
                  <a:ext cx="159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70001DE8-5B1F-742F-BCE2-EF261AF142BA}"/>
                    </a:ext>
                  </a:extLst>
                </p14:cNvPr>
                <p14:cNvContentPartPr/>
                <p14:nvPr/>
              </p14:nvContentPartPr>
              <p14:xfrm>
                <a:off x="5768476" y="101945"/>
                <a:ext cx="20520" cy="185040"/>
              </p14:xfrm>
            </p:contentPart>
          </mc:Choice>
          <mc:Fallback xmlns="">
            <p:pic>
              <p:nvPicPr>
                <p:cNvPr id="21" name="Freihand 20">
                  <a:extLst>
                    <a:ext uri="{FF2B5EF4-FFF2-40B4-BE49-F238E27FC236}">
                      <a16:creationId xmlns:a16="http://schemas.microsoft.com/office/drawing/2014/main" id="{70001DE8-5B1F-742F-BCE2-EF261AF142BA}"/>
                    </a:ext>
                  </a:extLst>
                </p:cNvPr>
                <p:cNvPicPr/>
                <p:nvPr/>
              </p:nvPicPr>
              <p:blipFill>
                <a:blip r:embed="rId7"/>
                <a:stretch>
                  <a:fillRect/>
                </a:stretch>
              </p:blipFill>
              <p:spPr>
                <a:xfrm>
                  <a:off x="5762356" y="95825"/>
                  <a:ext cx="32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19D021A5-20F4-4FDF-927D-5C34C60060C9}"/>
                    </a:ext>
                  </a:extLst>
                </p14:cNvPr>
                <p14:cNvContentPartPr/>
                <p14:nvPr/>
              </p14:nvContentPartPr>
              <p14:xfrm>
                <a:off x="5864596" y="151985"/>
                <a:ext cx="57240" cy="121680"/>
              </p14:xfrm>
            </p:contentPart>
          </mc:Choice>
          <mc:Fallback xmlns="">
            <p:pic>
              <p:nvPicPr>
                <p:cNvPr id="22" name="Freihand 21">
                  <a:extLst>
                    <a:ext uri="{FF2B5EF4-FFF2-40B4-BE49-F238E27FC236}">
                      <a16:creationId xmlns:a16="http://schemas.microsoft.com/office/drawing/2014/main" id="{19D021A5-20F4-4FDF-927D-5C34C60060C9}"/>
                    </a:ext>
                  </a:extLst>
                </p:cNvPr>
                <p:cNvPicPr/>
                <p:nvPr/>
              </p:nvPicPr>
              <p:blipFill>
                <a:blip r:embed="rId9"/>
                <a:stretch>
                  <a:fillRect/>
                </a:stretch>
              </p:blipFill>
              <p:spPr>
                <a:xfrm>
                  <a:off x="5858476" y="145865"/>
                  <a:ext cx="69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5BBD0EF3-12F8-31FE-282F-D42DE246101F}"/>
                    </a:ext>
                  </a:extLst>
                </p14:cNvPr>
                <p14:cNvContentPartPr/>
                <p14:nvPr/>
              </p14:nvContentPartPr>
              <p14:xfrm>
                <a:off x="5964676" y="62705"/>
                <a:ext cx="93600" cy="194040"/>
              </p14:xfrm>
            </p:contentPart>
          </mc:Choice>
          <mc:Fallback xmlns="">
            <p:pic>
              <p:nvPicPr>
                <p:cNvPr id="23" name="Freihand 22">
                  <a:extLst>
                    <a:ext uri="{FF2B5EF4-FFF2-40B4-BE49-F238E27FC236}">
                      <a16:creationId xmlns:a16="http://schemas.microsoft.com/office/drawing/2014/main" id="{5BBD0EF3-12F8-31FE-282F-D42DE246101F}"/>
                    </a:ext>
                  </a:extLst>
                </p:cNvPr>
                <p:cNvPicPr/>
                <p:nvPr/>
              </p:nvPicPr>
              <p:blipFill>
                <a:blip r:embed="rId11"/>
                <a:stretch>
                  <a:fillRect/>
                </a:stretch>
              </p:blipFill>
              <p:spPr>
                <a:xfrm>
                  <a:off x="5958556" y="56585"/>
                  <a:ext cx="105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141DA592-457C-F68F-CAE2-DE96BB5CA001}"/>
                    </a:ext>
                  </a:extLst>
                </p14:cNvPr>
                <p14:cNvContentPartPr/>
                <p14:nvPr/>
              </p14:nvContentPartPr>
              <p14:xfrm>
                <a:off x="6035956" y="155225"/>
                <a:ext cx="127080" cy="100800"/>
              </p14:xfrm>
            </p:contentPart>
          </mc:Choice>
          <mc:Fallback xmlns="">
            <p:pic>
              <p:nvPicPr>
                <p:cNvPr id="24" name="Freihand 23">
                  <a:extLst>
                    <a:ext uri="{FF2B5EF4-FFF2-40B4-BE49-F238E27FC236}">
                      <a16:creationId xmlns:a16="http://schemas.microsoft.com/office/drawing/2014/main" id="{141DA592-457C-F68F-CAE2-DE96BB5CA001}"/>
                    </a:ext>
                  </a:extLst>
                </p:cNvPr>
                <p:cNvPicPr/>
                <p:nvPr/>
              </p:nvPicPr>
              <p:blipFill>
                <a:blip r:embed="rId13"/>
                <a:stretch>
                  <a:fillRect/>
                </a:stretch>
              </p:blipFill>
              <p:spPr>
                <a:xfrm>
                  <a:off x="6029836" y="149105"/>
                  <a:ext cx="139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3917F1D3-A440-07DE-04BE-5C01956A358A}"/>
                    </a:ext>
                  </a:extLst>
                </p14:cNvPr>
                <p14:cNvContentPartPr/>
                <p14:nvPr/>
              </p14:nvContentPartPr>
              <p14:xfrm>
                <a:off x="6232876" y="64145"/>
                <a:ext cx="19440" cy="193680"/>
              </p14:xfrm>
            </p:contentPart>
          </mc:Choice>
          <mc:Fallback xmlns="">
            <p:pic>
              <p:nvPicPr>
                <p:cNvPr id="25" name="Freihand 24">
                  <a:extLst>
                    <a:ext uri="{FF2B5EF4-FFF2-40B4-BE49-F238E27FC236}">
                      <a16:creationId xmlns:a16="http://schemas.microsoft.com/office/drawing/2014/main" id="{3917F1D3-A440-07DE-04BE-5C01956A358A}"/>
                    </a:ext>
                  </a:extLst>
                </p:cNvPr>
                <p:cNvPicPr/>
                <p:nvPr/>
              </p:nvPicPr>
              <p:blipFill>
                <a:blip r:embed="rId15"/>
                <a:stretch>
                  <a:fillRect/>
                </a:stretch>
              </p:blipFill>
              <p:spPr>
                <a:xfrm>
                  <a:off x="6226756" y="58025"/>
                  <a:ext cx="31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28FA93BF-B331-B541-A9D8-DE519B39E385}"/>
                    </a:ext>
                  </a:extLst>
                </p14:cNvPr>
                <p14:cNvContentPartPr/>
                <p14:nvPr/>
              </p14:nvContentPartPr>
              <p14:xfrm>
                <a:off x="6314596" y="161345"/>
                <a:ext cx="96120" cy="190800"/>
              </p14:xfrm>
            </p:contentPart>
          </mc:Choice>
          <mc:Fallback xmlns="">
            <p:pic>
              <p:nvPicPr>
                <p:cNvPr id="27" name="Freihand 26">
                  <a:extLst>
                    <a:ext uri="{FF2B5EF4-FFF2-40B4-BE49-F238E27FC236}">
                      <a16:creationId xmlns:a16="http://schemas.microsoft.com/office/drawing/2014/main" id="{28FA93BF-B331-B541-A9D8-DE519B39E385}"/>
                    </a:ext>
                  </a:extLst>
                </p:cNvPr>
                <p:cNvPicPr/>
                <p:nvPr/>
              </p:nvPicPr>
              <p:blipFill>
                <a:blip r:embed="rId17"/>
                <a:stretch>
                  <a:fillRect/>
                </a:stretch>
              </p:blipFill>
              <p:spPr>
                <a:xfrm>
                  <a:off x="6308476" y="155225"/>
                  <a:ext cx="108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366E9CD5-6DB2-C147-073E-A62F8AB1AC93}"/>
                    </a:ext>
                  </a:extLst>
                </p14:cNvPr>
                <p14:cNvContentPartPr/>
                <p14:nvPr/>
              </p14:nvContentPartPr>
              <p14:xfrm>
                <a:off x="6456796" y="70985"/>
                <a:ext cx="171720" cy="162000"/>
              </p14:xfrm>
            </p:contentPart>
          </mc:Choice>
          <mc:Fallback xmlns="">
            <p:pic>
              <p:nvPicPr>
                <p:cNvPr id="28" name="Freihand 27">
                  <a:extLst>
                    <a:ext uri="{FF2B5EF4-FFF2-40B4-BE49-F238E27FC236}">
                      <a16:creationId xmlns:a16="http://schemas.microsoft.com/office/drawing/2014/main" id="{366E9CD5-6DB2-C147-073E-A62F8AB1AC93}"/>
                    </a:ext>
                  </a:extLst>
                </p:cNvPr>
                <p:cNvPicPr/>
                <p:nvPr/>
              </p:nvPicPr>
              <p:blipFill>
                <a:blip r:embed="rId19"/>
                <a:stretch>
                  <a:fillRect/>
                </a:stretch>
              </p:blipFill>
              <p:spPr>
                <a:xfrm>
                  <a:off x="6450676" y="64865"/>
                  <a:ext cx="183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0743C653-7AB3-FB82-A4CA-5A36E5FC22D8}"/>
                    </a:ext>
                  </a:extLst>
                </p14:cNvPr>
                <p14:cNvContentPartPr/>
                <p14:nvPr/>
              </p14:nvContentPartPr>
              <p14:xfrm>
                <a:off x="6641836" y="62705"/>
                <a:ext cx="103680" cy="157320"/>
              </p14:xfrm>
            </p:contentPart>
          </mc:Choice>
          <mc:Fallback xmlns="">
            <p:pic>
              <p:nvPicPr>
                <p:cNvPr id="30" name="Freihand 29">
                  <a:extLst>
                    <a:ext uri="{FF2B5EF4-FFF2-40B4-BE49-F238E27FC236}">
                      <a16:creationId xmlns:a16="http://schemas.microsoft.com/office/drawing/2014/main" id="{0743C653-7AB3-FB82-A4CA-5A36E5FC22D8}"/>
                    </a:ext>
                  </a:extLst>
                </p:cNvPr>
                <p:cNvPicPr/>
                <p:nvPr/>
              </p:nvPicPr>
              <p:blipFill>
                <a:blip r:embed="rId21"/>
                <a:stretch>
                  <a:fillRect/>
                </a:stretch>
              </p:blipFill>
              <p:spPr>
                <a:xfrm>
                  <a:off x="6635716" y="56585"/>
                  <a:ext cx="115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A6A78251-CE0C-18B3-9FA9-6DBA02103D4B}"/>
                    </a:ext>
                  </a:extLst>
                </p14:cNvPr>
                <p14:cNvContentPartPr/>
                <p14:nvPr/>
              </p14:nvContentPartPr>
              <p14:xfrm>
                <a:off x="6752356" y="99785"/>
                <a:ext cx="9720" cy="96840"/>
              </p14:xfrm>
            </p:contentPart>
          </mc:Choice>
          <mc:Fallback xmlns="">
            <p:pic>
              <p:nvPicPr>
                <p:cNvPr id="31" name="Freihand 30">
                  <a:extLst>
                    <a:ext uri="{FF2B5EF4-FFF2-40B4-BE49-F238E27FC236}">
                      <a16:creationId xmlns:a16="http://schemas.microsoft.com/office/drawing/2014/main" id="{A6A78251-CE0C-18B3-9FA9-6DBA02103D4B}"/>
                    </a:ext>
                  </a:extLst>
                </p:cNvPr>
                <p:cNvPicPr/>
                <p:nvPr/>
              </p:nvPicPr>
              <p:blipFill>
                <a:blip r:embed="rId23"/>
                <a:stretch>
                  <a:fillRect/>
                </a:stretch>
              </p:blipFill>
              <p:spPr>
                <a:xfrm>
                  <a:off x="6746236" y="93665"/>
                  <a:ext cx="21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A55F33E1-05F6-D079-BF18-93B52471D5AF}"/>
                    </a:ext>
                  </a:extLst>
                </p14:cNvPr>
                <p14:cNvContentPartPr/>
                <p14:nvPr/>
              </p14:nvContentPartPr>
              <p14:xfrm>
                <a:off x="6753436" y="48305"/>
                <a:ext cx="139680" cy="166680"/>
              </p14:xfrm>
            </p:contentPart>
          </mc:Choice>
          <mc:Fallback xmlns="">
            <p:pic>
              <p:nvPicPr>
                <p:cNvPr id="33" name="Freihand 32">
                  <a:extLst>
                    <a:ext uri="{FF2B5EF4-FFF2-40B4-BE49-F238E27FC236}">
                      <a16:creationId xmlns:a16="http://schemas.microsoft.com/office/drawing/2014/main" id="{A55F33E1-05F6-D079-BF18-93B52471D5AF}"/>
                    </a:ext>
                  </a:extLst>
                </p:cNvPr>
                <p:cNvPicPr/>
                <p:nvPr/>
              </p:nvPicPr>
              <p:blipFill>
                <a:blip r:embed="rId25"/>
                <a:stretch>
                  <a:fillRect/>
                </a:stretch>
              </p:blipFill>
              <p:spPr>
                <a:xfrm>
                  <a:off x="6747316" y="42185"/>
                  <a:ext cx="151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997BE438-E489-8656-DA8E-455D0C446FEE}"/>
                    </a:ext>
                  </a:extLst>
                </p14:cNvPr>
                <p14:cNvContentPartPr/>
                <p14:nvPr/>
              </p14:nvContentPartPr>
              <p14:xfrm>
                <a:off x="6859276" y="133625"/>
                <a:ext cx="127800" cy="57600"/>
              </p14:xfrm>
            </p:contentPart>
          </mc:Choice>
          <mc:Fallback xmlns="">
            <p:pic>
              <p:nvPicPr>
                <p:cNvPr id="34" name="Freihand 33">
                  <a:extLst>
                    <a:ext uri="{FF2B5EF4-FFF2-40B4-BE49-F238E27FC236}">
                      <a16:creationId xmlns:a16="http://schemas.microsoft.com/office/drawing/2014/main" id="{997BE438-E489-8656-DA8E-455D0C446FEE}"/>
                    </a:ext>
                  </a:extLst>
                </p:cNvPr>
                <p:cNvPicPr/>
                <p:nvPr/>
              </p:nvPicPr>
              <p:blipFill>
                <a:blip r:embed="rId27"/>
                <a:stretch>
                  <a:fillRect/>
                </a:stretch>
              </p:blipFill>
              <p:spPr>
                <a:xfrm>
                  <a:off x="6853156" y="127505"/>
                  <a:ext cx="140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Freihand 34">
                  <a:extLst>
                    <a:ext uri="{FF2B5EF4-FFF2-40B4-BE49-F238E27FC236}">
                      <a16:creationId xmlns:a16="http://schemas.microsoft.com/office/drawing/2014/main" id="{EAB8846A-ED33-9C6C-E237-EEF4557B9662}"/>
                    </a:ext>
                  </a:extLst>
                </p14:cNvPr>
                <p14:cNvContentPartPr/>
                <p14:nvPr/>
              </p14:nvContentPartPr>
              <p14:xfrm>
                <a:off x="6987076" y="218585"/>
                <a:ext cx="2880" cy="19800"/>
              </p14:xfrm>
            </p:contentPart>
          </mc:Choice>
          <mc:Fallback xmlns="">
            <p:pic>
              <p:nvPicPr>
                <p:cNvPr id="35" name="Freihand 34">
                  <a:extLst>
                    <a:ext uri="{FF2B5EF4-FFF2-40B4-BE49-F238E27FC236}">
                      <a16:creationId xmlns:a16="http://schemas.microsoft.com/office/drawing/2014/main" id="{EAB8846A-ED33-9C6C-E237-EEF4557B9662}"/>
                    </a:ext>
                  </a:extLst>
                </p:cNvPr>
                <p:cNvPicPr/>
                <p:nvPr/>
              </p:nvPicPr>
              <p:blipFill>
                <a:blip r:embed="rId29"/>
                <a:stretch>
                  <a:fillRect/>
                </a:stretch>
              </p:blipFill>
              <p:spPr>
                <a:xfrm>
                  <a:off x="6980956" y="212465"/>
                  <a:ext cx="15120" cy="32040"/>
                </a:xfrm>
                <a:prstGeom prst="rect">
                  <a:avLst/>
                </a:prstGeom>
              </p:spPr>
            </p:pic>
          </mc:Fallback>
        </mc:AlternateContent>
      </p:grpSp>
      <p:grpSp>
        <p:nvGrpSpPr>
          <p:cNvPr id="40" name="Gruppieren 39">
            <a:extLst>
              <a:ext uri="{FF2B5EF4-FFF2-40B4-BE49-F238E27FC236}">
                <a16:creationId xmlns:a16="http://schemas.microsoft.com/office/drawing/2014/main" id="{778D18BB-6DAD-DC5F-A843-41FAD65560B5}"/>
              </a:ext>
            </a:extLst>
          </p:cNvPr>
          <p:cNvGrpSpPr/>
          <p:nvPr/>
        </p:nvGrpSpPr>
        <p:grpSpPr>
          <a:xfrm>
            <a:off x="7304956" y="32105"/>
            <a:ext cx="372600" cy="243720"/>
            <a:chOff x="7304956" y="32105"/>
            <a:chExt cx="372600" cy="243720"/>
          </a:xfrm>
        </p:grpSpPr>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EAE3BC0F-F5DE-5848-2F32-543DA9F3892B}"/>
                    </a:ext>
                  </a:extLst>
                </p14:cNvPr>
                <p14:cNvContentPartPr/>
                <p14:nvPr/>
              </p14:nvContentPartPr>
              <p14:xfrm>
                <a:off x="7304956" y="85025"/>
                <a:ext cx="157680" cy="190800"/>
              </p14:xfrm>
            </p:contentPart>
          </mc:Choice>
          <mc:Fallback xmlns="">
            <p:pic>
              <p:nvPicPr>
                <p:cNvPr id="37" name="Freihand 36">
                  <a:extLst>
                    <a:ext uri="{FF2B5EF4-FFF2-40B4-BE49-F238E27FC236}">
                      <a16:creationId xmlns:a16="http://schemas.microsoft.com/office/drawing/2014/main" id="{EAE3BC0F-F5DE-5848-2F32-543DA9F3892B}"/>
                    </a:ext>
                  </a:extLst>
                </p:cNvPr>
                <p:cNvPicPr/>
                <p:nvPr/>
              </p:nvPicPr>
              <p:blipFill>
                <a:blip r:embed="rId31"/>
                <a:stretch>
                  <a:fillRect/>
                </a:stretch>
              </p:blipFill>
              <p:spPr>
                <a:xfrm>
                  <a:off x="7298836" y="78905"/>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Freihand 37">
                  <a:extLst>
                    <a:ext uri="{FF2B5EF4-FFF2-40B4-BE49-F238E27FC236}">
                      <a16:creationId xmlns:a16="http://schemas.microsoft.com/office/drawing/2014/main" id="{4CAAA82F-7B44-2F13-2C83-CDFB1F04DEF7}"/>
                    </a:ext>
                  </a:extLst>
                </p14:cNvPr>
                <p14:cNvContentPartPr/>
                <p14:nvPr/>
              </p14:nvContentPartPr>
              <p14:xfrm>
                <a:off x="7626436" y="94025"/>
                <a:ext cx="17280" cy="111600"/>
              </p14:xfrm>
            </p:contentPart>
          </mc:Choice>
          <mc:Fallback xmlns="">
            <p:pic>
              <p:nvPicPr>
                <p:cNvPr id="38" name="Freihand 37">
                  <a:extLst>
                    <a:ext uri="{FF2B5EF4-FFF2-40B4-BE49-F238E27FC236}">
                      <a16:creationId xmlns:a16="http://schemas.microsoft.com/office/drawing/2014/main" id="{4CAAA82F-7B44-2F13-2C83-CDFB1F04DEF7}"/>
                    </a:ext>
                  </a:extLst>
                </p:cNvPr>
                <p:cNvPicPr/>
                <p:nvPr/>
              </p:nvPicPr>
              <p:blipFill>
                <a:blip r:embed="rId33"/>
                <a:stretch>
                  <a:fillRect/>
                </a:stretch>
              </p:blipFill>
              <p:spPr>
                <a:xfrm>
                  <a:off x="7620316" y="87905"/>
                  <a:ext cx="2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Freihand 38">
                  <a:extLst>
                    <a:ext uri="{FF2B5EF4-FFF2-40B4-BE49-F238E27FC236}">
                      <a16:creationId xmlns:a16="http://schemas.microsoft.com/office/drawing/2014/main" id="{F8C7744A-FD1E-0E57-50FB-CEAE76A11D70}"/>
                    </a:ext>
                  </a:extLst>
                </p14:cNvPr>
                <p14:cNvContentPartPr/>
                <p14:nvPr/>
              </p14:nvContentPartPr>
              <p14:xfrm>
                <a:off x="7536436" y="32105"/>
                <a:ext cx="141120" cy="140760"/>
              </p14:xfrm>
            </p:contentPart>
          </mc:Choice>
          <mc:Fallback xmlns="">
            <p:pic>
              <p:nvPicPr>
                <p:cNvPr id="39" name="Freihand 38">
                  <a:extLst>
                    <a:ext uri="{FF2B5EF4-FFF2-40B4-BE49-F238E27FC236}">
                      <a16:creationId xmlns:a16="http://schemas.microsoft.com/office/drawing/2014/main" id="{F8C7744A-FD1E-0E57-50FB-CEAE76A11D70}"/>
                    </a:ext>
                  </a:extLst>
                </p:cNvPr>
                <p:cNvPicPr/>
                <p:nvPr/>
              </p:nvPicPr>
              <p:blipFill>
                <a:blip r:embed="rId35"/>
                <a:stretch>
                  <a:fillRect/>
                </a:stretch>
              </p:blipFill>
              <p:spPr>
                <a:xfrm>
                  <a:off x="7530316" y="25985"/>
                  <a:ext cx="15336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74" name="Freihand 73">
                <a:extLst>
                  <a:ext uri="{FF2B5EF4-FFF2-40B4-BE49-F238E27FC236}">
                    <a16:creationId xmlns:a16="http://schemas.microsoft.com/office/drawing/2014/main" id="{2A504B8F-7A11-E6C0-F6B4-CBB63ADE21A7}"/>
                  </a:ext>
                </a:extLst>
              </p14:cNvPr>
              <p14:cNvContentPartPr/>
              <p14:nvPr/>
            </p14:nvContentPartPr>
            <p14:xfrm>
              <a:off x="1647196" y="803585"/>
              <a:ext cx="7560" cy="3600"/>
            </p14:xfrm>
          </p:contentPart>
        </mc:Choice>
        <mc:Fallback xmlns="">
          <p:pic>
            <p:nvPicPr>
              <p:cNvPr id="74" name="Freihand 73">
                <a:extLst>
                  <a:ext uri="{FF2B5EF4-FFF2-40B4-BE49-F238E27FC236}">
                    <a16:creationId xmlns:a16="http://schemas.microsoft.com/office/drawing/2014/main" id="{2A504B8F-7A11-E6C0-F6B4-CBB63ADE21A7}"/>
                  </a:ext>
                </a:extLst>
              </p:cNvPr>
              <p:cNvPicPr/>
              <p:nvPr/>
            </p:nvPicPr>
            <p:blipFill>
              <a:blip r:embed="rId37"/>
              <a:stretch>
                <a:fillRect/>
              </a:stretch>
            </p:blipFill>
            <p:spPr>
              <a:xfrm>
                <a:off x="1641076" y="797465"/>
                <a:ext cx="19800" cy="15840"/>
              </a:xfrm>
              <a:prstGeom prst="rect">
                <a:avLst/>
              </a:prstGeom>
            </p:spPr>
          </p:pic>
        </mc:Fallback>
      </mc:AlternateContent>
      <p:grpSp>
        <p:nvGrpSpPr>
          <p:cNvPr id="103" name="Gruppieren 102">
            <a:extLst>
              <a:ext uri="{FF2B5EF4-FFF2-40B4-BE49-F238E27FC236}">
                <a16:creationId xmlns:a16="http://schemas.microsoft.com/office/drawing/2014/main" id="{FA88896C-32CC-8F1B-F0E0-19BB820E5D6C}"/>
              </a:ext>
            </a:extLst>
          </p:cNvPr>
          <p:cNvGrpSpPr/>
          <p:nvPr/>
        </p:nvGrpSpPr>
        <p:grpSpPr>
          <a:xfrm>
            <a:off x="7132876" y="481745"/>
            <a:ext cx="226800" cy="129240"/>
            <a:chOff x="7132876" y="481745"/>
            <a:chExt cx="226800" cy="129240"/>
          </a:xfrm>
        </p:grpSpPr>
        <mc:AlternateContent xmlns:mc="http://schemas.openxmlformats.org/markup-compatibility/2006" xmlns:p14="http://schemas.microsoft.com/office/powerpoint/2010/main">
          <mc:Choice Requires="p14">
            <p:contentPart p14:bwMode="auto" r:id="rId38">
              <p14:nvContentPartPr>
                <p14:cNvPr id="75" name="Freihand 74">
                  <a:extLst>
                    <a:ext uri="{FF2B5EF4-FFF2-40B4-BE49-F238E27FC236}">
                      <a16:creationId xmlns:a16="http://schemas.microsoft.com/office/drawing/2014/main" id="{3CFAA5DD-A82B-74DB-3D90-3BA523922301}"/>
                    </a:ext>
                  </a:extLst>
                </p14:cNvPr>
                <p14:cNvContentPartPr/>
                <p14:nvPr/>
              </p14:nvContentPartPr>
              <p14:xfrm>
                <a:off x="7132876" y="546185"/>
                <a:ext cx="124200" cy="18360"/>
              </p14:xfrm>
            </p:contentPart>
          </mc:Choice>
          <mc:Fallback xmlns="">
            <p:pic>
              <p:nvPicPr>
                <p:cNvPr id="75" name="Freihand 74">
                  <a:extLst>
                    <a:ext uri="{FF2B5EF4-FFF2-40B4-BE49-F238E27FC236}">
                      <a16:creationId xmlns:a16="http://schemas.microsoft.com/office/drawing/2014/main" id="{3CFAA5DD-A82B-74DB-3D90-3BA523922301}"/>
                    </a:ext>
                  </a:extLst>
                </p:cNvPr>
                <p:cNvPicPr/>
                <p:nvPr/>
              </p:nvPicPr>
              <p:blipFill>
                <a:blip r:embed="rId39"/>
                <a:stretch>
                  <a:fillRect/>
                </a:stretch>
              </p:blipFill>
              <p:spPr>
                <a:xfrm>
                  <a:off x="7126756" y="540065"/>
                  <a:ext cx="13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6" name="Freihand 75">
                  <a:extLst>
                    <a:ext uri="{FF2B5EF4-FFF2-40B4-BE49-F238E27FC236}">
                      <a16:creationId xmlns:a16="http://schemas.microsoft.com/office/drawing/2014/main" id="{50351F9E-4445-F5DC-23A6-0427BFF9EF7B}"/>
                    </a:ext>
                  </a:extLst>
                </p14:cNvPr>
                <p14:cNvContentPartPr/>
                <p14:nvPr/>
              </p14:nvContentPartPr>
              <p14:xfrm>
                <a:off x="7276156" y="481745"/>
                <a:ext cx="83520" cy="129240"/>
              </p14:xfrm>
            </p:contentPart>
          </mc:Choice>
          <mc:Fallback xmlns="">
            <p:pic>
              <p:nvPicPr>
                <p:cNvPr id="76" name="Freihand 75">
                  <a:extLst>
                    <a:ext uri="{FF2B5EF4-FFF2-40B4-BE49-F238E27FC236}">
                      <a16:creationId xmlns:a16="http://schemas.microsoft.com/office/drawing/2014/main" id="{50351F9E-4445-F5DC-23A6-0427BFF9EF7B}"/>
                    </a:ext>
                  </a:extLst>
                </p:cNvPr>
                <p:cNvPicPr/>
                <p:nvPr/>
              </p:nvPicPr>
              <p:blipFill>
                <a:blip r:embed="rId41"/>
                <a:stretch>
                  <a:fillRect/>
                </a:stretch>
              </p:blipFill>
              <p:spPr>
                <a:xfrm>
                  <a:off x="7270036" y="475625"/>
                  <a:ext cx="95760" cy="141480"/>
                </a:xfrm>
                <a:prstGeom prst="rect">
                  <a:avLst/>
                </a:prstGeom>
              </p:spPr>
            </p:pic>
          </mc:Fallback>
        </mc:AlternateContent>
      </p:grpSp>
      <p:grpSp>
        <p:nvGrpSpPr>
          <p:cNvPr id="102" name="Gruppieren 101">
            <a:extLst>
              <a:ext uri="{FF2B5EF4-FFF2-40B4-BE49-F238E27FC236}">
                <a16:creationId xmlns:a16="http://schemas.microsoft.com/office/drawing/2014/main" id="{D0435477-0D78-C0DF-E0C4-60FA193B6E8D}"/>
              </a:ext>
            </a:extLst>
          </p:cNvPr>
          <p:cNvGrpSpPr/>
          <p:nvPr/>
        </p:nvGrpSpPr>
        <p:grpSpPr>
          <a:xfrm>
            <a:off x="7493956" y="427385"/>
            <a:ext cx="303120" cy="192960"/>
            <a:chOff x="7493956" y="427385"/>
            <a:chExt cx="303120" cy="192960"/>
          </a:xfrm>
        </p:grpSpPr>
        <mc:AlternateContent xmlns:mc="http://schemas.openxmlformats.org/markup-compatibility/2006" xmlns:p14="http://schemas.microsoft.com/office/powerpoint/2010/main">
          <mc:Choice Requires="p14">
            <p:contentPart p14:bwMode="auto" r:id="rId42">
              <p14:nvContentPartPr>
                <p14:cNvPr id="77" name="Freihand 76">
                  <a:extLst>
                    <a:ext uri="{FF2B5EF4-FFF2-40B4-BE49-F238E27FC236}">
                      <a16:creationId xmlns:a16="http://schemas.microsoft.com/office/drawing/2014/main" id="{1E250B78-56C1-A61B-16F0-4E2C98C202C1}"/>
                    </a:ext>
                  </a:extLst>
                </p14:cNvPr>
                <p14:cNvContentPartPr/>
                <p14:nvPr/>
              </p14:nvContentPartPr>
              <p14:xfrm>
                <a:off x="7493956" y="453305"/>
                <a:ext cx="167040" cy="167040"/>
              </p14:xfrm>
            </p:contentPart>
          </mc:Choice>
          <mc:Fallback xmlns="">
            <p:pic>
              <p:nvPicPr>
                <p:cNvPr id="77" name="Freihand 76">
                  <a:extLst>
                    <a:ext uri="{FF2B5EF4-FFF2-40B4-BE49-F238E27FC236}">
                      <a16:creationId xmlns:a16="http://schemas.microsoft.com/office/drawing/2014/main" id="{1E250B78-56C1-A61B-16F0-4E2C98C202C1}"/>
                    </a:ext>
                  </a:extLst>
                </p:cNvPr>
                <p:cNvPicPr/>
                <p:nvPr/>
              </p:nvPicPr>
              <p:blipFill>
                <a:blip r:embed="rId43"/>
                <a:stretch>
                  <a:fillRect/>
                </a:stretch>
              </p:blipFill>
              <p:spPr>
                <a:xfrm>
                  <a:off x="7487836" y="447185"/>
                  <a:ext cx="179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 name="Freihand 77">
                  <a:extLst>
                    <a:ext uri="{FF2B5EF4-FFF2-40B4-BE49-F238E27FC236}">
                      <a16:creationId xmlns:a16="http://schemas.microsoft.com/office/drawing/2014/main" id="{73E441BE-5212-9B24-885A-7772B73BFFD0}"/>
                    </a:ext>
                  </a:extLst>
                </p14:cNvPr>
                <p14:cNvContentPartPr/>
                <p14:nvPr/>
              </p14:nvContentPartPr>
              <p14:xfrm>
                <a:off x="7509436" y="427385"/>
                <a:ext cx="287640" cy="176760"/>
              </p14:xfrm>
            </p:contentPart>
          </mc:Choice>
          <mc:Fallback xmlns="">
            <p:pic>
              <p:nvPicPr>
                <p:cNvPr id="78" name="Freihand 77">
                  <a:extLst>
                    <a:ext uri="{FF2B5EF4-FFF2-40B4-BE49-F238E27FC236}">
                      <a16:creationId xmlns:a16="http://schemas.microsoft.com/office/drawing/2014/main" id="{73E441BE-5212-9B24-885A-7772B73BFFD0}"/>
                    </a:ext>
                  </a:extLst>
                </p:cNvPr>
                <p:cNvPicPr/>
                <p:nvPr/>
              </p:nvPicPr>
              <p:blipFill>
                <a:blip r:embed="rId45"/>
                <a:stretch>
                  <a:fillRect/>
                </a:stretch>
              </p:blipFill>
              <p:spPr>
                <a:xfrm>
                  <a:off x="7503316" y="421265"/>
                  <a:ext cx="299880" cy="189000"/>
                </a:xfrm>
                <a:prstGeom prst="rect">
                  <a:avLst/>
                </a:prstGeom>
              </p:spPr>
            </p:pic>
          </mc:Fallback>
        </mc:AlternateContent>
      </p:grpSp>
      <p:grpSp>
        <p:nvGrpSpPr>
          <p:cNvPr id="101" name="Gruppieren 100">
            <a:extLst>
              <a:ext uri="{FF2B5EF4-FFF2-40B4-BE49-F238E27FC236}">
                <a16:creationId xmlns:a16="http://schemas.microsoft.com/office/drawing/2014/main" id="{86207AD0-2EAB-3492-89AE-BCFECA3D1905}"/>
              </a:ext>
            </a:extLst>
          </p:cNvPr>
          <p:cNvGrpSpPr/>
          <p:nvPr/>
        </p:nvGrpSpPr>
        <p:grpSpPr>
          <a:xfrm>
            <a:off x="7954756" y="50465"/>
            <a:ext cx="4009680" cy="540360"/>
            <a:chOff x="7954756" y="50465"/>
            <a:chExt cx="4009680" cy="540360"/>
          </a:xfrm>
        </p:grpSpPr>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1DD76E6C-A875-546A-D541-D4238D6ABEAD}"/>
                    </a:ext>
                  </a:extLst>
                </p14:cNvPr>
                <p14:cNvContentPartPr/>
                <p14:nvPr/>
              </p14:nvContentPartPr>
              <p14:xfrm>
                <a:off x="8014156" y="122105"/>
                <a:ext cx="23400" cy="128880"/>
              </p14:xfrm>
            </p:contentPart>
          </mc:Choice>
          <mc:Fallback xmlns="">
            <p:pic>
              <p:nvPicPr>
                <p:cNvPr id="41" name="Freihand 40">
                  <a:extLst>
                    <a:ext uri="{FF2B5EF4-FFF2-40B4-BE49-F238E27FC236}">
                      <a16:creationId xmlns:a16="http://schemas.microsoft.com/office/drawing/2014/main" id="{1DD76E6C-A875-546A-D541-D4238D6ABEAD}"/>
                    </a:ext>
                  </a:extLst>
                </p:cNvPr>
                <p:cNvPicPr/>
                <p:nvPr/>
              </p:nvPicPr>
              <p:blipFill>
                <a:blip r:embed="rId47"/>
                <a:stretch>
                  <a:fillRect/>
                </a:stretch>
              </p:blipFill>
              <p:spPr>
                <a:xfrm>
                  <a:off x="8008036" y="115985"/>
                  <a:ext cx="35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B5484EAF-C30D-AF27-8B50-5C206F0A0E9D}"/>
                    </a:ext>
                  </a:extLst>
                </p14:cNvPr>
                <p14:cNvContentPartPr/>
                <p14:nvPr/>
              </p14:nvContentPartPr>
              <p14:xfrm>
                <a:off x="7954756" y="133625"/>
                <a:ext cx="155520" cy="57240"/>
              </p14:xfrm>
            </p:contentPart>
          </mc:Choice>
          <mc:Fallback xmlns="">
            <p:pic>
              <p:nvPicPr>
                <p:cNvPr id="42" name="Freihand 41">
                  <a:extLst>
                    <a:ext uri="{FF2B5EF4-FFF2-40B4-BE49-F238E27FC236}">
                      <a16:creationId xmlns:a16="http://schemas.microsoft.com/office/drawing/2014/main" id="{B5484EAF-C30D-AF27-8B50-5C206F0A0E9D}"/>
                    </a:ext>
                  </a:extLst>
                </p:cNvPr>
                <p:cNvPicPr/>
                <p:nvPr/>
              </p:nvPicPr>
              <p:blipFill>
                <a:blip r:embed="rId49"/>
                <a:stretch>
                  <a:fillRect/>
                </a:stretch>
              </p:blipFill>
              <p:spPr>
                <a:xfrm>
                  <a:off x="7948636" y="127505"/>
                  <a:ext cx="167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310BADB4-53C8-0028-B720-59377BD67CE6}"/>
                    </a:ext>
                  </a:extLst>
                </p14:cNvPr>
                <p14:cNvContentPartPr/>
                <p14:nvPr/>
              </p14:nvContentPartPr>
              <p14:xfrm>
                <a:off x="8284876" y="73865"/>
                <a:ext cx="90720" cy="140760"/>
              </p14:xfrm>
            </p:contentPart>
          </mc:Choice>
          <mc:Fallback xmlns="">
            <p:pic>
              <p:nvPicPr>
                <p:cNvPr id="43" name="Freihand 42">
                  <a:extLst>
                    <a:ext uri="{FF2B5EF4-FFF2-40B4-BE49-F238E27FC236}">
                      <a16:creationId xmlns:a16="http://schemas.microsoft.com/office/drawing/2014/main" id="{310BADB4-53C8-0028-B720-59377BD67CE6}"/>
                    </a:ext>
                  </a:extLst>
                </p:cNvPr>
                <p:cNvPicPr/>
                <p:nvPr/>
              </p:nvPicPr>
              <p:blipFill>
                <a:blip r:embed="rId51"/>
                <a:stretch>
                  <a:fillRect/>
                </a:stretch>
              </p:blipFill>
              <p:spPr>
                <a:xfrm>
                  <a:off x="8278756" y="67745"/>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460FFFBC-3A52-2C74-3670-9A94A2AA847E}"/>
                    </a:ext>
                  </a:extLst>
                </p14:cNvPr>
                <p14:cNvContentPartPr/>
                <p14:nvPr/>
              </p14:nvContentPartPr>
              <p14:xfrm>
                <a:off x="8271556" y="215345"/>
                <a:ext cx="131400" cy="30960"/>
              </p14:xfrm>
            </p:contentPart>
          </mc:Choice>
          <mc:Fallback xmlns="">
            <p:pic>
              <p:nvPicPr>
                <p:cNvPr id="44" name="Freihand 43">
                  <a:extLst>
                    <a:ext uri="{FF2B5EF4-FFF2-40B4-BE49-F238E27FC236}">
                      <a16:creationId xmlns:a16="http://schemas.microsoft.com/office/drawing/2014/main" id="{460FFFBC-3A52-2C74-3670-9A94A2AA847E}"/>
                    </a:ext>
                  </a:extLst>
                </p:cNvPr>
                <p:cNvPicPr/>
                <p:nvPr/>
              </p:nvPicPr>
              <p:blipFill>
                <a:blip r:embed="rId53"/>
                <a:stretch>
                  <a:fillRect/>
                </a:stretch>
              </p:blipFill>
              <p:spPr>
                <a:xfrm>
                  <a:off x="8265436" y="209225"/>
                  <a:ext cx="143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B62B5216-3B38-AB14-194A-F2BB441959DA}"/>
                    </a:ext>
                  </a:extLst>
                </p14:cNvPr>
                <p14:cNvContentPartPr/>
                <p14:nvPr/>
              </p14:nvContentPartPr>
              <p14:xfrm>
                <a:off x="8485396" y="77105"/>
                <a:ext cx="101880" cy="218520"/>
              </p14:xfrm>
            </p:contentPart>
          </mc:Choice>
          <mc:Fallback xmlns="">
            <p:pic>
              <p:nvPicPr>
                <p:cNvPr id="45" name="Freihand 44">
                  <a:extLst>
                    <a:ext uri="{FF2B5EF4-FFF2-40B4-BE49-F238E27FC236}">
                      <a16:creationId xmlns:a16="http://schemas.microsoft.com/office/drawing/2014/main" id="{B62B5216-3B38-AB14-194A-F2BB441959DA}"/>
                    </a:ext>
                  </a:extLst>
                </p:cNvPr>
                <p:cNvPicPr/>
                <p:nvPr/>
              </p:nvPicPr>
              <p:blipFill>
                <a:blip r:embed="rId55"/>
                <a:stretch>
                  <a:fillRect/>
                </a:stretch>
              </p:blipFill>
              <p:spPr>
                <a:xfrm>
                  <a:off x="8479276" y="70985"/>
                  <a:ext cx="114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Freihand 47">
                  <a:extLst>
                    <a:ext uri="{FF2B5EF4-FFF2-40B4-BE49-F238E27FC236}">
                      <a16:creationId xmlns:a16="http://schemas.microsoft.com/office/drawing/2014/main" id="{9FDE71BE-DF22-897A-6809-94DB0A5315BB}"/>
                    </a:ext>
                  </a:extLst>
                </p14:cNvPr>
                <p14:cNvContentPartPr/>
                <p14:nvPr/>
              </p14:nvContentPartPr>
              <p14:xfrm>
                <a:off x="8827756" y="213545"/>
                <a:ext cx="164880" cy="32400"/>
              </p14:xfrm>
            </p:contentPart>
          </mc:Choice>
          <mc:Fallback xmlns="">
            <p:pic>
              <p:nvPicPr>
                <p:cNvPr id="48" name="Freihand 47">
                  <a:extLst>
                    <a:ext uri="{FF2B5EF4-FFF2-40B4-BE49-F238E27FC236}">
                      <a16:creationId xmlns:a16="http://schemas.microsoft.com/office/drawing/2014/main" id="{9FDE71BE-DF22-897A-6809-94DB0A5315BB}"/>
                    </a:ext>
                  </a:extLst>
                </p:cNvPr>
                <p:cNvPicPr/>
                <p:nvPr/>
              </p:nvPicPr>
              <p:blipFill>
                <a:blip r:embed="rId57"/>
                <a:stretch>
                  <a:fillRect/>
                </a:stretch>
              </p:blipFill>
              <p:spPr>
                <a:xfrm>
                  <a:off x="8821636" y="207425"/>
                  <a:ext cx="177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8489D0A8-9C76-C687-B5E0-FF6ADD1B3075}"/>
                    </a:ext>
                  </a:extLst>
                </p14:cNvPr>
                <p14:cNvContentPartPr/>
                <p14:nvPr/>
              </p14:nvContentPartPr>
              <p14:xfrm>
                <a:off x="8980036" y="136505"/>
                <a:ext cx="107280" cy="175320"/>
              </p14:xfrm>
            </p:contentPart>
          </mc:Choice>
          <mc:Fallback xmlns="">
            <p:pic>
              <p:nvPicPr>
                <p:cNvPr id="49" name="Freihand 48">
                  <a:extLst>
                    <a:ext uri="{FF2B5EF4-FFF2-40B4-BE49-F238E27FC236}">
                      <a16:creationId xmlns:a16="http://schemas.microsoft.com/office/drawing/2014/main" id="{8489D0A8-9C76-C687-B5E0-FF6ADD1B3075}"/>
                    </a:ext>
                  </a:extLst>
                </p:cNvPr>
                <p:cNvPicPr/>
                <p:nvPr/>
              </p:nvPicPr>
              <p:blipFill>
                <a:blip r:embed="rId59"/>
                <a:stretch>
                  <a:fillRect/>
                </a:stretch>
              </p:blipFill>
              <p:spPr>
                <a:xfrm>
                  <a:off x="8973916" y="130385"/>
                  <a:ext cx="119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20FEF7F0-8579-38D9-F2B9-94130E6059FC}"/>
                    </a:ext>
                  </a:extLst>
                </p14:cNvPr>
                <p14:cNvContentPartPr/>
                <p14:nvPr/>
              </p14:nvContentPartPr>
              <p14:xfrm>
                <a:off x="9324196" y="72785"/>
                <a:ext cx="141480" cy="249480"/>
              </p14:xfrm>
            </p:contentPart>
          </mc:Choice>
          <mc:Fallback xmlns="">
            <p:pic>
              <p:nvPicPr>
                <p:cNvPr id="52" name="Freihand 51">
                  <a:extLst>
                    <a:ext uri="{FF2B5EF4-FFF2-40B4-BE49-F238E27FC236}">
                      <a16:creationId xmlns:a16="http://schemas.microsoft.com/office/drawing/2014/main" id="{20FEF7F0-8579-38D9-F2B9-94130E6059FC}"/>
                    </a:ext>
                  </a:extLst>
                </p:cNvPr>
                <p:cNvPicPr/>
                <p:nvPr/>
              </p:nvPicPr>
              <p:blipFill>
                <a:blip r:embed="rId61"/>
                <a:stretch>
                  <a:fillRect/>
                </a:stretch>
              </p:blipFill>
              <p:spPr>
                <a:xfrm>
                  <a:off x="9318076" y="66665"/>
                  <a:ext cx="153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4477DD66-85F4-4AFD-01BE-FBC6CC156F1E}"/>
                    </a:ext>
                  </a:extLst>
                </p14:cNvPr>
                <p14:cNvContentPartPr/>
                <p14:nvPr/>
              </p14:nvContentPartPr>
              <p14:xfrm>
                <a:off x="9476836" y="174665"/>
                <a:ext cx="194760" cy="70560"/>
              </p14:xfrm>
            </p:contentPart>
          </mc:Choice>
          <mc:Fallback xmlns="">
            <p:pic>
              <p:nvPicPr>
                <p:cNvPr id="53" name="Freihand 52">
                  <a:extLst>
                    <a:ext uri="{FF2B5EF4-FFF2-40B4-BE49-F238E27FC236}">
                      <a16:creationId xmlns:a16="http://schemas.microsoft.com/office/drawing/2014/main" id="{4477DD66-85F4-4AFD-01BE-FBC6CC156F1E}"/>
                    </a:ext>
                  </a:extLst>
                </p:cNvPr>
                <p:cNvPicPr/>
                <p:nvPr/>
              </p:nvPicPr>
              <p:blipFill>
                <a:blip r:embed="rId63"/>
                <a:stretch>
                  <a:fillRect/>
                </a:stretch>
              </p:blipFill>
              <p:spPr>
                <a:xfrm>
                  <a:off x="9470716" y="168545"/>
                  <a:ext cx="207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6CCFE15A-6071-664A-613F-AFEB93B1A416}"/>
                    </a:ext>
                  </a:extLst>
                </p14:cNvPr>
                <p14:cNvContentPartPr/>
                <p14:nvPr/>
              </p14:nvContentPartPr>
              <p14:xfrm>
                <a:off x="9612196" y="82865"/>
                <a:ext cx="13320" cy="17280"/>
              </p14:xfrm>
            </p:contentPart>
          </mc:Choice>
          <mc:Fallback xmlns="">
            <p:pic>
              <p:nvPicPr>
                <p:cNvPr id="54" name="Freihand 53">
                  <a:extLst>
                    <a:ext uri="{FF2B5EF4-FFF2-40B4-BE49-F238E27FC236}">
                      <a16:creationId xmlns:a16="http://schemas.microsoft.com/office/drawing/2014/main" id="{6CCFE15A-6071-664A-613F-AFEB93B1A416}"/>
                    </a:ext>
                  </a:extLst>
                </p:cNvPr>
                <p:cNvPicPr/>
                <p:nvPr/>
              </p:nvPicPr>
              <p:blipFill>
                <a:blip r:embed="rId65"/>
                <a:stretch>
                  <a:fillRect/>
                </a:stretch>
              </p:blipFill>
              <p:spPr>
                <a:xfrm>
                  <a:off x="9606076" y="76745"/>
                  <a:ext cx="25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467AE88D-1B64-004A-CE5E-6C640776503D}"/>
                    </a:ext>
                  </a:extLst>
                </p14:cNvPr>
                <p14:cNvContentPartPr/>
                <p14:nvPr/>
              </p14:nvContentPartPr>
              <p14:xfrm>
                <a:off x="9773116" y="92225"/>
                <a:ext cx="263880" cy="160920"/>
              </p14:xfrm>
            </p:contentPart>
          </mc:Choice>
          <mc:Fallback xmlns="">
            <p:pic>
              <p:nvPicPr>
                <p:cNvPr id="56" name="Freihand 55">
                  <a:extLst>
                    <a:ext uri="{FF2B5EF4-FFF2-40B4-BE49-F238E27FC236}">
                      <a16:creationId xmlns:a16="http://schemas.microsoft.com/office/drawing/2014/main" id="{467AE88D-1B64-004A-CE5E-6C640776503D}"/>
                    </a:ext>
                  </a:extLst>
                </p:cNvPr>
                <p:cNvPicPr/>
                <p:nvPr/>
              </p:nvPicPr>
              <p:blipFill>
                <a:blip r:embed="rId67"/>
                <a:stretch>
                  <a:fillRect/>
                </a:stretch>
              </p:blipFill>
              <p:spPr>
                <a:xfrm>
                  <a:off x="9766996" y="86105"/>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Freihand 56">
                  <a:extLst>
                    <a:ext uri="{FF2B5EF4-FFF2-40B4-BE49-F238E27FC236}">
                      <a16:creationId xmlns:a16="http://schemas.microsoft.com/office/drawing/2014/main" id="{B7926A95-09FC-A747-0385-F8E4638DC09F}"/>
                    </a:ext>
                  </a:extLst>
                </p14:cNvPr>
                <p14:cNvContentPartPr/>
                <p14:nvPr/>
              </p14:nvContentPartPr>
              <p14:xfrm>
                <a:off x="9971836" y="77105"/>
                <a:ext cx="41760" cy="9720"/>
              </p14:xfrm>
            </p:contentPart>
          </mc:Choice>
          <mc:Fallback xmlns="">
            <p:pic>
              <p:nvPicPr>
                <p:cNvPr id="57" name="Freihand 56">
                  <a:extLst>
                    <a:ext uri="{FF2B5EF4-FFF2-40B4-BE49-F238E27FC236}">
                      <a16:creationId xmlns:a16="http://schemas.microsoft.com/office/drawing/2014/main" id="{B7926A95-09FC-A747-0385-F8E4638DC09F}"/>
                    </a:ext>
                  </a:extLst>
                </p:cNvPr>
                <p:cNvPicPr/>
                <p:nvPr/>
              </p:nvPicPr>
              <p:blipFill>
                <a:blip r:embed="rId69"/>
                <a:stretch>
                  <a:fillRect/>
                </a:stretch>
              </p:blipFill>
              <p:spPr>
                <a:xfrm>
                  <a:off x="9965716" y="70985"/>
                  <a:ext cx="54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74F2257E-6624-7C53-BE6B-FEC135C72887}"/>
                    </a:ext>
                  </a:extLst>
                </p14:cNvPr>
                <p14:cNvContentPartPr/>
                <p14:nvPr/>
              </p14:nvContentPartPr>
              <p14:xfrm>
                <a:off x="10137076" y="131825"/>
                <a:ext cx="261720" cy="108360"/>
              </p14:xfrm>
            </p:contentPart>
          </mc:Choice>
          <mc:Fallback xmlns="">
            <p:pic>
              <p:nvPicPr>
                <p:cNvPr id="59" name="Freihand 58">
                  <a:extLst>
                    <a:ext uri="{FF2B5EF4-FFF2-40B4-BE49-F238E27FC236}">
                      <a16:creationId xmlns:a16="http://schemas.microsoft.com/office/drawing/2014/main" id="{74F2257E-6624-7C53-BE6B-FEC135C72887}"/>
                    </a:ext>
                  </a:extLst>
                </p:cNvPr>
                <p:cNvPicPr/>
                <p:nvPr/>
              </p:nvPicPr>
              <p:blipFill>
                <a:blip r:embed="rId71"/>
                <a:stretch>
                  <a:fillRect/>
                </a:stretch>
              </p:blipFill>
              <p:spPr>
                <a:xfrm>
                  <a:off x="10130956" y="125705"/>
                  <a:ext cx="273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Freihand 59">
                  <a:extLst>
                    <a:ext uri="{FF2B5EF4-FFF2-40B4-BE49-F238E27FC236}">
                      <a16:creationId xmlns:a16="http://schemas.microsoft.com/office/drawing/2014/main" id="{EB36C534-5C5F-4ABE-3CDA-11BDFCCC79A6}"/>
                    </a:ext>
                  </a:extLst>
                </p14:cNvPr>
                <p14:cNvContentPartPr/>
                <p14:nvPr/>
              </p14:nvContentPartPr>
              <p14:xfrm>
                <a:off x="10391236" y="88985"/>
                <a:ext cx="14400" cy="9000"/>
              </p14:xfrm>
            </p:contentPart>
          </mc:Choice>
          <mc:Fallback xmlns="">
            <p:pic>
              <p:nvPicPr>
                <p:cNvPr id="60" name="Freihand 59">
                  <a:extLst>
                    <a:ext uri="{FF2B5EF4-FFF2-40B4-BE49-F238E27FC236}">
                      <a16:creationId xmlns:a16="http://schemas.microsoft.com/office/drawing/2014/main" id="{EB36C534-5C5F-4ABE-3CDA-11BDFCCC79A6}"/>
                    </a:ext>
                  </a:extLst>
                </p:cNvPr>
                <p:cNvPicPr/>
                <p:nvPr/>
              </p:nvPicPr>
              <p:blipFill>
                <a:blip r:embed="rId73"/>
                <a:stretch>
                  <a:fillRect/>
                </a:stretch>
              </p:blipFill>
              <p:spPr>
                <a:xfrm>
                  <a:off x="10385116" y="82865"/>
                  <a:ext cx="26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Freihand 60">
                  <a:extLst>
                    <a:ext uri="{FF2B5EF4-FFF2-40B4-BE49-F238E27FC236}">
                      <a16:creationId xmlns:a16="http://schemas.microsoft.com/office/drawing/2014/main" id="{107D1DEA-5547-0728-C90F-49F964F3ADF0}"/>
                    </a:ext>
                  </a:extLst>
                </p14:cNvPr>
                <p14:cNvContentPartPr/>
                <p14:nvPr/>
              </p14:nvContentPartPr>
              <p14:xfrm>
                <a:off x="10540996" y="116345"/>
                <a:ext cx="295560" cy="124920"/>
              </p14:xfrm>
            </p:contentPart>
          </mc:Choice>
          <mc:Fallback xmlns="">
            <p:pic>
              <p:nvPicPr>
                <p:cNvPr id="61" name="Freihand 60">
                  <a:extLst>
                    <a:ext uri="{FF2B5EF4-FFF2-40B4-BE49-F238E27FC236}">
                      <a16:creationId xmlns:a16="http://schemas.microsoft.com/office/drawing/2014/main" id="{107D1DEA-5547-0728-C90F-49F964F3ADF0}"/>
                    </a:ext>
                  </a:extLst>
                </p:cNvPr>
                <p:cNvPicPr/>
                <p:nvPr/>
              </p:nvPicPr>
              <p:blipFill>
                <a:blip r:embed="rId75"/>
                <a:stretch>
                  <a:fillRect/>
                </a:stretch>
              </p:blipFill>
              <p:spPr>
                <a:xfrm>
                  <a:off x="10534876" y="110225"/>
                  <a:ext cx="30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CD7FEA69-C0A5-EBF0-92F8-DAE28949761E}"/>
                    </a:ext>
                  </a:extLst>
                </p14:cNvPr>
                <p14:cNvContentPartPr/>
                <p14:nvPr/>
              </p14:nvContentPartPr>
              <p14:xfrm>
                <a:off x="11052556" y="91505"/>
                <a:ext cx="23040" cy="100080"/>
              </p14:xfrm>
            </p:contentPart>
          </mc:Choice>
          <mc:Fallback xmlns="">
            <p:pic>
              <p:nvPicPr>
                <p:cNvPr id="62" name="Freihand 61">
                  <a:extLst>
                    <a:ext uri="{FF2B5EF4-FFF2-40B4-BE49-F238E27FC236}">
                      <a16:creationId xmlns:a16="http://schemas.microsoft.com/office/drawing/2014/main" id="{CD7FEA69-C0A5-EBF0-92F8-DAE28949761E}"/>
                    </a:ext>
                  </a:extLst>
                </p:cNvPr>
                <p:cNvPicPr/>
                <p:nvPr/>
              </p:nvPicPr>
              <p:blipFill>
                <a:blip r:embed="rId77"/>
                <a:stretch>
                  <a:fillRect/>
                </a:stretch>
              </p:blipFill>
              <p:spPr>
                <a:xfrm>
                  <a:off x="11046436" y="85385"/>
                  <a:ext cx="3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1D2E2A19-8AE3-BD30-E9C1-99EC967021B1}"/>
                    </a:ext>
                  </a:extLst>
                </p14:cNvPr>
                <p14:cNvContentPartPr/>
                <p14:nvPr/>
              </p14:nvContentPartPr>
              <p14:xfrm>
                <a:off x="10957876" y="64145"/>
                <a:ext cx="184680" cy="183960"/>
              </p14:xfrm>
            </p:contentPart>
          </mc:Choice>
          <mc:Fallback xmlns="">
            <p:pic>
              <p:nvPicPr>
                <p:cNvPr id="63" name="Freihand 62">
                  <a:extLst>
                    <a:ext uri="{FF2B5EF4-FFF2-40B4-BE49-F238E27FC236}">
                      <a16:creationId xmlns:a16="http://schemas.microsoft.com/office/drawing/2014/main" id="{1D2E2A19-8AE3-BD30-E9C1-99EC967021B1}"/>
                    </a:ext>
                  </a:extLst>
                </p:cNvPr>
                <p:cNvPicPr/>
                <p:nvPr/>
              </p:nvPicPr>
              <p:blipFill>
                <a:blip r:embed="rId79"/>
                <a:stretch>
                  <a:fillRect/>
                </a:stretch>
              </p:blipFill>
              <p:spPr>
                <a:xfrm>
                  <a:off x="10951756" y="58025"/>
                  <a:ext cx="196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Freihand 63">
                  <a:extLst>
                    <a:ext uri="{FF2B5EF4-FFF2-40B4-BE49-F238E27FC236}">
                      <a16:creationId xmlns:a16="http://schemas.microsoft.com/office/drawing/2014/main" id="{314203AA-FFBF-B7E9-2F2C-0E93E159A2B6}"/>
                    </a:ext>
                  </a:extLst>
                </p14:cNvPr>
                <p14:cNvContentPartPr/>
                <p14:nvPr/>
              </p14:nvContentPartPr>
              <p14:xfrm>
                <a:off x="11215636" y="59825"/>
                <a:ext cx="61920" cy="133560"/>
              </p14:xfrm>
            </p:contentPart>
          </mc:Choice>
          <mc:Fallback xmlns="">
            <p:pic>
              <p:nvPicPr>
                <p:cNvPr id="64" name="Freihand 63">
                  <a:extLst>
                    <a:ext uri="{FF2B5EF4-FFF2-40B4-BE49-F238E27FC236}">
                      <a16:creationId xmlns:a16="http://schemas.microsoft.com/office/drawing/2014/main" id="{314203AA-FFBF-B7E9-2F2C-0E93E159A2B6}"/>
                    </a:ext>
                  </a:extLst>
                </p:cNvPr>
                <p:cNvPicPr/>
                <p:nvPr/>
              </p:nvPicPr>
              <p:blipFill>
                <a:blip r:embed="rId81"/>
                <a:stretch>
                  <a:fillRect/>
                </a:stretch>
              </p:blipFill>
              <p:spPr>
                <a:xfrm>
                  <a:off x="11209516" y="53705"/>
                  <a:ext cx="7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Freihand 64">
                  <a:extLst>
                    <a:ext uri="{FF2B5EF4-FFF2-40B4-BE49-F238E27FC236}">
                      <a16:creationId xmlns:a16="http://schemas.microsoft.com/office/drawing/2014/main" id="{659504B4-EC7D-98B3-9AE8-03FB8BF9F760}"/>
                    </a:ext>
                  </a:extLst>
                </p14:cNvPr>
                <p14:cNvContentPartPr/>
                <p14:nvPr/>
              </p14:nvContentPartPr>
              <p14:xfrm>
                <a:off x="11340556" y="109145"/>
                <a:ext cx="132840" cy="25200"/>
              </p14:xfrm>
            </p:contentPart>
          </mc:Choice>
          <mc:Fallback xmlns="">
            <p:pic>
              <p:nvPicPr>
                <p:cNvPr id="65" name="Freihand 64">
                  <a:extLst>
                    <a:ext uri="{FF2B5EF4-FFF2-40B4-BE49-F238E27FC236}">
                      <a16:creationId xmlns:a16="http://schemas.microsoft.com/office/drawing/2014/main" id="{659504B4-EC7D-98B3-9AE8-03FB8BF9F760}"/>
                    </a:ext>
                  </a:extLst>
                </p:cNvPr>
                <p:cNvPicPr/>
                <p:nvPr/>
              </p:nvPicPr>
              <p:blipFill>
                <a:blip r:embed="rId83"/>
                <a:stretch>
                  <a:fillRect/>
                </a:stretch>
              </p:blipFill>
              <p:spPr>
                <a:xfrm>
                  <a:off x="11334436" y="103025"/>
                  <a:ext cx="145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6" name="Freihand 65">
                  <a:extLst>
                    <a:ext uri="{FF2B5EF4-FFF2-40B4-BE49-F238E27FC236}">
                      <a16:creationId xmlns:a16="http://schemas.microsoft.com/office/drawing/2014/main" id="{FC41AC36-6AC5-BE73-1A5D-8075649B9BE4}"/>
                    </a:ext>
                  </a:extLst>
                </p14:cNvPr>
                <p14:cNvContentPartPr/>
                <p14:nvPr/>
              </p14:nvContentPartPr>
              <p14:xfrm>
                <a:off x="11496796" y="50465"/>
                <a:ext cx="116640" cy="128160"/>
              </p14:xfrm>
            </p:contentPart>
          </mc:Choice>
          <mc:Fallback xmlns="">
            <p:pic>
              <p:nvPicPr>
                <p:cNvPr id="66" name="Freihand 65">
                  <a:extLst>
                    <a:ext uri="{FF2B5EF4-FFF2-40B4-BE49-F238E27FC236}">
                      <a16:creationId xmlns:a16="http://schemas.microsoft.com/office/drawing/2014/main" id="{FC41AC36-6AC5-BE73-1A5D-8075649B9BE4}"/>
                    </a:ext>
                  </a:extLst>
                </p:cNvPr>
                <p:cNvPicPr/>
                <p:nvPr/>
              </p:nvPicPr>
              <p:blipFill>
                <a:blip r:embed="rId85"/>
                <a:stretch>
                  <a:fillRect/>
                </a:stretch>
              </p:blipFill>
              <p:spPr>
                <a:xfrm>
                  <a:off x="11490676" y="44345"/>
                  <a:ext cx="128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Freihand 66">
                  <a:extLst>
                    <a:ext uri="{FF2B5EF4-FFF2-40B4-BE49-F238E27FC236}">
                      <a16:creationId xmlns:a16="http://schemas.microsoft.com/office/drawing/2014/main" id="{1D5AB52D-11AB-800A-793F-2077490C3DCB}"/>
                    </a:ext>
                  </a:extLst>
                </p14:cNvPr>
                <p14:cNvContentPartPr/>
                <p14:nvPr/>
              </p14:nvContentPartPr>
              <p14:xfrm>
                <a:off x="11555836" y="110945"/>
                <a:ext cx="176760" cy="73800"/>
              </p14:xfrm>
            </p:contentPart>
          </mc:Choice>
          <mc:Fallback xmlns="">
            <p:pic>
              <p:nvPicPr>
                <p:cNvPr id="67" name="Freihand 66">
                  <a:extLst>
                    <a:ext uri="{FF2B5EF4-FFF2-40B4-BE49-F238E27FC236}">
                      <a16:creationId xmlns:a16="http://schemas.microsoft.com/office/drawing/2014/main" id="{1D5AB52D-11AB-800A-793F-2077490C3DCB}"/>
                    </a:ext>
                  </a:extLst>
                </p:cNvPr>
                <p:cNvPicPr/>
                <p:nvPr/>
              </p:nvPicPr>
              <p:blipFill>
                <a:blip r:embed="rId87"/>
                <a:stretch>
                  <a:fillRect/>
                </a:stretch>
              </p:blipFill>
              <p:spPr>
                <a:xfrm>
                  <a:off x="11549716" y="104825"/>
                  <a:ext cx="189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Freihand 67">
                  <a:extLst>
                    <a:ext uri="{FF2B5EF4-FFF2-40B4-BE49-F238E27FC236}">
                      <a16:creationId xmlns:a16="http://schemas.microsoft.com/office/drawing/2014/main" id="{CFF6CBFC-0399-AC87-F73D-C0BDF3BE99DC}"/>
                    </a:ext>
                  </a:extLst>
                </p14:cNvPr>
                <p14:cNvContentPartPr/>
                <p14:nvPr/>
              </p14:nvContentPartPr>
              <p14:xfrm>
                <a:off x="11782636" y="103025"/>
                <a:ext cx="181800" cy="82080"/>
              </p14:xfrm>
            </p:contentPart>
          </mc:Choice>
          <mc:Fallback xmlns="">
            <p:pic>
              <p:nvPicPr>
                <p:cNvPr id="68" name="Freihand 67">
                  <a:extLst>
                    <a:ext uri="{FF2B5EF4-FFF2-40B4-BE49-F238E27FC236}">
                      <a16:creationId xmlns:a16="http://schemas.microsoft.com/office/drawing/2014/main" id="{CFF6CBFC-0399-AC87-F73D-C0BDF3BE99DC}"/>
                    </a:ext>
                  </a:extLst>
                </p:cNvPr>
                <p:cNvPicPr/>
                <p:nvPr/>
              </p:nvPicPr>
              <p:blipFill>
                <a:blip r:embed="rId89"/>
                <a:stretch>
                  <a:fillRect/>
                </a:stretch>
              </p:blipFill>
              <p:spPr>
                <a:xfrm>
                  <a:off x="11776516" y="96905"/>
                  <a:ext cx="19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Freihand 78">
                  <a:extLst>
                    <a:ext uri="{FF2B5EF4-FFF2-40B4-BE49-F238E27FC236}">
                      <a16:creationId xmlns:a16="http://schemas.microsoft.com/office/drawing/2014/main" id="{25D7C980-349B-63B0-9849-BEBE570E27DE}"/>
                    </a:ext>
                  </a:extLst>
                </p14:cNvPr>
                <p14:cNvContentPartPr/>
                <p14:nvPr/>
              </p14:nvContentPartPr>
              <p14:xfrm>
                <a:off x="8074276" y="486065"/>
                <a:ext cx="282240" cy="104760"/>
              </p14:xfrm>
            </p:contentPart>
          </mc:Choice>
          <mc:Fallback xmlns="">
            <p:pic>
              <p:nvPicPr>
                <p:cNvPr id="79" name="Freihand 78">
                  <a:extLst>
                    <a:ext uri="{FF2B5EF4-FFF2-40B4-BE49-F238E27FC236}">
                      <a16:creationId xmlns:a16="http://schemas.microsoft.com/office/drawing/2014/main" id="{25D7C980-349B-63B0-9849-BEBE570E27DE}"/>
                    </a:ext>
                  </a:extLst>
                </p:cNvPr>
                <p:cNvPicPr/>
                <p:nvPr/>
              </p:nvPicPr>
              <p:blipFill>
                <a:blip r:embed="rId91"/>
                <a:stretch>
                  <a:fillRect/>
                </a:stretch>
              </p:blipFill>
              <p:spPr>
                <a:xfrm>
                  <a:off x="8068156" y="479945"/>
                  <a:ext cx="294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Freihand 79">
                  <a:extLst>
                    <a:ext uri="{FF2B5EF4-FFF2-40B4-BE49-F238E27FC236}">
                      <a16:creationId xmlns:a16="http://schemas.microsoft.com/office/drawing/2014/main" id="{25768032-56C9-AC0F-2789-73A2168D86B0}"/>
                    </a:ext>
                  </a:extLst>
                </p14:cNvPr>
                <p14:cNvContentPartPr/>
                <p14:nvPr/>
              </p14:nvContentPartPr>
              <p14:xfrm>
                <a:off x="8419516" y="471305"/>
                <a:ext cx="90000" cy="83880"/>
              </p14:xfrm>
            </p:contentPart>
          </mc:Choice>
          <mc:Fallback xmlns="">
            <p:pic>
              <p:nvPicPr>
                <p:cNvPr id="80" name="Freihand 79">
                  <a:extLst>
                    <a:ext uri="{FF2B5EF4-FFF2-40B4-BE49-F238E27FC236}">
                      <a16:creationId xmlns:a16="http://schemas.microsoft.com/office/drawing/2014/main" id="{25768032-56C9-AC0F-2789-73A2168D86B0}"/>
                    </a:ext>
                  </a:extLst>
                </p:cNvPr>
                <p:cNvPicPr/>
                <p:nvPr/>
              </p:nvPicPr>
              <p:blipFill>
                <a:blip r:embed="rId93"/>
                <a:stretch>
                  <a:fillRect/>
                </a:stretch>
              </p:blipFill>
              <p:spPr>
                <a:xfrm>
                  <a:off x="8413396" y="465185"/>
                  <a:ext cx="102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Freihand 80">
                  <a:extLst>
                    <a:ext uri="{FF2B5EF4-FFF2-40B4-BE49-F238E27FC236}">
                      <a16:creationId xmlns:a16="http://schemas.microsoft.com/office/drawing/2014/main" id="{8F0D2EB1-6D81-5A99-677E-6626431BF3FC}"/>
                    </a:ext>
                  </a:extLst>
                </p14:cNvPr>
                <p14:cNvContentPartPr/>
                <p14:nvPr/>
              </p14:nvContentPartPr>
              <p14:xfrm>
                <a:off x="8577196" y="357545"/>
                <a:ext cx="135720" cy="190080"/>
              </p14:xfrm>
            </p:contentPart>
          </mc:Choice>
          <mc:Fallback xmlns="">
            <p:pic>
              <p:nvPicPr>
                <p:cNvPr id="81" name="Freihand 80">
                  <a:extLst>
                    <a:ext uri="{FF2B5EF4-FFF2-40B4-BE49-F238E27FC236}">
                      <a16:creationId xmlns:a16="http://schemas.microsoft.com/office/drawing/2014/main" id="{8F0D2EB1-6D81-5A99-677E-6626431BF3FC}"/>
                    </a:ext>
                  </a:extLst>
                </p:cNvPr>
                <p:cNvPicPr/>
                <p:nvPr/>
              </p:nvPicPr>
              <p:blipFill>
                <a:blip r:embed="rId95"/>
                <a:stretch>
                  <a:fillRect/>
                </a:stretch>
              </p:blipFill>
              <p:spPr>
                <a:xfrm>
                  <a:off x="8571076" y="351425"/>
                  <a:ext cx="147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Freihand 81">
                  <a:extLst>
                    <a:ext uri="{FF2B5EF4-FFF2-40B4-BE49-F238E27FC236}">
                      <a16:creationId xmlns:a16="http://schemas.microsoft.com/office/drawing/2014/main" id="{4D90A7CC-F406-954B-39C1-98C2C0C3F752}"/>
                    </a:ext>
                  </a:extLst>
                </p14:cNvPr>
                <p14:cNvContentPartPr/>
                <p14:nvPr/>
              </p14:nvContentPartPr>
              <p14:xfrm>
                <a:off x="8801836" y="474905"/>
                <a:ext cx="15840" cy="95400"/>
              </p14:xfrm>
            </p:contentPart>
          </mc:Choice>
          <mc:Fallback xmlns="">
            <p:pic>
              <p:nvPicPr>
                <p:cNvPr id="82" name="Freihand 81">
                  <a:extLst>
                    <a:ext uri="{FF2B5EF4-FFF2-40B4-BE49-F238E27FC236}">
                      <a16:creationId xmlns:a16="http://schemas.microsoft.com/office/drawing/2014/main" id="{4D90A7CC-F406-954B-39C1-98C2C0C3F752}"/>
                    </a:ext>
                  </a:extLst>
                </p:cNvPr>
                <p:cNvPicPr/>
                <p:nvPr/>
              </p:nvPicPr>
              <p:blipFill>
                <a:blip r:embed="rId97"/>
                <a:stretch>
                  <a:fillRect/>
                </a:stretch>
              </p:blipFill>
              <p:spPr>
                <a:xfrm>
                  <a:off x="8795716" y="468785"/>
                  <a:ext cx="28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Freihand 82">
                  <a:extLst>
                    <a:ext uri="{FF2B5EF4-FFF2-40B4-BE49-F238E27FC236}">
                      <a16:creationId xmlns:a16="http://schemas.microsoft.com/office/drawing/2014/main" id="{804A0540-28F1-C9EB-BAC7-1FFA33A65FD9}"/>
                    </a:ext>
                  </a:extLst>
                </p14:cNvPr>
                <p14:cNvContentPartPr/>
                <p14:nvPr/>
              </p14:nvContentPartPr>
              <p14:xfrm>
                <a:off x="8869876" y="461945"/>
                <a:ext cx="58320" cy="97200"/>
              </p14:xfrm>
            </p:contentPart>
          </mc:Choice>
          <mc:Fallback xmlns="">
            <p:pic>
              <p:nvPicPr>
                <p:cNvPr id="83" name="Freihand 82">
                  <a:extLst>
                    <a:ext uri="{FF2B5EF4-FFF2-40B4-BE49-F238E27FC236}">
                      <a16:creationId xmlns:a16="http://schemas.microsoft.com/office/drawing/2014/main" id="{804A0540-28F1-C9EB-BAC7-1FFA33A65FD9}"/>
                    </a:ext>
                  </a:extLst>
                </p:cNvPr>
                <p:cNvPicPr/>
                <p:nvPr/>
              </p:nvPicPr>
              <p:blipFill>
                <a:blip r:embed="rId99"/>
                <a:stretch>
                  <a:fillRect/>
                </a:stretch>
              </p:blipFill>
              <p:spPr>
                <a:xfrm>
                  <a:off x="8863756" y="455825"/>
                  <a:ext cx="70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Freihand 83">
                  <a:extLst>
                    <a:ext uri="{FF2B5EF4-FFF2-40B4-BE49-F238E27FC236}">
                      <a16:creationId xmlns:a16="http://schemas.microsoft.com/office/drawing/2014/main" id="{CB8005B7-4995-0413-003F-6A9BEDB5362C}"/>
                    </a:ext>
                  </a:extLst>
                </p14:cNvPr>
                <p14:cNvContentPartPr/>
                <p14:nvPr/>
              </p14:nvContentPartPr>
              <p14:xfrm>
                <a:off x="8882476" y="364025"/>
                <a:ext cx="146160" cy="168120"/>
              </p14:xfrm>
            </p:contentPart>
          </mc:Choice>
          <mc:Fallback xmlns="">
            <p:pic>
              <p:nvPicPr>
                <p:cNvPr id="84" name="Freihand 83">
                  <a:extLst>
                    <a:ext uri="{FF2B5EF4-FFF2-40B4-BE49-F238E27FC236}">
                      <a16:creationId xmlns:a16="http://schemas.microsoft.com/office/drawing/2014/main" id="{CB8005B7-4995-0413-003F-6A9BEDB5362C}"/>
                    </a:ext>
                  </a:extLst>
                </p:cNvPr>
                <p:cNvPicPr/>
                <p:nvPr/>
              </p:nvPicPr>
              <p:blipFill>
                <a:blip r:embed="rId101"/>
                <a:stretch>
                  <a:fillRect/>
                </a:stretch>
              </p:blipFill>
              <p:spPr>
                <a:xfrm>
                  <a:off x="8876356" y="357905"/>
                  <a:ext cx="15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Freihand 84">
                  <a:extLst>
                    <a:ext uri="{FF2B5EF4-FFF2-40B4-BE49-F238E27FC236}">
                      <a16:creationId xmlns:a16="http://schemas.microsoft.com/office/drawing/2014/main" id="{C800AAD6-2214-131F-1C5C-1503513FE555}"/>
                    </a:ext>
                  </a:extLst>
                </p14:cNvPr>
                <p14:cNvContentPartPr/>
                <p14:nvPr/>
              </p14:nvContentPartPr>
              <p14:xfrm>
                <a:off x="9129076" y="365105"/>
                <a:ext cx="9720" cy="167400"/>
              </p14:xfrm>
            </p:contentPart>
          </mc:Choice>
          <mc:Fallback xmlns="">
            <p:pic>
              <p:nvPicPr>
                <p:cNvPr id="85" name="Freihand 84">
                  <a:extLst>
                    <a:ext uri="{FF2B5EF4-FFF2-40B4-BE49-F238E27FC236}">
                      <a16:creationId xmlns:a16="http://schemas.microsoft.com/office/drawing/2014/main" id="{C800AAD6-2214-131F-1C5C-1503513FE555}"/>
                    </a:ext>
                  </a:extLst>
                </p:cNvPr>
                <p:cNvPicPr/>
                <p:nvPr/>
              </p:nvPicPr>
              <p:blipFill>
                <a:blip r:embed="rId103"/>
                <a:stretch>
                  <a:fillRect/>
                </a:stretch>
              </p:blipFill>
              <p:spPr>
                <a:xfrm>
                  <a:off x="9122956" y="358985"/>
                  <a:ext cx="21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7" name="Freihand 86">
                  <a:extLst>
                    <a:ext uri="{FF2B5EF4-FFF2-40B4-BE49-F238E27FC236}">
                      <a16:creationId xmlns:a16="http://schemas.microsoft.com/office/drawing/2014/main" id="{BD743AAB-974C-8FE8-3786-BEA64CAEFE5F}"/>
                    </a:ext>
                  </a:extLst>
                </p14:cNvPr>
                <p14:cNvContentPartPr/>
                <p14:nvPr/>
              </p14:nvContentPartPr>
              <p14:xfrm>
                <a:off x="9093436" y="442505"/>
                <a:ext cx="131040" cy="27360"/>
              </p14:xfrm>
            </p:contentPart>
          </mc:Choice>
          <mc:Fallback xmlns="">
            <p:pic>
              <p:nvPicPr>
                <p:cNvPr id="87" name="Freihand 86">
                  <a:extLst>
                    <a:ext uri="{FF2B5EF4-FFF2-40B4-BE49-F238E27FC236}">
                      <a16:creationId xmlns:a16="http://schemas.microsoft.com/office/drawing/2014/main" id="{BD743AAB-974C-8FE8-3786-BEA64CAEFE5F}"/>
                    </a:ext>
                  </a:extLst>
                </p:cNvPr>
                <p:cNvPicPr/>
                <p:nvPr/>
              </p:nvPicPr>
              <p:blipFill>
                <a:blip r:embed="rId105"/>
                <a:stretch>
                  <a:fillRect/>
                </a:stretch>
              </p:blipFill>
              <p:spPr>
                <a:xfrm>
                  <a:off x="9087316" y="436385"/>
                  <a:ext cx="143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Freihand 87">
                  <a:extLst>
                    <a:ext uri="{FF2B5EF4-FFF2-40B4-BE49-F238E27FC236}">
                      <a16:creationId xmlns:a16="http://schemas.microsoft.com/office/drawing/2014/main" id="{9C4A74BD-9124-F469-BA2D-876BB943A124}"/>
                    </a:ext>
                  </a:extLst>
                </p14:cNvPr>
                <p14:cNvContentPartPr/>
                <p14:nvPr/>
              </p14:nvContentPartPr>
              <p14:xfrm>
                <a:off x="9274156" y="436385"/>
                <a:ext cx="180360" cy="93600"/>
              </p14:xfrm>
            </p:contentPart>
          </mc:Choice>
          <mc:Fallback xmlns="">
            <p:pic>
              <p:nvPicPr>
                <p:cNvPr id="88" name="Freihand 87">
                  <a:extLst>
                    <a:ext uri="{FF2B5EF4-FFF2-40B4-BE49-F238E27FC236}">
                      <a16:creationId xmlns:a16="http://schemas.microsoft.com/office/drawing/2014/main" id="{9C4A74BD-9124-F469-BA2D-876BB943A124}"/>
                    </a:ext>
                  </a:extLst>
                </p:cNvPr>
                <p:cNvPicPr/>
                <p:nvPr/>
              </p:nvPicPr>
              <p:blipFill>
                <a:blip r:embed="rId107"/>
                <a:stretch>
                  <a:fillRect/>
                </a:stretch>
              </p:blipFill>
              <p:spPr>
                <a:xfrm>
                  <a:off x="9268036" y="430265"/>
                  <a:ext cx="192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D2826541-CB76-198C-1DA2-513431220C14}"/>
                    </a:ext>
                  </a:extLst>
                </p14:cNvPr>
                <p14:cNvContentPartPr/>
                <p14:nvPr/>
              </p14:nvContentPartPr>
              <p14:xfrm>
                <a:off x="9442276" y="387785"/>
                <a:ext cx="11160" cy="26640"/>
              </p14:xfrm>
            </p:contentPart>
          </mc:Choice>
          <mc:Fallback xmlns="">
            <p:pic>
              <p:nvPicPr>
                <p:cNvPr id="89" name="Freihand 88">
                  <a:extLst>
                    <a:ext uri="{FF2B5EF4-FFF2-40B4-BE49-F238E27FC236}">
                      <a16:creationId xmlns:a16="http://schemas.microsoft.com/office/drawing/2014/main" id="{D2826541-CB76-198C-1DA2-513431220C14}"/>
                    </a:ext>
                  </a:extLst>
                </p:cNvPr>
                <p:cNvPicPr/>
                <p:nvPr/>
              </p:nvPicPr>
              <p:blipFill>
                <a:blip r:embed="rId109"/>
                <a:stretch>
                  <a:fillRect/>
                </a:stretch>
              </p:blipFill>
              <p:spPr>
                <a:xfrm>
                  <a:off x="9436156" y="381665"/>
                  <a:ext cx="23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0" name="Freihand 89">
                  <a:extLst>
                    <a:ext uri="{FF2B5EF4-FFF2-40B4-BE49-F238E27FC236}">
                      <a16:creationId xmlns:a16="http://schemas.microsoft.com/office/drawing/2014/main" id="{6B6F08BA-3819-0E23-A8A5-12C28011112D}"/>
                    </a:ext>
                  </a:extLst>
                </p14:cNvPr>
                <p14:cNvContentPartPr/>
                <p14:nvPr/>
              </p14:nvContentPartPr>
              <p14:xfrm>
                <a:off x="9516076" y="356105"/>
                <a:ext cx="104760" cy="152280"/>
              </p14:xfrm>
            </p:contentPart>
          </mc:Choice>
          <mc:Fallback xmlns="">
            <p:pic>
              <p:nvPicPr>
                <p:cNvPr id="90" name="Freihand 89">
                  <a:extLst>
                    <a:ext uri="{FF2B5EF4-FFF2-40B4-BE49-F238E27FC236}">
                      <a16:creationId xmlns:a16="http://schemas.microsoft.com/office/drawing/2014/main" id="{6B6F08BA-3819-0E23-A8A5-12C28011112D}"/>
                    </a:ext>
                  </a:extLst>
                </p:cNvPr>
                <p:cNvPicPr/>
                <p:nvPr/>
              </p:nvPicPr>
              <p:blipFill>
                <a:blip r:embed="rId111"/>
                <a:stretch>
                  <a:fillRect/>
                </a:stretch>
              </p:blipFill>
              <p:spPr>
                <a:xfrm>
                  <a:off x="9509956" y="349985"/>
                  <a:ext cx="117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Freihand 90">
                  <a:extLst>
                    <a:ext uri="{FF2B5EF4-FFF2-40B4-BE49-F238E27FC236}">
                      <a16:creationId xmlns:a16="http://schemas.microsoft.com/office/drawing/2014/main" id="{2061D3C3-54DF-1B00-B7BC-3C212916C82C}"/>
                    </a:ext>
                  </a:extLst>
                </p14:cNvPr>
                <p14:cNvContentPartPr/>
                <p14:nvPr/>
              </p14:nvContentPartPr>
              <p14:xfrm>
                <a:off x="9797596" y="458345"/>
                <a:ext cx="102600" cy="61200"/>
              </p14:xfrm>
            </p:contentPart>
          </mc:Choice>
          <mc:Fallback xmlns="">
            <p:pic>
              <p:nvPicPr>
                <p:cNvPr id="91" name="Freihand 90">
                  <a:extLst>
                    <a:ext uri="{FF2B5EF4-FFF2-40B4-BE49-F238E27FC236}">
                      <a16:creationId xmlns:a16="http://schemas.microsoft.com/office/drawing/2014/main" id="{2061D3C3-54DF-1B00-B7BC-3C212916C82C}"/>
                    </a:ext>
                  </a:extLst>
                </p:cNvPr>
                <p:cNvPicPr/>
                <p:nvPr/>
              </p:nvPicPr>
              <p:blipFill>
                <a:blip r:embed="rId113"/>
                <a:stretch>
                  <a:fillRect/>
                </a:stretch>
              </p:blipFill>
              <p:spPr>
                <a:xfrm>
                  <a:off x="9791476" y="452225"/>
                  <a:ext cx="114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2" name="Freihand 91">
                  <a:extLst>
                    <a:ext uri="{FF2B5EF4-FFF2-40B4-BE49-F238E27FC236}">
                      <a16:creationId xmlns:a16="http://schemas.microsoft.com/office/drawing/2014/main" id="{4B5B0FBB-0283-0819-0680-8A30BCCF07D4}"/>
                    </a:ext>
                  </a:extLst>
                </p14:cNvPr>
                <p14:cNvContentPartPr/>
                <p14:nvPr/>
              </p14:nvContentPartPr>
              <p14:xfrm>
                <a:off x="9932236" y="353585"/>
                <a:ext cx="249480" cy="159120"/>
              </p14:xfrm>
            </p:contentPart>
          </mc:Choice>
          <mc:Fallback xmlns="">
            <p:pic>
              <p:nvPicPr>
                <p:cNvPr id="92" name="Freihand 91">
                  <a:extLst>
                    <a:ext uri="{FF2B5EF4-FFF2-40B4-BE49-F238E27FC236}">
                      <a16:creationId xmlns:a16="http://schemas.microsoft.com/office/drawing/2014/main" id="{4B5B0FBB-0283-0819-0680-8A30BCCF07D4}"/>
                    </a:ext>
                  </a:extLst>
                </p:cNvPr>
                <p:cNvPicPr/>
                <p:nvPr/>
              </p:nvPicPr>
              <p:blipFill>
                <a:blip r:embed="rId115"/>
                <a:stretch>
                  <a:fillRect/>
                </a:stretch>
              </p:blipFill>
              <p:spPr>
                <a:xfrm>
                  <a:off x="9926116" y="347465"/>
                  <a:ext cx="261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3" name="Freihand 92">
                  <a:extLst>
                    <a:ext uri="{FF2B5EF4-FFF2-40B4-BE49-F238E27FC236}">
                      <a16:creationId xmlns:a16="http://schemas.microsoft.com/office/drawing/2014/main" id="{EE07274D-E94E-AF67-BF7B-D1D7B03C5DAA}"/>
                    </a:ext>
                  </a:extLst>
                </p14:cNvPr>
                <p14:cNvContentPartPr/>
                <p14:nvPr/>
              </p14:nvContentPartPr>
              <p14:xfrm>
                <a:off x="10347676" y="405065"/>
                <a:ext cx="127800" cy="101880"/>
              </p14:xfrm>
            </p:contentPart>
          </mc:Choice>
          <mc:Fallback xmlns="">
            <p:pic>
              <p:nvPicPr>
                <p:cNvPr id="93" name="Freihand 92">
                  <a:extLst>
                    <a:ext uri="{FF2B5EF4-FFF2-40B4-BE49-F238E27FC236}">
                      <a16:creationId xmlns:a16="http://schemas.microsoft.com/office/drawing/2014/main" id="{EE07274D-E94E-AF67-BF7B-D1D7B03C5DAA}"/>
                    </a:ext>
                  </a:extLst>
                </p:cNvPr>
                <p:cNvPicPr/>
                <p:nvPr/>
              </p:nvPicPr>
              <p:blipFill>
                <a:blip r:embed="rId117"/>
                <a:stretch>
                  <a:fillRect/>
                </a:stretch>
              </p:blipFill>
              <p:spPr>
                <a:xfrm>
                  <a:off x="10341556" y="398945"/>
                  <a:ext cx="14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4" name="Freihand 93">
                  <a:extLst>
                    <a:ext uri="{FF2B5EF4-FFF2-40B4-BE49-F238E27FC236}">
                      <a16:creationId xmlns:a16="http://schemas.microsoft.com/office/drawing/2014/main" id="{B9AEAB59-79D9-E7F3-EA17-9713C93F92DB}"/>
                    </a:ext>
                  </a:extLst>
                </p14:cNvPr>
                <p14:cNvContentPartPr/>
                <p14:nvPr/>
              </p14:nvContentPartPr>
              <p14:xfrm>
                <a:off x="10544956" y="317225"/>
                <a:ext cx="243720" cy="174600"/>
              </p14:xfrm>
            </p:contentPart>
          </mc:Choice>
          <mc:Fallback xmlns="">
            <p:pic>
              <p:nvPicPr>
                <p:cNvPr id="94" name="Freihand 93">
                  <a:extLst>
                    <a:ext uri="{FF2B5EF4-FFF2-40B4-BE49-F238E27FC236}">
                      <a16:creationId xmlns:a16="http://schemas.microsoft.com/office/drawing/2014/main" id="{B9AEAB59-79D9-E7F3-EA17-9713C93F92DB}"/>
                    </a:ext>
                  </a:extLst>
                </p:cNvPr>
                <p:cNvPicPr/>
                <p:nvPr/>
              </p:nvPicPr>
              <p:blipFill>
                <a:blip r:embed="rId119"/>
                <a:stretch>
                  <a:fillRect/>
                </a:stretch>
              </p:blipFill>
              <p:spPr>
                <a:xfrm>
                  <a:off x="10538836" y="311105"/>
                  <a:ext cx="255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Freihand 94">
                  <a:extLst>
                    <a:ext uri="{FF2B5EF4-FFF2-40B4-BE49-F238E27FC236}">
                      <a16:creationId xmlns:a16="http://schemas.microsoft.com/office/drawing/2014/main" id="{29039300-80F7-767C-7215-920367880622}"/>
                    </a:ext>
                  </a:extLst>
                </p14:cNvPr>
                <p14:cNvContentPartPr/>
                <p14:nvPr/>
              </p14:nvContentPartPr>
              <p14:xfrm>
                <a:off x="10822876" y="380585"/>
                <a:ext cx="38160" cy="82440"/>
              </p14:xfrm>
            </p:contentPart>
          </mc:Choice>
          <mc:Fallback xmlns="">
            <p:pic>
              <p:nvPicPr>
                <p:cNvPr id="95" name="Freihand 94">
                  <a:extLst>
                    <a:ext uri="{FF2B5EF4-FFF2-40B4-BE49-F238E27FC236}">
                      <a16:creationId xmlns:a16="http://schemas.microsoft.com/office/drawing/2014/main" id="{29039300-80F7-767C-7215-920367880622}"/>
                    </a:ext>
                  </a:extLst>
                </p:cNvPr>
                <p:cNvPicPr/>
                <p:nvPr/>
              </p:nvPicPr>
              <p:blipFill>
                <a:blip r:embed="rId121"/>
                <a:stretch>
                  <a:fillRect/>
                </a:stretch>
              </p:blipFill>
              <p:spPr>
                <a:xfrm>
                  <a:off x="10816756" y="374465"/>
                  <a:ext cx="50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Freihand 95">
                  <a:extLst>
                    <a:ext uri="{FF2B5EF4-FFF2-40B4-BE49-F238E27FC236}">
                      <a16:creationId xmlns:a16="http://schemas.microsoft.com/office/drawing/2014/main" id="{0AF25329-274F-5080-23FF-A44B65F43A3A}"/>
                    </a:ext>
                  </a:extLst>
                </p14:cNvPr>
                <p14:cNvContentPartPr/>
                <p14:nvPr/>
              </p14:nvContentPartPr>
              <p14:xfrm>
                <a:off x="11000716" y="362585"/>
                <a:ext cx="111240" cy="100800"/>
              </p14:xfrm>
            </p:contentPart>
          </mc:Choice>
          <mc:Fallback xmlns="">
            <p:pic>
              <p:nvPicPr>
                <p:cNvPr id="96" name="Freihand 95">
                  <a:extLst>
                    <a:ext uri="{FF2B5EF4-FFF2-40B4-BE49-F238E27FC236}">
                      <a16:creationId xmlns:a16="http://schemas.microsoft.com/office/drawing/2014/main" id="{0AF25329-274F-5080-23FF-A44B65F43A3A}"/>
                    </a:ext>
                  </a:extLst>
                </p:cNvPr>
                <p:cNvPicPr/>
                <p:nvPr/>
              </p:nvPicPr>
              <p:blipFill>
                <a:blip r:embed="rId123"/>
                <a:stretch>
                  <a:fillRect/>
                </a:stretch>
              </p:blipFill>
              <p:spPr>
                <a:xfrm>
                  <a:off x="10994596" y="356465"/>
                  <a:ext cx="123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F677D500-0126-B376-EEF5-8CBD509A49E8}"/>
                    </a:ext>
                  </a:extLst>
                </p14:cNvPr>
                <p14:cNvContentPartPr/>
                <p14:nvPr/>
              </p14:nvContentPartPr>
              <p14:xfrm>
                <a:off x="11162356" y="311825"/>
                <a:ext cx="100080" cy="124560"/>
              </p14:xfrm>
            </p:contentPart>
          </mc:Choice>
          <mc:Fallback xmlns="">
            <p:pic>
              <p:nvPicPr>
                <p:cNvPr id="97" name="Freihand 96">
                  <a:extLst>
                    <a:ext uri="{FF2B5EF4-FFF2-40B4-BE49-F238E27FC236}">
                      <a16:creationId xmlns:a16="http://schemas.microsoft.com/office/drawing/2014/main" id="{F677D500-0126-B376-EEF5-8CBD509A49E8}"/>
                    </a:ext>
                  </a:extLst>
                </p:cNvPr>
                <p:cNvPicPr/>
                <p:nvPr/>
              </p:nvPicPr>
              <p:blipFill>
                <a:blip r:embed="rId125"/>
                <a:stretch>
                  <a:fillRect/>
                </a:stretch>
              </p:blipFill>
              <p:spPr>
                <a:xfrm>
                  <a:off x="11156236" y="305705"/>
                  <a:ext cx="112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F37F48B1-9E16-0D2A-188F-D4DE44566939}"/>
                    </a:ext>
                  </a:extLst>
                </p14:cNvPr>
                <p14:cNvContentPartPr/>
                <p14:nvPr/>
              </p14:nvContentPartPr>
              <p14:xfrm>
                <a:off x="11291956" y="352865"/>
                <a:ext cx="244440" cy="46440"/>
              </p14:xfrm>
            </p:contentPart>
          </mc:Choice>
          <mc:Fallback xmlns="">
            <p:pic>
              <p:nvPicPr>
                <p:cNvPr id="98" name="Freihand 97">
                  <a:extLst>
                    <a:ext uri="{FF2B5EF4-FFF2-40B4-BE49-F238E27FC236}">
                      <a16:creationId xmlns:a16="http://schemas.microsoft.com/office/drawing/2014/main" id="{F37F48B1-9E16-0D2A-188F-D4DE44566939}"/>
                    </a:ext>
                  </a:extLst>
                </p:cNvPr>
                <p:cNvPicPr/>
                <p:nvPr/>
              </p:nvPicPr>
              <p:blipFill>
                <a:blip r:embed="rId127"/>
                <a:stretch>
                  <a:fillRect/>
                </a:stretch>
              </p:blipFill>
              <p:spPr>
                <a:xfrm>
                  <a:off x="11285836" y="346745"/>
                  <a:ext cx="25668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04" name="Freihand 103">
                <a:extLst>
                  <a:ext uri="{FF2B5EF4-FFF2-40B4-BE49-F238E27FC236}">
                    <a16:creationId xmlns:a16="http://schemas.microsoft.com/office/drawing/2014/main" id="{5802A936-EAA2-F521-7D32-662B00077D98}"/>
                  </a:ext>
                </a:extLst>
              </p14:cNvPr>
              <p14:cNvContentPartPr/>
              <p14:nvPr/>
            </p14:nvContentPartPr>
            <p14:xfrm>
              <a:off x="1953196" y="1379945"/>
              <a:ext cx="5400" cy="11160"/>
            </p14:xfrm>
          </p:contentPart>
        </mc:Choice>
        <mc:Fallback xmlns="">
          <p:pic>
            <p:nvPicPr>
              <p:cNvPr id="104" name="Freihand 103">
                <a:extLst>
                  <a:ext uri="{FF2B5EF4-FFF2-40B4-BE49-F238E27FC236}">
                    <a16:creationId xmlns:a16="http://schemas.microsoft.com/office/drawing/2014/main" id="{5802A936-EAA2-F521-7D32-662B00077D98}"/>
                  </a:ext>
                </a:extLst>
              </p:cNvPr>
              <p:cNvPicPr/>
              <p:nvPr/>
            </p:nvPicPr>
            <p:blipFill>
              <a:blip r:embed="rId129"/>
              <a:stretch>
                <a:fillRect/>
              </a:stretch>
            </p:blipFill>
            <p:spPr>
              <a:xfrm>
                <a:off x="1947076" y="1373825"/>
                <a:ext cx="1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5" name="Freihand 204">
                <a:extLst>
                  <a:ext uri="{FF2B5EF4-FFF2-40B4-BE49-F238E27FC236}">
                    <a16:creationId xmlns:a16="http://schemas.microsoft.com/office/drawing/2014/main" id="{35ADC839-E6C3-6C72-1CF0-CEB10C7DA3A0}"/>
                  </a:ext>
                </a:extLst>
              </p14:cNvPr>
              <p14:cNvContentPartPr/>
              <p14:nvPr/>
            </p14:nvContentPartPr>
            <p14:xfrm>
              <a:off x="684916" y="4670345"/>
              <a:ext cx="128160" cy="30600"/>
            </p14:xfrm>
          </p:contentPart>
        </mc:Choice>
        <mc:Fallback xmlns="">
          <p:pic>
            <p:nvPicPr>
              <p:cNvPr id="205" name="Freihand 204">
                <a:extLst>
                  <a:ext uri="{FF2B5EF4-FFF2-40B4-BE49-F238E27FC236}">
                    <a16:creationId xmlns:a16="http://schemas.microsoft.com/office/drawing/2014/main" id="{35ADC839-E6C3-6C72-1CF0-CEB10C7DA3A0}"/>
                  </a:ext>
                </a:extLst>
              </p:cNvPr>
              <p:cNvPicPr/>
              <p:nvPr/>
            </p:nvPicPr>
            <p:blipFill>
              <a:blip r:embed="rId131"/>
              <a:stretch>
                <a:fillRect/>
              </a:stretch>
            </p:blipFill>
            <p:spPr>
              <a:xfrm>
                <a:off x="678796" y="4664225"/>
                <a:ext cx="140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6" name="Freihand 205">
                <a:extLst>
                  <a:ext uri="{FF2B5EF4-FFF2-40B4-BE49-F238E27FC236}">
                    <a16:creationId xmlns:a16="http://schemas.microsoft.com/office/drawing/2014/main" id="{58EEAE7C-340B-30EB-1DB9-EB66DA0FF462}"/>
                  </a:ext>
                </a:extLst>
              </p14:cNvPr>
              <p14:cNvContentPartPr/>
              <p14:nvPr/>
            </p14:nvContentPartPr>
            <p14:xfrm>
              <a:off x="7883836" y="2344745"/>
              <a:ext cx="79200" cy="105480"/>
            </p14:xfrm>
          </p:contentPart>
        </mc:Choice>
        <mc:Fallback xmlns="">
          <p:pic>
            <p:nvPicPr>
              <p:cNvPr id="206" name="Freihand 205">
                <a:extLst>
                  <a:ext uri="{FF2B5EF4-FFF2-40B4-BE49-F238E27FC236}">
                    <a16:creationId xmlns:a16="http://schemas.microsoft.com/office/drawing/2014/main" id="{58EEAE7C-340B-30EB-1DB9-EB66DA0FF462}"/>
                  </a:ext>
                </a:extLst>
              </p:cNvPr>
              <p:cNvPicPr/>
              <p:nvPr/>
            </p:nvPicPr>
            <p:blipFill>
              <a:blip r:embed="rId133"/>
              <a:stretch>
                <a:fillRect/>
              </a:stretch>
            </p:blipFill>
            <p:spPr>
              <a:xfrm>
                <a:off x="7877716" y="2338625"/>
                <a:ext cx="91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0" name="Freihand 549">
                <a:extLst>
                  <a:ext uri="{FF2B5EF4-FFF2-40B4-BE49-F238E27FC236}">
                    <a16:creationId xmlns:a16="http://schemas.microsoft.com/office/drawing/2014/main" id="{D3B2756D-C912-E60D-B346-8CBCCDCDDD68}"/>
                  </a:ext>
                </a:extLst>
              </p14:cNvPr>
              <p14:cNvContentPartPr/>
              <p14:nvPr/>
            </p14:nvContentPartPr>
            <p14:xfrm>
              <a:off x="2123116" y="4911873"/>
              <a:ext cx="34200" cy="97560"/>
            </p14:xfrm>
          </p:contentPart>
        </mc:Choice>
        <mc:Fallback xmlns="">
          <p:pic>
            <p:nvPicPr>
              <p:cNvPr id="550" name="Freihand 549">
                <a:extLst>
                  <a:ext uri="{FF2B5EF4-FFF2-40B4-BE49-F238E27FC236}">
                    <a16:creationId xmlns:a16="http://schemas.microsoft.com/office/drawing/2014/main" id="{D3B2756D-C912-E60D-B346-8CBCCDCDDD68}"/>
                  </a:ext>
                </a:extLst>
              </p:cNvPr>
              <p:cNvPicPr/>
              <p:nvPr/>
            </p:nvPicPr>
            <p:blipFill>
              <a:blip r:embed="rId135"/>
              <a:stretch>
                <a:fillRect/>
              </a:stretch>
            </p:blipFill>
            <p:spPr>
              <a:xfrm>
                <a:off x="2116996" y="4905753"/>
                <a:ext cx="4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24" name="Freihand 623">
                <a:extLst>
                  <a:ext uri="{FF2B5EF4-FFF2-40B4-BE49-F238E27FC236}">
                    <a16:creationId xmlns:a16="http://schemas.microsoft.com/office/drawing/2014/main" id="{527848F6-D896-90C4-9BA0-943793442D13}"/>
                  </a:ext>
                </a:extLst>
              </p14:cNvPr>
              <p14:cNvContentPartPr/>
              <p14:nvPr/>
            </p14:nvContentPartPr>
            <p14:xfrm>
              <a:off x="7687276" y="2409905"/>
              <a:ext cx="1167840" cy="128520"/>
            </p14:xfrm>
          </p:contentPart>
        </mc:Choice>
        <mc:Fallback xmlns="">
          <p:pic>
            <p:nvPicPr>
              <p:cNvPr id="624" name="Freihand 623">
                <a:extLst>
                  <a:ext uri="{FF2B5EF4-FFF2-40B4-BE49-F238E27FC236}">
                    <a16:creationId xmlns:a16="http://schemas.microsoft.com/office/drawing/2014/main" id="{527848F6-D896-90C4-9BA0-943793442D13}"/>
                  </a:ext>
                </a:extLst>
              </p:cNvPr>
              <p:cNvPicPr/>
              <p:nvPr/>
            </p:nvPicPr>
            <p:blipFill>
              <a:blip r:embed="rId137"/>
              <a:stretch>
                <a:fillRect/>
              </a:stretch>
            </p:blipFill>
            <p:spPr>
              <a:xfrm>
                <a:off x="7681156" y="2403785"/>
                <a:ext cx="1180080" cy="140760"/>
              </a:xfrm>
              <a:prstGeom prst="rect">
                <a:avLst/>
              </a:prstGeom>
            </p:spPr>
          </p:pic>
        </mc:Fallback>
      </mc:AlternateContent>
      <p:grpSp>
        <p:nvGrpSpPr>
          <p:cNvPr id="637" name="Gruppieren 636">
            <a:extLst>
              <a:ext uri="{FF2B5EF4-FFF2-40B4-BE49-F238E27FC236}">
                <a16:creationId xmlns:a16="http://schemas.microsoft.com/office/drawing/2014/main" id="{82181057-32CA-6EE0-7CE3-91CCAC311B65}"/>
              </a:ext>
            </a:extLst>
          </p:cNvPr>
          <p:cNvGrpSpPr/>
          <p:nvPr/>
        </p:nvGrpSpPr>
        <p:grpSpPr>
          <a:xfrm>
            <a:off x="327436" y="106625"/>
            <a:ext cx="11679480" cy="6634440"/>
            <a:chOff x="327436" y="106625"/>
            <a:chExt cx="11679480" cy="6634440"/>
          </a:xfrm>
        </p:grpSpPr>
        <mc:AlternateContent xmlns:mc="http://schemas.openxmlformats.org/markup-compatibility/2006" xmlns:p14="http://schemas.microsoft.com/office/powerpoint/2010/main">
          <mc:Choice Requires="p14">
            <p:contentPart p14:bwMode="auto" r:id="rId138">
              <p14:nvContentPartPr>
                <p14:cNvPr id="190" name="Freihand 189">
                  <a:extLst>
                    <a:ext uri="{FF2B5EF4-FFF2-40B4-BE49-F238E27FC236}">
                      <a16:creationId xmlns:a16="http://schemas.microsoft.com/office/drawing/2014/main" id="{F031644D-48ED-0D09-3046-BC9589C80DA6}"/>
                    </a:ext>
                  </a:extLst>
                </p14:cNvPr>
                <p14:cNvContentPartPr/>
                <p14:nvPr/>
              </p14:nvContentPartPr>
              <p14:xfrm>
                <a:off x="369556" y="4722545"/>
                <a:ext cx="30240" cy="207360"/>
              </p14:xfrm>
            </p:contentPart>
          </mc:Choice>
          <mc:Fallback xmlns="">
            <p:pic>
              <p:nvPicPr>
                <p:cNvPr id="190" name="Freihand 189">
                  <a:extLst>
                    <a:ext uri="{FF2B5EF4-FFF2-40B4-BE49-F238E27FC236}">
                      <a16:creationId xmlns:a16="http://schemas.microsoft.com/office/drawing/2014/main" id="{F031644D-48ED-0D09-3046-BC9589C80DA6}"/>
                    </a:ext>
                  </a:extLst>
                </p:cNvPr>
                <p:cNvPicPr/>
                <p:nvPr/>
              </p:nvPicPr>
              <p:blipFill>
                <a:blip r:embed="rId139"/>
                <a:stretch>
                  <a:fillRect/>
                </a:stretch>
              </p:blipFill>
              <p:spPr>
                <a:xfrm>
                  <a:off x="363436" y="4716425"/>
                  <a:ext cx="42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91" name="Freihand 190">
                  <a:extLst>
                    <a:ext uri="{FF2B5EF4-FFF2-40B4-BE49-F238E27FC236}">
                      <a16:creationId xmlns:a16="http://schemas.microsoft.com/office/drawing/2014/main" id="{C3EC6044-F902-1C7C-9E6B-866870181CEC}"/>
                    </a:ext>
                  </a:extLst>
                </p14:cNvPr>
                <p14:cNvContentPartPr/>
                <p14:nvPr/>
              </p14:nvContentPartPr>
              <p14:xfrm>
                <a:off x="350836" y="4653065"/>
                <a:ext cx="87120" cy="105480"/>
              </p14:xfrm>
            </p:contentPart>
          </mc:Choice>
          <mc:Fallback xmlns="">
            <p:pic>
              <p:nvPicPr>
                <p:cNvPr id="191" name="Freihand 190">
                  <a:extLst>
                    <a:ext uri="{FF2B5EF4-FFF2-40B4-BE49-F238E27FC236}">
                      <a16:creationId xmlns:a16="http://schemas.microsoft.com/office/drawing/2014/main" id="{C3EC6044-F902-1C7C-9E6B-866870181CEC}"/>
                    </a:ext>
                  </a:extLst>
                </p:cNvPr>
                <p:cNvPicPr/>
                <p:nvPr/>
              </p:nvPicPr>
              <p:blipFill>
                <a:blip r:embed="rId141"/>
                <a:stretch>
                  <a:fillRect/>
                </a:stretch>
              </p:blipFill>
              <p:spPr>
                <a:xfrm>
                  <a:off x="344716" y="4646945"/>
                  <a:ext cx="9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4" name="Freihand 203">
                  <a:extLst>
                    <a:ext uri="{FF2B5EF4-FFF2-40B4-BE49-F238E27FC236}">
                      <a16:creationId xmlns:a16="http://schemas.microsoft.com/office/drawing/2014/main" id="{B56D45CC-5A85-CB1E-00DE-DF91620982D4}"/>
                    </a:ext>
                  </a:extLst>
                </p14:cNvPr>
                <p14:cNvContentPartPr/>
                <p14:nvPr/>
              </p14:nvContentPartPr>
              <p14:xfrm>
                <a:off x="562516" y="4705985"/>
                <a:ext cx="72720" cy="105480"/>
              </p14:xfrm>
            </p:contentPart>
          </mc:Choice>
          <mc:Fallback xmlns="">
            <p:pic>
              <p:nvPicPr>
                <p:cNvPr id="204" name="Freihand 203">
                  <a:extLst>
                    <a:ext uri="{FF2B5EF4-FFF2-40B4-BE49-F238E27FC236}">
                      <a16:creationId xmlns:a16="http://schemas.microsoft.com/office/drawing/2014/main" id="{B56D45CC-5A85-CB1E-00DE-DF91620982D4}"/>
                    </a:ext>
                  </a:extLst>
                </p:cNvPr>
                <p:cNvPicPr/>
                <p:nvPr/>
              </p:nvPicPr>
              <p:blipFill>
                <a:blip r:embed="rId143"/>
                <a:stretch>
                  <a:fillRect/>
                </a:stretch>
              </p:blipFill>
              <p:spPr>
                <a:xfrm>
                  <a:off x="556396" y="4699865"/>
                  <a:ext cx="84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93" name="Freihand 292">
                  <a:extLst>
                    <a:ext uri="{FF2B5EF4-FFF2-40B4-BE49-F238E27FC236}">
                      <a16:creationId xmlns:a16="http://schemas.microsoft.com/office/drawing/2014/main" id="{EE4026B0-4DFB-E6AA-0DCF-E4DCC7570302}"/>
                    </a:ext>
                  </a:extLst>
                </p14:cNvPr>
                <p14:cNvContentPartPr/>
                <p14:nvPr/>
              </p14:nvContentPartPr>
              <p14:xfrm>
                <a:off x="2690476" y="6589865"/>
                <a:ext cx="18000" cy="151200"/>
              </p14:xfrm>
            </p:contentPart>
          </mc:Choice>
          <mc:Fallback xmlns="">
            <p:pic>
              <p:nvPicPr>
                <p:cNvPr id="293" name="Freihand 292">
                  <a:extLst>
                    <a:ext uri="{FF2B5EF4-FFF2-40B4-BE49-F238E27FC236}">
                      <a16:creationId xmlns:a16="http://schemas.microsoft.com/office/drawing/2014/main" id="{EE4026B0-4DFB-E6AA-0DCF-E4DCC7570302}"/>
                    </a:ext>
                  </a:extLst>
                </p:cNvPr>
                <p:cNvPicPr/>
                <p:nvPr/>
              </p:nvPicPr>
              <p:blipFill>
                <a:blip r:embed="rId145"/>
                <a:stretch>
                  <a:fillRect/>
                </a:stretch>
              </p:blipFill>
              <p:spPr>
                <a:xfrm>
                  <a:off x="2684356" y="6583745"/>
                  <a:ext cx="30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Freihand 119">
                  <a:extLst>
                    <a:ext uri="{FF2B5EF4-FFF2-40B4-BE49-F238E27FC236}">
                      <a16:creationId xmlns:a16="http://schemas.microsoft.com/office/drawing/2014/main" id="{AD28F56B-123F-D450-9412-CBE3074970B5}"/>
                    </a:ext>
                  </a:extLst>
                </p14:cNvPr>
                <p14:cNvContentPartPr/>
                <p14:nvPr/>
              </p14:nvContentPartPr>
              <p14:xfrm>
                <a:off x="7151596" y="856145"/>
                <a:ext cx="184680" cy="31320"/>
              </p14:xfrm>
            </p:contentPart>
          </mc:Choice>
          <mc:Fallback xmlns="">
            <p:pic>
              <p:nvPicPr>
                <p:cNvPr id="120" name="Freihand 119">
                  <a:extLst>
                    <a:ext uri="{FF2B5EF4-FFF2-40B4-BE49-F238E27FC236}">
                      <a16:creationId xmlns:a16="http://schemas.microsoft.com/office/drawing/2014/main" id="{AD28F56B-123F-D450-9412-CBE3074970B5}"/>
                    </a:ext>
                  </a:extLst>
                </p:cNvPr>
                <p:cNvPicPr/>
                <p:nvPr/>
              </p:nvPicPr>
              <p:blipFill>
                <a:blip r:embed="rId147"/>
                <a:stretch>
                  <a:fillRect/>
                </a:stretch>
              </p:blipFill>
              <p:spPr>
                <a:xfrm>
                  <a:off x="7145476" y="850025"/>
                  <a:ext cx="196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Freihand 120">
                  <a:extLst>
                    <a:ext uri="{FF2B5EF4-FFF2-40B4-BE49-F238E27FC236}">
                      <a16:creationId xmlns:a16="http://schemas.microsoft.com/office/drawing/2014/main" id="{4B98E7CA-D439-08E6-4B6D-653880B95037}"/>
                    </a:ext>
                  </a:extLst>
                </p14:cNvPr>
                <p14:cNvContentPartPr/>
                <p14:nvPr/>
              </p14:nvContentPartPr>
              <p14:xfrm>
                <a:off x="7284796" y="789185"/>
                <a:ext cx="109440" cy="216720"/>
              </p14:xfrm>
            </p:contentPart>
          </mc:Choice>
          <mc:Fallback xmlns="">
            <p:pic>
              <p:nvPicPr>
                <p:cNvPr id="121" name="Freihand 120">
                  <a:extLst>
                    <a:ext uri="{FF2B5EF4-FFF2-40B4-BE49-F238E27FC236}">
                      <a16:creationId xmlns:a16="http://schemas.microsoft.com/office/drawing/2014/main" id="{4B98E7CA-D439-08E6-4B6D-653880B95037}"/>
                    </a:ext>
                  </a:extLst>
                </p:cNvPr>
                <p:cNvPicPr/>
                <p:nvPr/>
              </p:nvPicPr>
              <p:blipFill>
                <a:blip r:embed="rId149"/>
                <a:stretch>
                  <a:fillRect/>
                </a:stretch>
              </p:blipFill>
              <p:spPr>
                <a:xfrm>
                  <a:off x="7278676" y="783065"/>
                  <a:ext cx="121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3" name="Freihand 122">
                  <a:extLst>
                    <a:ext uri="{FF2B5EF4-FFF2-40B4-BE49-F238E27FC236}">
                      <a16:creationId xmlns:a16="http://schemas.microsoft.com/office/drawing/2014/main" id="{9D884F7C-FC33-737C-3624-25D99749CCFC}"/>
                    </a:ext>
                  </a:extLst>
                </p14:cNvPr>
                <p14:cNvContentPartPr/>
                <p14:nvPr/>
              </p14:nvContentPartPr>
              <p14:xfrm>
                <a:off x="7626076" y="826265"/>
                <a:ext cx="9720" cy="144360"/>
              </p14:xfrm>
            </p:contentPart>
          </mc:Choice>
          <mc:Fallback xmlns="">
            <p:pic>
              <p:nvPicPr>
                <p:cNvPr id="123" name="Freihand 122">
                  <a:extLst>
                    <a:ext uri="{FF2B5EF4-FFF2-40B4-BE49-F238E27FC236}">
                      <a16:creationId xmlns:a16="http://schemas.microsoft.com/office/drawing/2014/main" id="{9D884F7C-FC33-737C-3624-25D99749CCFC}"/>
                    </a:ext>
                  </a:extLst>
                </p:cNvPr>
                <p:cNvPicPr/>
                <p:nvPr/>
              </p:nvPicPr>
              <p:blipFill>
                <a:blip r:embed="rId151"/>
                <a:stretch>
                  <a:fillRect/>
                </a:stretch>
              </p:blipFill>
              <p:spPr>
                <a:xfrm>
                  <a:off x="7619956" y="820145"/>
                  <a:ext cx="21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4" name="Freihand 123">
                  <a:extLst>
                    <a:ext uri="{FF2B5EF4-FFF2-40B4-BE49-F238E27FC236}">
                      <a16:creationId xmlns:a16="http://schemas.microsoft.com/office/drawing/2014/main" id="{57393B22-8F06-F8DA-4B44-C9E2695B424D}"/>
                    </a:ext>
                  </a:extLst>
                </p14:cNvPr>
                <p14:cNvContentPartPr/>
                <p14:nvPr/>
              </p14:nvContentPartPr>
              <p14:xfrm>
                <a:off x="7557316" y="775145"/>
                <a:ext cx="122760" cy="201960"/>
              </p14:xfrm>
            </p:contentPart>
          </mc:Choice>
          <mc:Fallback xmlns="">
            <p:pic>
              <p:nvPicPr>
                <p:cNvPr id="124" name="Freihand 123">
                  <a:extLst>
                    <a:ext uri="{FF2B5EF4-FFF2-40B4-BE49-F238E27FC236}">
                      <a16:creationId xmlns:a16="http://schemas.microsoft.com/office/drawing/2014/main" id="{57393B22-8F06-F8DA-4B44-C9E2695B424D}"/>
                    </a:ext>
                  </a:extLst>
                </p:cNvPr>
                <p:cNvPicPr/>
                <p:nvPr/>
              </p:nvPicPr>
              <p:blipFill>
                <a:blip r:embed="rId153"/>
                <a:stretch>
                  <a:fillRect/>
                </a:stretch>
              </p:blipFill>
              <p:spPr>
                <a:xfrm>
                  <a:off x="7551196" y="769025"/>
                  <a:ext cx="135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Freihand 124">
                  <a:extLst>
                    <a:ext uri="{FF2B5EF4-FFF2-40B4-BE49-F238E27FC236}">
                      <a16:creationId xmlns:a16="http://schemas.microsoft.com/office/drawing/2014/main" id="{50C1890C-3B08-D13C-4058-A545847790B5}"/>
                    </a:ext>
                  </a:extLst>
                </p14:cNvPr>
                <p14:cNvContentPartPr/>
                <p14:nvPr/>
              </p14:nvContentPartPr>
              <p14:xfrm>
                <a:off x="7716796" y="855425"/>
                <a:ext cx="176400" cy="126720"/>
              </p14:xfrm>
            </p:contentPart>
          </mc:Choice>
          <mc:Fallback xmlns="">
            <p:pic>
              <p:nvPicPr>
                <p:cNvPr id="125" name="Freihand 124">
                  <a:extLst>
                    <a:ext uri="{FF2B5EF4-FFF2-40B4-BE49-F238E27FC236}">
                      <a16:creationId xmlns:a16="http://schemas.microsoft.com/office/drawing/2014/main" id="{50C1890C-3B08-D13C-4058-A545847790B5}"/>
                    </a:ext>
                  </a:extLst>
                </p:cNvPr>
                <p:cNvPicPr/>
                <p:nvPr/>
              </p:nvPicPr>
              <p:blipFill>
                <a:blip r:embed="rId155"/>
                <a:stretch>
                  <a:fillRect/>
                </a:stretch>
              </p:blipFill>
              <p:spPr>
                <a:xfrm>
                  <a:off x="7710676" y="849305"/>
                  <a:ext cx="188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7" name="Freihand 126">
                  <a:extLst>
                    <a:ext uri="{FF2B5EF4-FFF2-40B4-BE49-F238E27FC236}">
                      <a16:creationId xmlns:a16="http://schemas.microsoft.com/office/drawing/2014/main" id="{05A91D11-E33D-4910-B44D-14E520C1F536}"/>
                    </a:ext>
                  </a:extLst>
                </p14:cNvPr>
                <p14:cNvContentPartPr/>
                <p14:nvPr/>
              </p14:nvContentPartPr>
              <p14:xfrm>
                <a:off x="7908676" y="855425"/>
                <a:ext cx="114120" cy="242280"/>
              </p14:xfrm>
            </p:contentPart>
          </mc:Choice>
          <mc:Fallback xmlns="">
            <p:pic>
              <p:nvPicPr>
                <p:cNvPr id="127" name="Freihand 126">
                  <a:extLst>
                    <a:ext uri="{FF2B5EF4-FFF2-40B4-BE49-F238E27FC236}">
                      <a16:creationId xmlns:a16="http://schemas.microsoft.com/office/drawing/2014/main" id="{05A91D11-E33D-4910-B44D-14E520C1F536}"/>
                    </a:ext>
                  </a:extLst>
                </p:cNvPr>
                <p:cNvPicPr/>
                <p:nvPr/>
              </p:nvPicPr>
              <p:blipFill>
                <a:blip r:embed="rId157"/>
                <a:stretch>
                  <a:fillRect/>
                </a:stretch>
              </p:blipFill>
              <p:spPr>
                <a:xfrm>
                  <a:off x="7902556" y="849305"/>
                  <a:ext cx="126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8" name="Freihand 127">
                  <a:extLst>
                    <a:ext uri="{FF2B5EF4-FFF2-40B4-BE49-F238E27FC236}">
                      <a16:creationId xmlns:a16="http://schemas.microsoft.com/office/drawing/2014/main" id="{10C93B79-89F6-2B2F-769B-4A8FCBDC2A64}"/>
                    </a:ext>
                  </a:extLst>
                </p14:cNvPr>
                <p14:cNvContentPartPr/>
                <p14:nvPr/>
              </p14:nvContentPartPr>
              <p14:xfrm>
                <a:off x="8064916" y="836345"/>
                <a:ext cx="61920" cy="103320"/>
              </p14:xfrm>
            </p:contentPart>
          </mc:Choice>
          <mc:Fallback xmlns="">
            <p:pic>
              <p:nvPicPr>
                <p:cNvPr id="128" name="Freihand 127">
                  <a:extLst>
                    <a:ext uri="{FF2B5EF4-FFF2-40B4-BE49-F238E27FC236}">
                      <a16:creationId xmlns:a16="http://schemas.microsoft.com/office/drawing/2014/main" id="{10C93B79-89F6-2B2F-769B-4A8FCBDC2A64}"/>
                    </a:ext>
                  </a:extLst>
                </p:cNvPr>
                <p:cNvPicPr/>
                <p:nvPr/>
              </p:nvPicPr>
              <p:blipFill>
                <a:blip r:embed="rId159"/>
                <a:stretch>
                  <a:fillRect/>
                </a:stretch>
              </p:blipFill>
              <p:spPr>
                <a:xfrm>
                  <a:off x="8058796" y="830225"/>
                  <a:ext cx="74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9" name="Freihand 128">
                  <a:extLst>
                    <a:ext uri="{FF2B5EF4-FFF2-40B4-BE49-F238E27FC236}">
                      <a16:creationId xmlns:a16="http://schemas.microsoft.com/office/drawing/2014/main" id="{B8C5AD7E-0A7A-8BFF-890E-785CA1D03DBF}"/>
                    </a:ext>
                  </a:extLst>
                </p14:cNvPr>
                <p14:cNvContentPartPr/>
                <p14:nvPr/>
              </p14:nvContentPartPr>
              <p14:xfrm>
                <a:off x="8172916" y="761105"/>
                <a:ext cx="38520" cy="141840"/>
              </p14:xfrm>
            </p:contentPart>
          </mc:Choice>
          <mc:Fallback xmlns="">
            <p:pic>
              <p:nvPicPr>
                <p:cNvPr id="129" name="Freihand 128">
                  <a:extLst>
                    <a:ext uri="{FF2B5EF4-FFF2-40B4-BE49-F238E27FC236}">
                      <a16:creationId xmlns:a16="http://schemas.microsoft.com/office/drawing/2014/main" id="{B8C5AD7E-0A7A-8BFF-890E-785CA1D03DBF}"/>
                    </a:ext>
                  </a:extLst>
                </p:cNvPr>
                <p:cNvPicPr/>
                <p:nvPr/>
              </p:nvPicPr>
              <p:blipFill>
                <a:blip r:embed="rId161"/>
                <a:stretch>
                  <a:fillRect/>
                </a:stretch>
              </p:blipFill>
              <p:spPr>
                <a:xfrm>
                  <a:off x="8166796" y="754985"/>
                  <a:ext cx="50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A107D642-819A-332C-764A-F5B37E0DEA7E}"/>
                    </a:ext>
                  </a:extLst>
                </p14:cNvPr>
                <p14:cNvContentPartPr/>
                <p14:nvPr/>
              </p14:nvContentPartPr>
              <p14:xfrm>
                <a:off x="8274796" y="816905"/>
                <a:ext cx="57240" cy="104760"/>
              </p14:xfrm>
            </p:contentPart>
          </mc:Choice>
          <mc:Fallback xmlns="">
            <p:pic>
              <p:nvPicPr>
                <p:cNvPr id="130" name="Freihand 129">
                  <a:extLst>
                    <a:ext uri="{FF2B5EF4-FFF2-40B4-BE49-F238E27FC236}">
                      <a16:creationId xmlns:a16="http://schemas.microsoft.com/office/drawing/2014/main" id="{A107D642-819A-332C-764A-F5B37E0DEA7E}"/>
                    </a:ext>
                  </a:extLst>
                </p:cNvPr>
                <p:cNvPicPr/>
                <p:nvPr/>
              </p:nvPicPr>
              <p:blipFill>
                <a:blip r:embed="rId163"/>
                <a:stretch>
                  <a:fillRect/>
                </a:stretch>
              </p:blipFill>
              <p:spPr>
                <a:xfrm>
                  <a:off x="8268676" y="810785"/>
                  <a:ext cx="6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0DB6FEDC-F9DD-1A93-B6AA-6B8BE2E221DF}"/>
                    </a:ext>
                  </a:extLst>
                </p14:cNvPr>
                <p14:cNvContentPartPr/>
                <p14:nvPr/>
              </p14:nvContentPartPr>
              <p14:xfrm>
                <a:off x="8535076" y="738065"/>
                <a:ext cx="272880" cy="321480"/>
              </p14:xfrm>
            </p:contentPart>
          </mc:Choice>
          <mc:Fallback xmlns="">
            <p:pic>
              <p:nvPicPr>
                <p:cNvPr id="131" name="Freihand 130">
                  <a:extLst>
                    <a:ext uri="{FF2B5EF4-FFF2-40B4-BE49-F238E27FC236}">
                      <a16:creationId xmlns:a16="http://schemas.microsoft.com/office/drawing/2014/main" id="{0DB6FEDC-F9DD-1A93-B6AA-6B8BE2E221DF}"/>
                    </a:ext>
                  </a:extLst>
                </p:cNvPr>
                <p:cNvPicPr/>
                <p:nvPr/>
              </p:nvPicPr>
              <p:blipFill>
                <a:blip r:embed="rId165"/>
                <a:stretch>
                  <a:fillRect/>
                </a:stretch>
              </p:blipFill>
              <p:spPr>
                <a:xfrm>
                  <a:off x="8528956" y="731945"/>
                  <a:ext cx="2851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Freihand 131">
                  <a:extLst>
                    <a:ext uri="{FF2B5EF4-FFF2-40B4-BE49-F238E27FC236}">
                      <a16:creationId xmlns:a16="http://schemas.microsoft.com/office/drawing/2014/main" id="{5114087D-AD29-5ECE-C3B6-3A0C4E684E13}"/>
                    </a:ext>
                  </a:extLst>
                </p14:cNvPr>
                <p14:cNvContentPartPr/>
                <p14:nvPr/>
              </p14:nvContentPartPr>
              <p14:xfrm>
                <a:off x="8999476" y="699185"/>
                <a:ext cx="114120" cy="127080"/>
              </p14:xfrm>
            </p:contentPart>
          </mc:Choice>
          <mc:Fallback xmlns="">
            <p:pic>
              <p:nvPicPr>
                <p:cNvPr id="132" name="Freihand 131">
                  <a:extLst>
                    <a:ext uri="{FF2B5EF4-FFF2-40B4-BE49-F238E27FC236}">
                      <a16:creationId xmlns:a16="http://schemas.microsoft.com/office/drawing/2014/main" id="{5114087D-AD29-5ECE-C3B6-3A0C4E684E13}"/>
                    </a:ext>
                  </a:extLst>
                </p:cNvPr>
                <p:cNvPicPr/>
                <p:nvPr/>
              </p:nvPicPr>
              <p:blipFill>
                <a:blip r:embed="rId167"/>
                <a:stretch>
                  <a:fillRect/>
                </a:stretch>
              </p:blipFill>
              <p:spPr>
                <a:xfrm>
                  <a:off x="8993356" y="693065"/>
                  <a:ext cx="126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3" name="Freihand 132">
                  <a:extLst>
                    <a:ext uri="{FF2B5EF4-FFF2-40B4-BE49-F238E27FC236}">
                      <a16:creationId xmlns:a16="http://schemas.microsoft.com/office/drawing/2014/main" id="{C24D4253-CC0B-6EA9-D726-DFC90BA7E094}"/>
                    </a:ext>
                  </a:extLst>
                </p14:cNvPr>
                <p14:cNvContentPartPr/>
                <p14:nvPr/>
              </p14:nvContentPartPr>
              <p14:xfrm>
                <a:off x="9130876" y="757865"/>
                <a:ext cx="73440" cy="58320"/>
              </p14:xfrm>
            </p:contentPart>
          </mc:Choice>
          <mc:Fallback xmlns="">
            <p:pic>
              <p:nvPicPr>
                <p:cNvPr id="133" name="Freihand 132">
                  <a:extLst>
                    <a:ext uri="{FF2B5EF4-FFF2-40B4-BE49-F238E27FC236}">
                      <a16:creationId xmlns:a16="http://schemas.microsoft.com/office/drawing/2014/main" id="{C24D4253-CC0B-6EA9-D726-DFC90BA7E094}"/>
                    </a:ext>
                  </a:extLst>
                </p:cNvPr>
                <p:cNvPicPr/>
                <p:nvPr/>
              </p:nvPicPr>
              <p:blipFill>
                <a:blip r:embed="rId169"/>
                <a:stretch>
                  <a:fillRect/>
                </a:stretch>
              </p:blipFill>
              <p:spPr>
                <a:xfrm>
                  <a:off x="9124756" y="751745"/>
                  <a:ext cx="85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Freihand 133">
                  <a:extLst>
                    <a:ext uri="{FF2B5EF4-FFF2-40B4-BE49-F238E27FC236}">
                      <a16:creationId xmlns:a16="http://schemas.microsoft.com/office/drawing/2014/main" id="{39DC8610-AC78-557D-319E-76F5F18062D5}"/>
                    </a:ext>
                  </a:extLst>
                </p14:cNvPr>
                <p14:cNvContentPartPr/>
                <p14:nvPr/>
              </p14:nvContentPartPr>
              <p14:xfrm>
                <a:off x="9244276" y="741665"/>
                <a:ext cx="54720" cy="101160"/>
              </p14:xfrm>
            </p:contentPart>
          </mc:Choice>
          <mc:Fallback xmlns="">
            <p:pic>
              <p:nvPicPr>
                <p:cNvPr id="134" name="Freihand 133">
                  <a:extLst>
                    <a:ext uri="{FF2B5EF4-FFF2-40B4-BE49-F238E27FC236}">
                      <a16:creationId xmlns:a16="http://schemas.microsoft.com/office/drawing/2014/main" id="{39DC8610-AC78-557D-319E-76F5F18062D5}"/>
                    </a:ext>
                  </a:extLst>
                </p:cNvPr>
                <p:cNvPicPr/>
                <p:nvPr/>
              </p:nvPicPr>
              <p:blipFill>
                <a:blip r:embed="rId171"/>
                <a:stretch>
                  <a:fillRect/>
                </a:stretch>
              </p:blipFill>
              <p:spPr>
                <a:xfrm>
                  <a:off x="9238156" y="735545"/>
                  <a:ext cx="66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Freihand 136">
                  <a:extLst>
                    <a:ext uri="{FF2B5EF4-FFF2-40B4-BE49-F238E27FC236}">
                      <a16:creationId xmlns:a16="http://schemas.microsoft.com/office/drawing/2014/main" id="{79013F44-9C48-98AE-F8E4-911BD560563F}"/>
                    </a:ext>
                  </a:extLst>
                </p14:cNvPr>
                <p14:cNvContentPartPr/>
                <p14:nvPr/>
              </p14:nvContentPartPr>
              <p14:xfrm>
                <a:off x="9491596" y="728705"/>
                <a:ext cx="6480" cy="91800"/>
              </p14:xfrm>
            </p:contentPart>
          </mc:Choice>
          <mc:Fallback xmlns="">
            <p:pic>
              <p:nvPicPr>
                <p:cNvPr id="137" name="Freihand 136">
                  <a:extLst>
                    <a:ext uri="{FF2B5EF4-FFF2-40B4-BE49-F238E27FC236}">
                      <a16:creationId xmlns:a16="http://schemas.microsoft.com/office/drawing/2014/main" id="{79013F44-9C48-98AE-F8E4-911BD560563F}"/>
                    </a:ext>
                  </a:extLst>
                </p:cNvPr>
                <p:cNvPicPr/>
                <p:nvPr/>
              </p:nvPicPr>
              <p:blipFill>
                <a:blip r:embed="rId173"/>
                <a:stretch>
                  <a:fillRect/>
                </a:stretch>
              </p:blipFill>
              <p:spPr>
                <a:xfrm>
                  <a:off x="9485476" y="722585"/>
                  <a:ext cx="18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Freihand 137">
                  <a:extLst>
                    <a:ext uri="{FF2B5EF4-FFF2-40B4-BE49-F238E27FC236}">
                      <a16:creationId xmlns:a16="http://schemas.microsoft.com/office/drawing/2014/main" id="{95915175-2655-94F4-F629-E7C4B100290B}"/>
                    </a:ext>
                  </a:extLst>
                </p14:cNvPr>
                <p14:cNvContentPartPr/>
                <p14:nvPr/>
              </p14:nvContentPartPr>
              <p14:xfrm>
                <a:off x="9484036" y="686585"/>
                <a:ext cx="126720" cy="84600"/>
              </p14:xfrm>
            </p:contentPart>
          </mc:Choice>
          <mc:Fallback xmlns="">
            <p:pic>
              <p:nvPicPr>
                <p:cNvPr id="138" name="Freihand 137">
                  <a:extLst>
                    <a:ext uri="{FF2B5EF4-FFF2-40B4-BE49-F238E27FC236}">
                      <a16:creationId xmlns:a16="http://schemas.microsoft.com/office/drawing/2014/main" id="{95915175-2655-94F4-F629-E7C4B100290B}"/>
                    </a:ext>
                  </a:extLst>
                </p:cNvPr>
                <p:cNvPicPr/>
                <p:nvPr/>
              </p:nvPicPr>
              <p:blipFill>
                <a:blip r:embed="rId175"/>
                <a:stretch>
                  <a:fillRect/>
                </a:stretch>
              </p:blipFill>
              <p:spPr>
                <a:xfrm>
                  <a:off x="9477916" y="680465"/>
                  <a:ext cx="138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27E68F29-7253-093B-C147-EFDF2ABD3608}"/>
                    </a:ext>
                  </a:extLst>
                </p14:cNvPr>
                <p14:cNvContentPartPr/>
                <p14:nvPr/>
              </p14:nvContentPartPr>
              <p14:xfrm>
                <a:off x="9490156" y="785945"/>
                <a:ext cx="232920" cy="32040"/>
              </p14:xfrm>
            </p:contentPart>
          </mc:Choice>
          <mc:Fallback xmlns="">
            <p:pic>
              <p:nvPicPr>
                <p:cNvPr id="139" name="Freihand 138">
                  <a:extLst>
                    <a:ext uri="{FF2B5EF4-FFF2-40B4-BE49-F238E27FC236}">
                      <a16:creationId xmlns:a16="http://schemas.microsoft.com/office/drawing/2014/main" id="{27E68F29-7253-093B-C147-EFDF2ABD3608}"/>
                    </a:ext>
                  </a:extLst>
                </p:cNvPr>
                <p:cNvPicPr/>
                <p:nvPr/>
              </p:nvPicPr>
              <p:blipFill>
                <a:blip r:embed="rId177"/>
                <a:stretch>
                  <a:fillRect/>
                </a:stretch>
              </p:blipFill>
              <p:spPr>
                <a:xfrm>
                  <a:off x="9484036" y="779825"/>
                  <a:ext cx="245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10490A52-0C3B-129B-83E1-9FCF683B61C1}"/>
                    </a:ext>
                  </a:extLst>
                </p14:cNvPr>
                <p14:cNvContentPartPr/>
                <p14:nvPr/>
              </p14:nvContentPartPr>
              <p14:xfrm>
                <a:off x="9753316" y="681905"/>
                <a:ext cx="720" cy="7560"/>
              </p14:xfrm>
            </p:contentPart>
          </mc:Choice>
          <mc:Fallback xmlns="">
            <p:pic>
              <p:nvPicPr>
                <p:cNvPr id="140" name="Freihand 139">
                  <a:extLst>
                    <a:ext uri="{FF2B5EF4-FFF2-40B4-BE49-F238E27FC236}">
                      <a16:creationId xmlns:a16="http://schemas.microsoft.com/office/drawing/2014/main" id="{10490A52-0C3B-129B-83E1-9FCF683B61C1}"/>
                    </a:ext>
                  </a:extLst>
                </p:cNvPr>
                <p:cNvPicPr/>
                <p:nvPr/>
              </p:nvPicPr>
              <p:blipFill>
                <a:blip r:embed="rId179"/>
                <a:stretch>
                  <a:fillRect/>
                </a:stretch>
              </p:blipFill>
              <p:spPr>
                <a:xfrm>
                  <a:off x="9747196" y="675785"/>
                  <a:ext cx="1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9F3FD9C6-BFFB-AE6D-65F7-5974C2AE124E}"/>
                    </a:ext>
                  </a:extLst>
                </p14:cNvPr>
                <p14:cNvContentPartPr/>
                <p14:nvPr/>
              </p14:nvContentPartPr>
              <p14:xfrm>
                <a:off x="9786076" y="637985"/>
                <a:ext cx="116280" cy="153000"/>
              </p14:xfrm>
            </p:contentPart>
          </mc:Choice>
          <mc:Fallback xmlns="">
            <p:pic>
              <p:nvPicPr>
                <p:cNvPr id="141" name="Freihand 140">
                  <a:extLst>
                    <a:ext uri="{FF2B5EF4-FFF2-40B4-BE49-F238E27FC236}">
                      <a16:creationId xmlns:a16="http://schemas.microsoft.com/office/drawing/2014/main" id="{9F3FD9C6-BFFB-AE6D-65F7-5974C2AE124E}"/>
                    </a:ext>
                  </a:extLst>
                </p:cNvPr>
                <p:cNvPicPr/>
                <p:nvPr/>
              </p:nvPicPr>
              <p:blipFill>
                <a:blip r:embed="rId181"/>
                <a:stretch>
                  <a:fillRect/>
                </a:stretch>
              </p:blipFill>
              <p:spPr>
                <a:xfrm>
                  <a:off x="9779956" y="631865"/>
                  <a:ext cx="128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Freihand 141">
                  <a:extLst>
                    <a:ext uri="{FF2B5EF4-FFF2-40B4-BE49-F238E27FC236}">
                      <a16:creationId xmlns:a16="http://schemas.microsoft.com/office/drawing/2014/main" id="{F2BEB61A-ECBA-7A43-950F-9057E1DEB7C7}"/>
                    </a:ext>
                  </a:extLst>
                </p14:cNvPr>
                <p14:cNvContentPartPr/>
                <p14:nvPr/>
              </p14:nvContentPartPr>
              <p14:xfrm>
                <a:off x="9922516" y="731225"/>
                <a:ext cx="301680" cy="40320"/>
              </p14:xfrm>
            </p:contentPart>
          </mc:Choice>
          <mc:Fallback xmlns="">
            <p:pic>
              <p:nvPicPr>
                <p:cNvPr id="142" name="Freihand 141">
                  <a:extLst>
                    <a:ext uri="{FF2B5EF4-FFF2-40B4-BE49-F238E27FC236}">
                      <a16:creationId xmlns:a16="http://schemas.microsoft.com/office/drawing/2014/main" id="{F2BEB61A-ECBA-7A43-950F-9057E1DEB7C7}"/>
                    </a:ext>
                  </a:extLst>
                </p:cNvPr>
                <p:cNvPicPr/>
                <p:nvPr/>
              </p:nvPicPr>
              <p:blipFill>
                <a:blip r:embed="rId183"/>
                <a:stretch>
                  <a:fillRect/>
                </a:stretch>
              </p:blipFill>
              <p:spPr>
                <a:xfrm>
                  <a:off x="9916396" y="725105"/>
                  <a:ext cx="3139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4" name="Freihand 143">
                  <a:extLst>
                    <a:ext uri="{FF2B5EF4-FFF2-40B4-BE49-F238E27FC236}">
                      <a16:creationId xmlns:a16="http://schemas.microsoft.com/office/drawing/2014/main" id="{97452025-FFB2-40AD-8F2B-59EC975E1784}"/>
                    </a:ext>
                  </a:extLst>
                </p14:cNvPr>
                <p14:cNvContentPartPr/>
                <p14:nvPr/>
              </p14:nvContentPartPr>
              <p14:xfrm>
                <a:off x="10303396" y="719345"/>
                <a:ext cx="141120" cy="54720"/>
              </p14:xfrm>
            </p:contentPart>
          </mc:Choice>
          <mc:Fallback xmlns="">
            <p:pic>
              <p:nvPicPr>
                <p:cNvPr id="144" name="Freihand 143">
                  <a:extLst>
                    <a:ext uri="{FF2B5EF4-FFF2-40B4-BE49-F238E27FC236}">
                      <a16:creationId xmlns:a16="http://schemas.microsoft.com/office/drawing/2014/main" id="{97452025-FFB2-40AD-8F2B-59EC975E1784}"/>
                    </a:ext>
                  </a:extLst>
                </p:cNvPr>
                <p:cNvPicPr/>
                <p:nvPr/>
              </p:nvPicPr>
              <p:blipFill>
                <a:blip r:embed="rId185"/>
                <a:stretch>
                  <a:fillRect/>
                </a:stretch>
              </p:blipFill>
              <p:spPr>
                <a:xfrm>
                  <a:off x="10297276" y="713225"/>
                  <a:ext cx="153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5" name="Freihand 144">
                  <a:extLst>
                    <a:ext uri="{FF2B5EF4-FFF2-40B4-BE49-F238E27FC236}">
                      <a16:creationId xmlns:a16="http://schemas.microsoft.com/office/drawing/2014/main" id="{10569B41-FD89-ACBA-CDE0-D02AA5399146}"/>
                    </a:ext>
                  </a:extLst>
                </p14:cNvPr>
                <p14:cNvContentPartPr/>
                <p14:nvPr/>
              </p14:nvContentPartPr>
              <p14:xfrm>
                <a:off x="10521556" y="689825"/>
                <a:ext cx="124200" cy="79200"/>
              </p14:xfrm>
            </p:contentPart>
          </mc:Choice>
          <mc:Fallback xmlns="">
            <p:pic>
              <p:nvPicPr>
                <p:cNvPr id="145" name="Freihand 144">
                  <a:extLst>
                    <a:ext uri="{FF2B5EF4-FFF2-40B4-BE49-F238E27FC236}">
                      <a16:creationId xmlns:a16="http://schemas.microsoft.com/office/drawing/2014/main" id="{10569B41-FD89-ACBA-CDE0-D02AA5399146}"/>
                    </a:ext>
                  </a:extLst>
                </p:cNvPr>
                <p:cNvPicPr/>
                <p:nvPr/>
              </p:nvPicPr>
              <p:blipFill>
                <a:blip r:embed="rId187"/>
                <a:stretch>
                  <a:fillRect/>
                </a:stretch>
              </p:blipFill>
              <p:spPr>
                <a:xfrm>
                  <a:off x="10515436" y="683705"/>
                  <a:ext cx="136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7" name="Freihand 146">
                  <a:extLst>
                    <a:ext uri="{FF2B5EF4-FFF2-40B4-BE49-F238E27FC236}">
                      <a16:creationId xmlns:a16="http://schemas.microsoft.com/office/drawing/2014/main" id="{66DAE8AA-B7E2-A17B-38F9-C467ABF8C11E}"/>
                    </a:ext>
                  </a:extLst>
                </p14:cNvPr>
                <p14:cNvContentPartPr/>
                <p14:nvPr/>
              </p14:nvContentPartPr>
              <p14:xfrm>
                <a:off x="7145116" y="1247825"/>
                <a:ext cx="212040" cy="26640"/>
              </p14:xfrm>
            </p:contentPart>
          </mc:Choice>
          <mc:Fallback xmlns="">
            <p:pic>
              <p:nvPicPr>
                <p:cNvPr id="147" name="Freihand 146">
                  <a:extLst>
                    <a:ext uri="{FF2B5EF4-FFF2-40B4-BE49-F238E27FC236}">
                      <a16:creationId xmlns:a16="http://schemas.microsoft.com/office/drawing/2014/main" id="{66DAE8AA-B7E2-A17B-38F9-C467ABF8C11E}"/>
                    </a:ext>
                  </a:extLst>
                </p:cNvPr>
                <p:cNvPicPr/>
                <p:nvPr/>
              </p:nvPicPr>
              <p:blipFill>
                <a:blip r:embed="rId189"/>
                <a:stretch>
                  <a:fillRect/>
                </a:stretch>
              </p:blipFill>
              <p:spPr>
                <a:xfrm>
                  <a:off x="7138996" y="1241705"/>
                  <a:ext cx="224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8" name="Freihand 147">
                  <a:extLst>
                    <a:ext uri="{FF2B5EF4-FFF2-40B4-BE49-F238E27FC236}">
                      <a16:creationId xmlns:a16="http://schemas.microsoft.com/office/drawing/2014/main" id="{816F0009-AFAA-B3EC-1C80-F5E4A97EE5FA}"/>
                    </a:ext>
                  </a:extLst>
                </p14:cNvPr>
                <p14:cNvContentPartPr/>
                <p14:nvPr/>
              </p14:nvContentPartPr>
              <p14:xfrm>
                <a:off x="7366876" y="1190225"/>
                <a:ext cx="64800" cy="179280"/>
              </p14:xfrm>
            </p:contentPart>
          </mc:Choice>
          <mc:Fallback xmlns="">
            <p:pic>
              <p:nvPicPr>
                <p:cNvPr id="148" name="Freihand 147">
                  <a:extLst>
                    <a:ext uri="{FF2B5EF4-FFF2-40B4-BE49-F238E27FC236}">
                      <a16:creationId xmlns:a16="http://schemas.microsoft.com/office/drawing/2014/main" id="{816F0009-AFAA-B3EC-1C80-F5E4A97EE5FA}"/>
                    </a:ext>
                  </a:extLst>
                </p:cNvPr>
                <p:cNvPicPr/>
                <p:nvPr/>
              </p:nvPicPr>
              <p:blipFill>
                <a:blip r:embed="rId191"/>
                <a:stretch>
                  <a:fillRect/>
                </a:stretch>
              </p:blipFill>
              <p:spPr>
                <a:xfrm>
                  <a:off x="7360756" y="1184105"/>
                  <a:ext cx="77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0" name="Freihand 149">
                  <a:extLst>
                    <a:ext uri="{FF2B5EF4-FFF2-40B4-BE49-F238E27FC236}">
                      <a16:creationId xmlns:a16="http://schemas.microsoft.com/office/drawing/2014/main" id="{DEE98D02-F442-072D-0F69-2F68ED12B9D4}"/>
                    </a:ext>
                  </a:extLst>
                </p14:cNvPr>
                <p14:cNvContentPartPr/>
                <p14:nvPr/>
              </p14:nvContentPartPr>
              <p14:xfrm>
                <a:off x="7599796" y="1143065"/>
                <a:ext cx="285120" cy="213480"/>
              </p14:xfrm>
            </p:contentPart>
          </mc:Choice>
          <mc:Fallback xmlns="">
            <p:pic>
              <p:nvPicPr>
                <p:cNvPr id="150" name="Freihand 149">
                  <a:extLst>
                    <a:ext uri="{FF2B5EF4-FFF2-40B4-BE49-F238E27FC236}">
                      <a16:creationId xmlns:a16="http://schemas.microsoft.com/office/drawing/2014/main" id="{DEE98D02-F442-072D-0F69-2F68ED12B9D4}"/>
                    </a:ext>
                  </a:extLst>
                </p:cNvPr>
                <p:cNvPicPr/>
                <p:nvPr/>
              </p:nvPicPr>
              <p:blipFill>
                <a:blip r:embed="rId193"/>
                <a:stretch>
                  <a:fillRect/>
                </a:stretch>
              </p:blipFill>
              <p:spPr>
                <a:xfrm>
                  <a:off x="7593676" y="1136945"/>
                  <a:ext cx="297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1" name="Freihand 150">
                  <a:extLst>
                    <a:ext uri="{FF2B5EF4-FFF2-40B4-BE49-F238E27FC236}">
                      <a16:creationId xmlns:a16="http://schemas.microsoft.com/office/drawing/2014/main" id="{56E1192F-38CA-5DA4-8366-52E4430C6DCE}"/>
                    </a:ext>
                  </a:extLst>
                </p14:cNvPr>
                <p14:cNvContentPartPr/>
                <p14:nvPr/>
              </p14:nvContentPartPr>
              <p14:xfrm>
                <a:off x="7950796" y="1122905"/>
                <a:ext cx="216360" cy="173880"/>
              </p14:xfrm>
            </p:contentPart>
          </mc:Choice>
          <mc:Fallback xmlns="">
            <p:pic>
              <p:nvPicPr>
                <p:cNvPr id="151" name="Freihand 150">
                  <a:extLst>
                    <a:ext uri="{FF2B5EF4-FFF2-40B4-BE49-F238E27FC236}">
                      <a16:creationId xmlns:a16="http://schemas.microsoft.com/office/drawing/2014/main" id="{56E1192F-38CA-5DA4-8366-52E4430C6DCE}"/>
                    </a:ext>
                  </a:extLst>
                </p:cNvPr>
                <p:cNvPicPr/>
                <p:nvPr/>
              </p:nvPicPr>
              <p:blipFill>
                <a:blip r:embed="rId195"/>
                <a:stretch>
                  <a:fillRect/>
                </a:stretch>
              </p:blipFill>
              <p:spPr>
                <a:xfrm>
                  <a:off x="7944676" y="1116785"/>
                  <a:ext cx="228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2" name="Freihand 151">
                  <a:extLst>
                    <a:ext uri="{FF2B5EF4-FFF2-40B4-BE49-F238E27FC236}">
                      <a16:creationId xmlns:a16="http://schemas.microsoft.com/office/drawing/2014/main" id="{6C2D8647-92A9-B4B7-6557-836BDF7CAB9B}"/>
                    </a:ext>
                  </a:extLst>
                </p14:cNvPr>
                <p14:cNvContentPartPr/>
                <p14:nvPr/>
              </p14:nvContentPartPr>
              <p14:xfrm>
                <a:off x="8219356" y="1228025"/>
                <a:ext cx="108720" cy="57600"/>
              </p14:xfrm>
            </p:contentPart>
          </mc:Choice>
          <mc:Fallback xmlns="">
            <p:pic>
              <p:nvPicPr>
                <p:cNvPr id="152" name="Freihand 151">
                  <a:extLst>
                    <a:ext uri="{FF2B5EF4-FFF2-40B4-BE49-F238E27FC236}">
                      <a16:creationId xmlns:a16="http://schemas.microsoft.com/office/drawing/2014/main" id="{6C2D8647-92A9-B4B7-6557-836BDF7CAB9B}"/>
                    </a:ext>
                  </a:extLst>
                </p:cNvPr>
                <p:cNvPicPr/>
                <p:nvPr/>
              </p:nvPicPr>
              <p:blipFill>
                <a:blip r:embed="rId197"/>
                <a:stretch>
                  <a:fillRect/>
                </a:stretch>
              </p:blipFill>
              <p:spPr>
                <a:xfrm>
                  <a:off x="8213236" y="1221905"/>
                  <a:ext cx="120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3" name="Freihand 152">
                  <a:extLst>
                    <a:ext uri="{FF2B5EF4-FFF2-40B4-BE49-F238E27FC236}">
                      <a16:creationId xmlns:a16="http://schemas.microsoft.com/office/drawing/2014/main" id="{6064AEF5-F77A-2ECF-A4A9-DF95F72E68A4}"/>
                    </a:ext>
                  </a:extLst>
                </p14:cNvPr>
                <p14:cNvContentPartPr/>
                <p14:nvPr/>
              </p14:nvContentPartPr>
              <p14:xfrm>
                <a:off x="8388556" y="1082945"/>
                <a:ext cx="397800" cy="170280"/>
              </p14:xfrm>
            </p:contentPart>
          </mc:Choice>
          <mc:Fallback xmlns="">
            <p:pic>
              <p:nvPicPr>
                <p:cNvPr id="153" name="Freihand 152">
                  <a:extLst>
                    <a:ext uri="{FF2B5EF4-FFF2-40B4-BE49-F238E27FC236}">
                      <a16:creationId xmlns:a16="http://schemas.microsoft.com/office/drawing/2014/main" id="{6064AEF5-F77A-2ECF-A4A9-DF95F72E68A4}"/>
                    </a:ext>
                  </a:extLst>
                </p:cNvPr>
                <p:cNvPicPr/>
                <p:nvPr/>
              </p:nvPicPr>
              <p:blipFill>
                <a:blip r:embed="rId199"/>
                <a:stretch>
                  <a:fillRect/>
                </a:stretch>
              </p:blipFill>
              <p:spPr>
                <a:xfrm>
                  <a:off x="8382436" y="1076825"/>
                  <a:ext cx="410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4" name="Freihand 153">
                  <a:extLst>
                    <a:ext uri="{FF2B5EF4-FFF2-40B4-BE49-F238E27FC236}">
                      <a16:creationId xmlns:a16="http://schemas.microsoft.com/office/drawing/2014/main" id="{E58F371C-4333-13E3-0040-F122A36B84E5}"/>
                    </a:ext>
                  </a:extLst>
                </p14:cNvPr>
                <p14:cNvContentPartPr/>
                <p14:nvPr/>
              </p14:nvContentPartPr>
              <p14:xfrm>
                <a:off x="8852956" y="1151345"/>
                <a:ext cx="247680" cy="81360"/>
              </p14:xfrm>
            </p:contentPart>
          </mc:Choice>
          <mc:Fallback xmlns="">
            <p:pic>
              <p:nvPicPr>
                <p:cNvPr id="154" name="Freihand 153">
                  <a:extLst>
                    <a:ext uri="{FF2B5EF4-FFF2-40B4-BE49-F238E27FC236}">
                      <a16:creationId xmlns:a16="http://schemas.microsoft.com/office/drawing/2014/main" id="{E58F371C-4333-13E3-0040-F122A36B84E5}"/>
                    </a:ext>
                  </a:extLst>
                </p:cNvPr>
                <p:cNvPicPr/>
                <p:nvPr/>
              </p:nvPicPr>
              <p:blipFill>
                <a:blip r:embed="rId201"/>
                <a:stretch>
                  <a:fillRect/>
                </a:stretch>
              </p:blipFill>
              <p:spPr>
                <a:xfrm>
                  <a:off x="8846836" y="1145225"/>
                  <a:ext cx="259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5" name="Freihand 154">
                  <a:extLst>
                    <a:ext uri="{FF2B5EF4-FFF2-40B4-BE49-F238E27FC236}">
                      <a16:creationId xmlns:a16="http://schemas.microsoft.com/office/drawing/2014/main" id="{A5911A73-EFA2-21D3-26CA-1CCC4EF5D9F3}"/>
                    </a:ext>
                  </a:extLst>
                </p14:cNvPr>
                <p14:cNvContentPartPr/>
                <p14:nvPr/>
              </p14:nvContentPartPr>
              <p14:xfrm>
                <a:off x="9283876" y="1026065"/>
                <a:ext cx="139320" cy="153000"/>
              </p14:xfrm>
            </p:contentPart>
          </mc:Choice>
          <mc:Fallback xmlns="">
            <p:pic>
              <p:nvPicPr>
                <p:cNvPr id="155" name="Freihand 154">
                  <a:extLst>
                    <a:ext uri="{FF2B5EF4-FFF2-40B4-BE49-F238E27FC236}">
                      <a16:creationId xmlns:a16="http://schemas.microsoft.com/office/drawing/2014/main" id="{A5911A73-EFA2-21D3-26CA-1CCC4EF5D9F3}"/>
                    </a:ext>
                  </a:extLst>
                </p:cNvPr>
                <p:cNvPicPr/>
                <p:nvPr/>
              </p:nvPicPr>
              <p:blipFill>
                <a:blip r:embed="rId203"/>
                <a:stretch>
                  <a:fillRect/>
                </a:stretch>
              </p:blipFill>
              <p:spPr>
                <a:xfrm>
                  <a:off x="9277756" y="1019945"/>
                  <a:ext cx="151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6" name="Freihand 155">
                  <a:extLst>
                    <a:ext uri="{FF2B5EF4-FFF2-40B4-BE49-F238E27FC236}">
                      <a16:creationId xmlns:a16="http://schemas.microsoft.com/office/drawing/2014/main" id="{42EAF93D-7CD2-F0D9-89D8-7D446D449450}"/>
                    </a:ext>
                  </a:extLst>
                </p14:cNvPr>
                <p14:cNvContentPartPr/>
                <p14:nvPr/>
              </p14:nvContentPartPr>
              <p14:xfrm>
                <a:off x="9361636" y="1172945"/>
                <a:ext cx="80280" cy="23400"/>
              </p14:xfrm>
            </p:contentPart>
          </mc:Choice>
          <mc:Fallback xmlns="">
            <p:pic>
              <p:nvPicPr>
                <p:cNvPr id="156" name="Freihand 155">
                  <a:extLst>
                    <a:ext uri="{FF2B5EF4-FFF2-40B4-BE49-F238E27FC236}">
                      <a16:creationId xmlns:a16="http://schemas.microsoft.com/office/drawing/2014/main" id="{42EAF93D-7CD2-F0D9-89D8-7D446D449450}"/>
                    </a:ext>
                  </a:extLst>
                </p:cNvPr>
                <p:cNvPicPr/>
                <p:nvPr/>
              </p:nvPicPr>
              <p:blipFill>
                <a:blip r:embed="rId205"/>
                <a:stretch>
                  <a:fillRect/>
                </a:stretch>
              </p:blipFill>
              <p:spPr>
                <a:xfrm>
                  <a:off x="9355516" y="1166825"/>
                  <a:ext cx="92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7" name="Freihand 156">
                  <a:extLst>
                    <a:ext uri="{FF2B5EF4-FFF2-40B4-BE49-F238E27FC236}">
                      <a16:creationId xmlns:a16="http://schemas.microsoft.com/office/drawing/2014/main" id="{B146F8A4-3190-9CBC-71CB-90BE4577098C}"/>
                    </a:ext>
                  </a:extLst>
                </p14:cNvPr>
                <p14:cNvContentPartPr/>
                <p14:nvPr/>
              </p14:nvContentPartPr>
              <p14:xfrm>
                <a:off x="9463876" y="1072505"/>
                <a:ext cx="408600" cy="108360"/>
              </p14:xfrm>
            </p:contentPart>
          </mc:Choice>
          <mc:Fallback xmlns="">
            <p:pic>
              <p:nvPicPr>
                <p:cNvPr id="157" name="Freihand 156">
                  <a:extLst>
                    <a:ext uri="{FF2B5EF4-FFF2-40B4-BE49-F238E27FC236}">
                      <a16:creationId xmlns:a16="http://schemas.microsoft.com/office/drawing/2014/main" id="{B146F8A4-3190-9CBC-71CB-90BE4577098C}"/>
                    </a:ext>
                  </a:extLst>
                </p:cNvPr>
                <p:cNvPicPr/>
                <p:nvPr/>
              </p:nvPicPr>
              <p:blipFill>
                <a:blip r:embed="rId207"/>
                <a:stretch>
                  <a:fillRect/>
                </a:stretch>
              </p:blipFill>
              <p:spPr>
                <a:xfrm>
                  <a:off x="9457756" y="1066385"/>
                  <a:ext cx="420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8" name="Freihand 157">
                  <a:extLst>
                    <a:ext uri="{FF2B5EF4-FFF2-40B4-BE49-F238E27FC236}">
                      <a16:creationId xmlns:a16="http://schemas.microsoft.com/office/drawing/2014/main" id="{D94E15D0-0962-4B5A-68E1-481685ABAD2E}"/>
                    </a:ext>
                  </a:extLst>
                </p14:cNvPr>
                <p14:cNvContentPartPr/>
                <p14:nvPr/>
              </p14:nvContentPartPr>
              <p14:xfrm>
                <a:off x="9612556" y="1011665"/>
                <a:ext cx="74160" cy="14760"/>
              </p14:xfrm>
            </p:contentPart>
          </mc:Choice>
          <mc:Fallback xmlns="">
            <p:pic>
              <p:nvPicPr>
                <p:cNvPr id="158" name="Freihand 157">
                  <a:extLst>
                    <a:ext uri="{FF2B5EF4-FFF2-40B4-BE49-F238E27FC236}">
                      <a16:creationId xmlns:a16="http://schemas.microsoft.com/office/drawing/2014/main" id="{D94E15D0-0962-4B5A-68E1-481685ABAD2E}"/>
                    </a:ext>
                  </a:extLst>
                </p:cNvPr>
                <p:cNvPicPr/>
                <p:nvPr/>
              </p:nvPicPr>
              <p:blipFill>
                <a:blip r:embed="rId209"/>
                <a:stretch>
                  <a:fillRect/>
                </a:stretch>
              </p:blipFill>
              <p:spPr>
                <a:xfrm>
                  <a:off x="9606436" y="1005545"/>
                  <a:ext cx="86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Freihand 158">
                  <a:extLst>
                    <a:ext uri="{FF2B5EF4-FFF2-40B4-BE49-F238E27FC236}">
                      <a16:creationId xmlns:a16="http://schemas.microsoft.com/office/drawing/2014/main" id="{B976EF30-A170-2F1B-E64D-1729C0B834A2}"/>
                    </a:ext>
                  </a:extLst>
                </p14:cNvPr>
                <p14:cNvContentPartPr/>
                <p14:nvPr/>
              </p14:nvContentPartPr>
              <p14:xfrm>
                <a:off x="9919276" y="1040825"/>
                <a:ext cx="246600" cy="73800"/>
              </p14:xfrm>
            </p:contentPart>
          </mc:Choice>
          <mc:Fallback xmlns="">
            <p:pic>
              <p:nvPicPr>
                <p:cNvPr id="159" name="Freihand 158">
                  <a:extLst>
                    <a:ext uri="{FF2B5EF4-FFF2-40B4-BE49-F238E27FC236}">
                      <a16:creationId xmlns:a16="http://schemas.microsoft.com/office/drawing/2014/main" id="{B976EF30-A170-2F1B-E64D-1729C0B834A2}"/>
                    </a:ext>
                  </a:extLst>
                </p:cNvPr>
                <p:cNvPicPr/>
                <p:nvPr/>
              </p:nvPicPr>
              <p:blipFill>
                <a:blip r:embed="rId211"/>
                <a:stretch>
                  <a:fillRect/>
                </a:stretch>
              </p:blipFill>
              <p:spPr>
                <a:xfrm>
                  <a:off x="9913156" y="1034705"/>
                  <a:ext cx="258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Freihand 159">
                  <a:extLst>
                    <a:ext uri="{FF2B5EF4-FFF2-40B4-BE49-F238E27FC236}">
                      <a16:creationId xmlns:a16="http://schemas.microsoft.com/office/drawing/2014/main" id="{3AA71752-F95D-C2DC-22AA-2ED372537DD7}"/>
                    </a:ext>
                  </a:extLst>
                </p14:cNvPr>
                <p14:cNvContentPartPr/>
                <p14:nvPr/>
              </p14:nvContentPartPr>
              <p14:xfrm>
                <a:off x="10374316" y="1016705"/>
                <a:ext cx="454320" cy="266400"/>
              </p14:xfrm>
            </p:contentPart>
          </mc:Choice>
          <mc:Fallback xmlns="">
            <p:pic>
              <p:nvPicPr>
                <p:cNvPr id="160" name="Freihand 159">
                  <a:extLst>
                    <a:ext uri="{FF2B5EF4-FFF2-40B4-BE49-F238E27FC236}">
                      <a16:creationId xmlns:a16="http://schemas.microsoft.com/office/drawing/2014/main" id="{3AA71752-F95D-C2DC-22AA-2ED372537DD7}"/>
                    </a:ext>
                  </a:extLst>
                </p:cNvPr>
                <p:cNvPicPr/>
                <p:nvPr/>
              </p:nvPicPr>
              <p:blipFill>
                <a:blip r:embed="rId213"/>
                <a:stretch>
                  <a:fillRect/>
                </a:stretch>
              </p:blipFill>
              <p:spPr>
                <a:xfrm>
                  <a:off x="10368196" y="1010585"/>
                  <a:ext cx="4665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Freihand 160">
                  <a:extLst>
                    <a:ext uri="{FF2B5EF4-FFF2-40B4-BE49-F238E27FC236}">
                      <a16:creationId xmlns:a16="http://schemas.microsoft.com/office/drawing/2014/main" id="{FDC46E75-A624-3E21-0AFD-E214B84888F6}"/>
                    </a:ext>
                  </a:extLst>
                </p14:cNvPr>
                <p14:cNvContentPartPr/>
                <p14:nvPr/>
              </p14:nvContentPartPr>
              <p14:xfrm>
                <a:off x="10881196" y="922385"/>
                <a:ext cx="177480" cy="276840"/>
              </p14:xfrm>
            </p:contentPart>
          </mc:Choice>
          <mc:Fallback xmlns="">
            <p:pic>
              <p:nvPicPr>
                <p:cNvPr id="161" name="Freihand 160">
                  <a:extLst>
                    <a:ext uri="{FF2B5EF4-FFF2-40B4-BE49-F238E27FC236}">
                      <a16:creationId xmlns:a16="http://schemas.microsoft.com/office/drawing/2014/main" id="{FDC46E75-A624-3E21-0AFD-E214B84888F6}"/>
                    </a:ext>
                  </a:extLst>
                </p:cNvPr>
                <p:cNvPicPr/>
                <p:nvPr/>
              </p:nvPicPr>
              <p:blipFill>
                <a:blip r:embed="rId215"/>
                <a:stretch>
                  <a:fillRect/>
                </a:stretch>
              </p:blipFill>
              <p:spPr>
                <a:xfrm>
                  <a:off x="10875076" y="916265"/>
                  <a:ext cx="1897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2" name="Freihand 161">
                  <a:extLst>
                    <a:ext uri="{FF2B5EF4-FFF2-40B4-BE49-F238E27FC236}">
                      <a16:creationId xmlns:a16="http://schemas.microsoft.com/office/drawing/2014/main" id="{AC43BDF4-9AFA-7717-CA53-0AC5E9CC2AD6}"/>
                    </a:ext>
                  </a:extLst>
                </p14:cNvPr>
                <p14:cNvContentPartPr/>
                <p14:nvPr/>
              </p14:nvContentPartPr>
              <p14:xfrm>
                <a:off x="11262076" y="907625"/>
                <a:ext cx="337320" cy="119520"/>
              </p14:xfrm>
            </p:contentPart>
          </mc:Choice>
          <mc:Fallback xmlns="">
            <p:pic>
              <p:nvPicPr>
                <p:cNvPr id="162" name="Freihand 161">
                  <a:extLst>
                    <a:ext uri="{FF2B5EF4-FFF2-40B4-BE49-F238E27FC236}">
                      <a16:creationId xmlns:a16="http://schemas.microsoft.com/office/drawing/2014/main" id="{AC43BDF4-9AFA-7717-CA53-0AC5E9CC2AD6}"/>
                    </a:ext>
                  </a:extLst>
                </p:cNvPr>
                <p:cNvPicPr/>
                <p:nvPr/>
              </p:nvPicPr>
              <p:blipFill>
                <a:blip r:embed="rId217"/>
                <a:stretch>
                  <a:fillRect/>
                </a:stretch>
              </p:blipFill>
              <p:spPr>
                <a:xfrm>
                  <a:off x="11255956" y="901505"/>
                  <a:ext cx="349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 name="Freihand 165">
                  <a:extLst>
                    <a:ext uri="{FF2B5EF4-FFF2-40B4-BE49-F238E27FC236}">
                      <a16:creationId xmlns:a16="http://schemas.microsoft.com/office/drawing/2014/main" id="{F5AC056A-FDB7-D445-3FD4-454C23D8D20B}"/>
                    </a:ext>
                  </a:extLst>
                </p14:cNvPr>
                <p14:cNvContentPartPr/>
                <p14:nvPr/>
              </p14:nvContentPartPr>
              <p14:xfrm>
                <a:off x="7609516" y="1499465"/>
                <a:ext cx="86040" cy="168120"/>
              </p14:xfrm>
            </p:contentPart>
          </mc:Choice>
          <mc:Fallback xmlns="">
            <p:pic>
              <p:nvPicPr>
                <p:cNvPr id="166" name="Freihand 165">
                  <a:extLst>
                    <a:ext uri="{FF2B5EF4-FFF2-40B4-BE49-F238E27FC236}">
                      <a16:creationId xmlns:a16="http://schemas.microsoft.com/office/drawing/2014/main" id="{F5AC056A-FDB7-D445-3FD4-454C23D8D20B}"/>
                    </a:ext>
                  </a:extLst>
                </p:cNvPr>
                <p:cNvPicPr/>
                <p:nvPr/>
              </p:nvPicPr>
              <p:blipFill>
                <a:blip r:embed="rId219"/>
                <a:stretch>
                  <a:fillRect/>
                </a:stretch>
              </p:blipFill>
              <p:spPr>
                <a:xfrm>
                  <a:off x="7603396" y="1493345"/>
                  <a:ext cx="9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7" name="Freihand 166">
                  <a:extLst>
                    <a:ext uri="{FF2B5EF4-FFF2-40B4-BE49-F238E27FC236}">
                      <a16:creationId xmlns:a16="http://schemas.microsoft.com/office/drawing/2014/main" id="{3A82B65D-CC70-B035-9F50-0BCCC7835777}"/>
                    </a:ext>
                  </a:extLst>
                </p14:cNvPr>
                <p14:cNvContentPartPr/>
                <p14:nvPr/>
              </p14:nvContentPartPr>
              <p14:xfrm>
                <a:off x="7640116" y="1474985"/>
                <a:ext cx="114480" cy="200520"/>
              </p14:xfrm>
            </p:contentPart>
          </mc:Choice>
          <mc:Fallback xmlns="">
            <p:pic>
              <p:nvPicPr>
                <p:cNvPr id="167" name="Freihand 166">
                  <a:extLst>
                    <a:ext uri="{FF2B5EF4-FFF2-40B4-BE49-F238E27FC236}">
                      <a16:creationId xmlns:a16="http://schemas.microsoft.com/office/drawing/2014/main" id="{3A82B65D-CC70-B035-9F50-0BCCC7835777}"/>
                    </a:ext>
                  </a:extLst>
                </p:cNvPr>
                <p:cNvPicPr/>
                <p:nvPr/>
              </p:nvPicPr>
              <p:blipFill>
                <a:blip r:embed="rId221"/>
                <a:stretch>
                  <a:fillRect/>
                </a:stretch>
              </p:blipFill>
              <p:spPr>
                <a:xfrm>
                  <a:off x="7633996" y="1468865"/>
                  <a:ext cx="126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Freihand 167">
                  <a:extLst>
                    <a:ext uri="{FF2B5EF4-FFF2-40B4-BE49-F238E27FC236}">
                      <a16:creationId xmlns:a16="http://schemas.microsoft.com/office/drawing/2014/main" id="{3C019BC1-E04A-2228-B6C3-EC787CF8E914}"/>
                    </a:ext>
                  </a:extLst>
                </p14:cNvPr>
                <p14:cNvContentPartPr/>
                <p14:nvPr/>
              </p14:nvContentPartPr>
              <p14:xfrm>
                <a:off x="7821556" y="1477505"/>
                <a:ext cx="81360" cy="197280"/>
              </p14:xfrm>
            </p:contentPart>
          </mc:Choice>
          <mc:Fallback xmlns="">
            <p:pic>
              <p:nvPicPr>
                <p:cNvPr id="168" name="Freihand 167">
                  <a:extLst>
                    <a:ext uri="{FF2B5EF4-FFF2-40B4-BE49-F238E27FC236}">
                      <a16:creationId xmlns:a16="http://schemas.microsoft.com/office/drawing/2014/main" id="{3C019BC1-E04A-2228-B6C3-EC787CF8E914}"/>
                    </a:ext>
                  </a:extLst>
                </p:cNvPr>
                <p:cNvPicPr/>
                <p:nvPr/>
              </p:nvPicPr>
              <p:blipFill>
                <a:blip r:embed="rId223"/>
                <a:stretch>
                  <a:fillRect/>
                </a:stretch>
              </p:blipFill>
              <p:spPr>
                <a:xfrm>
                  <a:off x="7815436" y="1471385"/>
                  <a:ext cx="93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 name="Freihand 168">
                  <a:extLst>
                    <a:ext uri="{FF2B5EF4-FFF2-40B4-BE49-F238E27FC236}">
                      <a16:creationId xmlns:a16="http://schemas.microsoft.com/office/drawing/2014/main" id="{841E10F9-9336-B8F7-532A-FC479968829E}"/>
                    </a:ext>
                  </a:extLst>
                </p14:cNvPr>
                <p14:cNvContentPartPr/>
                <p14:nvPr/>
              </p14:nvContentPartPr>
              <p14:xfrm>
                <a:off x="8046556" y="1548065"/>
                <a:ext cx="105480" cy="51840"/>
              </p14:xfrm>
            </p:contentPart>
          </mc:Choice>
          <mc:Fallback xmlns="">
            <p:pic>
              <p:nvPicPr>
                <p:cNvPr id="169" name="Freihand 168">
                  <a:extLst>
                    <a:ext uri="{FF2B5EF4-FFF2-40B4-BE49-F238E27FC236}">
                      <a16:creationId xmlns:a16="http://schemas.microsoft.com/office/drawing/2014/main" id="{841E10F9-9336-B8F7-532A-FC479968829E}"/>
                    </a:ext>
                  </a:extLst>
                </p:cNvPr>
                <p:cNvPicPr/>
                <p:nvPr/>
              </p:nvPicPr>
              <p:blipFill>
                <a:blip r:embed="rId225"/>
                <a:stretch>
                  <a:fillRect/>
                </a:stretch>
              </p:blipFill>
              <p:spPr>
                <a:xfrm>
                  <a:off x="8040436" y="1541945"/>
                  <a:ext cx="117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0" name="Freihand 169">
                  <a:extLst>
                    <a:ext uri="{FF2B5EF4-FFF2-40B4-BE49-F238E27FC236}">
                      <a16:creationId xmlns:a16="http://schemas.microsoft.com/office/drawing/2014/main" id="{7D3A0FDE-AC2E-F7CC-7C0B-D99B560B077A}"/>
                    </a:ext>
                  </a:extLst>
                </p14:cNvPr>
                <p14:cNvContentPartPr/>
                <p14:nvPr/>
              </p14:nvContentPartPr>
              <p14:xfrm>
                <a:off x="8280196" y="1431425"/>
                <a:ext cx="133920" cy="163440"/>
              </p14:xfrm>
            </p:contentPart>
          </mc:Choice>
          <mc:Fallback xmlns="">
            <p:pic>
              <p:nvPicPr>
                <p:cNvPr id="170" name="Freihand 169">
                  <a:extLst>
                    <a:ext uri="{FF2B5EF4-FFF2-40B4-BE49-F238E27FC236}">
                      <a16:creationId xmlns:a16="http://schemas.microsoft.com/office/drawing/2014/main" id="{7D3A0FDE-AC2E-F7CC-7C0B-D99B560B077A}"/>
                    </a:ext>
                  </a:extLst>
                </p:cNvPr>
                <p:cNvPicPr/>
                <p:nvPr/>
              </p:nvPicPr>
              <p:blipFill>
                <a:blip r:embed="rId227"/>
                <a:stretch>
                  <a:fillRect/>
                </a:stretch>
              </p:blipFill>
              <p:spPr>
                <a:xfrm>
                  <a:off x="8274076" y="1425305"/>
                  <a:ext cx="146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1" name="Freihand 170">
                  <a:extLst>
                    <a:ext uri="{FF2B5EF4-FFF2-40B4-BE49-F238E27FC236}">
                      <a16:creationId xmlns:a16="http://schemas.microsoft.com/office/drawing/2014/main" id="{B77501BA-24CE-5245-1F81-547D81E6FD8E}"/>
                    </a:ext>
                  </a:extLst>
                </p14:cNvPr>
                <p14:cNvContentPartPr/>
                <p14:nvPr/>
              </p14:nvContentPartPr>
              <p14:xfrm>
                <a:off x="8335996" y="1518185"/>
                <a:ext cx="330840" cy="89640"/>
              </p14:xfrm>
            </p:contentPart>
          </mc:Choice>
          <mc:Fallback xmlns="">
            <p:pic>
              <p:nvPicPr>
                <p:cNvPr id="171" name="Freihand 170">
                  <a:extLst>
                    <a:ext uri="{FF2B5EF4-FFF2-40B4-BE49-F238E27FC236}">
                      <a16:creationId xmlns:a16="http://schemas.microsoft.com/office/drawing/2014/main" id="{B77501BA-24CE-5245-1F81-547D81E6FD8E}"/>
                    </a:ext>
                  </a:extLst>
                </p:cNvPr>
                <p:cNvPicPr/>
                <p:nvPr/>
              </p:nvPicPr>
              <p:blipFill>
                <a:blip r:embed="rId229"/>
                <a:stretch>
                  <a:fillRect/>
                </a:stretch>
              </p:blipFill>
              <p:spPr>
                <a:xfrm>
                  <a:off x="8329876" y="1512065"/>
                  <a:ext cx="343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2" name="Freihand 171">
                  <a:extLst>
                    <a:ext uri="{FF2B5EF4-FFF2-40B4-BE49-F238E27FC236}">
                      <a16:creationId xmlns:a16="http://schemas.microsoft.com/office/drawing/2014/main" id="{AE636BEB-8727-F811-B2F2-4172C2F5FA66}"/>
                    </a:ext>
                  </a:extLst>
                </p14:cNvPr>
                <p14:cNvContentPartPr/>
                <p14:nvPr/>
              </p14:nvContentPartPr>
              <p14:xfrm>
                <a:off x="8627956" y="1453385"/>
                <a:ext cx="5040" cy="2520"/>
              </p14:xfrm>
            </p:contentPart>
          </mc:Choice>
          <mc:Fallback xmlns="">
            <p:pic>
              <p:nvPicPr>
                <p:cNvPr id="172" name="Freihand 171">
                  <a:extLst>
                    <a:ext uri="{FF2B5EF4-FFF2-40B4-BE49-F238E27FC236}">
                      <a16:creationId xmlns:a16="http://schemas.microsoft.com/office/drawing/2014/main" id="{AE636BEB-8727-F811-B2F2-4172C2F5FA66}"/>
                    </a:ext>
                  </a:extLst>
                </p:cNvPr>
                <p:cNvPicPr/>
                <p:nvPr/>
              </p:nvPicPr>
              <p:blipFill>
                <a:blip r:embed="rId231"/>
                <a:stretch>
                  <a:fillRect/>
                </a:stretch>
              </p:blipFill>
              <p:spPr>
                <a:xfrm>
                  <a:off x="8621836" y="1447265"/>
                  <a:ext cx="17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3" name="Freihand 172">
                  <a:extLst>
                    <a:ext uri="{FF2B5EF4-FFF2-40B4-BE49-F238E27FC236}">
                      <a16:creationId xmlns:a16="http://schemas.microsoft.com/office/drawing/2014/main" id="{F1DCE01E-422D-761F-5FC9-6B2DE3FAB143}"/>
                    </a:ext>
                  </a:extLst>
                </p14:cNvPr>
                <p14:cNvContentPartPr/>
                <p14:nvPr/>
              </p14:nvContentPartPr>
              <p14:xfrm>
                <a:off x="8726596" y="1457345"/>
                <a:ext cx="210240" cy="141120"/>
              </p14:xfrm>
            </p:contentPart>
          </mc:Choice>
          <mc:Fallback xmlns="">
            <p:pic>
              <p:nvPicPr>
                <p:cNvPr id="173" name="Freihand 172">
                  <a:extLst>
                    <a:ext uri="{FF2B5EF4-FFF2-40B4-BE49-F238E27FC236}">
                      <a16:creationId xmlns:a16="http://schemas.microsoft.com/office/drawing/2014/main" id="{F1DCE01E-422D-761F-5FC9-6B2DE3FAB143}"/>
                    </a:ext>
                  </a:extLst>
                </p:cNvPr>
                <p:cNvPicPr/>
                <p:nvPr/>
              </p:nvPicPr>
              <p:blipFill>
                <a:blip r:embed="rId233"/>
                <a:stretch>
                  <a:fillRect/>
                </a:stretch>
              </p:blipFill>
              <p:spPr>
                <a:xfrm>
                  <a:off x="8720476" y="1451225"/>
                  <a:ext cx="222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Freihand 174">
                  <a:extLst>
                    <a:ext uri="{FF2B5EF4-FFF2-40B4-BE49-F238E27FC236}">
                      <a16:creationId xmlns:a16="http://schemas.microsoft.com/office/drawing/2014/main" id="{D9687CB5-AEAA-26E8-416D-FB0843231300}"/>
                    </a:ext>
                  </a:extLst>
                </p14:cNvPr>
                <p14:cNvContentPartPr/>
                <p14:nvPr/>
              </p14:nvContentPartPr>
              <p14:xfrm>
                <a:off x="9139156" y="1443665"/>
                <a:ext cx="344160" cy="77040"/>
              </p14:xfrm>
            </p:contentPart>
          </mc:Choice>
          <mc:Fallback xmlns="">
            <p:pic>
              <p:nvPicPr>
                <p:cNvPr id="175" name="Freihand 174">
                  <a:extLst>
                    <a:ext uri="{FF2B5EF4-FFF2-40B4-BE49-F238E27FC236}">
                      <a16:creationId xmlns:a16="http://schemas.microsoft.com/office/drawing/2014/main" id="{D9687CB5-AEAA-26E8-416D-FB0843231300}"/>
                    </a:ext>
                  </a:extLst>
                </p:cNvPr>
                <p:cNvPicPr/>
                <p:nvPr/>
              </p:nvPicPr>
              <p:blipFill>
                <a:blip r:embed="rId235"/>
                <a:stretch>
                  <a:fillRect/>
                </a:stretch>
              </p:blipFill>
              <p:spPr>
                <a:xfrm>
                  <a:off x="9133036" y="1437545"/>
                  <a:ext cx="356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6" name="Freihand 175">
                  <a:extLst>
                    <a:ext uri="{FF2B5EF4-FFF2-40B4-BE49-F238E27FC236}">
                      <a16:creationId xmlns:a16="http://schemas.microsoft.com/office/drawing/2014/main" id="{042A2BE4-BDA2-3FEA-6AA2-8B666534843F}"/>
                    </a:ext>
                  </a:extLst>
                </p14:cNvPr>
                <p14:cNvContentPartPr/>
                <p14:nvPr/>
              </p14:nvContentPartPr>
              <p14:xfrm>
                <a:off x="9562156" y="1287785"/>
                <a:ext cx="573480" cy="267120"/>
              </p14:xfrm>
            </p:contentPart>
          </mc:Choice>
          <mc:Fallback xmlns="">
            <p:pic>
              <p:nvPicPr>
                <p:cNvPr id="176" name="Freihand 175">
                  <a:extLst>
                    <a:ext uri="{FF2B5EF4-FFF2-40B4-BE49-F238E27FC236}">
                      <a16:creationId xmlns:a16="http://schemas.microsoft.com/office/drawing/2014/main" id="{042A2BE4-BDA2-3FEA-6AA2-8B666534843F}"/>
                    </a:ext>
                  </a:extLst>
                </p:cNvPr>
                <p:cNvPicPr/>
                <p:nvPr/>
              </p:nvPicPr>
              <p:blipFill>
                <a:blip r:embed="rId237"/>
                <a:stretch>
                  <a:fillRect/>
                </a:stretch>
              </p:blipFill>
              <p:spPr>
                <a:xfrm>
                  <a:off x="9556036" y="1281665"/>
                  <a:ext cx="585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7" name="Freihand 176">
                  <a:extLst>
                    <a:ext uri="{FF2B5EF4-FFF2-40B4-BE49-F238E27FC236}">
                      <a16:creationId xmlns:a16="http://schemas.microsoft.com/office/drawing/2014/main" id="{AC39FDD8-DEE9-D69D-8283-A284DA65CA6B}"/>
                    </a:ext>
                  </a:extLst>
                </p14:cNvPr>
                <p14:cNvContentPartPr/>
                <p14:nvPr/>
              </p14:nvContentPartPr>
              <p14:xfrm>
                <a:off x="10472236" y="1311185"/>
                <a:ext cx="331560" cy="117720"/>
              </p14:xfrm>
            </p:contentPart>
          </mc:Choice>
          <mc:Fallback xmlns="">
            <p:pic>
              <p:nvPicPr>
                <p:cNvPr id="177" name="Freihand 176">
                  <a:extLst>
                    <a:ext uri="{FF2B5EF4-FFF2-40B4-BE49-F238E27FC236}">
                      <a16:creationId xmlns:a16="http://schemas.microsoft.com/office/drawing/2014/main" id="{AC39FDD8-DEE9-D69D-8283-A284DA65CA6B}"/>
                    </a:ext>
                  </a:extLst>
                </p:cNvPr>
                <p:cNvPicPr/>
                <p:nvPr/>
              </p:nvPicPr>
              <p:blipFill>
                <a:blip r:embed="rId239"/>
                <a:stretch>
                  <a:fillRect/>
                </a:stretch>
              </p:blipFill>
              <p:spPr>
                <a:xfrm>
                  <a:off x="10466116" y="1305065"/>
                  <a:ext cx="343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8" name="Freihand 177">
                  <a:extLst>
                    <a:ext uri="{FF2B5EF4-FFF2-40B4-BE49-F238E27FC236}">
                      <a16:creationId xmlns:a16="http://schemas.microsoft.com/office/drawing/2014/main" id="{CC0756D7-FC81-7D7F-3593-1579536171EE}"/>
                    </a:ext>
                  </a:extLst>
                </p14:cNvPr>
                <p14:cNvContentPartPr/>
                <p14:nvPr/>
              </p14:nvContentPartPr>
              <p14:xfrm>
                <a:off x="10800556" y="1230545"/>
                <a:ext cx="13320" cy="13320"/>
              </p14:xfrm>
            </p:contentPart>
          </mc:Choice>
          <mc:Fallback xmlns="">
            <p:pic>
              <p:nvPicPr>
                <p:cNvPr id="178" name="Freihand 177">
                  <a:extLst>
                    <a:ext uri="{FF2B5EF4-FFF2-40B4-BE49-F238E27FC236}">
                      <a16:creationId xmlns:a16="http://schemas.microsoft.com/office/drawing/2014/main" id="{CC0756D7-FC81-7D7F-3593-1579536171EE}"/>
                    </a:ext>
                  </a:extLst>
                </p:cNvPr>
                <p:cNvPicPr/>
                <p:nvPr/>
              </p:nvPicPr>
              <p:blipFill>
                <a:blip r:embed="rId241"/>
                <a:stretch>
                  <a:fillRect/>
                </a:stretch>
              </p:blipFill>
              <p:spPr>
                <a:xfrm>
                  <a:off x="10794436" y="1224425"/>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9" name="Freihand 178">
                  <a:extLst>
                    <a:ext uri="{FF2B5EF4-FFF2-40B4-BE49-F238E27FC236}">
                      <a16:creationId xmlns:a16="http://schemas.microsoft.com/office/drawing/2014/main" id="{E2B9DEFE-2044-5DA6-B561-1358576539DB}"/>
                    </a:ext>
                  </a:extLst>
                </p14:cNvPr>
                <p14:cNvContentPartPr/>
                <p14:nvPr/>
              </p14:nvContentPartPr>
              <p14:xfrm>
                <a:off x="11014036" y="1213625"/>
                <a:ext cx="179640" cy="216720"/>
              </p14:xfrm>
            </p:contentPart>
          </mc:Choice>
          <mc:Fallback xmlns="">
            <p:pic>
              <p:nvPicPr>
                <p:cNvPr id="179" name="Freihand 178">
                  <a:extLst>
                    <a:ext uri="{FF2B5EF4-FFF2-40B4-BE49-F238E27FC236}">
                      <a16:creationId xmlns:a16="http://schemas.microsoft.com/office/drawing/2014/main" id="{E2B9DEFE-2044-5DA6-B561-1358576539DB}"/>
                    </a:ext>
                  </a:extLst>
                </p:cNvPr>
                <p:cNvPicPr/>
                <p:nvPr/>
              </p:nvPicPr>
              <p:blipFill>
                <a:blip r:embed="rId243"/>
                <a:stretch>
                  <a:fillRect/>
                </a:stretch>
              </p:blipFill>
              <p:spPr>
                <a:xfrm>
                  <a:off x="11007916" y="1207505"/>
                  <a:ext cx="191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0" name="Freihand 179">
                  <a:extLst>
                    <a:ext uri="{FF2B5EF4-FFF2-40B4-BE49-F238E27FC236}">
                      <a16:creationId xmlns:a16="http://schemas.microsoft.com/office/drawing/2014/main" id="{C88CAFB3-BA4A-41AA-A25F-412332D4D22E}"/>
                    </a:ext>
                  </a:extLst>
                </p14:cNvPr>
                <p14:cNvContentPartPr/>
                <p14:nvPr/>
              </p14:nvContentPartPr>
              <p14:xfrm>
                <a:off x="11199436" y="1287065"/>
                <a:ext cx="231840" cy="106920"/>
              </p14:xfrm>
            </p:contentPart>
          </mc:Choice>
          <mc:Fallback xmlns="">
            <p:pic>
              <p:nvPicPr>
                <p:cNvPr id="180" name="Freihand 179">
                  <a:extLst>
                    <a:ext uri="{FF2B5EF4-FFF2-40B4-BE49-F238E27FC236}">
                      <a16:creationId xmlns:a16="http://schemas.microsoft.com/office/drawing/2014/main" id="{C88CAFB3-BA4A-41AA-A25F-412332D4D22E}"/>
                    </a:ext>
                  </a:extLst>
                </p:cNvPr>
                <p:cNvPicPr/>
                <p:nvPr/>
              </p:nvPicPr>
              <p:blipFill>
                <a:blip r:embed="rId245"/>
                <a:stretch>
                  <a:fillRect/>
                </a:stretch>
              </p:blipFill>
              <p:spPr>
                <a:xfrm>
                  <a:off x="11193316" y="1280945"/>
                  <a:ext cx="244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1" name="Freihand 180">
                  <a:extLst>
                    <a:ext uri="{FF2B5EF4-FFF2-40B4-BE49-F238E27FC236}">
                      <a16:creationId xmlns:a16="http://schemas.microsoft.com/office/drawing/2014/main" id="{F6625EB8-6A0F-E7E1-72FB-178857377AC6}"/>
                    </a:ext>
                  </a:extLst>
                </p14:cNvPr>
                <p14:cNvContentPartPr/>
                <p14:nvPr/>
              </p14:nvContentPartPr>
              <p14:xfrm>
                <a:off x="11467996" y="1247825"/>
                <a:ext cx="142920" cy="150480"/>
              </p14:xfrm>
            </p:contentPart>
          </mc:Choice>
          <mc:Fallback xmlns="">
            <p:pic>
              <p:nvPicPr>
                <p:cNvPr id="181" name="Freihand 180">
                  <a:extLst>
                    <a:ext uri="{FF2B5EF4-FFF2-40B4-BE49-F238E27FC236}">
                      <a16:creationId xmlns:a16="http://schemas.microsoft.com/office/drawing/2014/main" id="{F6625EB8-6A0F-E7E1-72FB-178857377AC6}"/>
                    </a:ext>
                  </a:extLst>
                </p:cNvPr>
                <p:cNvPicPr/>
                <p:nvPr/>
              </p:nvPicPr>
              <p:blipFill>
                <a:blip r:embed="rId247"/>
                <a:stretch>
                  <a:fillRect/>
                </a:stretch>
              </p:blipFill>
              <p:spPr>
                <a:xfrm>
                  <a:off x="11461876" y="1241705"/>
                  <a:ext cx="15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2" name="Freihand 181">
                  <a:extLst>
                    <a:ext uri="{FF2B5EF4-FFF2-40B4-BE49-F238E27FC236}">
                      <a16:creationId xmlns:a16="http://schemas.microsoft.com/office/drawing/2014/main" id="{5AA77C0B-5D97-F7CB-2ED8-23289E235052}"/>
                    </a:ext>
                  </a:extLst>
                </p14:cNvPr>
                <p14:cNvContentPartPr/>
                <p14:nvPr/>
              </p14:nvContentPartPr>
              <p14:xfrm>
                <a:off x="11675356" y="1261865"/>
                <a:ext cx="78120" cy="113400"/>
              </p14:xfrm>
            </p:contentPart>
          </mc:Choice>
          <mc:Fallback xmlns="">
            <p:pic>
              <p:nvPicPr>
                <p:cNvPr id="182" name="Freihand 181">
                  <a:extLst>
                    <a:ext uri="{FF2B5EF4-FFF2-40B4-BE49-F238E27FC236}">
                      <a16:creationId xmlns:a16="http://schemas.microsoft.com/office/drawing/2014/main" id="{5AA77C0B-5D97-F7CB-2ED8-23289E235052}"/>
                    </a:ext>
                  </a:extLst>
                </p:cNvPr>
                <p:cNvPicPr/>
                <p:nvPr/>
              </p:nvPicPr>
              <p:blipFill>
                <a:blip r:embed="rId249"/>
                <a:stretch>
                  <a:fillRect/>
                </a:stretch>
              </p:blipFill>
              <p:spPr>
                <a:xfrm>
                  <a:off x="11669236" y="1255745"/>
                  <a:ext cx="90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3" name="Freihand 182">
                  <a:extLst>
                    <a:ext uri="{FF2B5EF4-FFF2-40B4-BE49-F238E27FC236}">
                      <a16:creationId xmlns:a16="http://schemas.microsoft.com/office/drawing/2014/main" id="{B630F32B-E085-4052-5E25-13B5BE164C29}"/>
                    </a:ext>
                  </a:extLst>
                </p14:cNvPr>
                <p14:cNvContentPartPr/>
                <p14:nvPr/>
              </p14:nvContentPartPr>
              <p14:xfrm>
                <a:off x="7678276" y="1854425"/>
                <a:ext cx="259560" cy="135720"/>
              </p14:xfrm>
            </p:contentPart>
          </mc:Choice>
          <mc:Fallback xmlns="">
            <p:pic>
              <p:nvPicPr>
                <p:cNvPr id="183" name="Freihand 182">
                  <a:extLst>
                    <a:ext uri="{FF2B5EF4-FFF2-40B4-BE49-F238E27FC236}">
                      <a16:creationId xmlns:a16="http://schemas.microsoft.com/office/drawing/2014/main" id="{B630F32B-E085-4052-5E25-13B5BE164C29}"/>
                    </a:ext>
                  </a:extLst>
                </p:cNvPr>
                <p:cNvPicPr/>
                <p:nvPr/>
              </p:nvPicPr>
              <p:blipFill>
                <a:blip r:embed="rId251"/>
                <a:stretch>
                  <a:fillRect/>
                </a:stretch>
              </p:blipFill>
              <p:spPr>
                <a:xfrm>
                  <a:off x="7672156" y="1848305"/>
                  <a:ext cx="27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4" name="Freihand 183">
                  <a:extLst>
                    <a:ext uri="{FF2B5EF4-FFF2-40B4-BE49-F238E27FC236}">
                      <a16:creationId xmlns:a16="http://schemas.microsoft.com/office/drawing/2014/main" id="{A1840C22-0B89-3ED6-656F-19E34218340B}"/>
                    </a:ext>
                  </a:extLst>
                </p14:cNvPr>
                <p14:cNvContentPartPr/>
                <p14:nvPr/>
              </p14:nvContentPartPr>
              <p14:xfrm>
                <a:off x="8144836" y="1860545"/>
                <a:ext cx="162000" cy="88560"/>
              </p14:xfrm>
            </p:contentPart>
          </mc:Choice>
          <mc:Fallback xmlns="">
            <p:pic>
              <p:nvPicPr>
                <p:cNvPr id="184" name="Freihand 183">
                  <a:extLst>
                    <a:ext uri="{FF2B5EF4-FFF2-40B4-BE49-F238E27FC236}">
                      <a16:creationId xmlns:a16="http://schemas.microsoft.com/office/drawing/2014/main" id="{A1840C22-0B89-3ED6-656F-19E34218340B}"/>
                    </a:ext>
                  </a:extLst>
                </p:cNvPr>
                <p:cNvPicPr/>
                <p:nvPr/>
              </p:nvPicPr>
              <p:blipFill>
                <a:blip r:embed="rId253"/>
                <a:stretch>
                  <a:fillRect/>
                </a:stretch>
              </p:blipFill>
              <p:spPr>
                <a:xfrm>
                  <a:off x="8138716" y="1854425"/>
                  <a:ext cx="174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5" name="Freihand 184">
                  <a:extLst>
                    <a:ext uri="{FF2B5EF4-FFF2-40B4-BE49-F238E27FC236}">
                      <a16:creationId xmlns:a16="http://schemas.microsoft.com/office/drawing/2014/main" id="{DCD1813B-4280-1DEE-65E9-44D119CF0C1B}"/>
                    </a:ext>
                  </a:extLst>
                </p14:cNvPr>
                <p14:cNvContentPartPr/>
                <p14:nvPr/>
              </p14:nvContentPartPr>
              <p14:xfrm>
                <a:off x="8345356" y="1740665"/>
                <a:ext cx="140040" cy="181440"/>
              </p14:xfrm>
            </p:contentPart>
          </mc:Choice>
          <mc:Fallback xmlns="">
            <p:pic>
              <p:nvPicPr>
                <p:cNvPr id="185" name="Freihand 184">
                  <a:extLst>
                    <a:ext uri="{FF2B5EF4-FFF2-40B4-BE49-F238E27FC236}">
                      <a16:creationId xmlns:a16="http://schemas.microsoft.com/office/drawing/2014/main" id="{DCD1813B-4280-1DEE-65E9-44D119CF0C1B}"/>
                    </a:ext>
                  </a:extLst>
                </p:cNvPr>
                <p:cNvPicPr/>
                <p:nvPr/>
              </p:nvPicPr>
              <p:blipFill>
                <a:blip r:embed="rId255"/>
                <a:stretch>
                  <a:fillRect/>
                </a:stretch>
              </p:blipFill>
              <p:spPr>
                <a:xfrm>
                  <a:off x="8339236" y="1734545"/>
                  <a:ext cx="152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6" name="Freihand 185">
                  <a:extLst>
                    <a:ext uri="{FF2B5EF4-FFF2-40B4-BE49-F238E27FC236}">
                      <a16:creationId xmlns:a16="http://schemas.microsoft.com/office/drawing/2014/main" id="{04608C8A-728B-3C9E-EADE-E220A89D7592}"/>
                    </a:ext>
                  </a:extLst>
                </p14:cNvPr>
                <p14:cNvContentPartPr/>
                <p14:nvPr/>
              </p14:nvContentPartPr>
              <p14:xfrm>
                <a:off x="8521396" y="1693145"/>
                <a:ext cx="190800" cy="225000"/>
              </p14:xfrm>
            </p:contentPart>
          </mc:Choice>
          <mc:Fallback xmlns="">
            <p:pic>
              <p:nvPicPr>
                <p:cNvPr id="186" name="Freihand 185">
                  <a:extLst>
                    <a:ext uri="{FF2B5EF4-FFF2-40B4-BE49-F238E27FC236}">
                      <a16:creationId xmlns:a16="http://schemas.microsoft.com/office/drawing/2014/main" id="{04608C8A-728B-3C9E-EADE-E220A89D7592}"/>
                    </a:ext>
                  </a:extLst>
                </p:cNvPr>
                <p:cNvPicPr/>
                <p:nvPr/>
              </p:nvPicPr>
              <p:blipFill>
                <a:blip r:embed="rId257"/>
                <a:stretch>
                  <a:fillRect/>
                </a:stretch>
              </p:blipFill>
              <p:spPr>
                <a:xfrm>
                  <a:off x="8515276" y="1687025"/>
                  <a:ext cx="203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7" name="Freihand 186">
                  <a:extLst>
                    <a:ext uri="{FF2B5EF4-FFF2-40B4-BE49-F238E27FC236}">
                      <a16:creationId xmlns:a16="http://schemas.microsoft.com/office/drawing/2014/main" id="{FE73E6A2-0097-20DC-16D9-84EBD6AE722C}"/>
                    </a:ext>
                  </a:extLst>
                </p14:cNvPr>
                <p14:cNvContentPartPr/>
                <p14:nvPr/>
              </p14:nvContentPartPr>
              <p14:xfrm>
                <a:off x="8795716" y="1791425"/>
                <a:ext cx="187920" cy="71640"/>
              </p14:xfrm>
            </p:contentPart>
          </mc:Choice>
          <mc:Fallback xmlns="">
            <p:pic>
              <p:nvPicPr>
                <p:cNvPr id="187" name="Freihand 186">
                  <a:extLst>
                    <a:ext uri="{FF2B5EF4-FFF2-40B4-BE49-F238E27FC236}">
                      <a16:creationId xmlns:a16="http://schemas.microsoft.com/office/drawing/2014/main" id="{FE73E6A2-0097-20DC-16D9-84EBD6AE722C}"/>
                    </a:ext>
                  </a:extLst>
                </p:cNvPr>
                <p:cNvPicPr/>
                <p:nvPr/>
              </p:nvPicPr>
              <p:blipFill>
                <a:blip r:embed="rId259"/>
                <a:stretch>
                  <a:fillRect/>
                </a:stretch>
              </p:blipFill>
              <p:spPr>
                <a:xfrm>
                  <a:off x="8789596" y="1785305"/>
                  <a:ext cx="200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8" name="Freihand 187">
                  <a:extLst>
                    <a:ext uri="{FF2B5EF4-FFF2-40B4-BE49-F238E27FC236}">
                      <a16:creationId xmlns:a16="http://schemas.microsoft.com/office/drawing/2014/main" id="{C5903421-A815-E987-92B0-7A942962FAF0}"/>
                    </a:ext>
                  </a:extLst>
                </p14:cNvPr>
                <p14:cNvContentPartPr/>
                <p14:nvPr/>
              </p14:nvContentPartPr>
              <p14:xfrm>
                <a:off x="8619316" y="1640225"/>
                <a:ext cx="15840" cy="17280"/>
              </p14:xfrm>
            </p:contentPart>
          </mc:Choice>
          <mc:Fallback xmlns="">
            <p:pic>
              <p:nvPicPr>
                <p:cNvPr id="188" name="Freihand 187">
                  <a:extLst>
                    <a:ext uri="{FF2B5EF4-FFF2-40B4-BE49-F238E27FC236}">
                      <a16:creationId xmlns:a16="http://schemas.microsoft.com/office/drawing/2014/main" id="{C5903421-A815-E987-92B0-7A942962FAF0}"/>
                    </a:ext>
                  </a:extLst>
                </p:cNvPr>
                <p:cNvPicPr/>
                <p:nvPr/>
              </p:nvPicPr>
              <p:blipFill>
                <a:blip r:embed="rId261"/>
                <a:stretch>
                  <a:fillRect/>
                </a:stretch>
              </p:blipFill>
              <p:spPr>
                <a:xfrm>
                  <a:off x="8613196" y="1634105"/>
                  <a:ext cx="28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E9F2C38D-DBB0-3D8A-873C-0FF70AC13303}"/>
                    </a:ext>
                  </a:extLst>
                </p14:cNvPr>
                <p14:cNvContentPartPr/>
                <p14:nvPr/>
              </p14:nvContentPartPr>
              <p14:xfrm>
                <a:off x="7230796" y="2247905"/>
                <a:ext cx="192960" cy="37080"/>
              </p14:xfrm>
            </p:contentPart>
          </mc:Choice>
          <mc:Fallback xmlns="">
            <p:pic>
              <p:nvPicPr>
                <p:cNvPr id="193" name="Freihand 192">
                  <a:extLst>
                    <a:ext uri="{FF2B5EF4-FFF2-40B4-BE49-F238E27FC236}">
                      <a16:creationId xmlns:a16="http://schemas.microsoft.com/office/drawing/2014/main" id="{E9F2C38D-DBB0-3D8A-873C-0FF70AC13303}"/>
                    </a:ext>
                  </a:extLst>
                </p:cNvPr>
                <p:cNvPicPr/>
                <p:nvPr/>
              </p:nvPicPr>
              <p:blipFill>
                <a:blip r:embed="rId263"/>
                <a:stretch>
                  <a:fillRect/>
                </a:stretch>
              </p:blipFill>
              <p:spPr>
                <a:xfrm>
                  <a:off x="7224676" y="2241785"/>
                  <a:ext cx="205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011DC33D-E718-6849-9FAD-2416EAECE2DB}"/>
                    </a:ext>
                  </a:extLst>
                </p14:cNvPr>
                <p14:cNvContentPartPr/>
                <p14:nvPr/>
              </p14:nvContentPartPr>
              <p14:xfrm>
                <a:off x="7422316" y="2190665"/>
                <a:ext cx="68400" cy="193320"/>
              </p14:xfrm>
            </p:contentPart>
          </mc:Choice>
          <mc:Fallback xmlns="">
            <p:pic>
              <p:nvPicPr>
                <p:cNvPr id="194" name="Freihand 193">
                  <a:extLst>
                    <a:ext uri="{FF2B5EF4-FFF2-40B4-BE49-F238E27FC236}">
                      <a16:creationId xmlns:a16="http://schemas.microsoft.com/office/drawing/2014/main" id="{011DC33D-E718-6849-9FAD-2416EAECE2DB}"/>
                    </a:ext>
                  </a:extLst>
                </p:cNvPr>
                <p:cNvPicPr/>
                <p:nvPr/>
              </p:nvPicPr>
              <p:blipFill>
                <a:blip r:embed="rId265"/>
                <a:stretch>
                  <a:fillRect/>
                </a:stretch>
              </p:blipFill>
              <p:spPr>
                <a:xfrm>
                  <a:off x="7416196" y="2184545"/>
                  <a:ext cx="80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0" name="Freihand 199">
                  <a:extLst>
                    <a:ext uri="{FF2B5EF4-FFF2-40B4-BE49-F238E27FC236}">
                      <a16:creationId xmlns:a16="http://schemas.microsoft.com/office/drawing/2014/main" id="{5CC136B9-DE3D-C98E-762C-EA2AF7FB4281}"/>
                    </a:ext>
                  </a:extLst>
                </p14:cNvPr>
                <p14:cNvContentPartPr/>
                <p14:nvPr/>
              </p14:nvContentPartPr>
              <p14:xfrm>
                <a:off x="8707876" y="2125145"/>
                <a:ext cx="136080" cy="227160"/>
              </p14:xfrm>
            </p:contentPart>
          </mc:Choice>
          <mc:Fallback xmlns="">
            <p:pic>
              <p:nvPicPr>
                <p:cNvPr id="200" name="Freihand 199">
                  <a:extLst>
                    <a:ext uri="{FF2B5EF4-FFF2-40B4-BE49-F238E27FC236}">
                      <a16:creationId xmlns:a16="http://schemas.microsoft.com/office/drawing/2014/main" id="{5CC136B9-DE3D-C98E-762C-EA2AF7FB4281}"/>
                    </a:ext>
                  </a:extLst>
                </p:cNvPr>
                <p:cNvPicPr/>
                <p:nvPr/>
              </p:nvPicPr>
              <p:blipFill>
                <a:blip r:embed="rId267"/>
                <a:stretch>
                  <a:fillRect/>
                </a:stretch>
              </p:blipFill>
              <p:spPr>
                <a:xfrm>
                  <a:off x="8701756" y="2119025"/>
                  <a:ext cx="148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1" name="Freihand 200">
                  <a:extLst>
                    <a:ext uri="{FF2B5EF4-FFF2-40B4-BE49-F238E27FC236}">
                      <a16:creationId xmlns:a16="http://schemas.microsoft.com/office/drawing/2014/main" id="{515EB1D8-61DB-F447-AEA1-5A380ABF848F}"/>
                    </a:ext>
                  </a:extLst>
                </p14:cNvPr>
                <p14:cNvContentPartPr/>
                <p14:nvPr/>
              </p14:nvContentPartPr>
              <p14:xfrm>
                <a:off x="8851876" y="2184905"/>
                <a:ext cx="109800" cy="133920"/>
              </p14:xfrm>
            </p:contentPart>
          </mc:Choice>
          <mc:Fallback xmlns="">
            <p:pic>
              <p:nvPicPr>
                <p:cNvPr id="201" name="Freihand 200">
                  <a:extLst>
                    <a:ext uri="{FF2B5EF4-FFF2-40B4-BE49-F238E27FC236}">
                      <a16:creationId xmlns:a16="http://schemas.microsoft.com/office/drawing/2014/main" id="{515EB1D8-61DB-F447-AEA1-5A380ABF848F}"/>
                    </a:ext>
                  </a:extLst>
                </p:cNvPr>
                <p:cNvPicPr/>
                <p:nvPr/>
              </p:nvPicPr>
              <p:blipFill>
                <a:blip r:embed="rId269"/>
                <a:stretch>
                  <a:fillRect/>
                </a:stretch>
              </p:blipFill>
              <p:spPr>
                <a:xfrm>
                  <a:off x="8845756" y="2178785"/>
                  <a:ext cx="122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6" name="Freihand 195">
                  <a:extLst>
                    <a:ext uri="{FF2B5EF4-FFF2-40B4-BE49-F238E27FC236}">
                      <a16:creationId xmlns:a16="http://schemas.microsoft.com/office/drawing/2014/main" id="{FA6B5573-1202-C8C1-6ABC-ECA5C38B2D1A}"/>
                    </a:ext>
                  </a:extLst>
                </p14:cNvPr>
                <p14:cNvContentPartPr/>
                <p14:nvPr/>
              </p14:nvContentPartPr>
              <p14:xfrm>
                <a:off x="7790236" y="2185265"/>
                <a:ext cx="45360" cy="181440"/>
              </p14:xfrm>
            </p:contentPart>
          </mc:Choice>
          <mc:Fallback xmlns="">
            <p:pic>
              <p:nvPicPr>
                <p:cNvPr id="196" name="Freihand 195">
                  <a:extLst>
                    <a:ext uri="{FF2B5EF4-FFF2-40B4-BE49-F238E27FC236}">
                      <a16:creationId xmlns:a16="http://schemas.microsoft.com/office/drawing/2014/main" id="{FA6B5573-1202-C8C1-6ABC-ECA5C38B2D1A}"/>
                    </a:ext>
                  </a:extLst>
                </p:cNvPr>
                <p:cNvPicPr/>
                <p:nvPr/>
              </p:nvPicPr>
              <p:blipFill>
                <a:blip r:embed="rId271"/>
                <a:stretch>
                  <a:fillRect/>
                </a:stretch>
              </p:blipFill>
              <p:spPr>
                <a:xfrm>
                  <a:off x="7784116" y="2179145"/>
                  <a:ext cx="57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7" name="Freihand 196">
                  <a:extLst>
                    <a:ext uri="{FF2B5EF4-FFF2-40B4-BE49-F238E27FC236}">
                      <a16:creationId xmlns:a16="http://schemas.microsoft.com/office/drawing/2014/main" id="{3CA14695-0B68-9846-4384-423789C823D3}"/>
                    </a:ext>
                  </a:extLst>
                </p14:cNvPr>
                <p14:cNvContentPartPr/>
                <p14:nvPr/>
              </p14:nvContentPartPr>
              <p14:xfrm>
                <a:off x="7718956" y="2130545"/>
                <a:ext cx="196200" cy="135360"/>
              </p14:xfrm>
            </p:contentPart>
          </mc:Choice>
          <mc:Fallback xmlns="">
            <p:pic>
              <p:nvPicPr>
                <p:cNvPr id="197" name="Freihand 196">
                  <a:extLst>
                    <a:ext uri="{FF2B5EF4-FFF2-40B4-BE49-F238E27FC236}">
                      <a16:creationId xmlns:a16="http://schemas.microsoft.com/office/drawing/2014/main" id="{3CA14695-0B68-9846-4384-423789C823D3}"/>
                    </a:ext>
                  </a:extLst>
                </p:cNvPr>
                <p:cNvPicPr/>
                <p:nvPr/>
              </p:nvPicPr>
              <p:blipFill>
                <a:blip r:embed="rId273"/>
                <a:stretch>
                  <a:fillRect/>
                </a:stretch>
              </p:blipFill>
              <p:spPr>
                <a:xfrm>
                  <a:off x="7712836" y="2124425"/>
                  <a:ext cx="20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8" name="Freihand 197">
                  <a:extLst>
                    <a:ext uri="{FF2B5EF4-FFF2-40B4-BE49-F238E27FC236}">
                      <a16:creationId xmlns:a16="http://schemas.microsoft.com/office/drawing/2014/main" id="{196DE8D1-16D5-9FDD-5962-60AD5A80391E}"/>
                    </a:ext>
                  </a:extLst>
                </p14:cNvPr>
                <p14:cNvContentPartPr/>
                <p14:nvPr/>
              </p14:nvContentPartPr>
              <p14:xfrm>
                <a:off x="8068516" y="2183825"/>
                <a:ext cx="258480" cy="131760"/>
              </p14:xfrm>
            </p:contentPart>
          </mc:Choice>
          <mc:Fallback xmlns="">
            <p:pic>
              <p:nvPicPr>
                <p:cNvPr id="198" name="Freihand 197">
                  <a:extLst>
                    <a:ext uri="{FF2B5EF4-FFF2-40B4-BE49-F238E27FC236}">
                      <a16:creationId xmlns:a16="http://schemas.microsoft.com/office/drawing/2014/main" id="{196DE8D1-16D5-9FDD-5962-60AD5A80391E}"/>
                    </a:ext>
                  </a:extLst>
                </p:cNvPr>
                <p:cNvPicPr/>
                <p:nvPr/>
              </p:nvPicPr>
              <p:blipFill>
                <a:blip r:embed="rId275"/>
                <a:stretch>
                  <a:fillRect/>
                </a:stretch>
              </p:blipFill>
              <p:spPr>
                <a:xfrm>
                  <a:off x="8062396" y="2177705"/>
                  <a:ext cx="270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9" name="Freihand 198">
                  <a:extLst>
                    <a:ext uri="{FF2B5EF4-FFF2-40B4-BE49-F238E27FC236}">
                      <a16:creationId xmlns:a16="http://schemas.microsoft.com/office/drawing/2014/main" id="{14F14589-0FF6-EF95-59BE-79552182677E}"/>
                    </a:ext>
                  </a:extLst>
                </p14:cNvPr>
                <p14:cNvContentPartPr/>
                <p14:nvPr/>
              </p14:nvContentPartPr>
              <p14:xfrm>
                <a:off x="8343556" y="2041985"/>
                <a:ext cx="156240" cy="292680"/>
              </p14:xfrm>
            </p:contentPart>
          </mc:Choice>
          <mc:Fallback xmlns="">
            <p:pic>
              <p:nvPicPr>
                <p:cNvPr id="199" name="Freihand 198">
                  <a:extLst>
                    <a:ext uri="{FF2B5EF4-FFF2-40B4-BE49-F238E27FC236}">
                      <a16:creationId xmlns:a16="http://schemas.microsoft.com/office/drawing/2014/main" id="{14F14589-0FF6-EF95-59BE-79552182677E}"/>
                    </a:ext>
                  </a:extLst>
                </p:cNvPr>
                <p:cNvPicPr/>
                <p:nvPr/>
              </p:nvPicPr>
              <p:blipFill>
                <a:blip r:embed="rId277"/>
                <a:stretch>
                  <a:fillRect/>
                </a:stretch>
              </p:blipFill>
              <p:spPr>
                <a:xfrm>
                  <a:off x="8337436" y="2035865"/>
                  <a:ext cx="1684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8" name="Freihand 207">
                  <a:extLst>
                    <a:ext uri="{FF2B5EF4-FFF2-40B4-BE49-F238E27FC236}">
                      <a16:creationId xmlns:a16="http://schemas.microsoft.com/office/drawing/2014/main" id="{944C8314-B4E7-C18C-B829-C8B9EB2E09F7}"/>
                    </a:ext>
                  </a:extLst>
                </p14:cNvPr>
                <p14:cNvContentPartPr/>
                <p14:nvPr/>
              </p14:nvContentPartPr>
              <p14:xfrm>
                <a:off x="7224676" y="2687825"/>
                <a:ext cx="200520" cy="21600"/>
              </p14:xfrm>
            </p:contentPart>
          </mc:Choice>
          <mc:Fallback xmlns="">
            <p:pic>
              <p:nvPicPr>
                <p:cNvPr id="208" name="Freihand 207">
                  <a:extLst>
                    <a:ext uri="{FF2B5EF4-FFF2-40B4-BE49-F238E27FC236}">
                      <a16:creationId xmlns:a16="http://schemas.microsoft.com/office/drawing/2014/main" id="{944C8314-B4E7-C18C-B829-C8B9EB2E09F7}"/>
                    </a:ext>
                  </a:extLst>
                </p:cNvPr>
                <p:cNvPicPr/>
                <p:nvPr/>
              </p:nvPicPr>
              <p:blipFill>
                <a:blip r:embed="rId279"/>
                <a:stretch>
                  <a:fillRect/>
                </a:stretch>
              </p:blipFill>
              <p:spPr>
                <a:xfrm>
                  <a:off x="7218556" y="2681705"/>
                  <a:ext cx="212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9" name="Freihand 208">
                  <a:extLst>
                    <a:ext uri="{FF2B5EF4-FFF2-40B4-BE49-F238E27FC236}">
                      <a16:creationId xmlns:a16="http://schemas.microsoft.com/office/drawing/2014/main" id="{542AE6AC-2910-15A2-2176-E04A62D756B4}"/>
                    </a:ext>
                  </a:extLst>
                </p14:cNvPr>
                <p14:cNvContentPartPr/>
                <p14:nvPr/>
              </p14:nvContentPartPr>
              <p14:xfrm>
                <a:off x="7402156" y="2610065"/>
                <a:ext cx="50040" cy="213480"/>
              </p14:xfrm>
            </p:contentPart>
          </mc:Choice>
          <mc:Fallback xmlns="">
            <p:pic>
              <p:nvPicPr>
                <p:cNvPr id="209" name="Freihand 208">
                  <a:extLst>
                    <a:ext uri="{FF2B5EF4-FFF2-40B4-BE49-F238E27FC236}">
                      <a16:creationId xmlns:a16="http://schemas.microsoft.com/office/drawing/2014/main" id="{542AE6AC-2910-15A2-2176-E04A62D756B4}"/>
                    </a:ext>
                  </a:extLst>
                </p:cNvPr>
                <p:cNvPicPr/>
                <p:nvPr/>
              </p:nvPicPr>
              <p:blipFill>
                <a:blip r:embed="rId281"/>
                <a:stretch>
                  <a:fillRect/>
                </a:stretch>
              </p:blipFill>
              <p:spPr>
                <a:xfrm>
                  <a:off x="7396036" y="2603945"/>
                  <a:ext cx="62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9" name="Freihand 218">
                  <a:extLst>
                    <a:ext uri="{FF2B5EF4-FFF2-40B4-BE49-F238E27FC236}">
                      <a16:creationId xmlns:a16="http://schemas.microsoft.com/office/drawing/2014/main" id="{FD14EC08-A21E-FD72-C910-CF040815FDC4}"/>
                    </a:ext>
                  </a:extLst>
                </p14:cNvPr>
                <p14:cNvContentPartPr/>
                <p14:nvPr/>
              </p14:nvContentPartPr>
              <p14:xfrm>
                <a:off x="9155356" y="2392265"/>
                <a:ext cx="317520" cy="253080"/>
              </p14:xfrm>
            </p:contentPart>
          </mc:Choice>
          <mc:Fallback xmlns="">
            <p:pic>
              <p:nvPicPr>
                <p:cNvPr id="219" name="Freihand 218">
                  <a:extLst>
                    <a:ext uri="{FF2B5EF4-FFF2-40B4-BE49-F238E27FC236}">
                      <a16:creationId xmlns:a16="http://schemas.microsoft.com/office/drawing/2014/main" id="{FD14EC08-A21E-FD72-C910-CF040815FDC4}"/>
                    </a:ext>
                  </a:extLst>
                </p:cNvPr>
                <p:cNvPicPr/>
                <p:nvPr/>
              </p:nvPicPr>
              <p:blipFill>
                <a:blip r:embed="rId283"/>
                <a:stretch>
                  <a:fillRect/>
                </a:stretch>
              </p:blipFill>
              <p:spPr>
                <a:xfrm>
                  <a:off x="9149236" y="2386145"/>
                  <a:ext cx="329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0" name="Freihand 219">
                  <a:extLst>
                    <a:ext uri="{FF2B5EF4-FFF2-40B4-BE49-F238E27FC236}">
                      <a16:creationId xmlns:a16="http://schemas.microsoft.com/office/drawing/2014/main" id="{89CDCC9B-7756-FDA2-4352-187A57C5EC0C}"/>
                    </a:ext>
                  </a:extLst>
                </p14:cNvPr>
                <p14:cNvContentPartPr/>
                <p14:nvPr/>
              </p14:nvContentPartPr>
              <p14:xfrm>
                <a:off x="9467116" y="2389745"/>
                <a:ext cx="207720" cy="164160"/>
              </p14:xfrm>
            </p:contentPart>
          </mc:Choice>
          <mc:Fallback xmlns="">
            <p:pic>
              <p:nvPicPr>
                <p:cNvPr id="220" name="Freihand 219">
                  <a:extLst>
                    <a:ext uri="{FF2B5EF4-FFF2-40B4-BE49-F238E27FC236}">
                      <a16:creationId xmlns:a16="http://schemas.microsoft.com/office/drawing/2014/main" id="{89CDCC9B-7756-FDA2-4352-187A57C5EC0C}"/>
                    </a:ext>
                  </a:extLst>
                </p:cNvPr>
                <p:cNvPicPr/>
                <p:nvPr/>
              </p:nvPicPr>
              <p:blipFill>
                <a:blip r:embed="rId285"/>
                <a:stretch>
                  <a:fillRect/>
                </a:stretch>
              </p:blipFill>
              <p:spPr>
                <a:xfrm>
                  <a:off x="9460996" y="2383625"/>
                  <a:ext cx="219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1" name="Freihand 220">
                  <a:extLst>
                    <a:ext uri="{FF2B5EF4-FFF2-40B4-BE49-F238E27FC236}">
                      <a16:creationId xmlns:a16="http://schemas.microsoft.com/office/drawing/2014/main" id="{53D2654F-822F-D7B7-99B7-B14F4FDAA4B9}"/>
                    </a:ext>
                  </a:extLst>
                </p14:cNvPr>
                <p14:cNvContentPartPr/>
                <p14:nvPr/>
              </p14:nvContentPartPr>
              <p14:xfrm>
                <a:off x="9719476" y="2433305"/>
                <a:ext cx="181080" cy="109440"/>
              </p14:xfrm>
            </p:contentPart>
          </mc:Choice>
          <mc:Fallback xmlns="">
            <p:pic>
              <p:nvPicPr>
                <p:cNvPr id="221" name="Freihand 220">
                  <a:extLst>
                    <a:ext uri="{FF2B5EF4-FFF2-40B4-BE49-F238E27FC236}">
                      <a16:creationId xmlns:a16="http://schemas.microsoft.com/office/drawing/2014/main" id="{53D2654F-822F-D7B7-99B7-B14F4FDAA4B9}"/>
                    </a:ext>
                  </a:extLst>
                </p:cNvPr>
                <p:cNvPicPr/>
                <p:nvPr/>
              </p:nvPicPr>
              <p:blipFill>
                <a:blip r:embed="rId287"/>
                <a:stretch>
                  <a:fillRect/>
                </a:stretch>
              </p:blipFill>
              <p:spPr>
                <a:xfrm>
                  <a:off x="9713356" y="2427185"/>
                  <a:ext cx="193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5" name="Freihand 224">
                  <a:extLst>
                    <a:ext uri="{FF2B5EF4-FFF2-40B4-BE49-F238E27FC236}">
                      <a16:creationId xmlns:a16="http://schemas.microsoft.com/office/drawing/2014/main" id="{F0365AC4-058E-15B2-7EA5-691451102005}"/>
                    </a:ext>
                  </a:extLst>
                </p14:cNvPr>
                <p14:cNvContentPartPr/>
                <p14:nvPr/>
              </p14:nvContentPartPr>
              <p14:xfrm>
                <a:off x="10109716" y="2422505"/>
                <a:ext cx="147600" cy="147960"/>
              </p14:xfrm>
            </p:contentPart>
          </mc:Choice>
          <mc:Fallback xmlns="">
            <p:pic>
              <p:nvPicPr>
                <p:cNvPr id="225" name="Freihand 224">
                  <a:extLst>
                    <a:ext uri="{FF2B5EF4-FFF2-40B4-BE49-F238E27FC236}">
                      <a16:creationId xmlns:a16="http://schemas.microsoft.com/office/drawing/2014/main" id="{F0365AC4-058E-15B2-7EA5-691451102005}"/>
                    </a:ext>
                  </a:extLst>
                </p:cNvPr>
                <p:cNvPicPr/>
                <p:nvPr/>
              </p:nvPicPr>
              <p:blipFill>
                <a:blip r:embed="rId289"/>
                <a:stretch>
                  <a:fillRect/>
                </a:stretch>
              </p:blipFill>
              <p:spPr>
                <a:xfrm>
                  <a:off x="10103596" y="2416385"/>
                  <a:ext cx="159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6" name="Freihand 225">
                  <a:extLst>
                    <a:ext uri="{FF2B5EF4-FFF2-40B4-BE49-F238E27FC236}">
                      <a16:creationId xmlns:a16="http://schemas.microsoft.com/office/drawing/2014/main" id="{2F8985CF-B6E4-1DCA-4AE0-14B096FBDE4C}"/>
                    </a:ext>
                  </a:extLst>
                </p14:cNvPr>
                <p14:cNvContentPartPr/>
                <p14:nvPr/>
              </p14:nvContentPartPr>
              <p14:xfrm>
                <a:off x="10260556" y="2353025"/>
                <a:ext cx="41760" cy="28800"/>
              </p14:xfrm>
            </p:contentPart>
          </mc:Choice>
          <mc:Fallback xmlns="">
            <p:pic>
              <p:nvPicPr>
                <p:cNvPr id="226" name="Freihand 225">
                  <a:extLst>
                    <a:ext uri="{FF2B5EF4-FFF2-40B4-BE49-F238E27FC236}">
                      <a16:creationId xmlns:a16="http://schemas.microsoft.com/office/drawing/2014/main" id="{2F8985CF-B6E4-1DCA-4AE0-14B096FBDE4C}"/>
                    </a:ext>
                  </a:extLst>
                </p:cNvPr>
                <p:cNvPicPr/>
                <p:nvPr/>
              </p:nvPicPr>
              <p:blipFill>
                <a:blip r:embed="rId291"/>
                <a:stretch>
                  <a:fillRect/>
                </a:stretch>
              </p:blipFill>
              <p:spPr>
                <a:xfrm>
                  <a:off x="10254436" y="2346905"/>
                  <a:ext cx="54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7" name="Freihand 226">
                  <a:extLst>
                    <a:ext uri="{FF2B5EF4-FFF2-40B4-BE49-F238E27FC236}">
                      <a16:creationId xmlns:a16="http://schemas.microsoft.com/office/drawing/2014/main" id="{BD70B1F1-1462-E673-2F1F-942DE338E7B4}"/>
                    </a:ext>
                  </a:extLst>
                </p14:cNvPr>
                <p14:cNvContentPartPr/>
                <p14:nvPr/>
              </p14:nvContentPartPr>
              <p14:xfrm>
                <a:off x="10342276" y="2323865"/>
                <a:ext cx="159120" cy="184680"/>
              </p14:xfrm>
            </p:contentPart>
          </mc:Choice>
          <mc:Fallback xmlns="">
            <p:pic>
              <p:nvPicPr>
                <p:cNvPr id="227" name="Freihand 226">
                  <a:extLst>
                    <a:ext uri="{FF2B5EF4-FFF2-40B4-BE49-F238E27FC236}">
                      <a16:creationId xmlns:a16="http://schemas.microsoft.com/office/drawing/2014/main" id="{BD70B1F1-1462-E673-2F1F-942DE338E7B4}"/>
                    </a:ext>
                  </a:extLst>
                </p:cNvPr>
                <p:cNvPicPr/>
                <p:nvPr/>
              </p:nvPicPr>
              <p:blipFill>
                <a:blip r:embed="rId293"/>
                <a:stretch>
                  <a:fillRect/>
                </a:stretch>
              </p:blipFill>
              <p:spPr>
                <a:xfrm>
                  <a:off x="10336156" y="2317745"/>
                  <a:ext cx="171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8" name="Freihand 227">
                  <a:extLst>
                    <a:ext uri="{FF2B5EF4-FFF2-40B4-BE49-F238E27FC236}">
                      <a16:creationId xmlns:a16="http://schemas.microsoft.com/office/drawing/2014/main" id="{D581BFB0-9070-C363-64B9-6314FCDC215C}"/>
                    </a:ext>
                  </a:extLst>
                </p14:cNvPr>
                <p14:cNvContentPartPr/>
                <p14:nvPr/>
              </p14:nvContentPartPr>
              <p14:xfrm>
                <a:off x="10664476" y="2265905"/>
                <a:ext cx="310680" cy="203400"/>
              </p14:xfrm>
            </p:contentPart>
          </mc:Choice>
          <mc:Fallback xmlns="">
            <p:pic>
              <p:nvPicPr>
                <p:cNvPr id="228" name="Freihand 227">
                  <a:extLst>
                    <a:ext uri="{FF2B5EF4-FFF2-40B4-BE49-F238E27FC236}">
                      <a16:creationId xmlns:a16="http://schemas.microsoft.com/office/drawing/2014/main" id="{D581BFB0-9070-C363-64B9-6314FCDC215C}"/>
                    </a:ext>
                  </a:extLst>
                </p:cNvPr>
                <p:cNvPicPr/>
                <p:nvPr/>
              </p:nvPicPr>
              <p:blipFill>
                <a:blip r:embed="rId295"/>
                <a:stretch>
                  <a:fillRect/>
                </a:stretch>
              </p:blipFill>
              <p:spPr>
                <a:xfrm>
                  <a:off x="10658356" y="2259785"/>
                  <a:ext cx="322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9" name="Freihand 228">
                  <a:extLst>
                    <a:ext uri="{FF2B5EF4-FFF2-40B4-BE49-F238E27FC236}">
                      <a16:creationId xmlns:a16="http://schemas.microsoft.com/office/drawing/2014/main" id="{598ED60A-650F-AE51-99E7-A99FF4EDDF76}"/>
                    </a:ext>
                  </a:extLst>
                </p14:cNvPr>
                <p14:cNvContentPartPr/>
                <p14:nvPr/>
              </p14:nvContentPartPr>
              <p14:xfrm>
                <a:off x="11010796" y="2343305"/>
                <a:ext cx="206640" cy="73080"/>
              </p14:xfrm>
            </p:contentPart>
          </mc:Choice>
          <mc:Fallback xmlns="">
            <p:pic>
              <p:nvPicPr>
                <p:cNvPr id="229" name="Freihand 228">
                  <a:extLst>
                    <a:ext uri="{FF2B5EF4-FFF2-40B4-BE49-F238E27FC236}">
                      <a16:creationId xmlns:a16="http://schemas.microsoft.com/office/drawing/2014/main" id="{598ED60A-650F-AE51-99E7-A99FF4EDDF76}"/>
                    </a:ext>
                  </a:extLst>
                </p:cNvPr>
                <p:cNvPicPr/>
                <p:nvPr/>
              </p:nvPicPr>
              <p:blipFill>
                <a:blip r:embed="rId297"/>
                <a:stretch>
                  <a:fillRect/>
                </a:stretch>
              </p:blipFill>
              <p:spPr>
                <a:xfrm>
                  <a:off x="11004676" y="2337185"/>
                  <a:ext cx="218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5" name="Freihand 234">
                  <a:extLst>
                    <a:ext uri="{FF2B5EF4-FFF2-40B4-BE49-F238E27FC236}">
                      <a16:creationId xmlns:a16="http://schemas.microsoft.com/office/drawing/2014/main" id="{9AC63E04-18CA-C9AE-566B-0167A0D87FAA}"/>
                    </a:ext>
                  </a:extLst>
                </p14:cNvPr>
                <p14:cNvContentPartPr/>
                <p14:nvPr/>
              </p14:nvContentPartPr>
              <p14:xfrm>
                <a:off x="9229156" y="2729585"/>
                <a:ext cx="137520" cy="181080"/>
              </p14:xfrm>
            </p:contentPart>
          </mc:Choice>
          <mc:Fallback xmlns="">
            <p:pic>
              <p:nvPicPr>
                <p:cNvPr id="235" name="Freihand 234">
                  <a:extLst>
                    <a:ext uri="{FF2B5EF4-FFF2-40B4-BE49-F238E27FC236}">
                      <a16:creationId xmlns:a16="http://schemas.microsoft.com/office/drawing/2014/main" id="{9AC63E04-18CA-C9AE-566B-0167A0D87FAA}"/>
                    </a:ext>
                  </a:extLst>
                </p:cNvPr>
                <p:cNvPicPr/>
                <p:nvPr/>
              </p:nvPicPr>
              <p:blipFill>
                <a:blip r:embed="rId299"/>
                <a:stretch>
                  <a:fillRect/>
                </a:stretch>
              </p:blipFill>
              <p:spPr>
                <a:xfrm>
                  <a:off x="9223036" y="2723465"/>
                  <a:ext cx="149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6" name="Freihand 235">
                  <a:extLst>
                    <a:ext uri="{FF2B5EF4-FFF2-40B4-BE49-F238E27FC236}">
                      <a16:creationId xmlns:a16="http://schemas.microsoft.com/office/drawing/2014/main" id="{369858EB-EB67-0BA4-F512-0A8E37DC5EEB}"/>
                    </a:ext>
                  </a:extLst>
                </p14:cNvPr>
                <p14:cNvContentPartPr/>
                <p14:nvPr/>
              </p14:nvContentPartPr>
              <p14:xfrm>
                <a:off x="9301876" y="2809865"/>
                <a:ext cx="551160" cy="114480"/>
              </p14:xfrm>
            </p:contentPart>
          </mc:Choice>
          <mc:Fallback xmlns="">
            <p:pic>
              <p:nvPicPr>
                <p:cNvPr id="236" name="Freihand 235">
                  <a:extLst>
                    <a:ext uri="{FF2B5EF4-FFF2-40B4-BE49-F238E27FC236}">
                      <a16:creationId xmlns:a16="http://schemas.microsoft.com/office/drawing/2014/main" id="{369858EB-EB67-0BA4-F512-0A8E37DC5EEB}"/>
                    </a:ext>
                  </a:extLst>
                </p:cNvPr>
                <p:cNvPicPr/>
                <p:nvPr/>
              </p:nvPicPr>
              <p:blipFill>
                <a:blip r:embed="rId301"/>
                <a:stretch>
                  <a:fillRect/>
                </a:stretch>
              </p:blipFill>
              <p:spPr>
                <a:xfrm>
                  <a:off x="9295756" y="2803745"/>
                  <a:ext cx="56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7" name="Freihand 236">
                  <a:extLst>
                    <a:ext uri="{FF2B5EF4-FFF2-40B4-BE49-F238E27FC236}">
                      <a16:creationId xmlns:a16="http://schemas.microsoft.com/office/drawing/2014/main" id="{59718CD9-1B25-592A-C396-18BEE7609283}"/>
                    </a:ext>
                  </a:extLst>
                </p14:cNvPr>
                <p14:cNvContentPartPr/>
                <p14:nvPr/>
              </p14:nvContentPartPr>
              <p14:xfrm>
                <a:off x="10073356" y="2801945"/>
                <a:ext cx="254160" cy="94680"/>
              </p14:xfrm>
            </p:contentPart>
          </mc:Choice>
          <mc:Fallback xmlns="">
            <p:pic>
              <p:nvPicPr>
                <p:cNvPr id="237" name="Freihand 236">
                  <a:extLst>
                    <a:ext uri="{FF2B5EF4-FFF2-40B4-BE49-F238E27FC236}">
                      <a16:creationId xmlns:a16="http://schemas.microsoft.com/office/drawing/2014/main" id="{59718CD9-1B25-592A-C396-18BEE7609283}"/>
                    </a:ext>
                  </a:extLst>
                </p:cNvPr>
                <p:cNvPicPr/>
                <p:nvPr/>
              </p:nvPicPr>
              <p:blipFill>
                <a:blip r:embed="rId303"/>
                <a:stretch>
                  <a:fillRect/>
                </a:stretch>
              </p:blipFill>
              <p:spPr>
                <a:xfrm>
                  <a:off x="10067236" y="2795825"/>
                  <a:ext cx="266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8" name="Freihand 237">
                  <a:extLst>
                    <a:ext uri="{FF2B5EF4-FFF2-40B4-BE49-F238E27FC236}">
                      <a16:creationId xmlns:a16="http://schemas.microsoft.com/office/drawing/2014/main" id="{B99A7BD2-0933-B8BA-A7BE-96687085B9BB}"/>
                    </a:ext>
                  </a:extLst>
                </p14:cNvPr>
                <p14:cNvContentPartPr/>
                <p14:nvPr/>
              </p14:nvContentPartPr>
              <p14:xfrm>
                <a:off x="10385476" y="2681345"/>
                <a:ext cx="170280" cy="140760"/>
              </p14:xfrm>
            </p:contentPart>
          </mc:Choice>
          <mc:Fallback xmlns="">
            <p:pic>
              <p:nvPicPr>
                <p:cNvPr id="238" name="Freihand 237">
                  <a:extLst>
                    <a:ext uri="{FF2B5EF4-FFF2-40B4-BE49-F238E27FC236}">
                      <a16:creationId xmlns:a16="http://schemas.microsoft.com/office/drawing/2014/main" id="{B99A7BD2-0933-B8BA-A7BE-96687085B9BB}"/>
                    </a:ext>
                  </a:extLst>
                </p:cNvPr>
                <p:cNvPicPr/>
                <p:nvPr/>
              </p:nvPicPr>
              <p:blipFill>
                <a:blip r:embed="rId305"/>
                <a:stretch>
                  <a:fillRect/>
                </a:stretch>
              </p:blipFill>
              <p:spPr>
                <a:xfrm>
                  <a:off x="10379356" y="2675225"/>
                  <a:ext cx="182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9" name="Freihand 238">
                  <a:extLst>
                    <a:ext uri="{FF2B5EF4-FFF2-40B4-BE49-F238E27FC236}">
                      <a16:creationId xmlns:a16="http://schemas.microsoft.com/office/drawing/2014/main" id="{1EFB8185-379F-44B0-A9D6-F3884E0F4C00}"/>
                    </a:ext>
                  </a:extLst>
                </p14:cNvPr>
                <p14:cNvContentPartPr/>
                <p14:nvPr/>
              </p14:nvContentPartPr>
              <p14:xfrm>
                <a:off x="10798396" y="2649665"/>
                <a:ext cx="353880" cy="130320"/>
              </p14:xfrm>
            </p:contentPart>
          </mc:Choice>
          <mc:Fallback xmlns="">
            <p:pic>
              <p:nvPicPr>
                <p:cNvPr id="239" name="Freihand 238">
                  <a:extLst>
                    <a:ext uri="{FF2B5EF4-FFF2-40B4-BE49-F238E27FC236}">
                      <a16:creationId xmlns:a16="http://schemas.microsoft.com/office/drawing/2014/main" id="{1EFB8185-379F-44B0-A9D6-F3884E0F4C00}"/>
                    </a:ext>
                  </a:extLst>
                </p:cNvPr>
                <p:cNvPicPr/>
                <p:nvPr/>
              </p:nvPicPr>
              <p:blipFill>
                <a:blip r:embed="rId307"/>
                <a:stretch>
                  <a:fillRect/>
                </a:stretch>
              </p:blipFill>
              <p:spPr>
                <a:xfrm>
                  <a:off x="10792276" y="2643545"/>
                  <a:ext cx="366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0" name="Freihand 239">
                  <a:extLst>
                    <a:ext uri="{FF2B5EF4-FFF2-40B4-BE49-F238E27FC236}">
                      <a16:creationId xmlns:a16="http://schemas.microsoft.com/office/drawing/2014/main" id="{7CE049B2-F92E-6481-8E92-77676AEA4A0F}"/>
                    </a:ext>
                  </a:extLst>
                </p14:cNvPr>
                <p14:cNvContentPartPr/>
                <p14:nvPr/>
              </p14:nvContentPartPr>
              <p14:xfrm>
                <a:off x="11143996" y="2610425"/>
                <a:ext cx="190080" cy="158760"/>
              </p14:xfrm>
            </p:contentPart>
          </mc:Choice>
          <mc:Fallback xmlns="">
            <p:pic>
              <p:nvPicPr>
                <p:cNvPr id="240" name="Freihand 239">
                  <a:extLst>
                    <a:ext uri="{FF2B5EF4-FFF2-40B4-BE49-F238E27FC236}">
                      <a16:creationId xmlns:a16="http://schemas.microsoft.com/office/drawing/2014/main" id="{7CE049B2-F92E-6481-8E92-77676AEA4A0F}"/>
                    </a:ext>
                  </a:extLst>
                </p:cNvPr>
                <p:cNvPicPr/>
                <p:nvPr/>
              </p:nvPicPr>
              <p:blipFill>
                <a:blip r:embed="rId309"/>
                <a:stretch>
                  <a:fillRect/>
                </a:stretch>
              </p:blipFill>
              <p:spPr>
                <a:xfrm>
                  <a:off x="11137876" y="2604305"/>
                  <a:ext cx="202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1" name="Freihand 240">
                  <a:extLst>
                    <a:ext uri="{FF2B5EF4-FFF2-40B4-BE49-F238E27FC236}">
                      <a16:creationId xmlns:a16="http://schemas.microsoft.com/office/drawing/2014/main" id="{EED92083-BA55-9B74-5F60-5CA046A8A6B0}"/>
                    </a:ext>
                  </a:extLst>
                </p14:cNvPr>
                <p14:cNvContentPartPr/>
                <p14:nvPr/>
              </p14:nvContentPartPr>
              <p14:xfrm>
                <a:off x="11377636" y="2639225"/>
                <a:ext cx="84960" cy="100440"/>
              </p14:xfrm>
            </p:contentPart>
          </mc:Choice>
          <mc:Fallback xmlns="">
            <p:pic>
              <p:nvPicPr>
                <p:cNvPr id="241" name="Freihand 240">
                  <a:extLst>
                    <a:ext uri="{FF2B5EF4-FFF2-40B4-BE49-F238E27FC236}">
                      <a16:creationId xmlns:a16="http://schemas.microsoft.com/office/drawing/2014/main" id="{EED92083-BA55-9B74-5F60-5CA046A8A6B0}"/>
                    </a:ext>
                  </a:extLst>
                </p:cNvPr>
                <p:cNvPicPr/>
                <p:nvPr/>
              </p:nvPicPr>
              <p:blipFill>
                <a:blip r:embed="rId311"/>
                <a:stretch>
                  <a:fillRect/>
                </a:stretch>
              </p:blipFill>
              <p:spPr>
                <a:xfrm>
                  <a:off x="11371516" y="2633105"/>
                  <a:ext cx="97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8" name="Freihand 247">
                  <a:extLst>
                    <a:ext uri="{FF2B5EF4-FFF2-40B4-BE49-F238E27FC236}">
                      <a16:creationId xmlns:a16="http://schemas.microsoft.com/office/drawing/2014/main" id="{D0BFEB11-2690-84AA-B804-AA6F1178D3EE}"/>
                    </a:ext>
                  </a:extLst>
                </p14:cNvPr>
                <p14:cNvContentPartPr/>
                <p14:nvPr/>
              </p14:nvContentPartPr>
              <p14:xfrm>
                <a:off x="9160036" y="3079865"/>
                <a:ext cx="150840" cy="152280"/>
              </p14:xfrm>
            </p:contentPart>
          </mc:Choice>
          <mc:Fallback xmlns="">
            <p:pic>
              <p:nvPicPr>
                <p:cNvPr id="248" name="Freihand 247">
                  <a:extLst>
                    <a:ext uri="{FF2B5EF4-FFF2-40B4-BE49-F238E27FC236}">
                      <a16:creationId xmlns:a16="http://schemas.microsoft.com/office/drawing/2014/main" id="{D0BFEB11-2690-84AA-B804-AA6F1178D3EE}"/>
                    </a:ext>
                  </a:extLst>
                </p:cNvPr>
                <p:cNvPicPr/>
                <p:nvPr/>
              </p:nvPicPr>
              <p:blipFill>
                <a:blip r:embed="rId313"/>
                <a:stretch>
                  <a:fillRect/>
                </a:stretch>
              </p:blipFill>
              <p:spPr>
                <a:xfrm>
                  <a:off x="9153916" y="3073745"/>
                  <a:ext cx="163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9" name="Freihand 248">
                  <a:extLst>
                    <a:ext uri="{FF2B5EF4-FFF2-40B4-BE49-F238E27FC236}">
                      <a16:creationId xmlns:a16="http://schemas.microsoft.com/office/drawing/2014/main" id="{D25EEA88-E371-56ED-A257-ECD5738016BE}"/>
                    </a:ext>
                  </a:extLst>
                </p14:cNvPr>
                <p14:cNvContentPartPr/>
                <p14:nvPr/>
              </p14:nvContentPartPr>
              <p14:xfrm>
                <a:off x="9354076" y="3049265"/>
                <a:ext cx="51480" cy="11880"/>
              </p14:xfrm>
            </p:contentPart>
          </mc:Choice>
          <mc:Fallback xmlns="">
            <p:pic>
              <p:nvPicPr>
                <p:cNvPr id="249" name="Freihand 248">
                  <a:extLst>
                    <a:ext uri="{FF2B5EF4-FFF2-40B4-BE49-F238E27FC236}">
                      <a16:creationId xmlns:a16="http://schemas.microsoft.com/office/drawing/2014/main" id="{D25EEA88-E371-56ED-A257-ECD5738016BE}"/>
                    </a:ext>
                  </a:extLst>
                </p:cNvPr>
                <p:cNvPicPr/>
                <p:nvPr/>
              </p:nvPicPr>
              <p:blipFill>
                <a:blip r:embed="rId315"/>
                <a:stretch>
                  <a:fillRect/>
                </a:stretch>
              </p:blipFill>
              <p:spPr>
                <a:xfrm>
                  <a:off x="9347956" y="3043145"/>
                  <a:ext cx="63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0" name="Freihand 249">
                  <a:extLst>
                    <a:ext uri="{FF2B5EF4-FFF2-40B4-BE49-F238E27FC236}">
                      <a16:creationId xmlns:a16="http://schemas.microsoft.com/office/drawing/2014/main" id="{BEE6C277-2347-A0B7-9E22-072DC8AE0231}"/>
                    </a:ext>
                  </a:extLst>
                </p14:cNvPr>
                <p14:cNvContentPartPr/>
                <p14:nvPr/>
              </p14:nvContentPartPr>
              <p14:xfrm>
                <a:off x="9453796" y="2990585"/>
                <a:ext cx="117360" cy="179280"/>
              </p14:xfrm>
            </p:contentPart>
          </mc:Choice>
          <mc:Fallback xmlns="">
            <p:pic>
              <p:nvPicPr>
                <p:cNvPr id="250" name="Freihand 249">
                  <a:extLst>
                    <a:ext uri="{FF2B5EF4-FFF2-40B4-BE49-F238E27FC236}">
                      <a16:creationId xmlns:a16="http://schemas.microsoft.com/office/drawing/2014/main" id="{BEE6C277-2347-A0B7-9E22-072DC8AE0231}"/>
                    </a:ext>
                  </a:extLst>
                </p:cNvPr>
                <p:cNvPicPr/>
                <p:nvPr/>
              </p:nvPicPr>
              <p:blipFill>
                <a:blip r:embed="rId317"/>
                <a:stretch>
                  <a:fillRect/>
                </a:stretch>
              </p:blipFill>
              <p:spPr>
                <a:xfrm>
                  <a:off x="9447676" y="2984465"/>
                  <a:ext cx="129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1" name="Freihand 250">
                  <a:extLst>
                    <a:ext uri="{FF2B5EF4-FFF2-40B4-BE49-F238E27FC236}">
                      <a16:creationId xmlns:a16="http://schemas.microsoft.com/office/drawing/2014/main" id="{B7F74DEA-0953-F194-D243-93ED731F69CA}"/>
                    </a:ext>
                  </a:extLst>
                </p14:cNvPr>
                <p14:cNvContentPartPr/>
                <p14:nvPr/>
              </p14:nvContentPartPr>
              <p14:xfrm>
                <a:off x="9704356" y="3069425"/>
                <a:ext cx="147960" cy="81720"/>
              </p14:xfrm>
            </p:contentPart>
          </mc:Choice>
          <mc:Fallback xmlns="">
            <p:pic>
              <p:nvPicPr>
                <p:cNvPr id="251" name="Freihand 250">
                  <a:extLst>
                    <a:ext uri="{FF2B5EF4-FFF2-40B4-BE49-F238E27FC236}">
                      <a16:creationId xmlns:a16="http://schemas.microsoft.com/office/drawing/2014/main" id="{B7F74DEA-0953-F194-D243-93ED731F69CA}"/>
                    </a:ext>
                  </a:extLst>
                </p:cNvPr>
                <p:cNvPicPr/>
                <p:nvPr/>
              </p:nvPicPr>
              <p:blipFill>
                <a:blip r:embed="rId319"/>
                <a:stretch>
                  <a:fillRect/>
                </a:stretch>
              </p:blipFill>
              <p:spPr>
                <a:xfrm>
                  <a:off x="9698236" y="3063305"/>
                  <a:ext cx="160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2" name="Freihand 251">
                  <a:extLst>
                    <a:ext uri="{FF2B5EF4-FFF2-40B4-BE49-F238E27FC236}">
                      <a16:creationId xmlns:a16="http://schemas.microsoft.com/office/drawing/2014/main" id="{739D1DC8-3760-EBBB-7802-F7AE4E7C5910}"/>
                    </a:ext>
                  </a:extLst>
                </p14:cNvPr>
                <p14:cNvContentPartPr/>
                <p14:nvPr/>
              </p14:nvContentPartPr>
              <p14:xfrm>
                <a:off x="9900916" y="3064025"/>
                <a:ext cx="59040" cy="87480"/>
              </p14:xfrm>
            </p:contentPart>
          </mc:Choice>
          <mc:Fallback xmlns="">
            <p:pic>
              <p:nvPicPr>
                <p:cNvPr id="252" name="Freihand 251">
                  <a:extLst>
                    <a:ext uri="{FF2B5EF4-FFF2-40B4-BE49-F238E27FC236}">
                      <a16:creationId xmlns:a16="http://schemas.microsoft.com/office/drawing/2014/main" id="{739D1DC8-3760-EBBB-7802-F7AE4E7C5910}"/>
                    </a:ext>
                  </a:extLst>
                </p:cNvPr>
                <p:cNvPicPr/>
                <p:nvPr/>
              </p:nvPicPr>
              <p:blipFill>
                <a:blip r:embed="rId321"/>
                <a:stretch>
                  <a:fillRect/>
                </a:stretch>
              </p:blipFill>
              <p:spPr>
                <a:xfrm>
                  <a:off x="9894796" y="3057905"/>
                  <a:ext cx="71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3" name="Freihand 252">
                  <a:extLst>
                    <a:ext uri="{FF2B5EF4-FFF2-40B4-BE49-F238E27FC236}">
                      <a16:creationId xmlns:a16="http://schemas.microsoft.com/office/drawing/2014/main" id="{D19EF93D-429E-0B51-2DF5-D12A655E9ABD}"/>
                    </a:ext>
                  </a:extLst>
                </p14:cNvPr>
                <p14:cNvContentPartPr/>
                <p14:nvPr/>
              </p14:nvContentPartPr>
              <p14:xfrm>
                <a:off x="9949516" y="3064025"/>
                <a:ext cx="27000" cy="109440"/>
              </p14:xfrm>
            </p:contentPart>
          </mc:Choice>
          <mc:Fallback xmlns="">
            <p:pic>
              <p:nvPicPr>
                <p:cNvPr id="253" name="Freihand 252">
                  <a:extLst>
                    <a:ext uri="{FF2B5EF4-FFF2-40B4-BE49-F238E27FC236}">
                      <a16:creationId xmlns:a16="http://schemas.microsoft.com/office/drawing/2014/main" id="{D19EF93D-429E-0B51-2DF5-D12A655E9ABD}"/>
                    </a:ext>
                  </a:extLst>
                </p:cNvPr>
                <p:cNvPicPr/>
                <p:nvPr/>
              </p:nvPicPr>
              <p:blipFill>
                <a:blip r:embed="rId323"/>
                <a:stretch>
                  <a:fillRect/>
                </a:stretch>
              </p:blipFill>
              <p:spPr>
                <a:xfrm>
                  <a:off x="9943396" y="3057905"/>
                  <a:ext cx="39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4" name="Freihand 253">
                  <a:extLst>
                    <a:ext uri="{FF2B5EF4-FFF2-40B4-BE49-F238E27FC236}">
                      <a16:creationId xmlns:a16="http://schemas.microsoft.com/office/drawing/2014/main" id="{C1A03423-0DB2-419A-8625-5C673599AB25}"/>
                    </a:ext>
                  </a:extLst>
                </p14:cNvPr>
                <p14:cNvContentPartPr/>
                <p14:nvPr/>
              </p14:nvContentPartPr>
              <p14:xfrm>
                <a:off x="10066516" y="2971505"/>
                <a:ext cx="162360" cy="164520"/>
              </p14:xfrm>
            </p:contentPart>
          </mc:Choice>
          <mc:Fallback xmlns="">
            <p:pic>
              <p:nvPicPr>
                <p:cNvPr id="254" name="Freihand 253">
                  <a:extLst>
                    <a:ext uri="{FF2B5EF4-FFF2-40B4-BE49-F238E27FC236}">
                      <a16:creationId xmlns:a16="http://schemas.microsoft.com/office/drawing/2014/main" id="{C1A03423-0DB2-419A-8625-5C673599AB25}"/>
                    </a:ext>
                  </a:extLst>
                </p:cNvPr>
                <p:cNvPicPr/>
                <p:nvPr/>
              </p:nvPicPr>
              <p:blipFill>
                <a:blip r:embed="rId325"/>
                <a:stretch>
                  <a:fillRect/>
                </a:stretch>
              </p:blipFill>
              <p:spPr>
                <a:xfrm>
                  <a:off x="10060396" y="2965385"/>
                  <a:ext cx="174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5" name="Freihand 254">
                  <a:extLst>
                    <a:ext uri="{FF2B5EF4-FFF2-40B4-BE49-F238E27FC236}">
                      <a16:creationId xmlns:a16="http://schemas.microsoft.com/office/drawing/2014/main" id="{E58649F1-5498-D7B4-A05C-8A98E1DDD3EF}"/>
                    </a:ext>
                  </a:extLst>
                </p14:cNvPr>
                <p14:cNvContentPartPr/>
                <p14:nvPr/>
              </p14:nvContentPartPr>
              <p14:xfrm>
                <a:off x="10412476" y="2949185"/>
                <a:ext cx="221400" cy="150480"/>
              </p14:xfrm>
            </p:contentPart>
          </mc:Choice>
          <mc:Fallback xmlns="">
            <p:pic>
              <p:nvPicPr>
                <p:cNvPr id="255" name="Freihand 254">
                  <a:extLst>
                    <a:ext uri="{FF2B5EF4-FFF2-40B4-BE49-F238E27FC236}">
                      <a16:creationId xmlns:a16="http://schemas.microsoft.com/office/drawing/2014/main" id="{E58649F1-5498-D7B4-A05C-8A98E1DDD3EF}"/>
                    </a:ext>
                  </a:extLst>
                </p:cNvPr>
                <p:cNvPicPr/>
                <p:nvPr/>
              </p:nvPicPr>
              <p:blipFill>
                <a:blip r:embed="rId327"/>
                <a:stretch>
                  <a:fillRect/>
                </a:stretch>
              </p:blipFill>
              <p:spPr>
                <a:xfrm>
                  <a:off x="10406356" y="2943065"/>
                  <a:ext cx="233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6" name="Freihand 255">
                  <a:extLst>
                    <a:ext uri="{FF2B5EF4-FFF2-40B4-BE49-F238E27FC236}">
                      <a16:creationId xmlns:a16="http://schemas.microsoft.com/office/drawing/2014/main" id="{EB091E2D-C16B-9417-A586-F49E48A9B703}"/>
                    </a:ext>
                  </a:extLst>
                </p14:cNvPr>
                <p14:cNvContentPartPr/>
                <p14:nvPr/>
              </p14:nvContentPartPr>
              <p14:xfrm>
                <a:off x="10619116" y="2900945"/>
                <a:ext cx="3960" cy="7200"/>
              </p14:xfrm>
            </p:contentPart>
          </mc:Choice>
          <mc:Fallback xmlns="">
            <p:pic>
              <p:nvPicPr>
                <p:cNvPr id="256" name="Freihand 255">
                  <a:extLst>
                    <a:ext uri="{FF2B5EF4-FFF2-40B4-BE49-F238E27FC236}">
                      <a16:creationId xmlns:a16="http://schemas.microsoft.com/office/drawing/2014/main" id="{EB091E2D-C16B-9417-A586-F49E48A9B703}"/>
                    </a:ext>
                  </a:extLst>
                </p:cNvPr>
                <p:cNvPicPr/>
                <p:nvPr/>
              </p:nvPicPr>
              <p:blipFill>
                <a:blip r:embed="rId329"/>
                <a:stretch>
                  <a:fillRect/>
                </a:stretch>
              </p:blipFill>
              <p:spPr>
                <a:xfrm>
                  <a:off x="10612996" y="2894825"/>
                  <a:ext cx="16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7" name="Freihand 256">
                  <a:extLst>
                    <a:ext uri="{FF2B5EF4-FFF2-40B4-BE49-F238E27FC236}">
                      <a16:creationId xmlns:a16="http://schemas.microsoft.com/office/drawing/2014/main" id="{2CA20391-9393-53F3-B600-B99CE9BBE9F0}"/>
                    </a:ext>
                  </a:extLst>
                </p14:cNvPr>
                <p14:cNvContentPartPr/>
                <p14:nvPr/>
              </p14:nvContentPartPr>
              <p14:xfrm>
                <a:off x="10728196" y="2897345"/>
                <a:ext cx="110160" cy="183240"/>
              </p14:xfrm>
            </p:contentPart>
          </mc:Choice>
          <mc:Fallback xmlns="">
            <p:pic>
              <p:nvPicPr>
                <p:cNvPr id="257" name="Freihand 256">
                  <a:extLst>
                    <a:ext uri="{FF2B5EF4-FFF2-40B4-BE49-F238E27FC236}">
                      <a16:creationId xmlns:a16="http://schemas.microsoft.com/office/drawing/2014/main" id="{2CA20391-9393-53F3-B600-B99CE9BBE9F0}"/>
                    </a:ext>
                  </a:extLst>
                </p:cNvPr>
                <p:cNvPicPr/>
                <p:nvPr/>
              </p:nvPicPr>
              <p:blipFill>
                <a:blip r:embed="rId331"/>
                <a:stretch>
                  <a:fillRect/>
                </a:stretch>
              </p:blipFill>
              <p:spPr>
                <a:xfrm>
                  <a:off x="10722076" y="2891225"/>
                  <a:ext cx="122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8" name="Freihand 257">
                  <a:extLst>
                    <a:ext uri="{FF2B5EF4-FFF2-40B4-BE49-F238E27FC236}">
                      <a16:creationId xmlns:a16="http://schemas.microsoft.com/office/drawing/2014/main" id="{F207BA85-EAE2-7412-D65F-D4F538ADDCE3}"/>
                    </a:ext>
                  </a:extLst>
                </p14:cNvPr>
                <p14:cNvContentPartPr/>
                <p14:nvPr/>
              </p14:nvContentPartPr>
              <p14:xfrm>
                <a:off x="10816396" y="2998145"/>
                <a:ext cx="179280" cy="116640"/>
              </p14:xfrm>
            </p:contentPart>
          </mc:Choice>
          <mc:Fallback xmlns="">
            <p:pic>
              <p:nvPicPr>
                <p:cNvPr id="258" name="Freihand 257">
                  <a:extLst>
                    <a:ext uri="{FF2B5EF4-FFF2-40B4-BE49-F238E27FC236}">
                      <a16:creationId xmlns:a16="http://schemas.microsoft.com/office/drawing/2014/main" id="{F207BA85-EAE2-7412-D65F-D4F538ADDCE3}"/>
                    </a:ext>
                  </a:extLst>
                </p:cNvPr>
                <p:cNvPicPr/>
                <p:nvPr/>
              </p:nvPicPr>
              <p:blipFill>
                <a:blip r:embed="rId333"/>
                <a:stretch>
                  <a:fillRect/>
                </a:stretch>
              </p:blipFill>
              <p:spPr>
                <a:xfrm>
                  <a:off x="10810276" y="2992025"/>
                  <a:ext cx="19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9" name="Freihand 258">
                  <a:extLst>
                    <a:ext uri="{FF2B5EF4-FFF2-40B4-BE49-F238E27FC236}">
                      <a16:creationId xmlns:a16="http://schemas.microsoft.com/office/drawing/2014/main" id="{EA70BE1B-D57D-AC32-E899-834F8787CE72}"/>
                    </a:ext>
                  </a:extLst>
                </p14:cNvPr>
                <p14:cNvContentPartPr/>
                <p14:nvPr/>
              </p14:nvContentPartPr>
              <p14:xfrm>
                <a:off x="11106916" y="2996705"/>
                <a:ext cx="128880" cy="106920"/>
              </p14:xfrm>
            </p:contentPart>
          </mc:Choice>
          <mc:Fallback xmlns="">
            <p:pic>
              <p:nvPicPr>
                <p:cNvPr id="259" name="Freihand 258">
                  <a:extLst>
                    <a:ext uri="{FF2B5EF4-FFF2-40B4-BE49-F238E27FC236}">
                      <a16:creationId xmlns:a16="http://schemas.microsoft.com/office/drawing/2014/main" id="{EA70BE1B-D57D-AC32-E899-834F8787CE72}"/>
                    </a:ext>
                  </a:extLst>
                </p:cNvPr>
                <p:cNvPicPr/>
                <p:nvPr/>
              </p:nvPicPr>
              <p:blipFill>
                <a:blip r:embed="rId335"/>
                <a:stretch>
                  <a:fillRect/>
                </a:stretch>
              </p:blipFill>
              <p:spPr>
                <a:xfrm>
                  <a:off x="11100796" y="2990585"/>
                  <a:ext cx="141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0" name="Freihand 259">
                  <a:extLst>
                    <a:ext uri="{FF2B5EF4-FFF2-40B4-BE49-F238E27FC236}">
                      <a16:creationId xmlns:a16="http://schemas.microsoft.com/office/drawing/2014/main" id="{336BF9CD-63CC-5971-7A44-51F4931C2E1B}"/>
                    </a:ext>
                  </a:extLst>
                </p14:cNvPr>
                <p14:cNvContentPartPr/>
                <p14:nvPr/>
              </p14:nvContentPartPr>
              <p14:xfrm>
                <a:off x="11269996" y="2938385"/>
                <a:ext cx="93600" cy="140760"/>
              </p14:xfrm>
            </p:contentPart>
          </mc:Choice>
          <mc:Fallback xmlns="">
            <p:pic>
              <p:nvPicPr>
                <p:cNvPr id="260" name="Freihand 259">
                  <a:extLst>
                    <a:ext uri="{FF2B5EF4-FFF2-40B4-BE49-F238E27FC236}">
                      <a16:creationId xmlns:a16="http://schemas.microsoft.com/office/drawing/2014/main" id="{336BF9CD-63CC-5971-7A44-51F4931C2E1B}"/>
                    </a:ext>
                  </a:extLst>
                </p:cNvPr>
                <p:cNvPicPr/>
                <p:nvPr/>
              </p:nvPicPr>
              <p:blipFill>
                <a:blip r:embed="rId337"/>
                <a:stretch>
                  <a:fillRect/>
                </a:stretch>
              </p:blipFill>
              <p:spPr>
                <a:xfrm>
                  <a:off x="11263876" y="2932265"/>
                  <a:ext cx="105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1" name="Freihand 260">
                  <a:extLst>
                    <a:ext uri="{FF2B5EF4-FFF2-40B4-BE49-F238E27FC236}">
                      <a16:creationId xmlns:a16="http://schemas.microsoft.com/office/drawing/2014/main" id="{F58700DE-7FD8-6920-B068-BFD85C821E6A}"/>
                    </a:ext>
                  </a:extLst>
                </p14:cNvPr>
                <p14:cNvContentPartPr/>
                <p14:nvPr/>
              </p14:nvContentPartPr>
              <p14:xfrm>
                <a:off x="11411476" y="2997065"/>
                <a:ext cx="164160" cy="86400"/>
              </p14:xfrm>
            </p:contentPart>
          </mc:Choice>
          <mc:Fallback xmlns="">
            <p:pic>
              <p:nvPicPr>
                <p:cNvPr id="261" name="Freihand 260">
                  <a:extLst>
                    <a:ext uri="{FF2B5EF4-FFF2-40B4-BE49-F238E27FC236}">
                      <a16:creationId xmlns:a16="http://schemas.microsoft.com/office/drawing/2014/main" id="{F58700DE-7FD8-6920-B068-BFD85C821E6A}"/>
                    </a:ext>
                  </a:extLst>
                </p:cNvPr>
                <p:cNvPicPr/>
                <p:nvPr/>
              </p:nvPicPr>
              <p:blipFill>
                <a:blip r:embed="rId339"/>
                <a:stretch>
                  <a:fillRect/>
                </a:stretch>
              </p:blipFill>
              <p:spPr>
                <a:xfrm>
                  <a:off x="11405356" y="2990945"/>
                  <a:ext cx="176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 name="Freihand 210">
                  <a:extLst>
                    <a:ext uri="{FF2B5EF4-FFF2-40B4-BE49-F238E27FC236}">
                      <a16:creationId xmlns:a16="http://schemas.microsoft.com/office/drawing/2014/main" id="{9F1BE97F-8E8A-EB26-7C44-42AD1CA8A04B}"/>
                    </a:ext>
                  </a:extLst>
                </p14:cNvPr>
                <p14:cNvContentPartPr/>
                <p14:nvPr/>
              </p14:nvContentPartPr>
              <p14:xfrm>
                <a:off x="7759636" y="2575505"/>
                <a:ext cx="12240" cy="175320"/>
              </p14:xfrm>
            </p:contentPart>
          </mc:Choice>
          <mc:Fallback xmlns="">
            <p:pic>
              <p:nvPicPr>
                <p:cNvPr id="211" name="Freihand 210">
                  <a:extLst>
                    <a:ext uri="{FF2B5EF4-FFF2-40B4-BE49-F238E27FC236}">
                      <a16:creationId xmlns:a16="http://schemas.microsoft.com/office/drawing/2014/main" id="{9F1BE97F-8E8A-EB26-7C44-42AD1CA8A04B}"/>
                    </a:ext>
                  </a:extLst>
                </p:cNvPr>
                <p:cNvPicPr/>
                <p:nvPr/>
              </p:nvPicPr>
              <p:blipFill>
                <a:blip r:embed="rId341"/>
                <a:stretch>
                  <a:fillRect/>
                </a:stretch>
              </p:blipFill>
              <p:spPr>
                <a:xfrm>
                  <a:off x="7753516" y="2569385"/>
                  <a:ext cx="24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2" name="Freihand 211">
                  <a:extLst>
                    <a:ext uri="{FF2B5EF4-FFF2-40B4-BE49-F238E27FC236}">
                      <a16:creationId xmlns:a16="http://schemas.microsoft.com/office/drawing/2014/main" id="{20E2CF7E-810F-56F3-3833-1A0D30866443}"/>
                    </a:ext>
                  </a:extLst>
                </p14:cNvPr>
                <p14:cNvContentPartPr/>
                <p14:nvPr/>
              </p14:nvContentPartPr>
              <p14:xfrm>
                <a:off x="7676116" y="2563985"/>
                <a:ext cx="169200" cy="191160"/>
              </p14:xfrm>
            </p:contentPart>
          </mc:Choice>
          <mc:Fallback xmlns="">
            <p:pic>
              <p:nvPicPr>
                <p:cNvPr id="212" name="Freihand 211">
                  <a:extLst>
                    <a:ext uri="{FF2B5EF4-FFF2-40B4-BE49-F238E27FC236}">
                      <a16:creationId xmlns:a16="http://schemas.microsoft.com/office/drawing/2014/main" id="{20E2CF7E-810F-56F3-3833-1A0D30866443}"/>
                    </a:ext>
                  </a:extLst>
                </p:cNvPr>
                <p:cNvPicPr/>
                <p:nvPr/>
              </p:nvPicPr>
              <p:blipFill>
                <a:blip r:embed="rId343"/>
                <a:stretch>
                  <a:fillRect/>
                </a:stretch>
              </p:blipFill>
              <p:spPr>
                <a:xfrm>
                  <a:off x="7669996" y="2557865"/>
                  <a:ext cx="181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3" name="Freihand 212">
                  <a:extLst>
                    <a:ext uri="{FF2B5EF4-FFF2-40B4-BE49-F238E27FC236}">
                      <a16:creationId xmlns:a16="http://schemas.microsoft.com/office/drawing/2014/main" id="{2BE48DE7-C2C3-93D4-DB16-EF7B6E56C240}"/>
                    </a:ext>
                  </a:extLst>
                </p14:cNvPr>
                <p14:cNvContentPartPr/>
                <p14:nvPr/>
              </p14:nvContentPartPr>
              <p14:xfrm>
                <a:off x="7883476" y="2576225"/>
                <a:ext cx="150120" cy="146160"/>
              </p14:xfrm>
            </p:contentPart>
          </mc:Choice>
          <mc:Fallback xmlns="">
            <p:pic>
              <p:nvPicPr>
                <p:cNvPr id="213" name="Freihand 212">
                  <a:extLst>
                    <a:ext uri="{FF2B5EF4-FFF2-40B4-BE49-F238E27FC236}">
                      <a16:creationId xmlns:a16="http://schemas.microsoft.com/office/drawing/2014/main" id="{2BE48DE7-C2C3-93D4-DB16-EF7B6E56C240}"/>
                    </a:ext>
                  </a:extLst>
                </p:cNvPr>
                <p:cNvPicPr/>
                <p:nvPr/>
              </p:nvPicPr>
              <p:blipFill>
                <a:blip r:embed="rId345"/>
                <a:stretch>
                  <a:fillRect/>
                </a:stretch>
              </p:blipFill>
              <p:spPr>
                <a:xfrm>
                  <a:off x="7877356" y="2570105"/>
                  <a:ext cx="162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4" name="Freihand 213">
                  <a:extLst>
                    <a:ext uri="{FF2B5EF4-FFF2-40B4-BE49-F238E27FC236}">
                      <a16:creationId xmlns:a16="http://schemas.microsoft.com/office/drawing/2014/main" id="{6D792D78-2C5F-05A8-5E23-3E9906AC5C99}"/>
                    </a:ext>
                  </a:extLst>
                </p14:cNvPr>
                <p14:cNvContentPartPr/>
                <p14:nvPr/>
              </p14:nvContentPartPr>
              <p14:xfrm>
                <a:off x="7966996" y="2516105"/>
                <a:ext cx="6120" cy="9000"/>
              </p14:xfrm>
            </p:contentPart>
          </mc:Choice>
          <mc:Fallback xmlns="">
            <p:pic>
              <p:nvPicPr>
                <p:cNvPr id="214" name="Freihand 213">
                  <a:extLst>
                    <a:ext uri="{FF2B5EF4-FFF2-40B4-BE49-F238E27FC236}">
                      <a16:creationId xmlns:a16="http://schemas.microsoft.com/office/drawing/2014/main" id="{6D792D78-2C5F-05A8-5E23-3E9906AC5C99}"/>
                    </a:ext>
                  </a:extLst>
                </p:cNvPr>
                <p:cNvPicPr/>
                <p:nvPr/>
              </p:nvPicPr>
              <p:blipFill>
                <a:blip r:embed="rId347"/>
                <a:stretch>
                  <a:fillRect/>
                </a:stretch>
              </p:blipFill>
              <p:spPr>
                <a:xfrm>
                  <a:off x="7960876" y="2509985"/>
                  <a:ext cx="18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5" name="Freihand 214">
                  <a:extLst>
                    <a:ext uri="{FF2B5EF4-FFF2-40B4-BE49-F238E27FC236}">
                      <a16:creationId xmlns:a16="http://schemas.microsoft.com/office/drawing/2014/main" id="{4E3D111D-3B76-0588-F17F-170FFD54189F}"/>
                    </a:ext>
                  </a:extLst>
                </p14:cNvPr>
                <p14:cNvContentPartPr/>
                <p14:nvPr/>
              </p14:nvContentPartPr>
              <p14:xfrm>
                <a:off x="8328436" y="2465705"/>
                <a:ext cx="166680" cy="261720"/>
              </p14:xfrm>
            </p:contentPart>
          </mc:Choice>
          <mc:Fallback xmlns="">
            <p:pic>
              <p:nvPicPr>
                <p:cNvPr id="215" name="Freihand 214">
                  <a:extLst>
                    <a:ext uri="{FF2B5EF4-FFF2-40B4-BE49-F238E27FC236}">
                      <a16:creationId xmlns:a16="http://schemas.microsoft.com/office/drawing/2014/main" id="{4E3D111D-3B76-0588-F17F-170FFD54189F}"/>
                    </a:ext>
                  </a:extLst>
                </p:cNvPr>
                <p:cNvPicPr/>
                <p:nvPr/>
              </p:nvPicPr>
              <p:blipFill>
                <a:blip r:embed="rId349"/>
                <a:stretch>
                  <a:fillRect/>
                </a:stretch>
              </p:blipFill>
              <p:spPr>
                <a:xfrm>
                  <a:off x="8322316" y="2459585"/>
                  <a:ext cx="178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6" name="Freihand 215">
                  <a:extLst>
                    <a:ext uri="{FF2B5EF4-FFF2-40B4-BE49-F238E27FC236}">
                      <a16:creationId xmlns:a16="http://schemas.microsoft.com/office/drawing/2014/main" id="{5DB10DB4-8497-B959-027F-E53E624DDFBF}"/>
                    </a:ext>
                  </a:extLst>
                </p14:cNvPr>
                <p14:cNvContentPartPr/>
                <p14:nvPr/>
              </p14:nvContentPartPr>
              <p14:xfrm>
                <a:off x="8510236" y="2578745"/>
                <a:ext cx="198360" cy="110880"/>
              </p14:xfrm>
            </p:contentPart>
          </mc:Choice>
          <mc:Fallback xmlns="">
            <p:pic>
              <p:nvPicPr>
                <p:cNvPr id="216" name="Freihand 215">
                  <a:extLst>
                    <a:ext uri="{FF2B5EF4-FFF2-40B4-BE49-F238E27FC236}">
                      <a16:creationId xmlns:a16="http://schemas.microsoft.com/office/drawing/2014/main" id="{5DB10DB4-8497-B959-027F-E53E624DDFBF}"/>
                    </a:ext>
                  </a:extLst>
                </p:cNvPr>
                <p:cNvPicPr/>
                <p:nvPr/>
              </p:nvPicPr>
              <p:blipFill>
                <a:blip r:embed="rId351"/>
                <a:stretch>
                  <a:fillRect/>
                </a:stretch>
              </p:blipFill>
              <p:spPr>
                <a:xfrm>
                  <a:off x="8504116" y="2572625"/>
                  <a:ext cx="210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7" name="Freihand 216">
                  <a:extLst>
                    <a:ext uri="{FF2B5EF4-FFF2-40B4-BE49-F238E27FC236}">
                      <a16:creationId xmlns:a16="http://schemas.microsoft.com/office/drawing/2014/main" id="{62C5AC4D-BDA7-F21A-AFA7-087054D54E97}"/>
                    </a:ext>
                  </a:extLst>
                </p14:cNvPr>
                <p14:cNvContentPartPr/>
                <p14:nvPr/>
              </p14:nvContentPartPr>
              <p14:xfrm>
                <a:off x="8713276" y="2501705"/>
                <a:ext cx="91440" cy="162000"/>
              </p14:xfrm>
            </p:contentPart>
          </mc:Choice>
          <mc:Fallback xmlns="">
            <p:pic>
              <p:nvPicPr>
                <p:cNvPr id="217" name="Freihand 216">
                  <a:extLst>
                    <a:ext uri="{FF2B5EF4-FFF2-40B4-BE49-F238E27FC236}">
                      <a16:creationId xmlns:a16="http://schemas.microsoft.com/office/drawing/2014/main" id="{62C5AC4D-BDA7-F21A-AFA7-087054D54E97}"/>
                    </a:ext>
                  </a:extLst>
                </p:cNvPr>
                <p:cNvPicPr/>
                <p:nvPr/>
              </p:nvPicPr>
              <p:blipFill>
                <a:blip r:embed="rId353"/>
                <a:stretch>
                  <a:fillRect/>
                </a:stretch>
              </p:blipFill>
              <p:spPr>
                <a:xfrm>
                  <a:off x="8707156" y="2495585"/>
                  <a:ext cx="103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Freihand 217">
                  <a:extLst>
                    <a:ext uri="{FF2B5EF4-FFF2-40B4-BE49-F238E27FC236}">
                      <a16:creationId xmlns:a16="http://schemas.microsoft.com/office/drawing/2014/main" id="{3C9DE15D-B1DF-1A1F-6FD7-6AAC0221089B}"/>
                    </a:ext>
                  </a:extLst>
                </p14:cNvPr>
                <p14:cNvContentPartPr/>
                <p14:nvPr/>
              </p14:nvContentPartPr>
              <p14:xfrm>
                <a:off x="8864476" y="2522585"/>
                <a:ext cx="81720" cy="98280"/>
              </p14:xfrm>
            </p:contentPart>
          </mc:Choice>
          <mc:Fallback xmlns="">
            <p:pic>
              <p:nvPicPr>
                <p:cNvPr id="218" name="Freihand 217">
                  <a:extLst>
                    <a:ext uri="{FF2B5EF4-FFF2-40B4-BE49-F238E27FC236}">
                      <a16:creationId xmlns:a16="http://schemas.microsoft.com/office/drawing/2014/main" id="{3C9DE15D-B1DF-1A1F-6FD7-6AAC0221089B}"/>
                    </a:ext>
                  </a:extLst>
                </p:cNvPr>
                <p:cNvPicPr/>
                <p:nvPr/>
              </p:nvPicPr>
              <p:blipFill>
                <a:blip r:embed="rId355"/>
                <a:stretch>
                  <a:fillRect/>
                </a:stretch>
              </p:blipFill>
              <p:spPr>
                <a:xfrm>
                  <a:off x="8858356" y="2516465"/>
                  <a:ext cx="93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0" name="Freihand 229">
                  <a:extLst>
                    <a:ext uri="{FF2B5EF4-FFF2-40B4-BE49-F238E27FC236}">
                      <a16:creationId xmlns:a16="http://schemas.microsoft.com/office/drawing/2014/main" id="{C0A2AC98-B7AC-2F62-08D2-5F93C1B2B9AA}"/>
                    </a:ext>
                  </a:extLst>
                </p14:cNvPr>
                <p14:cNvContentPartPr/>
                <p14:nvPr/>
              </p14:nvContentPartPr>
              <p14:xfrm>
                <a:off x="7801036" y="2979065"/>
                <a:ext cx="150120" cy="65160"/>
              </p14:xfrm>
            </p:contentPart>
          </mc:Choice>
          <mc:Fallback xmlns="">
            <p:pic>
              <p:nvPicPr>
                <p:cNvPr id="230" name="Freihand 229">
                  <a:extLst>
                    <a:ext uri="{FF2B5EF4-FFF2-40B4-BE49-F238E27FC236}">
                      <a16:creationId xmlns:a16="http://schemas.microsoft.com/office/drawing/2014/main" id="{C0A2AC98-B7AC-2F62-08D2-5F93C1B2B9AA}"/>
                    </a:ext>
                  </a:extLst>
                </p:cNvPr>
                <p:cNvPicPr/>
                <p:nvPr/>
              </p:nvPicPr>
              <p:blipFill>
                <a:blip r:embed="rId357"/>
                <a:stretch>
                  <a:fillRect/>
                </a:stretch>
              </p:blipFill>
              <p:spPr>
                <a:xfrm>
                  <a:off x="7794916" y="2972945"/>
                  <a:ext cx="162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1" name="Freihand 230">
                  <a:extLst>
                    <a:ext uri="{FF2B5EF4-FFF2-40B4-BE49-F238E27FC236}">
                      <a16:creationId xmlns:a16="http://schemas.microsoft.com/office/drawing/2014/main" id="{12D7C360-3073-9F9B-5E91-1566645A27F6}"/>
                    </a:ext>
                  </a:extLst>
                </p14:cNvPr>
                <p14:cNvContentPartPr/>
                <p14:nvPr/>
              </p14:nvContentPartPr>
              <p14:xfrm>
                <a:off x="7945396" y="2900945"/>
                <a:ext cx="5400" cy="9000"/>
              </p14:xfrm>
            </p:contentPart>
          </mc:Choice>
          <mc:Fallback xmlns="">
            <p:pic>
              <p:nvPicPr>
                <p:cNvPr id="231" name="Freihand 230">
                  <a:extLst>
                    <a:ext uri="{FF2B5EF4-FFF2-40B4-BE49-F238E27FC236}">
                      <a16:creationId xmlns:a16="http://schemas.microsoft.com/office/drawing/2014/main" id="{12D7C360-3073-9F9B-5E91-1566645A27F6}"/>
                    </a:ext>
                  </a:extLst>
                </p:cNvPr>
                <p:cNvPicPr/>
                <p:nvPr/>
              </p:nvPicPr>
              <p:blipFill>
                <a:blip r:embed="rId359"/>
                <a:stretch>
                  <a:fillRect/>
                </a:stretch>
              </p:blipFill>
              <p:spPr>
                <a:xfrm>
                  <a:off x="7939276" y="2894825"/>
                  <a:ext cx="1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2" name="Freihand 231">
                  <a:extLst>
                    <a:ext uri="{FF2B5EF4-FFF2-40B4-BE49-F238E27FC236}">
                      <a16:creationId xmlns:a16="http://schemas.microsoft.com/office/drawing/2014/main" id="{EAA2D5BC-4D6C-C7BF-AE5A-160CE1FF5D7F}"/>
                    </a:ext>
                  </a:extLst>
                </p14:cNvPr>
                <p14:cNvContentPartPr/>
                <p14:nvPr/>
              </p14:nvContentPartPr>
              <p14:xfrm>
                <a:off x="8132236" y="2886545"/>
                <a:ext cx="296280" cy="146520"/>
              </p14:xfrm>
            </p:contentPart>
          </mc:Choice>
          <mc:Fallback xmlns="">
            <p:pic>
              <p:nvPicPr>
                <p:cNvPr id="232" name="Freihand 231">
                  <a:extLst>
                    <a:ext uri="{FF2B5EF4-FFF2-40B4-BE49-F238E27FC236}">
                      <a16:creationId xmlns:a16="http://schemas.microsoft.com/office/drawing/2014/main" id="{EAA2D5BC-4D6C-C7BF-AE5A-160CE1FF5D7F}"/>
                    </a:ext>
                  </a:extLst>
                </p:cNvPr>
                <p:cNvPicPr/>
                <p:nvPr/>
              </p:nvPicPr>
              <p:blipFill>
                <a:blip r:embed="rId361"/>
                <a:stretch>
                  <a:fillRect/>
                </a:stretch>
              </p:blipFill>
              <p:spPr>
                <a:xfrm>
                  <a:off x="8126116" y="2880425"/>
                  <a:ext cx="308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3" name="Freihand 232">
                  <a:extLst>
                    <a:ext uri="{FF2B5EF4-FFF2-40B4-BE49-F238E27FC236}">
                      <a16:creationId xmlns:a16="http://schemas.microsoft.com/office/drawing/2014/main" id="{CE027FBB-BF1E-F05F-3628-FC899B8910EE}"/>
                    </a:ext>
                  </a:extLst>
                </p14:cNvPr>
                <p14:cNvContentPartPr/>
                <p14:nvPr/>
              </p14:nvContentPartPr>
              <p14:xfrm>
                <a:off x="8623996" y="2833625"/>
                <a:ext cx="135000" cy="166320"/>
              </p14:xfrm>
            </p:contentPart>
          </mc:Choice>
          <mc:Fallback xmlns="">
            <p:pic>
              <p:nvPicPr>
                <p:cNvPr id="233" name="Freihand 232">
                  <a:extLst>
                    <a:ext uri="{FF2B5EF4-FFF2-40B4-BE49-F238E27FC236}">
                      <a16:creationId xmlns:a16="http://schemas.microsoft.com/office/drawing/2014/main" id="{CE027FBB-BF1E-F05F-3628-FC899B8910EE}"/>
                    </a:ext>
                  </a:extLst>
                </p:cNvPr>
                <p:cNvPicPr/>
                <p:nvPr/>
              </p:nvPicPr>
              <p:blipFill>
                <a:blip r:embed="rId363"/>
                <a:stretch>
                  <a:fillRect/>
                </a:stretch>
              </p:blipFill>
              <p:spPr>
                <a:xfrm>
                  <a:off x="8617876" y="2827505"/>
                  <a:ext cx="147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4" name="Freihand 233">
                  <a:extLst>
                    <a:ext uri="{FF2B5EF4-FFF2-40B4-BE49-F238E27FC236}">
                      <a16:creationId xmlns:a16="http://schemas.microsoft.com/office/drawing/2014/main" id="{9C72D0AA-DA36-7D19-5C77-A5E729B5073D}"/>
                    </a:ext>
                  </a:extLst>
                </p14:cNvPr>
                <p14:cNvContentPartPr/>
                <p14:nvPr/>
              </p14:nvContentPartPr>
              <p14:xfrm>
                <a:off x="8806876" y="2822465"/>
                <a:ext cx="139680" cy="156600"/>
              </p14:xfrm>
            </p:contentPart>
          </mc:Choice>
          <mc:Fallback xmlns="">
            <p:pic>
              <p:nvPicPr>
                <p:cNvPr id="234" name="Freihand 233">
                  <a:extLst>
                    <a:ext uri="{FF2B5EF4-FFF2-40B4-BE49-F238E27FC236}">
                      <a16:creationId xmlns:a16="http://schemas.microsoft.com/office/drawing/2014/main" id="{9C72D0AA-DA36-7D19-5C77-A5E729B5073D}"/>
                    </a:ext>
                  </a:extLst>
                </p:cNvPr>
                <p:cNvPicPr/>
                <p:nvPr/>
              </p:nvPicPr>
              <p:blipFill>
                <a:blip r:embed="rId365"/>
                <a:stretch>
                  <a:fillRect/>
                </a:stretch>
              </p:blipFill>
              <p:spPr>
                <a:xfrm>
                  <a:off x="8800756" y="2816345"/>
                  <a:ext cx="151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2" name="Freihand 241">
                  <a:extLst>
                    <a:ext uri="{FF2B5EF4-FFF2-40B4-BE49-F238E27FC236}">
                      <a16:creationId xmlns:a16="http://schemas.microsoft.com/office/drawing/2014/main" id="{0036A606-8BC9-85B9-7D14-2B3A4A71429D}"/>
                    </a:ext>
                  </a:extLst>
                </p14:cNvPr>
                <p14:cNvContentPartPr/>
                <p14:nvPr/>
              </p14:nvContentPartPr>
              <p14:xfrm>
                <a:off x="7890316" y="3206945"/>
                <a:ext cx="73800" cy="136440"/>
              </p14:xfrm>
            </p:contentPart>
          </mc:Choice>
          <mc:Fallback xmlns="">
            <p:pic>
              <p:nvPicPr>
                <p:cNvPr id="242" name="Freihand 241">
                  <a:extLst>
                    <a:ext uri="{FF2B5EF4-FFF2-40B4-BE49-F238E27FC236}">
                      <a16:creationId xmlns:a16="http://schemas.microsoft.com/office/drawing/2014/main" id="{0036A606-8BC9-85B9-7D14-2B3A4A71429D}"/>
                    </a:ext>
                  </a:extLst>
                </p:cNvPr>
                <p:cNvPicPr/>
                <p:nvPr/>
              </p:nvPicPr>
              <p:blipFill>
                <a:blip r:embed="rId367"/>
                <a:stretch>
                  <a:fillRect/>
                </a:stretch>
              </p:blipFill>
              <p:spPr>
                <a:xfrm>
                  <a:off x="7884196" y="3200825"/>
                  <a:ext cx="86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3" name="Freihand 242">
                  <a:extLst>
                    <a:ext uri="{FF2B5EF4-FFF2-40B4-BE49-F238E27FC236}">
                      <a16:creationId xmlns:a16="http://schemas.microsoft.com/office/drawing/2014/main" id="{14BE9FAB-67CB-AC8F-299C-8FF6389070C2}"/>
                    </a:ext>
                  </a:extLst>
                </p14:cNvPr>
                <p14:cNvContentPartPr/>
                <p14:nvPr/>
              </p14:nvContentPartPr>
              <p14:xfrm>
                <a:off x="8037556" y="3208745"/>
                <a:ext cx="154800" cy="88200"/>
              </p14:xfrm>
            </p:contentPart>
          </mc:Choice>
          <mc:Fallback xmlns="">
            <p:pic>
              <p:nvPicPr>
                <p:cNvPr id="243" name="Freihand 242">
                  <a:extLst>
                    <a:ext uri="{FF2B5EF4-FFF2-40B4-BE49-F238E27FC236}">
                      <a16:creationId xmlns:a16="http://schemas.microsoft.com/office/drawing/2014/main" id="{14BE9FAB-67CB-AC8F-299C-8FF6389070C2}"/>
                    </a:ext>
                  </a:extLst>
                </p:cNvPr>
                <p:cNvPicPr/>
                <p:nvPr/>
              </p:nvPicPr>
              <p:blipFill>
                <a:blip r:embed="rId369"/>
                <a:stretch>
                  <a:fillRect/>
                </a:stretch>
              </p:blipFill>
              <p:spPr>
                <a:xfrm>
                  <a:off x="8031436" y="3202625"/>
                  <a:ext cx="167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Freihand 243">
                  <a:extLst>
                    <a:ext uri="{FF2B5EF4-FFF2-40B4-BE49-F238E27FC236}">
                      <a16:creationId xmlns:a16="http://schemas.microsoft.com/office/drawing/2014/main" id="{92773083-F073-F8EA-114B-5DC349AD4D18}"/>
                    </a:ext>
                  </a:extLst>
                </p14:cNvPr>
                <p14:cNvContentPartPr/>
                <p14:nvPr/>
              </p14:nvContentPartPr>
              <p14:xfrm>
                <a:off x="8280196" y="3163745"/>
                <a:ext cx="76320" cy="131400"/>
              </p14:xfrm>
            </p:contentPart>
          </mc:Choice>
          <mc:Fallback xmlns="">
            <p:pic>
              <p:nvPicPr>
                <p:cNvPr id="244" name="Freihand 243">
                  <a:extLst>
                    <a:ext uri="{FF2B5EF4-FFF2-40B4-BE49-F238E27FC236}">
                      <a16:creationId xmlns:a16="http://schemas.microsoft.com/office/drawing/2014/main" id="{92773083-F073-F8EA-114B-5DC349AD4D18}"/>
                    </a:ext>
                  </a:extLst>
                </p:cNvPr>
                <p:cNvPicPr/>
                <p:nvPr/>
              </p:nvPicPr>
              <p:blipFill>
                <a:blip r:embed="rId371"/>
                <a:stretch>
                  <a:fillRect/>
                </a:stretch>
              </p:blipFill>
              <p:spPr>
                <a:xfrm>
                  <a:off x="8274076" y="3157625"/>
                  <a:ext cx="88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Freihand 244">
                  <a:extLst>
                    <a:ext uri="{FF2B5EF4-FFF2-40B4-BE49-F238E27FC236}">
                      <a16:creationId xmlns:a16="http://schemas.microsoft.com/office/drawing/2014/main" id="{1DC088FB-5DF9-7E33-BA4B-0E53E1ACE0B5}"/>
                    </a:ext>
                  </a:extLst>
                </p14:cNvPr>
                <p14:cNvContentPartPr/>
                <p14:nvPr/>
              </p14:nvContentPartPr>
              <p14:xfrm>
                <a:off x="8453356" y="3102185"/>
                <a:ext cx="282600" cy="153720"/>
              </p14:xfrm>
            </p:contentPart>
          </mc:Choice>
          <mc:Fallback xmlns="">
            <p:pic>
              <p:nvPicPr>
                <p:cNvPr id="245" name="Freihand 244">
                  <a:extLst>
                    <a:ext uri="{FF2B5EF4-FFF2-40B4-BE49-F238E27FC236}">
                      <a16:creationId xmlns:a16="http://schemas.microsoft.com/office/drawing/2014/main" id="{1DC088FB-5DF9-7E33-BA4B-0E53E1ACE0B5}"/>
                    </a:ext>
                  </a:extLst>
                </p:cNvPr>
                <p:cNvPicPr/>
                <p:nvPr/>
              </p:nvPicPr>
              <p:blipFill>
                <a:blip r:embed="rId373"/>
                <a:stretch>
                  <a:fillRect/>
                </a:stretch>
              </p:blipFill>
              <p:spPr>
                <a:xfrm>
                  <a:off x="8447236" y="3096065"/>
                  <a:ext cx="294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6" name="Freihand 245">
                  <a:extLst>
                    <a:ext uri="{FF2B5EF4-FFF2-40B4-BE49-F238E27FC236}">
                      <a16:creationId xmlns:a16="http://schemas.microsoft.com/office/drawing/2014/main" id="{FB00F210-1768-5630-E8FF-F41A8D64CEDB}"/>
                    </a:ext>
                  </a:extLst>
                </p14:cNvPr>
                <p14:cNvContentPartPr/>
                <p14:nvPr/>
              </p14:nvContentPartPr>
              <p14:xfrm>
                <a:off x="8698876" y="3076985"/>
                <a:ext cx="33840" cy="2520"/>
              </p14:xfrm>
            </p:contentPart>
          </mc:Choice>
          <mc:Fallback xmlns="">
            <p:pic>
              <p:nvPicPr>
                <p:cNvPr id="246" name="Freihand 245">
                  <a:extLst>
                    <a:ext uri="{FF2B5EF4-FFF2-40B4-BE49-F238E27FC236}">
                      <a16:creationId xmlns:a16="http://schemas.microsoft.com/office/drawing/2014/main" id="{FB00F210-1768-5630-E8FF-F41A8D64CEDB}"/>
                    </a:ext>
                  </a:extLst>
                </p:cNvPr>
                <p:cNvPicPr/>
                <p:nvPr/>
              </p:nvPicPr>
              <p:blipFill>
                <a:blip r:embed="rId375"/>
                <a:stretch>
                  <a:fillRect/>
                </a:stretch>
              </p:blipFill>
              <p:spPr>
                <a:xfrm>
                  <a:off x="8692756" y="3070865"/>
                  <a:ext cx="46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7" name="Freihand 246">
                  <a:extLst>
                    <a:ext uri="{FF2B5EF4-FFF2-40B4-BE49-F238E27FC236}">
                      <a16:creationId xmlns:a16="http://schemas.microsoft.com/office/drawing/2014/main" id="{FC6D9F2B-3233-C6AB-88E4-76352999E8B1}"/>
                    </a:ext>
                  </a:extLst>
                </p14:cNvPr>
                <p14:cNvContentPartPr/>
                <p14:nvPr/>
              </p14:nvContentPartPr>
              <p14:xfrm>
                <a:off x="8785996" y="3046745"/>
                <a:ext cx="183600" cy="176040"/>
              </p14:xfrm>
            </p:contentPart>
          </mc:Choice>
          <mc:Fallback xmlns="">
            <p:pic>
              <p:nvPicPr>
                <p:cNvPr id="247" name="Freihand 246">
                  <a:extLst>
                    <a:ext uri="{FF2B5EF4-FFF2-40B4-BE49-F238E27FC236}">
                      <a16:creationId xmlns:a16="http://schemas.microsoft.com/office/drawing/2014/main" id="{FC6D9F2B-3233-C6AB-88E4-76352999E8B1}"/>
                    </a:ext>
                  </a:extLst>
                </p:cNvPr>
                <p:cNvPicPr/>
                <p:nvPr/>
              </p:nvPicPr>
              <p:blipFill>
                <a:blip r:embed="rId377"/>
                <a:stretch>
                  <a:fillRect/>
                </a:stretch>
              </p:blipFill>
              <p:spPr>
                <a:xfrm>
                  <a:off x="8779876" y="3040625"/>
                  <a:ext cx="195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4" name="Freihand 273">
                  <a:extLst>
                    <a:ext uri="{FF2B5EF4-FFF2-40B4-BE49-F238E27FC236}">
                      <a16:creationId xmlns:a16="http://schemas.microsoft.com/office/drawing/2014/main" id="{9C1D3F1E-B60B-3298-C98F-ED2196A37868}"/>
                    </a:ext>
                  </a:extLst>
                </p14:cNvPr>
                <p14:cNvContentPartPr/>
                <p14:nvPr/>
              </p14:nvContentPartPr>
              <p14:xfrm>
                <a:off x="7907236" y="3346265"/>
                <a:ext cx="330480" cy="363240"/>
              </p14:xfrm>
            </p:contentPart>
          </mc:Choice>
          <mc:Fallback xmlns="">
            <p:pic>
              <p:nvPicPr>
                <p:cNvPr id="274" name="Freihand 273">
                  <a:extLst>
                    <a:ext uri="{FF2B5EF4-FFF2-40B4-BE49-F238E27FC236}">
                      <a16:creationId xmlns:a16="http://schemas.microsoft.com/office/drawing/2014/main" id="{9C1D3F1E-B60B-3298-C98F-ED2196A37868}"/>
                    </a:ext>
                  </a:extLst>
                </p:cNvPr>
                <p:cNvPicPr/>
                <p:nvPr/>
              </p:nvPicPr>
              <p:blipFill>
                <a:blip r:embed="rId379"/>
                <a:stretch>
                  <a:fillRect/>
                </a:stretch>
              </p:blipFill>
              <p:spPr>
                <a:xfrm>
                  <a:off x="7901116" y="3340145"/>
                  <a:ext cx="3427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5" name="Freihand 274">
                  <a:extLst>
                    <a:ext uri="{FF2B5EF4-FFF2-40B4-BE49-F238E27FC236}">
                      <a16:creationId xmlns:a16="http://schemas.microsoft.com/office/drawing/2014/main" id="{086BE17B-AFFE-F340-8A36-39BE49E4FBFA}"/>
                    </a:ext>
                  </a:extLst>
                </p14:cNvPr>
                <p14:cNvContentPartPr/>
                <p14:nvPr/>
              </p14:nvContentPartPr>
              <p14:xfrm>
                <a:off x="8423116" y="3336905"/>
                <a:ext cx="120240" cy="196920"/>
              </p14:xfrm>
            </p:contentPart>
          </mc:Choice>
          <mc:Fallback xmlns="">
            <p:pic>
              <p:nvPicPr>
                <p:cNvPr id="275" name="Freihand 274">
                  <a:extLst>
                    <a:ext uri="{FF2B5EF4-FFF2-40B4-BE49-F238E27FC236}">
                      <a16:creationId xmlns:a16="http://schemas.microsoft.com/office/drawing/2014/main" id="{086BE17B-AFFE-F340-8A36-39BE49E4FBFA}"/>
                    </a:ext>
                  </a:extLst>
                </p:cNvPr>
                <p:cNvPicPr/>
                <p:nvPr/>
              </p:nvPicPr>
              <p:blipFill>
                <a:blip r:embed="rId381"/>
                <a:stretch>
                  <a:fillRect/>
                </a:stretch>
              </p:blipFill>
              <p:spPr>
                <a:xfrm>
                  <a:off x="8416996" y="3330785"/>
                  <a:ext cx="132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6" name="Freihand 275">
                  <a:extLst>
                    <a:ext uri="{FF2B5EF4-FFF2-40B4-BE49-F238E27FC236}">
                      <a16:creationId xmlns:a16="http://schemas.microsoft.com/office/drawing/2014/main" id="{95384B3E-3C39-6AEB-3CEF-515664AABEBC}"/>
                    </a:ext>
                  </a:extLst>
                </p14:cNvPr>
                <p14:cNvContentPartPr/>
                <p14:nvPr/>
              </p14:nvContentPartPr>
              <p14:xfrm>
                <a:off x="8595916" y="3334385"/>
                <a:ext cx="140400" cy="166680"/>
              </p14:xfrm>
            </p:contentPart>
          </mc:Choice>
          <mc:Fallback xmlns="">
            <p:pic>
              <p:nvPicPr>
                <p:cNvPr id="276" name="Freihand 275">
                  <a:extLst>
                    <a:ext uri="{FF2B5EF4-FFF2-40B4-BE49-F238E27FC236}">
                      <a16:creationId xmlns:a16="http://schemas.microsoft.com/office/drawing/2014/main" id="{95384B3E-3C39-6AEB-3CEF-515664AABEBC}"/>
                    </a:ext>
                  </a:extLst>
                </p:cNvPr>
                <p:cNvPicPr/>
                <p:nvPr/>
              </p:nvPicPr>
              <p:blipFill>
                <a:blip r:embed="rId383"/>
                <a:stretch>
                  <a:fillRect/>
                </a:stretch>
              </p:blipFill>
              <p:spPr>
                <a:xfrm>
                  <a:off x="8589796" y="3328265"/>
                  <a:ext cx="152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9" name="Freihand 278">
                  <a:extLst>
                    <a:ext uri="{FF2B5EF4-FFF2-40B4-BE49-F238E27FC236}">
                      <a16:creationId xmlns:a16="http://schemas.microsoft.com/office/drawing/2014/main" id="{12ECEB24-0F6B-C31B-ED20-D7B74581DE75}"/>
                    </a:ext>
                  </a:extLst>
                </p14:cNvPr>
                <p14:cNvContentPartPr/>
                <p14:nvPr/>
              </p14:nvContentPartPr>
              <p14:xfrm>
                <a:off x="8850076" y="3290465"/>
                <a:ext cx="6480" cy="74520"/>
              </p14:xfrm>
            </p:contentPart>
          </mc:Choice>
          <mc:Fallback xmlns="">
            <p:pic>
              <p:nvPicPr>
                <p:cNvPr id="279" name="Freihand 278">
                  <a:extLst>
                    <a:ext uri="{FF2B5EF4-FFF2-40B4-BE49-F238E27FC236}">
                      <a16:creationId xmlns:a16="http://schemas.microsoft.com/office/drawing/2014/main" id="{12ECEB24-0F6B-C31B-ED20-D7B74581DE75}"/>
                    </a:ext>
                  </a:extLst>
                </p:cNvPr>
                <p:cNvPicPr/>
                <p:nvPr/>
              </p:nvPicPr>
              <p:blipFill>
                <a:blip r:embed="rId385"/>
                <a:stretch>
                  <a:fillRect/>
                </a:stretch>
              </p:blipFill>
              <p:spPr>
                <a:xfrm>
                  <a:off x="8843956" y="3284345"/>
                  <a:ext cx="1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1" name="Freihand 280">
                  <a:extLst>
                    <a:ext uri="{FF2B5EF4-FFF2-40B4-BE49-F238E27FC236}">
                      <a16:creationId xmlns:a16="http://schemas.microsoft.com/office/drawing/2014/main" id="{56C5EDD4-952E-01B4-2A73-6464B856443C}"/>
                    </a:ext>
                  </a:extLst>
                </p14:cNvPr>
                <p14:cNvContentPartPr/>
                <p14:nvPr/>
              </p14:nvContentPartPr>
              <p14:xfrm>
                <a:off x="11731876" y="325505"/>
                <a:ext cx="15840" cy="137880"/>
              </p14:xfrm>
            </p:contentPart>
          </mc:Choice>
          <mc:Fallback xmlns="">
            <p:pic>
              <p:nvPicPr>
                <p:cNvPr id="281" name="Freihand 280">
                  <a:extLst>
                    <a:ext uri="{FF2B5EF4-FFF2-40B4-BE49-F238E27FC236}">
                      <a16:creationId xmlns:a16="http://schemas.microsoft.com/office/drawing/2014/main" id="{56C5EDD4-952E-01B4-2A73-6464B856443C}"/>
                    </a:ext>
                  </a:extLst>
                </p:cNvPr>
                <p:cNvPicPr/>
                <p:nvPr/>
              </p:nvPicPr>
              <p:blipFill>
                <a:blip r:embed="rId387"/>
                <a:stretch>
                  <a:fillRect/>
                </a:stretch>
              </p:blipFill>
              <p:spPr>
                <a:xfrm>
                  <a:off x="11725756" y="319385"/>
                  <a:ext cx="2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2" name="Freihand 281">
                  <a:extLst>
                    <a:ext uri="{FF2B5EF4-FFF2-40B4-BE49-F238E27FC236}">
                      <a16:creationId xmlns:a16="http://schemas.microsoft.com/office/drawing/2014/main" id="{1B33FF8E-EDF3-B881-D03B-FEE7731A04B1}"/>
                    </a:ext>
                  </a:extLst>
                </p14:cNvPr>
                <p14:cNvContentPartPr/>
                <p14:nvPr/>
              </p14:nvContentPartPr>
              <p14:xfrm>
                <a:off x="11775436" y="324065"/>
                <a:ext cx="137520" cy="156960"/>
              </p14:xfrm>
            </p:contentPart>
          </mc:Choice>
          <mc:Fallback xmlns="">
            <p:pic>
              <p:nvPicPr>
                <p:cNvPr id="282" name="Freihand 281">
                  <a:extLst>
                    <a:ext uri="{FF2B5EF4-FFF2-40B4-BE49-F238E27FC236}">
                      <a16:creationId xmlns:a16="http://schemas.microsoft.com/office/drawing/2014/main" id="{1B33FF8E-EDF3-B881-D03B-FEE7731A04B1}"/>
                    </a:ext>
                  </a:extLst>
                </p:cNvPr>
                <p:cNvPicPr/>
                <p:nvPr/>
              </p:nvPicPr>
              <p:blipFill>
                <a:blip r:embed="rId389"/>
                <a:stretch>
                  <a:fillRect/>
                </a:stretch>
              </p:blipFill>
              <p:spPr>
                <a:xfrm>
                  <a:off x="11769316" y="317945"/>
                  <a:ext cx="149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3" name="Freihand 282">
                  <a:extLst>
                    <a:ext uri="{FF2B5EF4-FFF2-40B4-BE49-F238E27FC236}">
                      <a16:creationId xmlns:a16="http://schemas.microsoft.com/office/drawing/2014/main" id="{68017029-C2BA-8CA7-AE56-29F77096DFE3}"/>
                    </a:ext>
                  </a:extLst>
                </p14:cNvPr>
                <p14:cNvContentPartPr/>
                <p14:nvPr/>
              </p14:nvContentPartPr>
              <p14:xfrm>
                <a:off x="11994316" y="252065"/>
                <a:ext cx="12600" cy="80280"/>
              </p14:xfrm>
            </p:contentPart>
          </mc:Choice>
          <mc:Fallback xmlns="">
            <p:pic>
              <p:nvPicPr>
                <p:cNvPr id="283" name="Freihand 282">
                  <a:extLst>
                    <a:ext uri="{FF2B5EF4-FFF2-40B4-BE49-F238E27FC236}">
                      <a16:creationId xmlns:a16="http://schemas.microsoft.com/office/drawing/2014/main" id="{68017029-C2BA-8CA7-AE56-29F77096DFE3}"/>
                    </a:ext>
                  </a:extLst>
                </p:cNvPr>
                <p:cNvPicPr/>
                <p:nvPr/>
              </p:nvPicPr>
              <p:blipFill>
                <a:blip r:embed="rId391"/>
                <a:stretch>
                  <a:fillRect/>
                </a:stretch>
              </p:blipFill>
              <p:spPr>
                <a:xfrm>
                  <a:off x="11988196" y="245945"/>
                  <a:ext cx="2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4" name="Freihand 303">
                  <a:extLst>
                    <a:ext uri="{FF2B5EF4-FFF2-40B4-BE49-F238E27FC236}">
                      <a16:creationId xmlns:a16="http://schemas.microsoft.com/office/drawing/2014/main" id="{915A1427-2D56-750F-CAE0-D982CA74AE17}"/>
                    </a:ext>
                  </a:extLst>
                </p14:cNvPr>
                <p14:cNvContentPartPr/>
                <p14:nvPr/>
              </p14:nvContentPartPr>
              <p14:xfrm>
                <a:off x="6133156" y="3903873"/>
                <a:ext cx="187200" cy="36000"/>
              </p14:xfrm>
            </p:contentPart>
          </mc:Choice>
          <mc:Fallback xmlns="">
            <p:pic>
              <p:nvPicPr>
                <p:cNvPr id="304" name="Freihand 303">
                  <a:extLst>
                    <a:ext uri="{FF2B5EF4-FFF2-40B4-BE49-F238E27FC236}">
                      <a16:creationId xmlns:a16="http://schemas.microsoft.com/office/drawing/2014/main" id="{915A1427-2D56-750F-CAE0-D982CA74AE17}"/>
                    </a:ext>
                  </a:extLst>
                </p:cNvPr>
                <p:cNvPicPr/>
                <p:nvPr/>
              </p:nvPicPr>
              <p:blipFill>
                <a:blip r:embed="rId393"/>
                <a:stretch>
                  <a:fillRect/>
                </a:stretch>
              </p:blipFill>
              <p:spPr>
                <a:xfrm>
                  <a:off x="6127036" y="3897753"/>
                  <a:ext cx="199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05" name="Freihand 304">
                  <a:extLst>
                    <a:ext uri="{FF2B5EF4-FFF2-40B4-BE49-F238E27FC236}">
                      <a16:creationId xmlns:a16="http://schemas.microsoft.com/office/drawing/2014/main" id="{ED384677-E822-B412-E488-9791E189DB7D}"/>
                    </a:ext>
                  </a:extLst>
                </p14:cNvPr>
                <p14:cNvContentPartPr/>
                <p14:nvPr/>
              </p14:nvContentPartPr>
              <p14:xfrm>
                <a:off x="6322156" y="3807033"/>
                <a:ext cx="67320" cy="212040"/>
              </p14:xfrm>
            </p:contentPart>
          </mc:Choice>
          <mc:Fallback xmlns="">
            <p:pic>
              <p:nvPicPr>
                <p:cNvPr id="305" name="Freihand 304">
                  <a:extLst>
                    <a:ext uri="{FF2B5EF4-FFF2-40B4-BE49-F238E27FC236}">
                      <a16:creationId xmlns:a16="http://schemas.microsoft.com/office/drawing/2014/main" id="{ED384677-E822-B412-E488-9791E189DB7D}"/>
                    </a:ext>
                  </a:extLst>
                </p:cNvPr>
                <p:cNvPicPr/>
                <p:nvPr/>
              </p:nvPicPr>
              <p:blipFill>
                <a:blip r:embed="rId395"/>
                <a:stretch>
                  <a:fillRect/>
                </a:stretch>
              </p:blipFill>
              <p:spPr>
                <a:xfrm>
                  <a:off x="6316036" y="3800913"/>
                  <a:ext cx="79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07" name="Freihand 306">
                  <a:extLst>
                    <a:ext uri="{FF2B5EF4-FFF2-40B4-BE49-F238E27FC236}">
                      <a16:creationId xmlns:a16="http://schemas.microsoft.com/office/drawing/2014/main" id="{D991390F-ACE2-AB61-10A6-38C515CEEA2C}"/>
                    </a:ext>
                  </a:extLst>
                </p14:cNvPr>
                <p14:cNvContentPartPr/>
                <p14:nvPr/>
              </p14:nvContentPartPr>
              <p14:xfrm>
                <a:off x="6563716" y="3763833"/>
                <a:ext cx="128520" cy="190080"/>
              </p14:xfrm>
            </p:contentPart>
          </mc:Choice>
          <mc:Fallback xmlns="">
            <p:pic>
              <p:nvPicPr>
                <p:cNvPr id="307" name="Freihand 306">
                  <a:extLst>
                    <a:ext uri="{FF2B5EF4-FFF2-40B4-BE49-F238E27FC236}">
                      <a16:creationId xmlns:a16="http://schemas.microsoft.com/office/drawing/2014/main" id="{D991390F-ACE2-AB61-10A6-38C515CEEA2C}"/>
                    </a:ext>
                  </a:extLst>
                </p:cNvPr>
                <p:cNvPicPr/>
                <p:nvPr/>
              </p:nvPicPr>
              <p:blipFill>
                <a:blip r:embed="rId397"/>
                <a:stretch>
                  <a:fillRect/>
                </a:stretch>
              </p:blipFill>
              <p:spPr>
                <a:xfrm>
                  <a:off x="6557596" y="3757713"/>
                  <a:ext cx="140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08" name="Freihand 307">
                  <a:extLst>
                    <a:ext uri="{FF2B5EF4-FFF2-40B4-BE49-F238E27FC236}">
                      <a16:creationId xmlns:a16="http://schemas.microsoft.com/office/drawing/2014/main" id="{6BE7016C-1AF8-449B-1DCA-923510ECE6DD}"/>
                    </a:ext>
                  </a:extLst>
                </p14:cNvPr>
                <p14:cNvContentPartPr/>
                <p14:nvPr/>
              </p14:nvContentPartPr>
              <p14:xfrm>
                <a:off x="6733996" y="3851673"/>
                <a:ext cx="52200" cy="97920"/>
              </p14:xfrm>
            </p:contentPart>
          </mc:Choice>
          <mc:Fallback xmlns="">
            <p:pic>
              <p:nvPicPr>
                <p:cNvPr id="308" name="Freihand 307">
                  <a:extLst>
                    <a:ext uri="{FF2B5EF4-FFF2-40B4-BE49-F238E27FC236}">
                      <a16:creationId xmlns:a16="http://schemas.microsoft.com/office/drawing/2014/main" id="{6BE7016C-1AF8-449B-1DCA-923510ECE6DD}"/>
                    </a:ext>
                  </a:extLst>
                </p:cNvPr>
                <p:cNvPicPr/>
                <p:nvPr/>
              </p:nvPicPr>
              <p:blipFill>
                <a:blip r:embed="rId399"/>
                <a:stretch>
                  <a:fillRect/>
                </a:stretch>
              </p:blipFill>
              <p:spPr>
                <a:xfrm>
                  <a:off x="6727876" y="3845553"/>
                  <a:ext cx="64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09" name="Freihand 308">
                  <a:extLst>
                    <a:ext uri="{FF2B5EF4-FFF2-40B4-BE49-F238E27FC236}">
                      <a16:creationId xmlns:a16="http://schemas.microsoft.com/office/drawing/2014/main" id="{048D3232-67CE-51F2-0B6C-59F9F6BCDFEE}"/>
                    </a:ext>
                  </a:extLst>
                </p14:cNvPr>
                <p14:cNvContentPartPr/>
                <p14:nvPr/>
              </p14:nvContentPartPr>
              <p14:xfrm>
                <a:off x="6841276" y="3821073"/>
                <a:ext cx="68760" cy="132840"/>
              </p14:xfrm>
            </p:contentPart>
          </mc:Choice>
          <mc:Fallback xmlns="">
            <p:pic>
              <p:nvPicPr>
                <p:cNvPr id="309" name="Freihand 308">
                  <a:extLst>
                    <a:ext uri="{FF2B5EF4-FFF2-40B4-BE49-F238E27FC236}">
                      <a16:creationId xmlns:a16="http://schemas.microsoft.com/office/drawing/2014/main" id="{048D3232-67CE-51F2-0B6C-59F9F6BCDFEE}"/>
                    </a:ext>
                  </a:extLst>
                </p:cNvPr>
                <p:cNvPicPr/>
                <p:nvPr/>
              </p:nvPicPr>
              <p:blipFill>
                <a:blip r:embed="rId401"/>
                <a:stretch>
                  <a:fillRect/>
                </a:stretch>
              </p:blipFill>
              <p:spPr>
                <a:xfrm>
                  <a:off x="6835156" y="3814953"/>
                  <a:ext cx="81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11" name="Freihand 310">
                  <a:extLst>
                    <a:ext uri="{FF2B5EF4-FFF2-40B4-BE49-F238E27FC236}">
                      <a16:creationId xmlns:a16="http://schemas.microsoft.com/office/drawing/2014/main" id="{880F950D-A2B9-92AE-1C68-DDE589818575}"/>
                    </a:ext>
                  </a:extLst>
                </p14:cNvPr>
                <p14:cNvContentPartPr/>
                <p14:nvPr/>
              </p14:nvContentPartPr>
              <p14:xfrm>
                <a:off x="7078156" y="3799833"/>
                <a:ext cx="312120" cy="109440"/>
              </p14:xfrm>
            </p:contentPart>
          </mc:Choice>
          <mc:Fallback xmlns="">
            <p:pic>
              <p:nvPicPr>
                <p:cNvPr id="311" name="Freihand 310">
                  <a:extLst>
                    <a:ext uri="{FF2B5EF4-FFF2-40B4-BE49-F238E27FC236}">
                      <a16:creationId xmlns:a16="http://schemas.microsoft.com/office/drawing/2014/main" id="{880F950D-A2B9-92AE-1C68-DDE589818575}"/>
                    </a:ext>
                  </a:extLst>
                </p:cNvPr>
                <p:cNvPicPr/>
                <p:nvPr/>
              </p:nvPicPr>
              <p:blipFill>
                <a:blip r:embed="rId403"/>
                <a:stretch>
                  <a:fillRect/>
                </a:stretch>
              </p:blipFill>
              <p:spPr>
                <a:xfrm>
                  <a:off x="7072036" y="3793713"/>
                  <a:ext cx="324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2" name="Freihand 311">
                  <a:extLst>
                    <a:ext uri="{FF2B5EF4-FFF2-40B4-BE49-F238E27FC236}">
                      <a16:creationId xmlns:a16="http://schemas.microsoft.com/office/drawing/2014/main" id="{FDC1ACDE-ADEB-6765-CC2F-0DC37736E7D0}"/>
                    </a:ext>
                  </a:extLst>
                </p14:cNvPr>
                <p14:cNvContentPartPr/>
                <p14:nvPr/>
              </p14:nvContentPartPr>
              <p14:xfrm>
                <a:off x="7315036" y="3710193"/>
                <a:ext cx="5400" cy="3960"/>
              </p14:xfrm>
            </p:contentPart>
          </mc:Choice>
          <mc:Fallback xmlns="">
            <p:pic>
              <p:nvPicPr>
                <p:cNvPr id="312" name="Freihand 311">
                  <a:extLst>
                    <a:ext uri="{FF2B5EF4-FFF2-40B4-BE49-F238E27FC236}">
                      <a16:creationId xmlns:a16="http://schemas.microsoft.com/office/drawing/2014/main" id="{FDC1ACDE-ADEB-6765-CC2F-0DC37736E7D0}"/>
                    </a:ext>
                  </a:extLst>
                </p:cNvPr>
                <p:cNvPicPr/>
                <p:nvPr/>
              </p:nvPicPr>
              <p:blipFill>
                <a:blip r:embed="rId405"/>
                <a:stretch>
                  <a:fillRect/>
                </a:stretch>
              </p:blipFill>
              <p:spPr>
                <a:xfrm>
                  <a:off x="7308916" y="3704073"/>
                  <a:ext cx="17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13" name="Freihand 312">
                  <a:extLst>
                    <a:ext uri="{FF2B5EF4-FFF2-40B4-BE49-F238E27FC236}">
                      <a16:creationId xmlns:a16="http://schemas.microsoft.com/office/drawing/2014/main" id="{80690361-987D-6758-1A9C-851F1A3FAFC8}"/>
                    </a:ext>
                  </a:extLst>
                </p14:cNvPr>
                <p14:cNvContentPartPr/>
                <p14:nvPr/>
              </p14:nvContentPartPr>
              <p14:xfrm>
                <a:off x="7458316" y="3785073"/>
                <a:ext cx="116280" cy="224280"/>
              </p14:xfrm>
            </p:contentPart>
          </mc:Choice>
          <mc:Fallback xmlns="">
            <p:pic>
              <p:nvPicPr>
                <p:cNvPr id="313" name="Freihand 312">
                  <a:extLst>
                    <a:ext uri="{FF2B5EF4-FFF2-40B4-BE49-F238E27FC236}">
                      <a16:creationId xmlns:a16="http://schemas.microsoft.com/office/drawing/2014/main" id="{80690361-987D-6758-1A9C-851F1A3FAFC8}"/>
                    </a:ext>
                  </a:extLst>
                </p:cNvPr>
                <p:cNvPicPr/>
                <p:nvPr/>
              </p:nvPicPr>
              <p:blipFill>
                <a:blip r:embed="rId407"/>
                <a:stretch>
                  <a:fillRect/>
                </a:stretch>
              </p:blipFill>
              <p:spPr>
                <a:xfrm>
                  <a:off x="7452196" y="3778953"/>
                  <a:ext cx="128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14" name="Freihand 313">
                  <a:extLst>
                    <a:ext uri="{FF2B5EF4-FFF2-40B4-BE49-F238E27FC236}">
                      <a16:creationId xmlns:a16="http://schemas.microsoft.com/office/drawing/2014/main" id="{54EFF1F2-F450-DEFA-BFFB-8AD2DDB75AC1}"/>
                    </a:ext>
                  </a:extLst>
                </p14:cNvPr>
                <p14:cNvContentPartPr/>
                <p14:nvPr/>
              </p14:nvContentPartPr>
              <p14:xfrm>
                <a:off x="7625356" y="3734673"/>
                <a:ext cx="79920" cy="152640"/>
              </p14:xfrm>
            </p:contentPart>
          </mc:Choice>
          <mc:Fallback xmlns="">
            <p:pic>
              <p:nvPicPr>
                <p:cNvPr id="314" name="Freihand 313">
                  <a:extLst>
                    <a:ext uri="{FF2B5EF4-FFF2-40B4-BE49-F238E27FC236}">
                      <a16:creationId xmlns:a16="http://schemas.microsoft.com/office/drawing/2014/main" id="{54EFF1F2-F450-DEFA-BFFB-8AD2DDB75AC1}"/>
                    </a:ext>
                  </a:extLst>
                </p:cNvPr>
                <p:cNvPicPr/>
                <p:nvPr/>
              </p:nvPicPr>
              <p:blipFill>
                <a:blip r:embed="rId409"/>
                <a:stretch>
                  <a:fillRect/>
                </a:stretch>
              </p:blipFill>
              <p:spPr>
                <a:xfrm>
                  <a:off x="7619236" y="3728553"/>
                  <a:ext cx="92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15" name="Freihand 314">
                  <a:extLst>
                    <a:ext uri="{FF2B5EF4-FFF2-40B4-BE49-F238E27FC236}">
                      <a16:creationId xmlns:a16="http://schemas.microsoft.com/office/drawing/2014/main" id="{1628A4BE-41FF-F6F0-CA05-E00FB199C8CC}"/>
                    </a:ext>
                  </a:extLst>
                </p14:cNvPr>
                <p14:cNvContentPartPr/>
                <p14:nvPr/>
              </p14:nvContentPartPr>
              <p14:xfrm>
                <a:off x="7710676" y="3691833"/>
                <a:ext cx="141120" cy="232200"/>
              </p14:xfrm>
            </p:contentPart>
          </mc:Choice>
          <mc:Fallback xmlns="">
            <p:pic>
              <p:nvPicPr>
                <p:cNvPr id="315" name="Freihand 314">
                  <a:extLst>
                    <a:ext uri="{FF2B5EF4-FFF2-40B4-BE49-F238E27FC236}">
                      <a16:creationId xmlns:a16="http://schemas.microsoft.com/office/drawing/2014/main" id="{1628A4BE-41FF-F6F0-CA05-E00FB199C8CC}"/>
                    </a:ext>
                  </a:extLst>
                </p:cNvPr>
                <p:cNvPicPr/>
                <p:nvPr/>
              </p:nvPicPr>
              <p:blipFill>
                <a:blip r:embed="rId411"/>
                <a:stretch>
                  <a:fillRect/>
                </a:stretch>
              </p:blipFill>
              <p:spPr>
                <a:xfrm>
                  <a:off x="7704556" y="3685713"/>
                  <a:ext cx="153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16" name="Freihand 315">
                  <a:extLst>
                    <a:ext uri="{FF2B5EF4-FFF2-40B4-BE49-F238E27FC236}">
                      <a16:creationId xmlns:a16="http://schemas.microsoft.com/office/drawing/2014/main" id="{1234313D-9ADB-9A90-33EB-1413F34BC41C}"/>
                    </a:ext>
                  </a:extLst>
                </p14:cNvPr>
                <p14:cNvContentPartPr/>
                <p14:nvPr/>
              </p14:nvContentPartPr>
              <p14:xfrm>
                <a:off x="7766836" y="3791913"/>
                <a:ext cx="92160" cy="11880"/>
              </p14:xfrm>
            </p:contentPart>
          </mc:Choice>
          <mc:Fallback xmlns="">
            <p:pic>
              <p:nvPicPr>
                <p:cNvPr id="316" name="Freihand 315">
                  <a:extLst>
                    <a:ext uri="{FF2B5EF4-FFF2-40B4-BE49-F238E27FC236}">
                      <a16:creationId xmlns:a16="http://schemas.microsoft.com/office/drawing/2014/main" id="{1234313D-9ADB-9A90-33EB-1413F34BC41C}"/>
                    </a:ext>
                  </a:extLst>
                </p:cNvPr>
                <p:cNvPicPr/>
                <p:nvPr/>
              </p:nvPicPr>
              <p:blipFill>
                <a:blip r:embed="rId413"/>
                <a:stretch>
                  <a:fillRect/>
                </a:stretch>
              </p:blipFill>
              <p:spPr>
                <a:xfrm>
                  <a:off x="7760716" y="3785793"/>
                  <a:ext cx="104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7" name="Freihand 316">
                  <a:extLst>
                    <a:ext uri="{FF2B5EF4-FFF2-40B4-BE49-F238E27FC236}">
                      <a16:creationId xmlns:a16="http://schemas.microsoft.com/office/drawing/2014/main" id="{F0DBF4A7-6041-418C-EBF2-80EEE3F6A873}"/>
                    </a:ext>
                  </a:extLst>
                </p14:cNvPr>
                <p14:cNvContentPartPr/>
                <p14:nvPr/>
              </p14:nvContentPartPr>
              <p14:xfrm>
                <a:off x="7905796" y="3710193"/>
                <a:ext cx="288360" cy="177120"/>
              </p14:xfrm>
            </p:contentPart>
          </mc:Choice>
          <mc:Fallback xmlns="">
            <p:pic>
              <p:nvPicPr>
                <p:cNvPr id="317" name="Freihand 316">
                  <a:extLst>
                    <a:ext uri="{FF2B5EF4-FFF2-40B4-BE49-F238E27FC236}">
                      <a16:creationId xmlns:a16="http://schemas.microsoft.com/office/drawing/2014/main" id="{F0DBF4A7-6041-418C-EBF2-80EEE3F6A873}"/>
                    </a:ext>
                  </a:extLst>
                </p:cNvPr>
                <p:cNvPicPr/>
                <p:nvPr/>
              </p:nvPicPr>
              <p:blipFill>
                <a:blip r:embed="rId415"/>
                <a:stretch>
                  <a:fillRect/>
                </a:stretch>
              </p:blipFill>
              <p:spPr>
                <a:xfrm>
                  <a:off x="7899676" y="3704073"/>
                  <a:ext cx="300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18" name="Freihand 317">
                  <a:extLst>
                    <a:ext uri="{FF2B5EF4-FFF2-40B4-BE49-F238E27FC236}">
                      <a16:creationId xmlns:a16="http://schemas.microsoft.com/office/drawing/2014/main" id="{B85D6F60-7552-1B4F-6A1B-2A8F409CC599}"/>
                    </a:ext>
                  </a:extLst>
                </p14:cNvPr>
                <p14:cNvContentPartPr/>
                <p14:nvPr/>
              </p14:nvContentPartPr>
              <p14:xfrm>
                <a:off x="8064196" y="3660873"/>
                <a:ext cx="21600" cy="9000"/>
              </p14:xfrm>
            </p:contentPart>
          </mc:Choice>
          <mc:Fallback xmlns="">
            <p:pic>
              <p:nvPicPr>
                <p:cNvPr id="318" name="Freihand 317">
                  <a:extLst>
                    <a:ext uri="{FF2B5EF4-FFF2-40B4-BE49-F238E27FC236}">
                      <a16:creationId xmlns:a16="http://schemas.microsoft.com/office/drawing/2014/main" id="{B85D6F60-7552-1B4F-6A1B-2A8F409CC599}"/>
                    </a:ext>
                  </a:extLst>
                </p:cNvPr>
                <p:cNvPicPr/>
                <p:nvPr/>
              </p:nvPicPr>
              <p:blipFill>
                <a:blip r:embed="rId417"/>
                <a:stretch>
                  <a:fillRect/>
                </a:stretch>
              </p:blipFill>
              <p:spPr>
                <a:xfrm>
                  <a:off x="8058076" y="3654753"/>
                  <a:ext cx="3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19" name="Freihand 318">
                  <a:extLst>
                    <a:ext uri="{FF2B5EF4-FFF2-40B4-BE49-F238E27FC236}">
                      <a16:creationId xmlns:a16="http://schemas.microsoft.com/office/drawing/2014/main" id="{EBF5FAE2-87AD-E24A-6ACA-5DDA3460F2BC}"/>
                    </a:ext>
                  </a:extLst>
                </p14:cNvPr>
                <p14:cNvContentPartPr/>
                <p14:nvPr/>
              </p14:nvContentPartPr>
              <p14:xfrm>
                <a:off x="8297116" y="3738633"/>
                <a:ext cx="352800" cy="121320"/>
              </p14:xfrm>
            </p:contentPart>
          </mc:Choice>
          <mc:Fallback xmlns="">
            <p:pic>
              <p:nvPicPr>
                <p:cNvPr id="319" name="Freihand 318">
                  <a:extLst>
                    <a:ext uri="{FF2B5EF4-FFF2-40B4-BE49-F238E27FC236}">
                      <a16:creationId xmlns:a16="http://schemas.microsoft.com/office/drawing/2014/main" id="{EBF5FAE2-87AD-E24A-6ACA-5DDA3460F2BC}"/>
                    </a:ext>
                  </a:extLst>
                </p:cNvPr>
                <p:cNvPicPr/>
                <p:nvPr/>
              </p:nvPicPr>
              <p:blipFill>
                <a:blip r:embed="rId419"/>
                <a:stretch>
                  <a:fillRect/>
                </a:stretch>
              </p:blipFill>
              <p:spPr>
                <a:xfrm>
                  <a:off x="8290996" y="3732513"/>
                  <a:ext cx="365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0" name="Freihand 319">
                  <a:extLst>
                    <a:ext uri="{FF2B5EF4-FFF2-40B4-BE49-F238E27FC236}">
                      <a16:creationId xmlns:a16="http://schemas.microsoft.com/office/drawing/2014/main" id="{F4819791-C849-2B04-8822-A4C0B787D8FA}"/>
                    </a:ext>
                  </a:extLst>
                </p14:cNvPr>
                <p14:cNvContentPartPr/>
                <p14:nvPr/>
              </p14:nvContentPartPr>
              <p14:xfrm>
                <a:off x="8614276" y="3633153"/>
                <a:ext cx="16920" cy="24120"/>
              </p14:xfrm>
            </p:contentPart>
          </mc:Choice>
          <mc:Fallback xmlns="">
            <p:pic>
              <p:nvPicPr>
                <p:cNvPr id="320" name="Freihand 319">
                  <a:extLst>
                    <a:ext uri="{FF2B5EF4-FFF2-40B4-BE49-F238E27FC236}">
                      <a16:creationId xmlns:a16="http://schemas.microsoft.com/office/drawing/2014/main" id="{F4819791-C849-2B04-8822-A4C0B787D8FA}"/>
                    </a:ext>
                  </a:extLst>
                </p:cNvPr>
                <p:cNvPicPr/>
                <p:nvPr/>
              </p:nvPicPr>
              <p:blipFill>
                <a:blip r:embed="rId421"/>
                <a:stretch>
                  <a:fillRect/>
                </a:stretch>
              </p:blipFill>
              <p:spPr>
                <a:xfrm>
                  <a:off x="8608156" y="3627033"/>
                  <a:ext cx="29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1" name="Freihand 320">
                  <a:extLst>
                    <a:ext uri="{FF2B5EF4-FFF2-40B4-BE49-F238E27FC236}">
                      <a16:creationId xmlns:a16="http://schemas.microsoft.com/office/drawing/2014/main" id="{57E461E5-18FC-62E2-1AFB-2C92D44A3504}"/>
                    </a:ext>
                  </a:extLst>
                </p14:cNvPr>
                <p14:cNvContentPartPr/>
                <p14:nvPr/>
              </p14:nvContentPartPr>
              <p14:xfrm>
                <a:off x="8749636" y="3713793"/>
                <a:ext cx="54000" cy="115560"/>
              </p14:xfrm>
            </p:contentPart>
          </mc:Choice>
          <mc:Fallback xmlns="">
            <p:pic>
              <p:nvPicPr>
                <p:cNvPr id="321" name="Freihand 320">
                  <a:extLst>
                    <a:ext uri="{FF2B5EF4-FFF2-40B4-BE49-F238E27FC236}">
                      <a16:creationId xmlns:a16="http://schemas.microsoft.com/office/drawing/2014/main" id="{57E461E5-18FC-62E2-1AFB-2C92D44A3504}"/>
                    </a:ext>
                  </a:extLst>
                </p:cNvPr>
                <p:cNvPicPr/>
                <p:nvPr/>
              </p:nvPicPr>
              <p:blipFill>
                <a:blip r:embed="rId423"/>
                <a:stretch>
                  <a:fillRect/>
                </a:stretch>
              </p:blipFill>
              <p:spPr>
                <a:xfrm>
                  <a:off x="8743516" y="3707673"/>
                  <a:ext cx="66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3" name="Freihand 322">
                  <a:extLst>
                    <a:ext uri="{FF2B5EF4-FFF2-40B4-BE49-F238E27FC236}">
                      <a16:creationId xmlns:a16="http://schemas.microsoft.com/office/drawing/2014/main" id="{A8AD99B9-3E0D-5E51-3736-DD173FFDB9D8}"/>
                    </a:ext>
                  </a:extLst>
                </p14:cNvPr>
                <p14:cNvContentPartPr/>
                <p14:nvPr/>
              </p14:nvContentPartPr>
              <p14:xfrm>
                <a:off x="9031156" y="3596433"/>
                <a:ext cx="130320" cy="195120"/>
              </p14:xfrm>
            </p:contentPart>
          </mc:Choice>
          <mc:Fallback xmlns="">
            <p:pic>
              <p:nvPicPr>
                <p:cNvPr id="323" name="Freihand 322">
                  <a:extLst>
                    <a:ext uri="{FF2B5EF4-FFF2-40B4-BE49-F238E27FC236}">
                      <a16:creationId xmlns:a16="http://schemas.microsoft.com/office/drawing/2014/main" id="{A8AD99B9-3E0D-5E51-3736-DD173FFDB9D8}"/>
                    </a:ext>
                  </a:extLst>
                </p:cNvPr>
                <p:cNvPicPr/>
                <p:nvPr/>
              </p:nvPicPr>
              <p:blipFill>
                <a:blip r:embed="rId425"/>
                <a:stretch>
                  <a:fillRect/>
                </a:stretch>
              </p:blipFill>
              <p:spPr>
                <a:xfrm>
                  <a:off x="9025036" y="3590313"/>
                  <a:ext cx="142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4" name="Freihand 323">
                  <a:extLst>
                    <a:ext uri="{FF2B5EF4-FFF2-40B4-BE49-F238E27FC236}">
                      <a16:creationId xmlns:a16="http://schemas.microsoft.com/office/drawing/2014/main" id="{497C1CA2-46EC-B609-55DB-1C90F40C9BD7}"/>
                    </a:ext>
                  </a:extLst>
                </p14:cNvPr>
                <p14:cNvContentPartPr/>
                <p14:nvPr/>
              </p14:nvContentPartPr>
              <p14:xfrm>
                <a:off x="9169036" y="3700473"/>
                <a:ext cx="194760" cy="110880"/>
              </p14:xfrm>
            </p:contentPart>
          </mc:Choice>
          <mc:Fallback xmlns="">
            <p:pic>
              <p:nvPicPr>
                <p:cNvPr id="324" name="Freihand 323">
                  <a:extLst>
                    <a:ext uri="{FF2B5EF4-FFF2-40B4-BE49-F238E27FC236}">
                      <a16:creationId xmlns:a16="http://schemas.microsoft.com/office/drawing/2014/main" id="{497C1CA2-46EC-B609-55DB-1C90F40C9BD7}"/>
                    </a:ext>
                  </a:extLst>
                </p:cNvPr>
                <p:cNvPicPr/>
                <p:nvPr/>
              </p:nvPicPr>
              <p:blipFill>
                <a:blip r:embed="rId427"/>
                <a:stretch>
                  <a:fillRect/>
                </a:stretch>
              </p:blipFill>
              <p:spPr>
                <a:xfrm>
                  <a:off x="9162916" y="3694353"/>
                  <a:ext cx="207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5" name="Freihand 324">
                  <a:extLst>
                    <a:ext uri="{FF2B5EF4-FFF2-40B4-BE49-F238E27FC236}">
                      <a16:creationId xmlns:a16="http://schemas.microsoft.com/office/drawing/2014/main" id="{B1566BBF-0EA7-F95D-7CE2-A1B2F39D1404}"/>
                    </a:ext>
                  </a:extLst>
                </p14:cNvPr>
                <p14:cNvContentPartPr/>
                <p14:nvPr/>
              </p14:nvContentPartPr>
              <p14:xfrm>
                <a:off x="9436516" y="3658353"/>
                <a:ext cx="74880" cy="106200"/>
              </p14:xfrm>
            </p:contentPart>
          </mc:Choice>
          <mc:Fallback xmlns="">
            <p:pic>
              <p:nvPicPr>
                <p:cNvPr id="325" name="Freihand 324">
                  <a:extLst>
                    <a:ext uri="{FF2B5EF4-FFF2-40B4-BE49-F238E27FC236}">
                      <a16:creationId xmlns:a16="http://schemas.microsoft.com/office/drawing/2014/main" id="{B1566BBF-0EA7-F95D-7CE2-A1B2F39D1404}"/>
                    </a:ext>
                  </a:extLst>
                </p:cNvPr>
                <p:cNvPicPr/>
                <p:nvPr/>
              </p:nvPicPr>
              <p:blipFill>
                <a:blip r:embed="rId429"/>
                <a:stretch>
                  <a:fillRect/>
                </a:stretch>
              </p:blipFill>
              <p:spPr>
                <a:xfrm>
                  <a:off x="9430396" y="3652233"/>
                  <a:ext cx="8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6" name="Freihand 325">
                  <a:extLst>
                    <a:ext uri="{FF2B5EF4-FFF2-40B4-BE49-F238E27FC236}">
                      <a16:creationId xmlns:a16="http://schemas.microsoft.com/office/drawing/2014/main" id="{B0CF1303-4190-DCA8-0BAB-B49C044E28C3}"/>
                    </a:ext>
                  </a:extLst>
                </p14:cNvPr>
                <p14:cNvContentPartPr/>
                <p14:nvPr/>
              </p14:nvContentPartPr>
              <p14:xfrm>
                <a:off x="9594196" y="3528033"/>
                <a:ext cx="124920" cy="210600"/>
              </p14:xfrm>
            </p:contentPart>
          </mc:Choice>
          <mc:Fallback xmlns="">
            <p:pic>
              <p:nvPicPr>
                <p:cNvPr id="326" name="Freihand 325">
                  <a:extLst>
                    <a:ext uri="{FF2B5EF4-FFF2-40B4-BE49-F238E27FC236}">
                      <a16:creationId xmlns:a16="http://schemas.microsoft.com/office/drawing/2014/main" id="{B0CF1303-4190-DCA8-0BAB-B49C044E28C3}"/>
                    </a:ext>
                  </a:extLst>
                </p:cNvPr>
                <p:cNvPicPr/>
                <p:nvPr/>
              </p:nvPicPr>
              <p:blipFill>
                <a:blip r:embed="rId431"/>
                <a:stretch>
                  <a:fillRect/>
                </a:stretch>
              </p:blipFill>
              <p:spPr>
                <a:xfrm>
                  <a:off x="9588076" y="3521913"/>
                  <a:ext cx="13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7" name="Freihand 326">
                  <a:extLst>
                    <a:ext uri="{FF2B5EF4-FFF2-40B4-BE49-F238E27FC236}">
                      <a16:creationId xmlns:a16="http://schemas.microsoft.com/office/drawing/2014/main" id="{B0ECAB01-AC73-48AF-EAC9-D35A62D74107}"/>
                    </a:ext>
                  </a:extLst>
                </p14:cNvPr>
                <p14:cNvContentPartPr/>
                <p14:nvPr/>
              </p14:nvContentPartPr>
              <p14:xfrm>
                <a:off x="9775636" y="3617673"/>
                <a:ext cx="154080" cy="109800"/>
              </p14:xfrm>
            </p:contentPart>
          </mc:Choice>
          <mc:Fallback xmlns="">
            <p:pic>
              <p:nvPicPr>
                <p:cNvPr id="327" name="Freihand 326">
                  <a:extLst>
                    <a:ext uri="{FF2B5EF4-FFF2-40B4-BE49-F238E27FC236}">
                      <a16:creationId xmlns:a16="http://schemas.microsoft.com/office/drawing/2014/main" id="{B0ECAB01-AC73-48AF-EAC9-D35A62D74107}"/>
                    </a:ext>
                  </a:extLst>
                </p:cNvPr>
                <p:cNvPicPr/>
                <p:nvPr/>
              </p:nvPicPr>
              <p:blipFill>
                <a:blip r:embed="rId433"/>
                <a:stretch>
                  <a:fillRect/>
                </a:stretch>
              </p:blipFill>
              <p:spPr>
                <a:xfrm>
                  <a:off x="9769516" y="3611553"/>
                  <a:ext cx="166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8" name="Freihand 327">
                  <a:extLst>
                    <a:ext uri="{FF2B5EF4-FFF2-40B4-BE49-F238E27FC236}">
                      <a16:creationId xmlns:a16="http://schemas.microsoft.com/office/drawing/2014/main" id="{60CBED93-5E69-5558-9F2E-83205C8C7775}"/>
                    </a:ext>
                  </a:extLst>
                </p14:cNvPr>
                <p14:cNvContentPartPr/>
                <p14:nvPr/>
              </p14:nvContentPartPr>
              <p14:xfrm>
                <a:off x="9882556" y="3498153"/>
                <a:ext cx="16920" cy="24480"/>
              </p14:xfrm>
            </p:contentPart>
          </mc:Choice>
          <mc:Fallback xmlns="">
            <p:pic>
              <p:nvPicPr>
                <p:cNvPr id="328" name="Freihand 327">
                  <a:extLst>
                    <a:ext uri="{FF2B5EF4-FFF2-40B4-BE49-F238E27FC236}">
                      <a16:creationId xmlns:a16="http://schemas.microsoft.com/office/drawing/2014/main" id="{60CBED93-5E69-5558-9F2E-83205C8C7775}"/>
                    </a:ext>
                  </a:extLst>
                </p:cNvPr>
                <p:cNvPicPr/>
                <p:nvPr/>
              </p:nvPicPr>
              <p:blipFill>
                <a:blip r:embed="rId435"/>
                <a:stretch>
                  <a:fillRect/>
                </a:stretch>
              </p:blipFill>
              <p:spPr>
                <a:xfrm>
                  <a:off x="9876436" y="3492033"/>
                  <a:ext cx="29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9" name="Freihand 328">
                  <a:extLst>
                    <a:ext uri="{FF2B5EF4-FFF2-40B4-BE49-F238E27FC236}">
                      <a16:creationId xmlns:a16="http://schemas.microsoft.com/office/drawing/2014/main" id="{1D57DBDC-963F-0087-4B47-6A7E70FD714F}"/>
                    </a:ext>
                  </a:extLst>
                </p14:cNvPr>
                <p14:cNvContentPartPr/>
                <p14:nvPr/>
              </p14:nvContentPartPr>
              <p14:xfrm>
                <a:off x="9959956" y="3456033"/>
                <a:ext cx="113760" cy="276480"/>
              </p14:xfrm>
            </p:contentPart>
          </mc:Choice>
          <mc:Fallback xmlns="">
            <p:pic>
              <p:nvPicPr>
                <p:cNvPr id="329" name="Freihand 328">
                  <a:extLst>
                    <a:ext uri="{FF2B5EF4-FFF2-40B4-BE49-F238E27FC236}">
                      <a16:creationId xmlns:a16="http://schemas.microsoft.com/office/drawing/2014/main" id="{1D57DBDC-963F-0087-4B47-6A7E70FD714F}"/>
                    </a:ext>
                  </a:extLst>
                </p:cNvPr>
                <p:cNvPicPr/>
                <p:nvPr/>
              </p:nvPicPr>
              <p:blipFill>
                <a:blip r:embed="rId437"/>
                <a:stretch>
                  <a:fillRect/>
                </a:stretch>
              </p:blipFill>
              <p:spPr>
                <a:xfrm>
                  <a:off x="9953836" y="3449913"/>
                  <a:ext cx="126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0" name="Freihand 329">
                  <a:extLst>
                    <a:ext uri="{FF2B5EF4-FFF2-40B4-BE49-F238E27FC236}">
                      <a16:creationId xmlns:a16="http://schemas.microsoft.com/office/drawing/2014/main" id="{E2553E46-904D-A60A-06F1-A94E9CC23AC3}"/>
                    </a:ext>
                  </a:extLst>
                </p14:cNvPr>
                <p14:cNvContentPartPr/>
                <p14:nvPr/>
              </p14:nvContentPartPr>
              <p14:xfrm>
                <a:off x="10132396" y="3614073"/>
                <a:ext cx="239760" cy="189720"/>
              </p14:xfrm>
            </p:contentPart>
          </mc:Choice>
          <mc:Fallback xmlns="">
            <p:pic>
              <p:nvPicPr>
                <p:cNvPr id="330" name="Freihand 329">
                  <a:extLst>
                    <a:ext uri="{FF2B5EF4-FFF2-40B4-BE49-F238E27FC236}">
                      <a16:creationId xmlns:a16="http://schemas.microsoft.com/office/drawing/2014/main" id="{E2553E46-904D-A60A-06F1-A94E9CC23AC3}"/>
                    </a:ext>
                  </a:extLst>
                </p:cNvPr>
                <p:cNvPicPr/>
                <p:nvPr/>
              </p:nvPicPr>
              <p:blipFill>
                <a:blip r:embed="rId439"/>
                <a:stretch>
                  <a:fillRect/>
                </a:stretch>
              </p:blipFill>
              <p:spPr>
                <a:xfrm>
                  <a:off x="10126276" y="3607953"/>
                  <a:ext cx="252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1" name="Freihand 330">
                  <a:extLst>
                    <a:ext uri="{FF2B5EF4-FFF2-40B4-BE49-F238E27FC236}">
                      <a16:creationId xmlns:a16="http://schemas.microsoft.com/office/drawing/2014/main" id="{7D7575EE-4149-774D-96BD-043F71ABFB9E}"/>
                    </a:ext>
                  </a:extLst>
                </p14:cNvPr>
                <p14:cNvContentPartPr/>
                <p14:nvPr/>
              </p14:nvContentPartPr>
              <p14:xfrm>
                <a:off x="10592836" y="3569433"/>
                <a:ext cx="171000" cy="119160"/>
              </p14:xfrm>
            </p:contentPart>
          </mc:Choice>
          <mc:Fallback xmlns="">
            <p:pic>
              <p:nvPicPr>
                <p:cNvPr id="331" name="Freihand 330">
                  <a:extLst>
                    <a:ext uri="{FF2B5EF4-FFF2-40B4-BE49-F238E27FC236}">
                      <a16:creationId xmlns:a16="http://schemas.microsoft.com/office/drawing/2014/main" id="{7D7575EE-4149-774D-96BD-043F71ABFB9E}"/>
                    </a:ext>
                  </a:extLst>
                </p:cNvPr>
                <p:cNvPicPr/>
                <p:nvPr/>
              </p:nvPicPr>
              <p:blipFill>
                <a:blip r:embed="rId441"/>
                <a:stretch>
                  <a:fillRect/>
                </a:stretch>
              </p:blipFill>
              <p:spPr>
                <a:xfrm>
                  <a:off x="10586716" y="3563313"/>
                  <a:ext cx="183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2" name="Freihand 331">
                  <a:extLst>
                    <a:ext uri="{FF2B5EF4-FFF2-40B4-BE49-F238E27FC236}">
                      <a16:creationId xmlns:a16="http://schemas.microsoft.com/office/drawing/2014/main" id="{D1616FE1-C6E6-E4A2-C095-DDA6A5269D57}"/>
                    </a:ext>
                  </a:extLst>
                </p14:cNvPr>
                <p14:cNvContentPartPr/>
                <p14:nvPr/>
              </p14:nvContentPartPr>
              <p14:xfrm>
                <a:off x="10831156" y="3562953"/>
                <a:ext cx="210960" cy="115560"/>
              </p14:xfrm>
            </p:contentPart>
          </mc:Choice>
          <mc:Fallback xmlns="">
            <p:pic>
              <p:nvPicPr>
                <p:cNvPr id="332" name="Freihand 331">
                  <a:extLst>
                    <a:ext uri="{FF2B5EF4-FFF2-40B4-BE49-F238E27FC236}">
                      <a16:creationId xmlns:a16="http://schemas.microsoft.com/office/drawing/2014/main" id="{D1616FE1-C6E6-E4A2-C095-DDA6A5269D57}"/>
                    </a:ext>
                  </a:extLst>
                </p:cNvPr>
                <p:cNvPicPr/>
                <p:nvPr/>
              </p:nvPicPr>
              <p:blipFill>
                <a:blip r:embed="rId443"/>
                <a:stretch>
                  <a:fillRect/>
                </a:stretch>
              </p:blipFill>
              <p:spPr>
                <a:xfrm>
                  <a:off x="10825036" y="3556833"/>
                  <a:ext cx="223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5" name="Freihand 334">
                  <a:extLst>
                    <a:ext uri="{FF2B5EF4-FFF2-40B4-BE49-F238E27FC236}">
                      <a16:creationId xmlns:a16="http://schemas.microsoft.com/office/drawing/2014/main" id="{FB611A04-CB2D-B4D5-7401-C6DE227B7E0C}"/>
                    </a:ext>
                  </a:extLst>
                </p14:cNvPr>
                <p14:cNvContentPartPr/>
                <p14:nvPr/>
              </p14:nvContentPartPr>
              <p14:xfrm>
                <a:off x="6570916" y="4062273"/>
                <a:ext cx="142200" cy="218880"/>
              </p14:xfrm>
            </p:contentPart>
          </mc:Choice>
          <mc:Fallback xmlns="">
            <p:pic>
              <p:nvPicPr>
                <p:cNvPr id="335" name="Freihand 334">
                  <a:extLst>
                    <a:ext uri="{FF2B5EF4-FFF2-40B4-BE49-F238E27FC236}">
                      <a16:creationId xmlns:a16="http://schemas.microsoft.com/office/drawing/2014/main" id="{FB611A04-CB2D-B4D5-7401-C6DE227B7E0C}"/>
                    </a:ext>
                  </a:extLst>
                </p:cNvPr>
                <p:cNvPicPr/>
                <p:nvPr/>
              </p:nvPicPr>
              <p:blipFill>
                <a:blip r:embed="rId445"/>
                <a:stretch>
                  <a:fillRect/>
                </a:stretch>
              </p:blipFill>
              <p:spPr>
                <a:xfrm>
                  <a:off x="6564796" y="4056153"/>
                  <a:ext cx="154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6" name="Freihand 335">
                  <a:extLst>
                    <a:ext uri="{FF2B5EF4-FFF2-40B4-BE49-F238E27FC236}">
                      <a16:creationId xmlns:a16="http://schemas.microsoft.com/office/drawing/2014/main" id="{E9DF9C25-0E14-8B2B-0954-83F4EF64AAE3}"/>
                    </a:ext>
                  </a:extLst>
                </p14:cNvPr>
                <p14:cNvContentPartPr/>
                <p14:nvPr/>
              </p14:nvContentPartPr>
              <p14:xfrm>
                <a:off x="6597556" y="4121673"/>
                <a:ext cx="262080" cy="144720"/>
              </p14:xfrm>
            </p:contentPart>
          </mc:Choice>
          <mc:Fallback xmlns="">
            <p:pic>
              <p:nvPicPr>
                <p:cNvPr id="336" name="Freihand 335">
                  <a:extLst>
                    <a:ext uri="{FF2B5EF4-FFF2-40B4-BE49-F238E27FC236}">
                      <a16:creationId xmlns:a16="http://schemas.microsoft.com/office/drawing/2014/main" id="{E9DF9C25-0E14-8B2B-0954-83F4EF64AAE3}"/>
                    </a:ext>
                  </a:extLst>
                </p:cNvPr>
                <p:cNvPicPr/>
                <p:nvPr/>
              </p:nvPicPr>
              <p:blipFill>
                <a:blip r:embed="rId447"/>
                <a:stretch>
                  <a:fillRect/>
                </a:stretch>
              </p:blipFill>
              <p:spPr>
                <a:xfrm>
                  <a:off x="6591436" y="4115553"/>
                  <a:ext cx="274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7" name="Freihand 336">
                  <a:extLst>
                    <a:ext uri="{FF2B5EF4-FFF2-40B4-BE49-F238E27FC236}">
                      <a16:creationId xmlns:a16="http://schemas.microsoft.com/office/drawing/2014/main" id="{877A8AD7-5256-8B4B-7774-8974FB5058BE}"/>
                    </a:ext>
                  </a:extLst>
                </p14:cNvPr>
                <p14:cNvContentPartPr/>
                <p14:nvPr/>
              </p14:nvContentPartPr>
              <p14:xfrm>
                <a:off x="6766396" y="4090353"/>
                <a:ext cx="180720" cy="198000"/>
              </p14:xfrm>
            </p:contentPart>
          </mc:Choice>
          <mc:Fallback xmlns="">
            <p:pic>
              <p:nvPicPr>
                <p:cNvPr id="337" name="Freihand 336">
                  <a:extLst>
                    <a:ext uri="{FF2B5EF4-FFF2-40B4-BE49-F238E27FC236}">
                      <a16:creationId xmlns:a16="http://schemas.microsoft.com/office/drawing/2014/main" id="{877A8AD7-5256-8B4B-7774-8974FB5058BE}"/>
                    </a:ext>
                  </a:extLst>
                </p:cNvPr>
                <p:cNvPicPr/>
                <p:nvPr/>
              </p:nvPicPr>
              <p:blipFill>
                <a:blip r:embed="rId449"/>
                <a:stretch>
                  <a:fillRect/>
                </a:stretch>
              </p:blipFill>
              <p:spPr>
                <a:xfrm>
                  <a:off x="6760276" y="4084233"/>
                  <a:ext cx="192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8" name="Freihand 337">
                  <a:extLst>
                    <a:ext uri="{FF2B5EF4-FFF2-40B4-BE49-F238E27FC236}">
                      <a16:creationId xmlns:a16="http://schemas.microsoft.com/office/drawing/2014/main" id="{0097FF69-9BF4-6C06-98C2-26C09BCBC12B}"/>
                    </a:ext>
                  </a:extLst>
                </p14:cNvPr>
                <p14:cNvContentPartPr/>
                <p14:nvPr/>
              </p14:nvContentPartPr>
              <p14:xfrm>
                <a:off x="7163836" y="4156953"/>
                <a:ext cx="94680" cy="115200"/>
              </p14:xfrm>
            </p:contentPart>
          </mc:Choice>
          <mc:Fallback xmlns="">
            <p:pic>
              <p:nvPicPr>
                <p:cNvPr id="338" name="Freihand 337">
                  <a:extLst>
                    <a:ext uri="{FF2B5EF4-FFF2-40B4-BE49-F238E27FC236}">
                      <a16:creationId xmlns:a16="http://schemas.microsoft.com/office/drawing/2014/main" id="{0097FF69-9BF4-6C06-98C2-26C09BCBC12B}"/>
                    </a:ext>
                  </a:extLst>
                </p:cNvPr>
                <p:cNvPicPr/>
                <p:nvPr/>
              </p:nvPicPr>
              <p:blipFill>
                <a:blip r:embed="rId451"/>
                <a:stretch>
                  <a:fillRect/>
                </a:stretch>
              </p:blipFill>
              <p:spPr>
                <a:xfrm>
                  <a:off x="7157716" y="4150833"/>
                  <a:ext cx="106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9" name="Freihand 338">
                  <a:extLst>
                    <a:ext uri="{FF2B5EF4-FFF2-40B4-BE49-F238E27FC236}">
                      <a16:creationId xmlns:a16="http://schemas.microsoft.com/office/drawing/2014/main" id="{38D8A3E4-928A-6328-03F1-486D6E9C787D}"/>
                    </a:ext>
                  </a:extLst>
                </p14:cNvPr>
                <p14:cNvContentPartPr/>
                <p14:nvPr/>
              </p14:nvContentPartPr>
              <p14:xfrm>
                <a:off x="7323676" y="4155153"/>
                <a:ext cx="92880" cy="95040"/>
              </p14:xfrm>
            </p:contentPart>
          </mc:Choice>
          <mc:Fallback xmlns="">
            <p:pic>
              <p:nvPicPr>
                <p:cNvPr id="339" name="Freihand 338">
                  <a:extLst>
                    <a:ext uri="{FF2B5EF4-FFF2-40B4-BE49-F238E27FC236}">
                      <a16:creationId xmlns:a16="http://schemas.microsoft.com/office/drawing/2014/main" id="{38D8A3E4-928A-6328-03F1-486D6E9C787D}"/>
                    </a:ext>
                  </a:extLst>
                </p:cNvPr>
                <p:cNvPicPr/>
                <p:nvPr/>
              </p:nvPicPr>
              <p:blipFill>
                <a:blip r:embed="rId453"/>
                <a:stretch>
                  <a:fillRect/>
                </a:stretch>
              </p:blipFill>
              <p:spPr>
                <a:xfrm>
                  <a:off x="7317556" y="4149033"/>
                  <a:ext cx="105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0" name="Freihand 339">
                  <a:extLst>
                    <a:ext uri="{FF2B5EF4-FFF2-40B4-BE49-F238E27FC236}">
                      <a16:creationId xmlns:a16="http://schemas.microsoft.com/office/drawing/2014/main" id="{9E154308-51B6-283A-AE39-28704AA3C890}"/>
                    </a:ext>
                  </a:extLst>
                </p14:cNvPr>
                <p14:cNvContentPartPr/>
                <p14:nvPr/>
              </p14:nvContentPartPr>
              <p14:xfrm>
                <a:off x="7501516" y="4043193"/>
                <a:ext cx="120960" cy="162360"/>
              </p14:xfrm>
            </p:contentPart>
          </mc:Choice>
          <mc:Fallback xmlns="">
            <p:pic>
              <p:nvPicPr>
                <p:cNvPr id="340" name="Freihand 339">
                  <a:extLst>
                    <a:ext uri="{FF2B5EF4-FFF2-40B4-BE49-F238E27FC236}">
                      <a16:creationId xmlns:a16="http://schemas.microsoft.com/office/drawing/2014/main" id="{9E154308-51B6-283A-AE39-28704AA3C890}"/>
                    </a:ext>
                  </a:extLst>
                </p:cNvPr>
                <p:cNvPicPr/>
                <p:nvPr/>
              </p:nvPicPr>
              <p:blipFill>
                <a:blip r:embed="rId455"/>
                <a:stretch>
                  <a:fillRect/>
                </a:stretch>
              </p:blipFill>
              <p:spPr>
                <a:xfrm>
                  <a:off x="7495396" y="4037073"/>
                  <a:ext cx="133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41" name="Freihand 340">
                  <a:extLst>
                    <a:ext uri="{FF2B5EF4-FFF2-40B4-BE49-F238E27FC236}">
                      <a16:creationId xmlns:a16="http://schemas.microsoft.com/office/drawing/2014/main" id="{117BB5FA-BA44-B2E2-71DB-9647CC350537}"/>
                    </a:ext>
                  </a:extLst>
                </p14:cNvPr>
                <p14:cNvContentPartPr/>
                <p14:nvPr/>
              </p14:nvContentPartPr>
              <p14:xfrm>
                <a:off x="7836676" y="4087833"/>
                <a:ext cx="71640" cy="109080"/>
              </p14:xfrm>
            </p:contentPart>
          </mc:Choice>
          <mc:Fallback xmlns="">
            <p:pic>
              <p:nvPicPr>
                <p:cNvPr id="341" name="Freihand 340">
                  <a:extLst>
                    <a:ext uri="{FF2B5EF4-FFF2-40B4-BE49-F238E27FC236}">
                      <a16:creationId xmlns:a16="http://schemas.microsoft.com/office/drawing/2014/main" id="{117BB5FA-BA44-B2E2-71DB-9647CC350537}"/>
                    </a:ext>
                  </a:extLst>
                </p:cNvPr>
                <p:cNvPicPr/>
                <p:nvPr/>
              </p:nvPicPr>
              <p:blipFill>
                <a:blip r:embed="rId457"/>
                <a:stretch>
                  <a:fillRect/>
                </a:stretch>
              </p:blipFill>
              <p:spPr>
                <a:xfrm>
                  <a:off x="7830556" y="4081713"/>
                  <a:ext cx="83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42" name="Freihand 341">
                  <a:extLst>
                    <a:ext uri="{FF2B5EF4-FFF2-40B4-BE49-F238E27FC236}">
                      <a16:creationId xmlns:a16="http://schemas.microsoft.com/office/drawing/2014/main" id="{0CA423BE-3973-CB63-8EE5-0CE6A022ECD7}"/>
                    </a:ext>
                  </a:extLst>
                </p14:cNvPr>
                <p14:cNvContentPartPr/>
                <p14:nvPr/>
              </p14:nvContentPartPr>
              <p14:xfrm>
                <a:off x="7981036" y="3980553"/>
                <a:ext cx="74880" cy="193680"/>
              </p14:xfrm>
            </p:contentPart>
          </mc:Choice>
          <mc:Fallback xmlns="">
            <p:pic>
              <p:nvPicPr>
                <p:cNvPr id="342" name="Freihand 341">
                  <a:extLst>
                    <a:ext uri="{FF2B5EF4-FFF2-40B4-BE49-F238E27FC236}">
                      <a16:creationId xmlns:a16="http://schemas.microsoft.com/office/drawing/2014/main" id="{0CA423BE-3973-CB63-8EE5-0CE6A022ECD7}"/>
                    </a:ext>
                  </a:extLst>
                </p:cNvPr>
                <p:cNvPicPr/>
                <p:nvPr/>
              </p:nvPicPr>
              <p:blipFill>
                <a:blip r:embed="rId459"/>
                <a:stretch>
                  <a:fillRect/>
                </a:stretch>
              </p:blipFill>
              <p:spPr>
                <a:xfrm>
                  <a:off x="7974916" y="3974433"/>
                  <a:ext cx="87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43" name="Freihand 342">
                  <a:extLst>
                    <a:ext uri="{FF2B5EF4-FFF2-40B4-BE49-F238E27FC236}">
                      <a16:creationId xmlns:a16="http://schemas.microsoft.com/office/drawing/2014/main" id="{F0B6833B-3DCE-6DEF-E794-D4426B0F8B01}"/>
                    </a:ext>
                  </a:extLst>
                </p14:cNvPr>
                <p14:cNvContentPartPr/>
                <p14:nvPr/>
              </p14:nvContentPartPr>
              <p14:xfrm>
                <a:off x="8122156" y="4037793"/>
                <a:ext cx="180720" cy="86040"/>
              </p14:xfrm>
            </p:contentPart>
          </mc:Choice>
          <mc:Fallback xmlns="">
            <p:pic>
              <p:nvPicPr>
                <p:cNvPr id="343" name="Freihand 342">
                  <a:extLst>
                    <a:ext uri="{FF2B5EF4-FFF2-40B4-BE49-F238E27FC236}">
                      <a16:creationId xmlns:a16="http://schemas.microsoft.com/office/drawing/2014/main" id="{F0B6833B-3DCE-6DEF-E794-D4426B0F8B01}"/>
                    </a:ext>
                  </a:extLst>
                </p:cNvPr>
                <p:cNvPicPr/>
                <p:nvPr/>
              </p:nvPicPr>
              <p:blipFill>
                <a:blip r:embed="rId461"/>
                <a:stretch>
                  <a:fillRect/>
                </a:stretch>
              </p:blipFill>
              <p:spPr>
                <a:xfrm>
                  <a:off x="8116036" y="4031673"/>
                  <a:ext cx="192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4" name="Freihand 343">
                  <a:extLst>
                    <a:ext uri="{FF2B5EF4-FFF2-40B4-BE49-F238E27FC236}">
                      <a16:creationId xmlns:a16="http://schemas.microsoft.com/office/drawing/2014/main" id="{B8648174-F155-ACB3-A02F-BA7DBD3CF8DF}"/>
                    </a:ext>
                  </a:extLst>
                </p14:cNvPr>
                <p14:cNvContentPartPr/>
                <p14:nvPr/>
              </p14:nvContentPartPr>
              <p14:xfrm>
                <a:off x="8490436" y="3971553"/>
                <a:ext cx="291240" cy="272160"/>
              </p14:xfrm>
            </p:contentPart>
          </mc:Choice>
          <mc:Fallback xmlns="">
            <p:pic>
              <p:nvPicPr>
                <p:cNvPr id="344" name="Freihand 343">
                  <a:extLst>
                    <a:ext uri="{FF2B5EF4-FFF2-40B4-BE49-F238E27FC236}">
                      <a16:creationId xmlns:a16="http://schemas.microsoft.com/office/drawing/2014/main" id="{B8648174-F155-ACB3-A02F-BA7DBD3CF8DF}"/>
                    </a:ext>
                  </a:extLst>
                </p:cNvPr>
                <p:cNvPicPr/>
                <p:nvPr/>
              </p:nvPicPr>
              <p:blipFill>
                <a:blip r:embed="rId463"/>
                <a:stretch>
                  <a:fillRect/>
                </a:stretch>
              </p:blipFill>
              <p:spPr>
                <a:xfrm>
                  <a:off x="8484316" y="3965433"/>
                  <a:ext cx="303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5" name="Freihand 344">
                  <a:extLst>
                    <a:ext uri="{FF2B5EF4-FFF2-40B4-BE49-F238E27FC236}">
                      <a16:creationId xmlns:a16="http://schemas.microsoft.com/office/drawing/2014/main" id="{9979E460-DF84-52F8-36F2-5C3DA08FDC0F}"/>
                    </a:ext>
                  </a:extLst>
                </p14:cNvPr>
                <p14:cNvContentPartPr/>
                <p14:nvPr/>
              </p14:nvContentPartPr>
              <p14:xfrm>
                <a:off x="9124396" y="3967593"/>
                <a:ext cx="87480" cy="140760"/>
              </p14:xfrm>
            </p:contentPart>
          </mc:Choice>
          <mc:Fallback xmlns="">
            <p:pic>
              <p:nvPicPr>
                <p:cNvPr id="345" name="Freihand 344">
                  <a:extLst>
                    <a:ext uri="{FF2B5EF4-FFF2-40B4-BE49-F238E27FC236}">
                      <a16:creationId xmlns:a16="http://schemas.microsoft.com/office/drawing/2014/main" id="{9979E460-DF84-52F8-36F2-5C3DA08FDC0F}"/>
                    </a:ext>
                  </a:extLst>
                </p:cNvPr>
                <p:cNvPicPr/>
                <p:nvPr/>
              </p:nvPicPr>
              <p:blipFill>
                <a:blip r:embed="rId465"/>
                <a:stretch>
                  <a:fillRect/>
                </a:stretch>
              </p:blipFill>
              <p:spPr>
                <a:xfrm>
                  <a:off x="9118276" y="3961473"/>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6" name="Freihand 345">
                  <a:extLst>
                    <a:ext uri="{FF2B5EF4-FFF2-40B4-BE49-F238E27FC236}">
                      <a16:creationId xmlns:a16="http://schemas.microsoft.com/office/drawing/2014/main" id="{E6DB3B97-E1D3-0AE1-0B50-7A640A66F73E}"/>
                    </a:ext>
                  </a:extLst>
                </p14:cNvPr>
                <p14:cNvContentPartPr/>
                <p14:nvPr/>
              </p14:nvContentPartPr>
              <p14:xfrm>
                <a:off x="9176956" y="3944913"/>
                <a:ext cx="224640" cy="177840"/>
              </p14:xfrm>
            </p:contentPart>
          </mc:Choice>
          <mc:Fallback xmlns="">
            <p:pic>
              <p:nvPicPr>
                <p:cNvPr id="346" name="Freihand 345">
                  <a:extLst>
                    <a:ext uri="{FF2B5EF4-FFF2-40B4-BE49-F238E27FC236}">
                      <a16:creationId xmlns:a16="http://schemas.microsoft.com/office/drawing/2014/main" id="{E6DB3B97-E1D3-0AE1-0B50-7A640A66F73E}"/>
                    </a:ext>
                  </a:extLst>
                </p:cNvPr>
                <p:cNvPicPr/>
                <p:nvPr/>
              </p:nvPicPr>
              <p:blipFill>
                <a:blip r:embed="rId467"/>
                <a:stretch>
                  <a:fillRect/>
                </a:stretch>
              </p:blipFill>
              <p:spPr>
                <a:xfrm>
                  <a:off x="9170836" y="3938793"/>
                  <a:ext cx="236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7" name="Freihand 346">
                  <a:extLst>
                    <a:ext uri="{FF2B5EF4-FFF2-40B4-BE49-F238E27FC236}">
                      <a16:creationId xmlns:a16="http://schemas.microsoft.com/office/drawing/2014/main" id="{4D9F18A8-9761-DF24-3E4D-8027913001A4}"/>
                    </a:ext>
                  </a:extLst>
                </p14:cNvPr>
                <p14:cNvContentPartPr/>
                <p14:nvPr/>
              </p14:nvContentPartPr>
              <p14:xfrm>
                <a:off x="9288556" y="3962193"/>
                <a:ext cx="182880" cy="182160"/>
              </p14:xfrm>
            </p:contentPart>
          </mc:Choice>
          <mc:Fallback xmlns="">
            <p:pic>
              <p:nvPicPr>
                <p:cNvPr id="347" name="Freihand 346">
                  <a:extLst>
                    <a:ext uri="{FF2B5EF4-FFF2-40B4-BE49-F238E27FC236}">
                      <a16:creationId xmlns:a16="http://schemas.microsoft.com/office/drawing/2014/main" id="{4D9F18A8-9761-DF24-3E4D-8027913001A4}"/>
                    </a:ext>
                  </a:extLst>
                </p:cNvPr>
                <p:cNvPicPr/>
                <p:nvPr/>
              </p:nvPicPr>
              <p:blipFill>
                <a:blip r:embed="rId469"/>
                <a:stretch>
                  <a:fillRect/>
                </a:stretch>
              </p:blipFill>
              <p:spPr>
                <a:xfrm>
                  <a:off x="9282436" y="3956073"/>
                  <a:ext cx="195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8" name="Freihand 347">
                  <a:extLst>
                    <a:ext uri="{FF2B5EF4-FFF2-40B4-BE49-F238E27FC236}">
                      <a16:creationId xmlns:a16="http://schemas.microsoft.com/office/drawing/2014/main" id="{6AF54EFE-EA10-6503-DA06-BD1224012728}"/>
                    </a:ext>
                  </a:extLst>
                </p14:cNvPr>
                <p14:cNvContentPartPr/>
                <p14:nvPr/>
              </p14:nvContentPartPr>
              <p14:xfrm>
                <a:off x="9530476" y="3894153"/>
                <a:ext cx="45360" cy="79920"/>
              </p14:xfrm>
            </p:contentPart>
          </mc:Choice>
          <mc:Fallback xmlns="">
            <p:pic>
              <p:nvPicPr>
                <p:cNvPr id="348" name="Freihand 347">
                  <a:extLst>
                    <a:ext uri="{FF2B5EF4-FFF2-40B4-BE49-F238E27FC236}">
                      <a16:creationId xmlns:a16="http://schemas.microsoft.com/office/drawing/2014/main" id="{6AF54EFE-EA10-6503-DA06-BD1224012728}"/>
                    </a:ext>
                  </a:extLst>
                </p:cNvPr>
                <p:cNvPicPr/>
                <p:nvPr/>
              </p:nvPicPr>
              <p:blipFill>
                <a:blip r:embed="rId471"/>
                <a:stretch>
                  <a:fillRect/>
                </a:stretch>
              </p:blipFill>
              <p:spPr>
                <a:xfrm>
                  <a:off x="9524356" y="3888033"/>
                  <a:ext cx="57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05" name="Freihand 104">
                  <a:extLst>
                    <a:ext uri="{FF2B5EF4-FFF2-40B4-BE49-F238E27FC236}">
                      <a16:creationId xmlns:a16="http://schemas.microsoft.com/office/drawing/2014/main" id="{9BC766F5-9CF9-5B9A-C6E8-59B37E68B6EF}"/>
                    </a:ext>
                  </a:extLst>
                </p14:cNvPr>
                <p14:cNvContentPartPr/>
                <p14:nvPr/>
              </p14:nvContentPartPr>
              <p14:xfrm>
                <a:off x="1532716" y="808985"/>
                <a:ext cx="3092040" cy="1180080"/>
              </p14:xfrm>
            </p:contentPart>
          </mc:Choice>
          <mc:Fallback xmlns="">
            <p:pic>
              <p:nvPicPr>
                <p:cNvPr id="105" name="Freihand 104">
                  <a:extLst>
                    <a:ext uri="{FF2B5EF4-FFF2-40B4-BE49-F238E27FC236}">
                      <a16:creationId xmlns:a16="http://schemas.microsoft.com/office/drawing/2014/main" id="{9BC766F5-9CF9-5B9A-C6E8-59B37E68B6EF}"/>
                    </a:ext>
                  </a:extLst>
                </p:cNvPr>
                <p:cNvPicPr/>
                <p:nvPr/>
              </p:nvPicPr>
              <p:blipFill>
                <a:blip r:embed="rId473"/>
                <a:stretch>
                  <a:fillRect/>
                </a:stretch>
              </p:blipFill>
              <p:spPr>
                <a:xfrm>
                  <a:off x="1526596" y="802865"/>
                  <a:ext cx="3104280" cy="1192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06" name="Freihand 105">
                  <a:extLst>
                    <a:ext uri="{FF2B5EF4-FFF2-40B4-BE49-F238E27FC236}">
                      <a16:creationId xmlns:a16="http://schemas.microsoft.com/office/drawing/2014/main" id="{F349530D-5FB9-0CBD-6874-6836EDB6BACD}"/>
                    </a:ext>
                  </a:extLst>
                </p14:cNvPr>
                <p14:cNvContentPartPr/>
                <p14:nvPr/>
              </p14:nvContentPartPr>
              <p14:xfrm>
                <a:off x="4879996" y="1721945"/>
                <a:ext cx="13320" cy="191160"/>
              </p14:xfrm>
            </p:contentPart>
          </mc:Choice>
          <mc:Fallback xmlns="">
            <p:pic>
              <p:nvPicPr>
                <p:cNvPr id="106" name="Freihand 105">
                  <a:extLst>
                    <a:ext uri="{FF2B5EF4-FFF2-40B4-BE49-F238E27FC236}">
                      <a16:creationId xmlns:a16="http://schemas.microsoft.com/office/drawing/2014/main" id="{F349530D-5FB9-0CBD-6874-6836EDB6BACD}"/>
                    </a:ext>
                  </a:extLst>
                </p:cNvPr>
                <p:cNvPicPr/>
                <p:nvPr/>
              </p:nvPicPr>
              <p:blipFill>
                <a:blip r:embed="rId475"/>
                <a:stretch>
                  <a:fillRect/>
                </a:stretch>
              </p:blipFill>
              <p:spPr>
                <a:xfrm>
                  <a:off x="4873876" y="1715825"/>
                  <a:ext cx="25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07" name="Freihand 106">
                  <a:extLst>
                    <a:ext uri="{FF2B5EF4-FFF2-40B4-BE49-F238E27FC236}">
                      <a16:creationId xmlns:a16="http://schemas.microsoft.com/office/drawing/2014/main" id="{6B5E0B39-2112-9874-AA20-90D5E6C1D0A1}"/>
                    </a:ext>
                  </a:extLst>
                </p14:cNvPr>
                <p14:cNvContentPartPr/>
                <p14:nvPr/>
              </p14:nvContentPartPr>
              <p14:xfrm>
                <a:off x="4989436" y="1665065"/>
                <a:ext cx="154800" cy="196200"/>
              </p14:xfrm>
            </p:contentPart>
          </mc:Choice>
          <mc:Fallback xmlns="">
            <p:pic>
              <p:nvPicPr>
                <p:cNvPr id="107" name="Freihand 106">
                  <a:extLst>
                    <a:ext uri="{FF2B5EF4-FFF2-40B4-BE49-F238E27FC236}">
                      <a16:creationId xmlns:a16="http://schemas.microsoft.com/office/drawing/2014/main" id="{6B5E0B39-2112-9874-AA20-90D5E6C1D0A1}"/>
                    </a:ext>
                  </a:extLst>
                </p:cNvPr>
                <p:cNvPicPr/>
                <p:nvPr/>
              </p:nvPicPr>
              <p:blipFill>
                <a:blip r:embed="rId477"/>
                <a:stretch>
                  <a:fillRect/>
                </a:stretch>
              </p:blipFill>
              <p:spPr>
                <a:xfrm>
                  <a:off x="4983316" y="1658945"/>
                  <a:ext cx="167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10" name="Freihand 109">
                  <a:extLst>
                    <a:ext uri="{FF2B5EF4-FFF2-40B4-BE49-F238E27FC236}">
                      <a16:creationId xmlns:a16="http://schemas.microsoft.com/office/drawing/2014/main" id="{986CE155-7519-10A5-75C8-E65A6FD85E34}"/>
                    </a:ext>
                  </a:extLst>
                </p14:cNvPr>
                <p14:cNvContentPartPr/>
                <p14:nvPr/>
              </p14:nvContentPartPr>
              <p14:xfrm>
                <a:off x="5179156" y="1511705"/>
                <a:ext cx="19440" cy="113400"/>
              </p14:xfrm>
            </p:contentPart>
          </mc:Choice>
          <mc:Fallback xmlns="">
            <p:pic>
              <p:nvPicPr>
                <p:cNvPr id="110" name="Freihand 109">
                  <a:extLst>
                    <a:ext uri="{FF2B5EF4-FFF2-40B4-BE49-F238E27FC236}">
                      <a16:creationId xmlns:a16="http://schemas.microsoft.com/office/drawing/2014/main" id="{986CE155-7519-10A5-75C8-E65A6FD85E34}"/>
                    </a:ext>
                  </a:extLst>
                </p:cNvPr>
                <p:cNvPicPr/>
                <p:nvPr/>
              </p:nvPicPr>
              <p:blipFill>
                <a:blip r:embed="rId479"/>
                <a:stretch>
                  <a:fillRect/>
                </a:stretch>
              </p:blipFill>
              <p:spPr>
                <a:xfrm>
                  <a:off x="5173036" y="1505585"/>
                  <a:ext cx="3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1" name="Freihand 110">
                  <a:extLst>
                    <a:ext uri="{FF2B5EF4-FFF2-40B4-BE49-F238E27FC236}">
                      <a16:creationId xmlns:a16="http://schemas.microsoft.com/office/drawing/2014/main" id="{07905639-E729-0B2B-BE20-0599C4A76EA4}"/>
                    </a:ext>
                  </a:extLst>
                </p14:cNvPr>
                <p14:cNvContentPartPr/>
                <p14:nvPr/>
              </p14:nvContentPartPr>
              <p14:xfrm>
                <a:off x="5326756" y="1494065"/>
                <a:ext cx="62280" cy="321120"/>
              </p14:xfrm>
            </p:contentPart>
          </mc:Choice>
          <mc:Fallback xmlns="">
            <p:pic>
              <p:nvPicPr>
                <p:cNvPr id="111" name="Freihand 110">
                  <a:extLst>
                    <a:ext uri="{FF2B5EF4-FFF2-40B4-BE49-F238E27FC236}">
                      <a16:creationId xmlns:a16="http://schemas.microsoft.com/office/drawing/2014/main" id="{07905639-E729-0B2B-BE20-0599C4A76EA4}"/>
                    </a:ext>
                  </a:extLst>
                </p:cNvPr>
                <p:cNvPicPr/>
                <p:nvPr/>
              </p:nvPicPr>
              <p:blipFill>
                <a:blip r:embed="rId481"/>
                <a:stretch>
                  <a:fillRect/>
                </a:stretch>
              </p:blipFill>
              <p:spPr>
                <a:xfrm>
                  <a:off x="5320636" y="1487945"/>
                  <a:ext cx="74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12" name="Freihand 111">
                  <a:extLst>
                    <a:ext uri="{FF2B5EF4-FFF2-40B4-BE49-F238E27FC236}">
                      <a16:creationId xmlns:a16="http://schemas.microsoft.com/office/drawing/2014/main" id="{8F273213-47C4-F463-9D6C-A15B03F3D256}"/>
                    </a:ext>
                  </a:extLst>
                </p14:cNvPr>
                <p14:cNvContentPartPr/>
                <p14:nvPr/>
              </p14:nvContentPartPr>
              <p14:xfrm>
                <a:off x="5446636" y="1503785"/>
                <a:ext cx="84240" cy="206640"/>
              </p14:xfrm>
            </p:contentPart>
          </mc:Choice>
          <mc:Fallback xmlns="">
            <p:pic>
              <p:nvPicPr>
                <p:cNvPr id="112" name="Freihand 111">
                  <a:extLst>
                    <a:ext uri="{FF2B5EF4-FFF2-40B4-BE49-F238E27FC236}">
                      <a16:creationId xmlns:a16="http://schemas.microsoft.com/office/drawing/2014/main" id="{8F273213-47C4-F463-9D6C-A15B03F3D256}"/>
                    </a:ext>
                  </a:extLst>
                </p:cNvPr>
                <p:cNvPicPr/>
                <p:nvPr/>
              </p:nvPicPr>
              <p:blipFill>
                <a:blip r:embed="rId483"/>
                <a:stretch>
                  <a:fillRect/>
                </a:stretch>
              </p:blipFill>
              <p:spPr>
                <a:xfrm>
                  <a:off x="5440516" y="1497665"/>
                  <a:ext cx="96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13" name="Freihand 112">
                  <a:extLst>
                    <a:ext uri="{FF2B5EF4-FFF2-40B4-BE49-F238E27FC236}">
                      <a16:creationId xmlns:a16="http://schemas.microsoft.com/office/drawing/2014/main" id="{55A3F940-A9A2-291B-571F-3EF6572E3A56}"/>
                    </a:ext>
                  </a:extLst>
                </p14:cNvPr>
                <p14:cNvContentPartPr/>
                <p14:nvPr/>
              </p14:nvContentPartPr>
              <p14:xfrm>
                <a:off x="5450596" y="1535105"/>
                <a:ext cx="153000" cy="210240"/>
              </p14:xfrm>
            </p:contentPart>
          </mc:Choice>
          <mc:Fallback xmlns="">
            <p:pic>
              <p:nvPicPr>
                <p:cNvPr id="113" name="Freihand 112">
                  <a:extLst>
                    <a:ext uri="{FF2B5EF4-FFF2-40B4-BE49-F238E27FC236}">
                      <a16:creationId xmlns:a16="http://schemas.microsoft.com/office/drawing/2014/main" id="{55A3F940-A9A2-291B-571F-3EF6572E3A56}"/>
                    </a:ext>
                  </a:extLst>
                </p:cNvPr>
                <p:cNvPicPr/>
                <p:nvPr/>
              </p:nvPicPr>
              <p:blipFill>
                <a:blip r:embed="rId485"/>
                <a:stretch>
                  <a:fillRect/>
                </a:stretch>
              </p:blipFill>
              <p:spPr>
                <a:xfrm>
                  <a:off x="5444476" y="1528985"/>
                  <a:ext cx="165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14" name="Freihand 113">
                  <a:extLst>
                    <a:ext uri="{FF2B5EF4-FFF2-40B4-BE49-F238E27FC236}">
                      <a16:creationId xmlns:a16="http://schemas.microsoft.com/office/drawing/2014/main" id="{493C99C0-618F-EB84-91EB-5ECEF6A62EEF}"/>
                    </a:ext>
                  </a:extLst>
                </p14:cNvPr>
                <p14:cNvContentPartPr/>
                <p14:nvPr/>
              </p14:nvContentPartPr>
              <p14:xfrm>
                <a:off x="5638516" y="1482545"/>
                <a:ext cx="139680" cy="237240"/>
              </p14:xfrm>
            </p:contentPart>
          </mc:Choice>
          <mc:Fallback xmlns="">
            <p:pic>
              <p:nvPicPr>
                <p:cNvPr id="114" name="Freihand 113">
                  <a:extLst>
                    <a:ext uri="{FF2B5EF4-FFF2-40B4-BE49-F238E27FC236}">
                      <a16:creationId xmlns:a16="http://schemas.microsoft.com/office/drawing/2014/main" id="{493C99C0-618F-EB84-91EB-5ECEF6A62EEF}"/>
                    </a:ext>
                  </a:extLst>
                </p:cNvPr>
                <p:cNvPicPr/>
                <p:nvPr/>
              </p:nvPicPr>
              <p:blipFill>
                <a:blip r:embed="rId487"/>
                <a:stretch>
                  <a:fillRect/>
                </a:stretch>
              </p:blipFill>
              <p:spPr>
                <a:xfrm>
                  <a:off x="5632396" y="1476425"/>
                  <a:ext cx="151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5" name="Freihand 114">
                  <a:extLst>
                    <a:ext uri="{FF2B5EF4-FFF2-40B4-BE49-F238E27FC236}">
                      <a16:creationId xmlns:a16="http://schemas.microsoft.com/office/drawing/2014/main" id="{FD87FAA0-CC9C-BE9E-B764-D04EBFDB04F1}"/>
                    </a:ext>
                  </a:extLst>
                </p14:cNvPr>
                <p14:cNvContentPartPr/>
                <p14:nvPr/>
              </p14:nvContentPartPr>
              <p14:xfrm>
                <a:off x="5846236" y="1408385"/>
                <a:ext cx="36000" cy="338760"/>
              </p14:xfrm>
            </p:contentPart>
          </mc:Choice>
          <mc:Fallback xmlns="">
            <p:pic>
              <p:nvPicPr>
                <p:cNvPr id="115" name="Freihand 114">
                  <a:extLst>
                    <a:ext uri="{FF2B5EF4-FFF2-40B4-BE49-F238E27FC236}">
                      <a16:creationId xmlns:a16="http://schemas.microsoft.com/office/drawing/2014/main" id="{FD87FAA0-CC9C-BE9E-B764-D04EBFDB04F1}"/>
                    </a:ext>
                  </a:extLst>
                </p:cNvPr>
                <p:cNvPicPr/>
                <p:nvPr/>
              </p:nvPicPr>
              <p:blipFill>
                <a:blip r:embed="rId489"/>
                <a:stretch>
                  <a:fillRect/>
                </a:stretch>
              </p:blipFill>
              <p:spPr>
                <a:xfrm>
                  <a:off x="5840116" y="1402265"/>
                  <a:ext cx="482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5" name="Freihand 264">
                  <a:extLst>
                    <a:ext uri="{FF2B5EF4-FFF2-40B4-BE49-F238E27FC236}">
                      <a16:creationId xmlns:a16="http://schemas.microsoft.com/office/drawing/2014/main" id="{BF1EE454-A675-91AF-E173-37C822B2FEBC}"/>
                    </a:ext>
                  </a:extLst>
                </p14:cNvPr>
                <p14:cNvContentPartPr/>
                <p14:nvPr/>
              </p14:nvContentPartPr>
              <p14:xfrm>
                <a:off x="3087556" y="863705"/>
                <a:ext cx="105120" cy="167040"/>
              </p14:xfrm>
            </p:contentPart>
          </mc:Choice>
          <mc:Fallback xmlns="">
            <p:pic>
              <p:nvPicPr>
                <p:cNvPr id="265" name="Freihand 264">
                  <a:extLst>
                    <a:ext uri="{FF2B5EF4-FFF2-40B4-BE49-F238E27FC236}">
                      <a16:creationId xmlns:a16="http://schemas.microsoft.com/office/drawing/2014/main" id="{BF1EE454-A675-91AF-E173-37C822B2FEBC}"/>
                    </a:ext>
                  </a:extLst>
                </p:cNvPr>
                <p:cNvPicPr/>
                <p:nvPr/>
              </p:nvPicPr>
              <p:blipFill>
                <a:blip r:embed="rId491"/>
                <a:stretch>
                  <a:fillRect/>
                </a:stretch>
              </p:blipFill>
              <p:spPr>
                <a:xfrm>
                  <a:off x="3081436" y="857585"/>
                  <a:ext cx="117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6" name="Freihand 265">
                  <a:extLst>
                    <a:ext uri="{FF2B5EF4-FFF2-40B4-BE49-F238E27FC236}">
                      <a16:creationId xmlns:a16="http://schemas.microsoft.com/office/drawing/2014/main" id="{AF641DDB-F715-6B0F-EEAA-D0E4226CF6F8}"/>
                    </a:ext>
                  </a:extLst>
                </p14:cNvPr>
                <p14:cNvContentPartPr/>
                <p14:nvPr/>
              </p14:nvContentPartPr>
              <p14:xfrm>
                <a:off x="3008356" y="774065"/>
                <a:ext cx="104400" cy="210240"/>
              </p14:xfrm>
            </p:contentPart>
          </mc:Choice>
          <mc:Fallback xmlns="">
            <p:pic>
              <p:nvPicPr>
                <p:cNvPr id="266" name="Freihand 265">
                  <a:extLst>
                    <a:ext uri="{FF2B5EF4-FFF2-40B4-BE49-F238E27FC236}">
                      <a16:creationId xmlns:a16="http://schemas.microsoft.com/office/drawing/2014/main" id="{AF641DDB-F715-6B0F-EEAA-D0E4226CF6F8}"/>
                    </a:ext>
                  </a:extLst>
                </p:cNvPr>
                <p:cNvPicPr/>
                <p:nvPr/>
              </p:nvPicPr>
              <p:blipFill>
                <a:blip r:embed="rId493"/>
                <a:stretch>
                  <a:fillRect/>
                </a:stretch>
              </p:blipFill>
              <p:spPr>
                <a:xfrm>
                  <a:off x="3002236" y="767945"/>
                  <a:ext cx="116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8" name="Freihand 267">
                  <a:extLst>
                    <a:ext uri="{FF2B5EF4-FFF2-40B4-BE49-F238E27FC236}">
                      <a16:creationId xmlns:a16="http://schemas.microsoft.com/office/drawing/2014/main" id="{833AEFD2-28AB-BE29-BF4F-554921FCA206}"/>
                    </a:ext>
                  </a:extLst>
                </p14:cNvPr>
                <p14:cNvContentPartPr/>
                <p14:nvPr/>
              </p14:nvContentPartPr>
              <p14:xfrm>
                <a:off x="804796" y="475265"/>
                <a:ext cx="2402640" cy="1964880"/>
              </p14:xfrm>
            </p:contentPart>
          </mc:Choice>
          <mc:Fallback xmlns="">
            <p:pic>
              <p:nvPicPr>
                <p:cNvPr id="268" name="Freihand 267">
                  <a:extLst>
                    <a:ext uri="{FF2B5EF4-FFF2-40B4-BE49-F238E27FC236}">
                      <a16:creationId xmlns:a16="http://schemas.microsoft.com/office/drawing/2014/main" id="{833AEFD2-28AB-BE29-BF4F-554921FCA206}"/>
                    </a:ext>
                  </a:extLst>
                </p:cNvPr>
                <p:cNvPicPr/>
                <p:nvPr/>
              </p:nvPicPr>
              <p:blipFill>
                <a:blip r:embed="rId495"/>
                <a:stretch>
                  <a:fillRect/>
                </a:stretch>
              </p:blipFill>
              <p:spPr>
                <a:xfrm>
                  <a:off x="798676" y="469145"/>
                  <a:ext cx="2414880" cy="1977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5" name="Freihand 284">
                  <a:extLst>
                    <a:ext uri="{FF2B5EF4-FFF2-40B4-BE49-F238E27FC236}">
                      <a16:creationId xmlns:a16="http://schemas.microsoft.com/office/drawing/2014/main" id="{E47C724B-9790-649B-E47F-998BAD06072E}"/>
                    </a:ext>
                  </a:extLst>
                </p14:cNvPr>
                <p14:cNvContentPartPr/>
                <p14:nvPr/>
              </p14:nvContentPartPr>
              <p14:xfrm>
                <a:off x="2464756" y="1131905"/>
                <a:ext cx="8280" cy="128880"/>
              </p14:xfrm>
            </p:contentPart>
          </mc:Choice>
          <mc:Fallback xmlns="">
            <p:pic>
              <p:nvPicPr>
                <p:cNvPr id="285" name="Freihand 284">
                  <a:extLst>
                    <a:ext uri="{FF2B5EF4-FFF2-40B4-BE49-F238E27FC236}">
                      <a16:creationId xmlns:a16="http://schemas.microsoft.com/office/drawing/2014/main" id="{E47C724B-9790-649B-E47F-998BAD06072E}"/>
                    </a:ext>
                  </a:extLst>
                </p:cNvPr>
                <p:cNvPicPr/>
                <p:nvPr/>
              </p:nvPicPr>
              <p:blipFill>
                <a:blip r:embed="rId497"/>
                <a:stretch>
                  <a:fillRect/>
                </a:stretch>
              </p:blipFill>
              <p:spPr>
                <a:xfrm>
                  <a:off x="2458636" y="1125785"/>
                  <a:ext cx="2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6" name="Freihand 285">
                  <a:extLst>
                    <a:ext uri="{FF2B5EF4-FFF2-40B4-BE49-F238E27FC236}">
                      <a16:creationId xmlns:a16="http://schemas.microsoft.com/office/drawing/2014/main" id="{B9A45088-E5BE-E701-023B-69950384EDC7}"/>
                    </a:ext>
                  </a:extLst>
                </p14:cNvPr>
                <p14:cNvContentPartPr/>
                <p14:nvPr/>
              </p14:nvContentPartPr>
              <p14:xfrm>
                <a:off x="2481676" y="1357985"/>
                <a:ext cx="48240" cy="394560"/>
              </p14:xfrm>
            </p:contentPart>
          </mc:Choice>
          <mc:Fallback xmlns="">
            <p:pic>
              <p:nvPicPr>
                <p:cNvPr id="286" name="Freihand 285">
                  <a:extLst>
                    <a:ext uri="{FF2B5EF4-FFF2-40B4-BE49-F238E27FC236}">
                      <a16:creationId xmlns:a16="http://schemas.microsoft.com/office/drawing/2014/main" id="{B9A45088-E5BE-E701-023B-69950384EDC7}"/>
                    </a:ext>
                  </a:extLst>
                </p:cNvPr>
                <p:cNvPicPr/>
                <p:nvPr/>
              </p:nvPicPr>
              <p:blipFill>
                <a:blip r:embed="rId499"/>
                <a:stretch>
                  <a:fillRect/>
                </a:stretch>
              </p:blipFill>
              <p:spPr>
                <a:xfrm>
                  <a:off x="2475556" y="1351865"/>
                  <a:ext cx="604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7" name="Freihand 286">
                  <a:extLst>
                    <a:ext uri="{FF2B5EF4-FFF2-40B4-BE49-F238E27FC236}">
                      <a16:creationId xmlns:a16="http://schemas.microsoft.com/office/drawing/2014/main" id="{E8F8C052-AB20-75B6-C63F-500F9391AFB1}"/>
                    </a:ext>
                  </a:extLst>
                </p14:cNvPr>
                <p14:cNvContentPartPr/>
                <p14:nvPr/>
              </p14:nvContentPartPr>
              <p14:xfrm>
                <a:off x="2526676" y="1876385"/>
                <a:ext cx="12600" cy="351000"/>
              </p14:xfrm>
            </p:contentPart>
          </mc:Choice>
          <mc:Fallback xmlns="">
            <p:pic>
              <p:nvPicPr>
                <p:cNvPr id="287" name="Freihand 286">
                  <a:extLst>
                    <a:ext uri="{FF2B5EF4-FFF2-40B4-BE49-F238E27FC236}">
                      <a16:creationId xmlns:a16="http://schemas.microsoft.com/office/drawing/2014/main" id="{E8F8C052-AB20-75B6-C63F-500F9391AFB1}"/>
                    </a:ext>
                  </a:extLst>
                </p:cNvPr>
                <p:cNvPicPr/>
                <p:nvPr/>
              </p:nvPicPr>
              <p:blipFill>
                <a:blip r:embed="rId501"/>
                <a:stretch>
                  <a:fillRect/>
                </a:stretch>
              </p:blipFill>
              <p:spPr>
                <a:xfrm>
                  <a:off x="2520556" y="1870265"/>
                  <a:ext cx="248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6" name="Freihand 295">
                  <a:extLst>
                    <a:ext uri="{FF2B5EF4-FFF2-40B4-BE49-F238E27FC236}">
                      <a16:creationId xmlns:a16="http://schemas.microsoft.com/office/drawing/2014/main" id="{407FE1DE-6EE1-2BE4-BC91-5DFF1E6F7BC9}"/>
                    </a:ext>
                  </a:extLst>
                </p14:cNvPr>
                <p14:cNvContentPartPr/>
                <p14:nvPr/>
              </p14:nvContentPartPr>
              <p14:xfrm>
                <a:off x="860596" y="4662065"/>
                <a:ext cx="104040" cy="38160"/>
              </p14:xfrm>
            </p:contentPart>
          </mc:Choice>
          <mc:Fallback xmlns="">
            <p:pic>
              <p:nvPicPr>
                <p:cNvPr id="296" name="Freihand 295">
                  <a:extLst>
                    <a:ext uri="{FF2B5EF4-FFF2-40B4-BE49-F238E27FC236}">
                      <a16:creationId xmlns:a16="http://schemas.microsoft.com/office/drawing/2014/main" id="{407FE1DE-6EE1-2BE4-BC91-5DFF1E6F7BC9}"/>
                    </a:ext>
                  </a:extLst>
                </p:cNvPr>
                <p:cNvPicPr/>
                <p:nvPr/>
              </p:nvPicPr>
              <p:blipFill>
                <a:blip r:embed="rId503"/>
                <a:stretch>
                  <a:fillRect/>
                </a:stretch>
              </p:blipFill>
              <p:spPr>
                <a:xfrm>
                  <a:off x="854476" y="4655945"/>
                  <a:ext cx="116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7" name="Freihand 296">
                  <a:extLst>
                    <a:ext uri="{FF2B5EF4-FFF2-40B4-BE49-F238E27FC236}">
                      <a16:creationId xmlns:a16="http://schemas.microsoft.com/office/drawing/2014/main" id="{3181A793-B9D3-D0F6-877F-50931D21AA9D}"/>
                    </a:ext>
                  </a:extLst>
                </p14:cNvPr>
                <p14:cNvContentPartPr/>
                <p14:nvPr/>
              </p14:nvContentPartPr>
              <p14:xfrm>
                <a:off x="1124476" y="4677905"/>
                <a:ext cx="640800" cy="54360"/>
              </p14:xfrm>
            </p:contentPart>
          </mc:Choice>
          <mc:Fallback xmlns="">
            <p:pic>
              <p:nvPicPr>
                <p:cNvPr id="297" name="Freihand 296">
                  <a:extLst>
                    <a:ext uri="{FF2B5EF4-FFF2-40B4-BE49-F238E27FC236}">
                      <a16:creationId xmlns:a16="http://schemas.microsoft.com/office/drawing/2014/main" id="{3181A793-B9D3-D0F6-877F-50931D21AA9D}"/>
                    </a:ext>
                  </a:extLst>
                </p:cNvPr>
                <p:cNvPicPr/>
                <p:nvPr/>
              </p:nvPicPr>
              <p:blipFill>
                <a:blip r:embed="rId505"/>
                <a:stretch>
                  <a:fillRect/>
                </a:stretch>
              </p:blipFill>
              <p:spPr>
                <a:xfrm>
                  <a:off x="1118356" y="4671785"/>
                  <a:ext cx="653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7" name="Freihand 116">
                  <a:extLst>
                    <a:ext uri="{FF2B5EF4-FFF2-40B4-BE49-F238E27FC236}">
                      <a16:creationId xmlns:a16="http://schemas.microsoft.com/office/drawing/2014/main" id="{B99E90AD-8393-CB4B-9E87-FDDF278C4497}"/>
                    </a:ext>
                  </a:extLst>
                </p14:cNvPr>
                <p14:cNvContentPartPr/>
                <p14:nvPr/>
              </p14:nvContentPartPr>
              <p14:xfrm>
                <a:off x="2295196" y="3668825"/>
                <a:ext cx="221760" cy="21240"/>
              </p14:xfrm>
            </p:contentPart>
          </mc:Choice>
          <mc:Fallback xmlns="">
            <p:pic>
              <p:nvPicPr>
                <p:cNvPr id="117" name="Freihand 116">
                  <a:extLst>
                    <a:ext uri="{FF2B5EF4-FFF2-40B4-BE49-F238E27FC236}">
                      <a16:creationId xmlns:a16="http://schemas.microsoft.com/office/drawing/2014/main" id="{B99E90AD-8393-CB4B-9E87-FDDF278C4497}"/>
                    </a:ext>
                  </a:extLst>
                </p:cNvPr>
                <p:cNvPicPr/>
                <p:nvPr/>
              </p:nvPicPr>
              <p:blipFill>
                <a:blip r:embed="rId507"/>
                <a:stretch>
                  <a:fillRect/>
                </a:stretch>
              </p:blipFill>
              <p:spPr>
                <a:xfrm>
                  <a:off x="2289076" y="3662705"/>
                  <a:ext cx="234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8" name="Freihand 117">
                  <a:extLst>
                    <a:ext uri="{FF2B5EF4-FFF2-40B4-BE49-F238E27FC236}">
                      <a16:creationId xmlns:a16="http://schemas.microsoft.com/office/drawing/2014/main" id="{44BAA57A-94E1-D130-B0D1-DCCE65EEF1EE}"/>
                    </a:ext>
                  </a:extLst>
                </p14:cNvPr>
                <p14:cNvContentPartPr/>
                <p14:nvPr/>
              </p14:nvContentPartPr>
              <p14:xfrm>
                <a:off x="2512276" y="3589985"/>
                <a:ext cx="109800" cy="164880"/>
              </p14:xfrm>
            </p:contentPart>
          </mc:Choice>
          <mc:Fallback xmlns="">
            <p:pic>
              <p:nvPicPr>
                <p:cNvPr id="118" name="Freihand 117">
                  <a:extLst>
                    <a:ext uri="{FF2B5EF4-FFF2-40B4-BE49-F238E27FC236}">
                      <a16:creationId xmlns:a16="http://schemas.microsoft.com/office/drawing/2014/main" id="{44BAA57A-94E1-D130-B0D1-DCCE65EEF1EE}"/>
                    </a:ext>
                  </a:extLst>
                </p:cNvPr>
                <p:cNvPicPr/>
                <p:nvPr/>
              </p:nvPicPr>
              <p:blipFill>
                <a:blip r:embed="rId509"/>
                <a:stretch>
                  <a:fillRect/>
                </a:stretch>
              </p:blipFill>
              <p:spPr>
                <a:xfrm>
                  <a:off x="2506156" y="3583865"/>
                  <a:ext cx="122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8" name="Freihand 287">
                  <a:extLst>
                    <a:ext uri="{FF2B5EF4-FFF2-40B4-BE49-F238E27FC236}">
                      <a16:creationId xmlns:a16="http://schemas.microsoft.com/office/drawing/2014/main" id="{39D53806-4CD8-9597-4EEC-9AFC51452886}"/>
                    </a:ext>
                  </a:extLst>
                </p14:cNvPr>
                <p14:cNvContentPartPr/>
                <p14:nvPr/>
              </p14:nvContentPartPr>
              <p14:xfrm>
                <a:off x="2548636" y="2322065"/>
                <a:ext cx="14760" cy="457560"/>
              </p14:xfrm>
            </p:contentPart>
          </mc:Choice>
          <mc:Fallback xmlns="">
            <p:pic>
              <p:nvPicPr>
                <p:cNvPr id="288" name="Freihand 287">
                  <a:extLst>
                    <a:ext uri="{FF2B5EF4-FFF2-40B4-BE49-F238E27FC236}">
                      <a16:creationId xmlns:a16="http://schemas.microsoft.com/office/drawing/2014/main" id="{39D53806-4CD8-9597-4EEC-9AFC51452886}"/>
                    </a:ext>
                  </a:extLst>
                </p:cNvPr>
                <p:cNvPicPr/>
                <p:nvPr/>
              </p:nvPicPr>
              <p:blipFill>
                <a:blip r:embed="rId511"/>
                <a:stretch>
                  <a:fillRect/>
                </a:stretch>
              </p:blipFill>
              <p:spPr>
                <a:xfrm>
                  <a:off x="2542516" y="2315945"/>
                  <a:ext cx="270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9" name="Freihand 288">
                  <a:extLst>
                    <a:ext uri="{FF2B5EF4-FFF2-40B4-BE49-F238E27FC236}">
                      <a16:creationId xmlns:a16="http://schemas.microsoft.com/office/drawing/2014/main" id="{19EA6BD8-35EC-3D91-399E-F551F23D5AE0}"/>
                    </a:ext>
                  </a:extLst>
                </p14:cNvPr>
                <p14:cNvContentPartPr/>
                <p14:nvPr/>
              </p14:nvContentPartPr>
              <p14:xfrm>
                <a:off x="2563756" y="2830385"/>
                <a:ext cx="47880" cy="831240"/>
              </p14:xfrm>
            </p:contentPart>
          </mc:Choice>
          <mc:Fallback xmlns="">
            <p:pic>
              <p:nvPicPr>
                <p:cNvPr id="289" name="Freihand 288">
                  <a:extLst>
                    <a:ext uri="{FF2B5EF4-FFF2-40B4-BE49-F238E27FC236}">
                      <a16:creationId xmlns:a16="http://schemas.microsoft.com/office/drawing/2014/main" id="{19EA6BD8-35EC-3D91-399E-F551F23D5AE0}"/>
                    </a:ext>
                  </a:extLst>
                </p:cNvPr>
                <p:cNvPicPr/>
                <p:nvPr/>
              </p:nvPicPr>
              <p:blipFill>
                <a:blip r:embed="rId513"/>
                <a:stretch>
                  <a:fillRect/>
                </a:stretch>
              </p:blipFill>
              <p:spPr>
                <a:xfrm>
                  <a:off x="2557636" y="2824265"/>
                  <a:ext cx="6012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0" name="Freihand 289">
                  <a:extLst>
                    <a:ext uri="{FF2B5EF4-FFF2-40B4-BE49-F238E27FC236}">
                      <a16:creationId xmlns:a16="http://schemas.microsoft.com/office/drawing/2014/main" id="{BAE97018-D9F6-2B0F-24F7-6D0A9AB7D9A5}"/>
                    </a:ext>
                  </a:extLst>
                </p14:cNvPr>
                <p14:cNvContentPartPr/>
                <p14:nvPr/>
              </p14:nvContentPartPr>
              <p14:xfrm>
                <a:off x="2606596" y="3709505"/>
                <a:ext cx="13320" cy="280440"/>
              </p14:xfrm>
            </p:contentPart>
          </mc:Choice>
          <mc:Fallback xmlns="">
            <p:pic>
              <p:nvPicPr>
                <p:cNvPr id="290" name="Freihand 289">
                  <a:extLst>
                    <a:ext uri="{FF2B5EF4-FFF2-40B4-BE49-F238E27FC236}">
                      <a16:creationId xmlns:a16="http://schemas.microsoft.com/office/drawing/2014/main" id="{BAE97018-D9F6-2B0F-24F7-6D0A9AB7D9A5}"/>
                    </a:ext>
                  </a:extLst>
                </p:cNvPr>
                <p:cNvPicPr/>
                <p:nvPr/>
              </p:nvPicPr>
              <p:blipFill>
                <a:blip r:embed="rId515"/>
                <a:stretch>
                  <a:fillRect/>
                </a:stretch>
              </p:blipFill>
              <p:spPr>
                <a:xfrm>
                  <a:off x="2600476" y="3703385"/>
                  <a:ext cx="25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1" name="Freihand 290">
                  <a:extLst>
                    <a:ext uri="{FF2B5EF4-FFF2-40B4-BE49-F238E27FC236}">
                      <a16:creationId xmlns:a16="http://schemas.microsoft.com/office/drawing/2014/main" id="{3DA983F1-9293-2FAA-960E-6B86F64F3FCD}"/>
                    </a:ext>
                  </a:extLst>
                </p14:cNvPr>
                <p14:cNvContentPartPr/>
                <p14:nvPr/>
              </p14:nvContentPartPr>
              <p14:xfrm>
                <a:off x="2605516" y="4066625"/>
                <a:ext cx="11520" cy="632880"/>
              </p14:xfrm>
            </p:contentPart>
          </mc:Choice>
          <mc:Fallback xmlns="">
            <p:pic>
              <p:nvPicPr>
                <p:cNvPr id="291" name="Freihand 290">
                  <a:extLst>
                    <a:ext uri="{FF2B5EF4-FFF2-40B4-BE49-F238E27FC236}">
                      <a16:creationId xmlns:a16="http://schemas.microsoft.com/office/drawing/2014/main" id="{3DA983F1-9293-2FAA-960E-6B86F64F3FCD}"/>
                    </a:ext>
                  </a:extLst>
                </p:cNvPr>
                <p:cNvPicPr/>
                <p:nvPr/>
              </p:nvPicPr>
              <p:blipFill>
                <a:blip r:embed="rId517"/>
                <a:stretch>
                  <a:fillRect/>
                </a:stretch>
              </p:blipFill>
              <p:spPr>
                <a:xfrm>
                  <a:off x="2599396" y="4060505"/>
                  <a:ext cx="237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2" name="Freihand 291">
                  <a:extLst>
                    <a:ext uri="{FF2B5EF4-FFF2-40B4-BE49-F238E27FC236}">
                      <a16:creationId xmlns:a16="http://schemas.microsoft.com/office/drawing/2014/main" id="{9C4CBE15-5C62-5181-B5BB-8493539170A8}"/>
                    </a:ext>
                  </a:extLst>
                </p14:cNvPr>
                <p14:cNvContentPartPr/>
                <p14:nvPr/>
              </p14:nvContentPartPr>
              <p14:xfrm>
                <a:off x="2618836" y="4785545"/>
                <a:ext cx="34920" cy="1198080"/>
              </p14:xfrm>
            </p:contentPart>
          </mc:Choice>
          <mc:Fallback xmlns="">
            <p:pic>
              <p:nvPicPr>
                <p:cNvPr id="292" name="Freihand 291">
                  <a:extLst>
                    <a:ext uri="{FF2B5EF4-FFF2-40B4-BE49-F238E27FC236}">
                      <a16:creationId xmlns:a16="http://schemas.microsoft.com/office/drawing/2014/main" id="{9C4CBE15-5C62-5181-B5BB-8493539170A8}"/>
                    </a:ext>
                  </a:extLst>
                </p:cNvPr>
                <p:cNvPicPr/>
                <p:nvPr/>
              </p:nvPicPr>
              <p:blipFill>
                <a:blip r:embed="rId519"/>
                <a:stretch>
                  <a:fillRect/>
                </a:stretch>
              </p:blipFill>
              <p:spPr>
                <a:xfrm>
                  <a:off x="2612716" y="4779425"/>
                  <a:ext cx="4716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8" name="Freihand 297">
                  <a:extLst>
                    <a:ext uri="{FF2B5EF4-FFF2-40B4-BE49-F238E27FC236}">
                      <a16:creationId xmlns:a16="http://schemas.microsoft.com/office/drawing/2014/main" id="{D8CE2640-C6DD-7680-9C09-3CD857553CD1}"/>
                    </a:ext>
                  </a:extLst>
                </p14:cNvPr>
                <p14:cNvContentPartPr/>
                <p14:nvPr/>
              </p14:nvContentPartPr>
              <p14:xfrm>
                <a:off x="1962556" y="4673945"/>
                <a:ext cx="823320" cy="75600"/>
              </p14:xfrm>
            </p:contentPart>
          </mc:Choice>
          <mc:Fallback xmlns="">
            <p:pic>
              <p:nvPicPr>
                <p:cNvPr id="298" name="Freihand 297">
                  <a:extLst>
                    <a:ext uri="{FF2B5EF4-FFF2-40B4-BE49-F238E27FC236}">
                      <a16:creationId xmlns:a16="http://schemas.microsoft.com/office/drawing/2014/main" id="{D8CE2640-C6DD-7680-9C09-3CD857553CD1}"/>
                    </a:ext>
                  </a:extLst>
                </p:cNvPr>
                <p:cNvPicPr/>
                <p:nvPr/>
              </p:nvPicPr>
              <p:blipFill>
                <a:blip r:embed="rId521"/>
                <a:stretch>
                  <a:fillRect/>
                </a:stretch>
              </p:blipFill>
              <p:spPr>
                <a:xfrm>
                  <a:off x="1956436" y="4667825"/>
                  <a:ext cx="83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9" name="Freihand 298">
                  <a:extLst>
                    <a:ext uri="{FF2B5EF4-FFF2-40B4-BE49-F238E27FC236}">
                      <a16:creationId xmlns:a16="http://schemas.microsoft.com/office/drawing/2014/main" id="{D9EEACB6-3847-B0BB-E754-43ED02D7240A}"/>
                    </a:ext>
                  </a:extLst>
                </p14:cNvPr>
                <p14:cNvContentPartPr/>
                <p14:nvPr/>
              </p14:nvContentPartPr>
              <p14:xfrm>
                <a:off x="2942836" y="4654865"/>
                <a:ext cx="89280" cy="19800"/>
              </p14:xfrm>
            </p:contentPart>
          </mc:Choice>
          <mc:Fallback xmlns="">
            <p:pic>
              <p:nvPicPr>
                <p:cNvPr id="299" name="Freihand 298">
                  <a:extLst>
                    <a:ext uri="{FF2B5EF4-FFF2-40B4-BE49-F238E27FC236}">
                      <a16:creationId xmlns:a16="http://schemas.microsoft.com/office/drawing/2014/main" id="{D9EEACB6-3847-B0BB-E754-43ED02D7240A}"/>
                    </a:ext>
                  </a:extLst>
                </p:cNvPr>
                <p:cNvPicPr/>
                <p:nvPr/>
              </p:nvPicPr>
              <p:blipFill>
                <a:blip r:embed="rId523"/>
                <a:stretch>
                  <a:fillRect/>
                </a:stretch>
              </p:blipFill>
              <p:spPr>
                <a:xfrm>
                  <a:off x="2936716" y="4648745"/>
                  <a:ext cx="101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0" name="Freihand 299">
                  <a:extLst>
                    <a:ext uri="{FF2B5EF4-FFF2-40B4-BE49-F238E27FC236}">
                      <a16:creationId xmlns:a16="http://schemas.microsoft.com/office/drawing/2014/main" id="{4FA02375-0AB4-31D5-4CEB-4AD82E89F56E}"/>
                    </a:ext>
                  </a:extLst>
                </p14:cNvPr>
                <p14:cNvContentPartPr/>
                <p14:nvPr/>
              </p14:nvContentPartPr>
              <p14:xfrm>
                <a:off x="3131476" y="4665305"/>
                <a:ext cx="1321920" cy="38160"/>
              </p14:xfrm>
            </p:contentPart>
          </mc:Choice>
          <mc:Fallback xmlns="">
            <p:pic>
              <p:nvPicPr>
                <p:cNvPr id="300" name="Freihand 299">
                  <a:extLst>
                    <a:ext uri="{FF2B5EF4-FFF2-40B4-BE49-F238E27FC236}">
                      <a16:creationId xmlns:a16="http://schemas.microsoft.com/office/drawing/2014/main" id="{4FA02375-0AB4-31D5-4CEB-4AD82E89F56E}"/>
                    </a:ext>
                  </a:extLst>
                </p:cNvPr>
                <p:cNvPicPr/>
                <p:nvPr/>
              </p:nvPicPr>
              <p:blipFill>
                <a:blip r:embed="rId525"/>
                <a:stretch>
                  <a:fillRect/>
                </a:stretch>
              </p:blipFill>
              <p:spPr>
                <a:xfrm>
                  <a:off x="3125356" y="4659185"/>
                  <a:ext cx="1334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1" name="Freihand 300">
                  <a:extLst>
                    <a:ext uri="{FF2B5EF4-FFF2-40B4-BE49-F238E27FC236}">
                      <a16:creationId xmlns:a16="http://schemas.microsoft.com/office/drawing/2014/main" id="{573AD6B8-9CF0-621B-FBD7-63C42B2F599C}"/>
                    </a:ext>
                  </a:extLst>
                </p14:cNvPr>
                <p14:cNvContentPartPr/>
                <p14:nvPr/>
              </p14:nvContentPartPr>
              <p14:xfrm>
                <a:off x="4537996" y="4677905"/>
                <a:ext cx="136080" cy="37440"/>
              </p14:xfrm>
            </p:contentPart>
          </mc:Choice>
          <mc:Fallback xmlns="">
            <p:pic>
              <p:nvPicPr>
                <p:cNvPr id="301" name="Freihand 300">
                  <a:extLst>
                    <a:ext uri="{FF2B5EF4-FFF2-40B4-BE49-F238E27FC236}">
                      <a16:creationId xmlns:a16="http://schemas.microsoft.com/office/drawing/2014/main" id="{573AD6B8-9CF0-621B-FBD7-63C42B2F599C}"/>
                    </a:ext>
                  </a:extLst>
                </p:cNvPr>
                <p:cNvPicPr/>
                <p:nvPr/>
              </p:nvPicPr>
              <p:blipFill>
                <a:blip r:embed="rId527"/>
                <a:stretch>
                  <a:fillRect/>
                </a:stretch>
              </p:blipFill>
              <p:spPr>
                <a:xfrm>
                  <a:off x="4531876" y="4671785"/>
                  <a:ext cx="148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3" name="Freihand 352">
                  <a:extLst>
                    <a:ext uri="{FF2B5EF4-FFF2-40B4-BE49-F238E27FC236}">
                      <a16:creationId xmlns:a16="http://schemas.microsoft.com/office/drawing/2014/main" id="{551DAF9C-6525-09ED-5EEA-529391B115A3}"/>
                    </a:ext>
                  </a:extLst>
                </p14:cNvPr>
                <p14:cNvContentPartPr/>
                <p14:nvPr/>
              </p14:nvContentPartPr>
              <p14:xfrm>
                <a:off x="1297636" y="3893433"/>
                <a:ext cx="2730240" cy="1688760"/>
              </p14:xfrm>
            </p:contentPart>
          </mc:Choice>
          <mc:Fallback xmlns="">
            <p:pic>
              <p:nvPicPr>
                <p:cNvPr id="353" name="Freihand 352">
                  <a:extLst>
                    <a:ext uri="{FF2B5EF4-FFF2-40B4-BE49-F238E27FC236}">
                      <a16:creationId xmlns:a16="http://schemas.microsoft.com/office/drawing/2014/main" id="{551DAF9C-6525-09ED-5EEA-529391B115A3}"/>
                    </a:ext>
                  </a:extLst>
                </p:cNvPr>
                <p:cNvPicPr/>
                <p:nvPr/>
              </p:nvPicPr>
              <p:blipFill>
                <a:blip r:embed="rId529"/>
                <a:stretch>
                  <a:fillRect/>
                </a:stretch>
              </p:blipFill>
              <p:spPr>
                <a:xfrm>
                  <a:off x="1291516" y="3887313"/>
                  <a:ext cx="2742480" cy="1701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4" name="Freihand 353">
                  <a:extLst>
                    <a:ext uri="{FF2B5EF4-FFF2-40B4-BE49-F238E27FC236}">
                      <a16:creationId xmlns:a16="http://schemas.microsoft.com/office/drawing/2014/main" id="{0ACF775B-FD8B-2AEA-416B-334611DC3476}"/>
                    </a:ext>
                  </a:extLst>
                </p14:cNvPr>
                <p14:cNvContentPartPr/>
                <p14:nvPr/>
              </p14:nvContentPartPr>
              <p14:xfrm>
                <a:off x="4257556" y="5285913"/>
                <a:ext cx="68760" cy="243000"/>
              </p14:xfrm>
            </p:contentPart>
          </mc:Choice>
          <mc:Fallback xmlns="">
            <p:pic>
              <p:nvPicPr>
                <p:cNvPr id="354" name="Freihand 353">
                  <a:extLst>
                    <a:ext uri="{FF2B5EF4-FFF2-40B4-BE49-F238E27FC236}">
                      <a16:creationId xmlns:a16="http://schemas.microsoft.com/office/drawing/2014/main" id="{0ACF775B-FD8B-2AEA-416B-334611DC3476}"/>
                    </a:ext>
                  </a:extLst>
                </p:cNvPr>
                <p:cNvPicPr/>
                <p:nvPr/>
              </p:nvPicPr>
              <p:blipFill>
                <a:blip r:embed="rId531"/>
                <a:stretch>
                  <a:fillRect/>
                </a:stretch>
              </p:blipFill>
              <p:spPr>
                <a:xfrm>
                  <a:off x="4251436" y="5279793"/>
                  <a:ext cx="81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5" name="Freihand 354">
                  <a:extLst>
                    <a:ext uri="{FF2B5EF4-FFF2-40B4-BE49-F238E27FC236}">
                      <a16:creationId xmlns:a16="http://schemas.microsoft.com/office/drawing/2014/main" id="{53724BC2-2E94-48D9-ECB9-91881DF74445}"/>
                    </a:ext>
                  </a:extLst>
                </p14:cNvPr>
                <p14:cNvContentPartPr/>
                <p14:nvPr/>
              </p14:nvContentPartPr>
              <p14:xfrm>
                <a:off x="4272676" y="5320833"/>
                <a:ext cx="137880" cy="175680"/>
              </p14:xfrm>
            </p:contentPart>
          </mc:Choice>
          <mc:Fallback xmlns="">
            <p:pic>
              <p:nvPicPr>
                <p:cNvPr id="355" name="Freihand 354">
                  <a:extLst>
                    <a:ext uri="{FF2B5EF4-FFF2-40B4-BE49-F238E27FC236}">
                      <a16:creationId xmlns:a16="http://schemas.microsoft.com/office/drawing/2014/main" id="{53724BC2-2E94-48D9-ECB9-91881DF74445}"/>
                    </a:ext>
                  </a:extLst>
                </p:cNvPr>
                <p:cNvPicPr/>
                <p:nvPr/>
              </p:nvPicPr>
              <p:blipFill>
                <a:blip r:embed="rId533"/>
                <a:stretch>
                  <a:fillRect/>
                </a:stretch>
              </p:blipFill>
              <p:spPr>
                <a:xfrm>
                  <a:off x="4266556" y="5314713"/>
                  <a:ext cx="150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6" name="Freihand 355">
                  <a:extLst>
                    <a:ext uri="{FF2B5EF4-FFF2-40B4-BE49-F238E27FC236}">
                      <a16:creationId xmlns:a16="http://schemas.microsoft.com/office/drawing/2014/main" id="{6B938C2E-6FF8-AF14-4779-84778F98904A}"/>
                    </a:ext>
                  </a:extLst>
                </p14:cNvPr>
                <p14:cNvContentPartPr/>
                <p14:nvPr/>
              </p14:nvContentPartPr>
              <p14:xfrm>
                <a:off x="4515316" y="5206353"/>
                <a:ext cx="63720" cy="191160"/>
              </p14:xfrm>
            </p:contentPart>
          </mc:Choice>
          <mc:Fallback xmlns="">
            <p:pic>
              <p:nvPicPr>
                <p:cNvPr id="356" name="Freihand 355">
                  <a:extLst>
                    <a:ext uri="{FF2B5EF4-FFF2-40B4-BE49-F238E27FC236}">
                      <a16:creationId xmlns:a16="http://schemas.microsoft.com/office/drawing/2014/main" id="{6B938C2E-6FF8-AF14-4779-84778F98904A}"/>
                    </a:ext>
                  </a:extLst>
                </p:cNvPr>
                <p:cNvPicPr/>
                <p:nvPr/>
              </p:nvPicPr>
              <p:blipFill>
                <a:blip r:embed="rId535"/>
                <a:stretch>
                  <a:fillRect/>
                </a:stretch>
              </p:blipFill>
              <p:spPr>
                <a:xfrm>
                  <a:off x="4509196" y="5200233"/>
                  <a:ext cx="75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7" name="Freihand 356">
                  <a:extLst>
                    <a:ext uri="{FF2B5EF4-FFF2-40B4-BE49-F238E27FC236}">
                      <a16:creationId xmlns:a16="http://schemas.microsoft.com/office/drawing/2014/main" id="{CDDB58FE-91C7-FC3E-904C-E903F3D35543}"/>
                    </a:ext>
                  </a:extLst>
                </p14:cNvPr>
                <p14:cNvContentPartPr/>
                <p14:nvPr/>
              </p14:nvContentPartPr>
              <p14:xfrm>
                <a:off x="4452316" y="5188713"/>
                <a:ext cx="176040" cy="257040"/>
              </p14:xfrm>
            </p:contentPart>
          </mc:Choice>
          <mc:Fallback xmlns="">
            <p:pic>
              <p:nvPicPr>
                <p:cNvPr id="357" name="Freihand 356">
                  <a:extLst>
                    <a:ext uri="{FF2B5EF4-FFF2-40B4-BE49-F238E27FC236}">
                      <a16:creationId xmlns:a16="http://schemas.microsoft.com/office/drawing/2014/main" id="{CDDB58FE-91C7-FC3E-904C-E903F3D35543}"/>
                    </a:ext>
                  </a:extLst>
                </p:cNvPr>
                <p:cNvPicPr/>
                <p:nvPr/>
              </p:nvPicPr>
              <p:blipFill>
                <a:blip r:embed="rId537"/>
                <a:stretch>
                  <a:fillRect/>
                </a:stretch>
              </p:blipFill>
              <p:spPr>
                <a:xfrm>
                  <a:off x="4446196" y="5182593"/>
                  <a:ext cx="188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0" name="Freihand 359">
                  <a:extLst>
                    <a:ext uri="{FF2B5EF4-FFF2-40B4-BE49-F238E27FC236}">
                      <a16:creationId xmlns:a16="http://schemas.microsoft.com/office/drawing/2014/main" id="{70542914-CFBB-479F-0350-E4C0E80B06EB}"/>
                    </a:ext>
                  </a:extLst>
                </p14:cNvPr>
                <p14:cNvContentPartPr/>
                <p14:nvPr/>
              </p14:nvContentPartPr>
              <p14:xfrm>
                <a:off x="4639876" y="5015913"/>
                <a:ext cx="32400" cy="96480"/>
              </p14:xfrm>
            </p:contentPart>
          </mc:Choice>
          <mc:Fallback xmlns="">
            <p:pic>
              <p:nvPicPr>
                <p:cNvPr id="360" name="Freihand 359">
                  <a:extLst>
                    <a:ext uri="{FF2B5EF4-FFF2-40B4-BE49-F238E27FC236}">
                      <a16:creationId xmlns:a16="http://schemas.microsoft.com/office/drawing/2014/main" id="{70542914-CFBB-479F-0350-E4C0E80B06EB}"/>
                    </a:ext>
                  </a:extLst>
                </p:cNvPr>
                <p:cNvPicPr/>
                <p:nvPr/>
              </p:nvPicPr>
              <p:blipFill>
                <a:blip r:embed="rId539"/>
                <a:stretch>
                  <a:fillRect/>
                </a:stretch>
              </p:blipFill>
              <p:spPr>
                <a:xfrm>
                  <a:off x="4633756" y="5009793"/>
                  <a:ext cx="4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5" name="Freihand 364">
                  <a:extLst>
                    <a:ext uri="{FF2B5EF4-FFF2-40B4-BE49-F238E27FC236}">
                      <a16:creationId xmlns:a16="http://schemas.microsoft.com/office/drawing/2014/main" id="{ADBE5BE4-676A-1C76-DA59-17950BE6AEE7}"/>
                    </a:ext>
                  </a:extLst>
                </p14:cNvPr>
                <p14:cNvContentPartPr/>
                <p14:nvPr/>
              </p14:nvContentPartPr>
              <p14:xfrm>
                <a:off x="2962996" y="1302513"/>
                <a:ext cx="22680" cy="145440"/>
              </p14:xfrm>
            </p:contentPart>
          </mc:Choice>
          <mc:Fallback xmlns="">
            <p:pic>
              <p:nvPicPr>
                <p:cNvPr id="365" name="Freihand 364">
                  <a:extLst>
                    <a:ext uri="{FF2B5EF4-FFF2-40B4-BE49-F238E27FC236}">
                      <a16:creationId xmlns:a16="http://schemas.microsoft.com/office/drawing/2014/main" id="{ADBE5BE4-676A-1C76-DA59-17950BE6AEE7}"/>
                    </a:ext>
                  </a:extLst>
                </p:cNvPr>
                <p:cNvPicPr/>
                <p:nvPr/>
              </p:nvPicPr>
              <p:blipFill>
                <a:blip r:embed="rId541"/>
                <a:stretch>
                  <a:fillRect/>
                </a:stretch>
              </p:blipFill>
              <p:spPr>
                <a:xfrm>
                  <a:off x="2956876" y="1296393"/>
                  <a:ext cx="34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6" name="Freihand 365">
                  <a:extLst>
                    <a:ext uri="{FF2B5EF4-FFF2-40B4-BE49-F238E27FC236}">
                      <a16:creationId xmlns:a16="http://schemas.microsoft.com/office/drawing/2014/main" id="{C4F1535B-0B68-A6C4-A964-3163610650DF}"/>
                    </a:ext>
                  </a:extLst>
                </p14:cNvPr>
                <p14:cNvContentPartPr/>
                <p14:nvPr/>
              </p14:nvContentPartPr>
              <p14:xfrm>
                <a:off x="2984236" y="1645593"/>
                <a:ext cx="5040" cy="105480"/>
              </p14:xfrm>
            </p:contentPart>
          </mc:Choice>
          <mc:Fallback xmlns="">
            <p:pic>
              <p:nvPicPr>
                <p:cNvPr id="366" name="Freihand 365">
                  <a:extLst>
                    <a:ext uri="{FF2B5EF4-FFF2-40B4-BE49-F238E27FC236}">
                      <a16:creationId xmlns:a16="http://schemas.microsoft.com/office/drawing/2014/main" id="{C4F1535B-0B68-A6C4-A964-3163610650DF}"/>
                    </a:ext>
                  </a:extLst>
                </p:cNvPr>
                <p:cNvPicPr/>
                <p:nvPr/>
              </p:nvPicPr>
              <p:blipFill>
                <a:blip r:embed="rId543"/>
                <a:stretch>
                  <a:fillRect/>
                </a:stretch>
              </p:blipFill>
              <p:spPr>
                <a:xfrm>
                  <a:off x="2978116" y="1639473"/>
                  <a:ext cx="1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7" name="Freihand 366">
                  <a:extLst>
                    <a:ext uri="{FF2B5EF4-FFF2-40B4-BE49-F238E27FC236}">
                      <a16:creationId xmlns:a16="http://schemas.microsoft.com/office/drawing/2014/main" id="{6E7E9E5C-524A-DC17-116F-4EE7F171ECA3}"/>
                    </a:ext>
                  </a:extLst>
                </p14:cNvPr>
                <p14:cNvContentPartPr/>
                <p14:nvPr/>
              </p14:nvContentPartPr>
              <p14:xfrm>
                <a:off x="3014836" y="1863393"/>
                <a:ext cx="39960" cy="1698840"/>
              </p14:xfrm>
            </p:contentPart>
          </mc:Choice>
          <mc:Fallback xmlns="">
            <p:pic>
              <p:nvPicPr>
                <p:cNvPr id="367" name="Freihand 366">
                  <a:extLst>
                    <a:ext uri="{FF2B5EF4-FFF2-40B4-BE49-F238E27FC236}">
                      <a16:creationId xmlns:a16="http://schemas.microsoft.com/office/drawing/2014/main" id="{6E7E9E5C-524A-DC17-116F-4EE7F171ECA3}"/>
                    </a:ext>
                  </a:extLst>
                </p:cNvPr>
                <p:cNvPicPr/>
                <p:nvPr/>
              </p:nvPicPr>
              <p:blipFill>
                <a:blip r:embed="rId545"/>
                <a:stretch>
                  <a:fillRect/>
                </a:stretch>
              </p:blipFill>
              <p:spPr>
                <a:xfrm>
                  <a:off x="3008716" y="1857273"/>
                  <a:ext cx="52200" cy="1711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8" name="Freihand 367">
                  <a:extLst>
                    <a:ext uri="{FF2B5EF4-FFF2-40B4-BE49-F238E27FC236}">
                      <a16:creationId xmlns:a16="http://schemas.microsoft.com/office/drawing/2014/main" id="{D2429F0D-2542-1460-4127-DB6475EE28B9}"/>
                    </a:ext>
                  </a:extLst>
                </p14:cNvPr>
                <p14:cNvContentPartPr/>
                <p14:nvPr/>
              </p14:nvContentPartPr>
              <p14:xfrm>
                <a:off x="2155156" y="3301953"/>
                <a:ext cx="783720" cy="224280"/>
              </p14:xfrm>
            </p:contentPart>
          </mc:Choice>
          <mc:Fallback xmlns="">
            <p:pic>
              <p:nvPicPr>
                <p:cNvPr id="368" name="Freihand 367">
                  <a:extLst>
                    <a:ext uri="{FF2B5EF4-FFF2-40B4-BE49-F238E27FC236}">
                      <a16:creationId xmlns:a16="http://schemas.microsoft.com/office/drawing/2014/main" id="{D2429F0D-2542-1460-4127-DB6475EE28B9}"/>
                    </a:ext>
                  </a:extLst>
                </p:cNvPr>
                <p:cNvPicPr/>
                <p:nvPr/>
              </p:nvPicPr>
              <p:blipFill>
                <a:blip r:embed="rId547"/>
                <a:stretch>
                  <a:fillRect/>
                </a:stretch>
              </p:blipFill>
              <p:spPr>
                <a:xfrm>
                  <a:off x="2149036" y="3295833"/>
                  <a:ext cx="795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9" name="Freihand 368">
                  <a:extLst>
                    <a:ext uri="{FF2B5EF4-FFF2-40B4-BE49-F238E27FC236}">
                      <a16:creationId xmlns:a16="http://schemas.microsoft.com/office/drawing/2014/main" id="{38B63436-514F-C840-6798-39A1120091D9}"/>
                    </a:ext>
                  </a:extLst>
                </p14:cNvPr>
                <p14:cNvContentPartPr/>
                <p14:nvPr/>
              </p14:nvContentPartPr>
              <p14:xfrm>
                <a:off x="2703076" y="3069753"/>
                <a:ext cx="1820160" cy="205200"/>
              </p14:xfrm>
            </p:contentPart>
          </mc:Choice>
          <mc:Fallback xmlns="">
            <p:pic>
              <p:nvPicPr>
                <p:cNvPr id="369" name="Freihand 368">
                  <a:extLst>
                    <a:ext uri="{FF2B5EF4-FFF2-40B4-BE49-F238E27FC236}">
                      <a16:creationId xmlns:a16="http://schemas.microsoft.com/office/drawing/2014/main" id="{38B63436-514F-C840-6798-39A1120091D9}"/>
                    </a:ext>
                  </a:extLst>
                </p:cNvPr>
                <p:cNvPicPr/>
                <p:nvPr/>
              </p:nvPicPr>
              <p:blipFill>
                <a:blip r:embed="rId549"/>
                <a:stretch>
                  <a:fillRect/>
                </a:stretch>
              </p:blipFill>
              <p:spPr>
                <a:xfrm>
                  <a:off x="2696956" y="3063633"/>
                  <a:ext cx="1832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0" name="Freihand 369">
                  <a:extLst>
                    <a:ext uri="{FF2B5EF4-FFF2-40B4-BE49-F238E27FC236}">
                      <a16:creationId xmlns:a16="http://schemas.microsoft.com/office/drawing/2014/main" id="{71312599-AA51-8D32-7B94-9D4E0E20923C}"/>
                    </a:ext>
                  </a:extLst>
                </p14:cNvPr>
                <p14:cNvContentPartPr/>
                <p14:nvPr/>
              </p14:nvContentPartPr>
              <p14:xfrm>
                <a:off x="2715676" y="3008913"/>
                <a:ext cx="259200" cy="304200"/>
              </p14:xfrm>
            </p:contentPart>
          </mc:Choice>
          <mc:Fallback xmlns="">
            <p:pic>
              <p:nvPicPr>
                <p:cNvPr id="370" name="Freihand 369">
                  <a:extLst>
                    <a:ext uri="{FF2B5EF4-FFF2-40B4-BE49-F238E27FC236}">
                      <a16:creationId xmlns:a16="http://schemas.microsoft.com/office/drawing/2014/main" id="{71312599-AA51-8D32-7B94-9D4E0E20923C}"/>
                    </a:ext>
                  </a:extLst>
                </p:cNvPr>
                <p:cNvPicPr/>
                <p:nvPr/>
              </p:nvPicPr>
              <p:blipFill>
                <a:blip r:embed="rId551"/>
                <a:stretch>
                  <a:fillRect/>
                </a:stretch>
              </p:blipFill>
              <p:spPr>
                <a:xfrm>
                  <a:off x="2709556" y="3002793"/>
                  <a:ext cx="271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1" name="Freihand 370">
                  <a:extLst>
                    <a:ext uri="{FF2B5EF4-FFF2-40B4-BE49-F238E27FC236}">
                      <a16:creationId xmlns:a16="http://schemas.microsoft.com/office/drawing/2014/main" id="{CD61D154-7F6A-0182-711B-BBDB39ACC462}"/>
                    </a:ext>
                  </a:extLst>
                </p14:cNvPr>
                <p14:cNvContentPartPr/>
                <p14:nvPr/>
              </p14:nvContentPartPr>
              <p14:xfrm>
                <a:off x="4697116" y="2766993"/>
                <a:ext cx="193320" cy="190440"/>
              </p14:xfrm>
            </p:contentPart>
          </mc:Choice>
          <mc:Fallback xmlns="">
            <p:pic>
              <p:nvPicPr>
                <p:cNvPr id="371" name="Freihand 370">
                  <a:extLst>
                    <a:ext uri="{FF2B5EF4-FFF2-40B4-BE49-F238E27FC236}">
                      <a16:creationId xmlns:a16="http://schemas.microsoft.com/office/drawing/2014/main" id="{CD61D154-7F6A-0182-711B-BBDB39ACC462}"/>
                    </a:ext>
                  </a:extLst>
                </p:cNvPr>
                <p:cNvPicPr/>
                <p:nvPr/>
              </p:nvPicPr>
              <p:blipFill>
                <a:blip r:embed="rId553"/>
                <a:stretch>
                  <a:fillRect/>
                </a:stretch>
              </p:blipFill>
              <p:spPr>
                <a:xfrm>
                  <a:off x="4690996" y="2760873"/>
                  <a:ext cx="205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2" name="Freihand 371">
                  <a:extLst>
                    <a:ext uri="{FF2B5EF4-FFF2-40B4-BE49-F238E27FC236}">
                      <a16:creationId xmlns:a16="http://schemas.microsoft.com/office/drawing/2014/main" id="{FADECE1B-1A01-E678-567B-E5501405D23F}"/>
                    </a:ext>
                  </a:extLst>
                </p14:cNvPr>
                <p14:cNvContentPartPr/>
                <p14:nvPr/>
              </p14:nvContentPartPr>
              <p14:xfrm>
                <a:off x="4921756" y="2685273"/>
                <a:ext cx="152280" cy="155520"/>
              </p14:xfrm>
            </p:contentPart>
          </mc:Choice>
          <mc:Fallback xmlns="">
            <p:pic>
              <p:nvPicPr>
                <p:cNvPr id="372" name="Freihand 371">
                  <a:extLst>
                    <a:ext uri="{FF2B5EF4-FFF2-40B4-BE49-F238E27FC236}">
                      <a16:creationId xmlns:a16="http://schemas.microsoft.com/office/drawing/2014/main" id="{FADECE1B-1A01-E678-567B-E5501405D23F}"/>
                    </a:ext>
                  </a:extLst>
                </p:cNvPr>
                <p:cNvPicPr/>
                <p:nvPr/>
              </p:nvPicPr>
              <p:blipFill>
                <a:blip r:embed="rId555"/>
                <a:stretch>
                  <a:fillRect/>
                </a:stretch>
              </p:blipFill>
              <p:spPr>
                <a:xfrm>
                  <a:off x="4915636" y="2679153"/>
                  <a:ext cx="164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3" name="Freihand 372">
                  <a:extLst>
                    <a:ext uri="{FF2B5EF4-FFF2-40B4-BE49-F238E27FC236}">
                      <a16:creationId xmlns:a16="http://schemas.microsoft.com/office/drawing/2014/main" id="{63A22FAA-A4F4-276C-07A4-ACDCBB8886FF}"/>
                    </a:ext>
                  </a:extLst>
                </p14:cNvPr>
                <p14:cNvContentPartPr/>
                <p14:nvPr/>
              </p14:nvContentPartPr>
              <p14:xfrm>
                <a:off x="4914196" y="2597793"/>
                <a:ext cx="61200" cy="55440"/>
              </p14:xfrm>
            </p:contentPart>
          </mc:Choice>
          <mc:Fallback xmlns="">
            <p:pic>
              <p:nvPicPr>
                <p:cNvPr id="373" name="Freihand 372">
                  <a:extLst>
                    <a:ext uri="{FF2B5EF4-FFF2-40B4-BE49-F238E27FC236}">
                      <a16:creationId xmlns:a16="http://schemas.microsoft.com/office/drawing/2014/main" id="{63A22FAA-A4F4-276C-07A4-ACDCBB8886FF}"/>
                    </a:ext>
                  </a:extLst>
                </p:cNvPr>
                <p:cNvPicPr/>
                <p:nvPr/>
              </p:nvPicPr>
              <p:blipFill>
                <a:blip r:embed="rId557"/>
                <a:stretch>
                  <a:fillRect/>
                </a:stretch>
              </p:blipFill>
              <p:spPr>
                <a:xfrm>
                  <a:off x="4908076" y="2591673"/>
                  <a:ext cx="73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4" name="Freihand 373">
                  <a:extLst>
                    <a:ext uri="{FF2B5EF4-FFF2-40B4-BE49-F238E27FC236}">
                      <a16:creationId xmlns:a16="http://schemas.microsoft.com/office/drawing/2014/main" id="{63AF54E5-3861-08AC-B30A-853EDE8A747C}"/>
                    </a:ext>
                  </a:extLst>
                </p14:cNvPr>
                <p14:cNvContentPartPr/>
                <p14:nvPr/>
              </p14:nvContentPartPr>
              <p14:xfrm>
                <a:off x="5153236" y="2622993"/>
                <a:ext cx="111600" cy="153720"/>
              </p14:xfrm>
            </p:contentPart>
          </mc:Choice>
          <mc:Fallback xmlns="">
            <p:pic>
              <p:nvPicPr>
                <p:cNvPr id="374" name="Freihand 373">
                  <a:extLst>
                    <a:ext uri="{FF2B5EF4-FFF2-40B4-BE49-F238E27FC236}">
                      <a16:creationId xmlns:a16="http://schemas.microsoft.com/office/drawing/2014/main" id="{63AF54E5-3861-08AC-B30A-853EDE8A747C}"/>
                    </a:ext>
                  </a:extLst>
                </p:cNvPr>
                <p:cNvPicPr/>
                <p:nvPr/>
              </p:nvPicPr>
              <p:blipFill>
                <a:blip r:embed="rId559"/>
                <a:stretch>
                  <a:fillRect/>
                </a:stretch>
              </p:blipFill>
              <p:spPr>
                <a:xfrm>
                  <a:off x="5147116" y="2616873"/>
                  <a:ext cx="12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5" name="Freihand 374">
                  <a:extLst>
                    <a:ext uri="{FF2B5EF4-FFF2-40B4-BE49-F238E27FC236}">
                      <a16:creationId xmlns:a16="http://schemas.microsoft.com/office/drawing/2014/main" id="{D2951651-D072-B140-3491-C1C05F2FBFB6}"/>
                    </a:ext>
                  </a:extLst>
                </p14:cNvPr>
                <p14:cNvContentPartPr/>
                <p14:nvPr/>
              </p14:nvContentPartPr>
              <p14:xfrm>
                <a:off x="5399476" y="2411673"/>
                <a:ext cx="131040" cy="192240"/>
              </p14:xfrm>
            </p:contentPart>
          </mc:Choice>
          <mc:Fallback xmlns="">
            <p:pic>
              <p:nvPicPr>
                <p:cNvPr id="375" name="Freihand 374">
                  <a:extLst>
                    <a:ext uri="{FF2B5EF4-FFF2-40B4-BE49-F238E27FC236}">
                      <a16:creationId xmlns:a16="http://schemas.microsoft.com/office/drawing/2014/main" id="{D2951651-D072-B140-3491-C1C05F2FBFB6}"/>
                    </a:ext>
                  </a:extLst>
                </p:cNvPr>
                <p:cNvPicPr/>
                <p:nvPr/>
              </p:nvPicPr>
              <p:blipFill>
                <a:blip r:embed="rId561"/>
                <a:stretch>
                  <a:fillRect/>
                </a:stretch>
              </p:blipFill>
              <p:spPr>
                <a:xfrm>
                  <a:off x="5393356" y="2405553"/>
                  <a:ext cx="143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6" name="Freihand 375">
                  <a:extLst>
                    <a:ext uri="{FF2B5EF4-FFF2-40B4-BE49-F238E27FC236}">
                      <a16:creationId xmlns:a16="http://schemas.microsoft.com/office/drawing/2014/main" id="{CF17E47B-7545-1402-C7A9-844F2295D699}"/>
                    </a:ext>
                  </a:extLst>
                </p14:cNvPr>
                <p14:cNvContentPartPr/>
                <p14:nvPr/>
              </p14:nvContentPartPr>
              <p14:xfrm>
                <a:off x="5516116" y="2401593"/>
                <a:ext cx="172440" cy="143640"/>
              </p14:xfrm>
            </p:contentPart>
          </mc:Choice>
          <mc:Fallback xmlns="">
            <p:pic>
              <p:nvPicPr>
                <p:cNvPr id="376" name="Freihand 375">
                  <a:extLst>
                    <a:ext uri="{FF2B5EF4-FFF2-40B4-BE49-F238E27FC236}">
                      <a16:creationId xmlns:a16="http://schemas.microsoft.com/office/drawing/2014/main" id="{CF17E47B-7545-1402-C7A9-844F2295D699}"/>
                    </a:ext>
                  </a:extLst>
                </p:cNvPr>
                <p:cNvPicPr/>
                <p:nvPr/>
              </p:nvPicPr>
              <p:blipFill>
                <a:blip r:embed="rId563"/>
                <a:stretch>
                  <a:fillRect/>
                </a:stretch>
              </p:blipFill>
              <p:spPr>
                <a:xfrm>
                  <a:off x="5509996" y="2395473"/>
                  <a:ext cx="184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7" name="Freihand 376">
                  <a:extLst>
                    <a:ext uri="{FF2B5EF4-FFF2-40B4-BE49-F238E27FC236}">
                      <a16:creationId xmlns:a16="http://schemas.microsoft.com/office/drawing/2014/main" id="{789E3D9C-04D6-AF21-7C75-99F98D92792B}"/>
                    </a:ext>
                  </a:extLst>
                </p14:cNvPr>
                <p14:cNvContentPartPr/>
                <p14:nvPr/>
              </p14:nvContentPartPr>
              <p14:xfrm>
                <a:off x="5814916" y="2213313"/>
                <a:ext cx="177120" cy="232920"/>
              </p14:xfrm>
            </p:contentPart>
          </mc:Choice>
          <mc:Fallback xmlns="">
            <p:pic>
              <p:nvPicPr>
                <p:cNvPr id="377" name="Freihand 376">
                  <a:extLst>
                    <a:ext uri="{FF2B5EF4-FFF2-40B4-BE49-F238E27FC236}">
                      <a16:creationId xmlns:a16="http://schemas.microsoft.com/office/drawing/2014/main" id="{789E3D9C-04D6-AF21-7C75-99F98D92792B}"/>
                    </a:ext>
                  </a:extLst>
                </p:cNvPr>
                <p:cNvPicPr/>
                <p:nvPr/>
              </p:nvPicPr>
              <p:blipFill>
                <a:blip r:embed="rId565"/>
                <a:stretch>
                  <a:fillRect/>
                </a:stretch>
              </p:blipFill>
              <p:spPr>
                <a:xfrm>
                  <a:off x="5808796" y="2207193"/>
                  <a:ext cx="189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8" name="Freihand 377">
                  <a:extLst>
                    <a:ext uri="{FF2B5EF4-FFF2-40B4-BE49-F238E27FC236}">
                      <a16:creationId xmlns:a16="http://schemas.microsoft.com/office/drawing/2014/main" id="{632DB993-8371-7607-9132-BCE4176570DD}"/>
                    </a:ext>
                  </a:extLst>
                </p14:cNvPr>
                <p14:cNvContentPartPr/>
                <p14:nvPr/>
              </p14:nvContentPartPr>
              <p14:xfrm>
                <a:off x="5986276" y="2161473"/>
                <a:ext cx="86040" cy="162360"/>
              </p14:xfrm>
            </p:contentPart>
          </mc:Choice>
          <mc:Fallback xmlns="">
            <p:pic>
              <p:nvPicPr>
                <p:cNvPr id="378" name="Freihand 377">
                  <a:extLst>
                    <a:ext uri="{FF2B5EF4-FFF2-40B4-BE49-F238E27FC236}">
                      <a16:creationId xmlns:a16="http://schemas.microsoft.com/office/drawing/2014/main" id="{632DB993-8371-7607-9132-BCE4176570DD}"/>
                    </a:ext>
                  </a:extLst>
                </p:cNvPr>
                <p:cNvPicPr/>
                <p:nvPr/>
              </p:nvPicPr>
              <p:blipFill>
                <a:blip r:embed="rId567"/>
                <a:stretch>
                  <a:fillRect/>
                </a:stretch>
              </p:blipFill>
              <p:spPr>
                <a:xfrm>
                  <a:off x="5980156" y="2155353"/>
                  <a:ext cx="98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9" name="Freihand 378">
                  <a:extLst>
                    <a:ext uri="{FF2B5EF4-FFF2-40B4-BE49-F238E27FC236}">
                      <a16:creationId xmlns:a16="http://schemas.microsoft.com/office/drawing/2014/main" id="{B1E57DA9-56F8-C994-5922-8049E4B0E7F6}"/>
                    </a:ext>
                  </a:extLst>
                </p14:cNvPr>
                <p14:cNvContentPartPr/>
                <p14:nvPr/>
              </p14:nvContentPartPr>
              <p14:xfrm>
                <a:off x="6100396" y="2061033"/>
                <a:ext cx="138240" cy="212040"/>
              </p14:xfrm>
            </p:contentPart>
          </mc:Choice>
          <mc:Fallback xmlns="">
            <p:pic>
              <p:nvPicPr>
                <p:cNvPr id="379" name="Freihand 378">
                  <a:extLst>
                    <a:ext uri="{FF2B5EF4-FFF2-40B4-BE49-F238E27FC236}">
                      <a16:creationId xmlns:a16="http://schemas.microsoft.com/office/drawing/2014/main" id="{B1E57DA9-56F8-C994-5922-8049E4B0E7F6}"/>
                    </a:ext>
                  </a:extLst>
                </p:cNvPr>
                <p:cNvPicPr/>
                <p:nvPr/>
              </p:nvPicPr>
              <p:blipFill>
                <a:blip r:embed="rId569"/>
                <a:stretch>
                  <a:fillRect/>
                </a:stretch>
              </p:blipFill>
              <p:spPr>
                <a:xfrm>
                  <a:off x="6094276" y="2054913"/>
                  <a:ext cx="150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0" name="Freihand 379">
                  <a:extLst>
                    <a:ext uri="{FF2B5EF4-FFF2-40B4-BE49-F238E27FC236}">
                      <a16:creationId xmlns:a16="http://schemas.microsoft.com/office/drawing/2014/main" id="{ABB330C1-5E4D-658C-5C1C-2FB631B67F51}"/>
                    </a:ext>
                  </a:extLst>
                </p14:cNvPr>
                <p14:cNvContentPartPr/>
                <p14:nvPr/>
              </p14:nvContentPartPr>
              <p14:xfrm>
                <a:off x="6269596" y="2113593"/>
                <a:ext cx="69120" cy="108000"/>
              </p14:xfrm>
            </p:contentPart>
          </mc:Choice>
          <mc:Fallback xmlns="">
            <p:pic>
              <p:nvPicPr>
                <p:cNvPr id="380" name="Freihand 379">
                  <a:extLst>
                    <a:ext uri="{FF2B5EF4-FFF2-40B4-BE49-F238E27FC236}">
                      <a16:creationId xmlns:a16="http://schemas.microsoft.com/office/drawing/2014/main" id="{ABB330C1-5E4D-658C-5C1C-2FB631B67F51}"/>
                    </a:ext>
                  </a:extLst>
                </p:cNvPr>
                <p:cNvPicPr/>
                <p:nvPr/>
              </p:nvPicPr>
              <p:blipFill>
                <a:blip r:embed="rId571"/>
                <a:stretch>
                  <a:fillRect/>
                </a:stretch>
              </p:blipFill>
              <p:spPr>
                <a:xfrm>
                  <a:off x="6263476" y="2107473"/>
                  <a:ext cx="81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1" name="Freihand 380">
                  <a:extLst>
                    <a:ext uri="{FF2B5EF4-FFF2-40B4-BE49-F238E27FC236}">
                      <a16:creationId xmlns:a16="http://schemas.microsoft.com/office/drawing/2014/main" id="{60100C4B-F115-65D4-0969-49988C64A68D}"/>
                    </a:ext>
                  </a:extLst>
                </p14:cNvPr>
                <p14:cNvContentPartPr/>
                <p14:nvPr/>
              </p14:nvContentPartPr>
              <p14:xfrm>
                <a:off x="6370396" y="1985073"/>
                <a:ext cx="153360" cy="158040"/>
              </p14:xfrm>
            </p:contentPart>
          </mc:Choice>
          <mc:Fallback xmlns="">
            <p:pic>
              <p:nvPicPr>
                <p:cNvPr id="381" name="Freihand 380">
                  <a:extLst>
                    <a:ext uri="{FF2B5EF4-FFF2-40B4-BE49-F238E27FC236}">
                      <a16:creationId xmlns:a16="http://schemas.microsoft.com/office/drawing/2014/main" id="{60100C4B-F115-65D4-0969-49988C64A68D}"/>
                    </a:ext>
                  </a:extLst>
                </p:cNvPr>
                <p:cNvPicPr/>
                <p:nvPr/>
              </p:nvPicPr>
              <p:blipFill>
                <a:blip r:embed="rId573"/>
                <a:stretch>
                  <a:fillRect/>
                </a:stretch>
              </p:blipFill>
              <p:spPr>
                <a:xfrm>
                  <a:off x="6364276" y="1978953"/>
                  <a:ext cx="165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2" name="Freihand 381">
                  <a:extLst>
                    <a:ext uri="{FF2B5EF4-FFF2-40B4-BE49-F238E27FC236}">
                      <a16:creationId xmlns:a16="http://schemas.microsoft.com/office/drawing/2014/main" id="{581A6296-B390-AE95-4F6A-5DC2BDD7F5CE}"/>
                    </a:ext>
                  </a:extLst>
                </p14:cNvPr>
                <p14:cNvContentPartPr/>
                <p14:nvPr/>
              </p14:nvContentPartPr>
              <p14:xfrm>
                <a:off x="6491356" y="1958433"/>
                <a:ext cx="19080" cy="11880"/>
              </p14:xfrm>
            </p:contentPart>
          </mc:Choice>
          <mc:Fallback xmlns="">
            <p:pic>
              <p:nvPicPr>
                <p:cNvPr id="382" name="Freihand 381">
                  <a:extLst>
                    <a:ext uri="{FF2B5EF4-FFF2-40B4-BE49-F238E27FC236}">
                      <a16:creationId xmlns:a16="http://schemas.microsoft.com/office/drawing/2014/main" id="{581A6296-B390-AE95-4F6A-5DC2BDD7F5CE}"/>
                    </a:ext>
                  </a:extLst>
                </p:cNvPr>
                <p:cNvPicPr/>
                <p:nvPr/>
              </p:nvPicPr>
              <p:blipFill>
                <a:blip r:embed="rId575"/>
                <a:stretch>
                  <a:fillRect/>
                </a:stretch>
              </p:blipFill>
              <p:spPr>
                <a:xfrm>
                  <a:off x="6485236" y="1952313"/>
                  <a:ext cx="31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3" name="Freihand 382">
                  <a:extLst>
                    <a:ext uri="{FF2B5EF4-FFF2-40B4-BE49-F238E27FC236}">
                      <a16:creationId xmlns:a16="http://schemas.microsoft.com/office/drawing/2014/main" id="{F5326BCD-5D5D-ABB8-0B53-BA6F1AB89DAF}"/>
                    </a:ext>
                  </a:extLst>
                </p14:cNvPr>
                <p14:cNvContentPartPr/>
                <p14:nvPr/>
              </p14:nvContentPartPr>
              <p14:xfrm>
                <a:off x="6530596" y="1984713"/>
                <a:ext cx="95040" cy="127800"/>
              </p14:xfrm>
            </p:contentPart>
          </mc:Choice>
          <mc:Fallback xmlns="">
            <p:pic>
              <p:nvPicPr>
                <p:cNvPr id="383" name="Freihand 382">
                  <a:extLst>
                    <a:ext uri="{FF2B5EF4-FFF2-40B4-BE49-F238E27FC236}">
                      <a16:creationId xmlns:a16="http://schemas.microsoft.com/office/drawing/2014/main" id="{F5326BCD-5D5D-ABB8-0B53-BA6F1AB89DAF}"/>
                    </a:ext>
                  </a:extLst>
                </p:cNvPr>
                <p:cNvPicPr/>
                <p:nvPr/>
              </p:nvPicPr>
              <p:blipFill>
                <a:blip r:embed="rId577"/>
                <a:stretch>
                  <a:fillRect/>
                </a:stretch>
              </p:blipFill>
              <p:spPr>
                <a:xfrm>
                  <a:off x="6524476" y="1978593"/>
                  <a:ext cx="107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4" name="Freihand 383">
                  <a:extLst>
                    <a:ext uri="{FF2B5EF4-FFF2-40B4-BE49-F238E27FC236}">
                      <a16:creationId xmlns:a16="http://schemas.microsoft.com/office/drawing/2014/main" id="{176FB7EE-5C09-BC23-D47F-22B9068BECF3}"/>
                    </a:ext>
                  </a:extLst>
                </p14:cNvPr>
                <p14:cNvContentPartPr/>
                <p14:nvPr/>
              </p14:nvContentPartPr>
              <p14:xfrm>
                <a:off x="6688636" y="1850793"/>
                <a:ext cx="241920" cy="172440"/>
              </p14:xfrm>
            </p:contentPart>
          </mc:Choice>
          <mc:Fallback xmlns="">
            <p:pic>
              <p:nvPicPr>
                <p:cNvPr id="384" name="Freihand 383">
                  <a:extLst>
                    <a:ext uri="{FF2B5EF4-FFF2-40B4-BE49-F238E27FC236}">
                      <a16:creationId xmlns:a16="http://schemas.microsoft.com/office/drawing/2014/main" id="{176FB7EE-5C09-BC23-D47F-22B9068BECF3}"/>
                    </a:ext>
                  </a:extLst>
                </p:cNvPr>
                <p:cNvPicPr/>
                <p:nvPr/>
              </p:nvPicPr>
              <p:blipFill>
                <a:blip r:embed="rId579"/>
                <a:stretch>
                  <a:fillRect/>
                </a:stretch>
              </p:blipFill>
              <p:spPr>
                <a:xfrm>
                  <a:off x="6682516" y="1844673"/>
                  <a:ext cx="254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5" name="Freihand 384">
                  <a:extLst>
                    <a:ext uri="{FF2B5EF4-FFF2-40B4-BE49-F238E27FC236}">
                      <a16:creationId xmlns:a16="http://schemas.microsoft.com/office/drawing/2014/main" id="{0B7C891C-81FD-DE64-762C-3F6BC96250AF}"/>
                    </a:ext>
                  </a:extLst>
                </p14:cNvPr>
                <p14:cNvContentPartPr/>
                <p14:nvPr/>
              </p14:nvContentPartPr>
              <p14:xfrm>
                <a:off x="5183476" y="2998113"/>
                <a:ext cx="41040" cy="193680"/>
              </p14:xfrm>
            </p:contentPart>
          </mc:Choice>
          <mc:Fallback xmlns="">
            <p:pic>
              <p:nvPicPr>
                <p:cNvPr id="385" name="Freihand 384">
                  <a:extLst>
                    <a:ext uri="{FF2B5EF4-FFF2-40B4-BE49-F238E27FC236}">
                      <a16:creationId xmlns:a16="http://schemas.microsoft.com/office/drawing/2014/main" id="{0B7C891C-81FD-DE64-762C-3F6BC96250AF}"/>
                    </a:ext>
                  </a:extLst>
                </p:cNvPr>
                <p:cNvPicPr/>
                <p:nvPr/>
              </p:nvPicPr>
              <p:blipFill>
                <a:blip r:embed="rId581"/>
                <a:stretch>
                  <a:fillRect/>
                </a:stretch>
              </p:blipFill>
              <p:spPr>
                <a:xfrm>
                  <a:off x="5177356" y="2991993"/>
                  <a:ext cx="53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6" name="Freihand 385">
                  <a:extLst>
                    <a:ext uri="{FF2B5EF4-FFF2-40B4-BE49-F238E27FC236}">
                      <a16:creationId xmlns:a16="http://schemas.microsoft.com/office/drawing/2014/main" id="{4CBDAE89-3BED-6BB5-B98A-350573C51C78}"/>
                    </a:ext>
                  </a:extLst>
                </p14:cNvPr>
                <p14:cNvContentPartPr/>
                <p14:nvPr/>
              </p14:nvContentPartPr>
              <p14:xfrm>
                <a:off x="5106076" y="2974353"/>
                <a:ext cx="191160" cy="256320"/>
              </p14:xfrm>
            </p:contentPart>
          </mc:Choice>
          <mc:Fallback xmlns="">
            <p:pic>
              <p:nvPicPr>
                <p:cNvPr id="386" name="Freihand 385">
                  <a:extLst>
                    <a:ext uri="{FF2B5EF4-FFF2-40B4-BE49-F238E27FC236}">
                      <a16:creationId xmlns:a16="http://schemas.microsoft.com/office/drawing/2014/main" id="{4CBDAE89-3BED-6BB5-B98A-350573C51C78}"/>
                    </a:ext>
                  </a:extLst>
                </p:cNvPr>
                <p:cNvPicPr/>
                <p:nvPr/>
              </p:nvPicPr>
              <p:blipFill>
                <a:blip r:embed="rId583"/>
                <a:stretch>
                  <a:fillRect/>
                </a:stretch>
              </p:blipFill>
              <p:spPr>
                <a:xfrm>
                  <a:off x="5099956" y="2968233"/>
                  <a:ext cx="203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7" name="Freihand 386">
                  <a:extLst>
                    <a:ext uri="{FF2B5EF4-FFF2-40B4-BE49-F238E27FC236}">
                      <a16:creationId xmlns:a16="http://schemas.microsoft.com/office/drawing/2014/main" id="{95CBCE3A-F0CC-3C62-E91F-AE11DE22F002}"/>
                    </a:ext>
                  </a:extLst>
                </p14:cNvPr>
                <p14:cNvContentPartPr/>
                <p14:nvPr/>
              </p14:nvContentPartPr>
              <p14:xfrm>
                <a:off x="5310196" y="2961753"/>
                <a:ext cx="187560" cy="86760"/>
              </p14:xfrm>
            </p:contentPart>
          </mc:Choice>
          <mc:Fallback xmlns="">
            <p:pic>
              <p:nvPicPr>
                <p:cNvPr id="387" name="Freihand 386">
                  <a:extLst>
                    <a:ext uri="{FF2B5EF4-FFF2-40B4-BE49-F238E27FC236}">
                      <a16:creationId xmlns:a16="http://schemas.microsoft.com/office/drawing/2014/main" id="{95CBCE3A-F0CC-3C62-E91F-AE11DE22F002}"/>
                    </a:ext>
                  </a:extLst>
                </p:cNvPr>
                <p:cNvPicPr/>
                <p:nvPr/>
              </p:nvPicPr>
              <p:blipFill>
                <a:blip r:embed="rId585"/>
                <a:stretch>
                  <a:fillRect/>
                </a:stretch>
              </p:blipFill>
              <p:spPr>
                <a:xfrm>
                  <a:off x="5304076" y="2955633"/>
                  <a:ext cx="199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8" name="Freihand 387">
                  <a:extLst>
                    <a:ext uri="{FF2B5EF4-FFF2-40B4-BE49-F238E27FC236}">
                      <a16:creationId xmlns:a16="http://schemas.microsoft.com/office/drawing/2014/main" id="{EE022EDF-98CC-07FE-8248-6C8BA0942536}"/>
                    </a:ext>
                  </a:extLst>
                </p14:cNvPr>
                <p14:cNvContentPartPr/>
                <p14:nvPr/>
              </p14:nvContentPartPr>
              <p14:xfrm>
                <a:off x="5571916" y="2867433"/>
                <a:ext cx="60480" cy="230400"/>
              </p14:xfrm>
            </p:contentPart>
          </mc:Choice>
          <mc:Fallback xmlns="">
            <p:pic>
              <p:nvPicPr>
                <p:cNvPr id="388" name="Freihand 387">
                  <a:extLst>
                    <a:ext uri="{FF2B5EF4-FFF2-40B4-BE49-F238E27FC236}">
                      <a16:creationId xmlns:a16="http://schemas.microsoft.com/office/drawing/2014/main" id="{EE022EDF-98CC-07FE-8248-6C8BA0942536}"/>
                    </a:ext>
                  </a:extLst>
                </p:cNvPr>
                <p:cNvPicPr/>
                <p:nvPr/>
              </p:nvPicPr>
              <p:blipFill>
                <a:blip r:embed="rId587"/>
                <a:stretch>
                  <a:fillRect/>
                </a:stretch>
              </p:blipFill>
              <p:spPr>
                <a:xfrm>
                  <a:off x="5565796" y="2861313"/>
                  <a:ext cx="72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9" name="Freihand 388">
                  <a:extLst>
                    <a:ext uri="{FF2B5EF4-FFF2-40B4-BE49-F238E27FC236}">
                      <a16:creationId xmlns:a16="http://schemas.microsoft.com/office/drawing/2014/main" id="{B53774C3-B8A7-97AC-AE53-0AC83F7CA65F}"/>
                    </a:ext>
                  </a:extLst>
                </p14:cNvPr>
                <p14:cNvContentPartPr/>
                <p14:nvPr/>
              </p14:nvContentPartPr>
              <p14:xfrm>
                <a:off x="5688556" y="2669793"/>
                <a:ext cx="164520" cy="251280"/>
              </p14:xfrm>
            </p:contentPart>
          </mc:Choice>
          <mc:Fallback xmlns="">
            <p:pic>
              <p:nvPicPr>
                <p:cNvPr id="389" name="Freihand 388">
                  <a:extLst>
                    <a:ext uri="{FF2B5EF4-FFF2-40B4-BE49-F238E27FC236}">
                      <a16:creationId xmlns:a16="http://schemas.microsoft.com/office/drawing/2014/main" id="{B53774C3-B8A7-97AC-AE53-0AC83F7CA65F}"/>
                    </a:ext>
                  </a:extLst>
                </p:cNvPr>
                <p:cNvPicPr/>
                <p:nvPr/>
              </p:nvPicPr>
              <p:blipFill>
                <a:blip r:embed="rId589"/>
                <a:stretch>
                  <a:fillRect/>
                </a:stretch>
              </p:blipFill>
              <p:spPr>
                <a:xfrm>
                  <a:off x="5682436" y="2663673"/>
                  <a:ext cx="176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0" name="Freihand 389">
                  <a:extLst>
                    <a:ext uri="{FF2B5EF4-FFF2-40B4-BE49-F238E27FC236}">
                      <a16:creationId xmlns:a16="http://schemas.microsoft.com/office/drawing/2014/main" id="{AE0E62E6-F8CD-C1CF-BAFD-91420D9C46B0}"/>
                    </a:ext>
                  </a:extLst>
                </p14:cNvPr>
                <p14:cNvContentPartPr/>
                <p14:nvPr/>
              </p14:nvContentPartPr>
              <p14:xfrm>
                <a:off x="5908156" y="2673393"/>
                <a:ext cx="88200" cy="166320"/>
              </p14:xfrm>
            </p:contentPart>
          </mc:Choice>
          <mc:Fallback xmlns="">
            <p:pic>
              <p:nvPicPr>
                <p:cNvPr id="390" name="Freihand 389">
                  <a:extLst>
                    <a:ext uri="{FF2B5EF4-FFF2-40B4-BE49-F238E27FC236}">
                      <a16:creationId xmlns:a16="http://schemas.microsoft.com/office/drawing/2014/main" id="{AE0E62E6-F8CD-C1CF-BAFD-91420D9C46B0}"/>
                    </a:ext>
                  </a:extLst>
                </p:cNvPr>
                <p:cNvPicPr/>
                <p:nvPr/>
              </p:nvPicPr>
              <p:blipFill>
                <a:blip r:embed="rId591"/>
                <a:stretch>
                  <a:fillRect/>
                </a:stretch>
              </p:blipFill>
              <p:spPr>
                <a:xfrm>
                  <a:off x="5902036" y="2667273"/>
                  <a:ext cx="100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1" name="Freihand 390">
                  <a:extLst>
                    <a:ext uri="{FF2B5EF4-FFF2-40B4-BE49-F238E27FC236}">
                      <a16:creationId xmlns:a16="http://schemas.microsoft.com/office/drawing/2014/main" id="{B0E55AD3-9540-DF48-9442-1978C3111E8E}"/>
                    </a:ext>
                  </a:extLst>
                </p14:cNvPr>
                <p14:cNvContentPartPr/>
                <p14:nvPr/>
              </p14:nvContentPartPr>
              <p14:xfrm>
                <a:off x="6115156" y="2551713"/>
                <a:ext cx="276480" cy="146160"/>
              </p14:xfrm>
            </p:contentPart>
          </mc:Choice>
          <mc:Fallback xmlns="">
            <p:pic>
              <p:nvPicPr>
                <p:cNvPr id="391" name="Freihand 390">
                  <a:extLst>
                    <a:ext uri="{FF2B5EF4-FFF2-40B4-BE49-F238E27FC236}">
                      <a16:creationId xmlns:a16="http://schemas.microsoft.com/office/drawing/2014/main" id="{B0E55AD3-9540-DF48-9442-1978C3111E8E}"/>
                    </a:ext>
                  </a:extLst>
                </p:cNvPr>
                <p:cNvPicPr/>
                <p:nvPr/>
              </p:nvPicPr>
              <p:blipFill>
                <a:blip r:embed="rId593"/>
                <a:stretch>
                  <a:fillRect/>
                </a:stretch>
              </p:blipFill>
              <p:spPr>
                <a:xfrm>
                  <a:off x="6109036" y="2545593"/>
                  <a:ext cx="288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9E56018F-0ED5-3FDC-F33E-15AB0BE89A35}"/>
                    </a:ext>
                  </a:extLst>
                </p14:cNvPr>
                <p14:cNvContentPartPr/>
                <p14:nvPr/>
              </p14:nvContentPartPr>
              <p14:xfrm>
                <a:off x="6366076" y="2447313"/>
                <a:ext cx="15480" cy="12240"/>
              </p14:xfrm>
            </p:contentPart>
          </mc:Choice>
          <mc:Fallback xmlns="">
            <p:pic>
              <p:nvPicPr>
                <p:cNvPr id="392" name="Freihand 391">
                  <a:extLst>
                    <a:ext uri="{FF2B5EF4-FFF2-40B4-BE49-F238E27FC236}">
                      <a16:creationId xmlns:a16="http://schemas.microsoft.com/office/drawing/2014/main" id="{9E56018F-0ED5-3FDC-F33E-15AB0BE89A35}"/>
                    </a:ext>
                  </a:extLst>
                </p:cNvPr>
                <p:cNvPicPr/>
                <p:nvPr/>
              </p:nvPicPr>
              <p:blipFill>
                <a:blip r:embed="rId595"/>
                <a:stretch>
                  <a:fillRect/>
                </a:stretch>
              </p:blipFill>
              <p:spPr>
                <a:xfrm>
                  <a:off x="6359956" y="2441193"/>
                  <a:ext cx="27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 name="Freihand 392">
                  <a:extLst>
                    <a:ext uri="{FF2B5EF4-FFF2-40B4-BE49-F238E27FC236}">
                      <a16:creationId xmlns:a16="http://schemas.microsoft.com/office/drawing/2014/main" id="{2CD6B5E8-4B83-3DE6-4931-FF9C0CE5B4C6}"/>
                    </a:ext>
                  </a:extLst>
                </p14:cNvPr>
                <p14:cNvContentPartPr/>
                <p14:nvPr/>
              </p14:nvContentPartPr>
              <p14:xfrm>
                <a:off x="5500636" y="3293673"/>
                <a:ext cx="124200" cy="206280"/>
              </p14:xfrm>
            </p:contentPart>
          </mc:Choice>
          <mc:Fallback xmlns="">
            <p:pic>
              <p:nvPicPr>
                <p:cNvPr id="393" name="Freihand 392">
                  <a:extLst>
                    <a:ext uri="{FF2B5EF4-FFF2-40B4-BE49-F238E27FC236}">
                      <a16:creationId xmlns:a16="http://schemas.microsoft.com/office/drawing/2014/main" id="{2CD6B5E8-4B83-3DE6-4931-FF9C0CE5B4C6}"/>
                    </a:ext>
                  </a:extLst>
                </p:cNvPr>
                <p:cNvPicPr/>
                <p:nvPr/>
              </p:nvPicPr>
              <p:blipFill>
                <a:blip r:embed="rId597"/>
                <a:stretch>
                  <a:fillRect/>
                </a:stretch>
              </p:blipFill>
              <p:spPr>
                <a:xfrm>
                  <a:off x="5494516" y="3287553"/>
                  <a:ext cx="136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4" name="Freihand 393">
                  <a:extLst>
                    <a:ext uri="{FF2B5EF4-FFF2-40B4-BE49-F238E27FC236}">
                      <a16:creationId xmlns:a16="http://schemas.microsoft.com/office/drawing/2014/main" id="{E436BC61-D430-1A58-B51A-5CDD41E473C6}"/>
                    </a:ext>
                  </a:extLst>
                </p14:cNvPr>
                <p14:cNvContentPartPr/>
                <p14:nvPr/>
              </p14:nvContentPartPr>
              <p14:xfrm>
                <a:off x="5450596" y="3241113"/>
                <a:ext cx="97920" cy="51840"/>
              </p14:xfrm>
            </p:contentPart>
          </mc:Choice>
          <mc:Fallback xmlns="">
            <p:pic>
              <p:nvPicPr>
                <p:cNvPr id="394" name="Freihand 393">
                  <a:extLst>
                    <a:ext uri="{FF2B5EF4-FFF2-40B4-BE49-F238E27FC236}">
                      <a16:creationId xmlns:a16="http://schemas.microsoft.com/office/drawing/2014/main" id="{E436BC61-D430-1A58-B51A-5CDD41E473C6}"/>
                    </a:ext>
                  </a:extLst>
                </p:cNvPr>
                <p:cNvPicPr/>
                <p:nvPr/>
              </p:nvPicPr>
              <p:blipFill>
                <a:blip r:embed="rId599"/>
                <a:stretch>
                  <a:fillRect/>
                </a:stretch>
              </p:blipFill>
              <p:spPr>
                <a:xfrm>
                  <a:off x="5444476" y="3234993"/>
                  <a:ext cx="11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5" name="Freihand 394">
                  <a:extLst>
                    <a:ext uri="{FF2B5EF4-FFF2-40B4-BE49-F238E27FC236}">
                      <a16:creationId xmlns:a16="http://schemas.microsoft.com/office/drawing/2014/main" id="{ED12EB19-EDC0-350B-E955-8B4133DEA565}"/>
                    </a:ext>
                  </a:extLst>
                </p14:cNvPr>
                <p14:cNvContentPartPr/>
                <p14:nvPr/>
              </p14:nvContentPartPr>
              <p14:xfrm>
                <a:off x="5612596" y="3030153"/>
                <a:ext cx="446760" cy="291960"/>
              </p14:xfrm>
            </p:contentPart>
          </mc:Choice>
          <mc:Fallback xmlns="">
            <p:pic>
              <p:nvPicPr>
                <p:cNvPr id="395" name="Freihand 394">
                  <a:extLst>
                    <a:ext uri="{FF2B5EF4-FFF2-40B4-BE49-F238E27FC236}">
                      <a16:creationId xmlns:a16="http://schemas.microsoft.com/office/drawing/2014/main" id="{ED12EB19-EDC0-350B-E955-8B4133DEA565}"/>
                    </a:ext>
                  </a:extLst>
                </p:cNvPr>
                <p:cNvPicPr/>
                <p:nvPr/>
              </p:nvPicPr>
              <p:blipFill>
                <a:blip r:embed="rId601"/>
                <a:stretch>
                  <a:fillRect/>
                </a:stretch>
              </p:blipFill>
              <p:spPr>
                <a:xfrm>
                  <a:off x="5606476" y="3024033"/>
                  <a:ext cx="4590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6" name="Freihand 395">
                  <a:extLst>
                    <a:ext uri="{FF2B5EF4-FFF2-40B4-BE49-F238E27FC236}">
                      <a16:creationId xmlns:a16="http://schemas.microsoft.com/office/drawing/2014/main" id="{68588603-318E-7CBB-8C60-64926134ECC3}"/>
                    </a:ext>
                  </a:extLst>
                </p14:cNvPr>
                <p14:cNvContentPartPr/>
                <p14:nvPr/>
              </p14:nvContentPartPr>
              <p14:xfrm>
                <a:off x="6044956" y="2926473"/>
                <a:ext cx="168480" cy="267120"/>
              </p14:xfrm>
            </p:contentPart>
          </mc:Choice>
          <mc:Fallback xmlns="">
            <p:pic>
              <p:nvPicPr>
                <p:cNvPr id="396" name="Freihand 395">
                  <a:extLst>
                    <a:ext uri="{FF2B5EF4-FFF2-40B4-BE49-F238E27FC236}">
                      <a16:creationId xmlns:a16="http://schemas.microsoft.com/office/drawing/2014/main" id="{68588603-318E-7CBB-8C60-64926134ECC3}"/>
                    </a:ext>
                  </a:extLst>
                </p:cNvPr>
                <p:cNvPicPr/>
                <p:nvPr/>
              </p:nvPicPr>
              <p:blipFill>
                <a:blip r:embed="rId603"/>
                <a:stretch>
                  <a:fillRect/>
                </a:stretch>
              </p:blipFill>
              <p:spPr>
                <a:xfrm>
                  <a:off x="6038836" y="2920353"/>
                  <a:ext cx="180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7" name="Freihand 396">
                  <a:extLst>
                    <a:ext uri="{FF2B5EF4-FFF2-40B4-BE49-F238E27FC236}">
                      <a16:creationId xmlns:a16="http://schemas.microsoft.com/office/drawing/2014/main" id="{BF50212A-6763-6FDB-D7F9-CC2F935C9178}"/>
                    </a:ext>
                  </a:extLst>
                </p14:cNvPr>
                <p14:cNvContentPartPr/>
                <p14:nvPr/>
              </p14:nvContentPartPr>
              <p14:xfrm>
                <a:off x="6286516" y="2941233"/>
                <a:ext cx="69480" cy="80280"/>
              </p14:xfrm>
            </p:contentPart>
          </mc:Choice>
          <mc:Fallback xmlns="">
            <p:pic>
              <p:nvPicPr>
                <p:cNvPr id="397" name="Freihand 396">
                  <a:extLst>
                    <a:ext uri="{FF2B5EF4-FFF2-40B4-BE49-F238E27FC236}">
                      <a16:creationId xmlns:a16="http://schemas.microsoft.com/office/drawing/2014/main" id="{BF50212A-6763-6FDB-D7F9-CC2F935C9178}"/>
                    </a:ext>
                  </a:extLst>
                </p:cNvPr>
                <p:cNvPicPr/>
                <p:nvPr/>
              </p:nvPicPr>
              <p:blipFill>
                <a:blip r:embed="rId605"/>
                <a:stretch>
                  <a:fillRect/>
                </a:stretch>
              </p:blipFill>
              <p:spPr>
                <a:xfrm>
                  <a:off x="6280396" y="2935113"/>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8" name="Freihand 397">
                  <a:extLst>
                    <a:ext uri="{FF2B5EF4-FFF2-40B4-BE49-F238E27FC236}">
                      <a16:creationId xmlns:a16="http://schemas.microsoft.com/office/drawing/2014/main" id="{1B5F0946-424A-9FDD-7477-FB04A7C77347}"/>
                    </a:ext>
                  </a:extLst>
                </p14:cNvPr>
                <p14:cNvContentPartPr/>
                <p14:nvPr/>
              </p14:nvContentPartPr>
              <p14:xfrm>
                <a:off x="6378316" y="2789313"/>
                <a:ext cx="145800" cy="225000"/>
              </p14:xfrm>
            </p:contentPart>
          </mc:Choice>
          <mc:Fallback xmlns="">
            <p:pic>
              <p:nvPicPr>
                <p:cNvPr id="398" name="Freihand 397">
                  <a:extLst>
                    <a:ext uri="{FF2B5EF4-FFF2-40B4-BE49-F238E27FC236}">
                      <a16:creationId xmlns:a16="http://schemas.microsoft.com/office/drawing/2014/main" id="{1B5F0946-424A-9FDD-7477-FB04A7C77347}"/>
                    </a:ext>
                  </a:extLst>
                </p:cNvPr>
                <p:cNvPicPr/>
                <p:nvPr/>
              </p:nvPicPr>
              <p:blipFill>
                <a:blip r:embed="rId607"/>
                <a:stretch>
                  <a:fillRect/>
                </a:stretch>
              </p:blipFill>
              <p:spPr>
                <a:xfrm>
                  <a:off x="6372196" y="2783193"/>
                  <a:ext cx="158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9" name="Freihand 398">
                  <a:extLst>
                    <a:ext uri="{FF2B5EF4-FFF2-40B4-BE49-F238E27FC236}">
                      <a16:creationId xmlns:a16="http://schemas.microsoft.com/office/drawing/2014/main" id="{BAA2E48F-5C9E-A29C-FD52-041A2888107C}"/>
                    </a:ext>
                  </a:extLst>
                </p14:cNvPr>
                <p14:cNvContentPartPr/>
                <p14:nvPr/>
              </p14:nvContentPartPr>
              <p14:xfrm>
                <a:off x="6542116" y="2782473"/>
                <a:ext cx="71640" cy="128160"/>
              </p14:xfrm>
            </p:contentPart>
          </mc:Choice>
          <mc:Fallback xmlns="">
            <p:pic>
              <p:nvPicPr>
                <p:cNvPr id="399" name="Freihand 398">
                  <a:extLst>
                    <a:ext uri="{FF2B5EF4-FFF2-40B4-BE49-F238E27FC236}">
                      <a16:creationId xmlns:a16="http://schemas.microsoft.com/office/drawing/2014/main" id="{BAA2E48F-5C9E-A29C-FD52-041A2888107C}"/>
                    </a:ext>
                  </a:extLst>
                </p:cNvPr>
                <p:cNvPicPr/>
                <p:nvPr/>
              </p:nvPicPr>
              <p:blipFill>
                <a:blip r:embed="rId609"/>
                <a:stretch>
                  <a:fillRect/>
                </a:stretch>
              </p:blipFill>
              <p:spPr>
                <a:xfrm>
                  <a:off x="6535996" y="2776353"/>
                  <a:ext cx="83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0" name="Freihand 399">
                  <a:extLst>
                    <a:ext uri="{FF2B5EF4-FFF2-40B4-BE49-F238E27FC236}">
                      <a16:creationId xmlns:a16="http://schemas.microsoft.com/office/drawing/2014/main" id="{6A4C9104-FA0F-F1B5-066F-A65C61245A1C}"/>
                    </a:ext>
                  </a:extLst>
                </p14:cNvPr>
                <p14:cNvContentPartPr/>
                <p14:nvPr/>
              </p14:nvContentPartPr>
              <p14:xfrm>
                <a:off x="6658756" y="2646033"/>
                <a:ext cx="97200" cy="217800"/>
              </p14:xfrm>
            </p:contentPart>
          </mc:Choice>
          <mc:Fallback xmlns="">
            <p:pic>
              <p:nvPicPr>
                <p:cNvPr id="400" name="Freihand 399">
                  <a:extLst>
                    <a:ext uri="{FF2B5EF4-FFF2-40B4-BE49-F238E27FC236}">
                      <a16:creationId xmlns:a16="http://schemas.microsoft.com/office/drawing/2014/main" id="{6A4C9104-FA0F-F1B5-066F-A65C61245A1C}"/>
                    </a:ext>
                  </a:extLst>
                </p:cNvPr>
                <p:cNvPicPr/>
                <p:nvPr/>
              </p:nvPicPr>
              <p:blipFill>
                <a:blip r:embed="rId611"/>
                <a:stretch>
                  <a:fillRect/>
                </a:stretch>
              </p:blipFill>
              <p:spPr>
                <a:xfrm>
                  <a:off x="6652636" y="2639913"/>
                  <a:ext cx="109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1" name="Freihand 400">
                  <a:extLst>
                    <a:ext uri="{FF2B5EF4-FFF2-40B4-BE49-F238E27FC236}">
                      <a16:creationId xmlns:a16="http://schemas.microsoft.com/office/drawing/2014/main" id="{541461C0-B6AC-1485-C25F-62FF9F922C52}"/>
                    </a:ext>
                  </a:extLst>
                </p14:cNvPr>
                <p14:cNvContentPartPr/>
                <p14:nvPr/>
              </p14:nvContentPartPr>
              <p14:xfrm>
                <a:off x="6787276" y="2680953"/>
                <a:ext cx="72360" cy="147960"/>
              </p14:xfrm>
            </p:contentPart>
          </mc:Choice>
          <mc:Fallback xmlns="">
            <p:pic>
              <p:nvPicPr>
                <p:cNvPr id="401" name="Freihand 400">
                  <a:extLst>
                    <a:ext uri="{FF2B5EF4-FFF2-40B4-BE49-F238E27FC236}">
                      <a16:creationId xmlns:a16="http://schemas.microsoft.com/office/drawing/2014/main" id="{541461C0-B6AC-1485-C25F-62FF9F922C52}"/>
                    </a:ext>
                  </a:extLst>
                </p:cNvPr>
                <p:cNvPicPr/>
                <p:nvPr/>
              </p:nvPicPr>
              <p:blipFill>
                <a:blip r:embed="rId613"/>
                <a:stretch>
                  <a:fillRect/>
                </a:stretch>
              </p:blipFill>
              <p:spPr>
                <a:xfrm>
                  <a:off x="6781156" y="2674833"/>
                  <a:ext cx="84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2" name="Freihand 401">
                  <a:extLst>
                    <a:ext uri="{FF2B5EF4-FFF2-40B4-BE49-F238E27FC236}">
                      <a16:creationId xmlns:a16="http://schemas.microsoft.com/office/drawing/2014/main" id="{DBDB3802-1365-E334-6171-E6FECAFA2868}"/>
                    </a:ext>
                  </a:extLst>
                </p14:cNvPr>
                <p14:cNvContentPartPr/>
                <p14:nvPr/>
              </p14:nvContentPartPr>
              <p14:xfrm>
                <a:off x="6850636" y="2566113"/>
                <a:ext cx="108360" cy="201960"/>
              </p14:xfrm>
            </p:contentPart>
          </mc:Choice>
          <mc:Fallback xmlns="">
            <p:pic>
              <p:nvPicPr>
                <p:cNvPr id="402" name="Freihand 401">
                  <a:extLst>
                    <a:ext uri="{FF2B5EF4-FFF2-40B4-BE49-F238E27FC236}">
                      <a16:creationId xmlns:a16="http://schemas.microsoft.com/office/drawing/2014/main" id="{DBDB3802-1365-E334-6171-E6FECAFA2868}"/>
                    </a:ext>
                  </a:extLst>
                </p:cNvPr>
                <p:cNvPicPr/>
                <p:nvPr/>
              </p:nvPicPr>
              <p:blipFill>
                <a:blip r:embed="rId615"/>
                <a:stretch>
                  <a:fillRect/>
                </a:stretch>
              </p:blipFill>
              <p:spPr>
                <a:xfrm>
                  <a:off x="6844516" y="2559993"/>
                  <a:ext cx="120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69" name="Freihand 268">
                  <a:extLst>
                    <a:ext uri="{FF2B5EF4-FFF2-40B4-BE49-F238E27FC236}">
                      <a16:creationId xmlns:a16="http://schemas.microsoft.com/office/drawing/2014/main" id="{7E21ADA3-2250-51C4-FC8D-B9E5F2E53165}"/>
                    </a:ext>
                  </a:extLst>
                </p14:cNvPr>
                <p14:cNvContentPartPr/>
                <p14:nvPr/>
              </p14:nvContentPartPr>
              <p14:xfrm>
                <a:off x="3512716" y="335945"/>
                <a:ext cx="177840" cy="221760"/>
              </p14:xfrm>
            </p:contentPart>
          </mc:Choice>
          <mc:Fallback xmlns="">
            <p:pic>
              <p:nvPicPr>
                <p:cNvPr id="269" name="Freihand 268">
                  <a:extLst>
                    <a:ext uri="{FF2B5EF4-FFF2-40B4-BE49-F238E27FC236}">
                      <a16:creationId xmlns:a16="http://schemas.microsoft.com/office/drawing/2014/main" id="{7E21ADA3-2250-51C4-FC8D-B9E5F2E53165}"/>
                    </a:ext>
                  </a:extLst>
                </p:cNvPr>
                <p:cNvPicPr/>
                <p:nvPr/>
              </p:nvPicPr>
              <p:blipFill>
                <a:blip r:embed="rId617"/>
                <a:stretch>
                  <a:fillRect/>
                </a:stretch>
              </p:blipFill>
              <p:spPr>
                <a:xfrm>
                  <a:off x="3506596" y="329825"/>
                  <a:ext cx="190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70" name="Freihand 269">
                  <a:extLst>
                    <a:ext uri="{FF2B5EF4-FFF2-40B4-BE49-F238E27FC236}">
                      <a16:creationId xmlns:a16="http://schemas.microsoft.com/office/drawing/2014/main" id="{8818E750-AC2D-C821-3629-37F442C957D1}"/>
                    </a:ext>
                  </a:extLst>
                </p14:cNvPr>
                <p14:cNvContentPartPr/>
                <p14:nvPr/>
              </p14:nvContentPartPr>
              <p14:xfrm>
                <a:off x="3739876" y="237665"/>
                <a:ext cx="160560" cy="175320"/>
              </p14:xfrm>
            </p:contentPart>
          </mc:Choice>
          <mc:Fallback xmlns="">
            <p:pic>
              <p:nvPicPr>
                <p:cNvPr id="270" name="Freihand 269">
                  <a:extLst>
                    <a:ext uri="{FF2B5EF4-FFF2-40B4-BE49-F238E27FC236}">
                      <a16:creationId xmlns:a16="http://schemas.microsoft.com/office/drawing/2014/main" id="{8818E750-AC2D-C821-3629-37F442C957D1}"/>
                    </a:ext>
                  </a:extLst>
                </p:cNvPr>
                <p:cNvPicPr/>
                <p:nvPr/>
              </p:nvPicPr>
              <p:blipFill>
                <a:blip r:embed="rId619"/>
                <a:stretch>
                  <a:fillRect/>
                </a:stretch>
              </p:blipFill>
              <p:spPr>
                <a:xfrm>
                  <a:off x="3733756" y="231545"/>
                  <a:ext cx="172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71" name="Freihand 270">
                  <a:extLst>
                    <a:ext uri="{FF2B5EF4-FFF2-40B4-BE49-F238E27FC236}">
                      <a16:creationId xmlns:a16="http://schemas.microsoft.com/office/drawing/2014/main" id="{009E381C-EF3B-4BD2-8F74-A8EAEB9E6E9C}"/>
                    </a:ext>
                  </a:extLst>
                </p14:cNvPr>
                <p14:cNvContentPartPr/>
                <p14:nvPr/>
              </p14:nvContentPartPr>
              <p14:xfrm>
                <a:off x="4021396" y="106625"/>
                <a:ext cx="2880" cy="131400"/>
              </p14:xfrm>
            </p:contentPart>
          </mc:Choice>
          <mc:Fallback xmlns="">
            <p:pic>
              <p:nvPicPr>
                <p:cNvPr id="271" name="Freihand 270">
                  <a:extLst>
                    <a:ext uri="{FF2B5EF4-FFF2-40B4-BE49-F238E27FC236}">
                      <a16:creationId xmlns:a16="http://schemas.microsoft.com/office/drawing/2014/main" id="{009E381C-EF3B-4BD2-8F74-A8EAEB9E6E9C}"/>
                    </a:ext>
                  </a:extLst>
                </p:cNvPr>
                <p:cNvPicPr/>
                <p:nvPr/>
              </p:nvPicPr>
              <p:blipFill>
                <a:blip r:embed="rId621"/>
                <a:stretch>
                  <a:fillRect/>
                </a:stretch>
              </p:blipFill>
              <p:spPr>
                <a:xfrm>
                  <a:off x="4015276" y="100505"/>
                  <a:ext cx="15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4" name="Freihand 403">
                  <a:extLst>
                    <a:ext uri="{FF2B5EF4-FFF2-40B4-BE49-F238E27FC236}">
                      <a16:creationId xmlns:a16="http://schemas.microsoft.com/office/drawing/2014/main" id="{9C93B571-2F11-E28D-C889-CAA1A8558219}"/>
                    </a:ext>
                  </a:extLst>
                </p14:cNvPr>
                <p14:cNvContentPartPr/>
                <p14:nvPr/>
              </p14:nvContentPartPr>
              <p14:xfrm>
                <a:off x="3545116" y="316473"/>
                <a:ext cx="137160" cy="229680"/>
              </p14:xfrm>
            </p:contentPart>
          </mc:Choice>
          <mc:Fallback xmlns="">
            <p:pic>
              <p:nvPicPr>
                <p:cNvPr id="404" name="Freihand 403">
                  <a:extLst>
                    <a:ext uri="{FF2B5EF4-FFF2-40B4-BE49-F238E27FC236}">
                      <a16:creationId xmlns:a16="http://schemas.microsoft.com/office/drawing/2014/main" id="{9C93B571-2F11-E28D-C889-CAA1A8558219}"/>
                    </a:ext>
                  </a:extLst>
                </p:cNvPr>
                <p:cNvPicPr/>
                <p:nvPr/>
              </p:nvPicPr>
              <p:blipFill>
                <a:blip r:embed="rId623"/>
                <a:stretch>
                  <a:fillRect/>
                </a:stretch>
              </p:blipFill>
              <p:spPr>
                <a:xfrm>
                  <a:off x="3538996" y="310353"/>
                  <a:ext cx="149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6" name="Freihand 405">
                  <a:extLst>
                    <a:ext uri="{FF2B5EF4-FFF2-40B4-BE49-F238E27FC236}">
                      <a16:creationId xmlns:a16="http://schemas.microsoft.com/office/drawing/2014/main" id="{33B4F83A-5BE0-CF22-D3F2-514FF577C819}"/>
                    </a:ext>
                  </a:extLst>
                </p14:cNvPr>
                <p14:cNvContentPartPr/>
                <p14:nvPr/>
              </p14:nvContentPartPr>
              <p14:xfrm>
                <a:off x="3099796" y="876993"/>
                <a:ext cx="96480" cy="161280"/>
              </p14:xfrm>
            </p:contentPart>
          </mc:Choice>
          <mc:Fallback xmlns="">
            <p:pic>
              <p:nvPicPr>
                <p:cNvPr id="406" name="Freihand 405">
                  <a:extLst>
                    <a:ext uri="{FF2B5EF4-FFF2-40B4-BE49-F238E27FC236}">
                      <a16:creationId xmlns:a16="http://schemas.microsoft.com/office/drawing/2014/main" id="{33B4F83A-5BE0-CF22-D3F2-514FF577C819}"/>
                    </a:ext>
                  </a:extLst>
                </p:cNvPr>
                <p:cNvPicPr/>
                <p:nvPr/>
              </p:nvPicPr>
              <p:blipFill>
                <a:blip r:embed="rId625"/>
                <a:stretch>
                  <a:fillRect/>
                </a:stretch>
              </p:blipFill>
              <p:spPr>
                <a:xfrm>
                  <a:off x="3093676" y="870873"/>
                  <a:ext cx="108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7" name="Freihand 406">
                  <a:extLst>
                    <a:ext uri="{FF2B5EF4-FFF2-40B4-BE49-F238E27FC236}">
                      <a16:creationId xmlns:a16="http://schemas.microsoft.com/office/drawing/2014/main" id="{559049B1-DFD9-E464-8FD8-FD2617A483F0}"/>
                    </a:ext>
                  </a:extLst>
                </p14:cNvPr>
                <p14:cNvContentPartPr/>
                <p14:nvPr/>
              </p14:nvContentPartPr>
              <p14:xfrm>
                <a:off x="3061636" y="788793"/>
                <a:ext cx="57960" cy="198720"/>
              </p14:xfrm>
            </p:contentPart>
          </mc:Choice>
          <mc:Fallback xmlns="">
            <p:pic>
              <p:nvPicPr>
                <p:cNvPr id="407" name="Freihand 406">
                  <a:extLst>
                    <a:ext uri="{FF2B5EF4-FFF2-40B4-BE49-F238E27FC236}">
                      <a16:creationId xmlns:a16="http://schemas.microsoft.com/office/drawing/2014/main" id="{559049B1-DFD9-E464-8FD8-FD2617A483F0}"/>
                    </a:ext>
                  </a:extLst>
                </p:cNvPr>
                <p:cNvPicPr/>
                <p:nvPr/>
              </p:nvPicPr>
              <p:blipFill>
                <a:blip r:embed="rId627"/>
                <a:stretch>
                  <a:fillRect/>
                </a:stretch>
              </p:blipFill>
              <p:spPr>
                <a:xfrm>
                  <a:off x="3055516" y="782673"/>
                  <a:ext cx="70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9" name="Freihand 408">
                  <a:extLst>
                    <a:ext uri="{FF2B5EF4-FFF2-40B4-BE49-F238E27FC236}">
                      <a16:creationId xmlns:a16="http://schemas.microsoft.com/office/drawing/2014/main" id="{8CD1C32C-58F0-A7DB-D437-15B2B7C1A286}"/>
                    </a:ext>
                  </a:extLst>
                </p14:cNvPr>
                <p14:cNvContentPartPr/>
                <p14:nvPr/>
              </p14:nvContentPartPr>
              <p14:xfrm>
                <a:off x="3665356" y="5587233"/>
                <a:ext cx="81720" cy="74160"/>
              </p14:xfrm>
            </p:contentPart>
          </mc:Choice>
          <mc:Fallback xmlns="">
            <p:pic>
              <p:nvPicPr>
                <p:cNvPr id="409" name="Freihand 408">
                  <a:extLst>
                    <a:ext uri="{FF2B5EF4-FFF2-40B4-BE49-F238E27FC236}">
                      <a16:creationId xmlns:a16="http://schemas.microsoft.com/office/drawing/2014/main" id="{8CD1C32C-58F0-A7DB-D437-15B2B7C1A286}"/>
                    </a:ext>
                  </a:extLst>
                </p:cNvPr>
                <p:cNvPicPr/>
                <p:nvPr/>
              </p:nvPicPr>
              <p:blipFill>
                <a:blip r:embed="rId629"/>
                <a:stretch>
                  <a:fillRect/>
                </a:stretch>
              </p:blipFill>
              <p:spPr>
                <a:xfrm>
                  <a:off x="3659236" y="5581113"/>
                  <a:ext cx="93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0" name="Freihand 409">
                  <a:extLst>
                    <a:ext uri="{FF2B5EF4-FFF2-40B4-BE49-F238E27FC236}">
                      <a16:creationId xmlns:a16="http://schemas.microsoft.com/office/drawing/2014/main" id="{3C3944D6-E300-D592-D809-165B3813249F}"/>
                    </a:ext>
                  </a:extLst>
                </p14:cNvPr>
                <p14:cNvContentPartPr/>
                <p14:nvPr/>
              </p14:nvContentPartPr>
              <p14:xfrm>
                <a:off x="3689476" y="5532513"/>
                <a:ext cx="125280" cy="152640"/>
              </p14:xfrm>
            </p:contentPart>
          </mc:Choice>
          <mc:Fallback xmlns="">
            <p:pic>
              <p:nvPicPr>
                <p:cNvPr id="410" name="Freihand 409">
                  <a:extLst>
                    <a:ext uri="{FF2B5EF4-FFF2-40B4-BE49-F238E27FC236}">
                      <a16:creationId xmlns:a16="http://schemas.microsoft.com/office/drawing/2014/main" id="{3C3944D6-E300-D592-D809-165B3813249F}"/>
                    </a:ext>
                  </a:extLst>
                </p:cNvPr>
                <p:cNvPicPr/>
                <p:nvPr/>
              </p:nvPicPr>
              <p:blipFill>
                <a:blip r:embed="rId631"/>
                <a:stretch>
                  <a:fillRect/>
                </a:stretch>
              </p:blipFill>
              <p:spPr>
                <a:xfrm>
                  <a:off x="3683356" y="5526393"/>
                  <a:ext cx="137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2" name="Freihand 411">
                  <a:extLst>
                    <a:ext uri="{FF2B5EF4-FFF2-40B4-BE49-F238E27FC236}">
                      <a16:creationId xmlns:a16="http://schemas.microsoft.com/office/drawing/2014/main" id="{36BCAF64-4744-A473-C44C-4ECF5EE52285}"/>
                    </a:ext>
                  </a:extLst>
                </p14:cNvPr>
                <p14:cNvContentPartPr/>
                <p14:nvPr/>
              </p14:nvContentPartPr>
              <p14:xfrm>
                <a:off x="2164876" y="6341073"/>
                <a:ext cx="395640" cy="108360"/>
              </p14:xfrm>
            </p:contentPart>
          </mc:Choice>
          <mc:Fallback xmlns="">
            <p:pic>
              <p:nvPicPr>
                <p:cNvPr id="412" name="Freihand 411">
                  <a:extLst>
                    <a:ext uri="{FF2B5EF4-FFF2-40B4-BE49-F238E27FC236}">
                      <a16:creationId xmlns:a16="http://schemas.microsoft.com/office/drawing/2014/main" id="{36BCAF64-4744-A473-C44C-4ECF5EE52285}"/>
                    </a:ext>
                  </a:extLst>
                </p:cNvPr>
                <p:cNvPicPr/>
                <p:nvPr/>
              </p:nvPicPr>
              <p:blipFill>
                <a:blip r:embed="rId633"/>
                <a:stretch>
                  <a:fillRect/>
                </a:stretch>
              </p:blipFill>
              <p:spPr>
                <a:xfrm>
                  <a:off x="2158756" y="6334953"/>
                  <a:ext cx="40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3" name="Freihand 412">
                  <a:extLst>
                    <a:ext uri="{FF2B5EF4-FFF2-40B4-BE49-F238E27FC236}">
                      <a16:creationId xmlns:a16="http://schemas.microsoft.com/office/drawing/2014/main" id="{9F63FBB8-CA1F-EA4A-0AC3-DC3950C2F592}"/>
                    </a:ext>
                  </a:extLst>
                </p14:cNvPr>
                <p14:cNvContentPartPr/>
                <p14:nvPr/>
              </p14:nvContentPartPr>
              <p14:xfrm>
                <a:off x="2451436" y="6183393"/>
                <a:ext cx="2515680" cy="144720"/>
              </p14:xfrm>
            </p:contentPart>
          </mc:Choice>
          <mc:Fallback xmlns="">
            <p:pic>
              <p:nvPicPr>
                <p:cNvPr id="413" name="Freihand 412">
                  <a:extLst>
                    <a:ext uri="{FF2B5EF4-FFF2-40B4-BE49-F238E27FC236}">
                      <a16:creationId xmlns:a16="http://schemas.microsoft.com/office/drawing/2014/main" id="{9F63FBB8-CA1F-EA4A-0AC3-DC3950C2F592}"/>
                    </a:ext>
                  </a:extLst>
                </p:cNvPr>
                <p:cNvPicPr/>
                <p:nvPr/>
              </p:nvPicPr>
              <p:blipFill>
                <a:blip r:embed="rId635"/>
                <a:stretch>
                  <a:fillRect/>
                </a:stretch>
              </p:blipFill>
              <p:spPr>
                <a:xfrm>
                  <a:off x="2445316" y="6177273"/>
                  <a:ext cx="252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5" name="Freihand 414">
                  <a:extLst>
                    <a:ext uri="{FF2B5EF4-FFF2-40B4-BE49-F238E27FC236}">
                      <a16:creationId xmlns:a16="http://schemas.microsoft.com/office/drawing/2014/main" id="{434ED362-6A7E-0F59-FB6F-7CE20299AFC9}"/>
                    </a:ext>
                  </a:extLst>
                </p14:cNvPr>
                <p14:cNvContentPartPr/>
                <p14:nvPr/>
              </p14:nvContentPartPr>
              <p14:xfrm>
                <a:off x="2408596" y="6058113"/>
                <a:ext cx="170640" cy="280440"/>
              </p14:xfrm>
            </p:contentPart>
          </mc:Choice>
          <mc:Fallback xmlns="">
            <p:pic>
              <p:nvPicPr>
                <p:cNvPr id="415" name="Freihand 414">
                  <a:extLst>
                    <a:ext uri="{FF2B5EF4-FFF2-40B4-BE49-F238E27FC236}">
                      <a16:creationId xmlns:a16="http://schemas.microsoft.com/office/drawing/2014/main" id="{434ED362-6A7E-0F59-FB6F-7CE20299AFC9}"/>
                    </a:ext>
                  </a:extLst>
                </p:cNvPr>
                <p:cNvPicPr/>
                <p:nvPr/>
              </p:nvPicPr>
              <p:blipFill>
                <a:blip r:embed="rId637"/>
                <a:stretch>
                  <a:fillRect/>
                </a:stretch>
              </p:blipFill>
              <p:spPr>
                <a:xfrm>
                  <a:off x="2402476" y="6051993"/>
                  <a:ext cx="182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2" name="Freihand 361">
                  <a:extLst>
                    <a:ext uri="{FF2B5EF4-FFF2-40B4-BE49-F238E27FC236}">
                      <a16:creationId xmlns:a16="http://schemas.microsoft.com/office/drawing/2014/main" id="{30DF50B7-A706-A0BE-2F84-B1215634C833}"/>
                    </a:ext>
                  </a:extLst>
                </p14:cNvPr>
                <p14:cNvContentPartPr/>
                <p14:nvPr/>
              </p14:nvContentPartPr>
              <p14:xfrm>
                <a:off x="5568676" y="4718913"/>
                <a:ext cx="175680" cy="10080"/>
              </p14:xfrm>
            </p:contentPart>
          </mc:Choice>
          <mc:Fallback xmlns="">
            <p:pic>
              <p:nvPicPr>
                <p:cNvPr id="362" name="Freihand 361">
                  <a:extLst>
                    <a:ext uri="{FF2B5EF4-FFF2-40B4-BE49-F238E27FC236}">
                      <a16:creationId xmlns:a16="http://schemas.microsoft.com/office/drawing/2014/main" id="{30DF50B7-A706-A0BE-2F84-B1215634C833}"/>
                    </a:ext>
                  </a:extLst>
                </p:cNvPr>
                <p:cNvPicPr/>
                <p:nvPr/>
              </p:nvPicPr>
              <p:blipFill>
                <a:blip r:embed="rId639"/>
                <a:stretch>
                  <a:fillRect/>
                </a:stretch>
              </p:blipFill>
              <p:spPr>
                <a:xfrm>
                  <a:off x="5562556" y="4712793"/>
                  <a:ext cx="187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3" name="Freihand 362">
                  <a:extLst>
                    <a:ext uri="{FF2B5EF4-FFF2-40B4-BE49-F238E27FC236}">
                      <a16:creationId xmlns:a16="http://schemas.microsoft.com/office/drawing/2014/main" id="{93ED77D3-DBBF-3DC1-20DE-C5FEA8B066AA}"/>
                    </a:ext>
                  </a:extLst>
                </p14:cNvPr>
                <p14:cNvContentPartPr/>
                <p14:nvPr/>
              </p14:nvContentPartPr>
              <p14:xfrm>
                <a:off x="5770636" y="4596873"/>
                <a:ext cx="57600" cy="219240"/>
              </p14:xfrm>
            </p:contentPart>
          </mc:Choice>
          <mc:Fallback xmlns="">
            <p:pic>
              <p:nvPicPr>
                <p:cNvPr id="363" name="Freihand 362">
                  <a:extLst>
                    <a:ext uri="{FF2B5EF4-FFF2-40B4-BE49-F238E27FC236}">
                      <a16:creationId xmlns:a16="http://schemas.microsoft.com/office/drawing/2014/main" id="{93ED77D3-DBBF-3DC1-20DE-C5FEA8B066AA}"/>
                    </a:ext>
                  </a:extLst>
                </p:cNvPr>
                <p:cNvPicPr/>
                <p:nvPr/>
              </p:nvPicPr>
              <p:blipFill>
                <a:blip r:embed="rId641"/>
                <a:stretch>
                  <a:fillRect/>
                </a:stretch>
              </p:blipFill>
              <p:spPr>
                <a:xfrm>
                  <a:off x="5764516" y="4590753"/>
                  <a:ext cx="69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7" name="Freihand 416">
                  <a:extLst>
                    <a:ext uri="{FF2B5EF4-FFF2-40B4-BE49-F238E27FC236}">
                      <a16:creationId xmlns:a16="http://schemas.microsoft.com/office/drawing/2014/main" id="{96A7E907-1A19-E69A-9812-79CB935CEFFE}"/>
                    </a:ext>
                  </a:extLst>
                </p14:cNvPr>
                <p14:cNvContentPartPr/>
                <p14:nvPr/>
              </p14:nvContentPartPr>
              <p14:xfrm>
                <a:off x="5174116" y="5903313"/>
                <a:ext cx="79200" cy="192240"/>
              </p14:xfrm>
            </p:contentPart>
          </mc:Choice>
          <mc:Fallback xmlns="">
            <p:pic>
              <p:nvPicPr>
                <p:cNvPr id="417" name="Freihand 416">
                  <a:extLst>
                    <a:ext uri="{FF2B5EF4-FFF2-40B4-BE49-F238E27FC236}">
                      <a16:creationId xmlns:a16="http://schemas.microsoft.com/office/drawing/2014/main" id="{96A7E907-1A19-E69A-9812-79CB935CEFFE}"/>
                    </a:ext>
                  </a:extLst>
                </p:cNvPr>
                <p:cNvPicPr/>
                <p:nvPr/>
              </p:nvPicPr>
              <p:blipFill>
                <a:blip r:embed="rId643"/>
                <a:stretch>
                  <a:fillRect/>
                </a:stretch>
              </p:blipFill>
              <p:spPr>
                <a:xfrm>
                  <a:off x="5167996" y="5897193"/>
                  <a:ext cx="91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8" name="Freihand 417">
                  <a:extLst>
                    <a:ext uri="{FF2B5EF4-FFF2-40B4-BE49-F238E27FC236}">
                      <a16:creationId xmlns:a16="http://schemas.microsoft.com/office/drawing/2014/main" id="{0FC4704D-814B-6A6A-EBA0-9D7A42FE711E}"/>
                    </a:ext>
                  </a:extLst>
                </p14:cNvPr>
                <p14:cNvContentPartPr/>
                <p14:nvPr/>
              </p14:nvContentPartPr>
              <p14:xfrm>
                <a:off x="5077996" y="5811513"/>
                <a:ext cx="245520" cy="306720"/>
              </p14:xfrm>
            </p:contentPart>
          </mc:Choice>
          <mc:Fallback xmlns="">
            <p:pic>
              <p:nvPicPr>
                <p:cNvPr id="418" name="Freihand 417">
                  <a:extLst>
                    <a:ext uri="{FF2B5EF4-FFF2-40B4-BE49-F238E27FC236}">
                      <a16:creationId xmlns:a16="http://schemas.microsoft.com/office/drawing/2014/main" id="{0FC4704D-814B-6A6A-EBA0-9D7A42FE711E}"/>
                    </a:ext>
                  </a:extLst>
                </p:cNvPr>
                <p:cNvPicPr/>
                <p:nvPr/>
              </p:nvPicPr>
              <p:blipFill>
                <a:blip r:embed="rId645"/>
                <a:stretch>
                  <a:fillRect/>
                </a:stretch>
              </p:blipFill>
              <p:spPr>
                <a:xfrm>
                  <a:off x="5071876" y="5805393"/>
                  <a:ext cx="2577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9" name="Freihand 418">
                  <a:extLst>
                    <a:ext uri="{FF2B5EF4-FFF2-40B4-BE49-F238E27FC236}">
                      <a16:creationId xmlns:a16="http://schemas.microsoft.com/office/drawing/2014/main" id="{244924F3-33C6-C371-B814-B2C0D1D6171D}"/>
                    </a:ext>
                  </a:extLst>
                </p14:cNvPr>
                <p14:cNvContentPartPr/>
                <p14:nvPr/>
              </p14:nvContentPartPr>
              <p14:xfrm>
                <a:off x="5149636" y="5739873"/>
                <a:ext cx="227520" cy="412200"/>
              </p14:xfrm>
            </p:contentPart>
          </mc:Choice>
          <mc:Fallback xmlns="">
            <p:pic>
              <p:nvPicPr>
                <p:cNvPr id="419" name="Freihand 418">
                  <a:extLst>
                    <a:ext uri="{FF2B5EF4-FFF2-40B4-BE49-F238E27FC236}">
                      <a16:creationId xmlns:a16="http://schemas.microsoft.com/office/drawing/2014/main" id="{244924F3-33C6-C371-B814-B2C0D1D6171D}"/>
                    </a:ext>
                  </a:extLst>
                </p:cNvPr>
                <p:cNvPicPr/>
                <p:nvPr/>
              </p:nvPicPr>
              <p:blipFill>
                <a:blip r:embed="rId647"/>
                <a:stretch>
                  <a:fillRect/>
                </a:stretch>
              </p:blipFill>
              <p:spPr>
                <a:xfrm>
                  <a:off x="5143516" y="5733753"/>
                  <a:ext cx="2397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0" name="Freihand 419">
                  <a:extLst>
                    <a:ext uri="{FF2B5EF4-FFF2-40B4-BE49-F238E27FC236}">
                      <a16:creationId xmlns:a16="http://schemas.microsoft.com/office/drawing/2014/main" id="{70061E28-EA3B-D86E-AE75-C734E4E83FE6}"/>
                    </a:ext>
                  </a:extLst>
                </p14:cNvPr>
                <p14:cNvContentPartPr/>
                <p14:nvPr/>
              </p14:nvContentPartPr>
              <p14:xfrm>
                <a:off x="5327476" y="5803233"/>
                <a:ext cx="138600" cy="123120"/>
              </p14:xfrm>
            </p:contentPart>
          </mc:Choice>
          <mc:Fallback xmlns="">
            <p:pic>
              <p:nvPicPr>
                <p:cNvPr id="420" name="Freihand 419">
                  <a:extLst>
                    <a:ext uri="{FF2B5EF4-FFF2-40B4-BE49-F238E27FC236}">
                      <a16:creationId xmlns:a16="http://schemas.microsoft.com/office/drawing/2014/main" id="{70061E28-EA3B-D86E-AE75-C734E4E83FE6}"/>
                    </a:ext>
                  </a:extLst>
                </p:cNvPr>
                <p:cNvPicPr/>
                <p:nvPr/>
              </p:nvPicPr>
              <p:blipFill>
                <a:blip r:embed="rId649"/>
                <a:stretch>
                  <a:fillRect/>
                </a:stretch>
              </p:blipFill>
              <p:spPr>
                <a:xfrm>
                  <a:off x="5321356" y="5797113"/>
                  <a:ext cx="150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1" name="Freihand 420">
                  <a:extLst>
                    <a:ext uri="{FF2B5EF4-FFF2-40B4-BE49-F238E27FC236}">
                      <a16:creationId xmlns:a16="http://schemas.microsoft.com/office/drawing/2014/main" id="{4623AB87-93B2-CEE6-14B9-CC663E7FEC22}"/>
                    </a:ext>
                  </a:extLst>
                </p14:cNvPr>
                <p14:cNvContentPartPr/>
                <p14:nvPr/>
              </p14:nvContentPartPr>
              <p14:xfrm>
                <a:off x="5423236" y="5620713"/>
                <a:ext cx="173160" cy="230400"/>
              </p14:xfrm>
            </p:contentPart>
          </mc:Choice>
          <mc:Fallback xmlns="">
            <p:pic>
              <p:nvPicPr>
                <p:cNvPr id="421" name="Freihand 420">
                  <a:extLst>
                    <a:ext uri="{FF2B5EF4-FFF2-40B4-BE49-F238E27FC236}">
                      <a16:creationId xmlns:a16="http://schemas.microsoft.com/office/drawing/2014/main" id="{4623AB87-93B2-CEE6-14B9-CC663E7FEC22}"/>
                    </a:ext>
                  </a:extLst>
                </p:cNvPr>
                <p:cNvPicPr/>
                <p:nvPr/>
              </p:nvPicPr>
              <p:blipFill>
                <a:blip r:embed="rId651"/>
                <a:stretch>
                  <a:fillRect/>
                </a:stretch>
              </p:blipFill>
              <p:spPr>
                <a:xfrm>
                  <a:off x="5417116" y="5614593"/>
                  <a:ext cx="185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2" name="Freihand 421">
                  <a:extLst>
                    <a:ext uri="{FF2B5EF4-FFF2-40B4-BE49-F238E27FC236}">
                      <a16:creationId xmlns:a16="http://schemas.microsoft.com/office/drawing/2014/main" id="{A9F8EA11-CC54-3DE0-D3D2-F702D90CD1DB}"/>
                    </a:ext>
                  </a:extLst>
                </p14:cNvPr>
                <p14:cNvContentPartPr/>
                <p14:nvPr/>
              </p14:nvContentPartPr>
              <p14:xfrm>
                <a:off x="5624116" y="5671473"/>
                <a:ext cx="64800" cy="137880"/>
              </p14:xfrm>
            </p:contentPart>
          </mc:Choice>
          <mc:Fallback xmlns="">
            <p:pic>
              <p:nvPicPr>
                <p:cNvPr id="422" name="Freihand 421">
                  <a:extLst>
                    <a:ext uri="{FF2B5EF4-FFF2-40B4-BE49-F238E27FC236}">
                      <a16:creationId xmlns:a16="http://schemas.microsoft.com/office/drawing/2014/main" id="{A9F8EA11-CC54-3DE0-D3D2-F702D90CD1DB}"/>
                    </a:ext>
                  </a:extLst>
                </p:cNvPr>
                <p:cNvPicPr/>
                <p:nvPr/>
              </p:nvPicPr>
              <p:blipFill>
                <a:blip r:embed="rId653"/>
                <a:stretch>
                  <a:fillRect/>
                </a:stretch>
              </p:blipFill>
              <p:spPr>
                <a:xfrm>
                  <a:off x="5617996" y="5665353"/>
                  <a:ext cx="77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3" name="Freihand 422">
                  <a:extLst>
                    <a:ext uri="{FF2B5EF4-FFF2-40B4-BE49-F238E27FC236}">
                      <a16:creationId xmlns:a16="http://schemas.microsoft.com/office/drawing/2014/main" id="{CC61C616-4898-FE31-C965-BADBA883C782}"/>
                    </a:ext>
                  </a:extLst>
                </p14:cNvPr>
                <p14:cNvContentPartPr/>
                <p14:nvPr/>
              </p14:nvContentPartPr>
              <p14:xfrm>
                <a:off x="5748316" y="5471673"/>
                <a:ext cx="89280" cy="289080"/>
              </p14:xfrm>
            </p:contentPart>
          </mc:Choice>
          <mc:Fallback xmlns="">
            <p:pic>
              <p:nvPicPr>
                <p:cNvPr id="423" name="Freihand 422">
                  <a:extLst>
                    <a:ext uri="{FF2B5EF4-FFF2-40B4-BE49-F238E27FC236}">
                      <a16:creationId xmlns:a16="http://schemas.microsoft.com/office/drawing/2014/main" id="{CC61C616-4898-FE31-C965-BADBA883C782}"/>
                    </a:ext>
                  </a:extLst>
                </p:cNvPr>
                <p:cNvPicPr/>
                <p:nvPr/>
              </p:nvPicPr>
              <p:blipFill>
                <a:blip r:embed="rId655"/>
                <a:stretch>
                  <a:fillRect/>
                </a:stretch>
              </p:blipFill>
              <p:spPr>
                <a:xfrm>
                  <a:off x="5742196" y="5465553"/>
                  <a:ext cx="1015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5" name="Freihand 424">
                  <a:extLst>
                    <a:ext uri="{FF2B5EF4-FFF2-40B4-BE49-F238E27FC236}">
                      <a16:creationId xmlns:a16="http://schemas.microsoft.com/office/drawing/2014/main" id="{54958583-FFC8-1340-30CE-54343349C636}"/>
                    </a:ext>
                  </a:extLst>
                </p14:cNvPr>
                <p14:cNvContentPartPr/>
                <p14:nvPr/>
              </p14:nvContentPartPr>
              <p14:xfrm>
                <a:off x="5855596" y="5469513"/>
                <a:ext cx="8640" cy="181800"/>
              </p14:xfrm>
            </p:contentPart>
          </mc:Choice>
          <mc:Fallback xmlns="">
            <p:pic>
              <p:nvPicPr>
                <p:cNvPr id="425" name="Freihand 424">
                  <a:extLst>
                    <a:ext uri="{FF2B5EF4-FFF2-40B4-BE49-F238E27FC236}">
                      <a16:creationId xmlns:a16="http://schemas.microsoft.com/office/drawing/2014/main" id="{54958583-FFC8-1340-30CE-54343349C636}"/>
                    </a:ext>
                  </a:extLst>
                </p:cNvPr>
                <p:cNvPicPr/>
                <p:nvPr/>
              </p:nvPicPr>
              <p:blipFill>
                <a:blip r:embed="rId657"/>
                <a:stretch>
                  <a:fillRect/>
                </a:stretch>
              </p:blipFill>
              <p:spPr>
                <a:xfrm>
                  <a:off x="5849476" y="5463393"/>
                  <a:ext cx="20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6" name="Freihand 425">
                  <a:extLst>
                    <a:ext uri="{FF2B5EF4-FFF2-40B4-BE49-F238E27FC236}">
                      <a16:creationId xmlns:a16="http://schemas.microsoft.com/office/drawing/2014/main" id="{D2405680-D6F1-5C43-D1C3-28FEF7EB85D4}"/>
                    </a:ext>
                  </a:extLst>
                </p14:cNvPr>
                <p14:cNvContentPartPr/>
                <p14:nvPr/>
              </p14:nvContentPartPr>
              <p14:xfrm>
                <a:off x="5895916" y="5531433"/>
                <a:ext cx="11160" cy="87120"/>
              </p14:xfrm>
            </p:contentPart>
          </mc:Choice>
          <mc:Fallback xmlns="">
            <p:pic>
              <p:nvPicPr>
                <p:cNvPr id="426" name="Freihand 425">
                  <a:extLst>
                    <a:ext uri="{FF2B5EF4-FFF2-40B4-BE49-F238E27FC236}">
                      <a16:creationId xmlns:a16="http://schemas.microsoft.com/office/drawing/2014/main" id="{D2405680-D6F1-5C43-D1C3-28FEF7EB85D4}"/>
                    </a:ext>
                  </a:extLst>
                </p:cNvPr>
                <p:cNvPicPr/>
                <p:nvPr/>
              </p:nvPicPr>
              <p:blipFill>
                <a:blip r:embed="rId659"/>
                <a:stretch>
                  <a:fillRect/>
                </a:stretch>
              </p:blipFill>
              <p:spPr>
                <a:xfrm>
                  <a:off x="5889796" y="5525313"/>
                  <a:ext cx="23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7" name="Freihand 426">
                  <a:extLst>
                    <a:ext uri="{FF2B5EF4-FFF2-40B4-BE49-F238E27FC236}">
                      <a16:creationId xmlns:a16="http://schemas.microsoft.com/office/drawing/2014/main" id="{4D224032-CCDD-262F-2116-31AF72F3978E}"/>
                    </a:ext>
                  </a:extLst>
                </p14:cNvPr>
                <p14:cNvContentPartPr/>
                <p14:nvPr/>
              </p14:nvContentPartPr>
              <p14:xfrm>
                <a:off x="5996716" y="5378793"/>
                <a:ext cx="193320" cy="204840"/>
              </p14:xfrm>
            </p:contentPart>
          </mc:Choice>
          <mc:Fallback xmlns="">
            <p:pic>
              <p:nvPicPr>
                <p:cNvPr id="427" name="Freihand 426">
                  <a:extLst>
                    <a:ext uri="{FF2B5EF4-FFF2-40B4-BE49-F238E27FC236}">
                      <a16:creationId xmlns:a16="http://schemas.microsoft.com/office/drawing/2014/main" id="{4D224032-CCDD-262F-2116-31AF72F3978E}"/>
                    </a:ext>
                  </a:extLst>
                </p:cNvPr>
                <p:cNvPicPr/>
                <p:nvPr/>
              </p:nvPicPr>
              <p:blipFill>
                <a:blip r:embed="rId661"/>
                <a:stretch>
                  <a:fillRect/>
                </a:stretch>
              </p:blipFill>
              <p:spPr>
                <a:xfrm>
                  <a:off x="5990596" y="5372673"/>
                  <a:ext cx="205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8" name="Freihand 427">
                  <a:extLst>
                    <a:ext uri="{FF2B5EF4-FFF2-40B4-BE49-F238E27FC236}">
                      <a16:creationId xmlns:a16="http://schemas.microsoft.com/office/drawing/2014/main" id="{8B0BBEC3-E4B6-09D8-C7B6-1D668F81DC41}"/>
                    </a:ext>
                  </a:extLst>
                </p14:cNvPr>
                <p14:cNvContentPartPr/>
                <p14:nvPr/>
              </p14:nvContentPartPr>
              <p14:xfrm>
                <a:off x="6340876" y="5268633"/>
                <a:ext cx="87120" cy="169560"/>
              </p14:xfrm>
            </p:contentPart>
          </mc:Choice>
          <mc:Fallback xmlns="">
            <p:pic>
              <p:nvPicPr>
                <p:cNvPr id="428" name="Freihand 427">
                  <a:extLst>
                    <a:ext uri="{FF2B5EF4-FFF2-40B4-BE49-F238E27FC236}">
                      <a16:creationId xmlns:a16="http://schemas.microsoft.com/office/drawing/2014/main" id="{8B0BBEC3-E4B6-09D8-C7B6-1D668F81DC41}"/>
                    </a:ext>
                  </a:extLst>
                </p:cNvPr>
                <p:cNvPicPr/>
                <p:nvPr/>
              </p:nvPicPr>
              <p:blipFill>
                <a:blip r:embed="rId663"/>
                <a:stretch>
                  <a:fillRect/>
                </a:stretch>
              </p:blipFill>
              <p:spPr>
                <a:xfrm>
                  <a:off x="6334756" y="5262513"/>
                  <a:ext cx="99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9" name="Freihand 428">
                  <a:extLst>
                    <a:ext uri="{FF2B5EF4-FFF2-40B4-BE49-F238E27FC236}">
                      <a16:creationId xmlns:a16="http://schemas.microsoft.com/office/drawing/2014/main" id="{AB94948E-6DE0-14BE-2B0E-5B9CC5533C90}"/>
                    </a:ext>
                  </a:extLst>
                </p14:cNvPr>
                <p14:cNvContentPartPr/>
                <p14:nvPr/>
              </p14:nvContentPartPr>
              <p14:xfrm>
                <a:off x="6272116" y="5198073"/>
                <a:ext cx="355320" cy="297000"/>
              </p14:xfrm>
            </p:contentPart>
          </mc:Choice>
          <mc:Fallback xmlns="">
            <p:pic>
              <p:nvPicPr>
                <p:cNvPr id="429" name="Freihand 428">
                  <a:extLst>
                    <a:ext uri="{FF2B5EF4-FFF2-40B4-BE49-F238E27FC236}">
                      <a16:creationId xmlns:a16="http://schemas.microsoft.com/office/drawing/2014/main" id="{AB94948E-6DE0-14BE-2B0E-5B9CC5533C90}"/>
                    </a:ext>
                  </a:extLst>
                </p:cNvPr>
                <p:cNvPicPr/>
                <p:nvPr/>
              </p:nvPicPr>
              <p:blipFill>
                <a:blip r:embed="rId665"/>
                <a:stretch>
                  <a:fillRect/>
                </a:stretch>
              </p:blipFill>
              <p:spPr>
                <a:xfrm>
                  <a:off x="6265996" y="5191953"/>
                  <a:ext cx="3675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0" name="Freihand 429">
                  <a:extLst>
                    <a:ext uri="{FF2B5EF4-FFF2-40B4-BE49-F238E27FC236}">
                      <a16:creationId xmlns:a16="http://schemas.microsoft.com/office/drawing/2014/main" id="{90A49CD8-051D-5B5B-4F26-0897AA44D858}"/>
                    </a:ext>
                  </a:extLst>
                </p14:cNvPr>
                <p14:cNvContentPartPr/>
                <p14:nvPr/>
              </p14:nvContentPartPr>
              <p14:xfrm>
                <a:off x="6646156" y="5147313"/>
                <a:ext cx="98640" cy="304200"/>
              </p14:xfrm>
            </p:contentPart>
          </mc:Choice>
          <mc:Fallback xmlns="">
            <p:pic>
              <p:nvPicPr>
                <p:cNvPr id="430" name="Freihand 429">
                  <a:extLst>
                    <a:ext uri="{FF2B5EF4-FFF2-40B4-BE49-F238E27FC236}">
                      <a16:creationId xmlns:a16="http://schemas.microsoft.com/office/drawing/2014/main" id="{90A49CD8-051D-5B5B-4F26-0897AA44D858}"/>
                    </a:ext>
                  </a:extLst>
                </p:cNvPr>
                <p:cNvPicPr/>
                <p:nvPr/>
              </p:nvPicPr>
              <p:blipFill>
                <a:blip r:embed="rId667"/>
                <a:stretch>
                  <a:fillRect/>
                </a:stretch>
              </p:blipFill>
              <p:spPr>
                <a:xfrm>
                  <a:off x="6640036" y="5141193"/>
                  <a:ext cx="1108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1" name="Freihand 430">
                  <a:extLst>
                    <a:ext uri="{FF2B5EF4-FFF2-40B4-BE49-F238E27FC236}">
                      <a16:creationId xmlns:a16="http://schemas.microsoft.com/office/drawing/2014/main" id="{1CAD8A41-FF40-33AE-3B96-0A79E4ACF484}"/>
                    </a:ext>
                  </a:extLst>
                </p14:cNvPr>
                <p14:cNvContentPartPr/>
                <p14:nvPr/>
              </p14:nvContentPartPr>
              <p14:xfrm>
                <a:off x="6758116" y="4921233"/>
                <a:ext cx="236520" cy="298800"/>
              </p14:xfrm>
            </p:contentPart>
          </mc:Choice>
          <mc:Fallback xmlns="">
            <p:pic>
              <p:nvPicPr>
                <p:cNvPr id="431" name="Freihand 430">
                  <a:extLst>
                    <a:ext uri="{FF2B5EF4-FFF2-40B4-BE49-F238E27FC236}">
                      <a16:creationId xmlns:a16="http://schemas.microsoft.com/office/drawing/2014/main" id="{1CAD8A41-FF40-33AE-3B96-0A79E4ACF484}"/>
                    </a:ext>
                  </a:extLst>
                </p:cNvPr>
                <p:cNvPicPr/>
                <p:nvPr/>
              </p:nvPicPr>
              <p:blipFill>
                <a:blip r:embed="rId669"/>
                <a:stretch>
                  <a:fillRect/>
                </a:stretch>
              </p:blipFill>
              <p:spPr>
                <a:xfrm>
                  <a:off x="6751996" y="4915113"/>
                  <a:ext cx="248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2" name="Freihand 431">
                  <a:extLst>
                    <a:ext uri="{FF2B5EF4-FFF2-40B4-BE49-F238E27FC236}">
                      <a16:creationId xmlns:a16="http://schemas.microsoft.com/office/drawing/2014/main" id="{13DAF7AB-DB3B-2EB7-11C2-795A1861BC91}"/>
                    </a:ext>
                  </a:extLst>
                </p14:cNvPr>
                <p14:cNvContentPartPr/>
                <p14:nvPr/>
              </p14:nvContentPartPr>
              <p14:xfrm>
                <a:off x="7015156" y="4929873"/>
                <a:ext cx="97560" cy="188280"/>
              </p14:xfrm>
            </p:contentPart>
          </mc:Choice>
          <mc:Fallback xmlns="">
            <p:pic>
              <p:nvPicPr>
                <p:cNvPr id="432" name="Freihand 431">
                  <a:extLst>
                    <a:ext uri="{FF2B5EF4-FFF2-40B4-BE49-F238E27FC236}">
                      <a16:creationId xmlns:a16="http://schemas.microsoft.com/office/drawing/2014/main" id="{13DAF7AB-DB3B-2EB7-11C2-795A1861BC91}"/>
                    </a:ext>
                  </a:extLst>
                </p:cNvPr>
                <p:cNvPicPr/>
                <p:nvPr/>
              </p:nvPicPr>
              <p:blipFill>
                <a:blip r:embed="rId671"/>
                <a:stretch>
                  <a:fillRect/>
                </a:stretch>
              </p:blipFill>
              <p:spPr>
                <a:xfrm>
                  <a:off x="7009036" y="4923753"/>
                  <a:ext cx="109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4" name="Freihand 433">
                  <a:extLst>
                    <a:ext uri="{FF2B5EF4-FFF2-40B4-BE49-F238E27FC236}">
                      <a16:creationId xmlns:a16="http://schemas.microsoft.com/office/drawing/2014/main" id="{6CCF1043-71A9-A278-44CB-2BEAF2F2F669}"/>
                    </a:ext>
                  </a:extLst>
                </p14:cNvPr>
                <p14:cNvContentPartPr/>
                <p14:nvPr/>
              </p14:nvContentPartPr>
              <p14:xfrm>
                <a:off x="5589556" y="6066033"/>
                <a:ext cx="297720" cy="204840"/>
              </p14:xfrm>
            </p:contentPart>
          </mc:Choice>
          <mc:Fallback xmlns="">
            <p:pic>
              <p:nvPicPr>
                <p:cNvPr id="434" name="Freihand 433">
                  <a:extLst>
                    <a:ext uri="{FF2B5EF4-FFF2-40B4-BE49-F238E27FC236}">
                      <a16:creationId xmlns:a16="http://schemas.microsoft.com/office/drawing/2014/main" id="{6CCF1043-71A9-A278-44CB-2BEAF2F2F669}"/>
                    </a:ext>
                  </a:extLst>
                </p:cNvPr>
                <p:cNvPicPr/>
                <p:nvPr/>
              </p:nvPicPr>
              <p:blipFill>
                <a:blip r:embed="rId673"/>
                <a:stretch>
                  <a:fillRect/>
                </a:stretch>
              </p:blipFill>
              <p:spPr>
                <a:xfrm>
                  <a:off x="5583436" y="6059913"/>
                  <a:ext cx="309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792474DA-0EE8-2A85-EA9A-2750A58AAF58}"/>
                    </a:ext>
                  </a:extLst>
                </p14:cNvPr>
                <p14:cNvContentPartPr/>
                <p14:nvPr/>
              </p14:nvContentPartPr>
              <p14:xfrm>
                <a:off x="5793316" y="5952273"/>
                <a:ext cx="13320" cy="13680"/>
              </p14:xfrm>
            </p:contentPart>
          </mc:Choice>
          <mc:Fallback xmlns="">
            <p:pic>
              <p:nvPicPr>
                <p:cNvPr id="435" name="Freihand 434">
                  <a:extLst>
                    <a:ext uri="{FF2B5EF4-FFF2-40B4-BE49-F238E27FC236}">
                      <a16:creationId xmlns:a16="http://schemas.microsoft.com/office/drawing/2014/main" id="{792474DA-0EE8-2A85-EA9A-2750A58AAF58}"/>
                    </a:ext>
                  </a:extLst>
                </p:cNvPr>
                <p:cNvPicPr/>
                <p:nvPr/>
              </p:nvPicPr>
              <p:blipFill>
                <a:blip r:embed="rId675"/>
                <a:stretch>
                  <a:fillRect/>
                </a:stretch>
              </p:blipFill>
              <p:spPr>
                <a:xfrm>
                  <a:off x="5787196" y="5946153"/>
                  <a:ext cx="25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6" name="Freihand 435">
                  <a:extLst>
                    <a:ext uri="{FF2B5EF4-FFF2-40B4-BE49-F238E27FC236}">
                      <a16:creationId xmlns:a16="http://schemas.microsoft.com/office/drawing/2014/main" id="{0A365601-91DF-A4D9-AB34-6DA687753ED9}"/>
                    </a:ext>
                  </a:extLst>
                </p14:cNvPr>
                <p14:cNvContentPartPr/>
                <p14:nvPr/>
              </p14:nvContentPartPr>
              <p14:xfrm>
                <a:off x="6175636" y="5777313"/>
                <a:ext cx="92160" cy="200160"/>
              </p14:xfrm>
            </p:contentPart>
          </mc:Choice>
          <mc:Fallback xmlns="">
            <p:pic>
              <p:nvPicPr>
                <p:cNvPr id="436" name="Freihand 435">
                  <a:extLst>
                    <a:ext uri="{FF2B5EF4-FFF2-40B4-BE49-F238E27FC236}">
                      <a16:creationId xmlns:a16="http://schemas.microsoft.com/office/drawing/2014/main" id="{0A365601-91DF-A4D9-AB34-6DA687753ED9}"/>
                    </a:ext>
                  </a:extLst>
                </p:cNvPr>
                <p:cNvPicPr/>
                <p:nvPr/>
              </p:nvPicPr>
              <p:blipFill>
                <a:blip r:embed="rId677"/>
                <a:stretch>
                  <a:fillRect/>
                </a:stretch>
              </p:blipFill>
              <p:spPr>
                <a:xfrm>
                  <a:off x="6169516" y="5771193"/>
                  <a:ext cx="104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7" name="Freihand 436">
                  <a:extLst>
                    <a:ext uri="{FF2B5EF4-FFF2-40B4-BE49-F238E27FC236}">
                      <a16:creationId xmlns:a16="http://schemas.microsoft.com/office/drawing/2014/main" id="{00ACF642-5DB4-5376-48C9-CAD5EFBBE282}"/>
                    </a:ext>
                  </a:extLst>
                </p14:cNvPr>
                <p14:cNvContentPartPr/>
                <p14:nvPr/>
              </p14:nvContentPartPr>
              <p14:xfrm>
                <a:off x="6199756" y="5737713"/>
                <a:ext cx="177480" cy="180360"/>
              </p14:xfrm>
            </p:contentPart>
          </mc:Choice>
          <mc:Fallback xmlns="">
            <p:pic>
              <p:nvPicPr>
                <p:cNvPr id="437" name="Freihand 436">
                  <a:extLst>
                    <a:ext uri="{FF2B5EF4-FFF2-40B4-BE49-F238E27FC236}">
                      <a16:creationId xmlns:a16="http://schemas.microsoft.com/office/drawing/2014/main" id="{00ACF642-5DB4-5376-48C9-CAD5EFBBE282}"/>
                    </a:ext>
                  </a:extLst>
                </p:cNvPr>
                <p:cNvPicPr/>
                <p:nvPr/>
              </p:nvPicPr>
              <p:blipFill>
                <a:blip r:embed="rId679"/>
                <a:stretch>
                  <a:fillRect/>
                </a:stretch>
              </p:blipFill>
              <p:spPr>
                <a:xfrm>
                  <a:off x="6193636" y="5731593"/>
                  <a:ext cx="18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8" name="Freihand 437">
                  <a:extLst>
                    <a:ext uri="{FF2B5EF4-FFF2-40B4-BE49-F238E27FC236}">
                      <a16:creationId xmlns:a16="http://schemas.microsoft.com/office/drawing/2014/main" id="{823EDA9A-2AED-0B52-49DD-EC19837AA99D}"/>
                    </a:ext>
                  </a:extLst>
                </p14:cNvPr>
                <p14:cNvContentPartPr/>
                <p14:nvPr/>
              </p14:nvContentPartPr>
              <p14:xfrm>
                <a:off x="6400996" y="5580753"/>
                <a:ext cx="180360" cy="240840"/>
              </p14:xfrm>
            </p:contentPart>
          </mc:Choice>
          <mc:Fallback xmlns="">
            <p:pic>
              <p:nvPicPr>
                <p:cNvPr id="438" name="Freihand 437">
                  <a:extLst>
                    <a:ext uri="{FF2B5EF4-FFF2-40B4-BE49-F238E27FC236}">
                      <a16:creationId xmlns:a16="http://schemas.microsoft.com/office/drawing/2014/main" id="{823EDA9A-2AED-0B52-49DD-EC19837AA99D}"/>
                    </a:ext>
                  </a:extLst>
                </p:cNvPr>
                <p:cNvPicPr/>
                <p:nvPr/>
              </p:nvPicPr>
              <p:blipFill>
                <a:blip r:embed="rId681"/>
                <a:stretch>
                  <a:fillRect/>
                </a:stretch>
              </p:blipFill>
              <p:spPr>
                <a:xfrm>
                  <a:off x="6394876" y="5574633"/>
                  <a:ext cx="1926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39" name="Freihand 438">
                  <a:extLst>
                    <a:ext uri="{FF2B5EF4-FFF2-40B4-BE49-F238E27FC236}">
                      <a16:creationId xmlns:a16="http://schemas.microsoft.com/office/drawing/2014/main" id="{27266C8E-C57B-0CF6-D4D3-77657E352FA7}"/>
                    </a:ext>
                  </a:extLst>
                </p14:cNvPr>
                <p14:cNvContentPartPr/>
                <p14:nvPr/>
              </p14:nvContentPartPr>
              <p14:xfrm>
                <a:off x="6584956" y="5516313"/>
                <a:ext cx="192960" cy="199800"/>
              </p14:xfrm>
            </p:contentPart>
          </mc:Choice>
          <mc:Fallback xmlns="">
            <p:pic>
              <p:nvPicPr>
                <p:cNvPr id="439" name="Freihand 438">
                  <a:extLst>
                    <a:ext uri="{FF2B5EF4-FFF2-40B4-BE49-F238E27FC236}">
                      <a16:creationId xmlns:a16="http://schemas.microsoft.com/office/drawing/2014/main" id="{27266C8E-C57B-0CF6-D4D3-77657E352FA7}"/>
                    </a:ext>
                  </a:extLst>
                </p:cNvPr>
                <p:cNvPicPr/>
                <p:nvPr/>
              </p:nvPicPr>
              <p:blipFill>
                <a:blip r:embed="rId683"/>
                <a:stretch>
                  <a:fillRect/>
                </a:stretch>
              </p:blipFill>
              <p:spPr>
                <a:xfrm>
                  <a:off x="6578836" y="5510193"/>
                  <a:ext cx="205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0" name="Freihand 439">
                  <a:extLst>
                    <a:ext uri="{FF2B5EF4-FFF2-40B4-BE49-F238E27FC236}">
                      <a16:creationId xmlns:a16="http://schemas.microsoft.com/office/drawing/2014/main" id="{B36AB2BA-AB1F-C22C-DDD6-071A2329D672}"/>
                    </a:ext>
                  </a:extLst>
                </p14:cNvPr>
                <p14:cNvContentPartPr/>
                <p14:nvPr/>
              </p14:nvContentPartPr>
              <p14:xfrm>
                <a:off x="6661276" y="5487153"/>
                <a:ext cx="309600" cy="181800"/>
              </p14:xfrm>
            </p:contentPart>
          </mc:Choice>
          <mc:Fallback xmlns="">
            <p:pic>
              <p:nvPicPr>
                <p:cNvPr id="440" name="Freihand 439">
                  <a:extLst>
                    <a:ext uri="{FF2B5EF4-FFF2-40B4-BE49-F238E27FC236}">
                      <a16:creationId xmlns:a16="http://schemas.microsoft.com/office/drawing/2014/main" id="{B36AB2BA-AB1F-C22C-DDD6-071A2329D672}"/>
                    </a:ext>
                  </a:extLst>
                </p:cNvPr>
                <p:cNvPicPr/>
                <p:nvPr/>
              </p:nvPicPr>
              <p:blipFill>
                <a:blip r:embed="rId685"/>
                <a:stretch>
                  <a:fillRect/>
                </a:stretch>
              </p:blipFill>
              <p:spPr>
                <a:xfrm>
                  <a:off x="6655156" y="5481033"/>
                  <a:ext cx="321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1" name="Freihand 440">
                  <a:extLst>
                    <a:ext uri="{FF2B5EF4-FFF2-40B4-BE49-F238E27FC236}">
                      <a16:creationId xmlns:a16="http://schemas.microsoft.com/office/drawing/2014/main" id="{B0EEE7EA-1C54-B3AB-3685-A1C8E77EDAD3}"/>
                    </a:ext>
                  </a:extLst>
                </p14:cNvPr>
                <p14:cNvContentPartPr/>
                <p14:nvPr/>
              </p14:nvContentPartPr>
              <p14:xfrm>
                <a:off x="7082116" y="5211393"/>
                <a:ext cx="158400" cy="261360"/>
              </p14:xfrm>
            </p:contentPart>
          </mc:Choice>
          <mc:Fallback xmlns="">
            <p:pic>
              <p:nvPicPr>
                <p:cNvPr id="441" name="Freihand 440">
                  <a:extLst>
                    <a:ext uri="{FF2B5EF4-FFF2-40B4-BE49-F238E27FC236}">
                      <a16:creationId xmlns:a16="http://schemas.microsoft.com/office/drawing/2014/main" id="{B0EEE7EA-1C54-B3AB-3685-A1C8E77EDAD3}"/>
                    </a:ext>
                  </a:extLst>
                </p:cNvPr>
                <p:cNvPicPr/>
                <p:nvPr/>
              </p:nvPicPr>
              <p:blipFill>
                <a:blip r:embed="rId687"/>
                <a:stretch>
                  <a:fillRect/>
                </a:stretch>
              </p:blipFill>
              <p:spPr>
                <a:xfrm>
                  <a:off x="7075996" y="5205273"/>
                  <a:ext cx="170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2" name="Freihand 441">
                  <a:extLst>
                    <a:ext uri="{FF2B5EF4-FFF2-40B4-BE49-F238E27FC236}">
                      <a16:creationId xmlns:a16="http://schemas.microsoft.com/office/drawing/2014/main" id="{5235743A-0A39-F8A0-3B1B-F6DA82B60C64}"/>
                    </a:ext>
                  </a:extLst>
                </p14:cNvPr>
                <p14:cNvContentPartPr/>
                <p14:nvPr/>
              </p14:nvContentPartPr>
              <p14:xfrm>
                <a:off x="7240876" y="5243433"/>
                <a:ext cx="59040" cy="125280"/>
              </p14:xfrm>
            </p:contentPart>
          </mc:Choice>
          <mc:Fallback xmlns="">
            <p:pic>
              <p:nvPicPr>
                <p:cNvPr id="442" name="Freihand 441">
                  <a:extLst>
                    <a:ext uri="{FF2B5EF4-FFF2-40B4-BE49-F238E27FC236}">
                      <a16:creationId xmlns:a16="http://schemas.microsoft.com/office/drawing/2014/main" id="{5235743A-0A39-F8A0-3B1B-F6DA82B60C64}"/>
                    </a:ext>
                  </a:extLst>
                </p:cNvPr>
                <p:cNvPicPr/>
                <p:nvPr/>
              </p:nvPicPr>
              <p:blipFill>
                <a:blip r:embed="rId689"/>
                <a:stretch>
                  <a:fillRect/>
                </a:stretch>
              </p:blipFill>
              <p:spPr>
                <a:xfrm>
                  <a:off x="7234756" y="5237313"/>
                  <a:ext cx="71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3" name="Freihand 442">
                  <a:extLst>
                    <a:ext uri="{FF2B5EF4-FFF2-40B4-BE49-F238E27FC236}">
                      <a16:creationId xmlns:a16="http://schemas.microsoft.com/office/drawing/2014/main" id="{3346CF7B-AEC4-B6FA-08FB-FAADBCE94FAC}"/>
                    </a:ext>
                  </a:extLst>
                </p14:cNvPr>
                <p14:cNvContentPartPr/>
                <p14:nvPr/>
              </p14:nvContentPartPr>
              <p14:xfrm>
                <a:off x="7329796" y="5105553"/>
                <a:ext cx="95760" cy="232200"/>
              </p14:xfrm>
            </p:contentPart>
          </mc:Choice>
          <mc:Fallback xmlns="">
            <p:pic>
              <p:nvPicPr>
                <p:cNvPr id="443" name="Freihand 442">
                  <a:extLst>
                    <a:ext uri="{FF2B5EF4-FFF2-40B4-BE49-F238E27FC236}">
                      <a16:creationId xmlns:a16="http://schemas.microsoft.com/office/drawing/2014/main" id="{3346CF7B-AEC4-B6FA-08FB-FAADBCE94FAC}"/>
                    </a:ext>
                  </a:extLst>
                </p:cNvPr>
                <p:cNvPicPr/>
                <p:nvPr/>
              </p:nvPicPr>
              <p:blipFill>
                <a:blip r:embed="rId691"/>
                <a:stretch>
                  <a:fillRect/>
                </a:stretch>
              </p:blipFill>
              <p:spPr>
                <a:xfrm>
                  <a:off x="7323676" y="5099433"/>
                  <a:ext cx="108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4" name="Freihand 443">
                  <a:extLst>
                    <a:ext uri="{FF2B5EF4-FFF2-40B4-BE49-F238E27FC236}">
                      <a16:creationId xmlns:a16="http://schemas.microsoft.com/office/drawing/2014/main" id="{09249865-43CD-D1D5-0229-E028CAE2AD23}"/>
                    </a:ext>
                  </a:extLst>
                </p14:cNvPr>
                <p14:cNvContentPartPr/>
                <p14:nvPr/>
              </p14:nvContentPartPr>
              <p14:xfrm>
                <a:off x="7465516" y="4978833"/>
                <a:ext cx="216000" cy="255600"/>
              </p14:xfrm>
            </p:contentPart>
          </mc:Choice>
          <mc:Fallback xmlns="">
            <p:pic>
              <p:nvPicPr>
                <p:cNvPr id="444" name="Freihand 443">
                  <a:extLst>
                    <a:ext uri="{FF2B5EF4-FFF2-40B4-BE49-F238E27FC236}">
                      <a16:creationId xmlns:a16="http://schemas.microsoft.com/office/drawing/2014/main" id="{09249865-43CD-D1D5-0229-E028CAE2AD23}"/>
                    </a:ext>
                  </a:extLst>
                </p:cNvPr>
                <p:cNvPicPr/>
                <p:nvPr/>
              </p:nvPicPr>
              <p:blipFill>
                <a:blip r:embed="rId693"/>
                <a:stretch>
                  <a:fillRect/>
                </a:stretch>
              </p:blipFill>
              <p:spPr>
                <a:xfrm>
                  <a:off x="7459396" y="4972713"/>
                  <a:ext cx="228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46" name="Freihand 445">
                  <a:extLst>
                    <a:ext uri="{FF2B5EF4-FFF2-40B4-BE49-F238E27FC236}">
                      <a16:creationId xmlns:a16="http://schemas.microsoft.com/office/drawing/2014/main" id="{AD2F6526-4D4A-E10E-6EA3-803F61F7B6F6}"/>
                    </a:ext>
                  </a:extLst>
                </p14:cNvPr>
                <p14:cNvContentPartPr/>
                <p14:nvPr/>
              </p14:nvContentPartPr>
              <p14:xfrm>
                <a:off x="7833436" y="5033553"/>
                <a:ext cx="50040" cy="121680"/>
              </p14:xfrm>
            </p:contentPart>
          </mc:Choice>
          <mc:Fallback xmlns="">
            <p:pic>
              <p:nvPicPr>
                <p:cNvPr id="446" name="Freihand 445">
                  <a:extLst>
                    <a:ext uri="{FF2B5EF4-FFF2-40B4-BE49-F238E27FC236}">
                      <a16:creationId xmlns:a16="http://schemas.microsoft.com/office/drawing/2014/main" id="{AD2F6526-4D4A-E10E-6EA3-803F61F7B6F6}"/>
                    </a:ext>
                  </a:extLst>
                </p:cNvPr>
                <p:cNvPicPr/>
                <p:nvPr/>
              </p:nvPicPr>
              <p:blipFill>
                <a:blip r:embed="rId695"/>
                <a:stretch>
                  <a:fillRect/>
                </a:stretch>
              </p:blipFill>
              <p:spPr>
                <a:xfrm>
                  <a:off x="7827316" y="5027433"/>
                  <a:ext cx="62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47" name="Freihand 446">
                  <a:extLst>
                    <a:ext uri="{FF2B5EF4-FFF2-40B4-BE49-F238E27FC236}">
                      <a16:creationId xmlns:a16="http://schemas.microsoft.com/office/drawing/2014/main" id="{915EA144-F9D5-D805-31E3-1A0220A1E435}"/>
                    </a:ext>
                  </a:extLst>
                </p14:cNvPr>
                <p14:cNvContentPartPr/>
                <p14:nvPr/>
              </p14:nvContentPartPr>
              <p14:xfrm>
                <a:off x="7902196" y="4783353"/>
                <a:ext cx="112680" cy="182160"/>
              </p14:xfrm>
            </p:contentPart>
          </mc:Choice>
          <mc:Fallback xmlns="">
            <p:pic>
              <p:nvPicPr>
                <p:cNvPr id="447" name="Freihand 446">
                  <a:extLst>
                    <a:ext uri="{FF2B5EF4-FFF2-40B4-BE49-F238E27FC236}">
                      <a16:creationId xmlns:a16="http://schemas.microsoft.com/office/drawing/2014/main" id="{915EA144-F9D5-D805-31E3-1A0220A1E435}"/>
                    </a:ext>
                  </a:extLst>
                </p:cNvPr>
                <p:cNvPicPr/>
                <p:nvPr/>
              </p:nvPicPr>
              <p:blipFill>
                <a:blip r:embed="rId697"/>
                <a:stretch>
                  <a:fillRect/>
                </a:stretch>
              </p:blipFill>
              <p:spPr>
                <a:xfrm>
                  <a:off x="7896076" y="4777233"/>
                  <a:ext cx="124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8" name="Freihand 447">
                  <a:extLst>
                    <a:ext uri="{FF2B5EF4-FFF2-40B4-BE49-F238E27FC236}">
                      <a16:creationId xmlns:a16="http://schemas.microsoft.com/office/drawing/2014/main" id="{BA3B6D89-BDD3-E8F8-DA12-552D7A44F86C}"/>
                    </a:ext>
                  </a:extLst>
                </p14:cNvPr>
                <p14:cNvContentPartPr/>
                <p14:nvPr/>
              </p14:nvContentPartPr>
              <p14:xfrm>
                <a:off x="8029636" y="4706673"/>
                <a:ext cx="370440" cy="196920"/>
              </p14:xfrm>
            </p:contentPart>
          </mc:Choice>
          <mc:Fallback xmlns="">
            <p:pic>
              <p:nvPicPr>
                <p:cNvPr id="448" name="Freihand 447">
                  <a:extLst>
                    <a:ext uri="{FF2B5EF4-FFF2-40B4-BE49-F238E27FC236}">
                      <a16:creationId xmlns:a16="http://schemas.microsoft.com/office/drawing/2014/main" id="{BA3B6D89-BDD3-E8F8-DA12-552D7A44F86C}"/>
                    </a:ext>
                  </a:extLst>
                </p:cNvPr>
                <p:cNvPicPr/>
                <p:nvPr/>
              </p:nvPicPr>
              <p:blipFill>
                <a:blip r:embed="rId699"/>
                <a:stretch>
                  <a:fillRect/>
                </a:stretch>
              </p:blipFill>
              <p:spPr>
                <a:xfrm>
                  <a:off x="8023516" y="4700553"/>
                  <a:ext cx="382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9" name="Freihand 448">
                  <a:extLst>
                    <a:ext uri="{FF2B5EF4-FFF2-40B4-BE49-F238E27FC236}">
                      <a16:creationId xmlns:a16="http://schemas.microsoft.com/office/drawing/2014/main" id="{337B0276-862E-8A59-3C7F-417C77AC974C}"/>
                    </a:ext>
                  </a:extLst>
                </p14:cNvPr>
                <p14:cNvContentPartPr/>
                <p14:nvPr/>
              </p14:nvContentPartPr>
              <p14:xfrm>
                <a:off x="5422876" y="6521793"/>
                <a:ext cx="223200" cy="174240"/>
              </p14:xfrm>
            </p:contentPart>
          </mc:Choice>
          <mc:Fallback xmlns="">
            <p:pic>
              <p:nvPicPr>
                <p:cNvPr id="449" name="Freihand 448">
                  <a:extLst>
                    <a:ext uri="{FF2B5EF4-FFF2-40B4-BE49-F238E27FC236}">
                      <a16:creationId xmlns:a16="http://schemas.microsoft.com/office/drawing/2014/main" id="{337B0276-862E-8A59-3C7F-417C77AC974C}"/>
                    </a:ext>
                  </a:extLst>
                </p:cNvPr>
                <p:cNvPicPr/>
                <p:nvPr/>
              </p:nvPicPr>
              <p:blipFill>
                <a:blip r:embed="rId701"/>
                <a:stretch>
                  <a:fillRect/>
                </a:stretch>
              </p:blipFill>
              <p:spPr>
                <a:xfrm>
                  <a:off x="5416756" y="6515673"/>
                  <a:ext cx="235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50" name="Freihand 449">
                  <a:extLst>
                    <a:ext uri="{FF2B5EF4-FFF2-40B4-BE49-F238E27FC236}">
                      <a16:creationId xmlns:a16="http://schemas.microsoft.com/office/drawing/2014/main" id="{41179833-8844-E89D-D1B1-38A9B1743EA3}"/>
                    </a:ext>
                  </a:extLst>
                </p14:cNvPr>
                <p14:cNvContentPartPr/>
                <p14:nvPr/>
              </p14:nvContentPartPr>
              <p14:xfrm>
                <a:off x="5420716" y="6410553"/>
                <a:ext cx="149400" cy="266760"/>
              </p14:xfrm>
            </p:contentPart>
          </mc:Choice>
          <mc:Fallback xmlns="">
            <p:pic>
              <p:nvPicPr>
                <p:cNvPr id="450" name="Freihand 449">
                  <a:extLst>
                    <a:ext uri="{FF2B5EF4-FFF2-40B4-BE49-F238E27FC236}">
                      <a16:creationId xmlns:a16="http://schemas.microsoft.com/office/drawing/2014/main" id="{41179833-8844-E89D-D1B1-38A9B1743EA3}"/>
                    </a:ext>
                  </a:extLst>
                </p:cNvPr>
                <p:cNvPicPr/>
                <p:nvPr/>
              </p:nvPicPr>
              <p:blipFill>
                <a:blip r:embed="rId703"/>
                <a:stretch>
                  <a:fillRect/>
                </a:stretch>
              </p:blipFill>
              <p:spPr>
                <a:xfrm>
                  <a:off x="5414596" y="6404433"/>
                  <a:ext cx="1616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1" name="Freihand 450">
                  <a:extLst>
                    <a:ext uri="{FF2B5EF4-FFF2-40B4-BE49-F238E27FC236}">
                      <a16:creationId xmlns:a16="http://schemas.microsoft.com/office/drawing/2014/main" id="{C4EDB57B-52D1-ED2C-E4AD-777FB4DFCD77}"/>
                    </a:ext>
                  </a:extLst>
                </p14:cNvPr>
                <p14:cNvContentPartPr/>
                <p14:nvPr/>
              </p14:nvContentPartPr>
              <p14:xfrm>
                <a:off x="5596396" y="6498753"/>
                <a:ext cx="45000" cy="136440"/>
              </p14:xfrm>
            </p:contentPart>
          </mc:Choice>
          <mc:Fallback xmlns="">
            <p:pic>
              <p:nvPicPr>
                <p:cNvPr id="451" name="Freihand 450">
                  <a:extLst>
                    <a:ext uri="{FF2B5EF4-FFF2-40B4-BE49-F238E27FC236}">
                      <a16:creationId xmlns:a16="http://schemas.microsoft.com/office/drawing/2014/main" id="{C4EDB57B-52D1-ED2C-E4AD-777FB4DFCD77}"/>
                    </a:ext>
                  </a:extLst>
                </p:cNvPr>
                <p:cNvPicPr/>
                <p:nvPr/>
              </p:nvPicPr>
              <p:blipFill>
                <a:blip r:embed="rId705"/>
                <a:stretch>
                  <a:fillRect/>
                </a:stretch>
              </p:blipFill>
              <p:spPr>
                <a:xfrm>
                  <a:off x="5590276" y="6492633"/>
                  <a:ext cx="57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2" name="Freihand 451">
                  <a:extLst>
                    <a:ext uri="{FF2B5EF4-FFF2-40B4-BE49-F238E27FC236}">
                      <a16:creationId xmlns:a16="http://schemas.microsoft.com/office/drawing/2014/main" id="{4A25FD81-A901-5D0B-4C3E-1DB8DEC2FF4D}"/>
                    </a:ext>
                  </a:extLst>
                </p14:cNvPr>
                <p14:cNvContentPartPr/>
                <p14:nvPr/>
              </p14:nvContentPartPr>
              <p14:xfrm>
                <a:off x="5618356" y="6417393"/>
                <a:ext cx="135720" cy="149760"/>
              </p14:xfrm>
            </p:contentPart>
          </mc:Choice>
          <mc:Fallback xmlns="">
            <p:pic>
              <p:nvPicPr>
                <p:cNvPr id="452" name="Freihand 451">
                  <a:extLst>
                    <a:ext uri="{FF2B5EF4-FFF2-40B4-BE49-F238E27FC236}">
                      <a16:creationId xmlns:a16="http://schemas.microsoft.com/office/drawing/2014/main" id="{4A25FD81-A901-5D0B-4C3E-1DB8DEC2FF4D}"/>
                    </a:ext>
                  </a:extLst>
                </p:cNvPr>
                <p:cNvPicPr/>
                <p:nvPr/>
              </p:nvPicPr>
              <p:blipFill>
                <a:blip r:embed="rId707"/>
                <a:stretch>
                  <a:fillRect/>
                </a:stretch>
              </p:blipFill>
              <p:spPr>
                <a:xfrm>
                  <a:off x="5612236" y="6411273"/>
                  <a:ext cx="147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3" name="Freihand 452">
                  <a:extLst>
                    <a:ext uri="{FF2B5EF4-FFF2-40B4-BE49-F238E27FC236}">
                      <a16:creationId xmlns:a16="http://schemas.microsoft.com/office/drawing/2014/main" id="{5943BE0C-D806-3862-FD29-B94DC0021C53}"/>
                    </a:ext>
                  </a:extLst>
                </p14:cNvPr>
                <p14:cNvContentPartPr/>
                <p14:nvPr/>
              </p14:nvContentPartPr>
              <p14:xfrm>
                <a:off x="5891956" y="6296433"/>
                <a:ext cx="195480" cy="189360"/>
              </p14:xfrm>
            </p:contentPart>
          </mc:Choice>
          <mc:Fallback xmlns="">
            <p:pic>
              <p:nvPicPr>
                <p:cNvPr id="453" name="Freihand 452">
                  <a:extLst>
                    <a:ext uri="{FF2B5EF4-FFF2-40B4-BE49-F238E27FC236}">
                      <a16:creationId xmlns:a16="http://schemas.microsoft.com/office/drawing/2014/main" id="{5943BE0C-D806-3862-FD29-B94DC0021C53}"/>
                    </a:ext>
                  </a:extLst>
                </p:cNvPr>
                <p:cNvPicPr/>
                <p:nvPr/>
              </p:nvPicPr>
              <p:blipFill>
                <a:blip r:embed="rId709"/>
                <a:stretch>
                  <a:fillRect/>
                </a:stretch>
              </p:blipFill>
              <p:spPr>
                <a:xfrm>
                  <a:off x="5885836" y="6290313"/>
                  <a:ext cx="20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4" name="Freihand 453">
                  <a:extLst>
                    <a:ext uri="{FF2B5EF4-FFF2-40B4-BE49-F238E27FC236}">
                      <a16:creationId xmlns:a16="http://schemas.microsoft.com/office/drawing/2014/main" id="{4B4E4D1A-A0F2-3019-5265-C2BCAD8B2A74}"/>
                    </a:ext>
                  </a:extLst>
                </p14:cNvPr>
                <p14:cNvContentPartPr/>
                <p14:nvPr/>
              </p14:nvContentPartPr>
              <p14:xfrm>
                <a:off x="6098236" y="6254313"/>
                <a:ext cx="111600" cy="136800"/>
              </p14:xfrm>
            </p:contentPart>
          </mc:Choice>
          <mc:Fallback xmlns="">
            <p:pic>
              <p:nvPicPr>
                <p:cNvPr id="454" name="Freihand 453">
                  <a:extLst>
                    <a:ext uri="{FF2B5EF4-FFF2-40B4-BE49-F238E27FC236}">
                      <a16:creationId xmlns:a16="http://schemas.microsoft.com/office/drawing/2014/main" id="{4B4E4D1A-A0F2-3019-5265-C2BCAD8B2A74}"/>
                    </a:ext>
                  </a:extLst>
                </p:cNvPr>
                <p:cNvPicPr/>
                <p:nvPr/>
              </p:nvPicPr>
              <p:blipFill>
                <a:blip r:embed="rId711"/>
                <a:stretch>
                  <a:fillRect/>
                </a:stretch>
              </p:blipFill>
              <p:spPr>
                <a:xfrm>
                  <a:off x="6092116" y="6248193"/>
                  <a:ext cx="123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7" name="Freihand 456">
                  <a:extLst>
                    <a:ext uri="{FF2B5EF4-FFF2-40B4-BE49-F238E27FC236}">
                      <a16:creationId xmlns:a16="http://schemas.microsoft.com/office/drawing/2014/main" id="{1464D608-A357-3F60-3C1D-58FFE29CC8D3}"/>
                    </a:ext>
                  </a:extLst>
                </p14:cNvPr>
                <p14:cNvContentPartPr/>
                <p14:nvPr/>
              </p14:nvContentPartPr>
              <p14:xfrm>
                <a:off x="6214156" y="6045873"/>
                <a:ext cx="365760" cy="310320"/>
              </p14:xfrm>
            </p:contentPart>
          </mc:Choice>
          <mc:Fallback xmlns="">
            <p:pic>
              <p:nvPicPr>
                <p:cNvPr id="457" name="Freihand 456">
                  <a:extLst>
                    <a:ext uri="{FF2B5EF4-FFF2-40B4-BE49-F238E27FC236}">
                      <a16:creationId xmlns:a16="http://schemas.microsoft.com/office/drawing/2014/main" id="{1464D608-A357-3F60-3C1D-58FFE29CC8D3}"/>
                    </a:ext>
                  </a:extLst>
                </p:cNvPr>
                <p:cNvPicPr/>
                <p:nvPr/>
              </p:nvPicPr>
              <p:blipFill>
                <a:blip r:embed="rId713"/>
                <a:stretch>
                  <a:fillRect/>
                </a:stretch>
              </p:blipFill>
              <p:spPr>
                <a:xfrm>
                  <a:off x="6208036" y="6039753"/>
                  <a:ext cx="37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9" name="Freihand 458">
                  <a:extLst>
                    <a:ext uri="{FF2B5EF4-FFF2-40B4-BE49-F238E27FC236}">
                      <a16:creationId xmlns:a16="http://schemas.microsoft.com/office/drawing/2014/main" id="{6E0A5CBB-A42B-6EEC-3D7A-336D4A955373}"/>
                    </a:ext>
                  </a:extLst>
                </p14:cNvPr>
                <p14:cNvContentPartPr/>
                <p14:nvPr/>
              </p14:nvContentPartPr>
              <p14:xfrm>
                <a:off x="6511876" y="5960553"/>
                <a:ext cx="319320" cy="195120"/>
              </p14:xfrm>
            </p:contentPart>
          </mc:Choice>
          <mc:Fallback xmlns="">
            <p:pic>
              <p:nvPicPr>
                <p:cNvPr id="459" name="Freihand 458">
                  <a:extLst>
                    <a:ext uri="{FF2B5EF4-FFF2-40B4-BE49-F238E27FC236}">
                      <a16:creationId xmlns:a16="http://schemas.microsoft.com/office/drawing/2014/main" id="{6E0A5CBB-A42B-6EEC-3D7A-336D4A955373}"/>
                    </a:ext>
                  </a:extLst>
                </p:cNvPr>
                <p:cNvPicPr/>
                <p:nvPr/>
              </p:nvPicPr>
              <p:blipFill>
                <a:blip r:embed="rId715"/>
                <a:stretch>
                  <a:fillRect/>
                </a:stretch>
              </p:blipFill>
              <p:spPr>
                <a:xfrm>
                  <a:off x="6505756" y="5954433"/>
                  <a:ext cx="331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0" name="Freihand 459">
                  <a:extLst>
                    <a:ext uri="{FF2B5EF4-FFF2-40B4-BE49-F238E27FC236}">
                      <a16:creationId xmlns:a16="http://schemas.microsoft.com/office/drawing/2014/main" id="{6EE66BC8-A5A2-B49D-AEE7-2E51710DCF2F}"/>
                    </a:ext>
                  </a:extLst>
                </p14:cNvPr>
                <p14:cNvContentPartPr/>
                <p14:nvPr/>
              </p14:nvContentPartPr>
              <p14:xfrm>
                <a:off x="6216316" y="6110673"/>
                <a:ext cx="76680" cy="80280"/>
              </p14:xfrm>
            </p:contentPart>
          </mc:Choice>
          <mc:Fallback xmlns="">
            <p:pic>
              <p:nvPicPr>
                <p:cNvPr id="460" name="Freihand 459">
                  <a:extLst>
                    <a:ext uri="{FF2B5EF4-FFF2-40B4-BE49-F238E27FC236}">
                      <a16:creationId xmlns:a16="http://schemas.microsoft.com/office/drawing/2014/main" id="{6EE66BC8-A5A2-B49D-AEE7-2E51710DCF2F}"/>
                    </a:ext>
                  </a:extLst>
                </p:cNvPr>
                <p:cNvPicPr/>
                <p:nvPr/>
              </p:nvPicPr>
              <p:blipFill>
                <a:blip r:embed="rId717"/>
                <a:stretch>
                  <a:fillRect/>
                </a:stretch>
              </p:blipFill>
              <p:spPr>
                <a:xfrm>
                  <a:off x="6210196" y="6104553"/>
                  <a:ext cx="88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1" name="Freihand 460">
                  <a:extLst>
                    <a:ext uri="{FF2B5EF4-FFF2-40B4-BE49-F238E27FC236}">
                      <a16:creationId xmlns:a16="http://schemas.microsoft.com/office/drawing/2014/main" id="{249EA1A5-E0B4-5944-F07B-2701B3D6BCA4}"/>
                    </a:ext>
                  </a:extLst>
                </p14:cNvPr>
                <p14:cNvContentPartPr/>
                <p14:nvPr/>
              </p14:nvContentPartPr>
              <p14:xfrm>
                <a:off x="7023796" y="5728353"/>
                <a:ext cx="152640" cy="263520"/>
              </p14:xfrm>
            </p:contentPart>
          </mc:Choice>
          <mc:Fallback xmlns="">
            <p:pic>
              <p:nvPicPr>
                <p:cNvPr id="461" name="Freihand 460">
                  <a:extLst>
                    <a:ext uri="{FF2B5EF4-FFF2-40B4-BE49-F238E27FC236}">
                      <a16:creationId xmlns:a16="http://schemas.microsoft.com/office/drawing/2014/main" id="{249EA1A5-E0B4-5944-F07B-2701B3D6BCA4}"/>
                    </a:ext>
                  </a:extLst>
                </p:cNvPr>
                <p:cNvPicPr/>
                <p:nvPr/>
              </p:nvPicPr>
              <p:blipFill>
                <a:blip r:embed="rId719"/>
                <a:stretch>
                  <a:fillRect/>
                </a:stretch>
              </p:blipFill>
              <p:spPr>
                <a:xfrm>
                  <a:off x="7017676" y="5722233"/>
                  <a:ext cx="164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2" name="Freihand 461">
                  <a:extLst>
                    <a:ext uri="{FF2B5EF4-FFF2-40B4-BE49-F238E27FC236}">
                      <a16:creationId xmlns:a16="http://schemas.microsoft.com/office/drawing/2014/main" id="{1A8C0568-7FDA-CF95-7DEE-AA8A219B6F2B}"/>
                    </a:ext>
                  </a:extLst>
                </p14:cNvPr>
                <p14:cNvContentPartPr/>
                <p14:nvPr/>
              </p14:nvContentPartPr>
              <p14:xfrm>
                <a:off x="7237996" y="5717553"/>
                <a:ext cx="83880" cy="139680"/>
              </p14:xfrm>
            </p:contentPart>
          </mc:Choice>
          <mc:Fallback xmlns="">
            <p:pic>
              <p:nvPicPr>
                <p:cNvPr id="462" name="Freihand 461">
                  <a:extLst>
                    <a:ext uri="{FF2B5EF4-FFF2-40B4-BE49-F238E27FC236}">
                      <a16:creationId xmlns:a16="http://schemas.microsoft.com/office/drawing/2014/main" id="{1A8C0568-7FDA-CF95-7DEE-AA8A219B6F2B}"/>
                    </a:ext>
                  </a:extLst>
                </p:cNvPr>
                <p:cNvPicPr/>
                <p:nvPr/>
              </p:nvPicPr>
              <p:blipFill>
                <a:blip r:embed="rId721"/>
                <a:stretch>
                  <a:fillRect/>
                </a:stretch>
              </p:blipFill>
              <p:spPr>
                <a:xfrm>
                  <a:off x="7231876" y="5711433"/>
                  <a:ext cx="96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3" name="Freihand 462">
                  <a:extLst>
                    <a:ext uri="{FF2B5EF4-FFF2-40B4-BE49-F238E27FC236}">
                      <a16:creationId xmlns:a16="http://schemas.microsoft.com/office/drawing/2014/main" id="{F1B98A10-4419-E099-0ED4-1AA83FE443AC}"/>
                    </a:ext>
                  </a:extLst>
                </p14:cNvPr>
                <p14:cNvContentPartPr/>
                <p14:nvPr/>
              </p14:nvContentPartPr>
              <p14:xfrm>
                <a:off x="7381996" y="5504433"/>
                <a:ext cx="129240" cy="271440"/>
              </p14:xfrm>
            </p:contentPart>
          </mc:Choice>
          <mc:Fallback xmlns="">
            <p:pic>
              <p:nvPicPr>
                <p:cNvPr id="463" name="Freihand 462">
                  <a:extLst>
                    <a:ext uri="{FF2B5EF4-FFF2-40B4-BE49-F238E27FC236}">
                      <a16:creationId xmlns:a16="http://schemas.microsoft.com/office/drawing/2014/main" id="{F1B98A10-4419-E099-0ED4-1AA83FE443AC}"/>
                    </a:ext>
                  </a:extLst>
                </p:cNvPr>
                <p:cNvPicPr/>
                <p:nvPr/>
              </p:nvPicPr>
              <p:blipFill>
                <a:blip r:embed="rId723"/>
                <a:stretch>
                  <a:fillRect/>
                </a:stretch>
              </p:blipFill>
              <p:spPr>
                <a:xfrm>
                  <a:off x="7375876" y="5498313"/>
                  <a:ext cx="141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4" name="Freihand 463">
                  <a:extLst>
                    <a:ext uri="{FF2B5EF4-FFF2-40B4-BE49-F238E27FC236}">
                      <a16:creationId xmlns:a16="http://schemas.microsoft.com/office/drawing/2014/main" id="{DC6A4B17-18CA-4867-673A-685BC3C347EA}"/>
                    </a:ext>
                  </a:extLst>
                </p14:cNvPr>
                <p14:cNvContentPartPr/>
                <p14:nvPr/>
              </p14:nvContentPartPr>
              <p14:xfrm>
                <a:off x="7510876" y="5437113"/>
                <a:ext cx="155160" cy="333720"/>
              </p14:xfrm>
            </p:contentPart>
          </mc:Choice>
          <mc:Fallback xmlns="">
            <p:pic>
              <p:nvPicPr>
                <p:cNvPr id="464" name="Freihand 463">
                  <a:extLst>
                    <a:ext uri="{FF2B5EF4-FFF2-40B4-BE49-F238E27FC236}">
                      <a16:creationId xmlns:a16="http://schemas.microsoft.com/office/drawing/2014/main" id="{DC6A4B17-18CA-4867-673A-685BC3C347EA}"/>
                    </a:ext>
                  </a:extLst>
                </p:cNvPr>
                <p:cNvPicPr/>
                <p:nvPr/>
              </p:nvPicPr>
              <p:blipFill>
                <a:blip r:embed="rId725"/>
                <a:stretch>
                  <a:fillRect/>
                </a:stretch>
              </p:blipFill>
              <p:spPr>
                <a:xfrm>
                  <a:off x="7504756" y="5430993"/>
                  <a:ext cx="1674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5" name="Freihand 464">
                  <a:extLst>
                    <a:ext uri="{FF2B5EF4-FFF2-40B4-BE49-F238E27FC236}">
                      <a16:creationId xmlns:a16="http://schemas.microsoft.com/office/drawing/2014/main" id="{5A54010C-2024-1CB7-AC50-88648DB5B361}"/>
                    </a:ext>
                  </a:extLst>
                </p14:cNvPr>
                <p14:cNvContentPartPr/>
                <p14:nvPr/>
              </p14:nvContentPartPr>
              <p14:xfrm>
                <a:off x="7699156" y="5392473"/>
                <a:ext cx="207000" cy="332640"/>
              </p14:xfrm>
            </p:contentPart>
          </mc:Choice>
          <mc:Fallback xmlns="">
            <p:pic>
              <p:nvPicPr>
                <p:cNvPr id="465" name="Freihand 464">
                  <a:extLst>
                    <a:ext uri="{FF2B5EF4-FFF2-40B4-BE49-F238E27FC236}">
                      <a16:creationId xmlns:a16="http://schemas.microsoft.com/office/drawing/2014/main" id="{5A54010C-2024-1CB7-AC50-88648DB5B361}"/>
                    </a:ext>
                  </a:extLst>
                </p:cNvPr>
                <p:cNvPicPr/>
                <p:nvPr/>
              </p:nvPicPr>
              <p:blipFill>
                <a:blip r:embed="rId727"/>
                <a:stretch>
                  <a:fillRect/>
                </a:stretch>
              </p:blipFill>
              <p:spPr>
                <a:xfrm>
                  <a:off x="7693036" y="5386353"/>
                  <a:ext cx="2192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6" name="Freihand 465">
                  <a:extLst>
                    <a:ext uri="{FF2B5EF4-FFF2-40B4-BE49-F238E27FC236}">
                      <a16:creationId xmlns:a16="http://schemas.microsoft.com/office/drawing/2014/main" id="{A7C9842C-FC8A-023C-6542-F374382D048D}"/>
                    </a:ext>
                  </a:extLst>
                </p14:cNvPr>
                <p14:cNvContentPartPr/>
                <p14:nvPr/>
              </p14:nvContentPartPr>
              <p14:xfrm>
                <a:off x="6446356" y="6225153"/>
                <a:ext cx="374760" cy="340560"/>
              </p14:xfrm>
            </p:contentPart>
          </mc:Choice>
          <mc:Fallback xmlns="">
            <p:pic>
              <p:nvPicPr>
                <p:cNvPr id="466" name="Freihand 465">
                  <a:extLst>
                    <a:ext uri="{FF2B5EF4-FFF2-40B4-BE49-F238E27FC236}">
                      <a16:creationId xmlns:a16="http://schemas.microsoft.com/office/drawing/2014/main" id="{A7C9842C-FC8A-023C-6542-F374382D048D}"/>
                    </a:ext>
                  </a:extLst>
                </p:cNvPr>
                <p:cNvPicPr/>
                <p:nvPr/>
              </p:nvPicPr>
              <p:blipFill>
                <a:blip r:embed="rId729"/>
                <a:stretch>
                  <a:fillRect/>
                </a:stretch>
              </p:blipFill>
              <p:spPr>
                <a:xfrm>
                  <a:off x="6440236" y="6219033"/>
                  <a:ext cx="3870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7" name="Freihand 466">
                  <a:extLst>
                    <a:ext uri="{FF2B5EF4-FFF2-40B4-BE49-F238E27FC236}">
                      <a16:creationId xmlns:a16="http://schemas.microsoft.com/office/drawing/2014/main" id="{FFC75202-06B7-D8CD-92C8-8CE0D95ADD55}"/>
                    </a:ext>
                  </a:extLst>
                </p14:cNvPr>
                <p14:cNvContentPartPr/>
                <p14:nvPr/>
              </p14:nvContentPartPr>
              <p14:xfrm>
                <a:off x="6908596" y="6120033"/>
                <a:ext cx="77040" cy="240480"/>
              </p14:xfrm>
            </p:contentPart>
          </mc:Choice>
          <mc:Fallback xmlns="">
            <p:pic>
              <p:nvPicPr>
                <p:cNvPr id="467" name="Freihand 466">
                  <a:extLst>
                    <a:ext uri="{FF2B5EF4-FFF2-40B4-BE49-F238E27FC236}">
                      <a16:creationId xmlns:a16="http://schemas.microsoft.com/office/drawing/2014/main" id="{FFC75202-06B7-D8CD-92C8-8CE0D95ADD55}"/>
                    </a:ext>
                  </a:extLst>
                </p:cNvPr>
                <p:cNvPicPr/>
                <p:nvPr/>
              </p:nvPicPr>
              <p:blipFill>
                <a:blip r:embed="rId731"/>
                <a:stretch>
                  <a:fillRect/>
                </a:stretch>
              </p:blipFill>
              <p:spPr>
                <a:xfrm>
                  <a:off x="6902476" y="6113913"/>
                  <a:ext cx="89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9" name="Freihand 468">
                  <a:extLst>
                    <a:ext uri="{FF2B5EF4-FFF2-40B4-BE49-F238E27FC236}">
                      <a16:creationId xmlns:a16="http://schemas.microsoft.com/office/drawing/2014/main" id="{2309054C-1C19-0C23-6847-6A73852CA6D9}"/>
                    </a:ext>
                  </a:extLst>
                </p14:cNvPr>
                <p14:cNvContentPartPr/>
                <p14:nvPr/>
              </p14:nvContentPartPr>
              <p14:xfrm>
                <a:off x="7103716" y="6032913"/>
                <a:ext cx="199800" cy="192960"/>
              </p14:xfrm>
            </p:contentPart>
          </mc:Choice>
          <mc:Fallback xmlns="">
            <p:pic>
              <p:nvPicPr>
                <p:cNvPr id="469" name="Freihand 468">
                  <a:extLst>
                    <a:ext uri="{FF2B5EF4-FFF2-40B4-BE49-F238E27FC236}">
                      <a16:creationId xmlns:a16="http://schemas.microsoft.com/office/drawing/2014/main" id="{2309054C-1C19-0C23-6847-6A73852CA6D9}"/>
                    </a:ext>
                  </a:extLst>
                </p:cNvPr>
                <p:cNvPicPr/>
                <p:nvPr/>
              </p:nvPicPr>
              <p:blipFill>
                <a:blip r:embed="rId733"/>
                <a:stretch>
                  <a:fillRect/>
                </a:stretch>
              </p:blipFill>
              <p:spPr>
                <a:xfrm>
                  <a:off x="7097596" y="6026793"/>
                  <a:ext cx="212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0" name="Freihand 469">
                  <a:extLst>
                    <a:ext uri="{FF2B5EF4-FFF2-40B4-BE49-F238E27FC236}">
                      <a16:creationId xmlns:a16="http://schemas.microsoft.com/office/drawing/2014/main" id="{27ED6882-80E6-3CE9-F708-D9FF5B11DDBE}"/>
                    </a:ext>
                  </a:extLst>
                </p14:cNvPr>
                <p14:cNvContentPartPr/>
                <p14:nvPr/>
              </p14:nvContentPartPr>
              <p14:xfrm>
                <a:off x="7214956" y="5889993"/>
                <a:ext cx="146880" cy="221040"/>
              </p14:xfrm>
            </p:contentPart>
          </mc:Choice>
          <mc:Fallback xmlns="">
            <p:pic>
              <p:nvPicPr>
                <p:cNvPr id="470" name="Freihand 469">
                  <a:extLst>
                    <a:ext uri="{FF2B5EF4-FFF2-40B4-BE49-F238E27FC236}">
                      <a16:creationId xmlns:a16="http://schemas.microsoft.com/office/drawing/2014/main" id="{27ED6882-80E6-3CE9-F708-D9FF5B11DDBE}"/>
                    </a:ext>
                  </a:extLst>
                </p:cNvPr>
                <p:cNvPicPr/>
                <p:nvPr/>
              </p:nvPicPr>
              <p:blipFill>
                <a:blip r:embed="rId735"/>
                <a:stretch>
                  <a:fillRect/>
                </a:stretch>
              </p:blipFill>
              <p:spPr>
                <a:xfrm>
                  <a:off x="7208836" y="5883873"/>
                  <a:ext cx="159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1" name="Freihand 470">
                  <a:extLst>
                    <a:ext uri="{FF2B5EF4-FFF2-40B4-BE49-F238E27FC236}">
                      <a16:creationId xmlns:a16="http://schemas.microsoft.com/office/drawing/2014/main" id="{13D0D406-D71B-1998-D3B5-0EA6F8875982}"/>
                    </a:ext>
                  </a:extLst>
                </p14:cNvPr>
                <p14:cNvContentPartPr/>
                <p14:nvPr/>
              </p14:nvContentPartPr>
              <p14:xfrm>
                <a:off x="7389556" y="5826273"/>
                <a:ext cx="273960" cy="213120"/>
              </p14:xfrm>
            </p:contentPart>
          </mc:Choice>
          <mc:Fallback xmlns="">
            <p:pic>
              <p:nvPicPr>
                <p:cNvPr id="471" name="Freihand 470">
                  <a:extLst>
                    <a:ext uri="{FF2B5EF4-FFF2-40B4-BE49-F238E27FC236}">
                      <a16:creationId xmlns:a16="http://schemas.microsoft.com/office/drawing/2014/main" id="{13D0D406-D71B-1998-D3B5-0EA6F8875982}"/>
                    </a:ext>
                  </a:extLst>
                </p:cNvPr>
                <p:cNvPicPr/>
                <p:nvPr/>
              </p:nvPicPr>
              <p:blipFill>
                <a:blip r:embed="rId737"/>
                <a:stretch>
                  <a:fillRect/>
                </a:stretch>
              </p:blipFill>
              <p:spPr>
                <a:xfrm>
                  <a:off x="7383436" y="5820153"/>
                  <a:ext cx="286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2" name="Freihand 471">
                  <a:extLst>
                    <a:ext uri="{FF2B5EF4-FFF2-40B4-BE49-F238E27FC236}">
                      <a16:creationId xmlns:a16="http://schemas.microsoft.com/office/drawing/2014/main" id="{CCE27AAF-6A33-EF84-E147-BDAA038CAC5B}"/>
                    </a:ext>
                  </a:extLst>
                </p14:cNvPr>
                <p14:cNvContentPartPr/>
                <p14:nvPr/>
              </p14:nvContentPartPr>
              <p14:xfrm>
                <a:off x="7648756" y="5749593"/>
                <a:ext cx="108000" cy="132480"/>
              </p14:xfrm>
            </p:contentPart>
          </mc:Choice>
          <mc:Fallback xmlns="">
            <p:pic>
              <p:nvPicPr>
                <p:cNvPr id="472" name="Freihand 471">
                  <a:extLst>
                    <a:ext uri="{FF2B5EF4-FFF2-40B4-BE49-F238E27FC236}">
                      <a16:creationId xmlns:a16="http://schemas.microsoft.com/office/drawing/2014/main" id="{CCE27AAF-6A33-EF84-E147-BDAA038CAC5B}"/>
                    </a:ext>
                  </a:extLst>
                </p:cNvPr>
                <p:cNvPicPr/>
                <p:nvPr/>
              </p:nvPicPr>
              <p:blipFill>
                <a:blip r:embed="rId739"/>
                <a:stretch>
                  <a:fillRect/>
                </a:stretch>
              </p:blipFill>
              <p:spPr>
                <a:xfrm>
                  <a:off x="7642636" y="5743473"/>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3" name="Freihand 472">
                  <a:extLst>
                    <a:ext uri="{FF2B5EF4-FFF2-40B4-BE49-F238E27FC236}">
                      <a16:creationId xmlns:a16="http://schemas.microsoft.com/office/drawing/2014/main" id="{2654CBA1-7267-38B8-C99C-33590B6A0137}"/>
                    </a:ext>
                  </a:extLst>
                </p14:cNvPr>
                <p14:cNvContentPartPr/>
                <p14:nvPr/>
              </p14:nvContentPartPr>
              <p14:xfrm>
                <a:off x="7907956" y="5562393"/>
                <a:ext cx="132120" cy="136440"/>
              </p14:xfrm>
            </p:contentPart>
          </mc:Choice>
          <mc:Fallback xmlns="">
            <p:pic>
              <p:nvPicPr>
                <p:cNvPr id="473" name="Freihand 472">
                  <a:extLst>
                    <a:ext uri="{FF2B5EF4-FFF2-40B4-BE49-F238E27FC236}">
                      <a16:creationId xmlns:a16="http://schemas.microsoft.com/office/drawing/2014/main" id="{2654CBA1-7267-38B8-C99C-33590B6A0137}"/>
                    </a:ext>
                  </a:extLst>
                </p:cNvPr>
                <p:cNvPicPr/>
                <p:nvPr/>
              </p:nvPicPr>
              <p:blipFill>
                <a:blip r:embed="rId741"/>
                <a:stretch>
                  <a:fillRect/>
                </a:stretch>
              </p:blipFill>
              <p:spPr>
                <a:xfrm>
                  <a:off x="7901836" y="5556273"/>
                  <a:ext cx="144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4" name="Freihand 473">
                  <a:extLst>
                    <a:ext uri="{FF2B5EF4-FFF2-40B4-BE49-F238E27FC236}">
                      <a16:creationId xmlns:a16="http://schemas.microsoft.com/office/drawing/2014/main" id="{09077739-2F88-A91D-7478-FC7A7EC553B5}"/>
                    </a:ext>
                  </a:extLst>
                </p14:cNvPr>
                <p14:cNvContentPartPr/>
                <p14:nvPr/>
              </p14:nvContentPartPr>
              <p14:xfrm>
                <a:off x="8085436" y="5442153"/>
                <a:ext cx="155880" cy="124200"/>
              </p14:xfrm>
            </p:contentPart>
          </mc:Choice>
          <mc:Fallback xmlns="">
            <p:pic>
              <p:nvPicPr>
                <p:cNvPr id="474" name="Freihand 473">
                  <a:extLst>
                    <a:ext uri="{FF2B5EF4-FFF2-40B4-BE49-F238E27FC236}">
                      <a16:creationId xmlns:a16="http://schemas.microsoft.com/office/drawing/2014/main" id="{09077739-2F88-A91D-7478-FC7A7EC553B5}"/>
                    </a:ext>
                  </a:extLst>
                </p:cNvPr>
                <p:cNvPicPr/>
                <p:nvPr/>
              </p:nvPicPr>
              <p:blipFill>
                <a:blip r:embed="rId743"/>
                <a:stretch>
                  <a:fillRect/>
                </a:stretch>
              </p:blipFill>
              <p:spPr>
                <a:xfrm>
                  <a:off x="8079316" y="5436033"/>
                  <a:ext cx="168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7" name="Freihand 476">
                  <a:extLst>
                    <a:ext uri="{FF2B5EF4-FFF2-40B4-BE49-F238E27FC236}">
                      <a16:creationId xmlns:a16="http://schemas.microsoft.com/office/drawing/2014/main" id="{3E4BDC0A-1611-441C-844C-ABB5F0F53447}"/>
                    </a:ext>
                  </a:extLst>
                </p14:cNvPr>
                <p14:cNvContentPartPr/>
                <p14:nvPr/>
              </p14:nvContentPartPr>
              <p14:xfrm>
                <a:off x="6952516" y="6429273"/>
                <a:ext cx="77400" cy="171000"/>
              </p14:xfrm>
            </p:contentPart>
          </mc:Choice>
          <mc:Fallback xmlns="">
            <p:pic>
              <p:nvPicPr>
                <p:cNvPr id="477" name="Freihand 476">
                  <a:extLst>
                    <a:ext uri="{FF2B5EF4-FFF2-40B4-BE49-F238E27FC236}">
                      <a16:creationId xmlns:a16="http://schemas.microsoft.com/office/drawing/2014/main" id="{3E4BDC0A-1611-441C-844C-ABB5F0F53447}"/>
                    </a:ext>
                  </a:extLst>
                </p:cNvPr>
                <p:cNvPicPr/>
                <p:nvPr/>
              </p:nvPicPr>
              <p:blipFill>
                <a:blip r:embed="rId745"/>
                <a:stretch>
                  <a:fillRect/>
                </a:stretch>
              </p:blipFill>
              <p:spPr>
                <a:xfrm>
                  <a:off x="6946396" y="6423153"/>
                  <a:ext cx="89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78" name="Freihand 477">
                  <a:extLst>
                    <a:ext uri="{FF2B5EF4-FFF2-40B4-BE49-F238E27FC236}">
                      <a16:creationId xmlns:a16="http://schemas.microsoft.com/office/drawing/2014/main" id="{E1AB6A9B-F960-7349-7DD2-ABD9457BCA95}"/>
                    </a:ext>
                  </a:extLst>
                </p14:cNvPr>
                <p14:cNvContentPartPr/>
                <p14:nvPr/>
              </p14:nvContentPartPr>
              <p14:xfrm>
                <a:off x="6872956" y="6365913"/>
                <a:ext cx="131760" cy="140400"/>
              </p14:xfrm>
            </p:contentPart>
          </mc:Choice>
          <mc:Fallback xmlns="">
            <p:pic>
              <p:nvPicPr>
                <p:cNvPr id="478" name="Freihand 477">
                  <a:extLst>
                    <a:ext uri="{FF2B5EF4-FFF2-40B4-BE49-F238E27FC236}">
                      <a16:creationId xmlns:a16="http://schemas.microsoft.com/office/drawing/2014/main" id="{E1AB6A9B-F960-7349-7DD2-ABD9457BCA95}"/>
                    </a:ext>
                  </a:extLst>
                </p:cNvPr>
                <p:cNvPicPr/>
                <p:nvPr/>
              </p:nvPicPr>
              <p:blipFill>
                <a:blip r:embed="rId747"/>
                <a:stretch>
                  <a:fillRect/>
                </a:stretch>
              </p:blipFill>
              <p:spPr>
                <a:xfrm>
                  <a:off x="6866836" y="6359793"/>
                  <a:ext cx="144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0" name="Freihand 479">
                  <a:extLst>
                    <a:ext uri="{FF2B5EF4-FFF2-40B4-BE49-F238E27FC236}">
                      <a16:creationId xmlns:a16="http://schemas.microsoft.com/office/drawing/2014/main" id="{EB9F213B-5605-1E17-314F-152239551F88}"/>
                    </a:ext>
                  </a:extLst>
                </p14:cNvPr>
                <p14:cNvContentPartPr/>
                <p14:nvPr/>
              </p14:nvContentPartPr>
              <p14:xfrm>
                <a:off x="7038196" y="6355113"/>
                <a:ext cx="169200" cy="178200"/>
              </p14:xfrm>
            </p:contentPart>
          </mc:Choice>
          <mc:Fallback xmlns="">
            <p:pic>
              <p:nvPicPr>
                <p:cNvPr id="480" name="Freihand 479">
                  <a:extLst>
                    <a:ext uri="{FF2B5EF4-FFF2-40B4-BE49-F238E27FC236}">
                      <a16:creationId xmlns:a16="http://schemas.microsoft.com/office/drawing/2014/main" id="{EB9F213B-5605-1E17-314F-152239551F88}"/>
                    </a:ext>
                  </a:extLst>
                </p:cNvPr>
                <p:cNvPicPr/>
                <p:nvPr/>
              </p:nvPicPr>
              <p:blipFill>
                <a:blip r:embed="rId749"/>
                <a:stretch>
                  <a:fillRect/>
                </a:stretch>
              </p:blipFill>
              <p:spPr>
                <a:xfrm>
                  <a:off x="7032076" y="6348993"/>
                  <a:ext cx="181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1" name="Freihand 480">
                  <a:extLst>
                    <a:ext uri="{FF2B5EF4-FFF2-40B4-BE49-F238E27FC236}">
                      <a16:creationId xmlns:a16="http://schemas.microsoft.com/office/drawing/2014/main" id="{83222755-93A0-7E6E-BA08-4BAC7B7B0B28}"/>
                    </a:ext>
                  </a:extLst>
                </p14:cNvPr>
                <p14:cNvContentPartPr/>
                <p14:nvPr/>
              </p14:nvContentPartPr>
              <p14:xfrm>
                <a:off x="7128556" y="6302193"/>
                <a:ext cx="32400" cy="14760"/>
              </p14:xfrm>
            </p:contentPart>
          </mc:Choice>
          <mc:Fallback xmlns="">
            <p:pic>
              <p:nvPicPr>
                <p:cNvPr id="481" name="Freihand 480">
                  <a:extLst>
                    <a:ext uri="{FF2B5EF4-FFF2-40B4-BE49-F238E27FC236}">
                      <a16:creationId xmlns:a16="http://schemas.microsoft.com/office/drawing/2014/main" id="{83222755-93A0-7E6E-BA08-4BAC7B7B0B28}"/>
                    </a:ext>
                  </a:extLst>
                </p:cNvPr>
                <p:cNvPicPr/>
                <p:nvPr/>
              </p:nvPicPr>
              <p:blipFill>
                <a:blip r:embed="rId751"/>
                <a:stretch>
                  <a:fillRect/>
                </a:stretch>
              </p:blipFill>
              <p:spPr>
                <a:xfrm>
                  <a:off x="7122436" y="6296073"/>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2" name="Freihand 481">
                  <a:extLst>
                    <a:ext uri="{FF2B5EF4-FFF2-40B4-BE49-F238E27FC236}">
                      <a16:creationId xmlns:a16="http://schemas.microsoft.com/office/drawing/2014/main" id="{B11530FA-9F47-5E39-C087-ACCA7053889B}"/>
                    </a:ext>
                  </a:extLst>
                </p14:cNvPr>
                <p14:cNvContentPartPr/>
                <p14:nvPr/>
              </p14:nvContentPartPr>
              <p14:xfrm>
                <a:off x="7200916" y="6287433"/>
                <a:ext cx="80280" cy="168120"/>
              </p14:xfrm>
            </p:contentPart>
          </mc:Choice>
          <mc:Fallback xmlns="">
            <p:pic>
              <p:nvPicPr>
                <p:cNvPr id="482" name="Freihand 481">
                  <a:extLst>
                    <a:ext uri="{FF2B5EF4-FFF2-40B4-BE49-F238E27FC236}">
                      <a16:creationId xmlns:a16="http://schemas.microsoft.com/office/drawing/2014/main" id="{B11530FA-9F47-5E39-C087-ACCA7053889B}"/>
                    </a:ext>
                  </a:extLst>
                </p:cNvPr>
                <p:cNvPicPr/>
                <p:nvPr/>
              </p:nvPicPr>
              <p:blipFill>
                <a:blip r:embed="rId753"/>
                <a:stretch>
                  <a:fillRect/>
                </a:stretch>
              </p:blipFill>
              <p:spPr>
                <a:xfrm>
                  <a:off x="7194796" y="6281313"/>
                  <a:ext cx="92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3" name="Freihand 482">
                  <a:extLst>
                    <a:ext uri="{FF2B5EF4-FFF2-40B4-BE49-F238E27FC236}">
                      <a16:creationId xmlns:a16="http://schemas.microsoft.com/office/drawing/2014/main" id="{CBA713B5-B178-85B5-F97B-BEBF8970911B}"/>
                    </a:ext>
                  </a:extLst>
                </p14:cNvPr>
                <p14:cNvContentPartPr/>
                <p14:nvPr/>
              </p14:nvContentPartPr>
              <p14:xfrm>
                <a:off x="7304596" y="6242433"/>
                <a:ext cx="124560" cy="116640"/>
              </p14:xfrm>
            </p:contentPart>
          </mc:Choice>
          <mc:Fallback xmlns="">
            <p:pic>
              <p:nvPicPr>
                <p:cNvPr id="483" name="Freihand 482">
                  <a:extLst>
                    <a:ext uri="{FF2B5EF4-FFF2-40B4-BE49-F238E27FC236}">
                      <a16:creationId xmlns:a16="http://schemas.microsoft.com/office/drawing/2014/main" id="{CBA713B5-B178-85B5-F97B-BEBF8970911B}"/>
                    </a:ext>
                  </a:extLst>
                </p:cNvPr>
                <p:cNvPicPr/>
                <p:nvPr/>
              </p:nvPicPr>
              <p:blipFill>
                <a:blip r:embed="rId755"/>
                <a:stretch>
                  <a:fillRect/>
                </a:stretch>
              </p:blipFill>
              <p:spPr>
                <a:xfrm>
                  <a:off x="7298476" y="6236313"/>
                  <a:ext cx="136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84" name="Freihand 483">
                  <a:extLst>
                    <a:ext uri="{FF2B5EF4-FFF2-40B4-BE49-F238E27FC236}">
                      <a16:creationId xmlns:a16="http://schemas.microsoft.com/office/drawing/2014/main" id="{7BEA835F-B92E-8470-45E5-56BCF36AEE22}"/>
                    </a:ext>
                  </a:extLst>
                </p14:cNvPr>
                <p14:cNvContentPartPr/>
                <p14:nvPr/>
              </p14:nvContentPartPr>
              <p14:xfrm>
                <a:off x="7409356" y="6158193"/>
                <a:ext cx="88560" cy="106560"/>
              </p14:xfrm>
            </p:contentPart>
          </mc:Choice>
          <mc:Fallback xmlns="">
            <p:pic>
              <p:nvPicPr>
                <p:cNvPr id="484" name="Freihand 483">
                  <a:extLst>
                    <a:ext uri="{FF2B5EF4-FFF2-40B4-BE49-F238E27FC236}">
                      <a16:creationId xmlns:a16="http://schemas.microsoft.com/office/drawing/2014/main" id="{7BEA835F-B92E-8470-45E5-56BCF36AEE22}"/>
                    </a:ext>
                  </a:extLst>
                </p:cNvPr>
                <p:cNvPicPr/>
                <p:nvPr/>
              </p:nvPicPr>
              <p:blipFill>
                <a:blip r:embed="rId757"/>
                <a:stretch>
                  <a:fillRect/>
                </a:stretch>
              </p:blipFill>
              <p:spPr>
                <a:xfrm>
                  <a:off x="7403236" y="6152073"/>
                  <a:ext cx="100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86" name="Freihand 485">
                  <a:extLst>
                    <a:ext uri="{FF2B5EF4-FFF2-40B4-BE49-F238E27FC236}">
                      <a16:creationId xmlns:a16="http://schemas.microsoft.com/office/drawing/2014/main" id="{10C37D4B-D2E5-1AFF-D993-A8AC09DE50BD}"/>
                    </a:ext>
                  </a:extLst>
                </p14:cNvPr>
                <p14:cNvContentPartPr/>
                <p14:nvPr/>
              </p14:nvContentPartPr>
              <p14:xfrm>
                <a:off x="7529956" y="5906913"/>
                <a:ext cx="427680" cy="338400"/>
              </p14:xfrm>
            </p:contentPart>
          </mc:Choice>
          <mc:Fallback xmlns="">
            <p:pic>
              <p:nvPicPr>
                <p:cNvPr id="486" name="Freihand 485">
                  <a:extLst>
                    <a:ext uri="{FF2B5EF4-FFF2-40B4-BE49-F238E27FC236}">
                      <a16:creationId xmlns:a16="http://schemas.microsoft.com/office/drawing/2014/main" id="{10C37D4B-D2E5-1AFF-D993-A8AC09DE50BD}"/>
                    </a:ext>
                  </a:extLst>
                </p:cNvPr>
                <p:cNvPicPr/>
                <p:nvPr/>
              </p:nvPicPr>
              <p:blipFill>
                <a:blip r:embed="rId759"/>
                <a:stretch>
                  <a:fillRect/>
                </a:stretch>
              </p:blipFill>
              <p:spPr>
                <a:xfrm>
                  <a:off x="7523836" y="5900793"/>
                  <a:ext cx="4399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7" name="Freihand 486">
                  <a:extLst>
                    <a:ext uri="{FF2B5EF4-FFF2-40B4-BE49-F238E27FC236}">
                      <a16:creationId xmlns:a16="http://schemas.microsoft.com/office/drawing/2014/main" id="{AE4E3764-18FD-7F46-DFD3-1F7BC7D9BB86}"/>
                    </a:ext>
                  </a:extLst>
                </p14:cNvPr>
                <p14:cNvContentPartPr/>
                <p14:nvPr/>
              </p14:nvContentPartPr>
              <p14:xfrm>
                <a:off x="8075356" y="5766873"/>
                <a:ext cx="90720" cy="132840"/>
              </p14:xfrm>
            </p:contentPart>
          </mc:Choice>
          <mc:Fallback xmlns="">
            <p:pic>
              <p:nvPicPr>
                <p:cNvPr id="487" name="Freihand 486">
                  <a:extLst>
                    <a:ext uri="{FF2B5EF4-FFF2-40B4-BE49-F238E27FC236}">
                      <a16:creationId xmlns:a16="http://schemas.microsoft.com/office/drawing/2014/main" id="{AE4E3764-18FD-7F46-DFD3-1F7BC7D9BB86}"/>
                    </a:ext>
                  </a:extLst>
                </p:cNvPr>
                <p:cNvPicPr/>
                <p:nvPr/>
              </p:nvPicPr>
              <p:blipFill>
                <a:blip r:embed="rId761"/>
                <a:stretch>
                  <a:fillRect/>
                </a:stretch>
              </p:blipFill>
              <p:spPr>
                <a:xfrm>
                  <a:off x="8069236" y="5760753"/>
                  <a:ext cx="10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8" name="Freihand 487">
                  <a:extLst>
                    <a:ext uri="{FF2B5EF4-FFF2-40B4-BE49-F238E27FC236}">
                      <a16:creationId xmlns:a16="http://schemas.microsoft.com/office/drawing/2014/main" id="{5D386A44-B6C8-12F1-A0E7-28B6EB968ABA}"/>
                    </a:ext>
                  </a:extLst>
                </p14:cNvPr>
                <p14:cNvContentPartPr/>
                <p14:nvPr/>
              </p14:nvContentPartPr>
              <p14:xfrm>
                <a:off x="8136916" y="5655273"/>
                <a:ext cx="96120" cy="163080"/>
              </p14:xfrm>
            </p:contentPart>
          </mc:Choice>
          <mc:Fallback xmlns="">
            <p:pic>
              <p:nvPicPr>
                <p:cNvPr id="488" name="Freihand 487">
                  <a:extLst>
                    <a:ext uri="{FF2B5EF4-FFF2-40B4-BE49-F238E27FC236}">
                      <a16:creationId xmlns:a16="http://schemas.microsoft.com/office/drawing/2014/main" id="{5D386A44-B6C8-12F1-A0E7-28B6EB968ABA}"/>
                    </a:ext>
                  </a:extLst>
                </p:cNvPr>
                <p:cNvPicPr/>
                <p:nvPr/>
              </p:nvPicPr>
              <p:blipFill>
                <a:blip r:embed="rId763"/>
                <a:stretch>
                  <a:fillRect/>
                </a:stretch>
              </p:blipFill>
              <p:spPr>
                <a:xfrm>
                  <a:off x="8130796" y="5649153"/>
                  <a:ext cx="108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9" name="Freihand 488">
                  <a:extLst>
                    <a:ext uri="{FF2B5EF4-FFF2-40B4-BE49-F238E27FC236}">
                      <a16:creationId xmlns:a16="http://schemas.microsoft.com/office/drawing/2014/main" id="{4909D286-89F2-0339-14A3-6FF83446B593}"/>
                    </a:ext>
                  </a:extLst>
                </p14:cNvPr>
                <p14:cNvContentPartPr/>
                <p14:nvPr/>
              </p14:nvContentPartPr>
              <p14:xfrm>
                <a:off x="8243116" y="5668953"/>
                <a:ext cx="55800" cy="118800"/>
              </p14:xfrm>
            </p:contentPart>
          </mc:Choice>
          <mc:Fallback xmlns="">
            <p:pic>
              <p:nvPicPr>
                <p:cNvPr id="489" name="Freihand 488">
                  <a:extLst>
                    <a:ext uri="{FF2B5EF4-FFF2-40B4-BE49-F238E27FC236}">
                      <a16:creationId xmlns:a16="http://schemas.microsoft.com/office/drawing/2014/main" id="{4909D286-89F2-0339-14A3-6FF83446B593}"/>
                    </a:ext>
                  </a:extLst>
                </p:cNvPr>
                <p:cNvPicPr/>
                <p:nvPr/>
              </p:nvPicPr>
              <p:blipFill>
                <a:blip r:embed="rId765"/>
                <a:stretch>
                  <a:fillRect/>
                </a:stretch>
              </p:blipFill>
              <p:spPr>
                <a:xfrm>
                  <a:off x="8236996" y="5662833"/>
                  <a:ext cx="68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0" name="Freihand 489">
                  <a:extLst>
                    <a:ext uri="{FF2B5EF4-FFF2-40B4-BE49-F238E27FC236}">
                      <a16:creationId xmlns:a16="http://schemas.microsoft.com/office/drawing/2014/main" id="{F5643950-C37A-1F08-70CB-62EF8501C9CC}"/>
                    </a:ext>
                  </a:extLst>
                </p14:cNvPr>
                <p14:cNvContentPartPr/>
                <p14:nvPr/>
              </p14:nvContentPartPr>
              <p14:xfrm>
                <a:off x="8311876" y="5470953"/>
                <a:ext cx="130320" cy="238320"/>
              </p14:xfrm>
            </p:contentPart>
          </mc:Choice>
          <mc:Fallback xmlns="">
            <p:pic>
              <p:nvPicPr>
                <p:cNvPr id="490" name="Freihand 489">
                  <a:extLst>
                    <a:ext uri="{FF2B5EF4-FFF2-40B4-BE49-F238E27FC236}">
                      <a16:creationId xmlns:a16="http://schemas.microsoft.com/office/drawing/2014/main" id="{F5643950-C37A-1F08-70CB-62EF8501C9CC}"/>
                    </a:ext>
                  </a:extLst>
                </p:cNvPr>
                <p:cNvPicPr/>
                <p:nvPr/>
              </p:nvPicPr>
              <p:blipFill>
                <a:blip r:embed="rId767"/>
                <a:stretch>
                  <a:fillRect/>
                </a:stretch>
              </p:blipFill>
              <p:spPr>
                <a:xfrm>
                  <a:off x="8305756" y="5464833"/>
                  <a:ext cx="142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1" name="Freihand 490">
                  <a:extLst>
                    <a:ext uri="{FF2B5EF4-FFF2-40B4-BE49-F238E27FC236}">
                      <a16:creationId xmlns:a16="http://schemas.microsoft.com/office/drawing/2014/main" id="{770D6149-161C-8524-5AD6-A97C6B8835B8}"/>
                    </a:ext>
                  </a:extLst>
                </p14:cNvPr>
                <p14:cNvContentPartPr/>
                <p14:nvPr/>
              </p14:nvContentPartPr>
              <p14:xfrm>
                <a:off x="8452636" y="5534313"/>
                <a:ext cx="33480" cy="97200"/>
              </p14:xfrm>
            </p:contentPart>
          </mc:Choice>
          <mc:Fallback xmlns="">
            <p:pic>
              <p:nvPicPr>
                <p:cNvPr id="491" name="Freihand 490">
                  <a:extLst>
                    <a:ext uri="{FF2B5EF4-FFF2-40B4-BE49-F238E27FC236}">
                      <a16:creationId xmlns:a16="http://schemas.microsoft.com/office/drawing/2014/main" id="{770D6149-161C-8524-5AD6-A97C6B8835B8}"/>
                    </a:ext>
                  </a:extLst>
                </p:cNvPr>
                <p:cNvPicPr/>
                <p:nvPr/>
              </p:nvPicPr>
              <p:blipFill>
                <a:blip r:embed="rId769"/>
                <a:stretch>
                  <a:fillRect/>
                </a:stretch>
              </p:blipFill>
              <p:spPr>
                <a:xfrm>
                  <a:off x="8446516" y="5528193"/>
                  <a:ext cx="45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2" name="Freihand 491">
                  <a:extLst>
                    <a:ext uri="{FF2B5EF4-FFF2-40B4-BE49-F238E27FC236}">
                      <a16:creationId xmlns:a16="http://schemas.microsoft.com/office/drawing/2014/main" id="{91566102-AAF2-94D8-D32C-7C34DE5D2FBA}"/>
                    </a:ext>
                  </a:extLst>
                </p14:cNvPr>
                <p14:cNvContentPartPr/>
                <p14:nvPr/>
              </p14:nvContentPartPr>
              <p14:xfrm>
                <a:off x="8493316" y="5329833"/>
                <a:ext cx="99720" cy="233280"/>
              </p14:xfrm>
            </p:contentPart>
          </mc:Choice>
          <mc:Fallback xmlns="">
            <p:pic>
              <p:nvPicPr>
                <p:cNvPr id="492" name="Freihand 491">
                  <a:extLst>
                    <a:ext uri="{FF2B5EF4-FFF2-40B4-BE49-F238E27FC236}">
                      <a16:creationId xmlns:a16="http://schemas.microsoft.com/office/drawing/2014/main" id="{91566102-AAF2-94D8-D32C-7C34DE5D2FBA}"/>
                    </a:ext>
                  </a:extLst>
                </p:cNvPr>
                <p:cNvPicPr/>
                <p:nvPr/>
              </p:nvPicPr>
              <p:blipFill>
                <a:blip r:embed="rId771"/>
                <a:stretch>
                  <a:fillRect/>
                </a:stretch>
              </p:blipFill>
              <p:spPr>
                <a:xfrm>
                  <a:off x="8487196" y="5323713"/>
                  <a:ext cx="111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3" name="Freihand 492">
                  <a:extLst>
                    <a:ext uri="{FF2B5EF4-FFF2-40B4-BE49-F238E27FC236}">
                      <a16:creationId xmlns:a16="http://schemas.microsoft.com/office/drawing/2014/main" id="{A610D554-F415-CA47-9C8F-5B81F22ABC15}"/>
                    </a:ext>
                  </a:extLst>
                </p14:cNvPr>
                <p14:cNvContentPartPr/>
                <p14:nvPr/>
              </p14:nvContentPartPr>
              <p14:xfrm>
                <a:off x="8447596" y="5215713"/>
                <a:ext cx="144360" cy="117360"/>
              </p14:xfrm>
            </p:contentPart>
          </mc:Choice>
          <mc:Fallback xmlns="">
            <p:pic>
              <p:nvPicPr>
                <p:cNvPr id="493" name="Freihand 492">
                  <a:extLst>
                    <a:ext uri="{FF2B5EF4-FFF2-40B4-BE49-F238E27FC236}">
                      <a16:creationId xmlns:a16="http://schemas.microsoft.com/office/drawing/2014/main" id="{A610D554-F415-CA47-9C8F-5B81F22ABC15}"/>
                    </a:ext>
                  </a:extLst>
                </p:cNvPr>
                <p:cNvPicPr/>
                <p:nvPr/>
              </p:nvPicPr>
              <p:blipFill>
                <a:blip r:embed="rId773"/>
                <a:stretch>
                  <a:fillRect/>
                </a:stretch>
              </p:blipFill>
              <p:spPr>
                <a:xfrm>
                  <a:off x="8441476" y="5209593"/>
                  <a:ext cx="156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4" name="Freihand 493">
                  <a:extLst>
                    <a:ext uri="{FF2B5EF4-FFF2-40B4-BE49-F238E27FC236}">
                      <a16:creationId xmlns:a16="http://schemas.microsoft.com/office/drawing/2014/main" id="{85900DBB-BC7B-C378-A072-785700A3608D}"/>
                    </a:ext>
                  </a:extLst>
                </p14:cNvPr>
                <p14:cNvContentPartPr/>
                <p14:nvPr/>
              </p14:nvContentPartPr>
              <p14:xfrm>
                <a:off x="8617876" y="5405073"/>
                <a:ext cx="14400" cy="59040"/>
              </p14:xfrm>
            </p:contentPart>
          </mc:Choice>
          <mc:Fallback xmlns="">
            <p:pic>
              <p:nvPicPr>
                <p:cNvPr id="494" name="Freihand 493">
                  <a:extLst>
                    <a:ext uri="{FF2B5EF4-FFF2-40B4-BE49-F238E27FC236}">
                      <a16:creationId xmlns:a16="http://schemas.microsoft.com/office/drawing/2014/main" id="{85900DBB-BC7B-C378-A072-785700A3608D}"/>
                    </a:ext>
                  </a:extLst>
                </p:cNvPr>
                <p:cNvPicPr/>
                <p:nvPr/>
              </p:nvPicPr>
              <p:blipFill>
                <a:blip r:embed="rId775"/>
                <a:stretch>
                  <a:fillRect/>
                </a:stretch>
              </p:blipFill>
              <p:spPr>
                <a:xfrm>
                  <a:off x="8611756" y="5398953"/>
                  <a:ext cx="2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6" name="Freihand 495">
                  <a:extLst>
                    <a:ext uri="{FF2B5EF4-FFF2-40B4-BE49-F238E27FC236}">
                      <a16:creationId xmlns:a16="http://schemas.microsoft.com/office/drawing/2014/main" id="{361D112F-D037-C9E6-1C5E-684E8176FA8B}"/>
                    </a:ext>
                  </a:extLst>
                </p14:cNvPr>
                <p14:cNvContentPartPr/>
                <p14:nvPr/>
              </p14:nvContentPartPr>
              <p14:xfrm>
                <a:off x="7754596" y="6318393"/>
                <a:ext cx="134640" cy="225720"/>
              </p14:xfrm>
            </p:contentPart>
          </mc:Choice>
          <mc:Fallback xmlns="">
            <p:pic>
              <p:nvPicPr>
                <p:cNvPr id="496" name="Freihand 495">
                  <a:extLst>
                    <a:ext uri="{FF2B5EF4-FFF2-40B4-BE49-F238E27FC236}">
                      <a16:creationId xmlns:a16="http://schemas.microsoft.com/office/drawing/2014/main" id="{361D112F-D037-C9E6-1C5E-684E8176FA8B}"/>
                    </a:ext>
                  </a:extLst>
                </p:cNvPr>
                <p:cNvPicPr/>
                <p:nvPr/>
              </p:nvPicPr>
              <p:blipFill>
                <a:blip r:embed="rId777"/>
                <a:stretch>
                  <a:fillRect/>
                </a:stretch>
              </p:blipFill>
              <p:spPr>
                <a:xfrm>
                  <a:off x="7748476" y="6312273"/>
                  <a:ext cx="146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7" name="Freihand 496">
                  <a:extLst>
                    <a:ext uri="{FF2B5EF4-FFF2-40B4-BE49-F238E27FC236}">
                      <a16:creationId xmlns:a16="http://schemas.microsoft.com/office/drawing/2014/main" id="{0A39216D-294B-CFD7-FE85-9C042618E3B2}"/>
                    </a:ext>
                  </a:extLst>
                </p14:cNvPr>
                <p14:cNvContentPartPr/>
                <p14:nvPr/>
              </p14:nvContentPartPr>
              <p14:xfrm>
                <a:off x="7678276" y="6416313"/>
                <a:ext cx="212040" cy="101520"/>
              </p14:xfrm>
            </p:contentPart>
          </mc:Choice>
          <mc:Fallback xmlns="">
            <p:pic>
              <p:nvPicPr>
                <p:cNvPr id="497" name="Freihand 496">
                  <a:extLst>
                    <a:ext uri="{FF2B5EF4-FFF2-40B4-BE49-F238E27FC236}">
                      <a16:creationId xmlns:a16="http://schemas.microsoft.com/office/drawing/2014/main" id="{0A39216D-294B-CFD7-FE85-9C042618E3B2}"/>
                    </a:ext>
                  </a:extLst>
                </p:cNvPr>
                <p:cNvPicPr/>
                <p:nvPr/>
              </p:nvPicPr>
              <p:blipFill>
                <a:blip r:embed="rId779"/>
                <a:stretch>
                  <a:fillRect/>
                </a:stretch>
              </p:blipFill>
              <p:spPr>
                <a:xfrm>
                  <a:off x="7672156" y="6410193"/>
                  <a:ext cx="224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8" name="Freihand 497">
                  <a:extLst>
                    <a:ext uri="{FF2B5EF4-FFF2-40B4-BE49-F238E27FC236}">
                      <a16:creationId xmlns:a16="http://schemas.microsoft.com/office/drawing/2014/main" id="{922A9AD9-9AD8-04DD-1C5D-27550DAF693E}"/>
                    </a:ext>
                  </a:extLst>
                </p14:cNvPr>
                <p14:cNvContentPartPr/>
                <p14:nvPr/>
              </p14:nvContentPartPr>
              <p14:xfrm>
                <a:off x="7640476" y="6278433"/>
                <a:ext cx="391680" cy="444960"/>
              </p14:xfrm>
            </p:contentPart>
          </mc:Choice>
          <mc:Fallback xmlns="">
            <p:pic>
              <p:nvPicPr>
                <p:cNvPr id="498" name="Freihand 497">
                  <a:extLst>
                    <a:ext uri="{FF2B5EF4-FFF2-40B4-BE49-F238E27FC236}">
                      <a16:creationId xmlns:a16="http://schemas.microsoft.com/office/drawing/2014/main" id="{922A9AD9-9AD8-04DD-1C5D-27550DAF693E}"/>
                    </a:ext>
                  </a:extLst>
                </p:cNvPr>
                <p:cNvPicPr/>
                <p:nvPr/>
              </p:nvPicPr>
              <p:blipFill>
                <a:blip r:embed="rId781"/>
                <a:stretch>
                  <a:fillRect/>
                </a:stretch>
              </p:blipFill>
              <p:spPr>
                <a:xfrm>
                  <a:off x="7634356" y="6272313"/>
                  <a:ext cx="40392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9" name="Freihand 498">
                  <a:extLst>
                    <a:ext uri="{FF2B5EF4-FFF2-40B4-BE49-F238E27FC236}">
                      <a16:creationId xmlns:a16="http://schemas.microsoft.com/office/drawing/2014/main" id="{FFF6537B-FB6F-1033-4DBA-44BB18618093}"/>
                    </a:ext>
                  </a:extLst>
                </p14:cNvPr>
                <p14:cNvContentPartPr/>
                <p14:nvPr/>
              </p14:nvContentPartPr>
              <p14:xfrm>
                <a:off x="4217596" y="384513"/>
                <a:ext cx="31680" cy="1072800"/>
              </p14:xfrm>
            </p:contentPart>
          </mc:Choice>
          <mc:Fallback xmlns="">
            <p:pic>
              <p:nvPicPr>
                <p:cNvPr id="499" name="Freihand 498">
                  <a:extLst>
                    <a:ext uri="{FF2B5EF4-FFF2-40B4-BE49-F238E27FC236}">
                      <a16:creationId xmlns:a16="http://schemas.microsoft.com/office/drawing/2014/main" id="{FFF6537B-FB6F-1033-4DBA-44BB18618093}"/>
                    </a:ext>
                  </a:extLst>
                </p:cNvPr>
                <p:cNvPicPr/>
                <p:nvPr/>
              </p:nvPicPr>
              <p:blipFill>
                <a:blip r:embed="rId783"/>
                <a:stretch>
                  <a:fillRect/>
                </a:stretch>
              </p:blipFill>
              <p:spPr>
                <a:xfrm>
                  <a:off x="4211476" y="378393"/>
                  <a:ext cx="439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0" name="Freihand 499">
                  <a:extLst>
                    <a:ext uri="{FF2B5EF4-FFF2-40B4-BE49-F238E27FC236}">
                      <a16:creationId xmlns:a16="http://schemas.microsoft.com/office/drawing/2014/main" id="{CA9DEF82-4ED9-6D7F-C32B-5AD13E1A1D19}"/>
                    </a:ext>
                  </a:extLst>
                </p14:cNvPr>
                <p14:cNvContentPartPr/>
                <p14:nvPr/>
              </p14:nvContentPartPr>
              <p14:xfrm>
                <a:off x="4289236" y="1380273"/>
                <a:ext cx="3103200" cy="182160"/>
              </p14:xfrm>
            </p:contentPart>
          </mc:Choice>
          <mc:Fallback xmlns="">
            <p:pic>
              <p:nvPicPr>
                <p:cNvPr id="500" name="Freihand 499">
                  <a:extLst>
                    <a:ext uri="{FF2B5EF4-FFF2-40B4-BE49-F238E27FC236}">
                      <a16:creationId xmlns:a16="http://schemas.microsoft.com/office/drawing/2014/main" id="{CA9DEF82-4ED9-6D7F-C32B-5AD13E1A1D19}"/>
                    </a:ext>
                  </a:extLst>
                </p:cNvPr>
                <p:cNvPicPr/>
                <p:nvPr/>
              </p:nvPicPr>
              <p:blipFill>
                <a:blip r:embed="rId785"/>
                <a:stretch>
                  <a:fillRect/>
                </a:stretch>
              </p:blipFill>
              <p:spPr>
                <a:xfrm>
                  <a:off x="4283116" y="1374153"/>
                  <a:ext cx="3115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1" name="Freihand 500">
                  <a:extLst>
                    <a:ext uri="{FF2B5EF4-FFF2-40B4-BE49-F238E27FC236}">
                      <a16:creationId xmlns:a16="http://schemas.microsoft.com/office/drawing/2014/main" id="{5D1AEBA8-EE65-70EA-DA3D-78E3CA67B35C}"/>
                    </a:ext>
                  </a:extLst>
                </p14:cNvPr>
                <p14:cNvContentPartPr/>
                <p14:nvPr/>
              </p14:nvContentPartPr>
              <p14:xfrm>
                <a:off x="4301476" y="353553"/>
                <a:ext cx="2829240" cy="108720"/>
              </p14:xfrm>
            </p:contentPart>
          </mc:Choice>
          <mc:Fallback xmlns="">
            <p:pic>
              <p:nvPicPr>
                <p:cNvPr id="501" name="Freihand 500">
                  <a:extLst>
                    <a:ext uri="{FF2B5EF4-FFF2-40B4-BE49-F238E27FC236}">
                      <a16:creationId xmlns:a16="http://schemas.microsoft.com/office/drawing/2014/main" id="{5D1AEBA8-EE65-70EA-DA3D-78E3CA67B35C}"/>
                    </a:ext>
                  </a:extLst>
                </p:cNvPr>
                <p:cNvPicPr/>
                <p:nvPr/>
              </p:nvPicPr>
              <p:blipFill>
                <a:blip r:embed="rId787"/>
                <a:stretch>
                  <a:fillRect/>
                </a:stretch>
              </p:blipFill>
              <p:spPr>
                <a:xfrm>
                  <a:off x="4295356" y="347433"/>
                  <a:ext cx="284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3" name="Freihand 502">
                  <a:extLst>
                    <a:ext uri="{FF2B5EF4-FFF2-40B4-BE49-F238E27FC236}">
                      <a16:creationId xmlns:a16="http://schemas.microsoft.com/office/drawing/2014/main" id="{94E04781-C3BD-B42E-49CB-4F25FC00D1F6}"/>
                    </a:ext>
                  </a:extLst>
                </p14:cNvPr>
                <p14:cNvContentPartPr/>
                <p14:nvPr/>
              </p14:nvContentPartPr>
              <p14:xfrm>
                <a:off x="4372396" y="498993"/>
                <a:ext cx="149400" cy="133560"/>
              </p14:xfrm>
            </p:contentPart>
          </mc:Choice>
          <mc:Fallback xmlns="">
            <p:pic>
              <p:nvPicPr>
                <p:cNvPr id="503" name="Freihand 502">
                  <a:extLst>
                    <a:ext uri="{FF2B5EF4-FFF2-40B4-BE49-F238E27FC236}">
                      <a16:creationId xmlns:a16="http://schemas.microsoft.com/office/drawing/2014/main" id="{94E04781-C3BD-B42E-49CB-4F25FC00D1F6}"/>
                    </a:ext>
                  </a:extLst>
                </p:cNvPr>
                <p:cNvPicPr/>
                <p:nvPr/>
              </p:nvPicPr>
              <p:blipFill>
                <a:blip r:embed="rId789"/>
                <a:stretch>
                  <a:fillRect/>
                </a:stretch>
              </p:blipFill>
              <p:spPr>
                <a:xfrm>
                  <a:off x="4366276" y="492873"/>
                  <a:ext cx="161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4" name="Freihand 503">
                  <a:extLst>
                    <a:ext uri="{FF2B5EF4-FFF2-40B4-BE49-F238E27FC236}">
                      <a16:creationId xmlns:a16="http://schemas.microsoft.com/office/drawing/2014/main" id="{03DA5A90-82DD-2A3F-35D6-C614E258E30B}"/>
                    </a:ext>
                  </a:extLst>
                </p14:cNvPr>
                <p14:cNvContentPartPr/>
                <p14:nvPr/>
              </p14:nvContentPartPr>
              <p14:xfrm>
                <a:off x="4335316" y="395313"/>
                <a:ext cx="281160" cy="336960"/>
              </p14:xfrm>
            </p:contentPart>
          </mc:Choice>
          <mc:Fallback xmlns="">
            <p:pic>
              <p:nvPicPr>
                <p:cNvPr id="504" name="Freihand 503">
                  <a:extLst>
                    <a:ext uri="{FF2B5EF4-FFF2-40B4-BE49-F238E27FC236}">
                      <a16:creationId xmlns:a16="http://schemas.microsoft.com/office/drawing/2014/main" id="{03DA5A90-82DD-2A3F-35D6-C614E258E30B}"/>
                    </a:ext>
                  </a:extLst>
                </p:cNvPr>
                <p:cNvPicPr/>
                <p:nvPr/>
              </p:nvPicPr>
              <p:blipFill>
                <a:blip r:embed="rId791"/>
                <a:stretch>
                  <a:fillRect/>
                </a:stretch>
              </p:blipFill>
              <p:spPr>
                <a:xfrm>
                  <a:off x="4329196" y="389193"/>
                  <a:ext cx="2934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6" name="Freihand 505">
                  <a:extLst>
                    <a:ext uri="{FF2B5EF4-FFF2-40B4-BE49-F238E27FC236}">
                      <a16:creationId xmlns:a16="http://schemas.microsoft.com/office/drawing/2014/main" id="{06CAEDF3-51B8-6ED1-22B6-8B5ABB4620FF}"/>
                    </a:ext>
                  </a:extLst>
                </p14:cNvPr>
                <p14:cNvContentPartPr/>
                <p14:nvPr/>
              </p14:nvContentPartPr>
              <p14:xfrm>
                <a:off x="4728796" y="491793"/>
                <a:ext cx="187560" cy="79560"/>
              </p14:xfrm>
            </p:contentPart>
          </mc:Choice>
          <mc:Fallback xmlns="">
            <p:pic>
              <p:nvPicPr>
                <p:cNvPr id="506" name="Freihand 505">
                  <a:extLst>
                    <a:ext uri="{FF2B5EF4-FFF2-40B4-BE49-F238E27FC236}">
                      <a16:creationId xmlns:a16="http://schemas.microsoft.com/office/drawing/2014/main" id="{06CAEDF3-51B8-6ED1-22B6-8B5ABB4620FF}"/>
                    </a:ext>
                  </a:extLst>
                </p:cNvPr>
                <p:cNvPicPr/>
                <p:nvPr/>
              </p:nvPicPr>
              <p:blipFill>
                <a:blip r:embed="rId793"/>
                <a:stretch>
                  <a:fillRect/>
                </a:stretch>
              </p:blipFill>
              <p:spPr>
                <a:xfrm>
                  <a:off x="4722676" y="485673"/>
                  <a:ext cx="19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7" name="Freihand 506">
                  <a:extLst>
                    <a:ext uri="{FF2B5EF4-FFF2-40B4-BE49-F238E27FC236}">
                      <a16:creationId xmlns:a16="http://schemas.microsoft.com/office/drawing/2014/main" id="{6939B64F-BD21-3936-686C-6F4F72BEFEA9}"/>
                    </a:ext>
                  </a:extLst>
                </p14:cNvPr>
                <p14:cNvContentPartPr/>
                <p14:nvPr/>
              </p14:nvContentPartPr>
              <p14:xfrm>
                <a:off x="4887556" y="423753"/>
                <a:ext cx="1800" cy="29160"/>
              </p14:xfrm>
            </p:contentPart>
          </mc:Choice>
          <mc:Fallback xmlns="">
            <p:pic>
              <p:nvPicPr>
                <p:cNvPr id="507" name="Freihand 506">
                  <a:extLst>
                    <a:ext uri="{FF2B5EF4-FFF2-40B4-BE49-F238E27FC236}">
                      <a16:creationId xmlns:a16="http://schemas.microsoft.com/office/drawing/2014/main" id="{6939B64F-BD21-3936-686C-6F4F72BEFEA9}"/>
                    </a:ext>
                  </a:extLst>
                </p:cNvPr>
                <p:cNvPicPr/>
                <p:nvPr/>
              </p:nvPicPr>
              <p:blipFill>
                <a:blip r:embed="rId795"/>
                <a:stretch>
                  <a:fillRect/>
                </a:stretch>
              </p:blipFill>
              <p:spPr>
                <a:xfrm>
                  <a:off x="4881436" y="417633"/>
                  <a:ext cx="14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8" name="Freihand 507">
                  <a:extLst>
                    <a:ext uri="{FF2B5EF4-FFF2-40B4-BE49-F238E27FC236}">
                      <a16:creationId xmlns:a16="http://schemas.microsoft.com/office/drawing/2014/main" id="{ED06C327-8C0F-DA10-DE54-742B9D7E8FE8}"/>
                    </a:ext>
                  </a:extLst>
                </p14:cNvPr>
                <p14:cNvContentPartPr/>
                <p14:nvPr/>
              </p14:nvContentPartPr>
              <p14:xfrm>
                <a:off x="5060716" y="359313"/>
                <a:ext cx="258120" cy="189000"/>
              </p14:xfrm>
            </p:contentPart>
          </mc:Choice>
          <mc:Fallback xmlns="">
            <p:pic>
              <p:nvPicPr>
                <p:cNvPr id="508" name="Freihand 507">
                  <a:extLst>
                    <a:ext uri="{FF2B5EF4-FFF2-40B4-BE49-F238E27FC236}">
                      <a16:creationId xmlns:a16="http://schemas.microsoft.com/office/drawing/2014/main" id="{ED06C327-8C0F-DA10-DE54-742B9D7E8FE8}"/>
                    </a:ext>
                  </a:extLst>
                </p:cNvPr>
                <p:cNvPicPr/>
                <p:nvPr/>
              </p:nvPicPr>
              <p:blipFill>
                <a:blip r:embed="rId797"/>
                <a:stretch>
                  <a:fillRect/>
                </a:stretch>
              </p:blipFill>
              <p:spPr>
                <a:xfrm>
                  <a:off x="5054596" y="353193"/>
                  <a:ext cx="270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9" name="Freihand 508">
                  <a:extLst>
                    <a:ext uri="{FF2B5EF4-FFF2-40B4-BE49-F238E27FC236}">
                      <a16:creationId xmlns:a16="http://schemas.microsoft.com/office/drawing/2014/main" id="{18E2A577-0008-4869-A938-B3F047B36B7D}"/>
                    </a:ext>
                  </a:extLst>
                </p14:cNvPr>
                <p14:cNvContentPartPr/>
                <p14:nvPr/>
              </p14:nvContentPartPr>
              <p14:xfrm>
                <a:off x="5383996" y="349593"/>
                <a:ext cx="28800" cy="200520"/>
              </p14:xfrm>
            </p:contentPart>
          </mc:Choice>
          <mc:Fallback xmlns="">
            <p:pic>
              <p:nvPicPr>
                <p:cNvPr id="509" name="Freihand 508">
                  <a:extLst>
                    <a:ext uri="{FF2B5EF4-FFF2-40B4-BE49-F238E27FC236}">
                      <a16:creationId xmlns:a16="http://schemas.microsoft.com/office/drawing/2014/main" id="{18E2A577-0008-4869-A938-B3F047B36B7D}"/>
                    </a:ext>
                  </a:extLst>
                </p:cNvPr>
                <p:cNvPicPr/>
                <p:nvPr/>
              </p:nvPicPr>
              <p:blipFill>
                <a:blip r:embed="rId799"/>
                <a:stretch>
                  <a:fillRect/>
                </a:stretch>
              </p:blipFill>
              <p:spPr>
                <a:xfrm>
                  <a:off x="5377876" y="343473"/>
                  <a:ext cx="41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0" name="Freihand 509">
                  <a:extLst>
                    <a:ext uri="{FF2B5EF4-FFF2-40B4-BE49-F238E27FC236}">
                      <a16:creationId xmlns:a16="http://schemas.microsoft.com/office/drawing/2014/main" id="{A3D46D3D-27FB-1D10-A908-FF721963E19C}"/>
                    </a:ext>
                  </a:extLst>
                </p14:cNvPr>
                <p14:cNvContentPartPr/>
                <p14:nvPr/>
              </p14:nvContentPartPr>
              <p14:xfrm>
                <a:off x="5435476" y="470193"/>
                <a:ext cx="215280" cy="71640"/>
              </p14:xfrm>
            </p:contentPart>
          </mc:Choice>
          <mc:Fallback xmlns="">
            <p:pic>
              <p:nvPicPr>
                <p:cNvPr id="510" name="Freihand 509">
                  <a:extLst>
                    <a:ext uri="{FF2B5EF4-FFF2-40B4-BE49-F238E27FC236}">
                      <a16:creationId xmlns:a16="http://schemas.microsoft.com/office/drawing/2014/main" id="{A3D46D3D-27FB-1D10-A908-FF721963E19C}"/>
                    </a:ext>
                  </a:extLst>
                </p:cNvPr>
                <p:cNvPicPr/>
                <p:nvPr/>
              </p:nvPicPr>
              <p:blipFill>
                <a:blip r:embed="rId801"/>
                <a:stretch>
                  <a:fillRect/>
                </a:stretch>
              </p:blipFill>
              <p:spPr>
                <a:xfrm>
                  <a:off x="5429356" y="464073"/>
                  <a:ext cx="227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1" name="Freihand 510">
                  <a:extLst>
                    <a:ext uri="{FF2B5EF4-FFF2-40B4-BE49-F238E27FC236}">
                      <a16:creationId xmlns:a16="http://schemas.microsoft.com/office/drawing/2014/main" id="{47C4A1D5-BFEE-7748-7749-F4FA810DACD7}"/>
                    </a:ext>
                  </a:extLst>
                </p14:cNvPr>
                <p14:cNvContentPartPr/>
                <p14:nvPr/>
              </p14:nvContentPartPr>
              <p14:xfrm>
                <a:off x="5670916" y="461553"/>
                <a:ext cx="165960" cy="163440"/>
              </p14:xfrm>
            </p:contentPart>
          </mc:Choice>
          <mc:Fallback xmlns="">
            <p:pic>
              <p:nvPicPr>
                <p:cNvPr id="511" name="Freihand 510">
                  <a:extLst>
                    <a:ext uri="{FF2B5EF4-FFF2-40B4-BE49-F238E27FC236}">
                      <a16:creationId xmlns:a16="http://schemas.microsoft.com/office/drawing/2014/main" id="{47C4A1D5-BFEE-7748-7749-F4FA810DACD7}"/>
                    </a:ext>
                  </a:extLst>
                </p:cNvPr>
                <p:cNvPicPr/>
                <p:nvPr/>
              </p:nvPicPr>
              <p:blipFill>
                <a:blip r:embed="rId803"/>
                <a:stretch>
                  <a:fillRect/>
                </a:stretch>
              </p:blipFill>
              <p:spPr>
                <a:xfrm>
                  <a:off x="5664796" y="455433"/>
                  <a:ext cx="178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2" name="Freihand 511">
                  <a:extLst>
                    <a:ext uri="{FF2B5EF4-FFF2-40B4-BE49-F238E27FC236}">
                      <a16:creationId xmlns:a16="http://schemas.microsoft.com/office/drawing/2014/main" id="{12B2C9A8-D38F-85F3-17CF-F86F2F5FF920}"/>
                    </a:ext>
                  </a:extLst>
                </p14:cNvPr>
                <p14:cNvContentPartPr/>
                <p14:nvPr/>
              </p14:nvContentPartPr>
              <p14:xfrm>
                <a:off x="6049276" y="448233"/>
                <a:ext cx="31680" cy="106200"/>
              </p14:xfrm>
            </p:contentPart>
          </mc:Choice>
          <mc:Fallback xmlns="">
            <p:pic>
              <p:nvPicPr>
                <p:cNvPr id="512" name="Freihand 511">
                  <a:extLst>
                    <a:ext uri="{FF2B5EF4-FFF2-40B4-BE49-F238E27FC236}">
                      <a16:creationId xmlns:a16="http://schemas.microsoft.com/office/drawing/2014/main" id="{12B2C9A8-D38F-85F3-17CF-F86F2F5FF920}"/>
                    </a:ext>
                  </a:extLst>
                </p:cNvPr>
                <p:cNvPicPr/>
                <p:nvPr/>
              </p:nvPicPr>
              <p:blipFill>
                <a:blip r:embed="rId805"/>
                <a:stretch>
                  <a:fillRect/>
                </a:stretch>
              </p:blipFill>
              <p:spPr>
                <a:xfrm>
                  <a:off x="6043156" y="442113"/>
                  <a:ext cx="43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3" name="Freihand 512">
                  <a:extLst>
                    <a:ext uri="{FF2B5EF4-FFF2-40B4-BE49-F238E27FC236}">
                      <a16:creationId xmlns:a16="http://schemas.microsoft.com/office/drawing/2014/main" id="{1614DB2D-9D31-C17F-E7CA-187F7CA38EB9}"/>
                    </a:ext>
                  </a:extLst>
                </p14:cNvPr>
                <p14:cNvContentPartPr/>
                <p14:nvPr/>
              </p14:nvContentPartPr>
              <p14:xfrm>
                <a:off x="5977996" y="398553"/>
                <a:ext cx="143280" cy="127800"/>
              </p14:xfrm>
            </p:contentPart>
          </mc:Choice>
          <mc:Fallback xmlns="">
            <p:pic>
              <p:nvPicPr>
                <p:cNvPr id="513" name="Freihand 512">
                  <a:extLst>
                    <a:ext uri="{FF2B5EF4-FFF2-40B4-BE49-F238E27FC236}">
                      <a16:creationId xmlns:a16="http://schemas.microsoft.com/office/drawing/2014/main" id="{1614DB2D-9D31-C17F-E7CA-187F7CA38EB9}"/>
                    </a:ext>
                  </a:extLst>
                </p:cNvPr>
                <p:cNvPicPr/>
                <p:nvPr/>
              </p:nvPicPr>
              <p:blipFill>
                <a:blip r:embed="rId807"/>
                <a:stretch>
                  <a:fillRect/>
                </a:stretch>
              </p:blipFill>
              <p:spPr>
                <a:xfrm>
                  <a:off x="5971876" y="392433"/>
                  <a:ext cx="155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4" name="Freihand 513">
                  <a:extLst>
                    <a:ext uri="{FF2B5EF4-FFF2-40B4-BE49-F238E27FC236}">
                      <a16:creationId xmlns:a16="http://schemas.microsoft.com/office/drawing/2014/main" id="{292A9553-32B6-1F72-1367-2BC17183E0C6}"/>
                    </a:ext>
                  </a:extLst>
                </p14:cNvPr>
                <p14:cNvContentPartPr/>
                <p14:nvPr/>
              </p14:nvContentPartPr>
              <p14:xfrm>
                <a:off x="6144676" y="495033"/>
                <a:ext cx="136440" cy="96120"/>
              </p14:xfrm>
            </p:contentPart>
          </mc:Choice>
          <mc:Fallback xmlns="">
            <p:pic>
              <p:nvPicPr>
                <p:cNvPr id="514" name="Freihand 513">
                  <a:extLst>
                    <a:ext uri="{FF2B5EF4-FFF2-40B4-BE49-F238E27FC236}">
                      <a16:creationId xmlns:a16="http://schemas.microsoft.com/office/drawing/2014/main" id="{292A9553-32B6-1F72-1367-2BC17183E0C6}"/>
                    </a:ext>
                  </a:extLst>
                </p:cNvPr>
                <p:cNvPicPr/>
                <p:nvPr/>
              </p:nvPicPr>
              <p:blipFill>
                <a:blip r:embed="rId809"/>
                <a:stretch>
                  <a:fillRect/>
                </a:stretch>
              </p:blipFill>
              <p:spPr>
                <a:xfrm>
                  <a:off x="6138556" y="488913"/>
                  <a:ext cx="148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5" name="Freihand 514">
                  <a:extLst>
                    <a:ext uri="{FF2B5EF4-FFF2-40B4-BE49-F238E27FC236}">
                      <a16:creationId xmlns:a16="http://schemas.microsoft.com/office/drawing/2014/main" id="{CEBD351C-AB07-04F5-B94E-F82894BA5ABA}"/>
                    </a:ext>
                  </a:extLst>
                </p14:cNvPr>
                <p14:cNvContentPartPr/>
                <p14:nvPr/>
              </p14:nvContentPartPr>
              <p14:xfrm>
                <a:off x="6275716" y="443913"/>
                <a:ext cx="126360" cy="138960"/>
              </p14:xfrm>
            </p:contentPart>
          </mc:Choice>
          <mc:Fallback xmlns="">
            <p:pic>
              <p:nvPicPr>
                <p:cNvPr id="515" name="Freihand 514">
                  <a:extLst>
                    <a:ext uri="{FF2B5EF4-FFF2-40B4-BE49-F238E27FC236}">
                      <a16:creationId xmlns:a16="http://schemas.microsoft.com/office/drawing/2014/main" id="{CEBD351C-AB07-04F5-B94E-F82894BA5ABA}"/>
                    </a:ext>
                  </a:extLst>
                </p:cNvPr>
                <p:cNvPicPr/>
                <p:nvPr/>
              </p:nvPicPr>
              <p:blipFill>
                <a:blip r:embed="rId811"/>
                <a:stretch>
                  <a:fillRect/>
                </a:stretch>
              </p:blipFill>
              <p:spPr>
                <a:xfrm>
                  <a:off x="6269596" y="437793"/>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6" name="Freihand 515">
                  <a:extLst>
                    <a:ext uri="{FF2B5EF4-FFF2-40B4-BE49-F238E27FC236}">
                      <a16:creationId xmlns:a16="http://schemas.microsoft.com/office/drawing/2014/main" id="{97259FAB-AC02-353F-A9AC-71C2BA5BBD4F}"/>
                    </a:ext>
                  </a:extLst>
                </p14:cNvPr>
                <p14:cNvContentPartPr/>
                <p14:nvPr/>
              </p14:nvContentPartPr>
              <p14:xfrm>
                <a:off x="6414676" y="370113"/>
                <a:ext cx="52200" cy="167040"/>
              </p14:xfrm>
            </p:contentPart>
          </mc:Choice>
          <mc:Fallback xmlns="">
            <p:pic>
              <p:nvPicPr>
                <p:cNvPr id="516" name="Freihand 515">
                  <a:extLst>
                    <a:ext uri="{FF2B5EF4-FFF2-40B4-BE49-F238E27FC236}">
                      <a16:creationId xmlns:a16="http://schemas.microsoft.com/office/drawing/2014/main" id="{97259FAB-AC02-353F-A9AC-71C2BA5BBD4F}"/>
                    </a:ext>
                  </a:extLst>
                </p:cNvPr>
                <p:cNvPicPr/>
                <p:nvPr/>
              </p:nvPicPr>
              <p:blipFill>
                <a:blip r:embed="rId813"/>
                <a:stretch>
                  <a:fillRect/>
                </a:stretch>
              </p:blipFill>
              <p:spPr>
                <a:xfrm>
                  <a:off x="6408556" y="363993"/>
                  <a:ext cx="64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7" name="Freihand 516">
                  <a:extLst>
                    <a:ext uri="{FF2B5EF4-FFF2-40B4-BE49-F238E27FC236}">
                      <a16:creationId xmlns:a16="http://schemas.microsoft.com/office/drawing/2014/main" id="{A0762C81-8518-4822-3455-43F4FB0B1A8E}"/>
                    </a:ext>
                  </a:extLst>
                </p14:cNvPr>
                <p14:cNvContentPartPr/>
                <p14:nvPr/>
              </p14:nvContentPartPr>
              <p14:xfrm>
                <a:off x="6581356" y="460473"/>
                <a:ext cx="68040" cy="116280"/>
              </p14:xfrm>
            </p:contentPart>
          </mc:Choice>
          <mc:Fallback xmlns="">
            <p:pic>
              <p:nvPicPr>
                <p:cNvPr id="517" name="Freihand 516">
                  <a:extLst>
                    <a:ext uri="{FF2B5EF4-FFF2-40B4-BE49-F238E27FC236}">
                      <a16:creationId xmlns:a16="http://schemas.microsoft.com/office/drawing/2014/main" id="{A0762C81-8518-4822-3455-43F4FB0B1A8E}"/>
                    </a:ext>
                  </a:extLst>
                </p:cNvPr>
                <p:cNvPicPr/>
                <p:nvPr/>
              </p:nvPicPr>
              <p:blipFill>
                <a:blip r:embed="rId815"/>
                <a:stretch>
                  <a:fillRect/>
                </a:stretch>
              </p:blipFill>
              <p:spPr>
                <a:xfrm>
                  <a:off x="6575236" y="454353"/>
                  <a:ext cx="80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8" name="Freihand 517">
                  <a:extLst>
                    <a:ext uri="{FF2B5EF4-FFF2-40B4-BE49-F238E27FC236}">
                      <a16:creationId xmlns:a16="http://schemas.microsoft.com/office/drawing/2014/main" id="{8CCCFC61-258C-6360-A6E0-66190835879F}"/>
                    </a:ext>
                  </a:extLst>
                </p14:cNvPr>
                <p14:cNvContentPartPr/>
                <p14:nvPr/>
              </p14:nvContentPartPr>
              <p14:xfrm>
                <a:off x="6700516" y="463713"/>
                <a:ext cx="162360" cy="63720"/>
              </p14:xfrm>
            </p:contentPart>
          </mc:Choice>
          <mc:Fallback xmlns="">
            <p:pic>
              <p:nvPicPr>
                <p:cNvPr id="518" name="Freihand 517">
                  <a:extLst>
                    <a:ext uri="{FF2B5EF4-FFF2-40B4-BE49-F238E27FC236}">
                      <a16:creationId xmlns:a16="http://schemas.microsoft.com/office/drawing/2014/main" id="{8CCCFC61-258C-6360-A6E0-66190835879F}"/>
                    </a:ext>
                  </a:extLst>
                </p:cNvPr>
                <p:cNvPicPr/>
                <p:nvPr/>
              </p:nvPicPr>
              <p:blipFill>
                <a:blip r:embed="rId817"/>
                <a:stretch>
                  <a:fillRect/>
                </a:stretch>
              </p:blipFill>
              <p:spPr>
                <a:xfrm>
                  <a:off x="6694396" y="457593"/>
                  <a:ext cx="17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9" name="Freihand 518">
                  <a:extLst>
                    <a:ext uri="{FF2B5EF4-FFF2-40B4-BE49-F238E27FC236}">
                      <a16:creationId xmlns:a16="http://schemas.microsoft.com/office/drawing/2014/main" id="{483E1093-9A46-F9F4-FAFC-4ADFB4328D51}"/>
                    </a:ext>
                  </a:extLst>
                </p14:cNvPr>
                <p14:cNvContentPartPr/>
                <p14:nvPr/>
              </p14:nvContentPartPr>
              <p14:xfrm>
                <a:off x="6784396" y="394953"/>
                <a:ext cx="6480" cy="7560"/>
              </p14:xfrm>
            </p:contentPart>
          </mc:Choice>
          <mc:Fallback xmlns="">
            <p:pic>
              <p:nvPicPr>
                <p:cNvPr id="519" name="Freihand 518">
                  <a:extLst>
                    <a:ext uri="{FF2B5EF4-FFF2-40B4-BE49-F238E27FC236}">
                      <a16:creationId xmlns:a16="http://schemas.microsoft.com/office/drawing/2014/main" id="{483E1093-9A46-F9F4-FAFC-4ADFB4328D51}"/>
                    </a:ext>
                  </a:extLst>
                </p:cNvPr>
                <p:cNvPicPr/>
                <p:nvPr/>
              </p:nvPicPr>
              <p:blipFill>
                <a:blip r:embed="rId819"/>
                <a:stretch>
                  <a:fillRect/>
                </a:stretch>
              </p:blipFill>
              <p:spPr>
                <a:xfrm>
                  <a:off x="6778276" y="388833"/>
                  <a:ext cx="18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20" name="Freihand 519">
                  <a:extLst>
                    <a:ext uri="{FF2B5EF4-FFF2-40B4-BE49-F238E27FC236}">
                      <a16:creationId xmlns:a16="http://schemas.microsoft.com/office/drawing/2014/main" id="{D6D97093-294E-5F9E-BE23-4E01DCBA9469}"/>
                    </a:ext>
                  </a:extLst>
                </p14:cNvPr>
                <p14:cNvContentPartPr/>
                <p14:nvPr/>
              </p14:nvContentPartPr>
              <p14:xfrm>
                <a:off x="6888796" y="329433"/>
                <a:ext cx="88200" cy="180360"/>
              </p14:xfrm>
            </p:contentPart>
          </mc:Choice>
          <mc:Fallback xmlns="">
            <p:pic>
              <p:nvPicPr>
                <p:cNvPr id="520" name="Freihand 519">
                  <a:extLst>
                    <a:ext uri="{FF2B5EF4-FFF2-40B4-BE49-F238E27FC236}">
                      <a16:creationId xmlns:a16="http://schemas.microsoft.com/office/drawing/2014/main" id="{D6D97093-294E-5F9E-BE23-4E01DCBA9469}"/>
                    </a:ext>
                  </a:extLst>
                </p:cNvPr>
                <p:cNvPicPr/>
                <p:nvPr/>
              </p:nvPicPr>
              <p:blipFill>
                <a:blip r:embed="rId821"/>
                <a:stretch>
                  <a:fillRect/>
                </a:stretch>
              </p:blipFill>
              <p:spPr>
                <a:xfrm>
                  <a:off x="6882676" y="323313"/>
                  <a:ext cx="100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2" name="Freihand 521">
                  <a:extLst>
                    <a:ext uri="{FF2B5EF4-FFF2-40B4-BE49-F238E27FC236}">
                      <a16:creationId xmlns:a16="http://schemas.microsoft.com/office/drawing/2014/main" id="{490DC8B6-C5CE-25CC-19E4-C98E3027291E}"/>
                    </a:ext>
                  </a:extLst>
                </p14:cNvPr>
                <p14:cNvContentPartPr/>
                <p14:nvPr/>
              </p14:nvContentPartPr>
              <p14:xfrm>
                <a:off x="4443316" y="783393"/>
                <a:ext cx="266040" cy="152280"/>
              </p14:xfrm>
            </p:contentPart>
          </mc:Choice>
          <mc:Fallback xmlns="">
            <p:pic>
              <p:nvPicPr>
                <p:cNvPr id="522" name="Freihand 521">
                  <a:extLst>
                    <a:ext uri="{FF2B5EF4-FFF2-40B4-BE49-F238E27FC236}">
                      <a16:creationId xmlns:a16="http://schemas.microsoft.com/office/drawing/2014/main" id="{490DC8B6-C5CE-25CC-19E4-C98E3027291E}"/>
                    </a:ext>
                  </a:extLst>
                </p:cNvPr>
                <p:cNvPicPr/>
                <p:nvPr/>
              </p:nvPicPr>
              <p:blipFill>
                <a:blip r:embed="rId823"/>
                <a:stretch>
                  <a:fillRect/>
                </a:stretch>
              </p:blipFill>
              <p:spPr>
                <a:xfrm>
                  <a:off x="4437196" y="777273"/>
                  <a:ext cx="278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992875B8-01CF-CCE1-DEF8-B4C0B0BB3C00}"/>
                    </a:ext>
                  </a:extLst>
                </p14:cNvPr>
                <p14:cNvContentPartPr/>
                <p14:nvPr/>
              </p14:nvContentPartPr>
              <p14:xfrm>
                <a:off x="4636276" y="651633"/>
                <a:ext cx="311040" cy="236520"/>
              </p14:xfrm>
            </p:contentPart>
          </mc:Choice>
          <mc:Fallback xmlns="">
            <p:pic>
              <p:nvPicPr>
                <p:cNvPr id="523" name="Freihand 522">
                  <a:extLst>
                    <a:ext uri="{FF2B5EF4-FFF2-40B4-BE49-F238E27FC236}">
                      <a16:creationId xmlns:a16="http://schemas.microsoft.com/office/drawing/2014/main" id="{992875B8-01CF-CCE1-DEF8-B4C0B0BB3C00}"/>
                    </a:ext>
                  </a:extLst>
                </p:cNvPr>
                <p:cNvPicPr/>
                <p:nvPr/>
              </p:nvPicPr>
              <p:blipFill>
                <a:blip r:embed="rId825"/>
                <a:stretch>
                  <a:fillRect/>
                </a:stretch>
              </p:blipFill>
              <p:spPr>
                <a:xfrm>
                  <a:off x="4630156" y="645513"/>
                  <a:ext cx="3232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4" name="Freihand 523">
                  <a:extLst>
                    <a:ext uri="{FF2B5EF4-FFF2-40B4-BE49-F238E27FC236}">
                      <a16:creationId xmlns:a16="http://schemas.microsoft.com/office/drawing/2014/main" id="{E93D341C-41C0-37CE-5362-76771C7DF33F}"/>
                    </a:ext>
                  </a:extLst>
                </p14:cNvPr>
                <p14:cNvContentPartPr/>
                <p14:nvPr/>
              </p14:nvContentPartPr>
              <p14:xfrm>
                <a:off x="5013556" y="652353"/>
                <a:ext cx="166680" cy="172440"/>
              </p14:xfrm>
            </p:contentPart>
          </mc:Choice>
          <mc:Fallback xmlns="">
            <p:pic>
              <p:nvPicPr>
                <p:cNvPr id="524" name="Freihand 523">
                  <a:extLst>
                    <a:ext uri="{FF2B5EF4-FFF2-40B4-BE49-F238E27FC236}">
                      <a16:creationId xmlns:a16="http://schemas.microsoft.com/office/drawing/2014/main" id="{E93D341C-41C0-37CE-5362-76771C7DF33F}"/>
                    </a:ext>
                  </a:extLst>
                </p:cNvPr>
                <p:cNvPicPr/>
                <p:nvPr/>
              </p:nvPicPr>
              <p:blipFill>
                <a:blip r:embed="rId827"/>
                <a:stretch>
                  <a:fillRect/>
                </a:stretch>
              </p:blipFill>
              <p:spPr>
                <a:xfrm>
                  <a:off x="5007436" y="646233"/>
                  <a:ext cx="178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5" name="Freihand 524">
                  <a:extLst>
                    <a:ext uri="{FF2B5EF4-FFF2-40B4-BE49-F238E27FC236}">
                      <a16:creationId xmlns:a16="http://schemas.microsoft.com/office/drawing/2014/main" id="{C9DA5C34-EE85-1D91-F983-EE9ED34BFB3E}"/>
                    </a:ext>
                  </a:extLst>
                </p14:cNvPr>
                <p14:cNvContentPartPr/>
                <p14:nvPr/>
              </p14:nvContentPartPr>
              <p14:xfrm>
                <a:off x="5214076" y="655953"/>
                <a:ext cx="172440" cy="123120"/>
              </p14:xfrm>
            </p:contentPart>
          </mc:Choice>
          <mc:Fallback xmlns="">
            <p:pic>
              <p:nvPicPr>
                <p:cNvPr id="525" name="Freihand 524">
                  <a:extLst>
                    <a:ext uri="{FF2B5EF4-FFF2-40B4-BE49-F238E27FC236}">
                      <a16:creationId xmlns:a16="http://schemas.microsoft.com/office/drawing/2014/main" id="{C9DA5C34-EE85-1D91-F983-EE9ED34BFB3E}"/>
                    </a:ext>
                  </a:extLst>
                </p:cNvPr>
                <p:cNvPicPr/>
                <p:nvPr/>
              </p:nvPicPr>
              <p:blipFill>
                <a:blip r:embed="rId829"/>
                <a:stretch>
                  <a:fillRect/>
                </a:stretch>
              </p:blipFill>
              <p:spPr>
                <a:xfrm>
                  <a:off x="5207956" y="649833"/>
                  <a:ext cx="184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6" name="Freihand 525">
                  <a:extLst>
                    <a:ext uri="{FF2B5EF4-FFF2-40B4-BE49-F238E27FC236}">
                      <a16:creationId xmlns:a16="http://schemas.microsoft.com/office/drawing/2014/main" id="{5167E9E7-3845-011D-E15D-536BF0BC6D8C}"/>
                    </a:ext>
                  </a:extLst>
                </p14:cNvPr>
                <p14:cNvContentPartPr/>
                <p14:nvPr/>
              </p14:nvContentPartPr>
              <p14:xfrm>
                <a:off x="5525476" y="685473"/>
                <a:ext cx="91800" cy="128160"/>
              </p14:xfrm>
            </p:contentPart>
          </mc:Choice>
          <mc:Fallback xmlns="">
            <p:pic>
              <p:nvPicPr>
                <p:cNvPr id="526" name="Freihand 525">
                  <a:extLst>
                    <a:ext uri="{FF2B5EF4-FFF2-40B4-BE49-F238E27FC236}">
                      <a16:creationId xmlns:a16="http://schemas.microsoft.com/office/drawing/2014/main" id="{5167E9E7-3845-011D-E15D-536BF0BC6D8C}"/>
                    </a:ext>
                  </a:extLst>
                </p:cNvPr>
                <p:cNvPicPr/>
                <p:nvPr/>
              </p:nvPicPr>
              <p:blipFill>
                <a:blip r:embed="rId831"/>
                <a:stretch>
                  <a:fillRect/>
                </a:stretch>
              </p:blipFill>
              <p:spPr>
                <a:xfrm>
                  <a:off x="5519356" y="679353"/>
                  <a:ext cx="104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7" name="Freihand 526">
                  <a:extLst>
                    <a:ext uri="{FF2B5EF4-FFF2-40B4-BE49-F238E27FC236}">
                      <a16:creationId xmlns:a16="http://schemas.microsoft.com/office/drawing/2014/main" id="{2C22AC89-C625-4D0A-DC51-61DB778DBFA2}"/>
                    </a:ext>
                  </a:extLst>
                </p14:cNvPr>
                <p14:cNvContentPartPr/>
                <p14:nvPr/>
              </p14:nvContentPartPr>
              <p14:xfrm>
                <a:off x="5648956" y="680433"/>
                <a:ext cx="83160" cy="104040"/>
              </p14:xfrm>
            </p:contentPart>
          </mc:Choice>
          <mc:Fallback xmlns="">
            <p:pic>
              <p:nvPicPr>
                <p:cNvPr id="527" name="Freihand 526">
                  <a:extLst>
                    <a:ext uri="{FF2B5EF4-FFF2-40B4-BE49-F238E27FC236}">
                      <a16:creationId xmlns:a16="http://schemas.microsoft.com/office/drawing/2014/main" id="{2C22AC89-C625-4D0A-DC51-61DB778DBFA2}"/>
                    </a:ext>
                  </a:extLst>
                </p:cNvPr>
                <p:cNvPicPr/>
                <p:nvPr/>
              </p:nvPicPr>
              <p:blipFill>
                <a:blip r:embed="rId833"/>
                <a:stretch>
                  <a:fillRect/>
                </a:stretch>
              </p:blipFill>
              <p:spPr>
                <a:xfrm>
                  <a:off x="5642836" y="674313"/>
                  <a:ext cx="9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8" name="Freihand 527">
                  <a:extLst>
                    <a:ext uri="{FF2B5EF4-FFF2-40B4-BE49-F238E27FC236}">
                      <a16:creationId xmlns:a16="http://schemas.microsoft.com/office/drawing/2014/main" id="{025A0D97-0F4B-4349-FE57-811A9C76F718}"/>
                    </a:ext>
                  </a:extLst>
                </p14:cNvPr>
                <p14:cNvContentPartPr/>
                <p14:nvPr/>
              </p14:nvContentPartPr>
              <p14:xfrm>
                <a:off x="5775676" y="595833"/>
                <a:ext cx="63360" cy="158400"/>
              </p14:xfrm>
            </p:contentPart>
          </mc:Choice>
          <mc:Fallback xmlns="">
            <p:pic>
              <p:nvPicPr>
                <p:cNvPr id="528" name="Freihand 527">
                  <a:extLst>
                    <a:ext uri="{FF2B5EF4-FFF2-40B4-BE49-F238E27FC236}">
                      <a16:creationId xmlns:a16="http://schemas.microsoft.com/office/drawing/2014/main" id="{025A0D97-0F4B-4349-FE57-811A9C76F718}"/>
                    </a:ext>
                  </a:extLst>
                </p:cNvPr>
                <p:cNvPicPr/>
                <p:nvPr/>
              </p:nvPicPr>
              <p:blipFill>
                <a:blip r:embed="rId835"/>
                <a:stretch>
                  <a:fillRect/>
                </a:stretch>
              </p:blipFill>
              <p:spPr>
                <a:xfrm>
                  <a:off x="5769556" y="589713"/>
                  <a:ext cx="75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29" name="Freihand 528">
                  <a:extLst>
                    <a:ext uri="{FF2B5EF4-FFF2-40B4-BE49-F238E27FC236}">
                      <a16:creationId xmlns:a16="http://schemas.microsoft.com/office/drawing/2014/main" id="{B67CF0DE-168D-B4FC-F8A2-78D6667CCDEB}"/>
                    </a:ext>
                  </a:extLst>
                </p14:cNvPr>
                <p14:cNvContentPartPr/>
                <p14:nvPr/>
              </p14:nvContentPartPr>
              <p14:xfrm>
                <a:off x="6036676" y="602673"/>
                <a:ext cx="198360" cy="246960"/>
              </p14:xfrm>
            </p:contentPart>
          </mc:Choice>
          <mc:Fallback xmlns="">
            <p:pic>
              <p:nvPicPr>
                <p:cNvPr id="529" name="Freihand 528">
                  <a:extLst>
                    <a:ext uri="{FF2B5EF4-FFF2-40B4-BE49-F238E27FC236}">
                      <a16:creationId xmlns:a16="http://schemas.microsoft.com/office/drawing/2014/main" id="{B67CF0DE-168D-B4FC-F8A2-78D6667CCDEB}"/>
                    </a:ext>
                  </a:extLst>
                </p:cNvPr>
                <p:cNvPicPr/>
                <p:nvPr/>
              </p:nvPicPr>
              <p:blipFill>
                <a:blip r:embed="rId837"/>
                <a:stretch>
                  <a:fillRect/>
                </a:stretch>
              </p:blipFill>
              <p:spPr>
                <a:xfrm>
                  <a:off x="6030556" y="596553"/>
                  <a:ext cx="210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0" name="Freihand 529">
                  <a:extLst>
                    <a:ext uri="{FF2B5EF4-FFF2-40B4-BE49-F238E27FC236}">
                      <a16:creationId xmlns:a16="http://schemas.microsoft.com/office/drawing/2014/main" id="{F36A51E8-DB00-47F9-2989-E5DD8E69FA51}"/>
                    </a:ext>
                  </a:extLst>
                </p14:cNvPr>
                <p14:cNvContentPartPr/>
                <p14:nvPr/>
              </p14:nvContentPartPr>
              <p14:xfrm>
                <a:off x="6262396" y="658113"/>
                <a:ext cx="66960" cy="122760"/>
              </p14:xfrm>
            </p:contentPart>
          </mc:Choice>
          <mc:Fallback xmlns="">
            <p:pic>
              <p:nvPicPr>
                <p:cNvPr id="530" name="Freihand 529">
                  <a:extLst>
                    <a:ext uri="{FF2B5EF4-FFF2-40B4-BE49-F238E27FC236}">
                      <a16:creationId xmlns:a16="http://schemas.microsoft.com/office/drawing/2014/main" id="{F36A51E8-DB00-47F9-2989-E5DD8E69FA51}"/>
                    </a:ext>
                  </a:extLst>
                </p:cNvPr>
                <p:cNvPicPr/>
                <p:nvPr/>
              </p:nvPicPr>
              <p:blipFill>
                <a:blip r:embed="rId839"/>
                <a:stretch>
                  <a:fillRect/>
                </a:stretch>
              </p:blipFill>
              <p:spPr>
                <a:xfrm>
                  <a:off x="6256276" y="651993"/>
                  <a:ext cx="79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1" name="Freihand 530">
                  <a:extLst>
                    <a:ext uri="{FF2B5EF4-FFF2-40B4-BE49-F238E27FC236}">
                      <a16:creationId xmlns:a16="http://schemas.microsoft.com/office/drawing/2014/main" id="{EDFF77BB-14C3-5B3B-2579-6D1978906527}"/>
                    </a:ext>
                  </a:extLst>
                </p14:cNvPr>
                <p14:cNvContentPartPr/>
                <p14:nvPr/>
              </p14:nvContentPartPr>
              <p14:xfrm>
                <a:off x="6342316" y="607713"/>
                <a:ext cx="43200" cy="159840"/>
              </p14:xfrm>
            </p:contentPart>
          </mc:Choice>
          <mc:Fallback xmlns="">
            <p:pic>
              <p:nvPicPr>
                <p:cNvPr id="531" name="Freihand 530">
                  <a:extLst>
                    <a:ext uri="{FF2B5EF4-FFF2-40B4-BE49-F238E27FC236}">
                      <a16:creationId xmlns:a16="http://schemas.microsoft.com/office/drawing/2014/main" id="{EDFF77BB-14C3-5B3B-2579-6D1978906527}"/>
                    </a:ext>
                  </a:extLst>
                </p:cNvPr>
                <p:cNvPicPr/>
                <p:nvPr/>
              </p:nvPicPr>
              <p:blipFill>
                <a:blip r:embed="rId841"/>
                <a:stretch>
                  <a:fillRect/>
                </a:stretch>
              </p:blipFill>
              <p:spPr>
                <a:xfrm>
                  <a:off x="6336196" y="601593"/>
                  <a:ext cx="55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32" name="Freihand 531">
                  <a:extLst>
                    <a:ext uri="{FF2B5EF4-FFF2-40B4-BE49-F238E27FC236}">
                      <a16:creationId xmlns:a16="http://schemas.microsoft.com/office/drawing/2014/main" id="{A049A4EC-EE7E-51E6-4B42-35AA5B22F9A5}"/>
                    </a:ext>
                  </a:extLst>
                </p14:cNvPr>
                <p14:cNvContentPartPr/>
                <p14:nvPr/>
              </p14:nvContentPartPr>
              <p14:xfrm>
                <a:off x="6426916" y="639033"/>
                <a:ext cx="100440" cy="154440"/>
              </p14:xfrm>
            </p:contentPart>
          </mc:Choice>
          <mc:Fallback xmlns="">
            <p:pic>
              <p:nvPicPr>
                <p:cNvPr id="532" name="Freihand 531">
                  <a:extLst>
                    <a:ext uri="{FF2B5EF4-FFF2-40B4-BE49-F238E27FC236}">
                      <a16:creationId xmlns:a16="http://schemas.microsoft.com/office/drawing/2014/main" id="{A049A4EC-EE7E-51E6-4B42-35AA5B22F9A5}"/>
                    </a:ext>
                  </a:extLst>
                </p:cNvPr>
                <p:cNvPicPr/>
                <p:nvPr/>
              </p:nvPicPr>
              <p:blipFill>
                <a:blip r:embed="rId843"/>
                <a:stretch>
                  <a:fillRect/>
                </a:stretch>
              </p:blipFill>
              <p:spPr>
                <a:xfrm>
                  <a:off x="6420796" y="632913"/>
                  <a:ext cx="112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3" name="Freihand 532">
                  <a:extLst>
                    <a:ext uri="{FF2B5EF4-FFF2-40B4-BE49-F238E27FC236}">
                      <a16:creationId xmlns:a16="http://schemas.microsoft.com/office/drawing/2014/main" id="{357208A9-4F1F-96C4-3FA9-E1C7CFA0ADF4}"/>
                    </a:ext>
                  </a:extLst>
                </p14:cNvPr>
                <p14:cNvContentPartPr/>
                <p14:nvPr/>
              </p14:nvContentPartPr>
              <p14:xfrm>
                <a:off x="6568756" y="572073"/>
                <a:ext cx="176760" cy="183960"/>
              </p14:xfrm>
            </p:contentPart>
          </mc:Choice>
          <mc:Fallback xmlns="">
            <p:pic>
              <p:nvPicPr>
                <p:cNvPr id="533" name="Freihand 532">
                  <a:extLst>
                    <a:ext uri="{FF2B5EF4-FFF2-40B4-BE49-F238E27FC236}">
                      <a16:creationId xmlns:a16="http://schemas.microsoft.com/office/drawing/2014/main" id="{357208A9-4F1F-96C4-3FA9-E1C7CFA0ADF4}"/>
                    </a:ext>
                  </a:extLst>
                </p:cNvPr>
                <p:cNvPicPr/>
                <p:nvPr/>
              </p:nvPicPr>
              <p:blipFill>
                <a:blip r:embed="rId845"/>
                <a:stretch>
                  <a:fillRect/>
                </a:stretch>
              </p:blipFill>
              <p:spPr>
                <a:xfrm>
                  <a:off x="6562636" y="565953"/>
                  <a:ext cx="189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5" name="Freihand 534">
                  <a:extLst>
                    <a:ext uri="{FF2B5EF4-FFF2-40B4-BE49-F238E27FC236}">
                      <a16:creationId xmlns:a16="http://schemas.microsoft.com/office/drawing/2014/main" id="{51A61AD5-EA64-949A-F6EA-BB4F24064284}"/>
                    </a:ext>
                  </a:extLst>
                </p14:cNvPr>
                <p14:cNvContentPartPr/>
                <p14:nvPr/>
              </p14:nvContentPartPr>
              <p14:xfrm>
                <a:off x="4392916" y="1140873"/>
                <a:ext cx="206640" cy="95400"/>
              </p14:xfrm>
            </p:contentPart>
          </mc:Choice>
          <mc:Fallback xmlns="">
            <p:pic>
              <p:nvPicPr>
                <p:cNvPr id="535" name="Freihand 534">
                  <a:extLst>
                    <a:ext uri="{FF2B5EF4-FFF2-40B4-BE49-F238E27FC236}">
                      <a16:creationId xmlns:a16="http://schemas.microsoft.com/office/drawing/2014/main" id="{51A61AD5-EA64-949A-F6EA-BB4F24064284}"/>
                    </a:ext>
                  </a:extLst>
                </p:cNvPr>
                <p:cNvPicPr/>
                <p:nvPr/>
              </p:nvPicPr>
              <p:blipFill>
                <a:blip r:embed="rId847"/>
                <a:stretch>
                  <a:fillRect/>
                </a:stretch>
              </p:blipFill>
              <p:spPr>
                <a:xfrm>
                  <a:off x="4386796" y="1134753"/>
                  <a:ext cx="218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6" name="Freihand 535">
                  <a:extLst>
                    <a:ext uri="{FF2B5EF4-FFF2-40B4-BE49-F238E27FC236}">
                      <a16:creationId xmlns:a16="http://schemas.microsoft.com/office/drawing/2014/main" id="{72059BC9-2589-C930-9E63-2C4ED559DF65}"/>
                    </a:ext>
                  </a:extLst>
                </p14:cNvPr>
                <p14:cNvContentPartPr/>
                <p14:nvPr/>
              </p14:nvContentPartPr>
              <p14:xfrm>
                <a:off x="4628356" y="1026393"/>
                <a:ext cx="73440" cy="164520"/>
              </p14:xfrm>
            </p:contentPart>
          </mc:Choice>
          <mc:Fallback xmlns="">
            <p:pic>
              <p:nvPicPr>
                <p:cNvPr id="536" name="Freihand 535">
                  <a:extLst>
                    <a:ext uri="{FF2B5EF4-FFF2-40B4-BE49-F238E27FC236}">
                      <a16:creationId xmlns:a16="http://schemas.microsoft.com/office/drawing/2014/main" id="{72059BC9-2589-C930-9E63-2C4ED559DF65}"/>
                    </a:ext>
                  </a:extLst>
                </p:cNvPr>
                <p:cNvPicPr/>
                <p:nvPr/>
              </p:nvPicPr>
              <p:blipFill>
                <a:blip r:embed="rId849"/>
                <a:stretch>
                  <a:fillRect/>
                </a:stretch>
              </p:blipFill>
              <p:spPr>
                <a:xfrm>
                  <a:off x="4622236" y="1020273"/>
                  <a:ext cx="85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7" name="Freihand 536">
                  <a:extLst>
                    <a:ext uri="{FF2B5EF4-FFF2-40B4-BE49-F238E27FC236}">
                      <a16:creationId xmlns:a16="http://schemas.microsoft.com/office/drawing/2014/main" id="{B86089FB-E886-8945-B929-2E76BF25118F}"/>
                    </a:ext>
                  </a:extLst>
                </p14:cNvPr>
                <p14:cNvContentPartPr/>
                <p14:nvPr/>
              </p14:nvContentPartPr>
              <p14:xfrm>
                <a:off x="4889356" y="1046553"/>
                <a:ext cx="67320" cy="122040"/>
              </p14:xfrm>
            </p:contentPart>
          </mc:Choice>
          <mc:Fallback xmlns="">
            <p:pic>
              <p:nvPicPr>
                <p:cNvPr id="537" name="Freihand 536">
                  <a:extLst>
                    <a:ext uri="{FF2B5EF4-FFF2-40B4-BE49-F238E27FC236}">
                      <a16:creationId xmlns:a16="http://schemas.microsoft.com/office/drawing/2014/main" id="{B86089FB-E886-8945-B929-2E76BF25118F}"/>
                    </a:ext>
                  </a:extLst>
                </p:cNvPr>
                <p:cNvPicPr/>
                <p:nvPr/>
              </p:nvPicPr>
              <p:blipFill>
                <a:blip r:embed="rId851"/>
                <a:stretch>
                  <a:fillRect/>
                </a:stretch>
              </p:blipFill>
              <p:spPr>
                <a:xfrm>
                  <a:off x="4883236" y="1040433"/>
                  <a:ext cx="7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38" name="Freihand 537">
                  <a:extLst>
                    <a:ext uri="{FF2B5EF4-FFF2-40B4-BE49-F238E27FC236}">
                      <a16:creationId xmlns:a16="http://schemas.microsoft.com/office/drawing/2014/main" id="{7747EFCE-BEA0-DA6C-6A6E-5D9FAA3EE87F}"/>
                    </a:ext>
                  </a:extLst>
                </p14:cNvPr>
                <p14:cNvContentPartPr/>
                <p14:nvPr/>
              </p14:nvContentPartPr>
              <p14:xfrm>
                <a:off x="4999516" y="1014153"/>
                <a:ext cx="74880" cy="128520"/>
              </p14:xfrm>
            </p:contentPart>
          </mc:Choice>
          <mc:Fallback xmlns="">
            <p:pic>
              <p:nvPicPr>
                <p:cNvPr id="538" name="Freihand 537">
                  <a:extLst>
                    <a:ext uri="{FF2B5EF4-FFF2-40B4-BE49-F238E27FC236}">
                      <a16:creationId xmlns:a16="http://schemas.microsoft.com/office/drawing/2014/main" id="{7747EFCE-BEA0-DA6C-6A6E-5D9FAA3EE87F}"/>
                    </a:ext>
                  </a:extLst>
                </p:cNvPr>
                <p:cNvPicPr/>
                <p:nvPr/>
              </p:nvPicPr>
              <p:blipFill>
                <a:blip r:embed="rId853"/>
                <a:stretch>
                  <a:fillRect/>
                </a:stretch>
              </p:blipFill>
              <p:spPr>
                <a:xfrm>
                  <a:off x="4993396" y="1008033"/>
                  <a:ext cx="8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1" name="Freihand 540">
                  <a:extLst>
                    <a:ext uri="{FF2B5EF4-FFF2-40B4-BE49-F238E27FC236}">
                      <a16:creationId xmlns:a16="http://schemas.microsoft.com/office/drawing/2014/main" id="{5EE7C8F9-A917-0450-ACAE-A954894AA4D6}"/>
                    </a:ext>
                  </a:extLst>
                </p14:cNvPr>
                <p14:cNvContentPartPr/>
                <p14:nvPr/>
              </p14:nvContentPartPr>
              <p14:xfrm>
                <a:off x="5199676" y="805713"/>
                <a:ext cx="298800" cy="387000"/>
              </p14:xfrm>
            </p:contentPart>
          </mc:Choice>
          <mc:Fallback xmlns="">
            <p:pic>
              <p:nvPicPr>
                <p:cNvPr id="541" name="Freihand 540">
                  <a:extLst>
                    <a:ext uri="{FF2B5EF4-FFF2-40B4-BE49-F238E27FC236}">
                      <a16:creationId xmlns:a16="http://schemas.microsoft.com/office/drawing/2014/main" id="{5EE7C8F9-A917-0450-ACAE-A954894AA4D6}"/>
                    </a:ext>
                  </a:extLst>
                </p:cNvPr>
                <p:cNvPicPr/>
                <p:nvPr/>
              </p:nvPicPr>
              <p:blipFill>
                <a:blip r:embed="rId855"/>
                <a:stretch>
                  <a:fillRect/>
                </a:stretch>
              </p:blipFill>
              <p:spPr>
                <a:xfrm>
                  <a:off x="5193556" y="799593"/>
                  <a:ext cx="3110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2" name="Freihand 541">
                  <a:extLst>
                    <a:ext uri="{FF2B5EF4-FFF2-40B4-BE49-F238E27FC236}">
                      <a16:creationId xmlns:a16="http://schemas.microsoft.com/office/drawing/2014/main" id="{95C243F5-73DB-4754-4E13-A0A8EACB1C61}"/>
                    </a:ext>
                  </a:extLst>
                </p14:cNvPr>
                <p14:cNvContentPartPr/>
                <p14:nvPr/>
              </p14:nvContentPartPr>
              <p14:xfrm>
                <a:off x="5374636" y="830553"/>
                <a:ext cx="9720" cy="23040"/>
              </p14:xfrm>
            </p:contentPart>
          </mc:Choice>
          <mc:Fallback xmlns="">
            <p:pic>
              <p:nvPicPr>
                <p:cNvPr id="542" name="Freihand 541">
                  <a:extLst>
                    <a:ext uri="{FF2B5EF4-FFF2-40B4-BE49-F238E27FC236}">
                      <a16:creationId xmlns:a16="http://schemas.microsoft.com/office/drawing/2014/main" id="{95C243F5-73DB-4754-4E13-A0A8EACB1C61}"/>
                    </a:ext>
                  </a:extLst>
                </p:cNvPr>
                <p:cNvPicPr/>
                <p:nvPr/>
              </p:nvPicPr>
              <p:blipFill>
                <a:blip r:embed="rId857"/>
                <a:stretch>
                  <a:fillRect/>
                </a:stretch>
              </p:blipFill>
              <p:spPr>
                <a:xfrm>
                  <a:off x="5368516" y="824433"/>
                  <a:ext cx="21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4" name="Freihand 543">
                  <a:extLst>
                    <a:ext uri="{FF2B5EF4-FFF2-40B4-BE49-F238E27FC236}">
                      <a16:creationId xmlns:a16="http://schemas.microsoft.com/office/drawing/2014/main" id="{A03E2B0E-AE74-072F-9B57-12BE1CE101E2}"/>
                    </a:ext>
                  </a:extLst>
                </p14:cNvPr>
                <p14:cNvContentPartPr/>
                <p14:nvPr/>
              </p14:nvContentPartPr>
              <p14:xfrm>
                <a:off x="5774596" y="839193"/>
                <a:ext cx="39240" cy="215640"/>
              </p14:xfrm>
            </p:contentPart>
          </mc:Choice>
          <mc:Fallback xmlns="">
            <p:pic>
              <p:nvPicPr>
                <p:cNvPr id="544" name="Freihand 543">
                  <a:extLst>
                    <a:ext uri="{FF2B5EF4-FFF2-40B4-BE49-F238E27FC236}">
                      <a16:creationId xmlns:a16="http://schemas.microsoft.com/office/drawing/2014/main" id="{A03E2B0E-AE74-072F-9B57-12BE1CE101E2}"/>
                    </a:ext>
                  </a:extLst>
                </p:cNvPr>
                <p:cNvPicPr/>
                <p:nvPr/>
              </p:nvPicPr>
              <p:blipFill>
                <a:blip r:embed="rId859"/>
                <a:stretch>
                  <a:fillRect/>
                </a:stretch>
              </p:blipFill>
              <p:spPr>
                <a:xfrm>
                  <a:off x="5768476" y="833073"/>
                  <a:ext cx="51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5" name="Freihand 544">
                  <a:extLst>
                    <a:ext uri="{FF2B5EF4-FFF2-40B4-BE49-F238E27FC236}">
                      <a16:creationId xmlns:a16="http://schemas.microsoft.com/office/drawing/2014/main" id="{623E1441-86A0-7448-D630-0B6EB7521216}"/>
                    </a:ext>
                  </a:extLst>
                </p14:cNvPr>
                <p14:cNvContentPartPr/>
                <p14:nvPr/>
              </p14:nvContentPartPr>
              <p14:xfrm>
                <a:off x="5811316" y="826953"/>
                <a:ext cx="224280" cy="192960"/>
              </p14:xfrm>
            </p:contentPart>
          </mc:Choice>
          <mc:Fallback xmlns="">
            <p:pic>
              <p:nvPicPr>
                <p:cNvPr id="545" name="Freihand 544">
                  <a:extLst>
                    <a:ext uri="{FF2B5EF4-FFF2-40B4-BE49-F238E27FC236}">
                      <a16:creationId xmlns:a16="http://schemas.microsoft.com/office/drawing/2014/main" id="{623E1441-86A0-7448-D630-0B6EB7521216}"/>
                    </a:ext>
                  </a:extLst>
                </p:cNvPr>
                <p:cNvPicPr/>
                <p:nvPr/>
              </p:nvPicPr>
              <p:blipFill>
                <a:blip r:embed="rId861"/>
                <a:stretch>
                  <a:fillRect/>
                </a:stretch>
              </p:blipFill>
              <p:spPr>
                <a:xfrm>
                  <a:off x="5805196" y="820833"/>
                  <a:ext cx="236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6" name="Freihand 545">
                  <a:extLst>
                    <a:ext uri="{FF2B5EF4-FFF2-40B4-BE49-F238E27FC236}">
                      <a16:creationId xmlns:a16="http://schemas.microsoft.com/office/drawing/2014/main" id="{73141C93-63CB-6129-AB7D-738CCC672067}"/>
                    </a:ext>
                  </a:extLst>
                </p14:cNvPr>
                <p14:cNvContentPartPr/>
                <p14:nvPr/>
              </p14:nvContentPartPr>
              <p14:xfrm>
                <a:off x="6126676" y="923793"/>
                <a:ext cx="85320" cy="147960"/>
              </p14:xfrm>
            </p:contentPart>
          </mc:Choice>
          <mc:Fallback xmlns="">
            <p:pic>
              <p:nvPicPr>
                <p:cNvPr id="546" name="Freihand 545">
                  <a:extLst>
                    <a:ext uri="{FF2B5EF4-FFF2-40B4-BE49-F238E27FC236}">
                      <a16:creationId xmlns:a16="http://schemas.microsoft.com/office/drawing/2014/main" id="{73141C93-63CB-6129-AB7D-738CCC672067}"/>
                    </a:ext>
                  </a:extLst>
                </p:cNvPr>
                <p:cNvPicPr/>
                <p:nvPr/>
              </p:nvPicPr>
              <p:blipFill>
                <a:blip r:embed="rId863"/>
                <a:stretch>
                  <a:fillRect/>
                </a:stretch>
              </p:blipFill>
              <p:spPr>
                <a:xfrm>
                  <a:off x="6120556" y="917673"/>
                  <a:ext cx="97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7" name="Freihand 546">
                  <a:extLst>
                    <a:ext uri="{FF2B5EF4-FFF2-40B4-BE49-F238E27FC236}">
                      <a16:creationId xmlns:a16="http://schemas.microsoft.com/office/drawing/2014/main" id="{E5DEB6BB-9786-7AA7-3281-EC64EE7E7075}"/>
                    </a:ext>
                  </a:extLst>
                </p14:cNvPr>
                <p14:cNvContentPartPr/>
                <p14:nvPr/>
              </p14:nvContentPartPr>
              <p14:xfrm>
                <a:off x="6241876" y="923793"/>
                <a:ext cx="227880" cy="116640"/>
              </p14:xfrm>
            </p:contentPart>
          </mc:Choice>
          <mc:Fallback xmlns="">
            <p:pic>
              <p:nvPicPr>
                <p:cNvPr id="547" name="Freihand 546">
                  <a:extLst>
                    <a:ext uri="{FF2B5EF4-FFF2-40B4-BE49-F238E27FC236}">
                      <a16:creationId xmlns:a16="http://schemas.microsoft.com/office/drawing/2014/main" id="{E5DEB6BB-9786-7AA7-3281-EC64EE7E7075}"/>
                    </a:ext>
                  </a:extLst>
                </p:cNvPr>
                <p:cNvPicPr/>
                <p:nvPr/>
              </p:nvPicPr>
              <p:blipFill>
                <a:blip r:embed="rId865"/>
                <a:stretch>
                  <a:fillRect/>
                </a:stretch>
              </p:blipFill>
              <p:spPr>
                <a:xfrm>
                  <a:off x="6235756" y="917673"/>
                  <a:ext cx="24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8" name="Freihand 547">
                  <a:extLst>
                    <a:ext uri="{FF2B5EF4-FFF2-40B4-BE49-F238E27FC236}">
                      <a16:creationId xmlns:a16="http://schemas.microsoft.com/office/drawing/2014/main" id="{FC4B5EDA-DEC4-E919-5EC9-F4A9D8FA7569}"/>
                    </a:ext>
                  </a:extLst>
                </p14:cNvPr>
                <p14:cNvContentPartPr/>
                <p14:nvPr/>
              </p14:nvContentPartPr>
              <p14:xfrm>
                <a:off x="6497116" y="914073"/>
                <a:ext cx="58680" cy="222480"/>
              </p14:xfrm>
            </p:contentPart>
          </mc:Choice>
          <mc:Fallback xmlns="">
            <p:pic>
              <p:nvPicPr>
                <p:cNvPr id="548" name="Freihand 547">
                  <a:extLst>
                    <a:ext uri="{FF2B5EF4-FFF2-40B4-BE49-F238E27FC236}">
                      <a16:creationId xmlns:a16="http://schemas.microsoft.com/office/drawing/2014/main" id="{FC4B5EDA-DEC4-E919-5EC9-F4A9D8FA7569}"/>
                    </a:ext>
                  </a:extLst>
                </p:cNvPr>
                <p:cNvPicPr/>
                <p:nvPr/>
              </p:nvPicPr>
              <p:blipFill>
                <a:blip r:embed="rId867"/>
                <a:stretch>
                  <a:fillRect/>
                </a:stretch>
              </p:blipFill>
              <p:spPr>
                <a:xfrm>
                  <a:off x="6490996" y="907953"/>
                  <a:ext cx="70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51" name="Freihand 550">
                  <a:extLst>
                    <a:ext uri="{FF2B5EF4-FFF2-40B4-BE49-F238E27FC236}">
                      <a16:creationId xmlns:a16="http://schemas.microsoft.com/office/drawing/2014/main" id="{76977FBA-9165-F438-6B5C-EAF5E440FCE3}"/>
                    </a:ext>
                  </a:extLst>
                </p14:cNvPr>
                <p14:cNvContentPartPr/>
                <p14:nvPr/>
              </p14:nvContentPartPr>
              <p14:xfrm>
                <a:off x="2177116" y="4722513"/>
                <a:ext cx="372240" cy="218520"/>
              </p14:xfrm>
            </p:contentPart>
          </mc:Choice>
          <mc:Fallback xmlns="">
            <p:pic>
              <p:nvPicPr>
                <p:cNvPr id="551" name="Freihand 550">
                  <a:extLst>
                    <a:ext uri="{FF2B5EF4-FFF2-40B4-BE49-F238E27FC236}">
                      <a16:creationId xmlns:a16="http://schemas.microsoft.com/office/drawing/2014/main" id="{76977FBA-9165-F438-6B5C-EAF5E440FCE3}"/>
                    </a:ext>
                  </a:extLst>
                </p:cNvPr>
                <p:cNvPicPr/>
                <p:nvPr/>
              </p:nvPicPr>
              <p:blipFill>
                <a:blip r:embed="rId869"/>
                <a:stretch>
                  <a:fillRect/>
                </a:stretch>
              </p:blipFill>
              <p:spPr>
                <a:xfrm>
                  <a:off x="2170996" y="4716393"/>
                  <a:ext cx="384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2" name="Freihand 551">
                  <a:extLst>
                    <a:ext uri="{FF2B5EF4-FFF2-40B4-BE49-F238E27FC236}">
                      <a16:creationId xmlns:a16="http://schemas.microsoft.com/office/drawing/2014/main" id="{84C48F34-FCFC-5C02-C730-A347A7A4CE3E}"/>
                    </a:ext>
                  </a:extLst>
                </p14:cNvPr>
                <p14:cNvContentPartPr/>
                <p14:nvPr/>
              </p14:nvContentPartPr>
              <p14:xfrm>
                <a:off x="2523796" y="4673553"/>
                <a:ext cx="113400" cy="128520"/>
              </p14:xfrm>
            </p:contentPart>
          </mc:Choice>
          <mc:Fallback xmlns="">
            <p:pic>
              <p:nvPicPr>
                <p:cNvPr id="552" name="Freihand 551">
                  <a:extLst>
                    <a:ext uri="{FF2B5EF4-FFF2-40B4-BE49-F238E27FC236}">
                      <a16:creationId xmlns:a16="http://schemas.microsoft.com/office/drawing/2014/main" id="{84C48F34-FCFC-5C02-C730-A347A7A4CE3E}"/>
                    </a:ext>
                  </a:extLst>
                </p:cNvPr>
                <p:cNvPicPr/>
                <p:nvPr/>
              </p:nvPicPr>
              <p:blipFill>
                <a:blip r:embed="rId871"/>
                <a:stretch>
                  <a:fillRect/>
                </a:stretch>
              </p:blipFill>
              <p:spPr>
                <a:xfrm>
                  <a:off x="2517676" y="4667433"/>
                  <a:ext cx="125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3" name="Freihand 552">
                  <a:extLst>
                    <a:ext uri="{FF2B5EF4-FFF2-40B4-BE49-F238E27FC236}">
                      <a16:creationId xmlns:a16="http://schemas.microsoft.com/office/drawing/2014/main" id="{3332BC3C-C585-F9D4-5B8E-C4910B221FCC}"/>
                    </a:ext>
                  </a:extLst>
                </p14:cNvPr>
                <p14:cNvContentPartPr/>
                <p14:nvPr/>
              </p14:nvContentPartPr>
              <p14:xfrm>
                <a:off x="2205916" y="4437393"/>
                <a:ext cx="445680" cy="281160"/>
              </p14:xfrm>
            </p:contentPart>
          </mc:Choice>
          <mc:Fallback xmlns="">
            <p:pic>
              <p:nvPicPr>
                <p:cNvPr id="553" name="Freihand 552">
                  <a:extLst>
                    <a:ext uri="{FF2B5EF4-FFF2-40B4-BE49-F238E27FC236}">
                      <a16:creationId xmlns:a16="http://schemas.microsoft.com/office/drawing/2014/main" id="{3332BC3C-C585-F9D4-5B8E-C4910B221FCC}"/>
                    </a:ext>
                  </a:extLst>
                </p:cNvPr>
                <p:cNvPicPr/>
                <p:nvPr/>
              </p:nvPicPr>
              <p:blipFill>
                <a:blip r:embed="rId873"/>
                <a:stretch>
                  <a:fillRect/>
                </a:stretch>
              </p:blipFill>
              <p:spPr>
                <a:xfrm>
                  <a:off x="2199796" y="4431273"/>
                  <a:ext cx="4579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54" name="Freihand 553">
                  <a:extLst>
                    <a:ext uri="{FF2B5EF4-FFF2-40B4-BE49-F238E27FC236}">
                      <a16:creationId xmlns:a16="http://schemas.microsoft.com/office/drawing/2014/main" id="{EB7F640E-BA41-5838-C983-860244545DE5}"/>
                    </a:ext>
                  </a:extLst>
                </p14:cNvPr>
                <p14:cNvContentPartPr/>
                <p14:nvPr/>
              </p14:nvContentPartPr>
              <p14:xfrm>
                <a:off x="2107276" y="4390593"/>
                <a:ext cx="144360" cy="183600"/>
              </p14:xfrm>
            </p:contentPart>
          </mc:Choice>
          <mc:Fallback xmlns="">
            <p:pic>
              <p:nvPicPr>
                <p:cNvPr id="554" name="Freihand 553">
                  <a:extLst>
                    <a:ext uri="{FF2B5EF4-FFF2-40B4-BE49-F238E27FC236}">
                      <a16:creationId xmlns:a16="http://schemas.microsoft.com/office/drawing/2014/main" id="{EB7F640E-BA41-5838-C983-860244545DE5}"/>
                    </a:ext>
                  </a:extLst>
                </p:cNvPr>
                <p:cNvPicPr/>
                <p:nvPr/>
              </p:nvPicPr>
              <p:blipFill>
                <a:blip r:embed="rId875"/>
                <a:stretch>
                  <a:fillRect/>
                </a:stretch>
              </p:blipFill>
              <p:spPr>
                <a:xfrm>
                  <a:off x="2101156" y="4384473"/>
                  <a:ext cx="156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6" name="Freihand 555">
                  <a:extLst>
                    <a:ext uri="{FF2B5EF4-FFF2-40B4-BE49-F238E27FC236}">
                      <a16:creationId xmlns:a16="http://schemas.microsoft.com/office/drawing/2014/main" id="{A9D6B5F8-E07F-F129-63C5-4C00966EE0E4}"/>
                    </a:ext>
                  </a:extLst>
                </p14:cNvPr>
                <p14:cNvContentPartPr/>
                <p14:nvPr/>
              </p14:nvContentPartPr>
              <p14:xfrm>
                <a:off x="2010436" y="4409673"/>
                <a:ext cx="63360" cy="7200"/>
              </p14:xfrm>
            </p:contentPart>
          </mc:Choice>
          <mc:Fallback xmlns="">
            <p:pic>
              <p:nvPicPr>
                <p:cNvPr id="556" name="Freihand 555">
                  <a:extLst>
                    <a:ext uri="{FF2B5EF4-FFF2-40B4-BE49-F238E27FC236}">
                      <a16:creationId xmlns:a16="http://schemas.microsoft.com/office/drawing/2014/main" id="{A9D6B5F8-E07F-F129-63C5-4C00966EE0E4}"/>
                    </a:ext>
                  </a:extLst>
                </p:cNvPr>
                <p:cNvPicPr/>
                <p:nvPr/>
              </p:nvPicPr>
              <p:blipFill>
                <a:blip r:embed="rId877"/>
                <a:stretch>
                  <a:fillRect/>
                </a:stretch>
              </p:blipFill>
              <p:spPr>
                <a:xfrm>
                  <a:off x="2004316" y="4403553"/>
                  <a:ext cx="75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57" name="Freihand 556">
                  <a:extLst>
                    <a:ext uri="{FF2B5EF4-FFF2-40B4-BE49-F238E27FC236}">
                      <a16:creationId xmlns:a16="http://schemas.microsoft.com/office/drawing/2014/main" id="{99C9CDF4-C148-07E0-1A62-A6793C829879}"/>
                    </a:ext>
                  </a:extLst>
                </p14:cNvPr>
                <p14:cNvContentPartPr/>
                <p14:nvPr/>
              </p14:nvContentPartPr>
              <p14:xfrm>
                <a:off x="1796596" y="4414713"/>
                <a:ext cx="182520" cy="5400"/>
              </p14:xfrm>
            </p:contentPart>
          </mc:Choice>
          <mc:Fallback xmlns="">
            <p:pic>
              <p:nvPicPr>
                <p:cNvPr id="557" name="Freihand 556">
                  <a:extLst>
                    <a:ext uri="{FF2B5EF4-FFF2-40B4-BE49-F238E27FC236}">
                      <a16:creationId xmlns:a16="http://schemas.microsoft.com/office/drawing/2014/main" id="{99C9CDF4-C148-07E0-1A62-A6793C829879}"/>
                    </a:ext>
                  </a:extLst>
                </p:cNvPr>
                <p:cNvPicPr/>
                <p:nvPr/>
              </p:nvPicPr>
              <p:blipFill>
                <a:blip r:embed="rId879"/>
                <a:stretch>
                  <a:fillRect/>
                </a:stretch>
              </p:blipFill>
              <p:spPr>
                <a:xfrm>
                  <a:off x="1790476" y="4408593"/>
                  <a:ext cx="194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58" name="Freihand 557">
                  <a:extLst>
                    <a:ext uri="{FF2B5EF4-FFF2-40B4-BE49-F238E27FC236}">
                      <a16:creationId xmlns:a16="http://schemas.microsoft.com/office/drawing/2014/main" id="{8DEBF166-5584-6EB0-DD26-72D152D55BF0}"/>
                    </a:ext>
                  </a:extLst>
                </p14:cNvPr>
                <p14:cNvContentPartPr/>
                <p14:nvPr/>
              </p14:nvContentPartPr>
              <p14:xfrm>
                <a:off x="1596076" y="4408233"/>
                <a:ext cx="31320" cy="6480"/>
              </p14:xfrm>
            </p:contentPart>
          </mc:Choice>
          <mc:Fallback xmlns="">
            <p:pic>
              <p:nvPicPr>
                <p:cNvPr id="558" name="Freihand 557">
                  <a:extLst>
                    <a:ext uri="{FF2B5EF4-FFF2-40B4-BE49-F238E27FC236}">
                      <a16:creationId xmlns:a16="http://schemas.microsoft.com/office/drawing/2014/main" id="{8DEBF166-5584-6EB0-DD26-72D152D55BF0}"/>
                    </a:ext>
                  </a:extLst>
                </p:cNvPr>
                <p:cNvPicPr/>
                <p:nvPr/>
              </p:nvPicPr>
              <p:blipFill>
                <a:blip r:embed="rId881"/>
                <a:stretch>
                  <a:fillRect/>
                </a:stretch>
              </p:blipFill>
              <p:spPr>
                <a:xfrm>
                  <a:off x="1589956" y="4402113"/>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59" name="Freihand 558">
                  <a:extLst>
                    <a:ext uri="{FF2B5EF4-FFF2-40B4-BE49-F238E27FC236}">
                      <a16:creationId xmlns:a16="http://schemas.microsoft.com/office/drawing/2014/main" id="{85B10F73-42AC-873B-2DB6-DE228CD921AB}"/>
                    </a:ext>
                  </a:extLst>
                </p14:cNvPr>
                <p14:cNvContentPartPr/>
                <p14:nvPr/>
              </p14:nvContentPartPr>
              <p14:xfrm>
                <a:off x="736756" y="4440633"/>
                <a:ext cx="600480" cy="20160"/>
              </p14:xfrm>
            </p:contentPart>
          </mc:Choice>
          <mc:Fallback xmlns="">
            <p:pic>
              <p:nvPicPr>
                <p:cNvPr id="559" name="Freihand 558">
                  <a:extLst>
                    <a:ext uri="{FF2B5EF4-FFF2-40B4-BE49-F238E27FC236}">
                      <a16:creationId xmlns:a16="http://schemas.microsoft.com/office/drawing/2014/main" id="{85B10F73-42AC-873B-2DB6-DE228CD921AB}"/>
                    </a:ext>
                  </a:extLst>
                </p:cNvPr>
                <p:cNvPicPr/>
                <p:nvPr/>
              </p:nvPicPr>
              <p:blipFill>
                <a:blip r:embed="rId883"/>
                <a:stretch>
                  <a:fillRect/>
                </a:stretch>
              </p:blipFill>
              <p:spPr>
                <a:xfrm>
                  <a:off x="730636" y="4434513"/>
                  <a:ext cx="612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0" name="Freihand 559">
                  <a:extLst>
                    <a:ext uri="{FF2B5EF4-FFF2-40B4-BE49-F238E27FC236}">
                      <a16:creationId xmlns:a16="http://schemas.microsoft.com/office/drawing/2014/main" id="{9475B696-CE58-0183-900D-1D9956417378}"/>
                    </a:ext>
                  </a:extLst>
                </p14:cNvPr>
                <p14:cNvContentPartPr/>
                <p14:nvPr/>
              </p14:nvContentPartPr>
              <p14:xfrm>
                <a:off x="327436" y="4375113"/>
                <a:ext cx="86760" cy="236520"/>
              </p14:xfrm>
            </p:contentPart>
          </mc:Choice>
          <mc:Fallback xmlns="">
            <p:pic>
              <p:nvPicPr>
                <p:cNvPr id="560" name="Freihand 559">
                  <a:extLst>
                    <a:ext uri="{FF2B5EF4-FFF2-40B4-BE49-F238E27FC236}">
                      <a16:creationId xmlns:a16="http://schemas.microsoft.com/office/drawing/2014/main" id="{9475B696-CE58-0183-900D-1D9956417378}"/>
                    </a:ext>
                  </a:extLst>
                </p:cNvPr>
                <p:cNvPicPr/>
                <p:nvPr/>
              </p:nvPicPr>
              <p:blipFill>
                <a:blip r:embed="rId885"/>
                <a:stretch>
                  <a:fillRect/>
                </a:stretch>
              </p:blipFill>
              <p:spPr>
                <a:xfrm>
                  <a:off x="321316" y="4368993"/>
                  <a:ext cx="9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61" name="Freihand 560">
                  <a:extLst>
                    <a:ext uri="{FF2B5EF4-FFF2-40B4-BE49-F238E27FC236}">
                      <a16:creationId xmlns:a16="http://schemas.microsoft.com/office/drawing/2014/main" id="{424E11F8-B8E7-DE1E-593B-4C650EBCF78B}"/>
                    </a:ext>
                  </a:extLst>
                </p14:cNvPr>
                <p14:cNvContentPartPr/>
                <p14:nvPr/>
              </p14:nvContentPartPr>
              <p14:xfrm>
                <a:off x="496276" y="4440633"/>
                <a:ext cx="115560" cy="150480"/>
              </p14:xfrm>
            </p:contentPart>
          </mc:Choice>
          <mc:Fallback xmlns="">
            <p:pic>
              <p:nvPicPr>
                <p:cNvPr id="561" name="Freihand 560">
                  <a:extLst>
                    <a:ext uri="{FF2B5EF4-FFF2-40B4-BE49-F238E27FC236}">
                      <a16:creationId xmlns:a16="http://schemas.microsoft.com/office/drawing/2014/main" id="{424E11F8-B8E7-DE1E-593B-4C650EBCF78B}"/>
                    </a:ext>
                  </a:extLst>
                </p:cNvPr>
                <p:cNvPicPr/>
                <p:nvPr/>
              </p:nvPicPr>
              <p:blipFill>
                <a:blip r:embed="rId887"/>
                <a:stretch>
                  <a:fillRect/>
                </a:stretch>
              </p:blipFill>
              <p:spPr>
                <a:xfrm>
                  <a:off x="490156" y="4434513"/>
                  <a:ext cx="127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3" name="Freihand 562">
                  <a:extLst>
                    <a:ext uri="{FF2B5EF4-FFF2-40B4-BE49-F238E27FC236}">
                      <a16:creationId xmlns:a16="http://schemas.microsoft.com/office/drawing/2014/main" id="{EAD07019-C668-80A4-955E-3C9F2A93AD37}"/>
                    </a:ext>
                  </a:extLst>
                </p14:cNvPr>
                <p14:cNvContentPartPr/>
                <p14:nvPr/>
              </p14:nvContentPartPr>
              <p14:xfrm>
                <a:off x="6655156" y="826953"/>
                <a:ext cx="159480" cy="79920"/>
              </p14:xfrm>
            </p:contentPart>
          </mc:Choice>
          <mc:Fallback xmlns="">
            <p:pic>
              <p:nvPicPr>
                <p:cNvPr id="563" name="Freihand 562">
                  <a:extLst>
                    <a:ext uri="{FF2B5EF4-FFF2-40B4-BE49-F238E27FC236}">
                      <a16:creationId xmlns:a16="http://schemas.microsoft.com/office/drawing/2014/main" id="{EAD07019-C668-80A4-955E-3C9F2A93AD37}"/>
                    </a:ext>
                  </a:extLst>
                </p:cNvPr>
                <p:cNvPicPr/>
                <p:nvPr/>
              </p:nvPicPr>
              <p:blipFill>
                <a:blip r:embed="rId889"/>
                <a:stretch>
                  <a:fillRect/>
                </a:stretch>
              </p:blipFill>
              <p:spPr>
                <a:xfrm>
                  <a:off x="6649036" y="820833"/>
                  <a:ext cx="171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64" name="Freihand 563">
                  <a:extLst>
                    <a:ext uri="{FF2B5EF4-FFF2-40B4-BE49-F238E27FC236}">
                      <a16:creationId xmlns:a16="http://schemas.microsoft.com/office/drawing/2014/main" id="{255DBD8F-F855-11AF-BFA8-0C50CAF0081B}"/>
                    </a:ext>
                  </a:extLst>
                </p14:cNvPr>
                <p14:cNvContentPartPr/>
                <p14:nvPr/>
              </p14:nvContentPartPr>
              <p14:xfrm>
                <a:off x="6874756" y="631113"/>
                <a:ext cx="104040" cy="175320"/>
              </p14:xfrm>
            </p:contentPart>
          </mc:Choice>
          <mc:Fallback xmlns="">
            <p:pic>
              <p:nvPicPr>
                <p:cNvPr id="564" name="Freihand 563">
                  <a:extLst>
                    <a:ext uri="{FF2B5EF4-FFF2-40B4-BE49-F238E27FC236}">
                      <a16:creationId xmlns:a16="http://schemas.microsoft.com/office/drawing/2014/main" id="{255DBD8F-F855-11AF-BFA8-0C50CAF0081B}"/>
                    </a:ext>
                  </a:extLst>
                </p:cNvPr>
                <p:cNvPicPr/>
                <p:nvPr/>
              </p:nvPicPr>
              <p:blipFill>
                <a:blip r:embed="rId891"/>
                <a:stretch>
                  <a:fillRect/>
                </a:stretch>
              </p:blipFill>
              <p:spPr>
                <a:xfrm>
                  <a:off x="6868636" y="624993"/>
                  <a:ext cx="11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6" name="Freihand 565">
                  <a:extLst>
                    <a:ext uri="{FF2B5EF4-FFF2-40B4-BE49-F238E27FC236}">
                      <a16:creationId xmlns:a16="http://schemas.microsoft.com/office/drawing/2014/main" id="{13D745B2-C6B5-1DD2-C828-9F338D72B546}"/>
                    </a:ext>
                  </a:extLst>
                </p14:cNvPr>
                <p14:cNvContentPartPr/>
                <p14:nvPr/>
              </p14:nvContentPartPr>
              <p14:xfrm>
                <a:off x="4371676" y="1369113"/>
                <a:ext cx="83880" cy="192960"/>
              </p14:xfrm>
            </p:contentPart>
          </mc:Choice>
          <mc:Fallback xmlns="">
            <p:pic>
              <p:nvPicPr>
                <p:cNvPr id="566" name="Freihand 565">
                  <a:extLst>
                    <a:ext uri="{FF2B5EF4-FFF2-40B4-BE49-F238E27FC236}">
                      <a16:creationId xmlns:a16="http://schemas.microsoft.com/office/drawing/2014/main" id="{13D745B2-C6B5-1DD2-C828-9F338D72B546}"/>
                    </a:ext>
                  </a:extLst>
                </p:cNvPr>
                <p:cNvPicPr/>
                <p:nvPr/>
              </p:nvPicPr>
              <p:blipFill>
                <a:blip r:embed="rId893"/>
                <a:stretch>
                  <a:fillRect/>
                </a:stretch>
              </p:blipFill>
              <p:spPr>
                <a:xfrm>
                  <a:off x="4365556" y="1362993"/>
                  <a:ext cx="96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7" name="Freihand 566">
                  <a:extLst>
                    <a:ext uri="{FF2B5EF4-FFF2-40B4-BE49-F238E27FC236}">
                      <a16:creationId xmlns:a16="http://schemas.microsoft.com/office/drawing/2014/main" id="{7733B103-CFEC-3E8F-09FA-DB4537E1C7D6}"/>
                    </a:ext>
                  </a:extLst>
                </p14:cNvPr>
                <p14:cNvContentPartPr/>
                <p14:nvPr/>
              </p14:nvContentPartPr>
              <p14:xfrm>
                <a:off x="4563916" y="1342473"/>
                <a:ext cx="121680" cy="93600"/>
              </p14:xfrm>
            </p:contentPart>
          </mc:Choice>
          <mc:Fallback xmlns="">
            <p:pic>
              <p:nvPicPr>
                <p:cNvPr id="567" name="Freihand 566">
                  <a:extLst>
                    <a:ext uri="{FF2B5EF4-FFF2-40B4-BE49-F238E27FC236}">
                      <a16:creationId xmlns:a16="http://schemas.microsoft.com/office/drawing/2014/main" id="{7733B103-CFEC-3E8F-09FA-DB4537E1C7D6}"/>
                    </a:ext>
                  </a:extLst>
                </p:cNvPr>
                <p:cNvPicPr/>
                <p:nvPr/>
              </p:nvPicPr>
              <p:blipFill>
                <a:blip r:embed="rId895"/>
                <a:stretch>
                  <a:fillRect/>
                </a:stretch>
              </p:blipFill>
              <p:spPr>
                <a:xfrm>
                  <a:off x="4557796" y="1336353"/>
                  <a:ext cx="133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68" name="Freihand 567">
                  <a:extLst>
                    <a:ext uri="{FF2B5EF4-FFF2-40B4-BE49-F238E27FC236}">
                      <a16:creationId xmlns:a16="http://schemas.microsoft.com/office/drawing/2014/main" id="{01D9B842-A54C-7735-31C0-C8499CF24E69}"/>
                    </a:ext>
                  </a:extLst>
                </p14:cNvPr>
                <p14:cNvContentPartPr/>
                <p14:nvPr/>
              </p14:nvContentPartPr>
              <p14:xfrm>
                <a:off x="4683796" y="1215033"/>
                <a:ext cx="244440" cy="218520"/>
              </p14:xfrm>
            </p:contentPart>
          </mc:Choice>
          <mc:Fallback xmlns="">
            <p:pic>
              <p:nvPicPr>
                <p:cNvPr id="568" name="Freihand 567">
                  <a:extLst>
                    <a:ext uri="{FF2B5EF4-FFF2-40B4-BE49-F238E27FC236}">
                      <a16:creationId xmlns:a16="http://schemas.microsoft.com/office/drawing/2014/main" id="{01D9B842-A54C-7735-31C0-C8499CF24E69}"/>
                    </a:ext>
                  </a:extLst>
                </p:cNvPr>
                <p:cNvPicPr/>
                <p:nvPr/>
              </p:nvPicPr>
              <p:blipFill>
                <a:blip r:embed="rId897"/>
                <a:stretch>
                  <a:fillRect/>
                </a:stretch>
              </p:blipFill>
              <p:spPr>
                <a:xfrm>
                  <a:off x="4677676" y="1208913"/>
                  <a:ext cx="256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69" name="Freihand 568">
                  <a:extLst>
                    <a:ext uri="{FF2B5EF4-FFF2-40B4-BE49-F238E27FC236}">
                      <a16:creationId xmlns:a16="http://schemas.microsoft.com/office/drawing/2014/main" id="{FA601747-92D1-575C-D036-3F5BCBFF3ECC}"/>
                    </a:ext>
                  </a:extLst>
                </p14:cNvPr>
                <p14:cNvContentPartPr/>
                <p14:nvPr/>
              </p14:nvContentPartPr>
              <p14:xfrm>
                <a:off x="5009596" y="1265073"/>
                <a:ext cx="146880" cy="103320"/>
              </p14:xfrm>
            </p:contentPart>
          </mc:Choice>
          <mc:Fallback xmlns="">
            <p:pic>
              <p:nvPicPr>
                <p:cNvPr id="569" name="Freihand 568">
                  <a:extLst>
                    <a:ext uri="{FF2B5EF4-FFF2-40B4-BE49-F238E27FC236}">
                      <a16:creationId xmlns:a16="http://schemas.microsoft.com/office/drawing/2014/main" id="{FA601747-92D1-575C-D036-3F5BCBFF3ECC}"/>
                    </a:ext>
                  </a:extLst>
                </p:cNvPr>
                <p:cNvPicPr/>
                <p:nvPr/>
              </p:nvPicPr>
              <p:blipFill>
                <a:blip r:embed="rId899"/>
                <a:stretch>
                  <a:fillRect/>
                </a:stretch>
              </p:blipFill>
              <p:spPr>
                <a:xfrm>
                  <a:off x="5003476" y="1258953"/>
                  <a:ext cx="159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70" name="Freihand 569">
                  <a:extLst>
                    <a:ext uri="{FF2B5EF4-FFF2-40B4-BE49-F238E27FC236}">
                      <a16:creationId xmlns:a16="http://schemas.microsoft.com/office/drawing/2014/main" id="{E8C80CE1-AA80-13ED-8FB8-D5BABA221012}"/>
                    </a:ext>
                  </a:extLst>
                </p14:cNvPr>
                <p14:cNvContentPartPr/>
                <p14:nvPr/>
              </p14:nvContentPartPr>
              <p14:xfrm>
                <a:off x="5145676" y="1184073"/>
                <a:ext cx="14400" cy="41040"/>
              </p14:xfrm>
            </p:contentPart>
          </mc:Choice>
          <mc:Fallback xmlns="">
            <p:pic>
              <p:nvPicPr>
                <p:cNvPr id="570" name="Freihand 569">
                  <a:extLst>
                    <a:ext uri="{FF2B5EF4-FFF2-40B4-BE49-F238E27FC236}">
                      <a16:creationId xmlns:a16="http://schemas.microsoft.com/office/drawing/2014/main" id="{E8C80CE1-AA80-13ED-8FB8-D5BABA221012}"/>
                    </a:ext>
                  </a:extLst>
                </p:cNvPr>
                <p:cNvPicPr/>
                <p:nvPr/>
              </p:nvPicPr>
              <p:blipFill>
                <a:blip r:embed="rId901"/>
                <a:stretch>
                  <a:fillRect/>
                </a:stretch>
              </p:blipFill>
              <p:spPr>
                <a:xfrm>
                  <a:off x="5139556" y="1177953"/>
                  <a:ext cx="26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71" name="Freihand 570">
                  <a:extLst>
                    <a:ext uri="{FF2B5EF4-FFF2-40B4-BE49-F238E27FC236}">
                      <a16:creationId xmlns:a16="http://schemas.microsoft.com/office/drawing/2014/main" id="{566CD1DE-D8F4-616E-C807-FFFD69E01156}"/>
                    </a:ext>
                  </a:extLst>
                </p14:cNvPr>
                <p14:cNvContentPartPr/>
                <p14:nvPr/>
              </p14:nvContentPartPr>
              <p14:xfrm>
                <a:off x="5228836" y="1149873"/>
                <a:ext cx="139680" cy="157680"/>
              </p14:xfrm>
            </p:contentPart>
          </mc:Choice>
          <mc:Fallback xmlns="">
            <p:pic>
              <p:nvPicPr>
                <p:cNvPr id="571" name="Freihand 570">
                  <a:extLst>
                    <a:ext uri="{FF2B5EF4-FFF2-40B4-BE49-F238E27FC236}">
                      <a16:creationId xmlns:a16="http://schemas.microsoft.com/office/drawing/2014/main" id="{566CD1DE-D8F4-616E-C807-FFFD69E01156}"/>
                    </a:ext>
                  </a:extLst>
                </p:cNvPr>
                <p:cNvPicPr/>
                <p:nvPr/>
              </p:nvPicPr>
              <p:blipFill>
                <a:blip r:embed="rId903"/>
                <a:stretch>
                  <a:fillRect/>
                </a:stretch>
              </p:blipFill>
              <p:spPr>
                <a:xfrm>
                  <a:off x="5222716" y="1143753"/>
                  <a:ext cx="151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72" name="Freihand 571">
                  <a:extLst>
                    <a:ext uri="{FF2B5EF4-FFF2-40B4-BE49-F238E27FC236}">
                      <a16:creationId xmlns:a16="http://schemas.microsoft.com/office/drawing/2014/main" id="{C586AE89-1FB7-C9AF-92FF-A4A13C990F36}"/>
                    </a:ext>
                  </a:extLst>
                </p14:cNvPr>
                <p14:cNvContentPartPr/>
                <p14:nvPr/>
              </p14:nvContentPartPr>
              <p14:xfrm>
                <a:off x="5539516" y="1101633"/>
                <a:ext cx="271080" cy="252360"/>
              </p14:xfrm>
            </p:contentPart>
          </mc:Choice>
          <mc:Fallback xmlns="">
            <p:pic>
              <p:nvPicPr>
                <p:cNvPr id="572" name="Freihand 571">
                  <a:extLst>
                    <a:ext uri="{FF2B5EF4-FFF2-40B4-BE49-F238E27FC236}">
                      <a16:creationId xmlns:a16="http://schemas.microsoft.com/office/drawing/2014/main" id="{C586AE89-1FB7-C9AF-92FF-A4A13C990F36}"/>
                    </a:ext>
                  </a:extLst>
                </p:cNvPr>
                <p:cNvPicPr/>
                <p:nvPr/>
              </p:nvPicPr>
              <p:blipFill>
                <a:blip r:embed="rId905"/>
                <a:stretch>
                  <a:fillRect/>
                </a:stretch>
              </p:blipFill>
              <p:spPr>
                <a:xfrm>
                  <a:off x="5533396" y="1095513"/>
                  <a:ext cx="283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73" name="Freihand 572">
                  <a:extLst>
                    <a:ext uri="{FF2B5EF4-FFF2-40B4-BE49-F238E27FC236}">
                      <a16:creationId xmlns:a16="http://schemas.microsoft.com/office/drawing/2014/main" id="{6447B7BE-CF11-3E68-943B-3321C64BA87A}"/>
                    </a:ext>
                  </a:extLst>
                </p14:cNvPr>
                <p14:cNvContentPartPr/>
                <p14:nvPr/>
              </p14:nvContentPartPr>
              <p14:xfrm>
                <a:off x="6067636" y="1180113"/>
                <a:ext cx="124920" cy="182160"/>
              </p14:xfrm>
            </p:contentPart>
          </mc:Choice>
          <mc:Fallback xmlns="">
            <p:pic>
              <p:nvPicPr>
                <p:cNvPr id="573" name="Freihand 572">
                  <a:extLst>
                    <a:ext uri="{FF2B5EF4-FFF2-40B4-BE49-F238E27FC236}">
                      <a16:creationId xmlns:a16="http://schemas.microsoft.com/office/drawing/2014/main" id="{6447B7BE-CF11-3E68-943B-3321C64BA87A}"/>
                    </a:ext>
                  </a:extLst>
                </p:cNvPr>
                <p:cNvPicPr/>
                <p:nvPr/>
              </p:nvPicPr>
              <p:blipFill>
                <a:blip r:embed="rId907"/>
                <a:stretch>
                  <a:fillRect/>
                </a:stretch>
              </p:blipFill>
              <p:spPr>
                <a:xfrm>
                  <a:off x="6061516" y="1173993"/>
                  <a:ext cx="137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4" name="Freihand 573">
                  <a:extLst>
                    <a:ext uri="{FF2B5EF4-FFF2-40B4-BE49-F238E27FC236}">
                      <a16:creationId xmlns:a16="http://schemas.microsoft.com/office/drawing/2014/main" id="{CA8EF123-FB32-7E32-DB01-F09FDF89F58A}"/>
                    </a:ext>
                  </a:extLst>
                </p14:cNvPr>
                <p14:cNvContentPartPr/>
                <p14:nvPr/>
              </p14:nvContentPartPr>
              <p14:xfrm>
                <a:off x="6260236" y="1211433"/>
                <a:ext cx="106920" cy="126360"/>
              </p14:xfrm>
            </p:contentPart>
          </mc:Choice>
          <mc:Fallback xmlns="">
            <p:pic>
              <p:nvPicPr>
                <p:cNvPr id="574" name="Freihand 573">
                  <a:extLst>
                    <a:ext uri="{FF2B5EF4-FFF2-40B4-BE49-F238E27FC236}">
                      <a16:creationId xmlns:a16="http://schemas.microsoft.com/office/drawing/2014/main" id="{CA8EF123-FB32-7E32-DB01-F09FDF89F58A}"/>
                    </a:ext>
                  </a:extLst>
                </p:cNvPr>
                <p:cNvPicPr/>
                <p:nvPr/>
              </p:nvPicPr>
              <p:blipFill>
                <a:blip r:embed="rId909"/>
                <a:stretch>
                  <a:fillRect/>
                </a:stretch>
              </p:blipFill>
              <p:spPr>
                <a:xfrm>
                  <a:off x="6254116" y="1205313"/>
                  <a:ext cx="119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7" name="Freihand 576">
                  <a:extLst>
                    <a:ext uri="{FF2B5EF4-FFF2-40B4-BE49-F238E27FC236}">
                      <a16:creationId xmlns:a16="http://schemas.microsoft.com/office/drawing/2014/main" id="{DA0D981B-6AC0-498E-D5EC-DD19B7261AA1}"/>
                    </a:ext>
                  </a:extLst>
                </p14:cNvPr>
                <p14:cNvContentPartPr/>
                <p14:nvPr/>
              </p14:nvContentPartPr>
              <p14:xfrm>
                <a:off x="6528796" y="1101993"/>
                <a:ext cx="104400" cy="149760"/>
              </p14:xfrm>
            </p:contentPart>
          </mc:Choice>
          <mc:Fallback xmlns="">
            <p:pic>
              <p:nvPicPr>
                <p:cNvPr id="577" name="Freihand 576">
                  <a:extLst>
                    <a:ext uri="{FF2B5EF4-FFF2-40B4-BE49-F238E27FC236}">
                      <a16:creationId xmlns:a16="http://schemas.microsoft.com/office/drawing/2014/main" id="{DA0D981B-6AC0-498E-D5EC-DD19B7261AA1}"/>
                    </a:ext>
                  </a:extLst>
                </p:cNvPr>
                <p:cNvPicPr/>
                <p:nvPr/>
              </p:nvPicPr>
              <p:blipFill>
                <a:blip r:embed="rId911"/>
                <a:stretch>
                  <a:fillRect/>
                </a:stretch>
              </p:blipFill>
              <p:spPr>
                <a:xfrm>
                  <a:off x="6522676" y="1095873"/>
                  <a:ext cx="116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8" name="Freihand 577">
                  <a:extLst>
                    <a:ext uri="{FF2B5EF4-FFF2-40B4-BE49-F238E27FC236}">
                      <a16:creationId xmlns:a16="http://schemas.microsoft.com/office/drawing/2014/main" id="{EE49D80F-4E40-26E9-9C66-7BFA9E840681}"/>
                    </a:ext>
                  </a:extLst>
                </p14:cNvPr>
                <p14:cNvContentPartPr/>
                <p14:nvPr/>
              </p14:nvContentPartPr>
              <p14:xfrm>
                <a:off x="6750556" y="1000113"/>
                <a:ext cx="87120" cy="184680"/>
              </p14:xfrm>
            </p:contentPart>
          </mc:Choice>
          <mc:Fallback xmlns="">
            <p:pic>
              <p:nvPicPr>
                <p:cNvPr id="578" name="Freihand 577">
                  <a:extLst>
                    <a:ext uri="{FF2B5EF4-FFF2-40B4-BE49-F238E27FC236}">
                      <a16:creationId xmlns:a16="http://schemas.microsoft.com/office/drawing/2014/main" id="{EE49D80F-4E40-26E9-9C66-7BFA9E840681}"/>
                    </a:ext>
                  </a:extLst>
                </p:cNvPr>
                <p:cNvPicPr/>
                <p:nvPr/>
              </p:nvPicPr>
              <p:blipFill>
                <a:blip r:embed="rId913"/>
                <a:stretch>
                  <a:fillRect/>
                </a:stretch>
              </p:blipFill>
              <p:spPr>
                <a:xfrm>
                  <a:off x="6744436" y="993993"/>
                  <a:ext cx="99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9" name="Freihand 578">
                  <a:extLst>
                    <a:ext uri="{FF2B5EF4-FFF2-40B4-BE49-F238E27FC236}">
                      <a16:creationId xmlns:a16="http://schemas.microsoft.com/office/drawing/2014/main" id="{A94ADF80-698A-543C-81FF-DF3F17ECDEEB}"/>
                    </a:ext>
                  </a:extLst>
                </p14:cNvPr>
                <p14:cNvContentPartPr/>
                <p14:nvPr/>
              </p14:nvContentPartPr>
              <p14:xfrm>
                <a:off x="6386236" y="932073"/>
                <a:ext cx="529200" cy="501480"/>
              </p14:xfrm>
            </p:contentPart>
          </mc:Choice>
          <mc:Fallback xmlns="">
            <p:pic>
              <p:nvPicPr>
                <p:cNvPr id="579" name="Freihand 578">
                  <a:extLst>
                    <a:ext uri="{FF2B5EF4-FFF2-40B4-BE49-F238E27FC236}">
                      <a16:creationId xmlns:a16="http://schemas.microsoft.com/office/drawing/2014/main" id="{A94ADF80-698A-543C-81FF-DF3F17ECDEEB}"/>
                    </a:ext>
                  </a:extLst>
                </p:cNvPr>
                <p:cNvPicPr/>
                <p:nvPr/>
              </p:nvPicPr>
              <p:blipFill>
                <a:blip r:embed="rId915"/>
                <a:stretch>
                  <a:fillRect/>
                </a:stretch>
              </p:blipFill>
              <p:spPr>
                <a:xfrm>
                  <a:off x="6380116" y="925953"/>
                  <a:ext cx="5414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80" name="Freihand 579">
                  <a:extLst>
                    <a:ext uri="{FF2B5EF4-FFF2-40B4-BE49-F238E27FC236}">
                      <a16:creationId xmlns:a16="http://schemas.microsoft.com/office/drawing/2014/main" id="{C07ACCC2-4C8C-2397-47C2-9AB6CF6EAD37}"/>
                    </a:ext>
                  </a:extLst>
                </p14:cNvPr>
                <p14:cNvContentPartPr/>
                <p14:nvPr/>
              </p14:nvContentPartPr>
              <p14:xfrm>
                <a:off x="9345436" y="1578993"/>
                <a:ext cx="45000" cy="682920"/>
              </p14:xfrm>
            </p:contentPart>
          </mc:Choice>
          <mc:Fallback xmlns="">
            <p:pic>
              <p:nvPicPr>
                <p:cNvPr id="580" name="Freihand 579">
                  <a:extLst>
                    <a:ext uri="{FF2B5EF4-FFF2-40B4-BE49-F238E27FC236}">
                      <a16:creationId xmlns:a16="http://schemas.microsoft.com/office/drawing/2014/main" id="{C07ACCC2-4C8C-2397-47C2-9AB6CF6EAD37}"/>
                    </a:ext>
                  </a:extLst>
                </p:cNvPr>
                <p:cNvPicPr/>
                <p:nvPr/>
              </p:nvPicPr>
              <p:blipFill>
                <a:blip r:embed="rId917"/>
                <a:stretch>
                  <a:fillRect/>
                </a:stretch>
              </p:blipFill>
              <p:spPr>
                <a:xfrm>
                  <a:off x="9339316" y="1572873"/>
                  <a:ext cx="5724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81" name="Freihand 580">
                  <a:extLst>
                    <a:ext uri="{FF2B5EF4-FFF2-40B4-BE49-F238E27FC236}">
                      <a16:creationId xmlns:a16="http://schemas.microsoft.com/office/drawing/2014/main" id="{B63ACBFB-57CF-601B-D450-B293F6F4DA1E}"/>
                    </a:ext>
                  </a:extLst>
                </p14:cNvPr>
                <p14:cNvContentPartPr/>
                <p14:nvPr/>
              </p14:nvContentPartPr>
              <p14:xfrm>
                <a:off x="9452716" y="1451553"/>
                <a:ext cx="2472120" cy="141120"/>
              </p14:xfrm>
            </p:contentPart>
          </mc:Choice>
          <mc:Fallback xmlns="">
            <p:pic>
              <p:nvPicPr>
                <p:cNvPr id="581" name="Freihand 580">
                  <a:extLst>
                    <a:ext uri="{FF2B5EF4-FFF2-40B4-BE49-F238E27FC236}">
                      <a16:creationId xmlns:a16="http://schemas.microsoft.com/office/drawing/2014/main" id="{B63ACBFB-57CF-601B-D450-B293F6F4DA1E}"/>
                    </a:ext>
                  </a:extLst>
                </p:cNvPr>
                <p:cNvPicPr/>
                <p:nvPr/>
              </p:nvPicPr>
              <p:blipFill>
                <a:blip r:embed="rId919"/>
                <a:stretch>
                  <a:fillRect/>
                </a:stretch>
              </p:blipFill>
              <p:spPr>
                <a:xfrm>
                  <a:off x="9446596" y="1445433"/>
                  <a:ext cx="2484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82" name="Freihand 581">
                  <a:extLst>
                    <a:ext uri="{FF2B5EF4-FFF2-40B4-BE49-F238E27FC236}">
                      <a16:creationId xmlns:a16="http://schemas.microsoft.com/office/drawing/2014/main" id="{8BAFF8E0-1583-9EC3-550F-42DBEC399F21}"/>
                    </a:ext>
                  </a:extLst>
                </p14:cNvPr>
                <p14:cNvContentPartPr/>
                <p14:nvPr/>
              </p14:nvContentPartPr>
              <p14:xfrm>
                <a:off x="9506356" y="2093793"/>
                <a:ext cx="2349720" cy="235080"/>
              </p14:xfrm>
            </p:contentPart>
          </mc:Choice>
          <mc:Fallback xmlns="">
            <p:pic>
              <p:nvPicPr>
                <p:cNvPr id="582" name="Freihand 581">
                  <a:extLst>
                    <a:ext uri="{FF2B5EF4-FFF2-40B4-BE49-F238E27FC236}">
                      <a16:creationId xmlns:a16="http://schemas.microsoft.com/office/drawing/2014/main" id="{8BAFF8E0-1583-9EC3-550F-42DBEC399F21}"/>
                    </a:ext>
                  </a:extLst>
                </p:cNvPr>
                <p:cNvPicPr/>
                <p:nvPr/>
              </p:nvPicPr>
              <p:blipFill>
                <a:blip r:embed="rId921"/>
                <a:stretch>
                  <a:fillRect/>
                </a:stretch>
              </p:blipFill>
              <p:spPr>
                <a:xfrm>
                  <a:off x="9500236" y="2087673"/>
                  <a:ext cx="2361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84" name="Freihand 583">
                  <a:extLst>
                    <a:ext uri="{FF2B5EF4-FFF2-40B4-BE49-F238E27FC236}">
                      <a16:creationId xmlns:a16="http://schemas.microsoft.com/office/drawing/2014/main" id="{DFF2E75F-24D3-FA06-5CE4-C3595C216663}"/>
                    </a:ext>
                  </a:extLst>
                </p14:cNvPr>
                <p14:cNvContentPartPr/>
                <p14:nvPr/>
              </p14:nvContentPartPr>
              <p14:xfrm>
                <a:off x="9532996" y="1679073"/>
                <a:ext cx="95040" cy="90720"/>
              </p14:xfrm>
            </p:contentPart>
          </mc:Choice>
          <mc:Fallback xmlns="">
            <p:pic>
              <p:nvPicPr>
                <p:cNvPr id="584" name="Freihand 583">
                  <a:extLst>
                    <a:ext uri="{FF2B5EF4-FFF2-40B4-BE49-F238E27FC236}">
                      <a16:creationId xmlns:a16="http://schemas.microsoft.com/office/drawing/2014/main" id="{DFF2E75F-24D3-FA06-5CE4-C3595C216663}"/>
                    </a:ext>
                  </a:extLst>
                </p:cNvPr>
                <p:cNvPicPr/>
                <p:nvPr/>
              </p:nvPicPr>
              <p:blipFill>
                <a:blip r:embed="rId923"/>
                <a:stretch>
                  <a:fillRect/>
                </a:stretch>
              </p:blipFill>
              <p:spPr>
                <a:xfrm>
                  <a:off x="9526876" y="1672953"/>
                  <a:ext cx="107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5" name="Freihand 584">
                  <a:extLst>
                    <a:ext uri="{FF2B5EF4-FFF2-40B4-BE49-F238E27FC236}">
                      <a16:creationId xmlns:a16="http://schemas.microsoft.com/office/drawing/2014/main" id="{AF958179-4D05-A1D5-2CDF-C8FBD85C7B2A}"/>
                    </a:ext>
                  </a:extLst>
                </p14:cNvPr>
                <p14:cNvContentPartPr/>
                <p14:nvPr/>
              </p14:nvContentPartPr>
              <p14:xfrm>
                <a:off x="9503476" y="1668273"/>
                <a:ext cx="143280" cy="101880"/>
              </p14:xfrm>
            </p:contentPart>
          </mc:Choice>
          <mc:Fallback xmlns="">
            <p:pic>
              <p:nvPicPr>
                <p:cNvPr id="585" name="Freihand 584">
                  <a:extLst>
                    <a:ext uri="{FF2B5EF4-FFF2-40B4-BE49-F238E27FC236}">
                      <a16:creationId xmlns:a16="http://schemas.microsoft.com/office/drawing/2014/main" id="{AF958179-4D05-A1D5-2CDF-C8FBD85C7B2A}"/>
                    </a:ext>
                  </a:extLst>
                </p:cNvPr>
                <p:cNvPicPr/>
                <p:nvPr/>
              </p:nvPicPr>
              <p:blipFill>
                <a:blip r:embed="rId925"/>
                <a:stretch>
                  <a:fillRect/>
                </a:stretch>
              </p:blipFill>
              <p:spPr>
                <a:xfrm>
                  <a:off x="9497356" y="1662153"/>
                  <a:ext cx="155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6" name="Freihand 585">
                  <a:extLst>
                    <a:ext uri="{FF2B5EF4-FFF2-40B4-BE49-F238E27FC236}">
                      <a16:creationId xmlns:a16="http://schemas.microsoft.com/office/drawing/2014/main" id="{4E565E79-7E2F-6435-D53A-D66F60F1E539}"/>
                    </a:ext>
                  </a:extLst>
                </p14:cNvPr>
                <p14:cNvContentPartPr/>
                <p14:nvPr/>
              </p14:nvContentPartPr>
              <p14:xfrm>
                <a:off x="9752596" y="1623273"/>
                <a:ext cx="95400" cy="134280"/>
              </p14:xfrm>
            </p:contentPart>
          </mc:Choice>
          <mc:Fallback xmlns="">
            <p:pic>
              <p:nvPicPr>
                <p:cNvPr id="586" name="Freihand 585">
                  <a:extLst>
                    <a:ext uri="{FF2B5EF4-FFF2-40B4-BE49-F238E27FC236}">
                      <a16:creationId xmlns:a16="http://schemas.microsoft.com/office/drawing/2014/main" id="{4E565E79-7E2F-6435-D53A-D66F60F1E539}"/>
                    </a:ext>
                  </a:extLst>
                </p:cNvPr>
                <p:cNvPicPr/>
                <p:nvPr/>
              </p:nvPicPr>
              <p:blipFill>
                <a:blip r:embed="rId927"/>
                <a:stretch>
                  <a:fillRect/>
                </a:stretch>
              </p:blipFill>
              <p:spPr>
                <a:xfrm>
                  <a:off x="9746476" y="1617153"/>
                  <a:ext cx="107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7" name="Freihand 586">
                  <a:extLst>
                    <a:ext uri="{FF2B5EF4-FFF2-40B4-BE49-F238E27FC236}">
                      <a16:creationId xmlns:a16="http://schemas.microsoft.com/office/drawing/2014/main" id="{C6A94415-43C0-977C-A294-A7DE0FE51BA6}"/>
                    </a:ext>
                  </a:extLst>
                </p14:cNvPr>
                <p14:cNvContentPartPr/>
                <p14:nvPr/>
              </p14:nvContentPartPr>
              <p14:xfrm>
                <a:off x="9748276" y="1682673"/>
                <a:ext cx="14400" cy="2520"/>
              </p14:xfrm>
            </p:contentPart>
          </mc:Choice>
          <mc:Fallback xmlns="">
            <p:pic>
              <p:nvPicPr>
                <p:cNvPr id="587" name="Freihand 586">
                  <a:extLst>
                    <a:ext uri="{FF2B5EF4-FFF2-40B4-BE49-F238E27FC236}">
                      <a16:creationId xmlns:a16="http://schemas.microsoft.com/office/drawing/2014/main" id="{C6A94415-43C0-977C-A294-A7DE0FE51BA6}"/>
                    </a:ext>
                  </a:extLst>
                </p:cNvPr>
                <p:cNvPicPr/>
                <p:nvPr/>
              </p:nvPicPr>
              <p:blipFill>
                <a:blip r:embed="rId929"/>
                <a:stretch>
                  <a:fillRect/>
                </a:stretch>
              </p:blipFill>
              <p:spPr>
                <a:xfrm>
                  <a:off x="9742156" y="1676553"/>
                  <a:ext cx="26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8" name="Freihand 587">
                  <a:extLst>
                    <a:ext uri="{FF2B5EF4-FFF2-40B4-BE49-F238E27FC236}">
                      <a16:creationId xmlns:a16="http://schemas.microsoft.com/office/drawing/2014/main" id="{5A673B41-AF4A-EB48-769C-ACAD4D9EF58C}"/>
                    </a:ext>
                  </a:extLst>
                </p14:cNvPr>
                <p14:cNvContentPartPr/>
                <p14:nvPr/>
              </p14:nvContentPartPr>
              <p14:xfrm>
                <a:off x="9422116" y="1607433"/>
                <a:ext cx="489960" cy="248760"/>
              </p14:xfrm>
            </p:contentPart>
          </mc:Choice>
          <mc:Fallback xmlns="">
            <p:pic>
              <p:nvPicPr>
                <p:cNvPr id="588" name="Freihand 587">
                  <a:extLst>
                    <a:ext uri="{FF2B5EF4-FFF2-40B4-BE49-F238E27FC236}">
                      <a16:creationId xmlns:a16="http://schemas.microsoft.com/office/drawing/2014/main" id="{5A673B41-AF4A-EB48-769C-ACAD4D9EF58C}"/>
                    </a:ext>
                  </a:extLst>
                </p:cNvPr>
                <p:cNvPicPr/>
                <p:nvPr/>
              </p:nvPicPr>
              <p:blipFill>
                <a:blip r:embed="rId931"/>
                <a:stretch>
                  <a:fillRect/>
                </a:stretch>
              </p:blipFill>
              <p:spPr>
                <a:xfrm>
                  <a:off x="9415996" y="1601313"/>
                  <a:ext cx="502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0" name="Freihand 589">
                  <a:extLst>
                    <a:ext uri="{FF2B5EF4-FFF2-40B4-BE49-F238E27FC236}">
                      <a16:creationId xmlns:a16="http://schemas.microsoft.com/office/drawing/2014/main" id="{912AC303-FD54-CFC7-6126-E845879F4689}"/>
                    </a:ext>
                  </a:extLst>
                </p14:cNvPr>
                <p14:cNvContentPartPr/>
                <p14:nvPr/>
              </p14:nvContentPartPr>
              <p14:xfrm>
                <a:off x="10120876" y="1687353"/>
                <a:ext cx="2520" cy="3600"/>
              </p14:xfrm>
            </p:contentPart>
          </mc:Choice>
          <mc:Fallback xmlns="">
            <p:pic>
              <p:nvPicPr>
                <p:cNvPr id="590" name="Freihand 589">
                  <a:extLst>
                    <a:ext uri="{FF2B5EF4-FFF2-40B4-BE49-F238E27FC236}">
                      <a16:creationId xmlns:a16="http://schemas.microsoft.com/office/drawing/2014/main" id="{912AC303-FD54-CFC7-6126-E845879F4689}"/>
                    </a:ext>
                  </a:extLst>
                </p:cNvPr>
                <p:cNvPicPr/>
                <p:nvPr/>
              </p:nvPicPr>
              <p:blipFill>
                <a:blip r:embed="rId933"/>
                <a:stretch>
                  <a:fillRect/>
                </a:stretch>
              </p:blipFill>
              <p:spPr>
                <a:xfrm>
                  <a:off x="10114756" y="1681233"/>
                  <a:ext cx="14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91" name="Freihand 590">
                  <a:extLst>
                    <a:ext uri="{FF2B5EF4-FFF2-40B4-BE49-F238E27FC236}">
                      <a16:creationId xmlns:a16="http://schemas.microsoft.com/office/drawing/2014/main" id="{F569C9F0-F289-85C3-0455-2EFDBE684139}"/>
                    </a:ext>
                  </a:extLst>
                </p14:cNvPr>
                <p14:cNvContentPartPr/>
                <p14:nvPr/>
              </p14:nvContentPartPr>
              <p14:xfrm>
                <a:off x="10047076" y="1649913"/>
                <a:ext cx="101520" cy="35280"/>
              </p14:xfrm>
            </p:contentPart>
          </mc:Choice>
          <mc:Fallback xmlns="">
            <p:pic>
              <p:nvPicPr>
                <p:cNvPr id="591" name="Freihand 590">
                  <a:extLst>
                    <a:ext uri="{FF2B5EF4-FFF2-40B4-BE49-F238E27FC236}">
                      <a16:creationId xmlns:a16="http://schemas.microsoft.com/office/drawing/2014/main" id="{F569C9F0-F289-85C3-0455-2EFDBE684139}"/>
                    </a:ext>
                  </a:extLst>
                </p:cNvPr>
                <p:cNvPicPr/>
                <p:nvPr/>
              </p:nvPicPr>
              <p:blipFill>
                <a:blip r:embed="rId935"/>
                <a:stretch>
                  <a:fillRect/>
                </a:stretch>
              </p:blipFill>
              <p:spPr>
                <a:xfrm>
                  <a:off x="10040956" y="1643793"/>
                  <a:ext cx="113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92" name="Freihand 591">
                  <a:extLst>
                    <a:ext uri="{FF2B5EF4-FFF2-40B4-BE49-F238E27FC236}">
                      <a16:creationId xmlns:a16="http://schemas.microsoft.com/office/drawing/2014/main" id="{29CF7464-A0F6-BC7A-7868-56E9DC75183D}"/>
                    </a:ext>
                  </a:extLst>
                </p14:cNvPr>
                <p14:cNvContentPartPr/>
                <p14:nvPr/>
              </p14:nvContentPartPr>
              <p14:xfrm>
                <a:off x="10107916" y="1611753"/>
                <a:ext cx="61200" cy="187200"/>
              </p14:xfrm>
            </p:contentPart>
          </mc:Choice>
          <mc:Fallback xmlns="">
            <p:pic>
              <p:nvPicPr>
                <p:cNvPr id="592" name="Freihand 591">
                  <a:extLst>
                    <a:ext uri="{FF2B5EF4-FFF2-40B4-BE49-F238E27FC236}">
                      <a16:creationId xmlns:a16="http://schemas.microsoft.com/office/drawing/2014/main" id="{29CF7464-A0F6-BC7A-7868-56E9DC75183D}"/>
                    </a:ext>
                  </a:extLst>
                </p:cNvPr>
                <p:cNvPicPr/>
                <p:nvPr/>
              </p:nvPicPr>
              <p:blipFill>
                <a:blip r:embed="rId937"/>
                <a:stretch>
                  <a:fillRect/>
                </a:stretch>
              </p:blipFill>
              <p:spPr>
                <a:xfrm>
                  <a:off x="10101796" y="1605633"/>
                  <a:ext cx="73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94" name="Freihand 593">
                  <a:extLst>
                    <a:ext uri="{FF2B5EF4-FFF2-40B4-BE49-F238E27FC236}">
                      <a16:creationId xmlns:a16="http://schemas.microsoft.com/office/drawing/2014/main" id="{0727C6C2-FA1F-6B1C-EFBF-3D58232FD7CC}"/>
                    </a:ext>
                  </a:extLst>
                </p14:cNvPr>
                <p14:cNvContentPartPr/>
                <p14:nvPr/>
              </p14:nvContentPartPr>
              <p14:xfrm>
                <a:off x="10330396" y="1518513"/>
                <a:ext cx="320760" cy="245880"/>
              </p14:xfrm>
            </p:contentPart>
          </mc:Choice>
          <mc:Fallback xmlns="">
            <p:pic>
              <p:nvPicPr>
                <p:cNvPr id="594" name="Freihand 593">
                  <a:extLst>
                    <a:ext uri="{FF2B5EF4-FFF2-40B4-BE49-F238E27FC236}">
                      <a16:creationId xmlns:a16="http://schemas.microsoft.com/office/drawing/2014/main" id="{0727C6C2-FA1F-6B1C-EFBF-3D58232FD7CC}"/>
                    </a:ext>
                  </a:extLst>
                </p:cNvPr>
                <p:cNvPicPr/>
                <p:nvPr/>
              </p:nvPicPr>
              <p:blipFill>
                <a:blip r:embed="rId939"/>
                <a:stretch>
                  <a:fillRect/>
                </a:stretch>
              </p:blipFill>
              <p:spPr>
                <a:xfrm>
                  <a:off x="10324276" y="1512393"/>
                  <a:ext cx="333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95" name="Freihand 594">
                  <a:extLst>
                    <a:ext uri="{FF2B5EF4-FFF2-40B4-BE49-F238E27FC236}">
                      <a16:creationId xmlns:a16="http://schemas.microsoft.com/office/drawing/2014/main" id="{9BD3FAC8-299F-7665-E644-9E3AEFCB01E9}"/>
                    </a:ext>
                  </a:extLst>
                </p14:cNvPr>
                <p14:cNvContentPartPr/>
                <p14:nvPr/>
              </p14:nvContentPartPr>
              <p14:xfrm>
                <a:off x="10804876" y="1564593"/>
                <a:ext cx="336600" cy="118800"/>
              </p14:xfrm>
            </p:contentPart>
          </mc:Choice>
          <mc:Fallback xmlns="">
            <p:pic>
              <p:nvPicPr>
                <p:cNvPr id="595" name="Freihand 594">
                  <a:extLst>
                    <a:ext uri="{FF2B5EF4-FFF2-40B4-BE49-F238E27FC236}">
                      <a16:creationId xmlns:a16="http://schemas.microsoft.com/office/drawing/2014/main" id="{9BD3FAC8-299F-7665-E644-9E3AEFCB01E9}"/>
                    </a:ext>
                  </a:extLst>
                </p:cNvPr>
                <p:cNvPicPr/>
                <p:nvPr/>
              </p:nvPicPr>
              <p:blipFill>
                <a:blip r:embed="rId941"/>
                <a:stretch>
                  <a:fillRect/>
                </a:stretch>
              </p:blipFill>
              <p:spPr>
                <a:xfrm>
                  <a:off x="10798756" y="1558473"/>
                  <a:ext cx="348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96" name="Freihand 595">
                  <a:extLst>
                    <a:ext uri="{FF2B5EF4-FFF2-40B4-BE49-F238E27FC236}">
                      <a16:creationId xmlns:a16="http://schemas.microsoft.com/office/drawing/2014/main" id="{A0870AE1-BC63-F855-9D70-13754D7138CA}"/>
                    </a:ext>
                  </a:extLst>
                </p14:cNvPr>
                <p14:cNvContentPartPr/>
                <p14:nvPr/>
              </p14:nvContentPartPr>
              <p14:xfrm>
                <a:off x="11076316" y="1517073"/>
                <a:ext cx="9000" cy="8640"/>
              </p14:xfrm>
            </p:contentPart>
          </mc:Choice>
          <mc:Fallback xmlns="">
            <p:pic>
              <p:nvPicPr>
                <p:cNvPr id="596" name="Freihand 595">
                  <a:extLst>
                    <a:ext uri="{FF2B5EF4-FFF2-40B4-BE49-F238E27FC236}">
                      <a16:creationId xmlns:a16="http://schemas.microsoft.com/office/drawing/2014/main" id="{A0870AE1-BC63-F855-9D70-13754D7138CA}"/>
                    </a:ext>
                  </a:extLst>
                </p:cNvPr>
                <p:cNvPicPr/>
                <p:nvPr/>
              </p:nvPicPr>
              <p:blipFill>
                <a:blip r:embed="rId943"/>
                <a:stretch>
                  <a:fillRect/>
                </a:stretch>
              </p:blipFill>
              <p:spPr>
                <a:xfrm>
                  <a:off x="11070196" y="1510953"/>
                  <a:ext cx="2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7" name="Freihand 596">
                  <a:extLst>
                    <a:ext uri="{FF2B5EF4-FFF2-40B4-BE49-F238E27FC236}">
                      <a16:creationId xmlns:a16="http://schemas.microsoft.com/office/drawing/2014/main" id="{2722C519-E007-4219-1A65-F905D0DDDF70}"/>
                    </a:ext>
                  </a:extLst>
                </p14:cNvPr>
                <p14:cNvContentPartPr/>
                <p14:nvPr/>
              </p14:nvContentPartPr>
              <p14:xfrm>
                <a:off x="11209156" y="1490793"/>
                <a:ext cx="196560" cy="107640"/>
              </p14:xfrm>
            </p:contentPart>
          </mc:Choice>
          <mc:Fallback xmlns="">
            <p:pic>
              <p:nvPicPr>
                <p:cNvPr id="597" name="Freihand 596">
                  <a:extLst>
                    <a:ext uri="{FF2B5EF4-FFF2-40B4-BE49-F238E27FC236}">
                      <a16:creationId xmlns:a16="http://schemas.microsoft.com/office/drawing/2014/main" id="{2722C519-E007-4219-1A65-F905D0DDDF70}"/>
                    </a:ext>
                  </a:extLst>
                </p:cNvPr>
                <p:cNvPicPr/>
                <p:nvPr/>
              </p:nvPicPr>
              <p:blipFill>
                <a:blip r:embed="rId945"/>
                <a:stretch>
                  <a:fillRect/>
                </a:stretch>
              </p:blipFill>
              <p:spPr>
                <a:xfrm>
                  <a:off x="11203036" y="1484673"/>
                  <a:ext cx="208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98" name="Freihand 597">
                  <a:extLst>
                    <a:ext uri="{FF2B5EF4-FFF2-40B4-BE49-F238E27FC236}">
                      <a16:creationId xmlns:a16="http://schemas.microsoft.com/office/drawing/2014/main" id="{EA251BD2-ECFA-B492-4F9F-531F69662CDC}"/>
                    </a:ext>
                  </a:extLst>
                </p14:cNvPr>
                <p14:cNvContentPartPr/>
                <p14:nvPr/>
              </p14:nvContentPartPr>
              <p14:xfrm>
                <a:off x="11525596" y="1525713"/>
                <a:ext cx="142200" cy="203040"/>
              </p14:xfrm>
            </p:contentPart>
          </mc:Choice>
          <mc:Fallback xmlns="">
            <p:pic>
              <p:nvPicPr>
                <p:cNvPr id="598" name="Freihand 597">
                  <a:extLst>
                    <a:ext uri="{FF2B5EF4-FFF2-40B4-BE49-F238E27FC236}">
                      <a16:creationId xmlns:a16="http://schemas.microsoft.com/office/drawing/2014/main" id="{EA251BD2-ECFA-B492-4F9F-531F69662CDC}"/>
                    </a:ext>
                  </a:extLst>
                </p:cNvPr>
                <p:cNvPicPr/>
                <p:nvPr/>
              </p:nvPicPr>
              <p:blipFill>
                <a:blip r:embed="rId947"/>
                <a:stretch>
                  <a:fillRect/>
                </a:stretch>
              </p:blipFill>
              <p:spPr>
                <a:xfrm>
                  <a:off x="11519476" y="1519593"/>
                  <a:ext cx="154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99" name="Freihand 598">
                  <a:extLst>
                    <a:ext uri="{FF2B5EF4-FFF2-40B4-BE49-F238E27FC236}">
                      <a16:creationId xmlns:a16="http://schemas.microsoft.com/office/drawing/2014/main" id="{9971389D-0451-8193-5F5E-A5C9DDABFE10}"/>
                    </a:ext>
                  </a:extLst>
                </p14:cNvPr>
                <p14:cNvContentPartPr/>
                <p14:nvPr/>
              </p14:nvContentPartPr>
              <p14:xfrm>
                <a:off x="11725036" y="1453353"/>
                <a:ext cx="80640" cy="97560"/>
              </p14:xfrm>
            </p:contentPart>
          </mc:Choice>
          <mc:Fallback xmlns="">
            <p:pic>
              <p:nvPicPr>
                <p:cNvPr id="599" name="Freihand 598">
                  <a:extLst>
                    <a:ext uri="{FF2B5EF4-FFF2-40B4-BE49-F238E27FC236}">
                      <a16:creationId xmlns:a16="http://schemas.microsoft.com/office/drawing/2014/main" id="{9971389D-0451-8193-5F5E-A5C9DDABFE10}"/>
                    </a:ext>
                  </a:extLst>
                </p:cNvPr>
                <p:cNvPicPr/>
                <p:nvPr/>
              </p:nvPicPr>
              <p:blipFill>
                <a:blip r:embed="rId949"/>
                <a:stretch>
                  <a:fillRect/>
                </a:stretch>
              </p:blipFill>
              <p:spPr>
                <a:xfrm>
                  <a:off x="11718916" y="1447233"/>
                  <a:ext cx="92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0" name="Freihand 599">
                  <a:extLst>
                    <a:ext uri="{FF2B5EF4-FFF2-40B4-BE49-F238E27FC236}">
                      <a16:creationId xmlns:a16="http://schemas.microsoft.com/office/drawing/2014/main" id="{64D35D42-67C0-90D8-A446-CEDED9B94EC8}"/>
                    </a:ext>
                  </a:extLst>
                </p14:cNvPr>
                <p14:cNvContentPartPr/>
                <p14:nvPr/>
              </p14:nvContentPartPr>
              <p14:xfrm>
                <a:off x="9440116" y="1923873"/>
                <a:ext cx="491400" cy="158760"/>
              </p14:xfrm>
            </p:contentPart>
          </mc:Choice>
          <mc:Fallback xmlns="">
            <p:pic>
              <p:nvPicPr>
                <p:cNvPr id="600" name="Freihand 599">
                  <a:extLst>
                    <a:ext uri="{FF2B5EF4-FFF2-40B4-BE49-F238E27FC236}">
                      <a16:creationId xmlns:a16="http://schemas.microsoft.com/office/drawing/2014/main" id="{64D35D42-67C0-90D8-A446-CEDED9B94EC8}"/>
                    </a:ext>
                  </a:extLst>
                </p:cNvPr>
                <p:cNvPicPr/>
                <p:nvPr/>
              </p:nvPicPr>
              <p:blipFill>
                <a:blip r:embed="rId951"/>
                <a:stretch>
                  <a:fillRect/>
                </a:stretch>
              </p:blipFill>
              <p:spPr>
                <a:xfrm>
                  <a:off x="9433996" y="1917753"/>
                  <a:ext cx="503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01" name="Freihand 600">
                  <a:extLst>
                    <a:ext uri="{FF2B5EF4-FFF2-40B4-BE49-F238E27FC236}">
                      <a16:creationId xmlns:a16="http://schemas.microsoft.com/office/drawing/2014/main" id="{C8CAEA55-0114-44E2-4BE6-5B71E56A0E3F}"/>
                    </a:ext>
                  </a:extLst>
                </p14:cNvPr>
                <p14:cNvContentPartPr/>
                <p14:nvPr/>
              </p14:nvContentPartPr>
              <p14:xfrm>
                <a:off x="9937636" y="1794273"/>
                <a:ext cx="149040" cy="178920"/>
              </p14:xfrm>
            </p:contentPart>
          </mc:Choice>
          <mc:Fallback xmlns="">
            <p:pic>
              <p:nvPicPr>
                <p:cNvPr id="601" name="Freihand 600">
                  <a:extLst>
                    <a:ext uri="{FF2B5EF4-FFF2-40B4-BE49-F238E27FC236}">
                      <a16:creationId xmlns:a16="http://schemas.microsoft.com/office/drawing/2014/main" id="{C8CAEA55-0114-44E2-4BE6-5B71E56A0E3F}"/>
                    </a:ext>
                  </a:extLst>
                </p:cNvPr>
                <p:cNvPicPr/>
                <p:nvPr/>
              </p:nvPicPr>
              <p:blipFill>
                <a:blip r:embed="rId953"/>
                <a:stretch>
                  <a:fillRect/>
                </a:stretch>
              </p:blipFill>
              <p:spPr>
                <a:xfrm>
                  <a:off x="9931516" y="1788153"/>
                  <a:ext cx="161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02" name="Freihand 601">
                  <a:extLst>
                    <a:ext uri="{FF2B5EF4-FFF2-40B4-BE49-F238E27FC236}">
                      <a16:creationId xmlns:a16="http://schemas.microsoft.com/office/drawing/2014/main" id="{19D0A399-6DD9-6CF6-98E4-676DCE7CE7C1}"/>
                    </a:ext>
                  </a:extLst>
                </p14:cNvPr>
                <p14:cNvContentPartPr/>
                <p14:nvPr/>
              </p14:nvContentPartPr>
              <p14:xfrm>
                <a:off x="9850516" y="1852953"/>
                <a:ext cx="81000" cy="17280"/>
              </p14:xfrm>
            </p:contentPart>
          </mc:Choice>
          <mc:Fallback xmlns="">
            <p:pic>
              <p:nvPicPr>
                <p:cNvPr id="602" name="Freihand 601">
                  <a:extLst>
                    <a:ext uri="{FF2B5EF4-FFF2-40B4-BE49-F238E27FC236}">
                      <a16:creationId xmlns:a16="http://schemas.microsoft.com/office/drawing/2014/main" id="{19D0A399-6DD9-6CF6-98E4-676DCE7CE7C1}"/>
                    </a:ext>
                  </a:extLst>
                </p:cNvPr>
                <p:cNvPicPr/>
                <p:nvPr/>
              </p:nvPicPr>
              <p:blipFill>
                <a:blip r:embed="rId955"/>
                <a:stretch>
                  <a:fillRect/>
                </a:stretch>
              </p:blipFill>
              <p:spPr>
                <a:xfrm>
                  <a:off x="9844396" y="1846833"/>
                  <a:ext cx="93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03" name="Freihand 602">
                  <a:extLst>
                    <a:ext uri="{FF2B5EF4-FFF2-40B4-BE49-F238E27FC236}">
                      <a16:creationId xmlns:a16="http://schemas.microsoft.com/office/drawing/2014/main" id="{9FA0EB1F-C85F-83DA-AE23-7B31AF440047}"/>
                    </a:ext>
                  </a:extLst>
                </p14:cNvPr>
                <p14:cNvContentPartPr/>
                <p14:nvPr/>
              </p14:nvContentPartPr>
              <p14:xfrm>
                <a:off x="10274956" y="1858713"/>
                <a:ext cx="233280" cy="77760"/>
              </p14:xfrm>
            </p:contentPart>
          </mc:Choice>
          <mc:Fallback xmlns="">
            <p:pic>
              <p:nvPicPr>
                <p:cNvPr id="603" name="Freihand 602">
                  <a:extLst>
                    <a:ext uri="{FF2B5EF4-FFF2-40B4-BE49-F238E27FC236}">
                      <a16:creationId xmlns:a16="http://schemas.microsoft.com/office/drawing/2014/main" id="{9FA0EB1F-C85F-83DA-AE23-7B31AF440047}"/>
                    </a:ext>
                  </a:extLst>
                </p:cNvPr>
                <p:cNvPicPr/>
                <p:nvPr/>
              </p:nvPicPr>
              <p:blipFill>
                <a:blip r:embed="rId957"/>
                <a:stretch>
                  <a:fillRect/>
                </a:stretch>
              </p:blipFill>
              <p:spPr>
                <a:xfrm>
                  <a:off x="10268836" y="1852593"/>
                  <a:ext cx="245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4" name="Freihand 603">
                  <a:extLst>
                    <a:ext uri="{FF2B5EF4-FFF2-40B4-BE49-F238E27FC236}">
                      <a16:creationId xmlns:a16="http://schemas.microsoft.com/office/drawing/2014/main" id="{032FE16B-9214-7DC9-4564-4710512355D4}"/>
                    </a:ext>
                  </a:extLst>
                </p14:cNvPr>
                <p14:cNvContentPartPr/>
                <p14:nvPr/>
              </p14:nvContentPartPr>
              <p14:xfrm>
                <a:off x="10513996" y="1764033"/>
                <a:ext cx="93600" cy="137160"/>
              </p14:xfrm>
            </p:contentPart>
          </mc:Choice>
          <mc:Fallback xmlns="">
            <p:pic>
              <p:nvPicPr>
                <p:cNvPr id="604" name="Freihand 603">
                  <a:extLst>
                    <a:ext uri="{FF2B5EF4-FFF2-40B4-BE49-F238E27FC236}">
                      <a16:creationId xmlns:a16="http://schemas.microsoft.com/office/drawing/2014/main" id="{032FE16B-9214-7DC9-4564-4710512355D4}"/>
                    </a:ext>
                  </a:extLst>
                </p:cNvPr>
                <p:cNvPicPr/>
                <p:nvPr/>
              </p:nvPicPr>
              <p:blipFill>
                <a:blip r:embed="rId959"/>
                <a:stretch>
                  <a:fillRect/>
                </a:stretch>
              </p:blipFill>
              <p:spPr>
                <a:xfrm>
                  <a:off x="10507876" y="1757913"/>
                  <a:ext cx="10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6" name="Freihand 605">
                  <a:extLst>
                    <a:ext uri="{FF2B5EF4-FFF2-40B4-BE49-F238E27FC236}">
                      <a16:creationId xmlns:a16="http://schemas.microsoft.com/office/drawing/2014/main" id="{96AE2B0D-284F-91BD-0F59-BF2C307464F5}"/>
                    </a:ext>
                  </a:extLst>
                </p14:cNvPr>
                <p14:cNvContentPartPr/>
                <p14:nvPr/>
              </p14:nvContentPartPr>
              <p14:xfrm>
                <a:off x="10736476" y="1807593"/>
                <a:ext cx="81000" cy="94680"/>
              </p14:xfrm>
            </p:contentPart>
          </mc:Choice>
          <mc:Fallback xmlns="">
            <p:pic>
              <p:nvPicPr>
                <p:cNvPr id="606" name="Freihand 605">
                  <a:extLst>
                    <a:ext uri="{FF2B5EF4-FFF2-40B4-BE49-F238E27FC236}">
                      <a16:creationId xmlns:a16="http://schemas.microsoft.com/office/drawing/2014/main" id="{96AE2B0D-284F-91BD-0F59-BF2C307464F5}"/>
                    </a:ext>
                  </a:extLst>
                </p:cNvPr>
                <p:cNvPicPr/>
                <p:nvPr/>
              </p:nvPicPr>
              <p:blipFill>
                <a:blip r:embed="rId961"/>
                <a:stretch>
                  <a:fillRect/>
                </a:stretch>
              </p:blipFill>
              <p:spPr>
                <a:xfrm>
                  <a:off x="10730356" y="1801473"/>
                  <a:ext cx="93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7" name="Freihand 606">
                  <a:extLst>
                    <a:ext uri="{FF2B5EF4-FFF2-40B4-BE49-F238E27FC236}">
                      <a16:creationId xmlns:a16="http://schemas.microsoft.com/office/drawing/2014/main" id="{BB2EFE7A-0E25-3BB3-9E02-DDC21F5C3CAA}"/>
                    </a:ext>
                  </a:extLst>
                </p14:cNvPr>
                <p14:cNvContentPartPr/>
                <p14:nvPr/>
              </p14:nvContentPartPr>
              <p14:xfrm>
                <a:off x="10858876" y="1757193"/>
                <a:ext cx="95040" cy="130680"/>
              </p14:xfrm>
            </p:contentPart>
          </mc:Choice>
          <mc:Fallback xmlns="">
            <p:pic>
              <p:nvPicPr>
                <p:cNvPr id="607" name="Freihand 606">
                  <a:extLst>
                    <a:ext uri="{FF2B5EF4-FFF2-40B4-BE49-F238E27FC236}">
                      <a16:creationId xmlns:a16="http://schemas.microsoft.com/office/drawing/2014/main" id="{BB2EFE7A-0E25-3BB3-9E02-DDC21F5C3CAA}"/>
                    </a:ext>
                  </a:extLst>
                </p:cNvPr>
                <p:cNvPicPr/>
                <p:nvPr/>
              </p:nvPicPr>
              <p:blipFill>
                <a:blip r:embed="rId963"/>
                <a:stretch>
                  <a:fillRect/>
                </a:stretch>
              </p:blipFill>
              <p:spPr>
                <a:xfrm>
                  <a:off x="10852756" y="1751073"/>
                  <a:ext cx="107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8" name="Freihand 607">
                  <a:extLst>
                    <a:ext uri="{FF2B5EF4-FFF2-40B4-BE49-F238E27FC236}">
                      <a16:creationId xmlns:a16="http://schemas.microsoft.com/office/drawing/2014/main" id="{4E3295C5-4187-16B0-40A6-C25A7C189C12}"/>
                    </a:ext>
                  </a:extLst>
                </p14:cNvPr>
                <p14:cNvContentPartPr/>
                <p14:nvPr/>
              </p14:nvContentPartPr>
              <p14:xfrm>
                <a:off x="11101156" y="1751793"/>
                <a:ext cx="192240" cy="98280"/>
              </p14:xfrm>
            </p:contentPart>
          </mc:Choice>
          <mc:Fallback xmlns="">
            <p:pic>
              <p:nvPicPr>
                <p:cNvPr id="608" name="Freihand 607">
                  <a:extLst>
                    <a:ext uri="{FF2B5EF4-FFF2-40B4-BE49-F238E27FC236}">
                      <a16:creationId xmlns:a16="http://schemas.microsoft.com/office/drawing/2014/main" id="{4E3295C5-4187-16B0-40A6-C25A7C189C12}"/>
                    </a:ext>
                  </a:extLst>
                </p:cNvPr>
                <p:cNvPicPr/>
                <p:nvPr/>
              </p:nvPicPr>
              <p:blipFill>
                <a:blip r:embed="rId965"/>
                <a:stretch>
                  <a:fillRect/>
                </a:stretch>
              </p:blipFill>
              <p:spPr>
                <a:xfrm>
                  <a:off x="11095036" y="1745673"/>
                  <a:ext cx="204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9" name="Freihand 608">
                  <a:extLst>
                    <a:ext uri="{FF2B5EF4-FFF2-40B4-BE49-F238E27FC236}">
                      <a16:creationId xmlns:a16="http://schemas.microsoft.com/office/drawing/2014/main" id="{E8FAF77B-21BF-554D-055A-4B397FDA5422}"/>
                    </a:ext>
                  </a:extLst>
                </p14:cNvPr>
                <p14:cNvContentPartPr/>
                <p14:nvPr/>
              </p14:nvContentPartPr>
              <p14:xfrm>
                <a:off x="11311036" y="1720113"/>
                <a:ext cx="127440" cy="190440"/>
              </p14:xfrm>
            </p:contentPart>
          </mc:Choice>
          <mc:Fallback xmlns="">
            <p:pic>
              <p:nvPicPr>
                <p:cNvPr id="609" name="Freihand 608">
                  <a:extLst>
                    <a:ext uri="{FF2B5EF4-FFF2-40B4-BE49-F238E27FC236}">
                      <a16:creationId xmlns:a16="http://schemas.microsoft.com/office/drawing/2014/main" id="{E8FAF77B-21BF-554D-055A-4B397FDA5422}"/>
                    </a:ext>
                  </a:extLst>
                </p:cNvPr>
                <p:cNvPicPr/>
                <p:nvPr/>
              </p:nvPicPr>
              <p:blipFill>
                <a:blip r:embed="rId967"/>
                <a:stretch>
                  <a:fillRect/>
                </a:stretch>
              </p:blipFill>
              <p:spPr>
                <a:xfrm>
                  <a:off x="11304916" y="1713993"/>
                  <a:ext cx="139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10" name="Freihand 609">
                  <a:extLst>
                    <a:ext uri="{FF2B5EF4-FFF2-40B4-BE49-F238E27FC236}">
                      <a16:creationId xmlns:a16="http://schemas.microsoft.com/office/drawing/2014/main" id="{D27EE479-0D18-180C-878F-C28E41C91513}"/>
                    </a:ext>
                  </a:extLst>
                </p14:cNvPr>
                <p14:cNvContentPartPr/>
                <p14:nvPr/>
              </p14:nvContentPartPr>
              <p14:xfrm>
                <a:off x="11476996" y="1660353"/>
                <a:ext cx="61920" cy="160200"/>
              </p14:xfrm>
            </p:contentPart>
          </mc:Choice>
          <mc:Fallback xmlns="">
            <p:pic>
              <p:nvPicPr>
                <p:cNvPr id="610" name="Freihand 609">
                  <a:extLst>
                    <a:ext uri="{FF2B5EF4-FFF2-40B4-BE49-F238E27FC236}">
                      <a16:creationId xmlns:a16="http://schemas.microsoft.com/office/drawing/2014/main" id="{D27EE479-0D18-180C-878F-C28E41C91513}"/>
                    </a:ext>
                  </a:extLst>
                </p:cNvPr>
                <p:cNvPicPr/>
                <p:nvPr/>
              </p:nvPicPr>
              <p:blipFill>
                <a:blip r:embed="rId969"/>
                <a:stretch>
                  <a:fillRect/>
                </a:stretch>
              </p:blipFill>
              <p:spPr>
                <a:xfrm>
                  <a:off x="11470876" y="1654233"/>
                  <a:ext cx="74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1" name="Freihand 610">
                  <a:extLst>
                    <a:ext uri="{FF2B5EF4-FFF2-40B4-BE49-F238E27FC236}">
                      <a16:creationId xmlns:a16="http://schemas.microsoft.com/office/drawing/2014/main" id="{79FC0F9B-5E6E-AAA7-F100-7D5EB9F8F1A0}"/>
                    </a:ext>
                  </a:extLst>
                </p14:cNvPr>
                <p14:cNvContentPartPr/>
                <p14:nvPr/>
              </p14:nvContentPartPr>
              <p14:xfrm>
                <a:off x="11358556" y="1629033"/>
                <a:ext cx="327960" cy="166680"/>
              </p14:xfrm>
            </p:contentPart>
          </mc:Choice>
          <mc:Fallback xmlns="">
            <p:pic>
              <p:nvPicPr>
                <p:cNvPr id="611" name="Freihand 610">
                  <a:extLst>
                    <a:ext uri="{FF2B5EF4-FFF2-40B4-BE49-F238E27FC236}">
                      <a16:creationId xmlns:a16="http://schemas.microsoft.com/office/drawing/2014/main" id="{79FC0F9B-5E6E-AAA7-F100-7D5EB9F8F1A0}"/>
                    </a:ext>
                  </a:extLst>
                </p:cNvPr>
                <p:cNvPicPr/>
                <p:nvPr/>
              </p:nvPicPr>
              <p:blipFill>
                <a:blip r:embed="rId971"/>
                <a:stretch>
                  <a:fillRect/>
                </a:stretch>
              </p:blipFill>
              <p:spPr>
                <a:xfrm>
                  <a:off x="11352436" y="1622913"/>
                  <a:ext cx="340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2" name="Freihand 611">
                  <a:extLst>
                    <a:ext uri="{FF2B5EF4-FFF2-40B4-BE49-F238E27FC236}">
                      <a16:creationId xmlns:a16="http://schemas.microsoft.com/office/drawing/2014/main" id="{422C98F3-803F-58F9-FEF2-FD21EE11D21E}"/>
                    </a:ext>
                  </a:extLst>
                </p14:cNvPr>
                <p14:cNvContentPartPr/>
                <p14:nvPr/>
              </p14:nvContentPartPr>
              <p14:xfrm>
                <a:off x="11746276" y="1671873"/>
                <a:ext cx="142200" cy="123120"/>
              </p14:xfrm>
            </p:contentPart>
          </mc:Choice>
          <mc:Fallback xmlns="">
            <p:pic>
              <p:nvPicPr>
                <p:cNvPr id="612" name="Freihand 611">
                  <a:extLst>
                    <a:ext uri="{FF2B5EF4-FFF2-40B4-BE49-F238E27FC236}">
                      <a16:creationId xmlns:a16="http://schemas.microsoft.com/office/drawing/2014/main" id="{422C98F3-803F-58F9-FEF2-FD21EE11D21E}"/>
                    </a:ext>
                  </a:extLst>
                </p:cNvPr>
                <p:cNvPicPr/>
                <p:nvPr/>
              </p:nvPicPr>
              <p:blipFill>
                <a:blip r:embed="rId973"/>
                <a:stretch>
                  <a:fillRect/>
                </a:stretch>
              </p:blipFill>
              <p:spPr>
                <a:xfrm>
                  <a:off x="11740156" y="1665753"/>
                  <a:ext cx="154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3" name="Freihand 612">
                  <a:extLst>
                    <a:ext uri="{FF2B5EF4-FFF2-40B4-BE49-F238E27FC236}">
                      <a16:creationId xmlns:a16="http://schemas.microsoft.com/office/drawing/2014/main" id="{3F728DDD-FA30-E37B-CDB4-CA652F9D5688}"/>
                    </a:ext>
                  </a:extLst>
                </p14:cNvPr>
                <p14:cNvContentPartPr/>
                <p14:nvPr/>
              </p14:nvContentPartPr>
              <p14:xfrm>
                <a:off x="11883076" y="1646673"/>
                <a:ext cx="14760" cy="11880"/>
              </p14:xfrm>
            </p:contentPart>
          </mc:Choice>
          <mc:Fallback xmlns="">
            <p:pic>
              <p:nvPicPr>
                <p:cNvPr id="613" name="Freihand 612">
                  <a:extLst>
                    <a:ext uri="{FF2B5EF4-FFF2-40B4-BE49-F238E27FC236}">
                      <a16:creationId xmlns:a16="http://schemas.microsoft.com/office/drawing/2014/main" id="{3F728DDD-FA30-E37B-CDB4-CA652F9D5688}"/>
                    </a:ext>
                  </a:extLst>
                </p:cNvPr>
                <p:cNvPicPr/>
                <p:nvPr/>
              </p:nvPicPr>
              <p:blipFill>
                <a:blip r:embed="rId975"/>
                <a:stretch>
                  <a:fillRect/>
                </a:stretch>
              </p:blipFill>
              <p:spPr>
                <a:xfrm>
                  <a:off x="11876956" y="1640553"/>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4" name="Freihand 613">
                  <a:extLst>
                    <a:ext uri="{FF2B5EF4-FFF2-40B4-BE49-F238E27FC236}">
                      <a16:creationId xmlns:a16="http://schemas.microsoft.com/office/drawing/2014/main" id="{55833BFA-1B0A-64ED-490E-D42876BBC42C}"/>
                    </a:ext>
                  </a:extLst>
                </p14:cNvPr>
                <p14:cNvContentPartPr/>
                <p14:nvPr/>
              </p14:nvContentPartPr>
              <p14:xfrm>
                <a:off x="11925916" y="1581873"/>
                <a:ext cx="75960" cy="161280"/>
              </p14:xfrm>
            </p:contentPart>
          </mc:Choice>
          <mc:Fallback xmlns="">
            <p:pic>
              <p:nvPicPr>
                <p:cNvPr id="614" name="Freihand 613">
                  <a:extLst>
                    <a:ext uri="{FF2B5EF4-FFF2-40B4-BE49-F238E27FC236}">
                      <a16:creationId xmlns:a16="http://schemas.microsoft.com/office/drawing/2014/main" id="{55833BFA-1B0A-64ED-490E-D42876BBC42C}"/>
                    </a:ext>
                  </a:extLst>
                </p:cNvPr>
                <p:cNvPicPr/>
                <p:nvPr/>
              </p:nvPicPr>
              <p:blipFill>
                <a:blip r:embed="rId977"/>
                <a:stretch>
                  <a:fillRect/>
                </a:stretch>
              </p:blipFill>
              <p:spPr>
                <a:xfrm>
                  <a:off x="11919796" y="1575753"/>
                  <a:ext cx="88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5" name="Freihand 614">
                  <a:extLst>
                    <a:ext uri="{FF2B5EF4-FFF2-40B4-BE49-F238E27FC236}">
                      <a16:creationId xmlns:a16="http://schemas.microsoft.com/office/drawing/2014/main" id="{75303CFC-318F-27AC-CF4F-70451C485E7F}"/>
                    </a:ext>
                  </a:extLst>
                </p14:cNvPr>
                <p14:cNvContentPartPr/>
                <p14:nvPr/>
              </p14:nvContentPartPr>
              <p14:xfrm>
                <a:off x="9972196" y="2094513"/>
                <a:ext cx="334800" cy="90720"/>
              </p14:xfrm>
            </p:contentPart>
          </mc:Choice>
          <mc:Fallback xmlns="">
            <p:pic>
              <p:nvPicPr>
                <p:cNvPr id="615" name="Freihand 614">
                  <a:extLst>
                    <a:ext uri="{FF2B5EF4-FFF2-40B4-BE49-F238E27FC236}">
                      <a16:creationId xmlns:a16="http://schemas.microsoft.com/office/drawing/2014/main" id="{75303CFC-318F-27AC-CF4F-70451C485E7F}"/>
                    </a:ext>
                  </a:extLst>
                </p:cNvPr>
                <p:cNvPicPr/>
                <p:nvPr/>
              </p:nvPicPr>
              <p:blipFill>
                <a:blip r:embed="rId979"/>
                <a:stretch>
                  <a:fillRect/>
                </a:stretch>
              </p:blipFill>
              <p:spPr>
                <a:xfrm>
                  <a:off x="9966076" y="2088393"/>
                  <a:ext cx="347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16" name="Freihand 615">
                  <a:extLst>
                    <a:ext uri="{FF2B5EF4-FFF2-40B4-BE49-F238E27FC236}">
                      <a16:creationId xmlns:a16="http://schemas.microsoft.com/office/drawing/2014/main" id="{F0705DDA-B8FC-4E90-B6EF-1738938F900D}"/>
                    </a:ext>
                  </a:extLst>
                </p14:cNvPr>
                <p14:cNvContentPartPr/>
                <p14:nvPr/>
              </p14:nvContentPartPr>
              <p14:xfrm>
                <a:off x="10567276" y="1993713"/>
                <a:ext cx="25920" cy="159480"/>
              </p14:xfrm>
            </p:contentPart>
          </mc:Choice>
          <mc:Fallback xmlns="">
            <p:pic>
              <p:nvPicPr>
                <p:cNvPr id="616" name="Freihand 615">
                  <a:extLst>
                    <a:ext uri="{FF2B5EF4-FFF2-40B4-BE49-F238E27FC236}">
                      <a16:creationId xmlns:a16="http://schemas.microsoft.com/office/drawing/2014/main" id="{F0705DDA-B8FC-4E90-B6EF-1738938F900D}"/>
                    </a:ext>
                  </a:extLst>
                </p:cNvPr>
                <p:cNvPicPr/>
                <p:nvPr/>
              </p:nvPicPr>
              <p:blipFill>
                <a:blip r:embed="rId981"/>
                <a:stretch>
                  <a:fillRect/>
                </a:stretch>
              </p:blipFill>
              <p:spPr>
                <a:xfrm>
                  <a:off x="10561156" y="1987593"/>
                  <a:ext cx="38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17" name="Freihand 616">
                  <a:extLst>
                    <a:ext uri="{FF2B5EF4-FFF2-40B4-BE49-F238E27FC236}">
                      <a16:creationId xmlns:a16="http://schemas.microsoft.com/office/drawing/2014/main" id="{3F510335-09F0-B48C-313D-D273A0D7BA1F}"/>
                    </a:ext>
                  </a:extLst>
                </p14:cNvPr>
                <p14:cNvContentPartPr/>
                <p14:nvPr/>
              </p14:nvContentPartPr>
              <p14:xfrm>
                <a:off x="10478356" y="1954833"/>
                <a:ext cx="168120" cy="179280"/>
              </p14:xfrm>
            </p:contentPart>
          </mc:Choice>
          <mc:Fallback xmlns="">
            <p:pic>
              <p:nvPicPr>
                <p:cNvPr id="617" name="Freihand 616">
                  <a:extLst>
                    <a:ext uri="{FF2B5EF4-FFF2-40B4-BE49-F238E27FC236}">
                      <a16:creationId xmlns:a16="http://schemas.microsoft.com/office/drawing/2014/main" id="{3F510335-09F0-B48C-313D-D273A0D7BA1F}"/>
                    </a:ext>
                  </a:extLst>
                </p:cNvPr>
                <p:cNvPicPr/>
                <p:nvPr/>
              </p:nvPicPr>
              <p:blipFill>
                <a:blip r:embed="rId983"/>
                <a:stretch>
                  <a:fillRect/>
                </a:stretch>
              </p:blipFill>
              <p:spPr>
                <a:xfrm>
                  <a:off x="10472236" y="1948713"/>
                  <a:ext cx="18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18" name="Freihand 617">
                  <a:extLst>
                    <a:ext uri="{FF2B5EF4-FFF2-40B4-BE49-F238E27FC236}">
                      <a16:creationId xmlns:a16="http://schemas.microsoft.com/office/drawing/2014/main" id="{655CA7F3-84A1-DF61-F875-A3BE1A617469}"/>
                    </a:ext>
                  </a:extLst>
                </p14:cNvPr>
                <p14:cNvContentPartPr/>
                <p14:nvPr/>
              </p14:nvContentPartPr>
              <p14:xfrm>
                <a:off x="10697596" y="2049513"/>
                <a:ext cx="108360" cy="69480"/>
              </p14:xfrm>
            </p:contentPart>
          </mc:Choice>
          <mc:Fallback xmlns="">
            <p:pic>
              <p:nvPicPr>
                <p:cNvPr id="618" name="Freihand 617">
                  <a:extLst>
                    <a:ext uri="{FF2B5EF4-FFF2-40B4-BE49-F238E27FC236}">
                      <a16:creationId xmlns:a16="http://schemas.microsoft.com/office/drawing/2014/main" id="{655CA7F3-84A1-DF61-F875-A3BE1A617469}"/>
                    </a:ext>
                  </a:extLst>
                </p:cNvPr>
                <p:cNvPicPr/>
                <p:nvPr/>
              </p:nvPicPr>
              <p:blipFill>
                <a:blip r:embed="rId985"/>
                <a:stretch>
                  <a:fillRect/>
                </a:stretch>
              </p:blipFill>
              <p:spPr>
                <a:xfrm>
                  <a:off x="10691476" y="2043393"/>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19" name="Freihand 618">
                  <a:extLst>
                    <a:ext uri="{FF2B5EF4-FFF2-40B4-BE49-F238E27FC236}">
                      <a16:creationId xmlns:a16="http://schemas.microsoft.com/office/drawing/2014/main" id="{A0EA7416-610C-7D34-4E1B-69AC7200555C}"/>
                    </a:ext>
                  </a:extLst>
                </p14:cNvPr>
                <p14:cNvContentPartPr/>
                <p14:nvPr/>
              </p14:nvContentPartPr>
              <p14:xfrm>
                <a:off x="10857076" y="1952673"/>
                <a:ext cx="134640" cy="232200"/>
              </p14:xfrm>
            </p:contentPart>
          </mc:Choice>
          <mc:Fallback xmlns="">
            <p:pic>
              <p:nvPicPr>
                <p:cNvPr id="619" name="Freihand 618">
                  <a:extLst>
                    <a:ext uri="{FF2B5EF4-FFF2-40B4-BE49-F238E27FC236}">
                      <a16:creationId xmlns:a16="http://schemas.microsoft.com/office/drawing/2014/main" id="{A0EA7416-610C-7D34-4E1B-69AC7200555C}"/>
                    </a:ext>
                  </a:extLst>
                </p:cNvPr>
                <p:cNvPicPr/>
                <p:nvPr/>
              </p:nvPicPr>
              <p:blipFill>
                <a:blip r:embed="rId987"/>
                <a:stretch>
                  <a:fillRect/>
                </a:stretch>
              </p:blipFill>
              <p:spPr>
                <a:xfrm>
                  <a:off x="10850956" y="1946553"/>
                  <a:ext cx="146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20" name="Freihand 619">
                  <a:extLst>
                    <a:ext uri="{FF2B5EF4-FFF2-40B4-BE49-F238E27FC236}">
                      <a16:creationId xmlns:a16="http://schemas.microsoft.com/office/drawing/2014/main" id="{D0051C97-8641-3EF8-6A52-71D404C589E8}"/>
                    </a:ext>
                  </a:extLst>
                </p14:cNvPr>
                <p14:cNvContentPartPr/>
                <p14:nvPr/>
              </p14:nvContentPartPr>
              <p14:xfrm>
                <a:off x="11028436" y="1950873"/>
                <a:ext cx="297720" cy="162360"/>
              </p14:xfrm>
            </p:contentPart>
          </mc:Choice>
          <mc:Fallback xmlns="">
            <p:pic>
              <p:nvPicPr>
                <p:cNvPr id="620" name="Freihand 619">
                  <a:extLst>
                    <a:ext uri="{FF2B5EF4-FFF2-40B4-BE49-F238E27FC236}">
                      <a16:creationId xmlns:a16="http://schemas.microsoft.com/office/drawing/2014/main" id="{D0051C97-8641-3EF8-6A52-71D404C589E8}"/>
                    </a:ext>
                  </a:extLst>
                </p:cNvPr>
                <p:cNvPicPr/>
                <p:nvPr/>
              </p:nvPicPr>
              <p:blipFill>
                <a:blip r:embed="rId989"/>
                <a:stretch>
                  <a:fillRect/>
                </a:stretch>
              </p:blipFill>
              <p:spPr>
                <a:xfrm>
                  <a:off x="11022316" y="1944753"/>
                  <a:ext cx="309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21" name="Freihand 620">
                  <a:extLst>
                    <a:ext uri="{FF2B5EF4-FFF2-40B4-BE49-F238E27FC236}">
                      <a16:creationId xmlns:a16="http://schemas.microsoft.com/office/drawing/2014/main" id="{26226072-55D7-A72A-562D-45B9955A46E9}"/>
                    </a:ext>
                  </a:extLst>
                </p14:cNvPr>
                <p14:cNvContentPartPr/>
                <p14:nvPr/>
              </p14:nvContentPartPr>
              <p14:xfrm>
                <a:off x="11290516" y="1958433"/>
                <a:ext cx="12600" cy="25560"/>
              </p14:xfrm>
            </p:contentPart>
          </mc:Choice>
          <mc:Fallback xmlns="">
            <p:pic>
              <p:nvPicPr>
                <p:cNvPr id="621" name="Freihand 620">
                  <a:extLst>
                    <a:ext uri="{FF2B5EF4-FFF2-40B4-BE49-F238E27FC236}">
                      <a16:creationId xmlns:a16="http://schemas.microsoft.com/office/drawing/2014/main" id="{26226072-55D7-A72A-562D-45B9955A46E9}"/>
                    </a:ext>
                  </a:extLst>
                </p:cNvPr>
                <p:cNvPicPr/>
                <p:nvPr/>
              </p:nvPicPr>
              <p:blipFill>
                <a:blip r:embed="rId991"/>
                <a:stretch>
                  <a:fillRect/>
                </a:stretch>
              </p:blipFill>
              <p:spPr>
                <a:xfrm>
                  <a:off x="11284396" y="1952313"/>
                  <a:ext cx="24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2" name="Freihand 621">
                  <a:extLst>
                    <a:ext uri="{FF2B5EF4-FFF2-40B4-BE49-F238E27FC236}">
                      <a16:creationId xmlns:a16="http://schemas.microsoft.com/office/drawing/2014/main" id="{C3978DCE-4DF2-B6BD-DEF6-CB708414BA3A}"/>
                    </a:ext>
                  </a:extLst>
                </p14:cNvPr>
                <p14:cNvContentPartPr/>
                <p14:nvPr/>
              </p14:nvContentPartPr>
              <p14:xfrm>
                <a:off x="11361436" y="1864113"/>
                <a:ext cx="378720" cy="208800"/>
              </p14:xfrm>
            </p:contentPart>
          </mc:Choice>
          <mc:Fallback xmlns="">
            <p:pic>
              <p:nvPicPr>
                <p:cNvPr id="622" name="Freihand 621">
                  <a:extLst>
                    <a:ext uri="{FF2B5EF4-FFF2-40B4-BE49-F238E27FC236}">
                      <a16:creationId xmlns:a16="http://schemas.microsoft.com/office/drawing/2014/main" id="{C3978DCE-4DF2-B6BD-DEF6-CB708414BA3A}"/>
                    </a:ext>
                  </a:extLst>
                </p:cNvPr>
                <p:cNvPicPr/>
                <p:nvPr/>
              </p:nvPicPr>
              <p:blipFill>
                <a:blip r:embed="rId993"/>
                <a:stretch>
                  <a:fillRect/>
                </a:stretch>
              </p:blipFill>
              <p:spPr>
                <a:xfrm>
                  <a:off x="11355316" y="1857993"/>
                  <a:ext cx="390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25" name="Freihand 624">
                  <a:extLst>
                    <a:ext uri="{FF2B5EF4-FFF2-40B4-BE49-F238E27FC236}">
                      <a16:creationId xmlns:a16="http://schemas.microsoft.com/office/drawing/2014/main" id="{735476DA-ACDE-8E6D-C647-BD2B3E0AAB17}"/>
                    </a:ext>
                  </a:extLst>
                </p14:cNvPr>
                <p14:cNvContentPartPr/>
                <p14:nvPr/>
              </p14:nvContentPartPr>
              <p14:xfrm>
                <a:off x="928276" y="3741545"/>
                <a:ext cx="2341800" cy="1369800"/>
              </p14:xfrm>
            </p:contentPart>
          </mc:Choice>
          <mc:Fallback xmlns="">
            <p:pic>
              <p:nvPicPr>
                <p:cNvPr id="625" name="Freihand 624">
                  <a:extLst>
                    <a:ext uri="{FF2B5EF4-FFF2-40B4-BE49-F238E27FC236}">
                      <a16:creationId xmlns:a16="http://schemas.microsoft.com/office/drawing/2014/main" id="{735476DA-ACDE-8E6D-C647-BD2B3E0AAB17}"/>
                    </a:ext>
                  </a:extLst>
                </p:cNvPr>
                <p:cNvPicPr/>
                <p:nvPr/>
              </p:nvPicPr>
              <p:blipFill>
                <a:blip r:embed="rId995"/>
                <a:stretch>
                  <a:fillRect/>
                </a:stretch>
              </p:blipFill>
              <p:spPr>
                <a:xfrm>
                  <a:off x="922156" y="3735425"/>
                  <a:ext cx="2354040" cy="13820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26" name="Freihand 625">
                  <a:extLst>
                    <a:ext uri="{FF2B5EF4-FFF2-40B4-BE49-F238E27FC236}">
                      <a16:creationId xmlns:a16="http://schemas.microsoft.com/office/drawing/2014/main" id="{E08A2A34-D7E9-AAA5-45DE-CEADAF4DA374}"/>
                    </a:ext>
                  </a:extLst>
                </p14:cNvPr>
                <p14:cNvContentPartPr/>
                <p14:nvPr/>
              </p14:nvContentPartPr>
              <p14:xfrm>
                <a:off x="3478156" y="3651905"/>
                <a:ext cx="34920" cy="202320"/>
              </p14:xfrm>
            </p:contentPart>
          </mc:Choice>
          <mc:Fallback xmlns="">
            <p:pic>
              <p:nvPicPr>
                <p:cNvPr id="626" name="Freihand 625">
                  <a:extLst>
                    <a:ext uri="{FF2B5EF4-FFF2-40B4-BE49-F238E27FC236}">
                      <a16:creationId xmlns:a16="http://schemas.microsoft.com/office/drawing/2014/main" id="{E08A2A34-D7E9-AAA5-45DE-CEADAF4DA374}"/>
                    </a:ext>
                  </a:extLst>
                </p:cNvPr>
                <p:cNvPicPr/>
                <p:nvPr/>
              </p:nvPicPr>
              <p:blipFill>
                <a:blip r:embed="rId997"/>
                <a:stretch>
                  <a:fillRect/>
                </a:stretch>
              </p:blipFill>
              <p:spPr>
                <a:xfrm>
                  <a:off x="3472036" y="3645785"/>
                  <a:ext cx="47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27" name="Freihand 626">
                  <a:extLst>
                    <a:ext uri="{FF2B5EF4-FFF2-40B4-BE49-F238E27FC236}">
                      <a16:creationId xmlns:a16="http://schemas.microsoft.com/office/drawing/2014/main" id="{33882E84-4168-8727-D543-F217B1D039E4}"/>
                    </a:ext>
                  </a:extLst>
                </p14:cNvPr>
                <p14:cNvContentPartPr/>
                <p14:nvPr/>
              </p14:nvContentPartPr>
              <p14:xfrm>
                <a:off x="3513076" y="3736865"/>
                <a:ext cx="38880" cy="76320"/>
              </p14:xfrm>
            </p:contentPart>
          </mc:Choice>
          <mc:Fallback xmlns="">
            <p:pic>
              <p:nvPicPr>
                <p:cNvPr id="627" name="Freihand 626">
                  <a:extLst>
                    <a:ext uri="{FF2B5EF4-FFF2-40B4-BE49-F238E27FC236}">
                      <a16:creationId xmlns:a16="http://schemas.microsoft.com/office/drawing/2014/main" id="{33882E84-4168-8727-D543-F217B1D039E4}"/>
                    </a:ext>
                  </a:extLst>
                </p:cNvPr>
                <p:cNvPicPr/>
                <p:nvPr/>
              </p:nvPicPr>
              <p:blipFill>
                <a:blip r:embed="rId999"/>
                <a:stretch>
                  <a:fillRect/>
                </a:stretch>
              </p:blipFill>
              <p:spPr>
                <a:xfrm>
                  <a:off x="3506956" y="3730745"/>
                  <a:ext cx="5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28" name="Freihand 627">
                  <a:extLst>
                    <a:ext uri="{FF2B5EF4-FFF2-40B4-BE49-F238E27FC236}">
                      <a16:creationId xmlns:a16="http://schemas.microsoft.com/office/drawing/2014/main" id="{60EE4F66-2D49-8F1B-6AED-33B430F686C8}"/>
                    </a:ext>
                  </a:extLst>
                </p14:cNvPr>
                <p14:cNvContentPartPr/>
                <p14:nvPr/>
              </p14:nvContentPartPr>
              <p14:xfrm>
                <a:off x="3594076" y="3637145"/>
                <a:ext cx="83520" cy="142560"/>
              </p14:xfrm>
            </p:contentPart>
          </mc:Choice>
          <mc:Fallback xmlns="">
            <p:pic>
              <p:nvPicPr>
                <p:cNvPr id="628" name="Freihand 627">
                  <a:extLst>
                    <a:ext uri="{FF2B5EF4-FFF2-40B4-BE49-F238E27FC236}">
                      <a16:creationId xmlns:a16="http://schemas.microsoft.com/office/drawing/2014/main" id="{60EE4F66-2D49-8F1B-6AED-33B430F686C8}"/>
                    </a:ext>
                  </a:extLst>
                </p:cNvPr>
                <p:cNvPicPr/>
                <p:nvPr/>
              </p:nvPicPr>
              <p:blipFill>
                <a:blip r:embed="rId1001"/>
                <a:stretch>
                  <a:fillRect/>
                </a:stretch>
              </p:blipFill>
              <p:spPr>
                <a:xfrm>
                  <a:off x="3587956" y="3631025"/>
                  <a:ext cx="95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29" name="Freihand 628">
                  <a:extLst>
                    <a:ext uri="{FF2B5EF4-FFF2-40B4-BE49-F238E27FC236}">
                      <a16:creationId xmlns:a16="http://schemas.microsoft.com/office/drawing/2014/main" id="{7729EB65-6F69-823D-8013-6F0EEDDBF6FD}"/>
                    </a:ext>
                  </a:extLst>
                </p14:cNvPr>
                <p14:cNvContentPartPr/>
                <p14:nvPr/>
              </p14:nvContentPartPr>
              <p14:xfrm>
                <a:off x="3707476" y="3544625"/>
                <a:ext cx="35280" cy="100440"/>
              </p14:xfrm>
            </p:contentPart>
          </mc:Choice>
          <mc:Fallback xmlns="">
            <p:pic>
              <p:nvPicPr>
                <p:cNvPr id="629" name="Freihand 628">
                  <a:extLst>
                    <a:ext uri="{FF2B5EF4-FFF2-40B4-BE49-F238E27FC236}">
                      <a16:creationId xmlns:a16="http://schemas.microsoft.com/office/drawing/2014/main" id="{7729EB65-6F69-823D-8013-6F0EEDDBF6FD}"/>
                    </a:ext>
                  </a:extLst>
                </p:cNvPr>
                <p:cNvPicPr/>
                <p:nvPr/>
              </p:nvPicPr>
              <p:blipFill>
                <a:blip r:embed="rId1003"/>
                <a:stretch>
                  <a:fillRect/>
                </a:stretch>
              </p:blipFill>
              <p:spPr>
                <a:xfrm>
                  <a:off x="3701356" y="3538505"/>
                  <a:ext cx="47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32" name="Freihand 631">
                  <a:extLst>
                    <a:ext uri="{FF2B5EF4-FFF2-40B4-BE49-F238E27FC236}">
                      <a16:creationId xmlns:a16="http://schemas.microsoft.com/office/drawing/2014/main" id="{96945710-A828-7F4E-5B12-3820C1888905}"/>
                    </a:ext>
                  </a:extLst>
                </p14:cNvPr>
                <p14:cNvContentPartPr/>
                <p14:nvPr/>
              </p14:nvContentPartPr>
              <p14:xfrm>
                <a:off x="4241716" y="1327025"/>
                <a:ext cx="771840" cy="2984760"/>
              </p14:xfrm>
            </p:contentPart>
          </mc:Choice>
          <mc:Fallback xmlns="">
            <p:pic>
              <p:nvPicPr>
                <p:cNvPr id="632" name="Freihand 631">
                  <a:extLst>
                    <a:ext uri="{FF2B5EF4-FFF2-40B4-BE49-F238E27FC236}">
                      <a16:creationId xmlns:a16="http://schemas.microsoft.com/office/drawing/2014/main" id="{96945710-A828-7F4E-5B12-3820C1888905}"/>
                    </a:ext>
                  </a:extLst>
                </p:cNvPr>
                <p:cNvPicPr/>
                <p:nvPr/>
              </p:nvPicPr>
              <p:blipFill>
                <a:blip r:embed="rId1005"/>
                <a:stretch>
                  <a:fillRect/>
                </a:stretch>
              </p:blipFill>
              <p:spPr>
                <a:xfrm>
                  <a:off x="4235596" y="1320905"/>
                  <a:ext cx="784080" cy="29970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34" name="Freihand 633">
                  <a:extLst>
                    <a:ext uri="{FF2B5EF4-FFF2-40B4-BE49-F238E27FC236}">
                      <a16:creationId xmlns:a16="http://schemas.microsoft.com/office/drawing/2014/main" id="{6593A2F8-7DE7-7AA1-FCB7-FF47959BF9DB}"/>
                    </a:ext>
                  </a:extLst>
                </p14:cNvPr>
                <p14:cNvContentPartPr/>
                <p14:nvPr/>
              </p14:nvContentPartPr>
              <p14:xfrm>
                <a:off x="4234516" y="1217225"/>
                <a:ext cx="189000" cy="254160"/>
              </p14:xfrm>
            </p:contentPart>
          </mc:Choice>
          <mc:Fallback xmlns="">
            <p:pic>
              <p:nvPicPr>
                <p:cNvPr id="634" name="Freihand 633">
                  <a:extLst>
                    <a:ext uri="{FF2B5EF4-FFF2-40B4-BE49-F238E27FC236}">
                      <a16:creationId xmlns:a16="http://schemas.microsoft.com/office/drawing/2014/main" id="{6593A2F8-7DE7-7AA1-FCB7-FF47959BF9DB}"/>
                    </a:ext>
                  </a:extLst>
                </p:cNvPr>
                <p:cNvPicPr/>
                <p:nvPr/>
              </p:nvPicPr>
              <p:blipFill>
                <a:blip r:embed="rId1007"/>
                <a:stretch>
                  <a:fillRect/>
                </a:stretch>
              </p:blipFill>
              <p:spPr>
                <a:xfrm>
                  <a:off x="4228396" y="1211105"/>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36" name="Freihand 635">
                  <a:extLst>
                    <a:ext uri="{FF2B5EF4-FFF2-40B4-BE49-F238E27FC236}">
                      <a16:creationId xmlns:a16="http://schemas.microsoft.com/office/drawing/2014/main" id="{7D07B7D5-5470-7B24-2A2B-A299EAA9560D}"/>
                    </a:ext>
                  </a:extLst>
                </p14:cNvPr>
                <p14:cNvContentPartPr/>
                <p14:nvPr/>
              </p14:nvContentPartPr>
              <p14:xfrm>
                <a:off x="4237756" y="1190225"/>
                <a:ext cx="264600" cy="284760"/>
              </p14:xfrm>
            </p:contentPart>
          </mc:Choice>
          <mc:Fallback xmlns="">
            <p:pic>
              <p:nvPicPr>
                <p:cNvPr id="636" name="Freihand 635">
                  <a:extLst>
                    <a:ext uri="{FF2B5EF4-FFF2-40B4-BE49-F238E27FC236}">
                      <a16:creationId xmlns:a16="http://schemas.microsoft.com/office/drawing/2014/main" id="{7D07B7D5-5470-7B24-2A2B-A299EAA9560D}"/>
                    </a:ext>
                  </a:extLst>
                </p:cNvPr>
                <p:cNvPicPr/>
                <p:nvPr/>
              </p:nvPicPr>
              <p:blipFill>
                <a:blip r:embed="rId1009"/>
                <a:stretch>
                  <a:fillRect/>
                </a:stretch>
              </p:blipFill>
              <p:spPr>
                <a:xfrm>
                  <a:off x="4231636" y="1184105"/>
                  <a:ext cx="276840" cy="297000"/>
                </a:xfrm>
                <a:prstGeom prst="rect">
                  <a:avLst/>
                </a:prstGeom>
              </p:spPr>
            </p:pic>
          </mc:Fallback>
        </mc:AlternateContent>
      </p:grpSp>
      <p:grpSp>
        <p:nvGrpSpPr>
          <p:cNvPr id="645" name="Gruppieren 644">
            <a:extLst>
              <a:ext uri="{FF2B5EF4-FFF2-40B4-BE49-F238E27FC236}">
                <a16:creationId xmlns:a16="http://schemas.microsoft.com/office/drawing/2014/main" id="{5DC6E545-020F-CAD2-E9F6-3C9DF360FC1D}"/>
              </a:ext>
            </a:extLst>
          </p:cNvPr>
          <p:cNvGrpSpPr/>
          <p:nvPr/>
        </p:nvGrpSpPr>
        <p:grpSpPr>
          <a:xfrm>
            <a:off x="4957756" y="3743705"/>
            <a:ext cx="754920" cy="774360"/>
            <a:chOff x="4957756" y="3743705"/>
            <a:chExt cx="754920" cy="774360"/>
          </a:xfrm>
        </p:grpSpPr>
        <mc:AlternateContent xmlns:mc="http://schemas.openxmlformats.org/markup-compatibility/2006" xmlns:p14="http://schemas.microsoft.com/office/powerpoint/2010/main">
          <mc:Choice Requires="p14">
            <p:contentPart p14:bwMode="auto" r:id="rId1010">
              <p14:nvContentPartPr>
                <p14:cNvPr id="638" name="Freihand 637">
                  <a:extLst>
                    <a:ext uri="{FF2B5EF4-FFF2-40B4-BE49-F238E27FC236}">
                      <a16:creationId xmlns:a16="http://schemas.microsoft.com/office/drawing/2014/main" id="{AB29147D-2241-CBB3-1027-6CF198C42DF9}"/>
                    </a:ext>
                  </a:extLst>
                </p14:cNvPr>
                <p14:cNvContentPartPr/>
                <p14:nvPr/>
              </p14:nvContentPartPr>
              <p14:xfrm>
                <a:off x="4957756" y="4352825"/>
                <a:ext cx="27720" cy="165240"/>
              </p14:xfrm>
            </p:contentPart>
          </mc:Choice>
          <mc:Fallback xmlns="">
            <p:pic>
              <p:nvPicPr>
                <p:cNvPr id="638" name="Freihand 637">
                  <a:extLst>
                    <a:ext uri="{FF2B5EF4-FFF2-40B4-BE49-F238E27FC236}">
                      <a16:creationId xmlns:a16="http://schemas.microsoft.com/office/drawing/2014/main" id="{AB29147D-2241-CBB3-1027-6CF198C42DF9}"/>
                    </a:ext>
                  </a:extLst>
                </p:cNvPr>
                <p:cNvPicPr/>
                <p:nvPr/>
              </p:nvPicPr>
              <p:blipFill>
                <a:blip r:embed="rId1011"/>
                <a:stretch>
                  <a:fillRect/>
                </a:stretch>
              </p:blipFill>
              <p:spPr>
                <a:xfrm>
                  <a:off x="4951636" y="4346705"/>
                  <a:ext cx="39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39" name="Freihand 638">
                  <a:extLst>
                    <a:ext uri="{FF2B5EF4-FFF2-40B4-BE49-F238E27FC236}">
                      <a16:creationId xmlns:a16="http://schemas.microsoft.com/office/drawing/2014/main" id="{B45AB370-7CC9-E8ED-E448-3BDEB1833D6B}"/>
                    </a:ext>
                  </a:extLst>
                </p14:cNvPr>
                <p14:cNvContentPartPr/>
                <p14:nvPr/>
              </p14:nvContentPartPr>
              <p14:xfrm>
                <a:off x="4967836" y="4348505"/>
                <a:ext cx="107640" cy="137520"/>
              </p14:xfrm>
            </p:contentPart>
          </mc:Choice>
          <mc:Fallback xmlns="">
            <p:pic>
              <p:nvPicPr>
                <p:cNvPr id="639" name="Freihand 638">
                  <a:extLst>
                    <a:ext uri="{FF2B5EF4-FFF2-40B4-BE49-F238E27FC236}">
                      <a16:creationId xmlns:a16="http://schemas.microsoft.com/office/drawing/2014/main" id="{B45AB370-7CC9-E8ED-E448-3BDEB1833D6B}"/>
                    </a:ext>
                  </a:extLst>
                </p:cNvPr>
                <p:cNvPicPr/>
                <p:nvPr/>
              </p:nvPicPr>
              <p:blipFill>
                <a:blip r:embed="rId1013"/>
                <a:stretch>
                  <a:fillRect/>
                </a:stretch>
              </p:blipFill>
              <p:spPr>
                <a:xfrm>
                  <a:off x="4961716" y="4342385"/>
                  <a:ext cx="119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40" name="Freihand 639">
                  <a:extLst>
                    <a:ext uri="{FF2B5EF4-FFF2-40B4-BE49-F238E27FC236}">
                      <a16:creationId xmlns:a16="http://schemas.microsoft.com/office/drawing/2014/main" id="{DC881620-89D3-C511-4CE4-D7D4FA6A70E8}"/>
                    </a:ext>
                  </a:extLst>
                </p14:cNvPr>
                <p14:cNvContentPartPr/>
                <p14:nvPr/>
              </p14:nvContentPartPr>
              <p14:xfrm>
                <a:off x="5052436" y="4261025"/>
                <a:ext cx="122400" cy="199080"/>
              </p14:xfrm>
            </p:contentPart>
          </mc:Choice>
          <mc:Fallback xmlns="">
            <p:pic>
              <p:nvPicPr>
                <p:cNvPr id="640" name="Freihand 639">
                  <a:extLst>
                    <a:ext uri="{FF2B5EF4-FFF2-40B4-BE49-F238E27FC236}">
                      <a16:creationId xmlns:a16="http://schemas.microsoft.com/office/drawing/2014/main" id="{DC881620-89D3-C511-4CE4-D7D4FA6A70E8}"/>
                    </a:ext>
                  </a:extLst>
                </p:cNvPr>
                <p:cNvPicPr/>
                <p:nvPr/>
              </p:nvPicPr>
              <p:blipFill>
                <a:blip r:embed="rId1015"/>
                <a:stretch>
                  <a:fillRect/>
                </a:stretch>
              </p:blipFill>
              <p:spPr>
                <a:xfrm>
                  <a:off x="5046316" y="4254905"/>
                  <a:ext cx="134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1" name="Freihand 640">
                  <a:extLst>
                    <a:ext uri="{FF2B5EF4-FFF2-40B4-BE49-F238E27FC236}">
                      <a16:creationId xmlns:a16="http://schemas.microsoft.com/office/drawing/2014/main" id="{1BF291E0-8120-9949-6B3A-7F2CC7F6E537}"/>
                    </a:ext>
                  </a:extLst>
                </p14:cNvPr>
                <p14:cNvContentPartPr/>
                <p14:nvPr/>
              </p14:nvContentPartPr>
              <p14:xfrm>
                <a:off x="5212996" y="4015505"/>
                <a:ext cx="275400" cy="389160"/>
              </p14:xfrm>
            </p:contentPart>
          </mc:Choice>
          <mc:Fallback xmlns="">
            <p:pic>
              <p:nvPicPr>
                <p:cNvPr id="641" name="Freihand 640">
                  <a:extLst>
                    <a:ext uri="{FF2B5EF4-FFF2-40B4-BE49-F238E27FC236}">
                      <a16:creationId xmlns:a16="http://schemas.microsoft.com/office/drawing/2014/main" id="{1BF291E0-8120-9949-6B3A-7F2CC7F6E537}"/>
                    </a:ext>
                  </a:extLst>
                </p:cNvPr>
                <p:cNvPicPr/>
                <p:nvPr/>
              </p:nvPicPr>
              <p:blipFill>
                <a:blip r:embed="rId1017"/>
                <a:stretch>
                  <a:fillRect/>
                </a:stretch>
              </p:blipFill>
              <p:spPr>
                <a:xfrm>
                  <a:off x="5206876" y="4009385"/>
                  <a:ext cx="2876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42" name="Freihand 641">
                  <a:extLst>
                    <a:ext uri="{FF2B5EF4-FFF2-40B4-BE49-F238E27FC236}">
                      <a16:creationId xmlns:a16="http://schemas.microsoft.com/office/drawing/2014/main" id="{BC319249-BABD-B298-1DEA-ECD90B33DBBE}"/>
                    </a:ext>
                  </a:extLst>
                </p14:cNvPr>
                <p14:cNvContentPartPr/>
                <p14:nvPr/>
              </p14:nvContentPartPr>
              <p14:xfrm>
                <a:off x="5531596" y="3911825"/>
                <a:ext cx="91080" cy="192960"/>
              </p14:xfrm>
            </p:contentPart>
          </mc:Choice>
          <mc:Fallback xmlns="">
            <p:pic>
              <p:nvPicPr>
                <p:cNvPr id="642" name="Freihand 641">
                  <a:extLst>
                    <a:ext uri="{FF2B5EF4-FFF2-40B4-BE49-F238E27FC236}">
                      <a16:creationId xmlns:a16="http://schemas.microsoft.com/office/drawing/2014/main" id="{BC319249-BABD-B298-1DEA-ECD90B33DBBE}"/>
                    </a:ext>
                  </a:extLst>
                </p:cNvPr>
                <p:cNvPicPr/>
                <p:nvPr/>
              </p:nvPicPr>
              <p:blipFill>
                <a:blip r:embed="rId1019"/>
                <a:stretch>
                  <a:fillRect/>
                </a:stretch>
              </p:blipFill>
              <p:spPr>
                <a:xfrm>
                  <a:off x="5525476" y="3905705"/>
                  <a:ext cx="103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43" name="Freihand 642">
                  <a:extLst>
                    <a:ext uri="{FF2B5EF4-FFF2-40B4-BE49-F238E27FC236}">
                      <a16:creationId xmlns:a16="http://schemas.microsoft.com/office/drawing/2014/main" id="{8249114D-C174-5ED3-4792-0BD6F2109D6E}"/>
                    </a:ext>
                  </a:extLst>
                </p14:cNvPr>
                <p14:cNvContentPartPr/>
                <p14:nvPr/>
              </p14:nvContentPartPr>
              <p14:xfrm>
                <a:off x="5553196" y="3874025"/>
                <a:ext cx="159480" cy="177840"/>
              </p14:xfrm>
            </p:contentPart>
          </mc:Choice>
          <mc:Fallback xmlns="">
            <p:pic>
              <p:nvPicPr>
                <p:cNvPr id="643" name="Freihand 642">
                  <a:extLst>
                    <a:ext uri="{FF2B5EF4-FFF2-40B4-BE49-F238E27FC236}">
                      <a16:creationId xmlns:a16="http://schemas.microsoft.com/office/drawing/2014/main" id="{8249114D-C174-5ED3-4792-0BD6F2109D6E}"/>
                    </a:ext>
                  </a:extLst>
                </p:cNvPr>
                <p:cNvPicPr/>
                <p:nvPr/>
              </p:nvPicPr>
              <p:blipFill>
                <a:blip r:embed="rId1021"/>
                <a:stretch>
                  <a:fillRect/>
                </a:stretch>
              </p:blipFill>
              <p:spPr>
                <a:xfrm>
                  <a:off x="5547076" y="3867905"/>
                  <a:ext cx="171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44" name="Freihand 643">
                  <a:extLst>
                    <a:ext uri="{FF2B5EF4-FFF2-40B4-BE49-F238E27FC236}">
                      <a16:creationId xmlns:a16="http://schemas.microsoft.com/office/drawing/2014/main" id="{A655B93F-3A57-D1FE-53C0-BD30011ED04C}"/>
                    </a:ext>
                  </a:extLst>
                </p14:cNvPr>
                <p14:cNvContentPartPr/>
                <p14:nvPr/>
              </p14:nvContentPartPr>
              <p14:xfrm>
                <a:off x="5638876" y="3743705"/>
                <a:ext cx="56160" cy="86040"/>
              </p14:xfrm>
            </p:contentPart>
          </mc:Choice>
          <mc:Fallback xmlns="">
            <p:pic>
              <p:nvPicPr>
                <p:cNvPr id="644" name="Freihand 643">
                  <a:extLst>
                    <a:ext uri="{FF2B5EF4-FFF2-40B4-BE49-F238E27FC236}">
                      <a16:creationId xmlns:a16="http://schemas.microsoft.com/office/drawing/2014/main" id="{A655B93F-3A57-D1FE-53C0-BD30011ED04C}"/>
                    </a:ext>
                  </a:extLst>
                </p:cNvPr>
                <p:cNvPicPr/>
                <p:nvPr/>
              </p:nvPicPr>
              <p:blipFill>
                <a:blip r:embed="rId1023"/>
                <a:stretch>
                  <a:fillRect/>
                </a:stretch>
              </p:blipFill>
              <p:spPr>
                <a:xfrm>
                  <a:off x="5632756" y="3737585"/>
                  <a:ext cx="68400" cy="9828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41" name="Gruppieren 440">
            <a:extLst>
              <a:ext uri="{FF2B5EF4-FFF2-40B4-BE49-F238E27FC236}">
                <a16:creationId xmlns:a16="http://schemas.microsoft.com/office/drawing/2014/main" id="{C725D4A6-A6B7-1992-0781-27608619EBC4}"/>
              </a:ext>
            </a:extLst>
          </p:cNvPr>
          <p:cNvGrpSpPr/>
          <p:nvPr/>
        </p:nvGrpSpPr>
        <p:grpSpPr>
          <a:xfrm>
            <a:off x="401596" y="43265"/>
            <a:ext cx="11733120" cy="6813720"/>
            <a:chOff x="401596" y="43265"/>
            <a:chExt cx="11733120" cy="6813720"/>
          </a:xfrm>
        </p:grpSpPr>
        <mc:AlternateContent xmlns:mc="http://schemas.openxmlformats.org/markup-compatibility/2006" xmlns:p14="http://schemas.microsoft.com/office/powerpoint/2010/main">
          <mc:Choice Requires="p14">
            <p:contentPart p14:bwMode="auto" r:id="rId2">
              <p14:nvContentPartPr>
                <p14:cNvPr id="146" name="Freihand 145">
                  <a:extLst>
                    <a:ext uri="{FF2B5EF4-FFF2-40B4-BE49-F238E27FC236}">
                      <a16:creationId xmlns:a16="http://schemas.microsoft.com/office/drawing/2014/main" id="{7BAE4698-0EE9-0BA2-139E-A1AB2A03EF9F}"/>
                    </a:ext>
                  </a:extLst>
                </p14:cNvPr>
                <p14:cNvContentPartPr/>
                <p14:nvPr/>
              </p14:nvContentPartPr>
              <p14:xfrm>
                <a:off x="491596" y="4556945"/>
                <a:ext cx="72000" cy="198720"/>
              </p14:xfrm>
            </p:contentPart>
          </mc:Choice>
          <mc:Fallback xmlns="">
            <p:pic>
              <p:nvPicPr>
                <p:cNvPr id="146" name="Freihand 145">
                  <a:extLst>
                    <a:ext uri="{FF2B5EF4-FFF2-40B4-BE49-F238E27FC236}">
                      <a16:creationId xmlns:a16="http://schemas.microsoft.com/office/drawing/2014/main" id="{7BAE4698-0EE9-0BA2-139E-A1AB2A03EF9F}"/>
                    </a:ext>
                  </a:extLst>
                </p:cNvPr>
                <p:cNvPicPr/>
                <p:nvPr/>
              </p:nvPicPr>
              <p:blipFill>
                <a:blip r:embed="rId3"/>
                <a:stretch>
                  <a:fillRect/>
                </a:stretch>
              </p:blipFill>
              <p:spPr>
                <a:xfrm>
                  <a:off x="485476" y="4550825"/>
                  <a:ext cx="84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7" name="Freihand 146">
                  <a:extLst>
                    <a:ext uri="{FF2B5EF4-FFF2-40B4-BE49-F238E27FC236}">
                      <a16:creationId xmlns:a16="http://schemas.microsoft.com/office/drawing/2014/main" id="{DD4BAFA7-9367-BF74-040B-DA50D9CADA50}"/>
                    </a:ext>
                  </a:extLst>
                </p14:cNvPr>
                <p14:cNvContentPartPr/>
                <p14:nvPr/>
              </p14:nvContentPartPr>
              <p14:xfrm>
                <a:off x="613996" y="4620305"/>
                <a:ext cx="43920" cy="117720"/>
              </p14:xfrm>
            </p:contentPart>
          </mc:Choice>
          <mc:Fallback xmlns="">
            <p:pic>
              <p:nvPicPr>
                <p:cNvPr id="147" name="Freihand 146">
                  <a:extLst>
                    <a:ext uri="{FF2B5EF4-FFF2-40B4-BE49-F238E27FC236}">
                      <a16:creationId xmlns:a16="http://schemas.microsoft.com/office/drawing/2014/main" id="{DD4BAFA7-9367-BF74-040B-DA50D9CADA50}"/>
                    </a:ext>
                  </a:extLst>
                </p:cNvPr>
                <p:cNvPicPr/>
                <p:nvPr/>
              </p:nvPicPr>
              <p:blipFill>
                <a:blip r:embed="rId5"/>
                <a:stretch>
                  <a:fillRect/>
                </a:stretch>
              </p:blipFill>
              <p:spPr>
                <a:xfrm>
                  <a:off x="607876" y="4614185"/>
                  <a:ext cx="56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 name="Freihand 227">
                  <a:extLst>
                    <a:ext uri="{FF2B5EF4-FFF2-40B4-BE49-F238E27FC236}">
                      <a16:creationId xmlns:a16="http://schemas.microsoft.com/office/drawing/2014/main" id="{2B4DD277-86AF-F869-C9BF-A16FB6E980D9}"/>
                    </a:ext>
                  </a:extLst>
                </p14:cNvPr>
                <p14:cNvContentPartPr/>
                <p14:nvPr/>
              </p14:nvContentPartPr>
              <p14:xfrm>
                <a:off x="722716" y="4693385"/>
                <a:ext cx="587160" cy="20520"/>
              </p14:xfrm>
            </p:contentPart>
          </mc:Choice>
          <mc:Fallback xmlns="">
            <p:pic>
              <p:nvPicPr>
                <p:cNvPr id="228" name="Freihand 227">
                  <a:extLst>
                    <a:ext uri="{FF2B5EF4-FFF2-40B4-BE49-F238E27FC236}">
                      <a16:creationId xmlns:a16="http://schemas.microsoft.com/office/drawing/2014/main" id="{2B4DD277-86AF-F869-C9BF-A16FB6E980D9}"/>
                    </a:ext>
                  </a:extLst>
                </p:cNvPr>
                <p:cNvPicPr/>
                <p:nvPr/>
              </p:nvPicPr>
              <p:blipFill>
                <a:blip r:embed="rId7"/>
                <a:stretch>
                  <a:fillRect/>
                </a:stretch>
              </p:blipFill>
              <p:spPr>
                <a:xfrm>
                  <a:off x="716596" y="4687265"/>
                  <a:ext cx="599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1" name="Freihand 310">
                  <a:extLst>
                    <a:ext uri="{FF2B5EF4-FFF2-40B4-BE49-F238E27FC236}">
                      <a16:creationId xmlns:a16="http://schemas.microsoft.com/office/drawing/2014/main" id="{8B42149B-5914-D87F-8F46-6B239AD2E6CF}"/>
                    </a:ext>
                  </a:extLst>
                </p14:cNvPr>
                <p14:cNvContentPartPr/>
                <p14:nvPr/>
              </p14:nvContentPartPr>
              <p14:xfrm>
                <a:off x="772396" y="4311065"/>
                <a:ext cx="349560" cy="24840"/>
              </p14:xfrm>
            </p:contentPart>
          </mc:Choice>
          <mc:Fallback xmlns="">
            <p:pic>
              <p:nvPicPr>
                <p:cNvPr id="311" name="Freihand 310">
                  <a:extLst>
                    <a:ext uri="{FF2B5EF4-FFF2-40B4-BE49-F238E27FC236}">
                      <a16:creationId xmlns:a16="http://schemas.microsoft.com/office/drawing/2014/main" id="{8B42149B-5914-D87F-8F46-6B239AD2E6CF}"/>
                    </a:ext>
                  </a:extLst>
                </p:cNvPr>
                <p:cNvPicPr/>
                <p:nvPr/>
              </p:nvPicPr>
              <p:blipFill>
                <a:blip r:embed="rId9"/>
                <a:stretch>
                  <a:fillRect/>
                </a:stretch>
              </p:blipFill>
              <p:spPr>
                <a:xfrm>
                  <a:off x="766276" y="4304945"/>
                  <a:ext cx="361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2" name="Freihand 311">
                  <a:extLst>
                    <a:ext uri="{FF2B5EF4-FFF2-40B4-BE49-F238E27FC236}">
                      <a16:creationId xmlns:a16="http://schemas.microsoft.com/office/drawing/2014/main" id="{61D83C84-2438-DB88-6583-C968E94C9AC4}"/>
                    </a:ext>
                  </a:extLst>
                </p14:cNvPr>
                <p14:cNvContentPartPr/>
                <p14:nvPr/>
              </p14:nvContentPartPr>
              <p14:xfrm>
                <a:off x="401596" y="4249505"/>
                <a:ext cx="108000" cy="227160"/>
              </p14:xfrm>
            </p:contentPart>
          </mc:Choice>
          <mc:Fallback xmlns="">
            <p:pic>
              <p:nvPicPr>
                <p:cNvPr id="312" name="Freihand 311">
                  <a:extLst>
                    <a:ext uri="{FF2B5EF4-FFF2-40B4-BE49-F238E27FC236}">
                      <a16:creationId xmlns:a16="http://schemas.microsoft.com/office/drawing/2014/main" id="{61D83C84-2438-DB88-6583-C968E94C9AC4}"/>
                    </a:ext>
                  </a:extLst>
                </p:cNvPr>
                <p:cNvPicPr/>
                <p:nvPr/>
              </p:nvPicPr>
              <p:blipFill>
                <a:blip r:embed="rId11"/>
                <a:stretch>
                  <a:fillRect/>
                </a:stretch>
              </p:blipFill>
              <p:spPr>
                <a:xfrm>
                  <a:off x="395476" y="4243385"/>
                  <a:ext cx="120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3" name="Freihand 312">
                  <a:extLst>
                    <a:ext uri="{FF2B5EF4-FFF2-40B4-BE49-F238E27FC236}">
                      <a16:creationId xmlns:a16="http://schemas.microsoft.com/office/drawing/2014/main" id="{79478016-82F3-9943-EA5A-7040E5E500E2}"/>
                    </a:ext>
                  </a:extLst>
                </p14:cNvPr>
                <p14:cNvContentPartPr/>
                <p14:nvPr/>
              </p14:nvContentPartPr>
              <p14:xfrm>
                <a:off x="574756" y="4325105"/>
                <a:ext cx="94320" cy="113400"/>
              </p14:xfrm>
            </p:contentPart>
          </mc:Choice>
          <mc:Fallback xmlns="">
            <p:pic>
              <p:nvPicPr>
                <p:cNvPr id="313" name="Freihand 312">
                  <a:extLst>
                    <a:ext uri="{FF2B5EF4-FFF2-40B4-BE49-F238E27FC236}">
                      <a16:creationId xmlns:a16="http://schemas.microsoft.com/office/drawing/2014/main" id="{79478016-82F3-9943-EA5A-7040E5E500E2}"/>
                    </a:ext>
                  </a:extLst>
                </p:cNvPr>
                <p:cNvPicPr/>
                <p:nvPr/>
              </p:nvPicPr>
              <p:blipFill>
                <a:blip r:embed="rId13"/>
                <a:stretch>
                  <a:fillRect/>
                </a:stretch>
              </p:blipFill>
              <p:spPr>
                <a:xfrm>
                  <a:off x="568636" y="4318985"/>
                  <a:ext cx="106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C995038-4CCC-676C-D307-0B97FEEB035A}"/>
                    </a:ext>
                  </a:extLst>
                </p14:cNvPr>
                <p14:cNvContentPartPr/>
                <p14:nvPr/>
              </p14:nvContentPartPr>
              <p14:xfrm>
                <a:off x="4938316" y="1629065"/>
                <a:ext cx="8280" cy="12600"/>
              </p14:xfrm>
            </p:contentPart>
          </mc:Choice>
          <mc:Fallback xmlns="">
            <p:pic>
              <p:nvPicPr>
                <p:cNvPr id="9" name="Freihand 8">
                  <a:extLst>
                    <a:ext uri="{FF2B5EF4-FFF2-40B4-BE49-F238E27FC236}">
                      <a16:creationId xmlns:a16="http://schemas.microsoft.com/office/drawing/2014/main" id="{EC995038-4CCC-676C-D307-0B97FEEB035A}"/>
                    </a:ext>
                  </a:extLst>
                </p:cNvPr>
                <p:cNvPicPr/>
                <p:nvPr/>
              </p:nvPicPr>
              <p:blipFill>
                <a:blip r:embed="rId15"/>
                <a:stretch>
                  <a:fillRect/>
                </a:stretch>
              </p:blipFill>
              <p:spPr>
                <a:xfrm>
                  <a:off x="4929316" y="1620425"/>
                  <a:ext cx="25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E8D8BDC5-1419-65ED-B3D6-1E256FBD2002}"/>
                    </a:ext>
                  </a:extLst>
                </p14:cNvPr>
                <p14:cNvContentPartPr/>
                <p14:nvPr/>
              </p14:nvContentPartPr>
              <p14:xfrm>
                <a:off x="5547076" y="1651385"/>
                <a:ext cx="2880" cy="7920"/>
              </p14:xfrm>
            </p:contentPart>
          </mc:Choice>
          <mc:Fallback xmlns="">
            <p:pic>
              <p:nvPicPr>
                <p:cNvPr id="24" name="Freihand 23">
                  <a:extLst>
                    <a:ext uri="{FF2B5EF4-FFF2-40B4-BE49-F238E27FC236}">
                      <a16:creationId xmlns:a16="http://schemas.microsoft.com/office/drawing/2014/main" id="{E8D8BDC5-1419-65ED-B3D6-1E256FBD2002}"/>
                    </a:ext>
                  </a:extLst>
                </p:cNvPr>
                <p:cNvPicPr/>
                <p:nvPr/>
              </p:nvPicPr>
              <p:blipFill>
                <a:blip r:embed="rId17"/>
                <a:stretch>
                  <a:fillRect/>
                </a:stretch>
              </p:blipFill>
              <p:spPr>
                <a:xfrm>
                  <a:off x="5540956" y="1645265"/>
                  <a:ext cx="15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5631C902-509F-6AEA-8CF0-3A50F2B4D245}"/>
                    </a:ext>
                  </a:extLst>
                </p14:cNvPr>
                <p14:cNvContentPartPr/>
                <p14:nvPr/>
              </p14:nvContentPartPr>
              <p14:xfrm>
                <a:off x="6234676" y="134705"/>
                <a:ext cx="176760" cy="281880"/>
              </p14:xfrm>
            </p:contentPart>
          </mc:Choice>
          <mc:Fallback xmlns="">
            <p:pic>
              <p:nvPicPr>
                <p:cNvPr id="10" name="Freihand 9">
                  <a:extLst>
                    <a:ext uri="{FF2B5EF4-FFF2-40B4-BE49-F238E27FC236}">
                      <a16:creationId xmlns:a16="http://schemas.microsoft.com/office/drawing/2014/main" id="{5631C902-509F-6AEA-8CF0-3A50F2B4D245}"/>
                    </a:ext>
                  </a:extLst>
                </p:cNvPr>
                <p:cNvPicPr/>
                <p:nvPr/>
              </p:nvPicPr>
              <p:blipFill>
                <a:blip r:embed="rId19"/>
                <a:stretch>
                  <a:fillRect/>
                </a:stretch>
              </p:blipFill>
              <p:spPr>
                <a:xfrm>
                  <a:off x="6225676" y="125705"/>
                  <a:ext cx="1944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5FB4413B-25BC-FB14-9F0D-37AFF859E3A1}"/>
                    </a:ext>
                  </a:extLst>
                </p14:cNvPr>
                <p14:cNvContentPartPr/>
                <p14:nvPr/>
              </p14:nvContentPartPr>
              <p14:xfrm>
                <a:off x="6502156" y="229385"/>
                <a:ext cx="117000" cy="121320"/>
              </p14:xfrm>
            </p:contentPart>
          </mc:Choice>
          <mc:Fallback xmlns="">
            <p:pic>
              <p:nvPicPr>
                <p:cNvPr id="11" name="Freihand 10">
                  <a:extLst>
                    <a:ext uri="{FF2B5EF4-FFF2-40B4-BE49-F238E27FC236}">
                      <a16:creationId xmlns:a16="http://schemas.microsoft.com/office/drawing/2014/main" id="{5FB4413B-25BC-FB14-9F0D-37AFF859E3A1}"/>
                    </a:ext>
                  </a:extLst>
                </p:cNvPr>
                <p:cNvPicPr/>
                <p:nvPr/>
              </p:nvPicPr>
              <p:blipFill>
                <a:blip r:embed="rId21"/>
                <a:stretch>
                  <a:fillRect/>
                </a:stretch>
              </p:blipFill>
              <p:spPr>
                <a:xfrm>
                  <a:off x="6493516" y="220385"/>
                  <a:ext cx="13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EEFEBC54-0339-6FE1-84FF-457D1F802E01}"/>
                    </a:ext>
                  </a:extLst>
                </p14:cNvPr>
                <p14:cNvContentPartPr/>
                <p14:nvPr/>
              </p14:nvContentPartPr>
              <p14:xfrm>
                <a:off x="6699076" y="73505"/>
                <a:ext cx="14400" cy="217440"/>
              </p14:xfrm>
            </p:contentPart>
          </mc:Choice>
          <mc:Fallback xmlns="">
            <p:pic>
              <p:nvPicPr>
                <p:cNvPr id="21" name="Freihand 20">
                  <a:extLst>
                    <a:ext uri="{FF2B5EF4-FFF2-40B4-BE49-F238E27FC236}">
                      <a16:creationId xmlns:a16="http://schemas.microsoft.com/office/drawing/2014/main" id="{EEFEBC54-0339-6FE1-84FF-457D1F802E01}"/>
                    </a:ext>
                  </a:extLst>
                </p:cNvPr>
                <p:cNvPicPr/>
                <p:nvPr/>
              </p:nvPicPr>
              <p:blipFill>
                <a:blip r:embed="rId23"/>
                <a:stretch>
                  <a:fillRect/>
                </a:stretch>
              </p:blipFill>
              <p:spPr>
                <a:xfrm>
                  <a:off x="6690076" y="64865"/>
                  <a:ext cx="32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3D1C8AF3-EBBA-7153-5B20-128A5AD365F6}"/>
                    </a:ext>
                  </a:extLst>
                </p14:cNvPr>
                <p14:cNvContentPartPr/>
                <p14:nvPr/>
              </p14:nvContentPartPr>
              <p14:xfrm>
                <a:off x="6767836" y="104465"/>
                <a:ext cx="90720" cy="167400"/>
              </p14:xfrm>
            </p:contentPart>
          </mc:Choice>
          <mc:Fallback xmlns="">
            <p:pic>
              <p:nvPicPr>
                <p:cNvPr id="22" name="Freihand 21">
                  <a:extLst>
                    <a:ext uri="{FF2B5EF4-FFF2-40B4-BE49-F238E27FC236}">
                      <a16:creationId xmlns:a16="http://schemas.microsoft.com/office/drawing/2014/main" id="{3D1C8AF3-EBBA-7153-5B20-128A5AD365F6}"/>
                    </a:ext>
                  </a:extLst>
                </p:cNvPr>
                <p:cNvPicPr/>
                <p:nvPr/>
              </p:nvPicPr>
              <p:blipFill>
                <a:blip r:embed="rId25"/>
                <a:stretch>
                  <a:fillRect/>
                </a:stretch>
              </p:blipFill>
              <p:spPr>
                <a:xfrm>
                  <a:off x="6758836" y="95825"/>
                  <a:ext cx="108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20382ECC-C415-9794-5E77-9F2682987EEC}"/>
                    </a:ext>
                  </a:extLst>
                </p14:cNvPr>
                <p14:cNvContentPartPr/>
                <p14:nvPr/>
              </p14:nvContentPartPr>
              <p14:xfrm>
                <a:off x="6979876" y="124625"/>
                <a:ext cx="109800" cy="280080"/>
              </p14:xfrm>
            </p:contentPart>
          </mc:Choice>
          <mc:Fallback xmlns="">
            <p:pic>
              <p:nvPicPr>
                <p:cNvPr id="25" name="Freihand 24">
                  <a:extLst>
                    <a:ext uri="{FF2B5EF4-FFF2-40B4-BE49-F238E27FC236}">
                      <a16:creationId xmlns:a16="http://schemas.microsoft.com/office/drawing/2014/main" id="{20382ECC-C415-9794-5E77-9F2682987EEC}"/>
                    </a:ext>
                  </a:extLst>
                </p:cNvPr>
                <p:cNvPicPr/>
                <p:nvPr/>
              </p:nvPicPr>
              <p:blipFill>
                <a:blip r:embed="rId27"/>
                <a:stretch>
                  <a:fillRect/>
                </a:stretch>
              </p:blipFill>
              <p:spPr>
                <a:xfrm>
                  <a:off x="6973756" y="118505"/>
                  <a:ext cx="1220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F696792C-08B7-05C2-8BAD-A41C2EF03781}"/>
                    </a:ext>
                  </a:extLst>
                </p14:cNvPr>
                <p14:cNvContentPartPr/>
                <p14:nvPr/>
              </p14:nvContentPartPr>
              <p14:xfrm>
                <a:off x="7143676" y="123905"/>
                <a:ext cx="177480" cy="133920"/>
              </p14:xfrm>
            </p:contentPart>
          </mc:Choice>
          <mc:Fallback xmlns="">
            <p:pic>
              <p:nvPicPr>
                <p:cNvPr id="27" name="Freihand 26">
                  <a:extLst>
                    <a:ext uri="{FF2B5EF4-FFF2-40B4-BE49-F238E27FC236}">
                      <a16:creationId xmlns:a16="http://schemas.microsoft.com/office/drawing/2014/main" id="{F696792C-08B7-05C2-8BAD-A41C2EF03781}"/>
                    </a:ext>
                  </a:extLst>
                </p:cNvPr>
                <p:cNvPicPr/>
                <p:nvPr/>
              </p:nvPicPr>
              <p:blipFill>
                <a:blip r:embed="rId29"/>
                <a:stretch>
                  <a:fillRect/>
                </a:stretch>
              </p:blipFill>
              <p:spPr>
                <a:xfrm>
                  <a:off x="7137556" y="117785"/>
                  <a:ext cx="189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0CBE1DF8-A2D3-7E87-1921-AFA81EB74FA2}"/>
                    </a:ext>
                  </a:extLst>
                </p14:cNvPr>
                <p14:cNvContentPartPr/>
                <p14:nvPr/>
              </p14:nvContentPartPr>
              <p14:xfrm>
                <a:off x="7382356" y="43265"/>
                <a:ext cx="25200" cy="31680"/>
              </p14:xfrm>
            </p:contentPart>
          </mc:Choice>
          <mc:Fallback xmlns="">
            <p:pic>
              <p:nvPicPr>
                <p:cNvPr id="28" name="Freihand 27">
                  <a:extLst>
                    <a:ext uri="{FF2B5EF4-FFF2-40B4-BE49-F238E27FC236}">
                      <a16:creationId xmlns:a16="http://schemas.microsoft.com/office/drawing/2014/main" id="{0CBE1DF8-A2D3-7E87-1921-AFA81EB74FA2}"/>
                    </a:ext>
                  </a:extLst>
                </p:cNvPr>
                <p:cNvPicPr/>
                <p:nvPr/>
              </p:nvPicPr>
              <p:blipFill>
                <a:blip r:embed="rId31"/>
                <a:stretch>
                  <a:fillRect/>
                </a:stretch>
              </p:blipFill>
              <p:spPr>
                <a:xfrm>
                  <a:off x="7376236" y="37145"/>
                  <a:ext cx="37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30FB2395-A43B-98FB-3790-81A53B6EB54B}"/>
                    </a:ext>
                  </a:extLst>
                </p14:cNvPr>
                <p14:cNvContentPartPr/>
                <p14:nvPr/>
              </p14:nvContentPartPr>
              <p14:xfrm>
                <a:off x="7275796" y="69905"/>
                <a:ext cx="1800" cy="1440"/>
              </p14:xfrm>
            </p:contentPart>
          </mc:Choice>
          <mc:Fallback xmlns="">
            <p:pic>
              <p:nvPicPr>
                <p:cNvPr id="31" name="Freihand 30">
                  <a:extLst>
                    <a:ext uri="{FF2B5EF4-FFF2-40B4-BE49-F238E27FC236}">
                      <a16:creationId xmlns:a16="http://schemas.microsoft.com/office/drawing/2014/main" id="{30FB2395-A43B-98FB-3790-81A53B6EB54B}"/>
                    </a:ext>
                  </a:extLst>
                </p:cNvPr>
                <p:cNvPicPr/>
                <p:nvPr/>
              </p:nvPicPr>
              <p:blipFill>
                <a:blip r:embed="rId33"/>
                <a:stretch>
                  <a:fillRect/>
                </a:stretch>
              </p:blipFill>
              <p:spPr>
                <a:xfrm>
                  <a:off x="7269676" y="63785"/>
                  <a:ext cx="14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591C22CD-FB73-FD1B-49F2-6F5D831B4142}"/>
                    </a:ext>
                  </a:extLst>
                </p14:cNvPr>
                <p14:cNvContentPartPr/>
                <p14:nvPr/>
              </p14:nvContentPartPr>
              <p14:xfrm>
                <a:off x="7236916" y="66665"/>
                <a:ext cx="108000" cy="177840"/>
              </p14:xfrm>
            </p:contentPart>
          </mc:Choice>
          <mc:Fallback xmlns="">
            <p:pic>
              <p:nvPicPr>
                <p:cNvPr id="33" name="Freihand 32">
                  <a:extLst>
                    <a:ext uri="{FF2B5EF4-FFF2-40B4-BE49-F238E27FC236}">
                      <a16:creationId xmlns:a16="http://schemas.microsoft.com/office/drawing/2014/main" id="{591C22CD-FB73-FD1B-49F2-6F5D831B4142}"/>
                    </a:ext>
                  </a:extLst>
                </p:cNvPr>
                <p:cNvPicPr/>
                <p:nvPr/>
              </p:nvPicPr>
              <p:blipFill>
                <a:blip r:embed="rId35"/>
                <a:stretch>
                  <a:fillRect/>
                </a:stretch>
              </p:blipFill>
              <p:spPr>
                <a:xfrm>
                  <a:off x="7230796" y="60545"/>
                  <a:ext cx="120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Freihand 33">
                  <a:extLst>
                    <a:ext uri="{FF2B5EF4-FFF2-40B4-BE49-F238E27FC236}">
                      <a16:creationId xmlns:a16="http://schemas.microsoft.com/office/drawing/2014/main" id="{B690D398-71F4-CE6C-A9A7-43857C7B4DD1}"/>
                    </a:ext>
                  </a:extLst>
                </p14:cNvPr>
                <p14:cNvContentPartPr/>
                <p14:nvPr/>
              </p14:nvContentPartPr>
              <p14:xfrm>
                <a:off x="7310716" y="93305"/>
                <a:ext cx="21600" cy="9000"/>
              </p14:xfrm>
            </p:contentPart>
          </mc:Choice>
          <mc:Fallback xmlns="">
            <p:pic>
              <p:nvPicPr>
                <p:cNvPr id="34" name="Freihand 33">
                  <a:extLst>
                    <a:ext uri="{FF2B5EF4-FFF2-40B4-BE49-F238E27FC236}">
                      <a16:creationId xmlns:a16="http://schemas.microsoft.com/office/drawing/2014/main" id="{B690D398-71F4-CE6C-A9A7-43857C7B4DD1}"/>
                    </a:ext>
                  </a:extLst>
                </p:cNvPr>
                <p:cNvPicPr/>
                <p:nvPr/>
              </p:nvPicPr>
              <p:blipFill>
                <a:blip r:embed="rId37"/>
                <a:stretch>
                  <a:fillRect/>
                </a:stretch>
              </p:blipFill>
              <p:spPr>
                <a:xfrm>
                  <a:off x="7304596" y="87185"/>
                  <a:ext cx="3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4F2F2BCB-8DA5-8F72-ECA1-481488331268}"/>
                    </a:ext>
                  </a:extLst>
                </p14:cNvPr>
                <p14:cNvContentPartPr/>
                <p14:nvPr/>
              </p14:nvContentPartPr>
              <p14:xfrm>
                <a:off x="7375516" y="62705"/>
                <a:ext cx="74520" cy="199440"/>
              </p14:xfrm>
            </p:contentPart>
          </mc:Choice>
          <mc:Fallback xmlns="">
            <p:pic>
              <p:nvPicPr>
                <p:cNvPr id="35" name="Freihand 34">
                  <a:extLst>
                    <a:ext uri="{FF2B5EF4-FFF2-40B4-BE49-F238E27FC236}">
                      <a16:creationId xmlns:a16="http://schemas.microsoft.com/office/drawing/2014/main" id="{4F2F2BCB-8DA5-8F72-ECA1-481488331268}"/>
                    </a:ext>
                  </a:extLst>
                </p:cNvPr>
                <p:cNvPicPr/>
                <p:nvPr/>
              </p:nvPicPr>
              <p:blipFill>
                <a:blip r:embed="rId39"/>
                <a:stretch>
                  <a:fillRect/>
                </a:stretch>
              </p:blipFill>
              <p:spPr>
                <a:xfrm>
                  <a:off x="7369396" y="56585"/>
                  <a:ext cx="8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A92F7051-BCE2-48F3-F6D4-9C9EC1ED9CF7}"/>
                    </a:ext>
                  </a:extLst>
                </p14:cNvPr>
                <p14:cNvContentPartPr/>
                <p14:nvPr/>
              </p14:nvContentPartPr>
              <p14:xfrm>
                <a:off x="7459036" y="146225"/>
                <a:ext cx="7560" cy="28800"/>
              </p14:xfrm>
            </p:contentPart>
          </mc:Choice>
          <mc:Fallback xmlns="">
            <p:pic>
              <p:nvPicPr>
                <p:cNvPr id="36" name="Freihand 35">
                  <a:extLst>
                    <a:ext uri="{FF2B5EF4-FFF2-40B4-BE49-F238E27FC236}">
                      <a16:creationId xmlns:a16="http://schemas.microsoft.com/office/drawing/2014/main" id="{A92F7051-BCE2-48F3-F6D4-9C9EC1ED9CF7}"/>
                    </a:ext>
                  </a:extLst>
                </p:cNvPr>
                <p:cNvPicPr/>
                <p:nvPr/>
              </p:nvPicPr>
              <p:blipFill>
                <a:blip r:embed="rId41"/>
                <a:stretch>
                  <a:fillRect/>
                </a:stretch>
              </p:blipFill>
              <p:spPr>
                <a:xfrm>
                  <a:off x="7452916" y="140105"/>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94C5DB31-00C1-A3D9-DAAA-D0DD0102F3E4}"/>
                    </a:ext>
                  </a:extLst>
                </p14:cNvPr>
                <p14:cNvContentPartPr/>
                <p14:nvPr/>
              </p14:nvContentPartPr>
              <p14:xfrm>
                <a:off x="7500076" y="133265"/>
                <a:ext cx="6120" cy="114120"/>
              </p14:xfrm>
            </p:contentPart>
          </mc:Choice>
          <mc:Fallback xmlns="">
            <p:pic>
              <p:nvPicPr>
                <p:cNvPr id="37" name="Freihand 36">
                  <a:extLst>
                    <a:ext uri="{FF2B5EF4-FFF2-40B4-BE49-F238E27FC236}">
                      <a16:creationId xmlns:a16="http://schemas.microsoft.com/office/drawing/2014/main" id="{94C5DB31-00C1-A3D9-DAAA-D0DD0102F3E4}"/>
                    </a:ext>
                  </a:extLst>
                </p:cNvPr>
                <p:cNvPicPr/>
                <p:nvPr/>
              </p:nvPicPr>
              <p:blipFill>
                <a:blip r:embed="rId43"/>
                <a:stretch>
                  <a:fillRect/>
                </a:stretch>
              </p:blipFill>
              <p:spPr>
                <a:xfrm>
                  <a:off x="7493956" y="127145"/>
                  <a:ext cx="18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Freihand 37">
                  <a:extLst>
                    <a:ext uri="{FF2B5EF4-FFF2-40B4-BE49-F238E27FC236}">
                      <a16:creationId xmlns:a16="http://schemas.microsoft.com/office/drawing/2014/main" id="{B139CF8C-48F6-6BEE-20B5-1A86A5164B19}"/>
                    </a:ext>
                  </a:extLst>
                </p14:cNvPr>
                <p14:cNvContentPartPr/>
                <p14:nvPr/>
              </p14:nvContentPartPr>
              <p14:xfrm>
                <a:off x="7572436" y="64505"/>
                <a:ext cx="99360" cy="178920"/>
              </p14:xfrm>
            </p:contentPart>
          </mc:Choice>
          <mc:Fallback xmlns="">
            <p:pic>
              <p:nvPicPr>
                <p:cNvPr id="38" name="Freihand 37">
                  <a:extLst>
                    <a:ext uri="{FF2B5EF4-FFF2-40B4-BE49-F238E27FC236}">
                      <a16:creationId xmlns:a16="http://schemas.microsoft.com/office/drawing/2014/main" id="{B139CF8C-48F6-6BEE-20B5-1A86A5164B19}"/>
                    </a:ext>
                  </a:extLst>
                </p:cNvPr>
                <p:cNvPicPr/>
                <p:nvPr/>
              </p:nvPicPr>
              <p:blipFill>
                <a:blip r:embed="rId45"/>
                <a:stretch>
                  <a:fillRect/>
                </a:stretch>
              </p:blipFill>
              <p:spPr>
                <a:xfrm>
                  <a:off x="7566316" y="58385"/>
                  <a:ext cx="111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89F0F027-C68F-ACA3-87AE-9D90EEB09502}"/>
                    </a:ext>
                  </a:extLst>
                </p14:cNvPr>
                <p14:cNvContentPartPr/>
                <p14:nvPr/>
              </p14:nvContentPartPr>
              <p14:xfrm>
                <a:off x="7497196" y="56585"/>
                <a:ext cx="158760" cy="176760"/>
              </p14:xfrm>
            </p:contentPart>
          </mc:Choice>
          <mc:Fallback xmlns="">
            <p:pic>
              <p:nvPicPr>
                <p:cNvPr id="39" name="Freihand 38">
                  <a:extLst>
                    <a:ext uri="{FF2B5EF4-FFF2-40B4-BE49-F238E27FC236}">
                      <a16:creationId xmlns:a16="http://schemas.microsoft.com/office/drawing/2014/main" id="{89F0F027-C68F-ACA3-87AE-9D90EEB09502}"/>
                    </a:ext>
                  </a:extLst>
                </p:cNvPr>
                <p:cNvPicPr/>
                <p:nvPr/>
              </p:nvPicPr>
              <p:blipFill>
                <a:blip r:embed="rId47"/>
                <a:stretch>
                  <a:fillRect/>
                </a:stretch>
              </p:blipFill>
              <p:spPr>
                <a:xfrm>
                  <a:off x="7491076" y="50465"/>
                  <a:ext cx="171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627A2D8D-0F11-F170-3C5E-6BC2CB9E8DCC}"/>
                    </a:ext>
                  </a:extLst>
                </p14:cNvPr>
                <p14:cNvContentPartPr/>
                <p14:nvPr/>
              </p14:nvContentPartPr>
              <p14:xfrm>
                <a:off x="8062396" y="99425"/>
                <a:ext cx="15840" cy="165960"/>
              </p14:xfrm>
            </p:contentPart>
          </mc:Choice>
          <mc:Fallback xmlns="">
            <p:pic>
              <p:nvPicPr>
                <p:cNvPr id="40" name="Freihand 39">
                  <a:extLst>
                    <a:ext uri="{FF2B5EF4-FFF2-40B4-BE49-F238E27FC236}">
                      <a16:creationId xmlns:a16="http://schemas.microsoft.com/office/drawing/2014/main" id="{627A2D8D-0F11-F170-3C5E-6BC2CB9E8DCC}"/>
                    </a:ext>
                  </a:extLst>
                </p:cNvPr>
                <p:cNvPicPr/>
                <p:nvPr/>
              </p:nvPicPr>
              <p:blipFill>
                <a:blip r:embed="rId49"/>
                <a:stretch>
                  <a:fillRect/>
                </a:stretch>
              </p:blipFill>
              <p:spPr>
                <a:xfrm>
                  <a:off x="8056276" y="93305"/>
                  <a:ext cx="28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F400EB5F-103E-676F-6037-D83D4C24B0A2}"/>
                    </a:ext>
                  </a:extLst>
                </p14:cNvPr>
                <p14:cNvContentPartPr/>
                <p14:nvPr/>
              </p14:nvContentPartPr>
              <p14:xfrm>
                <a:off x="7996876" y="121025"/>
                <a:ext cx="141840" cy="55080"/>
              </p14:xfrm>
            </p:contentPart>
          </mc:Choice>
          <mc:Fallback xmlns="">
            <p:pic>
              <p:nvPicPr>
                <p:cNvPr id="41" name="Freihand 40">
                  <a:extLst>
                    <a:ext uri="{FF2B5EF4-FFF2-40B4-BE49-F238E27FC236}">
                      <a16:creationId xmlns:a16="http://schemas.microsoft.com/office/drawing/2014/main" id="{F400EB5F-103E-676F-6037-D83D4C24B0A2}"/>
                    </a:ext>
                  </a:extLst>
                </p:cNvPr>
                <p:cNvPicPr/>
                <p:nvPr/>
              </p:nvPicPr>
              <p:blipFill>
                <a:blip r:embed="rId51"/>
                <a:stretch>
                  <a:fillRect/>
                </a:stretch>
              </p:blipFill>
              <p:spPr>
                <a:xfrm>
                  <a:off x="7990756" y="114905"/>
                  <a:ext cx="154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Freihand 41">
                  <a:extLst>
                    <a:ext uri="{FF2B5EF4-FFF2-40B4-BE49-F238E27FC236}">
                      <a16:creationId xmlns:a16="http://schemas.microsoft.com/office/drawing/2014/main" id="{7DDD715D-286E-11DD-188D-CCD0FE7D931D}"/>
                    </a:ext>
                  </a:extLst>
                </p14:cNvPr>
                <p14:cNvContentPartPr/>
                <p14:nvPr/>
              </p14:nvContentPartPr>
              <p14:xfrm>
                <a:off x="8363356" y="63785"/>
                <a:ext cx="120600" cy="161280"/>
              </p14:xfrm>
            </p:contentPart>
          </mc:Choice>
          <mc:Fallback xmlns="">
            <p:pic>
              <p:nvPicPr>
                <p:cNvPr id="42" name="Freihand 41">
                  <a:extLst>
                    <a:ext uri="{FF2B5EF4-FFF2-40B4-BE49-F238E27FC236}">
                      <a16:creationId xmlns:a16="http://schemas.microsoft.com/office/drawing/2014/main" id="{7DDD715D-286E-11DD-188D-CCD0FE7D931D}"/>
                    </a:ext>
                  </a:extLst>
                </p:cNvPr>
                <p:cNvPicPr/>
                <p:nvPr/>
              </p:nvPicPr>
              <p:blipFill>
                <a:blip r:embed="rId53"/>
                <a:stretch>
                  <a:fillRect/>
                </a:stretch>
              </p:blipFill>
              <p:spPr>
                <a:xfrm>
                  <a:off x="8357236" y="57665"/>
                  <a:ext cx="132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Freihand 42">
                  <a:extLst>
                    <a:ext uri="{FF2B5EF4-FFF2-40B4-BE49-F238E27FC236}">
                      <a16:creationId xmlns:a16="http://schemas.microsoft.com/office/drawing/2014/main" id="{B579E72A-B247-A009-ED98-593C60D15444}"/>
                    </a:ext>
                  </a:extLst>
                </p14:cNvPr>
                <p14:cNvContentPartPr/>
                <p14:nvPr/>
              </p14:nvContentPartPr>
              <p14:xfrm>
                <a:off x="8365876" y="51545"/>
                <a:ext cx="172800" cy="217800"/>
              </p14:xfrm>
            </p:contentPart>
          </mc:Choice>
          <mc:Fallback xmlns="">
            <p:pic>
              <p:nvPicPr>
                <p:cNvPr id="43" name="Freihand 42">
                  <a:extLst>
                    <a:ext uri="{FF2B5EF4-FFF2-40B4-BE49-F238E27FC236}">
                      <a16:creationId xmlns:a16="http://schemas.microsoft.com/office/drawing/2014/main" id="{B579E72A-B247-A009-ED98-593C60D15444}"/>
                    </a:ext>
                  </a:extLst>
                </p:cNvPr>
                <p:cNvPicPr/>
                <p:nvPr/>
              </p:nvPicPr>
              <p:blipFill>
                <a:blip r:embed="rId55"/>
                <a:stretch>
                  <a:fillRect/>
                </a:stretch>
              </p:blipFill>
              <p:spPr>
                <a:xfrm>
                  <a:off x="8359756" y="45425"/>
                  <a:ext cx="185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43B410D7-E418-22F5-6F3B-72DB86932FAB}"/>
                    </a:ext>
                  </a:extLst>
                </p14:cNvPr>
                <p14:cNvContentPartPr/>
                <p14:nvPr/>
              </p14:nvContentPartPr>
              <p14:xfrm>
                <a:off x="8613556" y="67025"/>
                <a:ext cx="145080" cy="218520"/>
              </p14:xfrm>
            </p:contentPart>
          </mc:Choice>
          <mc:Fallback xmlns="">
            <p:pic>
              <p:nvPicPr>
                <p:cNvPr id="44" name="Freihand 43">
                  <a:extLst>
                    <a:ext uri="{FF2B5EF4-FFF2-40B4-BE49-F238E27FC236}">
                      <a16:creationId xmlns:a16="http://schemas.microsoft.com/office/drawing/2014/main" id="{43B410D7-E418-22F5-6F3B-72DB86932FAB}"/>
                    </a:ext>
                  </a:extLst>
                </p:cNvPr>
                <p:cNvPicPr/>
                <p:nvPr/>
              </p:nvPicPr>
              <p:blipFill>
                <a:blip r:embed="rId57"/>
                <a:stretch>
                  <a:fillRect/>
                </a:stretch>
              </p:blipFill>
              <p:spPr>
                <a:xfrm>
                  <a:off x="8607436" y="60905"/>
                  <a:ext cx="157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4061B934-D848-A06A-6BC5-D5BE7552C87D}"/>
                    </a:ext>
                  </a:extLst>
                </p14:cNvPr>
                <p14:cNvContentPartPr/>
                <p14:nvPr/>
              </p14:nvContentPartPr>
              <p14:xfrm>
                <a:off x="6278956" y="615305"/>
                <a:ext cx="171000" cy="38880"/>
              </p14:xfrm>
            </p:contentPart>
          </mc:Choice>
          <mc:Fallback xmlns="">
            <p:pic>
              <p:nvPicPr>
                <p:cNvPr id="48" name="Freihand 47">
                  <a:extLst>
                    <a:ext uri="{FF2B5EF4-FFF2-40B4-BE49-F238E27FC236}">
                      <a16:creationId xmlns:a16="http://schemas.microsoft.com/office/drawing/2014/main" id="{4061B934-D848-A06A-6BC5-D5BE7552C87D}"/>
                    </a:ext>
                  </a:extLst>
                </p:cNvPr>
                <p:cNvPicPr/>
                <p:nvPr/>
              </p:nvPicPr>
              <p:blipFill>
                <a:blip r:embed="rId59"/>
                <a:stretch>
                  <a:fillRect/>
                </a:stretch>
              </p:blipFill>
              <p:spPr>
                <a:xfrm>
                  <a:off x="6272836" y="609185"/>
                  <a:ext cx="183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1FC5EE5A-92F4-F554-3F4A-B4A30F629680}"/>
                    </a:ext>
                  </a:extLst>
                </p14:cNvPr>
                <p14:cNvContentPartPr/>
                <p14:nvPr/>
              </p14:nvContentPartPr>
              <p14:xfrm>
                <a:off x="6437716" y="539345"/>
                <a:ext cx="79920" cy="186840"/>
              </p14:xfrm>
            </p:contentPart>
          </mc:Choice>
          <mc:Fallback xmlns="">
            <p:pic>
              <p:nvPicPr>
                <p:cNvPr id="49" name="Freihand 48">
                  <a:extLst>
                    <a:ext uri="{FF2B5EF4-FFF2-40B4-BE49-F238E27FC236}">
                      <a16:creationId xmlns:a16="http://schemas.microsoft.com/office/drawing/2014/main" id="{1FC5EE5A-92F4-F554-3F4A-B4A30F629680}"/>
                    </a:ext>
                  </a:extLst>
                </p:cNvPr>
                <p:cNvPicPr/>
                <p:nvPr/>
              </p:nvPicPr>
              <p:blipFill>
                <a:blip r:embed="rId61"/>
                <a:stretch>
                  <a:fillRect/>
                </a:stretch>
              </p:blipFill>
              <p:spPr>
                <a:xfrm>
                  <a:off x="6431596" y="533225"/>
                  <a:ext cx="92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2046FE2F-2E15-EE3F-34E3-742324E7EB4C}"/>
                    </a:ext>
                  </a:extLst>
                </p14:cNvPr>
                <p14:cNvContentPartPr/>
                <p14:nvPr/>
              </p14:nvContentPartPr>
              <p14:xfrm>
                <a:off x="6718876" y="531065"/>
                <a:ext cx="70200" cy="162720"/>
              </p14:xfrm>
            </p:contentPart>
          </mc:Choice>
          <mc:Fallback xmlns="">
            <p:pic>
              <p:nvPicPr>
                <p:cNvPr id="50" name="Freihand 49">
                  <a:extLst>
                    <a:ext uri="{FF2B5EF4-FFF2-40B4-BE49-F238E27FC236}">
                      <a16:creationId xmlns:a16="http://schemas.microsoft.com/office/drawing/2014/main" id="{2046FE2F-2E15-EE3F-34E3-742324E7EB4C}"/>
                    </a:ext>
                  </a:extLst>
                </p:cNvPr>
                <p:cNvPicPr/>
                <p:nvPr/>
              </p:nvPicPr>
              <p:blipFill>
                <a:blip r:embed="rId63"/>
                <a:stretch>
                  <a:fillRect/>
                </a:stretch>
              </p:blipFill>
              <p:spPr>
                <a:xfrm>
                  <a:off x="6712756" y="524945"/>
                  <a:ext cx="82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C308EC26-0B04-AE59-6E9E-A18E5B8B7AF1}"/>
                    </a:ext>
                  </a:extLst>
                </p14:cNvPr>
                <p14:cNvContentPartPr/>
                <p14:nvPr/>
              </p14:nvContentPartPr>
              <p14:xfrm>
                <a:off x="6896716" y="454025"/>
                <a:ext cx="140400" cy="209880"/>
              </p14:xfrm>
            </p:contentPart>
          </mc:Choice>
          <mc:Fallback xmlns="">
            <p:pic>
              <p:nvPicPr>
                <p:cNvPr id="52" name="Freihand 51">
                  <a:extLst>
                    <a:ext uri="{FF2B5EF4-FFF2-40B4-BE49-F238E27FC236}">
                      <a16:creationId xmlns:a16="http://schemas.microsoft.com/office/drawing/2014/main" id="{C308EC26-0B04-AE59-6E9E-A18E5B8B7AF1}"/>
                    </a:ext>
                  </a:extLst>
                </p:cNvPr>
                <p:cNvPicPr/>
                <p:nvPr/>
              </p:nvPicPr>
              <p:blipFill>
                <a:blip r:embed="rId65"/>
                <a:stretch>
                  <a:fillRect/>
                </a:stretch>
              </p:blipFill>
              <p:spPr>
                <a:xfrm>
                  <a:off x="6890596" y="447905"/>
                  <a:ext cx="152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E7A85509-66E9-3262-EEFC-FB51BD6182A5}"/>
                    </a:ext>
                  </a:extLst>
                </p14:cNvPr>
                <p14:cNvContentPartPr/>
                <p14:nvPr/>
              </p14:nvContentPartPr>
              <p14:xfrm>
                <a:off x="7253836" y="520625"/>
                <a:ext cx="210600" cy="113760"/>
              </p14:xfrm>
            </p:contentPart>
          </mc:Choice>
          <mc:Fallback xmlns="">
            <p:pic>
              <p:nvPicPr>
                <p:cNvPr id="54" name="Freihand 53">
                  <a:extLst>
                    <a:ext uri="{FF2B5EF4-FFF2-40B4-BE49-F238E27FC236}">
                      <a16:creationId xmlns:a16="http://schemas.microsoft.com/office/drawing/2014/main" id="{E7A85509-66E9-3262-EEFC-FB51BD6182A5}"/>
                    </a:ext>
                  </a:extLst>
                </p:cNvPr>
                <p:cNvPicPr/>
                <p:nvPr/>
              </p:nvPicPr>
              <p:blipFill>
                <a:blip r:embed="rId67"/>
                <a:stretch>
                  <a:fillRect/>
                </a:stretch>
              </p:blipFill>
              <p:spPr>
                <a:xfrm>
                  <a:off x="7247716" y="514505"/>
                  <a:ext cx="222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28B45B82-D4FE-1612-E510-A13F01BBA95A}"/>
                    </a:ext>
                  </a:extLst>
                </p14:cNvPr>
                <p14:cNvContentPartPr/>
                <p14:nvPr/>
              </p14:nvContentPartPr>
              <p14:xfrm>
                <a:off x="7526716" y="521705"/>
                <a:ext cx="63720" cy="84600"/>
              </p14:xfrm>
            </p:contentPart>
          </mc:Choice>
          <mc:Fallback xmlns="">
            <p:pic>
              <p:nvPicPr>
                <p:cNvPr id="55" name="Freihand 54">
                  <a:extLst>
                    <a:ext uri="{FF2B5EF4-FFF2-40B4-BE49-F238E27FC236}">
                      <a16:creationId xmlns:a16="http://schemas.microsoft.com/office/drawing/2014/main" id="{28B45B82-D4FE-1612-E510-A13F01BBA95A}"/>
                    </a:ext>
                  </a:extLst>
                </p:cNvPr>
                <p:cNvPicPr/>
                <p:nvPr/>
              </p:nvPicPr>
              <p:blipFill>
                <a:blip r:embed="rId69"/>
                <a:stretch>
                  <a:fillRect/>
                </a:stretch>
              </p:blipFill>
              <p:spPr>
                <a:xfrm>
                  <a:off x="7520596" y="515585"/>
                  <a:ext cx="75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E33D307E-EF62-A16A-018A-6A8721F06332}"/>
                    </a:ext>
                  </a:extLst>
                </p14:cNvPr>
                <p14:cNvContentPartPr/>
                <p14:nvPr/>
              </p14:nvContentPartPr>
              <p14:xfrm>
                <a:off x="7698436" y="376625"/>
                <a:ext cx="129240" cy="198000"/>
              </p14:xfrm>
            </p:contentPart>
          </mc:Choice>
          <mc:Fallback xmlns="">
            <p:pic>
              <p:nvPicPr>
                <p:cNvPr id="56" name="Freihand 55">
                  <a:extLst>
                    <a:ext uri="{FF2B5EF4-FFF2-40B4-BE49-F238E27FC236}">
                      <a16:creationId xmlns:a16="http://schemas.microsoft.com/office/drawing/2014/main" id="{E33D307E-EF62-A16A-018A-6A8721F06332}"/>
                    </a:ext>
                  </a:extLst>
                </p:cNvPr>
                <p:cNvPicPr/>
                <p:nvPr/>
              </p:nvPicPr>
              <p:blipFill>
                <a:blip r:embed="rId71"/>
                <a:stretch>
                  <a:fillRect/>
                </a:stretch>
              </p:blipFill>
              <p:spPr>
                <a:xfrm>
                  <a:off x="7692316" y="370505"/>
                  <a:ext cx="141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766A6B6F-2B22-4AB2-CC64-7CA2E68EA68F}"/>
                    </a:ext>
                  </a:extLst>
                </p14:cNvPr>
                <p14:cNvContentPartPr/>
                <p14:nvPr/>
              </p14:nvContentPartPr>
              <p14:xfrm>
                <a:off x="7894276" y="459785"/>
                <a:ext cx="169920" cy="95760"/>
              </p14:xfrm>
            </p:contentPart>
          </mc:Choice>
          <mc:Fallback xmlns="">
            <p:pic>
              <p:nvPicPr>
                <p:cNvPr id="57" name="Freihand 56">
                  <a:extLst>
                    <a:ext uri="{FF2B5EF4-FFF2-40B4-BE49-F238E27FC236}">
                      <a16:creationId xmlns:a16="http://schemas.microsoft.com/office/drawing/2014/main" id="{766A6B6F-2B22-4AB2-CC64-7CA2E68EA68F}"/>
                    </a:ext>
                  </a:extLst>
                </p:cNvPr>
                <p:cNvPicPr/>
                <p:nvPr/>
              </p:nvPicPr>
              <p:blipFill>
                <a:blip r:embed="rId73"/>
                <a:stretch>
                  <a:fillRect/>
                </a:stretch>
              </p:blipFill>
              <p:spPr>
                <a:xfrm>
                  <a:off x="7888156" y="453665"/>
                  <a:ext cx="182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9FA637C8-ADC5-599E-5708-08DED61129EB}"/>
                    </a:ext>
                  </a:extLst>
                </p14:cNvPr>
                <p14:cNvContentPartPr/>
                <p14:nvPr/>
              </p14:nvContentPartPr>
              <p14:xfrm>
                <a:off x="8017756" y="354305"/>
                <a:ext cx="159120" cy="205200"/>
              </p14:xfrm>
            </p:contentPart>
          </mc:Choice>
          <mc:Fallback xmlns="">
            <p:pic>
              <p:nvPicPr>
                <p:cNvPr id="58" name="Freihand 57">
                  <a:extLst>
                    <a:ext uri="{FF2B5EF4-FFF2-40B4-BE49-F238E27FC236}">
                      <a16:creationId xmlns:a16="http://schemas.microsoft.com/office/drawing/2014/main" id="{9FA637C8-ADC5-599E-5708-08DED61129EB}"/>
                    </a:ext>
                  </a:extLst>
                </p:cNvPr>
                <p:cNvPicPr/>
                <p:nvPr/>
              </p:nvPicPr>
              <p:blipFill>
                <a:blip r:embed="rId75"/>
                <a:stretch>
                  <a:fillRect/>
                </a:stretch>
              </p:blipFill>
              <p:spPr>
                <a:xfrm>
                  <a:off x="8011636" y="348185"/>
                  <a:ext cx="171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92393152-68F9-AE19-BDEE-596B987E8D48}"/>
                    </a:ext>
                  </a:extLst>
                </p14:cNvPr>
                <p14:cNvContentPartPr/>
                <p14:nvPr/>
              </p14:nvContentPartPr>
              <p14:xfrm>
                <a:off x="8208916" y="347465"/>
                <a:ext cx="83520" cy="183960"/>
              </p14:xfrm>
            </p:contentPart>
          </mc:Choice>
          <mc:Fallback xmlns="">
            <p:pic>
              <p:nvPicPr>
                <p:cNvPr id="59" name="Freihand 58">
                  <a:extLst>
                    <a:ext uri="{FF2B5EF4-FFF2-40B4-BE49-F238E27FC236}">
                      <a16:creationId xmlns:a16="http://schemas.microsoft.com/office/drawing/2014/main" id="{92393152-68F9-AE19-BDEE-596B987E8D48}"/>
                    </a:ext>
                  </a:extLst>
                </p:cNvPr>
                <p:cNvPicPr/>
                <p:nvPr/>
              </p:nvPicPr>
              <p:blipFill>
                <a:blip r:embed="rId77"/>
                <a:stretch>
                  <a:fillRect/>
                </a:stretch>
              </p:blipFill>
              <p:spPr>
                <a:xfrm>
                  <a:off x="8202796" y="341345"/>
                  <a:ext cx="95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9B459420-C38E-9080-0BD9-84A25E9E1A9D}"/>
                    </a:ext>
                  </a:extLst>
                </p14:cNvPr>
                <p14:cNvContentPartPr/>
                <p14:nvPr/>
              </p14:nvContentPartPr>
              <p14:xfrm>
                <a:off x="8522476" y="451865"/>
                <a:ext cx="136080" cy="112680"/>
              </p14:xfrm>
            </p:contentPart>
          </mc:Choice>
          <mc:Fallback xmlns="">
            <p:pic>
              <p:nvPicPr>
                <p:cNvPr id="60" name="Freihand 59">
                  <a:extLst>
                    <a:ext uri="{FF2B5EF4-FFF2-40B4-BE49-F238E27FC236}">
                      <a16:creationId xmlns:a16="http://schemas.microsoft.com/office/drawing/2014/main" id="{9B459420-C38E-9080-0BD9-84A25E9E1A9D}"/>
                    </a:ext>
                  </a:extLst>
                </p:cNvPr>
                <p:cNvPicPr/>
                <p:nvPr/>
              </p:nvPicPr>
              <p:blipFill>
                <a:blip r:embed="rId79"/>
                <a:stretch>
                  <a:fillRect/>
                </a:stretch>
              </p:blipFill>
              <p:spPr>
                <a:xfrm>
                  <a:off x="8516356" y="445745"/>
                  <a:ext cx="148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F22131FF-CA0A-48F3-ADDF-E66E07E36D31}"/>
                    </a:ext>
                  </a:extLst>
                </p14:cNvPr>
                <p14:cNvContentPartPr/>
                <p14:nvPr/>
              </p14:nvContentPartPr>
              <p14:xfrm>
                <a:off x="8662156" y="380585"/>
                <a:ext cx="56160" cy="30960"/>
              </p14:xfrm>
            </p:contentPart>
          </mc:Choice>
          <mc:Fallback xmlns="">
            <p:pic>
              <p:nvPicPr>
                <p:cNvPr id="61" name="Freihand 60">
                  <a:extLst>
                    <a:ext uri="{FF2B5EF4-FFF2-40B4-BE49-F238E27FC236}">
                      <a16:creationId xmlns:a16="http://schemas.microsoft.com/office/drawing/2014/main" id="{F22131FF-CA0A-48F3-ADDF-E66E07E36D31}"/>
                    </a:ext>
                  </a:extLst>
                </p:cNvPr>
                <p:cNvPicPr/>
                <p:nvPr/>
              </p:nvPicPr>
              <p:blipFill>
                <a:blip r:embed="rId81"/>
                <a:stretch>
                  <a:fillRect/>
                </a:stretch>
              </p:blipFill>
              <p:spPr>
                <a:xfrm>
                  <a:off x="8656036" y="374465"/>
                  <a:ext cx="68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23E53B94-3F96-197A-DD4D-EA04B0477330}"/>
                    </a:ext>
                  </a:extLst>
                </p14:cNvPr>
                <p14:cNvContentPartPr/>
                <p14:nvPr/>
              </p14:nvContentPartPr>
              <p14:xfrm>
                <a:off x="8773756" y="350345"/>
                <a:ext cx="143640" cy="168480"/>
              </p14:xfrm>
            </p:contentPart>
          </mc:Choice>
          <mc:Fallback xmlns="">
            <p:pic>
              <p:nvPicPr>
                <p:cNvPr id="62" name="Freihand 61">
                  <a:extLst>
                    <a:ext uri="{FF2B5EF4-FFF2-40B4-BE49-F238E27FC236}">
                      <a16:creationId xmlns:a16="http://schemas.microsoft.com/office/drawing/2014/main" id="{23E53B94-3F96-197A-DD4D-EA04B0477330}"/>
                    </a:ext>
                  </a:extLst>
                </p:cNvPr>
                <p:cNvPicPr/>
                <p:nvPr/>
              </p:nvPicPr>
              <p:blipFill>
                <a:blip r:embed="rId83"/>
                <a:stretch>
                  <a:fillRect/>
                </a:stretch>
              </p:blipFill>
              <p:spPr>
                <a:xfrm>
                  <a:off x="8767636" y="344225"/>
                  <a:ext cx="15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B69627DF-01EB-98BF-96AF-52541A72A6DC}"/>
                    </a:ext>
                  </a:extLst>
                </p14:cNvPr>
                <p14:cNvContentPartPr/>
                <p14:nvPr/>
              </p14:nvContentPartPr>
              <p14:xfrm>
                <a:off x="9057436" y="401825"/>
                <a:ext cx="183960" cy="116280"/>
              </p14:xfrm>
            </p:contentPart>
          </mc:Choice>
          <mc:Fallback xmlns="">
            <p:pic>
              <p:nvPicPr>
                <p:cNvPr id="63" name="Freihand 62">
                  <a:extLst>
                    <a:ext uri="{FF2B5EF4-FFF2-40B4-BE49-F238E27FC236}">
                      <a16:creationId xmlns:a16="http://schemas.microsoft.com/office/drawing/2014/main" id="{B69627DF-01EB-98BF-96AF-52541A72A6DC}"/>
                    </a:ext>
                  </a:extLst>
                </p:cNvPr>
                <p:cNvPicPr/>
                <p:nvPr/>
              </p:nvPicPr>
              <p:blipFill>
                <a:blip r:embed="rId85"/>
                <a:stretch>
                  <a:fillRect/>
                </a:stretch>
              </p:blipFill>
              <p:spPr>
                <a:xfrm>
                  <a:off x="9051316" y="395705"/>
                  <a:ext cx="196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F1A3B0BF-270F-3F93-DCE6-E369D134C32C}"/>
                    </a:ext>
                  </a:extLst>
                </p14:cNvPr>
                <p14:cNvContentPartPr/>
                <p14:nvPr/>
              </p14:nvContentPartPr>
              <p14:xfrm>
                <a:off x="9290716" y="413705"/>
                <a:ext cx="41760" cy="73440"/>
              </p14:xfrm>
            </p:contentPart>
          </mc:Choice>
          <mc:Fallback xmlns="">
            <p:pic>
              <p:nvPicPr>
                <p:cNvPr id="64" name="Freihand 63">
                  <a:extLst>
                    <a:ext uri="{FF2B5EF4-FFF2-40B4-BE49-F238E27FC236}">
                      <a16:creationId xmlns:a16="http://schemas.microsoft.com/office/drawing/2014/main" id="{F1A3B0BF-270F-3F93-DCE6-E369D134C32C}"/>
                    </a:ext>
                  </a:extLst>
                </p:cNvPr>
                <p:cNvPicPr/>
                <p:nvPr/>
              </p:nvPicPr>
              <p:blipFill>
                <a:blip r:embed="rId87"/>
                <a:stretch>
                  <a:fillRect/>
                </a:stretch>
              </p:blipFill>
              <p:spPr>
                <a:xfrm>
                  <a:off x="9284596" y="407585"/>
                  <a:ext cx="54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32FB2FC2-FBB4-0458-854C-D1FBA4837DA2}"/>
                    </a:ext>
                  </a:extLst>
                </p14:cNvPr>
                <p14:cNvContentPartPr/>
                <p14:nvPr/>
              </p14:nvContentPartPr>
              <p14:xfrm>
                <a:off x="9276676" y="434945"/>
                <a:ext cx="106200" cy="99720"/>
              </p14:xfrm>
            </p:contentPart>
          </mc:Choice>
          <mc:Fallback xmlns="">
            <p:pic>
              <p:nvPicPr>
                <p:cNvPr id="65" name="Freihand 64">
                  <a:extLst>
                    <a:ext uri="{FF2B5EF4-FFF2-40B4-BE49-F238E27FC236}">
                      <a16:creationId xmlns:a16="http://schemas.microsoft.com/office/drawing/2014/main" id="{32FB2FC2-FBB4-0458-854C-D1FBA4837DA2}"/>
                    </a:ext>
                  </a:extLst>
                </p:cNvPr>
                <p:cNvPicPr/>
                <p:nvPr/>
              </p:nvPicPr>
              <p:blipFill>
                <a:blip r:embed="rId89"/>
                <a:stretch>
                  <a:fillRect/>
                </a:stretch>
              </p:blipFill>
              <p:spPr>
                <a:xfrm>
                  <a:off x="9270556" y="428825"/>
                  <a:ext cx="11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723365B5-B41B-3B7D-59E8-8399A695DB4A}"/>
                    </a:ext>
                  </a:extLst>
                </p14:cNvPr>
                <p14:cNvContentPartPr/>
                <p14:nvPr/>
              </p14:nvContentPartPr>
              <p14:xfrm>
                <a:off x="9462796" y="308945"/>
                <a:ext cx="140040" cy="179280"/>
              </p14:xfrm>
            </p:contentPart>
          </mc:Choice>
          <mc:Fallback xmlns="">
            <p:pic>
              <p:nvPicPr>
                <p:cNvPr id="66" name="Freihand 65">
                  <a:extLst>
                    <a:ext uri="{FF2B5EF4-FFF2-40B4-BE49-F238E27FC236}">
                      <a16:creationId xmlns:a16="http://schemas.microsoft.com/office/drawing/2014/main" id="{723365B5-B41B-3B7D-59E8-8399A695DB4A}"/>
                    </a:ext>
                  </a:extLst>
                </p:cNvPr>
                <p:cNvPicPr/>
                <p:nvPr/>
              </p:nvPicPr>
              <p:blipFill>
                <a:blip r:embed="rId91"/>
                <a:stretch>
                  <a:fillRect/>
                </a:stretch>
              </p:blipFill>
              <p:spPr>
                <a:xfrm>
                  <a:off x="9456676" y="302825"/>
                  <a:ext cx="152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Freihand 66">
                  <a:extLst>
                    <a:ext uri="{FF2B5EF4-FFF2-40B4-BE49-F238E27FC236}">
                      <a16:creationId xmlns:a16="http://schemas.microsoft.com/office/drawing/2014/main" id="{A05FD212-5150-2D85-8FF6-0F51A27626C4}"/>
                    </a:ext>
                  </a:extLst>
                </p14:cNvPr>
                <p14:cNvContentPartPr/>
                <p14:nvPr/>
              </p14:nvContentPartPr>
              <p14:xfrm>
                <a:off x="9765196" y="320105"/>
                <a:ext cx="278280" cy="177480"/>
              </p14:xfrm>
            </p:contentPart>
          </mc:Choice>
          <mc:Fallback xmlns="">
            <p:pic>
              <p:nvPicPr>
                <p:cNvPr id="67" name="Freihand 66">
                  <a:extLst>
                    <a:ext uri="{FF2B5EF4-FFF2-40B4-BE49-F238E27FC236}">
                      <a16:creationId xmlns:a16="http://schemas.microsoft.com/office/drawing/2014/main" id="{A05FD212-5150-2D85-8FF6-0F51A27626C4}"/>
                    </a:ext>
                  </a:extLst>
                </p:cNvPr>
                <p:cNvPicPr/>
                <p:nvPr/>
              </p:nvPicPr>
              <p:blipFill>
                <a:blip r:embed="rId93"/>
                <a:stretch>
                  <a:fillRect/>
                </a:stretch>
              </p:blipFill>
              <p:spPr>
                <a:xfrm>
                  <a:off x="9759076" y="313985"/>
                  <a:ext cx="290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BD3FFE30-F9BF-D370-AF84-BA0A3CB74E99}"/>
                    </a:ext>
                  </a:extLst>
                </p14:cNvPr>
                <p14:cNvContentPartPr/>
                <p14:nvPr/>
              </p14:nvContentPartPr>
              <p14:xfrm>
                <a:off x="10004596" y="300665"/>
                <a:ext cx="217080" cy="172440"/>
              </p14:xfrm>
            </p:contentPart>
          </mc:Choice>
          <mc:Fallback xmlns="">
            <p:pic>
              <p:nvPicPr>
                <p:cNvPr id="68" name="Freihand 67">
                  <a:extLst>
                    <a:ext uri="{FF2B5EF4-FFF2-40B4-BE49-F238E27FC236}">
                      <a16:creationId xmlns:a16="http://schemas.microsoft.com/office/drawing/2014/main" id="{BD3FFE30-F9BF-D370-AF84-BA0A3CB74E99}"/>
                    </a:ext>
                  </a:extLst>
                </p:cNvPr>
                <p:cNvPicPr/>
                <p:nvPr/>
              </p:nvPicPr>
              <p:blipFill>
                <a:blip r:embed="rId95"/>
                <a:stretch>
                  <a:fillRect/>
                </a:stretch>
              </p:blipFill>
              <p:spPr>
                <a:xfrm>
                  <a:off x="9998476" y="294545"/>
                  <a:ext cx="229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2AA57CE1-12CD-558F-4B04-68D93F998B89}"/>
                    </a:ext>
                  </a:extLst>
                </p14:cNvPr>
                <p14:cNvContentPartPr/>
                <p14:nvPr/>
              </p14:nvContentPartPr>
              <p14:xfrm>
                <a:off x="10155796" y="367625"/>
                <a:ext cx="199440" cy="141840"/>
              </p14:xfrm>
            </p:contentPart>
          </mc:Choice>
          <mc:Fallback xmlns="">
            <p:pic>
              <p:nvPicPr>
                <p:cNvPr id="73" name="Freihand 72">
                  <a:extLst>
                    <a:ext uri="{FF2B5EF4-FFF2-40B4-BE49-F238E27FC236}">
                      <a16:creationId xmlns:a16="http://schemas.microsoft.com/office/drawing/2014/main" id="{2AA57CE1-12CD-558F-4B04-68D93F998B89}"/>
                    </a:ext>
                  </a:extLst>
                </p:cNvPr>
                <p:cNvPicPr/>
                <p:nvPr/>
              </p:nvPicPr>
              <p:blipFill>
                <a:blip r:embed="rId97"/>
                <a:stretch>
                  <a:fillRect/>
                </a:stretch>
              </p:blipFill>
              <p:spPr>
                <a:xfrm>
                  <a:off x="10149676" y="361505"/>
                  <a:ext cx="211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Freihand 73">
                  <a:extLst>
                    <a:ext uri="{FF2B5EF4-FFF2-40B4-BE49-F238E27FC236}">
                      <a16:creationId xmlns:a16="http://schemas.microsoft.com/office/drawing/2014/main" id="{F5BCF356-6AC7-4A86-E85E-13A970196223}"/>
                    </a:ext>
                  </a:extLst>
                </p14:cNvPr>
                <p14:cNvContentPartPr/>
                <p14:nvPr/>
              </p14:nvContentPartPr>
              <p14:xfrm>
                <a:off x="10448836" y="365465"/>
                <a:ext cx="222120" cy="106200"/>
              </p14:xfrm>
            </p:contentPart>
          </mc:Choice>
          <mc:Fallback xmlns="">
            <p:pic>
              <p:nvPicPr>
                <p:cNvPr id="74" name="Freihand 73">
                  <a:extLst>
                    <a:ext uri="{FF2B5EF4-FFF2-40B4-BE49-F238E27FC236}">
                      <a16:creationId xmlns:a16="http://schemas.microsoft.com/office/drawing/2014/main" id="{F5BCF356-6AC7-4A86-E85E-13A970196223}"/>
                    </a:ext>
                  </a:extLst>
                </p:cNvPr>
                <p:cNvPicPr/>
                <p:nvPr/>
              </p:nvPicPr>
              <p:blipFill>
                <a:blip r:embed="rId99"/>
                <a:stretch>
                  <a:fillRect/>
                </a:stretch>
              </p:blipFill>
              <p:spPr>
                <a:xfrm>
                  <a:off x="10442716" y="359345"/>
                  <a:ext cx="234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D46D3701-F9B6-751B-737D-310FF5CD161C}"/>
                    </a:ext>
                  </a:extLst>
                </p14:cNvPr>
                <p14:cNvContentPartPr/>
                <p14:nvPr/>
              </p14:nvContentPartPr>
              <p14:xfrm>
                <a:off x="10758436" y="239825"/>
                <a:ext cx="285120" cy="244080"/>
              </p14:xfrm>
            </p:contentPart>
          </mc:Choice>
          <mc:Fallback xmlns="">
            <p:pic>
              <p:nvPicPr>
                <p:cNvPr id="75" name="Freihand 74">
                  <a:extLst>
                    <a:ext uri="{FF2B5EF4-FFF2-40B4-BE49-F238E27FC236}">
                      <a16:creationId xmlns:a16="http://schemas.microsoft.com/office/drawing/2014/main" id="{D46D3701-F9B6-751B-737D-310FF5CD161C}"/>
                    </a:ext>
                  </a:extLst>
                </p:cNvPr>
                <p:cNvPicPr/>
                <p:nvPr/>
              </p:nvPicPr>
              <p:blipFill>
                <a:blip r:embed="rId101"/>
                <a:stretch>
                  <a:fillRect/>
                </a:stretch>
              </p:blipFill>
              <p:spPr>
                <a:xfrm>
                  <a:off x="10752316" y="233705"/>
                  <a:ext cx="2973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Freihand 84">
                  <a:extLst>
                    <a:ext uri="{FF2B5EF4-FFF2-40B4-BE49-F238E27FC236}">
                      <a16:creationId xmlns:a16="http://schemas.microsoft.com/office/drawing/2014/main" id="{D1AA5AA2-B77B-272E-1F73-E354879C9704}"/>
                    </a:ext>
                  </a:extLst>
                </p14:cNvPr>
                <p14:cNvContentPartPr/>
                <p14:nvPr/>
              </p14:nvContentPartPr>
              <p14:xfrm>
                <a:off x="11237236" y="271865"/>
                <a:ext cx="384480" cy="362880"/>
              </p14:xfrm>
            </p:contentPart>
          </mc:Choice>
          <mc:Fallback xmlns="">
            <p:pic>
              <p:nvPicPr>
                <p:cNvPr id="85" name="Freihand 84">
                  <a:extLst>
                    <a:ext uri="{FF2B5EF4-FFF2-40B4-BE49-F238E27FC236}">
                      <a16:creationId xmlns:a16="http://schemas.microsoft.com/office/drawing/2014/main" id="{D1AA5AA2-B77B-272E-1F73-E354879C9704}"/>
                    </a:ext>
                  </a:extLst>
                </p:cNvPr>
                <p:cNvPicPr/>
                <p:nvPr/>
              </p:nvPicPr>
              <p:blipFill>
                <a:blip r:embed="rId103"/>
                <a:stretch>
                  <a:fillRect/>
                </a:stretch>
              </p:blipFill>
              <p:spPr>
                <a:xfrm>
                  <a:off x="11231116" y="265745"/>
                  <a:ext cx="396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7" name="Freihand 86">
                  <a:extLst>
                    <a:ext uri="{FF2B5EF4-FFF2-40B4-BE49-F238E27FC236}">
                      <a16:creationId xmlns:a16="http://schemas.microsoft.com/office/drawing/2014/main" id="{3ED575B0-D2A5-880D-A3FC-EB9766BE3F38}"/>
                    </a:ext>
                  </a:extLst>
                </p14:cNvPr>
                <p14:cNvContentPartPr/>
                <p14:nvPr/>
              </p14:nvContentPartPr>
              <p14:xfrm>
                <a:off x="6727876" y="904025"/>
                <a:ext cx="173880" cy="238320"/>
              </p14:xfrm>
            </p:contentPart>
          </mc:Choice>
          <mc:Fallback xmlns="">
            <p:pic>
              <p:nvPicPr>
                <p:cNvPr id="87" name="Freihand 86">
                  <a:extLst>
                    <a:ext uri="{FF2B5EF4-FFF2-40B4-BE49-F238E27FC236}">
                      <a16:creationId xmlns:a16="http://schemas.microsoft.com/office/drawing/2014/main" id="{3ED575B0-D2A5-880D-A3FC-EB9766BE3F38}"/>
                    </a:ext>
                  </a:extLst>
                </p:cNvPr>
                <p:cNvPicPr/>
                <p:nvPr/>
              </p:nvPicPr>
              <p:blipFill>
                <a:blip r:embed="rId105"/>
                <a:stretch>
                  <a:fillRect/>
                </a:stretch>
              </p:blipFill>
              <p:spPr>
                <a:xfrm>
                  <a:off x="6721756" y="897905"/>
                  <a:ext cx="186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Freihand 87">
                  <a:extLst>
                    <a:ext uri="{FF2B5EF4-FFF2-40B4-BE49-F238E27FC236}">
                      <a16:creationId xmlns:a16="http://schemas.microsoft.com/office/drawing/2014/main" id="{FE92E2CE-EEF7-B05D-E2A1-2B49CF108C34}"/>
                    </a:ext>
                  </a:extLst>
                </p14:cNvPr>
                <p14:cNvContentPartPr/>
                <p14:nvPr/>
              </p14:nvContentPartPr>
              <p14:xfrm>
                <a:off x="6966196" y="896465"/>
                <a:ext cx="160560" cy="178560"/>
              </p14:xfrm>
            </p:contentPart>
          </mc:Choice>
          <mc:Fallback xmlns="">
            <p:pic>
              <p:nvPicPr>
                <p:cNvPr id="88" name="Freihand 87">
                  <a:extLst>
                    <a:ext uri="{FF2B5EF4-FFF2-40B4-BE49-F238E27FC236}">
                      <a16:creationId xmlns:a16="http://schemas.microsoft.com/office/drawing/2014/main" id="{FE92E2CE-EEF7-B05D-E2A1-2B49CF108C34}"/>
                    </a:ext>
                  </a:extLst>
                </p:cNvPr>
                <p:cNvPicPr/>
                <p:nvPr/>
              </p:nvPicPr>
              <p:blipFill>
                <a:blip r:embed="rId107"/>
                <a:stretch>
                  <a:fillRect/>
                </a:stretch>
              </p:blipFill>
              <p:spPr>
                <a:xfrm>
                  <a:off x="6960076" y="890345"/>
                  <a:ext cx="172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8C8DCC9F-85B6-2746-B394-892B8626E3EC}"/>
                    </a:ext>
                  </a:extLst>
                </p14:cNvPr>
                <p14:cNvContentPartPr/>
                <p14:nvPr/>
              </p14:nvContentPartPr>
              <p14:xfrm>
                <a:off x="7185436" y="782705"/>
                <a:ext cx="12600" cy="139320"/>
              </p14:xfrm>
            </p:contentPart>
          </mc:Choice>
          <mc:Fallback xmlns="">
            <p:pic>
              <p:nvPicPr>
                <p:cNvPr id="89" name="Freihand 88">
                  <a:extLst>
                    <a:ext uri="{FF2B5EF4-FFF2-40B4-BE49-F238E27FC236}">
                      <a16:creationId xmlns:a16="http://schemas.microsoft.com/office/drawing/2014/main" id="{8C8DCC9F-85B6-2746-B394-892B8626E3EC}"/>
                    </a:ext>
                  </a:extLst>
                </p:cNvPr>
                <p:cNvPicPr/>
                <p:nvPr/>
              </p:nvPicPr>
              <p:blipFill>
                <a:blip r:embed="rId109"/>
                <a:stretch>
                  <a:fillRect/>
                </a:stretch>
              </p:blipFill>
              <p:spPr>
                <a:xfrm>
                  <a:off x="7179316" y="776585"/>
                  <a:ext cx="24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4" name="Freihand 93">
                  <a:extLst>
                    <a:ext uri="{FF2B5EF4-FFF2-40B4-BE49-F238E27FC236}">
                      <a16:creationId xmlns:a16="http://schemas.microsoft.com/office/drawing/2014/main" id="{DB6894B1-DF3C-D0FF-84EB-A0359A17CAD6}"/>
                    </a:ext>
                  </a:extLst>
                </p14:cNvPr>
                <p14:cNvContentPartPr/>
                <p14:nvPr/>
              </p14:nvContentPartPr>
              <p14:xfrm>
                <a:off x="6382636" y="1489385"/>
                <a:ext cx="190800" cy="55080"/>
              </p14:xfrm>
            </p:contentPart>
          </mc:Choice>
          <mc:Fallback xmlns="">
            <p:pic>
              <p:nvPicPr>
                <p:cNvPr id="94" name="Freihand 93">
                  <a:extLst>
                    <a:ext uri="{FF2B5EF4-FFF2-40B4-BE49-F238E27FC236}">
                      <a16:creationId xmlns:a16="http://schemas.microsoft.com/office/drawing/2014/main" id="{DB6894B1-DF3C-D0FF-84EB-A0359A17CAD6}"/>
                    </a:ext>
                  </a:extLst>
                </p:cNvPr>
                <p:cNvPicPr/>
                <p:nvPr/>
              </p:nvPicPr>
              <p:blipFill>
                <a:blip r:embed="rId111"/>
                <a:stretch>
                  <a:fillRect/>
                </a:stretch>
              </p:blipFill>
              <p:spPr>
                <a:xfrm>
                  <a:off x="6376516" y="1483265"/>
                  <a:ext cx="203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5" name="Freihand 94">
                  <a:extLst>
                    <a:ext uri="{FF2B5EF4-FFF2-40B4-BE49-F238E27FC236}">
                      <a16:creationId xmlns:a16="http://schemas.microsoft.com/office/drawing/2014/main" id="{B2658C4F-1FA0-25BF-FB08-4A684FE4AED6}"/>
                    </a:ext>
                  </a:extLst>
                </p14:cNvPr>
                <p14:cNvContentPartPr/>
                <p14:nvPr/>
              </p14:nvContentPartPr>
              <p14:xfrm>
                <a:off x="6584956" y="1387145"/>
                <a:ext cx="73080" cy="252720"/>
              </p14:xfrm>
            </p:contentPart>
          </mc:Choice>
          <mc:Fallback xmlns="">
            <p:pic>
              <p:nvPicPr>
                <p:cNvPr id="95" name="Freihand 94">
                  <a:extLst>
                    <a:ext uri="{FF2B5EF4-FFF2-40B4-BE49-F238E27FC236}">
                      <a16:creationId xmlns:a16="http://schemas.microsoft.com/office/drawing/2014/main" id="{B2658C4F-1FA0-25BF-FB08-4A684FE4AED6}"/>
                    </a:ext>
                  </a:extLst>
                </p:cNvPr>
                <p:cNvPicPr/>
                <p:nvPr/>
              </p:nvPicPr>
              <p:blipFill>
                <a:blip r:embed="rId113"/>
                <a:stretch>
                  <a:fillRect/>
                </a:stretch>
              </p:blipFill>
              <p:spPr>
                <a:xfrm>
                  <a:off x="6578836" y="1381025"/>
                  <a:ext cx="853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6" name="Freihand 95">
                  <a:extLst>
                    <a:ext uri="{FF2B5EF4-FFF2-40B4-BE49-F238E27FC236}">
                      <a16:creationId xmlns:a16="http://schemas.microsoft.com/office/drawing/2014/main" id="{D8CB8E5F-1115-2D5F-49E6-333A7191363D}"/>
                    </a:ext>
                  </a:extLst>
                </p14:cNvPr>
                <p14:cNvContentPartPr/>
                <p14:nvPr/>
              </p14:nvContentPartPr>
              <p14:xfrm>
                <a:off x="6923356" y="1368065"/>
                <a:ext cx="19080" cy="207720"/>
              </p14:xfrm>
            </p:contentPart>
          </mc:Choice>
          <mc:Fallback xmlns="">
            <p:pic>
              <p:nvPicPr>
                <p:cNvPr id="96" name="Freihand 95">
                  <a:extLst>
                    <a:ext uri="{FF2B5EF4-FFF2-40B4-BE49-F238E27FC236}">
                      <a16:creationId xmlns:a16="http://schemas.microsoft.com/office/drawing/2014/main" id="{D8CB8E5F-1115-2D5F-49E6-333A7191363D}"/>
                    </a:ext>
                  </a:extLst>
                </p:cNvPr>
                <p:cNvPicPr/>
                <p:nvPr/>
              </p:nvPicPr>
              <p:blipFill>
                <a:blip r:embed="rId115"/>
                <a:stretch>
                  <a:fillRect/>
                </a:stretch>
              </p:blipFill>
              <p:spPr>
                <a:xfrm>
                  <a:off x="6917236" y="1361945"/>
                  <a:ext cx="31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7" name="Freihand 96">
                  <a:extLst>
                    <a:ext uri="{FF2B5EF4-FFF2-40B4-BE49-F238E27FC236}">
                      <a16:creationId xmlns:a16="http://schemas.microsoft.com/office/drawing/2014/main" id="{F4D6EF7D-630C-C49C-A8D1-A3252BD21C88}"/>
                    </a:ext>
                  </a:extLst>
                </p14:cNvPr>
                <p14:cNvContentPartPr/>
                <p14:nvPr/>
              </p14:nvContentPartPr>
              <p14:xfrm>
                <a:off x="6853156" y="1325225"/>
                <a:ext cx="162000" cy="271800"/>
              </p14:xfrm>
            </p:contentPart>
          </mc:Choice>
          <mc:Fallback xmlns="">
            <p:pic>
              <p:nvPicPr>
                <p:cNvPr id="97" name="Freihand 96">
                  <a:extLst>
                    <a:ext uri="{FF2B5EF4-FFF2-40B4-BE49-F238E27FC236}">
                      <a16:creationId xmlns:a16="http://schemas.microsoft.com/office/drawing/2014/main" id="{F4D6EF7D-630C-C49C-A8D1-A3252BD21C88}"/>
                    </a:ext>
                  </a:extLst>
                </p:cNvPr>
                <p:cNvPicPr/>
                <p:nvPr/>
              </p:nvPicPr>
              <p:blipFill>
                <a:blip r:embed="rId117"/>
                <a:stretch>
                  <a:fillRect/>
                </a:stretch>
              </p:blipFill>
              <p:spPr>
                <a:xfrm>
                  <a:off x="6847036" y="1319105"/>
                  <a:ext cx="174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8" name="Freihand 97">
                  <a:extLst>
                    <a:ext uri="{FF2B5EF4-FFF2-40B4-BE49-F238E27FC236}">
                      <a16:creationId xmlns:a16="http://schemas.microsoft.com/office/drawing/2014/main" id="{281FA997-FDD2-9822-4032-A0D28BB8085A}"/>
                    </a:ext>
                  </a:extLst>
                </p14:cNvPr>
                <p14:cNvContentPartPr/>
                <p14:nvPr/>
              </p14:nvContentPartPr>
              <p14:xfrm>
                <a:off x="7055476" y="1413785"/>
                <a:ext cx="179280" cy="72000"/>
              </p14:xfrm>
            </p:contentPart>
          </mc:Choice>
          <mc:Fallback xmlns="">
            <p:pic>
              <p:nvPicPr>
                <p:cNvPr id="98" name="Freihand 97">
                  <a:extLst>
                    <a:ext uri="{FF2B5EF4-FFF2-40B4-BE49-F238E27FC236}">
                      <a16:creationId xmlns:a16="http://schemas.microsoft.com/office/drawing/2014/main" id="{281FA997-FDD2-9822-4032-A0D28BB8085A}"/>
                    </a:ext>
                  </a:extLst>
                </p:cNvPr>
                <p:cNvPicPr/>
                <p:nvPr/>
              </p:nvPicPr>
              <p:blipFill>
                <a:blip r:embed="rId119"/>
                <a:stretch>
                  <a:fillRect/>
                </a:stretch>
              </p:blipFill>
              <p:spPr>
                <a:xfrm>
                  <a:off x="7049356" y="1407665"/>
                  <a:ext cx="191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9" name="Freihand 98">
                  <a:extLst>
                    <a:ext uri="{FF2B5EF4-FFF2-40B4-BE49-F238E27FC236}">
                      <a16:creationId xmlns:a16="http://schemas.microsoft.com/office/drawing/2014/main" id="{58A7A7E8-889E-4367-228B-1BDAFF7F688D}"/>
                    </a:ext>
                  </a:extLst>
                </p14:cNvPr>
                <p14:cNvContentPartPr/>
                <p14:nvPr/>
              </p14:nvContentPartPr>
              <p14:xfrm>
                <a:off x="7307836" y="1364825"/>
                <a:ext cx="118800" cy="247320"/>
              </p14:xfrm>
            </p:contentPart>
          </mc:Choice>
          <mc:Fallback xmlns="">
            <p:pic>
              <p:nvPicPr>
                <p:cNvPr id="99" name="Freihand 98">
                  <a:extLst>
                    <a:ext uri="{FF2B5EF4-FFF2-40B4-BE49-F238E27FC236}">
                      <a16:creationId xmlns:a16="http://schemas.microsoft.com/office/drawing/2014/main" id="{58A7A7E8-889E-4367-228B-1BDAFF7F688D}"/>
                    </a:ext>
                  </a:extLst>
                </p:cNvPr>
                <p:cNvPicPr/>
                <p:nvPr/>
              </p:nvPicPr>
              <p:blipFill>
                <a:blip r:embed="rId121"/>
                <a:stretch>
                  <a:fillRect/>
                </a:stretch>
              </p:blipFill>
              <p:spPr>
                <a:xfrm>
                  <a:off x="7301716" y="1358705"/>
                  <a:ext cx="131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0" name="Freihand 99">
                  <a:extLst>
                    <a:ext uri="{FF2B5EF4-FFF2-40B4-BE49-F238E27FC236}">
                      <a16:creationId xmlns:a16="http://schemas.microsoft.com/office/drawing/2014/main" id="{6B7179F2-06E6-0679-D23E-8B74E2D2DA94}"/>
                    </a:ext>
                  </a:extLst>
                </p14:cNvPr>
                <p14:cNvContentPartPr/>
                <p14:nvPr/>
              </p14:nvContentPartPr>
              <p14:xfrm>
                <a:off x="7459036" y="1204265"/>
                <a:ext cx="230040" cy="244800"/>
              </p14:xfrm>
            </p:contentPart>
          </mc:Choice>
          <mc:Fallback xmlns="">
            <p:pic>
              <p:nvPicPr>
                <p:cNvPr id="100" name="Freihand 99">
                  <a:extLst>
                    <a:ext uri="{FF2B5EF4-FFF2-40B4-BE49-F238E27FC236}">
                      <a16:creationId xmlns:a16="http://schemas.microsoft.com/office/drawing/2014/main" id="{6B7179F2-06E6-0679-D23E-8B74E2D2DA94}"/>
                    </a:ext>
                  </a:extLst>
                </p:cNvPr>
                <p:cNvPicPr/>
                <p:nvPr/>
              </p:nvPicPr>
              <p:blipFill>
                <a:blip r:embed="rId123"/>
                <a:stretch>
                  <a:fillRect/>
                </a:stretch>
              </p:blipFill>
              <p:spPr>
                <a:xfrm>
                  <a:off x="7452916" y="1198145"/>
                  <a:ext cx="2422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1" name="Freihand 100">
                  <a:extLst>
                    <a:ext uri="{FF2B5EF4-FFF2-40B4-BE49-F238E27FC236}">
                      <a16:creationId xmlns:a16="http://schemas.microsoft.com/office/drawing/2014/main" id="{E0C55EE3-DFC8-2DA8-F4AE-93B6A73479E6}"/>
                    </a:ext>
                  </a:extLst>
                </p14:cNvPr>
                <p14:cNvContentPartPr/>
                <p14:nvPr/>
              </p14:nvContentPartPr>
              <p14:xfrm>
                <a:off x="7721116" y="1297865"/>
                <a:ext cx="83520" cy="135720"/>
              </p14:xfrm>
            </p:contentPart>
          </mc:Choice>
          <mc:Fallback xmlns="">
            <p:pic>
              <p:nvPicPr>
                <p:cNvPr id="101" name="Freihand 100">
                  <a:extLst>
                    <a:ext uri="{FF2B5EF4-FFF2-40B4-BE49-F238E27FC236}">
                      <a16:creationId xmlns:a16="http://schemas.microsoft.com/office/drawing/2014/main" id="{E0C55EE3-DFC8-2DA8-F4AE-93B6A73479E6}"/>
                    </a:ext>
                  </a:extLst>
                </p:cNvPr>
                <p:cNvPicPr/>
                <p:nvPr/>
              </p:nvPicPr>
              <p:blipFill>
                <a:blip r:embed="rId125"/>
                <a:stretch>
                  <a:fillRect/>
                </a:stretch>
              </p:blipFill>
              <p:spPr>
                <a:xfrm>
                  <a:off x="7714996" y="1291745"/>
                  <a:ext cx="9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2" name="Freihand 101">
                  <a:extLst>
                    <a:ext uri="{FF2B5EF4-FFF2-40B4-BE49-F238E27FC236}">
                      <a16:creationId xmlns:a16="http://schemas.microsoft.com/office/drawing/2014/main" id="{CDBD3237-4C4A-F469-69B1-7A60CFC6318F}"/>
                    </a:ext>
                  </a:extLst>
                </p14:cNvPr>
                <p14:cNvContentPartPr/>
                <p14:nvPr/>
              </p14:nvContentPartPr>
              <p14:xfrm>
                <a:off x="7974556" y="1195985"/>
                <a:ext cx="338760" cy="425160"/>
              </p14:xfrm>
            </p:contentPart>
          </mc:Choice>
          <mc:Fallback xmlns="">
            <p:pic>
              <p:nvPicPr>
                <p:cNvPr id="102" name="Freihand 101">
                  <a:extLst>
                    <a:ext uri="{FF2B5EF4-FFF2-40B4-BE49-F238E27FC236}">
                      <a16:creationId xmlns:a16="http://schemas.microsoft.com/office/drawing/2014/main" id="{CDBD3237-4C4A-F469-69B1-7A60CFC6318F}"/>
                    </a:ext>
                  </a:extLst>
                </p:cNvPr>
                <p:cNvPicPr/>
                <p:nvPr/>
              </p:nvPicPr>
              <p:blipFill>
                <a:blip r:embed="rId127"/>
                <a:stretch>
                  <a:fillRect/>
                </a:stretch>
              </p:blipFill>
              <p:spPr>
                <a:xfrm>
                  <a:off x="7968436" y="1189865"/>
                  <a:ext cx="3510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3" name="Freihand 102">
                  <a:extLst>
                    <a:ext uri="{FF2B5EF4-FFF2-40B4-BE49-F238E27FC236}">
                      <a16:creationId xmlns:a16="http://schemas.microsoft.com/office/drawing/2014/main" id="{457DB0B3-C0E7-0B03-B999-202234E92543}"/>
                    </a:ext>
                  </a:extLst>
                </p14:cNvPr>
                <p14:cNvContentPartPr/>
                <p14:nvPr/>
              </p14:nvContentPartPr>
              <p14:xfrm>
                <a:off x="8539036" y="1239545"/>
                <a:ext cx="167400" cy="337680"/>
              </p14:xfrm>
            </p:contentPart>
          </mc:Choice>
          <mc:Fallback xmlns="">
            <p:pic>
              <p:nvPicPr>
                <p:cNvPr id="103" name="Freihand 102">
                  <a:extLst>
                    <a:ext uri="{FF2B5EF4-FFF2-40B4-BE49-F238E27FC236}">
                      <a16:creationId xmlns:a16="http://schemas.microsoft.com/office/drawing/2014/main" id="{457DB0B3-C0E7-0B03-B999-202234E92543}"/>
                    </a:ext>
                  </a:extLst>
                </p:cNvPr>
                <p:cNvPicPr/>
                <p:nvPr/>
              </p:nvPicPr>
              <p:blipFill>
                <a:blip r:embed="rId129"/>
                <a:stretch>
                  <a:fillRect/>
                </a:stretch>
              </p:blipFill>
              <p:spPr>
                <a:xfrm>
                  <a:off x="8532916" y="1233425"/>
                  <a:ext cx="1796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6" name="Freihand 105">
                  <a:extLst>
                    <a:ext uri="{FF2B5EF4-FFF2-40B4-BE49-F238E27FC236}">
                      <a16:creationId xmlns:a16="http://schemas.microsoft.com/office/drawing/2014/main" id="{99177DB9-55FF-F978-3406-86545BEEDD5F}"/>
                    </a:ext>
                  </a:extLst>
                </p14:cNvPr>
                <p14:cNvContentPartPr/>
                <p14:nvPr/>
              </p14:nvContentPartPr>
              <p14:xfrm>
                <a:off x="6411076" y="2007785"/>
                <a:ext cx="239760" cy="33480"/>
              </p14:xfrm>
            </p:contentPart>
          </mc:Choice>
          <mc:Fallback xmlns="">
            <p:pic>
              <p:nvPicPr>
                <p:cNvPr id="106" name="Freihand 105">
                  <a:extLst>
                    <a:ext uri="{FF2B5EF4-FFF2-40B4-BE49-F238E27FC236}">
                      <a16:creationId xmlns:a16="http://schemas.microsoft.com/office/drawing/2014/main" id="{99177DB9-55FF-F978-3406-86545BEEDD5F}"/>
                    </a:ext>
                  </a:extLst>
                </p:cNvPr>
                <p:cNvPicPr/>
                <p:nvPr/>
              </p:nvPicPr>
              <p:blipFill>
                <a:blip r:embed="rId131"/>
                <a:stretch>
                  <a:fillRect/>
                </a:stretch>
              </p:blipFill>
              <p:spPr>
                <a:xfrm>
                  <a:off x="6404956" y="2001665"/>
                  <a:ext cx="252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7" name="Freihand 106">
                  <a:extLst>
                    <a:ext uri="{FF2B5EF4-FFF2-40B4-BE49-F238E27FC236}">
                      <a16:creationId xmlns:a16="http://schemas.microsoft.com/office/drawing/2014/main" id="{42E0D1C0-5F5A-8FB3-A50F-BA2F421768CE}"/>
                    </a:ext>
                  </a:extLst>
                </p14:cNvPr>
                <p14:cNvContentPartPr/>
                <p14:nvPr/>
              </p14:nvContentPartPr>
              <p14:xfrm>
                <a:off x="6604396" y="1929305"/>
                <a:ext cx="106920" cy="240840"/>
              </p14:xfrm>
            </p:contentPart>
          </mc:Choice>
          <mc:Fallback xmlns="">
            <p:pic>
              <p:nvPicPr>
                <p:cNvPr id="107" name="Freihand 106">
                  <a:extLst>
                    <a:ext uri="{FF2B5EF4-FFF2-40B4-BE49-F238E27FC236}">
                      <a16:creationId xmlns:a16="http://schemas.microsoft.com/office/drawing/2014/main" id="{42E0D1C0-5F5A-8FB3-A50F-BA2F421768CE}"/>
                    </a:ext>
                  </a:extLst>
                </p:cNvPr>
                <p:cNvPicPr/>
                <p:nvPr/>
              </p:nvPicPr>
              <p:blipFill>
                <a:blip r:embed="rId133"/>
                <a:stretch>
                  <a:fillRect/>
                </a:stretch>
              </p:blipFill>
              <p:spPr>
                <a:xfrm>
                  <a:off x="6598276" y="1923185"/>
                  <a:ext cx="1191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DF6E89FE-934B-4C0F-2B7D-174E8C324CA6}"/>
                    </a:ext>
                  </a:extLst>
                </p14:cNvPr>
                <p14:cNvContentPartPr/>
                <p14:nvPr/>
              </p14:nvContentPartPr>
              <p14:xfrm>
                <a:off x="8648836" y="1761905"/>
                <a:ext cx="256320" cy="145440"/>
              </p14:xfrm>
            </p:contentPart>
          </mc:Choice>
          <mc:Fallback xmlns="">
            <p:pic>
              <p:nvPicPr>
                <p:cNvPr id="116" name="Freihand 115">
                  <a:extLst>
                    <a:ext uri="{FF2B5EF4-FFF2-40B4-BE49-F238E27FC236}">
                      <a16:creationId xmlns:a16="http://schemas.microsoft.com/office/drawing/2014/main" id="{DF6E89FE-934B-4C0F-2B7D-174E8C324CA6}"/>
                    </a:ext>
                  </a:extLst>
                </p:cNvPr>
                <p:cNvPicPr/>
                <p:nvPr/>
              </p:nvPicPr>
              <p:blipFill>
                <a:blip r:embed="rId135"/>
                <a:stretch>
                  <a:fillRect/>
                </a:stretch>
              </p:blipFill>
              <p:spPr>
                <a:xfrm>
                  <a:off x="8642716" y="1755785"/>
                  <a:ext cx="26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3EAEC70B-4B71-21F7-0997-99CEBDE8074E}"/>
                    </a:ext>
                  </a:extLst>
                </p14:cNvPr>
                <p14:cNvContentPartPr/>
                <p14:nvPr/>
              </p14:nvContentPartPr>
              <p14:xfrm>
                <a:off x="8933956" y="1682345"/>
                <a:ext cx="108360" cy="207720"/>
              </p14:xfrm>
            </p:contentPart>
          </mc:Choice>
          <mc:Fallback xmlns="">
            <p:pic>
              <p:nvPicPr>
                <p:cNvPr id="117" name="Freihand 116">
                  <a:extLst>
                    <a:ext uri="{FF2B5EF4-FFF2-40B4-BE49-F238E27FC236}">
                      <a16:creationId xmlns:a16="http://schemas.microsoft.com/office/drawing/2014/main" id="{3EAEC70B-4B71-21F7-0997-99CEBDE8074E}"/>
                    </a:ext>
                  </a:extLst>
                </p:cNvPr>
                <p:cNvPicPr/>
                <p:nvPr/>
              </p:nvPicPr>
              <p:blipFill>
                <a:blip r:embed="rId137"/>
                <a:stretch>
                  <a:fillRect/>
                </a:stretch>
              </p:blipFill>
              <p:spPr>
                <a:xfrm>
                  <a:off x="8927836" y="1676225"/>
                  <a:ext cx="120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8" name="Freihand 117">
                  <a:extLst>
                    <a:ext uri="{FF2B5EF4-FFF2-40B4-BE49-F238E27FC236}">
                      <a16:creationId xmlns:a16="http://schemas.microsoft.com/office/drawing/2014/main" id="{58255C5F-982A-0A6D-E562-F763A1BB8C53}"/>
                    </a:ext>
                  </a:extLst>
                </p14:cNvPr>
                <p14:cNvContentPartPr/>
                <p14:nvPr/>
              </p14:nvContentPartPr>
              <p14:xfrm>
                <a:off x="9080476" y="1751465"/>
                <a:ext cx="113760" cy="106200"/>
              </p14:xfrm>
            </p:contentPart>
          </mc:Choice>
          <mc:Fallback xmlns="">
            <p:pic>
              <p:nvPicPr>
                <p:cNvPr id="118" name="Freihand 117">
                  <a:extLst>
                    <a:ext uri="{FF2B5EF4-FFF2-40B4-BE49-F238E27FC236}">
                      <a16:creationId xmlns:a16="http://schemas.microsoft.com/office/drawing/2014/main" id="{58255C5F-982A-0A6D-E562-F763A1BB8C53}"/>
                    </a:ext>
                  </a:extLst>
                </p:cNvPr>
                <p:cNvPicPr/>
                <p:nvPr/>
              </p:nvPicPr>
              <p:blipFill>
                <a:blip r:embed="rId139"/>
                <a:stretch>
                  <a:fillRect/>
                </a:stretch>
              </p:blipFill>
              <p:spPr>
                <a:xfrm>
                  <a:off x="9074356" y="1745345"/>
                  <a:ext cx="126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9" name="Freihand 118">
                  <a:extLst>
                    <a:ext uri="{FF2B5EF4-FFF2-40B4-BE49-F238E27FC236}">
                      <a16:creationId xmlns:a16="http://schemas.microsoft.com/office/drawing/2014/main" id="{3B6D93AA-AFD2-31BF-4A61-D1AB7BC7E956}"/>
                    </a:ext>
                  </a:extLst>
                </p14:cNvPr>
                <p14:cNvContentPartPr/>
                <p14:nvPr/>
              </p14:nvContentPartPr>
              <p14:xfrm>
                <a:off x="9195316" y="1602425"/>
                <a:ext cx="401400" cy="227160"/>
              </p14:xfrm>
            </p:contentPart>
          </mc:Choice>
          <mc:Fallback xmlns="">
            <p:pic>
              <p:nvPicPr>
                <p:cNvPr id="119" name="Freihand 118">
                  <a:extLst>
                    <a:ext uri="{FF2B5EF4-FFF2-40B4-BE49-F238E27FC236}">
                      <a16:creationId xmlns:a16="http://schemas.microsoft.com/office/drawing/2014/main" id="{3B6D93AA-AFD2-31BF-4A61-D1AB7BC7E956}"/>
                    </a:ext>
                  </a:extLst>
                </p:cNvPr>
                <p:cNvPicPr/>
                <p:nvPr/>
              </p:nvPicPr>
              <p:blipFill>
                <a:blip r:embed="rId141"/>
                <a:stretch>
                  <a:fillRect/>
                </a:stretch>
              </p:blipFill>
              <p:spPr>
                <a:xfrm>
                  <a:off x="9189196" y="1596305"/>
                  <a:ext cx="413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0" name="Freihand 119">
                  <a:extLst>
                    <a:ext uri="{FF2B5EF4-FFF2-40B4-BE49-F238E27FC236}">
                      <a16:creationId xmlns:a16="http://schemas.microsoft.com/office/drawing/2014/main" id="{9D59CB66-6B79-8AC4-7CC0-3CEE75A03CBD}"/>
                    </a:ext>
                  </a:extLst>
                </p14:cNvPr>
                <p14:cNvContentPartPr/>
                <p14:nvPr/>
              </p14:nvContentPartPr>
              <p14:xfrm>
                <a:off x="9123316" y="1602425"/>
                <a:ext cx="38880" cy="21960"/>
              </p14:xfrm>
            </p:contentPart>
          </mc:Choice>
          <mc:Fallback xmlns="">
            <p:pic>
              <p:nvPicPr>
                <p:cNvPr id="120" name="Freihand 119">
                  <a:extLst>
                    <a:ext uri="{FF2B5EF4-FFF2-40B4-BE49-F238E27FC236}">
                      <a16:creationId xmlns:a16="http://schemas.microsoft.com/office/drawing/2014/main" id="{9D59CB66-6B79-8AC4-7CC0-3CEE75A03CBD}"/>
                    </a:ext>
                  </a:extLst>
                </p:cNvPr>
                <p:cNvPicPr/>
                <p:nvPr/>
              </p:nvPicPr>
              <p:blipFill>
                <a:blip r:embed="rId143"/>
                <a:stretch>
                  <a:fillRect/>
                </a:stretch>
              </p:blipFill>
              <p:spPr>
                <a:xfrm>
                  <a:off x="9117196" y="1596305"/>
                  <a:ext cx="51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1" name="Freihand 120">
                  <a:extLst>
                    <a:ext uri="{FF2B5EF4-FFF2-40B4-BE49-F238E27FC236}">
                      <a16:creationId xmlns:a16="http://schemas.microsoft.com/office/drawing/2014/main" id="{2AF1829D-B657-E467-6735-E99B0732B7E6}"/>
                    </a:ext>
                  </a:extLst>
                </p14:cNvPr>
                <p14:cNvContentPartPr/>
                <p14:nvPr/>
              </p14:nvContentPartPr>
              <p14:xfrm>
                <a:off x="9760156" y="1643825"/>
                <a:ext cx="334800" cy="109440"/>
              </p14:xfrm>
            </p:contentPart>
          </mc:Choice>
          <mc:Fallback xmlns="">
            <p:pic>
              <p:nvPicPr>
                <p:cNvPr id="121" name="Freihand 120">
                  <a:extLst>
                    <a:ext uri="{FF2B5EF4-FFF2-40B4-BE49-F238E27FC236}">
                      <a16:creationId xmlns:a16="http://schemas.microsoft.com/office/drawing/2014/main" id="{2AF1829D-B657-E467-6735-E99B0732B7E6}"/>
                    </a:ext>
                  </a:extLst>
                </p:cNvPr>
                <p:cNvPicPr/>
                <p:nvPr/>
              </p:nvPicPr>
              <p:blipFill>
                <a:blip r:embed="rId145"/>
                <a:stretch>
                  <a:fillRect/>
                </a:stretch>
              </p:blipFill>
              <p:spPr>
                <a:xfrm>
                  <a:off x="9754036" y="1637705"/>
                  <a:ext cx="347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2" name="Freihand 121">
                  <a:extLst>
                    <a:ext uri="{FF2B5EF4-FFF2-40B4-BE49-F238E27FC236}">
                      <a16:creationId xmlns:a16="http://schemas.microsoft.com/office/drawing/2014/main" id="{DE496F4F-A464-BF71-0DE3-FF655CA2DEDC}"/>
                    </a:ext>
                  </a:extLst>
                </p14:cNvPr>
                <p14:cNvContentPartPr/>
                <p14:nvPr/>
              </p14:nvContentPartPr>
              <p14:xfrm>
                <a:off x="10097476" y="1529705"/>
                <a:ext cx="10800" cy="10800"/>
              </p14:xfrm>
            </p:contentPart>
          </mc:Choice>
          <mc:Fallback xmlns="">
            <p:pic>
              <p:nvPicPr>
                <p:cNvPr id="122" name="Freihand 121">
                  <a:extLst>
                    <a:ext uri="{FF2B5EF4-FFF2-40B4-BE49-F238E27FC236}">
                      <a16:creationId xmlns:a16="http://schemas.microsoft.com/office/drawing/2014/main" id="{DE496F4F-A464-BF71-0DE3-FF655CA2DEDC}"/>
                    </a:ext>
                  </a:extLst>
                </p:cNvPr>
                <p:cNvPicPr/>
                <p:nvPr/>
              </p:nvPicPr>
              <p:blipFill>
                <a:blip r:embed="rId147"/>
                <a:stretch>
                  <a:fillRect/>
                </a:stretch>
              </p:blipFill>
              <p:spPr>
                <a:xfrm>
                  <a:off x="10091356" y="1523585"/>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Freihand 122">
                  <a:extLst>
                    <a:ext uri="{FF2B5EF4-FFF2-40B4-BE49-F238E27FC236}">
                      <a16:creationId xmlns:a16="http://schemas.microsoft.com/office/drawing/2014/main" id="{06665FE7-06DE-A4D1-6F06-E21FC6D4E439}"/>
                    </a:ext>
                  </a:extLst>
                </p14:cNvPr>
                <p14:cNvContentPartPr/>
                <p14:nvPr/>
              </p14:nvContentPartPr>
              <p14:xfrm>
                <a:off x="10355596" y="1478585"/>
                <a:ext cx="271080" cy="210600"/>
              </p14:xfrm>
            </p:contentPart>
          </mc:Choice>
          <mc:Fallback xmlns="">
            <p:pic>
              <p:nvPicPr>
                <p:cNvPr id="123" name="Freihand 122">
                  <a:extLst>
                    <a:ext uri="{FF2B5EF4-FFF2-40B4-BE49-F238E27FC236}">
                      <a16:creationId xmlns:a16="http://schemas.microsoft.com/office/drawing/2014/main" id="{06665FE7-06DE-A4D1-6F06-E21FC6D4E439}"/>
                    </a:ext>
                  </a:extLst>
                </p:cNvPr>
                <p:cNvPicPr/>
                <p:nvPr/>
              </p:nvPicPr>
              <p:blipFill>
                <a:blip r:embed="rId149"/>
                <a:stretch>
                  <a:fillRect/>
                </a:stretch>
              </p:blipFill>
              <p:spPr>
                <a:xfrm>
                  <a:off x="10349476" y="1472465"/>
                  <a:ext cx="283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4" name="Freihand 123">
                  <a:extLst>
                    <a:ext uri="{FF2B5EF4-FFF2-40B4-BE49-F238E27FC236}">
                      <a16:creationId xmlns:a16="http://schemas.microsoft.com/office/drawing/2014/main" id="{991F7B1D-3ECC-7B21-DCBA-4D522806B219}"/>
                    </a:ext>
                  </a:extLst>
                </p14:cNvPr>
                <p14:cNvContentPartPr/>
                <p14:nvPr/>
              </p14:nvContentPartPr>
              <p14:xfrm>
                <a:off x="10682116" y="1464545"/>
                <a:ext cx="196560" cy="207720"/>
              </p14:xfrm>
            </p:contentPart>
          </mc:Choice>
          <mc:Fallback xmlns="">
            <p:pic>
              <p:nvPicPr>
                <p:cNvPr id="124" name="Freihand 123">
                  <a:extLst>
                    <a:ext uri="{FF2B5EF4-FFF2-40B4-BE49-F238E27FC236}">
                      <a16:creationId xmlns:a16="http://schemas.microsoft.com/office/drawing/2014/main" id="{991F7B1D-3ECC-7B21-DCBA-4D522806B219}"/>
                    </a:ext>
                  </a:extLst>
                </p:cNvPr>
                <p:cNvPicPr/>
                <p:nvPr/>
              </p:nvPicPr>
              <p:blipFill>
                <a:blip r:embed="rId151"/>
                <a:stretch>
                  <a:fillRect/>
                </a:stretch>
              </p:blipFill>
              <p:spPr>
                <a:xfrm>
                  <a:off x="10675996" y="1458425"/>
                  <a:ext cx="208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5" name="Freihand 124">
                  <a:extLst>
                    <a:ext uri="{FF2B5EF4-FFF2-40B4-BE49-F238E27FC236}">
                      <a16:creationId xmlns:a16="http://schemas.microsoft.com/office/drawing/2014/main" id="{BA0B7F80-26F1-8BC1-4440-AF74D9A4140F}"/>
                    </a:ext>
                  </a:extLst>
                </p14:cNvPr>
                <p14:cNvContentPartPr/>
                <p14:nvPr/>
              </p14:nvContentPartPr>
              <p14:xfrm>
                <a:off x="10909636" y="1522865"/>
                <a:ext cx="131400" cy="137880"/>
              </p14:xfrm>
            </p:contentPart>
          </mc:Choice>
          <mc:Fallback xmlns="">
            <p:pic>
              <p:nvPicPr>
                <p:cNvPr id="125" name="Freihand 124">
                  <a:extLst>
                    <a:ext uri="{FF2B5EF4-FFF2-40B4-BE49-F238E27FC236}">
                      <a16:creationId xmlns:a16="http://schemas.microsoft.com/office/drawing/2014/main" id="{BA0B7F80-26F1-8BC1-4440-AF74D9A4140F}"/>
                    </a:ext>
                  </a:extLst>
                </p:cNvPr>
                <p:cNvPicPr/>
                <p:nvPr/>
              </p:nvPicPr>
              <p:blipFill>
                <a:blip r:embed="rId153"/>
                <a:stretch>
                  <a:fillRect/>
                </a:stretch>
              </p:blipFill>
              <p:spPr>
                <a:xfrm>
                  <a:off x="10903516" y="1516745"/>
                  <a:ext cx="143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6" name="Freihand 125">
                  <a:extLst>
                    <a:ext uri="{FF2B5EF4-FFF2-40B4-BE49-F238E27FC236}">
                      <a16:creationId xmlns:a16="http://schemas.microsoft.com/office/drawing/2014/main" id="{E75B2411-0AC1-677A-DE5C-944F3D0908B8}"/>
                    </a:ext>
                  </a:extLst>
                </p14:cNvPr>
                <p14:cNvContentPartPr/>
                <p14:nvPr/>
              </p14:nvContentPartPr>
              <p14:xfrm>
                <a:off x="11056876" y="1519265"/>
                <a:ext cx="122040" cy="129600"/>
              </p14:xfrm>
            </p:contentPart>
          </mc:Choice>
          <mc:Fallback xmlns="">
            <p:pic>
              <p:nvPicPr>
                <p:cNvPr id="126" name="Freihand 125">
                  <a:extLst>
                    <a:ext uri="{FF2B5EF4-FFF2-40B4-BE49-F238E27FC236}">
                      <a16:creationId xmlns:a16="http://schemas.microsoft.com/office/drawing/2014/main" id="{E75B2411-0AC1-677A-DE5C-944F3D0908B8}"/>
                    </a:ext>
                  </a:extLst>
                </p:cNvPr>
                <p:cNvPicPr/>
                <p:nvPr/>
              </p:nvPicPr>
              <p:blipFill>
                <a:blip r:embed="rId155"/>
                <a:stretch>
                  <a:fillRect/>
                </a:stretch>
              </p:blipFill>
              <p:spPr>
                <a:xfrm>
                  <a:off x="11050756" y="1513145"/>
                  <a:ext cx="134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1" name="Freihand 130">
                  <a:extLst>
                    <a:ext uri="{FF2B5EF4-FFF2-40B4-BE49-F238E27FC236}">
                      <a16:creationId xmlns:a16="http://schemas.microsoft.com/office/drawing/2014/main" id="{F3F09DD3-5B8C-B8A5-F756-FD79E74F1AC8}"/>
                    </a:ext>
                  </a:extLst>
                </p14:cNvPr>
                <p14:cNvContentPartPr/>
                <p14:nvPr/>
              </p14:nvContentPartPr>
              <p14:xfrm>
                <a:off x="11212756" y="1408745"/>
                <a:ext cx="529200" cy="228600"/>
              </p14:xfrm>
            </p:contentPart>
          </mc:Choice>
          <mc:Fallback xmlns="">
            <p:pic>
              <p:nvPicPr>
                <p:cNvPr id="131" name="Freihand 130">
                  <a:extLst>
                    <a:ext uri="{FF2B5EF4-FFF2-40B4-BE49-F238E27FC236}">
                      <a16:creationId xmlns:a16="http://schemas.microsoft.com/office/drawing/2014/main" id="{F3F09DD3-5B8C-B8A5-F756-FD79E74F1AC8}"/>
                    </a:ext>
                  </a:extLst>
                </p:cNvPr>
                <p:cNvPicPr/>
                <p:nvPr/>
              </p:nvPicPr>
              <p:blipFill>
                <a:blip r:embed="rId157"/>
                <a:stretch>
                  <a:fillRect/>
                </a:stretch>
              </p:blipFill>
              <p:spPr>
                <a:xfrm>
                  <a:off x="11206636" y="1402625"/>
                  <a:ext cx="541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69D44523-A5C3-F2BF-CAAF-B57AD70DD45D}"/>
                    </a:ext>
                  </a:extLst>
                </p14:cNvPr>
                <p14:cNvContentPartPr/>
                <p14:nvPr/>
              </p14:nvContentPartPr>
              <p14:xfrm>
                <a:off x="6939196" y="1905185"/>
                <a:ext cx="472320" cy="295200"/>
              </p14:xfrm>
            </p:contentPart>
          </mc:Choice>
          <mc:Fallback xmlns="">
            <p:pic>
              <p:nvPicPr>
                <p:cNvPr id="109" name="Freihand 108">
                  <a:extLst>
                    <a:ext uri="{FF2B5EF4-FFF2-40B4-BE49-F238E27FC236}">
                      <a16:creationId xmlns:a16="http://schemas.microsoft.com/office/drawing/2014/main" id="{69D44523-A5C3-F2BF-CAAF-B57AD70DD45D}"/>
                    </a:ext>
                  </a:extLst>
                </p:cNvPr>
                <p:cNvPicPr/>
                <p:nvPr/>
              </p:nvPicPr>
              <p:blipFill>
                <a:blip r:embed="rId159"/>
                <a:stretch>
                  <a:fillRect/>
                </a:stretch>
              </p:blipFill>
              <p:spPr>
                <a:xfrm>
                  <a:off x="6933076" y="1899065"/>
                  <a:ext cx="4845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Freihand 109">
                  <a:extLst>
                    <a:ext uri="{FF2B5EF4-FFF2-40B4-BE49-F238E27FC236}">
                      <a16:creationId xmlns:a16="http://schemas.microsoft.com/office/drawing/2014/main" id="{EE23A28B-E2DE-7B5D-7B78-4A35A6F77786}"/>
                    </a:ext>
                  </a:extLst>
                </p14:cNvPr>
                <p14:cNvContentPartPr/>
                <p14:nvPr/>
              </p14:nvContentPartPr>
              <p14:xfrm>
                <a:off x="7468396" y="1884305"/>
                <a:ext cx="101880" cy="95760"/>
              </p14:xfrm>
            </p:contentPart>
          </mc:Choice>
          <mc:Fallback xmlns="">
            <p:pic>
              <p:nvPicPr>
                <p:cNvPr id="110" name="Freihand 109">
                  <a:extLst>
                    <a:ext uri="{FF2B5EF4-FFF2-40B4-BE49-F238E27FC236}">
                      <a16:creationId xmlns:a16="http://schemas.microsoft.com/office/drawing/2014/main" id="{EE23A28B-E2DE-7B5D-7B78-4A35A6F77786}"/>
                    </a:ext>
                  </a:extLst>
                </p:cNvPr>
                <p:cNvPicPr/>
                <p:nvPr/>
              </p:nvPicPr>
              <p:blipFill>
                <a:blip r:embed="rId161"/>
                <a:stretch>
                  <a:fillRect/>
                </a:stretch>
              </p:blipFill>
              <p:spPr>
                <a:xfrm>
                  <a:off x="7462276" y="1878185"/>
                  <a:ext cx="114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8EBC9BC3-1081-EC49-8C3A-E6E57C8111ED}"/>
                    </a:ext>
                  </a:extLst>
                </p14:cNvPr>
                <p14:cNvContentPartPr/>
                <p14:nvPr/>
              </p14:nvContentPartPr>
              <p14:xfrm>
                <a:off x="7586476" y="1740305"/>
                <a:ext cx="213480" cy="393480"/>
              </p14:xfrm>
            </p:contentPart>
          </mc:Choice>
          <mc:Fallback xmlns="">
            <p:pic>
              <p:nvPicPr>
                <p:cNvPr id="111" name="Freihand 110">
                  <a:extLst>
                    <a:ext uri="{FF2B5EF4-FFF2-40B4-BE49-F238E27FC236}">
                      <a16:creationId xmlns:a16="http://schemas.microsoft.com/office/drawing/2014/main" id="{8EBC9BC3-1081-EC49-8C3A-E6E57C8111ED}"/>
                    </a:ext>
                  </a:extLst>
                </p:cNvPr>
                <p:cNvPicPr/>
                <p:nvPr/>
              </p:nvPicPr>
              <p:blipFill>
                <a:blip r:embed="rId163"/>
                <a:stretch>
                  <a:fillRect/>
                </a:stretch>
              </p:blipFill>
              <p:spPr>
                <a:xfrm>
                  <a:off x="7580356" y="1734185"/>
                  <a:ext cx="2257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1C53FDEF-BD9E-6C7A-B628-9ED72DBC076C}"/>
                    </a:ext>
                  </a:extLst>
                </p14:cNvPr>
                <p14:cNvContentPartPr/>
                <p14:nvPr/>
              </p14:nvContentPartPr>
              <p14:xfrm>
                <a:off x="7491436" y="1749305"/>
                <a:ext cx="113400" cy="39600"/>
              </p14:xfrm>
            </p:contentPart>
          </mc:Choice>
          <mc:Fallback xmlns="">
            <p:pic>
              <p:nvPicPr>
                <p:cNvPr id="112" name="Freihand 111">
                  <a:extLst>
                    <a:ext uri="{FF2B5EF4-FFF2-40B4-BE49-F238E27FC236}">
                      <a16:creationId xmlns:a16="http://schemas.microsoft.com/office/drawing/2014/main" id="{1C53FDEF-BD9E-6C7A-B628-9ED72DBC076C}"/>
                    </a:ext>
                  </a:extLst>
                </p:cNvPr>
                <p:cNvPicPr/>
                <p:nvPr/>
              </p:nvPicPr>
              <p:blipFill>
                <a:blip r:embed="rId165"/>
                <a:stretch>
                  <a:fillRect/>
                </a:stretch>
              </p:blipFill>
              <p:spPr>
                <a:xfrm>
                  <a:off x="7485316" y="1743185"/>
                  <a:ext cx="125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Freihand 112">
                  <a:extLst>
                    <a:ext uri="{FF2B5EF4-FFF2-40B4-BE49-F238E27FC236}">
                      <a16:creationId xmlns:a16="http://schemas.microsoft.com/office/drawing/2014/main" id="{181BE366-61D2-BD0D-1166-3F207AD1E68F}"/>
                    </a:ext>
                  </a:extLst>
                </p14:cNvPr>
                <p14:cNvContentPartPr/>
                <p14:nvPr/>
              </p14:nvContentPartPr>
              <p14:xfrm>
                <a:off x="8108116" y="1714025"/>
                <a:ext cx="92880" cy="201600"/>
              </p14:xfrm>
            </p:contentPart>
          </mc:Choice>
          <mc:Fallback xmlns="">
            <p:pic>
              <p:nvPicPr>
                <p:cNvPr id="113" name="Freihand 112">
                  <a:extLst>
                    <a:ext uri="{FF2B5EF4-FFF2-40B4-BE49-F238E27FC236}">
                      <a16:creationId xmlns:a16="http://schemas.microsoft.com/office/drawing/2014/main" id="{181BE366-61D2-BD0D-1166-3F207AD1E68F}"/>
                    </a:ext>
                  </a:extLst>
                </p:cNvPr>
                <p:cNvPicPr/>
                <p:nvPr/>
              </p:nvPicPr>
              <p:blipFill>
                <a:blip r:embed="rId167"/>
                <a:stretch>
                  <a:fillRect/>
                </a:stretch>
              </p:blipFill>
              <p:spPr>
                <a:xfrm>
                  <a:off x="8101996" y="1707905"/>
                  <a:ext cx="105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Freihand 113">
                  <a:extLst>
                    <a:ext uri="{FF2B5EF4-FFF2-40B4-BE49-F238E27FC236}">
                      <a16:creationId xmlns:a16="http://schemas.microsoft.com/office/drawing/2014/main" id="{D686D88D-9451-341A-998C-E68F97B460E8}"/>
                    </a:ext>
                  </a:extLst>
                </p14:cNvPr>
                <p14:cNvContentPartPr/>
                <p14:nvPr/>
              </p14:nvContentPartPr>
              <p14:xfrm>
                <a:off x="8148076" y="1719065"/>
                <a:ext cx="107280" cy="210240"/>
              </p14:xfrm>
            </p:contentPart>
          </mc:Choice>
          <mc:Fallback xmlns="">
            <p:pic>
              <p:nvPicPr>
                <p:cNvPr id="114" name="Freihand 113">
                  <a:extLst>
                    <a:ext uri="{FF2B5EF4-FFF2-40B4-BE49-F238E27FC236}">
                      <a16:creationId xmlns:a16="http://schemas.microsoft.com/office/drawing/2014/main" id="{D686D88D-9451-341A-998C-E68F97B460E8}"/>
                    </a:ext>
                  </a:extLst>
                </p:cNvPr>
                <p:cNvPicPr/>
                <p:nvPr/>
              </p:nvPicPr>
              <p:blipFill>
                <a:blip r:embed="rId169"/>
                <a:stretch>
                  <a:fillRect/>
                </a:stretch>
              </p:blipFill>
              <p:spPr>
                <a:xfrm>
                  <a:off x="8141956" y="1712945"/>
                  <a:ext cx="119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95EB121C-E49D-7CFA-A046-B2D51FD39228}"/>
                    </a:ext>
                  </a:extLst>
                </p14:cNvPr>
                <p14:cNvContentPartPr/>
                <p14:nvPr/>
              </p14:nvContentPartPr>
              <p14:xfrm>
                <a:off x="8342836" y="1707185"/>
                <a:ext cx="117720" cy="208080"/>
              </p14:xfrm>
            </p:contentPart>
          </mc:Choice>
          <mc:Fallback xmlns="">
            <p:pic>
              <p:nvPicPr>
                <p:cNvPr id="115" name="Freihand 114">
                  <a:extLst>
                    <a:ext uri="{FF2B5EF4-FFF2-40B4-BE49-F238E27FC236}">
                      <a16:creationId xmlns:a16="http://schemas.microsoft.com/office/drawing/2014/main" id="{95EB121C-E49D-7CFA-A046-B2D51FD39228}"/>
                    </a:ext>
                  </a:extLst>
                </p:cNvPr>
                <p:cNvPicPr/>
                <p:nvPr/>
              </p:nvPicPr>
              <p:blipFill>
                <a:blip r:embed="rId171"/>
                <a:stretch>
                  <a:fillRect/>
                </a:stretch>
              </p:blipFill>
              <p:spPr>
                <a:xfrm>
                  <a:off x="8336716" y="1701065"/>
                  <a:ext cx="129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2" name="Freihand 131">
                  <a:extLst>
                    <a:ext uri="{FF2B5EF4-FFF2-40B4-BE49-F238E27FC236}">
                      <a16:creationId xmlns:a16="http://schemas.microsoft.com/office/drawing/2014/main" id="{92E94278-AF83-0AC8-3981-57CC1FC8C905}"/>
                    </a:ext>
                  </a:extLst>
                </p14:cNvPr>
                <p14:cNvContentPartPr/>
                <p14:nvPr/>
              </p14:nvContentPartPr>
              <p14:xfrm>
                <a:off x="7054036" y="2230265"/>
                <a:ext cx="330480" cy="144000"/>
              </p14:xfrm>
            </p:contentPart>
          </mc:Choice>
          <mc:Fallback xmlns="">
            <p:pic>
              <p:nvPicPr>
                <p:cNvPr id="132" name="Freihand 131">
                  <a:extLst>
                    <a:ext uri="{FF2B5EF4-FFF2-40B4-BE49-F238E27FC236}">
                      <a16:creationId xmlns:a16="http://schemas.microsoft.com/office/drawing/2014/main" id="{92E94278-AF83-0AC8-3981-57CC1FC8C905}"/>
                    </a:ext>
                  </a:extLst>
                </p:cNvPr>
                <p:cNvPicPr/>
                <p:nvPr/>
              </p:nvPicPr>
              <p:blipFill>
                <a:blip r:embed="rId173"/>
                <a:stretch>
                  <a:fillRect/>
                </a:stretch>
              </p:blipFill>
              <p:spPr>
                <a:xfrm>
                  <a:off x="7047916" y="2224145"/>
                  <a:ext cx="342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3" name="Freihand 132">
                  <a:extLst>
                    <a:ext uri="{FF2B5EF4-FFF2-40B4-BE49-F238E27FC236}">
                      <a16:creationId xmlns:a16="http://schemas.microsoft.com/office/drawing/2014/main" id="{DA5A6B95-1CC3-4803-E4ED-B0F88898F0AB}"/>
                    </a:ext>
                  </a:extLst>
                </p14:cNvPr>
                <p14:cNvContentPartPr/>
                <p14:nvPr/>
              </p14:nvContentPartPr>
              <p14:xfrm>
                <a:off x="7335556" y="2208305"/>
                <a:ext cx="332280" cy="182880"/>
              </p14:xfrm>
            </p:contentPart>
          </mc:Choice>
          <mc:Fallback xmlns="">
            <p:pic>
              <p:nvPicPr>
                <p:cNvPr id="133" name="Freihand 132">
                  <a:extLst>
                    <a:ext uri="{FF2B5EF4-FFF2-40B4-BE49-F238E27FC236}">
                      <a16:creationId xmlns:a16="http://schemas.microsoft.com/office/drawing/2014/main" id="{DA5A6B95-1CC3-4803-E4ED-B0F88898F0AB}"/>
                    </a:ext>
                  </a:extLst>
                </p:cNvPr>
                <p:cNvPicPr/>
                <p:nvPr/>
              </p:nvPicPr>
              <p:blipFill>
                <a:blip r:embed="rId175"/>
                <a:stretch>
                  <a:fillRect/>
                </a:stretch>
              </p:blipFill>
              <p:spPr>
                <a:xfrm>
                  <a:off x="7329436" y="2202185"/>
                  <a:ext cx="34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4" name="Freihand 133">
                  <a:extLst>
                    <a:ext uri="{FF2B5EF4-FFF2-40B4-BE49-F238E27FC236}">
                      <a16:creationId xmlns:a16="http://schemas.microsoft.com/office/drawing/2014/main" id="{9D1C899D-F07C-3D95-2A1C-25B00A2E54AA}"/>
                    </a:ext>
                  </a:extLst>
                </p14:cNvPr>
                <p14:cNvContentPartPr/>
                <p14:nvPr/>
              </p14:nvContentPartPr>
              <p14:xfrm>
                <a:off x="7561996" y="2158985"/>
                <a:ext cx="150120" cy="127800"/>
              </p14:xfrm>
            </p:contentPart>
          </mc:Choice>
          <mc:Fallback xmlns="">
            <p:pic>
              <p:nvPicPr>
                <p:cNvPr id="134" name="Freihand 133">
                  <a:extLst>
                    <a:ext uri="{FF2B5EF4-FFF2-40B4-BE49-F238E27FC236}">
                      <a16:creationId xmlns:a16="http://schemas.microsoft.com/office/drawing/2014/main" id="{9D1C899D-F07C-3D95-2A1C-25B00A2E54AA}"/>
                    </a:ext>
                  </a:extLst>
                </p:cNvPr>
                <p:cNvPicPr/>
                <p:nvPr/>
              </p:nvPicPr>
              <p:blipFill>
                <a:blip r:embed="rId177"/>
                <a:stretch>
                  <a:fillRect/>
                </a:stretch>
              </p:blipFill>
              <p:spPr>
                <a:xfrm>
                  <a:off x="7555876" y="2152865"/>
                  <a:ext cx="162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Freihand 134">
                  <a:extLst>
                    <a:ext uri="{FF2B5EF4-FFF2-40B4-BE49-F238E27FC236}">
                      <a16:creationId xmlns:a16="http://schemas.microsoft.com/office/drawing/2014/main" id="{6EDF5E57-D73B-E394-7B41-7FDEEB67850F}"/>
                    </a:ext>
                  </a:extLst>
                </p14:cNvPr>
                <p14:cNvContentPartPr/>
                <p14:nvPr/>
              </p14:nvContentPartPr>
              <p14:xfrm>
                <a:off x="7785916" y="2207945"/>
                <a:ext cx="284040" cy="163080"/>
              </p14:xfrm>
            </p:contentPart>
          </mc:Choice>
          <mc:Fallback xmlns="">
            <p:pic>
              <p:nvPicPr>
                <p:cNvPr id="135" name="Freihand 134">
                  <a:extLst>
                    <a:ext uri="{FF2B5EF4-FFF2-40B4-BE49-F238E27FC236}">
                      <a16:creationId xmlns:a16="http://schemas.microsoft.com/office/drawing/2014/main" id="{6EDF5E57-D73B-E394-7B41-7FDEEB67850F}"/>
                    </a:ext>
                  </a:extLst>
                </p:cNvPr>
                <p:cNvPicPr/>
                <p:nvPr/>
              </p:nvPicPr>
              <p:blipFill>
                <a:blip r:embed="rId179"/>
                <a:stretch>
                  <a:fillRect/>
                </a:stretch>
              </p:blipFill>
              <p:spPr>
                <a:xfrm>
                  <a:off x="7779796" y="2201825"/>
                  <a:ext cx="296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6" name="Freihand 135">
                  <a:extLst>
                    <a:ext uri="{FF2B5EF4-FFF2-40B4-BE49-F238E27FC236}">
                      <a16:creationId xmlns:a16="http://schemas.microsoft.com/office/drawing/2014/main" id="{439591FD-FE59-C2D6-C5C0-6F0267BB9082}"/>
                    </a:ext>
                  </a:extLst>
                </p14:cNvPr>
                <p14:cNvContentPartPr/>
                <p14:nvPr/>
              </p14:nvContentPartPr>
              <p14:xfrm>
                <a:off x="8042956" y="2140985"/>
                <a:ext cx="38160" cy="11160"/>
              </p14:xfrm>
            </p:contentPart>
          </mc:Choice>
          <mc:Fallback xmlns="">
            <p:pic>
              <p:nvPicPr>
                <p:cNvPr id="136" name="Freihand 135">
                  <a:extLst>
                    <a:ext uri="{FF2B5EF4-FFF2-40B4-BE49-F238E27FC236}">
                      <a16:creationId xmlns:a16="http://schemas.microsoft.com/office/drawing/2014/main" id="{439591FD-FE59-C2D6-C5C0-6F0267BB9082}"/>
                    </a:ext>
                  </a:extLst>
                </p:cNvPr>
                <p:cNvPicPr/>
                <p:nvPr/>
              </p:nvPicPr>
              <p:blipFill>
                <a:blip r:embed="rId181"/>
                <a:stretch>
                  <a:fillRect/>
                </a:stretch>
              </p:blipFill>
              <p:spPr>
                <a:xfrm>
                  <a:off x="8036836" y="2134865"/>
                  <a:ext cx="50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7" name="Freihand 136">
                  <a:extLst>
                    <a:ext uri="{FF2B5EF4-FFF2-40B4-BE49-F238E27FC236}">
                      <a16:creationId xmlns:a16="http://schemas.microsoft.com/office/drawing/2014/main" id="{4F4D6D90-B92B-54E4-06E0-CDA04ECC2D65}"/>
                    </a:ext>
                  </a:extLst>
                </p14:cNvPr>
                <p14:cNvContentPartPr/>
                <p14:nvPr/>
              </p14:nvContentPartPr>
              <p14:xfrm>
                <a:off x="8125396" y="2167625"/>
                <a:ext cx="238680" cy="167040"/>
              </p14:xfrm>
            </p:contentPart>
          </mc:Choice>
          <mc:Fallback xmlns="">
            <p:pic>
              <p:nvPicPr>
                <p:cNvPr id="137" name="Freihand 136">
                  <a:extLst>
                    <a:ext uri="{FF2B5EF4-FFF2-40B4-BE49-F238E27FC236}">
                      <a16:creationId xmlns:a16="http://schemas.microsoft.com/office/drawing/2014/main" id="{4F4D6D90-B92B-54E4-06E0-CDA04ECC2D65}"/>
                    </a:ext>
                  </a:extLst>
                </p:cNvPr>
                <p:cNvPicPr/>
                <p:nvPr/>
              </p:nvPicPr>
              <p:blipFill>
                <a:blip r:embed="rId183"/>
                <a:stretch>
                  <a:fillRect/>
                </a:stretch>
              </p:blipFill>
              <p:spPr>
                <a:xfrm>
                  <a:off x="8119276" y="2161505"/>
                  <a:ext cx="250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 name="Freihand 137">
                  <a:extLst>
                    <a:ext uri="{FF2B5EF4-FFF2-40B4-BE49-F238E27FC236}">
                      <a16:creationId xmlns:a16="http://schemas.microsoft.com/office/drawing/2014/main" id="{A73C121B-7B64-CB72-89B9-402C3641EF83}"/>
                    </a:ext>
                  </a:extLst>
                </p14:cNvPr>
                <p14:cNvContentPartPr/>
                <p14:nvPr/>
              </p14:nvContentPartPr>
              <p14:xfrm>
                <a:off x="8640196" y="2152145"/>
                <a:ext cx="289440" cy="137160"/>
              </p14:xfrm>
            </p:contentPart>
          </mc:Choice>
          <mc:Fallback xmlns="">
            <p:pic>
              <p:nvPicPr>
                <p:cNvPr id="138" name="Freihand 137">
                  <a:extLst>
                    <a:ext uri="{FF2B5EF4-FFF2-40B4-BE49-F238E27FC236}">
                      <a16:creationId xmlns:a16="http://schemas.microsoft.com/office/drawing/2014/main" id="{A73C121B-7B64-CB72-89B9-402C3641EF83}"/>
                    </a:ext>
                  </a:extLst>
                </p:cNvPr>
                <p:cNvPicPr/>
                <p:nvPr/>
              </p:nvPicPr>
              <p:blipFill>
                <a:blip r:embed="rId185"/>
                <a:stretch>
                  <a:fillRect/>
                </a:stretch>
              </p:blipFill>
              <p:spPr>
                <a:xfrm>
                  <a:off x="8634076" y="2146025"/>
                  <a:ext cx="301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9" name="Freihand 138">
                  <a:extLst>
                    <a:ext uri="{FF2B5EF4-FFF2-40B4-BE49-F238E27FC236}">
                      <a16:creationId xmlns:a16="http://schemas.microsoft.com/office/drawing/2014/main" id="{FC6D764C-4D2F-3DE3-778B-EE79399B0835}"/>
                    </a:ext>
                  </a:extLst>
                </p14:cNvPr>
                <p14:cNvContentPartPr/>
                <p14:nvPr/>
              </p14:nvContentPartPr>
              <p14:xfrm>
                <a:off x="9015676" y="2129465"/>
                <a:ext cx="127080" cy="124920"/>
              </p14:xfrm>
            </p:contentPart>
          </mc:Choice>
          <mc:Fallback xmlns="">
            <p:pic>
              <p:nvPicPr>
                <p:cNvPr id="139" name="Freihand 138">
                  <a:extLst>
                    <a:ext uri="{FF2B5EF4-FFF2-40B4-BE49-F238E27FC236}">
                      <a16:creationId xmlns:a16="http://schemas.microsoft.com/office/drawing/2014/main" id="{FC6D764C-4D2F-3DE3-778B-EE79399B0835}"/>
                    </a:ext>
                  </a:extLst>
                </p:cNvPr>
                <p:cNvPicPr/>
                <p:nvPr/>
              </p:nvPicPr>
              <p:blipFill>
                <a:blip r:embed="rId187"/>
                <a:stretch>
                  <a:fillRect/>
                </a:stretch>
              </p:blipFill>
              <p:spPr>
                <a:xfrm>
                  <a:off x="9009556" y="2123345"/>
                  <a:ext cx="139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9" name="Freihand 148">
                  <a:extLst>
                    <a:ext uri="{FF2B5EF4-FFF2-40B4-BE49-F238E27FC236}">
                      <a16:creationId xmlns:a16="http://schemas.microsoft.com/office/drawing/2014/main" id="{663906D6-F99B-E22E-3FC8-D503EB3E50CD}"/>
                    </a:ext>
                  </a:extLst>
                </p14:cNvPr>
                <p14:cNvContentPartPr/>
                <p14:nvPr/>
              </p14:nvContentPartPr>
              <p14:xfrm>
                <a:off x="6501796" y="2772065"/>
                <a:ext cx="244800" cy="34920"/>
              </p14:xfrm>
            </p:contentPart>
          </mc:Choice>
          <mc:Fallback xmlns="">
            <p:pic>
              <p:nvPicPr>
                <p:cNvPr id="149" name="Freihand 148">
                  <a:extLst>
                    <a:ext uri="{FF2B5EF4-FFF2-40B4-BE49-F238E27FC236}">
                      <a16:creationId xmlns:a16="http://schemas.microsoft.com/office/drawing/2014/main" id="{663906D6-F99B-E22E-3FC8-D503EB3E50CD}"/>
                    </a:ext>
                  </a:extLst>
                </p:cNvPr>
                <p:cNvPicPr/>
                <p:nvPr/>
              </p:nvPicPr>
              <p:blipFill>
                <a:blip r:embed="rId189"/>
                <a:stretch>
                  <a:fillRect/>
                </a:stretch>
              </p:blipFill>
              <p:spPr>
                <a:xfrm>
                  <a:off x="6495676" y="2765945"/>
                  <a:ext cx="257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0" name="Freihand 149">
                  <a:extLst>
                    <a:ext uri="{FF2B5EF4-FFF2-40B4-BE49-F238E27FC236}">
                      <a16:creationId xmlns:a16="http://schemas.microsoft.com/office/drawing/2014/main" id="{DAA81532-A705-33AE-01A9-3F588671E9DD}"/>
                    </a:ext>
                  </a:extLst>
                </p14:cNvPr>
                <p14:cNvContentPartPr/>
                <p14:nvPr/>
              </p14:nvContentPartPr>
              <p14:xfrm>
                <a:off x="6739756" y="2655065"/>
                <a:ext cx="65160" cy="267120"/>
              </p14:xfrm>
            </p:contentPart>
          </mc:Choice>
          <mc:Fallback xmlns="">
            <p:pic>
              <p:nvPicPr>
                <p:cNvPr id="150" name="Freihand 149">
                  <a:extLst>
                    <a:ext uri="{FF2B5EF4-FFF2-40B4-BE49-F238E27FC236}">
                      <a16:creationId xmlns:a16="http://schemas.microsoft.com/office/drawing/2014/main" id="{DAA81532-A705-33AE-01A9-3F588671E9DD}"/>
                    </a:ext>
                  </a:extLst>
                </p:cNvPr>
                <p:cNvPicPr/>
                <p:nvPr/>
              </p:nvPicPr>
              <p:blipFill>
                <a:blip r:embed="rId191"/>
                <a:stretch>
                  <a:fillRect/>
                </a:stretch>
              </p:blipFill>
              <p:spPr>
                <a:xfrm>
                  <a:off x="6733636" y="2648945"/>
                  <a:ext cx="77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2" name="Freihand 151">
                  <a:extLst>
                    <a:ext uri="{FF2B5EF4-FFF2-40B4-BE49-F238E27FC236}">
                      <a16:creationId xmlns:a16="http://schemas.microsoft.com/office/drawing/2014/main" id="{F7C832F8-3AA9-D814-33EC-960B38E37B61}"/>
                    </a:ext>
                  </a:extLst>
                </p14:cNvPr>
                <p14:cNvContentPartPr/>
                <p14:nvPr/>
              </p14:nvContentPartPr>
              <p14:xfrm>
                <a:off x="7039996" y="2579825"/>
                <a:ext cx="153000" cy="220680"/>
              </p14:xfrm>
            </p:contentPart>
          </mc:Choice>
          <mc:Fallback xmlns="">
            <p:pic>
              <p:nvPicPr>
                <p:cNvPr id="152" name="Freihand 151">
                  <a:extLst>
                    <a:ext uri="{FF2B5EF4-FFF2-40B4-BE49-F238E27FC236}">
                      <a16:creationId xmlns:a16="http://schemas.microsoft.com/office/drawing/2014/main" id="{F7C832F8-3AA9-D814-33EC-960B38E37B61}"/>
                    </a:ext>
                  </a:extLst>
                </p:cNvPr>
                <p:cNvPicPr/>
                <p:nvPr/>
              </p:nvPicPr>
              <p:blipFill>
                <a:blip r:embed="rId193"/>
                <a:stretch>
                  <a:fillRect/>
                </a:stretch>
              </p:blipFill>
              <p:spPr>
                <a:xfrm>
                  <a:off x="7033876" y="2573705"/>
                  <a:ext cx="165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3" name="Freihand 152">
                  <a:extLst>
                    <a:ext uri="{FF2B5EF4-FFF2-40B4-BE49-F238E27FC236}">
                      <a16:creationId xmlns:a16="http://schemas.microsoft.com/office/drawing/2014/main" id="{EE3F253B-C726-0B8F-81EF-41BA7488BD12}"/>
                    </a:ext>
                  </a:extLst>
                </p14:cNvPr>
                <p14:cNvContentPartPr/>
                <p14:nvPr/>
              </p14:nvContentPartPr>
              <p14:xfrm>
                <a:off x="7231876" y="2637425"/>
                <a:ext cx="206280" cy="141480"/>
              </p14:xfrm>
            </p:contentPart>
          </mc:Choice>
          <mc:Fallback xmlns="">
            <p:pic>
              <p:nvPicPr>
                <p:cNvPr id="153" name="Freihand 152">
                  <a:extLst>
                    <a:ext uri="{FF2B5EF4-FFF2-40B4-BE49-F238E27FC236}">
                      <a16:creationId xmlns:a16="http://schemas.microsoft.com/office/drawing/2014/main" id="{EE3F253B-C726-0B8F-81EF-41BA7488BD12}"/>
                    </a:ext>
                  </a:extLst>
                </p:cNvPr>
                <p:cNvPicPr/>
                <p:nvPr/>
              </p:nvPicPr>
              <p:blipFill>
                <a:blip r:embed="rId195"/>
                <a:stretch>
                  <a:fillRect/>
                </a:stretch>
              </p:blipFill>
              <p:spPr>
                <a:xfrm>
                  <a:off x="7225756" y="2631305"/>
                  <a:ext cx="218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84C98E11-7C4C-F46E-328F-763F021B357D}"/>
                    </a:ext>
                  </a:extLst>
                </p14:cNvPr>
                <p14:cNvContentPartPr/>
                <p14:nvPr/>
              </p14:nvContentPartPr>
              <p14:xfrm>
                <a:off x="7673236" y="2625545"/>
                <a:ext cx="182160" cy="115920"/>
              </p14:xfrm>
            </p:contentPart>
          </mc:Choice>
          <mc:Fallback xmlns="">
            <p:pic>
              <p:nvPicPr>
                <p:cNvPr id="155" name="Freihand 154">
                  <a:extLst>
                    <a:ext uri="{FF2B5EF4-FFF2-40B4-BE49-F238E27FC236}">
                      <a16:creationId xmlns:a16="http://schemas.microsoft.com/office/drawing/2014/main" id="{84C98E11-7C4C-F46E-328F-763F021B357D}"/>
                    </a:ext>
                  </a:extLst>
                </p:cNvPr>
                <p:cNvPicPr/>
                <p:nvPr/>
              </p:nvPicPr>
              <p:blipFill>
                <a:blip r:embed="rId197"/>
                <a:stretch>
                  <a:fillRect/>
                </a:stretch>
              </p:blipFill>
              <p:spPr>
                <a:xfrm>
                  <a:off x="7667116" y="2619425"/>
                  <a:ext cx="19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Freihand 155">
                  <a:extLst>
                    <a:ext uri="{FF2B5EF4-FFF2-40B4-BE49-F238E27FC236}">
                      <a16:creationId xmlns:a16="http://schemas.microsoft.com/office/drawing/2014/main" id="{B8F53671-380B-A631-1A47-7C22FF4C9D5A}"/>
                    </a:ext>
                  </a:extLst>
                </p14:cNvPr>
                <p14:cNvContentPartPr/>
                <p14:nvPr/>
              </p14:nvContentPartPr>
              <p14:xfrm>
                <a:off x="7784836" y="2624105"/>
                <a:ext cx="130320" cy="100080"/>
              </p14:xfrm>
            </p:contentPart>
          </mc:Choice>
          <mc:Fallback xmlns="">
            <p:pic>
              <p:nvPicPr>
                <p:cNvPr id="156" name="Freihand 155">
                  <a:extLst>
                    <a:ext uri="{FF2B5EF4-FFF2-40B4-BE49-F238E27FC236}">
                      <a16:creationId xmlns:a16="http://schemas.microsoft.com/office/drawing/2014/main" id="{B8F53671-380B-A631-1A47-7C22FF4C9D5A}"/>
                    </a:ext>
                  </a:extLst>
                </p:cNvPr>
                <p:cNvPicPr/>
                <p:nvPr/>
              </p:nvPicPr>
              <p:blipFill>
                <a:blip r:embed="rId199"/>
                <a:stretch>
                  <a:fillRect/>
                </a:stretch>
              </p:blipFill>
              <p:spPr>
                <a:xfrm>
                  <a:off x="7778716" y="2617985"/>
                  <a:ext cx="142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7" name="Freihand 156">
                  <a:extLst>
                    <a:ext uri="{FF2B5EF4-FFF2-40B4-BE49-F238E27FC236}">
                      <a16:creationId xmlns:a16="http://schemas.microsoft.com/office/drawing/2014/main" id="{39D27D7D-9BFC-4734-FD0A-BF74DA1C584A}"/>
                    </a:ext>
                  </a:extLst>
                </p14:cNvPr>
                <p14:cNvContentPartPr/>
                <p14:nvPr/>
              </p14:nvContentPartPr>
              <p14:xfrm>
                <a:off x="7905796" y="2585945"/>
                <a:ext cx="8640" cy="9720"/>
              </p14:xfrm>
            </p:contentPart>
          </mc:Choice>
          <mc:Fallback xmlns="">
            <p:pic>
              <p:nvPicPr>
                <p:cNvPr id="157" name="Freihand 156">
                  <a:extLst>
                    <a:ext uri="{FF2B5EF4-FFF2-40B4-BE49-F238E27FC236}">
                      <a16:creationId xmlns:a16="http://schemas.microsoft.com/office/drawing/2014/main" id="{39D27D7D-9BFC-4734-FD0A-BF74DA1C584A}"/>
                    </a:ext>
                  </a:extLst>
                </p:cNvPr>
                <p:cNvPicPr/>
                <p:nvPr/>
              </p:nvPicPr>
              <p:blipFill>
                <a:blip r:embed="rId201"/>
                <a:stretch>
                  <a:fillRect/>
                </a:stretch>
              </p:blipFill>
              <p:spPr>
                <a:xfrm>
                  <a:off x="7899676" y="2579825"/>
                  <a:ext cx="20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8" name="Freihand 157">
                  <a:extLst>
                    <a:ext uri="{FF2B5EF4-FFF2-40B4-BE49-F238E27FC236}">
                      <a16:creationId xmlns:a16="http://schemas.microsoft.com/office/drawing/2014/main" id="{B82731F8-5247-56CB-294B-9E32BE77FCE6}"/>
                    </a:ext>
                  </a:extLst>
                </p14:cNvPr>
                <p14:cNvContentPartPr/>
                <p14:nvPr/>
              </p14:nvContentPartPr>
              <p14:xfrm>
                <a:off x="7983196" y="2621945"/>
                <a:ext cx="73440" cy="88560"/>
              </p14:xfrm>
            </p:contentPart>
          </mc:Choice>
          <mc:Fallback xmlns="">
            <p:pic>
              <p:nvPicPr>
                <p:cNvPr id="158" name="Freihand 157">
                  <a:extLst>
                    <a:ext uri="{FF2B5EF4-FFF2-40B4-BE49-F238E27FC236}">
                      <a16:creationId xmlns:a16="http://schemas.microsoft.com/office/drawing/2014/main" id="{B82731F8-5247-56CB-294B-9E32BE77FCE6}"/>
                    </a:ext>
                  </a:extLst>
                </p:cNvPr>
                <p:cNvPicPr/>
                <p:nvPr/>
              </p:nvPicPr>
              <p:blipFill>
                <a:blip r:embed="rId203"/>
                <a:stretch>
                  <a:fillRect/>
                </a:stretch>
              </p:blipFill>
              <p:spPr>
                <a:xfrm>
                  <a:off x="7977076" y="2615825"/>
                  <a:ext cx="85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9" name="Freihand 158">
                  <a:extLst>
                    <a:ext uri="{FF2B5EF4-FFF2-40B4-BE49-F238E27FC236}">
                      <a16:creationId xmlns:a16="http://schemas.microsoft.com/office/drawing/2014/main" id="{91E35FAA-68D4-268E-390F-E94D3F07DF8A}"/>
                    </a:ext>
                  </a:extLst>
                </p14:cNvPr>
                <p14:cNvContentPartPr/>
                <p14:nvPr/>
              </p14:nvContentPartPr>
              <p14:xfrm>
                <a:off x="8115676" y="2533385"/>
                <a:ext cx="210960" cy="168840"/>
              </p14:xfrm>
            </p:contentPart>
          </mc:Choice>
          <mc:Fallback xmlns="">
            <p:pic>
              <p:nvPicPr>
                <p:cNvPr id="159" name="Freihand 158">
                  <a:extLst>
                    <a:ext uri="{FF2B5EF4-FFF2-40B4-BE49-F238E27FC236}">
                      <a16:creationId xmlns:a16="http://schemas.microsoft.com/office/drawing/2014/main" id="{91E35FAA-68D4-268E-390F-E94D3F07DF8A}"/>
                    </a:ext>
                  </a:extLst>
                </p:cNvPr>
                <p:cNvPicPr/>
                <p:nvPr/>
              </p:nvPicPr>
              <p:blipFill>
                <a:blip r:embed="rId205"/>
                <a:stretch>
                  <a:fillRect/>
                </a:stretch>
              </p:blipFill>
              <p:spPr>
                <a:xfrm>
                  <a:off x="8109556" y="2527265"/>
                  <a:ext cx="223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0" name="Freihand 159">
                  <a:extLst>
                    <a:ext uri="{FF2B5EF4-FFF2-40B4-BE49-F238E27FC236}">
                      <a16:creationId xmlns:a16="http://schemas.microsoft.com/office/drawing/2014/main" id="{9D8C618C-0046-E7C6-EABA-65BA65DC3233}"/>
                    </a:ext>
                  </a:extLst>
                </p14:cNvPr>
                <p14:cNvContentPartPr/>
                <p14:nvPr/>
              </p14:nvContentPartPr>
              <p14:xfrm>
                <a:off x="8365876" y="2439785"/>
                <a:ext cx="118440" cy="204480"/>
              </p14:xfrm>
            </p:contentPart>
          </mc:Choice>
          <mc:Fallback xmlns="">
            <p:pic>
              <p:nvPicPr>
                <p:cNvPr id="160" name="Freihand 159">
                  <a:extLst>
                    <a:ext uri="{FF2B5EF4-FFF2-40B4-BE49-F238E27FC236}">
                      <a16:creationId xmlns:a16="http://schemas.microsoft.com/office/drawing/2014/main" id="{9D8C618C-0046-E7C6-EABA-65BA65DC3233}"/>
                    </a:ext>
                  </a:extLst>
                </p:cNvPr>
                <p:cNvPicPr/>
                <p:nvPr/>
              </p:nvPicPr>
              <p:blipFill>
                <a:blip r:embed="rId207"/>
                <a:stretch>
                  <a:fillRect/>
                </a:stretch>
              </p:blipFill>
              <p:spPr>
                <a:xfrm>
                  <a:off x="8359756" y="2433665"/>
                  <a:ext cx="130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1" name="Freihand 160">
                  <a:extLst>
                    <a:ext uri="{FF2B5EF4-FFF2-40B4-BE49-F238E27FC236}">
                      <a16:creationId xmlns:a16="http://schemas.microsoft.com/office/drawing/2014/main" id="{BCFD1EDD-1F61-7443-4F39-1D0E618B7A27}"/>
                    </a:ext>
                  </a:extLst>
                </p14:cNvPr>
                <p14:cNvContentPartPr/>
                <p14:nvPr/>
              </p14:nvContentPartPr>
              <p14:xfrm>
                <a:off x="8508796" y="2452745"/>
                <a:ext cx="172800" cy="213480"/>
              </p14:xfrm>
            </p:contentPart>
          </mc:Choice>
          <mc:Fallback xmlns="">
            <p:pic>
              <p:nvPicPr>
                <p:cNvPr id="161" name="Freihand 160">
                  <a:extLst>
                    <a:ext uri="{FF2B5EF4-FFF2-40B4-BE49-F238E27FC236}">
                      <a16:creationId xmlns:a16="http://schemas.microsoft.com/office/drawing/2014/main" id="{BCFD1EDD-1F61-7443-4F39-1D0E618B7A27}"/>
                    </a:ext>
                  </a:extLst>
                </p:cNvPr>
                <p:cNvPicPr/>
                <p:nvPr/>
              </p:nvPicPr>
              <p:blipFill>
                <a:blip r:embed="rId209"/>
                <a:stretch>
                  <a:fillRect/>
                </a:stretch>
              </p:blipFill>
              <p:spPr>
                <a:xfrm>
                  <a:off x="8502676" y="2446625"/>
                  <a:ext cx="185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2" name="Freihand 161">
                  <a:extLst>
                    <a:ext uri="{FF2B5EF4-FFF2-40B4-BE49-F238E27FC236}">
                      <a16:creationId xmlns:a16="http://schemas.microsoft.com/office/drawing/2014/main" id="{72D78976-E9D1-DC2C-7A54-06A3D47FD407}"/>
                    </a:ext>
                  </a:extLst>
                </p14:cNvPr>
                <p14:cNvContentPartPr/>
                <p14:nvPr/>
              </p14:nvContentPartPr>
              <p14:xfrm>
                <a:off x="8869516" y="2547785"/>
                <a:ext cx="129240" cy="103680"/>
              </p14:xfrm>
            </p:contentPart>
          </mc:Choice>
          <mc:Fallback xmlns="">
            <p:pic>
              <p:nvPicPr>
                <p:cNvPr id="162" name="Freihand 161">
                  <a:extLst>
                    <a:ext uri="{FF2B5EF4-FFF2-40B4-BE49-F238E27FC236}">
                      <a16:creationId xmlns:a16="http://schemas.microsoft.com/office/drawing/2014/main" id="{72D78976-E9D1-DC2C-7A54-06A3D47FD407}"/>
                    </a:ext>
                  </a:extLst>
                </p:cNvPr>
                <p:cNvPicPr/>
                <p:nvPr/>
              </p:nvPicPr>
              <p:blipFill>
                <a:blip r:embed="rId211"/>
                <a:stretch>
                  <a:fillRect/>
                </a:stretch>
              </p:blipFill>
              <p:spPr>
                <a:xfrm>
                  <a:off x="8863396" y="2541665"/>
                  <a:ext cx="141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3" name="Freihand 162">
                  <a:extLst>
                    <a:ext uri="{FF2B5EF4-FFF2-40B4-BE49-F238E27FC236}">
                      <a16:creationId xmlns:a16="http://schemas.microsoft.com/office/drawing/2014/main" id="{CC4DFE8D-6AD5-1384-C0CD-B6E23909591F}"/>
                    </a:ext>
                  </a:extLst>
                </p14:cNvPr>
                <p14:cNvContentPartPr/>
                <p14:nvPr/>
              </p14:nvContentPartPr>
              <p14:xfrm>
                <a:off x="8996596" y="2445905"/>
                <a:ext cx="72360" cy="194040"/>
              </p14:xfrm>
            </p:contentPart>
          </mc:Choice>
          <mc:Fallback xmlns="">
            <p:pic>
              <p:nvPicPr>
                <p:cNvPr id="163" name="Freihand 162">
                  <a:extLst>
                    <a:ext uri="{FF2B5EF4-FFF2-40B4-BE49-F238E27FC236}">
                      <a16:creationId xmlns:a16="http://schemas.microsoft.com/office/drawing/2014/main" id="{CC4DFE8D-6AD5-1384-C0CD-B6E23909591F}"/>
                    </a:ext>
                  </a:extLst>
                </p:cNvPr>
                <p:cNvPicPr/>
                <p:nvPr/>
              </p:nvPicPr>
              <p:blipFill>
                <a:blip r:embed="rId213"/>
                <a:stretch>
                  <a:fillRect/>
                </a:stretch>
              </p:blipFill>
              <p:spPr>
                <a:xfrm>
                  <a:off x="8990476" y="2439785"/>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4" name="Freihand 163">
                  <a:extLst>
                    <a:ext uri="{FF2B5EF4-FFF2-40B4-BE49-F238E27FC236}">
                      <a16:creationId xmlns:a16="http://schemas.microsoft.com/office/drawing/2014/main" id="{08169BA3-6D9C-7056-343B-CF497C705998}"/>
                    </a:ext>
                  </a:extLst>
                </p14:cNvPr>
                <p14:cNvContentPartPr/>
                <p14:nvPr/>
              </p14:nvContentPartPr>
              <p14:xfrm>
                <a:off x="9138436" y="2547065"/>
                <a:ext cx="146520" cy="65520"/>
              </p14:xfrm>
            </p:contentPart>
          </mc:Choice>
          <mc:Fallback xmlns="">
            <p:pic>
              <p:nvPicPr>
                <p:cNvPr id="164" name="Freihand 163">
                  <a:extLst>
                    <a:ext uri="{FF2B5EF4-FFF2-40B4-BE49-F238E27FC236}">
                      <a16:creationId xmlns:a16="http://schemas.microsoft.com/office/drawing/2014/main" id="{08169BA3-6D9C-7056-343B-CF497C705998}"/>
                    </a:ext>
                  </a:extLst>
                </p:cNvPr>
                <p:cNvPicPr/>
                <p:nvPr/>
              </p:nvPicPr>
              <p:blipFill>
                <a:blip r:embed="rId215"/>
                <a:stretch>
                  <a:fillRect/>
                </a:stretch>
              </p:blipFill>
              <p:spPr>
                <a:xfrm>
                  <a:off x="9132316" y="2540945"/>
                  <a:ext cx="158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Freihand 142">
                  <a:extLst>
                    <a:ext uri="{FF2B5EF4-FFF2-40B4-BE49-F238E27FC236}">
                      <a16:creationId xmlns:a16="http://schemas.microsoft.com/office/drawing/2014/main" id="{9CA147F5-5A87-5F0A-8ED4-FE611AE53AFA}"/>
                    </a:ext>
                  </a:extLst>
                </p14:cNvPr>
                <p14:cNvContentPartPr/>
                <p14:nvPr/>
              </p14:nvContentPartPr>
              <p14:xfrm>
                <a:off x="9505636" y="2092745"/>
                <a:ext cx="177480" cy="282960"/>
              </p14:xfrm>
            </p:contentPart>
          </mc:Choice>
          <mc:Fallback xmlns="">
            <p:pic>
              <p:nvPicPr>
                <p:cNvPr id="143" name="Freihand 142">
                  <a:extLst>
                    <a:ext uri="{FF2B5EF4-FFF2-40B4-BE49-F238E27FC236}">
                      <a16:creationId xmlns:a16="http://schemas.microsoft.com/office/drawing/2014/main" id="{9CA147F5-5A87-5F0A-8ED4-FE611AE53AFA}"/>
                    </a:ext>
                  </a:extLst>
                </p:cNvPr>
                <p:cNvPicPr/>
                <p:nvPr/>
              </p:nvPicPr>
              <p:blipFill>
                <a:blip r:embed="rId217"/>
                <a:stretch>
                  <a:fillRect/>
                </a:stretch>
              </p:blipFill>
              <p:spPr>
                <a:xfrm>
                  <a:off x="9499516" y="2086625"/>
                  <a:ext cx="1897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Freihand 143">
                  <a:extLst>
                    <a:ext uri="{FF2B5EF4-FFF2-40B4-BE49-F238E27FC236}">
                      <a16:creationId xmlns:a16="http://schemas.microsoft.com/office/drawing/2014/main" id="{A787DCA9-E2AA-3371-7AD5-757E7B47D992}"/>
                    </a:ext>
                  </a:extLst>
                </p14:cNvPr>
                <p14:cNvContentPartPr/>
                <p14:nvPr/>
              </p14:nvContentPartPr>
              <p14:xfrm>
                <a:off x="9707956" y="2166545"/>
                <a:ext cx="99000" cy="173880"/>
              </p14:xfrm>
            </p:contentPart>
          </mc:Choice>
          <mc:Fallback xmlns="">
            <p:pic>
              <p:nvPicPr>
                <p:cNvPr id="144" name="Freihand 143">
                  <a:extLst>
                    <a:ext uri="{FF2B5EF4-FFF2-40B4-BE49-F238E27FC236}">
                      <a16:creationId xmlns:a16="http://schemas.microsoft.com/office/drawing/2014/main" id="{A787DCA9-E2AA-3371-7AD5-757E7B47D992}"/>
                    </a:ext>
                  </a:extLst>
                </p:cNvPr>
                <p:cNvPicPr/>
                <p:nvPr/>
              </p:nvPicPr>
              <p:blipFill>
                <a:blip r:embed="rId219"/>
                <a:stretch>
                  <a:fillRect/>
                </a:stretch>
              </p:blipFill>
              <p:spPr>
                <a:xfrm>
                  <a:off x="9701836" y="2160425"/>
                  <a:ext cx="111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5" name="Freihand 164">
                  <a:extLst>
                    <a:ext uri="{FF2B5EF4-FFF2-40B4-BE49-F238E27FC236}">
                      <a16:creationId xmlns:a16="http://schemas.microsoft.com/office/drawing/2014/main" id="{6FDDFF97-3141-4586-5F46-BD3C5541924D}"/>
                    </a:ext>
                  </a:extLst>
                </p14:cNvPr>
                <p14:cNvContentPartPr/>
                <p14:nvPr/>
              </p14:nvContentPartPr>
              <p14:xfrm>
                <a:off x="9555676" y="2474705"/>
                <a:ext cx="375840" cy="153720"/>
              </p14:xfrm>
            </p:contentPart>
          </mc:Choice>
          <mc:Fallback xmlns="">
            <p:pic>
              <p:nvPicPr>
                <p:cNvPr id="165" name="Freihand 164">
                  <a:extLst>
                    <a:ext uri="{FF2B5EF4-FFF2-40B4-BE49-F238E27FC236}">
                      <a16:creationId xmlns:a16="http://schemas.microsoft.com/office/drawing/2014/main" id="{6FDDFF97-3141-4586-5F46-BD3C5541924D}"/>
                    </a:ext>
                  </a:extLst>
                </p:cNvPr>
                <p:cNvPicPr/>
                <p:nvPr/>
              </p:nvPicPr>
              <p:blipFill>
                <a:blip r:embed="rId221"/>
                <a:stretch>
                  <a:fillRect/>
                </a:stretch>
              </p:blipFill>
              <p:spPr>
                <a:xfrm>
                  <a:off x="9549556" y="2468585"/>
                  <a:ext cx="388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 name="Freihand 165">
                  <a:extLst>
                    <a:ext uri="{FF2B5EF4-FFF2-40B4-BE49-F238E27FC236}">
                      <a16:creationId xmlns:a16="http://schemas.microsoft.com/office/drawing/2014/main" id="{A6A15283-0254-F88F-6F17-6A89A319CE8A}"/>
                    </a:ext>
                  </a:extLst>
                </p14:cNvPr>
                <p14:cNvContentPartPr/>
                <p14:nvPr/>
              </p14:nvContentPartPr>
              <p14:xfrm>
                <a:off x="9894436" y="2407745"/>
                <a:ext cx="25200" cy="7920"/>
              </p14:xfrm>
            </p:contentPart>
          </mc:Choice>
          <mc:Fallback xmlns="">
            <p:pic>
              <p:nvPicPr>
                <p:cNvPr id="166" name="Freihand 165">
                  <a:extLst>
                    <a:ext uri="{FF2B5EF4-FFF2-40B4-BE49-F238E27FC236}">
                      <a16:creationId xmlns:a16="http://schemas.microsoft.com/office/drawing/2014/main" id="{A6A15283-0254-F88F-6F17-6A89A319CE8A}"/>
                    </a:ext>
                  </a:extLst>
                </p:cNvPr>
                <p:cNvPicPr/>
                <p:nvPr/>
              </p:nvPicPr>
              <p:blipFill>
                <a:blip r:embed="rId223"/>
                <a:stretch>
                  <a:fillRect/>
                </a:stretch>
              </p:blipFill>
              <p:spPr>
                <a:xfrm>
                  <a:off x="9888316" y="2401625"/>
                  <a:ext cx="37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7" name="Freihand 166">
                  <a:extLst>
                    <a:ext uri="{FF2B5EF4-FFF2-40B4-BE49-F238E27FC236}">
                      <a16:creationId xmlns:a16="http://schemas.microsoft.com/office/drawing/2014/main" id="{AE3EE494-FFC7-C461-2936-F503743C58F2}"/>
                    </a:ext>
                  </a:extLst>
                </p14:cNvPr>
                <p14:cNvContentPartPr/>
                <p14:nvPr/>
              </p14:nvContentPartPr>
              <p14:xfrm>
                <a:off x="10001716" y="2404865"/>
                <a:ext cx="323280" cy="161280"/>
              </p14:xfrm>
            </p:contentPart>
          </mc:Choice>
          <mc:Fallback xmlns="">
            <p:pic>
              <p:nvPicPr>
                <p:cNvPr id="167" name="Freihand 166">
                  <a:extLst>
                    <a:ext uri="{FF2B5EF4-FFF2-40B4-BE49-F238E27FC236}">
                      <a16:creationId xmlns:a16="http://schemas.microsoft.com/office/drawing/2014/main" id="{AE3EE494-FFC7-C461-2936-F503743C58F2}"/>
                    </a:ext>
                  </a:extLst>
                </p:cNvPr>
                <p:cNvPicPr/>
                <p:nvPr/>
              </p:nvPicPr>
              <p:blipFill>
                <a:blip r:embed="rId225"/>
                <a:stretch>
                  <a:fillRect/>
                </a:stretch>
              </p:blipFill>
              <p:spPr>
                <a:xfrm>
                  <a:off x="9995596" y="2398745"/>
                  <a:ext cx="335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1" name="Freihand 170">
                  <a:extLst>
                    <a:ext uri="{FF2B5EF4-FFF2-40B4-BE49-F238E27FC236}">
                      <a16:creationId xmlns:a16="http://schemas.microsoft.com/office/drawing/2014/main" id="{A5A373B9-F486-143A-1991-492844D629F0}"/>
                    </a:ext>
                  </a:extLst>
                </p14:cNvPr>
                <p14:cNvContentPartPr/>
                <p14:nvPr/>
              </p14:nvContentPartPr>
              <p14:xfrm>
                <a:off x="10638556" y="2371025"/>
                <a:ext cx="177120" cy="219960"/>
              </p14:xfrm>
            </p:contentPart>
          </mc:Choice>
          <mc:Fallback xmlns="">
            <p:pic>
              <p:nvPicPr>
                <p:cNvPr id="171" name="Freihand 170">
                  <a:extLst>
                    <a:ext uri="{FF2B5EF4-FFF2-40B4-BE49-F238E27FC236}">
                      <a16:creationId xmlns:a16="http://schemas.microsoft.com/office/drawing/2014/main" id="{A5A373B9-F486-143A-1991-492844D629F0}"/>
                    </a:ext>
                  </a:extLst>
                </p:cNvPr>
                <p:cNvPicPr/>
                <p:nvPr/>
              </p:nvPicPr>
              <p:blipFill>
                <a:blip r:embed="rId227"/>
                <a:stretch>
                  <a:fillRect/>
                </a:stretch>
              </p:blipFill>
              <p:spPr>
                <a:xfrm>
                  <a:off x="10632436" y="2364905"/>
                  <a:ext cx="189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2" name="Freihand 171">
                  <a:extLst>
                    <a:ext uri="{FF2B5EF4-FFF2-40B4-BE49-F238E27FC236}">
                      <a16:creationId xmlns:a16="http://schemas.microsoft.com/office/drawing/2014/main" id="{F780AA52-5C64-9EA8-DD90-CCD189EAF0F4}"/>
                    </a:ext>
                  </a:extLst>
                </p14:cNvPr>
                <p14:cNvContentPartPr/>
                <p14:nvPr/>
              </p14:nvContentPartPr>
              <p14:xfrm>
                <a:off x="10866436" y="2347985"/>
                <a:ext cx="179280" cy="205200"/>
              </p14:xfrm>
            </p:contentPart>
          </mc:Choice>
          <mc:Fallback xmlns="">
            <p:pic>
              <p:nvPicPr>
                <p:cNvPr id="172" name="Freihand 171">
                  <a:extLst>
                    <a:ext uri="{FF2B5EF4-FFF2-40B4-BE49-F238E27FC236}">
                      <a16:creationId xmlns:a16="http://schemas.microsoft.com/office/drawing/2014/main" id="{F780AA52-5C64-9EA8-DD90-CCD189EAF0F4}"/>
                    </a:ext>
                  </a:extLst>
                </p:cNvPr>
                <p:cNvPicPr/>
                <p:nvPr/>
              </p:nvPicPr>
              <p:blipFill>
                <a:blip r:embed="rId229"/>
                <a:stretch>
                  <a:fillRect/>
                </a:stretch>
              </p:blipFill>
              <p:spPr>
                <a:xfrm>
                  <a:off x="10860316" y="2341865"/>
                  <a:ext cx="191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 name="Freihand 173">
                  <a:extLst>
                    <a:ext uri="{FF2B5EF4-FFF2-40B4-BE49-F238E27FC236}">
                      <a16:creationId xmlns:a16="http://schemas.microsoft.com/office/drawing/2014/main" id="{F107BFD8-19D0-CDD2-57C5-6B092DABE395}"/>
                    </a:ext>
                  </a:extLst>
                </p14:cNvPr>
                <p14:cNvContentPartPr/>
                <p14:nvPr/>
              </p14:nvContentPartPr>
              <p14:xfrm>
                <a:off x="7140436" y="2947745"/>
                <a:ext cx="262080" cy="199080"/>
              </p14:xfrm>
            </p:contentPart>
          </mc:Choice>
          <mc:Fallback xmlns="">
            <p:pic>
              <p:nvPicPr>
                <p:cNvPr id="174" name="Freihand 173">
                  <a:extLst>
                    <a:ext uri="{FF2B5EF4-FFF2-40B4-BE49-F238E27FC236}">
                      <a16:creationId xmlns:a16="http://schemas.microsoft.com/office/drawing/2014/main" id="{F107BFD8-19D0-CDD2-57C5-6B092DABE395}"/>
                    </a:ext>
                  </a:extLst>
                </p:cNvPr>
                <p:cNvPicPr/>
                <p:nvPr/>
              </p:nvPicPr>
              <p:blipFill>
                <a:blip r:embed="rId231"/>
                <a:stretch>
                  <a:fillRect/>
                </a:stretch>
              </p:blipFill>
              <p:spPr>
                <a:xfrm>
                  <a:off x="7134316" y="2941625"/>
                  <a:ext cx="274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5" name="Freihand 174">
                  <a:extLst>
                    <a:ext uri="{FF2B5EF4-FFF2-40B4-BE49-F238E27FC236}">
                      <a16:creationId xmlns:a16="http://schemas.microsoft.com/office/drawing/2014/main" id="{958CF9B2-A03C-2DDD-D5B6-AABC0F727380}"/>
                    </a:ext>
                  </a:extLst>
                </p14:cNvPr>
                <p14:cNvContentPartPr/>
                <p14:nvPr/>
              </p14:nvContentPartPr>
              <p14:xfrm>
                <a:off x="7339156" y="2877905"/>
                <a:ext cx="105480" cy="203760"/>
              </p14:xfrm>
            </p:contentPart>
          </mc:Choice>
          <mc:Fallback xmlns="">
            <p:pic>
              <p:nvPicPr>
                <p:cNvPr id="175" name="Freihand 174">
                  <a:extLst>
                    <a:ext uri="{FF2B5EF4-FFF2-40B4-BE49-F238E27FC236}">
                      <a16:creationId xmlns:a16="http://schemas.microsoft.com/office/drawing/2014/main" id="{958CF9B2-A03C-2DDD-D5B6-AABC0F727380}"/>
                    </a:ext>
                  </a:extLst>
                </p:cNvPr>
                <p:cNvPicPr/>
                <p:nvPr/>
              </p:nvPicPr>
              <p:blipFill>
                <a:blip r:embed="rId233"/>
                <a:stretch>
                  <a:fillRect/>
                </a:stretch>
              </p:blipFill>
              <p:spPr>
                <a:xfrm>
                  <a:off x="7333036" y="2871785"/>
                  <a:ext cx="117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6" name="Freihand 175">
                  <a:extLst>
                    <a:ext uri="{FF2B5EF4-FFF2-40B4-BE49-F238E27FC236}">
                      <a16:creationId xmlns:a16="http://schemas.microsoft.com/office/drawing/2014/main" id="{8E4068E4-E1C0-C778-4937-EE9FE23E6E69}"/>
                    </a:ext>
                  </a:extLst>
                </p14:cNvPr>
                <p14:cNvContentPartPr/>
                <p14:nvPr/>
              </p14:nvContentPartPr>
              <p14:xfrm>
                <a:off x="7522036" y="2934785"/>
                <a:ext cx="361800" cy="136440"/>
              </p14:xfrm>
            </p:contentPart>
          </mc:Choice>
          <mc:Fallback xmlns="">
            <p:pic>
              <p:nvPicPr>
                <p:cNvPr id="176" name="Freihand 175">
                  <a:extLst>
                    <a:ext uri="{FF2B5EF4-FFF2-40B4-BE49-F238E27FC236}">
                      <a16:creationId xmlns:a16="http://schemas.microsoft.com/office/drawing/2014/main" id="{8E4068E4-E1C0-C778-4937-EE9FE23E6E69}"/>
                    </a:ext>
                  </a:extLst>
                </p:cNvPr>
                <p:cNvPicPr/>
                <p:nvPr/>
              </p:nvPicPr>
              <p:blipFill>
                <a:blip r:embed="rId235"/>
                <a:stretch>
                  <a:fillRect/>
                </a:stretch>
              </p:blipFill>
              <p:spPr>
                <a:xfrm>
                  <a:off x="7515916" y="2928665"/>
                  <a:ext cx="374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7" name="Freihand 176">
                  <a:extLst>
                    <a:ext uri="{FF2B5EF4-FFF2-40B4-BE49-F238E27FC236}">
                      <a16:creationId xmlns:a16="http://schemas.microsoft.com/office/drawing/2014/main" id="{E0EA8DC1-7E58-D5F2-F43C-D6E40807209A}"/>
                    </a:ext>
                  </a:extLst>
                </p14:cNvPr>
                <p14:cNvContentPartPr/>
                <p14:nvPr/>
              </p14:nvContentPartPr>
              <p14:xfrm>
                <a:off x="7888156" y="2869265"/>
                <a:ext cx="113400" cy="181080"/>
              </p14:xfrm>
            </p:contentPart>
          </mc:Choice>
          <mc:Fallback xmlns="">
            <p:pic>
              <p:nvPicPr>
                <p:cNvPr id="177" name="Freihand 176">
                  <a:extLst>
                    <a:ext uri="{FF2B5EF4-FFF2-40B4-BE49-F238E27FC236}">
                      <a16:creationId xmlns:a16="http://schemas.microsoft.com/office/drawing/2014/main" id="{E0EA8DC1-7E58-D5F2-F43C-D6E40807209A}"/>
                    </a:ext>
                  </a:extLst>
                </p:cNvPr>
                <p:cNvPicPr/>
                <p:nvPr/>
              </p:nvPicPr>
              <p:blipFill>
                <a:blip r:embed="rId237"/>
                <a:stretch>
                  <a:fillRect/>
                </a:stretch>
              </p:blipFill>
              <p:spPr>
                <a:xfrm>
                  <a:off x="7882036" y="2863145"/>
                  <a:ext cx="125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Freihand 177">
                  <a:extLst>
                    <a:ext uri="{FF2B5EF4-FFF2-40B4-BE49-F238E27FC236}">
                      <a16:creationId xmlns:a16="http://schemas.microsoft.com/office/drawing/2014/main" id="{9C0349EE-8421-23D7-3A20-B304F0B5B548}"/>
                    </a:ext>
                  </a:extLst>
                </p14:cNvPr>
                <p14:cNvContentPartPr/>
                <p14:nvPr/>
              </p14:nvContentPartPr>
              <p14:xfrm>
                <a:off x="8109556" y="2921825"/>
                <a:ext cx="109800" cy="121680"/>
              </p14:xfrm>
            </p:contentPart>
          </mc:Choice>
          <mc:Fallback xmlns="">
            <p:pic>
              <p:nvPicPr>
                <p:cNvPr id="178" name="Freihand 177">
                  <a:extLst>
                    <a:ext uri="{FF2B5EF4-FFF2-40B4-BE49-F238E27FC236}">
                      <a16:creationId xmlns:a16="http://schemas.microsoft.com/office/drawing/2014/main" id="{9C0349EE-8421-23D7-3A20-B304F0B5B548}"/>
                    </a:ext>
                  </a:extLst>
                </p:cNvPr>
                <p:cNvPicPr/>
                <p:nvPr/>
              </p:nvPicPr>
              <p:blipFill>
                <a:blip r:embed="rId239"/>
                <a:stretch>
                  <a:fillRect/>
                </a:stretch>
              </p:blipFill>
              <p:spPr>
                <a:xfrm>
                  <a:off x="8103436" y="2915705"/>
                  <a:ext cx="122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9" name="Freihand 178">
                  <a:extLst>
                    <a:ext uri="{FF2B5EF4-FFF2-40B4-BE49-F238E27FC236}">
                      <a16:creationId xmlns:a16="http://schemas.microsoft.com/office/drawing/2014/main" id="{1780E7AA-DFBA-5051-BF40-DC92D86CB5E9}"/>
                    </a:ext>
                  </a:extLst>
                </p14:cNvPr>
                <p14:cNvContentPartPr/>
                <p14:nvPr/>
              </p14:nvContentPartPr>
              <p14:xfrm>
                <a:off x="8454436" y="2902025"/>
                <a:ext cx="511920" cy="145080"/>
              </p14:xfrm>
            </p:contentPart>
          </mc:Choice>
          <mc:Fallback xmlns="">
            <p:pic>
              <p:nvPicPr>
                <p:cNvPr id="179" name="Freihand 178">
                  <a:extLst>
                    <a:ext uri="{FF2B5EF4-FFF2-40B4-BE49-F238E27FC236}">
                      <a16:creationId xmlns:a16="http://schemas.microsoft.com/office/drawing/2014/main" id="{1780E7AA-DFBA-5051-BF40-DC92D86CB5E9}"/>
                    </a:ext>
                  </a:extLst>
                </p:cNvPr>
                <p:cNvPicPr/>
                <p:nvPr/>
              </p:nvPicPr>
              <p:blipFill>
                <a:blip r:embed="rId241"/>
                <a:stretch>
                  <a:fillRect/>
                </a:stretch>
              </p:blipFill>
              <p:spPr>
                <a:xfrm>
                  <a:off x="8448316" y="2895905"/>
                  <a:ext cx="524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0" name="Freihand 179">
                  <a:extLst>
                    <a:ext uri="{FF2B5EF4-FFF2-40B4-BE49-F238E27FC236}">
                      <a16:creationId xmlns:a16="http://schemas.microsoft.com/office/drawing/2014/main" id="{3B4FD11B-02B9-9EF3-5BB6-C12D14F8310E}"/>
                    </a:ext>
                  </a:extLst>
                </p14:cNvPr>
                <p14:cNvContentPartPr/>
                <p14:nvPr/>
              </p14:nvContentPartPr>
              <p14:xfrm>
                <a:off x="9072196" y="2895905"/>
                <a:ext cx="25200" cy="31320"/>
              </p14:xfrm>
            </p:contentPart>
          </mc:Choice>
          <mc:Fallback xmlns="">
            <p:pic>
              <p:nvPicPr>
                <p:cNvPr id="180" name="Freihand 179">
                  <a:extLst>
                    <a:ext uri="{FF2B5EF4-FFF2-40B4-BE49-F238E27FC236}">
                      <a16:creationId xmlns:a16="http://schemas.microsoft.com/office/drawing/2014/main" id="{3B4FD11B-02B9-9EF3-5BB6-C12D14F8310E}"/>
                    </a:ext>
                  </a:extLst>
                </p:cNvPr>
                <p:cNvPicPr/>
                <p:nvPr/>
              </p:nvPicPr>
              <p:blipFill>
                <a:blip r:embed="rId243"/>
                <a:stretch>
                  <a:fillRect/>
                </a:stretch>
              </p:blipFill>
              <p:spPr>
                <a:xfrm>
                  <a:off x="9066076" y="2889785"/>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1" name="Freihand 180">
                  <a:extLst>
                    <a:ext uri="{FF2B5EF4-FFF2-40B4-BE49-F238E27FC236}">
                      <a16:creationId xmlns:a16="http://schemas.microsoft.com/office/drawing/2014/main" id="{924B71A7-E3CF-E148-92E9-50F1E9E94960}"/>
                    </a:ext>
                  </a:extLst>
                </p14:cNvPr>
                <p14:cNvContentPartPr/>
                <p14:nvPr/>
              </p14:nvContentPartPr>
              <p14:xfrm>
                <a:off x="9023236" y="2899145"/>
                <a:ext cx="117000" cy="95040"/>
              </p14:xfrm>
            </p:contentPart>
          </mc:Choice>
          <mc:Fallback xmlns="">
            <p:pic>
              <p:nvPicPr>
                <p:cNvPr id="181" name="Freihand 180">
                  <a:extLst>
                    <a:ext uri="{FF2B5EF4-FFF2-40B4-BE49-F238E27FC236}">
                      <a16:creationId xmlns:a16="http://schemas.microsoft.com/office/drawing/2014/main" id="{924B71A7-E3CF-E148-92E9-50F1E9E94960}"/>
                    </a:ext>
                  </a:extLst>
                </p:cNvPr>
                <p:cNvPicPr/>
                <p:nvPr/>
              </p:nvPicPr>
              <p:blipFill>
                <a:blip r:embed="rId245"/>
                <a:stretch>
                  <a:fillRect/>
                </a:stretch>
              </p:blipFill>
              <p:spPr>
                <a:xfrm>
                  <a:off x="9017116" y="2893025"/>
                  <a:ext cx="129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2" name="Freihand 181">
                  <a:extLst>
                    <a:ext uri="{FF2B5EF4-FFF2-40B4-BE49-F238E27FC236}">
                      <a16:creationId xmlns:a16="http://schemas.microsoft.com/office/drawing/2014/main" id="{3E77746F-3606-F8EC-9D1F-D6CB7DC3EA00}"/>
                    </a:ext>
                  </a:extLst>
                </p14:cNvPr>
                <p14:cNvContentPartPr/>
                <p14:nvPr/>
              </p14:nvContentPartPr>
              <p14:xfrm>
                <a:off x="9184876" y="2788625"/>
                <a:ext cx="113760" cy="163440"/>
              </p14:xfrm>
            </p:contentPart>
          </mc:Choice>
          <mc:Fallback xmlns="">
            <p:pic>
              <p:nvPicPr>
                <p:cNvPr id="182" name="Freihand 181">
                  <a:extLst>
                    <a:ext uri="{FF2B5EF4-FFF2-40B4-BE49-F238E27FC236}">
                      <a16:creationId xmlns:a16="http://schemas.microsoft.com/office/drawing/2014/main" id="{3E77746F-3606-F8EC-9D1F-D6CB7DC3EA00}"/>
                    </a:ext>
                  </a:extLst>
                </p:cNvPr>
                <p:cNvPicPr/>
                <p:nvPr/>
              </p:nvPicPr>
              <p:blipFill>
                <a:blip r:embed="rId247"/>
                <a:stretch>
                  <a:fillRect/>
                </a:stretch>
              </p:blipFill>
              <p:spPr>
                <a:xfrm>
                  <a:off x="9178756" y="2782505"/>
                  <a:ext cx="126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3" name="Freihand 182">
                  <a:extLst>
                    <a:ext uri="{FF2B5EF4-FFF2-40B4-BE49-F238E27FC236}">
                      <a16:creationId xmlns:a16="http://schemas.microsoft.com/office/drawing/2014/main" id="{45510323-E5DA-25FB-ABAC-15C8B17EF923}"/>
                    </a:ext>
                  </a:extLst>
                </p14:cNvPr>
                <p14:cNvContentPartPr/>
                <p14:nvPr/>
              </p14:nvContentPartPr>
              <p14:xfrm>
                <a:off x="8947636" y="2780345"/>
                <a:ext cx="88200" cy="55440"/>
              </p14:xfrm>
            </p:contentPart>
          </mc:Choice>
          <mc:Fallback xmlns="">
            <p:pic>
              <p:nvPicPr>
                <p:cNvPr id="183" name="Freihand 182">
                  <a:extLst>
                    <a:ext uri="{FF2B5EF4-FFF2-40B4-BE49-F238E27FC236}">
                      <a16:creationId xmlns:a16="http://schemas.microsoft.com/office/drawing/2014/main" id="{45510323-E5DA-25FB-ABAC-15C8B17EF923}"/>
                    </a:ext>
                  </a:extLst>
                </p:cNvPr>
                <p:cNvPicPr/>
                <p:nvPr/>
              </p:nvPicPr>
              <p:blipFill>
                <a:blip r:embed="rId249"/>
                <a:stretch>
                  <a:fillRect/>
                </a:stretch>
              </p:blipFill>
              <p:spPr>
                <a:xfrm>
                  <a:off x="8941516" y="2774225"/>
                  <a:ext cx="100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6" name="Freihand 185">
                  <a:extLst>
                    <a:ext uri="{FF2B5EF4-FFF2-40B4-BE49-F238E27FC236}">
                      <a16:creationId xmlns:a16="http://schemas.microsoft.com/office/drawing/2014/main" id="{DFCDFF79-8F62-3DA9-8527-AC38750E3427}"/>
                    </a:ext>
                  </a:extLst>
                </p14:cNvPr>
                <p14:cNvContentPartPr/>
                <p14:nvPr/>
              </p14:nvContentPartPr>
              <p14:xfrm>
                <a:off x="11311756" y="2196785"/>
                <a:ext cx="104400" cy="354960"/>
              </p14:xfrm>
            </p:contentPart>
          </mc:Choice>
          <mc:Fallback xmlns="">
            <p:pic>
              <p:nvPicPr>
                <p:cNvPr id="186" name="Freihand 185">
                  <a:extLst>
                    <a:ext uri="{FF2B5EF4-FFF2-40B4-BE49-F238E27FC236}">
                      <a16:creationId xmlns:a16="http://schemas.microsoft.com/office/drawing/2014/main" id="{DFCDFF79-8F62-3DA9-8527-AC38750E3427}"/>
                    </a:ext>
                  </a:extLst>
                </p:cNvPr>
                <p:cNvPicPr/>
                <p:nvPr/>
              </p:nvPicPr>
              <p:blipFill>
                <a:blip r:embed="rId251"/>
                <a:stretch>
                  <a:fillRect/>
                </a:stretch>
              </p:blipFill>
              <p:spPr>
                <a:xfrm>
                  <a:off x="11305636" y="2190665"/>
                  <a:ext cx="116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7" name="Freihand 186">
                  <a:extLst>
                    <a:ext uri="{FF2B5EF4-FFF2-40B4-BE49-F238E27FC236}">
                      <a16:creationId xmlns:a16="http://schemas.microsoft.com/office/drawing/2014/main" id="{4DC6EBF1-9731-973E-67C6-CD69D805AAFD}"/>
                    </a:ext>
                  </a:extLst>
                </p14:cNvPr>
                <p14:cNvContentPartPr/>
                <p14:nvPr/>
              </p14:nvContentPartPr>
              <p14:xfrm>
                <a:off x="11526676" y="2161145"/>
                <a:ext cx="191520" cy="216720"/>
              </p14:xfrm>
            </p:contentPart>
          </mc:Choice>
          <mc:Fallback xmlns="">
            <p:pic>
              <p:nvPicPr>
                <p:cNvPr id="187" name="Freihand 186">
                  <a:extLst>
                    <a:ext uri="{FF2B5EF4-FFF2-40B4-BE49-F238E27FC236}">
                      <a16:creationId xmlns:a16="http://schemas.microsoft.com/office/drawing/2014/main" id="{4DC6EBF1-9731-973E-67C6-CD69D805AAFD}"/>
                    </a:ext>
                  </a:extLst>
                </p:cNvPr>
                <p:cNvPicPr/>
                <p:nvPr/>
              </p:nvPicPr>
              <p:blipFill>
                <a:blip r:embed="rId253"/>
                <a:stretch>
                  <a:fillRect/>
                </a:stretch>
              </p:blipFill>
              <p:spPr>
                <a:xfrm>
                  <a:off x="11520556" y="2155025"/>
                  <a:ext cx="203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8" name="Freihand 187">
                  <a:extLst>
                    <a:ext uri="{FF2B5EF4-FFF2-40B4-BE49-F238E27FC236}">
                      <a16:creationId xmlns:a16="http://schemas.microsoft.com/office/drawing/2014/main" id="{AE18DA95-2DD3-F411-A37C-E3AECC50E4C6}"/>
                    </a:ext>
                  </a:extLst>
                </p14:cNvPr>
                <p14:cNvContentPartPr/>
                <p14:nvPr/>
              </p14:nvContentPartPr>
              <p14:xfrm>
                <a:off x="11449636" y="2422865"/>
                <a:ext cx="311760" cy="64080"/>
              </p14:xfrm>
            </p:contentPart>
          </mc:Choice>
          <mc:Fallback xmlns="">
            <p:pic>
              <p:nvPicPr>
                <p:cNvPr id="188" name="Freihand 187">
                  <a:extLst>
                    <a:ext uri="{FF2B5EF4-FFF2-40B4-BE49-F238E27FC236}">
                      <a16:creationId xmlns:a16="http://schemas.microsoft.com/office/drawing/2014/main" id="{AE18DA95-2DD3-F411-A37C-E3AECC50E4C6}"/>
                    </a:ext>
                  </a:extLst>
                </p:cNvPr>
                <p:cNvPicPr/>
                <p:nvPr/>
              </p:nvPicPr>
              <p:blipFill>
                <a:blip r:embed="rId255"/>
                <a:stretch>
                  <a:fillRect/>
                </a:stretch>
              </p:blipFill>
              <p:spPr>
                <a:xfrm>
                  <a:off x="11443516" y="2416745"/>
                  <a:ext cx="324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9" name="Freihand 188">
                  <a:extLst>
                    <a:ext uri="{FF2B5EF4-FFF2-40B4-BE49-F238E27FC236}">
                      <a16:creationId xmlns:a16="http://schemas.microsoft.com/office/drawing/2014/main" id="{DA18E31E-27D5-37B0-F143-AD990246F96D}"/>
                    </a:ext>
                  </a:extLst>
                </p14:cNvPr>
                <p14:cNvContentPartPr/>
                <p14:nvPr/>
              </p14:nvContentPartPr>
              <p14:xfrm>
                <a:off x="11545756" y="2512145"/>
                <a:ext cx="162360" cy="318600"/>
              </p14:xfrm>
            </p:contentPart>
          </mc:Choice>
          <mc:Fallback xmlns="">
            <p:pic>
              <p:nvPicPr>
                <p:cNvPr id="189" name="Freihand 188">
                  <a:extLst>
                    <a:ext uri="{FF2B5EF4-FFF2-40B4-BE49-F238E27FC236}">
                      <a16:creationId xmlns:a16="http://schemas.microsoft.com/office/drawing/2014/main" id="{DA18E31E-27D5-37B0-F143-AD990246F96D}"/>
                    </a:ext>
                  </a:extLst>
                </p:cNvPr>
                <p:cNvPicPr/>
                <p:nvPr/>
              </p:nvPicPr>
              <p:blipFill>
                <a:blip r:embed="rId257"/>
                <a:stretch>
                  <a:fillRect/>
                </a:stretch>
              </p:blipFill>
              <p:spPr>
                <a:xfrm>
                  <a:off x="11539636" y="2506025"/>
                  <a:ext cx="1746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0" name="Freihand 189">
                  <a:extLst>
                    <a:ext uri="{FF2B5EF4-FFF2-40B4-BE49-F238E27FC236}">
                      <a16:creationId xmlns:a16="http://schemas.microsoft.com/office/drawing/2014/main" id="{7159140E-3119-56ED-095E-33A6ED98DFC4}"/>
                    </a:ext>
                  </a:extLst>
                </p14:cNvPr>
                <p14:cNvContentPartPr/>
                <p14:nvPr/>
              </p14:nvContentPartPr>
              <p14:xfrm>
                <a:off x="11890996" y="2095265"/>
                <a:ext cx="115200" cy="532080"/>
              </p14:xfrm>
            </p:contentPart>
          </mc:Choice>
          <mc:Fallback xmlns="">
            <p:pic>
              <p:nvPicPr>
                <p:cNvPr id="190" name="Freihand 189">
                  <a:extLst>
                    <a:ext uri="{FF2B5EF4-FFF2-40B4-BE49-F238E27FC236}">
                      <a16:creationId xmlns:a16="http://schemas.microsoft.com/office/drawing/2014/main" id="{7159140E-3119-56ED-095E-33A6ED98DFC4}"/>
                    </a:ext>
                  </a:extLst>
                </p:cNvPr>
                <p:cNvPicPr/>
                <p:nvPr/>
              </p:nvPicPr>
              <p:blipFill>
                <a:blip r:embed="rId259"/>
                <a:stretch>
                  <a:fillRect/>
                </a:stretch>
              </p:blipFill>
              <p:spPr>
                <a:xfrm>
                  <a:off x="11884876" y="2089145"/>
                  <a:ext cx="12744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2" name="Freihand 191">
                  <a:extLst>
                    <a:ext uri="{FF2B5EF4-FFF2-40B4-BE49-F238E27FC236}">
                      <a16:creationId xmlns:a16="http://schemas.microsoft.com/office/drawing/2014/main" id="{8720A88A-9A5F-50E4-2B35-3501A8572153}"/>
                    </a:ext>
                  </a:extLst>
                </p14:cNvPr>
                <p14:cNvContentPartPr/>
                <p14:nvPr/>
              </p14:nvContentPartPr>
              <p14:xfrm>
                <a:off x="12090796" y="1943345"/>
                <a:ext cx="43920" cy="392040"/>
              </p14:xfrm>
            </p:contentPart>
          </mc:Choice>
          <mc:Fallback xmlns="">
            <p:pic>
              <p:nvPicPr>
                <p:cNvPr id="192" name="Freihand 191">
                  <a:extLst>
                    <a:ext uri="{FF2B5EF4-FFF2-40B4-BE49-F238E27FC236}">
                      <a16:creationId xmlns:a16="http://schemas.microsoft.com/office/drawing/2014/main" id="{8720A88A-9A5F-50E4-2B35-3501A8572153}"/>
                    </a:ext>
                  </a:extLst>
                </p:cNvPr>
                <p:cNvPicPr/>
                <p:nvPr/>
              </p:nvPicPr>
              <p:blipFill>
                <a:blip r:embed="rId261"/>
                <a:stretch>
                  <a:fillRect/>
                </a:stretch>
              </p:blipFill>
              <p:spPr>
                <a:xfrm>
                  <a:off x="12084676" y="1937225"/>
                  <a:ext cx="561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A87E790D-D9AA-98BA-A135-804BC553D611}"/>
                    </a:ext>
                  </a:extLst>
                </p14:cNvPr>
                <p14:cNvContentPartPr/>
                <p14:nvPr/>
              </p14:nvContentPartPr>
              <p14:xfrm>
                <a:off x="12082156" y="2489465"/>
                <a:ext cx="5400" cy="68400"/>
              </p14:xfrm>
            </p:contentPart>
          </mc:Choice>
          <mc:Fallback xmlns="">
            <p:pic>
              <p:nvPicPr>
                <p:cNvPr id="193" name="Freihand 192">
                  <a:extLst>
                    <a:ext uri="{FF2B5EF4-FFF2-40B4-BE49-F238E27FC236}">
                      <a16:creationId xmlns:a16="http://schemas.microsoft.com/office/drawing/2014/main" id="{A87E790D-D9AA-98BA-A135-804BC553D611}"/>
                    </a:ext>
                  </a:extLst>
                </p:cNvPr>
                <p:cNvPicPr/>
                <p:nvPr/>
              </p:nvPicPr>
              <p:blipFill>
                <a:blip r:embed="rId263"/>
                <a:stretch>
                  <a:fillRect/>
                </a:stretch>
              </p:blipFill>
              <p:spPr>
                <a:xfrm>
                  <a:off x="12076036" y="2483345"/>
                  <a:ext cx="17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89A20FDC-BA9A-0B45-B78E-EABE64BCAB6B}"/>
                    </a:ext>
                  </a:extLst>
                </p14:cNvPr>
                <p14:cNvContentPartPr/>
                <p14:nvPr/>
              </p14:nvContentPartPr>
              <p14:xfrm>
                <a:off x="11802436" y="2574785"/>
                <a:ext cx="19080" cy="154440"/>
              </p14:xfrm>
            </p:contentPart>
          </mc:Choice>
          <mc:Fallback xmlns="">
            <p:pic>
              <p:nvPicPr>
                <p:cNvPr id="194" name="Freihand 193">
                  <a:extLst>
                    <a:ext uri="{FF2B5EF4-FFF2-40B4-BE49-F238E27FC236}">
                      <a16:creationId xmlns:a16="http://schemas.microsoft.com/office/drawing/2014/main" id="{89A20FDC-BA9A-0B45-B78E-EABE64BCAB6B}"/>
                    </a:ext>
                  </a:extLst>
                </p:cNvPr>
                <p:cNvPicPr/>
                <p:nvPr/>
              </p:nvPicPr>
              <p:blipFill>
                <a:blip r:embed="rId265"/>
                <a:stretch>
                  <a:fillRect/>
                </a:stretch>
              </p:blipFill>
              <p:spPr>
                <a:xfrm>
                  <a:off x="11796316" y="2568665"/>
                  <a:ext cx="31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5" name="Freihand 194">
                  <a:extLst>
                    <a:ext uri="{FF2B5EF4-FFF2-40B4-BE49-F238E27FC236}">
                      <a16:creationId xmlns:a16="http://schemas.microsoft.com/office/drawing/2014/main" id="{D48989B4-B4D5-189A-793A-CCC424EE88BE}"/>
                    </a:ext>
                  </a:extLst>
                </p14:cNvPr>
                <p14:cNvContentPartPr/>
                <p14:nvPr/>
              </p14:nvContentPartPr>
              <p14:xfrm>
                <a:off x="11771476" y="2437265"/>
                <a:ext cx="114120" cy="158400"/>
              </p14:xfrm>
            </p:contentPart>
          </mc:Choice>
          <mc:Fallback xmlns="">
            <p:pic>
              <p:nvPicPr>
                <p:cNvPr id="195" name="Freihand 194">
                  <a:extLst>
                    <a:ext uri="{FF2B5EF4-FFF2-40B4-BE49-F238E27FC236}">
                      <a16:creationId xmlns:a16="http://schemas.microsoft.com/office/drawing/2014/main" id="{D48989B4-B4D5-189A-793A-CCC424EE88BE}"/>
                    </a:ext>
                  </a:extLst>
                </p:cNvPr>
                <p:cNvPicPr/>
                <p:nvPr/>
              </p:nvPicPr>
              <p:blipFill>
                <a:blip r:embed="rId267"/>
                <a:stretch>
                  <a:fillRect/>
                </a:stretch>
              </p:blipFill>
              <p:spPr>
                <a:xfrm>
                  <a:off x="11765356" y="2431145"/>
                  <a:ext cx="126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Freihand 196">
                  <a:extLst>
                    <a:ext uri="{FF2B5EF4-FFF2-40B4-BE49-F238E27FC236}">
                      <a16:creationId xmlns:a16="http://schemas.microsoft.com/office/drawing/2014/main" id="{AC222D0C-E6CA-47DB-7C9A-850FF8FB8651}"/>
                    </a:ext>
                  </a:extLst>
                </p14:cNvPr>
                <p14:cNvContentPartPr/>
                <p14:nvPr/>
              </p14:nvContentPartPr>
              <p14:xfrm>
                <a:off x="10953916" y="575705"/>
                <a:ext cx="165600" cy="170280"/>
              </p14:xfrm>
            </p:contentPart>
          </mc:Choice>
          <mc:Fallback xmlns="">
            <p:pic>
              <p:nvPicPr>
                <p:cNvPr id="197" name="Freihand 196">
                  <a:extLst>
                    <a:ext uri="{FF2B5EF4-FFF2-40B4-BE49-F238E27FC236}">
                      <a16:creationId xmlns:a16="http://schemas.microsoft.com/office/drawing/2014/main" id="{AC222D0C-E6CA-47DB-7C9A-850FF8FB8651}"/>
                    </a:ext>
                  </a:extLst>
                </p:cNvPr>
                <p:cNvPicPr/>
                <p:nvPr/>
              </p:nvPicPr>
              <p:blipFill>
                <a:blip r:embed="rId269"/>
                <a:stretch>
                  <a:fillRect/>
                </a:stretch>
              </p:blipFill>
              <p:spPr>
                <a:xfrm>
                  <a:off x="10947796" y="569585"/>
                  <a:ext cx="177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Freihand 197">
                  <a:extLst>
                    <a:ext uri="{FF2B5EF4-FFF2-40B4-BE49-F238E27FC236}">
                      <a16:creationId xmlns:a16="http://schemas.microsoft.com/office/drawing/2014/main" id="{D92E793D-836F-8519-7541-8A173B777D33}"/>
                    </a:ext>
                  </a:extLst>
                </p14:cNvPr>
                <p14:cNvContentPartPr/>
                <p14:nvPr/>
              </p14:nvContentPartPr>
              <p14:xfrm>
                <a:off x="10942396" y="839945"/>
                <a:ext cx="131400" cy="194040"/>
              </p14:xfrm>
            </p:contentPart>
          </mc:Choice>
          <mc:Fallback xmlns="">
            <p:pic>
              <p:nvPicPr>
                <p:cNvPr id="198" name="Freihand 197">
                  <a:extLst>
                    <a:ext uri="{FF2B5EF4-FFF2-40B4-BE49-F238E27FC236}">
                      <a16:creationId xmlns:a16="http://schemas.microsoft.com/office/drawing/2014/main" id="{D92E793D-836F-8519-7541-8A173B777D33}"/>
                    </a:ext>
                  </a:extLst>
                </p:cNvPr>
                <p:cNvPicPr/>
                <p:nvPr/>
              </p:nvPicPr>
              <p:blipFill>
                <a:blip r:embed="rId271"/>
                <a:stretch>
                  <a:fillRect/>
                </a:stretch>
              </p:blipFill>
              <p:spPr>
                <a:xfrm>
                  <a:off x="10936276" y="833825"/>
                  <a:ext cx="143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9" name="Freihand 198">
                  <a:extLst>
                    <a:ext uri="{FF2B5EF4-FFF2-40B4-BE49-F238E27FC236}">
                      <a16:creationId xmlns:a16="http://schemas.microsoft.com/office/drawing/2014/main" id="{C24BB0B2-4162-1200-0354-967244787700}"/>
                    </a:ext>
                  </a:extLst>
                </p14:cNvPr>
                <p14:cNvContentPartPr/>
                <p14:nvPr/>
              </p14:nvContentPartPr>
              <p14:xfrm>
                <a:off x="10873996" y="761465"/>
                <a:ext cx="304200" cy="37080"/>
              </p14:xfrm>
            </p:contentPart>
          </mc:Choice>
          <mc:Fallback xmlns="">
            <p:pic>
              <p:nvPicPr>
                <p:cNvPr id="199" name="Freihand 198">
                  <a:extLst>
                    <a:ext uri="{FF2B5EF4-FFF2-40B4-BE49-F238E27FC236}">
                      <a16:creationId xmlns:a16="http://schemas.microsoft.com/office/drawing/2014/main" id="{C24BB0B2-4162-1200-0354-967244787700}"/>
                    </a:ext>
                  </a:extLst>
                </p:cNvPr>
                <p:cNvPicPr/>
                <p:nvPr/>
              </p:nvPicPr>
              <p:blipFill>
                <a:blip r:embed="rId273"/>
                <a:stretch>
                  <a:fillRect/>
                </a:stretch>
              </p:blipFill>
              <p:spPr>
                <a:xfrm>
                  <a:off x="10867876" y="755345"/>
                  <a:ext cx="316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1" name="Freihand 200">
                  <a:extLst>
                    <a:ext uri="{FF2B5EF4-FFF2-40B4-BE49-F238E27FC236}">
                      <a16:creationId xmlns:a16="http://schemas.microsoft.com/office/drawing/2014/main" id="{5415F2EB-CD57-8379-F862-367FEE64DBF9}"/>
                    </a:ext>
                  </a:extLst>
                </p14:cNvPr>
                <p14:cNvContentPartPr/>
                <p14:nvPr/>
              </p14:nvContentPartPr>
              <p14:xfrm>
                <a:off x="11215276" y="544745"/>
                <a:ext cx="182160" cy="466920"/>
              </p14:xfrm>
            </p:contentPart>
          </mc:Choice>
          <mc:Fallback xmlns="">
            <p:pic>
              <p:nvPicPr>
                <p:cNvPr id="201" name="Freihand 200">
                  <a:extLst>
                    <a:ext uri="{FF2B5EF4-FFF2-40B4-BE49-F238E27FC236}">
                      <a16:creationId xmlns:a16="http://schemas.microsoft.com/office/drawing/2014/main" id="{5415F2EB-CD57-8379-F862-367FEE64DBF9}"/>
                    </a:ext>
                  </a:extLst>
                </p:cNvPr>
                <p:cNvPicPr/>
                <p:nvPr/>
              </p:nvPicPr>
              <p:blipFill>
                <a:blip r:embed="rId275"/>
                <a:stretch>
                  <a:fillRect/>
                </a:stretch>
              </p:blipFill>
              <p:spPr>
                <a:xfrm>
                  <a:off x="11209156" y="538625"/>
                  <a:ext cx="1944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2" name="Freihand 201">
                  <a:extLst>
                    <a:ext uri="{FF2B5EF4-FFF2-40B4-BE49-F238E27FC236}">
                      <a16:creationId xmlns:a16="http://schemas.microsoft.com/office/drawing/2014/main" id="{555FB639-A18A-3349-88C6-BA11D8066B71}"/>
                    </a:ext>
                  </a:extLst>
                </p14:cNvPr>
                <p14:cNvContentPartPr/>
                <p14:nvPr/>
              </p14:nvContentPartPr>
              <p14:xfrm>
                <a:off x="10713796" y="609185"/>
                <a:ext cx="127080" cy="466920"/>
              </p14:xfrm>
            </p:contentPart>
          </mc:Choice>
          <mc:Fallback xmlns="">
            <p:pic>
              <p:nvPicPr>
                <p:cNvPr id="202" name="Freihand 201">
                  <a:extLst>
                    <a:ext uri="{FF2B5EF4-FFF2-40B4-BE49-F238E27FC236}">
                      <a16:creationId xmlns:a16="http://schemas.microsoft.com/office/drawing/2014/main" id="{555FB639-A18A-3349-88C6-BA11D8066B71}"/>
                    </a:ext>
                  </a:extLst>
                </p:cNvPr>
                <p:cNvPicPr/>
                <p:nvPr/>
              </p:nvPicPr>
              <p:blipFill>
                <a:blip r:embed="rId277"/>
                <a:stretch>
                  <a:fillRect/>
                </a:stretch>
              </p:blipFill>
              <p:spPr>
                <a:xfrm>
                  <a:off x="10707676" y="603065"/>
                  <a:ext cx="1393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3" name="Freihand 202">
                  <a:extLst>
                    <a:ext uri="{FF2B5EF4-FFF2-40B4-BE49-F238E27FC236}">
                      <a16:creationId xmlns:a16="http://schemas.microsoft.com/office/drawing/2014/main" id="{C81EF0B8-F11A-CCCA-62C7-6C5C97A9561A}"/>
                    </a:ext>
                  </a:extLst>
                </p14:cNvPr>
                <p14:cNvContentPartPr/>
                <p14:nvPr/>
              </p14:nvContentPartPr>
              <p14:xfrm>
                <a:off x="11234716" y="567425"/>
                <a:ext cx="11160" cy="109080"/>
              </p14:xfrm>
            </p:contentPart>
          </mc:Choice>
          <mc:Fallback xmlns="">
            <p:pic>
              <p:nvPicPr>
                <p:cNvPr id="203" name="Freihand 202">
                  <a:extLst>
                    <a:ext uri="{FF2B5EF4-FFF2-40B4-BE49-F238E27FC236}">
                      <a16:creationId xmlns:a16="http://schemas.microsoft.com/office/drawing/2014/main" id="{C81EF0B8-F11A-CCCA-62C7-6C5C97A9561A}"/>
                    </a:ext>
                  </a:extLst>
                </p:cNvPr>
                <p:cNvPicPr/>
                <p:nvPr/>
              </p:nvPicPr>
              <p:blipFill>
                <a:blip r:embed="rId279"/>
                <a:stretch>
                  <a:fillRect/>
                </a:stretch>
              </p:blipFill>
              <p:spPr>
                <a:xfrm>
                  <a:off x="11228596" y="561305"/>
                  <a:ext cx="2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4" name="Freihand 203">
                  <a:extLst>
                    <a:ext uri="{FF2B5EF4-FFF2-40B4-BE49-F238E27FC236}">
                      <a16:creationId xmlns:a16="http://schemas.microsoft.com/office/drawing/2014/main" id="{A37BA3F3-D81C-E84D-A809-F5FE236EBAE5}"/>
                    </a:ext>
                  </a:extLst>
                </p14:cNvPr>
                <p14:cNvContentPartPr/>
                <p14:nvPr/>
              </p14:nvContentPartPr>
              <p14:xfrm>
                <a:off x="11146876" y="476345"/>
                <a:ext cx="155520" cy="118080"/>
              </p14:xfrm>
            </p:contentPart>
          </mc:Choice>
          <mc:Fallback xmlns="">
            <p:pic>
              <p:nvPicPr>
                <p:cNvPr id="204" name="Freihand 203">
                  <a:extLst>
                    <a:ext uri="{FF2B5EF4-FFF2-40B4-BE49-F238E27FC236}">
                      <a16:creationId xmlns:a16="http://schemas.microsoft.com/office/drawing/2014/main" id="{A37BA3F3-D81C-E84D-A809-F5FE236EBAE5}"/>
                    </a:ext>
                  </a:extLst>
                </p:cNvPr>
                <p:cNvPicPr/>
                <p:nvPr/>
              </p:nvPicPr>
              <p:blipFill>
                <a:blip r:embed="rId281"/>
                <a:stretch>
                  <a:fillRect/>
                </a:stretch>
              </p:blipFill>
              <p:spPr>
                <a:xfrm>
                  <a:off x="11140756" y="470225"/>
                  <a:ext cx="167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0" name="Freihand 79">
                  <a:extLst>
                    <a:ext uri="{FF2B5EF4-FFF2-40B4-BE49-F238E27FC236}">
                      <a16:creationId xmlns:a16="http://schemas.microsoft.com/office/drawing/2014/main" id="{5D455D47-8BBF-A94D-B78D-B12554D6D710}"/>
                    </a:ext>
                  </a:extLst>
                </p14:cNvPr>
                <p14:cNvContentPartPr/>
                <p14:nvPr/>
              </p14:nvContentPartPr>
              <p14:xfrm>
                <a:off x="1755196" y="1163225"/>
                <a:ext cx="2970000" cy="2213640"/>
              </p14:xfrm>
            </p:contentPart>
          </mc:Choice>
          <mc:Fallback xmlns="">
            <p:pic>
              <p:nvPicPr>
                <p:cNvPr id="80" name="Freihand 79">
                  <a:extLst>
                    <a:ext uri="{FF2B5EF4-FFF2-40B4-BE49-F238E27FC236}">
                      <a16:creationId xmlns:a16="http://schemas.microsoft.com/office/drawing/2014/main" id="{5D455D47-8BBF-A94D-B78D-B12554D6D710}"/>
                    </a:ext>
                  </a:extLst>
                </p:cNvPr>
                <p:cNvPicPr/>
                <p:nvPr/>
              </p:nvPicPr>
              <p:blipFill>
                <a:blip r:embed="rId283"/>
                <a:stretch>
                  <a:fillRect/>
                </a:stretch>
              </p:blipFill>
              <p:spPr>
                <a:xfrm>
                  <a:off x="1749076" y="1157105"/>
                  <a:ext cx="2982240" cy="2225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1" name="Freihand 80">
                  <a:extLst>
                    <a:ext uri="{FF2B5EF4-FFF2-40B4-BE49-F238E27FC236}">
                      <a16:creationId xmlns:a16="http://schemas.microsoft.com/office/drawing/2014/main" id="{ECFDE96A-2E9D-CA5F-E177-BF0AC5E42581}"/>
                    </a:ext>
                  </a:extLst>
                </p14:cNvPr>
                <p14:cNvContentPartPr/>
                <p14:nvPr/>
              </p14:nvContentPartPr>
              <p14:xfrm>
                <a:off x="4852276" y="984305"/>
                <a:ext cx="118080" cy="196560"/>
              </p14:xfrm>
            </p:contentPart>
          </mc:Choice>
          <mc:Fallback xmlns="">
            <p:pic>
              <p:nvPicPr>
                <p:cNvPr id="81" name="Freihand 80">
                  <a:extLst>
                    <a:ext uri="{FF2B5EF4-FFF2-40B4-BE49-F238E27FC236}">
                      <a16:creationId xmlns:a16="http://schemas.microsoft.com/office/drawing/2014/main" id="{ECFDE96A-2E9D-CA5F-E177-BF0AC5E42581}"/>
                    </a:ext>
                  </a:extLst>
                </p:cNvPr>
                <p:cNvPicPr/>
                <p:nvPr/>
              </p:nvPicPr>
              <p:blipFill>
                <a:blip r:embed="rId285"/>
                <a:stretch>
                  <a:fillRect/>
                </a:stretch>
              </p:blipFill>
              <p:spPr>
                <a:xfrm>
                  <a:off x="4846156" y="978185"/>
                  <a:ext cx="130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2" name="Freihand 81">
                  <a:extLst>
                    <a:ext uri="{FF2B5EF4-FFF2-40B4-BE49-F238E27FC236}">
                      <a16:creationId xmlns:a16="http://schemas.microsoft.com/office/drawing/2014/main" id="{6356052C-C1C4-D325-2982-14579BEFB950}"/>
                    </a:ext>
                  </a:extLst>
                </p14:cNvPr>
                <p14:cNvContentPartPr/>
                <p14:nvPr/>
              </p14:nvContentPartPr>
              <p14:xfrm>
                <a:off x="5062156" y="944345"/>
                <a:ext cx="157680" cy="182160"/>
              </p14:xfrm>
            </p:contentPart>
          </mc:Choice>
          <mc:Fallback xmlns="">
            <p:pic>
              <p:nvPicPr>
                <p:cNvPr id="82" name="Freihand 81">
                  <a:extLst>
                    <a:ext uri="{FF2B5EF4-FFF2-40B4-BE49-F238E27FC236}">
                      <a16:creationId xmlns:a16="http://schemas.microsoft.com/office/drawing/2014/main" id="{6356052C-C1C4-D325-2982-14579BEFB950}"/>
                    </a:ext>
                  </a:extLst>
                </p:cNvPr>
                <p:cNvPicPr/>
                <p:nvPr/>
              </p:nvPicPr>
              <p:blipFill>
                <a:blip r:embed="rId287"/>
                <a:stretch>
                  <a:fillRect/>
                </a:stretch>
              </p:blipFill>
              <p:spPr>
                <a:xfrm>
                  <a:off x="5056036" y="938225"/>
                  <a:ext cx="169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3" name="Freihand 82">
                  <a:extLst>
                    <a:ext uri="{FF2B5EF4-FFF2-40B4-BE49-F238E27FC236}">
                      <a16:creationId xmlns:a16="http://schemas.microsoft.com/office/drawing/2014/main" id="{D20A055E-00A7-5E10-8C53-4AA17DE723FE}"/>
                    </a:ext>
                  </a:extLst>
                </p14:cNvPr>
                <p14:cNvContentPartPr/>
                <p14:nvPr/>
              </p14:nvContentPartPr>
              <p14:xfrm>
                <a:off x="5363476" y="773345"/>
                <a:ext cx="21960" cy="167040"/>
              </p14:xfrm>
            </p:contentPart>
          </mc:Choice>
          <mc:Fallback xmlns="">
            <p:pic>
              <p:nvPicPr>
                <p:cNvPr id="83" name="Freihand 82">
                  <a:extLst>
                    <a:ext uri="{FF2B5EF4-FFF2-40B4-BE49-F238E27FC236}">
                      <a16:creationId xmlns:a16="http://schemas.microsoft.com/office/drawing/2014/main" id="{D20A055E-00A7-5E10-8C53-4AA17DE723FE}"/>
                    </a:ext>
                  </a:extLst>
                </p:cNvPr>
                <p:cNvPicPr/>
                <p:nvPr/>
              </p:nvPicPr>
              <p:blipFill>
                <a:blip r:embed="rId289"/>
                <a:stretch>
                  <a:fillRect/>
                </a:stretch>
              </p:blipFill>
              <p:spPr>
                <a:xfrm>
                  <a:off x="5357356" y="767225"/>
                  <a:ext cx="34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6" name="Freihand 205">
                  <a:extLst>
                    <a:ext uri="{FF2B5EF4-FFF2-40B4-BE49-F238E27FC236}">
                      <a16:creationId xmlns:a16="http://schemas.microsoft.com/office/drawing/2014/main" id="{B494FD65-A4E8-9538-3FE4-DD9135DF61DA}"/>
                    </a:ext>
                  </a:extLst>
                </p14:cNvPr>
                <p14:cNvContentPartPr/>
                <p14:nvPr/>
              </p14:nvContentPartPr>
              <p14:xfrm>
                <a:off x="1516156" y="679745"/>
                <a:ext cx="3112920" cy="2353320"/>
              </p14:xfrm>
            </p:contentPart>
          </mc:Choice>
          <mc:Fallback xmlns="">
            <p:pic>
              <p:nvPicPr>
                <p:cNvPr id="206" name="Freihand 205">
                  <a:extLst>
                    <a:ext uri="{FF2B5EF4-FFF2-40B4-BE49-F238E27FC236}">
                      <a16:creationId xmlns:a16="http://schemas.microsoft.com/office/drawing/2014/main" id="{B494FD65-A4E8-9538-3FE4-DD9135DF61DA}"/>
                    </a:ext>
                  </a:extLst>
                </p:cNvPr>
                <p:cNvPicPr/>
                <p:nvPr/>
              </p:nvPicPr>
              <p:blipFill>
                <a:blip r:embed="rId291"/>
                <a:stretch>
                  <a:fillRect/>
                </a:stretch>
              </p:blipFill>
              <p:spPr>
                <a:xfrm>
                  <a:off x="1510036" y="673625"/>
                  <a:ext cx="3125160" cy="2365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8" name="Freihand 207">
                  <a:extLst>
                    <a:ext uri="{FF2B5EF4-FFF2-40B4-BE49-F238E27FC236}">
                      <a16:creationId xmlns:a16="http://schemas.microsoft.com/office/drawing/2014/main" id="{5CACE776-9BF6-7D48-781A-AB87FA791BE7}"/>
                    </a:ext>
                  </a:extLst>
                </p14:cNvPr>
                <p14:cNvContentPartPr/>
                <p14:nvPr/>
              </p14:nvContentPartPr>
              <p14:xfrm>
                <a:off x="4828156" y="437465"/>
                <a:ext cx="147960" cy="236880"/>
              </p14:xfrm>
            </p:contentPart>
          </mc:Choice>
          <mc:Fallback xmlns="">
            <p:pic>
              <p:nvPicPr>
                <p:cNvPr id="208" name="Freihand 207">
                  <a:extLst>
                    <a:ext uri="{FF2B5EF4-FFF2-40B4-BE49-F238E27FC236}">
                      <a16:creationId xmlns:a16="http://schemas.microsoft.com/office/drawing/2014/main" id="{5CACE776-9BF6-7D48-781A-AB87FA791BE7}"/>
                    </a:ext>
                  </a:extLst>
                </p:cNvPr>
                <p:cNvPicPr/>
                <p:nvPr/>
              </p:nvPicPr>
              <p:blipFill>
                <a:blip r:embed="rId293"/>
                <a:stretch>
                  <a:fillRect/>
                </a:stretch>
              </p:blipFill>
              <p:spPr>
                <a:xfrm>
                  <a:off x="4822036" y="431345"/>
                  <a:ext cx="1602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9" name="Freihand 208">
                  <a:extLst>
                    <a:ext uri="{FF2B5EF4-FFF2-40B4-BE49-F238E27FC236}">
                      <a16:creationId xmlns:a16="http://schemas.microsoft.com/office/drawing/2014/main" id="{6D11EFF2-B38E-44AF-33FE-D1338A8BB4C7}"/>
                    </a:ext>
                  </a:extLst>
                </p14:cNvPr>
                <p14:cNvContentPartPr/>
                <p14:nvPr/>
              </p14:nvContentPartPr>
              <p14:xfrm>
                <a:off x="5046676" y="308585"/>
                <a:ext cx="146160" cy="202320"/>
              </p14:xfrm>
            </p:contentPart>
          </mc:Choice>
          <mc:Fallback xmlns="">
            <p:pic>
              <p:nvPicPr>
                <p:cNvPr id="209" name="Freihand 208">
                  <a:extLst>
                    <a:ext uri="{FF2B5EF4-FFF2-40B4-BE49-F238E27FC236}">
                      <a16:creationId xmlns:a16="http://schemas.microsoft.com/office/drawing/2014/main" id="{6D11EFF2-B38E-44AF-33FE-D1338A8BB4C7}"/>
                    </a:ext>
                  </a:extLst>
                </p:cNvPr>
                <p:cNvPicPr/>
                <p:nvPr/>
              </p:nvPicPr>
              <p:blipFill>
                <a:blip r:embed="rId295"/>
                <a:stretch>
                  <a:fillRect/>
                </a:stretch>
              </p:blipFill>
              <p:spPr>
                <a:xfrm>
                  <a:off x="5040556" y="302465"/>
                  <a:ext cx="158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0" name="Freihand 209">
                  <a:extLst>
                    <a:ext uri="{FF2B5EF4-FFF2-40B4-BE49-F238E27FC236}">
                      <a16:creationId xmlns:a16="http://schemas.microsoft.com/office/drawing/2014/main" id="{7B607288-621E-6A45-DFDE-B4DCFEA519F9}"/>
                    </a:ext>
                  </a:extLst>
                </p14:cNvPr>
                <p14:cNvContentPartPr/>
                <p14:nvPr/>
              </p14:nvContentPartPr>
              <p14:xfrm>
                <a:off x="5290756" y="139025"/>
                <a:ext cx="81720" cy="141840"/>
              </p14:xfrm>
            </p:contentPart>
          </mc:Choice>
          <mc:Fallback xmlns="">
            <p:pic>
              <p:nvPicPr>
                <p:cNvPr id="210" name="Freihand 209">
                  <a:extLst>
                    <a:ext uri="{FF2B5EF4-FFF2-40B4-BE49-F238E27FC236}">
                      <a16:creationId xmlns:a16="http://schemas.microsoft.com/office/drawing/2014/main" id="{7B607288-621E-6A45-DFDE-B4DCFEA519F9}"/>
                    </a:ext>
                  </a:extLst>
                </p:cNvPr>
                <p:cNvPicPr/>
                <p:nvPr/>
              </p:nvPicPr>
              <p:blipFill>
                <a:blip r:embed="rId297"/>
                <a:stretch>
                  <a:fillRect/>
                </a:stretch>
              </p:blipFill>
              <p:spPr>
                <a:xfrm>
                  <a:off x="5284636" y="132905"/>
                  <a:ext cx="93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2" name="Freihand 211">
                  <a:extLst>
                    <a:ext uri="{FF2B5EF4-FFF2-40B4-BE49-F238E27FC236}">
                      <a16:creationId xmlns:a16="http://schemas.microsoft.com/office/drawing/2014/main" id="{04D63A3E-2692-F1A0-701B-590486757CA1}"/>
                    </a:ext>
                  </a:extLst>
                </p14:cNvPr>
                <p14:cNvContentPartPr/>
                <p14:nvPr/>
              </p14:nvContentPartPr>
              <p14:xfrm>
                <a:off x="9539116" y="2787905"/>
                <a:ext cx="314640" cy="276120"/>
              </p14:xfrm>
            </p:contentPart>
          </mc:Choice>
          <mc:Fallback xmlns="">
            <p:pic>
              <p:nvPicPr>
                <p:cNvPr id="212" name="Freihand 211">
                  <a:extLst>
                    <a:ext uri="{FF2B5EF4-FFF2-40B4-BE49-F238E27FC236}">
                      <a16:creationId xmlns:a16="http://schemas.microsoft.com/office/drawing/2014/main" id="{04D63A3E-2692-F1A0-701B-590486757CA1}"/>
                    </a:ext>
                  </a:extLst>
                </p:cNvPr>
                <p:cNvPicPr/>
                <p:nvPr/>
              </p:nvPicPr>
              <p:blipFill>
                <a:blip r:embed="rId299"/>
                <a:stretch>
                  <a:fillRect/>
                </a:stretch>
              </p:blipFill>
              <p:spPr>
                <a:xfrm>
                  <a:off x="9532996" y="2781785"/>
                  <a:ext cx="326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3" name="Freihand 212">
                  <a:extLst>
                    <a:ext uri="{FF2B5EF4-FFF2-40B4-BE49-F238E27FC236}">
                      <a16:creationId xmlns:a16="http://schemas.microsoft.com/office/drawing/2014/main" id="{8BD5CB0A-DA51-0C3D-4A14-466EEAAA8733}"/>
                    </a:ext>
                  </a:extLst>
                </p14:cNvPr>
                <p14:cNvContentPartPr/>
                <p14:nvPr/>
              </p14:nvContentPartPr>
              <p14:xfrm>
                <a:off x="10022236" y="2774585"/>
                <a:ext cx="126720" cy="159480"/>
              </p14:xfrm>
            </p:contentPart>
          </mc:Choice>
          <mc:Fallback xmlns="">
            <p:pic>
              <p:nvPicPr>
                <p:cNvPr id="213" name="Freihand 212">
                  <a:extLst>
                    <a:ext uri="{FF2B5EF4-FFF2-40B4-BE49-F238E27FC236}">
                      <a16:creationId xmlns:a16="http://schemas.microsoft.com/office/drawing/2014/main" id="{8BD5CB0A-DA51-0C3D-4A14-466EEAAA8733}"/>
                    </a:ext>
                  </a:extLst>
                </p:cNvPr>
                <p:cNvPicPr/>
                <p:nvPr/>
              </p:nvPicPr>
              <p:blipFill>
                <a:blip r:embed="rId301"/>
                <a:stretch>
                  <a:fillRect/>
                </a:stretch>
              </p:blipFill>
              <p:spPr>
                <a:xfrm>
                  <a:off x="10016116" y="2768465"/>
                  <a:ext cx="138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4" name="Freihand 213">
                  <a:extLst>
                    <a:ext uri="{FF2B5EF4-FFF2-40B4-BE49-F238E27FC236}">
                      <a16:creationId xmlns:a16="http://schemas.microsoft.com/office/drawing/2014/main" id="{C7AB95B5-49F8-6EFC-5D75-3B60D9E4309C}"/>
                    </a:ext>
                  </a:extLst>
                </p14:cNvPr>
                <p14:cNvContentPartPr/>
                <p14:nvPr/>
              </p14:nvContentPartPr>
              <p14:xfrm>
                <a:off x="10202596" y="2763065"/>
                <a:ext cx="167400" cy="179280"/>
              </p14:xfrm>
            </p:contentPart>
          </mc:Choice>
          <mc:Fallback xmlns="">
            <p:pic>
              <p:nvPicPr>
                <p:cNvPr id="214" name="Freihand 213">
                  <a:extLst>
                    <a:ext uri="{FF2B5EF4-FFF2-40B4-BE49-F238E27FC236}">
                      <a16:creationId xmlns:a16="http://schemas.microsoft.com/office/drawing/2014/main" id="{C7AB95B5-49F8-6EFC-5D75-3B60D9E4309C}"/>
                    </a:ext>
                  </a:extLst>
                </p:cNvPr>
                <p:cNvPicPr/>
                <p:nvPr/>
              </p:nvPicPr>
              <p:blipFill>
                <a:blip r:embed="rId303"/>
                <a:stretch>
                  <a:fillRect/>
                </a:stretch>
              </p:blipFill>
              <p:spPr>
                <a:xfrm>
                  <a:off x="10196476" y="2756945"/>
                  <a:ext cx="1796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5" name="Freihand 214">
                  <a:extLst>
                    <a:ext uri="{FF2B5EF4-FFF2-40B4-BE49-F238E27FC236}">
                      <a16:creationId xmlns:a16="http://schemas.microsoft.com/office/drawing/2014/main" id="{27024920-5E16-4067-9CA8-807B091B5A58}"/>
                    </a:ext>
                  </a:extLst>
                </p14:cNvPr>
                <p14:cNvContentPartPr/>
                <p14:nvPr/>
              </p14:nvContentPartPr>
              <p14:xfrm>
                <a:off x="10452076" y="2688905"/>
                <a:ext cx="109080" cy="110880"/>
              </p14:xfrm>
            </p:contentPart>
          </mc:Choice>
          <mc:Fallback xmlns="">
            <p:pic>
              <p:nvPicPr>
                <p:cNvPr id="215" name="Freihand 214">
                  <a:extLst>
                    <a:ext uri="{FF2B5EF4-FFF2-40B4-BE49-F238E27FC236}">
                      <a16:creationId xmlns:a16="http://schemas.microsoft.com/office/drawing/2014/main" id="{27024920-5E16-4067-9CA8-807B091B5A58}"/>
                    </a:ext>
                  </a:extLst>
                </p:cNvPr>
                <p:cNvPicPr/>
                <p:nvPr/>
              </p:nvPicPr>
              <p:blipFill>
                <a:blip r:embed="rId305"/>
                <a:stretch>
                  <a:fillRect/>
                </a:stretch>
              </p:blipFill>
              <p:spPr>
                <a:xfrm>
                  <a:off x="10445956" y="2682785"/>
                  <a:ext cx="121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1" name="Freihand 220">
                  <a:extLst>
                    <a:ext uri="{FF2B5EF4-FFF2-40B4-BE49-F238E27FC236}">
                      <a16:creationId xmlns:a16="http://schemas.microsoft.com/office/drawing/2014/main" id="{85D22E21-E8AC-39C5-C014-887BFA6B8885}"/>
                    </a:ext>
                  </a:extLst>
                </p14:cNvPr>
                <p14:cNvContentPartPr/>
                <p14:nvPr/>
              </p14:nvContentPartPr>
              <p14:xfrm>
                <a:off x="2691196" y="5673305"/>
                <a:ext cx="13320" cy="602640"/>
              </p14:xfrm>
            </p:contentPart>
          </mc:Choice>
          <mc:Fallback xmlns="">
            <p:pic>
              <p:nvPicPr>
                <p:cNvPr id="221" name="Freihand 220">
                  <a:extLst>
                    <a:ext uri="{FF2B5EF4-FFF2-40B4-BE49-F238E27FC236}">
                      <a16:creationId xmlns:a16="http://schemas.microsoft.com/office/drawing/2014/main" id="{85D22E21-E8AC-39C5-C014-887BFA6B8885}"/>
                    </a:ext>
                  </a:extLst>
                </p:cNvPr>
                <p:cNvPicPr/>
                <p:nvPr/>
              </p:nvPicPr>
              <p:blipFill>
                <a:blip r:embed="rId307"/>
                <a:stretch>
                  <a:fillRect/>
                </a:stretch>
              </p:blipFill>
              <p:spPr>
                <a:xfrm>
                  <a:off x="2685076" y="5667185"/>
                  <a:ext cx="2556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2" name="Freihand 221">
                  <a:extLst>
                    <a:ext uri="{FF2B5EF4-FFF2-40B4-BE49-F238E27FC236}">
                      <a16:creationId xmlns:a16="http://schemas.microsoft.com/office/drawing/2014/main" id="{9BA090E6-8E46-81A7-26F9-8EDA7E2EEB2C}"/>
                    </a:ext>
                  </a:extLst>
                </p14:cNvPr>
                <p14:cNvContentPartPr/>
                <p14:nvPr/>
              </p14:nvContentPartPr>
              <p14:xfrm>
                <a:off x="2715316" y="6772385"/>
                <a:ext cx="8640" cy="84600"/>
              </p14:xfrm>
            </p:contentPart>
          </mc:Choice>
          <mc:Fallback xmlns="">
            <p:pic>
              <p:nvPicPr>
                <p:cNvPr id="222" name="Freihand 221">
                  <a:extLst>
                    <a:ext uri="{FF2B5EF4-FFF2-40B4-BE49-F238E27FC236}">
                      <a16:creationId xmlns:a16="http://schemas.microsoft.com/office/drawing/2014/main" id="{9BA090E6-8E46-81A7-26F9-8EDA7E2EEB2C}"/>
                    </a:ext>
                  </a:extLst>
                </p:cNvPr>
                <p:cNvPicPr/>
                <p:nvPr/>
              </p:nvPicPr>
              <p:blipFill>
                <a:blip r:embed="rId309"/>
                <a:stretch>
                  <a:fillRect/>
                </a:stretch>
              </p:blipFill>
              <p:spPr>
                <a:xfrm>
                  <a:off x="2709196" y="6766265"/>
                  <a:ext cx="20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1" name="Freihand 230">
                  <a:extLst>
                    <a:ext uri="{FF2B5EF4-FFF2-40B4-BE49-F238E27FC236}">
                      <a16:creationId xmlns:a16="http://schemas.microsoft.com/office/drawing/2014/main" id="{B6FE0B4C-0FE9-D3C8-380D-487999B1D2F1}"/>
                    </a:ext>
                  </a:extLst>
                </p14:cNvPr>
                <p14:cNvContentPartPr/>
                <p14:nvPr/>
              </p14:nvContentPartPr>
              <p14:xfrm>
                <a:off x="6022996" y="3500705"/>
                <a:ext cx="125280" cy="7560"/>
              </p14:xfrm>
            </p:contentPart>
          </mc:Choice>
          <mc:Fallback xmlns="">
            <p:pic>
              <p:nvPicPr>
                <p:cNvPr id="231" name="Freihand 230">
                  <a:extLst>
                    <a:ext uri="{FF2B5EF4-FFF2-40B4-BE49-F238E27FC236}">
                      <a16:creationId xmlns:a16="http://schemas.microsoft.com/office/drawing/2014/main" id="{B6FE0B4C-0FE9-D3C8-380D-487999B1D2F1}"/>
                    </a:ext>
                  </a:extLst>
                </p:cNvPr>
                <p:cNvPicPr/>
                <p:nvPr/>
              </p:nvPicPr>
              <p:blipFill>
                <a:blip r:embed="rId311"/>
                <a:stretch>
                  <a:fillRect/>
                </a:stretch>
              </p:blipFill>
              <p:spPr>
                <a:xfrm>
                  <a:off x="6016876" y="3494585"/>
                  <a:ext cx="137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2" name="Freihand 231">
                  <a:extLst>
                    <a:ext uri="{FF2B5EF4-FFF2-40B4-BE49-F238E27FC236}">
                      <a16:creationId xmlns:a16="http://schemas.microsoft.com/office/drawing/2014/main" id="{385A886C-8635-BFF4-8BA5-9ECEF9B7C9C1}"/>
                    </a:ext>
                  </a:extLst>
                </p14:cNvPr>
                <p14:cNvContentPartPr/>
                <p14:nvPr/>
              </p14:nvContentPartPr>
              <p14:xfrm>
                <a:off x="6234316" y="3388025"/>
                <a:ext cx="86760" cy="206640"/>
              </p14:xfrm>
            </p:contentPart>
          </mc:Choice>
          <mc:Fallback xmlns="">
            <p:pic>
              <p:nvPicPr>
                <p:cNvPr id="232" name="Freihand 231">
                  <a:extLst>
                    <a:ext uri="{FF2B5EF4-FFF2-40B4-BE49-F238E27FC236}">
                      <a16:creationId xmlns:a16="http://schemas.microsoft.com/office/drawing/2014/main" id="{385A886C-8635-BFF4-8BA5-9ECEF9B7C9C1}"/>
                    </a:ext>
                  </a:extLst>
                </p:cNvPr>
                <p:cNvPicPr/>
                <p:nvPr/>
              </p:nvPicPr>
              <p:blipFill>
                <a:blip r:embed="rId313"/>
                <a:stretch>
                  <a:fillRect/>
                </a:stretch>
              </p:blipFill>
              <p:spPr>
                <a:xfrm>
                  <a:off x="6228196" y="3381905"/>
                  <a:ext cx="9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3" name="Freihand 232">
                  <a:extLst>
                    <a:ext uri="{FF2B5EF4-FFF2-40B4-BE49-F238E27FC236}">
                      <a16:creationId xmlns:a16="http://schemas.microsoft.com/office/drawing/2014/main" id="{909265B0-E9C6-2C8C-040B-47E030E08E71}"/>
                    </a:ext>
                  </a:extLst>
                </p14:cNvPr>
                <p14:cNvContentPartPr/>
                <p14:nvPr/>
              </p14:nvContentPartPr>
              <p14:xfrm>
                <a:off x="6509716" y="3376145"/>
                <a:ext cx="255960" cy="164520"/>
              </p14:xfrm>
            </p:contentPart>
          </mc:Choice>
          <mc:Fallback xmlns="">
            <p:pic>
              <p:nvPicPr>
                <p:cNvPr id="233" name="Freihand 232">
                  <a:extLst>
                    <a:ext uri="{FF2B5EF4-FFF2-40B4-BE49-F238E27FC236}">
                      <a16:creationId xmlns:a16="http://schemas.microsoft.com/office/drawing/2014/main" id="{909265B0-E9C6-2C8C-040B-47E030E08E71}"/>
                    </a:ext>
                  </a:extLst>
                </p:cNvPr>
                <p:cNvPicPr/>
                <p:nvPr/>
              </p:nvPicPr>
              <p:blipFill>
                <a:blip r:embed="rId315"/>
                <a:stretch>
                  <a:fillRect/>
                </a:stretch>
              </p:blipFill>
              <p:spPr>
                <a:xfrm>
                  <a:off x="6503596" y="3370025"/>
                  <a:ext cx="268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4" name="Freihand 233">
                  <a:extLst>
                    <a:ext uri="{FF2B5EF4-FFF2-40B4-BE49-F238E27FC236}">
                      <a16:creationId xmlns:a16="http://schemas.microsoft.com/office/drawing/2014/main" id="{52452712-D1D2-8CBC-7FED-3B3FF130EAE4}"/>
                    </a:ext>
                  </a:extLst>
                </p14:cNvPr>
                <p14:cNvContentPartPr/>
                <p14:nvPr/>
              </p14:nvContentPartPr>
              <p14:xfrm>
                <a:off x="6813916" y="3388745"/>
                <a:ext cx="101520" cy="124920"/>
              </p14:xfrm>
            </p:contentPart>
          </mc:Choice>
          <mc:Fallback xmlns="">
            <p:pic>
              <p:nvPicPr>
                <p:cNvPr id="234" name="Freihand 233">
                  <a:extLst>
                    <a:ext uri="{FF2B5EF4-FFF2-40B4-BE49-F238E27FC236}">
                      <a16:creationId xmlns:a16="http://schemas.microsoft.com/office/drawing/2014/main" id="{52452712-D1D2-8CBC-7FED-3B3FF130EAE4}"/>
                    </a:ext>
                  </a:extLst>
                </p:cNvPr>
                <p:cNvPicPr/>
                <p:nvPr/>
              </p:nvPicPr>
              <p:blipFill>
                <a:blip r:embed="rId317"/>
                <a:stretch>
                  <a:fillRect/>
                </a:stretch>
              </p:blipFill>
              <p:spPr>
                <a:xfrm>
                  <a:off x="6807796" y="3382625"/>
                  <a:ext cx="113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5" name="Freihand 234">
                  <a:extLst>
                    <a:ext uri="{FF2B5EF4-FFF2-40B4-BE49-F238E27FC236}">
                      <a16:creationId xmlns:a16="http://schemas.microsoft.com/office/drawing/2014/main" id="{089CAFA6-E74E-DAAB-0457-7C667D137155}"/>
                    </a:ext>
                  </a:extLst>
                </p14:cNvPr>
                <p14:cNvContentPartPr/>
                <p14:nvPr/>
              </p14:nvContentPartPr>
              <p14:xfrm>
                <a:off x="6973396" y="3298745"/>
                <a:ext cx="194400" cy="195480"/>
              </p14:xfrm>
            </p:contentPart>
          </mc:Choice>
          <mc:Fallback xmlns="">
            <p:pic>
              <p:nvPicPr>
                <p:cNvPr id="235" name="Freihand 234">
                  <a:extLst>
                    <a:ext uri="{FF2B5EF4-FFF2-40B4-BE49-F238E27FC236}">
                      <a16:creationId xmlns:a16="http://schemas.microsoft.com/office/drawing/2014/main" id="{089CAFA6-E74E-DAAB-0457-7C667D137155}"/>
                    </a:ext>
                  </a:extLst>
                </p:cNvPr>
                <p:cNvPicPr/>
                <p:nvPr/>
              </p:nvPicPr>
              <p:blipFill>
                <a:blip r:embed="rId319"/>
                <a:stretch>
                  <a:fillRect/>
                </a:stretch>
              </p:blipFill>
              <p:spPr>
                <a:xfrm>
                  <a:off x="6967276" y="3292625"/>
                  <a:ext cx="206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6" name="Freihand 235">
                  <a:extLst>
                    <a:ext uri="{FF2B5EF4-FFF2-40B4-BE49-F238E27FC236}">
                      <a16:creationId xmlns:a16="http://schemas.microsoft.com/office/drawing/2014/main" id="{E40F6FDF-556F-76BA-8A6F-CE6DD90435BF}"/>
                    </a:ext>
                  </a:extLst>
                </p14:cNvPr>
                <p14:cNvContentPartPr/>
                <p14:nvPr/>
              </p14:nvContentPartPr>
              <p14:xfrm>
                <a:off x="7197676" y="3349865"/>
                <a:ext cx="24120" cy="121680"/>
              </p14:xfrm>
            </p:contentPart>
          </mc:Choice>
          <mc:Fallback xmlns="">
            <p:pic>
              <p:nvPicPr>
                <p:cNvPr id="236" name="Freihand 235">
                  <a:extLst>
                    <a:ext uri="{FF2B5EF4-FFF2-40B4-BE49-F238E27FC236}">
                      <a16:creationId xmlns:a16="http://schemas.microsoft.com/office/drawing/2014/main" id="{E40F6FDF-556F-76BA-8A6F-CE6DD90435BF}"/>
                    </a:ext>
                  </a:extLst>
                </p:cNvPr>
                <p:cNvPicPr/>
                <p:nvPr/>
              </p:nvPicPr>
              <p:blipFill>
                <a:blip r:embed="rId321"/>
                <a:stretch>
                  <a:fillRect/>
                </a:stretch>
              </p:blipFill>
              <p:spPr>
                <a:xfrm>
                  <a:off x="7191556" y="3343745"/>
                  <a:ext cx="3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26719949-72B0-B6D7-91D6-BBEB58783A91}"/>
                    </a:ext>
                  </a:extLst>
                </p14:cNvPr>
                <p14:cNvContentPartPr/>
                <p14:nvPr/>
              </p14:nvContentPartPr>
              <p14:xfrm>
                <a:off x="7248436" y="3248705"/>
                <a:ext cx="125280" cy="192600"/>
              </p14:xfrm>
            </p:contentPart>
          </mc:Choice>
          <mc:Fallback xmlns="">
            <p:pic>
              <p:nvPicPr>
                <p:cNvPr id="237" name="Freihand 236">
                  <a:extLst>
                    <a:ext uri="{FF2B5EF4-FFF2-40B4-BE49-F238E27FC236}">
                      <a16:creationId xmlns:a16="http://schemas.microsoft.com/office/drawing/2014/main" id="{26719949-72B0-B6D7-91D6-BBEB58783A91}"/>
                    </a:ext>
                  </a:extLst>
                </p:cNvPr>
                <p:cNvPicPr/>
                <p:nvPr/>
              </p:nvPicPr>
              <p:blipFill>
                <a:blip r:embed="rId323"/>
                <a:stretch>
                  <a:fillRect/>
                </a:stretch>
              </p:blipFill>
              <p:spPr>
                <a:xfrm>
                  <a:off x="7242316" y="3242585"/>
                  <a:ext cx="137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0F71845F-09E0-DF3E-A9C3-C7EDCC2E6217}"/>
                    </a:ext>
                  </a:extLst>
                </p14:cNvPr>
                <p14:cNvContentPartPr/>
                <p14:nvPr/>
              </p14:nvContentPartPr>
              <p14:xfrm>
                <a:off x="7385956" y="3248345"/>
                <a:ext cx="69840" cy="209520"/>
              </p14:xfrm>
            </p:contentPart>
          </mc:Choice>
          <mc:Fallback xmlns="">
            <p:pic>
              <p:nvPicPr>
                <p:cNvPr id="238" name="Freihand 237">
                  <a:extLst>
                    <a:ext uri="{FF2B5EF4-FFF2-40B4-BE49-F238E27FC236}">
                      <a16:creationId xmlns:a16="http://schemas.microsoft.com/office/drawing/2014/main" id="{0F71845F-09E0-DF3E-A9C3-C7EDCC2E6217}"/>
                    </a:ext>
                  </a:extLst>
                </p:cNvPr>
                <p:cNvPicPr/>
                <p:nvPr/>
              </p:nvPicPr>
              <p:blipFill>
                <a:blip r:embed="rId325"/>
                <a:stretch>
                  <a:fillRect/>
                </a:stretch>
              </p:blipFill>
              <p:spPr>
                <a:xfrm>
                  <a:off x="7379836" y="3242225"/>
                  <a:ext cx="82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48DF9496-9F78-7EC5-83E0-63BB6A73CEF3}"/>
                    </a:ext>
                  </a:extLst>
                </p14:cNvPr>
                <p14:cNvContentPartPr/>
                <p14:nvPr/>
              </p14:nvContentPartPr>
              <p14:xfrm>
                <a:off x="7496476" y="3217745"/>
                <a:ext cx="113040" cy="219600"/>
              </p14:xfrm>
            </p:contentPart>
          </mc:Choice>
          <mc:Fallback xmlns="">
            <p:pic>
              <p:nvPicPr>
                <p:cNvPr id="239" name="Freihand 238">
                  <a:extLst>
                    <a:ext uri="{FF2B5EF4-FFF2-40B4-BE49-F238E27FC236}">
                      <a16:creationId xmlns:a16="http://schemas.microsoft.com/office/drawing/2014/main" id="{48DF9496-9F78-7EC5-83E0-63BB6A73CEF3}"/>
                    </a:ext>
                  </a:extLst>
                </p:cNvPr>
                <p:cNvPicPr/>
                <p:nvPr/>
              </p:nvPicPr>
              <p:blipFill>
                <a:blip r:embed="rId327"/>
                <a:stretch>
                  <a:fillRect/>
                </a:stretch>
              </p:blipFill>
              <p:spPr>
                <a:xfrm>
                  <a:off x="7490356" y="3211625"/>
                  <a:ext cx="125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31D53CAF-8AF2-76D7-CACB-4A93AFE2A097}"/>
                    </a:ext>
                  </a:extLst>
                </p14:cNvPr>
                <p14:cNvContentPartPr/>
                <p14:nvPr/>
              </p14:nvContentPartPr>
              <p14:xfrm>
                <a:off x="7823716" y="3253745"/>
                <a:ext cx="126000" cy="173160"/>
              </p14:xfrm>
            </p:contentPart>
          </mc:Choice>
          <mc:Fallback xmlns="">
            <p:pic>
              <p:nvPicPr>
                <p:cNvPr id="240" name="Freihand 239">
                  <a:extLst>
                    <a:ext uri="{FF2B5EF4-FFF2-40B4-BE49-F238E27FC236}">
                      <a16:creationId xmlns:a16="http://schemas.microsoft.com/office/drawing/2014/main" id="{31D53CAF-8AF2-76D7-CACB-4A93AFE2A097}"/>
                    </a:ext>
                  </a:extLst>
                </p:cNvPr>
                <p:cNvPicPr/>
                <p:nvPr/>
              </p:nvPicPr>
              <p:blipFill>
                <a:blip r:embed="rId329"/>
                <a:stretch>
                  <a:fillRect/>
                </a:stretch>
              </p:blipFill>
              <p:spPr>
                <a:xfrm>
                  <a:off x="7817596" y="3247625"/>
                  <a:ext cx="138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FE7A3877-EEBC-1FA7-A252-16AE0A812874}"/>
                    </a:ext>
                  </a:extLst>
                </p14:cNvPr>
                <p14:cNvContentPartPr/>
                <p14:nvPr/>
              </p14:nvContentPartPr>
              <p14:xfrm>
                <a:off x="7866556" y="3322505"/>
                <a:ext cx="61200" cy="33480"/>
              </p14:xfrm>
            </p:contentPart>
          </mc:Choice>
          <mc:Fallback xmlns="">
            <p:pic>
              <p:nvPicPr>
                <p:cNvPr id="241" name="Freihand 240">
                  <a:extLst>
                    <a:ext uri="{FF2B5EF4-FFF2-40B4-BE49-F238E27FC236}">
                      <a16:creationId xmlns:a16="http://schemas.microsoft.com/office/drawing/2014/main" id="{FE7A3877-EEBC-1FA7-A252-16AE0A812874}"/>
                    </a:ext>
                  </a:extLst>
                </p:cNvPr>
                <p:cNvPicPr/>
                <p:nvPr/>
              </p:nvPicPr>
              <p:blipFill>
                <a:blip r:embed="rId331"/>
                <a:stretch>
                  <a:fillRect/>
                </a:stretch>
              </p:blipFill>
              <p:spPr>
                <a:xfrm>
                  <a:off x="7860436" y="3316385"/>
                  <a:ext cx="73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D070139B-D93E-D597-6920-66700D2D37EC}"/>
                    </a:ext>
                  </a:extLst>
                </p14:cNvPr>
                <p14:cNvContentPartPr/>
                <p14:nvPr/>
              </p14:nvContentPartPr>
              <p14:xfrm>
                <a:off x="8010556" y="3260585"/>
                <a:ext cx="196560" cy="183960"/>
              </p14:xfrm>
            </p:contentPart>
          </mc:Choice>
          <mc:Fallback xmlns="">
            <p:pic>
              <p:nvPicPr>
                <p:cNvPr id="242" name="Freihand 241">
                  <a:extLst>
                    <a:ext uri="{FF2B5EF4-FFF2-40B4-BE49-F238E27FC236}">
                      <a16:creationId xmlns:a16="http://schemas.microsoft.com/office/drawing/2014/main" id="{D070139B-D93E-D597-6920-66700D2D37EC}"/>
                    </a:ext>
                  </a:extLst>
                </p:cNvPr>
                <p:cNvPicPr/>
                <p:nvPr/>
              </p:nvPicPr>
              <p:blipFill>
                <a:blip r:embed="rId333"/>
                <a:stretch>
                  <a:fillRect/>
                </a:stretch>
              </p:blipFill>
              <p:spPr>
                <a:xfrm>
                  <a:off x="8004436" y="3254465"/>
                  <a:ext cx="208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6" name="Freihand 245">
                  <a:extLst>
                    <a:ext uri="{FF2B5EF4-FFF2-40B4-BE49-F238E27FC236}">
                      <a16:creationId xmlns:a16="http://schemas.microsoft.com/office/drawing/2014/main" id="{0F788F8C-D935-FFE6-3F84-59C931B73E84}"/>
                    </a:ext>
                  </a:extLst>
                </p14:cNvPr>
                <p14:cNvContentPartPr/>
                <p14:nvPr/>
              </p14:nvContentPartPr>
              <p14:xfrm>
                <a:off x="8414836" y="3332945"/>
                <a:ext cx="143280" cy="147960"/>
              </p14:xfrm>
            </p:contentPart>
          </mc:Choice>
          <mc:Fallback xmlns="">
            <p:pic>
              <p:nvPicPr>
                <p:cNvPr id="246" name="Freihand 245">
                  <a:extLst>
                    <a:ext uri="{FF2B5EF4-FFF2-40B4-BE49-F238E27FC236}">
                      <a16:creationId xmlns:a16="http://schemas.microsoft.com/office/drawing/2014/main" id="{0F788F8C-D935-FFE6-3F84-59C931B73E84}"/>
                    </a:ext>
                  </a:extLst>
                </p:cNvPr>
                <p:cNvPicPr/>
                <p:nvPr/>
              </p:nvPicPr>
              <p:blipFill>
                <a:blip r:embed="rId335"/>
                <a:stretch>
                  <a:fillRect/>
                </a:stretch>
              </p:blipFill>
              <p:spPr>
                <a:xfrm>
                  <a:off x="8408716" y="3326825"/>
                  <a:ext cx="155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7" name="Freihand 246">
                  <a:extLst>
                    <a:ext uri="{FF2B5EF4-FFF2-40B4-BE49-F238E27FC236}">
                      <a16:creationId xmlns:a16="http://schemas.microsoft.com/office/drawing/2014/main" id="{26F5C5D0-D9B2-C1B7-2DB6-40D3431BB931}"/>
                    </a:ext>
                  </a:extLst>
                </p14:cNvPr>
                <p14:cNvContentPartPr/>
                <p14:nvPr/>
              </p14:nvContentPartPr>
              <p14:xfrm>
                <a:off x="8602756" y="3355625"/>
                <a:ext cx="114480" cy="102240"/>
              </p14:xfrm>
            </p:contentPart>
          </mc:Choice>
          <mc:Fallback xmlns="">
            <p:pic>
              <p:nvPicPr>
                <p:cNvPr id="247" name="Freihand 246">
                  <a:extLst>
                    <a:ext uri="{FF2B5EF4-FFF2-40B4-BE49-F238E27FC236}">
                      <a16:creationId xmlns:a16="http://schemas.microsoft.com/office/drawing/2014/main" id="{26F5C5D0-D9B2-C1B7-2DB6-40D3431BB931}"/>
                    </a:ext>
                  </a:extLst>
                </p:cNvPr>
                <p:cNvPicPr/>
                <p:nvPr/>
              </p:nvPicPr>
              <p:blipFill>
                <a:blip r:embed="rId337"/>
                <a:stretch>
                  <a:fillRect/>
                </a:stretch>
              </p:blipFill>
              <p:spPr>
                <a:xfrm>
                  <a:off x="8596636" y="3349505"/>
                  <a:ext cx="126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8" name="Freihand 247">
                  <a:extLst>
                    <a:ext uri="{FF2B5EF4-FFF2-40B4-BE49-F238E27FC236}">
                      <a16:creationId xmlns:a16="http://schemas.microsoft.com/office/drawing/2014/main" id="{38B52B72-E1C6-B87D-2D16-0FB0771363C3}"/>
                    </a:ext>
                  </a:extLst>
                </p14:cNvPr>
                <p14:cNvContentPartPr/>
                <p14:nvPr/>
              </p14:nvContentPartPr>
              <p14:xfrm>
                <a:off x="8758996" y="3258785"/>
                <a:ext cx="173520" cy="161640"/>
              </p14:xfrm>
            </p:contentPart>
          </mc:Choice>
          <mc:Fallback xmlns="">
            <p:pic>
              <p:nvPicPr>
                <p:cNvPr id="248" name="Freihand 247">
                  <a:extLst>
                    <a:ext uri="{FF2B5EF4-FFF2-40B4-BE49-F238E27FC236}">
                      <a16:creationId xmlns:a16="http://schemas.microsoft.com/office/drawing/2014/main" id="{38B52B72-E1C6-B87D-2D16-0FB0771363C3}"/>
                    </a:ext>
                  </a:extLst>
                </p:cNvPr>
                <p:cNvPicPr/>
                <p:nvPr/>
              </p:nvPicPr>
              <p:blipFill>
                <a:blip r:embed="rId339"/>
                <a:stretch>
                  <a:fillRect/>
                </a:stretch>
              </p:blipFill>
              <p:spPr>
                <a:xfrm>
                  <a:off x="8752876" y="3252665"/>
                  <a:ext cx="185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0" name="Freihand 249">
                  <a:extLst>
                    <a:ext uri="{FF2B5EF4-FFF2-40B4-BE49-F238E27FC236}">
                      <a16:creationId xmlns:a16="http://schemas.microsoft.com/office/drawing/2014/main" id="{C22055F7-B701-2FD8-BCE0-8C7F2648AEEC}"/>
                    </a:ext>
                  </a:extLst>
                </p14:cNvPr>
                <p14:cNvContentPartPr/>
                <p14:nvPr/>
              </p14:nvContentPartPr>
              <p14:xfrm>
                <a:off x="9056716" y="3289025"/>
                <a:ext cx="174600" cy="127440"/>
              </p14:xfrm>
            </p:contentPart>
          </mc:Choice>
          <mc:Fallback xmlns="">
            <p:pic>
              <p:nvPicPr>
                <p:cNvPr id="250" name="Freihand 249">
                  <a:extLst>
                    <a:ext uri="{FF2B5EF4-FFF2-40B4-BE49-F238E27FC236}">
                      <a16:creationId xmlns:a16="http://schemas.microsoft.com/office/drawing/2014/main" id="{C22055F7-B701-2FD8-BCE0-8C7F2648AEEC}"/>
                    </a:ext>
                  </a:extLst>
                </p:cNvPr>
                <p:cNvPicPr/>
                <p:nvPr/>
              </p:nvPicPr>
              <p:blipFill>
                <a:blip r:embed="rId341"/>
                <a:stretch>
                  <a:fillRect/>
                </a:stretch>
              </p:blipFill>
              <p:spPr>
                <a:xfrm>
                  <a:off x="9050596" y="3282905"/>
                  <a:ext cx="186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1" name="Freihand 250">
                  <a:extLst>
                    <a:ext uri="{FF2B5EF4-FFF2-40B4-BE49-F238E27FC236}">
                      <a16:creationId xmlns:a16="http://schemas.microsoft.com/office/drawing/2014/main" id="{53B24CE8-572A-E807-9152-653E7CCED9F8}"/>
                    </a:ext>
                  </a:extLst>
                </p14:cNvPr>
                <p14:cNvContentPartPr/>
                <p14:nvPr/>
              </p14:nvContentPartPr>
              <p14:xfrm>
                <a:off x="9314476" y="3173105"/>
                <a:ext cx="175320" cy="220320"/>
              </p14:xfrm>
            </p:contentPart>
          </mc:Choice>
          <mc:Fallback xmlns="">
            <p:pic>
              <p:nvPicPr>
                <p:cNvPr id="251" name="Freihand 250">
                  <a:extLst>
                    <a:ext uri="{FF2B5EF4-FFF2-40B4-BE49-F238E27FC236}">
                      <a16:creationId xmlns:a16="http://schemas.microsoft.com/office/drawing/2014/main" id="{53B24CE8-572A-E807-9152-653E7CCED9F8}"/>
                    </a:ext>
                  </a:extLst>
                </p:cNvPr>
                <p:cNvPicPr/>
                <p:nvPr/>
              </p:nvPicPr>
              <p:blipFill>
                <a:blip r:embed="rId343"/>
                <a:stretch>
                  <a:fillRect/>
                </a:stretch>
              </p:blipFill>
              <p:spPr>
                <a:xfrm>
                  <a:off x="9308356" y="3166985"/>
                  <a:ext cx="187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3" name="Freihand 252">
                  <a:extLst>
                    <a:ext uri="{FF2B5EF4-FFF2-40B4-BE49-F238E27FC236}">
                      <a16:creationId xmlns:a16="http://schemas.microsoft.com/office/drawing/2014/main" id="{457587CD-5832-772F-BEDD-B5FDE710B6CA}"/>
                    </a:ext>
                  </a:extLst>
                </p14:cNvPr>
                <p14:cNvContentPartPr/>
                <p14:nvPr/>
              </p14:nvContentPartPr>
              <p14:xfrm>
                <a:off x="9554596" y="3170945"/>
                <a:ext cx="121320" cy="213120"/>
              </p14:xfrm>
            </p:contentPart>
          </mc:Choice>
          <mc:Fallback xmlns="">
            <p:pic>
              <p:nvPicPr>
                <p:cNvPr id="253" name="Freihand 252">
                  <a:extLst>
                    <a:ext uri="{FF2B5EF4-FFF2-40B4-BE49-F238E27FC236}">
                      <a16:creationId xmlns:a16="http://schemas.microsoft.com/office/drawing/2014/main" id="{457587CD-5832-772F-BEDD-B5FDE710B6CA}"/>
                    </a:ext>
                  </a:extLst>
                </p:cNvPr>
                <p:cNvPicPr/>
                <p:nvPr/>
              </p:nvPicPr>
              <p:blipFill>
                <a:blip r:embed="rId345"/>
                <a:stretch>
                  <a:fillRect/>
                </a:stretch>
              </p:blipFill>
              <p:spPr>
                <a:xfrm>
                  <a:off x="9548476" y="3164825"/>
                  <a:ext cx="133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4" name="Freihand 253">
                  <a:extLst>
                    <a:ext uri="{FF2B5EF4-FFF2-40B4-BE49-F238E27FC236}">
                      <a16:creationId xmlns:a16="http://schemas.microsoft.com/office/drawing/2014/main" id="{8101A438-DB51-918B-5EE3-5B431DC6F495}"/>
                    </a:ext>
                  </a:extLst>
                </p14:cNvPr>
                <p14:cNvContentPartPr/>
                <p14:nvPr/>
              </p14:nvContentPartPr>
              <p14:xfrm>
                <a:off x="9694996" y="3256985"/>
                <a:ext cx="82080" cy="127800"/>
              </p14:xfrm>
            </p:contentPart>
          </mc:Choice>
          <mc:Fallback xmlns="">
            <p:pic>
              <p:nvPicPr>
                <p:cNvPr id="254" name="Freihand 253">
                  <a:extLst>
                    <a:ext uri="{FF2B5EF4-FFF2-40B4-BE49-F238E27FC236}">
                      <a16:creationId xmlns:a16="http://schemas.microsoft.com/office/drawing/2014/main" id="{8101A438-DB51-918B-5EE3-5B431DC6F495}"/>
                    </a:ext>
                  </a:extLst>
                </p:cNvPr>
                <p:cNvPicPr/>
                <p:nvPr/>
              </p:nvPicPr>
              <p:blipFill>
                <a:blip r:embed="rId347"/>
                <a:stretch>
                  <a:fillRect/>
                </a:stretch>
              </p:blipFill>
              <p:spPr>
                <a:xfrm>
                  <a:off x="9688876" y="3250865"/>
                  <a:ext cx="94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5" name="Freihand 254">
                  <a:extLst>
                    <a:ext uri="{FF2B5EF4-FFF2-40B4-BE49-F238E27FC236}">
                      <a16:creationId xmlns:a16="http://schemas.microsoft.com/office/drawing/2014/main" id="{591CF212-87B5-1A0A-7B7B-00CFD7EC0E32}"/>
                    </a:ext>
                  </a:extLst>
                </p14:cNvPr>
                <p14:cNvContentPartPr/>
                <p14:nvPr/>
              </p14:nvContentPartPr>
              <p14:xfrm>
                <a:off x="9934036" y="3239345"/>
                <a:ext cx="111960" cy="121320"/>
              </p14:xfrm>
            </p:contentPart>
          </mc:Choice>
          <mc:Fallback xmlns="">
            <p:pic>
              <p:nvPicPr>
                <p:cNvPr id="255" name="Freihand 254">
                  <a:extLst>
                    <a:ext uri="{FF2B5EF4-FFF2-40B4-BE49-F238E27FC236}">
                      <a16:creationId xmlns:a16="http://schemas.microsoft.com/office/drawing/2014/main" id="{591CF212-87B5-1A0A-7B7B-00CFD7EC0E32}"/>
                    </a:ext>
                  </a:extLst>
                </p:cNvPr>
                <p:cNvPicPr/>
                <p:nvPr/>
              </p:nvPicPr>
              <p:blipFill>
                <a:blip r:embed="rId349"/>
                <a:stretch>
                  <a:fillRect/>
                </a:stretch>
              </p:blipFill>
              <p:spPr>
                <a:xfrm>
                  <a:off x="9927916" y="3233225"/>
                  <a:ext cx="124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6" name="Freihand 255">
                  <a:extLst>
                    <a:ext uri="{FF2B5EF4-FFF2-40B4-BE49-F238E27FC236}">
                      <a16:creationId xmlns:a16="http://schemas.microsoft.com/office/drawing/2014/main" id="{B082882F-857E-EEF7-032F-12904E4BE6B4}"/>
                    </a:ext>
                  </a:extLst>
                </p14:cNvPr>
                <p14:cNvContentPartPr/>
                <p14:nvPr/>
              </p14:nvContentPartPr>
              <p14:xfrm>
                <a:off x="10098916" y="3139625"/>
                <a:ext cx="106920" cy="220320"/>
              </p14:xfrm>
            </p:contentPart>
          </mc:Choice>
          <mc:Fallback xmlns="">
            <p:pic>
              <p:nvPicPr>
                <p:cNvPr id="256" name="Freihand 255">
                  <a:extLst>
                    <a:ext uri="{FF2B5EF4-FFF2-40B4-BE49-F238E27FC236}">
                      <a16:creationId xmlns:a16="http://schemas.microsoft.com/office/drawing/2014/main" id="{B082882F-857E-EEF7-032F-12904E4BE6B4}"/>
                    </a:ext>
                  </a:extLst>
                </p:cNvPr>
                <p:cNvPicPr/>
                <p:nvPr/>
              </p:nvPicPr>
              <p:blipFill>
                <a:blip r:embed="rId351"/>
                <a:stretch>
                  <a:fillRect/>
                </a:stretch>
              </p:blipFill>
              <p:spPr>
                <a:xfrm>
                  <a:off x="10092796" y="3133505"/>
                  <a:ext cx="119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7" name="Freihand 256">
                  <a:extLst>
                    <a:ext uri="{FF2B5EF4-FFF2-40B4-BE49-F238E27FC236}">
                      <a16:creationId xmlns:a16="http://schemas.microsoft.com/office/drawing/2014/main" id="{B316D31C-BC42-8790-0C2F-9F5D9F3D19F9}"/>
                    </a:ext>
                  </a:extLst>
                </p14:cNvPr>
                <p14:cNvContentPartPr/>
                <p14:nvPr/>
              </p14:nvContentPartPr>
              <p14:xfrm>
                <a:off x="10254076" y="3221705"/>
                <a:ext cx="247680" cy="91440"/>
              </p14:xfrm>
            </p:contentPart>
          </mc:Choice>
          <mc:Fallback xmlns="">
            <p:pic>
              <p:nvPicPr>
                <p:cNvPr id="257" name="Freihand 256">
                  <a:extLst>
                    <a:ext uri="{FF2B5EF4-FFF2-40B4-BE49-F238E27FC236}">
                      <a16:creationId xmlns:a16="http://schemas.microsoft.com/office/drawing/2014/main" id="{B316D31C-BC42-8790-0C2F-9F5D9F3D19F9}"/>
                    </a:ext>
                  </a:extLst>
                </p:cNvPr>
                <p:cNvPicPr/>
                <p:nvPr/>
              </p:nvPicPr>
              <p:blipFill>
                <a:blip r:embed="rId353"/>
                <a:stretch>
                  <a:fillRect/>
                </a:stretch>
              </p:blipFill>
              <p:spPr>
                <a:xfrm>
                  <a:off x="10247956" y="3215585"/>
                  <a:ext cx="259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6" name="Freihand 265">
                  <a:extLst>
                    <a:ext uri="{FF2B5EF4-FFF2-40B4-BE49-F238E27FC236}">
                      <a16:creationId xmlns:a16="http://schemas.microsoft.com/office/drawing/2014/main" id="{D0876E34-AAFA-1537-2CE5-D5930AA3F28B}"/>
                    </a:ext>
                  </a:extLst>
                </p14:cNvPr>
                <p14:cNvContentPartPr/>
                <p14:nvPr/>
              </p14:nvContentPartPr>
              <p14:xfrm>
                <a:off x="10723876" y="3111185"/>
                <a:ext cx="373320" cy="355320"/>
              </p14:xfrm>
            </p:contentPart>
          </mc:Choice>
          <mc:Fallback xmlns="">
            <p:pic>
              <p:nvPicPr>
                <p:cNvPr id="266" name="Freihand 265">
                  <a:extLst>
                    <a:ext uri="{FF2B5EF4-FFF2-40B4-BE49-F238E27FC236}">
                      <a16:creationId xmlns:a16="http://schemas.microsoft.com/office/drawing/2014/main" id="{D0876E34-AAFA-1537-2CE5-D5930AA3F28B}"/>
                    </a:ext>
                  </a:extLst>
                </p:cNvPr>
                <p:cNvPicPr/>
                <p:nvPr/>
              </p:nvPicPr>
              <p:blipFill>
                <a:blip r:embed="rId355"/>
                <a:stretch>
                  <a:fillRect/>
                </a:stretch>
              </p:blipFill>
              <p:spPr>
                <a:xfrm>
                  <a:off x="10717756" y="3105065"/>
                  <a:ext cx="3855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7" name="Freihand 266">
                  <a:extLst>
                    <a:ext uri="{FF2B5EF4-FFF2-40B4-BE49-F238E27FC236}">
                      <a16:creationId xmlns:a16="http://schemas.microsoft.com/office/drawing/2014/main" id="{EB0EBC0D-1D3F-082A-6A2B-B8C7E4C40FD3}"/>
                    </a:ext>
                  </a:extLst>
                </p14:cNvPr>
                <p14:cNvContentPartPr/>
                <p14:nvPr/>
              </p14:nvContentPartPr>
              <p14:xfrm>
                <a:off x="6569116" y="3757385"/>
                <a:ext cx="95400" cy="203400"/>
              </p14:xfrm>
            </p:contentPart>
          </mc:Choice>
          <mc:Fallback xmlns="">
            <p:pic>
              <p:nvPicPr>
                <p:cNvPr id="267" name="Freihand 266">
                  <a:extLst>
                    <a:ext uri="{FF2B5EF4-FFF2-40B4-BE49-F238E27FC236}">
                      <a16:creationId xmlns:a16="http://schemas.microsoft.com/office/drawing/2014/main" id="{EB0EBC0D-1D3F-082A-6A2B-B8C7E4C40FD3}"/>
                    </a:ext>
                  </a:extLst>
                </p:cNvPr>
                <p:cNvPicPr/>
                <p:nvPr/>
              </p:nvPicPr>
              <p:blipFill>
                <a:blip r:embed="rId357"/>
                <a:stretch>
                  <a:fillRect/>
                </a:stretch>
              </p:blipFill>
              <p:spPr>
                <a:xfrm>
                  <a:off x="6562996" y="3751265"/>
                  <a:ext cx="107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8" name="Freihand 267">
                  <a:extLst>
                    <a:ext uri="{FF2B5EF4-FFF2-40B4-BE49-F238E27FC236}">
                      <a16:creationId xmlns:a16="http://schemas.microsoft.com/office/drawing/2014/main" id="{A771E11A-CD59-13EA-BE7F-06B75AC7E6A5}"/>
                    </a:ext>
                  </a:extLst>
                </p14:cNvPr>
                <p14:cNvContentPartPr/>
                <p14:nvPr/>
              </p14:nvContentPartPr>
              <p14:xfrm>
                <a:off x="6604756" y="3756665"/>
                <a:ext cx="157320" cy="190080"/>
              </p14:xfrm>
            </p:contentPart>
          </mc:Choice>
          <mc:Fallback xmlns="">
            <p:pic>
              <p:nvPicPr>
                <p:cNvPr id="268" name="Freihand 267">
                  <a:extLst>
                    <a:ext uri="{FF2B5EF4-FFF2-40B4-BE49-F238E27FC236}">
                      <a16:creationId xmlns:a16="http://schemas.microsoft.com/office/drawing/2014/main" id="{A771E11A-CD59-13EA-BE7F-06B75AC7E6A5}"/>
                    </a:ext>
                  </a:extLst>
                </p:cNvPr>
                <p:cNvPicPr/>
                <p:nvPr/>
              </p:nvPicPr>
              <p:blipFill>
                <a:blip r:embed="rId359"/>
                <a:stretch>
                  <a:fillRect/>
                </a:stretch>
              </p:blipFill>
              <p:spPr>
                <a:xfrm>
                  <a:off x="6598636" y="3750545"/>
                  <a:ext cx="169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9" name="Freihand 268">
                  <a:extLst>
                    <a:ext uri="{FF2B5EF4-FFF2-40B4-BE49-F238E27FC236}">
                      <a16:creationId xmlns:a16="http://schemas.microsoft.com/office/drawing/2014/main" id="{7E53A242-F4C4-DD96-04FE-C889C084871B}"/>
                    </a:ext>
                  </a:extLst>
                </p14:cNvPr>
                <p14:cNvContentPartPr/>
                <p14:nvPr/>
              </p14:nvContentPartPr>
              <p14:xfrm>
                <a:off x="6792316" y="3751985"/>
                <a:ext cx="210600" cy="227880"/>
              </p14:xfrm>
            </p:contentPart>
          </mc:Choice>
          <mc:Fallback xmlns="">
            <p:pic>
              <p:nvPicPr>
                <p:cNvPr id="269" name="Freihand 268">
                  <a:extLst>
                    <a:ext uri="{FF2B5EF4-FFF2-40B4-BE49-F238E27FC236}">
                      <a16:creationId xmlns:a16="http://schemas.microsoft.com/office/drawing/2014/main" id="{7E53A242-F4C4-DD96-04FE-C889C084871B}"/>
                    </a:ext>
                  </a:extLst>
                </p:cNvPr>
                <p:cNvPicPr/>
                <p:nvPr/>
              </p:nvPicPr>
              <p:blipFill>
                <a:blip r:embed="rId361"/>
                <a:stretch>
                  <a:fillRect/>
                </a:stretch>
              </p:blipFill>
              <p:spPr>
                <a:xfrm>
                  <a:off x="6786196" y="3745865"/>
                  <a:ext cx="222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0" name="Freihand 269">
                  <a:extLst>
                    <a:ext uri="{FF2B5EF4-FFF2-40B4-BE49-F238E27FC236}">
                      <a16:creationId xmlns:a16="http://schemas.microsoft.com/office/drawing/2014/main" id="{E5034530-6569-055C-46C2-49A8E55CBA0D}"/>
                    </a:ext>
                  </a:extLst>
                </p14:cNvPr>
                <p14:cNvContentPartPr/>
                <p14:nvPr/>
              </p14:nvContentPartPr>
              <p14:xfrm>
                <a:off x="7056916" y="3676025"/>
                <a:ext cx="28080" cy="100440"/>
              </p14:xfrm>
            </p:contentPart>
          </mc:Choice>
          <mc:Fallback xmlns="">
            <p:pic>
              <p:nvPicPr>
                <p:cNvPr id="270" name="Freihand 269">
                  <a:extLst>
                    <a:ext uri="{FF2B5EF4-FFF2-40B4-BE49-F238E27FC236}">
                      <a16:creationId xmlns:a16="http://schemas.microsoft.com/office/drawing/2014/main" id="{E5034530-6569-055C-46C2-49A8E55CBA0D}"/>
                    </a:ext>
                  </a:extLst>
                </p:cNvPr>
                <p:cNvPicPr/>
                <p:nvPr/>
              </p:nvPicPr>
              <p:blipFill>
                <a:blip r:embed="rId363"/>
                <a:stretch>
                  <a:fillRect/>
                </a:stretch>
              </p:blipFill>
              <p:spPr>
                <a:xfrm>
                  <a:off x="7050796" y="3669905"/>
                  <a:ext cx="40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5" name="Freihand 274">
                  <a:extLst>
                    <a:ext uri="{FF2B5EF4-FFF2-40B4-BE49-F238E27FC236}">
                      <a16:creationId xmlns:a16="http://schemas.microsoft.com/office/drawing/2014/main" id="{2E5D68A6-19A0-D857-CB39-AE1D988A2FDA}"/>
                    </a:ext>
                  </a:extLst>
                </p14:cNvPr>
                <p14:cNvContentPartPr/>
                <p14:nvPr/>
              </p14:nvContentPartPr>
              <p14:xfrm>
                <a:off x="6071596" y="4235825"/>
                <a:ext cx="231840" cy="255600"/>
              </p14:xfrm>
            </p:contentPart>
          </mc:Choice>
          <mc:Fallback xmlns="">
            <p:pic>
              <p:nvPicPr>
                <p:cNvPr id="275" name="Freihand 274">
                  <a:extLst>
                    <a:ext uri="{FF2B5EF4-FFF2-40B4-BE49-F238E27FC236}">
                      <a16:creationId xmlns:a16="http://schemas.microsoft.com/office/drawing/2014/main" id="{2E5D68A6-19A0-D857-CB39-AE1D988A2FDA}"/>
                    </a:ext>
                  </a:extLst>
                </p:cNvPr>
                <p:cNvPicPr/>
                <p:nvPr/>
              </p:nvPicPr>
              <p:blipFill>
                <a:blip r:embed="rId365"/>
                <a:stretch>
                  <a:fillRect/>
                </a:stretch>
              </p:blipFill>
              <p:spPr>
                <a:xfrm>
                  <a:off x="6065476" y="4229705"/>
                  <a:ext cx="244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6" name="Freihand 275">
                  <a:extLst>
                    <a:ext uri="{FF2B5EF4-FFF2-40B4-BE49-F238E27FC236}">
                      <a16:creationId xmlns:a16="http://schemas.microsoft.com/office/drawing/2014/main" id="{CEAD8F38-CB08-CA31-D3EF-2E50B0EC6573}"/>
                    </a:ext>
                  </a:extLst>
                </p14:cNvPr>
                <p14:cNvContentPartPr/>
                <p14:nvPr/>
              </p14:nvContentPartPr>
              <p14:xfrm>
                <a:off x="6420076" y="4372985"/>
                <a:ext cx="23040" cy="8640"/>
              </p14:xfrm>
            </p:contentPart>
          </mc:Choice>
          <mc:Fallback xmlns="">
            <p:pic>
              <p:nvPicPr>
                <p:cNvPr id="276" name="Freihand 275">
                  <a:extLst>
                    <a:ext uri="{FF2B5EF4-FFF2-40B4-BE49-F238E27FC236}">
                      <a16:creationId xmlns:a16="http://schemas.microsoft.com/office/drawing/2014/main" id="{CEAD8F38-CB08-CA31-D3EF-2E50B0EC6573}"/>
                    </a:ext>
                  </a:extLst>
                </p:cNvPr>
                <p:cNvPicPr/>
                <p:nvPr/>
              </p:nvPicPr>
              <p:blipFill>
                <a:blip r:embed="rId367"/>
                <a:stretch>
                  <a:fillRect/>
                </a:stretch>
              </p:blipFill>
              <p:spPr>
                <a:xfrm>
                  <a:off x="6413956" y="4366865"/>
                  <a:ext cx="35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7" name="Freihand 276">
                  <a:extLst>
                    <a:ext uri="{FF2B5EF4-FFF2-40B4-BE49-F238E27FC236}">
                      <a16:creationId xmlns:a16="http://schemas.microsoft.com/office/drawing/2014/main" id="{7D809382-6FE3-1EA1-EDC2-32F8539FC81F}"/>
                    </a:ext>
                  </a:extLst>
                </p14:cNvPr>
                <p14:cNvContentPartPr/>
                <p14:nvPr/>
              </p14:nvContentPartPr>
              <p14:xfrm>
                <a:off x="6214156" y="4381625"/>
                <a:ext cx="344160" cy="309960"/>
              </p14:xfrm>
            </p:contentPart>
          </mc:Choice>
          <mc:Fallback xmlns="">
            <p:pic>
              <p:nvPicPr>
                <p:cNvPr id="277" name="Freihand 276">
                  <a:extLst>
                    <a:ext uri="{FF2B5EF4-FFF2-40B4-BE49-F238E27FC236}">
                      <a16:creationId xmlns:a16="http://schemas.microsoft.com/office/drawing/2014/main" id="{7D809382-6FE3-1EA1-EDC2-32F8539FC81F}"/>
                    </a:ext>
                  </a:extLst>
                </p:cNvPr>
                <p:cNvPicPr/>
                <p:nvPr/>
              </p:nvPicPr>
              <p:blipFill>
                <a:blip r:embed="rId369"/>
                <a:stretch>
                  <a:fillRect/>
                </a:stretch>
              </p:blipFill>
              <p:spPr>
                <a:xfrm>
                  <a:off x="6208036" y="4375505"/>
                  <a:ext cx="356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8" name="Freihand 277">
                  <a:extLst>
                    <a:ext uri="{FF2B5EF4-FFF2-40B4-BE49-F238E27FC236}">
                      <a16:creationId xmlns:a16="http://schemas.microsoft.com/office/drawing/2014/main" id="{C08A3FC7-08EB-217F-086A-56383B6F20EF}"/>
                    </a:ext>
                  </a:extLst>
                </p14:cNvPr>
                <p14:cNvContentPartPr/>
                <p14:nvPr/>
              </p14:nvContentPartPr>
              <p14:xfrm>
                <a:off x="6623836" y="4219265"/>
                <a:ext cx="226440" cy="410400"/>
              </p14:xfrm>
            </p:contentPart>
          </mc:Choice>
          <mc:Fallback xmlns="">
            <p:pic>
              <p:nvPicPr>
                <p:cNvPr id="278" name="Freihand 277">
                  <a:extLst>
                    <a:ext uri="{FF2B5EF4-FFF2-40B4-BE49-F238E27FC236}">
                      <a16:creationId xmlns:a16="http://schemas.microsoft.com/office/drawing/2014/main" id="{C08A3FC7-08EB-217F-086A-56383B6F20EF}"/>
                    </a:ext>
                  </a:extLst>
                </p:cNvPr>
                <p:cNvPicPr/>
                <p:nvPr/>
              </p:nvPicPr>
              <p:blipFill>
                <a:blip r:embed="rId371"/>
                <a:stretch>
                  <a:fillRect/>
                </a:stretch>
              </p:blipFill>
              <p:spPr>
                <a:xfrm>
                  <a:off x="6617716" y="4213145"/>
                  <a:ext cx="2386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9" name="Freihand 278">
                  <a:extLst>
                    <a:ext uri="{FF2B5EF4-FFF2-40B4-BE49-F238E27FC236}">
                      <a16:creationId xmlns:a16="http://schemas.microsoft.com/office/drawing/2014/main" id="{52CB5328-5D36-F957-D375-72032A99817A}"/>
                    </a:ext>
                  </a:extLst>
                </p14:cNvPr>
                <p14:cNvContentPartPr/>
                <p14:nvPr/>
              </p14:nvContentPartPr>
              <p14:xfrm>
                <a:off x="6820756" y="4234745"/>
                <a:ext cx="118440" cy="205200"/>
              </p14:xfrm>
            </p:contentPart>
          </mc:Choice>
          <mc:Fallback xmlns="">
            <p:pic>
              <p:nvPicPr>
                <p:cNvPr id="279" name="Freihand 278">
                  <a:extLst>
                    <a:ext uri="{FF2B5EF4-FFF2-40B4-BE49-F238E27FC236}">
                      <a16:creationId xmlns:a16="http://schemas.microsoft.com/office/drawing/2014/main" id="{52CB5328-5D36-F957-D375-72032A99817A}"/>
                    </a:ext>
                  </a:extLst>
                </p:cNvPr>
                <p:cNvPicPr/>
                <p:nvPr/>
              </p:nvPicPr>
              <p:blipFill>
                <a:blip r:embed="rId373"/>
                <a:stretch>
                  <a:fillRect/>
                </a:stretch>
              </p:blipFill>
              <p:spPr>
                <a:xfrm>
                  <a:off x="6814636" y="4228625"/>
                  <a:ext cx="130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0" name="Freihand 279">
                  <a:extLst>
                    <a:ext uri="{FF2B5EF4-FFF2-40B4-BE49-F238E27FC236}">
                      <a16:creationId xmlns:a16="http://schemas.microsoft.com/office/drawing/2014/main" id="{7B6DF774-3CDE-3DA8-8B63-1F9C34110EE3}"/>
                    </a:ext>
                  </a:extLst>
                </p14:cNvPr>
                <p14:cNvContentPartPr/>
                <p14:nvPr/>
              </p14:nvContentPartPr>
              <p14:xfrm>
                <a:off x="6975556" y="4178945"/>
                <a:ext cx="163800" cy="221400"/>
              </p14:xfrm>
            </p:contentPart>
          </mc:Choice>
          <mc:Fallback xmlns="">
            <p:pic>
              <p:nvPicPr>
                <p:cNvPr id="280" name="Freihand 279">
                  <a:extLst>
                    <a:ext uri="{FF2B5EF4-FFF2-40B4-BE49-F238E27FC236}">
                      <a16:creationId xmlns:a16="http://schemas.microsoft.com/office/drawing/2014/main" id="{7B6DF774-3CDE-3DA8-8B63-1F9C34110EE3}"/>
                    </a:ext>
                  </a:extLst>
                </p:cNvPr>
                <p:cNvPicPr/>
                <p:nvPr/>
              </p:nvPicPr>
              <p:blipFill>
                <a:blip r:embed="rId375"/>
                <a:stretch>
                  <a:fillRect/>
                </a:stretch>
              </p:blipFill>
              <p:spPr>
                <a:xfrm>
                  <a:off x="6969436" y="4172825"/>
                  <a:ext cx="176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1" name="Freihand 280">
                  <a:extLst>
                    <a:ext uri="{FF2B5EF4-FFF2-40B4-BE49-F238E27FC236}">
                      <a16:creationId xmlns:a16="http://schemas.microsoft.com/office/drawing/2014/main" id="{D2242F52-F1A9-C4BD-138B-63A61B8B0211}"/>
                    </a:ext>
                  </a:extLst>
                </p14:cNvPr>
                <p14:cNvContentPartPr/>
                <p14:nvPr/>
              </p14:nvContentPartPr>
              <p14:xfrm>
                <a:off x="7149796" y="4209185"/>
                <a:ext cx="103680" cy="378360"/>
              </p14:xfrm>
            </p:contentPart>
          </mc:Choice>
          <mc:Fallback xmlns="">
            <p:pic>
              <p:nvPicPr>
                <p:cNvPr id="281" name="Freihand 280">
                  <a:extLst>
                    <a:ext uri="{FF2B5EF4-FFF2-40B4-BE49-F238E27FC236}">
                      <a16:creationId xmlns:a16="http://schemas.microsoft.com/office/drawing/2014/main" id="{D2242F52-F1A9-C4BD-138B-63A61B8B0211}"/>
                    </a:ext>
                  </a:extLst>
                </p:cNvPr>
                <p:cNvPicPr/>
                <p:nvPr/>
              </p:nvPicPr>
              <p:blipFill>
                <a:blip r:embed="rId377"/>
                <a:stretch>
                  <a:fillRect/>
                </a:stretch>
              </p:blipFill>
              <p:spPr>
                <a:xfrm>
                  <a:off x="7143676" y="4203065"/>
                  <a:ext cx="1159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2" name="Freihand 281">
                  <a:extLst>
                    <a:ext uri="{FF2B5EF4-FFF2-40B4-BE49-F238E27FC236}">
                      <a16:creationId xmlns:a16="http://schemas.microsoft.com/office/drawing/2014/main" id="{2BD58724-036B-BB4F-BC17-4916A45616C7}"/>
                    </a:ext>
                  </a:extLst>
                </p14:cNvPr>
                <p14:cNvContentPartPr/>
                <p14:nvPr/>
              </p14:nvContentPartPr>
              <p14:xfrm>
                <a:off x="7467316" y="4063385"/>
                <a:ext cx="419400" cy="543600"/>
              </p14:xfrm>
            </p:contentPart>
          </mc:Choice>
          <mc:Fallback xmlns="">
            <p:pic>
              <p:nvPicPr>
                <p:cNvPr id="282" name="Freihand 281">
                  <a:extLst>
                    <a:ext uri="{FF2B5EF4-FFF2-40B4-BE49-F238E27FC236}">
                      <a16:creationId xmlns:a16="http://schemas.microsoft.com/office/drawing/2014/main" id="{2BD58724-036B-BB4F-BC17-4916A45616C7}"/>
                    </a:ext>
                  </a:extLst>
                </p:cNvPr>
                <p:cNvPicPr/>
                <p:nvPr/>
              </p:nvPicPr>
              <p:blipFill>
                <a:blip r:embed="rId379"/>
                <a:stretch>
                  <a:fillRect/>
                </a:stretch>
              </p:blipFill>
              <p:spPr>
                <a:xfrm>
                  <a:off x="7461196" y="4057265"/>
                  <a:ext cx="4316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3" name="Freihand 282">
                  <a:extLst>
                    <a:ext uri="{FF2B5EF4-FFF2-40B4-BE49-F238E27FC236}">
                      <a16:creationId xmlns:a16="http://schemas.microsoft.com/office/drawing/2014/main" id="{A25AA1BB-3FC2-6C00-0434-709A597B86F3}"/>
                    </a:ext>
                  </a:extLst>
                </p14:cNvPr>
                <p14:cNvContentPartPr/>
                <p14:nvPr/>
              </p14:nvContentPartPr>
              <p14:xfrm>
                <a:off x="7666396" y="4043945"/>
                <a:ext cx="8280" cy="2880"/>
              </p14:xfrm>
            </p:contentPart>
          </mc:Choice>
          <mc:Fallback xmlns="">
            <p:pic>
              <p:nvPicPr>
                <p:cNvPr id="283" name="Freihand 282">
                  <a:extLst>
                    <a:ext uri="{FF2B5EF4-FFF2-40B4-BE49-F238E27FC236}">
                      <a16:creationId xmlns:a16="http://schemas.microsoft.com/office/drawing/2014/main" id="{A25AA1BB-3FC2-6C00-0434-709A597B86F3}"/>
                    </a:ext>
                  </a:extLst>
                </p:cNvPr>
                <p:cNvPicPr/>
                <p:nvPr/>
              </p:nvPicPr>
              <p:blipFill>
                <a:blip r:embed="rId381"/>
                <a:stretch>
                  <a:fillRect/>
                </a:stretch>
              </p:blipFill>
              <p:spPr>
                <a:xfrm>
                  <a:off x="7660276" y="4037825"/>
                  <a:ext cx="20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4" name="Freihand 283">
                  <a:extLst>
                    <a:ext uri="{FF2B5EF4-FFF2-40B4-BE49-F238E27FC236}">
                      <a16:creationId xmlns:a16="http://schemas.microsoft.com/office/drawing/2014/main" id="{D58D145B-6440-73C3-AD7E-D34C17CE9FBE}"/>
                    </a:ext>
                  </a:extLst>
                </p14:cNvPr>
                <p14:cNvContentPartPr/>
                <p14:nvPr/>
              </p14:nvContentPartPr>
              <p14:xfrm>
                <a:off x="6154036" y="4691585"/>
                <a:ext cx="303840" cy="264600"/>
              </p14:xfrm>
            </p:contentPart>
          </mc:Choice>
          <mc:Fallback xmlns="">
            <p:pic>
              <p:nvPicPr>
                <p:cNvPr id="284" name="Freihand 283">
                  <a:extLst>
                    <a:ext uri="{FF2B5EF4-FFF2-40B4-BE49-F238E27FC236}">
                      <a16:creationId xmlns:a16="http://schemas.microsoft.com/office/drawing/2014/main" id="{D58D145B-6440-73C3-AD7E-D34C17CE9FBE}"/>
                    </a:ext>
                  </a:extLst>
                </p:cNvPr>
                <p:cNvPicPr/>
                <p:nvPr/>
              </p:nvPicPr>
              <p:blipFill>
                <a:blip r:embed="rId383"/>
                <a:stretch>
                  <a:fillRect/>
                </a:stretch>
              </p:blipFill>
              <p:spPr>
                <a:xfrm>
                  <a:off x="6147916" y="4685465"/>
                  <a:ext cx="316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5" name="Freihand 284">
                  <a:extLst>
                    <a:ext uri="{FF2B5EF4-FFF2-40B4-BE49-F238E27FC236}">
                      <a16:creationId xmlns:a16="http://schemas.microsoft.com/office/drawing/2014/main" id="{76FDA5C2-58D6-9C50-862D-28627AA7A997}"/>
                    </a:ext>
                  </a:extLst>
                </p14:cNvPr>
                <p14:cNvContentPartPr/>
                <p14:nvPr/>
              </p14:nvContentPartPr>
              <p14:xfrm>
                <a:off x="6479116" y="4774025"/>
                <a:ext cx="218520" cy="120240"/>
              </p14:xfrm>
            </p:contentPart>
          </mc:Choice>
          <mc:Fallback xmlns="">
            <p:pic>
              <p:nvPicPr>
                <p:cNvPr id="285" name="Freihand 284">
                  <a:extLst>
                    <a:ext uri="{FF2B5EF4-FFF2-40B4-BE49-F238E27FC236}">
                      <a16:creationId xmlns:a16="http://schemas.microsoft.com/office/drawing/2014/main" id="{76FDA5C2-58D6-9C50-862D-28627AA7A997}"/>
                    </a:ext>
                  </a:extLst>
                </p:cNvPr>
                <p:cNvPicPr/>
                <p:nvPr/>
              </p:nvPicPr>
              <p:blipFill>
                <a:blip r:embed="rId385"/>
                <a:stretch>
                  <a:fillRect/>
                </a:stretch>
              </p:blipFill>
              <p:spPr>
                <a:xfrm>
                  <a:off x="6472996" y="4767905"/>
                  <a:ext cx="230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6" name="Freihand 285">
                  <a:extLst>
                    <a:ext uri="{FF2B5EF4-FFF2-40B4-BE49-F238E27FC236}">
                      <a16:creationId xmlns:a16="http://schemas.microsoft.com/office/drawing/2014/main" id="{CA7D2B9B-CBFD-4C19-036D-C7A06ACE55B5}"/>
                    </a:ext>
                  </a:extLst>
                </p14:cNvPr>
                <p14:cNvContentPartPr/>
                <p14:nvPr/>
              </p14:nvContentPartPr>
              <p14:xfrm>
                <a:off x="6983116" y="4676465"/>
                <a:ext cx="74160" cy="208800"/>
              </p14:xfrm>
            </p:contentPart>
          </mc:Choice>
          <mc:Fallback xmlns="">
            <p:pic>
              <p:nvPicPr>
                <p:cNvPr id="286" name="Freihand 285">
                  <a:extLst>
                    <a:ext uri="{FF2B5EF4-FFF2-40B4-BE49-F238E27FC236}">
                      <a16:creationId xmlns:a16="http://schemas.microsoft.com/office/drawing/2014/main" id="{CA7D2B9B-CBFD-4C19-036D-C7A06ACE55B5}"/>
                    </a:ext>
                  </a:extLst>
                </p:cNvPr>
                <p:cNvPicPr/>
                <p:nvPr/>
              </p:nvPicPr>
              <p:blipFill>
                <a:blip r:embed="rId387"/>
                <a:stretch>
                  <a:fillRect/>
                </a:stretch>
              </p:blipFill>
              <p:spPr>
                <a:xfrm>
                  <a:off x="6976996" y="4670345"/>
                  <a:ext cx="86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7" name="Freihand 286">
                  <a:extLst>
                    <a:ext uri="{FF2B5EF4-FFF2-40B4-BE49-F238E27FC236}">
                      <a16:creationId xmlns:a16="http://schemas.microsoft.com/office/drawing/2014/main" id="{968E1611-00CD-B856-49E2-530CAC6A8F39}"/>
                    </a:ext>
                  </a:extLst>
                </p14:cNvPr>
                <p14:cNvContentPartPr/>
                <p14:nvPr/>
              </p14:nvContentPartPr>
              <p14:xfrm>
                <a:off x="6986716" y="4709945"/>
                <a:ext cx="133920" cy="154080"/>
              </p14:xfrm>
            </p:contentPart>
          </mc:Choice>
          <mc:Fallback xmlns="">
            <p:pic>
              <p:nvPicPr>
                <p:cNvPr id="287" name="Freihand 286">
                  <a:extLst>
                    <a:ext uri="{FF2B5EF4-FFF2-40B4-BE49-F238E27FC236}">
                      <a16:creationId xmlns:a16="http://schemas.microsoft.com/office/drawing/2014/main" id="{968E1611-00CD-B856-49E2-530CAC6A8F39}"/>
                    </a:ext>
                  </a:extLst>
                </p:cNvPr>
                <p:cNvPicPr/>
                <p:nvPr/>
              </p:nvPicPr>
              <p:blipFill>
                <a:blip r:embed="rId389"/>
                <a:stretch>
                  <a:fillRect/>
                </a:stretch>
              </p:blipFill>
              <p:spPr>
                <a:xfrm>
                  <a:off x="6980596" y="4703825"/>
                  <a:ext cx="146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8" name="Freihand 287">
                  <a:extLst>
                    <a:ext uri="{FF2B5EF4-FFF2-40B4-BE49-F238E27FC236}">
                      <a16:creationId xmlns:a16="http://schemas.microsoft.com/office/drawing/2014/main" id="{2367EB72-044E-C534-6B6C-AA8E0B83F372}"/>
                    </a:ext>
                  </a:extLst>
                </p14:cNvPr>
                <p14:cNvContentPartPr/>
                <p14:nvPr/>
              </p14:nvContentPartPr>
              <p14:xfrm>
                <a:off x="7167076" y="4674665"/>
                <a:ext cx="80640" cy="209520"/>
              </p14:xfrm>
            </p:contentPart>
          </mc:Choice>
          <mc:Fallback xmlns="">
            <p:pic>
              <p:nvPicPr>
                <p:cNvPr id="288" name="Freihand 287">
                  <a:extLst>
                    <a:ext uri="{FF2B5EF4-FFF2-40B4-BE49-F238E27FC236}">
                      <a16:creationId xmlns:a16="http://schemas.microsoft.com/office/drawing/2014/main" id="{2367EB72-044E-C534-6B6C-AA8E0B83F372}"/>
                    </a:ext>
                  </a:extLst>
                </p:cNvPr>
                <p:cNvPicPr/>
                <p:nvPr/>
              </p:nvPicPr>
              <p:blipFill>
                <a:blip r:embed="rId391"/>
                <a:stretch>
                  <a:fillRect/>
                </a:stretch>
              </p:blipFill>
              <p:spPr>
                <a:xfrm>
                  <a:off x="7160956" y="4668545"/>
                  <a:ext cx="92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9" name="Freihand 288">
                  <a:extLst>
                    <a:ext uri="{FF2B5EF4-FFF2-40B4-BE49-F238E27FC236}">
                      <a16:creationId xmlns:a16="http://schemas.microsoft.com/office/drawing/2014/main" id="{9BD50697-BA67-48A9-7E33-72C016C301F4}"/>
                    </a:ext>
                  </a:extLst>
                </p14:cNvPr>
                <p14:cNvContentPartPr/>
                <p14:nvPr/>
              </p14:nvContentPartPr>
              <p14:xfrm>
                <a:off x="7325836" y="4753505"/>
                <a:ext cx="59400" cy="168840"/>
              </p14:xfrm>
            </p:contentPart>
          </mc:Choice>
          <mc:Fallback xmlns="">
            <p:pic>
              <p:nvPicPr>
                <p:cNvPr id="289" name="Freihand 288">
                  <a:extLst>
                    <a:ext uri="{FF2B5EF4-FFF2-40B4-BE49-F238E27FC236}">
                      <a16:creationId xmlns:a16="http://schemas.microsoft.com/office/drawing/2014/main" id="{9BD50697-BA67-48A9-7E33-72C016C301F4}"/>
                    </a:ext>
                  </a:extLst>
                </p:cNvPr>
                <p:cNvPicPr/>
                <p:nvPr/>
              </p:nvPicPr>
              <p:blipFill>
                <a:blip r:embed="rId393"/>
                <a:stretch>
                  <a:fillRect/>
                </a:stretch>
              </p:blipFill>
              <p:spPr>
                <a:xfrm>
                  <a:off x="7319716" y="4747385"/>
                  <a:ext cx="71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90" name="Freihand 289">
                  <a:extLst>
                    <a:ext uri="{FF2B5EF4-FFF2-40B4-BE49-F238E27FC236}">
                      <a16:creationId xmlns:a16="http://schemas.microsoft.com/office/drawing/2014/main" id="{D100EA50-2713-225F-1E10-80FD8C650A6B}"/>
                    </a:ext>
                  </a:extLst>
                </p14:cNvPr>
                <p14:cNvContentPartPr/>
                <p14:nvPr/>
              </p14:nvContentPartPr>
              <p14:xfrm>
                <a:off x="7426276" y="4821545"/>
                <a:ext cx="261720" cy="76320"/>
              </p14:xfrm>
            </p:contentPart>
          </mc:Choice>
          <mc:Fallback xmlns="">
            <p:pic>
              <p:nvPicPr>
                <p:cNvPr id="290" name="Freihand 289">
                  <a:extLst>
                    <a:ext uri="{FF2B5EF4-FFF2-40B4-BE49-F238E27FC236}">
                      <a16:creationId xmlns:a16="http://schemas.microsoft.com/office/drawing/2014/main" id="{D100EA50-2713-225F-1E10-80FD8C650A6B}"/>
                    </a:ext>
                  </a:extLst>
                </p:cNvPr>
                <p:cNvPicPr/>
                <p:nvPr/>
              </p:nvPicPr>
              <p:blipFill>
                <a:blip r:embed="rId395"/>
                <a:stretch>
                  <a:fillRect/>
                </a:stretch>
              </p:blipFill>
              <p:spPr>
                <a:xfrm>
                  <a:off x="7420156" y="4815425"/>
                  <a:ext cx="273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1" name="Freihand 290">
                  <a:extLst>
                    <a:ext uri="{FF2B5EF4-FFF2-40B4-BE49-F238E27FC236}">
                      <a16:creationId xmlns:a16="http://schemas.microsoft.com/office/drawing/2014/main" id="{67B9927F-371D-D0CB-9E50-6DD27212498F}"/>
                    </a:ext>
                  </a:extLst>
                </p14:cNvPr>
                <p14:cNvContentPartPr/>
                <p14:nvPr/>
              </p14:nvContentPartPr>
              <p14:xfrm>
                <a:off x="7760356" y="4838105"/>
                <a:ext cx="106200" cy="274680"/>
              </p14:xfrm>
            </p:contentPart>
          </mc:Choice>
          <mc:Fallback xmlns="">
            <p:pic>
              <p:nvPicPr>
                <p:cNvPr id="291" name="Freihand 290">
                  <a:extLst>
                    <a:ext uri="{FF2B5EF4-FFF2-40B4-BE49-F238E27FC236}">
                      <a16:creationId xmlns:a16="http://schemas.microsoft.com/office/drawing/2014/main" id="{67B9927F-371D-D0CB-9E50-6DD27212498F}"/>
                    </a:ext>
                  </a:extLst>
                </p:cNvPr>
                <p:cNvPicPr/>
                <p:nvPr/>
              </p:nvPicPr>
              <p:blipFill>
                <a:blip r:embed="rId397"/>
                <a:stretch>
                  <a:fillRect/>
                </a:stretch>
              </p:blipFill>
              <p:spPr>
                <a:xfrm>
                  <a:off x="7754236" y="4831985"/>
                  <a:ext cx="118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2" name="Freihand 291">
                  <a:extLst>
                    <a:ext uri="{FF2B5EF4-FFF2-40B4-BE49-F238E27FC236}">
                      <a16:creationId xmlns:a16="http://schemas.microsoft.com/office/drawing/2014/main" id="{3CED80BD-F48F-1BA1-A618-65D95F62C9DB}"/>
                    </a:ext>
                  </a:extLst>
                </p14:cNvPr>
                <p14:cNvContentPartPr/>
                <p14:nvPr/>
              </p14:nvContentPartPr>
              <p14:xfrm>
                <a:off x="5634916" y="5324465"/>
                <a:ext cx="170640" cy="33480"/>
              </p14:xfrm>
            </p:contentPart>
          </mc:Choice>
          <mc:Fallback xmlns="">
            <p:pic>
              <p:nvPicPr>
                <p:cNvPr id="292" name="Freihand 291">
                  <a:extLst>
                    <a:ext uri="{FF2B5EF4-FFF2-40B4-BE49-F238E27FC236}">
                      <a16:creationId xmlns:a16="http://schemas.microsoft.com/office/drawing/2014/main" id="{3CED80BD-F48F-1BA1-A618-65D95F62C9DB}"/>
                    </a:ext>
                  </a:extLst>
                </p:cNvPr>
                <p:cNvPicPr/>
                <p:nvPr/>
              </p:nvPicPr>
              <p:blipFill>
                <a:blip r:embed="rId399"/>
                <a:stretch>
                  <a:fillRect/>
                </a:stretch>
              </p:blipFill>
              <p:spPr>
                <a:xfrm>
                  <a:off x="5628796" y="5318345"/>
                  <a:ext cx="18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3" name="Freihand 292">
                  <a:extLst>
                    <a:ext uri="{FF2B5EF4-FFF2-40B4-BE49-F238E27FC236}">
                      <a16:creationId xmlns:a16="http://schemas.microsoft.com/office/drawing/2014/main" id="{7C867125-DD42-382E-608E-0D2298D61767}"/>
                    </a:ext>
                  </a:extLst>
                </p14:cNvPr>
                <p14:cNvContentPartPr/>
                <p14:nvPr/>
              </p14:nvContentPartPr>
              <p14:xfrm>
                <a:off x="5831476" y="5258585"/>
                <a:ext cx="48240" cy="160200"/>
              </p14:xfrm>
            </p:contentPart>
          </mc:Choice>
          <mc:Fallback xmlns="">
            <p:pic>
              <p:nvPicPr>
                <p:cNvPr id="293" name="Freihand 292">
                  <a:extLst>
                    <a:ext uri="{FF2B5EF4-FFF2-40B4-BE49-F238E27FC236}">
                      <a16:creationId xmlns:a16="http://schemas.microsoft.com/office/drawing/2014/main" id="{7C867125-DD42-382E-608E-0D2298D61767}"/>
                    </a:ext>
                  </a:extLst>
                </p:cNvPr>
                <p:cNvPicPr/>
                <p:nvPr/>
              </p:nvPicPr>
              <p:blipFill>
                <a:blip r:embed="rId401"/>
                <a:stretch>
                  <a:fillRect/>
                </a:stretch>
              </p:blipFill>
              <p:spPr>
                <a:xfrm>
                  <a:off x="5825356" y="5252465"/>
                  <a:ext cx="60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4" name="Freihand 293">
                  <a:extLst>
                    <a:ext uri="{FF2B5EF4-FFF2-40B4-BE49-F238E27FC236}">
                      <a16:creationId xmlns:a16="http://schemas.microsoft.com/office/drawing/2014/main" id="{5AC3B35D-4BDD-0720-982D-66F8FB766A16}"/>
                    </a:ext>
                  </a:extLst>
                </p14:cNvPr>
                <p14:cNvContentPartPr/>
                <p14:nvPr/>
              </p14:nvContentPartPr>
              <p14:xfrm>
                <a:off x="6028396" y="5124305"/>
                <a:ext cx="161280" cy="285120"/>
              </p14:xfrm>
            </p:contentPart>
          </mc:Choice>
          <mc:Fallback xmlns="">
            <p:pic>
              <p:nvPicPr>
                <p:cNvPr id="294" name="Freihand 293">
                  <a:extLst>
                    <a:ext uri="{FF2B5EF4-FFF2-40B4-BE49-F238E27FC236}">
                      <a16:creationId xmlns:a16="http://schemas.microsoft.com/office/drawing/2014/main" id="{5AC3B35D-4BDD-0720-982D-66F8FB766A16}"/>
                    </a:ext>
                  </a:extLst>
                </p:cNvPr>
                <p:cNvPicPr/>
                <p:nvPr/>
              </p:nvPicPr>
              <p:blipFill>
                <a:blip r:embed="rId403"/>
                <a:stretch>
                  <a:fillRect/>
                </a:stretch>
              </p:blipFill>
              <p:spPr>
                <a:xfrm>
                  <a:off x="6022276" y="5118185"/>
                  <a:ext cx="1735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5" name="Freihand 294">
                  <a:extLst>
                    <a:ext uri="{FF2B5EF4-FFF2-40B4-BE49-F238E27FC236}">
                      <a16:creationId xmlns:a16="http://schemas.microsoft.com/office/drawing/2014/main" id="{D565206A-EB3A-B982-9672-06A7632B1942}"/>
                    </a:ext>
                  </a:extLst>
                </p14:cNvPr>
                <p14:cNvContentPartPr/>
                <p14:nvPr/>
              </p14:nvContentPartPr>
              <p14:xfrm>
                <a:off x="6236476" y="5230505"/>
                <a:ext cx="214200" cy="132840"/>
              </p14:xfrm>
            </p:contentPart>
          </mc:Choice>
          <mc:Fallback xmlns="">
            <p:pic>
              <p:nvPicPr>
                <p:cNvPr id="295" name="Freihand 294">
                  <a:extLst>
                    <a:ext uri="{FF2B5EF4-FFF2-40B4-BE49-F238E27FC236}">
                      <a16:creationId xmlns:a16="http://schemas.microsoft.com/office/drawing/2014/main" id="{D565206A-EB3A-B982-9672-06A7632B1942}"/>
                    </a:ext>
                  </a:extLst>
                </p:cNvPr>
                <p:cNvPicPr/>
                <p:nvPr/>
              </p:nvPicPr>
              <p:blipFill>
                <a:blip r:embed="rId405"/>
                <a:stretch>
                  <a:fillRect/>
                </a:stretch>
              </p:blipFill>
              <p:spPr>
                <a:xfrm>
                  <a:off x="6230356" y="5224385"/>
                  <a:ext cx="226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6" name="Freihand 295">
                  <a:extLst>
                    <a:ext uri="{FF2B5EF4-FFF2-40B4-BE49-F238E27FC236}">
                      <a16:creationId xmlns:a16="http://schemas.microsoft.com/office/drawing/2014/main" id="{88AADF86-184D-69AF-0A7F-1A3A354F966E}"/>
                    </a:ext>
                  </a:extLst>
                </p14:cNvPr>
                <p14:cNvContentPartPr/>
                <p14:nvPr/>
              </p14:nvContentPartPr>
              <p14:xfrm>
                <a:off x="6433396" y="5136905"/>
                <a:ext cx="114480" cy="219240"/>
              </p14:xfrm>
            </p:contentPart>
          </mc:Choice>
          <mc:Fallback xmlns="">
            <p:pic>
              <p:nvPicPr>
                <p:cNvPr id="296" name="Freihand 295">
                  <a:extLst>
                    <a:ext uri="{FF2B5EF4-FFF2-40B4-BE49-F238E27FC236}">
                      <a16:creationId xmlns:a16="http://schemas.microsoft.com/office/drawing/2014/main" id="{88AADF86-184D-69AF-0A7F-1A3A354F966E}"/>
                    </a:ext>
                  </a:extLst>
                </p:cNvPr>
                <p:cNvPicPr/>
                <p:nvPr/>
              </p:nvPicPr>
              <p:blipFill>
                <a:blip r:embed="rId407"/>
                <a:stretch>
                  <a:fillRect/>
                </a:stretch>
              </p:blipFill>
              <p:spPr>
                <a:xfrm>
                  <a:off x="6427276" y="5130785"/>
                  <a:ext cx="12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7" name="Freihand 296">
                  <a:extLst>
                    <a:ext uri="{FF2B5EF4-FFF2-40B4-BE49-F238E27FC236}">
                      <a16:creationId xmlns:a16="http://schemas.microsoft.com/office/drawing/2014/main" id="{1DFF3C93-6EF1-780A-652B-07BB7898708C}"/>
                    </a:ext>
                  </a:extLst>
                </p14:cNvPr>
                <p14:cNvContentPartPr/>
                <p14:nvPr/>
              </p14:nvContentPartPr>
              <p14:xfrm>
                <a:off x="6613756" y="5192705"/>
                <a:ext cx="80640" cy="146160"/>
              </p14:xfrm>
            </p:contentPart>
          </mc:Choice>
          <mc:Fallback xmlns="">
            <p:pic>
              <p:nvPicPr>
                <p:cNvPr id="297" name="Freihand 296">
                  <a:extLst>
                    <a:ext uri="{FF2B5EF4-FFF2-40B4-BE49-F238E27FC236}">
                      <a16:creationId xmlns:a16="http://schemas.microsoft.com/office/drawing/2014/main" id="{1DFF3C93-6EF1-780A-652B-07BB7898708C}"/>
                    </a:ext>
                  </a:extLst>
                </p:cNvPr>
                <p:cNvPicPr/>
                <p:nvPr/>
              </p:nvPicPr>
              <p:blipFill>
                <a:blip r:embed="rId409"/>
                <a:stretch>
                  <a:fillRect/>
                </a:stretch>
              </p:blipFill>
              <p:spPr>
                <a:xfrm>
                  <a:off x="6607636" y="5186585"/>
                  <a:ext cx="9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8" name="Freihand 297">
                  <a:extLst>
                    <a:ext uri="{FF2B5EF4-FFF2-40B4-BE49-F238E27FC236}">
                      <a16:creationId xmlns:a16="http://schemas.microsoft.com/office/drawing/2014/main" id="{AB194B67-A3B4-67CE-4831-0F1D28F771BE}"/>
                    </a:ext>
                  </a:extLst>
                </p14:cNvPr>
                <p14:cNvContentPartPr/>
                <p14:nvPr/>
              </p14:nvContentPartPr>
              <p14:xfrm>
                <a:off x="6914716" y="5165705"/>
                <a:ext cx="128520" cy="194400"/>
              </p14:xfrm>
            </p:contentPart>
          </mc:Choice>
          <mc:Fallback xmlns="">
            <p:pic>
              <p:nvPicPr>
                <p:cNvPr id="298" name="Freihand 297">
                  <a:extLst>
                    <a:ext uri="{FF2B5EF4-FFF2-40B4-BE49-F238E27FC236}">
                      <a16:creationId xmlns:a16="http://schemas.microsoft.com/office/drawing/2014/main" id="{AB194B67-A3B4-67CE-4831-0F1D28F771BE}"/>
                    </a:ext>
                  </a:extLst>
                </p:cNvPr>
                <p:cNvPicPr/>
                <p:nvPr/>
              </p:nvPicPr>
              <p:blipFill>
                <a:blip r:embed="rId411"/>
                <a:stretch>
                  <a:fillRect/>
                </a:stretch>
              </p:blipFill>
              <p:spPr>
                <a:xfrm>
                  <a:off x="6908596" y="5159585"/>
                  <a:ext cx="140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9" name="Freihand 298">
                  <a:extLst>
                    <a:ext uri="{FF2B5EF4-FFF2-40B4-BE49-F238E27FC236}">
                      <a16:creationId xmlns:a16="http://schemas.microsoft.com/office/drawing/2014/main" id="{F62195DC-2E14-8EE3-5CCD-094B30D330D2}"/>
                    </a:ext>
                  </a:extLst>
                </p14:cNvPr>
                <p14:cNvContentPartPr/>
                <p14:nvPr/>
              </p14:nvContentPartPr>
              <p14:xfrm>
                <a:off x="7077076" y="5105945"/>
                <a:ext cx="280080" cy="213480"/>
              </p14:xfrm>
            </p:contentPart>
          </mc:Choice>
          <mc:Fallback xmlns="">
            <p:pic>
              <p:nvPicPr>
                <p:cNvPr id="299" name="Freihand 298">
                  <a:extLst>
                    <a:ext uri="{FF2B5EF4-FFF2-40B4-BE49-F238E27FC236}">
                      <a16:creationId xmlns:a16="http://schemas.microsoft.com/office/drawing/2014/main" id="{F62195DC-2E14-8EE3-5CCD-094B30D330D2}"/>
                    </a:ext>
                  </a:extLst>
                </p:cNvPr>
                <p:cNvPicPr/>
                <p:nvPr/>
              </p:nvPicPr>
              <p:blipFill>
                <a:blip r:embed="rId413"/>
                <a:stretch>
                  <a:fillRect/>
                </a:stretch>
              </p:blipFill>
              <p:spPr>
                <a:xfrm>
                  <a:off x="7070956" y="5099825"/>
                  <a:ext cx="292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0" name="Freihand 299">
                  <a:extLst>
                    <a:ext uri="{FF2B5EF4-FFF2-40B4-BE49-F238E27FC236}">
                      <a16:creationId xmlns:a16="http://schemas.microsoft.com/office/drawing/2014/main" id="{F9A47668-4C11-8F80-D95F-AEBBADC41C42}"/>
                    </a:ext>
                  </a:extLst>
                </p14:cNvPr>
                <p14:cNvContentPartPr/>
                <p14:nvPr/>
              </p14:nvContentPartPr>
              <p14:xfrm>
                <a:off x="7325836" y="5105225"/>
                <a:ext cx="22680" cy="34920"/>
              </p14:xfrm>
            </p:contentPart>
          </mc:Choice>
          <mc:Fallback xmlns="">
            <p:pic>
              <p:nvPicPr>
                <p:cNvPr id="300" name="Freihand 299">
                  <a:extLst>
                    <a:ext uri="{FF2B5EF4-FFF2-40B4-BE49-F238E27FC236}">
                      <a16:creationId xmlns:a16="http://schemas.microsoft.com/office/drawing/2014/main" id="{F9A47668-4C11-8F80-D95F-AEBBADC41C42}"/>
                    </a:ext>
                  </a:extLst>
                </p:cNvPr>
                <p:cNvPicPr/>
                <p:nvPr/>
              </p:nvPicPr>
              <p:blipFill>
                <a:blip r:embed="rId415"/>
                <a:stretch>
                  <a:fillRect/>
                </a:stretch>
              </p:blipFill>
              <p:spPr>
                <a:xfrm>
                  <a:off x="7319716" y="5099105"/>
                  <a:ext cx="34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1" name="Freihand 300">
                  <a:extLst>
                    <a:ext uri="{FF2B5EF4-FFF2-40B4-BE49-F238E27FC236}">
                      <a16:creationId xmlns:a16="http://schemas.microsoft.com/office/drawing/2014/main" id="{B188611E-E7DB-072D-7677-1BCA6E24E53A}"/>
                    </a:ext>
                  </a:extLst>
                </p14:cNvPr>
                <p14:cNvContentPartPr/>
                <p14:nvPr/>
              </p14:nvContentPartPr>
              <p14:xfrm>
                <a:off x="7422676" y="5140865"/>
                <a:ext cx="253440" cy="298800"/>
              </p14:xfrm>
            </p:contentPart>
          </mc:Choice>
          <mc:Fallback xmlns="">
            <p:pic>
              <p:nvPicPr>
                <p:cNvPr id="301" name="Freihand 300">
                  <a:extLst>
                    <a:ext uri="{FF2B5EF4-FFF2-40B4-BE49-F238E27FC236}">
                      <a16:creationId xmlns:a16="http://schemas.microsoft.com/office/drawing/2014/main" id="{B188611E-E7DB-072D-7677-1BCA6E24E53A}"/>
                    </a:ext>
                  </a:extLst>
                </p:cNvPr>
                <p:cNvPicPr/>
                <p:nvPr/>
              </p:nvPicPr>
              <p:blipFill>
                <a:blip r:embed="rId417"/>
                <a:stretch>
                  <a:fillRect/>
                </a:stretch>
              </p:blipFill>
              <p:spPr>
                <a:xfrm>
                  <a:off x="7416556" y="5134745"/>
                  <a:ext cx="2656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2" name="Freihand 301">
                  <a:extLst>
                    <a:ext uri="{FF2B5EF4-FFF2-40B4-BE49-F238E27FC236}">
                      <a16:creationId xmlns:a16="http://schemas.microsoft.com/office/drawing/2014/main" id="{3550FA90-27B8-9C72-B524-A33309285F82}"/>
                    </a:ext>
                  </a:extLst>
                </p14:cNvPr>
                <p14:cNvContentPartPr/>
                <p14:nvPr/>
              </p14:nvContentPartPr>
              <p14:xfrm>
                <a:off x="7852876" y="5043665"/>
                <a:ext cx="446040" cy="444240"/>
              </p14:xfrm>
            </p:contentPart>
          </mc:Choice>
          <mc:Fallback xmlns="">
            <p:pic>
              <p:nvPicPr>
                <p:cNvPr id="302" name="Freihand 301">
                  <a:extLst>
                    <a:ext uri="{FF2B5EF4-FFF2-40B4-BE49-F238E27FC236}">
                      <a16:creationId xmlns:a16="http://schemas.microsoft.com/office/drawing/2014/main" id="{3550FA90-27B8-9C72-B524-A33309285F82}"/>
                    </a:ext>
                  </a:extLst>
                </p:cNvPr>
                <p:cNvPicPr/>
                <p:nvPr/>
              </p:nvPicPr>
              <p:blipFill>
                <a:blip r:embed="rId419"/>
                <a:stretch>
                  <a:fillRect/>
                </a:stretch>
              </p:blipFill>
              <p:spPr>
                <a:xfrm>
                  <a:off x="7846756" y="5037545"/>
                  <a:ext cx="4582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6" name="Freihand 315">
                  <a:extLst>
                    <a:ext uri="{FF2B5EF4-FFF2-40B4-BE49-F238E27FC236}">
                      <a16:creationId xmlns:a16="http://schemas.microsoft.com/office/drawing/2014/main" id="{F170C53B-832B-21FE-FEDA-E7F2662A16FF}"/>
                    </a:ext>
                  </a:extLst>
                </p14:cNvPr>
                <p14:cNvContentPartPr/>
                <p14:nvPr/>
              </p14:nvContentPartPr>
              <p14:xfrm>
                <a:off x="6715636" y="5574665"/>
                <a:ext cx="364320" cy="190440"/>
              </p14:xfrm>
            </p:contentPart>
          </mc:Choice>
          <mc:Fallback xmlns="">
            <p:pic>
              <p:nvPicPr>
                <p:cNvPr id="316" name="Freihand 315">
                  <a:extLst>
                    <a:ext uri="{FF2B5EF4-FFF2-40B4-BE49-F238E27FC236}">
                      <a16:creationId xmlns:a16="http://schemas.microsoft.com/office/drawing/2014/main" id="{F170C53B-832B-21FE-FEDA-E7F2662A16FF}"/>
                    </a:ext>
                  </a:extLst>
                </p:cNvPr>
                <p:cNvPicPr/>
                <p:nvPr/>
              </p:nvPicPr>
              <p:blipFill>
                <a:blip r:embed="rId421"/>
                <a:stretch>
                  <a:fillRect/>
                </a:stretch>
              </p:blipFill>
              <p:spPr>
                <a:xfrm>
                  <a:off x="6709516" y="5568545"/>
                  <a:ext cx="376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7" name="Freihand 316">
                  <a:extLst>
                    <a:ext uri="{FF2B5EF4-FFF2-40B4-BE49-F238E27FC236}">
                      <a16:creationId xmlns:a16="http://schemas.microsoft.com/office/drawing/2014/main" id="{B6635DD6-50C1-D4C0-CD9E-3558530AD80D}"/>
                    </a:ext>
                  </a:extLst>
                </p14:cNvPr>
                <p14:cNvContentPartPr/>
                <p14:nvPr/>
              </p14:nvContentPartPr>
              <p14:xfrm>
                <a:off x="7212436" y="5578985"/>
                <a:ext cx="90000" cy="147600"/>
              </p14:xfrm>
            </p:contentPart>
          </mc:Choice>
          <mc:Fallback xmlns="">
            <p:pic>
              <p:nvPicPr>
                <p:cNvPr id="317" name="Freihand 316">
                  <a:extLst>
                    <a:ext uri="{FF2B5EF4-FFF2-40B4-BE49-F238E27FC236}">
                      <a16:creationId xmlns:a16="http://schemas.microsoft.com/office/drawing/2014/main" id="{B6635DD6-50C1-D4C0-CD9E-3558530AD80D}"/>
                    </a:ext>
                  </a:extLst>
                </p:cNvPr>
                <p:cNvPicPr/>
                <p:nvPr/>
              </p:nvPicPr>
              <p:blipFill>
                <a:blip r:embed="rId423"/>
                <a:stretch>
                  <a:fillRect/>
                </a:stretch>
              </p:blipFill>
              <p:spPr>
                <a:xfrm>
                  <a:off x="7206316" y="5572865"/>
                  <a:ext cx="102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8" name="Freihand 317">
                  <a:extLst>
                    <a:ext uri="{FF2B5EF4-FFF2-40B4-BE49-F238E27FC236}">
                      <a16:creationId xmlns:a16="http://schemas.microsoft.com/office/drawing/2014/main" id="{3DBFC89A-9233-C38C-6F9A-42C8BB1E9DAC}"/>
                    </a:ext>
                  </a:extLst>
                </p14:cNvPr>
                <p14:cNvContentPartPr/>
                <p14:nvPr/>
              </p14:nvContentPartPr>
              <p14:xfrm>
                <a:off x="7359676" y="5572865"/>
                <a:ext cx="82800" cy="127080"/>
              </p14:xfrm>
            </p:contentPart>
          </mc:Choice>
          <mc:Fallback xmlns="">
            <p:pic>
              <p:nvPicPr>
                <p:cNvPr id="318" name="Freihand 317">
                  <a:extLst>
                    <a:ext uri="{FF2B5EF4-FFF2-40B4-BE49-F238E27FC236}">
                      <a16:creationId xmlns:a16="http://schemas.microsoft.com/office/drawing/2014/main" id="{3DBFC89A-9233-C38C-6F9A-42C8BB1E9DAC}"/>
                    </a:ext>
                  </a:extLst>
                </p:cNvPr>
                <p:cNvPicPr/>
                <p:nvPr/>
              </p:nvPicPr>
              <p:blipFill>
                <a:blip r:embed="rId425"/>
                <a:stretch>
                  <a:fillRect/>
                </a:stretch>
              </p:blipFill>
              <p:spPr>
                <a:xfrm>
                  <a:off x="7353556" y="5566745"/>
                  <a:ext cx="95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0" name="Freihand 319">
                  <a:extLst>
                    <a:ext uri="{FF2B5EF4-FFF2-40B4-BE49-F238E27FC236}">
                      <a16:creationId xmlns:a16="http://schemas.microsoft.com/office/drawing/2014/main" id="{316AC719-23AA-CB71-1EC7-5E890D66B0C5}"/>
                    </a:ext>
                  </a:extLst>
                </p14:cNvPr>
                <p14:cNvContentPartPr/>
                <p14:nvPr/>
              </p14:nvContentPartPr>
              <p14:xfrm>
                <a:off x="7644076" y="5411945"/>
                <a:ext cx="414360" cy="397440"/>
              </p14:xfrm>
            </p:contentPart>
          </mc:Choice>
          <mc:Fallback xmlns="">
            <p:pic>
              <p:nvPicPr>
                <p:cNvPr id="320" name="Freihand 319">
                  <a:extLst>
                    <a:ext uri="{FF2B5EF4-FFF2-40B4-BE49-F238E27FC236}">
                      <a16:creationId xmlns:a16="http://schemas.microsoft.com/office/drawing/2014/main" id="{316AC719-23AA-CB71-1EC7-5E890D66B0C5}"/>
                    </a:ext>
                  </a:extLst>
                </p:cNvPr>
                <p:cNvPicPr/>
                <p:nvPr/>
              </p:nvPicPr>
              <p:blipFill>
                <a:blip r:embed="rId427"/>
                <a:stretch>
                  <a:fillRect/>
                </a:stretch>
              </p:blipFill>
              <p:spPr>
                <a:xfrm>
                  <a:off x="7637956" y="5405825"/>
                  <a:ext cx="4266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1" name="Freihand 320">
                  <a:extLst>
                    <a:ext uri="{FF2B5EF4-FFF2-40B4-BE49-F238E27FC236}">
                      <a16:creationId xmlns:a16="http://schemas.microsoft.com/office/drawing/2014/main" id="{DF526124-80E0-4EC9-2BF0-4B261278D937}"/>
                    </a:ext>
                  </a:extLst>
                </p14:cNvPr>
                <p14:cNvContentPartPr/>
                <p14:nvPr/>
              </p14:nvContentPartPr>
              <p14:xfrm>
                <a:off x="7868716" y="5400785"/>
                <a:ext cx="13680" cy="5400"/>
              </p14:xfrm>
            </p:contentPart>
          </mc:Choice>
          <mc:Fallback xmlns="">
            <p:pic>
              <p:nvPicPr>
                <p:cNvPr id="321" name="Freihand 320">
                  <a:extLst>
                    <a:ext uri="{FF2B5EF4-FFF2-40B4-BE49-F238E27FC236}">
                      <a16:creationId xmlns:a16="http://schemas.microsoft.com/office/drawing/2014/main" id="{DF526124-80E0-4EC9-2BF0-4B261278D937}"/>
                    </a:ext>
                  </a:extLst>
                </p:cNvPr>
                <p:cNvPicPr/>
                <p:nvPr/>
              </p:nvPicPr>
              <p:blipFill>
                <a:blip r:embed="rId429"/>
                <a:stretch>
                  <a:fillRect/>
                </a:stretch>
              </p:blipFill>
              <p:spPr>
                <a:xfrm>
                  <a:off x="7862596" y="5394665"/>
                  <a:ext cx="2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3" name="Freihand 302">
                  <a:extLst>
                    <a:ext uri="{FF2B5EF4-FFF2-40B4-BE49-F238E27FC236}">
                      <a16:creationId xmlns:a16="http://schemas.microsoft.com/office/drawing/2014/main" id="{A306E9F8-A747-4A8C-7B43-13DB2FEEE0CA}"/>
                    </a:ext>
                  </a:extLst>
                </p14:cNvPr>
                <p14:cNvContentPartPr/>
                <p14:nvPr/>
              </p14:nvContentPartPr>
              <p14:xfrm>
                <a:off x="6188956" y="5656745"/>
                <a:ext cx="131400" cy="366480"/>
              </p14:xfrm>
            </p:contentPart>
          </mc:Choice>
          <mc:Fallback xmlns="">
            <p:pic>
              <p:nvPicPr>
                <p:cNvPr id="303" name="Freihand 302">
                  <a:extLst>
                    <a:ext uri="{FF2B5EF4-FFF2-40B4-BE49-F238E27FC236}">
                      <a16:creationId xmlns:a16="http://schemas.microsoft.com/office/drawing/2014/main" id="{A306E9F8-A747-4A8C-7B43-13DB2FEEE0CA}"/>
                    </a:ext>
                  </a:extLst>
                </p:cNvPr>
                <p:cNvPicPr/>
                <p:nvPr/>
              </p:nvPicPr>
              <p:blipFill>
                <a:blip r:embed="rId431"/>
                <a:stretch>
                  <a:fillRect/>
                </a:stretch>
              </p:blipFill>
              <p:spPr>
                <a:xfrm>
                  <a:off x="6182836" y="5650625"/>
                  <a:ext cx="1436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4" name="Freihand 303">
                  <a:extLst>
                    <a:ext uri="{FF2B5EF4-FFF2-40B4-BE49-F238E27FC236}">
                      <a16:creationId xmlns:a16="http://schemas.microsoft.com/office/drawing/2014/main" id="{DB0DD903-8244-A500-1C20-4658DF4C94DD}"/>
                    </a:ext>
                  </a:extLst>
                </p14:cNvPr>
                <p14:cNvContentPartPr/>
                <p14:nvPr/>
              </p14:nvContentPartPr>
              <p14:xfrm>
                <a:off x="6369316" y="5786705"/>
                <a:ext cx="164160" cy="209520"/>
              </p14:xfrm>
            </p:contentPart>
          </mc:Choice>
          <mc:Fallback xmlns="">
            <p:pic>
              <p:nvPicPr>
                <p:cNvPr id="304" name="Freihand 303">
                  <a:extLst>
                    <a:ext uri="{FF2B5EF4-FFF2-40B4-BE49-F238E27FC236}">
                      <a16:creationId xmlns:a16="http://schemas.microsoft.com/office/drawing/2014/main" id="{DB0DD903-8244-A500-1C20-4658DF4C94DD}"/>
                    </a:ext>
                  </a:extLst>
                </p:cNvPr>
                <p:cNvPicPr/>
                <p:nvPr/>
              </p:nvPicPr>
              <p:blipFill>
                <a:blip r:embed="rId433"/>
                <a:stretch>
                  <a:fillRect/>
                </a:stretch>
              </p:blipFill>
              <p:spPr>
                <a:xfrm>
                  <a:off x="6363196" y="5780585"/>
                  <a:ext cx="176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2" name="Freihand 321">
                  <a:extLst>
                    <a:ext uri="{FF2B5EF4-FFF2-40B4-BE49-F238E27FC236}">
                      <a16:creationId xmlns:a16="http://schemas.microsoft.com/office/drawing/2014/main" id="{2CFA6FDC-9936-CBBD-DE89-03D9F0F9B2A8}"/>
                    </a:ext>
                  </a:extLst>
                </p14:cNvPr>
                <p14:cNvContentPartPr/>
                <p14:nvPr/>
              </p14:nvContentPartPr>
              <p14:xfrm>
                <a:off x="6119476" y="6077585"/>
                <a:ext cx="137520" cy="200520"/>
              </p14:xfrm>
            </p:contentPart>
          </mc:Choice>
          <mc:Fallback xmlns="">
            <p:pic>
              <p:nvPicPr>
                <p:cNvPr id="322" name="Freihand 321">
                  <a:extLst>
                    <a:ext uri="{FF2B5EF4-FFF2-40B4-BE49-F238E27FC236}">
                      <a16:creationId xmlns:a16="http://schemas.microsoft.com/office/drawing/2014/main" id="{2CFA6FDC-9936-CBBD-DE89-03D9F0F9B2A8}"/>
                    </a:ext>
                  </a:extLst>
                </p:cNvPr>
                <p:cNvPicPr/>
                <p:nvPr/>
              </p:nvPicPr>
              <p:blipFill>
                <a:blip r:embed="rId435"/>
                <a:stretch>
                  <a:fillRect/>
                </a:stretch>
              </p:blipFill>
              <p:spPr>
                <a:xfrm>
                  <a:off x="6113356" y="6071465"/>
                  <a:ext cx="149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3" name="Freihand 322">
                  <a:extLst>
                    <a:ext uri="{FF2B5EF4-FFF2-40B4-BE49-F238E27FC236}">
                      <a16:creationId xmlns:a16="http://schemas.microsoft.com/office/drawing/2014/main" id="{88B68244-48A9-D103-C1F9-AF25415D28A0}"/>
                    </a:ext>
                  </a:extLst>
                </p14:cNvPr>
                <p14:cNvContentPartPr/>
                <p14:nvPr/>
              </p14:nvContentPartPr>
              <p14:xfrm>
                <a:off x="6226036" y="6209345"/>
                <a:ext cx="51480" cy="68040"/>
              </p14:xfrm>
            </p:contentPart>
          </mc:Choice>
          <mc:Fallback xmlns="">
            <p:pic>
              <p:nvPicPr>
                <p:cNvPr id="323" name="Freihand 322">
                  <a:extLst>
                    <a:ext uri="{FF2B5EF4-FFF2-40B4-BE49-F238E27FC236}">
                      <a16:creationId xmlns:a16="http://schemas.microsoft.com/office/drawing/2014/main" id="{88B68244-48A9-D103-C1F9-AF25415D28A0}"/>
                    </a:ext>
                  </a:extLst>
                </p:cNvPr>
                <p:cNvPicPr/>
                <p:nvPr/>
              </p:nvPicPr>
              <p:blipFill>
                <a:blip r:embed="rId437"/>
                <a:stretch>
                  <a:fillRect/>
                </a:stretch>
              </p:blipFill>
              <p:spPr>
                <a:xfrm>
                  <a:off x="6219916" y="6203225"/>
                  <a:ext cx="63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4" name="Freihand 323">
                  <a:extLst>
                    <a:ext uri="{FF2B5EF4-FFF2-40B4-BE49-F238E27FC236}">
                      <a16:creationId xmlns:a16="http://schemas.microsoft.com/office/drawing/2014/main" id="{4B5F0742-BC89-791D-D8D0-85C878C4B2E2}"/>
                    </a:ext>
                  </a:extLst>
                </p14:cNvPr>
                <p14:cNvContentPartPr/>
                <p14:nvPr/>
              </p14:nvContentPartPr>
              <p14:xfrm>
                <a:off x="6291916" y="6152105"/>
                <a:ext cx="303840" cy="102960"/>
              </p14:xfrm>
            </p:contentPart>
          </mc:Choice>
          <mc:Fallback xmlns="">
            <p:pic>
              <p:nvPicPr>
                <p:cNvPr id="324" name="Freihand 323">
                  <a:extLst>
                    <a:ext uri="{FF2B5EF4-FFF2-40B4-BE49-F238E27FC236}">
                      <a16:creationId xmlns:a16="http://schemas.microsoft.com/office/drawing/2014/main" id="{4B5F0742-BC89-791D-D8D0-85C878C4B2E2}"/>
                    </a:ext>
                  </a:extLst>
                </p:cNvPr>
                <p:cNvPicPr/>
                <p:nvPr/>
              </p:nvPicPr>
              <p:blipFill>
                <a:blip r:embed="rId439"/>
                <a:stretch>
                  <a:fillRect/>
                </a:stretch>
              </p:blipFill>
              <p:spPr>
                <a:xfrm>
                  <a:off x="6285796" y="6145985"/>
                  <a:ext cx="316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5" name="Freihand 324">
                  <a:extLst>
                    <a:ext uri="{FF2B5EF4-FFF2-40B4-BE49-F238E27FC236}">
                      <a16:creationId xmlns:a16="http://schemas.microsoft.com/office/drawing/2014/main" id="{C4C3964E-4F40-69EF-2996-4F6991500FB0}"/>
                    </a:ext>
                  </a:extLst>
                </p14:cNvPr>
                <p14:cNvContentPartPr/>
                <p14:nvPr/>
              </p14:nvContentPartPr>
              <p14:xfrm>
                <a:off x="6560116" y="6081545"/>
                <a:ext cx="7560" cy="30240"/>
              </p14:xfrm>
            </p:contentPart>
          </mc:Choice>
          <mc:Fallback xmlns="">
            <p:pic>
              <p:nvPicPr>
                <p:cNvPr id="325" name="Freihand 324">
                  <a:extLst>
                    <a:ext uri="{FF2B5EF4-FFF2-40B4-BE49-F238E27FC236}">
                      <a16:creationId xmlns:a16="http://schemas.microsoft.com/office/drawing/2014/main" id="{C4C3964E-4F40-69EF-2996-4F6991500FB0}"/>
                    </a:ext>
                  </a:extLst>
                </p:cNvPr>
                <p:cNvPicPr/>
                <p:nvPr/>
              </p:nvPicPr>
              <p:blipFill>
                <a:blip r:embed="rId441"/>
                <a:stretch>
                  <a:fillRect/>
                </a:stretch>
              </p:blipFill>
              <p:spPr>
                <a:xfrm>
                  <a:off x="6553996" y="6075425"/>
                  <a:ext cx="19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6" name="Freihand 325">
                  <a:extLst>
                    <a:ext uri="{FF2B5EF4-FFF2-40B4-BE49-F238E27FC236}">
                      <a16:creationId xmlns:a16="http://schemas.microsoft.com/office/drawing/2014/main" id="{9E045713-84EB-9E0B-823D-A1A6821B1C6B}"/>
                    </a:ext>
                  </a:extLst>
                </p14:cNvPr>
                <p14:cNvContentPartPr/>
                <p14:nvPr/>
              </p14:nvContentPartPr>
              <p14:xfrm>
                <a:off x="6658036" y="6124385"/>
                <a:ext cx="165600" cy="93240"/>
              </p14:xfrm>
            </p:contentPart>
          </mc:Choice>
          <mc:Fallback xmlns="">
            <p:pic>
              <p:nvPicPr>
                <p:cNvPr id="326" name="Freihand 325">
                  <a:extLst>
                    <a:ext uri="{FF2B5EF4-FFF2-40B4-BE49-F238E27FC236}">
                      <a16:creationId xmlns:a16="http://schemas.microsoft.com/office/drawing/2014/main" id="{9E045713-84EB-9E0B-823D-A1A6821B1C6B}"/>
                    </a:ext>
                  </a:extLst>
                </p:cNvPr>
                <p:cNvPicPr/>
                <p:nvPr/>
              </p:nvPicPr>
              <p:blipFill>
                <a:blip r:embed="rId443"/>
                <a:stretch>
                  <a:fillRect/>
                </a:stretch>
              </p:blipFill>
              <p:spPr>
                <a:xfrm>
                  <a:off x="6651916" y="6118265"/>
                  <a:ext cx="177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7" name="Freihand 326">
                  <a:extLst>
                    <a:ext uri="{FF2B5EF4-FFF2-40B4-BE49-F238E27FC236}">
                      <a16:creationId xmlns:a16="http://schemas.microsoft.com/office/drawing/2014/main" id="{07E8176F-B8BC-FB0C-261E-CA8619F2E8CF}"/>
                    </a:ext>
                  </a:extLst>
                </p14:cNvPr>
                <p14:cNvContentPartPr/>
                <p14:nvPr/>
              </p14:nvContentPartPr>
              <p14:xfrm>
                <a:off x="7017676" y="6002345"/>
                <a:ext cx="128160" cy="173880"/>
              </p14:xfrm>
            </p:contentPart>
          </mc:Choice>
          <mc:Fallback xmlns="">
            <p:pic>
              <p:nvPicPr>
                <p:cNvPr id="327" name="Freihand 326">
                  <a:extLst>
                    <a:ext uri="{FF2B5EF4-FFF2-40B4-BE49-F238E27FC236}">
                      <a16:creationId xmlns:a16="http://schemas.microsoft.com/office/drawing/2014/main" id="{07E8176F-B8BC-FB0C-261E-CA8619F2E8CF}"/>
                    </a:ext>
                  </a:extLst>
                </p:cNvPr>
                <p:cNvPicPr/>
                <p:nvPr/>
              </p:nvPicPr>
              <p:blipFill>
                <a:blip r:embed="rId445"/>
                <a:stretch>
                  <a:fillRect/>
                </a:stretch>
              </p:blipFill>
              <p:spPr>
                <a:xfrm>
                  <a:off x="7011556" y="5996225"/>
                  <a:ext cx="140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8" name="Freihand 327">
                  <a:extLst>
                    <a:ext uri="{FF2B5EF4-FFF2-40B4-BE49-F238E27FC236}">
                      <a16:creationId xmlns:a16="http://schemas.microsoft.com/office/drawing/2014/main" id="{82B2C769-75A2-1908-9377-08435263E773}"/>
                    </a:ext>
                  </a:extLst>
                </p14:cNvPr>
                <p14:cNvContentPartPr/>
                <p14:nvPr/>
              </p14:nvContentPartPr>
              <p14:xfrm>
                <a:off x="7029556" y="6060305"/>
                <a:ext cx="128880" cy="142920"/>
              </p14:xfrm>
            </p:contentPart>
          </mc:Choice>
          <mc:Fallback xmlns="">
            <p:pic>
              <p:nvPicPr>
                <p:cNvPr id="328" name="Freihand 327">
                  <a:extLst>
                    <a:ext uri="{FF2B5EF4-FFF2-40B4-BE49-F238E27FC236}">
                      <a16:creationId xmlns:a16="http://schemas.microsoft.com/office/drawing/2014/main" id="{82B2C769-75A2-1908-9377-08435263E773}"/>
                    </a:ext>
                  </a:extLst>
                </p:cNvPr>
                <p:cNvPicPr/>
                <p:nvPr/>
              </p:nvPicPr>
              <p:blipFill>
                <a:blip r:embed="rId447"/>
                <a:stretch>
                  <a:fillRect/>
                </a:stretch>
              </p:blipFill>
              <p:spPr>
                <a:xfrm>
                  <a:off x="7023436" y="6054185"/>
                  <a:ext cx="141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29" name="Freihand 328">
                  <a:extLst>
                    <a:ext uri="{FF2B5EF4-FFF2-40B4-BE49-F238E27FC236}">
                      <a16:creationId xmlns:a16="http://schemas.microsoft.com/office/drawing/2014/main" id="{EC23074D-0388-42B7-68DB-8A281ADBD4D1}"/>
                    </a:ext>
                  </a:extLst>
                </p14:cNvPr>
                <p14:cNvContentPartPr/>
                <p14:nvPr/>
              </p14:nvContentPartPr>
              <p14:xfrm>
                <a:off x="7201996" y="5928185"/>
                <a:ext cx="241920" cy="290520"/>
              </p14:xfrm>
            </p:contentPart>
          </mc:Choice>
          <mc:Fallback xmlns="">
            <p:pic>
              <p:nvPicPr>
                <p:cNvPr id="329" name="Freihand 328">
                  <a:extLst>
                    <a:ext uri="{FF2B5EF4-FFF2-40B4-BE49-F238E27FC236}">
                      <a16:creationId xmlns:a16="http://schemas.microsoft.com/office/drawing/2014/main" id="{EC23074D-0388-42B7-68DB-8A281ADBD4D1}"/>
                    </a:ext>
                  </a:extLst>
                </p:cNvPr>
                <p:cNvPicPr/>
                <p:nvPr/>
              </p:nvPicPr>
              <p:blipFill>
                <a:blip r:embed="rId449"/>
                <a:stretch>
                  <a:fillRect/>
                </a:stretch>
              </p:blipFill>
              <p:spPr>
                <a:xfrm>
                  <a:off x="7195876" y="5922065"/>
                  <a:ext cx="2541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0" name="Freihand 329">
                  <a:extLst>
                    <a:ext uri="{FF2B5EF4-FFF2-40B4-BE49-F238E27FC236}">
                      <a16:creationId xmlns:a16="http://schemas.microsoft.com/office/drawing/2014/main" id="{8524FB36-DDE6-70E2-0D31-13675F927FF0}"/>
                    </a:ext>
                  </a:extLst>
                </p14:cNvPr>
                <p14:cNvContentPartPr/>
                <p14:nvPr/>
              </p14:nvContentPartPr>
              <p14:xfrm>
                <a:off x="7456156" y="5855465"/>
                <a:ext cx="207720" cy="222840"/>
              </p14:xfrm>
            </p:contentPart>
          </mc:Choice>
          <mc:Fallback xmlns="">
            <p:pic>
              <p:nvPicPr>
                <p:cNvPr id="330" name="Freihand 329">
                  <a:extLst>
                    <a:ext uri="{FF2B5EF4-FFF2-40B4-BE49-F238E27FC236}">
                      <a16:creationId xmlns:a16="http://schemas.microsoft.com/office/drawing/2014/main" id="{8524FB36-DDE6-70E2-0D31-13675F927FF0}"/>
                    </a:ext>
                  </a:extLst>
                </p:cNvPr>
                <p:cNvPicPr/>
                <p:nvPr/>
              </p:nvPicPr>
              <p:blipFill>
                <a:blip r:embed="rId451"/>
                <a:stretch>
                  <a:fillRect/>
                </a:stretch>
              </p:blipFill>
              <p:spPr>
                <a:xfrm>
                  <a:off x="7450036" y="5849345"/>
                  <a:ext cx="219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4" name="Freihand 333">
                  <a:extLst>
                    <a:ext uri="{FF2B5EF4-FFF2-40B4-BE49-F238E27FC236}">
                      <a16:creationId xmlns:a16="http://schemas.microsoft.com/office/drawing/2014/main" id="{D70AF7AB-C29E-2580-06B3-5F7DDEF65507}"/>
                    </a:ext>
                  </a:extLst>
                </p14:cNvPr>
                <p14:cNvContentPartPr/>
                <p14:nvPr/>
              </p14:nvContentPartPr>
              <p14:xfrm>
                <a:off x="7750276" y="5944025"/>
                <a:ext cx="270360" cy="115920"/>
              </p14:xfrm>
            </p:contentPart>
          </mc:Choice>
          <mc:Fallback xmlns="">
            <p:pic>
              <p:nvPicPr>
                <p:cNvPr id="334" name="Freihand 333">
                  <a:extLst>
                    <a:ext uri="{FF2B5EF4-FFF2-40B4-BE49-F238E27FC236}">
                      <a16:creationId xmlns:a16="http://schemas.microsoft.com/office/drawing/2014/main" id="{D70AF7AB-C29E-2580-06B3-5F7DDEF65507}"/>
                    </a:ext>
                  </a:extLst>
                </p:cNvPr>
                <p:cNvPicPr/>
                <p:nvPr/>
              </p:nvPicPr>
              <p:blipFill>
                <a:blip r:embed="rId453"/>
                <a:stretch>
                  <a:fillRect/>
                </a:stretch>
              </p:blipFill>
              <p:spPr>
                <a:xfrm>
                  <a:off x="7744156" y="5937905"/>
                  <a:ext cx="282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5" name="Freihand 334">
                  <a:extLst>
                    <a:ext uri="{FF2B5EF4-FFF2-40B4-BE49-F238E27FC236}">
                      <a16:creationId xmlns:a16="http://schemas.microsoft.com/office/drawing/2014/main" id="{E295F012-EC40-C8DE-9589-CB803E2238AC}"/>
                    </a:ext>
                  </a:extLst>
                </p14:cNvPr>
                <p14:cNvContentPartPr/>
                <p14:nvPr/>
              </p14:nvContentPartPr>
              <p14:xfrm>
                <a:off x="8077876" y="5875985"/>
                <a:ext cx="185040" cy="135360"/>
              </p14:xfrm>
            </p:contentPart>
          </mc:Choice>
          <mc:Fallback xmlns="">
            <p:pic>
              <p:nvPicPr>
                <p:cNvPr id="335" name="Freihand 334">
                  <a:extLst>
                    <a:ext uri="{FF2B5EF4-FFF2-40B4-BE49-F238E27FC236}">
                      <a16:creationId xmlns:a16="http://schemas.microsoft.com/office/drawing/2014/main" id="{E295F012-EC40-C8DE-9589-CB803E2238AC}"/>
                    </a:ext>
                  </a:extLst>
                </p:cNvPr>
                <p:cNvPicPr/>
                <p:nvPr/>
              </p:nvPicPr>
              <p:blipFill>
                <a:blip r:embed="rId455"/>
                <a:stretch>
                  <a:fillRect/>
                </a:stretch>
              </p:blipFill>
              <p:spPr>
                <a:xfrm>
                  <a:off x="8071756" y="5869865"/>
                  <a:ext cx="197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6" name="Freihand 335">
                  <a:extLst>
                    <a:ext uri="{FF2B5EF4-FFF2-40B4-BE49-F238E27FC236}">
                      <a16:creationId xmlns:a16="http://schemas.microsoft.com/office/drawing/2014/main" id="{FE8C24D5-DC7C-8C98-61FF-69A995851DFE}"/>
                    </a:ext>
                  </a:extLst>
                </p14:cNvPr>
                <p14:cNvContentPartPr/>
                <p14:nvPr/>
              </p14:nvContentPartPr>
              <p14:xfrm>
                <a:off x="8164636" y="5777345"/>
                <a:ext cx="248400" cy="184320"/>
              </p14:xfrm>
            </p:contentPart>
          </mc:Choice>
          <mc:Fallback xmlns="">
            <p:pic>
              <p:nvPicPr>
                <p:cNvPr id="336" name="Freihand 335">
                  <a:extLst>
                    <a:ext uri="{FF2B5EF4-FFF2-40B4-BE49-F238E27FC236}">
                      <a16:creationId xmlns:a16="http://schemas.microsoft.com/office/drawing/2014/main" id="{FE8C24D5-DC7C-8C98-61FF-69A995851DFE}"/>
                    </a:ext>
                  </a:extLst>
                </p:cNvPr>
                <p:cNvPicPr/>
                <p:nvPr/>
              </p:nvPicPr>
              <p:blipFill>
                <a:blip r:embed="rId457"/>
                <a:stretch>
                  <a:fillRect/>
                </a:stretch>
              </p:blipFill>
              <p:spPr>
                <a:xfrm>
                  <a:off x="8158516" y="5771225"/>
                  <a:ext cx="260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7" name="Freihand 336">
                  <a:extLst>
                    <a:ext uri="{FF2B5EF4-FFF2-40B4-BE49-F238E27FC236}">
                      <a16:creationId xmlns:a16="http://schemas.microsoft.com/office/drawing/2014/main" id="{B5456BB2-0E72-D55E-2D3E-A599095F5975}"/>
                    </a:ext>
                  </a:extLst>
                </p14:cNvPr>
                <p14:cNvContentPartPr/>
                <p14:nvPr/>
              </p14:nvContentPartPr>
              <p14:xfrm>
                <a:off x="6241516" y="6414185"/>
                <a:ext cx="302040" cy="308160"/>
              </p14:xfrm>
            </p:contentPart>
          </mc:Choice>
          <mc:Fallback xmlns="">
            <p:pic>
              <p:nvPicPr>
                <p:cNvPr id="337" name="Freihand 336">
                  <a:extLst>
                    <a:ext uri="{FF2B5EF4-FFF2-40B4-BE49-F238E27FC236}">
                      <a16:creationId xmlns:a16="http://schemas.microsoft.com/office/drawing/2014/main" id="{B5456BB2-0E72-D55E-2D3E-A599095F5975}"/>
                    </a:ext>
                  </a:extLst>
                </p:cNvPr>
                <p:cNvPicPr/>
                <p:nvPr/>
              </p:nvPicPr>
              <p:blipFill>
                <a:blip r:embed="rId459"/>
                <a:stretch>
                  <a:fillRect/>
                </a:stretch>
              </p:blipFill>
              <p:spPr>
                <a:xfrm>
                  <a:off x="6235396" y="6408065"/>
                  <a:ext cx="3142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9" name="Freihand 338">
                  <a:extLst>
                    <a:ext uri="{FF2B5EF4-FFF2-40B4-BE49-F238E27FC236}">
                      <a16:creationId xmlns:a16="http://schemas.microsoft.com/office/drawing/2014/main" id="{00F295C6-C4EB-C8E4-189D-51D681EB2C9D}"/>
                    </a:ext>
                  </a:extLst>
                </p14:cNvPr>
                <p14:cNvContentPartPr/>
                <p14:nvPr/>
              </p14:nvContentPartPr>
              <p14:xfrm>
                <a:off x="6716356" y="6406625"/>
                <a:ext cx="110160" cy="92880"/>
              </p14:xfrm>
            </p:contentPart>
          </mc:Choice>
          <mc:Fallback xmlns="">
            <p:pic>
              <p:nvPicPr>
                <p:cNvPr id="339" name="Freihand 338">
                  <a:extLst>
                    <a:ext uri="{FF2B5EF4-FFF2-40B4-BE49-F238E27FC236}">
                      <a16:creationId xmlns:a16="http://schemas.microsoft.com/office/drawing/2014/main" id="{00F295C6-C4EB-C8E4-189D-51D681EB2C9D}"/>
                    </a:ext>
                  </a:extLst>
                </p:cNvPr>
                <p:cNvPicPr/>
                <p:nvPr/>
              </p:nvPicPr>
              <p:blipFill>
                <a:blip r:embed="rId461"/>
                <a:stretch>
                  <a:fillRect/>
                </a:stretch>
              </p:blipFill>
              <p:spPr>
                <a:xfrm>
                  <a:off x="6710236" y="6400505"/>
                  <a:ext cx="122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0" name="Freihand 339">
                  <a:extLst>
                    <a:ext uri="{FF2B5EF4-FFF2-40B4-BE49-F238E27FC236}">
                      <a16:creationId xmlns:a16="http://schemas.microsoft.com/office/drawing/2014/main" id="{7E93C144-A95E-EBFD-21AB-C840059BFA5B}"/>
                    </a:ext>
                  </a:extLst>
                </p14:cNvPr>
                <p14:cNvContentPartPr/>
                <p14:nvPr/>
              </p14:nvContentPartPr>
              <p14:xfrm>
                <a:off x="6826876" y="6359465"/>
                <a:ext cx="20520" cy="271800"/>
              </p14:xfrm>
            </p:contentPart>
          </mc:Choice>
          <mc:Fallback xmlns="">
            <p:pic>
              <p:nvPicPr>
                <p:cNvPr id="340" name="Freihand 339">
                  <a:extLst>
                    <a:ext uri="{FF2B5EF4-FFF2-40B4-BE49-F238E27FC236}">
                      <a16:creationId xmlns:a16="http://schemas.microsoft.com/office/drawing/2014/main" id="{7E93C144-A95E-EBFD-21AB-C840059BFA5B}"/>
                    </a:ext>
                  </a:extLst>
                </p:cNvPr>
                <p:cNvPicPr/>
                <p:nvPr/>
              </p:nvPicPr>
              <p:blipFill>
                <a:blip r:embed="rId463"/>
                <a:stretch>
                  <a:fillRect/>
                </a:stretch>
              </p:blipFill>
              <p:spPr>
                <a:xfrm>
                  <a:off x="6820756" y="6353345"/>
                  <a:ext cx="327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2" name="Freihand 341">
                  <a:extLst>
                    <a:ext uri="{FF2B5EF4-FFF2-40B4-BE49-F238E27FC236}">
                      <a16:creationId xmlns:a16="http://schemas.microsoft.com/office/drawing/2014/main" id="{C0289D68-3E9E-B7B9-95A1-0B21169C9319}"/>
                    </a:ext>
                  </a:extLst>
                </p14:cNvPr>
                <p14:cNvContentPartPr/>
                <p14:nvPr/>
              </p14:nvContentPartPr>
              <p14:xfrm>
                <a:off x="6978436" y="6230945"/>
                <a:ext cx="28080" cy="158760"/>
              </p14:xfrm>
            </p:contentPart>
          </mc:Choice>
          <mc:Fallback xmlns="">
            <p:pic>
              <p:nvPicPr>
                <p:cNvPr id="342" name="Freihand 341">
                  <a:extLst>
                    <a:ext uri="{FF2B5EF4-FFF2-40B4-BE49-F238E27FC236}">
                      <a16:creationId xmlns:a16="http://schemas.microsoft.com/office/drawing/2014/main" id="{C0289D68-3E9E-B7B9-95A1-0B21169C9319}"/>
                    </a:ext>
                  </a:extLst>
                </p:cNvPr>
                <p:cNvPicPr/>
                <p:nvPr/>
              </p:nvPicPr>
              <p:blipFill>
                <a:blip r:embed="rId465"/>
                <a:stretch>
                  <a:fillRect/>
                </a:stretch>
              </p:blipFill>
              <p:spPr>
                <a:xfrm>
                  <a:off x="6972316" y="6224825"/>
                  <a:ext cx="40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3" name="Freihand 342">
                  <a:extLst>
                    <a:ext uri="{FF2B5EF4-FFF2-40B4-BE49-F238E27FC236}">
                      <a16:creationId xmlns:a16="http://schemas.microsoft.com/office/drawing/2014/main" id="{CA76B94E-1564-E389-2423-8B0572028F31}"/>
                    </a:ext>
                  </a:extLst>
                </p14:cNvPr>
                <p14:cNvContentPartPr/>
                <p14:nvPr/>
              </p14:nvContentPartPr>
              <p14:xfrm>
                <a:off x="7019116" y="6460625"/>
                <a:ext cx="4320" cy="24120"/>
              </p14:xfrm>
            </p:contentPart>
          </mc:Choice>
          <mc:Fallback xmlns="">
            <p:pic>
              <p:nvPicPr>
                <p:cNvPr id="343" name="Freihand 342">
                  <a:extLst>
                    <a:ext uri="{FF2B5EF4-FFF2-40B4-BE49-F238E27FC236}">
                      <a16:creationId xmlns:a16="http://schemas.microsoft.com/office/drawing/2014/main" id="{CA76B94E-1564-E389-2423-8B0572028F31}"/>
                    </a:ext>
                  </a:extLst>
                </p:cNvPr>
                <p:cNvPicPr/>
                <p:nvPr/>
              </p:nvPicPr>
              <p:blipFill>
                <a:blip r:embed="rId467"/>
                <a:stretch>
                  <a:fillRect/>
                </a:stretch>
              </p:blipFill>
              <p:spPr>
                <a:xfrm>
                  <a:off x="7012996" y="6454505"/>
                  <a:ext cx="16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4" name="Freihand 343">
                  <a:extLst>
                    <a:ext uri="{FF2B5EF4-FFF2-40B4-BE49-F238E27FC236}">
                      <a16:creationId xmlns:a16="http://schemas.microsoft.com/office/drawing/2014/main" id="{DBD12C47-38B2-323E-7840-A704AAAFE5FF}"/>
                    </a:ext>
                  </a:extLst>
                </p14:cNvPr>
                <p14:cNvContentPartPr/>
                <p14:nvPr/>
              </p14:nvContentPartPr>
              <p14:xfrm>
                <a:off x="7188676" y="6339305"/>
                <a:ext cx="81720" cy="186120"/>
              </p14:xfrm>
            </p:contentPart>
          </mc:Choice>
          <mc:Fallback xmlns="">
            <p:pic>
              <p:nvPicPr>
                <p:cNvPr id="344" name="Freihand 343">
                  <a:extLst>
                    <a:ext uri="{FF2B5EF4-FFF2-40B4-BE49-F238E27FC236}">
                      <a16:creationId xmlns:a16="http://schemas.microsoft.com/office/drawing/2014/main" id="{DBD12C47-38B2-323E-7840-A704AAAFE5FF}"/>
                    </a:ext>
                  </a:extLst>
                </p:cNvPr>
                <p:cNvPicPr/>
                <p:nvPr/>
              </p:nvPicPr>
              <p:blipFill>
                <a:blip r:embed="rId469"/>
                <a:stretch>
                  <a:fillRect/>
                </a:stretch>
              </p:blipFill>
              <p:spPr>
                <a:xfrm>
                  <a:off x="7182556" y="6333185"/>
                  <a:ext cx="93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5" name="Freihand 344">
                  <a:extLst>
                    <a:ext uri="{FF2B5EF4-FFF2-40B4-BE49-F238E27FC236}">
                      <a16:creationId xmlns:a16="http://schemas.microsoft.com/office/drawing/2014/main" id="{D2BA2EFA-DAB6-5B3C-5545-466DC323C8DB}"/>
                    </a:ext>
                  </a:extLst>
                </p14:cNvPr>
                <p14:cNvContentPartPr/>
                <p14:nvPr/>
              </p14:nvContentPartPr>
              <p14:xfrm>
                <a:off x="7429516" y="6274865"/>
                <a:ext cx="383040" cy="144360"/>
              </p14:xfrm>
            </p:contentPart>
          </mc:Choice>
          <mc:Fallback xmlns="">
            <p:pic>
              <p:nvPicPr>
                <p:cNvPr id="345" name="Freihand 344">
                  <a:extLst>
                    <a:ext uri="{FF2B5EF4-FFF2-40B4-BE49-F238E27FC236}">
                      <a16:creationId xmlns:a16="http://schemas.microsoft.com/office/drawing/2014/main" id="{D2BA2EFA-DAB6-5B3C-5545-466DC323C8DB}"/>
                    </a:ext>
                  </a:extLst>
                </p:cNvPr>
                <p:cNvPicPr/>
                <p:nvPr/>
              </p:nvPicPr>
              <p:blipFill>
                <a:blip r:embed="rId471"/>
                <a:stretch>
                  <a:fillRect/>
                </a:stretch>
              </p:blipFill>
              <p:spPr>
                <a:xfrm>
                  <a:off x="7423396" y="6268745"/>
                  <a:ext cx="395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46" name="Freihand 345">
                  <a:extLst>
                    <a:ext uri="{FF2B5EF4-FFF2-40B4-BE49-F238E27FC236}">
                      <a16:creationId xmlns:a16="http://schemas.microsoft.com/office/drawing/2014/main" id="{7340F73A-B0F2-041E-A74B-FDA90353491A}"/>
                    </a:ext>
                  </a:extLst>
                </p14:cNvPr>
                <p14:cNvContentPartPr/>
                <p14:nvPr/>
              </p14:nvContentPartPr>
              <p14:xfrm>
                <a:off x="7796716" y="6226985"/>
                <a:ext cx="28800" cy="12240"/>
              </p14:xfrm>
            </p:contentPart>
          </mc:Choice>
          <mc:Fallback xmlns="">
            <p:pic>
              <p:nvPicPr>
                <p:cNvPr id="346" name="Freihand 345">
                  <a:extLst>
                    <a:ext uri="{FF2B5EF4-FFF2-40B4-BE49-F238E27FC236}">
                      <a16:creationId xmlns:a16="http://schemas.microsoft.com/office/drawing/2014/main" id="{7340F73A-B0F2-041E-A74B-FDA90353491A}"/>
                    </a:ext>
                  </a:extLst>
                </p:cNvPr>
                <p:cNvPicPr/>
                <p:nvPr/>
              </p:nvPicPr>
              <p:blipFill>
                <a:blip r:embed="rId473"/>
                <a:stretch>
                  <a:fillRect/>
                </a:stretch>
              </p:blipFill>
              <p:spPr>
                <a:xfrm>
                  <a:off x="7790596" y="6220865"/>
                  <a:ext cx="4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47" name="Freihand 346">
                  <a:extLst>
                    <a:ext uri="{FF2B5EF4-FFF2-40B4-BE49-F238E27FC236}">
                      <a16:creationId xmlns:a16="http://schemas.microsoft.com/office/drawing/2014/main" id="{87AA9DC7-A301-E460-945C-CADA2C7BF3F0}"/>
                    </a:ext>
                  </a:extLst>
                </p14:cNvPr>
                <p14:cNvContentPartPr/>
                <p14:nvPr/>
              </p14:nvContentPartPr>
              <p14:xfrm>
                <a:off x="7884556" y="6135905"/>
                <a:ext cx="143280" cy="188280"/>
              </p14:xfrm>
            </p:contentPart>
          </mc:Choice>
          <mc:Fallback xmlns="">
            <p:pic>
              <p:nvPicPr>
                <p:cNvPr id="347" name="Freihand 346">
                  <a:extLst>
                    <a:ext uri="{FF2B5EF4-FFF2-40B4-BE49-F238E27FC236}">
                      <a16:creationId xmlns:a16="http://schemas.microsoft.com/office/drawing/2014/main" id="{87AA9DC7-A301-E460-945C-CADA2C7BF3F0}"/>
                    </a:ext>
                  </a:extLst>
                </p:cNvPr>
                <p:cNvPicPr/>
                <p:nvPr/>
              </p:nvPicPr>
              <p:blipFill>
                <a:blip r:embed="rId475"/>
                <a:stretch>
                  <a:fillRect/>
                </a:stretch>
              </p:blipFill>
              <p:spPr>
                <a:xfrm>
                  <a:off x="7878436" y="6129785"/>
                  <a:ext cx="155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48" name="Freihand 347">
                  <a:extLst>
                    <a:ext uri="{FF2B5EF4-FFF2-40B4-BE49-F238E27FC236}">
                      <a16:creationId xmlns:a16="http://schemas.microsoft.com/office/drawing/2014/main" id="{3E49FA44-8CCE-E1DB-91EF-06B9D40E5F00}"/>
                    </a:ext>
                  </a:extLst>
                </p14:cNvPr>
                <p14:cNvContentPartPr/>
                <p14:nvPr/>
              </p14:nvContentPartPr>
              <p14:xfrm>
                <a:off x="7605556" y="6447305"/>
                <a:ext cx="289080" cy="273240"/>
              </p14:xfrm>
            </p:contentPart>
          </mc:Choice>
          <mc:Fallback xmlns="">
            <p:pic>
              <p:nvPicPr>
                <p:cNvPr id="348" name="Freihand 347">
                  <a:extLst>
                    <a:ext uri="{FF2B5EF4-FFF2-40B4-BE49-F238E27FC236}">
                      <a16:creationId xmlns:a16="http://schemas.microsoft.com/office/drawing/2014/main" id="{3E49FA44-8CCE-E1DB-91EF-06B9D40E5F00}"/>
                    </a:ext>
                  </a:extLst>
                </p:cNvPr>
                <p:cNvPicPr/>
                <p:nvPr/>
              </p:nvPicPr>
              <p:blipFill>
                <a:blip r:embed="rId477"/>
                <a:stretch>
                  <a:fillRect/>
                </a:stretch>
              </p:blipFill>
              <p:spPr>
                <a:xfrm>
                  <a:off x="7599436" y="6441185"/>
                  <a:ext cx="3013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9" name="Freihand 348">
                  <a:extLst>
                    <a:ext uri="{FF2B5EF4-FFF2-40B4-BE49-F238E27FC236}">
                      <a16:creationId xmlns:a16="http://schemas.microsoft.com/office/drawing/2014/main" id="{BA2511F8-E4F8-3496-CFD2-FAE971700424}"/>
                    </a:ext>
                  </a:extLst>
                </p14:cNvPr>
                <p14:cNvContentPartPr/>
                <p14:nvPr/>
              </p14:nvContentPartPr>
              <p14:xfrm>
                <a:off x="8107396" y="6399785"/>
                <a:ext cx="136440" cy="237960"/>
              </p14:xfrm>
            </p:contentPart>
          </mc:Choice>
          <mc:Fallback xmlns="">
            <p:pic>
              <p:nvPicPr>
                <p:cNvPr id="349" name="Freihand 348">
                  <a:extLst>
                    <a:ext uri="{FF2B5EF4-FFF2-40B4-BE49-F238E27FC236}">
                      <a16:creationId xmlns:a16="http://schemas.microsoft.com/office/drawing/2014/main" id="{BA2511F8-E4F8-3496-CFD2-FAE971700424}"/>
                    </a:ext>
                  </a:extLst>
                </p:cNvPr>
                <p:cNvPicPr/>
                <p:nvPr/>
              </p:nvPicPr>
              <p:blipFill>
                <a:blip r:embed="rId479"/>
                <a:stretch>
                  <a:fillRect/>
                </a:stretch>
              </p:blipFill>
              <p:spPr>
                <a:xfrm>
                  <a:off x="8101276" y="6393665"/>
                  <a:ext cx="148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0" name="Freihand 349">
                  <a:extLst>
                    <a:ext uri="{FF2B5EF4-FFF2-40B4-BE49-F238E27FC236}">
                      <a16:creationId xmlns:a16="http://schemas.microsoft.com/office/drawing/2014/main" id="{21721568-5EB5-78FF-BEF7-8339778EBB08}"/>
                    </a:ext>
                  </a:extLst>
                </p14:cNvPr>
                <p14:cNvContentPartPr/>
                <p14:nvPr/>
              </p14:nvContentPartPr>
              <p14:xfrm>
                <a:off x="8324836" y="6487265"/>
                <a:ext cx="143640" cy="95400"/>
              </p14:xfrm>
            </p:contentPart>
          </mc:Choice>
          <mc:Fallback xmlns="">
            <p:pic>
              <p:nvPicPr>
                <p:cNvPr id="350" name="Freihand 349">
                  <a:extLst>
                    <a:ext uri="{FF2B5EF4-FFF2-40B4-BE49-F238E27FC236}">
                      <a16:creationId xmlns:a16="http://schemas.microsoft.com/office/drawing/2014/main" id="{21721568-5EB5-78FF-BEF7-8339778EBB08}"/>
                    </a:ext>
                  </a:extLst>
                </p:cNvPr>
                <p:cNvPicPr/>
                <p:nvPr/>
              </p:nvPicPr>
              <p:blipFill>
                <a:blip r:embed="rId481"/>
                <a:stretch>
                  <a:fillRect/>
                </a:stretch>
              </p:blipFill>
              <p:spPr>
                <a:xfrm>
                  <a:off x="8318716" y="6481145"/>
                  <a:ext cx="155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7" name="Freihand 216">
                  <a:extLst>
                    <a:ext uri="{FF2B5EF4-FFF2-40B4-BE49-F238E27FC236}">
                      <a16:creationId xmlns:a16="http://schemas.microsoft.com/office/drawing/2014/main" id="{64FE2805-DC06-97DE-7887-323DB49E289A}"/>
                    </a:ext>
                  </a:extLst>
                </p14:cNvPr>
                <p14:cNvContentPartPr/>
                <p14:nvPr/>
              </p14:nvContentPartPr>
              <p14:xfrm>
                <a:off x="2646916" y="2127305"/>
                <a:ext cx="8640" cy="101880"/>
              </p14:xfrm>
            </p:contentPart>
          </mc:Choice>
          <mc:Fallback xmlns="">
            <p:pic>
              <p:nvPicPr>
                <p:cNvPr id="217" name="Freihand 216">
                  <a:extLst>
                    <a:ext uri="{FF2B5EF4-FFF2-40B4-BE49-F238E27FC236}">
                      <a16:creationId xmlns:a16="http://schemas.microsoft.com/office/drawing/2014/main" id="{64FE2805-DC06-97DE-7887-323DB49E289A}"/>
                    </a:ext>
                  </a:extLst>
                </p:cNvPr>
                <p:cNvPicPr/>
                <p:nvPr/>
              </p:nvPicPr>
              <p:blipFill>
                <a:blip r:embed="rId483"/>
                <a:stretch>
                  <a:fillRect/>
                </a:stretch>
              </p:blipFill>
              <p:spPr>
                <a:xfrm>
                  <a:off x="2640796" y="2121185"/>
                  <a:ext cx="20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8" name="Freihand 217">
                  <a:extLst>
                    <a:ext uri="{FF2B5EF4-FFF2-40B4-BE49-F238E27FC236}">
                      <a16:creationId xmlns:a16="http://schemas.microsoft.com/office/drawing/2014/main" id="{674DDD64-09BF-D88B-89D1-B577FE09691E}"/>
                    </a:ext>
                  </a:extLst>
                </p14:cNvPr>
                <p14:cNvContentPartPr/>
                <p14:nvPr/>
              </p14:nvContentPartPr>
              <p14:xfrm>
                <a:off x="2649796" y="2430425"/>
                <a:ext cx="5040" cy="331200"/>
              </p14:xfrm>
            </p:contentPart>
          </mc:Choice>
          <mc:Fallback xmlns="">
            <p:pic>
              <p:nvPicPr>
                <p:cNvPr id="218" name="Freihand 217">
                  <a:extLst>
                    <a:ext uri="{FF2B5EF4-FFF2-40B4-BE49-F238E27FC236}">
                      <a16:creationId xmlns:a16="http://schemas.microsoft.com/office/drawing/2014/main" id="{674DDD64-09BF-D88B-89D1-B577FE09691E}"/>
                    </a:ext>
                  </a:extLst>
                </p:cNvPr>
                <p:cNvPicPr/>
                <p:nvPr/>
              </p:nvPicPr>
              <p:blipFill>
                <a:blip r:embed="rId485"/>
                <a:stretch>
                  <a:fillRect/>
                </a:stretch>
              </p:blipFill>
              <p:spPr>
                <a:xfrm>
                  <a:off x="2643676" y="2424305"/>
                  <a:ext cx="172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9" name="Freihand 218">
                  <a:extLst>
                    <a:ext uri="{FF2B5EF4-FFF2-40B4-BE49-F238E27FC236}">
                      <a16:creationId xmlns:a16="http://schemas.microsoft.com/office/drawing/2014/main" id="{5D54C749-ABDF-2FD2-A758-A6166A886A81}"/>
                    </a:ext>
                  </a:extLst>
                </p14:cNvPr>
                <p14:cNvContentPartPr/>
                <p14:nvPr/>
              </p14:nvContentPartPr>
              <p14:xfrm>
                <a:off x="2652316" y="2880785"/>
                <a:ext cx="6120" cy="464040"/>
              </p14:xfrm>
            </p:contentPart>
          </mc:Choice>
          <mc:Fallback xmlns="">
            <p:pic>
              <p:nvPicPr>
                <p:cNvPr id="219" name="Freihand 218">
                  <a:extLst>
                    <a:ext uri="{FF2B5EF4-FFF2-40B4-BE49-F238E27FC236}">
                      <a16:creationId xmlns:a16="http://schemas.microsoft.com/office/drawing/2014/main" id="{5D54C749-ABDF-2FD2-A758-A6166A886A81}"/>
                    </a:ext>
                  </a:extLst>
                </p:cNvPr>
                <p:cNvPicPr/>
                <p:nvPr/>
              </p:nvPicPr>
              <p:blipFill>
                <a:blip r:embed="rId487"/>
                <a:stretch>
                  <a:fillRect/>
                </a:stretch>
              </p:blipFill>
              <p:spPr>
                <a:xfrm>
                  <a:off x="2646196" y="2874665"/>
                  <a:ext cx="1836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20" name="Freihand 219">
                  <a:extLst>
                    <a:ext uri="{FF2B5EF4-FFF2-40B4-BE49-F238E27FC236}">
                      <a16:creationId xmlns:a16="http://schemas.microsoft.com/office/drawing/2014/main" id="{18966B0F-CD63-DBF4-00C6-F7F538483881}"/>
                    </a:ext>
                  </a:extLst>
                </p14:cNvPr>
                <p14:cNvContentPartPr/>
                <p14:nvPr/>
              </p14:nvContentPartPr>
              <p14:xfrm>
                <a:off x="2655916" y="3519785"/>
                <a:ext cx="36360" cy="1932480"/>
              </p14:xfrm>
            </p:contentPart>
          </mc:Choice>
          <mc:Fallback xmlns="">
            <p:pic>
              <p:nvPicPr>
                <p:cNvPr id="220" name="Freihand 219">
                  <a:extLst>
                    <a:ext uri="{FF2B5EF4-FFF2-40B4-BE49-F238E27FC236}">
                      <a16:creationId xmlns:a16="http://schemas.microsoft.com/office/drawing/2014/main" id="{18966B0F-CD63-DBF4-00C6-F7F538483881}"/>
                    </a:ext>
                  </a:extLst>
                </p:cNvPr>
                <p:cNvPicPr/>
                <p:nvPr/>
              </p:nvPicPr>
              <p:blipFill>
                <a:blip r:embed="rId489"/>
                <a:stretch>
                  <a:fillRect/>
                </a:stretch>
              </p:blipFill>
              <p:spPr>
                <a:xfrm>
                  <a:off x="2649796" y="3513665"/>
                  <a:ext cx="48600" cy="1944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91" name="Freihand 90">
                  <a:extLst>
                    <a:ext uri="{FF2B5EF4-FFF2-40B4-BE49-F238E27FC236}">
                      <a16:creationId xmlns:a16="http://schemas.microsoft.com/office/drawing/2014/main" id="{2255C518-4CA8-E311-F7D7-F392659D92DC}"/>
                    </a:ext>
                  </a:extLst>
                </p14:cNvPr>
                <p14:cNvContentPartPr/>
                <p14:nvPr/>
              </p14:nvContentPartPr>
              <p14:xfrm>
                <a:off x="2285476" y="3688985"/>
                <a:ext cx="190080" cy="31320"/>
              </p14:xfrm>
            </p:contentPart>
          </mc:Choice>
          <mc:Fallback xmlns="">
            <p:pic>
              <p:nvPicPr>
                <p:cNvPr id="91" name="Freihand 90">
                  <a:extLst>
                    <a:ext uri="{FF2B5EF4-FFF2-40B4-BE49-F238E27FC236}">
                      <a16:creationId xmlns:a16="http://schemas.microsoft.com/office/drawing/2014/main" id="{2255C518-4CA8-E311-F7D7-F392659D92DC}"/>
                    </a:ext>
                  </a:extLst>
                </p:cNvPr>
                <p:cNvPicPr/>
                <p:nvPr/>
              </p:nvPicPr>
              <p:blipFill>
                <a:blip r:embed="rId491"/>
                <a:stretch>
                  <a:fillRect/>
                </a:stretch>
              </p:blipFill>
              <p:spPr>
                <a:xfrm>
                  <a:off x="2279356" y="3682865"/>
                  <a:ext cx="202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92" name="Freihand 91">
                  <a:extLst>
                    <a:ext uri="{FF2B5EF4-FFF2-40B4-BE49-F238E27FC236}">
                      <a16:creationId xmlns:a16="http://schemas.microsoft.com/office/drawing/2014/main" id="{C76D7C2B-8C41-718F-7E0F-709DD36B1DBE}"/>
                    </a:ext>
                  </a:extLst>
                </p14:cNvPr>
                <p14:cNvContentPartPr/>
                <p14:nvPr/>
              </p14:nvContentPartPr>
              <p14:xfrm>
                <a:off x="2434156" y="3642905"/>
                <a:ext cx="141480" cy="172800"/>
              </p14:xfrm>
            </p:contentPart>
          </mc:Choice>
          <mc:Fallback xmlns="">
            <p:pic>
              <p:nvPicPr>
                <p:cNvPr id="92" name="Freihand 91">
                  <a:extLst>
                    <a:ext uri="{FF2B5EF4-FFF2-40B4-BE49-F238E27FC236}">
                      <a16:creationId xmlns:a16="http://schemas.microsoft.com/office/drawing/2014/main" id="{C76D7C2B-8C41-718F-7E0F-709DD36B1DBE}"/>
                    </a:ext>
                  </a:extLst>
                </p:cNvPr>
                <p:cNvPicPr/>
                <p:nvPr/>
              </p:nvPicPr>
              <p:blipFill>
                <a:blip r:embed="rId493"/>
                <a:stretch>
                  <a:fillRect/>
                </a:stretch>
              </p:blipFill>
              <p:spPr>
                <a:xfrm>
                  <a:off x="2428036" y="3636785"/>
                  <a:ext cx="153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9" name="Freihand 258">
                  <a:extLst>
                    <a:ext uri="{FF2B5EF4-FFF2-40B4-BE49-F238E27FC236}">
                      <a16:creationId xmlns:a16="http://schemas.microsoft.com/office/drawing/2014/main" id="{BB5B6C7E-F512-BE62-7753-943AA10293F4}"/>
                    </a:ext>
                  </a:extLst>
                </p14:cNvPr>
                <p14:cNvContentPartPr/>
                <p14:nvPr/>
              </p14:nvContentPartPr>
              <p14:xfrm>
                <a:off x="1644676" y="3964385"/>
                <a:ext cx="2416320" cy="1446480"/>
              </p14:xfrm>
            </p:contentPart>
          </mc:Choice>
          <mc:Fallback xmlns="">
            <p:pic>
              <p:nvPicPr>
                <p:cNvPr id="259" name="Freihand 258">
                  <a:extLst>
                    <a:ext uri="{FF2B5EF4-FFF2-40B4-BE49-F238E27FC236}">
                      <a16:creationId xmlns:a16="http://schemas.microsoft.com/office/drawing/2014/main" id="{BB5B6C7E-F512-BE62-7753-943AA10293F4}"/>
                    </a:ext>
                  </a:extLst>
                </p:cNvPr>
                <p:cNvPicPr/>
                <p:nvPr/>
              </p:nvPicPr>
              <p:blipFill>
                <a:blip r:embed="rId495"/>
                <a:stretch>
                  <a:fillRect/>
                </a:stretch>
              </p:blipFill>
              <p:spPr>
                <a:xfrm>
                  <a:off x="1638556" y="3958265"/>
                  <a:ext cx="2428560" cy="1458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0" name="Freihand 259">
                  <a:extLst>
                    <a:ext uri="{FF2B5EF4-FFF2-40B4-BE49-F238E27FC236}">
                      <a16:creationId xmlns:a16="http://schemas.microsoft.com/office/drawing/2014/main" id="{573AA7CE-41DE-F589-E0AB-47FAB2E5D717}"/>
                    </a:ext>
                  </a:extLst>
                </p14:cNvPr>
                <p14:cNvContentPartPr/>
                <p14:nvPr/>
              </p14:nvContentPartPr>
              <p14:xfrm>
                <a:off x="4323796" y="5143745"/>
                <a:ext cx="39600" cy="249840"/>
              </p14:xfrm>
            </p:contentPart>
          </mc:Choice>
          <mc:Fallback xmlns="">
            <p:pic>
              <p:nvPicPr>
                <p:cNvPr id="260" name="Freihand 259">
                  <a:extLst>
                    <a:ext uri="{FF2B5EF4-FFF2-40B4-BE49-F238E27FC236}">
                      <a16:creationId xmlns:a16="http://schemas.microsoft.com/office/drawing/2014/main" id="{573AA7CE-41DE-F589-E0AB-47FAB2E5D717}"/>
                    </a:ext>
                  </a:extLst>
                </p:cNvPr>
                <p:cNvPicPr/>
                <p:nvPr/>
              </p:nvPicPr>
              <p:blipFill>
                <a:blip r:embed="rId497"/>
                <a:stretch>
                  <a:fillRect/>
                </a:stretch>
              </p:blipFill>
              <p:spPr>
                <a:xfrm>
                  <a:off x="4317676" y="5137625"/>
                  <a:ext cx="518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1" name="Freihand 260">
                  <a:extLst>
                    <a:ext uri="{FF2B5EF4-FFF2-40B4-BE49-F238E27FC236}">
                      <a16:creationId xmlns:a16="http://schemas.microsoft.com/office/drawing/2014/main" id="{93B00AA1-A2F3-8DC0-D224-E9B13C39D29C}"/>
                    </a:ext>
                  </a:extLst>
                </p14:cNvPr>
                <p14:cNvContentPartPr/>
                <p14:nvPr/>
              </p14:nvContentPartPr>
              <p14:xfrm>
                <a:off x="4364116" y="5179385"/>
                <a:ext cx="88560" cy="180360"/>
              </p14:xfrm>
            </p:contentPart>
          </mc:Choice>
          <mc:Fallback xmlns="">
            <p:pic>
              <p:nvPicPr>
                <p:cNvPr id="261" name="Freihand 260">
                  <a:extLst>
                    <a:ext uri="{FF2B5EF4-FFF2-40B4-BE49-F238E27FC236}">
                      <a16:creationId xmlns:a16="http://schemas.microsoft.com/office/drawing/2014/main" id="{93B00AA1-A2F3-8DC0-D224-E9B13C39D29C}"/>
                    </a:ext>
                  </a:extLst>
                </p:cNvPr>
                <p:cNvPicPr/>
                <p:nvPr/>
              </p:nvPicPr>
              <p:blipFill>
                <a:blip r:embed="rId499"/>
                <a:stretch>
                  <a:fillRect/>
                </a:stretch>
              </p:blipFill>
              <p:spPr>
                <a:xfrm>
                  <a:off x="4357996" y="5173265"/>
                  <a:ext cx="100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2" name="Freihand 261">
                  <a:extLst>
                    <a:ext uri="{FF2B5EF4-FFF2-40B4-BE49-F238E27FC236}">
                      <a16:creationId xmlns:a16="http://schemas.microsoft.com/office/drawing/2014/main" id="{4C418A73-3E84-2C30-5D02-0FED1E30F3D0}"/>
                    </a:ext>
                  </a:extLst>
                </p14:cNvPr>
                <p14:cNvContentPartPr/>
                <p14:nvPr/>
              </p14:nvContentPartPr>
              <p14:xfrm>
                <a:off x="4423876" y="5122865"/>
                <a:ext cx="190800" cy="278640"/>
              </p14:xfrm>
            </p:contentPart>
          </mc:Choice>
          <mc:Fallback xmlns="">
            <p:pic>
              <p:nvPicPr>
                <p:cNvPr id="262" name="Freihand 261">
                  <a:extLst>
                    <a:ext uri="{FF2B5EF4-FFF2-40B4-BE49-F238E27FC236}">
                      <a16:creationId xmlns:a16="http://schemas.microsoft.com/office/drawing/2014/main" id="{4C418A73-3E84-2C30-5D02-0FED1E30F3D0}"/>
                    </a:ext>
                  </a:extLst>
                </p:cNvPr>
                <p:cNvPicPr/>
                <p:nvPr/>
              </p:nvPicPr>
              <p:blipFill>
                <a:blip r:embed="rId501"/>
                <a:stretch>
                  <a:fillRect/>
                </a:stretch>
              </p:blipFill>
              <p:spPr>
                <a:xfrm>
                  <a:off x="4417756" y="5116745"/>
                  <a:ext cx="203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3" name="Freihand 262">
                  <a:extLst>
                    <a:ext uri="{FF2B5EF4-FFF2-40B4-BE49-F238E27FC236}">
                      <a16:creationId xmlns:a16="http://schemas.microsoft.com/office/drawing/2014/main" id="{4214EB05-5ABD-23BB-8C52-67115ADC15AB}"/>
                    </a:ext>
                  </a:extLst>
                </p14:cNvPr>
                <p14:cNvContentPartPr/>
                <p14:nvPr/>
              </p14:nvContentPartPr>
              <p14:xfrm>
                <a:off x="4587316" y="4951505"/>
                <a:ext cx="57240" cy="127440"/>
              </p14:xfrm>
            </p:contentPart>
          </mc:Choice>
          <mc:Fallback xmlns="">
            <p:pic>
              <p:nvPicPr>
                <p:cNvPr id="263" name="Freihand 262">
                  <a:extLst>
                    <a:ext uri="{FF2B5EF4-FFF2-40B4-BE49-F238E27FC236}">
                      <a16:creationId xmlns:a16="http://schemas.microsoft.com/office/drawing/2014/main" id="{4214EB05-5ABD-23BB-8C52-67115ADC15AB}"/>
                    </a:ext>
                  </a:extLst>
                </p:cNvPr>
                <p:cNvPicPr/>
                <p:nvPr/>
              </p:nvPicPr>
              <p:blipFill>
                <a:blip r:embed="rId503"/>
                <a:stretch>
                  <a:fillRect/>
                </a:stretch>
              </p:blipFill>
              <p:spPr>
                <a:xfrm>
                  <a:off x="4581196" y="4945385"/>
                  <a:ext cx="69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25" name="Freihand 224">
                  <a:extLst>
                    <a:ext uri="{FF2B5EF4-FFF2-40B4-BE49-F238E27FC236}">
                      <a16:creationId xmlns:a16="http://schemas.microsoft.com/office/drawing/2014/main" id="{D033387C-E6C5-AF87-856E-6F2E2D156192}"/>
                    </a:ext>
                  </a:extLst>
                </p14:cNvPr>
                <p14:cNvContentPartPr/>
                <p14:nvPr/>
              </p14:nvContentPartPr>
              <p14:xfrm>
                <a:off x="2628556" y="4668905"/>
                <a:ext cx="39960" cy="3600"/>
              </p14:xfrm>
            </p:contentPart>
          </mc:Choice>
          <mc:Fallback xmlns="">
            <p:pic>
              <p:nvPicPr>
                <p:cNvPr id="225" name="Freihand 224">
                  <a:extLst>
                    <a:ext uri="{FF2B5EF4-FFF2-40B4-BE49-F238E27FC236}">
                      <a16:creationId xmlns:a16="http://schemas.microsoft.com/office/drawing/2014/main" id="{D033387C-E6C5-AF87-856E-6F2E2D156192}"/>
                    </a:ext>
                  </a:extLst>
                </p:cNvPr>
                <p:cNvPicPr/>
                <p:nvPr/>
              </p:nvPicPr>
              <p:blipFill>
                <a:blip r:embed="rId505"/>
                <a:stretch>
                  <a:fillRect/>
                </a:stretch>
              </p:blipFill>
              <p:spPr>
                <a:xfrm>
                  <a:off x="2622436" y="4662785"/>
                  <a:ext cx="52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26" name="Freihand 225">
                  <a:extLst>
                    <a:ext uri="{FF2B5EF4-FFF2-40B4-BE49-F238E27FC236}">
                      <a16:creationId xmlns:a16="http://schemas.microsoft.com/office/drawing/2014/main" id="{7B76F4D5-736A-2D50-B6FE-22290E765A06}"/>
                    </a:ext>
                  </a:extLst>
                </p14:cNvPr>
                <p14:cNvContentPartPr/>
                <p14:nvPr/>
              </p14:nvContentPartPr>
              <p14:xfrm>
                <a:off x="2451076" y="4665305"/>
                <a:ext cx="93240" cy="10080"/>
              </p14:xfrm>
            </p:contentPart>
          </mc:Choice>
          <mc:Fallback xmlns="">
            <p:pic>
              <p:nvPicPr>
                <p:cNvPr id="226" name="Freihand 225">
                  <a:extLst>
                    <a:ext uri="{FF2B5EF4-FFF2-40B4-BE49-F238E27FC236}">
                      <a16:creationId xmlns:a16="http://schemas.microsoft.com/office/drawing/2014/main" id="{7B76F4D5-736A-2D50-B6FE-22290E765A06}"/>
                    </a:ext>
                  </a:extLst>
                </p:cNvPr>
                <p:cNvPicPr/>
                <p:nvPr/>
              </p:nvPicPr>
              <p:blipFill>
                <a:blip r:embed="rId507"/>
                <a:stretch>
                  <a:fillRect/>
                </a:stretch>
              </p:blipFill>
              <p:spPr>
                <a:xfrm>
                  <a:off x="2444956" y="4659185"/>
                  <a:ext cx="105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27" name="Freihand 226">
                  <a:extLst>
                    <a:ext uri="{FF2B5EF4-FFF2-40B4-BE49-F238E27FC236}">
                      <a16:creationId xmlns:a16="http://schemas.microsoft.com/office/drawing/2014/main" id="{FE7BFA72-82FE-85F3-C762-3882CB816502}"/>
                    </a:ext>
                  </a:extLst>
                </p14:cNvPr>
                <p14:cNvContentPartPr/>
                <p14:nvPr/>
              </p14:nvContentPartPr>
              <p14:xfrm>
                <a:off x="1487356" y="4683665"/>
                <a:ext cx="558000" cy="22680"/>
              </p14:xfrm>
            </p:contentPart>
          </mc:Choice>
          <mc:Fallback xmlns="">
            <p:pic>
              <p:nvPicPr>
                <p:cNvPr id="227" name="Freihand 226">
                  <a:extLst>
                    <a:ext uri="{FF2B5EF4-FFF2-40B4-BE49-F238E27FC236}">
                      <a16:creationId xmlns:a16="http://schemas.microsoft.com/office/drawing/2014/main" id="{FE7BFA72-82FE-85F3-C762-3882CB816502}"/>
                    </a:ext>
                  </a:extLst>
                </p:cNvPr>
                <p:cNvPicPr/>
                <p:nvPr/>
              </p:nvPicPr>
              <p:blipFill>
                <a:blip r:embed="rId509"/>
                <a:stretch>
                  <a:fillRect/>
                </a:stretch>
              </p:blipFill>
              <p:spPr>
                <a:xfrm>
                  <a:off x="1481236" y="4677545"/>
                  <a:ext cx="57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9" name="Freihand 308">
                  <a:extLst>
                    <a:ext uri="{FF2B5EF4-FFF2-40B4-BE49-F238E27FC236}">
                      <a16:creationId xmlns:a16="http://schemas.microsoft.com/office/drawing/2014/main" id="{49FEBB6C-373A-BB95-0740-D09A847CF6FE}"/>
                    </a:ext>
                  </a:extLst>
                </p14:cNvPr>
                <p14:cNvContentPartPr/>
                <p14:nvPr/>
              </p14:nvContentPartPr>
              <p14:xfrm>
                <a:off x="2062636" y="4271825"/>
                <a:ext cx="32400" cy="25200"/>
              </p14:xfrm>
            </p:contentPart>
          </mc:Choice>
          <mc:Fallback xmlns="">
            <p:pic>
              <p:nvPicPr>
                <p:cNvPr id="309" name="Freihand 308">
                  <a:extLst>
                    <a:ext uri="{FF2B5EF4-FFF2-40B4-BE49-F238E27FC236}">
                      <a16:creationId xmlns:a16="http://schemas.microsoft.com/office/drawing/2014/main" id="{49FEBB6C-373A-BB95-0740-D09A847CF6FE}"/>
                    </a:ext>
                  </a:extLst>
                </p:cNvPr>
                <p:cNvPicPr/>
                <p:nvPr/>
              </p:nvPicPr>
              <p:blipFill>
                <a:blip r:embed="rId511"/>
                <a:stretch>
                  <a:fillRect/>
                </a:stretch>
              </p:blipFill>
              <p:spPr>
                <a:xfrm>
                  <a:off x="2056516" y="4265705"/>
                  <a:ext cx="4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0" name="Freihand 309">
                  <a:extLst>
                    <a:ext uri="{FF2B5EF4-FFF2-40B4-BE49-F238E27FC236}">
                      <a16:creationId xmlns:a16="http://schemas.microsoft.com/office/drawing/2014/main" id="{5E445ADC-E70D-3FC1-34F5-5382372D9AA7}"/>
                    </a:ext>
                  </a:extLst>
                </p14:cNvPr>
                <p14:cNvContentPartPr/>
                <p14:nvPr/>
              </p14:nvContentPartPr>
              <p14:xfrm>
                <a:off x="1476196" y="4284785"/>
                <a:ext cx="498240" cy="50400"/>
              </p14:xfrm>
            </p:contentPart>
          </mc:Choice>
          <mc:Fallback xmlns="">
            <p:pic>
              <p:nvPicPr>
                <p:cNvPr id="310" name="Freihand 309">
                  <a:extLst>
                    <a:ext uri="{FF2B5EF4-FFF2-40B4-BE49-F238E27FC236}">
                      <a16:creationId xmlns:a16="http://schemas.microsoft.com/office/drawing/2014/main" id="{5E445ADC-E70D-3FC1-34F5-5382372D9AA7}"/>
                    </a:ext>
                  </a:extLst>
                </p:cNvPr>
                <p:cNvPicPr/>
                <p:nvPr/>
              </p:nvPicPr>
              <p:blipFill>
                <a:blip r:embed="rId513"/>
                <a:stretch>
                  <a:fillRect/>
                </a:stretch>
              </p:blipFill>
              <p:spPr>
                <a:xfrm>
                  <a:off x="1470076" y="4278665"/>
                  <a:ext cx="510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2" name="Freihand 351">
                  <a:extLst>
                    <a:ext uri="{FF2B5EF4-FFF2-40B4-BE49-F238E27FC236}">
                      <a16:creationId xmlns:a16="http://schemas.microsoft.com/office/drawing/2014/main" id="{84FE149E-815A-EE8A-DDA0-8E205B6E9018}"/>
                    </a:ext>
                  </a:extLst>
                </p14:cNvPr>
                <p14:cNvContentPartPr/>
                <p14:nvPr/>
              </p14:nvContentPartPr>
              <p14:xfrm>
                <a:off x="3212476" y="2552465"/>
                <a:ext cx="12240" cy="54360"/>
              </p14:xfrm>
            </p:contentPart>
          </mc:Choice>
          <mc:Fallback xmlns="">
            <p:pic>
              <p:nvPicPr>
                <p:cNvPr id="352" name="Freihand 351">
                  <a:extLst>
                    <a:ext uri="{FF2B5EF4-FFF2-40B4-BE49-F238E27FC236}">
                      <a16:creationId xmlns:a16="http://schemas.microsoft.com/office/drawing/2014/main" id="{84FE149E-815A-EE8A-DDA0-8E205B6E9018}"/>
                    </a:ext>
                  </a:extLst>
                </p:cNvPr>
                <p:cNvPicPr/>
                <p:nvPr/>
              </p:nvPicPr>
              <p:blipFill>
                <a:blip r:embed="rId515"/>
                <a:stretch>
                  <a:fillRect/>
                </a:stretch>
              </p:blipFill>
              <p:spPr>
                <a:xfrm>
                  <a:off x="3206356" y="2546345"/>
                  <a:ext cx="24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3" name="Freihand 352">
                  <a:extLst>
                    <a:ext uri="{FF2B5EF4-FFF2-40B4-BE49-F238E27FC236}">
                      <a16:creationId xmlns:a16="http://schemas.microsoft.com/office/drawing/2014/main" id="{CE762565-E425-CD7F-F9A5-279C72485D02}"/>
                    </a:ext>
                  </a:extLst>
                </p14:cNvPr>
                <p14:cNvContentPartPr/>
                <p14:nvPr/>
              </p14:nvContentPartPr>
              <p14:xfrm>
                <a:off x="3252076" y="2956385"/>
                <a:ext cx="45360" cy="543960"/>
              </p14:xfrm>
            </p:contentPart>
          </mc:Choice>
          <mc:Fallback xmlns="">
            <p:pic>
              <p:nvPicPr>
                <p:cNvPr id="353" name="Freihand 352">
                  <a:extLst>
                    <a:ext uri="{FF2B5EF4-FFF2-40B4-BE49-F238E27FC236}">
                      <a16:creationId xmlns:a16="http://schemas.microsoft.com/office/drawing/2014/main" id="{CE762565-E425-CD7F-F9A5-279C72485D02}"/>
                    </a:ext>
                  </a:extLst>
                </p:cNvPr>
                <p:cNvPicPr/>
                <p:nvPr/>
              </p:nvPicPr>
              <p:blipFill>
                <a:blip r:embed="rId517"/>
                <a:stretch>
                  <a:fillRect/>
                </a:stretch>
              </p:blipFill>
              <p:spPr>
                <a:xfrm>
                  <a:off x="3245956" y="2950265"/>
                  <a:ext cx="5760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4" name="Freihand 353">
                  <a:extLst>
                    <a:ext uri="{FF2B5EF4-FFF2-40B4-BE49-F238E27FC236}">
                      <a16:creationId xmlns:a16="http://schemas.microsoft.com/office/drawing/2014/main" id="{99B75D2C-E8FC-4F99-DCC7-BB5498C2FC78}"/>
                    </a:ext>
                  </a:extLst>
                </p14:cNvPr>
                <p14:cNvContentPartPr/>
                <p14:nvPr/>
              </p14:nvContentPartPr>
              <p14:xfrm>
                <a:off x="2199436" y="3298025"/>
                <a:ext cx="690120" cy="244440"/>
              </p14:xfrm>
            </p:contentPart>
          </mc:Choice>
          <mc:Fallback xmlns="">
            <p:pic>
              <p:nvPicPr>
                <p:cNvPr id="354" name="Freihand 353">
                  <a:extLst>
                    <a:ext uri="{FF2B5EF4-FFF2-40B4-BE49-F238E27FC236}">
                      <a16:creationId xmlns:a16="http://schemas.microsoft.com/office/drawing/2014/main" id="{99B75D2C-E8FC-4F99-DCC7-BB5498C2FC78}"/>
                    </a:ext>
                  </a:extLst>
                </p:cNvPr>
                <p:cNvPicPr/>
                <p:nvPr/>
              </p:nvPicPr>
              <p:blipFill>
                <a:blip r:embed="rId519"/>
                <a:stretch>
                  <a:fillRect/>
                </a:stretch>
              </p:blipFill>
              <p:spPr>
                <a:xfrm>
                  <a:off x="2193316" y="3291905"/>
                  <a:ext cx="702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5" name="Freihand 354">
                  <a:extLst>
                    <a:ext uri="{FF2B5EF4-FFF2-40B4-BE49-F238E27FC236}">
                      <a16:creationId xmlns:a16="http://schemas.microsoft.com/office/drawing/2014/main" id="{11220CAD-D180-454A-2707-74D3722AFF5E}"/>
                    </a:ext>
                  </a:extLst>
                </p14:cNvPr>
                <p14:cNvContentPartPr/>
                <p14:nvPr/>
              </p14:nvContentPartPr>
              <p14:xfrm>
                <a:off x="2875156" y="3291545"/>
                <a:ext cx="303480" cy="212760"/>
              </p14:xfrm>
            </p:contentPart>
          </mc:Choice>
          <mc:Fallback xmlns="">
            <p:pic>
              <p:nvPicPr>
                <p:cNvPr id="355" name="Freihand 354">
                  <a:extLst>
                    <a:ext uri="{FF2B5EF4-FFF2-40B4-BE49-F238E27FC236}">
                      <a16:creationId xmlns:a16="http://schemas.microsoft.com/office/drawing/2014/main" id="{11220CAD-D180-454A-2707-74D3722AFF5E}"/>
                    </a:ext>
                  </a:extLst>
                </p:cNvPr>
                <p:cNvPicPr/>
                <p:nvPr/>
              </p:nvPicPr>
              <p:blipFill>
                <a:blip r:embed="rId521"/>
                <a:stretch>
                  <a:fillRect/>
                </a:stretch>
              </p:blipFill>
              <p:spPr>
                <a:xfrm>
                  <a:off x="2869036" y="3285425"/>
                  <a:ext cx="315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6" name="Freihand 355">
                  <a:extLst>
                    <a:ext uri="{FF2B5EF4-FFF2-40B4-BE49-F238E27FC236}">
                      <a16:creationId xmlns:a16="http://schemas.microsoft.com/office/drawing/2014/main" id="{3D6473DA-6E0E-B785-54D3-137BC3FE87FA}"/>
                    </a:ext>
                  </a:extLst>
                </p14:cNvPr>
                <p14:cNvContentPartPr/>
                <p14:nvPr/>
              </p14:nvContentPartPr>
              <p14:xfrm>
                <a:off x="2913676" y="2273825"/>
                <a:ext cx="2428560" cy="954000"/>
              </p14:xfrm>
            </p:contentPart>
          </mc:Choice>
          <mc:Fallback xmlns="">
            <p:pic>
              <p:nvPicPr>
                <p:cNvPr id="356" name="Freihand 355">
                  <a:extLst>
                    <a:ext uri="{FF2B5EF4-FFF2-40B4-BE49-F238E27FC236}">
                      <a16:creationId xmlns:a16="http://schemas.microsoft.com/office/drawing/2014/main" id="{3D6473DA-6E0E-B785-54D3-137BC3FE87FA}"/>
                    </a:ext>
                  </a:extLst>
                </p:cNvPr>
                <p:cNvPicPr/>
                <p:nvPr/>
              </p:nvPicPr>
              <p:blipFill>
                <a:blip r:embed="rId523"/>
                <a:stretch>
                  <a:fillRect/>
                </a:stretch>
              </p:blipFill>
              <p:spPr>
                <a:xfrm>
                  <a:off x="2907556" y="2267705"/>
                  <a:ext cx="2440800" cy="9662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7" name="Freihand 356">
                  <a:extLst>
                    <a:ext uri="{FF2B5EF4-FFF2-40B4-BE49-F238E27FC236}">
                      <a16:creationId xmlns:a16="http://schemas.microsoft.com/office/drawing/2014/main" id="{55B67E55-DC26-7C72-050F-0CC6CE9FCA56}"/>
                    </a:ext>
                  </a:extLst>
                </p14:cNvPr>
                <p14:cNvContentPartPr/>
                <p14:nvPr/>
              </p14:nvContentPartPr>
              <p14:xfrm>
                <a:off x="2899996" y="2950985"/>
                <a:ext cx="260280" cy="347760"/>
              </p14:xfrm>
            </p:contentPart>
          </mc:Choice>
          <mc:Fallback xmlns="">
            <p:pic>
              <p:nvPicPr>
                <p:cNvPr id="357" name="Freihand 356">
                  <a:extLst>
                    <a:ext uri="{FF2B5EF4-FFF2-40B4-BE49-F238E27FC236}">
                      <a16:creationId xmlns:a16="http://schemas.microsoft.com/office/drawing/2014/main" id="{55B67E55-DC26-7C72-050F-0CC6CE9FCA56}"/>
                    </a:ext>
                  </a:extLst>
                </p:cNvPr>
                <p:cNvPicPr/>
                <p:nvPr/>
              </p:nvPicPr>
              <p:blipFill>
                <a:blip r:embed="rId525"/>
                <a:stretch>
                  <a:fillRect/>
                </a:stretch>
              </p:blipFill>
              <p:spPr>
                <a:xfrm>
                  <a:off x="2893876" y="2944865"/>
                  <a:ext cx="272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9" name="Freihand 358">
                  <a:extLst>
                    <a:ext uri="{FF2B5EF4-FFF2-40B4-BE49-F238E27FC236}">
                      <a16:creationId xmlns:a16="http://schemas.microsoft.com/office/drawing/2014/main" id="{4D5642B6-3D90-2337-7A4A-86B9A85141F4}"/>
                    </a:ext>
                  </a:extLst>
                </p14:cNvPr>
                <p14:cNvContentPartPr/>
                <p14:nvPr/>
              </p14:nvContentPartPr>
              <p14:xfrm>
                <a:off x="5205436" y="1961345"/>
                <a:ext cx="140040" cy="169560"/>
              </p14:xfrm>
            </p:contentPart>
          </mc:Choice>
          <mc:Fallback xmlns="">
            <p:pic>
              <p:nvPicPr>
                <p:cNvPr id="359" name="Freihand 358">
                  <a:extLst>
                    <a:ext uri="{FF2B5EF4-FFF2-40B4-BE49-F238E27FC236}">
                      <a16:creationId xmlns:a16="http://schemas.microsoft.com/office/drawing/2014/main" id="{4D5642B6-3D90-2337-7A4A-86B9A85141F4}"/>
                    </a:ext>
                  </a:extLst>
                </p:cNvPr>
                <p:cNvPicPr/>
                <p:nvPr/>
              </p:nvPicPr>
              <p:blipFill>
                <a:blip r:embed="rId527"/>
                <a:stretch>
                  <a:fillRect/>
                </a:stretch>
              </p:blipFill>
              <p:spPr>
                <a:xfrm>
                  <a:off x="5199316" y="1955225"/>
                  <a:ext cx="152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0" name="Freihand 359">
                  <a:extLst>
                    <a:ext uri="{FF2B5EF4-FFF2-40B4-BE49-F238E27FC236}">
                      <a16:creationId xmlns:a16="http://schemas.microsoft.com/office/drawing/2014/main" id="{475C232B-32A9-F12B-50F4-F3E6B7AEE2EB}"/>
                    </a:ext>
                  </a:extLst>
                </p14:cNvPr>
                <p14:cNvContentPartPr/>
                <p14:nvPr/>
              </p14:nvContentPartPr>
              <p14:xfrm>
                <a:off x="5395876" y="1824905"/>
                <a:ext cx="81720" cy="159840"/>
              </p14:xfrm>
            </p:contentPart>
          </mc:Choice>
          <mc:Fallback xmlns="">
            <p:pic>
              <p:nvPicPr>
                <p:cNvPr id="360" name="Freihand 359">
                  <a:extLst>
                    <a:ext uri="{FF2B5EF4-FFF2-40B4-BE49-F238E27FC236}">
                      <a16:creationId xmlns:a16="http://schemas.microsoft.com/office/drawing/2014/main" id="{475C232B-32A9-F12B-50F4-F3E6B7AEE2EB}"/>
                    </a:ext>
                  </a:extLst>
                </p:cNvPr>
                <p:cNvPicPr/>
                <p:nvPr/>
              </p:nvPicPr>
              <p:blipFill>
                <a:blip r:embed="rId529"/>
                <a:stretch>
                  <a:fillRect/>
                </a:stretch>
              </p:blipFill>
              <p:spPr>
                <a:xfrm>
                  <a:off x="5389756" y="1818785"/>
                  <a:ext cx="93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1" name="Freihand 360">
                  <a:extLst>
                    <a:ext uri="{FF2B5EF4-FFF2-40B4-BE49-F238E27FC236}">
                      <a16:creationId xmlns:a16="http://schemas.microsoft.com/office/drawing/2014/main" id="{D8EBE96A-491B-A409-9308-AD15E05F2DE2}"/>
                    </a:ext>
                  </a:extLst>
                </p14:cNvPr>
                <p14:cNvContentPartPr/>
                <p14:nvPr/>
              </p14:nvContentPartPr>
              <p14:xfrm>
                <a:off x="5394796" y="1924985"/>
                <a:ext cx="86400" cy="54360"/>
              </p14:xfrm>
            </p:contentPart>
          </mc:Choice>
          <mc:Fallback xmlns="">
            <p:pic>
              <p:nvPicPr>
                <p:cNvPr id="361" name="Freihand 360">
                  <a:extLst>
                    <a:ext uri="{FF2B5EF4-FFF2-40B4-BE49-F238E27FC236}">
                      <a16:creationId xmlns:a16="http://schemas.microsoft.com/office/drawing/2014/main" id="{D8EBE96A-491B-A409-9308-AD15E05F2DE2}"/>
                    </a:ext>
                  </a:extLst>
                </p:cNvPr>
                <p:cNvPicPr/>
                <p:nvPr/>
              </p:nvPicPr>
              <p:blipFill>
                <a:blip r:embed="rId531"/>
                <a:stretch>
                  <a:fillRect/>
                </a:stretch>
              </p:blipFill>
              <p:spPr>
                <a:xfrm>
                  <a:off x="5388676" y="1918865"/>
                  <a:ext cx="9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2" name="Freihand 361">
                  <a:extLst>
                    <a:ext uri="{FF2B5EF4-FFF2-40B4-BE49-F238E27FC236}">
                      <a16:creationId xmlns:a16="http://schemas.microsoft.com/office/drawing/2014/main" id="{628E58F8-96BC-323A-ACC7-D47E178F5F70}"/>
                    </a:ext>
                  </a:extLst>
                </p14:cNvPr>
                <p14:cNvContentPartPr/>
                <p14:nvPr/>
              </p14:nvContentPartPr>
              <p14:xfrm>
                <a:off x="5455276" y="1745705"/>
                <a:ext cx="235080" cy="189360"/>
              </p14:xfrm>
            </p:contentPart>
          </mc:Choice>
          <mc:Fallback xmlns="">
            <p:pic>
              <p:nvPicPr>
                <p:cNvPr id="362" name="Freihand 361">
                  <a:extLst>
                    <a:ext uri="{FF2B5EF4-FFF2-40B4-BE49-F238E27FC236}">
                      <a16:creationId xmlns:a16="http://schemas.microsoft.com/office/drawing/2014/main" id="{628E58F8-96BC-323A-ACC7-D47E178F5F70}"/>
                    </a:ext>
                  </a:extLst>
                </p:cNvPr>
                <p:cNvPicPr/>
                <p:nvPr/>
              </p:nvPicPr>
              <p:blipFill>
                <a:blip r:embed="rId533"/>
                <a:stretch>
                  <a:fillRect/>
                </a:stretch>
              </p:blipFill>
              <p:spPr>
                <a:xfrm>
                  <a:off x="5449156" y="1739585"/>
                  <a:ext cx="247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3" name="Freihand 362">
                  <a:extLst>
                    <a:ext uri="{FF2B5EF4-FFF2-40B4-BE49-F238E27FC236}">
                      <a16:creationId xmlns:a16="http://schemas.microsoft.com/office/drawing/2014/main" id="{0E3FA97C-CC59-9409-B2DE-BC135A913093}"/>
                    </a:ext>
                  </a:extLst>
                </p14:cNvPr>
                <p14:cNvContentPartPr/>
                <p14:nvPr/>
              </p14:nvContentPartPr>
              <p14:xfrm>
                <a:off x="5755516" y="1601705"/>
                <a:ext cx="81360" cy="174960"/>
              </p14:xfrm>
            </p:contentPart>
          </mc:Choice>
          <mc:Fallback xmlns="">
            <p:pic>
              <p:nvPicPr>
                <p:cNvPr id="363" name="Freihand 362">
                  <a:extLst>
                    <a:ext uri="{FF2B5EF4-FFF2-40B4-BE49-F238E27FC236}">
                      <a16:creationId xmlns:a16="http://schemas.microsoft.com/office/drawing/2014/main" id="{0E3FA97C-CC59-9409-B2DE-BC135A913093}"/>
                    </a:ext>
                  </a:extLst>
                </p:cNvPr>
                <p:cNvPicPr/>
                <p:nvPr/>
              </p:nvPicPr>
              <p:blipFill>
                <a:blip r:embed="rId535"/>
                <a:stretch>
                  <a:fillRect/>
                </a:stretch>
              </p:blipFill>
              <p:spPr>
                <a:xfrm>
                  <a:off x="5749396" y="1595585"/>
                  <a:ext cx="93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4" name="Freihand 363">
                  <a:extLst>
                    <a:ext uri="{FF2B5EF4-FFF2-40B4-BE49-F238E27FC236}">
                      <a16:creationId xmlns:a16="http://schemas.microsoft.com/office/drawing/2014/main" id="{8B50BB22-C514-4B49-5D6D-B7727BEB3FAB}"/>
                    </a:ext>
                  </a:extLst>
                </p14:cNvPr>
                <p14:cNvContentPartPr/>
                <p14:nvPr/>
              </p14:nvContentPartPr>
              <p14:xfrm>
                <a:off x="5794396" y="1657145"/>
                <a:ext cx="77400" cy="129240"/>
              </p14:xfrm>
            </p:contentPart>
          </mc:Choice>
          <mc:Fallback xmlns="">
            <p:pic>
              <p:nvPicPr>
                <p:cNvPr id="364" name="Freihand 363">
                  <a:extLst>
                    <a:ext uri="{FF2B5EF4-FFF2-40B4-BE49-F238E27FC236}">
                      <a16:creationId xmlns:a16="http://schemas.microsoft.com/office/drawing/2014/main" id="{8B50BB22-C514-4B49-5D6D-B7727BEB3FAB}"/>
                    </a:ext>
                  </a:extLst>
                </p:cNvPr>
                <p:cNvPicPr/>
                <p:nvPr/>
              </p:nvPicPr>
              <p:blipFill>
                <a:blip r:embed="rId537"/>
                <a:stretch>
                  <a:fillRect/>
                </a:stretch>
              </p:blipFill>
              <p:spPr>
                <a:xfrm>
                  <a:off x="5788276" y="1651025"/>
                  <a:ext cx="8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5" name="Freihand 364">
                  <a:extLst>
                    <a:ext uri="{FF2B5EF4-FFF2-40B4-BE49-F238E27FC236}">
                      <a16:creationId xmlns:a16="http://schemas.microsoft.com/office/drawing/2014/main" id="{8CF4B537-EC65-0EA4-AB08-F8C5DE3BC2E1}"/>
                    </a:ext>
                  </a:extLst>
                </p14:cNvPr>
                <p14:cNvContentPartPr/>
                <p14:nvPr/>
              </p14:nvContentPartPr>
              <p14:xfrm>
                <a:off x="5891236" y="1292465"/>
                <a:ext cx="361080" cy="449640"/>
              </p14:xfrm>
            </p:contentPart>
          </mc:Choice>
          <mc:Fallback xmlns="">
            <p:pic>
              <p:nvPicPr>
                <p:cNvPr id="365" name="Freihand 364">
                  <a:extLst>
                    <a:ext uri="{FF2B5EF4-FFF2-40B4-BE49-F238E27FC236}">
                      <a16:creationId xmlns:a16="http://schemas.microsoft.com/office/drawing/2014/main" id="{8CF4B537-EC65-0EA4-AB08-F8C5DE3BC2E1}"/>
                    </a:ext>
                  </a:extLst>
                </p:cNvPr>
                <p:cNvPicPr/>
                <p:nvPr/>
              </p:nvPicPr>
              <p:blipFill>
                <a:blip r:embed="rId539"/>
                <a:stretch>
                  <a:fillRect/>
                </a:stretch>
              </p:blipFill>
              <p:spPr>
                <a:xfrm>
                  <a:off x="5885116" y="1286345"/>
                  <a:ext cx="3733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7" name="Freihand 366">
                  <a:extLst>
                    <a:ext uri="{FF2B5EF4-FFF2-40B4-BE49-F238E27FC236}">
                      <a16:creationId xmlns:a16="http://schemas.microsoft.com/office/drawing/2014/main" id="{5D44B3FE-E307-2F02-B3B5-4EF41BF041E5}"/>
                    </a:ext>
                  </a:extLst>
                </p14:cNvPr>
                <p14:cNvContentPartPr/>
                <p14:nvPr/>
              </p14:nvContentPartPr>
              <p14:xfrm>
                <a:off x="5444836" y="2088425"/>
                <a:ext cx="327960" cy="197280"/>
              </p14:xfrm>
            </p:contentPart>
          </mc:Choice>
          <mc:Fallback xmlns="">
            <p:pic>
              <p:nvPicPr>
                <p:cNvPr id="367" name="Freihand 366">
                  <a:extLst>
                    <a:ext uri="{FF2B5EF4-FFF2-40B4-BE49-F238E27FC236}">
                      <a16:creationId xmlns:a16="http://schemas.microsoft.com/office/drawing/2014/main" id="{5D44B3FE-E307-2F02-B3B5-4EF41BF041E5}"/>
                    </a:ext>
                  </a:extLst>
                </p:cNvPr>
                <p:cNvPicPr/>
                <p:nvPr/>
              </p:nvPicPr>
              <p:blipFill>
                <a:blip r:embed="rId541"/>
                <a:stretch>
                  <a:fillRect/>
                </a:stretch>
              </p:blipFill>
              <p:spPr>
                <a:xfrm>
                  <a:off x="5438716" y="2082305"/>
                  <a:ext cx="340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8" name="Freihand 367">
                  <a:extLst>
                    <a:ext uri="{FF2B5EF4-FFF2-40B4-BE49-F238E27FC236}">
                      <a16:creationId xmlns:a16="http://schemas.microsoft.com/office/drawing/2014/main" id="{94CD3675-4A88-34A1-3C78-B27A3E1078C1}"/>
                    </a:ext>
                  </a:extLst>
                </p14:cNvPr>
                <p14:cNvContentPartPr/>
                <p14:nvPr/>
              </p14:nvContentPartPr>
              <p14:xfrm>
                <a:off x="5668396" y="1983305"/>
                <a:ext cx="11880" cy="6480"/>
              </p14:xfrm>
            </p:contentPart>
          </mc:Choice>
          <mc:Fallback xmlns="">
            <p:pic>
              <p:nvPicPr>
                <p:cNvPr id="368" name="Freihand 367">
                  <a:extLst>
                    <a:ext uri="{FF2B5EF4-FFF2-40B4-BE49-F238E27FC236}">
                      <a16:creationId xmlns:a16="http://schemas.microsoft.com/office/drawing/2014/main" id="{94CD3675-4A88-34A1-3C78-B27A3E1078C1}"/>
                    </a:ext>
                  </a:extLst>
                </p:cNvPr>
                <p:cNvPicPr/>
                <p:nvPr/>
              </p:nvPicPr>
              <p:blipFill>
                <a:blip r:embed="rId543"/>
                <a:stretch>
                  <a:fillRect/>
                </a:stretch>
              </p:blipFill>
              <p:spPr>
                <a:xfrm>
                  <a:off x="5662276" y="1977185"/>
                  <a:ext cx="24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9" name="Freihand 368">
                  <a:extLst>
                    <a:ext uri="{FF2B5EF4-FFF2-40B4-BE49-F238E27FC236}">
                      <a16:creationId xmlns:a16="http://schemas.microsoft.com/office/drawing/2014/main" id="{AA496E25-DE04-A4A0-B2A9-5FE0EA82A78F}"/>
                    </a:ext>
                  </a:extLst>
                </p14:cNvPr>
                <p14:cNvContentPartPr/>
                <p14:nvPr/>
              </p14:nvContentPartPr>
              <p14:xfrm>
                <a:off x="5385076" y="2598185"/>
                <a:ext cx="40680" cy="118080"/>
              </p14:xfrm>
            </p:contentPart>
          </mc:Choice>
          <mc:Fallback xmlns="">
            <p:pic>
              <p:nvPicPr>
                <p:cNvPr id="369" name="Freihand 368">
                  <a:extLst>
                    <a:ext uri="{FF2B5EF4-FFF2-40B4-BE49-F238E27FC236}">
                      <a16:creationId xmlns:a16="http://schemas.microsoft.com/office/drawing/2014/main" id="{AA496E25-DE04-A4A0-B2A9-5FE0EA82A78F}"/>
                    </a:ext>
                  </a:extLst>
                </p:cNvPr>
                <p:cNvPicPr/>
                <p:nvPr/>
              </p:nvPicPr>
              <p:blipFill>
                <a:blip r:embed="rId545"/>
                <a:stretch>
                  <a:fillRect/>
                </a:stretch>
              </p:blipFill>
              <p:spPr>
                <a:xfrm>
                  <a:off x="5378956" y="2592065"/>
                  <a:ext cx="52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0" name="Freihand 369">
                  <a:extLst>
                    <a:ext uri="{FF2B5EF4-FFF2-40B4-BE49-F238E27FC236}">
                      <a16:creationId xmlns:a16="http://schemas.microsoft.com/office/drawing/2014/main" id="{12E4A6C6-900B-9C30-D718-16C69FD163C1}"/>
                    </a:ext>
                  </a:extLst>
                </p14:cNvPr>
                <p14:cNvContentPartPr/>
                <p14:nvPr/>
              </p14:nvContentPartPr>
              <p14:xfrm>
                <a:off x="5470396" y="2458865"/>
                <a:ext cx="206640" cy="166320"/>
              </p14:xfrm>
            </p:contentPart>
          </mc:Choice>
          <mc:Fallback xmlns="">
            <p:pic>
              <p:nvPicPr>
                <p:cNvPr id="370" name="Freihand 369">
                  <a:extLst>
                    <a:ext uri="{FF2B5EF4-FFF2-40B4-BE49-F238E27FC236}">
                      <a16:creationId xmlns:a16="http://schemas.microsoft.com/office/drawing/2014/main" id="{12E4A6C6-900B-9C30-D718-16C69FD163C1}"/>
                    </a:ext>
                  </a:extLst>
                </p:cNvPr>
                <p:cNvPicPr/>
                <p:nvPr/>
              </p:nvPicPr>
              <p:blipFill>
                <a:blip r:embed="rId547"/>
                <a:stretch>
                  <a:fillRect/>
                </a:stretch>
              </p:blipFill>
              <p:spPr>
                <a:xfrm>
                  <a:off x="5464276" y="2452745"/>
                  <a:ext cx="218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1" name="Freihand 370">
                  <a:extLst>
                    <a:ext uri="{FF2B5EF4-FFF2-40B4-BE49-F238E27FC236}">
                      <a16:creationId xmlns:a16="http://schemas.microsoft.com/office/drawing/2014/main" id="{B15DDCB3-AEB1-E206-DD18-7C60020F6C18}"/>
                    </a:ext>
                  </a:extLst>
                </p14:cNvPr>
                <p14:cNvContentPartPr/>
                <p14:nvPr/>
              </p14:nvContentPartPr>
              <p14:xfrm>
                <a:off x="5755516" y="2339345"/>
                <a:ext cx="109440" cy="164880"/>
              </p14:xfrm>
            </p:contentPart>
          </mc:Choice>
          <mc:Fallback xmlns="">
            <p:pic>
              <p:nvPicPr>
                <p:cNvPr id="371" name="Freihand 370">
                  <a:extLst>
                    <a:ext uri="{FF2B5EF4-FFF2-40B4-BE49-F238E27FC236}">
                      <a16:creationId xmlns:a16="http://schemas.microsoft.com/office/drawing/2014/main" id="{B15DDCB3-AEB1-E206-DD18-7C60020F6C18}"/>
                    </a:ext>
                  </a:extLst>
                </p:cNvPr>
                <p:cNvPicPr/>
                <p:nvPr/>
              </p:nvPicPr>
              <p:blipFill>
                <a:blip r:embed="rId549"/>
                <a:stretch>
                  <a:fillRect/>
                </a:stretch>
              </p:blipFill>
              <p:spPr>
                <a:xfrm>
                  <a:off x="5749396" y="2333225"/>
                  <a:ext cx="121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2" name="Freihand 371">
                  <a:extLst>
                    <a:ext uri="{FF2B5EF4-FFF2-40B4-BE49-F238E27FC236}">
                      <a16:creationId xmlns:a16="http://schemas.microsoft.com/office/drawing/2014/main" id="{903BDB85-7F1A-FAA6-2424-E4E489AE2D70}"/>
                    </a:ext>
                  </a:extLst>
                </p14:cNvPr>
                <p14:cNvContentPartPr/>
                <p14:nvPr/>
              </p14:nvContentPartPr>
              <p14:xfrm>
                <a:off x="5855236" y="2213345"/>
                <a:ext cx="128160" cy="192600"/>
              </p14:xfrm>
            </p:contentPart>
          </mc:Choice>
          <mc:Fallback xmlns="">
            <p:pic>
              <p:nvPicPr>
                <p:cNvPr id="372" name="Freihand 371">
                  <a:extLst>
                    <a:ext uri="{FF2B5EF4-FFF2-40B4-BE49-F238E27FC236}">
                      <a16:creationId xmlns:a16="http://schemas.microsoft.com/office/drawing/2014/main" id="{903BDB85-7F1A-FAA6-2424-E4E489AE2D70}"/>
                    </a:ext>
                  </a:extLst>
                </p:cNvPr>
                <p:cNvPicPr/>
                <p:nvPr/>
              </p:nvPicPr>
              <p:blipFill>
                <a:blip r:embed="rId551"/>
                <a:stretch>
                  <a:fillRect/>
                </a:stretch>
              </p:blipFill>
              <p:spPr>
                <a:xfrm>
                  <a:off x="5849116" y="2207225"/>
                  <a:ext cx="140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3" name="Freihand 372">
                  <a:extLst>
                    <a:ext uri="{FF2B5EF4-FFF2-40B4-BE49-F238E27FC236}">
                      <a16:creationId xmlns:a16="http://schemas.microsoft.com/office/drawing/2014/main" id="{31B9CCE8-9A71-F60D-71B8-1D468131109F}"/>
                    </a:ext>
                  </a:extLst>
                </p14:cNvPr>
                <p14:cNvContentPartPr/>
                <p14:nvPr/>
              </p14:nvContentPartPr>
              <p14:xfrm>
                <a:off x="6023356" y="2255105"/>
                <a:ext cx="42120" cy="74160"/>
              </p14:xfrm>
            </p:contentPart>
          </mc:Choice>
          <mc:Fallback xmlns="">
            <p:pic>
              <p:nvPicPr>
                <p:cNvPr id="373" name="Freihand 372">
                  <a:extLst>
                    <a:ext uri="{FF2B5EF4-FFF2-40B4-BE49-F238E27FC236}">
                      <a16:creationId xmlns:a16="http://schemas.microsoft.com/office/drawing/2014/main" id="{31B9CCE8-9A71-F60D-71B8-1D468131109F}"/>
                    </a:ext>
                  </a:extLst>
                </p:cNvPr>
                <p:cNvPicPr/>
                <p:nvPr/>
              </p:nvPicPr>
              <p:blipFill>
                <a:blip r:embed="rId553"/>
                <a:stretch>
                  <a:fillRect/>
                </a:stretch>
              </p:blipFill>
              <p:spPr>
                <a:xfrm>
                  <a:off x="6017236" y="2248985"/>
                  <a:ext cx="54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4" name="Freihand 373">
                  <a:extLst>
                    <a:ext uri="{FF2B5EF4-FFF2-40B4-BE49-F238E27FC236}">
                      <a16:creationId xmlns:a16="http://schemas.microsoft.com/office/drawing/2014/main" id="{4D5D4410-DDA5-B3CA-6821-787E30A4A4AF}"/>
                    </a:ext>
                  </a:extLst>
                </p14:cNvPr>
                <p14:cNvContentPartPr/>
                <p14:nvPr/>
              </p14:nvContentPartPr>
              <p14:xfrm>
                <a:off x="5612956" y="2661905"/>
                <a:ext cx="168120" cy="224640"/>
              </p14:xfrm>
            </p:contentPart>
          </mc:Choice>
          <mc:Fallback xmlns="">
            <p:pic>
              <p:nvPicPr>
                <p:cNvPr id="374" name="Freihand 373">
                  <a:extLst>
                    <a:ext uri="{FF2B5EF4-FFF2-40B4-BE49-F238E27FC236}">
                      <a16:creationId xmlns:a16="http://schemas.microsoft.com/office/drawing/2014/main" id="{4D5D4410-DDA5-B3CA-6821-787E30A4A4AF}"/>
                    </a:ext>
                  </a:extLst>
                </p:cNvPr>
                <p:cNvPicPr/>
                <p:nvPr/>
              </p:nvPicPr>
              <p:blipFill>
                <a:blip r:embed="rId555"/>
                <a:stretch>
                  <a:fillRect/>
                </a:stretch>
              </p:blipFill>
              <p:spPr>
                <a:xfrm>
                  <a:off x="5606836" y="2655785"/>
                  <a:ext cx="180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5" name="Freihand 374">
                  <a:extLst>
                    <a:ext uri="{FF2B5EF4-FFF2-40B4-BE49-F238E27FC236}">
                      <a16:creationId xmlns:a16="http://schemas.microsoft.com/office/drawing/2014/main" id="{6C157C19-B211-E5C8-7038-F8B58BB5E06F}"/>
                    </a:ext>
                  </a:extLst>
                </p14:cNvPr>
                <p14:cNvContentPartPr/>
                <p14:nvPr/>
              </p14:nvContentPartPr>
              <p14:xfrm>
                <a:off x="5819596" y="2673425"/>
                <a:ext cx="28080" cy="123120"/>
              </p14:xfrm>
            </p:contentPart>
          </mc:Choice>
          <mc:Fallback xmlns="">
            <p:pic>
              <p:nvPicPr>
                <p:cNvPr id="375" name="Freihand 374">
                  <a:extLst>
                    <a:ext uri="{FF2B5EF4-FFF2-40B4-BE49-F238E27FC236}">
                      <a16:creationId xmlns:a16="http://schemas.microsoft.com/office/drawing/2014/main" id="{6C157C19-B211-E5C8-7038-F8B58BB5E06F}"/>
                    </a:ext>
                  </a:extLst>
                </p:cNvPr>
                <p:cNvPicPr/>
                <p:nvPr/>
              </p:nvPicPr>
              <p:blipFill>
                <a:blip r:embed="rId557"/>
                <a:stretch>
                  <a:fillRect/>
                </a:stretch>
              </p:blipFill>
              <p:spPr>
                <a:xfrm>
                  <a:off x="5813476" y="2667305"/>
                  <a:ext cx="4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6" name="Freihand 375">
                  <a:extLst>
                    <a:ext uri="{FF2B5EF4-FFF2-40B4-BE49-F238E27FC236}">
                      <a16:creationId xmlns:a16="http://schemas.microsoft.com/office/drawing/2014/main" id="{3EA73CEC-1831-68A5-6515-3CC4198E49FD}"/>
                    </a:ext>
                  </a:extLst>
                </p14:cNvPr>
                <p14:cNvContentPartPr/>
                <p14:nvPr/>
              </p14:nvContentPartPr>
              <p14:xfrm>
                <a:off x="5909596" y="2505665"/>
                <a:ext cx="85320" cy="244440"/>
              </p14:xfrm>
            </p:contentPart>
          </mc:Choice>
          <mc:Fallback xmlns="">
            <p:pic>
              <p:nvPicPr>
                <p:cNvPr id="376" name="Freihand 375">
                  <a:extLst>
                    <a:ext uri="{FF2B5EF4-FFF2-40B4-BE49-F238E27FC236}">
                      <a16:creationId xmlns:a16="http://schemas.microsoft.com/office/drawing/2014/main" id="{3EA73CEC-1831-68A5-6515-3CC4198E49FD}"/>
                    </a:ext>
                  </a:extLst>
                </p:cNvPr>
                <p:cNvPicPr/>
                <p:nvPr/>
              </p:nvPicPr>
              <p:blipFill>
                <a:blip r:embed="rId559"/>
                <a:stretch>
                  <a:fillRect/>
                </a:stretch>
              </p:blipFill>
              <p:spPr>
                <a:xfrm>
                  <a:off x="5903476" y="2499545"/>
                  <a:ext cx="97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7" name="Freihand 376">
                  <a:extLst>
                    <a:ext uri="{FF2B5EF4-FFF2-40B4-BE49-F238E27FC236}">
                      <a16:creationId xmlns:a16="http://schemas.microsoft.com/office/drawing/2014/main" id="{AE918A21-0020-5B11-A1A8-AEB9DAB0D829}"/>
                    </a:ext>
                  </a:extLst>
                </p14:cNvPr>
                <p14:cNvContentPartPr/>
                <p14:nvPr/>
              </p14:nvContentPartPr>
              <p14:xfrm>
                <a:off x="6028396" y="2475065"/>
                <a:ext cx="77400" cy="226440"/>
              </p14:xfrm>
            </p:contentPart>
          </mc:Choice>
          <mc:Fallback xmlns="">
            <p:pic>
              <p:nvPicPr>
                <p:cNvPr id="377" name="Freihand 376">
                  <a:extLst>
                    <a:ext uri="{FF2B5EF4-FFF2-40B4-BE49-F238E27FC236}">
                      <a16:creationId xmlns:a16="http://schemas.microsoft.com/office/drawing/2014/main" id="{AE918A21-0020-5B11-A1A8-AEB9DAB0D829}"/>
                    </a:ext>
                  </a:extLst>
                </p:cNvPr>
                <p:cNvPicPr/>
                <p:nvPr/>
              </p:nvPicPr>
              <p:blipFill>
                <a:blip r:embed="rId561"/>
                <a:stretch>
                  <a:fillRect/>
                </a:stretch>
              </p:blipFill>
              <p:spPr>
                <a:xfrm>
                  <a:off x="6022276" y="2468945"/>
                  <a:ext cx="89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8" name="Freihand 377">
                  <a:extLst>
                    <a:ext uri="{FF2B5EF4-FFF2-40B4-BE49-F238E27FC236}">
                      <a16:creationId xmlns:a16="http://schemas.microsoft.com/office/drawing/2014/main" id="{753D9720-561D-3579-3E91-9F6CE81B2F92}"/>
                    </a:ext>
                  </a:extLst>
                </p14:cNvPr>
                <p14:cNvContentPartPr/>
                <p14:nvPr/>
              </p14:nvContentPartPr>
              <p14:xfrm>
                <a:off x="6109036" y="2388305"/>
                <a:ext cx="127440" cy="209160"/>
              </p14:xfrm>
            </p:contentPart>
          </mc:Choice>
          <mc:Fallback xmlns="">
            <p:pic>
              <p:nvPicPr>
                <p:cNvPr id="378" name="Freihand 377">
                  <a:extLst>
                    <a:ext uri="{FF2B5EF4-FFF2-40B4-BE49-F238E27FC236}">
                      <a16:creationId xmlns:a16="http://schemas.microsoft.com/office/drawing/2014/main" id="{753D9720-561D-3579-3E91-9F6CE81B2F92}"/>
                    </a:ext>
                  </a:extLst>
                </p:cNvPr>
                <p:cNvPicPr/>
                <p:nvPr/>
              </p:nvPicPr>
              <p:blipFill>
                <a:blip r:embed="rId563"/>
                <a:stretch>
                  <a:fillRect/>
                </a:stretch>
              </p:blipFill>
              <p:spPr>
                <a:xfrm>
                  <a:off x="6102916" y="2382185"/>
                  <a:ext cx="139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0" name="Freihand 379">
                  <a:extLst>
                    <a:ext uri="{FF2B5EF4-FFF2-40B4-BE49-F238E27FC236}">
                      <a16:creationId xmlns:a16="http://schemas.microsoft.com/office/drawing/2014/main" id="{61E25279-8F9F-D9E9-0721-1253CB96F4D4}"/>
                    </a:ext>
                  </a:extLst>
                </p14:cNvPr>
                <p14:cNvContentPartPr/>
                <p14:nvPr/>
              </p14:nvContentPartPr>
              <p14:xfrm>
                <a:off x="2120956" y="6311945"/>
                <a:ext cx="541080" cy="105840"/>
              </p14:xfrm>
            </p:contentPart>
          </mc:Choice>
          <mc:Fallback xmlns="">
            <p:pic>
              <p:nvPicPr>
                <p:cNvPr id="380" name="Freihand 379">
                  <a:extLst>
                    <a:ext uri="{FF2B5EF4-FFF2-40B4-BE49-F238E27FC236}">
                      <a16:creationId xmlns:a16="http://schemas.microsoft.com/office/drawing/2014/main" id="{61E25279-8F9F-D9E9-0721-1253CB96F4D4}"/>
                    </a:ext>
                  </a:extLst>
                </p:cNvPr>
                <p:cNvPicPr/>
                <p:nvPr/>
              </p:nvPicPr>
              <p:blipFill>
                <a:blip r:embed="rId565"/>
                <a:stretch>
                  <a:fillRect/>
                </a:stretch>
              </p:blipFill>
              <p:spPr>
                <a:xfrm>
                  <a:off x="2114836" y="6305825"/>
                  <a:ext cx="553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1" name="Freihand 380">
                  <a:extLst>
                    <a:ext uri="{FF2B5EF4-FFF2-40B4-BE49-F238E27FC236}">
                      <a16:creationId xmlns:a16="http://schemas.microsoft.com/office/drawing/2014/main" id="{CDB2CEEE-4CA6-41C4-FCE3-45ED97E33058}"/>
                    </a:ext>
                  </a:extLst>
                </p14:cNvPr>
                <p14:cNvContentPartPr/>
                <p14:nvPr/>
              </p14:nvContentPartPr>
              <p14:xfrm>
                <a:off x="2447836" y="4726145"/>
                <a:ext cx="1662840" cy="1544040"/>
              </p14:xfrm>
            </p:contentPart>
          </mc:Choice>
          <mc:Fallback xmlns="">
            <p:pic>
              <p:nvPicPr>
                <p:cNvPr id="381" name="Freihand 380">
                  <a:extLst>
                    <a:ext uri="{FF2B5EF4-FFF2-40B4-BE49-F238E27FC236}">
                      <a16:creationId xmlns:a16="http://schemas.microsoft.com/office/drawing/2014/main" id="{CDB2CEEE-4CA6-41C4-FCE3-45ED97E33058}"/>
                    </a:ext>
                  </a:extLst>
                </p:cNvPr>
                <p:cNvPicPr/>
                <p:nvPr/>
              </p:nvPicPr>
              <p:blipFill>
                <a:blip r:embed="rId567"/>
                <a:stretch>
                  <a:fillRect/>
                </a:stretch>
              </p:blipFill>
              <p:spPr>
                <a:xfrm>
                  <a:off x="2441716" y="4720025"/>
                  <a:ext cx="1675080" cy="1556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2" name="Freihand 381">
                  <a:extLst>
                    <a:ext uri="{FF2B5EF4-FFF2-40B4-BE49-F238E27FC236}">
                      <a16:creationId xmlns:a16="http://schemas.microsoft.com/office/drawing/2014/main" id="{EED5065E-AF08-4F54-A321-5A63195C855C}"/>
                    </a:ext>
                  </a:extLst>
                </p14:cNvPr>
                <p14:cNvContentPartPr/>
                <p14:nvPr/>
              </p14:nvContentPartPr>
              <p14:xfrm>
                <a:off x="2432716" y="5968145"/>
                <a:ext cx="174960" cy="286920"/>
              </p14:xfrm>
            </p:contentPart>
          </mc:Choice>
          <mc:Fallback xmlns="">
            <p:pic>
              <p:nvPicPr>
                <p:cNvPr id="382" name="Freihand 381">
                  <a:extLst>
                    <a:ext uri="{FF2B5EF4-FFF2-40B4-BE49-F238E27FC236}">
                      <a16:creationId xmlns:a16="http://schemas.microsoft.com/office/drawing/2014/main" id="{EED5065E-AF08-4F54-A321-5A63195C855C}"/>
                    </a:ext>
                  </a:extLst>
                </p:cNvPr>
                <p:cNvPicPr/>
                <p:nvPr/>
              </p:nvPicPr>
              <p:blipFill>
                <a:blip r:embed="rId569"/>
                <a:stretch>
                  <a:fillRect/>
                </a:stretch>
              </p:blipFill>
              <p:spPr>
                <a:xfrm>
                  <a:off x="2426596" y="5962025"/>
                  <a:ext cx="187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72" name="Freihand 271">
                  <a:extLst>
                    <a:ext uri="{FF2B5EF4-FFF2-40B4-BE49-F238E27FC236}">
                      <a16:creationId xmlns:a16="http://schemas.microsoft.com/office/drawing/2014/main" id="{08A0C83A-4B41-FBAA-A758-6A34DF07598E}"/>
                    </a:ext>
                  </a:extLst>
                </p14:cNvPr>
                <p14:cNvContentPartPr/>
                <p14:nvPr/>
              </p14:nvContentPartPr>
              <p14:xfrm>
                <a:off x="5600716" y="4436705"/>
                <a:ext cx="155520" cy="13680"/>
              </p14:xfrm>
            </p:contentPart>
          </mc:Choice>
          <mc:Fallback xmlns="">
            <p:pic>
              <p:nvPicPr>
                <p:cNvPr id="272" name="Freihand 271">
                  <a:extLst>
                    <a:ext uri="{FF2B5EF4-FFF2-40B4-BE49-F238E27FC236}">
                      <a16:creationId xmlns:a16="http://schemas.microsoft.com/office/drawing/2014/main" id="{08A0C83A-4B41-FBAA-A758-6A34DF07598E}"/>
                    </a:ext>
                  </a:extLst>
                </p:cNvPr>
                <p:cNvPicPr/>
                <p:nvPr/>
              </p:nvPicPr>
              <p:blipFill>
                <a:blip r:embed="rId571"/>
                <a:stretch>
                  <a:fillRect/>
                </a:stretch>
              </p:blipFill>
              <p:spPr>
                <a:xfrm>
                  <a:off x="5594596" y="4430585"/>
                  <a:ext cx="167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73" name="Freihand 272">
                  <a:extLst>
                    <a:ext uri="{FF2B5EF4-FFF2-40B4-BE49-F238E27FC236}">
                      <a16:creationId xmlns:a16="http://schemas.microsoft.com/office/drawing/2014/main" id="{ED5451EE-4A23-8040-F535-E99C91E4A758}"/>
                    </a:ext>
                  </a:extLst>
                </p14:cNvPr>
                <p14:cNvContentPartPr/>
                <p14:nvPr/>
              </p14:nvContentPartPr>
              <p14:xfrm>
                <a:off x="5806276" y="4356785"/>
                <a:ext cx="34920" cy="198360"/>
              </p14:xfrm>
            </p:contentPart>
          </mc:Choice>
          <mc:Fallback xmlns="">
            <p:pic>
              <p:nvPicPr>
                <p:cNvPr id="273" name="Freihand 272">
                  <a:extLst>
                    <a:ext uri="{FF2B5EF4-FFF2-40B4-BE49-F238E27FC236}">
                      <a16:creationId xmlns:a16="http://schemas.microsoft.com/office/drawing/2014/main" id="{ED5451EE-4A23-8040-F535-E99C91E4A758}"/>
                    </a:ext>
                  </a:extLst>
                </p:cNvPr>
                <p:cNvPicPr/>
                <p:nvPr/>
              </p:nvPicPr>
              <p:blipFill>
                <a:blip r:embed="rId573"/>
                <a:stretch>
                  <a:fillRect/>
                </a:stretch>
              </p:blipFill>
              <p:spPr>
                <a:xfrm>
                  <a:off x="5800156" y="4350665"/>
                  <a:ext cx="47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4" name="Freihand 383">
                  <a:extLst>
                    <a:ext uri="{FF2B5EF4-FFF2-40B4-BE49-F238E27FC236}">
                      <a16:creationId xmlns:a16="http://schemas.microsoft.com/office/drawing/2014/main" id="{177725FB-F1FF-613A-32D8-57D7714F2177}"/>
                    </a:ext>
                  </a:extLst>
                </p14:cNvPr>
                <p14:cNvContentPartPr/>
                <p14:nvPr/>
              </p14:nvContentPartPr>
              <p14:xfrm>
                <a:off x="4164316" y="4443905"/>
                <a:ext cx="85320" cy="114480"/>
              </p14:xfrm>
            </p:contentPart>
          </mc:Choice>
          <mc:Fallback xmlns="">
            <p:pic>
              <p:nvPicPr>
                <p:cNvPr id="384" name="Freihand 383">
                  <a:extLst>
                    <a:ext uri="{FF2B5EF4-FFF2-40B4-BE49-F238E27FC236}">
                      <a16:creationId xmlns:a16="http://schemas.microsoft.com/office/drawing/2014/main" id="{177725FB-F1FF-613A-32D8-57D7714F2177}"/>
                    </a:ext>
                  </a:extLst>
                </p:cNvPr>
                <p:cNvPicPr/>
                <p:nvPr/>
              </p:nvPicPr>
              <p:blipFill>
                <a:blip r:embed="rId575"/>
                <a:stretch>
                  <a:fillRect/>
                </a:stretch>
              </p:blipFill>
              <p:spPr>
                <a:xfrm>
                  <a:off x="4158196" y="4437785"/>
                  <a:ext cx="97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5" name="Freihand 384">
                  <a:extLst>
                    <a:ext uri="{FF2B5EF4-FFF2-40B4-BE49-F238E27FC236}">
                      <a16:creationId xmlns:a16="http://schemas.microsoft.com/office/drawing/2014/main" id="{E65354D7-D8D9-67A2-07E0-7415BD64DCDC}"/>
                    </a:ext>
                  </a:extLst>
                </p14:cNvPr>
                <p14:cNvContentPartPr/>
                <p14:nvPr/>
              </p14:nvContentPartPr>
              <p14:xfrm>
                <a:off x="4147396" y="4411145"/>
                <a:ext cx="86400" cy="95760"/>
              </p14:xfrm>
            </p:contentPart>
          </mc:Choice>
          <mc:Fallback xmlns="">
            <p:pic>
              <p:nvPicPr>
                <p:cNvPr id="385" name="Freihand 384">
                  <a:extLst>
                    <a:ext uri="{FF2B5EF4-FFF2-40B4-BE49-F238E27FC236}">
                      <a16:creationId xmlns:a16="http://schemas.microsoft.com/office/drawing/2014/main" id="{E65354D7-D8D9-67A2-07E0-7415BD64DCDC}"/>
                    </a:ext>
                  </a:extLst>
                </p:cNvPr>
                <p:cNvPicPr/>
                <p:nvPr/>
              </p:nvPicPr>
              <p:blipFill>
                <a:blip r:embed="rId577"/>
                <a:stretch>
                  <a:fillRect/>
                </a:stretch>
              </p:blipFill>
              <p:spPr>
                <a:xfrm>
                  <a:off x="4141276" y="4405025"/>
                  <a:ext cx="98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6" name="Freihand 385">
                  <a:extLst>
                    <a:ext uri="{FF2B5EF4-FFF2-40B4-BE49-F238E27FC236}">
                      <a16:creationId xmlns:a16="http://schemas.microsoft.com/office/drawing/2014/main" id="{E9C93667-6A46-DDB4-D2E3-DFB448700F7C}"/>
                    </a:ext>
                  </a:extLst>
                </p14:cNvPr>
                <p14:cNvContentPartPr/>
                <p14:nvPr/>
              </p14:nvContentPartPr>
              <p14:xfrm>
                <a:off x="4279156" y="4245185"/>
                <a:ext cx="156600" cy="210240"/>
              </p14:xfrm>
            </p:contentPart>
          </mc:Choice>
          <mc:Fallback xmlns="">
            <p:pic>
              <p:nvPicPr>
                <p:cNvPr id="386" name="Freihand 385">
                  <a:extLst>
                    <a:ext uri="{FF2B5EF4-FFF2-40B4-BE49-F238E27FC236}">
                      <a16:creationId xmlns:a16="http://schemas.microsoft.com/office/drawing/2014/main" id="{E9C93667-6A46-DDB4-D2E3-DFB448700F7C}"/>
                    </a:ext>
                  </a:extLst>
                </p:cNvPr>
                <p:cNvPicPr/>
                <p:nvPr/>
              </p:nvPicPr>
              <p:blipFill>
                <a:blip r:embed="rId579"/>
                <a:stretch>
                  <a:fillRect/>
                </a:stretch>
              </p:blipFill>
              <p:spPr>
                <a:xfrm>
                  <a:off x="4273036" y="4239065"/>
                  <a:ext cx="168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7" name="Freihand 386">
                  <a:extLst>
                    <a:ext uri="{FF2B5EF4-FFF2-40B4-BE49-F238E27FC236}">
                      <a16:creationId xmlns:a16="http://schemas.microsoft.com/office/drawing/2014/main" id="{258A2239-A388-B06B-DBD6-C93073D69AD0}"/>
                    </a:ext>
                  </a:extLst>
                </p14:cNvPr>
                <p14:cNvContentPartPr/>
                <p14:nvPr/>
              </p14:nvContentPartPr>
              <p14:xfrm>
                <a:off x="4357276" y="4141505"/>
                <a:ext cx="154080" cy="227520"/>
              </p14:xfrm>
            </p:contentPart>
          </mc:Choice>
          <mc:Fallback xmlns="">
            <p:pic>
              <p:nvPicPr>
                <p:cNvPr id="387" name="Freihand 386">
                  <a:extLst>
                    <a:ext uri="{FF2B5EF4-FFF2-40B4-BE49-F238E27FC236}">
                      <a16:creationId xmlns:a16="http://schemas.microsoft.com/office/drawing/2014/main" id="{258A2239-A388-B06B-DBD6-C93073D69AD0}"/>
                    </a:ext>
                  </a:extLst>
                </p:cNvPr>
                <p:cNvPicPr/>
                <p:nvPr/>
              </p:nvPicPr>
              <p:blipFill>
                <a:blip r:embed="rId581"/>
                <a:stretch>
                  <a:fillRect/>
                </a:stretch>
              </p:blipFill>
              <p:spPr>
                <a:xfrm>
                  <a:off x="4351156" y="4135385"/>
                  <a:ext cx="166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8" name="Freihand 387">
                  <a:extLst>
                    <a:ext uri="{FF2B5EF4-FFF2-40B4-BE49-F238E27FC236}">
                      <a16:creationId xmlns:a16="http://schemas.microsoft.com/office/drawing/2014/main" id="{BF4DE601-8249-E823-98A4-3FD2D5911AD2}"/>
                    </a:ext>
                  </a:extLst>
                </p14:cNvPr>
                <p14:cNvContentPartPr/>
                <p14:nvPr/>
              </p14:nvContentPartPr>
              <p14:xfrm>
                <a:off x="4531156" y="4137185"/>
                <a:ext cx="28080" cy="50400"/>
              </p14:xfrm>
            </p:contentPart>
          </mc:Choice>
          <mc:Fallback xmlns="">
            <p:pic>
              <p:nvPicPr>
                <p:cNvPr id="388" name="Freihand 387">
                  <a:extLst>
                    <a:ext uri="{FF2B5EF4-FFF2-40B4-BE49-F238E27FC236}">
                      <a16:creationId xmlns:a16="http://schemas.microsoft.com/office/drawing/2014/main" id="{BF4DE601-8249-E823-98A4-3FD2D5911AD2}"/>
                    </a:ext>
                  </a:extLst>
                </p:cNvPr>
                <p:cNvPicPr/>
                <p:nvPr/>
              </p:nvPicPr>
              <p:blipFill>
                <a:blip r:embed="rId583"/>
                <a:stretch>
                  <a:fillRect/>
                </a:stretch>
              </p:blipFill>
              <p:spPr>
                <a:xfrm>
                  <a:off x="4525036" y="4131065"/>
                  <a:ext cx="40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9" name="Freihand 388">
                  <a:extLst>
                    <a:ext uri="{FF2B5EF4-FFF2-40B4-BE49-F238E27FC236}">
                      <a16:creationId xmlns:a16="http://schemas.microsoft.com/office/drawing/2014/main" id="{028A29EC-37E2-3879-CC2E-6D32D435FCDB}"/>
                    </a:ext>
                  </a:extLst>
                </p14:cNvPr>
                <p14:cNvContentPartPr/>
                <p14:nvPr/>
              </p14:nvContentPartPr>
              <p14:xfrm>
                <a:off x="4665436" y="3931265"/>
                <a:ext cx="118800" cy="211320"/>
              </p14:xfrm>
            </p:contentPart>
          </mc:Choice>
          <mc:Fallback xmlns="">
            <p:pic>
              <p:nvPicPr>
                <p:cNvPr id="389" name="Freihand 388">
                  <a:extLst>
                    <a:ext uri="{FF2B5EF4-FFF2-40B4-BE49-F238E27FC236}">
                      <a16:creationId xmlns:a16="http://schemas.microsoft.com/office/drawing/2014/main" id="{028A29EC-37E2-3879-CC2E-6D32D435FCDB}"/>
                    </a:ext>
                  </a:extLst>
                </p:cNvPr>
                <p:cNvPicPr/>
                <p:nvPr/>
              </p:nvPicPr>
              <p:blipFill>
                <a:blip r:embed="rId585"/>
                <a:stretch>
                  <a:fillRect/>
                </a:stretch>
              </p:blipFill>
              <p:spPr>
                <a:xfrm>
                  <a:off x="4659316" y="3925145"/>
                  <a:ext cx="131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0" name="Freihand 389">
                  <a:extLst>
                    <a:ext uri="{FF2B5EF4-FFF2-40B4-BE49-F238E27FC236}">
                      <a16:creationId xmlns:a16="http://schemas.microsoft.com/office/drawing/2014/main" id="{48016B52-D751-D5D9-1776-C73F492D8DAB}"/>
                    </a:ext>
                  </a:extLst>
                </p14:cNvPr>
                <p14:cNvContentPartPr/>
                <p14:nvPr/>
              </p14:nvContentPartPr>
              <p14:xfrm>
                <a:off x="4751836" y="4017665"/>
                <a:ext cx="106200" cy="105480"/>
              </p14:xfrm>
            </p:contentPart>
          </mc:Choice>
          <mc:Fallback xmlns="">
            <p:pic>
              <p:nvPicPr>
                <p:cNvPr id="390" name="Freihand 389">
                  <a:extLst>
                    <a:ext uri="{FF2B5EF4-FFF2-40B4-BE49-F238E27FC236}">
                      <a16:creationId xmlns:a16="http://schemas.microsoft.com/office/drawing/2014/main" id="{48016B52-D751-D5D9-1776-C73F492D8DAB}"/>
                    </a:ext>
                  </a:extLst>
                </p:cNvPr>
                <p:cNvPicPr/>
                <p:nvPr/>
              </p:nvPicPr>
              <p:blipFill>
                <a:blip r:embed="rId587"/>
                <a:stretch>
                  <a:fillRect/>
                </a:stretch>
              </p:blipFill>
              <p:spPr>
                <a:xfrm>
                  <a:off x="4745716" y="4011545"/>
                  <a:ext cx="11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1" name="Freihand 390">
                  <a:extLst>
                    <a:ext uri="{FF2B5EF4-FFF2-40B4-BE49-F238E27FC236}">
                      <a16:creationId xmlns:a16="http://schemas.microsoft.com/office/drawing/2014/main" id="{173387B4-B4E3-7E34-03B6-319C9EB0A21E}"/>
                    </a:ext>
                  </a:extLst>
                </p14:cNvPr>
                <p14:cNvContentPartPr/>
                <p14:nvPr/>
              </p14:nvContentPartPr>
              <p14:xfrm>
                <a:off x="4823476" y="3604745"/>
                <a:ext cx="332280" cy="462240"/>
              </p14:xfrm>
            </p:contentPart>
          </mc:Choice>
          <mc:Fallback xmlns="">
            <p:pic>
              <p:nvPicPr>
                <p:cNvPr id="391" name="Freihand 390">
                  <a:extLst>
                    <a:ext uri="{FF2B5EF4-FFF2-40B4-BE49-F238E27FC236}">
                      <a16:creationId xmlns:a16="http://schemas.microsoft.com/office/drawing/2014/main" id="{173387B4-B4E3-7E34-03B6-319C9EB0A21E}"/>
                    </a:ext>
                  </a:extLst>
                </p:cNvPr>
                <p:cNvPicPr/>
                <p:nvPr/>
              </p:nvPicPr>
              <p:blipFill>
                <a:blip r:embed="rId589"/>
                <a:stretch>
                  <a:fillRect/>
                </a:stretch>
              </p:blipFill>
              <p:spPr>
                <a:xfrm>
                  <a:off x="4817356" y="3598625"/>
                  <a:ext cx="34452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2" name="Freihand 391">
                  <a:extLst>
                    <a:ext uri="{FF2B5EF4-FFF2-40B4-BE49-F238E27FC236}">
                      <a16:creationId xmlns:a16="http://schemas.microsoft.com/office/drawing/2014/main" id="{7E6C3CAE-2A5A-5A0B-BBC6-6A2CE87CE1A6}"/>
                    </a:ext>
                  </a:extLst>
                </p14:cNvPr>
                <p14:cNvContentPartPr/>
                <p14:nvPr/>
              </p14:nvContentPartPr>
              <p14:xfrm>
                <a:off x="5211916" y="3543545"/>
                <a:ext cx="279000" cy="185040"/>
              </p14:xfrm>
            </p:contentPart>
          </mc:Choice>
          <mc:Fallback xmlns="">
            <p:pic>
              <p:nvPicPr>
                <p:cNvPr id="392" name="Freihand 391">
                  <a:extLst>
                    <a:ext uri="{FF2B5EF4-FFF2-40B4-BE49-F238E27FC236}">
                      <a16:creationId xmlns:a16="http://schemas.microsoft.com/office/drawing/2014/main" id="{7E6C3CAE-2A5A-5A0B-BBC6-6A2CE87CE1A6}"/>
                    </a:ext>
                  </a:extLst>
                </p:cNvPr>
                <p:cNvPicPr/>
                <p:nvPr/>
              </p:nvPicPr>
              <p:blipFill>
                <a:blip r:embed="rId591"/>
                <a:stretch>
                  <a:fillRect/>
                </a:stretch>
              </p:blipFill>
              <p:spPr>
                <a:xfrm>
                  <a:off x="5205796" y="3537425"/>
                  <a:ext cx="291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 name="Freihand 392">
                  <a:extLst>
                    <a:ext uri="{FF2B5EF4-FFF2-40B4-BE49-F238E27FC236}">
                      <a16:creationId xmlns:a16="http://schemas.microsoft.com/office/drawing/2014/main" id="{39A02EF2-D0D6-6C0F-8542-11426C62AE61}"/>
                    </a:ext>
                  </a:extLst>
                </p14:cNvPr>
                <p14:cNvContentPartPr/>
                <p14:nvPr/>
              </p14:nvContentPartPr>
              <p14:xfrm>
                <a:off x="5407756" y="3449945"/>
                <a:ext cx="3960" cy="3600"/>
              </p14:xfrm>
            </p:contentPart>
          </mc:Choice>
          <mc:Fallback xmlns="">
            <p:pic>
              <p:nvPicPr>
                <p:cNvPr id="393" name="Freihand 392">
                  <a:extLst>
                    <a:ext uri="{FF2B5EF4-FFF2-40B4-BE49-F238E27FC236}">
                      <a16:creationId xmlns:a16="http://schemas.microsoft.com/office/drawing/2014/main" id="{39A02EF2-D0D6-6C0F-8542-11426C62AE61}"/>
                    </a:ext>
                  </a:extLst>
                </p:cNvPr>
                <p:cNvPicPr/>
                <p:nvPr/>
              </p:nvPicPr>
              <p:blipFill>
                <a:blip r:embed="rId593"/>
                <a:stretch>
                  <a:fillRect/>
                </a:stretch>
              </p:blipFill>
              <p:spPr>
                <a:xfrm>
                  <a:off x="5401636" y="3443825"/>
                  <a:ext cx="1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4" name="Freihand 393">
                  <a:extLst>
                    <a:ext uri="{FF2B5EF4-FFF2-40B4-BE49-F238E27FC236}">
                      <a16:creationId xmlns:a16="http://schemas.microsoft.com/office/drawing/2014/main" id="{93D139BF-82C7-A1A9-BBF0-8F7A295BB719}"/>
                    </a:ext>
                  </a:extLst>
                </p14:cNvPr>
                <p14:cNvContentPartPr/>
                <p14:nvPr/>
              </p14:nvContentPartPr>
              <p14:xfrm>
                <a:off x="4498756" y="4435625"/>
                <a:ext cx="109080" cy="119880"/>
              </p14:xfrm>
            </p:contentPart>
          </mc:Choice>
          <mc:Fallback xmlns="">
            <p:pic>
              <p:nvPicPr>
                <p:cNvPr id="394" name="Freihand 393">
                  <a:extLst>
                    <a:ext uri="{FF2B5EF4-FFF2-40B4-BE49-F238E27FC236}">
                      <a16:creationId xmlns:a16="http://schemas.microsoft.com/office/drawing/2014/main" id="{93D139BF-82C7-A1A9-BBF0-8F7A295BB719}"/>
                    </a:ext>
                  </a:extLst>
                </p:cNvPr>
                <p:cNvPicPr/>
                <p:nvPr/>
              </p:nvPicPr>
              <p:blipFill>
                <a:blip r:embed="rId595"/>
                <a:stretch>
                  <a:fillRect/>
                </a:stretch>
              </p:blipFill>
              <p:spPr>
                <a:xfrm>
                  <a:off x="4492636" y="4429505"/>
                  <a:ext cx="121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5" name="Freihand 394">
                  <a:extLst>
                    <a:ext uri="{FF2B5EF4-FFF2-40B4-BE49-F238E27FC236}">
                      <a16:creationId xmlns:a16="http://schemas.microsoft.com/office/drawing/2014/main" id="{5363C1E1-6425-67D7-D97F-F9949BE028C3}"/>
                    </a:ext>
                  </a:extLst>
                </p14:cNvPr>
                <p14:cNvContentPartPr/>
                <p14:nvPr/>
              </p14:nvContentPartPr>
              <p14:xfrm>
                <a:off x="4628716" y="4338425"/>
                <a:ext cx="62280" cy="169560"/>
              </p14:xfrm>
            </p:contentPart>
          </mc:Choice>
          <mc:Fallback xmlns="">
            <p:pic>
              <p:nvPicPr>
                <p:cNvPr id="395" name="Freihand 394">
                  <a:extLst>
                    <a:ext uri="{FF2B5EF4-FFF2-40B4-BE49-F238E27FC236}">
                      <a16:creationId xmlns:a16="http://schemas.microsoft.com/office/drawing/2014/main" id="{5363C1E1-6425-67D7-D97F-F9949BE028C3}"/>
                    </a:ext>
                  </a:extLst>
                </p:cNvPr>
                <p:cNvPicPr/>
                <p:nvPr/>
              </p:nvPicPr>
              <p:blipFill>
                <a:blip r:embed="rId597"/>
                <a:stretch>
                  <a:fillRect/>
                </a:stretch>
              </p:blipFill>
              <p:spPr>
                <a:xfrm>
                  <a:off x="4622596" y="4332305"/>
                  <a:ext cx="74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9634C7DE-EDD0-44BF-BA23-88E8081EC1C6}"/>
                    </a:ext>
                  </a:extLst>
                </p14:cNvPr>
                <p14:cNvContentPartPr/>
                <p14:nvPr/>
              </p14:nvContentPartPr>
              <p14:xfrm>
                <a:off x="4564276" y="4336985"/>
                <a:ext cx="142920" cy="87120"/>
              </p14:xfrm>
            </p:contentPart>
          </mc:Choice>
          <mc:Fallback xmlns="">
            <p:pic>
              <p:nvPicPr>
                <p:cNvPr id="396" name="Freihand 395">
                  <a:extLst>
                    <a:ext uri="{FF2B5EF4-FFF2-40B4-BE49-F238E27FC236}">
                      <a16:creationId xmlns:a16="http://schemas.microsoft.com/office/drawing/2014/main" id="{9634C7DE-EDD0-44BF-BA23-88E8081EC1C6}"/>
                    </a:ext>
                  </a:extLst>
                </p:cNvPr>
                <p:cNvPicPr/>
                <p:nvPr/>
              </p:nvPicPr>
              <p:blipFill>
                <a:blip r:embed="rId599"/>
                <a:stretch>
                  <a:fillRect/>
                </a:stretch>
              </p:blipFill>
              <p:spPr>
                <a:xfrm>
                  <a:off x="4558156" y="4330865"/>
                  <a:ext cx="155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B66514F0-4FF9-2481-21BB-BB73D5A49B8B}"/>
                    </a:ext>
                  </a:extLst>
                </p14:cNvPr>
                <p14:cNvContentPartPr/>
                <p14:nvPr/>
              </p14:nvContentPartPr>
              <p14:xfrm>
                <a:off x="4602436" y="4331225"/>
                <a:ext cx="202680" cy="172800"/>
              </p14:xfrm>
            </p:contentPart>
          </mc:Choice>
          <mc:Fallback xmlns="">
            <p:pic>
              <p:nvPicPr>
                <p:cNvPr id="397" name="Freihand 396">
                  <a:extLst>
                    <a:ext uri="{FF2B5EF4-FFF2-40B4-BE49-F238E27FC236}">
                      <a16:creationId xmlns:a16="http://schemas.microsoft.com/office/drawing/2014/main" id="{B66514F0-4FF9-2481-21BB-BB73D5A49B8B}"/>
                    </a:ext>
                  </a:extLst>
                </p:cNvPr>
                <p:cNvPicPr/>
                <p:nvPr/>
              </p:nvPicPr>
              <p:blipFill>
                <a:blip r:embed="rId601"/>
                <a:stretch>
                  <a:fillRect/>
                </a:stretch>
              </p:blipFill>
              <p:spPr>
                <a:xfrm>
                  <a:off x="4596316" y="4325105"/>
                  <a:ext cx="214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8" name="Freihand 397">
                  <a:extLst>
                    <a:ext uri="{FF2B5EF4-FFF2-40B4-BE49-F238E27FC236}">
                      <a16:creationId xmlns:a16="http://schemas.microsoft.com/office/drawing/2014/main" id="{6B9BA410-9592-FB7C-CFD2-C9771140699B}"/>
                    </a:ext>
                  </a:extLst>
                </p14:cNvPr>
                <p14:cNvContentPartPr/>
                <p14:nvPr/>
              </p14:nvContentPartPr>
              <p14:xfrm>
                <a:off x="4865596" y="4163465"/>
                <a:ext cx="75240" cy="194400"/>
              </p14:xfrm>
            </p:contentPart>
          </mc:Choice>
          <mc:Fallback xmlns="">
            <p:pic>
              <p:nvPicPr>
                <p:cNvPr id="398" name="Freihand 397">
                  <a:extLst>
                    <a:ext uri="{FF2B5EF4-FFF2-40B4-BE49-F238E27FC236}">
                      <a16:creationId xmlns:a16="http://schemas.microsoft.com/office/drawing/2014/main" id="{6B9BA410-9592-FB7C-CFD2-C9771140699B}"/>
                    </a:ext>
                  </a:extLst>
                </p:cNvPr>
                <p:cNvPicPr/>
                <p:nvPr/>
              </p:nvPicPr>
              <p:blipFill>
                <a:blip r:embed="rId603"/>
                <a:stretch>
                  <a:fillRect/>
                </a:stretch>
              </p:blipFill>
              <p:spPr>
                <a:xfrm>
                  <a:off x="4859476" y="4157345"/>
                  <a:ext cx="87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9" name="Freihand 398">
                  <a:extLst>
                    <a:ext uri="{FF2B5EF4-FFF2-40B4-BE49-F238E27FC236}">
                      <a16:creationId xmlns:a16="http://schemas.microsoft.com/office/drawing/2014/main" id="{DF807523-80EE-F029-9B20-87358E259526}"/>
                    </a:ext>
                  </a:extLst>
                </p14:cNvPr>
                <p14:cNvContentPartPr/>
                <p14:nvPr/>
              </p14:nvContentPartPr>
              <p14:xfrm>
                <a:off x="4888276" y="4128905"/>
                <a:ext cx="116280" cy="167040"/>
              </p14:xfrm>
            </p:contentPart>
          </mc:Choice>
          <mc:Fallback xmlns="">
            <p:pic>
              <p:nvPicPr>
                <p:cNvPr id="399" name="Freihand 398">
                  <a:extLst>
                    <a:ext uri="{FF2B5EF4-FFF2-40B4-BE49-F238E27FC236}">
                      <a16:creationId xmlns:a16="http://schemas.microsoft.com/office/drawing/2014/main" id="{DF807523-80EE-F029-9B20-87358E259526}"/>
                    </a:ext>
                  </a:extLst>
                </p:cNvPr>
                <p:cNvPicPr/>
                <p:nvPr/>
              </p:nvPicPr>
              <p:blipFill>
                <a:blip r:embed="rId605"/>
                <a:stretch>
                  <a:fillRect/>
                </a:stretch>
              </p:blipFill>
              <p:spPr>
                <a:xfrm>
                  <a:off x="4882156" y="4122785"/>
                  <a:ext cx="12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0" name="Freihand 399">
                  <a:extLst>
                    <a:ext uri="{FF2B5EF4-FFF2-40B4-BE49-F238E27FC236}">
                      <a16:creationId xmlns:a16="http://schemas.microsoft.com/office/drawing/2014/main" id="{9C618BF5-D84A-3822-E26B-F98557B28D05}"/>
                    </a:ext>
                  </a:extLst>
                </p14:cNvPr>
                <p14:cNvContentPartPr/>
                <p14:nvPr/>
              </p14:nvContentPartPr>
              <p14:xfrm>
                <a:off x="4926436" y="4055825"/>
                <a:ext cx="229680" cy="194040"/>
              </p14:xfrm>
            </p:contentPart>
          </mc:Choice>
          <mc:Fallback xmlns="">
            <p:pic>
              <p:nvPicPr>
                <p:cNvPr id="400" name="Freihand 399">
                  <a:extLst>
                    <a:ext uri="{FF2B5EF4-FFF2-40B4-BE49-F238E27FC236}">
                      <a16:creationId xmlns:a16="http://schemas.microsoft.com/office/drawing/2014/main" id="{9C618BF5-D84A-3822-E26B-F98557B28D05}"/>
                    </a:ext>
                  </a:extLst>
                </p:cNvPr>
                <p:cNvPicPr/>
                <p:nvPr/>
              </p:nvPicPr>
              <p:blipFill>
                <a:blip r:embed="rId607"/>
                <a:stretch>
                  <a:fillRect/>
                </a:stretch>
              </p:blipFill>
              <p:spPr>
                <a:xfrm>
                  <a:off x="4920316" y="4049705"/>
                  <a:ext cx="24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01" name="Freihand 400">
                  <a:extLst>
                    <a:ext uri="{FF2B5EF4-FFF2-40B4-BE49-F238E27FC236}">
                      <a16:creationId xmlns:a16="http://schemas.microsoft.com/office/drawing/2014/main" id="{4F5B0166-BED4-B390-3751-811ECB218C39}"/>
                    </a:ext>
                  </a:extLst>
                </p14:cNvPr>
                <p14:cNvContentPartPr/>
                <p14:nvPr/>
              </p14:nvContentPartPr>
              <p14:xfrm>
                <a:off x="5245036" y="3820745"/>
                <a:ext cx="158040" cy="269280"/>
              </p14:xfrm>
            </p:contentPart>
          </mc:Choice>
          <mc:Fallback xmlns="">
            <p:pic>
              <p:nvPicPr>
                <p:cNvPr id="401" name="Freihand 400">
                  <a:extLst>
                    <a:ext uri="{FF2B5EF4-FFF2-40B4-BE49-F238E27FC236}">
                      <a16:creationId xmlns:a16="http://schemas.microsoft.com/office/drawing/2014/main" id="{4F5B0166-BED4-B390-3751-811ECB218C39}"/>
                    </a:ext>
                  </a:extLst>
                </p:cNvPr>
                <p:cNvPicPr/>
                <p:nvPr/>
              </p:nvPicPr>
              <p:blipFill>
                <a:blip r:embed="rId609"/>
                <a:stretch>
                  <a:fillRect/>
                </a:stretch>
              </p:blipFill>
              <p:spPr>
                <a:xfrm>
                  <a:off x="5238916" y="3814625"/>
                  <a:ext cx="1702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2" name="Freihand 401">
                  <a:extLst>
                    <a:ext uri="{FF2B5EF4-FFF2-40B4-BE49-F238E27FC236}">
                      <a16:creationId xmlns:a16="http://schemas.microsoft.com/office/drawing/2014/main" id="{3D3CCFF7-80A0-8942-959A-0942F2E9FA82}"/>
                    </a:ext>
                  </a:extLst>
                </p14:cNvPr>
                <p14:cNvContentPartPr/>
                <p14:nvPr/>
              </p14:nvContentPartPr>
              <p14:xfrm>
                <a:off x="5426836" y="3850265"/>
                <a:ext cx="31680" cy="124560"/>
              </p14:xfrm>
            </p:contentPart>
          </mc:Choice>
          <mc:Fallback xmlns="">
            <p:pic>
              <p:nvPicPr>
                <p:cNvPr id="402" name="Freihand 401">
                  <a:extLst>
                    <a:ext uri="{FF2B5EF4-FFF2-40B4-BE49-F238E27FC236}">
                      <a16:creationId xmlns:a16="http://schemas.microsoft.com/office/drawing/2014/main" id="{3D3CCFF7-80A0-8942-959A-0942F2E9FA82}"/>
                    </a:ext>
                  </a:extLst>
                </p:cNvPr>
                <p:cNvPicPr/>
                <p:nvPr/>
              </p:nvPicPr>
              <p:blipFill>
                <a:blip r:embed="rId611"/>
                <a:stretch>
                  <a:fillRect/>
                </a:stretch>
              </p:blipFill>
              <p:spPr>
                <a:xfrm>
                  <a:off x="5420716" y="3844145"/>
                  <a:ext cx="43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3" name="Freihand 402">
                  <a:extLst>
                    <a:ext uri="{FF2B5EF4-FFF2-40B4-BE49-F238E27FC236}">
                      <a16:creationId xmlns:a16="http://schemas.microsoft.com/office/drawing/2014/main" id="{FA026E88-944A-76F2-59D7-96B7554A1438}"/>
                    </a:ext>
                  </a:extLst>
                </p14:cNvPr>
                <p14:cNvContentPartPr/>
                <p14:nvPr/>
              </p14:nvContentPartPr>
              <p14:xfrm>
                <a:off x="5496316" y="3674585"/>
                <a:ext cx="89280" cy="227160"/>
              </p14:xfrm>
            </p:contentPart>
          </mc:Choice>
          <mc:Fallback xmlns="">
            <p:pic>
              <p:nvPicPr>
                <p:cNvPr id="403" name="Freihand 402">
                  <a:extLst>
                    <a:ext uri="{FF2B5EF4-FFF2-40B4-BE49-F238E27FC236}">
                      <a16:creationId xmlns:a16="http://schemas.microsoft.com/office/drawing/2014/main" id="{FA026E88-944A-76F2-59D7-96B7554A1438}"/>
                    </a:ext>
                  </a:extLst>
                </p:cNvPr>
                <p:cNvPicPr/>
                <p:nvPr/>
              </p:nvPicPr>
              <p:blipFill>
                <a:blip r:embed="rId613"/>
                <a:stretch>
                  <a:fillRect/>
                </a:stretch>
              </p:blipFill>
              <p:spPr>
                <a:xfrm>
                  <a:off x="5490196" y="3668465"/>
                  <a:ext cx="101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4" name="Freihand 403">
                  <a:extLst>
                    <a:ext uri="{FF2B5EF4-FFF2-40B4-BE49-F238E27FC236}">
                      <a16:creationId xmlns:a16="http://schemas.microsoft.com/office/drawing/2014/main" id="{0A7A67CF-AA72-F78C-560B-9B7367BB273D}"/>
                    </a:ext>
                  </a:extLst>
                </p14:cNvPr>
                <p14:cNvContentPartPr/>
                <p14:nvPr/>
              </p14:nvContentPartPr>
              <p14:xfrm>
                <a:off x="5611516" y="3524105"/>
                <a:ext cx="204120" cy="289440"/>
              </p14:xfrm>
            </p:contentPart>
          </mc:Choice>
          <mc:Fallback xmlns="">
            <p:pic>
              <p:nvPicPr>
                <p:cNvPr id="404" name="Freihand 403">
                  <a:extLst>
                    <a:ext uri="{FF2B5EF4-FFF2-40B4-BE49-F238E27FC236}">
                      <a16:creationId xmlns:a16="http://schemas.microsoft.com/office/drawing/2014/main" id="{0A7A67CF-AA72-F78C-560B-9B7367BB273D}"/>
                    </a:ext>
                  </a:extLst>
                </p:cNvPr>
                <p:cNvPicPr/>
                <p:nvPr/>
              </p:nvPicPr>
              <p:blipFill>
                <a:blip r:embed="rId615"/>
                <a:stretch>
                  <a:fillRect/>
                </a:stretch>
              </p:blipFill>
              <p:spPr>
                <a:xfrm>
                  <a:off x="5605396" y="3517985"/>
                  <a:ext cx="216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6" name="Freihand 405">
                  <a:extLst>
                    <a:ext uri="{FF2B5EF4-FFF2-40B4-BE49-F238E27FC236}">
                      <a16:creationId xmlns:a16="http://schemas.microsoft.com/office/drawing/2014/main" id="{43ECD91A-BC83-1358-FA82-648833F03A00}"/>
                    </a:ext>
                  </a:extLst>
                </p14:cNvPr>
                <p14:cNvContentPartPr/>
                <p14:nvPr/>
              </p14:nvContentPartPr>
              <p14:xfrm>
                <a:off x="4502716" y="4649465"/>
                <a:ext cx="137160" cy="177840"/>
              </p14:xfrm>
            </p:contentPart>
          </mc:Choice>
          <mc:Fallback xmlns="">
            <p:pic>
              <p:nvPicPr>
                <p:cNvPr id="406" name="Freihand 405">
                  <a:extLst>
                    <a:ext uri="{FF2B5EF4-FFF2-40B4-BE49-F238E27FC236}">
                      <a16:creationId xmlns:a16="http://schemas.microsoft.com/office/drawing/2014/main" id="{43ECD91A-BC83-1358-FA82-648833F03A00}"/>
                    </a:ext>
                  </a:extLst>
                </p:cNvPr>
                <p:cNvPicPr/>
                <p:nvPr/>
              </p:nvPicPr>
              <p:blipFill>
                <a:blip r:embed="rId617"/>
                <a:stretch>
                  <a:fillRect/>
                </a:stretch>
              </p:blipFill>
              <p:spPr>
                <a:xfrm>
                  <a:off x="4496596" y="4643345"/>
                  <a:ext cx="149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07" name="Freihand 406">
                  <a:extLst>
                    <a:ext uri="{FF2B5EF4-FFF2-40B4-BE49-F238E27FC236}">
                      <a16:creationId xmlns:a16="http://schemas.microsoft.com/office/drawing/2014/main" id="{74C4FFBC-B971-7951-9F43-FB4B9B151DCA}"/>
                    </a:ext>
                  </a:extLst>
                </p14:cNvPr>
                <p14:cNvContentPartPr/>
                <p14:nvPr/>
              </p14:nvContentPartPr>
              <p14:xfrm>
                <a:off x="4634116" y="4635785"/>
                <a:ext cx="110880" cy="108000"/>
              </p14:xfrm>
            </p:contentPart>
          </mc:Choice>
          <mc:Fallback xmlns="">
            <p:pic>
              <p:nvPicPr>
                <p:cNvPr id="407" name="Freihand 406">
                  <a:extLst>
                    <a:ext uri="{FF2B5EF4-FFF2-40B4-BE49-F238E27FC236}">
                      <a16:creationId xmlns:a16="http://schemas.microsoft.com/office/drawing/2014/main" id="{74C4FFBC-B971-7951-9F43-FB4B9B151DCA}"/>
                    </a:ext>
                  </a:extLst>
                </p:cNvPr>
                <p:cNvPicPr/>
                <p:nvPr/>
              </p:nvPicPr>
              <p:blipFill>
                <a:blip r:embed="rId619"/>
                <a:stretch>
                  <a:fillRect/>
                </a:stretch>
              </p:blipFill>
              <p:spPr>
                <a:xfrm>
                  <a:off x="4627996" y="4629665"/>
                  <a:ext cx="12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08" name="Freihand 407">
                  <a:extLst>
                    <a:ext uri="{FF2B5EF4-FFF2-40B4-BE49-F238E27FC236}">
                      <a16:creationId xmlns:a16="http://schemas.microsoft.com/office/drawing/2014/main" id="{07AE2ADA-DA9C-BDF9-6A88-1D47E6F45415}"/>
                    </a:ext>
                  </a:extLst>
                </p14:cNvPr>
                <p14:cNvContentPartPr/>
                <p14:nvPr/>
              </p14:nvContentPartPr>
              <p14:xfrm>
                <a:off x="4701076" y="4586105"/>
                <a:ext cx="8280" cy="6480"/>
              </p14:xfrm>
            </p:contentPart>
          </mc:Choice>
          <mc:Fallback xmlns="">
            <p:pic>
              <p:nvPicPr>
                <p:cNvPr id="408" name="Freihand 407">
                  <a:extLst>
                    <a:ext uri="{FF2B5EF4-FFF2-40B4-BE49-F238E27FC236}">
                      <a16:creationId xmlns:a16="http://schemas.microsoft.com/office/drawing/2014/main" id="{07AE2ADA-DA9C-BDF9-6A88-1D47E6F45415}"/>
                    </a:ext>
                  </a:extLst>
                </p:cNvPr>
                <p:cNvPicPr/>
                <p:nvPr/>
              </p:nvPicPr>
              <p:blipFill>
                <a:blip r:embed="rId621"/>
                <a:stretch>
                  <a:fillRect/>
                </a:stretch>
              </p:blipFill>
              <p:spPr>
                <a:xfrm>
                  <a:off x="4694956" y="4579985"/>
                  <a:ext cx="20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9" name="Freihand 408">
                  <a:extLst>
                    <a:ext uri="{FF2B5EF4-FFF2-40B4-BE49-F238E27FC236}">
                      <a16:creationId xmlns:a16="http://schemas.microsoft.com/office/drawing/2014/main" id="{F1BAB8D9-9126-3413-76F1-30859A3A5C23}"/>
                    </a:ext>
                  </a:extLst>
                </p14:cNvPr>
                <p14:cNvContentPartPr/>
                <p14:nvPr/>
              </p14:nvContentPartPr>
              <p14:xfrm>
                <a:off x="4722316" y="4489625"/>
                <a:ext cx="73080" cy="180000"/>
              </p14:xfrm>
            </p:contentPart>
          </mc:Choice>
          <mc:Fallback xmlns="">
            <p:pic>
              <p:nvPicPr>
                <p:cNvPr id="409" name="Freihand 408">
                  <a:extLst>
                    <a:ext uri="{FF2B5EF4-FFF2-40B4-BE49-F238E27FC236}">
                      <a16:creationId xmlns:a16="http://schemas.microsoft.com/office/drawing/2014/main" id="{F1BAB8D9-9126-3413-76F1-30859A3A5C23}"/>
                    </a:ext>
                  </a:extLst>
                </p:cNvPr>
                <p:cNvPicPr/>
                <p:nvPr/>
              </p:nvPicPr>
              <p:blipFill>
                <a:blip r:embed="rId623"/>
                <a:stretch>
                  <a:fillRect/>
                </a:stretch>
              </p:blipFill>
              <p:spPr>
                <a:xfrm>
                  <a:off x="4716196" y="4483505"/>
                  <a:ext cx="85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0" name="Freihand 409">
                  <a:extLst>
                    <a:ext uri="{FF2B5EF4-FFF2-40B4-BE49-F238E27FC236}">
                      <a16:creationId xmlns:a16="http://schemas.microsoft.com/office/drawing/2014/main" id="{36C203E0-3941-F763-9883-5AB5F2B85149}"/>
                    </a:ext>
                  </a:extLst>
                </p14:cNvPr>
                <p14:cNvContentPartPr/>
                <p14:nvPr/>
              </p14:nvContentPartPr>
              <p14:xfrm>
                <a:off x="4825636" y="4419065"/>
                <a:ext cx="216720" cy="196920"/>
              </p14:xfrm>
            </p:contentPart>
          </mc:Choice>
          <mc:Fallback xmlns="">
            <p:pic>
              <p:nvPicPr>
                <p:cNvPr id="410" name="Freihand 409">
                  <a:extLst>
                    <a:ext uri="{FF2B5EF4-FFF2-40B4-BE49-F238E27FC236}">
                      <a16:creationId xmlns:a16="http://schemas.microsoft.com/office/drawing/2014/main" id="{36C203E0-3941-F763-9883-5AB5F2B85149}"/>
                    </a:ext>
                  </a:extLst>
                </p:cNvPr>
                <p:cNvPicPr/>
                <p:nvPr/>
              </p:nvPicPr>
              <p:blipFill>
                <a:blip r:embed="rId625"/>
                <a:stretch>
                  <a:fillRect/>
                </a:stretch>
              </p:blipFill>
              <p:spPr>
                <a:xfrm>
                  <a:off x="4819516" y="4412945"/>
                  <a:ext cx="228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1" name="Freihand 410">
                  <a:extLst>
                    <a:ext uri="{FF2B5EF4-FFF2-40B4-BE49-F238E27FC236}">
                      <a16:creationId xmlns:a16="http://schemas.microsoft.com/office/drawing/2014/main" id="{2EB3D92D-5F15-BCA2-29F9-B5BC92CBEC71}"/>
                    </a:ext>
                  </a:extLst>
                </p14:cNvPr>
                <p14:cNvContentPartPr/>
                <p14:nvPr/>
              </p14:nvContentPartPr>
              <p14:xfrm>
                <a:off x="5082316" y="4299905"/>
                <a:ext cx="133560" cy="150480"/>
              </p14:xfrm>
            </p:contentPart>
          </mc:Choice>
          <mc:Fallback xmlns="">
            <p:pic>
              <p:nvPicPr>
                <p:cNvPr id="411" name="Freihand 410">
                  <a:extLst>
                    <a:ext uri="{FF2B5EF4-FFF2-40B4-BE49-F238E27FC236}">
                      <a16:creationId xmlns:a16="http://schemas.microsoft.com/office/drawing/2014/main" id="{2EB3D92D-5F15-BCA2-29F9-B5BC92CBEC71}"/>
                    </a:ext>
                  </a:extLst>
                </p:cNvPr>
                <p:cNvPicPr/>
                <p:nvPr/>
              </p:nvPicPr>
              <p:blipFill>
                <a:blip r:embed="rId627"/>
                <a:stretch>
                  <a:fillRect/>
                </a:stretch>
              </p:blipFill>
              <p:spPr>
                <a:xfrm>
                  <a:off x="5076196" y="4293785"/>
                  <a:ext cx="145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3" name="Freihand 412">
                  <a:extLst>
                    <a:ext uri="{FF2B5EF4-FFF2-40B4-BE49-F238E27FC236}">
                      <a16:creationId xmlns:a16="http://schemas.microsoft.com/office/drawing/2014/main" id="{555E4A89-D012-C31E-E992-27BF82E9101E}"/>
                    </a:ext>
                  </a:extLst>
                </p14:cNvPr>
                <p14:cNvContentPartPr/>
                <p14:nvPr/>
              </p14:nvContentPartPr>
              <p14:xfrm>
                <a:off x="5338636" y="4131785"/>
                <a:ext cx="130320" cy="154440"/>
              </p14:xfrm>
            </p:contentPart>
          </mc:Choice>
          <mc:Fallback xmlns="">
            <p:pic>
              <p:nvPicPr>
                <p:cNvPr id="413" name="Freihand 412">
                  <a:extLst>
                    <a:ext uri="{FF2B5EF4-FFF2-40B4-BE49-F238E27FC236}">
                      <a16:creationId xmlns:a16="http://schemas.microsoft.com/office/drawing/2014/main" id="{555E4A89-D012-C31E-E992-27BF82E9101E}"/>
                    </a:ext>
                  </a:extLst>
                </p:cNvPr>
                <p:cNvPicPr/>
                <p:nvPr/>
              </p:nvPicPr>
              <p:blipFill>
                <a:blip r:embed="rId629"/>
                <a:stretch>
                  <a:fillRect/>
                </a:stretch>
              </p:blipFill>
              <p:spPr>
                <a:xfrm>
                  <a:off x="5332516" y="4125665"/>
                  <a:ext cx="142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4" name="Freihand 413">
                  <a:extLst>
                    <a:ext uri="{FF2B5EF4-FFF2-40B4-BE49-F238E27FC236}">
                      <a16:creationId xmlns:a16="http://schemas.microsoft.com/office/drawing/2014/main" id="{FC89C30A-2138-6A42-D283-43D80F254A79}"/>
                    </a:ext>
                  </a:extLst>
                </p14:cNvPr>
                <p14:cNvContentPartPr/>
                <p14:nvPr/>
              </p14:nvContentPartPr>
              <p14:xfrm>
                <a:off x="5503516" y="3979865"/>
                <a:ext cx="193680" cy="219960"/>
              </p14:xfrm>
            </p:contentPart>
          </mc:Choice>
          <mc:Fallback xmlns="">
            <p:pic>
              <p:nvPicPr>
                <p:cNvPr id="414" name="Freihand 413">
                  <a:extLst>
                    <a:ext uri="{FF2B5EF4-FFF2-40B4-BE49-F238E27FC236}">
                      <a16:creationId xmlns:a16="http://schemas.microsoft.com/office/drawing/2014/main" id="{FC89C30A-2138-6A42-D283-43D80F254A79}"/>
                    </a:ext>
                  </a:extLst>
                </p:cNvPr>
                <p:cNvPicPr/>
                <p:nvPr/>
              </p:nvPicPr>
              <p:blipFill>
                <a:blip r:embed="rId631"/>
                <a:stretch>
                  <a:fillRect/>
                </a:stretch>
              </p:blipFill>
              <p:spPr>
                <a:xfrm>
                  <a:off x="5497396" y="3973745"/>
                  <a:ext cx="205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5" name="Freihand 414">
                  <a:extLst>
                    <a:ext uri="{FF2B5EF4-FFF2-40B4-BE49-F238E27FC236}">
                      <a16:creationId xmlns:a16="http://schemas.microsoft.com/office/drawing/2014/main" id="{7F828307-574A-A8E2-F2E9-0539A8B44411}"/>
                    </a:ext>
                  </a:extLst>
                </p14:cNvPr>
                <p14:cNvContentPartPr/>
                <p14:nvPr/>
              </p14:nvContentPartPr>
              <p14:xfrm>
                <a:off x="5675236" y="3736865"/>
                <a:ext cx="281160" cy="326520"/>
              </p14:xfrm>
            </p:contentPart>
          </mc:Choice>
          <mc:Fallback xmlns="">
            <p:pic>
              <p:nvPicPr>
                <p:cNvPr id="415" name="Freihand 414">
                  <a:extLst>
                    <a:ext uri="{FF2B5EF4-FFF2-40B4-BE49-F238E27FC236}">
                      <a16:creationId xmlns:a16="http://schemas.microsoft.com/office/drawing/2014/main" id="{7F828307-574A-A8E2-F2E9-0539A8B44411}"/>
                    </a:ext>
                  </a:extLst>
                </p:cNvPr>
                <p:cNvPicPr/>
                <p:nvPr/>
              </p:nvPicPr>
              <p:blipFill>
                <a:blip r:embed="rId633"/>
                <a:stretch>
                  <a:fillRect/>
                </a:stretch>
              </p:blipFill>
              <p:spPr>
                <a:xfrm>
                  <a:off x="5669116" y="3730745"/>
                  <a:ext cx="2934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6" name="Freihand 415">
                  <a:extLst>
                    <a:ext uri="{FF2B5EF4-FFF2-40B4-BE49-F238E27FC236}">
                      <a16:creationId xmlns:a16="http://schemas.microsoft.com/office/drawing/2014/main" id="{75960EAC-1199-6F44-0D73-C91979F9677A}"/>
                    </a:ext>
                  </a:extLst>
                </p14:cNvPr>
                <p14:cNvContentPartPr/>
                <p14:nvPr/>
              </p14:nvContentPartPr>
              <p14:xfrm>
                <a:off x="5817436" y="3744785"/>
                <a:ext cx="38880" cy="18000"/>
              </p14:xfrm>
            </p:contentPart>
          </mc:Choice>
          <mc:Fallback xmlns="">
            <p:pic>
              <p:nvPicPr>
                <p:cNvPr id="416" name="Freihand 415">
                  <a:extLst>
                    <a:ext uri="{FF2B5EF4-FFF2-40B4-BE49-F238E27FC236}">
                      <a16:creationId xmlns:a16="http://schemas.microsoft.com/office/drawing/2014/main" id="{75960EAC-1199-6F44-0D73-C91979F9677A}"/>
                    </a:ext>
                  </a:extLst>
                </p:cNvPr>
                <p:cNvPicPr/>
                <p:nvPr/>
              </p:nvPicPr>
              <p:blipFill>
                <a:blip r:embed="rId635"/>
                <a:stretch>
                  <a:fillRect/>
                </a:stretch>
              </p:blipFill>
              <p:spPr>
                <a:xfrm>
                  <a:off x="5811316" y="3738665"/>
                  <a:ext cx="51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7" name="Freihand 416">
                  <a:extLst>
                    <a:ext uri="{FF2B5EF4-FFF2-40B4-BE49-F238E27FC236}">
                      <a16:creationId xmlns:a16="http://schemas.microsoft.com/office/drawing/2014/main" id="{2D12CD69-5B3B-0285-FE62-3E156CA4A1D8}"/>
                    </a:ext>
                  </a:extLst>
                </p14:cNvPr>
                <p14:cNvContentPartPr/>
                <p14:nvPr/>
              </p14:nvContentPartPr>
              <p14:xfrm>
                <a:off x="4795756" y="4746665"/>
                <a:ext cx="254520" cy="221040"/>
              </p14:xfrm>
            </p:contentPart>
          </mc:Choice>
          <mc:Fallback xmlns="">
            <p:pic>
              <p:nvPicPr>
                <p:cNvPr id="417" name="Freihand 416">
                  <a:extLst>
                    <a:ext uri="{FF2B5EF4-FFF2-40B4-BE49-F238E27FC236}">
                      <a16:creationId xmlns:a16="http://schemas.microsoft.com/office/drawing/2014/main" id="{2D12CD69-5B3B-0285-FE62-3E156CA4A1D8}"/>
                    </a:ext>
                  </a:extLst>
                </p:cNvPr>
                <p:cNvPicPr/>
                <p:nvPr/>
              </p:nvPicPr>
              <p:blipFill>
                <a:blip r:embed="rId637"/>
                <a:stretch>
                  <a:fillRect/>
                </a:stretch>
              </p:blipFill>
              <p:spPr>
                <a:xfrm>
                  <a:off x="4789636" y="4740545"/>
                  <a:ext cx="266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8" name="Freihand 417">
                  <a:extLst>
                    <a:ext uri="{FF2B5EF4-FFF2-40B4-BE49-F238E27FC236}">
                      <a16:creationId xmlns:a16="http://schemas.microsoft.com/office/drawing/2014/main" id="{322E0DC6-DA6E-AC42-AF60-B8D0CA0FB5BF}"/>
                    </a:ext>
                  </a:extLst>
                </p14:cNvPr>
                <p14:cNvContentPartPr/>
                <p14:nvPr/>
              </p14:nvContentPartPr>
              <p14:xfrm>
                <a:off x="5118316" y="4547945"/>
                <a:ext cx="100080" cy="227160"/>
              </p14:xfrm>
            </p:contentPart>
          </mc:Choice>
          <mc:Fallback xmlns="">
            <p:pic>
              <p:nvPicPr>
                <p:cNvPr id="418" name="Freihand 417">
                  <a:extLst>
                    <a:ext uri="{FF2B5EF4-FFF2-40B4-BE49-F238E27FC236}">
                      <a16:creationId xmlns:a16="http://schemas.microsoft.com/office/drawing/2014/main" id="{322E0DC6-DA6E-AC42-AF60-B8D0CA0FB5BF}"/>
                    </a:ext>
                  </a:extLst>
                </p:cNvPr>
                <p:cNvPicPr/>
                <p:nvPr/>
              </p:nvPicPr>
              <p:blipFill>
                <a:blip r:embed="rId639"/>
                <a:stretch>
                  <a:fillRect/>
                </a:stretch>
              </p:blipFill>
              <p:spPr>
                <a:xfrm>
                  <a:off x="5112196" y="4541825"/>
                  <a:ext cx="112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0" name="Freihand 419">
                  <a:extLst>
                    <a:ext uri="{FF2B5EF4-FFF2-40B4-BE49-F238E27FC236}">
                      <a16:creationId xmlns:a16="http://schemas.microsoft.com/office/drawing/2014/main" id="{58C2E1A1-C15C-55AB-292C-A0EF2294809D}"/>
                    </a:ext>
                  </a:extLst>
                </p14:cNvPr>
                <p14:cNvContentPartPr/>
                <p14:nvPr/>
              </p14:nvContentPartPr>
              <p14:xfrm>
                <a:off x="4925716" y="5080025"/>
                <a:ext cx="87480" cy="211320"/>
              </p14:xfrm>
            </p:contentPart>
          </mc:Choice>
          <mc:Fallback xmlns="">
            <p:pic>
              <p:nvPicPr>
                <p:cNvPr id="420" name="Freihand 419">
                  <a:extLst>
                    <a:ext uri="{FF2B5EF4-FFF2-40B4-BE49-F238E27FC236}">
                      <a16:creationId xmlns:a16="http://schemas.microsoft.com/office/drawing/2014/main" id="{58C2E1A1-C15C-55AB-292C-A0EF2294809D}"/>
                    </a:ext>
                  </a:extLst>
                </p:cNvPr>
                <p:cNvPicPr/>
                <p:nvPr/>
              </p:nvPicPr>
              <p:blipFill>
                <a:blip r:embed="rId641"/>
                <a:stretch>
                  <a:fillRect/>
                </a:stretch>
              </p:blipFill>
              <p:spPr>
                <a:xfrm>
                  <a:off x="4919596" y="5073905"/>
                  <a:ext cx="99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1" name="Freihand 420">
                  <a:extLst>
                    <a:ext uri="{FF2B5EF4-FFF2-40B4-BE49-F238E27FC236}">
                      <a16:creationId xmlns:a16="http://schemas.microsoft.com/office/drawing/2014/main" id="{FBC6DD9C-7784-A8FE-A281-7479B734B13E}"/>
                    </a:ext>
                  </a:extLst>
                </p14:cNvPr>
                <p14:cNvContentPartPr/>
                <p14:nvPr/>
              </p14:nvContentPartPr>
              <p14:xfrm>
                <a:off x="4870996" y="5018465"/>
                <a:ext cx="127080" cy="162000"/>
              </p14:xfrm>
            </p:contentPart>
          </mc:Choice>
          <mc:Fallback xmlns="">
            <p:pic>
              <p:nvPicPr>
                <p:cNvPr id="421" name="Freihand 420">
                  <a:extLst>
                    <a:ext uri="{FF2B5EF4-FFF2-40B4-BE49-F238E27FC236}">
                      <a16:creationId xmlns:a16="http://schemas.microsoft.com/office/drawing/2014/main" id="{FBC6DD9C-7784-A8FE-A281-7479B734B13E}"/>
                    </a:ext>
                  </a:extLst>
                </p:cNvPr>
                <p:cNvPicPr/>
                <p:nvPr/>
              </p:nvPicPr>
              <p:blipFill>
                <a:blip r:embed="rId643"/>
                <a:stretch>
                  <a:fillRect/>
                </a:stretch>
              </p:blipFill>
              <p:spPr>
                <a:xfrm>
                  <a:off x="4864876" y="5012345"/>
                  <a:ext cx="139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22" name="Freihand 421">
                  <a:extLst>
                    <a:ext uri="{FF2B5EF4-FFF2-40B4-BE49-F238E27FC236}">
                      <a16:creationId xmlns:a16="http://schemas.microsoft.com/office/drawing/2014/main" id="{8D4162A7-C8A8-1772-B88F-479CEC63FDF7}"/>
                    </a:ext>
                  </a:extLst>
                </p14:cNvPr>
                <p14:cNvContentPartPr/>
                <p14:nvPr/>
              </p14:nvContentPartPr>
              <p14:xfrm>
                <a:off x="5007076" y="4984985"/>
                <a:ext cx="197280" cy="204840"/>
              </p14:xfrm>
            </p:contentPart>
          </mc:Choice>
          <mc:Fallback xmlns="">
            <p:pic>
              <p:nvPicPr>
                <p:cNvPr id="422" name="Freihand 421">
                  <a:extLst>
                    <a:ext uri="{FF2B5EF4-FFF2-40B4-BE49-F238E27FC236}">
                      <a16:creationId xmlns:a16="http://schemas.microsoft.com/office/drawing/2014/main" id="{8D4162A7-C8A8-1772-B88F-479CEC63FDF7}"/>
                    </a:ext>
                  </a:extLst>
                </p:cNvPr>
                <p:cNvPicPr/>
                <p:nvPr/>
              </p:nvPicPr>
              <p:blipFill>
                <a:blip r:embed="rId645"/>
                <a:stretch>
                  <a:fillRect/>
                </a:stretch>
              </p:blipFill>
              <p:spPr>
                <a:xfrm>
                  <a:off x="5000956" y="4978865"/>
                  <a:ext cx="209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3" name="Freihand 422">
                  <a:extLst>
                    <a:ext uri="{FF2B5EF4-FFF2-40B4-BE49-F238E27FC236}">
                      <a16:creationId xmlns:a16="http://schemas.microsoft.com/office/drawing/2014/main" id="{8BB9F708-D539-9BE3-A8D8-E19D74A163C7}"/>
                    </a:ext>
                  </a:extLst>
                </p14:cNvPr>
                <p14:cNvContentPartPr/>
                <p14:nvPr/>
              </p14:nvContentPartPr>
              <p14:xfrm>
                <a:off x="5139556" y="4944305"/>
                <a:ext cx="192240" cy="148680"/>
              </p14:xfrm>
            </p:contentPart>
          </mc:Choice>
          <mc:Fallback xmlns="">
            <p:pic>
              <p:nvPicPr>
                <p:cNvPr id="423" name="Freihand 422">
                  <a:extLst>
                    <a:ext uri="{FF2B5EF4-FFF2-40B4-BE49-F238E27FC236}">
                      <a16:creationId xmlns:a16="http://schemas.microsoft.com/office/drawing/2014/main" id="{8BB9F708-D539-9BE3-A8D8-E19D74A163C7}"/>
                    </a:ext>
                  </a:extLst>
                </p:cNvPr>
                <p:cNvPicPr/>
                <p:nvPr/>
              </p:nvPicPr>
              <p:blipFill>
                <a:blip r:embed="rId647"/>
                <a:stretch>
                  <a:fillRect/>
                </a:stretch>
              </p:blipFill>
              <p:spPr>
                <a:xfrm>
                  <a:off x="5133436" y="4938185"/>
                  <a:ext cx="20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4" name="Freihand 423">
                  <a:extLst>
                    <a:ext uri="{FF2B5EF4-FFF2-40B4-BE49-F238E27FC236}">
                      <a16:creationId xmlns:a16="http://schemas.microsoft.com/office/drawing/2014/main" id="{8AE9D186-B879-E3D5-6B04-BB0B62C16C23}"/>
                    </a:ext>
                  </a:extLst>
                </p14:cNvPr>
                <p14:cNvContentPartPr/>
                <p14:nvPr/>
              </p14:nvContentPartPr>
              <p14:xfrm>
                <a:off x="5343316" y="4880945"/>
                <a:ext cx="51480" cy="57240"/>
              </p14:xfrm>
            </p:contentPart>
          </mc:Choice>
          <mc:Fallback xmlns="">
            <p:pic>
              <p:nvPicPr>
                <p:cNvPr id="424" name="Freihand 423">
                  <a:extLst>
                    <a:ext uri="{FF2B5EF4-FFF2-40B4-BE49-F238E27FC236}">
                      <a16:creationId xmlns:a16="http://schemas.microsoft.com/office/drawing/2014/main" id="{8AE9D186-B879-E3D5-6B04-BB0B62C16C23}"/>
                    </a:ext>
                  </a:extLst>
                </p:cNvPr>
                <p:cNvPicPr/>
                <p:nvPr/>
              </p:nvPicPr>
              <p:blipFill>
                <a:blip r:embed="rId649"/>
                <a:stretch>
                  <a:fillRect/>
                </a:stretch>
              </p:blipFill>
              <p:spPr>
                <a:xfrm>
                  <a:off x="5337196" y="4874825"/>
                  <a:ext cx="6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6" name="Freihand 425">
                  <a:extLst>
                    <a:ext uri="{FF2B5EF4-FFF2-40B4-BE49-F238E27FC236}">
                      <a16:creationId xmlns:a16="http://schemas.microsoft.com/office/drawing/2014/main" id="{51ECA459-C077-FFCF-7621-D6F727A2EEBC}"/>
                    </a:ext>
                  </a:extLst>
                </p14:cNvPr>
                <p14:cNvContentPartPr/>
                <p14:nvPr/>
              </p14:nvContentPartPr>
              <p14:xfrm>
                <a:off x="4989796" y="5412305"/>
                <a:ext cx="142920" cy="143280"/>
              </p14:xfrm>
            </p:contentPart>
          </mc:Choice>
          <mc:Fallback xmlns="">
            <p:pic>
              <p:nvPicPr>
                <p:cNvPr id="426" name="Freihand 425">
                  <a:extLst>
                    <a:ext uri="{FF2B5EF4-FFF2-40B4-BE49-F238E27FC236}">
                      <a16:creationId xmlns:a16="http://schemas.microsoft.com/office/drawing/2014/main" id="{51ECA459-C077-FFCF-7621-D6F727A2EEBC}"/>
                    </a:ext>
                  </a:extLst>
                </p:cNvPr>
                <p:cNvPicPr/>
                <p:nvPr/>
              </p:nvPicPr>
              <p:blipFill>
                <a:blip r:embed="rId651"/>
                <a:stretch>
                  <a:fillRect/>
                </a:stretch>
              </p:blipFill>
              <p:spPr>
                <a:xfrm>
                  <a:off x="4983676" y="5406185"/>
                  <a:ext cx="155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7" name="Freihand 426">
                  <a:extLst>
                    <a:ext uri="{FF2B5EF4-FFF2-40B4-BE49-F238E27FC236}">
                      <a16:creationId xmlns:a16="http://schemas.microsoft.com/office/drawing/2014/main" id="{E7CE661C-AE95-CD56-41A1-6BEE2E0AC87C}"/>
                    </a:ext>
                  </a:extLst>
                </p14:cNvPr>
                <p14:cNvContentPartPr/>
                <p14:nvPr/>
              </p14:nvContentPartPr>
              <p14:xfrm>
                <a:off x="5088436" y="5235185"/>
                <a:ext cx="263520" cy="192960"/>
              </p14:xfrm>
            </p:contentPart>
          </mc:Choice>
          <mc:Fallback xmlns="">
            <p:pic>
              <p:nvPicPr>
                <p:cNvPr id="427" name="Freihand 426">
                  <a:extLst>
                    <a:ext uri="{FF2B5EF4-FFF2-40B4-BE49-F238E27FC236}">
                      <a16:creationId xmlns:a16="http://schemas.microsoft.com/office/drawing/2014/main" id="{E7CE661C-AE95-CD56-41A1-6BEE2E0AC87C}"/>
                    </a:ext>
                  </a:extLst>
                </p:cNvPr>
                <p:cNvPicPr/>
                <p:nvPr/>
              </p:nvPicPr>
              <p:blipFill>
                <a:blip r:embed="rId653"/>
                <a:stretch>
                  <a:fillRect/>
                </a:stretch>
              </p:blipFill>
              <p:spPr>
                <a:xfrm>
                  <a:off x="5082316" y="5229065"/>
                  <a:ext cx="275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8" name="Freihand 427">
                  <a:extLst>
                    <a:ext uri="{FF2B5EF4-FFF2-40B4-BE49-F238E27FC236}">
                      <a16:creationId xmlns:a16="http://schemas.microsoft.com/office/drawing/2014/main" id="{E7A354AC-1494-3D10-4A1E-78D1A54B3C63}"/>
                    </a:ext>
                  </a:extLst>
                </p14:cNvPr>
                <p14:cNvContentPartPr/>
                <p14:nvPr/>
              </p14:nvContentPartPr>
              <p14:xfrm>
                <a:off x="5328916" y="5108465"/>
                <a:ext cx="380880" cy="213480"/>
              </p14:xfrm>
            </p:contentPart>
          </mc:Choice>
          <mc:Fallback xmlns="">
            <p:pic>
              <p:nvPicPr>
                <p:cNvPr id="428" name="Freihand 427">
                  <a:extLst>
                    <a:ext uri="{FF2B5EF4-FFF2-40B4-BE49-F238E27FC236}">
                      <a16:creationId xmlns:a16="http://schemas.microsoft.com/office/drawing/2014/main" id="{E7A354AC-1494-3D10-4A1E-78D1A54B3C63}"/>
                    </a:ext>
                  </a:extLst>
                </p:cNvPr>
                <p:cNvPicPr/>
                <p:nvPr/>
              </p:nvPicPr>
              <p:blipFill>
                <a:blip r:embed="rId655"/>
                <a:stretch>
                  <a:fillRect/>
                </a:stretch>
              </p:blipFill>
              <p:spPr>
                <a:xfrm>
                  <a:off x="5322796" y="5102345"/>
                  <a:ext cx="393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9" name="Freihand 428">
                  <a:extLst>
                    <a:ext uri="{FF2B5EF4-FFF2-40B4-BE49-F238E27FC236}">
                      <a16:creationId xmlns:a16="http://schemas.microsoft.com/office/drawing/2014/main" id="{02198713-A0F3-BAFF-264C-D453843F8D75}"/>
                    </a:ext>
                  </a:extLst>
                </p14:cNvPr>
                <p14:cNvContentPartPr/>
                <p14:nvPr/>
              </p14:nvContentPartPr>
              <p14:xfrm>
                <a:off x="5276716" y="5169305"/>
                <a:ext cx="53640" cy="38520"/>
              </p14:xfrm>
            </p:contentPart>
          </mc:Choice>
          <mc:Fallback xmlns="">
            <p:pic>
              <p:nvPicPr>
                <p:cNvPr id="429" name="Freihand 428">
                  <a:extLst>
                    <a:ext uri="{FF2B5EF4-FFF2-40B4-BE49-F238E27FC236}">
                      <a16:creationId xmlns:a16="http://schemas.microsoft.com/office/drawing/2014/main" id="{02198713-A0F3-BAFF-264C-D453843F8D75}"/>
                    </a:ext>
                  </a:extLst>
                </p:cNvPr>
                <p:cNvPicPr/>
                <p:nvPr/>
              </p:nvPicPr>
              <p:blipFill>
                <a:blip r:embed="rId657"/>
                <a:stretch>
                  <a:fillRect/>
                </a:stretch>
              </p:blipFill>
              <p:spPr>
                <a:xfrm>
                  <a:off x="5270596" y="5163185"/>
                  <a:ext cx="6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0" name="Freihand 429">
                  <a:extLst>
                    <a:ext uri="{FF2B5EF4-FFF2-40B4-BE49-F238E27FC236}">
                      <a16:creationId xmlns:a16="http://schemas.microsoft.com/office/drawing/2014/main" id="{39B00AD5-95DB-113A-E089-6C46D4B0989D}"/>
                    </a:ext>
                  </a:extLst>
                </p14:cNvPr>
                <p14:cNvContentPartPr/>
                <p14:nvPr/>
              </p14:nvContentPartPr>
              <p14:xfrm>
                <a:off x="5635636" y="4927025"/>
                <a:ext cx="192960" cy="184320"/>
              </p14:xfrm>
            </p:contentPart>
          </mc:Choice>
          <mc:Fallback xmlns="">
            <p:pic>
              <p:nvPicPr>
                <p:cNvPr id="430" name="Freihand 429">
                  <a:extLst>
                    <a:ext uri="{FF2B5EF4-FFF2-40B4-BE49-F238E27FC236}">
                      <a16:creationId xmlns:a16="http://schemas.microsoft.com/office/drawing/2014/main" id="{39B00AD5-95DB-113A-E089-6C46D4B0989D}"/>
                    </a:ext>
                  </a:extLst>
                </p:cNvPr>
                <p:cNvPicPr/>
                <p:nvPr/>
              </p:nvPicPr>
              <p:blipFill>
                <a:blip r:embed="rId659"/>
                <a:stretch>
                  <a:fillRect/>
                </a:stretch>
              </p:blipFill>
              <p:spPr>
                <a:xfrm>
                  <a:off x="5629516" y="4920905"/>
                  <a:ext cx="205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1" name="Freihand 430">
                  <a:extLst>
                    <a:ext uri="{FF2B5EF4-FFF2-40B4-BE49-F238E27FC236}">
                      <a16:creationId xmlns:a16="http://schemas.microsoft.com/office/drawing/2014/main" id="{4C573F27-3DD2-73EB-2CDA-C03B6BBE258B}"/>
                    </a:ext>
                  </a:extLst>
                </p14:cNvPr>
                <p14:cNvContentPartPr/>
                <p14:nvPr/>
              </p14:nvContentPartPr>
              <p14:xfrm>
                <a:off x="5822836" y="4743065"/>
                <a:ext cx="90720" cy="250560"/>
              </p14:xfrm>
            </p:contentPart>
          </mc:Choice>
          <mc:Fallback xmlns="">
            <p:pic>
              <p:nvPicPr>
                <p:cNvPr id="431" name="Freihand 430">
                  <a:extLst>
                    <a:ext uri="{FF2B5EF4-FFF2-40B4-BE49-F238E27FC236}">
                      <a16:creationId xmlns:a16="http://schemas.microsoft.com/office/drawing/2014/main" id="{4C573F27-3DD2-73EB-2CDA-C03B6BBE258B}"/>
                    </a:ext>
                  </a:extLst>
                </p:cNvPr>
                <p:cNvPicPr/>
                <p:nvPr/>
              </p:nvPicPr>
              <p:blipFill>
                <a:blip r:embed="rId661"/>
                <a:stretch>
                  <a:fillRect/>
                </a:stretch>
              </p:blipFill>
              <p:spPr>
                <a:xfrm>
                  <a:off x="5816716" y="4736945"/>
                  <a:ext cx="102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3" name="Freihand 432">
                  <a:extLst>
                    <a:ext uri="{FF2B5EF4-FFF2-40B4-BE49-F238E27FC236}">
                      <a16:creationId xmlns:a16="http://schemas.microsoft.com/office/drawing/2014/main" id="{ECBD5ECF-644D-DF2F-139A-1218A9CF64AF}"/>
                    </a:ext>
                  </a:extLst>
                </p14:cNvPr>
                <p14:cNvContentPartPr/>
                <p14:nvPr/>
              </p14:nvContentPartPr>
              <p14:xfrm>
                <a:off x="2934196" y="4180745"/>
                <a:ext cx="141120" cy="221760"/>
              </p14:xfrm>
            </p:contentPart>
          </mc:Choice>
          <mc:Fallback xmlns="">
            <p:pic>
              <p:nvPicPr>
                <p:cNvPr id="433" name="Freihand 432">
                  <a:extLst>
                    <a:ext uri="{FF2B5EF4-FFF2-40B4-BE49-F238E27FC236}">
                      <a16:creationId xmlns:a16="http://schemas.microsoft.com/office/drawing/2014/main" id="{ECBD5ECF-644D-DF2F-139A-1218A9CF64AF}"/>
                    </a:ext>
                  </a:extLst>
                </p:cNvPr>
                <p:cNvPicPr/>
                <p:nvPr/>
              </p:nvPicPr>
              <p:blipFill>
                <a:blip r:embed="rId663"/>
                <a:stretch>
                  <a:fillRect/>
                </a:stretch>
              </p:blipFill>
              <p:spPr>
                <a:xfrm>
                  <a:off x="2928076" y="4174625"/>
                  <a:ext cx="153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4" name="Freihand 433">
                  <a:extLst>
                    <a:ext uri="{FF2B5EF4-FFF2-40B4-BE49-F238E27FC236}">
                      <a16:creationId xmlns:a16="http://schemas.microsoft.com/office/drawing/2014/main" id="{AEC448F9-5034-EC1B-4F43-35C525239CE7}"/>
                    </a:ext>
                  </a:extLst>
                </p14:cNvPr>
                <p14:cNvContentPartPr/>
                <p14:nvPr/>
              </p14:nvContentPartPr>
              <p14:xfrm>
                <a:off x="2862556" y="4131425"/>
                <a:ext cx="135720" cy="155880"/>
              </p14:xfrm>
            </p:contentPart>
          </mc:Choice>
          <mc:Fallback xmlns="">
            <p:pic>
              <p:nvPicPr>
                <p:cNvPr id="434" name="Freihand 433">
                  <a:extLst>
                    <a:ext uri="{FF2B5EF4-FFF2-40B4-BE49-F238E27FC236}">
                      <a16:creationId xmlns:a16="http://schemas.microsoft.com/office/drawing/2014/main" id="{AEC448F9-5034-EC1B-4F43-35C525239CE7}"/>
                    </a:ext>
                  </a:extLst>
                </p:cNvPr>
                <p:cNvPicPr/>
                <p:nvPr/>
              </p:nvPicPr>
              <p:blipFill>
                <a:blip r:embed="rId665"/>
                <a:stretch>
                  <a:fillRect/>
                </a:stretch>
              </p:blipFill>
              <p:spPr>
                <a:xfrm>
                  <a:off x="2856436" y="4125305"/>
                  <a:ext cx="14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5" name="Freihand 434">
                  <a:extLst>
                    <a:ext uri="{FF2B5EF4-FFF2-40B4-BE49-F238E27FC236}">
                      <a16:creationId xmlns:a16="http://schemas.microsoft.com/office/drawing/2014/main" id="{19AF18F8-EA4A-3E55-F8BB-F448911671D8}"/>
                    </a:ext>
                  </a:extLst>
                </p14:cNvPr>
                <p14:cNvContentPartPr/>
                <p14:nvPr/>
              </p14:nvContentPartPr>
              <p14:xfrm>
                <a:off x="662956" y="3692225"/>
                <a:ext cx="2436840" cy="1414080"/>
              </p14:xfrm>
            </p:contentPart>
          </mc:Choice>
          <mc:Fallback xmlns="">
            <p:pic>
              <p:nvPicPr>
                <p:cNvPr id="435" name="Freihand 434">
                  <a:extLst>
                    <a:ext uri="{FF2B5EF4-FFF2-40B4-BE49-F238E27FC236}">
                      <a16:creationId xmlns:a16="http://schemas.microsoft.com/office/drawing/2014/main" id="{19AF18F8-EA4A-3E55-F8BB-F448911671D8}"/>
                    </a:ext>
                  </a:extLst>
                </p:cNvPr>
                <p:cNvPicPr/>
                <p:nvPr/>
              </p:nvPicPr>
              <p:blipFill>
                <a:blip r:embed="rId667"/>
                <a:stretch>
                  <a:fillRect/>
                </a:stretch>
              </p:blipFill>
              <p:spPr>
                <a:xfrm>
                  <a:off x="656836" y="3686105"/>
                  <a:ext cx="2449080" cy="1426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6" name="Freihand 435">
                  <a:extLst>
                    <a:ext uri="{FF2B5EF4-FFF2-40B4-BE49-F238E27FC236}">
                      <a16:creationId xmlns:a16="http://schemas.microsoft.com/office/drawing/2014/main" id="{396FF4AB-B3DB-B7A2-DE49-A07142FC36AE}"/>
                    </a:ext>
                  </a:extLst>
                </p14:cNvPr>
                <p14:cNvContentPartPr/>
                <p14:nvPr/>
              </p14:nvContentPartPr>
              <p14:xfrm>
                <a:off x="3268636" y="3661625"/>
                <a:ext cx="59040" cy="207000"/>
              </p14:xfrm>
            </p:contentPart>
          </mc:Choice>
          <mc:Fallback xmlns="">
            <p:pic>
              <p:nvPicPr>
                <p:cNvPr id="436" name="Freihand 435">
                  <a:extLst>
                    <a:ext uri="{FF2B5EF4-FFF2-40B4-BE49-F238E27FC236}">
                      <a16:creationId xmlns:a16="http://schemas.microsoft.com/office/drawing/2014/main" id="{396FF4AB-B3DB-B7A2-DE49-A07142FC36AE}"/>
                    </a:ext>
                  </a:extLst>
                </p:cNvPr>
                <p:cNvPicPr/>
                <p:nvPr/>
              </p:nvPicPr>
              <p:blipFill>
                <a:blip r:embed="rId669"/>
                <a:stretch>
                  <a:fillRect/>
                </a:stretch>
              </p:blipFill>
              <p:spPr>
                <a:xfrm>
                  <a:off x="3262516" y="3655505"/>
                  <a:ext cx="71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7" name="Freihand 436">
                  <a:extLst>
                    <a:ext uri="{FF2B5EF4-FFF2-40B4-BE49-F238E27FC236}">
                      <a16:creationId xmlns:a16="http://schemas.microsoft.com/office/drawing/2014/main" id="{FFBB8327-48E8-6FD5-F3A9-2374184FDFA4}"/>
                    </a:ext>
                  </a:extLst>
                </p14:cNvPr>
                <p14:cNvContentPartPr/>
                <p14:nvPr/>
              </p14:nvContentPartPr>
              <p14:xfrm>
                <a:off x="3265396" y="3671705"/>
                <a:ext cx="133560" cy="128520"/>
              </p14:xfrm>
            </p:contentPart>
          </mc:Choice>
          <mc:Fallback xmlns="">
            <p:pic>
              <p:nvPicPr>
                <p:cNvPr id="437" name="Freihand 436">
                  <a:extLst>
                    <a:ext uri="{FF2B5EF4-FFF2-40B4-BE49-F238E27FC236}">
                      <a16:creationId xmlns:a16="http://schemas.microsoft.com/office/drawing/2014/main" id="{FFBB8327-48E8-6FD5-F3A9-2374184FDFA4}"/>
                    </a:ext>
                  </a:extLst>
                </p:cNvPr>
                <p:cNvPicPr/>
                <p:nvPr/>
              </p:nvPicPr>
              <p:blipFill>
                <a:blip r:embed="rId671"/>
                <a:stretch>
                  <a:fillRect/>
                </a:stretch>
              </p:blipFill>
              <p:spPr>
                <a:xfrm>
                  <a:off x="3259276" y="3665585"/>
                  <a:ext cx="145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8" name="Freihand 437">
                  <a:extLst>
                    <a:ext uri="{FF2B5EF4-FFF2-40B4-BE49-F238E27FC236}">
                      <a16:creationId xmlns:a16="http://schemas.microsoft.com/office/drawing/2014/main" id="{B1A5205E-BD34-7789-E10D-304951A7F71F}"/>
                    </a:ext>
                  </a:extLst>
                </p14:cNvPr>
                <p14:cNvContentPartPr/>
                <p14:nvPr/>
              </p14:nvContentPartPr>
              <p14:xfrm>
                <a:off x="3481756" y="3596465"/>
                <a:ext cx="91800" cy="216000"/>
              </p14:xfrm>
            </p:contentPart>
          </mc:Choice>
          <mc:Fallback xmlns="">
            <p:pic>
              <p:nvPicPr>
                <p:cNvPr id="438" name="Freihand 437">
                  <a:extLst>
                    <a:ext uri="{FF2B5EF4-FFF2-40B4-BE49-F238E27FC236}">
                      <a16:creationId xmlns:a16="http://schemas.microsoft.com/office/drawing/2014/main" id="{B1A5205E-BD34-7789-E10D-304951A7F71F}"/>
                    </a:ext>
                  </a:extLst>
                </p:cNvPr>
                <p:cNvPicPr/>
                <p:nvPr/>
              </p:nvPicPr>
              <p:blipFill>
                <a:blip r:embed="rId673"/>
                <a:stretch>
                  <a:fillRect/>
                </a:stretch>
              </p:blipFill>
              <p:spPr>
                <a:xfrm>
                  <a:off x="3475636" y="3590345"/>
                  <a:ext cx="104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0" name="Freihand 439">
                  <a:extLst>
                    <a:ext uri="{FF2B5EF4-FFF2-40B4-BE49-F238E27FC236}">
                      <a16:creationId xmlns:a16="http://schemas.microsoft.com/office/drawing/2014/main" id="{B04C597E-DB31-0F96-E653-65EB48837D2A}"/>
                    </a:ext>
                  </a:extLst>
                </p14:cNvPr>
                <p14:cNvContentPartPr/>
                <p14:nvPr/>
              </p14:nvContentPartPr>
              <p14:xfrm>
                <a:off x="3623596" y="3433385"/>
                <a:ext cx="57600" cy="195480"/>
              </p14:xfrm>
            </p:contentPart>
          </mc:Choice>
          <mc:Fallback xmlns="">
            <p:pic>
              <p:nvPicPr>
                <p:cNvPr id="440" name="Freihand 439">
                  <a:extLst>
                    <a:ext uri="{FF2B5EF4-FFF2-40B4-BE49-F238E27FC236}">
                      <a16:creationId xmlns:a16="http://schemas.microsoft.com/office/drawing/2014/main" id="{B04C597E-DB31-0F96-E653-65EB48837D2A}"/>
                    </a:ext>
                  </a:extLst>
                </p:cNvPr>
                <p:cNvPicPr/>
                <p:nvPr/>
              </p:nvPicPr>
              <p:blipFill>
                <a:blip r:embed="rId675"/>
                <a:stretch>
                  <a:fillRect/>
                </a:stretch>
              </p:blipFill>
              <p:spPr>
                <a:xfrm>
                  <a:off x="3617476" y="3427265"/>
                  <a:ext cx="69840" cy="207720"/>
                </a:xfrm>
                <a:prstGeom prst="rect">
                  <a:avLst/>
                </a:prstGeom>
              </p:spPr>
            </p:pic>
          </mc:Fallback>
        </mc:AlternateContent>
      </p:grpSp>
      <p:grpSp>
        <p:nvGrpSpPr>
          <p:cNvPr id="447" name="Gruppieren 446">
            <a:extLst>
              <a:ext uri="{FF2B5EF4-FFF2-40B4-BE49-F238E27FC236}">
                <a16:creationId xmlns:a16="http://schemas.microsoft.com/office/drawing/2014/main" id="{C66FE4CF-50A1-806B-7931-EEE7324D17BE}"/>
              </a:ext>
            </a:extLst>
          </p:cNvPr>
          <p:cNvGrpSpPr/>
          <p:nvPr/>
        </p:nvGrpSpPr>
        <p:grpSpPr>
          <a:xfrm>
            <a:off x="7942876" y="4194425"/>
            <a:ext cx="360720" cy="524160"/>
            <a:chOff x="7942876" y="4194425"/>
            <a:chExt cx="360720" cy="524160"/>
          </a:xfrm>
        </p:grpSpPr>
        <mc:AlternateContent xmlns:mc="http://schemas.openxmlformats.org/markup-compatibility/2006" xmlns:p14="http://schemas.microsoft.com/office/powerpoint/2010/main">
          <mc:Choice Requires="p14">
            <p:contentPart p14:bwMode="auto" r:id="rId676">
              <p14:nvContentPartPr>
                <p14:cNvPr id="442" name="Freihand 441">
                  <a:extLst>
                    <a:ext uri="{FF2B5EF4-FFF2-40B4-BE49-F238E27FC236}">
                      <a16:creationId xmlns:a16="http://schemas.microsoft.com/office/drawing/2014/main" id="{0AC75689-8C5A-1C61-602F-31EB800AFF5B}"/>
                    </a:ext>
                  </a:extLst>
                </p14:cNvPr>
                <p14:cNvContentPartPr/>
                <p14:nvPr/>
              </p14:nvContentPartPr>
              <p14:xfrm>
                <a:off x="8008756" y="4194425"/>
                <a:ext cx="294840" cy="406080"/>
              </p14:xfrm>
            </p:contentPart>
          </mc:Choice>
          <mc:Fallback xmlns="">
            <p:pic>
              <p:nvPicPr>
                <p:cNvPr id="442" name="Freihand 441">
                  <a:extLst>
                    <a:ext uri="{FF2B5EF4-FFF2-40B4-BE49-F238E27FC236}">
                      <a16:creationId xmlns:a16="http://schemas.microsoft.com/office/drawing/2014/main" id="{0AC75689-8C5A-1C61-602F-31EB800AFF5B}"/>
                    </a:ext>
                  </a:extLst>
                </p:cNvPr>
                <p:cNvPicPr/>
                <p:nvPr/>
              </p:nvPicPr>
              <p:blipFill>
                <a:blip r:embed="rId677"/>
                <a:stretch>
                  <a:fillRect/>
                </a:stretch>
              </p:blipFill>
              <p:spPr>
                <a:xfrm>
                  <a:off x="8002636" y="4188305"/>
                  <a:ext cx="30708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3" name="Freihand 442">
                  <a:extLst>
                    <a:ext uri="{FF2B5EF4-FFF2-40B4-BE49-F238E27FC236}">
                      <a16:creationId xmlns:a16="http://schemas.microsoft.com/office/drawing/2014/main" id="{5D09ACA0-35E5-4C5C-3E4C-1BD23B42A1C4}"/>
                    </a:ext>
                  </a:extLst>
                </p14:cNvPr>
                <p14:cNvContentPartPr/>
                <p14:nvPr/>
              </p14:nvContentPartPr>
              <p14:xfrm>
                <a:off x="7942876" y="4385945"/>
                <a:ext cx="183600" cy="332640"/>
              </p14:xfrm>
            </p:contentPart>
          </mc:Choice>
          <mc:Fallback xmlns="">
            <p:pic>
              <p:nvPicPr>
                <p:cNvPr id="443" name="Freihand 442">
                  <a:extLst>
                    <a:ext uri="{FF2B5EF4-FFF2-40B4-BE49-F238E27FC236}">
                      <a16:creationId xmlns:a16="http://schemas.microsoft.com/office/drawing/2014/main" id="{5D09ACA0-35E5-4C5C-3E4C-1BD23B42A1C4}"/>
                    </a:ext>
                  </a:extLst>
                </p:cNvPr>
                <p:cNvPicPr/>
                <p:nvPr/>
              </p:nvPicPr>
              <p:blipFill>
                <a:blip r:embed="rId679"/>
                <a:stretch>
                  <a:fillRect/>
                </a:stretch>
              </p:blipFill>
              <p:spPr>
                <a:xfrm>
                  <a:off x="7936756" y="4379825"/>
                  <a:ext cx="195840" cy="344880"/>
                </a:xfrm>
                <a:prstGeom prst="rect">
                  <a:avLst/>
                </a:prstGeom>
              </p:spPr>
            </p:pic>
          </mc:Fallback>
        </mc:AlternateContent>
      </p:grpSp>
      <p:grpSp>
        <p:nvGrpSpPr>
          <p:cNvPr id="461" name="Gruppieren 460">
            <a:extLst>
              <a:ext uri="{FF2B5EF4-FFF2-40B4-BE49-F238E27FC236}">
                <a16:creationId xmlns:a16="http://schemas.microsoft.com/office/drawing/2014/main" id="{EEA246E7-99B6-8FDA-F15F-C313BD57616D}"/>
              </a:ext>
            </a:extLst>
          </p:cNvPr>
          <p:cNvGrpSpPr/>
          <p:nvPr/>
        </p:nvGrpSpPr>
        <p:grpSpPr>
          <a:xfrm>
            <a:off x="8510956" y="3636785"/>
            <a:ext cx="1690200" cy="477720"/>
            <a:chOff x="8510956" y="3636785"/>
            <a:chExt cx="1690200" cy="477720"/>
          </a:xfrm>
        </p:grpSpPr>
        <mc:AlternateContent xmlns:mc="http://schemas.openxmlformats.org/markup-compatibility/2006" xmlns:p14="http://schemas.microsoft.com/office/powerpoint/2010/main">
          <mc:Choice Requires="p14">
            <p:contentPart p14:bwMode="auto" r:id="rId680">
              <p14:nvContentPartPr>
                <p14:cNvPr id="444" name="Freihand 443">
                  <a:extLst>
                    <a:ext uri="{FF2B5EF4-FFF2-40B4-BE49-F238E27FC236}">
                      <a16:creationId xmlns:a16="http://schemas.microsoft.com/office/drawing/2014/main" id="{A24ADBC6-06C9-50D6-AF25-32F34D42B04A}"/>
                    </a:ext>
                  </a:extLst>
                </p14:cNvPr>
                <p14:cNvContentPartPr/>
                <p14:nvPr/>
              </p14:nvContentPartPr>
              <p14:xfrm>
                <a:off x="8514556" y="3903185"/>
                <a:ext cx="73440" cy="211320"/>
              </p14:xfrm>
            </p:contentPart>
          </mc:Choice>
          <mc:Fallback xmlns="">
            <p:pic>
              <p:nvPicPr>
                <p:cNvPr id="444" name="Freihand 443">
                  <a:extLst>
                    <a:ext uri="{FF2B5EF4-FFF2-40B4-BE49-F238E27FC236}">
                      <a16:creationId xmlns:a16="http://schemas.microsoft.com/office/drawing/2014/main" id="{A24ADBC6-06C9-50D6-AF25-32F34D42B04A}"/>
                    </a:ext>
                  </a:extLst>
                </p:cNvPr>
                <p:cNvPicPr/>
                <p:nvPr/>
              </p:nvPicPr>
              <p:blipFill>
                <a:blip r:embed="rId681"/>
                <a:stretch>
                  <a:fillRect/>
                </a:stretch>
              </p:blipFill>
              <p:spPr>
                <a:xfrm>
                  <a:off x="8508436" y="3897065"/>
                  <a:ext cx="85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5" name="Freihand 444">
                  <a:extLst>
                    <a:ext uri="{FF2B5EF4-FFF2-40B4-BE49-F238E27FC236}">
                      <a16:creationId xmlns:a16="http://schemas.microsoft.com/office/drawing/2014/main" id="{58A7FDFE-F663-A285-B7C6-08B0AE2B3747}"/>
                    </a:ext>
                  </a:extLst>
                </p14:cNvPr>
                <p14:cNvContentPartPr/>
                <p14:nvPr/>
              </p14:nvContentPartPr>
              <p14:xfrm>
                <a:off x="8510956" y="3878705"/>
                <a:ext cx="225000" cy="205200"/>
              </p14:xfrm>
            </p:contentPart>
          </mc:Choice>
          <mc:Fallback xmlns="">
            <p:pic>
              <p:nvPicPr>
                <p:cNvPr id="445" name="Freihand 444">
                  <a:extLst>
                    <a:ext uri="{FF2B5EF4-FFF2-40B4-BE49-F238E27FC236}">
                      <a16:creationId xmlns:a16="http://schemas.microsoft.com/office/drawing/2014/main" id="{58A7FDFE-F663-A285-B7C6-08B0AE2B3747}"/>
                    </a:ext>
                  </a:extLst>
                </p:cNvPr>
                <p:cNvPicPr/>
                <p:nvPr/>
              </p:nvPicPr>
              <p:blipFill>
                <a:blip r:embed="rId683"/>
                <a:stretch>
                  <a:fillRect/>
                </a:stretch>
              </p:blipFill>
              <p:spPr>
                <a:xfrm>
                  <a:off x="8504836" y="3872585"/>
                  <a:ext cx="237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8" name="Freihand 447">
                  <a:extLst>
                    <a:ext uri="{FF2B5EF4-FFF2-40B4-BE49-F238E27FC236}">
                      <a16:creationId xmlns:a16="http://schemas.microsoft.com/office/drawing/2014/main" id="{B68502B3-9F8C-5124-5B24-0525166F9DF1}"/>
                    </a:ext>
                  </a:extLst>
                </p14:cNvPr>
                <p14:cNvContentPartPr/>
                <p14:nvPr/>
              </p14:nvContentPartPr>
              <p14:xfrm>
                <a:off x="8870956" y="3877985"/>
                <a:ext cx="285480" cy="149400"/>
              </p14:xfrm>
            </p:contentPart>
          </mc:Choice>
          <mc:Fallback xmlns="">
            <p:pic>
              <p:nvPicPr>
                <p:cNvPr id="448" name="Freihand 447">
                  <a:extLst>
                    <a:ext uri="{FF2B5EF4-FFF2-40B4-BE49-F238E27FC236}">
                      <a16:creationId xmlns:a16="http://schemas.microsoft.com/office/drawing/2014/main" id="{B68502B3-9F8C-5124-5B24-0525166F9DF1}"/>
                    </a:ext>
                  </a:extLst>
                </p:cNvPr>
                <p:cNvPicPr/>
                <p:nvPr/>
              </p:nvPicPr>
              <p:blipFill>
                <a:blip r:embed="rId685"/>
                <a:stretch>
                  <a:fillRect/>
                </a:stretch>
              </p:blipFill>
              <p:spPr>
                <a:xfrm>
                  <a:off x="8864836" y="3871865"/>
                  <a:ext cx="297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9" name="Freihand 448">
                  <a:extLst>
                    <a:ext uri="{FF2B5EF4-FFF2-40B4-BE49-F238E27FC236}">
                      <a16:creationId xmlns:a16="http://schemas.microsoft.com/office/drawing/2014/main" id="{F71FEF8C-2D2E-25CB-DACA-DC31D3280E97}"/>
                    </a:ext>
                  </a:extLst>
                </p14:cNvPr>
                <p14:cNvContentPartPr/>
                <p14:nvPr/>
              </p14:nvContentPartPr>
              <p14:xfrm>
                <a:off x="9172636" y="3874025"/>
                <a:ext cx="79200" cy="111960"/>
              </p14:xfrm>
            </p:contentPart>
          </mc:Choice>
          <mc:Fallback xmlns="">
            <p:pic>
              <p:nvPicPr>
                <p:cNvPr id="449" name="Freihand 448">
                  <a:extLst>
                    <a:ext uri="{FF2B5EF4-FFF2-40B4-BE49-F238E27FC236}">
                      <a16:creationId xmlns:a16="http://schemas.microsoft.com/office/drawing/2014/main" id="{F71FEF8C-2D2E-25CB-DACA-DC31D3280E97}"/>
                    </a:ext>
                  </a:extLst>
                </p:cNvPr>
                <p:cNvPicPr/>
                <p:nvPr/>
              </p:nvPicPr>
              <p:blipFill>
                <a:blip r:embed="rId687"/>
                <a:stretch>
                  <a:fillRect/>
                </a:stretch>
              </p:blipFill>
              <p:spPr>
                <a:xfrm>
                  <a:off x="9166516" y="3867905"/>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0" name="Freihand 449">
                  <a:extLst>
                    <a:ext uri="{FF2B5EF4-FFF2-40B4-BE49-F238E27FC236}">
                      <a16:creationId xmlns:a16="http://schemas.microsoft.com/office/drawing/2014/main" id="{0442E543-4DB9-20E3-D886-DAED5CA91698}"/>
                    </a:ext>
                  </a:extLst>
                </p14:cNvPr>
                <p14:cNvContentPartPr/>
                <p14:nvPr/>
              </p14:nvContentPartPr>
              <p14:xfrm>
                <a:off x="9272356" y="3765665"/>
                <a:ext cx="190080" cy="218880"/>
              </p14:xfrm>
            </p:contentPart>
          </mc:Choice>
          <mc:Fallback xmlns="">
            <p:pic>
              <p:nvPicPr>
                <p:cNvPr id="450" name="Freihand 449">
                  <a:extLst>
                    <a:ext uri="{FF2B5EF4-FFF2-40B4-BE49-F238E27FC236}">
                      <a16:creationId xmlns:a16="http://schemas.microsoft.com/office/drawing/2014/main" id="{0442E543-4DB9-20E3-D886-DAED5CA91698}"/>
                    </a:ext>
                  </a:extLst>
                </p:cNvPr>
                <p:cNvPicPr/>
                <p:nvPr/>
              </p:nvPicPr>
              <p:blipFill>
                <a:blip r:embed="rId689"/>
                <a:stretch>
                  <a:fillRect/>
                </a:stretch>
              </p:blipFill>
              <p:spPr>
                <a:xfrm>
                  <a:off x="9266236" y="3759545"/>
                  <a:ext cx="202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1" name="Freihand 450">
                  <a:extLst>
                    <a:ext uri="{FF2B5EF4-FFF2-40B4-BE49-F238E27FC236}">
                      <a16:creationId xmlns:a16="http://schemas.microsoft.com/office/drawing/2014/main" id="{84D6486A-41B8-A9E8-84D6-3BD5247D5F4F}"/>
                    </a:ext>
                  </a:extLst>
                </p14:cNvPr>
                <p14:cNvContentPartPr/>
                <p14:nvPr/>
              </p14:nvContentPartPr>
              <p14:xfrm>
                <a:off x="9482596" y="3745145"/>
                <a:ext cx="84240" cy="210960"/>
              </p14:xfrm>
            </p:contentPart>
          </mc:Choice>
          <mc:Fallback xmlns="">
            <p:pic>
              <p:nvPicPr>
                <p:cNvPr id="451" name="Freihand 450">
                  <a:extLst>
                    <a:ext uri="{FF2B5EF4-FFF2-40B4-BE49-F238E27FC236}">
                      <a16:creationId xmlns:a16="http://schemas.microsoft.com/office/drawing/2014/main" id="{84D6486A-41B8-A9E8-84D6-3BD5247D5F4F}"/>
                    </a:ext>
                  </a:extLst>
                </p:cNvPr>
                <p:cNvPicPr/>
                <p:nvPr/>
              </p:nvPicPr>
              <p:blipFill>
                <a:blip r:embed="rId691"/>
                <a:stretch>
                  <a:fillRect/>
                </a:stretch>
              </p:blipFill>
              <p:spPr>
                <a:xfrm>
                  <a:off x="9476476" y="3739025"/>
                  <a:ext cx="96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2" name="Freihand 451">
                  <a:extLst>
                    <a:ext uri="{FF2B5EF4-FFF2-40B4-BE49-F238E27FC236}">
                      <a16:creationId xmlns:a16="http://schemas.microsoft.com/office/drawing/2014/main" id="{85C6388B-3F78-E952-2B4D-8AA8ACB7FEA2}"/>
                    </a:ext>
                  </a:extLst>
                </p14:cNvPr>
                <p14:cNvContentPartPr/>
                <p14:nvPr/>
              </p14:nvContentPartPr>
              <p14:xfrm>
                <a:off x="9571876" y="3706985"/>
                <a:ext cx="118800" cy="240120"/>
              </p14:xfrm>
            </p:contentPart>
          </mc:Choice>
          <mc:Fallback xmlns="">
            <p:pic>
              <p:nvPicPr>
                <p:cNvPr id="452" name="Freihand 451">
                  <a:extLst>
                    <a:ext uri="{FF2B5EF4-FFF2-40B4-BE49-F238E27FC236}">
                      <a16:creationId xmlns:a16="http://schemas.microsoft.com/office/drawing/2014/main" id="{85C6388B-3F78-E952-2B4D-8AA8ACB7FEA2}"/>
                    </a:ext>
                  </a:extLst>
                </p:cNvPr>
                <p:cNvPicPr/>
                <p:nvPr/>
              </p:nvPicPr>
              <p:blipFill>
                <a:blip r:embed="rId693"/>
                <a:stretch>
                  <a:fillRect/>
                </a:stretch>
              </p:blipFill>
              <p:spPr>
                <a:xfrm>
                  <a:off x="9565756" y="3700865"/>
                  <a:ext cx="131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3" name="Freihand 452">
                  <a:extLst>
                    <a:ext uri="{FF2B5EF4-FFF2-40B4-BE49-F238E27FC236}">
                      <a16:creationId xmlns:a16="http://schemas.microsoft.com/office/drawing/2014/main" id="{7A82F5C8-27B3-ACD5-1288-D4127C19BD42}"/>
                    </a:ext>
                  </a:extLst>
                </p14:cNvPr>
                <p14:cNvContentPartPr/>
                <p14:nvPr/>
              </p14:nvContentPartPr>
              <p14:xfrm>
                <a:off x="9689596" y="3730745"/>
                <a:ext cx="73080" cy="194400"/>
              </p14:xfrm>
            </p:contentPart>
          </mc:Choice>
          <mc:Fallback xmlns="">
            <p:pic>
              <p:nvPicPr>
                <p:cNvPr id="453" name="Freihand 452">
                  <a:extLst>
                    <a:ext uri="{FF2B5EF4-FFF2-40B4-BE49-F238E27FC236}">
                      <a16:creationId xmlns:a16="http://schemas.microsoft.com/office/drawing/2014/main" id="{7A82F5C8-27B3-ACD5-1288-D4127C19BD42}"/>
                    </a:ext>
                  </a:extLst>
                </p:cNvPr>
                <p:cNvPicPr/>
                <p:nvPr/>
              </p:nvPicPr>
              <p:blipFill>
                <a:blip r:embed="rId695"/>
                <a:stretch>
                  <a:fillRect/>
                </a:stretch>
              </p:blipFill>
              <p:spPr>
                <a:xfrm>
                  <a:off x="9683476" y="3724625"/>
                  <a:ext cx="85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4" name="Freihand 453">
                  <a:extLst>
                    <a:ext uri="{FF2B5EF4-FFF2-40B4-BE49-F238E27FC236}">
                      <a16:creationId xmlns:a16="http://schemas.microsoft.com/office/drawing/2014/main" id="{F15DF8EE-195F-819E-6D8C-CCEBB81AE202}"/>
                    </a:ext>
                  </a:extLst>
                </p14:cNvPr>
                <p14:cNvContentPartPr/>
                <p14:nvPr/>
              </p14:nvContentPartPr>
              <p14:xfrm>
                <a:off x="9895876" y="3716345"/>
                <a:ext cx="189720" cy="241920"/>
              </p14:xfrm>
            </p:contentPart>
          </mc:Choice>
          <mc:Fallback xmlns="">
            <p:pic>
              <p:nvPicPr>
                <p:cNvPr id="454" name="Freihand 453">
                  <a:extLst>
                    <a:ext uri="{FF2B5EF4-FFF2-40B4-BE49-F238E27FC236}">
                      <a16:creationId xmlns:a16="http://schemas.microsoft.com/office/drawing/2014/main" id="{F15DF8EE-195F-819E-6D8C-CCEBB81AE202}"/>
                    </a:ext>
                  </a:extLst>
                </p:cNvPr>
                <p:cNvPicPr/>
                <p:nvPr/>
              </p:nvPicPr>
              <p:blipFill>
                <a:blip r:embed="rId697"/>
                <a:stretch>
                  <a:fillRect/>
                </a:stretch>
              </p:blipFill>
              <p:spPr>
                <a:xfrm>
                  <a:off x="9889756" y="3710225"/>
                  <a:ext cx="201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5" name="Freihand 454">
                  <a:extLst>
                    <a:ext uri="{FF2B5EF4-FFF2-40B4-BE49-F238E27FC236}">
                      <a16:creationId xmlns:a16="http://schemas.microsoft.com/office/drawing/2014/main" id="{04F0DE05-760D-A7D2-3310-032C077DE817}"/>
                    </a:ext>
                  </a:extLst>
                </p14:cNvPr>
                <p14:cNvContentPartPr/>
                <p14:nvPr/>
              </p14:nvContentPartPr>
              <p14:xfrm>
                <a:off x="10126996" y="3636785"/>
                <a:ext cx="74160" cy="270360"/>
              </p14:xfrm>
            </p:contentPart>
          </mc:Choice>
          <mc:Fallback xmlns="">
            <p:pic>
              <p:nvPicPr>
                <p:cNvPr id="455" name="Freihand 454">
                  <a:extLst>
                    <a:ext uri="{FF2B5EF4-FFF2-40B4-BE49-F238E27FC236}">
                      <a16:creationId xmlns:a16="http://schemas.microsoft.com/office/drawing/2014/main" id="{04F0DE05-760D-A7D2-3310-032C077DE817}"/>
                    </a:ext>
                  </a:extLst>
                </p:cNvPr>
                <p:cNvPicPr/>
                <p:nvPr/>
              </p:nvPicPr>
              <p:blipFill>
                <a:blip r:embed="rId699"/>
                <a:stretch>
                  <a:fillRect/>
                </a:stretch>
              </p:blipFill>
              <p:spPr>
                <a:xfrm>
                  <a:off x="10120876" y="3630665"/>
                  <a:ext cx="86400" cy="28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0">
            <p14:nvContentPartPr>
              <p14:cNvPr id="456" name="Freihand 455">
                <a:extLst>
                  <a:ext uri="{FF2B5EF4-FFF2-40B4-BE49-F238E27FC236}">
                    <a16:creationId xmlns:a16="http://schemas.microsoft.com/office/drawing/2014/main" id="{E0EC72D3-2313-B5B2-50BD-012DBCEAC045}"/>
                  </a:ext>
                </a:extLst>
              </p14:cNvPr>
              <p14:cNvContentPartPr/>
              <p14:nvPr/>
            </p14:nvContentPartPr>
            <p14:xfrm>
              <a:off x="10380436" y="3722465"/>
              <a:ext cx="282960" cy="297000"/>
            </p14:xfrm>
          </p:contentPart>
        </mc:Choice>
        <mc:Fallback xmlns="">
          <p:pic>
            <p:nvPicPr>
              <p:cNvPr id="456" name="Freihand 455">
                <a:extLst>
                  <a:ext uri="{FF2B5EF4-FFF2-40B4-BE49-F238E27FC236}">
                    <a16:creationId xmlns:a16="http://schemas.microsoft.com/office/drawing/2014/main" id="{E0EC72D3-2313-B5B2-50BD-012DBCEAC045}"/>
                  </a:ext>
                </a:extLst>
              </p:cNvPr>
              <p:cNvPicPr/>
              <p:nvPr/>
            </p:nvPicPr>
            <p:blipFill>
              <a:blip r:embed="rId701"/>
              <a:stretch>
                <a:fillRect/>
              </a:stretch>
            </p:blipFill>
            <p:spPr>
              <a:xfrm>
                <a:off x="10374316" y="3716345"/>
                <a:ext cx="295200" cy="309240"/>
              </a:xfrm>
              <a:prstGeom prst="rect">
                <a:avLst/>
              </a:prstGeom>
            </p:spPr>
          </p:pic>
        </mc:Fallback>
      </mc:AlternateContent>
      <p:grpSp>
        <p:nvGrpSpPr>
          <p:cNvPr id="460" name="Gruppieren 459">
            <a:extLst>
              <a:ext uri="{FF2B5EF4-FFF2-40B4-BE49-F238E27FC236}">
                <a16:creationId xmlns:a16="http://schemas.microsoft.com/office/drawing/2014/main" id="{84FA0BC1-28CF-01CC-18A5-B5E6288924DC}"/>
              </a:ext>
            </a:extLst>
          </p:cNvPr>
          <p:cNvGrpSpPr/>
          <p:nvPr/>
        </p:nvGrpSpPr>
        <p:grpSpPr>
          <a:xfrm>
            <a:off x="10899196" y="3467225"/>
            <a:ext cx="378000" cy="429480"/>
            <a:chOff x="10899196" y="3467225"/>
            <a:chExt cx="378000" cy="429480"/>
          </a:xfrm>
        </p:grpSpPr>
        <mc:AlternateContent xmlns:mc="http://schemas.openxmlformats.org/markup-compatibility/2006" xmlns:p14="http://schemas.microsoft.com/office/powerpoint/2010/main">
          <mc:Choice Requires="p14">
            <p:contentPart p14:bwMode="auto" r:id="rId702">
              <p14:nvContentPartPr>
                <p14:cNvPr id="457" name="Freihand 456">
                  <a:extLst>
                    <a:ext uri="{FF2B5EF4-FFF2-40B4-BE49-F238E27FC236}">
                      <a16:creationId xmlns:a16="http://schemas.microsoft.com/office/drawing/2014/main" id="{85751B2C-DC20-E2FF-797D-FFCD440A5833}"/>
                    </a:ext>
                  </a:extLst>
                </p14:cNvPr>
                <p14:cNvContentPartPr/>
                <p14:nvPr/>
              </p14:nvContentPartPr>
              <p14:xfrm>
                <a:off x="10899196" y="3627425"/>
                <a:ext cx="97920" cy="269280"/>
              </p14:xfrm>
            </p:contentPart>
          </mc:Choice>
          <mc:Fallback xmlns="">
            <p:pic>
              <p:nvPicPr>
                <p:cNvPr id="457" name="Freihand 456">
                  <a:extLst>
                    <a:ext uri="{FF2B5EF4-FFF2-40B4-BE49-F238E27FC236}">
                      <a16:creationId xmlns:a16="http://schemas.microsoft.com/office/drawing/2014/main" id="{85751B2C-DC20-E2FF-797D-FFCD440A5833}"/>
                    </a:ext>
                  </a:extLst>
                </p:cNvPr>
                <p:cNvPicPr/>
                <p:nvPr/>
              </p:nvPicPr>
              <p:blipFill>
                <a:blip r:embed="rId703"/>
                <a:stretch>
                  <a:fillRect/>
                </a:stretch>
              </p:blipFill>
              <p:spPr>
                <a:xfrm>
                  <a:off x="10893076" y="3621305"/>
                  <a:ext cx="1101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8" name="Freihand 457">
                  <a:extLst>
                    <a:ext uri="{FF2B5EF4-FFF2-40B4-BE49-F238E27FC236}">
                      <a16:creationId xmlns:a16="http://schemas.microsoft.com/office/drawing/2014/main" id="{1D883C1D-431D-366E-3295-BC178AB63EB1}"/>
                    </a:ext>
                  </a:extLst>
                </p14:cNvPr>
                <p14:cNvContentPartPr/>
                <p14:nvPr/>
              </p14:nvContentPartPr>
              <p14:xfrm>
                <a:off x="10931596" y="3620945"/>
                <a:ext cx="276840" cy="225360"/>
              </p14:xfrm>
            </p:contentPart>
          </mc:Choice>
          <mc:Fallback xmlns="">
            <p:pic>
              <p:nvPicPr>
                <p:cNvPr id="458" name="Freihand 457">
                  <a:extLst>
                    <a:ext uri="{FF2B5EF4-FFF2-40B4-BE49-F238E27FC236}">
                      <a16:creationId xmlns:a16="http://schemas.microsoft.com/office/drawing/2014/main" id="{1D883C1D-431D-366E-3295-BC178AB63EB1}"/>
                    </a:ext>
                  </a:extLst>
                </p:cNvPr>
                <p:cNvPicPr/>
                <p:nvPr/>
              </p:nvPicPr>
              <p:blipFill>
                <a:blip r:embed="rId705"/>
                <a:stretch>
                  <a:fillRect/>
                </a:stretch>
              </p:blipFill>
              <p:spPr>
                <a:xfrm>
                  <a:off x="10925476" y="3614825"/>
                  <a:ext cx="289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9" name="Freihand 458">
                  <a:extLst>
                    <a:ext uri="{FF2B5EF4-FFF2-40B4-BE49-F238E27FC236}">
                      <a16:creationId xmlns:a16="http://schemas.microsoft.com/office/drawing/2014/main" id="{E5F10369-3654-106F-AB56-5FF8F11CF119}"/>
                    </a:ext>
                  </a:extLst>
                </p14:cNvPr>
                <p14:cNvContentPartPr/>
                <p14:nvPr/>
              </p14:nvContentPartPr>
              <p14:xfrm>
                <a:off x="11253796" y="3467225"/>
                <a:ext cx="23400" cy="205560"/>
              </p14:xfrm>
            </p:contentPart>
          </mc:Choice>
          <mc:Fallback xmlns="">
            <p:pic>
              <p:nvPicPr>
                <p:cNvPr id="459" name="Freihand 458">
                  <a:extLst>
                    <a:ext uri="{FF2B5EF4-FFF2-40B4-BE49-F238E27FC236}">
                      <a16:creationId xmlns:a16="http://schemas.microsoft.com/office/drawing/2014/main" id="{E5F10369-3654-106F-AB56-5FF8F11CF119}"/>
                    </a:ext>
                  </a:extLst>
                </p:cNvPr>
                <p:cNvPicPr/>
                <p:nvPr/>
              </p:nvPicPr>
              <p:blipFill>
                <a:blip r:embed="rId707"/>
                <a:stretch>
                  <a:fillRect/>
                </a:stretch>
              </p:blipFill>
              <p:spPr>
                <a:xfrm>
                  <a:off x="11247676" y="3461105"/>
                  <a:ext cx="35640" cy="2178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4" name="Freihand 103">
                <a:extLst>
                  <a:ext uri="{FF2B5EF4-FFF2-40B4-BE49-F238E27FC236}">
                    <a16:creationId xmlns:a16="http://schemas.microsoft.com/office/drawing/2014/main" id="{BCA9B125-EB36-47FA-9571-657DA86AD309}"/>
                  </a:ext>
                </a:extLst>
              </p14:cNvPr>
              <p14:cNvContentPartPr/>
              <p14:nvPr/>
            </p14:nvContentPartPr>
            <p14:xfrm>
              <a:off x="3070722" y="4442525"/>
              <a:ext cx="488160" cy="556560"/>
            </p14:xfrm>
          </p:contentPart>
        </mc:Choice>
        <mc:Fallback>
          <p:pic>
            <p:nvPicPr>
              <p:cNvPr id="104" name="Freihand 103">
                <a:extLst>
                  <a:ext uri="{FF2B5EF4-FFF2-40B4-BE49-F238E27FC236}">
                    <a16:creationId xmlns:a16="http://schemas.microsoft.com/office/drawing/2014/main" id="{BCA9B125-EB36-47FA-9571-657DA86AD309}"/>
                  </a:ext>
                </a:extLst>
              </p:cNvPr>
              <p:cNvPicPr/>
              <p:nvPr/>
            </p:nvPicPr>
            <p:blipFill>
              <a:blip r:embed="rId4"/>
              <a:stretch>
                <a:fillRect/>
              </a:stretch>
            </p:blipFill>
            <p:spPr>
              <a:xfrm>
                <a:off x="3066402" y="4438205"/>
                <a:ext cx="49680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7" name="Freihand 116">
                <a:extLst>
                  <a:ext uri="{FF2B5EF4-FFF2-40B4-BE49-F238E27FC236}">
                    <a16:creationId xmlns:a16="http://schemas.microsoft.com/office/drawing/2014/main" id="{D3A0D4C6-5E49-4112-905D-CC778EB3110B}"/>
                  </a:ext>
                </a:extLst>
              </p14:cNvPr>
              <p14:cNvContentPartPr/>
              <p14:nvPr/>
            </p14:nvContentPartPr>
            <p14:xfrm>
              <a:off x="3155682" y="4872005"/>
              <a:ext cx="293760" cy="39960"/>
            </p14:xfrm>
          </p:contentPart>
        </mc:Choice>
        <mc:Fallback>
          <p:pic>
            <p:nvPicPr>
              <p:cNvPr id="117" name="Freihand 116">
                <a:extLst>
                  <a:ext uri="{FF2B5EF4-FFF2-40B4-BE49-F238E27FC236}">
                    <a16:creationId xmlns:a16="http://schemas.microsoft.com/office/drawing/2014/main" id="{D3A0D4C6-5E49-4112-905D-CC778EB3110B}"/>
                  </a:ext>
                </a:extLst>
              </p:cNvPr>
              <p:cNvPicPr/>
              <p:nvPr/>
            </p:nvPicPr>
            <p:blipFill>
              <a:blip r:embed="rId6"/>
              <a:stretch>
                <a:fillRect/>
              </a:stretch>
            </p:blipFill>
            <p:spPr>
              <a:xfrm>
                <a:off x="3151362" y="4867685"/>
                <a:ext cx="302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9" name="Freihand 118">
                <a:extLst>
                  <a:ext uri="{FF2B5EF4-FFF2-40B4-BE49-F238E27FC236}">
                    <a16:creationId xmlns:a16="http://schemas.microsoft.com/office/drawing/2014/main" id="{22DB9641-D3C8-476E-8244-186BF7C59ED4}"/>
                  </a:ext>
                </a:extLst>
              </p14:cNvPr>
              <p14:cNvContentPartPr/>
              <p14:nvPr/>
            </p14:nvContentPartPr>
            <p14:xfrm>
              <a:off x="892722" y="5363405"/>
              <a:ext cx="213480" cy="23040"/>
            </p14:xfrm>
          </p:contentPart>
        </mc:Choice>
        <mc:Fallback>
          <p:pic>
            <p:nvPicPr>
              <p:cNvPr id="119" name="Freihand 118">
                <a:extLst>
                  <a:ext uri="{FF2B5EF4-FFF2-40B4-BE49-F238E27FC236}">
                    <a16:creationId xmlns:a16="http://schemas.microsoft.com/office/drawing/2014/main" id="{22DB9641-D3C8-476E-8244-186BF7C59ED4}"/>
                  </a:ext>
                </a:extLst>
              </p:cNvPr>
              <p:cNvPicPr/>
              <p:nvPr/>
            </p:nvPicPr>
            <p:blipFill>
              <a:blip r:embed="rId8"/>
              <a:stretch>
                <a:fillRect/>
              </a:stretch>
            </p:blipFill>
            <p:spPr>
              <a:xfrm>
                <a:off x="888402" y="5359085"/>
                <a:ext cx="222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1" name="Freihand 120">
                <a:extLst>
                  <a:ext uri="{FF2B5EF4-FFF2-40B4-BE49-F238E27FC236}">
                    <a16:creationId xmlns:a16="http://schemas.microsoft.com/office/drawing/2014/main" id="{576AED54-CEFA-4E39-A10F-2518A03AD59E}"/>
                  </a:ext>
                </a:extLst>
              </p14:cNvPr>
              <p14:cNvContentPartPr/>
              <p14:nvPr/>
            </p14:nvContentPartPr>
            <p14:xfrm>
              <a:off x="896682" y="5371325"/>
              <a:ext cx="246960" cy="36360"/>
            </p14:xfrm>
          </p:contentPart>
        </mc:Choice>
        <mc:Fallback>
          <p:pic>
            <p:nvPicPr>
              <p:cNvPr id="121" name="Freihand 120">
                <a:extLst>
                  <a:ext uri="{FF2B5EF4-FFF2-40B4-BE49-F238E27FC236}">
                    <a16:creationId xmlns:a16="http://schemas.microsoft.com/office/drawing/2014/main" id="{576AED54-CEFA-4E39-A10F-2518A03AD59E}"/>
                  </a:ext>
                </a:extLst>
              </p:cNvPr>
              <p:cNvPicPr/>
              <p:nvPr/>
            </p:nvPicPr>
            <p:blipFill>
              <a:blip r:embed="rId10"/>
              <a:stretch>
                <a:fillRect/>
              </a:stretch>
            </p:blipFill>
            <p:spPr>
              <a:xfrm>
                <a:off x="892362" y="5367005"/>
                <a:ext cx="255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2" name="Freihand 121">
                <a:extLst>
                  <a:ext uri="{FF2B5EF4-FFF2-40B4-BE49-F238E27FC236}">
                    <a16:creationId xmlns:a16="http://schemas.microsoft.com/office/drawing/2014/main" id="{A8E2AF9C-A767-4E2C-9717-1B3367F20F69}"/>
                  </a:ext>
                </a:extLst>
              </p14:cNvPr>
              <p14:cNvContentPartPr/>
              <p14:nvPr/>
            </p14:nvContentPartPr>
            <p14:xfrm>
              <a:off x="3187362" y="4878845"/>
              <a:ext cx="246240" cy="26280"/>
            </p14:xfrm>
          </p:contentPart>
        </mc:Choice>
        <mc:Fallback>
          <p:pic>
            <p:nvPicPr>
              <p:cNvPr id="122" name="Freihand 121">
                <a:extLst>
                  <a:ext uri="{FF2B5EF4-FFF2-40B4-BE49-F238E27FC236}">
                    <a16:creationId xmlns:a16="http://schemas.microsoft.com/office/drawing/2014/main" id="{A8E2AF9C-A767-4E2C-9717-1B3367F20F69}"/>
                  </a:ext>
                </a:extLst>
              </p:cNvPr>
              <p:cNvPicPr/>
              <p:nvPr/>
            </p:nvPicPr>
            <p:blipFill>
              <a:blip r:embed="rId12"/>
              <a:stretch>
                <a:fillRect/>
              </a:stretch>
            </p:blipFill>
            <p:spPr>
              <a:xfrm>
                <a:off x="3183042" y="4874525"/>
                <a:ext cx="254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7" name="Freihand 196">
                <a:extLst>
                  <a:ext uri="{FF2B5EF4-FFF2-40B4-BE49-F238E27FC236}">
                    <a16:creationId xmlns:a16="http://schemas.microsoft.com/office/drawing/2014/main" id="{D0157A6B-5F96-46A1-9DBA-86C939FD4486}"/>
                  </a:ext>
                </a:extLst>
              </p14:cNvPr>
              <p14:cNvContentPartPr/>
              <p14:nvPr/>
            </p14:nvContentPartPr>
            <p14:xfrm>
              <a:off x="483402" y="5325605"/>
              <a:ext cx="1202040" cy="70560"/>
            </p14:xfrm>
          </p:contentPart>
        </mc:Choice>
        <mc:Fallback>
          <p:pic>
            <p:nvPicPr>
              <p:cNvPr id="197" name="Freihand 196">
                <a:extLst>
                  <a:ext uri="{FF2B5EF4-FFF2-40B4-BE49-F238E27FC236}">
                    <a16:creationId xmlns:a16="http://schemas.microsoft.com/office/drawing/2014/main" id="{D0157A6B-5F96-46A1-9DBA-86C939FD4486}"/>
                  </a:ext>
                </a:extLst>
              </p:cNvPr>
              <p:cNvPicPr/>
              <p:nvPr/>
            </p:nvPicPr>
            <p:blipFill>
              <a:blip r:embed="rId14"/>
              <a:stretch>
                <a:fillRect/>
              </a:stretch>
            </p:blipFill>
            <p:spPr>
              <a:xfrm>
                <a:off x="479082" y="5321285"/>
                <a:ext cx="1210680" cy="79200"/>
              </a:xfrm>
              <a:prstGeom prst="rect">
                <a:avLst/>
              </a:prstGeom>
            </p:spPr>
          </p:pic>
        </mc:Fallback>
      </mc:AlternateContent>
      <p:grpSp>
        <p:nvGrpSpPr>
          <p:cNvPr id="205" name="Gruppieren 204">
            <a:extLst>
              <a:ext uri="{FF2B5EF4-FFF2-40B4-BE49-F238E27FC236}">
                <a16:creationId xmlns:a16="http://schemas.microsoft.com/office/drawing/2014/main" id="{54BAA6E9-C722-4629-8D86-669749BCDCEE}"/>
              </a:ext>
            </a:extLst>
          </p:cNvPr>
          <p:cNvGrpSpPr/>
          <p:nvPr/>
        </p:nvGrpSpPr>
        <p:grpSpPr>
          <a:xfrm>
            <a:off x="807762" y="5744645"/>
            <a:ext cx="307080" cy="162720"/>
            <a:chOff x="807762" y="5744645"/>
            <a:chExt cx="307080" cy="162720"/>
          </a:xfrm>
        </p:grpSpPr>
        <mc:AlternateContent xmlns:mc="http://schemas.openxmlformats.org/markup-compatibility/2006">
          <mc:Choice xmlns:p14="http://schemas.microsoft.com/office/powerpoint/2010/main" Requires="p14">
            <p:contentPart p14:bwMode="auto" r:id="rId15">
              <p14:nvContentPartPr>
                <p14:cNvPr id="199" name="Freihand 198">
                  <a:extLst>
                    <a:ext uri="{FF2B5EF4-FFF2-40B4-BE49-F238E27FC236}">
                      <a16:creationId xmlns:a16="http://schemas.microsoft.com/office/drawing/2014/main" id="{9B079346-FD37-4EBA-9AED-D5E757329C85}"/>
                    </a:ext>
                  </a:extLst>
                </p14:cNvPr>
                <p14:cNvContentPartPr/>
                <p14:nvPr/>
              </p14:nvContentPartPr>
              <p14:xfrm>
                <a:off x="816762" y="5753645"/>
                <a:ext cx="79200" cy="73800"/>
              </p14:xfrm>
            </p:contentPart>
          </mc:Choice>
          <mc:Fallback>
            <p:pic>
              <p:nvPicPr>
                <p:cNvPr id="199" name="Freihand 198">
                  <a:extLst>
                    <a:ext uri="{FF2B5EF4-FFF2-40B4-BE49-F238E27FC236}">
                      <a16:creationId xmlns:a16="http://schemas.microsoft.com/office/drawing/2014/main" id="{9B079346-FD37-4EBA-9AED-D5E757329C85}"/>
                    </a:ext>
                  </a:extLst>
                </p:cNvPr>
                <p:cNvPicPr/>
                <p:nvPr/>
              </p:nvPicPr>
              <p:blipFill>
                <a:blip r:embed="rId16"/>
                <a:stretch>
                  <a:fillRect/>
                </a:stretch>
              </p:blipFill>
              <p:spPr>
                <a:xfrm>
                  <a:off x="812442" y="5749325"/>
                  <a:ext cx="87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0" name="Freihand 199">
                  <a:extLst>
                    <a:ext uri="{FF2B5EF4-FFF2-40B4-BE49-F238E27FC236}">
                      <a16:creationId xmlns:a16="http://schemas.microsoft.com/office/drawing/2014/main" id="{914193E2-2C1F-4F6F-946F-818BE940597E}"/>
                    </a:ext>
                  </a:extLst>
                </p14:cNvPr>
                <p14:cNvContentPartPr/>
                <p14:nvPr/>
              </p14:nvContentPartPr>
              <p14:xfrm>
                <a:off x="873282" y="5744645"/>
                <a:ext cx="36000" cy="98280"/>
              </p14:xfrm>
            </p:contentPart>
          </mc:Choice>
          <mc:Fallback>
            <p:pic>
              <p:nvPicPr>
                <p:cNvPr id="200" name="Freihand 199">
                  <a:extLst>
                    <a:ext uri="{FF2B5EF4-FFF2-40B4-BE49-F238E27FC236}">
                      <a16:creationId xmlns:a16="http://schemas.microsoft.com/office/drawing/2014/main" id="{914193E2-2C1F-4F6F-946F-818BE940597E}"/>
                    </a:ext>
                  </a:extLst>
                </p:cNvPr>
                <p:cNvPicPr/>
                <p:nvPr/>
              </p:nvPicPr>
              <p:blipFill>
                <a:blip r:embed="rId18"/>
                <a:stretch>
                  <a:fillRect/>
                </a:stretch>
              </p:blipFill>
              <p:spPr>
                <a:xfrm>
                  <a:off x="868962" y="5740325"/>
                  <a:ext cx="4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1" name="Freihand 200">
                  <a:extLst>
                    <a:ext uri="{FF2B5EF4-FFF2-40B4-BE49-F238E27FC236}">
                      <a16:creationId xmlns:a16="http://schemas.microsoft.com/office/drawing/2014/main" id="{ECB9C072-1493-4A2B-9B63-A8A7144FD916}"/>
                    </a:ext>
                  </a:extLst>
                </p14:cNvPr>
                <p14:cNvContentPartPr/>
                <p14:nvPr/>
              </p14:nvContentPartPr>
              <p14:xfrm>
                <a:off x="807762" y="5834645"/>
                <a:ext cx="127800" cy="20160"/>
              </p14:xfrm>
            </p:contentPart>
          </mc:Choice>
          <mc:Fallback>
            <p:pic>
              <p:nvPicPr>
                <p:cNvPr id="201" name="Freihand 200">
                  <a:extLst>
                    <a:ext uri="{FF2B5EF4-FFF2-40B4-BE49-F238E27FC236}">
                      <a16:creationId xmlns:a16="http://schemas.microsoft.com/office/drawing/2014/main" id="{ECB9C072-1493-4A2B-9B63-A8A7144FD916}"/>
                    </a:ext>
                  </a:extLst>
                </p:cNvPr>
                <p:cNvPicPr/>
                <p:nvPr/>
              </p:nvPicPr>
              <p:blipFill>
                <a:blip r:embed="rId20"/>
                <a:stretch>
                  <a:fillRect/>
                </a:stretch>
              </p:blipFill>
              <p:spPr>
                <a:xfrm>
                  <a:off x="803442" y="5830325"/>
                  <a:ext cx="136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2" name="Freihand 201">
                  <a:extLst>
                    <a:ext uri="{FF2B5EF4-FFF2-40B4-BE49-F238E27FC236}">
                      <a16:creationId xmlns:a16="http://schemas.microsoft.com/office/drawing/2014/main" id="{3BFA7CD3-7AF9-4D37-B700-6F4745A819E2}"/>
                    </a:ext>
                  </a:extLst>
                </p14:cNvPr>
                <p14:cNvContentPartPr/>
                <p14:nvPr/>
              </p14:nvContentPartPr>
              <p14:xfrm>
                <a:off x="962202" y="5776685"/>
                <a:ext cx="59760" cy="90360"/>
              </p14:xfrm>
            </p:contentPart>
          </mc:Choice>
          <mc:Fallback>
            <p:pic>
              <p:nvPicPr>
                <p:cNvPr id="202" name="Freihand 201">
                  <a:extLst>
                    <a:ext uri="{FF2B5EF4-FFF2-40B4-BE49-F238E27FC236}">
                      <a16:creationId xmlns:a16="http://schemas.microsoft.com/office/drawing/2014/main" id="{3BFA7CD3-7AF9-4D37-B700-6F4745A819E2}"/>
                    </a:ext>
                  </a:extLst>
                </p:cNvPr>
                <p:cNvPicPr/>
                <p:nvPr/>
              </p:nvPicPr>
              <p:blipFill>
                <a:blip r:embed="rId22"/>
                <a:stretch>
                  <a:fillRect/>
                </a:stretch>
              </p:blipFill>
              <p:spPr>
                <a:xfrm>
                  <a:off x="957882" y="5772365"/>
                  <a:ext cx="68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3" name="Freihand 202">
                  <a:extLst>
                    <a:ext uri="{FF2B5EF4-FFF2-40B4-BE49-F238E27FC236}">
                      <a16:creationId xmlns:a16="http://schemas.microsoft.com/office/drawing/2014/main" id="{68838251-408B-4FD9-8460-DADD415C8781}"/>
                    </a:ext>
                  </a:extLst>
                </p14:cNvPr>
                <p14:cNvContentPartPr/>
                <p14:nvPr/>
              </p14:nvContentPartPr>
              <p14:xfrm>
                <a:off x="1025562" y="5819885"/>
                <a:ext cx="83520" cy="75240"/>
              </p14:xfrm>
            </p:contentPart>
          </mc:Choice>
          <mc:Fallback>
            <p:pic>
              <p:nvPicPr>
                <p:cNvPr id="203" name="Freihand 202">
                  <a:extLst>
                    <a:ext uri="{FF2B5EF4-FFF2-40B4-BE49-F238E27FC236}">
                      <a16:creationId xmlns:a16="http://schemas.microsoft.com/office/drawing/2014/main" id="{68838251-408B-4FD9-8460-DADD415C8781}"/>
                    </a:ext>
                  </a:extLst>
                </p:cNvPr>
                <p:cNvPicPr/>
                <p:nvPr/>
              </p:nvPicPr>
              <p:blipFill>
                <a:blip r:embed="rId24"/>
                <a:stretch>
                  <a:fillRect/>
                </a:stretch>
              </p:blipFill>
              <p:spPr>
                <a:xfrm>
                  <a:off x="1021242" y="5815565"/>
                  <a:ext cx="92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4" name="Freihand 203">
                  <a:extLst>
                    <a:ext uri="{FF2B5EF4-FFF2-40B4-BE49-F238E27FC236}">
                      <a16:creationId xmlns:a16="http://schemas.microsoft.com/office/drawing/2014/main" id="{1B04D9DE-F51A-4EFA-815B-E045DABC57C6}"/>
                    </a:ext>
                  </a:extLst>
                </p14:cNvPr>
                <p14:cNvContentPartPr/>
                <p14:nvPr/>
              </p14:nvContentPartPr>
              <p14:xfrm>
                <a:off x="1072002" y="5838605"/>
                <a:ext cx="42840" cy="68760"/>
              </p14:xfrm>
            </p:contentPart>
          </mc:Choice>
          <mc:Fallback>
            <p:pic>
              <p:nvPicPr>
                <p:cNvPr id="204" name="Freihand 203">
                  <a:extLst>
                    <a:ext uri="{FF2B5EF4-FFF2-40B4-BE49-F238E27FC236}">
                      <a16:creationId xmlns:a16="http://schemas.microsoft.com/office/drawing/2014/main" id="{1B04D9DE-F51A-4EFA-815B-E045DABC57C6}"/>
                    </a:ext>
                  </a:extLst>
                </p:cNvPr>
                <p:cNvPicPr/>
                <p:nvPr/>
              </p:nvPicPr>
              <p:blipFill>
                <a:blip r:embed="rId26"/>
                <a:stretch>
                  <a:fillRect/>
                </a:stretch>
              </p:blipFill>
              <p:spPr>
                <a:xfrm>
                  <a:off x="1067682" y="5834285"/>
                  <a:ext cx="5148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34" name="Freihand 233">
                <a:extLst>
                  <a:ext uri="{FF2B5EF4-FFF2-40B4-BE49-F238E27FC236}">
                    <a16:creationId xmlns:a16="http://schemas.microsoft.com/office/drawing/2014/main" id="{7F5EBD78-A88F-48E2-94B5-BAAECCFAAFE2}"/>
                  </a:ext>
                </a:extLst>
              </p14:cNvPr>
              <p14:cNvContentPartPr/>
              <p14:nvPr/>
            </p14:nvContentPartPr>
            <p14:xfrm>
              <a:off x="1953282" y="5781365"/>
              <a:ext cx="169560" cy="85680"/>
            </p14:xfrm>
          </p:contentPart>
        </mc:Choice>
        <mc:Fallback>
          <p:pic>
            <p:nvPicPr>
              <p:cNvPr id="234" name="Freihand 233">
                <a:extLst>
                  <a:ext uri="{FF2B5EF4-FFF2-40B4-BE49-F238E27FC236}">
                    <a16:creationId xmlns:a16="http://schemas.microsoft.com/office/drawing/2014/main" id="{7F5EBD78-A88F-48E2-94B5-BAAECCFAAFE2}"/>
                  </a:ext>
                </a:extLst>
              </p:cNvPr>
              <p:cNvPicPr/>
              <p:nvPr/>
            </p:nvPicPr>
            <p:blipFill>
              <a:blip r:embed="rId28"/>
              <a:stretch>
                <a:fillRect/>
              </a:stretch>
            </p:blipFill>
            <p:spPr>
              <a:xfrm>
                <a:off x="1948962" y="5777045"/>
                <a:ext cx="178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5" name="Freihand 234">
                <a:extLst>
                  <a:ext uri="{FF2B5EF4-FFF2-40B4-BE49-F238E27FC236}">
                    <a16:creationId xmlns:a16="http://schemas.microsoft.com/office/drawing/2014/main" id="{D868D414-9D4D-423A-AFE2-597D99DBEC4A}"/>
                  </a:ext>
                </a:extLst>
              </p14:cNvPr>
              <p14:cNvContentPartPr/>
              <p14:nvPr/>
            </p14:nvContentPartPr>
            <p14:xfrm>
              <a:off x="4799442" y="5682005"/>
              <a:ext cx="149760" cy="97560"/>
            </p14:xfrm>
          </p:contentPart>
        </mc:Choice>
        <mc:Fallback>
          <p:pic>
            <p:nvPicPr>
              <p:cNvPr id="235" name="Freihand 234">
                <a:extLst>
                  <a:ext uri="{FF2B5EF4-FFF2-40B4-BE49-F238E27FC236}">
                    <a16:creationId xmlns:a16="http://schemas.microsoft.com/office/drawing/2014/main" id="{D868D414-9D4D-423A-AFE2-597D99DBEC4A}"/>
                  </a:ext>
                </a:extLst>
              </p:cNvPr>
              <p:cNvPicPr/>
              <p:nvPr/>
            </p:nvPicPr>
            <p:blipFill>
              <a:blip r:embed="rId30"/>
              <a:stretch>
                <a:fillRect/>
              </a:stretch>
            </p:blipFill>
            <p:spPr>
              <a:xfrm>
                <a:off x="4795122" y="5677685"/>
                <a:ext cx="158400" cy="106200"/>
              </a:xfrm>
              <a:prstGeom prst="rect">
                <a:avLst/>
              </a:prstGeom>
            </p:spPr>
          </p:pic>
        </mc:Fallback>
      </mc:AlternateContent>
      <p:grpSp>
        <p:nvGrpSpPr>
          <p:cNvPr id="419" name="Gruppieren 418">
            <a:extLst>
              <a:ext uri="{FF2B5EF4-FFF2-40B4-BE49-F238E27FC236}">
                <a16:creationId xmlns:a16="http://schemas.microsoft.com/office/drawing/2014/main" id="{48A46B87-E6E6-4898-98E5-ADBBF7DE9884}"/>
              </a:ext>
            </a:extLst>
          </p:cNvPr>
          <p:cNvGrpSpPr/>
          <p:nvPr/>
        </p:nvGrpSpPr>
        <p:grpSpPr>
          <a:xfrm>
            <a:off x="112602" y="4269725"/>
            <a:ext cx="1720080" cy="1388520"/>
            <a:chOff x="112602" y="4269725"/>
            <a:chExt cx="1720080" cy="1388520"/>
          </a:xfrm>
        </p:grpSpPr>
        <mc:AlternateContent xmlns:mc="http://schemas.openxmlformats.org/markup-compatibility/2006">
          <mc:Choice xmlns:p14="http://schemas.microsoft.com/office/powerpoint/2010/main" Requires="p14">
            <p:contentPart p14:bwMode="auto" r:id="rId31">
              <p14:nvContentPartPr>
                <p14:cNvPr id="2" name="Freihand 1">
                  <a:extLst>
                    <a:ext uri="{FF2B5EF4-FFF2-40B4-BE49-F238E27FC236}">
                      <a16:creationId xmlns:a16="http://schemas.microsoft.com/office/drawing/2014/main" id="{955D08FC-135A-45E4-99F3-AA2FDA99CF06}"/>
                    </a:ext>
                  </a:extLst>
                </p14:cNvPr>
                <p14:cNvContentPartPr/>
                <p14:nvPr/>
              </p14:nvContentPartPr>
              <p14:xfrm>
                <a:off x="714162" y="4310765"/>
                <a:ext cx="36000" cy="124920"/>
              </p14:xfrm>
            </p:contentPart>
          </mc:Choice>
          <mc:Fallback>
            <p:pic>
              <p:nvPicPr>
                <p:cNvPr id="2" name="Freihand 1">
                  <a:extLst>
                    <a:ext uri="{FF2B5EF4-FFF2-40B4-BE49-F238E27FC236}">
                      <a16:creationId xmlns:a16="http://schemas.microsoft.com/office/drawing/2014/main" id="{955D08FC-135A-45E4-99F3-AA2FDA99CF06}"/>
                    </a:ext>
                  </a:extLst>
                </p:cNvPr>
                <p:cNvPicPr/>
                <p:nvPr/>
              </p:nvPicPr>
              <p:blipFill>
                <a:blip r:embed="rId32"/>
                <a:stretch>
                  <a:fillRect/>
                </a:stretch>
              </p:blipFill>
              <p:spPr>
                <a:xfrm>
                  <a:off x="709842" y="4306445"/>
                  <a:ext cx="4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 name="Freihand 3">
                  <a:extLst>
                    <a:ext uri="{FF2B5EF4-FFF2-40B4-BE49-F238E27FC236}">
                      <a16:creationId xmlns:a16="http://schemas.microsoft.com/office/drawing/2014/main" id="{6A8584CF-1EE6-41B3-BD83-DDD90A965B0D}"/>
                    </a:ext>
                  </a:extLst>
                </p14:cNvPr>
                <p14:cNvContentPartPr/>
                <p14:nvPr/>
              </p14:nvContentPartPr>
              <p14:xfrm>
                <a:off x="661602" y="4290605"/>
                <a:ext cx="135360" cy="28440"/>
              </p14:xfrm>
            </p:contentPart>
          </mc:Choice>
          <mc:Fallback>
            <p:pic>
              <p:nvPicPr>
                <p:cNvPr id="4" name="Freihand 3">
                  <a:extLst>
                    <a:ext uri="{FF2B5EF4-FFF2-40B4-BE49-F238E27FC236}">
                      <a16:creationId xmlns:a16="http://schemas.microsoft.com/office/drawing/2014/main" id="{6A8584CF-1EE6-41B3-BD83-DDD90A965B0D}"/>
                    </a:ext>
                  </a:extLst>
                </p:cNvPr>
                <p:cNvPicPr/>
                <p:nvPr/>
              </p:nvPicPr>
              <p:blipFill>
                <a:blip r:embed="rId34"/>
                <a:stretch>
                  <a:fillRect/>
                </a:stretch>
              </p:blipFill>
              <p:spPr>
                <a:xfrm>
                  <a:off x="657282" y="4286285"/>
                  <a:ext cx="144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 name="Freihand 5">
                  <a:extLst>
                    <a:ext uri="{FF2B5EF4-FFF2-40B4-BE49-F238E27FC236}">
                      <a16:creationId xmlns:a16="http://schemas.microsoft.com/office/drawing/2014/main" id="{0A08C469-F8D6-4AA7-824C-8BF08EC041C6}"/>
                    </a:ext>
                  </a:extLst>
                </p14:cNvPr>
                <p14:cNvContentPartPr/>
                <p14:nvPr/>
              </p14:nvContentPartPr>
              <p14:xfrm>
                <a:off x="629202" y="4354325"/>
                <a:ext cx="213840" cy="73440"/>
              </p14:xfrm>
            </p:contentPart>
          </mc:Choice>
          <mc:Fallback>
            <p:pic>
              <p:nvPicPr>
                <p:cNvPr id="6" name="Freihand 5">
                  <a:extLst>
                    <a:ext uri="{FF2B5EF4-FFF2-40B4-BE49-F238E27FC236}">
                      <a16:creationId xmlns:a16="http://schemas.microsoft.com/office/drawing/2014/main" id="{0A08C469-F8D6-4AA7-824C-8BF08EC041C6}"/>
                    </a:ext>
                  </a:extLst>
                </p:cNvPr>
                <p:cNvPicPr/>
                <p:nvPr/>
              </p:nvPicPr>
              <p:blipFill>
                <a:blip r:embed="rId36"/>
                <a:stretch>
                  <a:fillRect/>
                </a:stretch>
              </p:blipFill>
              <p:spPr>
                <a:xfrm>
                  <a:off x="624882" y="4350005"/>
                  <a:ext cx="222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 name="Freihand 7">
                  <a:extLst>
                    <a:ext uri="{FF2B5EF4-FFF2-40B4-BE49-F238E27FC236}">
                      <a16:creationId xmlns:a16="http://schemas.microsoft.com/office/drawing/2014/main" id="{24AE7430-462C-466D-96AA-B0A154E6E73F}"/>
                    </a:ext>
                  </a:extLst>
                </p14:cNvPr>
                <p14:cNvContentPartPr/>
                <p14:nvPr/>
              </p14:nvContentPartPr>
              <p14:xfrm>
                <a:off x="864282" y="4326245"/>
                <a:ext cx="2880" cy="8280"/>
              </p14:xfrm>
            </p:contentPart>
          </mc:Choice>
          <mc:Fallback>
            <p:pic>
              <p:nvPicPr>
                <p:cNvPr id="8" name="Freihand 7">
                  <a:extLst>
                    <a:ext uri="{FF2B5EF4-FFF2-40B4-BE49-F238E27FC236}">
                      <a16:creationId xmlns:a16="http://schemas.microsoft.com/office/drawing/2014/main" id="{24AE7430-462C-466D-96AA-B0A154E6E73F}"/>
                    </a:ext>
                  </a:extLst>
                </p:cNvPr>
                <p:cNvPicPr/>
                <p:nvPr/>
              </p:nvPicPr>
              <p:blipFill>
                <a:blip r:embed="rId38"/>
                <a:stretch>
                  <a:fillRect/>
                </a:stretch>
              </p:blipFill>
              <p:spPr>
                <a:xfrm>
                  <a:off x="859962" y="4321925"/>
                  <a:ext cx="11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 name="Freihand 8">
                  <a:extLst>
                    <a:ext uri="{FF2B5EF4-FFF2-40B4-BE49-F238E27FC236}">
                      <a16:creationId xmlns:a16="http://schemas.microsoft.com/office/drawing/2014/main" id="{B67A07A1-66F1-4020-8456-42C44F173545}"/>
                    </a:ext>
                  </a:extLst>
                </p14:cNvPr>
                <p14:cNvContentPartPr/>
                <p14:nvPr/>
              </p14:nvContentPartPr>
              <p14:xfrm>
                <a:off x="872922" y="4347845"/>
                <a:ext cx="67320" cy="90360"/>
              </p14:xfrm>
            </p:contentPart>
          </mc:Choice>
          <mc:Fallback>
            <p:pic>
              <p:nvPicPr>
                <p:cNvPr id="9" name="Freihand 8">
                  <a:extLst>
                    <a:ext uri="{FF2B5EF4-FFF2-40B4-BE49-F238E27FC236}">
                      <a16:creationId xmlns:a16="http://schemas.microsoft.com/office/drawing/2014/main" id="{B67A07A1-66F1-4020-8456-42C44F173545}"/>
                    </a:ext>
                  </a:extLst>
                </p:cNvPr>
                <p:cNvPicPr/>
                <p:nvPr/>
              </p:nvPicPr>
              <p:blipFill>
                <a:blip r:embed="rId40"/>
                <a:stretch>
                  <a:fillRect/>
                </a:stretch>
              </p:blipFill>
              <p:spPr>
                <a:xfrm>
                  <a:off x="868602" y="4343525"/>
                  <a:ext cx="75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 name="Freihand 9">
                  <a:extLst>
                    <a:ext uri="{FF2B5EF4-FFF2-40B4-BE49-F238E27FC236}">
                      <a16:creationId xmlns:a16="http://schemas.microsoft.com/office/drawing/2014/main" id="{50680F7C-AE9A-401A-BE22-E97441F3917E}"/>
                    </a:ext>
                  </a:extLst>
                </p14:cNvPr>
                <p14:cNvContentPartPr/>
                <p14:nvPr/>
              </p14:nvContentPartPr>
              <p14:xfrm>
                <a:off x="957882" y="4277645"/>
                <a:ext cx="102960" cy="118080"/>
              </p14:xfrm>
            </p:contentPart>
          </mc:Choice>
          <mc:Fallback>
            <p:pic>
              <p:nvPicPr>
                <p:cNvPr id="10" name="Freihand 9">
                  <a:extLst>
                    <a:ext uri="{FF2B5EF4-FFF2-40B4-BE49-F238E27FC236}">
                      <a16:creationId xmlns:a16="http://schemas.microsoft.com/office/drawing/2014/main" id="{50680F7C-AE9A-401A-BE22-E97441F3917E}"/>
                    </a:ext>
                  </a:extLst>
                </p:cNvPr>
                <p:cNvPicPr/>
                <p:nvPr/>
              </p:nvPicPr>
              <p:blipFill>
                <a:blip r:embed="rId42"/>
                <a:stretch>
                  <a:fillRect/>
                </a:stretch>
              </p:blipFill>
              <p:spPr>
                <a:xfrm>
                  <a:off x="953562" y="4273325"/>
                  <a:ext cx="111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 name="Freihand 10">
                  <a:extLst>
                    <a:ext uri="{FF2B5EF4-FFF2-40B4-BE49-F238E27FC236}">
                      <a16:creationId xmlns:a16="http://schemas.microsoft.com/office/drawing/2014/main" id="{1CF69597-C614-4B1D-9816-68FC0C9D4D2C}"/>
                    </a:ext>
                  </a:extLst>
                </p14:cNvPr>
                <p14:cNvContentPartPr/>
                <p14:nvPr/>
              </p14:nvContentPartPr>
              <p14:xfrm>
                <a:off x="1079922" y="4338845"/>
                <a:ext cx="79560" cy="74160"/>
              </p14:xfrm>
            </p:contentPart>
          </mc:Choice>
          <mc:Fallback>
            <p:pic>
              <p:nvPicPr>
                <p:cNvPr id="11" name="Freihand 10">
                  <a:extLst>
                    <a:ext uri="{FF2B5EF4-FFF2-40B4-BE49-F238E27FC236}">
                      <a16:creationId xmlns:a16="http://schemas.microsoft.com/office/drawing/2014/main" id="{1CF69597-C614-4B1D-9816-68FC0C9D4D2C}"/>
                    </a:ext>
                  </a:extLst>
                </p:cNvPr>
                <p:cNvPicPr/>
                <p:nvPr/>
              </p:nvPicPr>
              <p:blipFill>
                <a:blip r:embed="rId44"/>
                <a:stretch>
                  <a:fillRect/>
                </a:stretch>
              </p:blipFill>
              <p:spPr>
                <a:xfrm>
                  <a:off x="1075602" y="4334525"/>
                  <a:ext cx="88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 name="Freihand 11">
                  <a:extLst>
                    <a:ext uri="{FF2B5EF4-FFF2-40B4-BE49-F238E27FC236}">
                      <a16:creationId xmlns:a16="http://schemas.microsoft.com/office/drawing/2014/main" id="{E72EC965-D7E0-4F77-B130-662A809A5A15}"/>
                    </a:ext>
                  </a:extLst>
                </p14:cNvPr>
                <p14:cNvContentPartPr/>
                <p14:nvPr/>
              </p14:nvContentPartPr>
              <p14:xfrm>
                <a:off x="1202682" y="4269725"/>
                <a:ext cx="38520" cy="136800"/>
              </p14:xfrm>
            </p:contentPart>
          </mc:Choice>
          <mc:Fallback>
            <p:pic>
              <p:nvPicPr>
                <p:cNvPr id="12" name="Freihand 11">
                  <a:extLst>
                    <a:ext uri="{FF2B5EF4-FFF2-40B4-BE49-F238E27FC236}">
                      <a16:creationId xmlns:a16="http://schemas.microsoft.com/office/drawing/2014/main" id="{E72EC965-D7E0-4F77-B130-662A809A5A15}"/>
                    </a:ext>
                  </a:extLst>
                </p:cNvPr>
                <p:cNvPicPr/>
                <p:nvPr/>
              </p:nvPicPr>
              <p:blipFill>
                <a:blip r:embed="rId46"/>
                <a:stretch>
                  <a:fillRect/>
                </a:stretch>
              </p:blipFill>
              <p:spPr>
                <a:xfrm>
                  <a:off x="1198362" y="4265405"/>
                  <a:ext cx="47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 name="Freihand 12">
                  <a:extLst>
                    <a:ext uri="{FF2B5EF4-FFF2-40B4-BE49-F238E27FC236}">
                      <a16:creationId xmlns:a16="http://schemas.microsoft.com/office/drawing/2014/main" id="{4C5E44ED-0F15-4B6D-9A44-8C16CCCC219F}"/>
                    </a:ext>
                  </a:extLst>
                </p14:cNvPr>
                <p14:cNvContentPartPr/>
                <p14:nvPr/>
              </p14:nvContentPartPr>
              <p14:xfrm>
                <a:off x="582042" y="4751405"/>
                <a:ext cx="360" cy="360"/>
              </p14:xfrm>
            </p:contentPart>
          </mc:Choice>
          <mc:Fallback>
            <p:pic>
              <p:nvPicPr>
                <p:cNvPr id="13" name="Freihand 12">
                  <a:extLst>
                    <a:ext uri="{FF2B5EF4-FFF2-40B4-BE49-F238E27FC236}">
                      <a16:creationId xmlns:a16="http://schemas.microsoft.com/office/drawing/2014/main" id="{4C5E44ED-0F15-4B6D-9A44-8C16CCCC219F}"/>
                    </a:ext>
                  </a:extLst>
                </p:cNvPr>
                <p:cNvPicPr/>
                <p:nvPr/>
              </p:nvPicPr>
              <p:blipFill>
                <a:blip r:embed="rId48"/>
                <a:stretch>
                  <a:fillRect/>
                </a:stretch>
              </p:blipFill>
              <p:spPr>
                <a:xfrm>
                  <a:off x="577722" y="47470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 name="Freihand 13">
                  <a:extLst>
                    <a:ext uri="{FF2B5EF4-FFF2-40B4-BE49-F238E27FC236}">
                      <a16:creationId xmlns:a16="http://schemas.microsoft.com/office/drawing/2014/main" id="{AFD098D7-ECF9-4C8B-A967-A2B747382F8F}"/>
                    </a:ext>
                  </a:extLst>
                </p14:cNvPr>
                <p14:cNvContentPartPr/>
                <p14:nvPr/>
              </p14:nvContentPartPr>
              <p14:xfrm>
                <a:off x="536322" y="4727285"/>
                <a:ext cx="360" cy="360"/>
              </p14:xfrm>
            </p:contentPart>
          </mc:Choice>
          <mc:Fallback>
            <p:pic>
              <p:nvPicPr>
                <p:cNvPr id="14" name="Freihand 13">
                  <a:extLst>
                    <a:ext uri="{FF2B5EF4-FFF2-40B4-BE49-F238E27FC236}">
                      <a16:creationId xmlns:a16="http://schemas.microsoft.com/office/drawing/2014/main" id="{AFD098D7-ECF9-4C8B-A967-A2B747382F8F}"/>
                    </a:ext>
                  </a:extLst>
                </p:cNvPr>
                <p:cNvPicPr/>
                <p:nvPr/>
              </p:nvPicPr>
              <p:blipFill>
                <a:blip r:embed="rId48"/>
                <a:stretch>
                  <a:fillRect/>
                </a:stretch>
              </p:blipFill>
              <p:spPr>
                <a:xfrm>
                  <a:off x="532002" y="47229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 name="Freihand 14">
                  <a:extLst>
                    <a:ext uri="{FF2B5EF4-FFF2-40B4-BE49-F238E27FC236}">
                      <a16:creationId xmlns:a16="http://schemas.microsoft.com/office/drawing/2014/main" id="{D7E4FB1F-8BB2-4F9A-B0B7-BA80577F2DCF}"/>
                    </a:ext>
                  </a:extLst>
                </p14:cNvPr>
                <p14:cNvContentPartPr/>
                <p14:nvPr/>
              </p14:nvContentPartPr>
              <p14:xfrm>
                <a:off x="503562" y="4640165"/>
                <a:ext cx="49320" cy="799920"/>
              </p14:xfrm>
            </p:contentPart>
          </mc:Choice>
          <mc:Fallback>
            <p:pic>
              <p:nvPicPr>
                <p:cNvPr id="15" name="Freihand 14">
                  <a:extLst>
                    <a:ext uri="{FF2B5EF4-FFF2-40B4-BE49-F238E27FC236}">
                      <a16:creationId xmlns:a16="http://schemas.microsoft.com/office/drawing/2014/main" id="{D7E4FB1F-8BB2-4F9A-B0B7-BA80577F2DCF}"/>
                    </a:ext>
                  </a:extLst>
                </p:cNvPr>
                <p:cNvPicPr/>
                <p:nvPr/>
              </p:nvPicPr>
              <p:blipFill>
                <a:blip r:embed="rId51"/>
                <a:stretch>
                  <a:fillRect/>
                </a:stretch>
              </p:blipFill>
              <p:spPr>
                <a:xfrm>
                  <a:off x="499242" y="4635845"/>
                  <a:ext cx="57960" cy="808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 name="Freihand 16">
                  <a:extLst>
                    <a:ext uri="{FF2B5EF4-FFF2-40B4-BE49-F238E27FC236}">
                      <a16:creationId xmlns:a16="http://schemas.microsoft.com/office/drawing/2014/main" id="{816367D4-FD33-430E-ADB5-ED7D1F5DF510}"/>
                    </a:ext>
                  </a:extLst>
                </p14:cNvPr>
                <p14:cNvContentPartPr/>
                <p14:nvPr/>
              </p14:nvContentPartPr>
              <p14:xfrm>
                <a:off x="1604082" y="5278445"/>
                <a:ext cx="119160" cy="120240"/>
              </p14:xfrm>
            </p:contentPart>
          </mc:Choice>
          <mc:Fallback>
            <p:pic>
              <p:nvPicPr>
                <p:cNvPr id="17" name="Freihand 16">
                  <a:extLst>
                    <a:ext uri="{FF2B5EF4-FFF2-40B4-BE49-F238E27FC236}">
                      <a16:creationId xmlns:a16="http://schemas.microsoft.com/office/drawing/2014/main" id="{816367D4-FD33-430E-ADB5-ED7D1F5DF510}"/>
                    </a:ext>
                  </a:extLst>
                </p:cNvPr>
                <p:cNvPicPr/>
                <p:nvPr/>
              </p:nvPicPr>
              <p:blipFill>
                <a:blip r:embed="rId53"/>
                <a:stretch>
                  <a:fillRect/>
                </a:stretch>
              </p:blipFill>
              <p:spPr>
                <a:xfrm>
                  <a:off x="1599762" y="5274125"/>
                  <a:ext cx="127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 name="Freihand 17">
                  <a:extLst>
                    <a:ext uri="{FF2B5EF4-FFF2-40B4-BE49-F238E27FC236}">
                      <a16:creationId xmlns:a16="http://schemas.microsoft.com/office/drawing/2014/main" id="{4DBA8BC1-CDF4-4783-A571-9A786C38F3D2}"/>
                    </a:ext>
                  </a:extLst>
                </p14:cNvPr>
                <p14:cNvContentPartPr/>
                <p14:nvPr/>
              </p14:nvContentPartPr>
              <p14:xfrm>
                <a:off x="422922" y="4530725"/>
                <a:ext cx="182520" cy="141840"/>
              </p14:xfrm>
            </p:contentPart>
          </mc:Choice>
          <mc:Fallback>
            <p:pic>
              <p:nvPicPr>
                <p:cNvPr id="18" name="Freihand 17">
                  <a:extLst>
                    <a:ext uri="{FF2B5EF4-FFF2-40B4-BE49-F238E27FC236}">
                      <a16:creationId xmlns:a16="http://schemas.microsoft.com/office/drawing/2014/main" id="{4DBA8BC1-CDF4-4783-A571-9A786C38F3D2}"/>
                    </a:ext>
                  </a:extLst>
                </p:cNvPr>
                <p:cNvPicPr/>
                <p:nvPr/>
              </p:nvPicPr>
              <p:blipFill>
                <a:blip r:embed="rId55"/>
                <a:stretch>
                  <a:fillRect/>
                </a:stretch>
              </p:blipFill>
              <p:spPr>
                <a:xfrm>
                  <a:off x="418602" y="4526405"/>
                  <a:ext cx="191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 name="Freihand 20">
                  <a:extLst>
                    <a:ext uri="{FF2B5EF4-FFF2-40B4-BE49-F238E27FC236}">
                      <a16:creationId xmlns:a16="http://schemas.microsoft.com/office/drawing/2014/main" id="{52ACFFAA-2A61-4C65-B1DE-44222BCC3236}"/>
                    </a:ext>
                  </a:extLst>
                </p14:cNvPr>
                <p14:cNvContentPartPr/>
                <p14:nvPr/>
              </p14:nvContentPartPr>
              <p14:xfrm>
                <a:off x="250842" y="4565285"/>
                <a:ext cx="102960" cy="112680"/>
              </p14:xfrm>
            </p:contentPart>
          </mc:Choice>
          <mc:Fallback>
            <p:pic>
              <p:nvPicPr>
                <p:cNvPr id="21" name="Freihand 20">
                  <a:extLst>
                    <a:ext uri="{FF2B5EF4-FFF2-40B4-BE49-F238E27FC236}">
                      <a16:creationId xmlns:a16="http://schemas.microsoft.com/office/drawing/2014/main" id="{52ACFFAA-2A61-4C65-B1DE-44222BCC3236}"/>
                    </a:ext>
                  </a:extLst>
                </p:cNvPr>
                <p:cNvPicPr/>
                <p:nvPr/>
              </p:nvPicPr>
              <p:blipFill>
                <a:blip r:embed="rId57"/>
                <a:stretch>
                  <a:fillRect/>
                </a:stretch>
              </p:blipFill>
              <p:spPr>
                <a:xfrm>
                  <a:off x="246522" y="4560965"/>
                  <a:ext cx="111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 name="Freihand 21">
                  <a:extLst>
                    <a:ext uri="{FF2B5EF4-FFF2-40B4-BE49-F238E27FC236}">
                      <a16:creationId xmlns:a16="http://schemas.microsoft.com/office/drawing/2014/main" id="{0EA57434-CBFC-4BC5-A851-AED93D82519C}"/>
                    </a:ext>
                  </a:extLst>
                </p14:cNvPr>
                <p14:cNvContentPartPr/>
                <p14:nvPr/>
              </p14:nvContentPartPr>
              <p14:xfrm>
                <a:off x="355242" y="4482845"/>
                <a:ext cx="5400" cy="75240"/>
              </p14:xfrm>
            </p:contentPart>
          </mc:Choice>
          <mc:Fallback>
            <p:pic>
              <p:nvPicPr>
                <p:cNvPr id="22" name="Freihand 21">
                  <a:extLst>
                    <a:ext uri="{FF2B5EF4-FFF2-40B4-BE49-F238E27FC236}">
                      <a16:creationId xmlns:a16="http://schemas.microsoft.com/office/drawing/2014/main" id="{0EA57434-CBFC-4BC5-A851-AED93D82519C}"/>
                    </a:ext>
                  </a:extLst>
                </p:cNvPr>
                <p:cNvPicPr/>
                <p:nvPr/>
              </p:nvPicPr>
              <p:blipFill>
                <a:blip r:embed="rId59"/>
                <a:stretch>
                  <a:fillRect/>
                </a:stretch>
              </p:blipFill>
              <p:spPr>
                <a:xfrm>
                  <a:off x="350922" y="4478525"/>
                  <a:ext cx="14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3" name="Freihand 22">
                  <a:extLst>
                    <a:ext uri="{FF2B5EF4-FFF2-40B4-BE49-F238E27FC236}">
                      <a16:creationId xmlns:a16="http://schemas.microsoft.com/office/drawing/2014/main" id="{F2091C01-25A3-4FF8-AC70-B5FE73BA2814}"/>
                    </a:ext>
                  </a:extLst>
                </p14:cNvPr>
                <p14:cNvContentPartPr/>
                <p14:nvPr/>
              </p14:nvContentPartPr>
              <p14:xfrm>
                <a:off x="317082" y="4477805"/>
                <a:ext cx="102600" cy="135360"/>
              </p14:xfrm>
            </p:contentPart>
          </mc:Choice>
          <mc:Fallback>
            <p:pic>
              <p:nvPicPr>
                <p:cNvPr id="23" name="Freihand 22">
                  <a:extLst>
                    <a:ext uri="{FF2B5EF4-FFF2-40B4-BE49-F238E27FC236}">
                      <a16:creationId xmlns:a16="http://schemas.microsoft.com/office/drawing/2014/main" id="{F2091C01-25A3-4FF8-AC70-B5FE73BA2814}"/>
                    </a:ext>
                  </a:extLst>
                </p:cNvPr>
                <p:cNvPicPr/>
                <p:nvPr/>
              </p:nvPicPr>
              <p:blipFill>
                <a:blip r:embed="rId61"/>
                <a:stretch>
                  <a:fillRect/>
                </a:stretch>
              </p:blipFill>
              <p:spPr>
                <a:xfrm>
                  <a:off x="312762" y="4473485"/>
                  <a:ext cx="111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Freihand 23">
                  <a:extLst>
                    <a:ext uri="{FF2B5EF4-FFF2-40B4-BE49-F238E27FC236}">
                      <a16:creationId xmlns:a16="http://schemas.microsoft.com/office/drawing/2014/main" id="{0F236F50-1E0F-461B-9016-D4BE3C1BAE1C}"/>
                    </a:ext>
                  </a:extLst>
                </p14:cNvPr>
                <p14:cNvContentPartPr/>
                <p14:nvPr/>
              </p14:nvContentPartPr>
              <p14:xfrm>
                <a:off x="1541802" y="5487965"/>
                <a:ext cx="84600" cy="51480"/>
              </p14:xfrm>
            </p:contentPart>
          </mc:Choice>
          <mc:Fallback>
            <p:pic>
              <p:nvPicPr>
                <p:cNvPr id="24" name="Freihand 23">
                  <a:extLst>
                    <a:ext uri="{FF2B5EF4-FFF2-40B4-BE49-F238E27FC236}">
                      <a16:creationId xmlns:a16="http://schemas.microsoft.com/office/drawing/2014/main" id="{0F236F50-1E0F-461B-9016-D4BE3C1BAE1C}"/>
                    </a:ext>
                  </a:extLst>
                </p:cNvPr>
                <p:cNvPicPr/>
                <p:nvPr/>
              </p:nvPicPr>
              <p:blipFill>
                <a:blip r:embed="rId63"/>
                <a:stretch>
                  <a:fillRect/>
                </a:stretch>
              </p:blipFill>
              <p:spPr>
                <a:xfrm>
                  <a:off x="1537482" y="5483645"/>
                  <a:ext cx="93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EEA18181-268D-4CED-AA38-7BDE9BFFF6A3}"/>
                    </a:ext>
                  </a:extLst>
                </p14:cNvPr>
                <p14:cNvContentPartPr/>
                <p14:nvPr/>
              </p14:nvContentPartPr>
              <p14:xfrm>
                <a:off x="1602282" y="5486525"/>
                <a:ext cx="46080" cy="122040"/>
              </p14:xfrm>
            </p:contentPart>
          </mc:Choice>
          <mc:Fallback>
            <p:pic>
              <p:nvPicPr>
                <p:cNvPr id="25" name="Freihand 24">
                  <a:extLst>
                    <a:ext uri="{FF2B5EF4-FFF2-40B4-BE49-F238E27FC236}">
                      <a16:creationId xmlns:a16="http://schemas.microsoft.com/office/drawing/2014/main" id="{EEA18181-268D-4CED-AA38-7BDE9BFFF6A3}"/>
                    </a:ext>
                  </a:extLst>
                </p:cNvPr>
                <p:cNvPicPr/>
                <p:nvPr/>
              </p:nvPicPr>
              <p:blipFill>
                <a:blip r:embed="rId65"/>
                <a:stretch>
                  <a:fillRect/>
                </a:stretch>
              </p:blipFill>
              <p:spPr>
                <a:xfrm>
                  <a:off x="1597962" y="5482205"/>
                  <a:ext cx="54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Freihand 25">
                  <a:extLst>
                    <a:ext uri="{FF2B5EF4-FFF2-40B4-BE49-F238E27FC236}">
                      <a16:creationId xmlns:a16="http://schemas.microsoft.com/office/drawing/2014/main" id="{EF9F2251-6AD7-4EBC-9B00-13C4C0D34BCE}"/>
                    </a:ext>
                  </a:extLst>
                </p14:cNvPr>
                <p14:cNvContentPartPr/>
                <p14:nvPr/>
              </p14:nvContentPartPr>
              <p14:xfrm>
                <a:off x="448842" y="4661405"/>
                <a:ext cx="923760" cy="748440"/>
              </p14:xfrm>
            </p:contentPart>
          </mc:Choice>
          <mc:Fallback>
            <p:pic>
              <p:nvPicPr>
                <p:cNvPr id="26" name="Freihand 25">
                  <a:extLst>
                    <a:ext uri="{FF2B5EF4-FFF2-40B4-BE49-F238E27FC236}">
                      <a16:creationId xmlns:a16="http://schemas.microsoft.com/office/drawing/2014/main" id="{EF9F2251-6AD7-4EBC-9B00-13C4C0D34BCE}"/>
                    </a:ext>
                  </a:extLst>
                </p:cNvPr>
                <p:cNvPicPr/>
                <p:nvPr/>
              </p:nvPicPr>
              <p:blipFill>
                <a:blip r:embed="rId67"/>
                <a:stretch>
                  <a:fillRect/>
                </a:stretch>
              </p:blipFill>
              <p:spPr>
                <a:xfrm>
                  <a:off x="444522" y="4657085"/>
                  <a:ext cx="93240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Freihand 27">
                  <a:extLst>
                    <a:ext uri="{FF2B5EF4-FFF2-40B4-BE49-F238E27FC236}">
                      <a16:creationId xmlns:a16="http://schemas.microsoft.com/office/drawing/2014/main" id="{B7DA070E-4B0D-4D9D-827C-3B309A9E0EB9}"/>
                    </a:ext>
                  </a:extLst>
                </p14:cNvPr>
                <p14:cNvContentPartPr/>
                <p14:nvPr/>
              </p14:nvContentPartPr>
              <p14:xfrm>
                <a:off x="1408602" y="4531805"/>
                <a:ext cx="63360" cy="10800"/>
              </p14:xfrm>
            </p:contentPart>
          </mc:Choice>
          <mc:Fallback>
            <p:pic>
              <p:nvPicPr>
                <p:cNvPr id="28" name="Freihand 27">
                  <a:extLst>
                    <a:ext uri="{FF2B5EF4-FFF2-40B4-BE49-F238E27FC236}">
                      <a16:creationId xmlns:a16="http://schemas.microsoft.com/office/drawing/2014/main" id="{B7DA070E-4B0D-4D9D-827C-3B309A9E0EB9}"/>
                    </a:ext>
                  </a:extLst>
                </p:cNvPr>
                <p:cNvPicPr/>
                <p:nvPr/>
              </p:nvPicPr>
              <p:blipFill>
                <a:blip r:embed="rId69"/>
                <a:stretch>
                  <a:fillRect/>
                </a:stretch>
              </p:blipFill>
              <p:spPr>
                <a:xfrm>
                  <a:off x="1404282" y="4527485"/>
                  <a:ext cx="72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9" name="Freihand 28">
                  <a:extLst>
                    <a:ext uri="{FF2B5EF4-FFF2-40B4-BE49-F238E27FC236}">
                      <a16:creationId xmlns:a16="http://schemas.microsoft.com/office/drawing/2014/main" id="{6C30D574-6AEB-4076-85F0-6BE37C022CEB}"/>
                    </a:ext>
                  </a:extLst>
                </p14:cNvPr>
                <p14:cNvContentPartPr/>
                <p14:nvPr/>
              </p14:nvContentPartPr>
              <p14:xfrm>
                <a:off x="1449282" y="4525325"/>
                <a:ext cx="32040" cy="72000"/>
              </p14:xfrm>
            </p:contentPart>
          </mc:Choice>
          <mc:Fallback>
            <p:pic>
              <p:nvPicPr>
                <p:cNvPr id="29" name="Freihand 28">
                  <a:extLst>
                    <a:ext uri="{FF2B5EF4-FFF2-40B4-BE49-F238E27FC236}">
                      <a16:creationId xmlns:a16="http://schemas.microsoft.com/office/drawing/2014/main" id="{6C30D574-6AEB-4076-85F0-6BE37C022CEB}"/>
                    </a:ext>
                  </a:extLst>
                </p:cNvPr>
                <p:cNvPicPr/>
                <p:nvPr/>
              </p:nvPicPr>
              <p:blipFill>
                <a:blip r:embed="rId71"/>
                <a:stretch>
                  <a:fillRect/>
                </a:stretch>
              </p:blipFill>
              <p:spPr>
                <a:xfrm>
                  <a:off x="1444962" y="4521005"/>
                  <a:ext cx="40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0" name="Freihand 29">
                  <a:extLst>
                    <a:ext uri="{FF2B5EF4-FFF2-40B4-BE49-F238E27FC236}">
                      <a16:creationId xmlns:a16="http://schemas.microsoft.com/office/drawing/2014/main" id="{D3175701-2B0D-4D71-A2B3-C98EB6C3D85A}"/>
                    </a:ext>
                  </a:extLst>
                </p14:cNvPr>
                <p14:cNvContentPartPr/>
                <p14:nvPr/>
              </p14:nvContentPartPr>
              <p14:xfrm>
                <a:off x="1516242" y="4505885"/>
                <a:ext cx="86400" cy="11160"/>
              </p14:xfrm>
            </p:contentPart>
          </mc:Choice>
          <mc:Fallback>
            <p:pic>
              <p:nvPicPr>
                <p:cNvPr id="30" name="Freihand 29">
                  <a:extLst>
                    <a:ext uri="{FF2B5EF4-FFF2-40B4-BE49-F238E27FC236}">
                      <a16:creationId xmlns:a16="http://schemas.microsoft.com/office/drawing/2014/main" id="{D3175701-2B0D-4D71-A2B3-C98EB6C3D85A}"/>
                    </a:ext>
                  </a:extLst>
                </p:cNvPr>
                <p:cNvPicPr/>
                <p:nvPr/>
              </p:nvPicPr>
              <p:blipFill>
                <a:blip r:embed="rId73"/>
                <a:stretch>
                  <a:fillRect/>
                </a:stretch>
              </p:blipFill>
              <p:spPr>
                <a:xfrm>
                  <a:off x="1511922" y="4501565"/>
                  <a:ext cx="95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1" name="Freihand 30">
                  <a:extLst>
                    <a:ext uri="{FF2B5EF4-FFF2-40B4-BE49-F238E27FC236}">
                      <a16:creationId xmlns:a16="http://schemas.microsoft.com/office/drawing/2014/main" id="{9CE9C539-24D4-41A2-8720-9812B7456798}"/>
                    </a:ext>
                  </a:extLst>
                </p14:cNvPr>
                <p14:cNvContentPartPr/>
                <p14:nvPr/>
              </p14:nvContentPartPr>
              <p14:xfrm>
                <a:off x="1527042" y="4522085"/>
                <a:ext cx="78120" cy="22680"/>
              </p14:xfrm>
            </p:contentPart>
          </mc:Choice>
          <mc:Fallback>
            <p:pic>
              <p:nvPicPr>
                <p:cNvPr id="31" name="Freihand 30">
                  <a:extLst>
                    <a:ext uri="{FF2B5EF4-FFF2-40B4-BE49-F238E27FC236}">
                      <a16:creationId xmlns:a16="http://schemas.microsoft.com/office/drawing/2014/main" id="{9CE9C539-24D4-41A2-8720-9812B7456798}"/>
                    </a:ext>
                  </a:extLst>
                </p:cNvPr>
                <p:cNvPicPr/>
                <p:nvPr/>
              </p:nvPicPr>
              <p:blipFill>
                <a:blip r:embed="rId75"/>
                <a:stretch>
                  <a:fillRect/>
                </a:stretch>
              </p:blipFill>
              <p:spPr>
                <a:xfrm>
                  <a:off x="1522722" y="4517765"/>
                  <a:ext cx="86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 name="Freihand 31">
                  <a:extLst>
                    <a:ext uri="{FF2B5EF4-FFF2-40B4-BE49-F238E27FC236}">
                      <a16:creationId xmlns:a16="http://schemas.microsoft.com/office/drawing/2014/main" id="{2B72A6FB-573D-406F-B081-653994AC3061}"/>
                    </a:ext>
                  </a:extLst>
                </p14:cNvPr>
                <p14:cNvContentPartPr/>
                <p14:nvPr/>
              </p14:nvContentPartPr>
              <p14:xfrm>
                <a:off x="1664202" y="4413005"/>
                <a:ext cx="118080" cy="141840"/>
              </p14:xfrm>
            </p:contentPart>
          </mc:Choice>
          <mc:Fallback>
            <p:pic>
              <p:nvPicPr>
                <p:cNvPr id="32" name="Freihand 31">
                  <a:extLst>
                    <a:ext uri="{FF2B5EF4-FFF2-40B4-BE49-F238E27FC236}">
                      <a16:creationId xmlns:a16="http://schemas.microsoft.com/office/drawing/2014/main" id="{2B72A6FB-573D-406F-B081-653994AC3061}"/>
                    </a:ext>
                  </a:extLst>
                </p:cNvPr>
                <p:cNvPicPr/>
                <p:nvPr/>
              </p:nvPicPr>
              <p:blipFill>
                <a:blip r:embed="rId77"/>
                <a:stretch>
                  <a:fillRect/>
                </a:stretch>
              </p:blipFill>
              <p:spPr>
                <a:xfrm>
                  <a:off x="1659882" y="4408685"/>
                  <a:ext cx="126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3" name="Freihand 32">
                  <a:extLst>
                    <a:ext uri="{FF2B5EF4-FFF2-40B4-BE49-F238E27FC236}">
                      <a16:creationId xmlns:a16="http://schemas.microsoft.com/office/drawing/2014/main" id="{D6776293-D1A2-4FAD-953E-3D37202AEFF8}"/>
                    </a:ext>
                  </a:extLst>
                </p14:cNvPr>
                <p14:cNvContentPartPr/>
                <p14:nvPr/>
              </p14:nvContentPartPr>
              <p14:xfrm>
                <a:off x="1727202" y="4385285"/>
                <a:ext cx="105480" cy="68760"/>
              </p14:xfrm>
            </p:contentPart>
          </mc:Choice>
          <mc:Fallback>
            <p:pic>
              <p:nvPicPr>
                <p:cNvPr id="33" name="Freihand 32">
                  <a:extLst>
                    <a:ext uri="{FF2B5EF4-FFF2-40B4-BE49-F238E27FC236}">
                      <a16:creationId xmlns:a16="http://schemas.microsoft.com/office/drawing/2014/main" id="{D6776293-D1A2-4FAD-953E-3D37202AEFF8}"/>
                    </a:ext>
                  </a:extLst>
                </p:cNvPr>
                <p:cNvPicPr/>
                <p:nvPr/>
              </p:nvPicPr>
              <p:blipFill>
                <a:blip r:embed="rId79"/>
                <a:stretch>
                  <a:fillRect/>
                </a:stretch>
              </p:blipFill>
              <p:spPr>
                <a:xfrm>
                  <a:off x="1722882" y="4380965"/>
                  <a:ext cx="114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Freihand 33">
                  <a:extLst>
                    <a:ext uri="{FF2B5EF4-FFF2-40B4-BE49-F238E27FC236}">
                      <a16:creationId xmlns:a16="http://schemas.microsoft.com/office/drawing/2014/main" id="{176750B5-553C-4DFF-9536-36A4CAD5091A}"/>
                    </a:ext>
                  </a:extLst>
                </p14:cNvPr>
                <p14:cNvContentPartPr/>
                <p14:nvPr/>
              </p14:nvContentPartPr>
              <p14:xfrm>
                <a:off x="509322" y="4803245"/>
                <a:ext cx="992880" cy="342360"/>
              </p14:xfrm>
            </p:contentPart>
          </mc:Choice>
          <mc:Fallback>
            <p:pic>
              <p:nvPicPr>
                <p:cNvPr id="34" name="Freihand 33">
                  <a:extLst>
                    <a:ext uri="{FF2B5EF4-FFF2-40B4-BE49-F238E27FC236}">
                      <a16:creationId xmlns:a16="http://schemas.microsoft.com/office/drawing/2014/main" id="{176750B5-553C-4DFF-9536-36A4CAD5091A}"/>
                    </a:ext>
                  </a:extLst>
                </p:cNvPr>
                <p:cNvPicPr/>
                <p:nvPr/>
              </p:nvPicPr>
              <p:blipFill>
                <a:blip r:embed="rId81"/>
                <a:stretch>
                  <a:fillRect/>
                </a:stretch>
              </p:blipFill>
              <p:spPr>
                <a:xfrm>
                  <a:off x="505002" y="4798925"/>
                  <a:ext cx="10015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 name="Freihand 35">
                  <a:extLst>
                    <a:ext uri="{FF2B5EF4-FFF2-40B4-BE49-F238E27FC236}">
                      <a16:creationId xmlns:a16="http://schemas.microsoft.com/office/drawing/2014/main" id="{A23716AE-1C6F-47CF-A46F-C94DE7C49F71}"/>
                    </a:ext>
                  </a:extLst>
                </p14:cNvPr>
                <p14:cNvContentPartPr/>
                <p14:nvPr/>
              </p14:nvContentPartPr>
              <p14:xfrm>
                <a:off x="1609842" y="4763645"/>
                <a:ext cx="97920" cy="53640"/>
              </p14:xfrm>
            </p:contentPart>
          </mc:Choice>
          <mc:Fallback>
            <p:pic>
              <p:nvPicPr>
                <p:cNvPr id="36" name="Freihand 35">
                  <a:extLst>
                    <a:ext uri="{FF2B5EF4-FFF2-40B4-BE49-F238E27FC236}">
                      <a16:creationId xmlns:a16="http://schemas.microsoft.com/office/drawing/2014/main" id="{A23716AE-1C6F-47CF-A46F-C94DE7C49F71}"/>
                    </a:ext>
                  </a:extLst>
                </p:cNvPr>
                <p:cNvPicPr/>
                <p:nvPr/>
              </p:nvPicPr>
              <p:blipFill>
                <a:blip r:embed="rId83"/>
                <a:stretch>
                  <a:fillRect/>
                </a:stretch>
              </p:blipFill>
              <p:spPr>
                <a:xfrm>
                  <a:off x="1605522" y="4759325"/>
                  <a:ext cx="106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7" name="Freihand 36">
                  <a:extLst>
                    <a:ext uri="{FF2B5EF4-FFF2-40B4-BE49-F238E27FC236}">
                      <a16:creationId xmlns:a16="http://schemas.microsoft.com/office/drawing/2014/main" id="{28DB6CA8-A90D-43BC-8B01-AF02C088D53F}"/>
                    </a:ext>
                  </a:extLst>
                </p14:cNvPr>
                <p14:cNvContentPartPr/>
                <p14:nvPr/>
              </p14:nvContentPartPr>
              <p14:xfrm>
                <a:off x="1678602" y="4749605"/>
                <a:ext cx="36000" cy="147600"/>
              </p14:xfrm>
            </p:contentPart>
          </mc:Choice>
          <mc:Fallback>
            <p:pic>
              <p:nvPicPr>
                <p:cNvPr id="37" name="Freihand 36">
                  <a:extLst>
                    <a:ext uri="{FF2B5EF4-FFF2-40B4-BE49-F238E27FC236}">
                      <a16:creationId xmlns:a16="http://schemas.microsoft.com/office/drawing/2014/main" id="{28DB6CA8-A90D-43BC-8B01-AF02C088D53F}"/>
                    </a:ext>
                  </a:extLst>
                </p:cNvPr>
                <p:cNvPicPr/>
                <p:nvPr/>
              </p:nvPicPr>
              <p:blipFill>
                <a:blip r:embed="rId85"/>
                <a:stretch>
                  <a:fillRect/>
                </a:stretch>
              </p:blipFill>
              <p:spPr>
                <a:xfrm>
                  <a:off x="1674282" y="4745285"/>
                  <a:ext cx="44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9" name="Freihand 38">
                  <a:extLst>
                    <a:ext uri="{FF2B5EF4-FFF2-40B4-BE49-F238E27FC236}">
                      <a16:creationId xmlns:a16="http://schemas.microsoft.com/office/drawing/2014/main" id="{D8B8349D-2C36-4F35-B906-78A9EBC1E601}"/>
                    </a:ext>
                  </a:extLst>
                </p14:cNvPr>
                <p14:cNvContentPartPr/>
                <p14:nvPr/>
              </p14:nvContentPartPr>
              <p14:xfrm>
                <a:off x="1768962" y="4725125"/>
                <a:ext cx="7200" cy="72360"/>
              </p14:xfrm>
            </p:contentPart>
          </mc:Choice>
          <mc:Fallback>
            <p:pic>
              <p:nvPicPr>
                <p:cNvPr id="39" name="Freihand 38">
                  <a:extLst>
                    <a:ext uri="{FF2B5EF4-FFF2-40B4-BE49-F238E27FC236}">
                      <a16:creationId xmlns:a16="http://schemas.microsoft.com/office/drawing/2014/main" id="{D8B8349D-2C36-4F35-B906-78A9EBC1E601}"/>
                    </a:ext>
                  </a:extLst>
                </p:cNvPr>
                <p:cNvPicPr/>
                <p:nvPr/>
              </p:nvPicPr>
              <p:blipFill>
                <a:blip r:embed="rId87"/>
                <a:stretch>
                  <a:fillRect/>
                </a:stretch>
              </p:blipFill>
              <p:spPr>
                <a:xfrm>
                  <a:off x="1764642" y="4720805"/>
                  <a:ext cx="15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0" name="Freihand 39">
                  <a:extLst>
                    <a:ext uri="{FF2B5EF4-FFF2-40B4-BE49-F238E27FC236}">
                      <a16:creationId xmlns:a16="http://schemas.microsoft.com/office/drawing/2014/main" id="{E08639CE-4FB6-4DBA-82D5-2D9CA70FE367}"/>
                    </a:ext>
                  </a:extLst>
                </p14:cNvPr>
                <p14:cNvContentPartPr/>
                <p14:nvPr/>
              </p14:nvContentPartPr>
              <p14:xfrm>
                <a:off x="1712442" y="4708205"/>
                <a:ext cx="105120" cy="82800"/>
              </p14:xfrm>
            </p:contentPart>
          </mc:Choice>
          <mc:Fallback>
            <p:pic>
              <p:nvPicPr>
                <p:cNvPr id="40" name="Freihand 39">
                  <a:extLst>
                    <a:ext uri="{FF2B5EF4-FFF2-40B4-BE49-F238E27FC236}">
                      <a16:creationId xmlns:a16="http://schemas.microsoft.com/office/drawing/2014/main" id="{E08639CE-4FB6-4DBA-82D5-2D9CA70FE367}"/>
                    </a:ext>
                  </a:extLst>
                </p:cNvPr>
                <p:cNvPicPr/>
                <p:nvPr/>
              </p:nvPicPr>
              <p:blipFill>
                <a:blip r:embed="rId89"/>
                <a:stretch>
                  <a:fillRect/>
                </a:stretch>
              </p:blipFill>
              <p:spPr>
                <a:xfrm>
                  <a:off x="1708122" y="4703885"/>
                  <a:ext cx="113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 name="Freihand 41">
                  <a:extLst>
                    <a:ext uri="{FF2B5EF4-FFF2-40B4-BE49-F238E27FC236}">
                      <a16:creationId xmlns:a16="http://schemas.microsoft.com/office/drawing/2014/main" id="{7BEED2C8-470B-4C5F-AC5A-A53B3C8D6575}"/>
                    </a:ext>
                  </a:extLst>
                </p14:cNvPr>
                <p14:cNvContentPartPr/>
                <p14:nvPr/>
              </p14:nvContentPartPr>
              <p14:xfrm>
                <a:off x="112602" y="5264765"/>
                <a:ext cx="62640" cy="67320"/>
              </p14:xfrm>
            </p:contentPart>
          </mc:Choice>
          <mc:Fallback>
            <p:pic>
              <p:nvPicPr>
                <p:cNvPr id="42" name="Freihand 41">
                  <a:extLst>
                    <a:ext uri="{FF2B5EF4-FFF2-40B4-BE49-F238E27FC236}">
                      <a16:creationId xmlns:a16="http://schemas.microsoft.com/office/drawing/2014/main" id="{7BEED2C8-470B-4C5F-AC5A-A53B3C8D6575}"/>
                    </a:ext>
                  </a:extLst>
                </p:cNvPr>
                <p:cNvPicPr/>
                <p:nvPr/>
              </p:nvPicPr>
              <p:blipFill>
                <a:blip r:embed="rId91"/>
                <a:stretch>
                  <a:fillRect/>
                </a:stretch>
              </p:blipFill>
              <p:spPr>
                <a:xfrm>
                  <a:off x="108282" y="5260445"/>
                  <a:ext cx="71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3" name="Freihand 42">
                  <a:extLst>
                    <a:ext uri="{FF2B5EF4-FFF2-40B4-BE49-F238E27FC236}">
                      <a16:creationId xmlns:a16="http://schemas.microsoft.com/office/drawing/2014/main" id="{A7FD0E63-36E0-4599-AEF9-8C90D2F246F7}"/>
                    </a:ext>
                  </a:extLst>
                </p14:cNvPr>
                <p14:cNvContentPartPr/>
                <p14:nvPr/>
              </p14:nvContentPartPr>
              <p14:xfrm>
                <a:off x="155802" y="5323805"/>
                <a:ext cx="48600" cy="54360"/>
              </p14:xfrm>
            </p:contentPart>
          </mc:Choice>
          <mc:Fallback>
            <p:pic>
              <p:nvPicPr>
                <p:cNvPr id="43" name="Freihand 42">
                  <a:extLst>
                    <a:ext uri="{FF2B5EF4-FFF2-40B4-BE49-F238E27FC236}">
                      <a16:creationId xmlns:a16="http://schemas.microsoft.com/office/drawing/2014/main" id="{A7FD0E63-36E0-4599-AEF9-8C90D2F246F7}"/>
                    </a:ext>
                  </a:extLst>
                </p:cNvPr>
                <p:cNvPicPr/>
                <p:nvPr/>
              </p:nvPicPr>
              <p:blipFill>
                <a:blip r:embed="rId93"/>
                <a:stretch>
                  <a:fillRect/>
                </a:stretch>
              </p:blipFill>
              <p:spPr>
                <a:xfrm>
                  <a:off x="151482" y="5319485"/>
                  <a:ext cx="57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4" name="Freihand 43">
                  <a:extLst>
                    <a:ext uri="{FF2B5EF4-FFF2-40B4-BE49-F238E27FC236}">
                      <a16:creationId xmlns:a16="http://schemas.microsoft.com/office/drawing/2014/main" id="{99687513-B100-4450-9D2A-C8B5BB3E16A9}"/>
                    </a:ext>
                  </a:extLst>
                </p14:cNvPr>
                <p14:cNvContentPartPr/>
                <p14:nvPr/>
              </p14:nvContentPartPr>
              <p14:xfrm>
                <a:off x="216282" y="5265845"/>
                <a:ext cx="24480" cy="73800"/>
              </p14:xfrm>
            </p:contentPart>
          </mc:Choice>
          <mc:Fallback>
            <p:pic>
              <p:nvPicPr>
                <p:cNvPr id="44" name="Freihand 43">
                  <a:extLst>
                    <a:ext uri="{FF2B5EF4-FFF2-40B4-BE49-F238E27FC236}">
                      <a16:creationId xmlns:a16="http://schemas.microsoft.com/office/drawing/2014/main" id="{99687513-B100-4450-9D2A-C8B5BB3E16A9}"/>
                    </a:ext>
                  </a:extLst>
                </p:cNvPr>
                <p:cNvPicPr/>
                <p:nvPr/>
              </p:nvPicPr>
              <p:blipFill>
                <a:blip r:embed="rId95"/>
                <a:stretch>
                  <a:fillRect/>
                </a:stretch>
              </p:blipFill>
              <p:spPr>
                <a:xfrm>
                  <a:off x="211962" y="5261525"/>
                  <a:ext cx="33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Freihand 44">
                  <a:extLst>
                    <a:ext uri="{FF2B5EF4-FFF2-40B4-BE49-F238E27FC236}">
                      <a16:creationId xmlns:a16="http://schemas.microsoft.com/office/drawing/2014/main" id="{BBD108B3-EBDD-4857-B0D9-8BF6FF891EAF}"/>
                    </a:ext>
                  </a:extLst>
                </p14:cNvPr>
                <p14:cNvContentPartPr/>
                <p14:nvPr/>
              </p14:nvContentPartPr>
              <p14:xfrm>
                <a:off x="185682" y="5260085"/>
                <a:ext cx="105480" cy="68760"/>
              </p14:xfrm>
            </p:contentPart>
          </mc:Choice>
          <mc:Fallback>
            <p:pic>
              <p:nvPicPr>
                <p:cNvPr id="45" name="Freihand 44">
                  <a:extLst>
                    <a:ext uri="{FF2B5EF4-FFF2-40B4-BE49-F238E27FC236}">
                      <a16:creationId xmlns:a16="http://schemas.microsoft.com/office/drawing/2014/main" id="{BBD108B3-EBDD-4857-B0D9-8BF6FF891EAF}"/>
                    </a:ext>
                  </a:extLst>
                </p:cNvPr>
                <p:cNvPicPr/>
                <p:nvPr/>
              </p:nvPicPr>
              <p:blipFill>
                <a:blip r:embed="rId97"/>
                <a:stretch>
                  <a:fillRect/>
                </a:stretch>
              </p:blipFill>
              <p:spPr>
                <a:xfrm>
                  <a:off x="181362" y="5255765"/>
                  <a:ext cx="114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6" name="Freihand 45">
                  <a:extLst>
                    <a:ext uri="{FF2B5EF4-FFF2-40B4-BE49-F238E27FC236}">
                      <a16:creationId xmlns:a16="http://schemas.microsoft.com/office/drawing/2014/main" id="{15110C75-971C-4AB5-B772-0563010FEC54}"/>
                    </a:ext>
                  </a:extLst>
                </p14:cNvPr>
                <p14:cNvContentPartPr/>
                <p14:nvPr/>
              </p14:nvContentPartPr>
              <p14:xfrm>
                <a:off x="225282" y="5264405"/>
                <a:ext cx="70920" cy="84600"/>
              </p14:xfrm>
            </p:contentPart>
          </mc:Choice>
          <mc:Fallback>
            <p:pic>
              <p:nvPicPr>
                <p:cNvPr id="46" name="Freihand 45">
                  <a:extLst>
                    <a:ext uri="{FF2B5EF4-FFF2-40B4-BE49-F238E27FC236}">
                      <a16:creationId xmlns:a16="http://schemas.microsoft.com/office/drawing/2014/main" id="{15110C75-971C-4AB5-B772-0563010FEC54}"/>
                    </a:ext>
                  </a:extLst>
                </p:cNvPr>
                <p:cNvPicPr/>
                <p:nvPr/>
              </p:nvPicPr>
              <p:blipFill>
                <a:blip r:embed="rId99"/>
                <a:stretch>
                  <a:fillRect/>
                </a:stretch>
              </p:blipFill>
              <p:spPr>
                <a:xfrm>
                  <a:off x="220962" y="5260085"/>
                  <a:ext cx="79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 name="Freihand 46">
                  <a:extLst>
                    <a:ext uri="{FF2B5EF4-FFF2-40B4-BE49-F238E27FC236}">
                      <a16:creationId xmlns:a16="http://schemas.microsoft.com/office/drawing/2014/main" id="{F8552DD1-6973-4CE4-8D9C-3F19F0A29CB4}"/>
                    </a:ext>
                  </a:extLst>
                </p14:cNvPr>
                <p14:cNvContentPartPr/>
                <p14:nvPr/>
              </p14:nvContentPartPr>
              <p14:xfrm>
                <a:off x="287562" y="5269445"/>
                <a:ext cx="63360" cy="69120"/>
              </p14:xfrm>
            </p:contentPart>
          </mc:Choice>
          <mc:Fallback>
            <p:pic>
              <p:nvPicPr>
                <p:cNvPr id="47" name="Freihand 46">
                  <a:extLst>
                    <a:ext uri="{FF2B5EF4-FFF2-40B4-BE49-F238E27FC236}">
                      <a16:creationId xmlns:a16="http://schemas.microsoft.com/office/drawing/2014/main" id="{F8552DD1-6973-4CE4-8D9C-3F19F0A29CB4}"/>
                    </a:ext>
                  </a:extLst>
                </p:cNvPr>
                <p:cNvPicPr/>
                <p:nvPr/>
              </p:nvPicPr>
              <p:blipFill>
                <a:blip r:embed="rId101"/>
                <a:stretch>
                  <a:fillRect/>
                </a:stretch>
              </p:blipFill>
              <p:spPr>
                <a:xfrm>
                  <a:off x="283242" y="5265125"/>
                  <a:ext cx="72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 name="Freihand 47">
                  <a:extLst>
                    <a:ext uri="{FF2B5EF4-FFF2-40B4-BE49-F238E27FC236}">
                      <a16:creationId xmlns:a16="http://schemas.microsoft.com/office/drawing/2014/main" id="{63C2E76B-E5E8-4DC7-AC0E-98E2EAA2781A}"/>
                    </a:ext>
                  </a:extLst>
                </p14:cNvPr>
                <p14:cNvContentPartPr/>
                <p14:nvPr/>
              </p14:nvContentPartPr>
              <p14:xfrm>
                <a:off x="330762" y="5256845"/>
                <a:ext cx="64080" cy="106560"/>
              </p14:xfrm>
            </p:contentPart>
          </mc:Choice>
          <mc:Fallback>
            <p:pic>
              <p:nvPicPr>
                <p:cNvPr id="48" name="Freihand 47">
                  <a:extLst>
                    <a:ext uri="{FF2B5EF4-FFF2-40B4-BE49-F238E27FC236}">
                      <a16:creationId xmlns:a16="http://schemas.microsoft.com/office/drawing/2014/main" id="{63C2E76B-E5E8-4DC7-AC0E-98E2EAA2781A}"/>
                    </a:ext>
                  </a:extLst>
                </p:cNvPr>
                <p:cNvPicPr/>
                <p:nvPr/>
              </p:nvPicPr>
              <p:blipFill>
                <a:blip r:embed="rId103"/>
                <a:stretch>
                  <a:fillRect/>
                </a:stretch>
              </p:blipFill>
              <p:spPr>
                <a:xfrm>
                  <a:off x="326442" y="5252525"/>
                  <a:ext cx="72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 name="Freihand 49">
                  <a:extLst>
                    <a:ext uri="{FF2B5EF4-FFF2-40B4-BE49-F238E27FC236}">
                      <a16:creationId xmlns:a16="http://schemas.microsoft.com/office/drawing/2014/main" id="{EFB15ABA-B95A-40DF-815A-98EAA13AFF03}"/>
                    </a:ext>
                  </a:extLst>
                </p14:cNvPr>
                <p14:cNvContentPartPr/>
                <p14:nvPr/>
              </p14:nvContentPartPr>
              <p14:xfrm>
                <a:off x="521562" y="4982885"/>
                <a:ext cx="360" cy="360"/>
              </p14:xfrm>
            </p:contentPart>
          </mc:Choice>
          <mc:Fallback>
            <p:pic>
              <p:nvPicPr>
                <p:cNvPr id="50" name="Freihand 49">
                  <a:extLst>
                    <a:ext uri="{FF2B5EF4-FFF2-40B4-BE49-F238E27FC236}">
                      <a16:creationId xmlns:a16="http://schemas.microsoft.com/office/drawing/2014/main" id="{EFB15ABA-B95A-40DF-815A-98EAA13AFF03}"/>
                    </a:ext>
                  </a:extLst>
                </p:cNvPr>
                <p:cNvPicPr/>
                <p:nvPr/>
              </p:nvPicPr>
              <p:blipFill>
                <a:blip r:embed="rId48"/>
                <a:stretch>
                  <a:fillRect/>
                </a:stretch>
              </p:blipFill>
              <p:spPr>
                <a:xfrm>
                  <a:off x="517242" y="4978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1" name="Freihand 50">
                  <a:extLst>
                    <a:ext uri="{FF2B5EF4-FFF2-40B4-BE49-F238E27FC236}">
                      <a16:creationId xmlns:a16="http://schemas.microsoft.com/office/drawing/2014/main" id="{9B522C1C-B009-4D78-80A3-8A2422D8B24E}"/>
                    </a:ext>
                  </a:extLst>
                </p14:cNvPr>
                <p14:cNvContentPartPr/>
                <p14:nvPr/>
              </p14:nvContentPartPr>
              <p14:xfrm>
                <a:off x="516162" y="4658525"/>
                <a:ext cx="1027800" cy="324720"/>
              </p14:xfrm>
            </p:contentPart>
          </mc:Choice>
          <mc:Fallback>
            <p:pic>
              <p:nvPicPr>
                <p:cNvPr id="51" name="Freihand 50">
                  <a:extLst>
                    <a:ext uri="{FF2B5EF4-FFF2-40B4-BE49-F238E27FC236}">
                      <a16:creationId xmlns:a16="http://schemas.microsoft.com/office/drawing/2014/main" id="{9B522C1C-B009-4D78-80A3-8A2422D8B24E}"/>
                    </a:ext>
                  </a:extLst>
                </p:cNvPr>
                <p:cNvPicPr/>
                <p:nvPr/>
              </p:nvPicPr>
              <p:blipFill>
                <a:blip r:embed="rId106"/>
                <a:stretch>
                  <a:fillRect/>
                </a:stretch>
              </p:blipFill>
              <p:spPr>
                <a:xfrm>
                  <a:off x="511842" y="4654205"/>
                  <a:ext cx="103644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3" name="Freihand 52">
                  <a:extLst>
                    <a:ext uri="{FF2B5EF4-FFF2-40B4-BE49-F238E27FC236}">
                      <a16:creationId xmlns:a16="http://schemas.microsoft.com/office/drawing/2014/main" id="{358BCA45-7BBB-44C0-85F7-9EA38FF6B96D}"/>
                    </a:ext>
                  </a:extLst>
                </p14:cNvPr>
                <p14:cNvContentPartPr/>
                <p14:nvPr/>
              </p14:nvContentPartPr>
              <p14:xfrm>
                <a:off x="260202" y="5039045"/>
                <a:ext cx="50040" cy="82440"/>
              </p14:xfrm>
            </p:contentPart>
          </mc:Choice>
          <mc:Fallback>
            <p:pic>
              <p:nvPicPr>
                <p:cNvPr id="53" name="Freihand 52">
                  <a:extLst>
                    <a:ext uri="{FF2B5EF4-FFF2-40B4-BE49-F238E27FC236}">
                      <a16:creationId xmlns:a16="http://schemas.microsoft.com/office/drawing/2014/main" id="{358BCA45-7BBB-44C0-85F7-9EA38FF6B96D}"/>
                    </a:ext>
                  </a:extLst>
                </p:cNvPr>
                <p:cNvPicPr/>
                <p:nvPr/>
              </p:nvPicPr>
              <p:blipFill>
                <a:blip r:embed="rId108"/>
                <a:stretch>
                  <a:fillRect/>
                </a:stretch>
              </p:blipFill>
              <p:spPr>
                <a:xfrm>
                  <a:off x="255882" y="5034725"/>
                  <a:ext cx="58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4" name="Freihand 53">
                  <a:extLst>
                    <a:ext uri="{FF2B5EF4-FFF2-40B4-BE49-F238E27FC236}">
                      <a16:creationId xmlns:a16="http://schemas.microsoft.com/office/drawing/2014/main" id="{18A2951F-29C1-4595-BC88-DED0AFD7B7BB}"/>
                    </a:ext>
                  </a:extLst>
                </p14:cNvPr>
                <p14:cNvContentPartPr/>
                <p14:nvPr/>
              </p14:nvContentPartPr>
              <p14:xfrm>
                <a:off x="304842" y="5037605"/>
                <a:ext cx="14400" cy="66240"/>
              </p14:xfrm>
            </p:contentPart>
          </mc:Choice>
          <mc:Fallback>
            <p:pic>
              <p:nvPicPr>
                <p:cNvPr id="54" name="Freihand 53">
                  <a:extLst>
                    <a:ext uri="{FF2B5EF4-FFF2-40B4-BE49-F238E27FC236}">
                      <a16:creationId xmlns:a16="http://schemas.microsoft.com/office/drawing/2014/main" id="{18A2951F-29C1-4595-BC88-DED0AFD7B7BB}"/>
                    </a:ext>
                  </a:extLst>
                </p:cNvPr>
                <p:cNvPicPr/>
                <p:nvPr/>
              </p:nvPicPr>
              <p:blipFill>
                <a:blip r:embed="rId110"/>
                <a:stretch>
                  <a:fillRect/>
                </a:stretch>
              </p:blipFill>
              <p:spPr>
                <a:xfrm>
                  <a:off x="300522" y="5033285"/>
                  <a:ext cx="23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 name="Freihand 54">
                  <a:extLst>
                    <a:ext uri="{FF2B5EF4-FFF2-40B4-BE49-F238E27FC236}">
                      <a16:creationId xmlns:a16="http://schemas.microsoft.com/office/drawing/2014/main" id="{EEF2B64C-50FB-419E-90F2-6E8011E180D4}"/>
                    </a:ext>
                  </a:extLst>
                </p14:cNvPr>
                <p14:cNvContentPartPr/>
                <p14:nvPr/>
              </p14:nvContentPartPr>
              <p14:xfrm>
                <a:off x="256602" y="5098445"/>
                <a:ext cx="94680" cy="18000"/>
              </p14:xfrm>
            </p:contentPart>
          </mc:Choice>
          <mc:Fallback>
            <p:pic>
              <p:nvPicPr>
                <p:cNvPr id="55" name="Freihand 54">
                  <a:extLst>
                    <a:ext uri="{FF2B5EF4-FFF2-40B4-BE49-F238E27FC236}">
                      <a16:creationId xmlns:a16="http://schemas.microsoft.com/office/drawing/2014/main" id="{EEF2B64C-50FB-419E-90F2-6E8011E180D4}"/>
                    </a:ext>
                  </a:extLst>
                </p:cNvPr>
                <p:cNvPicPr/>
                <p:nvPr/>
              </p:nvPicPr>
              <p:blipFill>
                <a:blip r:embed="rId112"/>
                <a:stretch>
                  <a:fillRect/>
                </a:stretch>
              </p:blipFill>
              <p:spPr>
                <a:xfrm>
                  <a:off x="252282" y="5094125"/>
                  <a:ext cx="103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6" name="Freihand 55">
                  <a:extLst>
                    <a:ext uri="{FF2B5EF4-FFF2-40B4-BE49-F238E27FC236}">
                      <a16:creationId xmlns:a16="http://schemas.microsoft.com/office/drawing/2014/main" id="{7ED8FA3C-9F0E-4E5D-9D14-E98482687D6D}"/>
                    </a:ext>
                  </a:extLst>
                </p14:cNvPr>
                <p14:cNvContentPartPr/>
                <p14:nvPr/>
              </p14:nvContentPartPr>
              <p14:xfrm>
                <a:off x="357762" y="5042645"/>
                <a:ext cx="64080" cy="74520"/>
              </p14:xfrm>
            </p:contentPart>
          </mc:Choice>
          <mc:Fallback>
            <p:pic>
              <p:nvPicPr>
                <p:cNvPr id="56" name="Freihand 55">
                  <a:extLst>
                    <a:ext uri="{FF2B5EF4-FFF2-40B4-BE49-F238E27FC236}">
                      <a16:creationId xmlns:a16="http://schemas.microsoft.com/office/drawing/2014/main" id="{7ED8FA3C-9F0E-4E5D-9D14-E98482687D6D}"/>
                    </a:ext>
                  </a:extLst>
                </p:cNvPr>
                <p:cNvPicPr/>
                <p:nvPr/>
              </p:nvPicPr>
              <p:blipFill>
                <a:blip r:embed="rId114"/>
                <a:stretch>
                  <a:fillRect/>
                </a:stretch>
              </p:blipFill>
              <p:spPr>
                <a:xfrm>
                  <a:off x="353442" y="5038325"/>
                  <a:ext cx="72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7" name="Freihand 56">
                  <a:extLst>
                    <a:ext uri="{FF2B5EF4-FFF2-40B4-BE49-F238E27FC236}">
                      <a16:creationId xmlns:a16="http://schemas.microsoft.com/office/drawing/2014/main" id="{795C8E71-98FD-4C5F-88D5-9631DD471923}"/>
                    </a:ext>
                  </a:extLst>
                </p14:cNvPr>
                <p14:cNvContentPartPr/>
                <p14:nvPr/>
              </p14:nvContentPartPr>
              <p14:xfrm>
                <a:off x="421482" y="5034005"/>
                <a:ext cx="32760" cy="71280"/>
              </p14:xfrm>
            </p:contentPart>
          </mc:Choice>
          <mc:Fallback>
            <p:pic>
              <p:nvPicPr>
                <p:cNvPr id="57" name="Freihand 56">
                  <a:extLst>
                    <a:ext uri="{FF2B5EF4-FFF2-40B4-BE49-F238E27FC236}">
                      <a16:creationId xmlns:a16="http://schemas.microsoft.com/office/drawing/2014/main" id="{795C8E71-98FD-4C5F-88D5-9631DD471923}"/>
                    </a:ext>
                  </a:extLst>
                </p:cNvPr>
                <p:cNvPicPr/>
                <p:nvPr/>
              </p:nvPicPr>
              <p:blipFill>
                <a:blip r:embed="rId116"/>
                <a:stretch>
                  <a:fillRect/>
                </a:stretch>
              </p:blipFill>
              <p:spPr>
                <a:xfrm>
                  <a:off x="417162" y="5029685"/>
                  <a:ext cx="41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8" name="Freihand 57">
                  <a:extLst>
                    <a:ext uri="{FF2B5EF4-FFF2-40B4-BE49-F238E27FC236}">
                      <a16:creationId xmlns:a16="http://schemas.microsoft.com/office/drawing/2014/main" id="{681CAA64-F6D5-43DB-BFED-0891600E2AF3}"/>
                    </a:ext>
                  </a:extLst>
                </p14:cNvPr>
                <p14:cNvContentPartPr/>
                <p14:nvPr/>
              </p14:nvContentPartPr>
              <p14:xfrm>
                <a:off x="384762" y="5007725"/>
                <a:ext cx="76680" cy="59040"/>
              </p14:xfrm>
            </p:contentPart>
          </mc:Choice>
          <mc:Fallback>
            <p:pic>
              <p:nvPicPr>
                <p:cNvPr id="58" name="Freihand 57">
                  <a:extLst>
                    <a:ext uri="{FF2B5EF4-FFF2-40B4-BE49-F238E27FC236}">
                      <a16:creationId xmlns:a16="http://schemas.microsoft.com/office/drawing/2014/main" id="{681CAA64-F6D5-43DB-BFED-0891600E2AF3}"/>
                    </a:ext>
                  </a:extLst>
                </p:cNvPr>
                <p:cNvPicPr/>
                <p:nvPr/>
              </p:nvPicPr>
              <p:blipFill>
                <a:blip r:embed="rId118"/>
                <a:stretch>
                  <a:fillRect/>
                </a:stretch>
              </p:blipFill>
              <p:spPr>
                <a:xfrm>
                  <a:off x="380442" y="5003405"/>
                  <a:ext cx="85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0" name="Freihand 59">
                  <a:extLst>
                    <a:ext uri="{FF2B5EF4-FFF2-40B4-BE49-F238E27FC236}">
                      <a16:creationId xmlns:a16="http://schemas.microsoft.com/office/drawing/2014/main" id="{AD967E0C-2A1D-4CBD-B232-1AFFB61E94C0}"/>
                    </a:ext>
                  </a:extLst>
                </p14:cNvPr>
                <p14:cNvContentPartPr/>
                <p14:nvPr/>
              </p14:nvContentPartPr>
              <p14:xfrm>
                <a:off x="1622442" y="4588685"/>
                <a:ext cx="81360" cy="80280"/>
              </p14:xfrm>
            </p:contentPart>
          </mc:Choice>
          <mc:Fallback>
            <p:pic>
              <p:nvPicPr>
                <p:cNvPr id="60" name="Freihand 59">
                  <a:extLst>
                    <a:ext uri="{FF2B5EF4-FFF2-40B4-BE49-F238E27FC236}">
                      <a16:creationId xmlns:a16="http://schemas.microsoft.com/office/drawing/2014/main" id="{AD967E0C-2A1D-4CBD-B232-1AFFB61E94C0}"/>
                    </a:ext>
                  </a:extLst>
                </p:cNvPr>
                <p:cNvPicPr/>
                <p:nvPr/>
              </p:nvPicPr>
              <p:blipFill>
                <a:blip r:embed="rId120"/>
                <a:stretch>
                  <a:fillRect/>
                </a:stretch>
              </p:blipFill>
              <p:spPr>
                <a:xfrm>
                  <a:off x="1618122" y="4584365"/>
                  <a:ext cx="90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1" name="Freihand 60">
                  <a:extLst>
                    <a:ext uri="{FF2B5EF4-FFF2-40B4-BE49-F238E27FC236}">
                      <a16:creationId xmlns:a16="http://schemas.microsoft.com/office/drawing/2014/main" id="{FE20ADCD-D567-4AA4-B2AD-632966A38846}"/>
                    </a:ext>
                  </a:extLst>
                </p14:cNvPr>
                <p14:cNvContentPartPr/>
                <p14:nvPr/>
              </p14:nvContentPartPr>
              <p14:xfrm>
                <a:off x="1744842" y="4562765"/>
                <a:ext cx="15120" cy="66600"/>
              </p14:xfrm>
            </p:contentPart>
          </mc:Choice>
          <mc:Fallback>
            <p:pic>
              <p:nvPicPr>
                <p:cNvPr id="61" name="Freihand 60">
                  <a:extLst>
                    <a:ext uri="{FF2B5EF4-FFF2-40B4-BE49-F238E27FC236}">
                      <a16:creationId xmlns:a16="http://schemas.microsoft.com/office/drawing/2014/main" id="{FE20ADCD-D567-4AA4-B2AD-632966A38846}"/>
                    </a:ext>
                  </a:extLst>
                </p:cNvPr>
                <p:cNvPicPr/>
                <p:nvPr/>
              </p:nvPicPr>
              <p:blipFill>
                <a:blip r:embed="rId122"/>
                <a:stretch>
                  <a:fillRect/>
                </a:stretch>
              </p:blipFill>
              <p:spPr>
                <a:xfrm>
                  <a:off x="1740522" y="4558445"/>
                  <a:ext cx="23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2" name="Freihand 61">
                  <a:extLst>
                    <a:ext uri="{FF2B5EF4-FFF2-40B4-BE49-F238E27FC236}">
                      <a16:creationId xmlns:a16="http://schemas.microsoft.com/office/drawing/2014/main" id="{E7D9B5CD-D22B-4C07-AAF5-E1228832AA8F}"/>
                    </a:ext>
                  </a:extLst>
                </p14:cNvPr>
                <p14:cNvContentPartPr/>
                <p14:nvPr/>
              </p14:nvContentPartPr>
              <p14:xfrm>
                <a:off x="1704882" y="4544765"/>
                <a:ext cx="88560" cy="88560"/>
              </p14:xfrm>
            </p:contentPart>
          </mc:Choice>
          <mc:Fallback>
            <p:pic>
              <p:nvPicPr>
                <p:cNvPr id="62" name="Freihand 61">
                  <a:extLst>
                    <a:ext uri="{FF2B5EF4-FFF2-40B4-BE49-F238E27FC236}">
                      <a16:creationId xmlns:a16="http://schemas.microsoft.com/office/drawing/2014/main" id="{E7D9B5CD-D22B-4C07-AAF5-E1228832AA8F}"/>
                    </a:ext>
                  </a:extLst>
                </p:cNvPr>
                <p:cNvPicPr/>
                <p:nvPr/>
              </p:nvPicPr>
              <p:blipFill>
                <a:blip r:embed="rId124"/>
                <a:stretch>
                  <a:fillRect/>
                </a:stretch>
              </p:blipFill>
              <p:spPr>
                <a:xfrm>
                  <a:off x="1700562" y="4540445"/>
                  <a:ext cx="97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3" name="Freihand 62">
                  <a:extLst>
                    <a:ext uri="{FF2B5EF4-FFF2-40B4-BE49-F238E27FC236}">
                      <a16:creationId xmlns:a16="http://schemas.microsoft.com/office/drawing/2014/main" id="{7008481E-D1B6-4106-B3BB-BBBB5F0509A8}"/>
                    </a:ext>
                  </a:extLst>
                </p14:cNvPr>
                <p14:cNvContentPartPr/>
                <p14:nvPr/>
              </p14:nvContentPartPr>
              <p14:xfrm>
                <a:off x="1811802" y="4504445"/>
                <a:ext cx="2160" cy="31320"/>
              </p14:xfrm>
            </p:contentPart>
          </mc:Choice>
          <mc:Fallback>
            <p:pic>
              <p:nvPicPr>
                <p:cNvPr id="63" name="Freihand 62">
                  <a:extLst>
                    <a:ext uri="{FF2B5EF4-FFF2-40B4-BE49-F238E27FC236}">
                      <a16:creationId xmlns:a16="http://schemas.microsoft.com/office/drawing/2014/main" id="{7008481E-D1B6-4106-B3BB-BBBB5F0509A8}"/>
                    </a:ext>
                  </a:extLst>
                </p:cNvPr>
                <p:cNvPicPr/>
                <p:nvPr/>
              </p:nvPicPr>
              <p:blipFill>
                <a:blip r:embed="rId126"/>
                <a:stretch>
                  <a:fillRect/>
                </a:stretch>
              </p:blipFill>
              <p:spPr>
                <a:xfrm>
                  <a:off x="1807482" y="4500125"/>
                  <a:ext cx="10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6" name="Freihand 65">
                  <a:extLst>
                    <a:ext uri="{FF2B5EF4-FFF2-40B4-BE49-F238E27FC236}">
                      <a16:creationId xmlns:a16="http://schemas.microsoft.com/office/drawing/2014/main" id="{679BC8FF-FDE9-4ADE-8907-5E6B728372BA}"/>
                    </a:ext>
                  </a:extLst>
                </p14:cNvPr>
                <p14:cNvContentPartPr/>
                <p14:nvPr/>
              </p14:nvContentPartPr>
              <p14:xfrm>
                <a:off x="1178562" y="4753925"/>
                <a:ext cx="25200" cy="146520"/>
              </p14:xfrm>
            </p:contentPart>
          </mc:Choice>
          <mc:Fallback>
            <p:pic>
              <p:nvPicPr>
                <p:cNvPr id="66" name="Freihand 65">
                  <a:extLst>
                    <a:ext uri="{FF2B5EF4-FFF2-40B4-BE49-F238E27FC236}">
                      <a16:creationId xmlns:a16="http://schemas.microsoft.com/office/drawing/2014/main" id="{679BC8FF-FDE9-4ADE-8907-5E6B728372BA}"/>
                    </a:ext>
                  </a:extLst>
                </p:cNvPr>
                <p:cNvPicPr/>
                <p:nvPr/>
              </p:nvPicPr>
              <p:blipFill>
                <a:blip r:embed="rId128"/>
                <a:stretch>
                  <a:fillRect/>
                </a:stretch>
              </p:blipFill>
              <p:spPr>
                <a:xfrm>
                  <a:off x="1174242" y="4749605"/>
                  <a:ext cx="33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4" name="Freihand 63">
                  <a:extLst>
                    <a:ext uri="{FF2B5EF4-FFF2-40B4-BE49-F238E27FC236}">
                      <a16:creationId xmlns:a16="http://schemas.microsoft.com/office/drawing/2014/main" id="{B55830E8-C06D-4F90-AE2A-5EA0D53F91C5}"/>
                    </a:ext>
                  </a:extLst>
                </p14:cNvPr>
                <p14:cNvContentPartPr/>
                <p14:nvPr/>
              </p14:nvContentPartPr>
              <p14:xfrm>
                <a:off x="957522" y="4997285"/>
                <a:ext cx="21960" cy="163440"/>
              </p14:xfrm>
            </p:contentPart>
          </mc:Choice>
          <mc:Fallback>
            <p:pic>
              <p:nvPicPr>
                <p:cNvPr id="64" name="Freihand 63">
                  <a:extLst>
                    <a:ext uri="{FF2B5EF4-FFF2-40B4-BE49-F238E27FC236}">
                      <a16:creationId xmlns:a16="http://schemas.microsoft.com/office/drawing/2014/main" id="{B55830E8-C06D-4F90-AE2A-5EA0D53F91C5}"/>
                    </a:ext>
                  </a:extLst>
                </p:cNvPr>
                <p:cNvPicPr/>
                <p:nvPr/>
              </p:nvPicPr>
              <p:blipFill>
                <a:blip r:embed="rId130"/>
                <a:stretch>
                  <a:fillRect/>
                </a:stretch>
              </p:blipFill>
              <p:spPr>
                <a:xfrm>
                  <a:off x="953202" y="4992965"/>
                  <a:ext cx="30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7" name="Freihand 66">
                  <a:extLst>
                    <a:ext uri="{FF2B5EF4-FFF2-40B4-BE49-F238E27FC236}">
                      <a16:creationId xmlns:a16="http://schemas.microsoft.com/office/drawing/2014/main" id="{2DF2724C-DFF5-45C0-8042-30CE90F3ECBE}"/>
                    </a:ext>
                  </a:extLst>
                </p14:cNvPr>
                <p14:cNvContentPartPr/>
                <p14:nvPr/>
              </p14:nvContentPartPr>
              <p14:xfrm>
                <a:off x="1137162" y="5054525"/>
                <a:ext cx="36000" cy="310320"/>
              </p14:xfrm>
            </p:contentPart>
          </mc:Choice>
          <mc:Fallback>
            <p:pic>
              <p:nvPicPr>
                <p:cNvPr id="67" name="Freihand 66">
                  <a:extLst>
                    <a:ext uri="{FF2B5EF4-FFF2-40B4-BE49-F238E27FC236}">
                      <a16:creationId xmlns:a16="http://schemas.microsoft.com/office/drawing/2014/main" id="{2DF2724C-DFF5-45C0-8042-30CE90F3ECBE}"/>
                    </a:ext>
                  </a:extLst>
                </p:cNvPr>
                <p:cNvPicPr/>
                <p:nvPr/>
              </p:nvPicPr>
              <p:blipFill>
                <a:blip r:embed="rId132"/>
                <a:stretch>
                  <a:fillRect/>
                </a:stretch>
              </p:blipFill>
              <p:spPr>
                <a:xfrm>
                  <a:off x="1132842" y="5050205"/>
                  <a:ext cx="446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0" name="Freihand 69">
                  <a:extLst>
                    <a:ext uri="{FF2B5EF4-FFF2-40B4-BE49-F238E27FC236}">
                      <a16:creationId xmlns:a16="http://schemas.microsoft.com/office/drawing/2014/main" id="{03ABE458-1C13-40A2-A18D-C17D6E1F7F00}"/>
                    </a:ext>
                  </a:extLst>
                </p14:cNvPr>
                <p14:cNvContentPartPr/>
                <p14:nvPr/>
              </p14:nvContentPartPr>
              <p14:xfrm>
                <a:off x="845922" y="5540165"/>
                <a:ext cx="70920" cy="86400"/>
              </p14:xfrm>
            </p:contentPart>
          </mc:Choice>
          <mc:Fallback>
            <p:pic>
              <p:nvPicPr>
                <p:cNvPr id="70" name="Freihand 69">
                  <a:extLst>
                    <a:ext uri="{FF2B5EF4-FFF2-40B4-BE49-F238E27FC236}">
                      <a16:creationId xmlns:a16="http://schemas.microsoft.com/office/drawing/2014/main" id="{03ABE458-1C13-40A2-A18D-C17D6E1F7F00}"/>
                    </a:ext>
                  </a:extLst>
                </p:cNvPr>
                <p:cNvPicPr/>
                <p:nvPr/>
              </p:nvPicPr>
              <p:blipFill>
                <a:blip r:embed="rId134"/>
                <a:stretch>
                  <a:fillRect/>
                </a:stretch>
              </p:blipFill>
              <p:spPr>
                <a:xfrm>
                  <a:off x="841602" y="5535845"/>
                  <a:ext cx="79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1" name="Freihand 70">
                  <a:extLst>
                    <a:ext uri="{FF2B5EF4-FFF2-40B4-BE49-F238E27FC236}">
                      <a16:creationId xmlns:a16="http://schemas.microsoft.com/office/drawing/2014/main" id="{9BB98804-0C32-4AA6-B06E-E89328EAACF3}"/>
                    </a:ext>
                  </a:extLst>
                </p14:cNvPr>
                <p14:cNvContentPartPr/>
                <p14:nvPr/>
              </p14:nvContentPartPr>
              <p14:xfrm>
                <a:off x="894522" y="5462405"/>
                <a:ext cx="81720" cy="95400"/>
              </p14:xfrm>
            </p:contentPart>
          </mc:Choice>
          <mc:Fallback>
            <p:pic>
              <p:nvPicPr>
                <p:cNvPr id="71" name="Freihand 70">
                  <a:extLst>
                    <a:ext uri="{FF2B5EF4-FFF2-40B4-BE49-F238E27FC236}">
                      <a16:creationId xmlns:a16="http://schemas.microsoft.com/office/drawing/2014/main" id="{9BB98804-0C32-4AA6-B06E-E89328EAACF3}"/>
                    </a:ext>
                  </a:extLst>
                </p:cNvPr>
                <p:cNvPicPr/>
                <p:nvPr/>
              </p:nvPicPr>
              <p:blipFill>
                <a:blip r:embed="rId136"/>
                <a:stretch>
                  <a:fillRect/>
                </a:stretch>
              </p:blipFill>
              <p:spPr>
                <a:xfrm>
                  <a:off x="890202" y="5458085"/>
                  <a:ext cx="90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3" name="Freihand 72">
                  <a:extLst>
                    <a:ext uri="{FF2B5EF4-FFF2-40B4-BE49-F238E27FC236}">
                      <a16:creationId xmlns:a16="http://schemas.microsoft.com/office/drawing/2014/main" id="{38B7728D-6AC7-4840-B34A-3990A2C796B6}"/>
                    </a:ext>
                  </a:extLst>
                </p14:cNvPr>
                <p14:cNvContentPartPr/>
                <p14:nvPr/>
              </p14:nvContentPartPr>
              <p14:xfrm>
                <a:off x="1046082" y="5540525"/>
                <a:ext cx="55080" cy="46440"/>
              </p14:xfrm>
            </p:contentPart>
          </mc:Choice>
          <mc:Fallback>
            <p:pic>
              <p:nvPicPr>
                <p:cNvPr id="73" name="Freihand 72">
                  <a:extLst>
                    <a:ext uri="{FF2B5EF4-FFF2-40B4-BE49-F238E27FC236}">
                      <a16:creationId xmlns:a16="http://schemas.microsoft.com/office/drawing/2014/main" id="{38B7728D-6AC7-4840-B34A-3990A2C796B6}"/>
                    </a:ext>
                  </a:extLst>
                </p:cNvPr>
                <p:cNvPicPr/>
                <p:nvPr/>
              </p:nvPicPr>
              <p:blipFill>
                <a:blip r:embed="rId138"/>
                <a:stretch>
                  <a:fillRect/>
                </a:stretch>
              </p:blipFill>
              <p:spPr>
                <a:xfrm>
                  <a:off x="1041762" y="5536205"/>
                  <a:ext cx="63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4" name="Freihand 73">
                  <a:extLst>
                    <a:ext uri="{FF2B5EF4-FFF2-40B4-BE49-F238E27FC236}">
                      <a16:creationId xmlns:a16="http://schemas.microsoft.com/office/drawing/2014/main" id="{9A8079B3-85DA-416B-A832-2171F799FFD0}"/>
                    </a:ext>
                  </a:extLst>
                </p14:cNvPr>
                <p14:cNvContentPartPr/>
                <p14:nvPr/>
              </p14:nvContentPartPr>
              <p14:xfrm>
                <a:off x="1060482" y="5543045"/>
                <a:ext cx="50040" cy="75240"/>
              </p14:xfrm>
            </p:contentPart>
          </mc:Choice>
          <mc:Fallback>
            <p:pic>
              <p:nvPicPr>
                <p:cNvPr id="74" name="Freihand 73">
                  <a:extLst>
                    <a:ext uri="{FF2B5EF4-FFF2-40B4-BE49-F238E27FC236}">
                      <a16:creationId xmlns:a16="http://schemas.microsoft.com/office/drawing/2014/main" id="{9A8079B3-85DA-416B-A832-2171F799FFD0}"/>
                    </a:ext>
                  </a:extLst>
                </p:cNvPr>
                <p:cNvPicPr/>
                <p:nvPr/>
              </p:nvPicPr>
              <p:blipFill>
                <a:blip r:embed="rId140"/>
                <a:stretch>
                  <a:fillRect/>
                </a:stretch>
              </p:blipFill>
              <p:spPr>
                <a:xfrm>
                  <a:off x="1056162" y="5538725"/>
                  <a:ext cx="58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5" name="Freihand 74">
                  <a:extLst>
                    <a:ext uri="{FF2B5EF4-FFF2-40B4-BE49-F238E27FC236}">
                      <a16:creationId xmlns:a16="http://schemas.microsoft.com/office/drawing/2014/main" id="{0ED39184-5337-40FB-AB78-2639CAC0C2AD}"/>
                    </a:ext>
                  </a:extLst>
                </p14:cNvPr>
                <p14:cNvContentPartPr/>
                <p14:nvPr/>
              </p14:nvContentPartPr>
              <p14:xfrm>
                <a:off x="1121322" y="5493005"/>
                <a:ext cx="53640" cy="65520"/>
              </p14:xfrm>
            </p:contentPart>
          </mc:Choice>
          <mc:Fallback>
            <p:pic>
              <p:nvPicPr>
                <p:cNvPr id="75" name="Freihand 74">
                  <a:extLst>
                    <a:ext uri="{FF2B5EF4-FFF2-40B4-BE49-F238E27FC236}">
                      <a16:creationId xmlns:a16="http://schemas.microsoft.com/office/drawing/2014/main" id="{0ED39184-5337-40FB-AB78-2639CAC0C2AD}"/>
                    </a:ext>
                  </a:extLst>
                </p:cNvPr>
                <p:cNvPicPr/>
                <p:nvPr/>
              </p:nvPicPr>
              <p:blipFill>
                <a:blip r:embed="rId142"/>
                <a:stretch>
                  <a:fillRect/>
                </a:stretch>
              </p:blipFill>
              <p:spPr>
                <a:xfrm>
                  <a:off x="1117002" y="5488685"/>
                  <a:ext cx="62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6" name="Freihand 75">
                  <a:extLst>
                    <a:ext uri="{FF2B5EF4-FFF2-40B4-BE49-F238E27FC236}">
                      <a16:creationId xmlns:a16="http://schemas.microsoft.com/office/drawing/2014/main" id="{963BCBD4-0B1D-4B28-9F5F-B84C9D69E222}"/>
                    </a:ext>
                  </a:extLst>
                </p14:cNvPr>
                <p14:cNvContentPartPr/>
                <p14:nvPr/>
              </p14:nvContentPartPr>
              <p14:xfrm>
                <a:off x="938802" y="5597045"/>
                <a:ext cx="52200" cy="4680"/>
              </p14:xfrm>
            </p:contentPart>
          </mc:Choice>
          <mc:Fallback>
            <p:pic>
              <p:nvPicPr>
                <p:cNvPr id="76" name="Freihand 75">
                  <a:extLst>
                    <a:ext uri="{FF2B5EF4-FFF2-40B4-BE49-F238E27FC236}">
                      <a16:creationId xmlns:a16="http://schemas.microsoft.com/office/drawing/2014/main" id="{963BCBD4-0B1D-4B28-9F5F-B84C9D69E222}"/>
                    </a:ext>
                  </a:extLst>
                </p:cNvPr>
                <p:cNvPicPr/>
                <p:nvPr/>
              </p:nvPicPr>
              <p:blipFill>
                <a:blip r:embed="rId144"/>
                <a:stretch>
                  <a:fillRect/>
                </a:stretch>
              </p:blipFill>
              <p:spPr>
                <a:xfrm>
                  <a:off x="934482" y="5592725"/>
                  <a:ext cx="60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7" name="Freihand 76">
                  <a:extLst>
                    <a:ext uri="{FF2B5EF4-FFF2-40B4-BE49-F238E27FC236}">
                      <a16:creationId xmlns:a16="http://schemas.microsoft.com/office/drawing/2014/main" id="{0F8619BC-86B5-4E67-A679-D98BA46E030B}"/>
                    </a:ext>
                  </a:extLst>
                </p14:cNvPr>
                <p14:cNvContentPartPr/>
                <p14:nvPr/>
              </p14:nvContentPartPr>
              <p14:xfrm>
                <a:off x="955002" y="5565005"/>
                <a:ext cx="51840" cy="93240"/>
              </p14:xfrm>
            </p:contentPart>
          </mc:Choice>
          <mc:Fallback>
            <p:pic>
              <p:nvPicPr>
                <p:cNvPr id="77" name="Freihand 76">
                  <a:extLst>
                    <a:ext uri="{FF2B5EF4-FFF2-40B4-BE49-F238E27FC236}">
                      <a16:creationId xmlns:a16="http://schemas.microsoft.com/office/drawing/2014/main" id="{0F8619BC-86B5-4E67-A679-D98BA46E030B}"/>
                    </a:ext>
                  </a:extLst>
                </p:cNvPr>
                <p:cNvPicPr/>
                <p:nvPr/>
              </p:nvPicPr>
              <p:blipFill>
                <a:blip r:embed="rId146"/>
                <a:stretch>
                  <a:fillRect/>
                </a:stretch>
              </p:blipFill>
              <p:spPr>
                <a:xfrm>
                  <a:off x="950682" y="5560685"/>
                  <a:ext cx="60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9" name="Freihand 78">
                  <a:extLst>
                    <a:ext uri="{FF2B5EF4-FFF2-40B4-BE49-F238E27FC236}">
                      <a16:creationId xmlns:a16="http://schemas.microsoft.com/office/drawing/2014/main" id="{3A06E1C2-EE98-4CC0-971C-A31BF37948B4}"/>
                    </a:ext>
                  </a:extLst>
                </p14:cNvPr>
                <p14:cNvContentPartPr/>
                <p14:nvPr/>
              </p14:nvContentPartPr>
              <p14:xfrm>
                <a:off x="1181802" y="5458085"/>
                <a:ext cx="10440" cy="81000"/>
              </p14:xfrm>
            </p:contentPart>
          </mc:Choice>
          <mc:Fallback>
            <p:pic>
              <p:nvPicPr>
                <p:cNvPr id="79" name="Freihand 78">
                  <a:extLst>
                    <a:ext uri="{FF2B5EF4-FFF2-40B4-BE49-F238E27FC236}">
                      <a16:creationId xmlns:a16="http://schemas.microsoft.com/office/drawing/2014/main" id="{3A06E1C2-EE98-4CC0-971C-A31BF37948B4}"/>
                    </a:ext>
                  </a:extLst>
                </p:cNvPr>
                <p:cNvPicPr/>
                <p:nvPr/>
              </p:nvPicPr>
              <p:blipFill>
                <a:blip r:embed="rId148"/>
                <a:stretch>
                  <a:fillRect/>
                </a:stretch>
              </p:blipFill>
              <p:spPr>
                <a:xfrm>
                  <a:off x="1177482" y="5453765"/>
                  <a:ext cx="19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14" name="Freihand 413">
                  <a:extLst>
                    <a:ext uri="{FF2B5EF4-FFF2-40B4-BE49-F238E27FC236}">
                      <a16:creationId xmlns:a16="http://schemas.microsoft.com/office/drawing/2014/main" id="{0071AFF3-B1D7-4C83-A318-518B98B2F611}"/>
                    </a:ext>
                  </a:extLst>
                </p14:cNvPr>
                <p14:cNvContentPartPr/>
                <p14:nvPr/>
              </p14:nvContentPartPr>
              <p14:xfrm>
                <a:off x="905322" y="4470605"/>
                <a:ext cx="18720" cy="136440"/>
              </p14:xfrm>
            </p:contentPart>
          </mc:Choice>
          <mc:Fallback>
            <p:pic>
              <p:nvPicPr>
                <p:cNvPr id="414" name="Freihand 413">
                  <a:extLst>
                    <a:ext uri="{FF2B5EF4-FFF2-40B4-BE49-F238E27FC236}">
                      <a16:creationId xmlns:a16="http://schemas.microsoft.com/office/drawing/2014/main" id="{0071AFF3-B1D7-4C83-A318-518B98B2F611}"/>
                    </a:ext>
                  </a:extLst>
                </p:cNvPr>
                <p:cNvPicPr/>
                <p:nvPr/>
              </p:nvPicPr>
              <p:blipFill>
                <a:blip r:embed="rId150"/>
                <a:stretch>
                  <a:fillRect/>
                </a:stretch>
              </p:blipFill>
              <p:spPr>
                <a:xfrm>
                  <a:off x="901002" y="4466285"/>
                  <a:ext cx="27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15" name="Freihand 414">
                  <a:extLst>
                    <a:ext uri="{FF2B5EF4-FFF2-40B4-BE49-F238E27FC236}">
                      <a16:creationId xmlns:a16="http://schemas.microsoft.com/office/drawing/2014/main" id="{DB679FE8-5B11-4375-AB70-094F12845EE0}"/>
                    </a:ext>
                  </a:extLst>
                </p14:cNvPr>
                <p14:cNvContentPartPr/>
                <p14:nvPr/>
              </p14:nvContentPartPr>
              <p14:xfrm>
                <a:off x="872562" y="4504805"/>
                <a:ext cx="111960" cy="39600"/>
              </p14:xfrm>
            </p:contentPart>
          </mc:Choice>
          <mc:Fallback>
            <p:pic>
              <p:nvPicPr>
                <p:cNvPr id="415" name="Freihand 414">
                  <a:extLst>
                    <a:ext uri="{FF2B5EF4-FFF2-40B4-BE49-F238E27FC236}">
                      <a16:creationId xmlns:a16="http://schemas.microsoft.com/office/drawing/2014/main" id="{DB679FE8-5B11-4375-AB70-094F12845EE0}"/>
                    </a:ext>
                  </a:extLst>
                </p:cNvPr>
                <p:cNvPicPr/>
                <p:nvPr/>
              </p:nvPicPr>
              <p:blipFill>
                <a:blip r:embed="rId152"/>
                <a:stretch>
                  <a:fillRect/>
                </a:stretch>
              </p:blipFill>
              <p:spPr>
                <a:xfrm>
                  <a:off x="868242" y="4500485"/>
                  <a:ext cx="120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16" name="Freihand 415">
                  <a:extLst>
                    <a:ext uri="{FF2B5EF4-FFF2-40B4-BE49-F238E27FC236}">
                      <a16:creationId xmlns:a16="http://schemas.microsoft.com/office/drawing/2014/main" id="{FBBABE76-1A87-402E-9E34-C289A6E4FAB5}"/>
                    </a:ext>
                  </a:extLst>
                </p14:cNvPr>
                <p14:cNvContentPartPr/>
                <p14:nvPr/>
              </p14:nvContentPartPr>
              <p14:xfrm>
                <a:off x="1019802" y="4438925"/>
                <a:ext cx="70200" cy="115560"/>
              </p14:xfrm>
            </p:contentPart>
          </mc:Choice>
          <mc:Fallback>
            <p:pic>
              <p:nvPicPr>
                <p:cNvPr id="416" name="Freihand 415">
                  <a:extLst>
                    <a:ext uri="{FF2B5EF4-FFF2-40B4-BE49-F238E27FC236}">
                      <a16:creationId xmlns:a16="http://schemas.microsoft.com/office/drawing/2014/main" id="{FBBABE76-1A87-402E-9E34-C289A6E4FAB5}"/>
                    </a:ext>
                  </a:extLst>
                </p:cNvPr>
                <p:cNvPicPr/>
                <p:nvPr/>
              </p:nvPicPr>
              <p:blipFill>
                <a:blip r:embed="rId154"/>
                <a:stretch>
                  <a:fillRect/>
                </a:stretch>
              </p:blipFill>
              <p:spPr>
                <a:xfrm>
                  <a:off x="1015482" y="4434605"/>
                  <a:ext cx="78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17" name="Freihand 416">
                  <a:extLst>
                    <a:ext uri="{FF2B5EF4-FFF2-40B4-BE49-F238E27FC236}">
                      <a16:creationId xmlns:a16="http://schemas.microsoft.com/office/drawing/2014/main" id="{DCBB90CC-568C-45DF-89B4-D4D8C5CE5625}"/>
                    </a:ext>
                  </a:extLst>
                </p14:cNvPr>
                <p14:cNvContentPartPr/>
                <p14:nvPr/>
              </p14:nvContentPartPr>
              <p14:xfrm>
                <a:off x="1020522" y="4491125"/>
                <a:ext cx="112320" cy="39240"/>
              </p14:xfrm>
            </p:contentPart>
          </mc:Choice>
          <mc:Fallback>
            <p:pic>
              <p:nvPicPr>
                <p:cNvPr id="417" name="Freihand 416">
                  <a:extLst>
                    <a:ext uri="{FF2B5EF4-FFF2-40B4-BE49-F238E27FC236}">
                      <a16:creationId xmlns:a16="http://schemas.microsoft.com/office/drawing/2014/main" id="{DCBB90CC-568C-45DF-89B4-D4D8C5CE5625}"/>
                    </a:ext>
                  </a:extLst>
                </p:cNvPr>
                <p:cNvPicPr/>
                <p:nvPr/>
              </p:nvPicPr>
              <p:blipFill>
                <a:blip r:embed="rId156"/>
                <a:stretch>
                  <a:fillRect/>
                </a:stretch>
              </p:blipFill>
              <p:spPr>
                <a:xfrm>
                  <a:off x="1016202" y="4486805"/>
                  <a:ext cx="120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18" name="Freihand 417">
                  <a:extLst>
                    <a:ext uri="{FF2B5EF4-FFF2-40B4-BE49-F238E27FC236}">
                      <a16:creationId xmlns:a16="http://schemas.microsoft.com/office/drawing/2014/main" id="{ABDBD13E-97E8-41DF-9C37-B181087DDFFC}"/>
                    </a:ext>
                  </a:extLst>
                </p14:cNvPr>
                <p14:cNvContentPartPr/>
                <p14:nvPr/>
              </p14:nvContentPartPr>
              <p14:xfrm>
                <a:off x="1120962" y="4429925"/>
                <a:ext cx="101160" cy="115560"/>
              </p14:xfrm>
            </p:contentPart>
          </mc:Choice>
          <mc:Fallback>
            <p:pic>
              <p:nvPicPr>
                <p:cNvPr id="418" name="Freihand 417">
                  <a:extLst>
                    <a:ext uri="{FF2B5EF4-FFF2-40B4-BE49-F238E27FC236}">
                      <a16:creationId xmlns:a16="http://schemas.microsoft.com/office/drawing/2014/main" id="{ABDBD13E-97E8-41DF-9C37-B181087DDFFC}"/>
                    </a:ext>
                  </a:extLst>
                </p:cNvPr>
                <p:cNvPicPr/>
                <p:nvPr/>
              </p:nvPicPr>
              <p:blipFill>
                <a:blip r:embed="rId158"/>
                <a:stretch>
                  <a:fillRect/>
                </a:stretch>
              </p:blipFill>
              <p:spPr>
                <a:xfrm>
                  <a:off x="1116642" y="4425605"/>
                  <a:ext cx="109800" cy="124200"/>
                </a:xfrm>
                <a:prstGeom prst="rect">
                  <a:avLst/>
                </a:prstGeom>
              </p:spPr>
            </p:pic>
          </mc:Fallback>
        </mc:AlternateContent>
      </p:grpSp>
      <p:grpSp>
        <p:nvGrpSpPr>
          <p:cNvPr id="491" name="Gruppieren 490">
            <a:extLst>
              <a:ext uri="{FF2B5EF4-FFF2-40B4-BE49-F238E27FC236}">
                <a16:creationId xmlns:a16="http://schemas.microsoft.com/office/drawing/2014/main" id="{5E893341-1EED-42B7-810F-D955EE3454AC}"/>
              </a:ext>
            </a:extLst>
          </p:cNvPr>
          <p:cNvGrpSpPr/>
          <p:nvPr/>
        </p:nvGrpSpPr>
        <p:grpSpPr>
          <a:xfrm>
            <a:off x="2329482" y="4167845"/>
            <a:ext cx="6293880" cy="2708640"/>
            <a:chOff x="2329482" y="4167845"/>
            <a:chExt cx="6293880" cy="2708640"/>
          </a:xfrm>
        </p:grpSpPr>
        <mc:AlternateContent xmlns:mc="http://schemas.openxmlformats.org/markup-compatibility/2006">
          <mc:Choice xmlns:p14="http://schemas.microsoft.com/office/powerpoint/2010/main" Requires="p14">
            <p:contentPart p14:bwMode="auto" r:id="rId159">
              <p14:nvContentPartPr>
                <p14:cNvPr id="86" name="Freihand 85">
                  <a:extLst>
                    <a:ext uri="{FF2B5EF4-FFF2-40B4-BE49-F238E27FC236}">
                      <a16:creationId xmlns:a16="http://schemas.microsoft.com/office/drawing/2014/main" id="{1F3FE4A5-0632-4B74-9665-5DCE86BC8E49}"/>
                    </a:ext>
                  </a:extLst>
                </p14:cNvPr>
                <p14:cNvContentPartPr/>
                <p14:nvPr/>
              </p14:nvContentPartPr>
              <p14:xfrm>
                <a:off x="2532522" y="4504805"/>
                <a:ext cx="104760" cy="929160"/>
              </p14:xfrm>
            </p:contentPart>
          </mc:Choice>
          <mc:Fallback>
            <p:pic>
              <p:nvPicPr>
                <p:cNvPr id="86" name="Freihand 85">
                  <a:extLst>
                    <a:ext uri="{FF2B5EF4-FFF2-40B4-BE49-F238E27FC236}">
                      <a16:creationId xmlns:a16="http://schemas.microsoft.com/office/drawing/2014/main" id="{1F3FE4A5-0632-4B74-9665-5DCE86BC8E49}"/>
                    </a:ext>
                  </a:extLst>
                </p:cNvPr>
                <p:cNvPicPr/>
                <p:nvPr/>
              </p:nvPicPr>
              <p:blipFill>
                <a:blip r:embed="rId160"/>
                <a:stretch>
                  <a:fillRect/>
                </a:stretch>
              </p:blipFill>
              <p:spPr>
                <a:xfrm>
                  <a:off x="2528202" y="4500485"/>
                  <a:ext cx="113400" cy="937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7" name="Freihand 86">
                  <a:extLst>
                    <a:ext uri="{FF2B5EF4-FFF2-40B4-BE49-F238E27FC236}">
                      <a16:creationId xmlns:a16="http://schemas.microsoft.com/office/drawing/2014/main" id="{09909A32-B847-4EBF-90A1-112BB53D1613}"/>
                    </a:ext>
                  </a:extLst>
                </p14:cNvPr>
                <p14:cNvContentPartPr/>
                <p14:nvPr/>
              </p14:nvContentPartPr>
              <p14:xfrm>
                <a:off x="2474562" y="5299325"/>
                <a:ext cx="1261440" cy="45000"/>
              </p14:xfrm>
            </p:contentPart>
          </mc:Choice>
          <mc:Fallback>
            <p:pic>
              <p:nvPicPr>
                <p:cNvPr id="87" name="Freihand 86">
                  <a:extLst>
                    <a:ext uri="{FF2B5EF4-FFF2-40B4-BE49-F238E27FC236}">
                      <a16:creationId xmlns:a16="http://schemas.microsoft.com/office/drawing/2014/main" id="{09909A32-B847-4EBF-90A1-112BB53D1613}"/>
                    </a:ext>
                  </a:extLst>
                </p:cNvPr>
                <p:cNvPicPr/>
                <p:nvPr/>
              </p:nvPicPr>
              <p:blipFill>
                <a:blip r:embed="rId162"/>
                <a:stretch>
                  <a:fillRect/>
                </a:stretch>
              </p:blipFill>
              <p:spPr>
                <a:xfrm>
                  <a:off x="2470242" y="5295005"/>
                  <a:ext cx="1270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8" name="Freihand 87">
                  <a:extLst>
                    <a:ext uri="{FF2B5EF4-FFF2-40B4-BE49-F238E27FC236}">
                      <a16:creationId xmlns:a16="http://schemas.microsoft.com/office/drawing/2014/main" id="{59B2A670-46DB-4FAE-826F-771664E3589E}"/>
                    </a:ext>
                  </a:extLst>
                </p14:cNvPr>
                <p14:cNvContentPartPr/>
                <p14:nvPr/>
              </p14:nvContentPartPr>
              <p14:xfrm>
                <a:off x="3721242" y="5273405"/>
                <a:ext cx="107640" cy="122040"/>
              </p14:xfrm>
            </p:contentPart>
          </mc:Choice>
          <mc:Fallback>
            <p:pic>
              <p:nvPicPr>
                <p:cNvPr id="88" name="Freihand 87">
                  <a:extLst>
                    <a:ext uri="{FF2B5EF4-FFF2-40B4-BE49-F238E27FC236}">
                      <a16:creationId xmlns:a16="http://schemas.microsoft.com/office/drawing/2014/main" id="{59B2A670-46DB-4FAE-826F-771664E3589E}"/>
                    </a:ext>
                  </a:extLst>
                </p:cNvPr>
                <p:cNvPicPr/>
                <p:nvPr/>
              </p:nvPicPr>
              <p:blipFill>
                <a:blip r:embed="rId164"/>
                <a:stretch>
                  <a:fillRect/>
                </a:stretch>
              </p:blipFill>
              <p:spPr>
                <a:xfrm>
                  <a:off x="3716922" y="5269085"/>
                  <a:ext cx="116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9" name="Freihand 88">
                  <a:extLst>
                    <a:ext uri="{FF2B5EF4-FFF2-40B4-BE49-F238E27FC236}">
                      <a16:creationId xmlns:a16="http://schemas.microsoft.com/office/drawing/2014/main" id="{02E415B6-DB89-4417-A104-5EB8D43367D9}"/>
                    </a:ext>
                  </a:extLst>
                </p14:cNvPr>
                <p14:cNvContentPartPr/>
                <p14:nvPr/>
              </p14:nvContentPartPr>
              <p14:xfrm>
                <a:off x="2493282" y="4381685"/>
                <a:ext cx="235080" cy="139680"/>
              </p14:xfrm>
            </p:contentPart>
          </mc:Choice>
          <mc:Fallback>
            <p:pic>
              <p:nvPicPr>
                <p:cNvPr id="89" name="Freihand 88">
                  <a:extLst>
                    <a:ext uri="{FF2B5EF4-FFF2-40B4-BE49-F238E27FC236}">
                      <a16:creationId xmlns:a16="http://schemas.microsoft.com/office/drawing/2014/main" id="{02E415B6-DB89-4417-A104-5EB8D43367D9}"/>
                    </a:ext>
                  </a:extLst>
                </p:cNvPr>
                <p:cNvPicPr/>
                <p:nvPr/>
              </p:nvPicPr>
              <p:blipFill>
                <a:blip r:embed="rId166"/>
                <a:stretch>
                  <a:fillRect/>
                </a:stretch>
              </p:blipFill>
              <p:spPr>
                <a:xfrm>
                  <a:off x="2488962" y="4377365"/>
                  <a:ext cx="243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0" name="Freihand 89">
                  <a:extLst>
                    <a:ext uri="{FF2B5EF4-FFF2-40B4-BE49-F238E27FC236}">
                      <a16:creationId xmlns:a16="http://schemas.microsoft.com/office/drawing/2014/main" id="{F1DD4C0F-4004-43C0-9334-96BE96BA50E5}"/>
                    </a:ext>
                  </a:extLst>
                </p14:cNvPr>
                <p14:cNvContentPartPr/>
                <p14:nvPr/>
              </p14:nvContentPartPr>
              <p14:xfrm>
                <a:off x="2418402" y="4418045"/>
                <a:ext cx="36000" cy="81360"/>
              </p14:xfrm>
            </p:contentPart>
          </mc:Choice>
          <mc:Fallback>
            <p:pic>
              <p:nvPicPr>
                <p:cNvPr id="90" name="Freihand 89">
                  <a:extLst>
                    <a:ext uri="{FF2B5EF4-FFF2-40B4-BE49-F238E27FC236}">
                      <a16:creationId xmlns:a16="http://schemas.microsoft.com/office/drawing/2014/main" id="{F1DD4C0F-4004-43C0-9334-96BE96BA50E5}"/>
                    </a:ext>
                  </a:extLst>
                </p:cNvPr>
                <p:cNvPicPr/>
                <p:nvPr/>
              </p:nvPicPr>
              <p:blipFill>
                <a:blip r:embed="rId168"/>
                <a:stretch>
                  <a:fillRect/>
                </a:stretch>
              </p:blipFill>
              <p:spPr>
                <a:xfrm>
                  <a:off x="2414082" y="4413725"/>
                  <a:ext cx="44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1" name="Freihand 90">
                  <a:extLst>
                    <a:ext uri="{FF2B5EF4-FFF2-40B4-BE49-F238E27FC236}">
                      <a16:creationId xmlns:a16="http://schemas.microsoft.com/office/drawing/2014/main" id="{8E776641-A896-4DE7-806E-7C3E5BBA7D63}"/>
                    </a:ext>
                  </a:extLst>
                </p14:cNvPr>
                <p14:cNvContentPartPr/>
                <p14:nvPr/>
              </p14:nvContentPartPr>
              <p14:xfrm>
                <a:off x="2414442" y="4340285"/>
                <a:ext cx="22680" cy="17280"/>
              </p14:xfrm>
            </p:contentPart>
          </mc:Choice>
          <mc:Fallback>
            <p:pic>
              <p:nvPicPr>
                <p:cNvPr id="91" name="Freihand 90">
                  <a:extLst>
                    <a:ext uri="{FF2B5EF4-FFF2-40B4-BE49-F238E27FC236}">
                      <a16:creationId xmlns:a16="http://schemas.microsoft.com/office/drawing/2014/main" id="{8E776641-A896-4DE7-806E-7C3E5BBA7D63}"/>
                    </a:ext>
                  </a:extLst>
                </p:cNvPr>
                <p:cNvPicPr/>
                <p:nvPr/>
              </p:nvPicPr>
              <p:blipFill>
                <a:blip r:embed="rId170"/>
                <a:stretch>
                  <a:fillRect/>
                </a:stretch>
              </p:blipFill>
              <p:spPr>
                <a:xfrm>
                  <a:off x="2410122" y="4335965"/>
                  <a:ext cx="31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3" name="Freihand 92">
                  <a:extLst>
                    <a:ext uri="{FF2B5EF4-FFF2-40B4-BE49-F238E27FC236}">
                      <a16:creationId xmlns:a16="http://schemas.microsoft.com/office/drawing/2014/main" id="{7AB0F915-BC10-4681-881D-07019E8E4CC2}"/>
                    </a:ext>
                  </a:extLst>
                </p14:cNvPr>
                <p14:cNvContentPartPr/>
                <p14:nvPr/>
              </p14:nvContentPartPr>
              <p14:xfrm>
                <a:off x="3609282" y="5453765"/>
                <a:ext cx="102240" cy="24480"/>
              </p14:xfrm>
            </p:contentPart>
          </mc:Choice>
          <mc:Fallback>
            <p:pic>
              <p:nvPicPr>
                <p:cNvPr id="93" name="Freihand 92">
                  <a:extLst>
                    <a:ext uri="{FF2B5EF4-FFF2-40B4-BE49-F238E27FC236}">
                      <a16:creationId xmlns:a16="http://schemas.microsoft.com/office/drawing/2014/main" id="{7AB0F915-BC10-4681-881D-07019E8E4CC2}"/>
                    </a:ext>
                  </a:extLst>
                </p:cNvPr>
                <p:cNvPicPr/>
                <p:nvPr/>
              </p:nvPicPr>
              <p:blipFill>
                <a:blip r:embed="rId172"/>
                <a:stretch>
                  <a:fillRect/>
                </a:stretch>
              </p:blipFill>
              <p:spPr>
                <a:xfrm>
                  <a:off x="3604962" y="5449445"/>
                  <a:ext cx="110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4" name="Freihand 93">
                  <a:extLst>
                    <a:ext uri="{FF2B5EF4-FFF2-40B4-BE49-F238E27FC236}">
                      <a16:creationId xmlns:a16="http://schemas.microsoft.com/office/drawing/2014/main" id="{C21D984C-5EE2-4B10-A7BA-FD793CAAD922}"/>
                    </a:ext>
                  </a:extLst>
                </p14:cNvPr>
                <p14:cNvContentPartPr/>
                <p14:nvPr/>
              </p14:nvContentPartPr>
              <p14:xfrm>
                <a:off x="3679122" y="5456645"/>
                <a:ext cx="42480" cy="83880"/>
              </p14:xfrm>
            </p:contentPart>
          </mc:Choice>
          <mc:Fallback>
            <p:pic>
              <p:nvPicPr>
                <p:cNvPr id="94" name="Freihand 93">
                  <a:extLst>
                    <a:ext uri="{FF2B5EF4-FFF2-40B4-BE49-F238E27FC236}">
                      <a16:creationId xmlns:a16="http://schemas.microsoft.com/office/drawing/2014/main" id="{C21D984C-5EE2-4B10-A7BA-FD793CAAD922}"/>
                    </a:ext>
                  </a:extLst>
                </p:cNvPr>
                <p:cNvPicPr/>
                <p:nvPr/>
              </p:nvPicPr>
              <p:blipFill>
                <a:blip r:embed="rId174"/>
                <a:stretch>
                  <a:fillRect/>
                </a:stretch>
              </p:blipFill>
              <p:spPr>
                <a:xfrm>
                  <a:off x="3674802" y="5452325"/>
                  <a:ext cx="51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6" name="Freihand 95">
                  <a:extLst>
                    <a:ext uri="{FF2B5EF4-FFF2-40B4-BE49-F238E27FC236}">
                      <a16:creationId xmlns:a16="http://schemas.microsoft.com/office/drawing/2014/main" id="{7088A66B-BB24-446A-883F-8CEBF7944FD6}"/>
                    </a:ext>
                  </a:extLst>
                </p14:cNvPr>
                <p14:cNvContentPartPr/>
                <p14:nvPr/>
              </p14:nvContentPartPr>
              <p14:xfrm>
                <a:off x="2757522" y="4567805"/>
                <a:ext cx="818280" cy="619920"/>
              </p14:xfrm>
            </p:contentPart>
          </mc:Choice>
          <mc:Fallback>
            <p:pic>
              <p:nvPicPr>
                <p:cNvPr id="96" name="Freihand 95">
                  <a:extLst>
                    <a:ext uri="{FF2B5EF4-FFF2-40B4-BE49-F238E27FC236}">
                      <a16:creationId xmlns:a16="http://schemas.microsoft.com/office/drawing/2014/main" id="{7088A66B-BB24-446A-883F-8CEBF7944FD6}"/>
                    </a:ext>
                  </a:extLst>
                </p:cNvPr>
                <p:cNvPicPr/>
                <p:nvPr/>
              </p:nvPicPr>
              <p:blipFill>
                <a:blip r:embed="rId176"/>
                <a:stretch>
                  <a:fillRect/>
                </a:stretch>
              </p:blipFill>
              <p:spPr>
                <a:xfrm>
                  <a:off x="2753202" y="4563485"/>
                  <a:ext cx="82692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7" name="Freihand 96">
                  <a:extLst>
                    <a:ext uri="{FF2B5EF4-FFF2-40B4-BE49-F238E27FC236}">
                      <a16:creationId xmlns:a16="http://schemas.microsoft.com/office/drawing/2014/main" id="{9D5755B7-D386-46BC-8E6A-A7304BE8F38C}"/>
                    </a:ext>
                  </a:extLst>
                </p14:cNvPr>
                <p14:cNvContentPartPr/>
                <p14:nvPr/>
              </p14:nvContentPartPr>
              <p14:xfrm>
                <a:off x="2872002" y="4583645"/>
                <a:ext cx="586080" cy="532800"/>
              </p14:xfrm>
            </p:contentPart>
          </mc:Choice>
          <mc:Fallback>
            <p:pic>
              <p:nvPicPr>
                <p:cNvPr id="97" name="Freihand 96">
                  <a:extLst>
                    <a:ext uri="{FF2B5EF4-FFF2-40B4-BE49-F238E27FC236}">
                      <a16:creationId xmlns:a16="http://schemas.microsoft.com/office/drawing/2014/main" id="{9D5755B7-D386-46BC-8E6A-A7304BE8F38C}"/>
                    </a:ext>
                  </a:extLst>
                </p:cNvPr>
                <p:cNvPicPr/>
                <p:nvPr/>
              </p:nvPicPr>
              <p:blipFill>
                <a:blip r:embed="rId178"/>
                <a:stretch>
                  <a:fillRect/>
                </a:stretch>
              </p:blipFill>
              <p:spPr>
                <a:xfrm>
                  <a:off x="2867682" y="4579325"/>
                  <a:ext cx="5947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32F4DF1E-D981-4AB6-89CB-00B18191455D}"/>
                    </a:ext>
                  </a:extLst>
                </p14:cNvPr>
                <p14:cNvContentPartPr/>
                <p14:nvPr/>
              </p14:nvContentPartPr>
              <p14:xfrm>
                <a:off x="3679122" y="4458365"/>
                <a:ext cx="66600" cy="112680"/>
              </p14:xfrm>
            </p:contentPart>
          </mc:Choice>
          <mc:Fallback>
            <p:pic>
              <p:nvPicPr>
                <p:cNvPr id="99" name="Freihand 98">
                  <a:extLst>
                    <a:ext uri="{FF2B5EF4-FFF2-40B4-BE49-F238E27FC236}">
                      <a16:creationId xmlns:a16="http://schemas.microsoft.com/office/drawing/2014/main" id="{32F4DF1E-D981-4AB6-89CB-00B18191455D}"/>
                    </a:ext>
                  </a:extLst>
                </p:cNvPr>
                <p:cNvPicPr/>
                <p:nvPr/>
              </p:nvPicPr>
              <p:blipFill>
                <a:blip r:embed="rId180"/>
                <a:stretch>
                  <a:fillRect/>
                </a:stretch>
              </p:blipFill>
              <p:spPr>
                <a:xfrm>
                  <a:off x="3674802" y="4454045"/>
                  <a:ext cx="75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0735F961-BD42-46E1-A844-5E8AF2B01147}"/>
                    </a:ext>
                  </a:extLst>
                </p14:cNvPr>
                <p14:cNvContentPartPr/>
                <p14:nvPr/>
              </p14:nvContentPartPr>
              <p14:xfrm>
                <a:off x="3806202" y="4450805"/>
                <a:ext cx="69480" cy="102960"/>
              </p14:xfrm>
            </p:contentPart>
          </mc:Choice>
          <mc:Fallback>
            <p:pic>
              <p:nvPicPr>
                <p:cNvPr id="100" name="Freihand 99">
                  <a:extLst>
                    <a:ext uri="{FF2B5EF4-FFF2-40B4-BE49-F238E27FC236}">
                      <a16:creationId xmlns:a16="http://schemas.microsoft.com/office/drawing/2014/main" id="{0735F961-BD42-46E1-A844-5E8AF2B01147}"/>
                    </a:ext>
                  </a:extLst>
                </p:cNvPr>
                <p:cNvPicPr/>
                <p:nvPr/>
              </p:nvPicPr>
              <p:blipFill>
                <a:blip r:embed="rId182"/>
                <a:stretch>
                  <a:fillRect/>
                </a:stretch>
              </p:blipFill>
              <p:spPr>
                <a:xfrm>
                  <a:off x="3801882" y="4446485"/>
                  <a:ext cx="78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967962D6-133B-4EB5-BC28-6F1A279898A9}"/>
                    </a:ext>
                  </a:extLst>
                </p14:cNvPr>
                <p14:cNvContentPartPr/>
                <p14:nvPr/>
              </p14:nvContentPartPr>
              <p14:xfrm>
                <a:off x="3599562" y="5085125"/>
                <a:ext cx="23400" cy="51120"/>
              </p14:xfrm>
            </p:contentPart>
          </mc:Choice>
          <mc:Fallback>
            <p:pic>
              <p:nvPicPr>
                <p:cNvPr id="101" name="Freihand 100">
                  <a:extLst>
                    <a:ext uri="{FF2B5EF4-FFF2-40B4-BE49-F238E27FC236}">
                      <a16:creationId xmlns:a16="http://schemas.microsoft.com/office/drawing/2014/main" id="{967962D6-133B-4EB5-BC28-6F1A279898A9}"/>
                    </a:ext>
                  </a:extLst>
                </p:cNvPr>
                <p:cNvPicPr/>
                <p:nvPr/>
              </p:nvPicPr>
              <p:blipFill>
                <a:blip r:embed="rId184"/>
                <a:stretch>
                  <a:fillRect/>
                </a:stretch>
              </p:blipFill>
              <p:spPr>
                <a:xfrm>
                  <a:off x="3595242" y="5080805"/>
                  <a:ext cx="32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2" name="Freihand 101">
                  <a:extLst>
                    <a:ext uri="{FF2B5EF4-FFF2-40B4-BE49-F238E27FC236}">
                      <a16:creationId xmlns:a16="http://schemas.microsoft.com/office/drawing/2014/main" id="{0478AABE-E23D-4FE2-B0CA-EA39CA0086D3}"/>
                    </a:ext>
                  </a:extLst>
                </p14:cNvPr>
                <p14:cNvContentPartPr/>
                <p14:nvPr/>
              </p14:nvContentPartPr>
              <p14:xfrm>
                <a:off x="3692082" y="5037605"/>
                <a:ext cx="81720" cy="92880"/>
              </p14:xfrm>
            </p:contentPart>
          </mc:Choice>
          <mc:Fallback>
            <p:pic>
              <p:nvPicPr>
                <p:cNvPr id="102" name="Freihand 101">
                  <a:extLst>
                    <a:ext uri="{FF2B5EF4-FFF2-40B4-BE49-F238E27FC236}">
                      <a16:creationId xmlns:a16="http://schemas.microsoft.com/office/drawing/2014/main" id="{0478AABE-E23D-4FE2-B0CA-EA39CA0086D3}"/>
                    </a:ext>
                  </a:extLst>
                </p:cNvPr>
                <p:cNvPicPr/>
                <p:nvPr/>
              </p:nvPicPr>
              <p:blipFill>
                <a:blip r:embed="rId186"/>
                <a:stretch>
                  <a:fillRect/>
                </a:stretch>
              </p:blipFill>
              <p:spPr>
                <a:xfrm>
                  <a:off x="3687762" y="5033285"/>
                  <a:ext cx="90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6" name="Freihand 105">
                  <a:extLst>
                    <a:ext uri="{FF2B5EF4-FFF2-40B4-BE49-F238E27FC236}">
                      <a16:creationId xmlns:a16="http://schemas.microsoft.com/office/drawing/2014/main" id="{BEDDBCB0-74CD-4FE3-B88D-3CB907399BE2}"/>
                    </a:ext>
                  </a:extLst>
                </p14:cNvPr>
                <p14:cNvContentPartPr/>
                <p14:nvPr/>
              </p14:nvContentPartPr>
              <p14:xfrm>
                <a:off x="3701442" y="4888205"/>
                <a:ext cx="16200" cy="91440"/>
              </p14:xfrm>
            </p:contentPart>
          </mc:Choice>
          <mc:Fallback>
            <p:pic>
              <p:nvPicPr>
                <p:cNvPr id="106" name="Freihand 105">
                  <a:extLst>
                    <a:ext uri="{FF2B5EF4-FFF2-40B4-BE49-F238E27FC236}">
                      <a16:creationId xmlns:a16="http://schemas.microsoft.com/office/drawing/2014/main" id="{BEDDBCB0-74CD-4FE3-B88D-3CB907399BE2}"/>
                    </a:ext>
                  </a:extLst>
                </p:cNvPr>
                <p:cNvPicPr/>
                <p:nvPr/>
              </p:nvPicPr>
              <p:blipFill>
                <a:blip r:embed="rId188"/>
                <a:stretch>
                  <a:fillRect/>
                </a:stretch>
              </p:blipFill>
              <p:spPr>
                <a:xfrm>
                  <a:off x="3697122" y="4883885"/>
                  <a:ext cx="24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7" name="Freihand 106">
                  <a:extLst>
                    <a:ext uri="{FF2B5EF4-FFF2-40B4-BE49-F238E27FC236}">
                      <a16:creationId xmlns:a16="http://schemas.microsoft.com/office/drawing/2014/main" id="{B21F8C58-9369-4D20-81A6-7007C22D0A83}"/>
                    </a:ext>
                  </a:extLst>
                </p14:cNvPr>
                <p14:cNvContentPartPr/>
                <p14:nvPr/>
              </p14:nvContentPartPr>
              <p14:xfrm>
                <a:off x="3769122" y="4882085"/>
                <a:ext cx="79560" cy="99360"/>
              </p14:xfrm>
            </p:contentPart>
          </mc:Choice>
          <mc:Fallback>
            <p:pic>
              <p:nvPicPr>
                <p:cNvPr id="107" name="Freihand 106">
                  <a:extLst>
                    <a:ext uri="{FF2B5EF4-FFF2-40B4-BE49-F238E27FC236}">
                      <a16:creationId xmlns:a16="http://schemas.microsoft.com/office/drawing/2014/main" id="{B21F8C58-9369-4D20-81A6-7007C22D0A83}"/>
                    </a:ext>
                  </a:extLst>
                </p:cNvPr>
                <p:cNvPicPr/>
                <p:nvPr/>
              </p:nvPicPr>
              <p:blipFill>
                <a:blip r:embed="rId190"/>
                <a:stretch>
                  <a:fillRect/>
                </a:stretch>
              </p:blipFill>
              <p:spPr>
                <a:xfrm>
                  <a:off x="3764802" y="4877765"/>
                  <a:ext cx="88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9" name="Freihand 108">
                  <a:extLst>
                    <a:ext uri="{FF2B5EF4-FFF2-40B4-BE49-F238E27FC236}">
                      <a16:creationId xmlns:a16="http://schemas.microsoft.com/office/drawing/2014/main" id="{716998A9-2F3F-464E-B218-AF2CE570AAD7}"/>
                    </a:ext>
                  </a:extLst>
                </p14:cNvPr>
                <p14:cNvContentPartPr/>
                <p14:nvPr/>
              </p14:nvContentPartPr>
              <p14:xfrm>
                <a:off x="3039042" y="4224365"/>
                <a:ext cx="13680" cy="88560"/>
              </p14:xfrm>
            </p:contentPart>
          </mc:Choice>
          <mc:Fallback>
            <p:pic>
              <p:nvPicPr>
                <p:cNvPr id="109" name="Freihand 108">
                  <a:extLst>
                    <a:ext uri="{FF2B5EF4-FFF2-40B4-BE49-F238E27FC236}">
                      <a16:creationId xmlns:a16="http://schemas.microsoft.com/office/drawing/2014/main" id="{716998A9-2F3F-464E-B218-AF2CE570AAD7}"/>
                    </a:ext>
                  </a:extLst>
                </p:cNvPr>
                <p:cNvPicPr/>
                <p:nvPr/>
              </p:nvPicPr>
              <p:blipFill>
                <a:blip r:embed="rId192"/>
                <a:stretch>
                  <a:fillRect/>
                </a:stretch>
              </p:blipFill>
              <p:spPr>
                <a:xfrm>
                  <a:off x="3034722" y="4220045"/>
                  <a:ext cx="22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0" name="Freihand 109">
                  <a:extLst>
                    <a:ext uri="{FF2B5EF4-FFF2-40B4-BE49-F238E27FC236}">
                      <a16:creationId xmlns:a16="http://schemas.microsoft.com/office/drawing/2014/main" id="{7DE9F7E3-33E3-4E66-A9C7-437ACCD23170}"/>
                    </a:ext>
                  </a:extLst>
                </p14:cNvPr>
                <p14:cNvContentPartPr/>
                <p14:nvPr/>
              </p14:nvContentPartPr>
              <p14:xfrm>
                <a:off x="2996922" y="4247405"/>
                <a:ext cx="104040" cy="17640"/>
              </p14:xfrm>
            </p:contentPart>
          </mc:Choice>
          <mc:Fallback>
            <p:pic>
              <p:nvPicPr>
                <p:cNvPr id="110" name="Freihand 109">
                  <a:extLst>
                    <a:ext uri="{FF2B5EF4-FFF2-40B4-BE49-F238E27FC236}">
                      <a16:creationId xmlns:a16="http://schemas.microsoft.com/office/drawing/2014/main" id="{7DE9F7E3-33E3-4E66-A9C7-437ACCD23170}"/>
                    </a:ext>
                  </a:extLst>
                </p:cNvPr>
                <p:cNvPicPr/>
                <p:nvPr/>
              </p:nvPicPr>
              <p:blipFill>
                <a:blip r:embed="rId194"/>
                <a:stretch>
                  <a:fillRect/>
                </a:stretch>
              </p:blipFill>
              <p:spPr>
                <a:xfrm>
                  <a:off x="2992602" y="4243085"/>
                  <a:ext cx="112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1" name="Freihand 110">
                  <a:extLst>
                    <a:ext uri="{FF2B5EF4-FFF2-40B4-BE49-F238E27FC236}">
                      <a16:creationId xmlns:a16="http://schemas.microsoft.com/office/drawing/2014/main" id="{AF2C78F6-B610-4E2F-B927-9994CFC7DE09}"/>
                    </a:ext>
                  </a:extLst>
                </p14:cNvPr>
                <p14:cNvContentPartPr/>
                <p14:nvPr/>
              </p14:nvContentPartPr>
              <p14:xfrm>
                <a:off x="3164322" y="4175405"/>
                <a:ext cx="52200" cy="119520"/>
              </p14:xfrm>
            </p:contentPart>
          </mc:Choice>
          <mc:Fallback>
            <p:pic>
              <p:nvPicPr>
                <p:cNvPr id="111" name="Freihand 110">
                  <a:extLst>
                    <a:ext uri="{FF2B5EF4-FFF2-40B4-BE49-F238E27FC236}">
                      <a16:creationId xmlns:a16="http://schemas.microsoft.com/office/drawing/2014/main" id="{AF2C78F6-B610-4E2F-B927-9994CFC7DE09}"/>
                    </a:ext>
                  </a:extLst>
                </p:cNvPr>
                <p:cNvPicPr/>
                <p:nvPr/>
              </p:nvPicPr>
              <p:blipFill>
                <a:blip r:embed="rId196"/>
                <a:stretch>
                  <a:fillRect/>
                </a:stretch>
              </p:blipFill>
              <p:spPr>
                <a:xfrm>
                  <a:off x="3160002" y="4171085"/>
                  <a:ext cx="60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2" name="Freihand 111">
                  <a:extLst>
                    <a:ext uri="{FF2B5EF4-FFF2-40B4-BE49-F238E27FC236}">
                      <a16:creationId xmlns:a16="http://schemas.microsoft.com/office/drawing/2014/main" id="{4A7A371F-4D14-4297-A795-984D7C53378D}"/>
                    </a:ext>
                  </a:extLst>
                </p14:cNvPr>
                <p14:cNvContentPartPr/>
                <p14:nvPr/>
              </p14:nvContentPartPr>
              <p14:xfrm>
                <a:off x="3130122" y="4253525"/>
                <a:ext cx="123480" cy="13320"/>
              </p14:xfrm>
            </p:contentPart>
          </mc:Choice>
          <mc:Fallback>
            <p:pic>
              <p:nvPicPr>
                <p:cNvPr id="112" name="Freihand 111">
                  <a:extLst>
                    <a:ext uri="{FF2B5EF4-FFF2-40B4-BE49-F238E27FC236}">
                      <a16:creationId xmlns:a16="http://schemas.microsoft.com/office/drawing/2014/main" id="{4A7A371F-4D14-4297-A795-984D7C53378D}"/>
                    </a:ext>
                  </a:extLst>
                </p:cNvPr>
                <p:cNvPicPr/>
                <p:nvPr/>
              </p:nvPicPr>
              <p:blipFill>
                <a:blip r:embed="rId198"/>
                <a:stretch>
                  <a:fillRect/>
                </a:stretch>
              </p:blipFill>
              <p:spPr>
                <a:xfrm>
                  <a:off x="3125802" y="4249205"/>
                  <a:ext cx="132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3" name="Freihand 112">
                  <a:extLst>
                    <a:ext uri="{FF2B5EF4-FFF2-40B4-BE49-F238E27FC236}">
                      <a16:creationId xmlns:a16="http://schemas.microsoft.com/office/drawing/2014/main" id="{5662D472-0E2F-459C-81BE-6ABA1D062487}"/>
                    </a:ext>
                  </a:extLst>
                </p14:cNvPr>
                <p14:cNvContentPartPr/>
                <p14:nvPr/>
              </p14:nvContentPartPr>
              <p14:xfrm>
                <a:off x="3261522" y="4184405"/>
                <a:ext cx="106920" cy="119880"/>
              </p14:xfrm>
            </p:contentPart>
          </mc:Choice>
          <mc:Fallback>
            <p:pic>
              <p:nvPicPr>
                <p:cNvPr id="113" name="Freihand 112">
                  <a:extLst>
                    <a:ext uri="{FF2B5EF4-FFF2-40B4-BE49-F238E27FC236}">
                      <a16:creationId xmlns:a16="http://schemas.microsoft.com/office/drawing/2014/main" id="{5662D472-0E2F-459C-81BE-6ABA1D062487}"/>
                    </a:ext>
                  </a:extLst>
                </p:cNvPr>
                <p:cNvPicPr/>
                <p:nvPr/>
              </p:nvPicPr>
              <p:blipFill>
                <a:blip r:embed="rId200"/>
                <a:stretch>
                  <a:fillRect/>
                </a:stretch>
              </p:blipFill>
              <p:spPr>
                <a:xfrm>
                  <a:off x="3257202" y="4180085"/>
                  <a:ext cx="115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 name="Freihand 114">
                  <a:extLst>
                    <a:ext uri="{FF2B5EF4-FFF2-40B4-BE49-F238E27FC236}">
                      <a16:creationId xmlns:a16="http://schemas.microsoft.com/office/drawing/2014/main" id="{943D69A2-2100-4AB6-8F4D-608443395C71}"/>
                    </a:ext>
                  </a:extLst>
                </p14:cNvPr>
                <p14:cNvContentPartPr/>
                <p14:nvPr/>
              </p14:nvContentPartPr>
              <p14:xfrm>
                <a:off x="3120042" y="4220765"/>
                <a:ext cx="34920" cy="51120"/>
              </p14:xfrm>
            </p:contentPart>
          </mc:Choice>
          <mc:Fallback>
            <p:pic>
              <p:nvPicPr>
                <p:cNvPr id="115" name="Freihand 114">
                  <a:extLst>
                    <a:ext uri="{FF2B5EF4-FFF2-40B4-BE49-F238E27FC236}">
                      <a16:creationId xmlns:a16="http://schemas.microsoft.com/office/drawing/2014/main" id="{943D69A2-2100-4AB6-8F4D-608443395C71}"/>
                    </a:ext>
                  </a:extLst>
                </p:cNvPr>
                <p:cNvPicPr/>
                <p:nvPr/>
              </p:nvPicPr>
              <p:blipFill>
                <a:blip r:embed="rId202"/>
                <a:stretch>
                  <a:fillRect/>
                </a:stretch>
              </p:blipFill>
              <p:spPr>
                <a:xfrm>
                  <a:off x="3115722" y="4216445"/>
                  <a:ext cx="43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3" name="Freihand 122">
                  <a:extLst>
                    <a:ext uri="{FF2B5EF4-FFF2-40B4-BE49-F238E27FC236}">
                      <a16:creationId xmlns:a16="http://schemas.microsoft.com/office/drawing/2014/main" id="{AD6EE216-896A-48C8-A7F2-EDEE2B4D6DD1}"/>
                    </a:ext>
                  </a:extLst>
                </p14:cNvPr>
                <p14:cNvContentPartPr/>
                <p14:nvPr/>
              </p14:nvContentPartPr>
              <p14:xfrm>
                <a:off x="3322362" y="4765085"/>
                <a:ext cx="4320" cy="167400"/>
              </p14:xfrm>
            </p:contentPart>
          </mc:Choice>
          <mc:Fallback>
            <p:pic>
              <p:nvPicPr>
                <p:cNvPr id="123" name="Freihand 122">
                  <a:extLst>
                    <a:ext uri="{FF2B5EF4-FFF2-40B4-BE49-F238E27FC236}">
                      <a16:creationId xmlns:a16="http://schemas.microsoft.com/office/drawing/2014/main" id="{AD6EE216-896A-48C8-A7F2-EDEE2B4D6DD1}"/>
                    </a:ext>
                  </a:extLst>
                </p:cNvPr>
                <p:cNvPicPr/>
                <p:nvPr/>
              </p:nvPicPr>
              <p:blipFill>
                <a:blip r:embed="rId204"/>
                <a:stretch>
                  <a:fillRect/>
                </a:stretch>
              </p:blipFill>
              <p:spPr>
                <a:xfrm>
                  <a:off x="3318042" y="4760765"/>
                  <a:ext cx="12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5CDFB093-3F0C-4090-9CAA-D00ACF1C3839}"/>
                    </a:ext>
                  </a:extLst>
                </p14:cNvPr>
                <p14:cNvContentPartPr/>
                <p14:nvPr/>
              </p14:nvContentPartPr>
              <p14:xfrm>
                <a:off x="3324882" y="5015645"/>
                <a:ext cx="5400" cy="312480"/>
              </p14:xfrm>
            </p:contentPart>
          </mc:Choice>
          <mc:Fallback>
            <p:pic>
              <p:nvPicPr>
                <p:cNvPr id="124" name="Freihand 123">
                  <a:extLst>
                    <a:ext uri="{FF2B5EF4-FFF2-40B4-BE49-F238E27FC236}">
                      <a16:creationId xmlns:a16="http://schemas.microsoft.com/office/drawing/2014/main" id="{5CDFB093-3F0C-4090-9CAA-D00ACF1C3839}"/>
                    </a:ext>
                  </a:extLst>
                </p:cNvPr>
                <p:cNvPicPr/>
                <p:nvPr/>
              </p:nvPicPr>
              <p:blipFill>
                <a:blip r:embed="rId206"/>
                <a:stretch>
                  <a:fillRect/>
                </a:stretch>
              </p:blipFill>
              <p:spPr>
                <a:xfrm>
                  <a:off x="3320562" y="5011325"/>
                  <a:ext cx="140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20FD7102-167B-40C8-961E-ADCD4BC30BDC}"/>
                    </a:ext>
                  </a:extLst>
                </p14:cNvPr>
                <p14:cNvContentPartPr/>
                <p14:nvPr/>
              </p14:nvContentPartPr>
              <p14:xfrm>
                <a:off x="3159282" y="4861205"/>
                <a:ext cx="6840" cy="123840"/>
              </p14:xfrm>
            </p:contentPart>
          </mc:Choice>
          <mc:Fallback>
            <p:pic>
              <p:nvPicPr>
                <p:cNvPr id="125" name="Freihand 124">
                  <a:extLst>
                    <a:ext uri="{FF2B5EF4-FFF2-40B4-BE49-F238E27FC236}">
                      <a16:creationId xmlns:a16="http://schemas.microsoft.com/office/drawing/2014/main" id="{20FD7102-167B-40C8-961E-ADCD4BC30BDC}"/>
                    </a:ext>
                  </a:extLst>
                </p:cNvPr>
                <p:cNvPicPr/>
                <p:nvPr/>
              </p:nvPicPr>
              <p:blipFill>
                <a:blip r:embed="rId208"/>
                <a:stretch>
                  <a:fillRect/>
                </a:stretch>
              </p:blipFill>
              <p:spPr>
                <a:xfrm>
                  <a:off x="3154962" y="4856885"/>
                  <a:ext cx="15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B56E3484-A6DD-4AD6-9B9F-52CB080622CB}"/>
                    </a:ext>
                  </a:extLst>
                </p14:cNvPr>
                <p14:cNvContentPartPr/>
                <p14:nvPr/>
              </p14:nvContentPartPr>
              <p14:xfrm>
                <a:off x="3172242" y="5045885"/>
                <a:ext cx="29520" cy="298440"/>
              </p14:xfrm>
            </p:contentPart>
          </mc:Choice>
          <mc:Fallback>
            <p:pic>
              <p:nvPicPr>
                <p:cNvPr id="126" name="Freihand 125">
                  <a:extLst>
                    <a:ext uri="{FF2B5EF4-FFF2-40B4-BE49-F238E27FC236}">
                      <a16:creationId xmlns:a16="http://schemas.microsoft.com/office/drawing/2014/main" id="{B56E3484-A6DD-4AD6-9B9F-52CB080622CB}"/>
                    </a:ext>
                  </a:extLst>
                </p:cNvPr>
                <p:cNvPicPr/>
                <p:nvPr/>
              </p:nvPicPr>
              <p:blipFill>
                <a:blip r:embed="rId210"/>
                <a:stretch>
                  <a:fillRect/>
                </a:stretch>
              </p:blipFill>
              <p:spPr>
                <a:xfrm>
                  <a:off x="3167922" y="5041565"/>
                  <a:ext cx="381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32D2A7B1-E4A7-4018-B430-05510C61B5EA}"/>
                    </a:ext>
                  </a:extLst>
                </p14:cNvPr>
                <p14:cNvContentPartPr/>
                <p14:nvPr/>
              </p14:nvContentPartPr>
              <p14:xfrm>
                <a:off x="3115722" y="5437925"/>
                <a:ext cx="47880" cy="93600"/>
              </p14:xfrm>
            </p:contentPart>
          </mc:Choice>
          <mc:Fallback>
            <p:pic>
              <p:nvPicPr>
                <p:cNvPr id="128" name="Freihand 127">
                  <a:extLst>
                    <a:ext uri="{FF2B5EF4-FFF2-40B4-BE49-F238E27FC236}">
                      <a16:creationId xmlns:a16="http://schemas.microsoft.com/office/drawing/2014/main" id="{32D2A7B1-E4A7-4018-B430-05510C61B5EA}"/>
                    </a:ext>
                  </a:extLst>
                </p:cNvPr>
                <p:cNvPicPr/>
                <p:nvPr/>
              </p:nvPicPr>
              <p:blipFill>
                <a:blip r:embed="rId212"/>
                <a:stretch>
                  <a:fillRect/>
                </a:stretch>
              </p:blipFill>
              <p:spPr>
                <a:xfrm>
                  <a:off x="3111402" y="5433605"/>
                  <a:ext cx="56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Freihand 128">
                  <a:extLst>
                    <a:ext uri="{FF2B5EF4-FFF2-40B4-BE49-F238E27FC236}">
                      <a16:creationId xmlns:a16="http://schemas.microsoft.com/office/drawing/2014/main" id="{5301A01B-DA80-4BA2-A9F3-35FAAC84C500}"/>
                    </a:ext>
                  </a:extLst>
                </p14:cNvPr>
                <p14:cNvContentPartPr/>
                <p14:nvPr/>
              </p14:nvContentPartPr>
              <p14:xfrm>
                <a:off x="3159642" y="5396525"/>
                <a:ext cx="54360" cy="63360"/>
              </p14:xfrm>
            </p:contentPart>
          </mc:Choice>
          <mc:Fallback>
            <p:pic>
              <p:nvPicPr>
                <p:cNvPr id="129" name="Freihand 128">
                  <a:extLst>
                    <a:ext uri="{FF2B5EF4-FFF2-40B4-BE49-F238E27FC236}">
                      <a16:creationId xmlns:a16="http://schemas.microsoft.com/office/drawing/2014/main" id="{5301A01B-DA80-4BA2-A9F3-35FAAC84C500}"/>
                    </a:ext>
                  </a:extLst>
                </p:cNvPr>
                <p:cNvPicPr/>
                <p:nvPr/>
              </p:nvPicPr>
              <p:blipFill>
                <a:blip r:embed="rId214"/>
                <a:stretch>
                  <a:fillRect/>
                </a:stretch>
              </p:blipFill>
              <p:spPr>
                <a:xfrm>
                  <a:off x="3155322" y="5392205"/>
                  <a:ext cx="63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Freihand 129">
                  <a:extLst>
                    <a:ext uri="{FF2B5EF4-FFF2-40B4-BE49-F238E27FC236}">
                      <a16:creationId xmlns:a16="http://schemas.microsoft.com/office/drawing/2014/main" id="{7E56E6E8-BDB8-44ED-8503-DF8F724D0CF4}"/>
                    </a:ext>
                  </a:extLst>
                </p14:cNvPr>
                <p14:cNvContentPartPr/>
                <p14:nvPr/>
              </p14:nvContentPartPr>
              <p14:xfrm>
                <a:off x="3276642" y="5446205"/>
                <a:ext cx="42480" cy="73440"/>
              </p14:xfrm>
            </p:contentPart>
          </mc:Choice>
          <mc:Fallback>
            <p:pic>
              <p:nvPicPr>
                <p:cNvPr id="130" name="Freihand 129">
                  <a:extLst>
                    <a:ext uri="{FF2B5EF4-FFF2-40B4-BE49-F238E27FC236}">
                      <a16:creationId xmlns:a16="http://schemas.microsoft.com/office/drawing/2014/main" id="{7E56E6E8-BDB8-44ED-8503-DF8F724D0CF4}"/>
                    </a:ext>
                  </a:extLst>
                </p:cNvPr>
                <p:cNvPicPr/>
                <p:nvPr/>
              </p:nvPicPr>
              <p:blipFill>
                <a:blip r:embed="rId216"/>
                <a:stretch>
                  <a:fillRect/>
                </a:stretch>
              </p:blipFill>
              <p:spPr>
                <a:xfrm>
                  <a:off x="3272322" y="5441885"/>
                  <a:ext cx="51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Freihand 130">
                  <a:extLst>
                    <a:ext uri="{FF2B5EF4-FFF2-40B4-BE49-F238E27FC236}">
                      <a16:creationId xmlns:a16="http://schemas.microsoft.com/office/drawing/2014/main" id="{C73890FF-B322-4D04-BE4E-A3FC5FDCA306}"/>
                    </a:ext>
                  </a:extLst>
                </p14:cNvPr>
                <p14:cNvContentPartPr/>
                <p14:nvPr/>
              </p14:nvContentPartPr>
              <p14:xfrm>
                <a:off x="3335682" y="5404445"/>
                <a:ext cx="40320" cy="53640"/>
              </p14:xfrm>
            </p:contentPart>
          </mc:Choice>
          <mc:Fallback>
            <p:pic>
              <p:nvPicPr>
                <p:cNvPr id="131" name="Freihand 130">
                  <a:extLst>
                    <a:ext uri="{FF2B5EF4-FFF2-40B4-BE49-F238E27FC236}">
                      <a16:creationId xmlns:a16="http://schemas.microsoft.com/office/drawing/2014/main" id="{C73890FF-B322-4D04-BE4E-A3FC5FDCA306}"/>
                    </a:ext>
                  </a:extLst>
                </p:cNvPr>
                <p:cNvPicPr/>
                <p:nvPr/>
              </p:nvPicPr>
              <p:blipFill>
                <a:blip r:embed="rId218"/>
                <a:stretch>
                  <a:fillRect/>
                </a:stretch>
              </p:blipFill>
              <p:spPr>
                <a:xfrm>
                  <a:off x="3331362" y="5400125"/>
                  <a:ext cx="48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Freihand 131">
                  <a:extLst>
                    <a:ext uri="{FF2B5EF4-FFF2-40B4-BE49-F238E27FC236}">
                      <a16:creationId xmlns:a16="http://schemas.microsoft.com/office/drawing/2014/main" id="{A02C828C-D0BC-4E81-B237-B485EE776A86}"/>
                    </a:ext>
                  </a:extLst>
                </p14:cNvPr>
                <p14:cNvContentPartPr/>
                <p14:nvPr/>
              </p14:nvContentPartPr>
              <p14:xfrm>
                <a:off x="3401562" y="5370605"/>
                <a:ext cx="11880" cy="48240"/>
              </p14:xfrm>
            </p:contentPart>
          </mc:Choice>
          <mc:Fallback>
            <p:pic>
              <p:nvPicPr>
                <p:cNvPr id="132" name="Freihand 131">
                  <a:extLst>
                    <a:ext uri="{FF2B5EF4-FFF2-40B4-BE49-F238E27FC236}">
                      <a16:creationId xmlns:a16="http://schemas.microsoft.com/office/drawing/2014/main" id="{A02C828C-D0BC-4E81-B237-B485EE776A86}"/>
                    </a:ext>
                  </a:extLst>
                </p:cNvPr>
                <p:cNvPicPr/>
                <p:nvPr/>
              </p:nvPicPr>
              <p:blipFill>
                <a:blip r:embed="rId220"/>
                <a:stretch>
                  <a:fillRect/>
                </a:stretch>
              </p:blipFill>
              <p:spPr>
                <a:xfrm>
                  <a:off x="3397242" y="5366285"/>
                  <a:ext cx="20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E12243DB-1227-4F8D-A41E-304E44E52DE4}"/>
                    </a:ext>
                  </a:extLst>
                </p14:cNvPr>
                <p14:cNvContentPartPr/>
                <p14:nvPr/>
              </p14:nvContentPartPr>
              <p14:xfrm>
                <a:off x="3179082" y="5226605"/>
                <a:ext cx="42120" cy="54360"/>
              </p14:xfrm>
            </p:contentPart>
          </mc:Choice>
          <mc:Fallback>
            <p:pic>
              <p:nvPicPr>
                <p:cNvPr id="133" name="Freihand 132">
                  <a:extLst>
                    <a:ext uri="{FF2B5EF4-FFF2-40B4-BE49-F238E27FC236}">
                      <a16:creationId xmlns:a16="http://schemas.microsoft.com/office/drawing/2014/main" id="{E12243DB-1227-4F8D-A41E-304E44E52DE4}"/>
                    </a:ext>
                  </a:extLst>
                </p:cNvPr>
                <p:cNvPicPr/>
                <p:nvPr/>
              </p:nvPicPr>
              <p:blipFill>
                <a:blip r:embed="rId222"/>
                <a:stretch>
                  <a:fillRect/>
                </a:stretch>
              </p:blipFill>
              <p:spPr>
                <a:xfrm>
                  <a:off x="3174762" y="5222285"/>
                  <a:ext cx="50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4" name="Freihand 133">
                  <a:extLst>
                    <a:ext uri="{FF2B5EF4-FFF2-40B4-BE49-F238E27FC236}">
                      <a16:creationId xmlns:a16="http://schemas.microsoft.com/office/drawing/2014/main" id="{B6E072A3-A10F-40F2-8BBF-45009FCC9116}"/>
                    </a:ext>
                  </a:extLst>
                </p14:cNvPr>
                <p14:cNvContentPartPr/>
                <p14:nvPr/>
              </p14:nvContentPartPr>
              <p14:xfrm>
                <a:off x="3170082" y="5282765"/>
                <a:ext cx="74880" cy="1800"/>
              </p14:xfrm>
            </p:contentPart>
          </mc:Choice>
          <mc:Fallback>
            <p:pic>
              <p:nvPicPr>
                <p:cNvPr id="134" name="Freihand 133">
                  <a:extLst>
                    <a:ext uri="{FF2B5EF4-FFF2-40B4-BE49-F238E27FC236}">
                      <a16:creationId xmlns:a16="http://schemas.microsoft.com/office/drawing/2014/main" id="{B6E072A3-A10F-40F2-8BBF-45009FCC9116}"/>
                    </a:ext>
                  </a:extLst>
                </p:cNvPr>
                <p:cNvPicPr/>
                <p:nvPr/>
              </p:nvPicPr>
              <p:blipFill>
                <a:blip r:embed="rId224"/>
                <a:stretch>
                  <a:fillRect/>
                </a:stretch>
              </p:blipFill>
              <p:spPr>
                <a:xfrm>
                  <a:off x="3165762" y="5278445"/>
                  <a:ext cx="83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 name="Freihand 134">
                  <a:extLst>
                    <a:ext uri="{FF2B5EF4-FFF2-40B4-BE49-F238E27FC236}">
                      <a16:creationId xmlns:a16="http://schemas.microsoft.com/office/drawing/2014/main" id="{3E48B599-6CD1-4250-9C82-2C293FC46E61}"/>
                    </a:ext>
                  </a:extLst>
                </p14:cNvPr>
                <p14:cNvContentPartPr/>
                <p14:nvPr/>
              </p14:nvContentPartPr>
              <p14:xfrm>
                <a:off x="3256842" y="5248205"/>
                <a:ext cx="49680" cy="83520"/>
              </p14:xfrm>
            </p:contentPart>
          </mc:Choice>
          <mc:Fallback>
            <p:pic>
              <p:nvPicPr>
                <p:cNvPr id="135" name="Freihand 134">
                  <a:extLst>
                    <a:ext uri="{FF2B5EF4-FFF2-40B4-BE49-F238E27FC236}">
                      <a16:creationId xmlns:a16="http://schemas.microsoft.com/office/drawing/2014/main" id="{3E48B599-6CD1-4250-9C82-2C293FC46E61}"/>
                    </a:ext>
                  </a:extLst>
                </p:cNvPr>
                <p:cNvPicPr/>
                <p:nvPr/>
              </p:nvPicPr>
              <p:blipFill>
                <a:blip r:embed="rId226"/>
                <a:stretch>
                  <a:fillRect/>
                </a:stretch>
              </p:blipFill>
              <p:spPr>
                <a:xfrm>
                  <a:off x="3252522" y="5243885"/>
                  <a:ext cx="58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Freihand 138">
                  <a:extLst>
                    <a:ext uri="{FF2B5EF4-FFF2-40B4-BE49-F238E27FC236}">
                      <a16:creationId xmlns:a16="http://schemas.microsoft.com/office/drawing/2014/main" id="{84C03DFB-7E4E-4920-B791-3EB218B2A07F}"/>
                    </a:ext>
                  </a:extLst>
                </p14:cNvPr>
                <p14:cNvContentPartPr/>
                <p14:nvPr/>
              </p14:nvContentPartPr>
              <p14:xfrm>
                <a:off x="4816722" y="4403645"/>
                <a:ext cx="23040" cy="924840"/>
              </p14:xfrm>
            </p:contentPart>
          </mc:Choice>
          <mc:Fallback>
            <p:pic>
              <p:nvPicPr>
                <p:cNvPr id="139" name="Freihand 138">
                  <a:extLst>
                    <a:ext uri="{FF2B5EF4-FFF2-40B4-BE49-F238E27FC236}">
                      <a16:creationId xmlns:a16="http://schemas.microsoft.com/office/drawing/2014/main" id="{84C03DFB-7E4E-4920-B791-3EB218B2A07F}"/>
                    </a:ext>
                  </a:extLst>
                </p:cNvPr>
                <p:cNvPicPr/>
                <p:nvPr/>
              </p:nvPicPr>
              <p:blipFill>
                <a:blip r:embed="rId228"/>
                <a:stretch>
                  <a:fillRect/>
                </a:stretch>
              </p:blipFill>
              <p:spPr>
                <a:xfrm>
                  <a:off x="4812402" y="4399325"/>
                  <a:ext cx="31680" cy="933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Freihand 139">
                  <a:extLst>
                    <a:ext uri="{FF2B5EF4-FFF2-40B4-BE49-F238E27FC236}">
                      <a16:creationId xmlns:a16="http://schemas.microsoft.com/office/drawing/2014/main" id="{3ED59AEB-B4F9-4D72-841D-15D0B04B1544}"/>
                    </a:ext>
                  </a:extLst>
                </p14:cNvPr>
                <p14:cNvContentPartPr/>
                <p14:nvPr/>
              </p14:nvContentPartPr>
              <p14:xfrm>
                <a:off x="4806282" y="5319485"/>
                <a:ext cx="10080" cy="110160"/>
              </p14:xfrm>
            </p:contentPart>
          </mc:Choice>
          <mc:Fallback>
            <p:pic>
              <p:nvPicPr>
                <p:cNvPr id="140" name="Freihand 139">
                  <a:extLst>
                    <a:ext uri="{FF2B5EF4-FFF2-40B4-BE49-F238E27FC236}">
                      <a16:creationId xmlns:a16="http://schemas.microsoft.com/office/drawing/2014/main" id="{3ED59AEB-B4F9-4D72-841D-15D0B04B1544}"/>
                    </a:ext>
                  </a:extLst>
                </p:cNvPr>
                <p:cNvPicPr/>
                <p:nvPr/>
              </p:nvPicPr>
              <p:blipFill>
                <a:blip r:embed="rId230"/>
                <a:stretch>
                  <a:fillRect/>
                </a:stretch>
              </p:blipFill>
              <p:spPr>
                <a:xfrm>
                  <a:off x="4801962" y="5315165"/>
                  <a:ext cx="18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Freihand 140">
                  <a:extLst>
                    <a:ext uri="{FF2B5EF4-FFF2-40B4-BE49-F238E27FC236}">
                      <a16:creationId xmlns:a16="http://schemas.microsoft.com/office/drawing/2014/main" id="{D0C19FA8-1E7D-4AAD-8770-23A9FEF8F9CC}"/>
                    </a:ext>
                  </a:extLst>
                </p14:cNvPr>
                <p14:cNvContentPartPr/>
                <p14:nvPr/>
              </p14:nvContentPartPr>
              <p14:xfrm>
                <a:off x="4640682" y="5224085"/>
                <a:ext cx="1625760" cy="141480"/>
              </p14:xfrm>
            </p:contentPart>
          </mc:Choice>
          <mc:Fallback>
            <p:pic>
              <p:nvPicPr>
                <p:cNvPr id="141" name="Freihand 140">
                  <a:extLst>
                    <a:ext uri="{FF2B5EF4-FFF2-40B4-BE49-F238E27FC236}">
                      <a16:creationId xmlns:a16="http://schemas.microsoft.com/office/drawing/2014/main" id="{D0C19FA8-1E7D-4AAD-8770-23A9FEF8F9CC}"/>
                    </a:ext>
                  </a:extLst>
                </p:cNvPr>
                <p:cNvPicPr/>
                <p:nvPr/>
              </p:nvPicPr>
              <p:blipFill>
                <a:blip r:embed="rId232"/>
                <a:stretch>
                  <a:fillRect/>
                </a:stretch>
              </p:blipFill>
              <p:spPr>
                <a:xfrm>
                  <a:off x="4636362" y="5219765"/>
                  <a:ext cx="1634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Freihand 141">
                  <a:extLst>
                    <a:ext uri="{FF2B5EF4-FFF2-40B4-BE49-F238E27FC236}">
                      <a16:creationId xmlns:a16="http://schemas.microsoft.com/office/drawing/2014/main" id="{1072D3B1-43ED-4166-A18A-DF71E1C3C6DF}"/>
                    </a:ext>
                  </a:extLst>
                </p14:cNvPr>
                <p14:cNvContentPartPr/>
                <p14:nvPr/>
              </p14:nvContentPartPr>
              <p14:xfrm>
                <a:off x="4723122" y="4293125"/>
                <a:ext cx="224640" cy="141120"/>
              </p14:xfrm>
            </p:contentPart>
          </mc:Choice>
          <mc:Fallback>
            <p:pic>
              <p:nvPicPr>
                <p:cNvPr id="142" name="Freihand 141">
                  <a:extLst>
                    <a:ext uri="{FF2B5EF4-FFF2-40B4-BE49-F238E27FC236}">
                      <a16:creationId xmlns:a16="http://schemas.microsoft.com/office/drawing/2014/main" id="{1072D3B1-43ED-4166-A18A-DF71E1C3C6DF}"/>
                    </a:ext>
                  </a:extLst>
                </p:cNvPr>
                <p:cNvPicPr/>
                <p:nvPr/>
              </p:nvPicPr>
              <p:blipFill>
                <a:blip r:embed="rId234"/>
                <a:stretch>
                  <a:fillRect/>
                </a:stretch>
              </p:blipFill>
              <p:spPr>
                <a:xfrm>
                  <a:off x="4718802" y="4288805"/>
                  <a:ext cx="233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4" name="Freihand 143">
                  <a:extLst>
                    <a:ext uri="{FF2B5EF4-FFF2-40B4-BE49-F238E27FC236}">
                      <a16:creationId xmlns:a16="http://schemas.microsoft.com/office/drawing/2014/main" id="{E54BD82E-3498-4D85-A576-F7BE679FC876}"/>
                    </a:ext>
                  </a:extLst>
                </p14:cNvPr>
                <p14:cNvContentPartPr/>
                <p14:nvPr/>
              </p14:nvContentPartPr>
              <p14:xfrm>
                <a:off x="4605762" y="4311125"/>
                <a:ext cx="108000" cy="151200"/>
              </p14:xfrm>
            </p:contentPart>
          </mc:Choice>
          <mc:Fallback>
            <p:pic>
              <p:nvPicPr>
                <p:cNvPr id="144" name="Freihand 143">
                  <a:extLst>
                    <a:ext uri="{FF2B5EF4-FFF2-40B4-BE49-F238E27FC236}">
                      <a16:creationId xmlns:a16="http://schemas.microsoft.com/office/drawing/2014/main" id="{E54BD82E-3498-4D85-A576-F7BE679FC876}"/>
                    </a:ext>
                  </a:extLst>
                </p:cNvPr>
                <p:cNvPicPr/>
                <p:nvPr/>
              </p:nvPicPr>
              <p:blipFill>
                <a:blip r:embed="rId236"/>
                <a:stretch>
                  <a:fillRect/>
                </a:stretch>
              </p:blipFill>
              <p:spPr>
                <a:xfrm>
                  <a:off x="4601442" y="4306805"/>
                  <a:ext cx="116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5" name="Freihand 144">
                  <a:extLst>
                    <a:ext uri="{FF2B5EF4-FFF2-40B4-BE49-F238E27FC236}">
                      <a16:creationId xmlns:a16="http://schemas.microsoft.com/office/drawing/2014/main" id="{407DB730-F381-4550-812C-030C94E7C775}"/>
                    </a:ext>
                  </a:extLst>
                </p14:cNvPr>
                <p14:cNvContentPartPr/>
                <p14:nvPr/>
              </p14:nvContentPartPr>
              <p14:xfrm>
                <a:off x="6061602" y="5426405"/>
                <a:ext cx="102240" cy="77400"/>
              </p14:xfrm>
            </p:contentPart>
          </mc:Choice>
          <mc:Fallback>
            <p:pic>
              <p:nvPicPr>
                <p:cNvPr id="145" name="Freihand 144">
                  <a:extLst>
                    <a:ext uri="{FF2B5EF4-FFF2-40B4-BE49-F238E27FC236}">
                      <a16:creationId xmlns:a16="http://schemas.microsoft.com/office/drawing/2014/main" id="{407DB730-F381-4550-812C-030C94E7C775}"/>
                    </a:ext>
                  </a:extLst>
                </p:cNvPr>
                <p:cNvPicPr/>
                <p:nvPr/>
              </p:nvPicPr>
              <p:blipFill>
                <a:blip r:embed="rId238"/>
                <a:stretch>
                  <a:fillRect/>
                </a:stretch>
              </p:blipFill>
              <p:spPr>
                <a:xfrm>
                  <a:off x="6057282" y="5422085"/>
                  <a:ext cx="11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6" name="Freihand 145">
                  <a:extLst>
                    <a:ext uri="{FF2B5EF4-FFF2-40B4-BE49-F238E27FC236}">
                      <a16:creationId xmlns:a16="http://schemas.microsoft.com/office/drawing/2014/main" id="{4FD6D5DF-D13A-4C2B-87FD-13F285DD1938}"/>
                    </a:ext>
                  </a:extLst>
                </p14:cNvPr>
                <p14:cNvContentPartPr/>
                <p14:nvPr/>
              </p14:nvContentPartPr>
              <p14:xfrm>
                <a:off x="6120282" y="5487245"/>
                <a:ext cx="78120" cy="115200"/>
              </p14:xfrm>
            </p:contentPart>
          </mc:Choice>
          <mc:Fallback>
            <p:pic>
              <p:nvPicPr>
                <p:cNvPr id="146" name="Freihand 145">
                  <a:extLst>
                    <a:ext uri="{FF2B5EF4-FFF2-40B4-BE49-F238E27FC236}">
                      <a16:creationId xmlns:a16="http://schemas.microsoft.com/office/drawing/2014/main" id="{4FD6D5DF-D13A-4C2B-87FD-13F285DD1938}"/>
                    </a:ext>
                  </a:extLst>
                </p:cNvPr>
                <p:cNvPicPr/>
                <p:nvPr/>
              </p:nvPicPr>
              <p:blipFill>
                <a:blip r:embed="rId240"/>
                <a:stretch>
                  <a:fillRect/>
                </a:stretch>
              </p:blipFill>
              <p:spPr>
                <a:xfrm>
                  <a:off x="6115962" y="5482925"/>
                  <a:ext cx="86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7" name="Freihand 146">
                  <a:extLst>
                    <a:ext uri="{FF2B5EF4-FFF2-40B4-BE49-F238E27FC236}">
                      <a16:creationId xmlns:a16="http://schemas.microsoft.com/office/drawing/2014/main" id="{BEE7ED59-1CFB-421A-8600-98C5B98AD7B1}"/>
                    </a:ext>
                  </a:extLst>
                </p14:cNvPr>
                <p14:cNvContentPartPr/>
                <p14:nvPr/>
              </p14:nvContentPartPr>
              <p14:xfrm>
                <a:off x="5135682" y="4379525"/>
                <a:ext cx="820080" cy="722520"/>
              </p14:xfrm>
            </p:contentPart>
          </mc:Choice>
          <mc:Fallback>
            <p:pic>
              <p:nvPicPr>
                <p:cNvPr id="147" name="Freihand 146">
                  <a:extLst>
                    <a:ext uri="{FF2B5EF4-FFF2-40B4-BE49-F238E27FC236}">
                      <a16:creationId xmlns:a16="http://schemas.microsoft.com/office/drawing/2014/main" id="{BEE7ED59-1CFB-421A-8600-98C5B98AD7B1}"/>
                    </a:ext>
                  </a:extLst>
                </p:cNvPr>
                <p:cNvPicPr/>
                <p:nvPr/>
              </p:nvPicPr>
              <p:blipFill>
                <a:blip r:embed="rId242"/>
                <a:stretch>
                  <a:fillRect/>
                </a:stretch>
              </p:blipFill>
              <p:spPr>
                <a:xfrm>
                  <a:off x="5131362" y="4375205"/>
                  <a:ext cx="82872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Freihand 147">
                  <a:extLst>
                    <a:ext uri="{FF2B5EF4-FFF2-40B4-BE49-F238E27FC236}">
                      <a16:creationId xmlns:a16="http://schemas.microsoft.com/office/drawing/2014/main" id="{FCA94C1C-8A29-46FA-B28E-8C443FF5B8AB}"/>
                    </a:ext>
                  </a:extLst>
                </p14:cNvPr>
                <p14:cNvContentPartPr/>
                <p14:nvPr/>
              </p14:nvContentPartPr>
              <p14:xfrm>
                <a:off x="5127042" y="4416245"/>
                <a:ext cx="839520" cy="658440"/>
              </p14:xfrm>
            </p:contentPart>
          </mc:Choice>
          <mc:Fallback>
            <p:pic>
              <p:nvPicPr>
                <p:cNvPr id="148" name="Freihand 147">
                  <a:extLst>
                    <a:ext uri="{FF2B5EF4-FFF2-40B4-BE49-F238E27FC236}">
                      <a16:creationId xmlns:a16="http://schemas.microsoft.com/office/drawing/2014/main" id="{FCA94C1C-8A29-46FA-B28E-8C443FF5B8AB}"/>
                    </a:ext>
                  </a:extLst>
                </p:cNvPr>
                <p:cNvPicPr/>
                <p:nvPr/>
              </p:nvPicPr>
              <p:blipFill>
                <a:blip r:embed="rId244"/>
                <a:stretch>
                  <a:fillRect/>
                </a:stretch>
              </p:blipFill>
              <p:spPr>
                <a:xfrm>
                  <a:off x="5122722" y="4411925"/>
                  <a:ext cx="84816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Freihand 149">
                  <a:extLst>
                    <a:ext uri="{FF2B5EF4-FFF2-40B4-BE49-F238E27FC236}">
                      <a16:creationId xmlns:a16="http://schemas.microsoft.com/office/drawing/2014/main" id="{AB246F7E-E13F-4945-A326-693368726B32}"/>
                    </a:ext>
                  </a:extLst>
                </p14:cNvPr>
                <p14:cNvContentPartPr/>
                <p14:nvPr/>
              </p14:nvContentPartPr>
              <p14:xfrm>
                <a:off x="6187962" y="4301765"/>
                <a:ext cx="68760" cy="82080"/>
              </p14:xfrm>
            </p:contentPart>
          </mc:Choice>
          <mc:Fallback>
            <p:pic>
              <p:nvPicPr>
                <p:cNvPr id="150" name="Freihand 149">
                  <a:extLst>
                    <a:ext uri="{FF2B5EF4-FFF2-40B4-BE49-F238E27FC236}">
                      <a16:creationId xmlns:a16="http://schemas.microsoft.com/office/drawing/2014/main" id="{AB246F7E-E13F-4945-A326-693368726B32}"/>
                    </a:ext>
                  </a:extLst>
                </p:cNvPr>
                <p:cNvPicPr/>
                <p:nvPr/>
              </p:nvPicPr>
              <p:blipFill>
                <a:blip r:embed="rId246"/>
                <a:stretch>
                  <a:fillRect/>
                </a:stretch>
              </p:blipFill>
              <p:spPr>
                <a:xfrm>
                  <a:off x="6183642" y="4297445"/>
                  <a:ext cx="77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Freihand 150">
                  <a:extLst>
                    <a:ext uri="{FF2B5EF4-FFF2-40B4-BE49-F238E27FC236}">
                      <a16:creationId xmlns:a16="http://schemas.microsoft.com/office/drawing/2014/main" id="{F580E316-ED20-45AE-A73F-44CE81704735}"/>
                    </a:ext>
                  </a:extLst>
                </p14:cNvPr>
                <p14:cNvContentPartPr/>
                <p14:nvPr/>
              </p14:nvContentPartPr>
              <p14:xfrm>
                <a:off x="6213882" y="4301405"/>
                <a:ext cx="78120" cy="81720"/>
              </p14:xfrm>
            </p:contentPart>
          </mc:Choice>
          <mc:Fallback>
            <p:pic>
              <p:nvPicPr>
                <p:cNvPr id="151" name="Freihand 150">
                  <a:extLst>
                    <a:ext uri="{FF2B5EF4-FFF2-40B4-BE49-F238E27FC236}">
                      <a16:creationId xmlns:a16="http://schemas.microsoft.com/office/drawing/2014/main" id="{F580E316-ED20-45AE-A73F-44CE81704735}"/>
                    </a:ext>
                  </a:extLst>
                </p:cNvPr>
                <p:cNvPicPr/>
                <p:nvPr/>
              </p:nvPicPr>
              <p:blipFill>
                <a:blip r:embed="rId248"/>
                <a:stretch>
                  <a:fillRect/>
                </a:stretch>
              </p:blipFill>
              <p:spPr>
                <a:xfrm>
                  <a:off x="6209562" y="4297085"/>
                  <a:ext cx="86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2" name="Freihand 151">
                  <a:extLst>
                    <a:ext uri="{FF2B5EF4-FFF2-40B4-BE49-F238E27FC236}">
                      <a16:creationId xmlns:a16="http://schemas.microsoft.com/office/drawing/2014/main" id="{104C9D76-2801-41ED-8017-D7785CF4EE22}"/>
                    </a:ext>
                  </a:extLst>
                </p14:cNvPr>
                <p14:cNvContentPartPr/>
                <p14:nvPr/>
              </p14:nvContentPartPr>
              <p14:xfrm>
                <a:off x="6290922" y="4290965"/>
                <a:ext cx="88920" cy="117720"/>
              </p14:xfrm>
            </p:contentPart>
          </mc:Choice>
          <mc:Fallback>
            <p:pic>
              <p:nvPicPr>
                <p:cNvPr id="152" name="Freihand 151">
                  <a:extLst>
                    <a:ext uri="{FF2B5EF4-FFF2-40B4-BE49-F238E27FC236}">
                      <a16:creationId xmlns:a16="http://schemas.microsoft.com/office/drawing/2014/main" id="{104C9D76-2801-41ED-8017-D7785CF4EE22}"/>
                    </a:ext>
                  </a:extLst>
                </p:cNvPr>
                <p:cNvPicPr/>
                <p:nvPr/>
              </p:nvPicPr>
              <p:blipFill>
                <a:blip r:embed="rId250"/>
                <a:stretch>
                  <a:fillRect/>
                </a:stretch>
              </p:blipFill>
              <p:spPr>
                <a:xfrm>
                  <a:off x="6286602" y="4286645"/>
                  <a:ext cx="97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3" name="Freihand 152">
                  <a:extLst>
                    <a:ext uri="{FF2B5EF4-FFF2-40B4-BE49-F238E27FC236}">
                      <a16:creationId xmlns:a16="http://schemas.microsoft.com/office/drawing/2014/main" id="{DAE9152B-48B2-4515-AF0C-D5E48D433C0F}"/>
                    </a:ext>
                  </a:extLst>
                </p14:cNvPr>
                <p14:cNvContentPartPr/>
                <p14:nvPr/>
              </p14:nvContentPartPr>
              <p14:xfrm>
                <a:off x="6146202" y="5047325"/>
                <a:ext cx="61920" cy="103320"/>
              </p14:xfrm>
            </p:contentPart>
          </mc:Choice>
          <mc:Fallback>
            <p:pic>
              <p:nvPicPr>
                <p:cNvPr id="153" name="Freihand 152">
                  <a:extLst>
                    <a:ext uri="{FF2B5EF4-FFF2-40B4-BE49-F238E27FC236}">
                      <a16:creationId xmlns:a16="http://schemas.microsoft.com/office/drawing/2014/main" id="{DAE9152B-48B2-4515-AF0C-D5E48D433C0F}"/>
                    </a:ext>
                  </a:extLst>
                </p:cNvPr>
                <p:cNvPicPr/>
                <p:nvPr/>
              </p:nvPicPr>
              <p:blipFill>
                <a:blip r:embed="rId252"/>
                <a:stretch>
                  <a:fillRect/>
                </a:stretch>
              </p:blipFill>
              <p:spPr>
                <a:xfrm>
                  <a:off x="6141882" y="5043005"/>
                  <a:ext cx="70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4" name="Freihand 153">
                  <a:extLst>
                    <a:ext uri="{FF2B5EF4-FFF2-40B4-BE49-F238E27FC236}">
                      <a16:creationId xmlns:a16="http://schemas.microsoft.com/office/drawing/2014/main" id="{CDAC6917-B46C-428E-AC81-24ADCDC154A3}"/>
                    </a:ext>
                  </a:extLst>
                </p14:cNvPr>
                <p14:cNvContentPartPr/>
                <p14:nvPr/>
              </p14:nvContentPartPr>
              <p14:xfrm>
                <a:off x="6207042" y="5048045"/>
                <a:ext cx="31680" cy="110520"/>
              </p14:xfrm>
            </p:contentPart>
          </mc:Choice>
          <mc:Fallback>
            <p:pic>
              <p:nvPicPr>
                <p:cNvPr id="154" name="Freihand 153">
                  <a:extLst>
                    <a:ext uri="{FF2B5EF4-FFF2-40B4-BE49-F238E27FC236}">
                      <a16:creationId xmlns:a16="http://schemas.microsoft.com/office/drawing/2014/main" id="{CDAC6917-B46C-428E-AC81-24ADCDC154A3}"/>
                    </a:ext>
                  </a:extLst>
                </p:cNvPr>
                <p:cNvPicPr/>
                <p:nvPr/>
              </p:nvPicPr>
              <p:blipFill>
                <a:blip r:embed="rId254"/>
                <a:stretch>
                  <a:fillRect/>
                </a:stretch>
              </p:blipFill>
              <p:spPr>
                <a:xfrm>
                  <a:off x="6202722" y="5043725"/>
                  <a:ext cx="40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5" name="Freihand 154">
                  <a:extLst>
                    <a:ext uri="{FF2B5EF4-FFF2-40B4-BE49-F238E27FC236}">
                      <a16:creationId xmlns:a16="http://schemas.microsoft.com/office/drawing/2014/main" id="{2AF62D4C-AFC5-475D-BCDE-DC0FA8EAD173}"/>
                    </a:ext>
                  </a:extLst>
                </p14:cNvPr>
                <p14:cNvContentPartPr/>
                <p14:nvPr/>
              </p14:nvContentPartPr>
              <p14:xfrm>
                <a:off x="6146202" y="5113925"/>
                <a:ext cx="104760" cy="14760"/>
              </p14:xfrm>
            </p:contentPart>
          </mc:Choice>
          <mc:Fallback>
            <p:pic>
              <p:nvPicPr>
                <p:cNvPr id="155" name="Freihand 154">
                  <a:extLst>
                    <a:ext uri="{FF2B5EF4-FFF2-40B4-BE49-F238E27FC236}">
                      <a16:creationId xmlns:a16="http://schemas.microsoft.com/office/drawing/2014/main" id="{2AF62D4C-AFC5-475D-BCDE-DC0FA8EAD173}"/>
                    </a:ext>
                  </a:extLst>
                </p:cNvPr>
                <p:cNvPicPr/>
                <p:nvPr/>
              </p:nvPicPr>
              <p:blipFill>
                <a:blip r:embed="rId256"/>
                <a:stretch>
                  <a:fillRect/>
                </a:stretch>
              </p:blipFill>
              <p:spPr>
                <a:xfrm>
                  <a:off x="6141882" y="5109605"/>
                  <a:ext cx="113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6" name="Freihand 155">
                  <a:extLst>
                    <a:ext uri="{FF2B5EF4-FFF2-40B4-BE49-F238E27FC236}">
                      <a16:creationId xmlns:a16="http://schemas.microsoft.com/office/drawing/2014/main" id="{3CF2E6C6-DA9F-4EA9-B0B6-BA0C14440769}"/>
                    </a:ext>
                  </a:extLst>
                </p14:cNvPr>
                <p14:cNvContentPartPr/>
                <p14:nvPr/>
              </p14:nvContentPartPr>
              <p14:xfrm>
                <a:off x="6271122" y="5047685"/>
                <a:ext cx="117000" cy="116640"/>
              </p14:xfrm>
            </p:contentPart>
          </mc:Choice>
          <mc:Fallback>
            <p:pic>
              <p:nvPicPr>
                <p:cNvPr id="156" name="Freihand 155">
                  <a:extLst>
                    <a:ext uri="{FF2B5EF4-FFF2-40B4-BE49-F238E27FC236}">
                      <a16:creationId xmlns:a16="http://schemas.microsoft.com/office/drawing/2014/main" id="{3CF2E6C6-DA9F-4EA9-B0B6-BA0C14440769}"/>
                    </a:ext>
                  </a:extLst>
                </p:cNvPr>
                <p:cNvPicPr/>
                <p:nvPr/>
              </p:nvPicPr>
              <p:blipFill>
                <a:blip r:embed="rId258"/>
                <a:stretch>
                  <a:fillRect/>
                </a:stretch>
              </p:blipFill>
              <p:spPr>
                <a:xfrm>
                  <a:off x="6266802" y="5043365"/>
                  <a:ext cx="125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8" name="Freihand 157">
                  <a:extLst>
                    <a:ext uri="{FF2B5EF4-FFF2-40B4-BE49-F238E27FC236}">
                      <a16:creationId xmlns:a16="http://schemas.microsoft.com/office/drawing/2014/main" id="{16E557A2-A48B-4E42-B73F-78E9381AC679}"/>
                    </a:ext>
                  </a:extLst>
                </p14:cNvPr>
                <p14:cNvContentPartPr/>
                <p14:nvPr/>
              </p14:nvContentPartPr>
              <p14:xfrm>
                <a:off x="5292282" y="4325165"/>
                <a:ext cx="741600" cy="633600"/>
              </p14:xfrm>
            </p:contentPart>
          </mc:Choice>
          <mc:Fallback>
            <p:pic>
              <p:nvPicPr>
                <p:cNvPr id="158" name="Freihand 157">
                  <a:extLst>
                    <a:ext uri="{FF2B5EF4-FFF2-40B4-BE49-F238E27FC236}">
                      <a16:creationId xmlns:a16="http://schemas.microsoft.com/office/drawing/2014/main" id="{16E557A2-A48B-4E42-B73F-78E9381AC679}"/>
                    </a:ext>
                  </a:extLst>
                </p:cNvPr>
                <p:cNvPicPr/>
                <p:nvPr/>
              </p:nvPicPr>
              <p:blipFill>
                <a:blip r:embed="rId260"/>
                <a:stretch>
                  <a:fillRect/>
                </a:stretch>
              </p:blipFill>
              <p:spPr>
                <a:xfrm>
                  <a:off x="5287962" y="4320845"/>
                  <a:ext cx="75024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Freihand 159">
                  <a:extLst>
                    <a:ext uri="{FF2B5EF4-FFF2-40B4-BE49-F238E27FC236}">
                      <a16:creationId xmlns:a16="http://schemas.microsoft.com/office/drawing/2014/main" id="{90B0F013-133B-42CA-82E3-947C2C5C0FB6}"/>
                    </a:ext>
                  </a:extLst>
                </p14:cNvPr>
                <p14:cNvContentPartPr/>
                <p14:nvPr/>
              </p14:nvContentPartPr>
              <p14:xfrm>
                <a:off x="6156642" y="4861925"/>
                <a:ext cx="57600" cy="81360"/>
              </p14:xfrm>
            </p:contentPart>
          </mc:Choice>
          <mc:Fallback>
            <p:pic>
              <p:nvPicPr>
                <p:cNvPr id="160" name="Freihand 159">
                  <a:extLst>
                    <a:ext uri="{FF2B5EF4-FFF2-40B4-BE49-F238E27FC236}">
                      <a16:creationId xmlns:a16="http://schemas.microsoft.com/office/drawing/2014/main" id="{90B0F013-133B-42CA-82E3-947C2C5C0FB6}"/>
                    </a:ext>
                  </a:extLst>
                </p:cNvPr>
                <p:cNvPicPr/>
                <p:nvPr/>
              </p:nvPicPr>
              <p:blipFill>
                <a:blip r:embed="rId262"/>
                <a:stretch>
                  <a:fillRect/>
                </a:stretch>
              </p:blipFill>
              <p:spPr>
                <a:xfrm>
                  <a:off x="6152322" y="4857605"/>
                  <a:ext cx="66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Freihand 160">
                  <a:extLst>
                    <a:ext uri="{FF2B5EF4-FFF2-40B4-BE49-F238E27FC236}">
                      <a16:creationId xmlns:a16="http://schemas.microsoft.com/office/drawing/2014/main" id="{21D60B28-B2EA-4BDE-9937-92B472923F0E}"/>
                    </a:ext>
                  </a:extLst>
                </p14:cNvPr>
                <p14:cNvContentPartPr/>
                <p14:nvPr/>
              </p14:nvContentPartPr>
              <p14:xfrm>
                <a:off x="6194802" y="4852925"/>
                <a:ext cx="30240" cy="84600"/>
              </p14:xfrm>
            </p:contentPart>
          </mc:Choice>
          <mc:Fallback>
            <p:pic>
              <p:nvPicPr>
                <p:cNvPr id="161" name="Freihand 160">
                  <a:extLst>
                    <a:ext uri="{FF2B5EF4-FFF2-40B4-BE49-F238E27FC236}">
                      <a16:creationId xmlns:a16="http://schemas.microsoft.com/office/drawing/2014/main" id="{21D60B28-B2EA-4BDE-9937-92B472923F0E}"/>
                    </a:ext>
                  </a:extLst>
                </p:cNvPr>
                <p:cNvPicPr/>
                <p:nvPr/>
              </p:nvPicPr>
              <p:blipFill>
                <a:blip r:embed="rId264"/>
                <a:stretch>
                  <a:fillRect/>
                </a:stretch>
              </p:blipFill>
              <p:spPr>
                <a:xfrm>
                  <a:off x="6190482" y="4848605"/>
                  <a:ext cx="38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Freihand 161">
                  <a:extLst>
                    <a:ext uri="{FF2B5EF4-FFF2-40B4-BE49-F238E27FC236}">
                      <a16:creationId xmlns:a16="http://schemas.microsoft.com/office/drawing/2014/main" id="{F7463638-CE72-4909-8D1A-411CC413D00E}"/>
                    </a:ext>
                  </a:extLst>
                </p14:cNvPr>
                <p14:cNvContentPartPr/>
                <p14:nvPr/>
              </p14:nvContentPartPr>
              <p14:xfrm>
                <a:off x="6159162" y="4911605"/>
                <a:ext cx="52560" cy="12600"/>
              </p14:xfrm>
            </p:contentPart>
          </mc:Choice>
          <mc:Fallback>
            <p:pic>
              <p:nvPicPr>
                <p:cNvPr id="162" name="Freihand 161">
                  <a:extLst>
                    <a:ext uri="{FF2B5EF4-FFF2-40B4-BE49-F238E27FC236}">
                      <a16:creationId xmlns:a16="http://schemas.microsoft.com/office/drawing/2014/main" id="{F7463638-CE72-4909-8D1A-411CC413D00E}"/>
                    </a:ext>
                  </a:extLst>
                </p:cNvPr>
                <p:cNvPicPr/>
                <p:nvPr/>
              </p:nvPicPr>
              <p:blipFill>
                <a:blip r:embed="rId266"/>
                <a:stretch>
                  <a:fillRect/>
                </a:stretch>
              </p:blipFill>
              <p:spPr>
                <a:xfrm>
                  <a:off x="6154842" y="4907285"/>
                  <a:ext cx="61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3" name="Freihand 162">
                  <a:extLst>
                    <a:ext uri="{FF2B5EF4-FFF2-40B4-BE49-F238E27FC236}">
                      <a16:creationId xmlns:a16="http://schemas.microsoft.com/office/drawing/2014/main" id="{307FAAA3-922D-49DF-977A-8823F5114916}"/>
                    </a:ext>
                  </a:extLst>
                </p14:cNvPr>
                <p14:cNvContentPartPr/>
                <p14:nvPr/>
              </p14:nvContentPartPr>
              <p14:xfrm>
                <a:off x="6305682" y="4854365"/>
                <a:ext cx="7200" cy="61920"/>
              </p14:xfrm>
            </p:contentPart>
          </mc:Choice>
          <mc:Fallback>
            <p:pic>
              <p:nvPicPr>
                <p:cNvPr id="163" name="Freihand 162">
                  <a:extLst>
                    <a:ext uri="{FF2B5EF4-FFF2-40B4-BE49-F238E27FC236}">
                      <a16:creationId xmlns:a16="http://schemas.microsoft.com/office/drawing/2014/main" id="{307FAAA3-922D-49DF-977A-8823F5114916}"/>
                    </a:ext>
                  </a:extLst>
                </p:cNvPr>
                <p:cNvPicPr/>
                <p:nvPr/>
              </p:nvPicPr>
              <p:blipFill>
                <a:blip r:embed="rId268"/>
                <a:stretch>
                  <a:fillRect/>
                </a:stretch>
              </p:blipFill>
              <p:spPr>
                <a:xfrm>
                  <a:off x="6301362" y="4850045"/>
                  <a:ext cx="15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4" name="Freihand 163">
                  <a:extLst>
                    <a:ext uri="{FF2B5EF4-FFF2-40B4-BE49-F238E27FC236}">
                      <a16:creationId xmlns:a16="http://schemas.microsoft.com/office/drawing/2014/main" id="{78A0AF29-81A5-4232-97F5-A258B8F9E3F7}"/>
                    </a:ext>
                  </a:extLst>
                </p14:cNvPr>
                <p14:cNvContentPartPr/>
                <p14:nvPr/>
              </p14:nvContentPartPr>
              <p14:xfrm>
                <a:off x="6255282" y="4854005"/>
                <a:ext cx="105480" cy="95040"/>
              </p14:xfrm>
            </p:contentPart>
          </mc:Choice>
          <mc:Fallback>
            <p:pic>
              <p:nvPicPr>
                <p:cNvPr id="164" name="Freihand 163">
                  <a:extLst>
                    <a:ext uri="{FF2B5EF4-FFF2-40B4-BE49-F238E27FC236}">
                      <a16:creationId xmlns:a16="http://schemas.microsoft.com/office/drawing/2014/main" id="{78A0AF29-81A5-4232-97F5-A258B8F9E3F7}"/>
                    </a:ext>
                  </a:extLst>
                </p:cNvPr>
                <p:cNvPicPr/>
                <p:nvPr/>
              </p:nvPicPr>
              <p:blipFill>
                <a:blip r:embed="rId270"/>
                <a:stretch>
                  <a:fillRect/>
                </a:stretch>
              </p:blipFill>
              <p:spPr>
                <a:xfrm>
                  <a:off x="6250962" y="4849685"/>
                  <a:ext cx="114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5" name="Freihand 164">
                  <a:extLst>
                    <a:ext uri="{FF2B5EF4-FFF2-40B4-BE49-F238E27FC236}">
                      <a16:creationId xmlns:a16="http://schemas.microsoft.com/office/drawing/2014/main" id="{FE1B702D-E77C-4FFB-B7EF-F3CD168FCCB6}"/>
                    </a:ext>
                  </a:extLst>
                </p14:cNvPr>
                <p14:cNvContentPartPr/>
                <p14:nvPr/>
              </p14:nvContentPartPr>
              <p14:xfrm>
                <a:off x="6393522" y="4812245"/>
                <a:ext cx="1080" cy="48960"/>
              </p14:xfrm>
            </p:contentPart>
          </mc:Choice>
          <mc:Fallback>
            <p:pic>
              <p:nvPicPr>
                <p:cNvPr id="165" name="Freihand 164">
                  <a:extLst>
                    <a:ext uri="{FF2B5EF4-FFF2-40B4-BE49-F238E27FC236}">
                      <a16:creationId xmlns:a16="http://schemas.microsoft.com/office/drawing/2014/main" id="{FE1B702D-E77C-4FFB-B7EF-F3CD168FCCB6}"/>
                    </a:ext>
                  </a:extLst>
                </p:cNvPr>
                <p:cNvPicPr/>
                <p:nvPr/>
              </p:nvPicPr>
              <p:blipFill>
                <a:blip r:embed="rId272"/>
                <a:stretch>
                  <a:fillRect/>
                </a:stretch>
              </p:blipFill>
              <p:spPr>
                <a:xfrm>
                  <a:off x="6389202" y="4807925"/>
                  <a:ext cx="9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 name="Freihand 166">
                  <a:extLst>
                    <a:ext uri="{FF2B5EF4-FFF2-40B4-BE49-F238E27FC236}">
                      <a16:creationId xmlns:a16="http://schemas.microsoft.com/office/drawing/2014/main" id="{1F881001-496E-4ADD-992D-2825CAA3BCEB}"/>
                    </a:ext>
                  </a:extLst>
                </p14:cNvPr>
                <p14:cNvContentPartPr/>
                <p14:nvPr/>
              </p14:nvContentPartPr>
              <p14:xfrm>
                <a:off x="5533482" y="4764725"/>
                <a:ext cx="18720" cy="285480"/>
              </p14:xfrm>
            </p:contentPart>
          </mc:Choice>
          <mc:Fallback>
            <p:pic>
              <p:nvPicPr>
                <p:cNvPr id="167" name="Freihand 166">
                  <a:extLst>
                    <a:ext uri="{FF2B5EF4-FFF2-40B4-BE49-F238E27FC236}">
                      <a16:creationId xmlns:a16="http://schemas.microsoft.com/office/drawing/2014/main" id="{1F881001-496E-4ADD-992D-2825CAA3BCEB}"/>
                    </a:ext>
                  </a:extLst>
                </p:cNvPr>
                <p:cNvPicPr/>
                <p:nvPr/>
              </p:nvPicPr>
              <p:blipFill>
                <a:blip r:embed="rId274"/>
                <a:stretch>
                  <a:fillRect/>
                </a:stretch>
              </p:blipFill>
              <p:spPr>
                <a:xfrm>
                  <a:off x="5529162" y="4760405"/>
                  <a:ext cx="273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8" name="Freihand 167">
                  <a:extLst>
                    <a:ext uri="{FF2B5EF4-FFF2-40B4-BE49-F238E27FC236}">
                      <a16:creationId xmlns:a16="http://schemas.microsoft.com/office/drawing/2014/main" id="{6F5E7CE4-678C-4049-A8A7-D86C4E6314B7}"/>
                    </a:ext>
                  </a:extLst>
                </p14:cNvPr>
                <p14:cNvContentPartPr/>
                <p14:nvPr/>
              </p14:nvContentPartPr>
              <p14:xfrm>
                <a:off x="5553642" y="5205365"/>
                <a:ext cx="14760" cy="160200"/>
              </p14:xfrm>
            </p:contentPart>
          </mc:Choice>
          <mc:Fallback>
            <p:pic>
              <p:nvPicPr>
                <p:cNvPr id="168" name="Freihand 167">
                  <a:extLst>
                    <a:ext uri="{FF2B5EF4-FFF2-40B4-BE49-F238E27FC236}">
                      <a16:creationId xmlns:a16="http://schemas.microsoft.com/office/drawing/2014/main" id="{6F5E7CE4-678C-4049-A8A7-D86C4E6314B7}"/>
                    </a:ext>
                  </a:extLst>
                </p:cNvPr>
                <p:cNvPicPr/>
                <p:nvPr/>
              </p:nvPicPr>
              <p:blipFill>
                <a:blip r:embed="rId276"/>
                <a:stretch>
                  <a:fillRect/>
                </a:stretch>
              </p:blipFill>
              <p:spPr>
                <a:xfrm>
                  <a:off x="5549322" y="5201045"/>
                  <a:ext cx="23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9" name="Freihand 168">
                  <a:extLst>
                    <a:ext uri="{FF2B5EF4-FFF2-40B4-BE49-F238E27FC236}">
                      <a16:creationId xmlns:a16="http://schemas.microsoft.com/office/drawing/2014/main" id="{1054F283-03AF-496A-95E3-3216B917D15D}"/>
                    </a:ext>
                  </a:extLst>
                </p14:cNvPr>
                <p14:cNvContentPartPr/>
                <p14:nvPr/>
              </p14:nvContentPartPr>
              <p14:xfrm>
                <a:off x="5653722" y="4615685"/>
                <a:ext cx="9360" cy="105480"/>
              </p14:xfrm>
            </p:contentPart>
          </mc:Choice>
          <mc:Fallback>
            <p:pic>
              <p:nvPicPr>
                <p:cNvPr id="169" name="Freihand 168">
                  <a:extLst>
                    <a:ext uri="{FF2B5EF4-FFF2-40B4-BE49-F238E27FC236}">
                      <a16:creationId xmlns:a16="http://schemas.microsoft.com/office/drawing/2014/main" id="{1054F283-03AF-496A-95E3-3216B917D15D}"/>
                    </a:ext>
                  </a:extLst>
                </p:cNvPr>
                <p:cNvPicPr/>
                <p:nvPr/>
              </p:nvPicPr>
              <p:blipFill>
                <a:blip r:embed="rId278"/>
                <a:stretch>
                  <a:fillRect/>
                </a:stretch>
              </p:blipFill>
              <p:spPr>
                <a:xfrm>
                  <a:off x="5649402" y="4611365"/>
                  <a:ext cx="1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0" name="Freihand 169">
                  <a:extLst>
                    <a:ext uri="{FF2B5EF4-FFF2-40B4-BE49-F238E27FC236}">
                      <a16:creationId xmlns:a16="http://schemas.microsoft.com/office/drawing/2014/main" id="{CECC41E2-0743-4FE6-8926-14258ECF59C9}"/>
                    </a:ext>
                  </a:extLst>
                </p14:cNvPr>
                <p14:cNvContentPartPr/>
                <p14:nvPr/>
              </p14:nvContentPartPr>
              <p14:xfrm>
                <a:off x="5668482" y="4770125"/>
                <a:ext cx="16920" cy="299880"/>
              </p14:xfrm>
            </p:contentPart>
          </mc:Choice>
          <mc:Fallback>
            <p:pic>
              <p:nvPicPr>
                <p:cNvPr id="170" name="Freihand 169">
                  <a:extLst>
                    <a:ext uri="{FF2B5EF4-FFF2-40B4-BE49-F238E27FC236}">
                      <a16:creationId xmlns:a16="http://schemas.microsoft.com/office/drawing/2014/main" id="{CECC41E2-0743-4FE6-8926-14258ECF59C9}"/>
                    </a:ext>
                  </a:extLst>
                </p:cNvPr>
                <p:cNvPicPr/>
                <p:nvPr/>
              </p:nvPicPr>
              <p:blipFill>
                <a:blip r:embed="rId280"/>
                <a:stretch>
                  <a:fillRect/>
                </a:stretch>
              </p:blipFill>
              <p:spPr>
                <a:xfrm>
                  <a:off x="5664162" y="4765805"/>
                  <a:ext cx="255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1" name="Freihand 170">
                  <a:extLst>
                    <a:ext uri="{FF2B5EF4-FFF2-40B4-BE49-F238E27FC236}">
                      <a16:creationId xmlns:a16="http://schemas.microsoft.com/office/drawing/2014/main" id="{F97C58A0-5F54-4647-B7B5-8B57ADFD5CD5}"/>
                    </a:ext>
                  </a:extLst>
                </p14:cNvPr>
                <p14:cNvContentPartPr/>
                <p14:nvPr/>
              </p14:nvContentPartPr>
              <p14:xfrm>
                <a:off x="5694042" y="5156405"/>
                <a:ext cx="8640" cy="131040"/>
              </p14:xfrm>
            </p:contentPart>
          </mc:Choice>
          <mc:Fallback>
            <p:pic>
              <p:nvPicPr>
                <p:cNvPr id="171" name="Freihand 170">
                  <a:extLst>
                    <a:ext uri="{FF2B5EF4-FFF2-40B4-BE49-F238E27FC236}">
                      <a16:creationId xmlns:a16="http://schemas.microsoft.com/office/drawing/2014/main" id="{F97C58A0-5F54-4647-B7B5-8B57ADFD5CD5}"/>
                    </a:ext>
                  </a:extLst>
                </p:cNvPr>
                <p:cNvPicPr/>
                <p:nvPr/>
              </p:nvPicPr>
              <p:blipFill>
                <a:blip r:embed="rId282"/>
                <a:stretch>
                  <a:fillRect/>
                </a:stretch>
              </p:blipFill>
              <p:spPr>
                <a:xfrm>
                  <a:off x="5689722" y="5152085"/>
                  <a:ext cx="17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3" name="Freihand 172">
                  <a:extLst>
                    <a:ext uri="{FF2B5EF4-FFF2-40B4-BE49-F238E27FC236}">
                      <a16:creationId xmlns:a16="http://schemas.microsoft.com/office/drawing/2014/main" id="{9183A3C0-27DD-45F7-94AC-4F576DCA7AE0}"/>
                    </a:ext>
                  </a:extLst>
                </p14:cNvPr>
                <p14:cNvContentPartPr/>
                <p14:nvPr/>
              </p14:nvContentPartPr>
              <p14:xfrm>
                <a:off x="5485602" y="5464565"/>
                <a:ext cx="52560" cy="49320"/>
              </p14:xfrm>
            </p:contentPart>
          </mc:Choice>
          <mc:Fallback>
            <p:pic>
              <p:nvPicPr>
                <p:cNvPr id="173" name="Freihand 172">
                  <a:extLst>
                    <a:ext uri="{FF2B5EF4-FFF2-40B4-BE49-F238E27FC236}">
                      <a16:creationId xmlns:a16="http://schemas.microsoft.com/office/drawing/2014/main" id="{9183A3C0-27DD-45F7-94AC-4F576DCA7AE0}"/>
                    </a:ext>
                  </a:extLst>
                </p:cNvPr>
                <p:cNvPicPr/>
                <p:nvPr/>
              </p:nvPicPr>
              <p:blipFill>
                <a:blip r:embed="rId284"/>
                <a:stretch>
                  <a:fillRect/>
                </a:stretch>
              </p:blipFill>
              <p:spPr>
                <a:xfrm>
                  <a:off x="5481282" y="5460245"/>
                  <a:ext cx="61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 name="Freihand 173">
                  <a:extLst>
                    <a:ext uri="{FF2B5EF4-FFF2-40B4-BE49-F238E27FC236}">
                      <a16:creationId xmlns:a16="http://schemas.microsoft.com/office/drawing/2014/main" id="{BB6B4E93-1A0B-44D6-BE5D-0499DEF63E0C}"/>
                    </a:ext>
                  </a:extLst>
                </p14:cNvPr>
                <p14:cNvContentPartPr/>
                <p14:nvPr/>
              </p14:nvContentPartPr>
              <p14:xfrm>
                <a:off x="5509722" y="5461325"/>
                <a:ext cx="45720" cy="136440"/>
              </p14:xfrm>
            </p:contentPart>
          </mc:Choice>
          <mc:Fallback>
            <p:pic>
              <p:nvPicPr>
                <p:cNvPr id="174" name="Freihand 173">
                  <a:extLst>
                    <a:ext uri="{FF2B5EF4-FFF2-40B4-BE49-F238E27FC236}">
                      <a16:creationId xmlns:a16="http://schemas.microsoft.com/office/drawing/2014/main" id="{BB6B4E93-1A0B-44D6-BE5D-0499DEF63E0C}"/>
                    </a:ext>
                  </a:extLst>
                </p:cNvPr>
                <p:cNvPicPr/>
                <p:nvPr/>
              </p:nvPicPr>
              <p:blipFill>
                <a:blip r:embed="rId286"/>
                <a:stretch>
                  <a:fillRect/>
                </a:stretch>
              </p:blipFill>
              <p:spPr>
                <a:xfrm>
                  <a:off x="5505402" y="5457005"/>
                  <a:ext cx="5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6" name="Freihand 175">
                  <a:extLst>
                    <a:ext uri="{FF2B5EF4-FFF2-40B4-BE49-F238E27FC236}">
                      <a16:creationId xmlns:a16="http://schemas.microsoft.com/office/drawing/2014/main" id="{6B1430FD-7746-4950-BCF1-099B8D5FD584}"/>
                    </a:ext>
                  </a:extLst>
                </p14:cNvPr>
                <p14:cNvContentPartPr/>
                <p14:nvPr/>
              </p14:nvContentPartPr>
              <p14:xfrm>
                <a:off x="5662722" y="5476445"/>
                <a:ext cx="68040" cy="24840"/>
              </p14:xfrm>
            </p:contentPart>
          </mc:Choice>
          <mc:Fallback>
            <p:pic>
              <p:nvPicPr>
                <p:cNvPr id="176" name="Freihand 175">
                  <a:extLst>
                    <a:ext uri="{FF2B5EF4-FFF2-40B4-BE49-F238E27FC236}">
                      <a16:creationId xmlns:a16="http://schemas.microsoft.com/office/drawing/2014/main" id="{6B1430FD-7746-4950-BCF1-099B8D5FD584}"/>
                    </a:ext>
                  </a:extLst>
                </p:cNvPr>
                <p:cNvPicPr/>
                <p:nvPr/>
              </p:nvPicPr>
              <p:blipFill>
                <a:blip r:embed="rId288"/>
                <a:stretch>
                  <a:fillRect/>
                </a:stretch>
              </p:blipFill>
              <p:spPr>
                <a:xfrm>
                  <a:off x="5658402" y="5472125"/>
                  <a:ext cx="76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7" name="Freihand 176">
                  <a:extLst>
                    <a:ext uri="{FF2B5EF4-FFF2-40B4-BE49-F238E27FC236}">
                      <a16:creationId xmlns:a16="http://schemas.microsoft.com/office/drawing/2014/main" id="{D91A5B5C-B6D7-4921-932B-BCC8805B7D6F}"/>
                    </a:ext>
                  </a:extLst>
                </p14:cNvPr>
                <p14:cNvContentPartPr/>
                <p14:nvPr/>
              </p14:nvContentPartPr>
              <p14:xfrm>
                <a:off x="5699082" y="5454125"/>
                <a:ext cx="43560" cy="98640"/>
              </p14:xfrm>
            </p:contentPart>
          </mc:Choice>
          <mc:Fallback>
            <p:pic>
              <p:nvPicPr>
                <p:cNvPr id="177" name="Freihand 176">
                  <a:extLst>
                    <a:ext uri="{FF2B5EF4-FFF2-40B4-BE49-F238E27FC236}">
                      <a16:creationId xmlns:a16="http://schemas.microsoft.com/office/drawing/2014/main" id="{D91A5B5C-B6D7-4921-932B-BCC8805B7D6F}"/>
                    </a:ext>
                  </a:extLst>
                </p:cNvPr>
                <p:cNvPicPr/>
                <p:nvPr/>
              </p:nvPicPr>
              <p:blipFill>
                <a:blip r:embed="rId290"/>
                <a:stretch>
                  <a:fillRect/>
                </a:stretch>
              </p:blipFill>
              <p:spPr>
                <a:xfrm>
                  <a:off x="5694762" y="5449805"/>
                  <a:ext cx="52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6277A6FD-D8F1-40E9-B629-E0A259C81D23}"/>
                    </a:ext>
                  </a:extLst>
                </p14:cNvPr>
                <p14:cNvContentPartPr/>
                <p14:nvPr/>
              </p14:nvContentPartPr>
              <p14:xfrm>
                <a:off x="5572002" y="5380685"/>
                <a:ext cx="98280" cy="62280"/>
              </p14:xfrm>
            </p:contentPart>
          </mc:Choice>
          <mc:Fallback>
            <p:pic>
              <p:nvPicPr>
                <p:cNvPr id="178" name="Freihand 177">
                  <a:extLst>
                    <a:ext uri="{FF2B5EF4-FFF2-40B4-BE49-F238E27FC236}">
                      <a16:creationId xmlns:a16="http://schemas.microsoft.com/office/drawing/2014/main" id="{6277A6FD-D8F1-40E9-B629-E0A259C81D23}"/>
                    </a:ext>
                  </a:extLst>
                </p:cNvPr>
                <p:cNvPicPr/>
                <p:nvPr/>
              </p:nvPicPr>
              <p:blipFill>
                <a:blip r:embed="rId292"/>
                <a:stretch>
                  <a:fillRect/>
                </a:stretch>
              </p:blipFill>
              <p:spPr>
                <a:xfrm>
                  <a:off x="5567682" y="5376365"/>
                  <a:ext cx="106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0" name="Freihand 179">
                  <a:extLst>
                    <a:ext uri="{FF2B5EF4-FFF2-40B4-BE49-F238E27FC236}">
                      <a16:creationId xmlns:a16="http://schemas.microsoft.com/office/drawing/2014/main" id="{824A4C43-5DAF-4376-B63A-BD19A2650794}"/>
                    </a:ext>
                  </a:extLst>
                </p14:cNvPr>
                <p14:cNvContentPartPr/>
                <p14:nvPr/>
              </p14:nvContentPartPr>
              <p14:xfrm>
                <a:off x="5556522" y="4189085"/>
                <a:ext cx="37800" cy="93960"/>
              </p14:xfrm>
            </p:contentPart>
          </mc:Choice>
          <mc:Fallback>
            <p:pic>
              <p:nvPicPr>
                <p:cNvPr id="180" name="Freihand 179">
                  <a:extLst>
                    <a:ext uri="{FF2B5EF4-FFF2-40B4-BE49-F238E27FC236}">
                      <a16:creationId xmlns:a16="http://schemas.microsoft.com/office/drawing/2014/main" id="{824A4C43-5DAF-4376-B63A-BD19A2650794}"/>
                    </a:ext>
                  </a:extLst>
                </p:cNvPr>
                <p:cNvPicPr/>
                <p:nvPr/>
              </p:nvPicPr>
              <p:blipFill>
                <a:blip r:embed="rId294"/>
                <a:stretch>
                  <a:fillRect/>
                </a:stretch>
              </p:blipFill>
              <p:spPr>
                <a:xfrm>
                  <a:off x="5552202" y="4184765"/>
                  <a:ext cx="46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1" name="Freihand 180">
                  <a:extLst>
                    <a:ext uri="{FF2B5EF4-FFF2-40B4-BE49-F238E27FC236}">
                      <a16:creationId xmlns:a16="http://schemas.microsoft.com/office/drawing/2014/main" id="{E0FDD889-80DD-4189-A952-A2AF2C8D12F7}"/>
                    </a:ext>
                  </a:extLst>
                </p14:cNvPr>
                <p14:cNvContentPartPr/>
                <p14:nvPr/>
              </p14:nvContentPartPr>
              <p14:xfrm>
                <a:off x="5541762" y="4258565"/>
                <a:ext cx="65880" cy="12600"/>
              </p14:xfrm>
            </p:contentPart>
          </mc:Choice>
          <mc:Fallback>
            <p:pic>
              <p:nvPicPr>
                <p:cNvPr id="181" name="Freihand 180">
                  <a:extLst>
                    <a:ext uri="{FF2B5EF4-FFF2-40B4-BE49-F238E27FC236}">
                      <a16:creationId xmlns:a16="http://schemas.microsoft.com/office/drawing/2014/main" id="{E0FDD889-80DD-4189-A952-A2AF2C8D12F7}"/>
                    </a:ext>
                  </a:extLst>
                </p:cNvPr>
                <p:cNvPicPr/>
                <p:nvPr/>
              </p:nvPicPr>
              <p:blipFill>
                <a:blip r:embed="rId296"/>
                <a:stretch>
                  <a:fillRect/>
                </a:stretch>
              </p:blipFill>
              <p:spPr>
                <a:xfrm>
                  <a:off x="5537442" y="4254245"/>
                  <a:ext cx="74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2" name="Freihand 181">
                  <a:extLst>
                    <a:ext uri="{FF2B5EF4-FFF2-40B4-BE49-F238E27FC236}">
                      <a16:creationId xmlns:a16="http://schemas.microsoft.com/office/drawing/2014/main" id="{B6E47EE5-DCB5-45D6-976F-947C9A16727B}"/>
                    </a:ext>
                  </a:extLst>
                </p14:cNvPr>
                <p14:cNvContentPartPr/>
                <p14:nvPr/>
              </p14:nvContentPartPr>
              <p14:xfrm>
                <a:off x="5655522" y="4179005"/>
                <a:ext cx="82080" cy="104760"/>
              </p14:xfrm>
            </p:contentPart>
          </mc:Choice>
          <mc:Fallback>
            <p:pic>
              <p:nvPicPr>
                <p:cNvPr id="182" name="Freihand 181">
                  <a:extLst>
                    <a:ext uri="{FF2B5EF4-FFF2-40B4-BE49-F238E27FC236}">
                      <a16:creationId xmlns:a16="http://schemas.microsoft.com/office/drawing/2014/main" id="{B6E47EE5-DCB5-45D6-976F-947C9A16727B}"/>
                    </a:ext>
                  </a:extLst>
                </p:cNvPr>
                <p:cNvPicPr/>
                <p:nvPr/>
              </p:nvPicPr>
              <p:blipFill>
                <a:blip r:embed="rId298"/>
                <a:stretch>
                  <a:fillRect/>
                </a:stretch>
              </p:blipFill>
              <p:spPr>
                <a:xfrm>
                  <a:off x="5651202" y="4174685"/>
                  <a:ext cx="90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4" name="Freihand 183">
                  <a:extLst>
                    <a:ext uri="{FF2B5EF4-FFF2-40B4-BE49-F238E27FC236}">
                      <a16:creationId xmlns:a16="http://schemas.microsoft.com/office/drawing/2014/main" id="{276C43F0-BE31-42B6-9CA7-A96DC7489CAB}"/>
                    </a:ext>
                  </a:extLst>
                </p14:cNvPr>
                <p14:cNvContentPartPr/>
                <p14:nvPr/>
              </p14:nvContentPartPr>
              <p14:xfrm>
                <a:off x="5477322" y="4180445"/>
                <a:ext cx="12600" cy="78480"/>
              </p14:xfrm>
            </p:contentPart>
          </mc:Choice>
          <mc:Fallback>
            <p:pic>
              <p:nvPicPr>
                <p:cNvPr id="184" name="Freihand 183">
                  <a:extLst>
                    <a:ext uri="{FF2B5EF4-FFF2-40B4-BE49-F238E27FC236}">
                      <a16:creationId xmlns:a16="http://schemas.microsoft.com/office/drawing/2014/main" id="{276C43F0-BE31-42B6-9CA7-A96DC7489CAB}"/>
                    </a:ext>
                  </a:extLst>
                </p:cNvPr>
                <p:cNvPicPr/>
                <p:nvPr/>
              </p:nvPicPr>
              <p:blipFill>
                <a:blip r:embed="rId300"/>
                <a:stretch>
                  <a:fillRect/>
                </a:stretch>
              </p:blipFill>
              <p:spPr>
                <a:xfrm>
                  <a:off x="5473002" y="4176125"/>
                  <a:ext cx="21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5" name="Freihand 184">
                  <a:extLst>
                    <a:ext uri="{FF2B5EF4-FFF2-40B4-BE49-F238E27FC236}">
                      <a16:creationId xmlns:a16="http://schemas.microsoft.com/office/drawing/2014/main" id="{03391F50-5114-48EF-B1C6-1FF509B77001}"/>
                    </a:ext>
                  </a:extLst>
                </p14:cNvPr>
                <p14:cNvContentPartPr/>
                <p14:nvPr/>
              </p14:nvContentPartPr>
              <p14:xfrm>
                <a:off x="5442402" y="4213565"/>
                <a:ext cx="83160" cy="22680"/>
              </p14:xfrm>
            </p:contentPart>
          </mc:Choice>
          <mc:Fallback>
            <p:pic>
              <p:nvPicPr>
                <p:cNvPr id="185" name="Freihand 184">
                  <a:extLst>
                    <a:ext uri="{FF2B5EF4-FFF2-40B4-BE49-F238E27FC236}">
                      <a16:creationId xmlns:a16="http://schemas.microsoft.com/office/drawing/2014/main" id="{03391F50-5114-48EF-B1C6-1FF509B77001}"/>
                    </a:ext>
                  </a:extLst>
                </p:cNvPr>
                <p:cNvPicPr/>
                <p:nvPr/>
              </p:nvPicPr>
              <p:blipFill>
                <a:blip r:embed="rId302"/>
                <a:stretch>
                  <a:fillRect/>
                </a:stretch>
              </p:blipFill>
              <p:spPr>
                <a:xfrm>
                  <a:off x="5438082" y="4209245"/>
                  <a:ext cx="91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Freihand 186">
                  <a:extLst>
                    <a:ext uri="{FF2B5EF4-FFF2-40B4-BE49-F238E27FC236}">
                      <a16:creationId xmlns:a16="http://schemas.microsoft.com/office/drawing/2014/main" id="{4AE310F8-DE7E-4357-9796-CD605349B0BD}"/>
                    </a:ext>
                  </a:extLst>
                </p14:cNvPr>
                <p14:cNvContentPartPr/>
                <p14:nvPr/>
              </p14:nvContentPartPr>
              <p14:xfrm>
                <a:off x="5776842" y="5399765"/>
                <a:ext cx="23040" cy="28080"/>
              </p14:xfrm>
            </p:contentPart>
          </mc:Choice>
          <mc:Fallback>
            <p:pic>
              <p:nvPicPr>
                <p:cNvPr id="187" name="Freihand 186">
                  <a:extLst>
                    <a:ext uri="{FF2B5EF4-FFF2-40B4-BE49-F238E27FC236}">
                      <a16:creationId xmlns:a16="http://schemas.microsoft.com/office/drawing/2014/main" id="{4AE310F8-DE7E-4357-9796-CD605349B0BD}"/>
                    </a:ext>
                  </a:extLst>
                </p:cNvPr>
                <p:cNvPicPr/>
                <p:nvPr/>
              </p:nvPicPr>
              <p:blipFill>
                <a:blip r:embed="rId304"/>
                <a:stretch>
                  <a:fillRect/>
                </a:stretch>
              </p:blipFill>
              <p:spPr>
                <a:xfrm>
                  <a:off x="5772522" y="5395445"/>
                  <a:ext cx="31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8" name="Freihand 187">
                  <a:extLst>
                    <a:ext uri="{FF2B5EF4-FFF2-40B4-BE49-F238E27FC236}">
                      <a16:creationId xmlns:a16="http://schemas.microsoft.com/office/drawing/2014/main" id="{0F8BF85C-0FE9-42A2-B58E-93A8108526CF}"/>
                    </a:ext>
                  </a:extLst>
                </p14:cNvPr>
                <p14:cNvContentPartPr/>
                <p14:nvPr/>
              </p14:nvContentPartPr>
              <p14:xfrm>
                <a:off x="5779002" y="5409485"/>
                <a:ext cx="65880" cy="58320"/>
              </p14:xfrm>
            </p:contentPart>
          </mc:Choice>
          <mc:Fallback>
            <p:pic>
              <p:nvPicPr>
                <p:cNvPr id="188" name="Freihand 187">
                  <a:extLst>
                    <a:ext uri="{FF2B5EF4-FFF2-40B4-BE49-F238E27FC236}">
                      <a16:creationId xmlns:a16="http://schemas.microsoft.com/office/drawing/2014/main" id="{0F8BF85C-0FE9-42A2-B58E-93A8108526CF}"/>
                    </a:ext>
                  </a:extLst>
                </p:cNvPr>
                <p:cNvPicPr/>
                <p:nvPr/>
              </p:nvPicPr>
              <p:blipFill>
                <a:blip r:embed="rId306"/>
                <a:stretch>
                  <a:fillRect/>
                </a:stretch>
              </p:blipFill>
              <p:spPr>
                <a:xfrm>
                  <a:off x="5774682" y="5405165"/>
                  <a:ext cx="74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9" name="Freihand 188">
                  <a:extLst>
                    <a:ext uri="{FF2B5EF4-FFF2-40B4-BE49-F238E27FC236}">
                      <a16:creationId xmlns:a16="http://schemas.microsoft.com/office/drawing/2014/main" id="{171583D7-0A88-4B53-BEA4-85EED48D0201}"/>
                    </a:ext>
                  </a:extLst>
                </p14:cNvPr>
                <p14:cNvContentPartPr/>
                <p14:nvPr/>
              </p14:nvContentPartPr>
              <p14:xfrm>
                <a:off x="5866842" y="5387525"/>
                <a:ext cx="5760" cy="43920"/>
              </p14:xfrm>
            </p:contentPart>
          </mc:Choice>
          <mc:Fallback>
            <p:pic>
              <p:nvPicPr>
                <p:cNvPr id="189" name="Freihand 188">
                  <a:extLst>
                    <a:ext uri="{FF2B5EF4-FFF2-40B4-BE49-F238E27FC236}">
                      <a16:creationId xmlns:a16="http://schemas.microsoft.com/office/drawing/2014/main" id="{171583D7-0A88-4B53-BEA4-85EED48D0201}"/>
                    </a:ext>
                  </a:extLst>
                </p:cNvPr>
                <p:cNvPicPr/>
                <p:nvPr/>
              </p:nvPicPr>
              <p:blipFill>
                <a:blip r:embed="rId308"/>
                <a:stretch>
                  <a:fillRect/>
                </a:stretch>
              </p:blipFill>
              <p:spPr>
                <a:xfrm>
                  <a:off x="5862522" y="5383205"/>
                  <a:ext cx="14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0" name="Freihand 189">
                  <a:extLst>
                    <a:ext uri="{FF2B5EF4-FFF2-40B4-BE49-F238E27FC236}">
                      <a16:creationId xmlns:a16="http://schemas.microsoft.com/office/drawing/2014/main" id="{DC5DB369-5EAA-4B07-AF6E-4CD89D7D5976}"/>
                    </a:ext>
                  </a:extLst>
                </p14:cNvPr>
                <p14:cNvContentPartPr/>
                <p14:nvPr/>
              </p14:nvContentPartPr>
              <p14:xfrm>
                <a:off x="5565162" y="5184485"/>
                <a:ext cx="33480" cy="70200"/>
              </p14:xfrm>
            </p:contentPart>
          </mc:Choice>
          <mc:Fallback>
            <p:pic>
              <p:nvPicPr>
                <p:cNvPr id="190" name="Freihand 189">
                  <a:extLst>
                    <a:ext uri="{FF2B5EF4-FFF2-40B4-BE49-F238E27FC236}">
                      <a16:creationId xmlns:a16="http://schemas.microsoft.com/office/drawing/2014/main" id="{DC5DB369-5EAA-4B07-AF6E-4CD89D7D5976}"/>
                    </a:ext>
                  </a:extLst>
                </p:cNvPr>
                <p:cNvPicPr/>
                <p:nvPr/>
              </p:nvPicPr>
              <p:blipFill>
                <a:blip r:embed="rId310"/>
                <a:stretch>
                  <a:fillRect/>
                </a:stretch>
              </p:blipFill>
              <p:spPr>
                <a:xfrm>
                  <a:off x="5560842" y="5180165"/>
                  <a:ext cx="42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1" name="Freihand 190">
                  <a:extLst>
                    <a:ext uri="{FF2B5EF4-FFF2-40B4-BE49-F238E27FC236}">
                      <a16:creationId xmlns:a16="http://schemas.microsoft.com/office/drawing/2014/main" id="{DBC02182-B078-497F-9216-29B560A8BF34}"/>
                    </a:ext>
                  </a:extLst>
                </p14:cNvPr>
                <p14:cNvContentPartPr/>
                <p14:nvPr/>
              </p14:nvContentPartPr>
              <p14:xfrm>
                <a:off x="5553642" y="5179085"/>
                <a:ext cx="81360" cy="93600"/>
              </p14:xfrm>
            </p:contentPart>
          </mc:Choice>
          <mc:Fallback>
            <p:pic>
              <p:nvPicPr>
                <p:cNvPr id="191" name="Freihand 190">
                  <a:extLst>
                    <a:ext uri="{FF2B5EF4-FFF2-40B4-BE49-F238E27FC236}">
                      <a16:creationId xmlns:a16="http://schemas.microsoft.com/office/drawing/2014/main" id="{DBC02182-B078-497F-9216-29B560A8BF34}"/>
                    </a:ext>
                  </a:extLst>
                </p:cNvPr>
                <p:cNvPicPr/>
                <p:nvPr/>
              </p:nvPicPr>
              <p:blipFill>
                <a:blip r:embed="rId312"/>
                <a:stretch>
                  <a:fillRect/>
                </a:stretch>
              </p:blipFill>
              <p:spPr>
                <a:xfrm>
                  <a:off x="5549322" y="5174765"/>
                  <a:ext cx="90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3" name="Freihand 192">
                  <a:extLst>
                    <a:ext uri="{FF2B5EF4-FFF2-40B4-BE49-F238E27FC236}">
                      <a16:creationId xmlns:a16="http://schemas.microsoft.com/office/drawing/2014/main" id="{BAC612FE-EF52-4B02-BC5D-FFF544ABA820}"/>
                    </a:ext>
                  </a:extLst>
                </p14:cNvPr>
                <p14:cNvContentPartPr/>
                <p14:nvPr/>
              </p14:nvContentPartPr>
              <p14:xfrm>
                <a:off x="5636082" y="5203565"/>
                <a:ext cx="63360" cy="90360"/>
              </p14:xfrm>
            </p:contentPart>
          </mc:Choice>
          <mc:Fallback>
            <p:pic>
              <p:nvPicPr>
                <p:cNvPr id="193" name="Freihand 192">
                  <a:extLst>
                    <a:ext uri="{FF2B5EF4-FFF2-40B4-BE49-F238E27FC236}">
                      <a16:creationId xmlns:a16="http://schemas.microsoft.com/office/drawing/2014/main" id="{BAC612FE-EF52-4B02-BC5D-FFF544ABA820}"/>
                    </a:ext>
                  </a:extLst>
                </p:cNvPr>
                <p:cNvPicPr/>
                <p:nvPr/>
              </p:nvPicPr>
              <p:blipFill>
                <a:blip r:embed="rId314"/>
                <a:stretch>
                  <a:fillRect/>
                </a:stretch>
              </p:blipFill>
              <p:spPr>
                <a:xfrm>
                  <a:off x="5631762" y="5199245"/>
                  <a:ext cx="72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59" name="Freihand 258">
                  <a:extLst>
                    <a:ext uri="{FF2B5EF4-FFF2-40B4-BE49-F238E27FC236}">
                      <a16:creationId xmlns:a16="http://schemas.microsoft.com/office/drawing/2014/main" id="{B9D88D14-3658-4243-A098-99BC9C89DC3C}"/>
                    </a:ext>
                  </a:extLst>
                </p14:cNvPr>
                <p14:cNvContentPartPr/>
                <p14:nvPr/>
              </p14:nvContentPartPr>
              <p14:xfrm>
                <a:off x="7278402" y="4359725"/>
                <a:ext cx="29160" cy="981360"/>
              </p14:xfrm>
            </p:contentPart>
          </mc:Choice>
          <mc:Fallback>
            <p:pic>
              <p:nvPicPr>
                <p:cNvPr id="259" name="Freihand 258">
                  <a:extLst>
                    <a:ext uri="{FF2B5EF4-FFF2-40B4-BE49-F238E27FC236}">
                      <a16:creationId xmlns:a16="http://schemas.microsoft.com/office/drawing/2014/main" id="{B9D88D14-3658-4243-A098-99BC9C89DC3C}"/>
                    </a:ext>
                  </a:extLst>
                </p:cNvPr>
                <p:cNvPicPr/>
                <p:nvPr/>
              </p:nvPicPr>
              <p:blipFill>
                <a:blip r:embed="rId316"/>
                <a:stretch>
                  <a:fillRect/>
                </a:stretch>
              </p:blipFill>
              <p:spPr>
                <a:xfrm>
                  <a:off x="7274082" y="4355405"/>
                  <a:ext cx="37800" cy="990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60" name="Freihand 259">
                  <a:extLst>
                    <a:ext uri="{FF2B5EF4-FFF2-40B4-BE49-F238E27FC236}">
                      <a16:creationId xmlns:a16="http://schemas.microsoft.com/office/drawing/2014/main" id="{18458B52-AE0C-4E12-8368-A340BCBAA858}"/>
                    </a:ext>
                  </a:extLst>
                </p14:cNvPr>
                <p14:cNvContentPartPr/>
                <p14:nvPr/>
              </p14:nvContentPartPr>
              <p14:xfrm>
                <a:off x="7166082" y="5308685"/>
                <a:ext cx="1220040" cy="16200"/>
              </p14:xfrm>
            </p:contentPart>
          </mc:Choice>
          <mc:Fallback>
            <p:pic>
              <p:nvPicPr>
                <p:cNvPr id="260" name="Freihand 259">
                  <a:extLst>
                    <a:ext uri="{FF2B5EF4-FFF2-40B4-BE49-F238E27FC236}">
                      <a16:creationId xmlns:a16="http://schemas.microsoft.com/office/drawing/2014/main" id="{18458B52-AE0C-4E12-8368-A340BCBAA858}"/>
                    </a:ext>
                  </a:extLst>
                </p:cNvPr>
                <p:cNvPicPr/>
                <p:nvPr/>
              </p:nvPicPr>
              <p:blipFill>
                <a:blip r:embed="rId318"/>
                <a:stretch>
                  <a:fillRect/>
                </a:stretch>
              </p:blipFill>
              <p:spPr>
                <a:xfrm>
                  <a:off x="7161762" y="5304365"/>
                  <a:ext cx="1228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1" name="Freihand 260">
                  <a:extLst>
                    <a:ext uri="{FF2B5EF4-FFF2-40B4-BE49-F238E27FC236}">
                      <a16:creationId xmlns:a16="http://schemas.microsoft.com/office/drawing/2014/main" id="{99DA6D1F-B57B-43C4-9E11-4447DB2A9292}"/>
                    </a:ext>
                  </a:extLst>
                </p14:cNvPr>
                <p14:cNvContentPartPr/>
                <p14:nvPr/>
              </p14:nvContentPartPr>
              <p14:xfrm>
                <a:off x="8352642" y="5248925"/>
                <a:ext cx="123840" cy="137880"/>
              </p14:xfrm>
            </p:contentPart>
          </mc:Choice>
          <mc:Fallback>
            <p:pic>
              <p:nvPicPr>
                <p:cNvPr id="261" name="Freihand 260">
                  <a:extLst>
                    <a:ext uri="{FF2B5EF4-FFF2-40B4-BE49-F238E27FC236}">
                      <a16:creationId xmlns:a16="http://schemas.microsoft.com/office/drawing/2014/main" id="{99DA6D1F-B57B-43C4-9E11-4447DB2A9292}"/>
                    </a:ext>
                  </a:extLst>
                </p:cNvPr>
                <p:cNvPicPr/>
                <p:nvPr/>
              </p:nvPicPr>
              <p:blipFill>
                <a:blip r:embed="rId320"/>
                <a:stretch>
                  <a:fillRect/>
                </a:stretch>
              </p:blipFill>
              <p:spPr>
                <a:xfrm>
                  <a:off x="8348322" y="5244605"/>
                  <a:ext cx="132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2" name="Freihand 261">
                  <a:extLst>
                    <a:ext uri="{FF2B5EF4-FFF2-40B4-BE49-F238E27FC236}">
                      <a16:creationId xmlns:a16="http://schemas.microsoft.com/office/drawing/2014/main" id="{DB26830D-497C-4C42-A11E-F9AF8FB1C750}"/>
                    </a:ext>
                  </a:extLst>
                </p14:cNvPr>
                <p14:cNvContentPartPr/>
                <p14:nvPr/>
              </p14:nvContentPartPr>
              <p14:xfrm>
                <a:off x="7153122" y="4263605"/>
                <a:ext cx="243000" cy="117720"/>
              </p14:xfrm>
            </p:contentPart>
          </mc:Choice>
          <mc:Fallback>
            <p:pic>
              <p:nvPicPr>
                <p:cNvPr id="262" name="Freihand 261">
                  <a:extLst>
                    <a:ext uri="{FF2B5EF4-FFF2-40B4-BE49-F238E27FC236}">
                      <a16:creationId xmlns:a16="http://schemas.microsoft.com/office/drawing/2014/main" id="{DB26830D-497C-4C42-A11E-F9AF8FB1C750}"/>
                    </a:ext>
                  </a:extLst>
                </p:cNvPr>
                <p:cNvPicPr/>
                <p:nvPr/>
              </p:nvPicPr>
              <p:blipFill>
                <a:blip r:embed="rId322"/>
                <a:stretch>
                  <a:fillRect/>
                </a:stretch>
              </p:blipFill>
              <p:spPr>
                <a:xfrm>
                  <a:off x="7148802" y="4259285"/>
                  <a:ext cx="251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4" name="Freihand 263">
                  <a:extLst>
                    <a:ext uri="{FF2B5EF4-FFF2-40B4-BE49-F238E27FC236}">
                      <a16:creationId xmlns:a16="http://schemas.microsoft.com/office/drawing/2014/main" id="{779CFF08-929F-4DC5-A1C9-1798E4C2AFFD}"/>
                    </a:ext>
                  </a:extLst>
                </p14:cNvPr>
                <p14:cNvContentPartPr/>
                <p14:nvPr/>
              </p14:nvContentPartPr>
              <p14:xfrm>
                <a:off x="7765842" y="4233005"/>
                <a:ext cx="12960" cy="68400"/>
              </p14:xfrm>
            </p:contentPart>
          </mc:Choice>
          <mc:Fallback>
            <p:pic>
              <p:nvPicPr>
                <p:cNvPr id="264" name="Freihand 263">
                  <a:extLst>
                    <a:ext uri="{FF2B5EF4-FFF2-40B4-BE49-F238E27FC236}">
                      <a16:creationId xmlns:a16="http://schemas.microsoft.com/office/drawing/2014/main" id="{779CFF08-929F-4DC5-A1C9-1798E4C2AFFD}"/>
                    </a:ext>
                  </a:extLst>
                </p:cNvPr>
                <p:cNvPicPr/>
                <p:nvPr/>
              </p:nvPicPr>
              <p:blipFill>
                <a:blip r:embed="rId324"/>
                <a:stretch>
                  <a:fillRect/>
                </a:stretch>
              </p:blipFill>
              <p:spPr>
                <a:xfrm>
                  <a:off x="7761522" y="4228685"/>
                  <a:ext cx="21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65" name="Freihand 264">
                  <a:extLst>
                    <a:ext uri="{FF2B5EF4-FFF2-40B4-BE49-F238E27FC236}">
                      <a16:creationId xmlns:a16="http://schemas.microsoft.com/office/drawing/2014/main" id="{3BC6B2D4-B386-4E56-BFE2-3B522A497548}"/>
                    </a:ext>
                  </a:extLst>
                </p14:cNvPr>
                <p14:cNvContentPartPr/>
                <p14:nvPr/>
              </p14:nvContentPartPr>
              <p14:xfrm>
                <a:off x="7746402" y="4249565"/>
                <a:ext cx="60120" cy="38520"/>
              </p14:xfrm>
            </p:contentPart>
          </mc:Choice>
          <mc:Fallback>
            <p:pic>
              <p:nvPicPr>
                <p:cNvPr id="265" name="Freihand 264">
                  <a:extLst>
                    <a:ext uri="{FF2B5EF4-FFF2-40B4-BE49-F238E27FC236}">
                      <a16:creationId xmlns:a16="http://schemas.microsoft.com/office/drawing/2014/main" id="{3BC6B2D4-B386-4E56-BFE2-3B522A497548}"/>
                    </a:ext>
                  </a:extLst>
                </p:cNvPr>
                <p:cNvPicPr/>
                <p:nvPr/>
              </p:nvPicPr>
              <p:blipFill>
                <a:blip r:embed="rId326"/>
                <a:stretch>
                  <a:fillRect/>
                </a:stretch>
              </p:blipFill>
              <p:spPr>
                <a:xfrm>
                  <a:off x="7742082" y="4245245"/>
                  <a:ext cx="68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66" name="Freihand 265">
                  <a:extLst>
                    <a:ext uri="{FF2B5EF4-FFF2-40B4-BE49-F238E27FC236}">
                      <a16:creationId xmlns:a16="http://schemas.microsoft.com/office/drawing/2014/main" id="{D94B4B39-F4FC-43D9-826F-68BB4602FC76}"/>
                    </a:ext>
                  </a:extLst>
                </p14:cNvPr>
                <p14:cNvContentPartPr/>
                <p14:nvPr/>
              </p14:nvContentPartPr>
              <p14:xfrm>
                <a:off x="7897602" y="4167845"/>
                <a:ext cx="48600" cy="93240"/>
              </p14:xfrm>
            </p:contentPart>
          </mc:Choice>
          <mc:Fallback>
            <p:pic>
              <p:nvPicPr>
                <p:cNvPr id="266" name="Freihand 265">
                  <a:extLst>
                    <a:ext uri="{FF2B5EF4-FFF2-40B4-BE49-F238E27FC236}">
                      <a16:creationId xmlns:a16="http://schemas.microsoft.com/office/drawing/2014/main" id="{D94B4B39-F4FC-43D9-826F-68BB4602FC76}"/>
                    </a:ext>
                  </a:extLst>
                </p:cNvPr>
                <p:cNvPicPr/>
                <p:nvPr/>
              </p:nvPicPr>
              <p:blipFill>
                <a:blip r:embed="rId328"/>
                <a:stretch>
                  <a:fillRect/>
                </a:stretch>
              </p:blipFill>
              <p:spPr>
                <a:xfrm>
                  <a:off x="7893282" y="4163525"/>
                  <a:ext cx="57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67" name="Freihand 266">
                  <a:extLst>
                    <a:ext uri="{FF2B5EF4-FFF2-40B4-BE49-F238E27FC236}">
                      <a16:creationId xmlns:a16="http://schemas.microsoft.com/office/drawing/2014/main" id="{0B97E808-FCC8-46E6-9F59-D33F5AFC0B19}"/>
                    </a:ext>
                  </a:extLst>
                </p14:cNvPr>
                <p14:cNvContentPartPr/>
                <p14:nvPr/>
              </p14:nvContentPartPr>
              <p14:xfrm>
                <a:off x="7895442" y="4215725"/>
                <a:ext cx="97200" cy="25200"/>
              </p14:xfrm>
            </p:contentPart>
          </mc:Choice>
          <mc:Fallback>
            <p:pic>
              <p:nvPicPr>
                <p:cNvPr id="267" name="Freihand 266">
                  <a:extLst>
                    <a:ext uri="{FF2B5EF4-FFF2-40B4-BE49-F238E27FC236}">
                      <a16:creationId xmlns:a16="http://schemas.microsoft.com/office/drawing/2014/main" id="{0B97E808-FCC8-46E6-9F59-D33F5AFC0B19}"/>
                    </a:ext>
                  </a:extLst>
                </p:cNvPr>
                <p:cNvPicPr/>
                <p:nvPr/>
              </p:nvPicPr>
              <p:blipFill>
                <a:blip r:embed="rId330"/>
                <a:stretch>
                  <a:fillRect/>
                </a:stretch>
              </p:blipFill>
              <p:spPr>
                <a:xfrm>
                  <a:off x="7891122" y="4211405"/>
                  <a:ext cx="105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68" name="Freihand 267">
                  <a:extLst>
                    <a:ext uri="{FF2B5EF4-FFF2-40B4-BE49-F238E27FC236}">
                      <a16:creationId xmlns:a16="http://schemas.microsoft.com/office/drawing/2014/main" id="{D9F312E6-9342-407F-AF0A-71D37AD491C0}"/>
                    </a:ext>
                  </a:extLst>
                </p14:cNvPr>
                <p14:cNvContentPartPr/>
                <p14:nvPr/>
              </p14:nvContentPartPr>
              <p14:xfrm>
                <a:off x="7977522" y="4173965"/>
                <a:ext cx="102960" cy="128880"/>
              </p14:xfrm>
            </p:contentPart>
          </mc:Choice>
          <mc:Fallback>
            <p:pic>
              <p:nvPicPr>
                <p:cNvPr id="268" name="Freihand 267">
                  <a:extLst>
                    <a:ext uri="{FF2B5EF4-FFF2-40B4-BE49-F238E27FC236}">
                      <a16:creationId xmlns:a16="http://schemas.microsoft.com/office/drawing/2014/main" id="{D9F312E6-9342-407F-AF0A-71D37AD491C0}"/>
                    </a:ext>
                  </a:extLst>
                </p:cNvPr>
                <p:cNvPicPr/>
                <p:nvPr/>
              </p:nvPicPr>
              <p:blipFill>
                <a:blip r:embed="rId332"/>
                <a:stretch>
                  <a:fillRect/>
                </a:stretch>
              </p:blipFill>
              <p:spPr>
                <a:xfrm>
                  <a:off x="7973202" y="4169645"/>
                  <a:ext cx="111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70" name="Freihand 269">
                  <a:extLst>
                    <a:ext uri="{FF2B5EF4-FFF2-40B4-BE49-F238E27FC236}">
                      <a16:creationId xmlns:a16="http://schemas.microsoft.com/office/drawing/2014/main" id="{F6AF5385-7F7B-42E8-98ED-38E273DE1EB5}"/>
                    </a:ext>
                  </a:extLst>
                </p14:cNvPr>
                <p14:cNvContentPartPr/>
                <p14:nvPr/>
              </p14:nvContentPartPr>
              <p14:xfrm>
                <a:off x="6977802" y="4323365"/>
                <a:ext cx="18360" cy="96840"/>
              </p14:xfrm>
            </p:contentPart>
          </mc:Choice>
          <mc:Fallback>
            <p:pic>
              <p:nvPicPr>
                <p:cNvPr id="270" name="Freihand 269">
                  <a:extLst>
                    <a:ext uri="{FF2B5EF4-FFF2-40B4-BE49-F238E27FC236}">
                      <a16:creationId xmlns:a16="http://schemas.microsoft.com/office/drawing/2014/main" id="{F6AF5385-7F7B-42E8-98ED-38E273DE1EB5}"/>
                    </a:ext>
                  </a:extLst>
                </p:cNvPr>
                <p:cNvPicPr/>
                <p:nvPr/>
              </p:nvPicPr>
              <p:blipFill>
                <a:blip r:embed="rId334"/>
                <a:stretch>
                  <a:fillRect/>
                </a:stretch>
              </p:blipFill>
              <p:spPr>
                <a:xfrm>
                  <a:off x="6973482" y="4319045"/>
                  <a:ext cx="27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71" name="Freihand 270">
                  <a:extLst>
                    <a:ext uri="{FF2B5EF4-FFF2-40B4-BE49-F238E27FC236}">
                      <a16:creationId xmlns:a16="http://schemas.microsoft.com/office/drawing/2014/main" id="{2DC308BD-8008-4FB2-BAF1-CCBBB0E262B1}"/>
                    </a:ext>
                  </a:extLst>
                </p14:cNvPr>
                <p14:cNvContentPartPr/>
                <p14:nvPr/>
              </p14:nvContentPartPr>
              <p14:xfrm>
                <a:off x="6929202" y="4293845"/>
                <a:ext cx="128160" cy="68040"/>
              </p14:xfrm>
            </p:contentPart>
          </mc:Choice>
          <mc:Fallback>
            <p:pic>
              <p:nvPicPr>
                <p:cNvPr id="271" name="Freihand 270">
                  <a:extLst>
                    <a:ext uri="{FF2B5EF4-FFF2-40B4-BE49-F238E27FC236}">
                      <a16:creationId xmlns:a16="http://schemas.microsoft.com/office/drawing/2014/main" id="{2DC308BD-8008-4FB2-BAF1-CCBBB0E262B1}"/>
                    </a:ext>
                  </a:extLst>
                </p:cNvPr>
                <p:cNvPicPr/>
                <p:nvPr/>
              </p:nvPicPr>
              <p:blipFill>
                <a:blip r:embed="rId336"/>
                <a:stretch>
                  <a:fillRect/>
                </a:stretch>
              </p:blipFill>
              <p:spPr>
                <a:xfrm>
                  <a:off x="6924882" y="4289525"/>
                  <a:ext cx="136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73" name="Freihand 272">
                  <a:extLst>
                    <a:ext uri="{FF2B5EF4-FFF2-40B4-BE49-F238E27FC236}">
                      <a16:creationId xmlns:a16="http://schemas.microsoft.com/office/drawing/2014/main" id="{593AEF4C-71AB-4E4F-8C4D-C4D84160313E}"/>
                    </a:ext>
                  </a:extLst>
                </p14:cNvPr>
                <p14:cNvContentPartPr/>
                <p14:nvPr/>
              </p14:nvContentPartPr>
              <p14:xfrm>
                <a:off x="8360562" y="5454845"/>
                <a:ext cx="101520" cy="56520"/>
              </p14:xfrm>
            </p:contentPart>
          </mc:Choice>
          <mc:Fallback>
            <p:pic>
              <p:nvPicPr>
                <p:cNvPr id="273" name="Freihand 272">
                  <a:extLst>
                    <a:ext uri="{FF2B5EF4-FFF2-40B4-BE49-F238E27FC236}">
                      <a16:creationId xmlns:a16="http://schemas.microsoft.com/office/drawing/2014/main" id="{593AEF4C-71AB-4E4F-8C4D-C4D84160313E}"/>
                    </a:ext>
                  </a:extLst>
                </p:cNvPr>
                <p:cNvPicPr/>
                <p:nvPr/>
              </p:nvPicPr>
              <p:blipFill>
                <a:blip r:embed="rId338"/>
                <a:stretch>
                  <a:fillRect/>
                </a:stretch>
              </p:blipFill>
              <p:spPr>
                <a:xfrm>
                  <a:off x="8356242" y="5450525"/>
                  <a:ext cx="110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4" name="Freihand 273">
                  <a:extLst>
                    <a:ext uri="{FF2B5EF4-FFF2-40B4-BE49-F238E27FC236}">
                      <a16:creationId xmlns:a16="http://schemas.microsoft.com/office/drawing/2014/main" id="{C4784203-C815-4B5A-A4E4-14A7AFC3E9ED}"/>
                    </a:ext>
                  </a:extLst>
                </p14:cNvPr>
                <p14:cNvContentPartPr/>
                <p14:nvPr/>
              </p14:nvContentPartPr>
              <p14:xfrm>
                <a:off x="8437602" y="5498765"/>
                <a:ext cx="35280" cy="86040"/>
              </p14:xfrm>
            </p:contentPart>
          </mc:Choice>
          <mc:Fallback>
            <p:pic>
              <p:nvPicPr>
                <p:cNvPr id="274" name="Freihand 273">
                  <a:extLst>
                    <a:ext uri="{FF2B5EF4-FFF2-40B4-BE49-F238E27FC236}">
                      <a16:creationId xmlns:a16="http://schemas.microsoft.com/office/drawing/2014/main" id="{C4784203-C815-4B5A-A4E4-14A7AFC3E9ED}"/>
                    </a:ext>
                  </a:extLst>
                </p:cNvPr>
                <p:cNvPicPr/>
                <p:nvPr/>
              </p:nvPicPr>
              <p:blipFill>
                <a:blip r:embed="rId340"/>
                <a:stretch>
                  <a:fillRect/>
                </a:stretch>
              </p:blipFill>
              <p:spPr>
                <a:xfrm>
                  <a:off x="8433282" y="5494445"/>
                  <a:ext cx="43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76" name="Freihand 275">
                  <a:extLst>
                    <a:ext uri="{FF2B5EF4-FFF2-40B4-BE49-F238E27FC236}">
                      <a16:creationId xmlns:a16="http://schemas.microsoft.com/office/drawing/2014/main" id="{7D80FBB9-187A-49AE-B931-207C88A0E017}"/>
                    </a:ext>
                  </a:extLst>
                </p14:cNvPr>
                <p14:cNvContentPartPr/>
                <p14:nvPr/>
              </p14:nvContentPartPr>
              <p14:xfrm>
                <a:off x="7796442" y="4424885"/>
                <a:ext cx="26640" cy="1084680"/>
              </p14:xfrm>
            </p:contentPart>
          </mc:Choice>
          <mc:Fallback>
            <p:pic>
              <p:nvPicPr>
                <p:cNvPr id="276" name="Freihand 275">
                  <a:extLst>
                    <a:ext uri="{FF2B5EF4-FFF2-40B4-BE49-F238E27FC236}">
                      <a16:creationId xmlns:a16="http://schemas.microsoft.com/office/drawing/2014/main" id="{7D80FBB9-187A-49AE-B931-207C88A0E017}"/>
                    </a:ext>
                  </a:extLst>
                </p:cNvPr>
                <p:cNvPicPr/>
                <p:nvPr/>
              </p:nvPicPr>
              <p:blipFill>
                <a:blip r:embed="rId342"/>
                <a:stretch>
                  <a:fillRect/>
                </a:stretch>
              </p:blipFill>
              <p:spPr>
                <a:xfrm>
                  <a:off x="7792122" y="4420565"/>
                  <a:ext cx="35280" cy="1093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77" name="Freihand 276">
                  <a:extLst>
                    <a:ext uri="{FF2B5EF4-FFF2-40B4-BE49-F238E27FC236}">
                      <a16:creationId xmlns:a16="http://schemas.microsoft.com/office/drawing/2014/main" id="{23912670-D23D-436D-9FC2-CF82D48D5F1D}"/>
                    </a:ext>
                  </a:extLst>
                </p14:cNvPr>
                <p14:cNvContentPartPr/>
                <p14:nvPr/>
              </p14:nvContentPartPr>
              <p14:xfrm>
                <a:off x="7496562" y="4485365"/>
                <a:ext cx="612720" cy="663480"/>
              </p14:xfrm>
            </p:contentPart>
          </mc:Choice>
          <mc:Fallback>
            <p:pic>
              <p:nvPicPr>
                <p:cNvPr id="277" name="Freihand 276">
                  <a:extLst>
                    <a:ext uri="{FF2B5EF4-FFF2-40B4-BE49-F238E27FC236}">
                      <a16:creationId xmlns:a16="http://schemas.microsoft.com/office/drawing/2014/main" id="{23912670-D23D-436D-9FC2-CF82D48D5F1D}"/>
                    </a:ext>
                  </a:extLst>
                </p:cNvPr>
                <p:cNvPicPr/>
                <p:nvPr/>
              </p:nvPicPr>
              <p:blipFill>
                <a:blip r:embed="rId344"/>
                <a:stretch>
                  <a:fillRect/>
                </a:stretch>
              </p:blipFill>
              <p:spPr>
                <a:xfrm>
                  <a:off x="7492242" y="4481045"/>
                  <a:ext cx="62136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78" name="Freihand 277">
                  <a:extLst>
                    <a:ext uri="{FF2B5EF4-FFF2-40B4-BE49-F238E27FC236}">
                      <a16:creationId xmlns:a16="http://schemas.microsoft.com/office/drawing/2014/main" id="{F33107C5-F380-462A-8873-C414162D1E33}"/>
                    </a:ext>
                  </a:extLst>
                </p14:cNvPr>
                <p14:cNvContentPartPr/>
                <p14:nvPr/>
              </p14:nvContentPartPr>
              <p14:xfrm>
                <a:off x="7855122" y="4341725"/>
                <a:ext cx="35280" cy="69840"/>
              </p14:xfrm>
            </p:contentPart>
          </mc:Choice>
          <mc:Fallback>
            <p:pic>
              <p:nvPicPr>
                <p:cNvPr id="278" name="Freihand 277">
                  <a:extLst>
                    <a:ext uri="{FF2B5EF4-FFF2-40B4-BE49-F238E27FC236}">
                      <a16:creationId xmlns:a16="http://schemas.microsoft.com/office/drawing/2014/main" id="{F33107C5-F380-462A-8873-C414162D1E33}"/>
                    </a:ext>
                  </a:extLst>
                </p:cNvPr>
                <p:cNvPicPr/>
                <p:nvPr/>
              </p:nvPicPr>
              <p:blipFill>
                <a:blip r:embed="rId346"/>
                <a:stretch>
                  <a:fillRect/>
                </a:stretch>
              </p:blipFill>
              <p:spPr>
                <a:xfrm>
                  <a:off x="7850802" y="4337405"/>
                  <a:ext cx="43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79" name="Freihand 278">
                  <a:extLst>
                    <a:ext uri="{FF2B5EF4-FFF2-40B4-BE49-F238E27FC236}">
                      <a16:creationId xmlns:a16="http://schemas.microsoft.com/office/drawing/2014/main" id="{A49EB41D-E28B-4539-858A-20E3B102FE64}"/>
                    </a:ext>
                  </a:extLst>
                </p14:cNvPr>
                <p14:cNvContentPartPr/>
                <p14:nvPr/>
              </p14:nvContentPartPr>
              <p14:xfrm>
                <a:off x="7860882" y="4332725"/>
                <a:ext cx="55080" cy="67320"/>
              </p14:xfrm>
            </p:contentPart>
          </mc:Choice>
          <mc:Fallback>
            <p:pic>
              <p:nvPicPr>
                <p:cNvPr id="279" name="Freihand 278">
                  <a:extLst>
                    <a:ext uri="{FF2B5EF4-FFF2-40B4-BE49-F238E27FC236}">
                      <a16:creationId xmlns:a16="http://schemas.microsoft.com/office/drawing/2014/main" id="{A49EB41D-E28B-4539-858A-20E3B102FE64}"/>
                    </a:ext>
                  </a:extLst>
                </p:cNvPr>
                <p:cNvPicPr/>
                <p:nvPr/>
              </p:nvPicPr>
              <p:blipFill>
                <a:blip r:embed="rId348"/>
                <a:stretch>
                  <a:fillRect/>
                </a:stretch>
              </p:blipFill>
              <p:spPr>
                <a:xfrm>
                  <a:off x="7856562" y="4328405"/>
                  <a:ext cx="63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0" name="Freihand 279">
                  <a:extLst>
                    <a:ext uri="{FF2B5EF4-FFF2-40B4-BE49-F238E27FC236}">
                      <a16:creationId xmlns:a16="http://schemas.microsoft.com/office/drawing/2014/main" id="{9814B500-115B-49F0-B6F7-BA2670F99EF7}"/>
                    </a:ext>
                  </a:extLst>
                </p14:cNvPr>
                <p14:cNvContentPartPr/>
                <p14:nvPr/>
              </p14:nvContentPartPr>
              <p14:xfrm>
                <a:off x="7906242" y="4317245"/>
                <a:ext cx="65520" cy="68400"/>
              </p14:xfrm>
            </p:contentPart>
          </mc:Choice>
          <mc:Fallback>
            <p:pic>
              <p:nvPicPr>
                <p:cNvPr id="280" name="Freihand 279">
                  <a:extLst>
                    <a:ext uri="{FF2B5EF4-FFF2-40B4-BE49-F238E27FC236}">
                      <a16:creationId xmlns:a16="http://schemas.microsoft.com/office/drawing/2014/main" id="{9814B500-115B-49F0-B6F7-BA2670F99EF7}"/>
                    </a:ext>
                  </a:extLst>
                </p:cNvPr>
                <p:cNvPicPr/>
                <p:nvPr/>
              </p:nvPicPr>
              <p:blipFill>
                <a:blip r:embed="rId350"/>
                <a:stretch>
                  <a:fillRect/>
                </a:stretch>
              </p:blipFill>
              <p:spPr>
                <a:xfrm>
                  <a:off x="7901922" y="4312925"/>
                  <a:ext cx="74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1" name="Freihand 280">
                  <a:extLst>
                    <a:ext uri="{FF2B5EF4-FFF2-40B4-BE49-F238E27FC236}">
                      <a16:creationId xmlns:a16="http://schemas.microsoft.com/office/drawing/2014/main" id="{C0170B72-B346-40CB-8BEF-503FE1402D04}"/>
                    </a:ext>
                  </a:extLst>
                </p14:cNvPr>
                <p14:cNvContentPartPr/>
                <p14:nvPr/>
              </p14:nvContentPartPr>
              <p14:xfrm>
                <a:off x="7975002" y="4356125"/>
                <a:ext cx="29520" cy="55800"/>
              </p14:xfrm>
            </p:contentPart>
          </mc:Choice>
          <mc:Fallback>
            <p:pic>
              <p:nvPicPr>
                <p:cNvPr id="281" name="Freihand 280">
                  <a:extLst>
                    <a:ext uri="{FF2B5EF4-FFF2-40B4-BE49-F238E27FC236}">
                      <a16:creationId xmlns:a16="http://schemas.microsoft.com/office/drawing/2014/main" id="{C0170B72-B346-40CB-8BEF-503FE1402D04}"/>
                    </a:ext>
                  </a:extLst>
                </p:cNvPr>
                <p:cNvPicPr/>
                <p:nvPr/>
              </p:nvPicPr>
              <p:blipFill>
                <a:blip r:embed="rId352"/>
                <a:stretch>
                  <a:fillRect/>
                </a:stretch>
              </p:blipFill>
              <p:spPr>
                <a:xfrm>
                  <a:off x="7970682" y="4351805"/>
                  <a:ext cx="38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82" name="Freihand 281">
                  <a:extLst>
                    <a:ext uri="{FF2B5EF4-FFF2-40B4-BE49-F238E27FC236}">
                      <a16:creationId xmlns:a16="http://schemas.microsoft.com/office/drawing/2014/main" id="{BFB4F1B9-DBBB-4B0D-98BE-E2154665E08C}"/>
                    </a:ext>
                  </a:extLst>
                </p14:cNvPr>
                <p14:cNvContentPartPr/>
                <p14:nvPr/>
              </p14:nvContentPartPr>
              <p14:xfrm>
                <a:off x="8018202" y="4377365"/>
                <a:ext cx="137520" cy="28440"/>
              </p14:xfrm>
            </p:contentPart>
          </mc:Choice>
          <mc:Fallback>
            <p:pic>
              <p:nvPicPr>
                <p:cNvPr id="282" name="Freihand 281">
                  <a:extLst>
                    <a:ext uri="{FF2B5EF4-FFF2-40B4-BE49-F238E27FC236}">
                      <a16:creationId xmlns:a16="http://schemas.microsoft.com/office/drawing/2014/main" id="{BFB4F1B9-DBBB-4B0D-98BE-E2154665E08C}"/>
                    </a:ext>
                  </a:extLst>
                </p:cNvPr>
                <p:cNvPicPr/>
                <p:nvPr/>
              </p:nvPicPr>
              <p:blipFill>
                <a:blip r:embed="rId354"/>
                <a:stretch>
                  <a:fillRect/>
                </a:stretch>
              </p:blipFill>
              <p:spPr>
                <a:xfrm>
                  <a:off x="8013882" y="4373045"/>
                  <a:ext cx="146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84" name="Freihand 283">
                  <a:extLst>
                    <a:ext uri="{FF2B5EF4-FFF2-40B4-BE49-F238E27FC236}">
                      <a16:creationId xmlns:a16="http://schemas.microsoft.com/office/drawing/2014/main" id="{C2C42733-0841-4F56-ACFB-FBFC15462DCA}"/>
                    </a:ext>
                  </a:extLst>
                </p14:cNvPr>
                <p14:cNvContentPartPr/>
                <p14:nvPr/>
              </p14:nvContentPartPr>
              <p14:xfrm>
                <a:off x="8191002" y="5106365"/>
                <a:ext cx="59400" cy="81360"/>
              </p14:xfrm>
            </p:contentPart>
          </mc:Choice>
          <mc:Fallback>
            <p:pic>
              <p:nvPicPr>
                <p:cNvPr id="284" name="Freihand 283">
                  <a:extLst>
                    <a:ext uri="{FF2B5EF4-FFF2-40B4-BE49-F238E27FC236}">
                      <a16:creationId xmlns:a16="http://schemas.microsoft.com/office/drawing/2014/main" id="{C2C42733-0841-4F56-ACFB-FBFC15462DCA}"/>
                    </a:ext>
                  </a:extLst>
                </p:cNvPr>
                <p:cNvPicPr/>
                <p:nvPr/>
              </p:nvPicPr>
              <p:blipFill>
                <a:blip r:embed="rId356"/>
                <a:stretch>
                  <a:fillRect/>
                </a:stretch>
              </p:blipFill>
              <p:spPr>
                <a:xfrm>
                  <a:off x="8186682" y="5102045"/>
                  <a:ext cx="68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85" name="Freihand 284">
                  <a:extLst>
                    <a:ext uri="{FF2B5EF4-FFF2-40B4-BE49-F238E27FC236}">
                      <a16:creationId xmlns:a16="http://schemas.microsoft.com/office/drawing/2014/main" id="{332B8283-E0E0-46ED-93EB-04A9FD995B2A}"/>
                    </a:ext>
                  </a:extLst>
                </p14:cNvPr>
                <p14:cNvContentPartPr/>
                <p14:nvPr/>
              </p14:nvContentPartPr>
              <p14:xfrm>
                <a:off x="8234922" y="5121125"/>
                <a:ext cx="15120" cy="67680"/>
              </p14:xfrm>
            </p:contentPart>
          </mc:Choice>
          <mc:Fallback>
            <p:pic>
              <p:nvPicPr>
                <p:cNvPr id="285" name="Freihand 284">
                  <a:extLst>
                    <a:ext uri="{FF2B5EF4-FFF2-40B4-BE49-F238E27FC236}">
                      <a16:creationId xmlns:a16="http://schemas.microsoft.com/office/drawing/2014/main" id="{332B8283-E0E0-46ED-93EB-04A9FD995B2A}"/>
                    </a:ext>
                  </a:extLst>
                </p:cNvPr>
                <p:cNvPicPr/>
                <p:nvPr/>
              </p:nvPicPr>
              <p:blipFill>
                <a:blip r:embed="rId358"/>
                <a:stretch>
                  <a:fillRect/>
                </a:stretch>
              </p:blipFill>
              <p:spPr>
                <a:xfrm>
                  <a:off x="8230602" y="5116805"/>
                  <a:ext cx="23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6" name="Freihand 285">
                  <a:extLst>
                    <a:ext uri="{FF2B5EF4-FFF2-40B4-BE49-F238E27FC236}">
                      <a16:creationId xmlns:a16="http://schemas.microsoft.com/office/drawing/2014/main" id="{65DDDD32-6923-4FA6-8746-FB44E041A1BF}"/>
                    </a:ext>
                  </a:extLst>
                </p14:cNvPr>
                <p14:cNvContentPartPr/>
                <p14:nvPr/>
              </p14:nvContentPartPr>
              <p14:xfrm>
                <a:off x="8206842" y="5103125"/>
                <a:ext cx="129600" cy="78840"/>
              </p14:xfrm>
            </p:contentPart>
          </mc:Choice>
          <mc:Fallback>
            <p:pic>
              <p:nvPicPr>
                <p:cNvPr id="286" name="Freihand 285">
                  <a:extLst>
                    <a:ext uri="{FF2B5EF4-FFF2-40B4-BE49-F238E27FC236}">
                      <a16:creationId xmlns:a16="http://schemas.microsoft.com/office/drawing/2014/main" id="{65DDDD32-6923-4FA6-8746-FB44E041A1BF}"/>
                    </a:ext>
                  </a:extLst>
                </p:cNvPr>
                <p:cNvPicPr/>
                <p:nvPr/>
              </p:nvPicPr>
              <p:blipFill>
                <a:blip r:embed="rId360"/>
                <a:stretch>
                  <a:fillRect/>
                </a:stretch>
              </p:blipFill>
              <p:spPr>
                <a:xfrm>
                  <a:off x="8202522" y="5098805"/>
                  <a:ext cx="138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87" name="Freihand 286">
                  <a:extLst>
                    <a:ext uri="{FF2B5EF4-FFF2-40B4-BE49-F238E27FC236}">
                      <a16:creationId xmlns:a16="http://schemas.microsoft.com/office/drawing/2014/main" id="{75558140-EBCA-4863-A1A4-41B8294E87FB}"/>
                    </a:ext>
                  </a:extLst>
                </p14:cNvPr>
                <p14:cNvContentPartPr/>
                <p14:nvPr/>
              </p14:nvContentPartPr>
              <p14:xfrm>
                <a:off x="8301882" y="5089085"/>
                <a:ext cx="123840" cy="90360"/>
              </p14:xfrm>
            </p:contentPart>
          </mc:Choice>
          <mc:Fallback>
            <p:pic>
              <p:nvPicPr>
                <p:cNvPr id="287" name="Freihand 286">
                  <a:extLst>
                    <a:ext uri="{FF2B5EF4-FFF2-40B4-BE49-F238E27FC236}">
                      <a16:creationId xmlns:a16="http://schemas.microsoft.com/office/drawing/2014/main" id="{75558140-EBCA-4863-A1A4-41B8294E87FB}"/>
                    </a:ext>
                  </a:extLst>
                </p:cNvPr>
                <p:cNvPicPr/>
                <p:nvPr/>
              </p:nvPicPr>
              <p:blipFill>
                <a:blip r:embed="rId362"/>
                <a:stretch>
                  <a:fillRect/>
                </a:stretch>
              </p:blipFill>
              <p:spPr>
                <a:xfrm>
                  <a:off x="8297562" y="5084765"/>
                  <a:ext cx="132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89" name="Freihand 288">
                  <a:extLst>
                    <a:ext uri="{FF2B5EF4-FFF2-40B4-BE49-F238E27FC236}">
                      <a16:creationId xmlns:a16="http://schemas.microsoft.com/office/drawing/2014/main" id="{D3028584-CAEC-4323-B51E-C167144A54E2}"/>
                    </a:ext>
                  </a:extLst>
                </p14:cNvPr>
                <p14:cNvContentPartPr/>
                <p14:nvPr/>
              </p14:nvContentPartPr>
              <p14:xfrm>
                <a:off x="7625442" y="4385285"/>
                <a:ext cx="579600" cy="570240"/>
              </p14:xfrm>
            </p:contentPart>
          </mc:Choice>
          <mc:Fallback>
            <p:pic>
              <p:nvPicPr>
                <p:cNvPr id="289" name="Freihand 288">
                  <a:extLst>
                    <a:ext uri="{FF2B5EF4-FFF2-40B4-BE49-F238E27FC236}">
                      <a16:creationId xmlns:a16="http://schemas.microsoft.com/office/drawing/2014/main" id="{D3028584-CAEC-4323-B51E-C167144A54E2}"/>
                    </a:ext>
                  </a:extLst>
                </p:cNvPr>
                <p:cNvPicPr/>
                <p:nvPr/>
              </p:nvPicPr>
              <p:blipFill>
                <a:blip r:embed="rId364"/>
                <a:stretch>
                  <a:fillRect/>
                </a:stretch>
              </p:blipFill>
              <p:spPr>
                <a:xfrm>
                  <a:off x="7621122" y="4380965"/>
                  <a:ext cx="58824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90" name="Freihand 289">
                  <a:extLst>
                    <a:ext uri="{FF2B5EF4-FFF2-40B4-BE49-F238E27FC236}">
                      <a16:creationId xmlns:a16="http://schemas.microsoft.com/office/drawing/2014/main" id="{A694249B-BC85-4B04-B666-F60575A6FD51}"/>
                    </a:ext>
                  </a:extLst>
                </p14:cNvPr>
                <p14:cNvContentPartPr/>
                <p14:nvPr/>
              </p14:nvContentPartPr>
              <p14:xfrm>
                <a:off x="8269842" y="4823405"/>
                <a:ext cx="52560" cy="97560"/>
              </p14:xfrm>
            </p:contentPart>
          </mc:Choice>
          <mc:Fallback>
            <p:pic>
              <p:nvPicPr>
                <p:cNvPr id="290" name="Freihand 289">
                  <a:extLst>
                    <a:ext uri="{FF2B5EF4-FFF2-40B4-BE49-F238E27FC236}">
                      <a16:creationId xmlns:a16="http://schemas.microsoft.com/office/drawing/2014/main" id="{A694249B-BC85-4B04-B666-F60575A6FD51}"/>
                    </a:ext>
                  </a:extLst>
                </p:cNvPr>
                <p:cNvPicPr/>
                <p:nvPr/>
              </p:nvPicPr>
              <p:blipFill>
                <a:blip r:embed="rId366"/>
                <a:stretch>
                  <a:fillRect/>
                </a:stretch>
              </p:blipFill>
              <p:spPr>
                <a:xfrm>
                  <a:off x="8265522" y="4819085"/>
                  <a:ext cx="61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91" name="Freihand 290">
                  <a:extLst>
                    <a:ext uri="{FF2B5EF4-FFF2-40B4-BE49-F238E27FC236}">
                      <a16:creationId xmlns:a16="http://schemas.microsoft.com/office/drawing/2014/main" id="{3DCFC38C-6466-4118-BF34-2592E5086853}"/>
                    </a:ext>
                  </a:extLst>
                </p14:cNvPr>
                <p14:cNvContentPartPr/>
                <p14:nvPr/>
              </p14:nvContentPartPr>
              <p14:xfrm>
                <a:off x="8296122" y="4837805"/>
                <a:ext cx="35640" cy="94680"/>
              </p14:xfrm>
            </p:contentPart>
          </mc:Choice>
          <mc:Fallback>
            <p:pic>
              <p:nvPicPr>
                <p:cNvPr id="291" name="Freihand 290">
                  <a:extLst>
                    <a:ext uri="{FF2B5EF4-FFF2-40B4-BE49-F238E27FC236}">
                      <a16:creationId xmlns:a16="http://schemas.microsoft.com/office/drawing/2014/main" id="{3DCFC38C-6466-4118-BF34-2592E5086853}"/>
                    </a:ext>
                  </a:extLst>
                </p:cNvPr>
                <p:cNvPicPr/>
                <p:nvPr/>
              </p:nvPicPr>
              <p:blipFill>
                <a:blip r:embed="rId368"/>
                <a:stretch>
                  <a:fillRect/>
                </a:stretch>
              </p:blipFill>
              <p:spPr>
                <a:xfrm>
                  <a:off x="8291802" y="4833485"/>
                  <a:ext cx="44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92" name="Freihand 291">
                  <a:extLst>
                    <a:ext uri="{FF2B5EF4-FFF2-40B4-BE49-F238E27FC236}">
                      <a16:creationId xmlns:a16="http://schemas.microsoft.com/office/drawing/2014/main" id="{3048C81F-2FFD-4FBC-825F-144D4C08A6DE}"/>
                    </a:ext>
                  </a:extLst>
                </p14:cNvPr>
                <p14:cNvContentPartPr/>
                <p14:nvPr/>
              </p14:nvContentPartPr>
              <p14:xfrm>
                <a:off x="8265522" y="4918445"/>
                <a:ext cx="47520" cy="11160"/>
              </p14:xfrm>
            </p:contentPart>
          </mc:Choice>
          <mc:Fallback>
            <p:pic>
              <p:nvPicPr>
                <p:cNvPr id="292" name="Freihand 291">
                  <a:extLst>
                    <a:ext uri="{FF2B5EF4-FFF2-40B4-BE49-F238E27FC236}">
                      <a16:creationId xmlns:a16="http://schemas.microsoft.com/office/drawing/2014/main" id="{3048C81F-2FFD-4FBC-825F-144D4C08A6DE}"/>
                    </a:ext>
                  </a:extLst>
                </p:cNvPr>
                <p:cNvPicPr/>
                <p:nvPr/>
              </p:nvPicPr>
              <p:blipFill>
                <a:blip r:embed="rId370"/>
                <a:stretch>
                  <a:fillRect/>
                </a:stretch>
              </p:blipFill>
              <p:spPr>
                <a:xfrm>
                  <a:off x="8261202" y="4914125"/>
                  <a:ext cx="56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3" name="Freihand 292">
                  <a:extLst>
                    <a:ext uri="{FF2B5EF4-FFF2-40B4-BE49-F238E27FC236}">
                      <a16:creationId xmlns:a16="http://schemas.microsoft.com/office/drawing/2014/main" id="{BF11B746-84AD-4C19-8314-D444F0648BCB}"/>
                    </a:ext>
                  </a:extLst>
                </p14:cNvPr>
                <p14:cNvContentPartPr/>
                <p14:nvPr/>
              </p14:nvContentPartPr>
              <p14:xfrm>
                <a:off x="8380722" y="4838525"/>
                <a:ext cx="6840" cy="70200"/>
              </p14:xfrm>
            </p:contentPart>
          </mc:Choice>
          <mc:Fallback>
            <p:pic>
              <p:nvPicPr>
                <p:cNvPr id="293" name="Freihand 292">
                  <a:extLst>
                    <a:ext uri="{FF2B5EF4-FFF2-40B4-BE49-F238E27FC236}">
                      <a16:creationId xmlns:a16="http://schemas.microsoft.com/office/drawing/2014/main" id="{BF11B746-84AD-4C19-8314-D444F0648BCB}"/>
                    </a:ext>
                  </a:extLst>
                </p:cNvPr>
                <p:cNvPicPr/>
                <p:nvPr/>
              </p:nvPicPr>
              <p:blipFill>
                <a:blip r:embed="rId372"/>
                <a:stretch>
                  <a:fillRect/>
                </a:stretch>
              </p:blipFill>
              <p:spPr>
                <a:xfrm>
                  <a:off x="8376402" y="4834205"/>
                  <a:ext cx="15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4" name="Freihand 293">
                  <a:extLst>
                    <a:ext uri="{FF2B5EF4-FFF2-40B4-BE49-F238E27FC236}">
                      <a16:creationId xmlns:a16="http://schemas.microsoft.com/office/drawing/2014/main" id="{E316F4D8-9D5C-4D3A-8252-79E61CABB564}"/>
                    </a:ext>
                  </a:extLst>
                </p14:cNvPr>
                <p14:cNvContentPartPr/>
                <p14:nvPr/>
              </p14:nvContentPartPr>
              <p14:xfrm>
                <a:off x="8335722" y="4843205"/>
                <a:ext cx="113040" cy="73800"/>
              </p14:xfrm>
            </p:contentPart>
          </mc:Choice>
          <mc:Fallback>
            <p:pic>
              <p:nvPicPr>
                <p:cNvPr id="294" name="Freihand 293">
                  <a:extLst>
                    <a:ext uri="{FF2B5EF4-FFF2-40B4-BE49-F238E27FC236}">
                      <a16:creationId xmlns:a16="http://schemas.microsoft.com/office/drawing/2014/main" id="{E316F4D8-9D5C-4D3A-8252-79E61CABB564}"/>
                    </a:ext>
                  </a:extLst>
                </p:cNvPr>
                <p:cNvPicPr/>
                <p:nvPr/>
              </p:nvPicPr>
              <p:blipFill>
                <a:blip r:embed="rId374"/>
                <a:stretch>
                  <a:fillRect/>
                </a:stretch>
              </p:blipFill>
              <p:spPr>
                <a:xfrm>
                  <a:off x="8331402" y="4838885"/>
                  <a:ext cx="121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5" name="Freihand 294">
                  <a:extLst>
                    <a:ext uri="{FF2B5EF4-FFF2-40B4-BE49-F238E27FC236}">
                      <a16:creationId xmlns:a16="http://schemas.microsoft.com/office/drawing/2014/main" id="{CEE0EDDD-8459-4452-9481-A02505A17F5E}"/>
                    </a:ext>
                  </a:extLst>
                </p14:cNvPr>
                <p14:cNvContentPartPr/>
                <p14:nvPr/>
              </p14:nvContentPartPr>
              <p14:xfrm>
                <a:off x="8472522" y="4769405"/>
                <a:ext cx="19440" cy="65160"/>
              </p14:xfrm>
            </p:contentPart>
          </mc:Choice>
          <mc:Fallback>
            <p:pic>
              <p:nvPicPr>
                <p:cNvPr id="295" name="Freihand 294">
                  <a:extLst>
                    <a:ext uri="{FF2B5EF4-FFF2-40B4-BE49-F238E27FC236}">
                      <a16:creationId xmlns:a16="http://schemas.microsoft.com/office/drawing/2014/main" id="{CEE0EDDD-8459-4452-9481-A02505A17F5E}"/>
                    </a:ext>
                  </a:extLst>
                </p:cNvPr>
                <p:cNvPicPr/>
                <p:nvPr/>
              </p:nvPicPr>
              <p:blipFill>
                <a:blip r:embed="rId376"/>
                <a:stretch>
                  <a:fillRect/>
                </a:stretch>
              </p:blipFill>
              <p:spPr>
                <a:xfrm>
                  <a:off x="8468202" y="4765085"/>
                  <a:ext cx="28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97" name="Freihand 296">
                  <a:extLst>
                    <a:ext uri="{FF2B5EF4-FFF2-40B4-BE49-F238E27FC236}">
                      <a16:creationId xmlns:a16="http://schemas.microsoft.com/office/drawing/2014/main" id="{BA5B957E-A531-4DB7-A436-4EDFE5107F08}"/>
                    </a:ext>
                  </a:extLst>
                </p14:cNvPr>
                <p14:cNvContentPartPr/>
                <p14:nvPr/>
              </p14:nvContentPartPr>
              <p14:xfrm>
                <a:off x="7258242" y="4572485"/>
                <a:ext cx="163440" cy="13320"/>
              </p14:xfrm>
            </p:contentPart>
          </mc:Choice>
          <mc:Fallback>
            <p:pic>
              <p:nvPicPr>
                <p:cNvPr id="297" name="Freihand 296">
                  <a:extLst>
                    <a:ext uri="{FF2B5EF4-FFF2-40B4-BE49-F238E27FC236}">
                      <a16:creationId xmlns:a16="http://schemas.microsoft.com/office/drawing/2014/main" id="{BA5B957E-A531-4DB7-A436-4EDFE5107F08}"/>
                    </a:ext>
                  </a:extLst>
                </p:cNvPr>
                <p:cNvPicPr/>
                <p:nvPr/>
              </p:nvPicPr>
              <p:blipFill>
                <a:blip r:embed="rId378"/>
                <a:stretch>
                  <a:fillRect/>
                </a:stretch>
              </p:blipFill>
              <p:spPr>
                <a:xfrm>
                  <a:off x="7253922" y="4568165"/>
                  <a:ext cx="172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98" name="Freihand 297">
                  <a:extLst>
                    <a:ext uri="{FF2B5EF4-FFF2-40B4-BE49-F238E27FC236}">
                      <a16:creationId xmlns:a16="http://schemas.microsoft.com/office/drawing/2014/main" id="{F343E0A3-1DBA-48CC-B326-B293FD9C844E}"/>
                    </a:ext>
                  </a:extLst>
                </p14:cNvPr>
                <p14:cNvContentPartPr/>
                <p14:nvPr/>
              </p14:nvContentPartPr>
              <p14:xfrm>
                <a:off x="7655682" y="4538285"/>
                <a:ext cx="191520" cy="20880"/>
              </p14:xfrm>
            </p:contentPart>
          </mc:Choice>
          <mc:Fallback>
            <p:pic>
              <p:nvPicPr>
                <p:cNvPr id="298" name="Freihand 297">
                  <a:extLst>
                    <a:ext uri="{FF2B5EF4-FFF2-40B4-BE49-F238E27FC236}">
                      <a16:creationId xmlns:a16="http://schemas.microsoft.com/office/drawing/2014/main" id="{F343E0A3-1DBA-48CC-B326-B293FD9C844E}"/>
                    </a:ext>
                  </a:extLst>
                </p:cNvPr>
                <p:cNvPicPr/>
                <p:nvPr/>
              </p:nvPicPr>
              <p:blipFill>
                <a:blip r:embed="rId380"/>
                <a:stretch>
                  <a:fillRect/>
                </a:stretch>
              </p:blipFill>
              <p:spPr>
                <a:xfrm>
                  <a:off x="7651362" y="4533965"/>
                  <a:ext cx="200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0" name="Freihand 299">
                  <a:extLst>
                    <a:ext uri="{FF2B5EF4-FFF2-40B4-BE49-F238E27FC236}">
                      <a16:creationId xmlns:a16="http://schemas.microsoft.com/office/drawing/2014/main" id="{0A1F9322-7BE9-4DCB-92A8-220AC52C2CE9}"/>
                    </a:ext>
                  </a:extLst>
                </p14:cNvPr>
                <p14:cNvContentPartPr/>
                <p14:nvPr/>
              </p14:nvContentPartPr>
              <p14:xfrm>
                <a:off x="7732362" y="4803245"/>
                <a:ext cx="69840" cy="16920"/>
              </p14:xfrm>
            </p:contentPart>
          </mc:Choice>
          <mc:Fallback>
            <p:pic>
              <p:nvPicPr>
                <p:cNvPr id="300" name="Freihand 299">
                  <a:extLst>
                    <a:ext uri="{FF2B5EF4-FFF2-40B4-BE49-F238E27FC236}">
                      <a16:creationId xmlns:a16="http://schemas.microsoft.com/office/drawing/2014/main" id="{0A1F9322-7BE9-4DCB-92A8-220AC52C2CE9}"/>
                    </a:ext>
                  </a:extLst>
                </p:cNvPr>
                <p:cNvPicPr/>
                <p:nvPr/>
              </p:nvPicPr>
              <p:blipFill>
                <a:blip r:embed="rId382"/>
                <a:stretch>
                  <a:fillRect/>
                </a:stretch>
              </p:blipFill>
              <p:spPr>
                <a:xfrm>
                  <a:off x="7728042" y="4798925"/>
                  <a:ext cx="78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5" name="Freihand 304">
                  <a:extLst>
                    <a:ext uri="{FF2B5EF4-FFF2-40B4-BE49-F238E27FC236}">
                      <a16:creationId xmlns:a16="http://schemas.microsoft.com/office/drawing/2014/main" id="{B798464C-38B9-4D3D-A155-84062AE82C85}"/>
                    </a:ext>
                  </a:extLst>
                </p14:cNvPr>
                <p14:cNvContentPartPr/>
                <p14:nvPr/>
              </p14:nvContentPartPr>
              <p14:xfrm>
                <a:off x="7732362" y="5453765"/>
                <a:ext cx="88920" cy="45720"/>
              </p14:xfrm>
            </p:contentPart>
          </mc:Choice>
          <mc:Fallback>
            <p:pic>
              <p:nvPicPr>
                <p:cNvPr id="305" name="Freihand 304">
                  <a:extLst>
                    <a:ext uri="{FF2B5EF4-FFF2-40B4-BE49-F238E27FC236}">
                      <a16:creationId xmlns:a16="http://schemas.microsoft.com/office/drawing/2014/main" id="{B798464C-38B9-4D3D-A155-84062AE82C85}"/>
                    </a:ext>
                  </a:extLst>
                </p:cNvPr>
                <p:cNvPicPr/>
                <p:nvPr/>
              </p:nvPicPr>
              <p:blipFill>
                <a:blip r:embed="rId384"/>
                <a:stretch>
                  <a:fillRect/>
                </a:stretch>
              </p:blipFill>
              <p:spPr>
                <a:xfrm>
                  <a:off x="7728042" y="5449445"/>
                  <a:ext cx="97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6" name="Freihand 305">
                  <a:extLst>
                    <a:ext uri="{FF2B5EF4-FFF2-40B4-BE49-F238E27FC236}">
                      <a16:creationId xmlns:a16="http://schemas.microsoft.com/office/drawing/2014/main" id="{02FA154D-FD2B-4C8F-A7F6-C3437E6E35A7}"/>
                    </a:ext>
                  </a:extLst>
                </p14:cNvPr>
                <p14:cNvContentPartPr/>
                <p14:nvPr/>
              </p14:nvContentPartPr>
              <p14:xfrm>
                <a:off x="7777722" y="5451605"/>
                <a:ext cx="58680" cy="111960"/>
              </p14:xfrm>
            </p:contentPart>
          </mc:Choice>
          <mc:Fallback>
            <p:pic>
              <p:nvPicPr>
                <p:cNvPr id="306" name="Freihand 305">
                  <a:extLst>
                    <a:ext uri="{FF2B5EF4-FFF2-40B4-BE49-F238E27FC236}">
                      <a16:creationId xmlns:a16="http://schemas.microsoft.com/office/drawing/2014/main" id="{02FA154D-FD2B-4C8F-A7F6-C3437E6E35A7}"/>
                    </a:ext>
                  </a:extLst>
                </p:cNvPr>
                <p:cNvPicPr/>
                <p:nvPr/>
              </p:nvPicPr>
              <p:blipFill>
                <a:blip r:embed="rId386"/>
                <a:stretch>
                  <a:fillRect/>
                </a:stretch>
              </p:blipFill>
              <p:spPr>
                <a:xfrm>
                  <a:off x="7773402" y="5447285"/>
                  <a:ext cx="67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7" name="Freihand 306">
                  <a:extLst>
                    <a:ext uri="{FF2B5EF4-FFF2-40B4-BE49-F238E27FC236}">
                      <a16:creationId xmlns:a16="http://schemas.microsoft.com/office/drawing/2014/main" id="{4DA32945-372B-4997-BBDA-CD14F8FAFDA6}"/>
                    </a:ext>
                  </a:extLst>
                </p14:cNvPr>
                <p14:cNvContentPartPr/>
                <p14:nvPr/>
              </p14:nvContentPartPr>
              <p14:xfrm>
                <a:off x="7874922" y="5417765"/>
                <a:ext cx="46080" cy="59040"/>
              </p14:xfrm>
            </p:contentPart>
          </mc:Choice>
          <mc:Fallback>
            <p:pic>
              <p:nvPicPr>
                <p:cNvPr id="307" name="Freihand 306">
                  <a:extLst>
                    <a:ext uri="{FF2B5EF4-FFF2-40B4-BE49-F238E27FC236}">
                      <a16:creationId xmlns:a16="http://schemas.microsoft.com/office/drawing/2014/main" id="{4DA32945-372B-4997-BBDA-CD14F8FAFDA6}"/>
                    </a:ext>
                  </a:extLst>
                </p:cNvPr>
                <p:cNvPicPr/>
                <p:nvPr/>
              </p:nvPicPr>
              <p:blipFill>
                <a:blip r:embed="rId388"/>
                <a:stretch>
                  <a:fillRect/>
                </a:stretch>
              </p:blipFill>
              <p:spPr>
                <a:xfrm>
                  <a:off x="7870602" y="5413445"/>
                  <a:ext cx="54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8" name="Freihand 307">
                  <a:extLst>
                    <a:ext uri="{FF2B5EF4-FFF2-40B4-BE49-F238E27FC236}">
                      <a16:creationId xmlns:a16="http://schemas.microsoft.com/office/drawing/2014/main" id="{17D63DBB-60D9-4EBD-910B-1977488BD0A5}"/>
                    </a:ext>
                  </a:extLst>
                </p14:cNvPr>
                <p14:cNvContentPartPr/>
                <p14:nvPr/>
              </p14:nvContentPartPr>
              <p14:xfrm>
                <a:off x="7504122" y="5649245"/>
                <a:ext cx="105120" cy="6120"/>
              </p14:xfrm>
            </p:contentPart>
          </mc:Choice>
          <mc:Fallback>
            <p:pic>
              <p:nvPicPr>
                <p:cNvPr id="308" name="Freihand 307">
                  <a:extLst>
                    <a:ext uri="{FF2B5EF4-FFF2-40B4-BE49-F238E27FC236}">
                      <a16:creationId xmlns:a16="http://schemas.microsoft.com/office/drawing/2014/main" id="{17D63DBB-60D9-4EBD-910B-1977488BD0A5}"/>
                    </a:ext>
                  </a:extLst>
                </p:cNvPr>
                <p:cNvPicPr/>
                <p:nvPr/>
              </p:nvPicPr>
              <p:blipFill>
                <a:blip r:embed="rId390"/>
                <a:stretch>
                  <a:fillRect/>
                </a:stretch>
              </p:blipFill>
              <p:spPr>
                <a:xfrm>
                  <a:off x="7499802" y="5644925"/>
                  <a:ext cx="113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09" name="Freihand 308">
                  <a:extLst>
                    <a:ext uri="{FF2B5EF4-FFF2-40B4-BE49-F238E27FC236}">
                      <a16:creationId xmlns:a16="http://schemas.microsoft.com/office/drawing/2014/main" id="{F0885345-97F5-4C59-94A4-4FAF42892384}"/>
                    </a:ext>
                  </a:extLst>
                </p14:cNvPr>
                <p14:cNvContentPartPr/>
                <p14:nvPr/>
              </p14:nvContentPartPr>
              <p14:xfrm>
                <a:off x="7498362" y="5674085"/>
                <a:ext cx="115200" cy="5760"/>
              </p14:xfrm>
            </p:contentPart>
          </mc:Choice>
          <mc:Fallback>
            <p:pic>
              <p:nvPicPr>
                <p:cNvPr id="309" name="Freihand 308">
                  <a:extLst>
                    <a:ext uri="{FF2B5EF4-FFF2-40B4-BE49-F238E27FC236}">
                      <a16:creationId xmlns:a16="http://schemas.microsoft.com/office/drawing/2014/main" id="{F0885345-97F5-4C59-94A4-4FAF42892384}"/>
                    </a:ext>
                  </a:extLst>
                </p:cNvPr>
                <p:cNvPicPr/>
                <p:nvPr/>
              </p:nvPicPr>
              <p:blipFill>
                <a:blip r:embed="rId392"/>
                <a:stretch>
                  <a:fillRect/>
                </a:stretch>
              </p:blipFill>
              <p:spPr>
                <a:xfrm>
                  <a:off x="7494042" y="5669765"/>
                  <a:ext cx="123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10" name="Freihand 309">
                  <a:extLst>
                    <a:ext uri="{FF2B5EF4-FFF2-40B4-BE49-F238E27FC236}">
                      <a16:creationId xmlns:a16="http://schemas.microsoft.com/office/drawing/2014/main" id="{AB6C4DA7-F32F-4E7E-9B3B-9B5256894D25}"/>
                    </a:ext>
                  </a:extLst>
                </p14:cNvPr>
                <p14:cNvContentPartPr/>
                <p14:nvPr/>
              </p14:nvContentPartPr>
              <p14:xfrm>
                <a:off x="7625442" y="5621885"/>
                <a:ext cx="61920" cy="81000"/>
              </p14:xfrm>
            </p:contentPart>
          </mc:Choice>
          <mc:Fallback>
            <p:pic>
              <p:nvPicPr>
                <p:cNvPr id="310" name="Freihand 309">
                  <a:extLst>
                    <a:ext uri="{FF2B5EF4-FFF2-40B4-BE49-F238E27FC236}">
                      <a16:creationId xmlns:a16="http://schemas.microsoft.com/office/drawing/2014/main" id="{AB6C4DA7-F32F-4E7E-9B3B-9B5256894D25}"/>
                    </a:ext>
                  </a:extLst>
                </p:cNvPr>
                <p:cNvPicPr/>
                <p:nvPr/>
              </p:nvPicPr>
              <p:blipFill>
                <a:blip r:embed="rId394"/>
                <a:stretch>
                  <a:fillRect/>
                </a:stretch>
              </p:blipFill>
              <p:spPr>
                <a:xfrm>
                  <a:off x="7621122" y="5617565"/>
                  <a:ext cx="70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12" name="Freihand 311">
                  <a:extLst>
                    <a:ext uri="{FF2B5EF4-FFF2-40B4-BE49-F238E27FC236}">
                      <a16:creationId xmlns:a16="http://schemas.microsoft.com/office/drawing/2014/main" id="{BC95F1C4-4C86-4B64-8C60-783038ED003E}"/>
                    </a:ext>
                  </a:extLst>
                </p14:cNvPr>
                <p14:cNvContentPartPr/>
                <p14:nvPr/>
              </p14:nvContentPartPr>
              <p14:xfrm>
                <a:off x="7833162" y="5620445"/>
                <a:ext cx="52560" cy="64800"/>
              </p14:xfrm>
            </p:contentPart>
          </mc:Choice>
          <mc:Fallback>
            <p:pic>
              <p:nvPicPr>
                <p:cNvPr id="312" name="Freihand 311">
                  <a:extLst>
                    <a:ext uri="{FF2B5EF4-FFF2-40B4-BE49-F238E27FC236}">
                      <a16:creationId xmlns:a16="http://schemas.microsoft.com/office/drawing/2014/main" id="{BC95F1C4-4C86-4B64-8C60-783038ED003E}"/>
                    </a:ext>
                  </a:extLst>
                </p:cNvPr>
                <p:cNvPicPr/>
                <p:nvPr/>
              </p:nvPicPr>
              <p:blipFill>
                <a:blip r:embed="rId396"/>
                <a:stretch>
                  <a:fillRect/>
                </a:stretch>
              </p:blipFill>
              <p:spPr>
                <a:xfrm>
                  <a:off x="7828842" y="5616125"/>
                  <a:ext cx="61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13" name="Freihand 312">
                  <a:extLst>
                    <a:ext uri="{FF2B5EF4-FFF2-40B4-BE49-F238E27FC236}">
                      <a16:creationId xmlns:a16="http://schemas.microsoft.com/office/drawing/2014/main" id="{49DFE0B1-E68E-46CC-878A-FCBCDAA641DE}"/>
                    </a:ext>
                  </a:extLst>
                </p14:cNvPr>
                <p14:cNvContentPartPr/>
                <p14:nvPr/>
              </p14:nvContentPartPr>
              <p14:xfrm>
                <a:off x="7879242" y="5606405"/>
                <a:ext cx="24480" cy="95760"/>
              </p14:xfrm>
            </p:contentPart>
          </mc:Choice>
          <mc:Fallback>
            <p:pic>
              <p:nvPicPr>
                <p:cNvPr id="313" name="Freihand 312">
                  <a:extLst>
                    <a:ext uri="{FF2B5EF4-FFF2-40B4-BE49-F238E27FC236}">
                      <a16:creationId xmlns:a16="http://schemas.microsoft.com/office/drawing/2014/main" id="{49DFE0B1-E68E-46CC-878A-FCBCDAA641DE}"/>
                    </a:ext>
                  </a:extLst>
                </p:cNvPr>
                <p:cNvPicPr/>
                <p:nvPr/>
              </p:nvPicPr>
              <p:blipFill>
                <a:blip r:embed="rId398"/>
                <a:stretch>
                  <a:fillRect/>
                </a:stretch>
              </p:blipFill>
              <p:spPr>
                <a:xfrm>
                  <a:off x="7874922" y="5602085"/>
                  <a:ext cx="33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4" name="Freihand 313">
                  <a:extLst>
                    <a:ext uri="{FF2B5EF4-FFF2-40B4-BE49-F238E27FC236}">
                      <a16:creationId xmlns:a16="http://schemas.microsoft.com/office/drawing/2014/main" id="{AD3873A7-B1D4-4B39-A8E9-279EFA3DF066}"/>
                    </a:ext>
                  </a:extLst>
                </p14:cNvPr>
                <p14:cNvContentPartPr/>
                <p14:nvPr/>
              </p14:nvContentPartPr>
              <p14:xfrm>
                <a:off x="7825962" y="5692445"/>
                <a:ext cx="104040" cy="6840"/>
              </p14:xfrm>
            </p:contentPart>
          </mc:Choice>
          <mc:Fallback>
            <p:pic>
              <p:nvPicPr>
                <p:cNvPr id="314" name="Freihand 313">
                  <a:extLst>
                    <a:ext uri="{FF2B5EF4-FFF2-40B4-BE49-F238E27FC236}">
                      <a16:creationId xmlns:a16="http://schemas.microsoft.com/office/drawing/2014/main" id="{AD3873A7-B1D4-4B39-A8E9-279EFA3DF066}"/>
                    </a:ext>
                  </a:extLst>
                </p:cNvPr>
                <p:cNvPicPr/>
                <p:nvPr/>
              </p:nvPicPr>
              <p:blipFill>
                <a:blip r:embed="rId400"/>
                <a:stretch>
                  <a:fillRect/>
                </a:stretch>
              </p:blipFill>
              <p:spPr>
                <a:xfrm>
                  <a:off x="7821642" y="5688125"/>
                  <a:ext cx="112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5" name="Freihand 314">
                  <a:extLst>
                    <a:ext uri="{FF2B5EF4-FFF2-40B4-BE49-F238E27FC236}">
                      <a16:creationId xmlns:a16="http://schemas.microsoft.com/office/drawing/2014/main" id="{0276AFEA-D20A-4994-AD22-5A778AB41DFC}"/>
                    </a:ext>
                  </a:extLst>
                </p14:cNvPr>
                <p14:cNvContentPartPr/>
                <p14:nvPr/>
              </p14:nvContentPartPr>
              <p14:xfrm>
                <a:off x="7957722" y="5635565"/>
                <a:ext cx="81360" cy="116640"/>
              </p14:xfrm>
            </p:contentPart>
          </mc:Choice>
          <mc:Fallback>
            <p:pic>
              <p:nvPicPr>
                <p:cNvPr id="315" name="Freihand 314">
                  <a:extLst>
                    <a:ext uri="{FF2B5EF4-FFF2-40B4-BE49-F238E27FC236}">
                      <a16:creationId xmlns:a16="http://schemas.microsoft.com/office/drawing/2014/main" id="{0276AFEA-D20A-4994-AD22-5A778AB41DFC}"/>
                    </a:ext>
                  </a:extLst>
                </p:cNvPr>
                <p:cNvPicPr/>
                <p:nvPr/>
              </p:nvPicPr>
              <p:blipFill>
                <a:blip r:embed="rId402"/>
                <a:stretch>
                  <a:fillRect/>
                </a:stretch>
              </p:blipFill>
              <p:spPr>
                <a:xfrm>
                  <a:off x="7953402" y="5631245"/>
                  <a:ext cx="90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6" name="Freihand 315">
                  <a:extLst>
                    <a:ext uri="{FF2B5EF4-FFF2-40B4-BE49-F238E27FC236}">
                      <a16:creationId xmlns:a16="http://schemas.microsoft.com/office/drawing/2014/main" id="{850E8C88-5407-41CE-B460-31EFB89D55B5}"/>
                    </a:ext>
                  </a:extLst>
                </p14:cNvPr>
                <p14:cNvContentPartPr/>
                <p14:nvPr/>
              </p14:nvContentPartPr>
              <p14:xfrm>
                <a:off x="8052402" y="5691005"/>
                <a:ext cx="47880" cy="76320"/>
              </p14:xfrm>
            </p:contentPart>
          </mc:Choice>
          <mc:Fallback>
            <p:pic>
              <p:nvPicPr>
                <p:cNvPr id="316" name="Freihand 315">
                  <a:extLst>
                    <a:ext uri="{FF2B5EF4-FFF2-40B4-BE49-F238E27FC236}">
                      <a16:creationId xmlns:a16="http://schemas.microsoft.com/office/drawing/2014/main" id="{850E8C88-5407-41CE-B460-31EFB89D55B5}"/>
                    </a:ext>
                  </a:extLst>
                </p:cNvPr>
                <p:cNvPicPr/>
                <p:nvPr/>
              </p:nvPicPr>
              <p:blipFill>
                <a:blip r:embed="rId404"/>
                <a:stretch>
                  <a:fillRect/>
                </a:stretch>
              </p:blipFill>
              <p:spPr>
                <a:xfrm>
                  <a:off x="8048082" y="5686685"/>
                  <a:ext cx="56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7" name="Freihand 316">
                  <a:extLst>
                    <a:ext uri="{FF2B5EF4-FFF2-40B4-BE49-F238E27FC236}">
                      <a16:creationId xmlns:a16="http://schemas.microsoft.com/office/drawing/2014/main" id="{D5301F42-57A0-49BE-B7A6-8DB9C9AFB9E5}"/>
                    </a:ext>
                  </a:extLst>
                </p14:cNvPr>
                <p14:cNvContentPartPr/>
                <p14:nvPr/>
              </p14:nvContentPartPr>
              <p14:xfrm>
                <a:off x="8075802" y="5727365"/>
                <a:ext cx="39960" cy="11160"/>
              </p14:xfrm>
            </p:contentPart>
          </mc:Choice>
          <mc:Fallback>
            <p:pic>
              <p:nvPicPr>
                <p:cNvPr id="317" name="Freihand 316">
                  <a:extLst>
                    <a:ext uri="{FF2B5EF4-FFF2-40B4-BE49-F238E27FC236}">
                      <a16:creationId xmlns:a16="http://schemas.microsoft.com/office/drawing/2014/main" id="{D5301F42-57A0-49BE-B7A6-8DB9C9AFB9E5}"/>
                    </a:ext>
                  </a:extLst>
                </p:cNvPr>
                <p:cNvPicPr/>
                <p:nvPr/>
              </p:nvPicPr>
              <p:blipFill>
                <a:blip r:embed="rId406"/>
                <a:stretch>
                  <a:fillRect/>
                </a:stretch>
              </p:blipFill>
              <p:spPr>
                <a:xfrm>
                  <a:off x="8071482" y="5723045"/>
                  <a:ext cx="48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8" name="Freihand 317">
                  <a:extLst>
                    <a:ext uri="{FF2B5EF4-FFF2-40B4-BE49-F238E27FC236}">
                      <a16:creationId xmlns:a16="http://schemas.microsoft.com/office/drawing/2014/main" id="{5BF1413A-2FB9-4E01-AD7E-1E8BFBB42985}"/>
                    </a:ext>
                  </a:extLst>
                </p14:cNvPr>
                <p14:cNvContentPartPr/>
                <p14:nvPr/>
              </p14:nvContentPartPr>
              <p14:xfrm>
                <a:off x="8096322" y="5673005"/>
                <a:ext cx="67320" cy="101160"/>
              </p14:xfrm>
            </p:contentPart>
          </mc:Choice>
          <mc:Fallback>
            <p:pic>
              <p:nvPicPr>
                <p:cNvPr id="318" name="Freihand 317">
                  <a:extLst>
                    <a:ext uri="{FF2B5EF4-FFF2-40B4-BE49-F238E27FC236}">
                      <a16:creationId xmlns:a16="http://schemas.microsoft.com/office/drawing/2014/main" id="{5BF1413A-2FB9-4E01-AD7E-1E8BFBB42985}"/>
                    </a:ext>
                  </a:extLst>
                </p:cNvPr>
                <p:cNvPicPr/>
                <p:nvPr/>
              </p:nvPicPr>
              <p:blipFill>
                <a:blip r:embed="rId408"/>
                <a:stretch>
                  <a:fillRect/>
                </a:stretch>
              </p:blipFill>
              <p:spPr>
                <a:xfrm>
                  <a:off x="8092002" y="5668685"/>
                  <a:ext cx="75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19" name="Freihand 318">
                  <a:extLst>
                    <a:ext uri="{FF2B5EF4-FFF2-40B4-BE49-F238E27FC236}">
                      <a16:creationId xmlns:a16="http://schemas.microsoft.com/office/drawing/2014/main" id="{901E3085-DCBA-42CC-BE9D-B5797AFB8E8B}"/>
                    </a:ext>
                  </a:extLst>
                </p14:cNvPr>
                <p14:cNvContentPartPr/>
                <p14:nvPr/>
              </p14:nvContentPartPr>
              <p14:xfrm>
                <a:off x="8174442" y="5645285"/>
                <a:ext cx="50760" cy="134640"/>
              </p14:xfrm>
            </p:contentPart>
          </mc:Choice>
          <mc:Fallback>
            <p:pic>
              <p:nvPicPr>
                <p:cNvPr id="319" name="Freihand 318">
                  <a:extLst>
                    <a:ext uri="{FF2B5EF4-FFF2-40B4-BE49-F238E27FC236}">
                      <a16:creationId xmlns:a16="http://schemas.microsoft.com/office/drawing/2014/main" id="{901E3085-DCBA-42CC-BE9D-B5797AFB8E8B}"/>
                    </a:ext>
                  </a:extLst>
                </p:cNvPr>
                <p:cNvPicPr/>
                <p:nvPr/>
              </p:nvPicPr>
              <p:blipFill>
                <a:blip r:embed="rId410"/>
                <a:stretch>
                  <a:fillRect/>
                </a:stretch>
              </p:blipFill>
              <p:spPr>
                <a:xfrm>
                  <a:off x="8170122" y="5640965"/>
                  <a:ext cx="59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20" name="Freihand 319">
                  <a:extLst>
                    <a:ext uri="{FF2B5EF4-FFF2-40B4-BE49-F238E27FC236}">
                      <a16:creationId xmlns:a16="http://schemas.microsoft.com/office/drawing/2014/main" id="{1F499D2B-753A-40A1-94A5-EAB6514D7D3B}"/>
                    </a:ext>
                  </a:extLst>
                </p14:cNvPr>
                <p14:cNvContentPartPr/>
                <p14:nvPr/>
              </p14:nvContentPartPr>
              <p14:xfrm>
                <a:off x="8232042" y="5683805"/>
                <a:ext cx="37440" cy="62640"/>
              </p14:xfrm>
            </p:contentPart>
          </mc:Choice>
          <mc:Fallback>
            <p:pic>
              <p:nvPicPr>
                <p:cNvPr id="320" name="Freihand 319">
                  <a:extLst>
                    <a:ext uri="{FF2B5EF4-FFF2-40B4-BE49-F238E27FC236}">
                      <a16:creationId xmlns:a16="http://schemas.microsoft.com/office/drawing/2014/main" id="{1F499D2B-753A-40A1-94A5-EAB6514D7D3B}"/>
                    </a:ext>
                  </a:extLst>
                </p:cNvPr>
                <p:cNvPicPr/>
                <p:nvPr/>
              </p:nvPicPr>
              <p:blipFill>
                <a:blip r:embed="rId412"/>
                <a:stretch>
                  <a:fillRect/>
                </a:stretch>
              </p:blipFill>
              <p:spPr>
                <a:xfrm>
                  <a:off x="8227722" y="5679485"/>
                  <a:ext cx="46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21" name="Freihand 320">
                  <a:extLst>
                    <a:ext uri="{FF2B5EF4-FFF2-40B4-BE49-F238E27FC236}">
                      <a16:creationId xmlns:a16="http://schemas.microsoft.com/office/drawing/2014/main" id="{78A77990-8DF2-4974-9676-32F06F2F1F67}"/>
                    </a:ext>
                  </a:extLst>
                </p14:cNvPr>
                <p14:cNvContentPartPr/>
                <p14:nvPr/>
              </p14:nvContentPartPr>
              <p14:xfrm>
                <a:off x="8259402" y="5683805"/>
                <a:ext cx="11880" cy="55080"/>
              </p14:xfrm>
            </p:contentPart>
          </mc:Choice>
          <mc:Fallback>
            <p:pic>
              <p:nvPicPr>
                <p:cNvPr id="321" name="Freihand 320">
                  <a:extLst>
                    <a:ext uri="{FF2B5EF4-FFF2-40B4-BE49-F238E27FC236}">
                      <a16:creationId xmlns:a16="http://schemas.microsoft.com/office/drawing/2014/main" id="{78A77990-8DF2-4974-9676-32F06F2F1F67}"/>
                    </a:ext>
                  </a:extLst>
                </p:cNvPr>
                <p:cNvPicPr/>
                <p:nvPr/>
              </p:nvPicPr>
              <p:blipFill>
                <a:blip r:embed="rId414"/>
                <a:stretch>
                  <a:fillRect/>
                </a:stretch>
              </p:blipFill>
              <p:spPr>
                <a:xfrm>
                  <a:off x="8255082" y="5679485"/>
                  <a:ext cx="20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22" name="Freihand 321">
                  <a:extLst>
                    <a:ext uri="{FF2B5EF4-FFF2-40B4-BE49-F238E27FC236}">
                      <a16:creationId xmlns:a16="http://schemas.microsoft.com/office/drawing/2014/main" id="{5C98DD09-B7B1-4E51-A94D-9B297945752B}"/>
                    </a:ext>
                  </a:extLst>
                </p14:cNvPr>
                <p14:cNvContentPartPr/>
                <p14:nvPr/>
              </p14:nvContentPartPr>
              <p14:xfrm>
                <a:off x="8237442" y="5689565"/>
                <a:ext cx="69120" cy="52560"/>
              </p14:xfrm>
            </p:contentPart>
          </mc:Choice>
          <mc:Fallback>
            <p:pic>
              <p:nvPicPr>
                <p:cNvPr id="322" name="Freihand 321">
                  <a:extLst>
                    <a:ext uri="{FF2B5EF4-FFF2-40B4-BE49-F238E27FC236}">
                      <a16:creationId xmlns:a16="http://schemas.microsoft.com/office/drawing/2014/main" id="{5C98DD09-B7B1-4E51-A94D-9B297945752B}"/>
                    </a:ext>
                  </a:extLst>
                </p:cNvPr>
                <p:cNvPicPr/>
                <p:nvPr/>
              </p:nvPicPr>
              <p:blipFill>
                <a:blip r:embed="rId416"/>
                <a:stretch>
                  <a:fillRect/>
                </a:stretch>
              </p:blipFill>
              <p:spPr>
                <a:xfrm>
                  <a:off x="8233122" y="5685245"/>
                  <a:ext cx="77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3" name="Freihand 322">
                  <a:extLst>
                    <a:ext uri="{FF2B5EF4-FFF2-40B4-BE49-F238E27FC236}">
                      <a16:creationId xmlns:a16="http://schemas.microsoft.com/office/drawing/2014/main" id="{695D3853-668B-429E-BC85-EA001A4AC1EA}"/>
                    </a:ext>
                  </a:extLst>
                </p14:cNvPr>
                <p14:cNvContentPartPr/>
                <p14:nvPr/>
              </p14:nvContentPartPr>
              <p14:xfrm>
                <a:off x="8285682" y="5682365"/>
                <a:ext cx="63360" cy="65880"/>
              </p14:xfrm>
            </p:contentPart>
          </mc:Choice>
          <mc:Fallback>
            <p:pic>
              <p:nvPicPr>
                <p:cNvPr id="323" name="Freihand 322">
                  <a:extLst>
                    <a:ext uri="{FF2B5EF4-FFF2-40B4-BE49-F238E27FC236}">
                      <a16:creationId xmlns:a16="http://schemas.microsoft.com/office/drawing/2014/main" id="{695D3853-668B-429E-BC85-EA001A4AC1EA}"/>
                    </a:ext>
                  </a:extLst>
                </p:cNvPr>
                <p:cNvPicPr/>
                <p:nvPr/>
              </p:nvPicPr>
              <p:blipFill>
                <a:blip r:embed="rId418"/>
                <a:stretch>
                  <a:fillRect/>
                </a:stretch>
              </p:blipFill>
              <p:spPr>
                <a:xfrm>
                  <a:off x="8281362" y="5678045"/>
                  <a:ext cx="72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4" name="Freihand 323">
                  <a:extLst>
                    <a:ext uri="{FF2B5EF4-FFF2-40B4-BE49-F238E27FC236}">
                      <a16:creationId xmlns:a16="http://schemas.microsoft.com/office/drawing/2014/main" id="{EF23B7D0-98F7-4ADA-A232-1C4B3A14A640}"/>
                    </a:ext>
                  </a:extLst>
                </p14:cNvPr>
                <p14:cNvContentPartPr/>
                <p14:nvPr/>
              </p14:nvContentPartPr>
              <p14:xfrm>
                <a:off x="8329602" y="5745365"/>
                <a:ext cx="28440" cy="60480"/>
              </p14:xfrm>
            </p:contentPart>
          </mc:Choice>
          <mc:Fallback>
            <p:pic>
              <p:nvPicPr>
                <p:cNvPr id="324" name="Freihand 323">
                  <a:extLst>
                    <a:ext uri="{FF2B5EF4-FFF2-40B4-BE49-F238E27FC236}">
                      <a16:creationId xmlns:a16="http://schemas.microsoft.com/office/drawing/2014/main" id="{EF23B7D0-98F7-4ADA-A232-1C4B3A14A640}"/>
                    </a:ext>
                  </a:extLst>
                </p:cNvPr>
                <p:cNvPicPr/>
                <p:nvPr/>
              </p:nvPicPr>
              <p:blipFill>
                <a:blip r:embed="rId420"/>
                <a:stretch>
                  <a:fillRect/>
                </a:stretch>
              </p:blipFill>
              <p:spPr>
                <a:xfrm>
                  <a:off x="8325282" y="5741045"/>
                  <a:ext cx="37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5" name="Freihand 324">
                  <a:extLst>
                    <a:ext uri="{FF2B5EF4-FFF2-40B4-BE49-F238E27FC236}">
                      <a16:creationId xmlns:a16="http://schemas.microsoft.com/office/drawing/2014/main" id="{E35DE621-F0BE-4F45-BD03-E22C990B05E1}"/>
                    </a:ext>
                  </a:extLst>
                </p14:cNvPr>
                <p14:cNvContentPartPr/>
                <p14:nvPr/>
              </p14:nvContentPartPr>
              <p14:xfrm>
                <a:off x="8348682" y="5778845"/>
                <a:ext cx="92520" cy="33480"/>
              </p14:xfrm>
            </p:contentPart>
          </mc:Choice>
          <mc:Fallback>
            <p:pic>
              <p:nvPicPr>
                <p:cNvPr id="325" name="Freihand 324">
                  <a:extLst>
                    <a:ext uri="{FF2B5EF4-FFF2-40B4-BE49-F238E27FC236}">
                      <a16:creationId xmlns:a16="http://schemas.microsoft.com/office/drawing/2014/main" id="{E35DE621-F0BE-4F45-BD03-E22C990B05E1}"/>
                    </a:ext>
                  </a:extLst>
                </p:cNvPr>
                <p:cNvPicPr/>
                <p:nvPr/>
              </p:nvPicPr>
              <p:blipFill>
                <a:blip r:embed="rId422"/>
                <a:stretch>
                  <a:fillRect/>
                </a:stretch>
              </p:blipFill>
              <p:spPr>
                <a:xfrm>
                  <a:off x="8344362" y="5774525"/>
                  <a:ext cx="101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6" name="Freihand 325">
                  <a:extLst>
                    <a:ext uri="{FF2B5EF4-FFF2-40B4-BE49-F238E27FC236}">
                      <a16:creationId xmlns:a16="http://schemas.microsoft.com/office/drawing/2014/main" id="{15FDB4EB-50D2-441A-9996-8B0A526286D7}"/>
                    </a:ext>
                  </a:extLst>
                </p14:cNvPr>
                <p14:cNvContentPartPr/>
                <p14:nvPr/>
              </p14:nvContentPartPr>
              <p14:xfrm>
                <a:off x="8449842" y="5709365"/>
                <a:ext cx="76320" cy="2160"/>
              </p14:xfrm>
            </p:contentPart>
          </mc:Choice>
          <mc:Fallback>
            <p:pic>
              <p:nvPicPr>
                <p:cNvPr id="326" name="Freihand 325">
                  <a:extLst>
                    <a:ext uri="{FF2B5EF4-FFF2-40B4-BE49-F238E27FC236}">
                      <a16:creationId xmlns:a16="http://schemas.microsoft.com/office/drawing/2014/main" id="{15FDB4EB-50D2-441A-9996-8B0A526286D7}"/>
                    </a:ext>
                  </a:extLst>
                </p:cNvPr>
                <p:cNvPicPr/>
                <p:nvPr/>
              </p:nvPicPr>
              <p:blipFill>
                <a:blip r:embed="rId224"/>
                <a:stretch>
                  <a:fillRect/>
                </a:stretch>
              </p:blipFill>
              <p:spPr>
                <a:xfrm>
                  <a:off x="8445522" y="5705045"/>
                  <a:ext cx="84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27" name="Freihand 326">
                  <a:extLst>
                    <a:ext uri="{FF2B5EF4-FFF2-40B4-BE49-F238E27FC236}">
                      <a16:creationId xmlns:a16="http://schemas.microsoft.com/office/drawing/2014/main" id="{469F740B-0A0B-4A30-88FF-84E7F2166DFB}"/>
                    </a:ext>
                  </a:extLst>
                </p14:cNvPr>
                <p14:cNvContentPartPr/>
                <p14:nvPr/>
              </p14:nvContentPartPr>
              <p14:xfrm>
                <a:off x="8463162" y="5730605"/>
                <a:ext cx="73800" cy="12960"/>
              </p14:xfrm>
            </p:contentPart>
          </mc:Choice>
          <mc:Fallback>
            <p:pic>
              <p:nvPicPr>
                <p:cNvPr id="327" name="Freihand 326">
                  <a:extLst>
                    <a:ext uri="{FF2B5EF4-FFF2-40B4-BE49-F238E27FC236}">
                      <a16:creationId xmlns:a16="http://schemas.microsoft.com/office/drawing/2014/main" id="{469F740B-0A0B-4A30-88FF-84E7F2166DFB}"/>
                    </a:ext>
                  </a:extLst>
                </p:cNvPr>
                <p:cNvPicPr/>
                <p:nvPr/>
              </p:nvPicPr>
              <p:blipFill>
                <a:blip r:embed="rId425"/>
                <a:stretch>
                  <a:fillRect/>
                </a:stretch>
              </p:blipFill>
              <p:spPr>
                <a:xfrm>
                  <a:off x="8458842" y="5726285"/>
                  <a:ext cx="82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28" name="Freihand 327">
                  <a:extLst>
                    <a:ext uri="{FF2B5EF4-FFF2-40B4-BE49-F238E27FC236}">
                      <a16:creationId xmlns:a16="http://schemas.microsoft.com/office/drawing/2014/main" id="{3CC527B7-4A7E-4C26-8256-BA1AF9A4FDD7}"/>
                    </a:ext>
                  </a:extLst>
                </p14:cNvPr>
                <p14:cNvContentPartPr/>
                <p14:nvPr/>
              </p14:nvContentPartPr>
              <p14:xfrm>
                <a:off x="8553522" y="5676605"/>
                <a:ext cx="69840" cy="63360"/>
              </p14:xfrm>
            </p:contentPart>
          </mc:Choice>
          <mc:Fallback>
            <p:pic>
              <p:nvPicPr>
                <p:cNvPr id="328" name="Freihand 327">
                  <a:extLst>
                    <a:ext uri="{FF2B5EF4-FFF2-40B4-BE49-F238E27FC236}">
                      <a16:creationId xmlns:a16="http://schemas.microsoft.com/office/drawing/2014/main" id="{3CC527B7-4A7E-4C26-8256-BA1AF9A4FDD7}"/>
                    </a:ext>
                  </a:extLst>
                </p:cNvPr>
                <p:cNvPicPr/>
                <p:nvPr/>
              </p:nvPicPr>
              <p:blipFill>
                <a:blip r:embed="rId427"/>
                <a:stretch>
                  <a:fillRect/>
                </a:stretch>
              </p:blipFill>
              <p:spPr>
                <a:xfrm>
                  <a:off x="8549202" y="5672285"/>
                  <a:ext cx="78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9" name="Freihand 298">
                  <a:extLst>
                    <a:ext uri="{FF2B5EF4-FFF2-40B4-BE49-F238E27FC236}">
                      <a16:creationId xmlns:a16="http://schemas.microsoft.com/office/drawing/2014/main" id="{3E41281E-A7CF-470D-88B1-4A5F3D47B179}"/>
                    </a:ext>
                  </a:extLst>
                </p14:cNvPr>
                <p14:cNvContentPartPr/>
                <p14:nvPr/>
              </p14:nvContentPartPr>
              <p14:xfrm>
                <a:off x="7318722" y="4827725"/>
                <a:ext cx="240480" cy="14400"/>
              </p14:xfrm>
            </p:contentPart>
          </mc:Choice>
          <mc:Fallback>
            <p:pic>
              <p:nvPicPr>
                <p:cNvPr id="299" name="Freihand 298">
                  <a:extLst>
                    <a:ext uri="{FF2B5EF4-FFF2-40B4-BE49-F238E27FC236}">
                      <a16:creationId xmlns:a16="http://schemas.microsoft.com/office/drawing/2014/main" id="{3E41281E-A7CF-470D-88B1-4A5F3D47B179}"/>
                    </a:ext>
                  </a:extLst>
                </p:cNvPr>
                <p:cNvPicPr/>
                <p:nvPr/>
              </p:nvPicPr>
              <p:blipFill>
                <a:blip r:embed="rId429"/>
                <a:stretch>
                  <a:fillRect/>
                </a:stretch>
              </p:blipFill>
              <p:spPr>
                <a:xfrm>
                  <a:off x="7314402" y="4823405"/>
                  <a:ext cx="249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1" name="Freihand 300">
                  <a:extLst>
                    <a:ext uri="{FF2B5EF4-FFF2-40B4-BE49-F238E27FC236}">
                      <a16:creationId xmlns:a16="http://schemas.microsoft.com/office/drawing/2014/main" id="{9BD11721-C285-4CF2-8FA8-8765A8785F37}"/>
                    </a:ext>
                  </a:extLst>
                </p14:cNvPr>
                <p14:cNvContentPartPr/>
                <p14:nvPr/>
              </p14:nvContentPartPr>
              <p14:xfrm>
                <a:off x="6996522" y="4683005"/>
                <a:ext cx="75960" cy="111960"/>
              </p14:xfrm>
            </p:contentPart>
          </mc:Choice>
          <mc:Fallback>
            <p:pic>
              <p:nvPicPr>
                <p:cNvPr id="301" name="Freihand 300">
                  <a:extLst>
                    <a:ext uri="{FF2B5EF4-FFF2-40B4-BE49-F238E27FC236}">
                      <a16:creationId xmlns:a16="http://schemas.microsoft.com/office/drawing/2014/main" id="{9BD11721-C285-4CF2-8FA8-8765A8785F37}"/>
                    </a:ext>
                  </a:extLst>
                </p:cNvPr>
                <p:cNvPicPr/>
                <p:nvPr/>
              </p:nvPicPr>
              <p:blipFill>
                <a:blip r:embed="rId431"/>
                <a:stretch>
                  <a:fillRect/>
                </a:stretch>
              </p:blipFill>
              <p:spPr>
                <a:xfrm>
                  <a:off x="6992202" y="4678685"/>
                  <a:ext cx="84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02" name="Freihand 301">
                  <a:extLst>
                    <a:ext uri="{FF2B5EF4-FFF2-40B4-BE49-F238E27FC236}">
                      <a16:creationId xmlns:a16="http://schemas.microsoft.com/office/drawing/2014/main" id="{F6383A8C-D1CF-46FD-9C67-193DEB05884B}"/>
                    </a:ext>
                  </a:extLst>
                </p14:cNvPr>
                <p14:cNvContentPartPr/>
                <p14:nvPr/>
              </p14:nvContentPartPr>
              <p14:xfrm>
                <a:off x="6993642" y="4745285"/>
                <a:ext cx="168480" cy="38520"/>
              </p14:xfrm>
            </p:contentPart>
          </mc:Choice>
          <mc:Fallback>
            <p:pic>
              <p:nvPicPr>
                <p:cNvPr id="302" name="Freihand 301">
                  <a:extLst>
                    <a:ext uri="{FF2B5EF4-FFF2-40B4-BE49-F238E27FC236}">
                      <a16:creationId xmlns:a16="http://schemas.microsoft.com/office/drawing/2014/main" id="{F6383A8C-D1CF-46FD-9C67-193DEB05884B}"/>
                    </a:ext>
                  </a:extLst>
                </p:cNvPr>
                <p:cNvPicPr/>
                <p:nvPr/>
              </p:nvPicPr>
              <p:blipFill>
                <a:blip r:embed="rId433"/>
                <a:stretch>
                  <a:fillRect/>
                </a:stretch>
              </p:blipFill>
              <p:spPr>
                <a:xfrm>
                  <a:off x="6989322" y="4740965"/>
                  <a:ext cx="177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3" name="Freihand 302">
                  <a:extLst>
                    <a:ext uri="{FF2B5EF4-FFF2-40B4-BE49-F238E27FC236}">
                      <a16:creationId xmlns:a16="http://schemas.microsoft.com/office/drawing/2014/main" id="{F77030AF-5DC9-429F-B790-B90D381CF093}"/>
                    </a:ext>
                  </a:extLst>
                </p14:cNvPr>
                <p14:cNvContentPartPr/>
                <p14:nvPr/>
              </p14:nvContentPartPr>
              <p14:xfrm>
                <a:off x="7093002" y="4704965"/>
                <a:ext cx="91080" cy="123120"/>
              </p14:xfrm>
            </p:contentPart>
          </mc:Choice>
          <mc:Fallback>
            <p:pic>
              <p:nvPicPr>
                <p:cNvPr id="303" name="Freihand 302">
                  <a:extLst>
                    <a:ext uri="{FF2B5EF4-FFF2-40B4-BE49-F238E27FC236}">
                      <a16:creationId xmlns:a16="http://schemas.microsoft.com/office/drawing/2014/main" id="{F77030AF-5DC9-429F-B790-B90D381CF093}"/>
                    </a:ext>
                  </a:extLst>
                </p:cNvPr>
                <p:cNvPicPr/>
                <p:nvPr/>
              </p:nvPicPr>
              <p:blipFill>
                <a:blip r:embed="rId435"/>
                <a:stretch>
                  <a:fillRect/>
                </a:stretch>
              </p:blipFill>
              <p:spPr>
                <a:xfrm>
                  <a:off x="7088682" y="4700645"/>
                  <a:ext cx="99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30" name="Freihand 329">
                  <a:extLst>
                    <a:ext uri="{FF2B5EF4-FFF2-40B4-BE49-F238E27FC236}">
                      <a16:creationId xmlns:a16="http://schemas.microsoft.com/office/drawing/2014/main" id="{F811409D-DBB0-41F0-8277-6E968AEFFC29}"/>
                    </a:ext>
                  </a:extLst>
                </p14:cNvPr>
                <p14:cNvContentPartPr/>
                <p14:nvPr/>
              </p14:nvContentPartPr>
              <p14:xfrm>
                <a:off x="7094442" y="4674005"/>
                <a:ext cx="31680" cy="140040"/>
              </p14:xfrm>
            </p:contentPart>
          </mc:Choice>
          <mc:Fallback>
            <p:pic>
              <p:nvPicPr>
                <p:cNvPr id="330" name="Freihand 329">
                  <a:extLst>
                    <a:ext uri="{FF2B5EF4-FFF2-40B4-BE49-F238E27FC236}">
                      <a16:creationId xmlns:a16="http://schemas.microsoft.com/office/drawing/2014/main" id="{F811409D-DBB0-41F0-8277-6E968AEFFC29}"/>
                    </a:ext>
                  </a:extLst>
                </p:cNvPr>
                <p:cNvPicPr/>
                <p:nvPr/>
              </p:nvPicPr>
              <p:blipFill>
                <a:blip r:embed="rId437"/>
                <a:stretch>
                  <a:fillRect/>
                </a:stretch>
              </p:blipFill>
              <p:spPr>
                <a:xfrm>
                  <a:off x="7090122" y="4669685"/>
                  <a:ext cx="40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31" name="Freihand 330">
                  <a:extLst>
                    <a:ext uri="{FF2B5EF4-FFF2-40B4-BE49-F238E27FC236}">
                      <a16:creationId xmlns:a16="http://schemas.microsoft.com/office/drawing/2014/main" id="{DD3AC22B-554E-4557-A45D-3AE442B48E13}"/>
                    </a:ext>
                  </a:extLst>
                </p14:cNvPr>
                <p14:cNvContentPartPr/>
                <p14:nvPr/>
              </p14:nvContentPartPr>
              <p14:xfrm>
                <a:off x="7080402" y="4674005"/>
                <a:ext cx="127440" cy="72360"/>
              </p14:xfrm>
            </p:contentPart>
          </mc:Choice>
          <mc:Fallback>
            <p:pic>
              <p:nvPicPr>
                <p:cNvPr id="331" name="Freihand 330">
                  <a:extLst>
                    <a:ext uri="{FF2B5EF4-FFF2-40B4-BE49-F238E27FC236}">
                      <a16:creationId xmlns:a16="http://schemas.microsoft.com/office/drawing/2014/main" id="{DD3AC22B-554E-4557-A45D-3AE442B48E13}"/>
                    </a:ext>
                  </a:extLst>
                </p:cNvPr>
                <p:cNvPicPr/>
                <p:nvPr/>
              </p:nvPicPr>
              <p:blipFill>
                <a:blip r:embed="rId439"/>
                <a:stretch>
                  <a:fillRect/>
                </a:stretch>
              </p:blipFill>
              <p:spPr>
                <a:xfrm>
                  <a:off x="7076082" y="4669685"/>
                  <a:ext cx="136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32" name="Freihand 331">
                  <a:extLst>
                    <a:ext uri="{FF2B5EF4-FFF2-40B4-BE49-F238E27FC236}">
                      <a16:creationId xmlns:a16="http://schemas.microsoft.com/office/drawing/2014/main" id="{583171EC-AB6F-4C34-A536-FA166E5A148F}"/>
                    </a:ext>
                  </a:extLst>
                </p14:cNvPr>
                <p14:cNvContentPartPr/>
                <p14:nvPr/>
              </p14:nvContentPartPr>
              <p14:xfrm>
                <a:off x="7097682" y="4699565"/>
                <a:ext cx="19440" cy="119160"/>
              </p14:xfrm>
            </p:contentPart>
          </mc:Choice>
          <mc:Fallback>
            <p:pic>
              <p:nvPicPr>
                <p:cNvPr id="332" name="Freihand 331">
                  <a:extLst>
                    <a:ext uri="{FF2B5EF4-FFF2-40B4-BE49-F238E27FC236}">
                      <a16:creationId xmlns:a16="http://schemas.microsoft.com/office/drawing/2014/main" id="{583171EC-AB6F-4C34-A536-FA166E5A148F}"/>
                    </a:ext>
                  </a:extLst>
                </p:cNvPr>
                <p:cNvPicPr/>
                <p:nvPr/>
              </p:nvPicPr>
              <p:blipFill>
                <a:blip r:embed="rId441"/>
                <a:stretch>
                  <a:fillRect/>
                </a:stretch>
              </p:blipFill>
              <p:spPr>
                <a:xfrm>
                  <a:off x="7093362" y="4695245"/>
                  <a:ext cx="28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33" name="Freihand 332">
                  <a:extLst>
                    <a:ext uri="{FF2B5EF4-FFF2-40B4-BE49-F238E27FC236}">
                      <a16:creationId xmlns:a16="http://schemas.microsoft.com/office/drawing/2014/main" id="{31A2084C-C5E8-4554-8298-AD14C18DB306}"/>
                    </a:ext>
                  </a:extLst>
                </p14:cNvPr>
                <p14:cNvContentPartPr/>
                <p14:nvPr/>
              </p14:nvContentPartPr>
              <p14:xfrm>
                <a:off x="7089402" y="4680845"/>
                <a:ext cx="102960" cy="76680"/>
              </p14:xfrm>
            </p:contentPart>
          </mc:Choice>
          <mc:Fallback>
            <p:pic>
              <p:nvPicPr>
                <p:cNvPr id="333" name="Freihand 332">
                  <a:extLst>
                    <a:ext uri="{FF2B5EF4-FFF2-40B4-BE49-F238E27FC236}">
                      <a16:creationId xmlns:a16="http://schemas.microsoft.com/office/drawing/2014/main" id="{31A2084C-C5E8-4554-8298-AD14C18DB306}"/>
                    </a:ext>
                  </a:extLst>
                </p:cNvPr>
                <p:cNvPicPr/>
                <p:nvPr/>
              </p:nvPicPr>
              <p:blipFill>
                <a:blip r:embed="rId443"/>
                <a:stretch>
                  <a:fillRect/>
                </a:stretch>
              </p:blipFill>
              <p:spPr>
                <a:xfrm>
                  <a:off x="7085082" y="4676525"/>
                  <a:ext cx="111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8" name="Freihand 217">
                  <a:extLst>
                    <a:ext uri="{FF2B5EF4-FFF2-40B4-BE49-F238E27FC236}">
                      <a16:creationId xmlns:a16="http://schemas.microsoft.com/office/drawing/2014/main" id="{693EF1A7-9574-43C7-8896-7DB1655D1D76}"/>
                    </a:ext>
                  </a:extLst>
                </p14:cNvPr>
                <p14:cNvContentPartPr/>
                <p14:nvPr/>
              </p14:nvContentPartPr>
              <p14:xfrm>
                <a:off x="5539962" y="5652485"/>
                <a:ext cx="84960" cy="62640"/>
              </p14:xfrm>
            </p:contentPart>
          </mc:Choice>
          <mc:Fallback>
            <p:pic>
              <p:nvPicPr>
                <p:cNvPr id="218" name="Freihand 217">
                  <a:extLst>
                    <a:ext uri="{FF2B5EF4-FFF2-40B4-BE49-F238E27FC236}">
                      <a16:creationId xmlns:a16="http://schemas.microsoft.com/office/drawing/2014/main" id="{693EF1A7-9574-43C7-8896-7DB1655D1D76}"/>
                    </a:ext>
                  </a:extLst>
                </p:cNvPr>
                <p:cNvPicPr/>
                <p:nvPr/>
              </p:nvPicPr>
              <p:blipFill>
                <a:blip r:embed="rId445"/>
                <a:stretch>
                  <a:fillRect/>
                </a:stretch>
              </p:blipFill>
              <p:spPr>
                <a:xfrm>
                  <a:off x="5535642" y="5648165"/>
                  <a:ext cx="93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9" name="Freihand 218">
                  <a:extLst>
                    <a:ext uri="{FF2B5EF4-FFF2-40B4-BE49-F238E27FC236}">
                      <a16:creationId xmlns:a16="http://schemas.microsoft.com/office/drawing/2014/main" id="{022C2D00-4CAC-4A39-81FB-1711171CCE09}"/>
                    </a:ext>
                  </a:extLst>
                </p14:cNvPr>
                <p14:cNvContentPartPr/>
                <p14:nvPr/>
              </p14:nvContentPartPr>
              <p14:xfrm>
                <a:off x="5619522" y="5646365"/>
                <a:ext cx="20520" cy="84240"/>
              </p14:xfrm>
            </p:contentPart>
          </mc:Choice>
          <mc:Fallback>
            <p:pic>
              <p:nvPicPr>
                <p:cNvPr id="219" name="Freihand 218">
                  <a:extLst>
                    <a:ext uri="{FF2B5EF4-FFF2-40B4-BE49-F238E27FC236}">
                      <a16:creationId xmlns:a16="http://schemas.microsoft.com/office/drawing/2014/main" id="{022C2D00-4CAC-4A39-81FB-1711171CCE09}"/>
                    </a:ext>
                  </a:extLst>
                </p:cNvPr>
                <p:cNvPicPr/>
                <p:nvPr/>
              </p:nvPicPr>
              <p:blipFill>
                <a:blip r:embed="rId447"/>
                <a:stretch>
                  <a:fillRect/>
                </a:stretch>
              </p:blipFill>
              <p:spPr>
                <a:xfrm>
                  <a:off x="5615202" y="5642045"/>
                  <a:ext cx="29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0" name="Freihand 219">
                  <a:extLst>
                    <a:ext uri="{FF2B5EF4-FFF2-40B4-BE49-F238E27FC236}">
                      <a16:creationId xmlns:a16="http://schemas.microsoft.com/office/drawing/2014/main" id="{AAF54C24-EAC8-4059-BE72-23C7CE83086E}"/>
                    </a:ext>
                  </a:extLst>
                </p14:cNvPr>
                <p14:cNvContentPartPr/>
                <p14:nvPr/>
              </p14:nvContentPartPr>
              <p14:xfrm>
                <a:off x="5553282" y="5737085"/>
                <a:ext cx="88920" cy="5040"/>
              </p14:xfrm>
            </p:contentPart>
          </mc:Choice>
          <mc:Fallback>
            <p:pic>
              <p:nvPicPr>
                <p:cNvPr id="220" name="Freihand 219">
                  <a:extLst>
                    <a:ext uri="{FF2B5EF4-FFF2-40B4-BE49-F238E27FC236}">
                      <a16:creationId xmlns:a16="http://schemas.microsoft.com/office/drawing/2014/main" id="{AAF54C24-EAC8-4059-BE72-23C7CE83086E}"/>
                    </a:ext>
                  </a:extLst>
                </p:cNvPr>
                <p:cNvPicPr/>
                <p:nvPr/>
              </p:nvPicPr>
              <p:blipFill>
                <a:blip r:embed="rId449"/>
                <a:stretch>
                  <a:fillRect/>
                </a:stretch>
              </p:blipFill>
              <p:spPr>
                <a:xfrm>
                  <a:off x="5548962" y="5732765"/>
                  <a:ext cx="97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3" name="Freihand 222">
                  <a:extLst>
                    <a:ext uri="{FF2B5EF4-FFF2-40B4-BE49-F238E27FC236}">
                      <a16:creationId xmlns:a16="http://schemas.microsoft.com/office/drawing/2014/main" id="{643F8D18-D10D-4676-BA7E-F27028F8C031}"/>
                    </a:ext>
                  </a:extLst>
                </p14:cNvPr>
                <p14:cNvContentPartPr/>
                <p14:nvPr/>
              </p14:nvContentPartPr>
              <p14:xfrm>
                <a:off x="5678562" y="5673725"/>
                <a:ext cx="65880" cy="39960"/>
              </p14:xfrm>
            </p:contentPart>
          </mc:Choice>
          <mc:Fallback>
            <p:pic>
              <p:nvPicPr>
                <p:cNvPr id="223" name="Freihand 222">
                  <a:extLst>
                    <a:ext uri="{FF2B5EF4-FFF2-40B4-BE49-F238E27FC236}">
                      <a16:creationId xmlns:a16="http://schemas.microsoft.com/office/drawing/2014/main" id="{643F8D18-D10D-4676-BA7E-F27028F8C031}"/>
                    </a:ext>
                  </a:extLst>
                </p:cNvPr>
                <p:cNvPicPr/>
                <p:nvPr/>
              </p:nvPicPr>
              <p:blipFill>
                <a:blip r:embed="rId451"/>
                <a:stretch>
                  <a:fillRect/>
                </a:stretch>
              </p:blipFill>
              <p:spPr>
                <a:xfrm>
                  <a:off x="5674242" y="5669405"/>
                  <a:ext cx="74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4" name="Freihand 223">
                  <a:extLst>
                    <a:ext uri="{FF2B5EF4-FFF2-40B4-BE49-F238E27FC236}">
                      <a16:creationId xmlns:a16="http://schemas.microsoft.com/office/drawing/2014/main" id="{B0B9D757-7712-4425-859A-F5B75DCF2024}"/>
                    </a:ext>
                  </a:extLst>
                </p14:cNvPr>
                <p14:cNvContentPartPr/>
                <p14:nvPr/>
              </p14:nvContentPartPr>
              <p14:xfrm>
                <a:off x="5704842" y="5673005"/>
                <a:ext cx="55080" cy="97920"/>
              </p14:xfrm>
            </p:contentPart>
          </mc:Choice>
          <mc:Fallback>
            <p:pic>
              <p:nvPicPr>
                <p:cNvPr id="224" name="Freihand 223">
                  <a:extLst>
                    <a:ext uri="{FF2B5EF4-FFF2-40B4-BE49-F238E27FC236}">
                      <a16:creationId xmlns:a16="http://schemas.microsoft.com/office/drawing/2014/main" id="{B0B9D757-7712-4425-859A-F5B75DCF2024}"/>
                    </a:ext>
                  </a:extLst>
                </p:cNvPr>
                <p:cNvPicPr/>
                <p:nvPr/>
              </p:nvPicPr>
              <p:blipFill>
                <a:blip r:embed="rId453"/>
                <a:stretch>
                  <a:fillRect/>
                </a:stretch>
              </p:blipFill>
              <p:spPr>
                <a:xfrm>
                  <a:off x="5700522" y="5668685"/>
                  <a:ext cx="63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25" name="Freihand 224">
                  <a:extLst>
                    <a:ext uri="{FF2B5EF4-FFF2-40B4-BE49-F238E27FC236}">
                      <a16:creationId xmlns:a16="http://schemas.microsoft.com/office/drawing/2014/main" id="{585CA3C7-DA54-4510-AB76-A3ADF015538D}"/>
                    </a:ext>
                  </a:extLst>
                </p14:cNvPr>
                <p14:cNvContentPartPr/>
                <p14:nvPr/>
              </p14:nvContentPartPr>
              <p14:xfrm>
                <a:off x="5770362" y="5723405"/>
                <a:ext cx="30960" cy="53280"/>
              </p14:xfrm>
            </p:contentPart>
          </mc:Choice>
          <mc:Fallback>
            <p:pic>
              <p:nvPicPr>
                <p:cNvPr id="225" name="Freihand 224">
                  <a:extLst>
                    <a:ext uri="{FF2B5EF4-FFF2-40B4-BE49-F238E27FC236}">
                      <a16:creationId xmlns:a16="http://schemas.microsoft.com/office/drawing/2014/main" id="{585CA3C7-DA54-4510-AB76-A3ADF015538D}"/>
                    </a:ext>
                  </a:extLst>
                </p:cNvPr>
                <p:cNvPicPr/>
                <p:nvPr/>
              </p:nvPicPr>
              <p:blipFill>
                <a:blip r:embed="rId455"/>
                <a:stretch>
                  <a:fillRect/>
                </a:stretch>
              </p:blipFill>
              <p:spPr>
                <a:xfrm>
                  <a:off x="5766042" y="5719085"/>
                  <a:ext cx="39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26" name="Freihand 225">
                  <a:extLst>
                    <a:ext uri="{FF2B5EF4-FFF2-40B4-BE49-F238E27FC236}">
                      <a16:creationId xmlns:a16="http://schemas.microsoft.com/office/drawing/2014/main" id="{3DF937F4-2CAB-4701-A9C7-CE861980F082}"/>
                    </a:ext>
                  </a:extLst>
                </p14:cNvPr>
                <p14:cNvContentPartPr/>
                <p14:nvPr/>
              </p14:nvContentPartPr>
              <p14:xfrm>
                <a:off x="5766762" y="5745365"/>
                <a:ext cx="83880" cy="1080"/>
              </p14:xfrm>
            </p:contentPart>
          </mc:Choice>
          <mc:Fallback>
            <p:pic>
              <p:nvPicPr>
                <p:cNvPr id="226" name="Freihand 225">
                  <a:extLst>
                    <a:ext uri="{FF2B5EF4-FFF2-40B4-BE49-F238E27FC236}">
                      <a16:creationId xmlns:a16="http://schemas.microsoft.com/office/drawing/2014/main" id="{3DF937F4-2CAB-4701-A9C7-CE861980F082}"/>
                    </a:ext>
                  </a:extLst>
                </p:cNvPr>
                <p:cNvPicPr/>
                <p:nvPr/>
              </p:nvPicPr>
              <p:blipFill>
                <a:blip r:embed="rId457"/>
                <a:stretch>
                  <a:fillRect/>
                </a:stretch>
              </p:blipFill>
              <p:spPr>
                <a:xfrm>
                  <a:off x="5762442" y="5741045"/>
                  <a:ext cx="92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27" name="Freihand 226">
                  <a:extLst>
                    <a:ext uri="{FF2B5EF4-FFF2-40B4-BE49-F238E27FC236}">
                      <a16:creationId xmlns:a16="http://schemas.microsoft.com/office/drawing/2014/main" id="{48674135-55C1-4F5A-935C-A52C6A19EB8D}"/>
                    </a:ext>
                  </a:extLst>
                </p14:cNvPr>
                <p14:cNvContentPartPr/>
                <p14:nvPr/>
              </p14:nvContentPartPr>
              <p14:xfrm>
                <a:off x="5841642" y="5712965"/>
                <a:ext cx="58680" cy="62280"/>
              </p14:xfrm>
            </p:contentPart>
          </mc:Choice>
          <mc:Fallback>
            <p:pic>
              <p:nvPicPr>
                <p:cNvPr id="227" name="Freihand 226">
                  <a:extLst>
                    <a:ext uri="{FF2B5EF4-FFF2-40B4-BE49-F238E27FC236}">
                      <a16:creationId xmlns:a16="http://schemas.microsoft.com/office/drawing/2014/main" id="{48674135-55C1-4F5A-935C-A52C6A19EB8D}"/>
                    </a:ext>
                  </a:extLst>
                </p:cNvPr>
                <p:cNvPicPr/>
                <p:nvPr/>
              </p:nvPicPr>
              <p:blipFill>
                <a:blip r:embed="rId459"/>
                <a:stretch>
                  <a:fillRect/>
                </a:stretch>
              </p:blipFill>
              <p:spPr>
                <a:xfrm>
                  <a:off x="5837322" y="5708645"/>
                  <a:ext cx="67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28" name="Freihand 227">
                  <a:extLst>
                    <a:ext uri="{FF2B5EF4-FFF2-40B4-BE49-F238E27FC236}">
                      <a16:creationId xmlns:a16="http://schemas.microsoft.com/office/drawing/2014/main" id="{07E801AD-22BA-4271-905F-A9A8DBEA22BF}"/>
                    </a:ext>
                  </a:extLst>
                </p14:cNvPr>
                <p14:cNvContentPartPr/>
                <p14:nvPr/>
              </p14:nvContentPartPr>
              <p14:xfrm>
                <a:off x="5919042" y="5674445"/>
                <a:ext cx="19440" cy="124920"/>
              </p14:xfrm>
            </p:contentPart>
          </mc:Choice>
          <mc:Fallback>
            <p:pic>
              <p:nvPicPr>
                <p:cNvPr id="228" name="Freihand 227">
                  <a:extLst>
                    <a:ext uri="{FF2B5EF4-FFF2-40B4-BE49-F238E27FC236}">
                      <a16:creationId xmlns:a16="http://schemas.microsoft.com/office/drawing/2014/main" id="{07E801AD-22BA-4271-905F-A9A8DBEA22BF}"/>
                    </a:ext>
                  </a:extLst>
                </p:cNvPr>
                <p:cNvPicPr/>
                <p:nvPr/>
              </p:nvPicPr>
              <p:blipFill>
                <a:blip r:embed="rId461"/>
                <a:stretch>
                  <a:fillRect/>
                </a:stretch>
              </p:blipFill>
              <p:spPr>
                <a:xfrm>
                  <a:off x="5914722" y="5670125"/>
                  <a:ext cx="28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29" name="Freihand 228">
                  <a:extLst>
                    <a:ext uri="{FF2B5EF4-FFF2-40B4-BE49-F238E27FC236}">
                      <a16:creationId xmlns:a16="http://schemas.microsoft.com/office/drawing/2014/main" id="{9A758D87-6914-4536-8467-0AFCBC3A541D}"/>
                    </a:ext>
                  </a:extLst>
                </p14:cNvPr>
                <p14:cNvContentPartPr/>
                <p14:nvPr/>
              </p14:nvContentPartPr>
              <p14:xfrm>
                <a:off x="5973402" y="5691365"/>
                <a:ext cx="64080" cy="81720"/>
              </p14:xfrm>
            </p:contentPart>
          </mc:Choice>
          <mc:Fallback>
            <p:pic>
              <p:nvPicPr>
                <p:cNvPr id="229" name="Freihand 228">
                  <a:extLst>
                    <a:ext uri="{FF2B5EF4-FFF2-40B4-BE49-F238E27FC236}">
                      <a16:creationId xmlns:a16="http://schemas.microsoft.com/office/drawing/2014/main" id="{9A758D87-6914-4536-8467-0AFCBC3A541D}"/>
                    </a:ext>
                  </a:extLst>
                </p:cNvPr>
                <p:cNvPicPr/>
                <p:nvPr/>
              </p:nvPicPr>
              <p:blipFill>
                <a:blip r:embed="rId463"/>
                <a:stretch>
                  <a:fillRect/>
                </a:stretch>
              </p:blipFill>
              <p:spPr>
                <a:xfrm>
                  <a:off x="5969082" y="5687045"/>
                  <a:ext cx="72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0" name="Freihand 229">
                  <a:extLst>
                    <a:ext uri="{FF2B5EF4-FFF2-40B4-BE49-F238E27FC236}">
                      <a16:creationId xmlns:a16="http://schemas.microsoft.com/office/drawing/2014/main" id="{EEBDD6DD-D8F9-4271-ACB8-A54845CD6CF7}"/>
                    </a:ext>
                  </a:extLst>
                </p14:cNvPr>
                <p14:cNvContentPartPr/>
                <p14:nvPr/>
              </p14:nvContentPartPr>
              <p14:xfrm>
                <a:off x="5993562" y="5741765"/>
                <a:ext cx="42480" cy="13320"/>
              </p14:xfrm>
            </p:contentPart>
          </mc:Choice>
          <mc:Fallback>
            <p:pic>
              <p:nvPicPr>
                <p:cNvPr id="230" name="Freihand 229">
                  <a:extLst>
                    <a:ext uri="{FF2B5EF4-FFF2-40B4-BE49-F238E27FC236}">
                      <a16:creationId xmlns:a16="http://schemas.microsoft.com/office/drawing/2014/main" id="{EEBDD6DD-D8F9-4271-ACB8-A54845CD6CF7}"/>
                    </a:ext>
                  </a:extLst>
                </p:cNvPr>
                <p:cNvPicPr/>
                <p:nvPr/>
              </p:nvPicPr>
              <p:blipFill>
                <a:blip r:embed="rId465"/>
                <a:stretch>
                  <a:fillRect/>
                </a:stretch>
              </p:blipFill>
              <p:spPr>
                <a:xfrm>
                  <a:off x="5989242" y="5737445"/>
                  <a:ext cx="51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31" name="Freihand 230">
                  <a:extLst>
                    <a:ext uri="{FF2B5EF4-FFF2-40B4-BE49-F238E27FC236}">
                      <a16:creationId xmlns:a16="http://schemas.microsoft.com/office/drawing/2014/main" id="{A259CD9E-9AED-400A-BA5E-DD33F49DE797}"/>
                    </a:ext>
                  </a:extLst>
                </p14:cNvPr>
                <p14:cNvContentPartPr/>
                <p14:nvPr/>
              </p14:nvContentPartPr>
              <p14:xfrm>
                <a:off x="6077082" y="5693525"/>
                <a:ext cx="19440" cy="63720"/>
              </p14:xfrm>
            </p:contentPart>
          </mc:Choice>
          <mc:Fallback>
            <p:pic>
              <p:nvPicPr>
                <p:cNvPr id="231" name="Freihand 230">
                  <a:extLst>
                    <a:ext uri="{FF2B5EF4-FFF2-40B4-BE49-F238E27FC236}">
                      <a16:creationId xmlns:a16="http://schemas.microsoft.com/office/drawing/2014/main" id="{A259CD9E-9AED-400A-BA5E-DD33F49DE797}"/>
                    </a:ext>
                  </a:extLst>
                </p:cNvPr>
                <p:cNvPicPr/>
                <p:nvPr/>
              </p:nvPicPr>
              <p:blipFill>
                <a:blip r:embed="rId467"/>
                <a:stretch>
                  <a:fillRect/>
                </a:stretch>
              </p:blipFill>
              <p:spPr>
                <a:xfrm>
                  <a:off x="6072762" y="5689205"/>
                  <a:ext cx="28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32" name="Freihand 231">
                  <a:extLst>
                    <a:ext uri="{FF2B5EF4-FFF2-40B4-BE49-F238E27FC236}">
                      <a16:creationId xmlns:a16="http://schemas.microsoft.com/office/drawing/2014/main" id="{9A24E0D4-7099-40E4-9FB1-E9D961E785AC}"/>
                    </a:ext>
                  </a:extLst>
                </p14:cNvPr>
                <p14:cNvContentPartPr/>
                <p14:nvPr/>
              </p14:nvContentPartPr>
              <p14:xfrm>
                <a:off x="6031722" y="5685965"/>
                <a:ext cx="107640" cy="108000"/>
              </p14:xfrm>
            </p:contentPart>
          </mc:Choice>
          <mc:Fallback>
            <p:pic>
              <p:nvPicPr>
                <p:cNvPr id="232" name="Freihand 231">
                  <a:extLst>
                    <a:ext uri="{FF2B5EF4-FFF2-40B4-BE49-F238E27FC236}">
                      <a16:creationId xmlns:a16="http://schemas.microsoft.com/office/drawing/2014/main" id="{9A24E0D4-7099-40E4-9FB1-E9D961E785AC}"/>
                    </a:ext>
                  </a:extLst>
                </p:cNvPr>
                <p:cNvPicPr/>
                <p:nvPr/>
              </p:nvPicPr>
              <p:blipFill>
                <a:blip r:embed="rId469"/>
                <a:stretch>
                  <a:fillRect/>
                </a:stretch>
              </p:blipFill>
              <p:spPr>
                <a:xfrm>
                  <a:off x="6027402" y="5681645"/>
                  <a:ext cx="116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6" name="Freihand 245">
                  <a:extLst>
                    <a:ext uri="{FF2B5EF4-FFF2-40B4-BE49-F238E27FC236}">
                      <a16:creationId xmlns:a16="http://schemas.microsoft.com/office/drawing/2014/main" id="{859EC174-B96A-4FAE-8F10-3FAE235D2FBF}"/>
                    </a:ext>
                  </a:extLst>
                </p14:cNvPr>
                <p14:cNvContentPartPr/>
                <p14:nvPr/>
              </p14:nvContentPartPr>
              <p14:xfrm>
                <a:off x="5381922" y="5872085"/>
                <a:ext cx="76680" cy="73800"/>
              </p14:xfrm>
            </p:contentPart>
          </mc:Choice>
          <mc:Fallback>
            <p:pic>
              <p:nvPicPr>
                <p:cNvPr id="246" name="Freihand 245">
                  <a:extLst>
                    <a:ext uri="{FF2B5EF4-FFF2-40B4-BE49-F238E27FC236}">
                      <a16:creationId xmlns:a16="http://schemas.microsoft.com/office/drawing/2014/main" id="{859EC174-B96A-4FAE-8F10-3FAE235D2FBF}"/>
                    </a:ext>
                  </a:extLst>
                </p:cNvPr>
                <p:cNvPicPr/>
                <p:nvPr/>
              </p:nvPicPr>
              <p:blipFill>
                <a:blip r:embed="rId471"/>
                <a:stretch>
                  <a:fillRect/>
                </a:stretch>
              </p:blipFill>
              <p:spPr>
                <a:xfrm>
                  <a:off x="5377602" y="5867765"/>
                  <a:ext cx="85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7" name="Freihand 246">
                  <a:extLst>
                    <a:ext uri="{FF2B5EF4-FFF2-40B4-BE49-F238E27FC236}">
                      <a16:creationId xmlns:a16="http://schemas.microsoft.com/office/drawing/2014/main" id="{24674EB5-6A9F-4E11-9CF0-D6F35A9CEF3B}"/>
                    </a:ext>
                  </a:extLst>
                </p14:cNvPr>
                <p14:cNvContentPartPr/>
                <p14:nvPr/>
              </p14:nvContentPartPr>
              <p14:xfrm>
                <a:off x="5487762" y="5884685"/>
                <a:ext cx="315360" cy="73800"/>
              </p14:xfrm>
            </p:contentPart>
          </mc:Choice>
          <mc:Fallback>
            <p:pic>
              <p:nvPicPr>
                <p:cNvPr id="247" name="Freihand 246">
                  <a:extLst>
                    <a:ext uri="{FF2B5EF4-FFF2-40B4-BE49-F238E27FC236}">
                      <a16:creationId xmlns:a16="http://schemas.microsoft.com/office/drawing/2014/main" id="{24674EB5-6A9F-4E11-9CF0-D6F35A9CEF3B}"/>
                    </a:ext>
                  </a:extLst>
                </p:cNvPr>
                <p:cNvPicPr/>
                <p:nvPr/>
              </p:nvPicPr>
              <p:blipFill>
                <a:blip r:embed="rId473"/>
                <a:stretch>
                  <a:fillRect/>
                </a:stretch>
              </p:blipFill>
              <p:spPr>
                <a:xfrm>
                  <a:off x="5483442" y="5880365"/>
                  <a:ext cx="324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8" name="Freihand 247">
                  <a:extLst>
                    <a:ext uri="{FF2B5EF4-FFF2-40B4-BE49-F238E27FC236}">
                      <a16:creationId xmlns:a16="http://schemas.microsoft.com/office/drawing/2014/main" id="{4D8825A0-CE5D-4FAE-8B5E-8A2F92F0977A}"/>
                    </a:ext>
                  </a:extLst>
                </p14:cNvPr>
                <p14:cNvContentPartPr/>
                <p14:nvPr/>
              </p14:nvContentPartPr>
              <p14:xfrm>
                <a:off x="5792682" y="5868845"/>
                <a:ext cx="27720" cy="1080"/>
              </p14:xfrm>
            </p:contentPart>
          </mc:Choice>
          <mc:Fallback>
            <p:pic>
              <p:nvPicPr>
                <p:cNvPr id="248" name="Freihand 247">
                  <a:extLst>
                    <a:ext uri="{FF2B5EF4-FFF2-40B4-BE49-F238E27FC236}">
                      <a16:creationId xmlns:a16="http://schemas.microsoft.com/office/drawing/2014/main" id="{4D8825A0-CE5D-4FAE-8B5E-8A2F92F0977A}"/>
                    </a:ext>
                  </a:extLst>
                </p:cNvPr>
                <p:cNvPicPr/>
                <p:nvPr/>
              </p:nvPicPr>
              <p:blipFill>
                <a:blip r:embed="rId475"/>
                <a:stretch>
                  <a:fillRect/>
                </a:stretch>
              </p:blipFill>
              <p:spPr>
                <a:xfrm>
                  <a:off x="5788362" y="5864525"/>
                  <a:ext cx="363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49" name="Freihand 248">
                  <a:extLst>
                    <a:ext uri="{FF2B5EF4-FFF2-40B4-BE49-F238E27FC236}">
                      <a16:creationId xmlns:a16="http://schemas.microsoft.com/office/drawing/2014/main" id="{9B1DA6A1-988B-4F3F-8AD2-312533EB3CB6}"/>
                    </a:ext>
                  </a:extLst>
                </p14:cNvPr>
                <p14:cNvContentPartPr/>
                <p14:nvPr/>
              </p14:nvContentPartPr>
              <p14:xfrm>
                <a:off x="5827962" y="5836805"/>
                <a:ext cx="177120" cy="157680"/>
              </p14:xfrm>
            </p:contentPart>
          </mc:Choice>
          <mc:Fallback>
            <p:pic>
              <p:nvPicPr>
                <p:cNvPr id="249" name="Freihand 248">
                  <a:extLst>
                    <a:ext uri="{FF2B5EF4-FFF2-40B4-BE49-F238E27FC236}">
                      <a16:creationId xmlns:a16="http://schemas.microsoft.com/office/drawing/2014/main" id="{9B1DA6A1-988B-4F3F-8AD2-312533EB3CB6}"/>
                    </a:ext>
                  </a:extLst>
                </p:cNvPr>
                <p:cNvPicPr/>
                <p:nvPr/>
              </p:nvPicPr>
              <p:blipFill>
                <a:blip r:embed="rId477"/>
                <a:stretch>
                  <a:fillRect/>
                </a:stretch>
              </p:blipFill>
              <p:spPr>
                <a:xfrm>
                  <a:off x="5823642" y="5832485"/>
                  <a:ext cx="185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0" name="Freihand 249">
                  <a:extLst>
                    <a:ext uri="{FF2B5EF4-FFF2-40B4-BE49-F238E27FC236}">
                      <a16:creationId xmlns:a16="http://schemas.microsoft.com/office/drawing/2014/main" id="{64FCF7F1-BAF6-4CB1-A09A-9984F52F0DE3}"/>
                    </a:ext>
                  </a:extLst>
                </p14:cNvPr>
                <p14:cNvContentPartPr/>
                <p14:nvPr/>
              </p14:nvContentPartPr>
              <p14:xfrm>
                <a:off x="6086442" y="5848325"/>
                <a:ext cx="262800" cy="61560"/>
              </p14:xfrm>
            </p:contentPart>
          </mc:Choice>
          <mc:Fallback>
            <p:pic>
              <p:nvPicPr>
                <p:cNvPr id="250" name="Freihand 249">
                  <a:extLst>
                    <a:ext uri="{FF2B5EF4-FFF2-40B4-BE49-F238E27FC236}">
                      <a16:creationId xmlns:a16="http://schemas.microsoft.com/office/drawing/2014/main" id="{64FCF7F1-BAF6-4CB1-A09A-9984F52F0DE3}"/>
                    </a:ext>
                  </a:extLst>
                </p:cNvPr>
                <p:cNvPicPr/>
                <p:nvPr/>
              </p:nvPicPr>
              <p:blipFill>
                <a:blip r:embed="rId479"/>
                <a:stretch>
                  <a:fillRect/>
                </a:stretch>
              </p:blipFill>
              <p:spPr>
                <a:xfrm>
                  <a:off x="6082122" y="5844005"/>
                  <a:ext cx="271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1" name="Freihand 250">
                  <a:extLst>
                    <a:ext uri="{FF2B5EF4-FFF2-40B4-BE49-F238E27FC236}">
                      <a16:creationId xmlns:a16="http://schemas.microsoft.com/office/drawing/2014/main" id="{11C9FE28-0575-4172-BBFB-304726D1C01A}"/>
                    </a:ext>
                  </a:extLst>
                </p14:cNvPr>
                <p14:cNvContentPartPr/>
                <p14:nvPr/>
              </p14:nvContentPartPr>
              <p14:xfrm>
                <a:off x="6349602" y="5793605"/>
                <a:ext cx="118080" cy="83880"/>
              </p14:xfrm>
            </p:contentPart>
          </mc:Choice>
          <mc:Fallback>
            <p:pic>
              <p:nvPicPr>
                <p:cNvPr id="251" name="Freihand 250">
                  <a:extLst>
                    <a:ext uri="{FF2B5EF4-FFF2-40B4-BE49-F238E27FC236}">
                      <a16:creationId xmlns:a16="http://schemas.microsoft.com/office/drawing/2014/main" id="{11C9FE28-0575-4172-BBFB-304726D1C01A}"/>
                    </a:ext>
                  </a:extLst>
                </p:cNvPr>
                <p:cNvPicPr/>
                <p:nvPr/>
              </p:nvPicPr>
              <p:blipFill>
                <a:blip r:embed="rId481"/>
                <a:stretch>
                  <a:fillRect/>
                </a:stretch>
              </p:blipFill>
              <p:spPr>
                <a:xfrm>
                  <a:off x="6345282" y="5789285"/>
                  <a:ext cx="126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2" name="Freihand 251">
                  <a:extLst>
                    <a:ext uri="{FF2B5EF4-FFF2-40B4-BE49-F238E27FC236}">
                      <a16:creationId xmlns:a16="http://schemas.microsoft.com/office/drawing/2014/main" id="{19400EBC-0BAB-4407-BA56-26E9D5D2B8E9}"/>
                    </a:ext>
                  </a:extLst>
                </p14:cNvPr>
                <p14:cNvContentPartPr/>
                <p14:nvPr/>
              </p14:nvContentPartPr>
              <p14:xfrm>
                <a:off x="6571362" y="5809445"/>
                <a:ext cx="15480" cy="67320"/>
              </p14:xfrm>
            </p:contentPart>
          </mc:Choice>
          <mc:Fallback>
            <p:pic>
              <p:nvPicPr>
                <p:cNvPr id="252" name="Freihand 251">
                  <a:extLst>
                    <a:ext uri="{FF2B5EF4-FFF2-40B4-BE49-F238E27FC236}">
                      <a16:creationId xmlns:a16="http://schemas.microsoft.com/office/drawing/2014/main" id="{19400EBC-0BAB-4407-BA56-26E9D5D2B8E9}"/>
                    </a:ext>
                  </a:extLst>
                </p:cNvPr>
                <p:cNvPicPr/>
                <p:nvPr/>
              </p:nvPicPr>
              <p:blipFill>
                <a:blip r:embed="rId483"/>
                <a:stretch>
                  <a:fillRect/>
                </a:stretch>
              </p:blipFill>
              <p:spPr>
                <a:xfrm>
                  <a:off x="6567042" y="5805125"/>
                  <a:ext cx="24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3" name="Freihand 252">
                  <a:extLst>
                    <a:ext uri="{FF2B5EF4-FFF2-40B4-BE49-F238E27FC236}">
                      <a16:creationId xmlns:a16="http://schemas.microsoft.com/office/drawing/2014/main" id="{84C251EF-8A5B-45A8-8F29-A795AEE9D796}"/>
                    </a:ext>
                  </a:extLst>
                </p14:cNvPr>
                <p14:cNvContentPartPr/>
                <p14:nvPr/>
              </p14:nvContentPartPr>
              <p14:xfrm>
                <a:off x="6506202" y="5777765"/>
                <a:ext cx="110880" cy="40320"/>
              </p14:xfrm>
            </p:contentPart>
          </mc:Choice>
          <mc:Fallback>
            <p:pic>
              <p:nvPicPr>
                <p:cNvPr id="253" name="Freihand 252">
                  <a:extLst>
                    <a:ext uri="{FF2B5EF4-FFF2-40B4-BE49-F238E27FC236}">
                      <a16:creationId xmlns:a16="http://schemas.microsoft.com/office/drawing/2014/main" id="{84C251EF-8A5B-45A8-8F29-A795AEE9D796}"/>
                    </a:ext>
                  </a:extLst>
                </p:cNvPr>
                <p:cNvPicPr/>
                <p:nvPr/>
              </p:nvPicPr>
              <p:blipFill>
                <a:blip r:embed="rId485"/>
                <a:stretch>
                  <a:fillRect/>
                </a:stretch>
              </p:blipFill>
              <p:spPr>
                <a:xfrm>
                  <a:off x="6501882" y="5773445"/>
                  <a:ext cx="119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4" name="Freihand 253">
                  <a:extLst>
                    <a:ext uri="{FF2B5EF4-FFF2-40B4-BE49-F238E27FC236}">
                      <a16:creationId xmlns:a16="http://schemas.microsoft.com/office/drawing/2014/main" id="{8F12EAC3-3C5C-4F1A-AB9D-5A6B177F0C79}"/>
                    </a:ext>
                  </a:extLst>
                </p14:cNvPr>
                <p14:cNvContentPartPr/>
                <p14:nvPr/>
              </p14:nvContentPartPr>
              <p14:xfrm>
                <a:off x="6610602" y="5816645"/>
                <a:ext cx="134640" cy="46440"/>
              </p14:xfrm>
            </p:contentPart>
          </mc:Choice>
          <mc:Fallback>
            <p:pic>
              <p:nvPicPr>
                <p:cNvPr id="254" name="Freihand 253">
                  <a:extLst>
                    <a:ext uri="{FF2B5EF4-FFF2-40B4-BE49-F238E27FC236}">
                      <a16:creationId xmlns:a16="http://schemas.microsoft.com/office/drawing/2014/main" id="{8F12EAC3-3C5C-4F1A-AB9D-5A6B177F0C79}"/>
                    </a:ext>
                  </a:extLst>
                </p:cNvPr>
                <p:cNvPicPr/>
                <p:nvPr/>
              </p:nvPicPr>
              <p:blipFill>
                <a:blip r:embed="rId487"/>
                <a:stretch>
                  <a:fillRect/>
                </a:stretch>
              </p:blipFill>
              <p:spPr>
                <a:xfrm>
                  <a:off x="6606282" y="5812325"/>
                  <a:ext cx="143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5" name="Freihand 254">
                  <a:extLst>
                    <a:ext uri="{FF2B5EF4-FFF2-40B4-BE49-F238E27FC236}">
                      <a16:creationId xmlns:a16="http://schemas.microsoft.com/office/drawing/2014/main" id="{CFEC1772-AF3C-4AB9-9270-5115F64B30F1}"/>
                    </a:ext>
                  </a:extLst>
                </p14:cNvPr>
                <p14:cNvContentPartPr/>
                <p14:nvPr/>
              </p14:nvContentPartPr>
              <p14:xfrm>
                <a:off x="6758202" y="5772005"/>
                <a:ext cx="29160" cy="19440"/>
              </p14:xfrm>
            </p:contentPart>
          </mc:Choice>
          <mc:Fallback>
            <p:pic>
              <p:nvPicPr>
                <p:cNvPr id="255" name="Freihand 254">
                  <a:extLst>
                    <a:ext uri="{FF2B5EF4-FFF2-40B4-BE49-F238E27FC236}">
                      <a16:creationId xmlns:a16="http://schemas.microsoft.com/office/drawing/2014/main" id="{CFEC1772-AF3C-4AB9-9270-5115F64B30F1}"/>
                    </a:ext>
                  </a:extLst>
                </p:cNvPr>
                <p:cNvPicPr/>
                <p:nvPr/>
              </p:nvPicPr>
              <p:blipFill>
                <a:blip r:embed="rId489"/>
                <a:stretch>
                  <a:fillRect/>
                </a:stretch>
              </p:blipFill>
              <p:spPr>
                <a:xfrm>
                  <a:off x="6753882" y="5767685"/>
                  <a:ext cx="37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6" name="Freihand 255">
                  <a:extLst>
                    <a:ext uri="{FF2B5EF4-FFF2-40B4-BE49-F238E27FC236}">
                      <a16:creationId xmlns:a16="http://schemas.microsoft.com/office/drawing/2014/main" id="{23493219-C8AB-4596-900B-7DA3CA0AF705}"/>
                    </a:ext>
                  </a:extLst>
                </p14:cNvPr>
                <p14:cNvContentPartPr/>
                <p14:nvPr/>
              </p14:nvContentPartPr>
              <p14:xfrm>
                <a:off x="6765402" y="5799005"/>
                <a:ext cx="83160" cy="68040"/>
              </p14:xfrm>
            </p:contentPart>
          </mc:Choice>
          <mc:Fallback>
            <p:pic>
              <p:nvPicPr>
                <p:cNvPr id="256" name="Freihand 255">
                  <a:extLst>
                    <a:ext uri="{FF2B5EF4-FFF2-40B4-BE49-F238E27FC236}">
                      <a16:creationId xmlns:a16="http://schemas.microsoft.com/office/drawing/2014/main" id="{23493219-C8AB-4596-900B-7DA3CA0AF705}"/>
                    </a:ext>
                  </a:extLst>
                </p:cNvPr>
                <p:cNvPicPr/>
                <p:nvPr/>
              </p:nvPicPr>
              <p:blipFill>
                <a:blip r:embed="rId491"/>
                <a:stretch>
                  <a:fillRect/>
                </a:stretch>
              </p:blipFill>
              <p:spPr>
                <a:xfrm>
                  <a:off x="6761082" y="5794685"/>
                  <a:ext cx="91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7" name="Freihand 256">
                  <a:extLst>
                    <a:ext uri="{FF2B5EF4-FFF2-40B4-BE49-F238E27FC236}">
                      <a16:creationId xmlns:a16="http://schemas.microsoft.com/office/drawing/2014/main" id="{8C4E84C4-76AF-44E2-A8F6-84308C3FAB94}"/>
                    </a:ext>
                  </a:extLst>
                </p14:cNvPr>
                <p14:cNvContentPartPr/>
                <p14:nvPr/>
              </p14:nvContentPartPr>
              <p14:xfrm>
                <a:off x="6862242" y="5791085"/>
                <a:ext cx="90000" cy="68040"/>
              </p14:xfrm>
            </p:contentPart>
          </mc:Choice>
          <mc:Fallback>
            <p:pic>
              <p:nvPicPr>
                <p:cNvPr id="257" name="Freihand 256">
                  <a:extLst>
                    <a:ext uri="{FF2B5EF4-FFF2-40B4-BE49-F238E27FC236}">
                      <a16:creationId xmlns:a16="http://schemas.microsoft.com/office/drawing/2014/main" id="{8C4E84C4-76AF-44E2-A8F6-84308C3FAB94}"/>
                    </a:ext>
                  </a:extLst>
                </p:cNvPr>
                <p:cNvPicPr/>
                <p:nvPr/>
              </p:nvPicPr>
              <p:blipFill>
                <a:blip r:embed="rId493"/>
                <a:stretch>
                  <a:fillRect/>
                </a:stretch>
              </p:blipFill>
              <p:spPr>
                <a:xfrm>
                  <a:off x="6857922" y="5786765"/>
                  <a:ext cx="98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81" name="Freihand 380">
                  <a:extLst>
                    <a:ext uri="{FF2B5EF4-FFF2-40B4-BE49-F238E27FC236}">
                      <a16:creationId xmlns:a16="http://schemas.microsoft.com/office/drawing/2014/main" id="{AF98DCDD-33E9-45B7-A55C-51E5B242AD2F}"/>
                    </a:ext>
                  </a:extLst>
                </p14:cNvPr>
                <p14:cNvContentPartPr/>
                <p14:nvPr/>
              </p14:nvContentPartPr>
              <p14:xfrm>
                <a:off x="4907082" y="6075125"/>
                <a:ext cx="65880" cy="650160"/>
              </p14:xfrm>
            </p:contentPart>
          </mc:Choice>
          <mc:Fallback>
            <p:pic>
              <p:nvPicPr>
                <p:cNvPr id="381" name="Freihand 380">
                  <a:extLst>
                    <a:ext uri="{FF2B5EF4-FFF2-40B4-BE49-F238E27FC236}">
                      <a16:creationId xmlns:a16="http://schemas.microsoft.com/office/drawing/2014/main" id="{AF98DCDD-33E9-45B7-A55C-51E5B242AD2F}"/>
                    </a:ext>
                  </a:extLst>
                </p:cNvPr>
                <p:cNvPicPr/>
                <p:nvPr/>
              </p:nvPicPr>
              <p:blipFill>
                <a:blip r:embed="rId495"/>
                <a:stretch>
                  <a:fillRect/>
                </a:stretch>
              </p:blipFill>
              <p:spPr>
                <a:xfrm>
                  <a:off x="4902762" y="6070805"/>
                  <a:ext cx="7452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83" name="Freihand 382">
                  <a:extLst>
                    <a:ext uri="{FF2B5EF4-FFF2-40B4-BE49-F238E27FC236}">
                      <a16:creationId xmlns:a16="http://schemas.microsoft.com/office/drawing/2014/main" id="{F3F576D0-654F-4646-AB97-234BB2D8B3A4}"/>
                    </a:ext>
                  </a:extLst>
                </p14:cNvPr>
                <p14:cNvContentPartPr/>
                <p14:nvPr/>
              </p14:nvContentPartPr>
              <p14:xfrm>
                <a:off x="4841922" y="6711965"/>
                <a:ext cx="1390680" cy="54000"/>
              </p14:xfrm>
            </p:contentPart>
          </mc:Choice>
          <mc:Fallback>
            <p:pic>
              <p:nvPicPr>
                <p:cNvPr id="383" name="Freihand 382">
                  <a:extLst>
                    <a:ext uri="{FF2B5EF4-FFF2-40B4-BE49-F238E27FC236}">
                      <a16:creationId xmlns:a16="http://schemas.microsoft.com/office/drawing/2014/main" id="{F3F576D0-654F-4646-AB97-234BB2D8B3A4}"/>
                    </a:ext>
                  </a:extLst>
                </p:cNvPr>
                <p:cNvPicPr/>
                <p:nvPr/>
              </p:nvPicPr>
              <p:blipFill>
                <a:blip r:embed="rId497"/>
                <a:stretch>
                  <a:fillRect/>
                </a:stretch>
              </p:blipFill>
              <p:spPr>
                <a:xfrm>
                  <a:off x="4837602" y="6707645"/>
                  <a:ext cx="1399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84" name="Freihand 383">
                  <a:extLst>
                    <a:ext uri="{FF2B5EF4-FFF2-40B4-BE49-F238E27FC236}">
                      <a16:creationId xmlns:a16="http://schemas.microsoft.com/office/drawing/2014/main" id="{3FE78D5B-DC67-4126-B8DF-DF93590F54B4}"/>
                    </a:ext>
                  </a:extLst>
                </p14:cNvPr>
                <p14:cNvContentPartPr/>
                <p14:nvPr/>
              </p14:nvContentPartPr>
              <p14:xfrm>
                <a:off x="6250962" y="6679205"/>
                <a:ext cx="214200" cy="114120"/>
              </p14:xfrm>
            </p:contentPart>
          </mc:Choice>
          <mc:Fallback>
            <p:pic>
              <p:nvPicPr>
                <p:cNvPr id="384" name="Freihand 383">
                  <a:extLst>
                    <a:ext uri="{FF2B5EF4-FFF2-40B4-BE49-F238E27FC236}">
                      <a16:creationId xmlns:a16="http://schemas.microsoft.com/office/drawing/2014/main" id="{3FE78D5B-DC67-4126-B8DF-DF93590F54B4}"/>
                    </a:ext>
                  </a:extLst>
                </p:cNvPr>
                <p:cNvPicPr/>
                <p:nvPr/>
              </p:nvPicPr>
              <p:blipFill>
                <a:blip r:embed="rId499"/>
                <a:stretch>
                  <a:fillRect/>
                </a:stretch>
              </p:blipFill>
              <p:spPr>
                <a:xfrm>
                  <a:off x="6246642" y="6674885"/>
                  <a:ext cx="222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86" name="Freihand 385">
                  <a:extLst>
                    <a:ext uri="{FF2B5EF4-FFF2-40B4-BE49-F238E27FC236}">
                      <a16:creationId xmlns:a16="http://schemas.microsoft.com/office/drawing/2014/main" id="{16016DBD-250C-425A-B95C-357857ED028C}"/>
                    </a:ext>
                  </a:extLst>
                </p14:cNvPr>
                <p14:cNvContentPartPr/>
                <p14:nvPr/>
              </p14:nvContentPartPr>
              <p14:xfrm>
                <a:off x="4777122" y="6008165"/>
                <a:ext cx="222840" cy="109800"/>
              </p14:xfrm>
            </p:contentPart>
          </mc:Choice>
          <mc:Fallback>
            <p:pic>
              <p:nvPicPr>
                <p:cNvPr id="386" name="Freihand 385">
                  <a:extLst>
                    <a:ext uri="{FF2B5EF4-FFF2-40B4-BE49-F238E27FC236}">
                      <a16:creationId xmlns:a16="http://schemas.microsoft.com/office/drawing/2014/main" id="{16016DBD-250C-425A-B95C-357857ED028C}"/>
                    </a:ext>
                  </a:extLst>
                </p:cNvPr>
                <p:cNvPicPr/>
                <p:nvPr/>
              </p:nvPicPr>
              <p:blipFill>
                <a:blip r:embed="rId501"/>
                <a:stretch>
                  <a:fillRect/>
                </a:stretch>
              </p:blipFill>
              <p:spPr>
                <a:xfrm>
                  <a:off x="4772802" y="6003845"/>
                  <a:ext cx="231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87" name="Freihand 386">
                  <a:extLst>
                    <a:ext uri="{FF2B5EF4-FFF2-40B4-BE49-F238E27FC236}">
                      <a16:creationId xmlns:a16="http://schemas.microsoft.com/office/drawing/2014/main" id="{9DE317D0-58F5-4DD6-AB49-95BA39379776}"/>
                    </a:ext>
                  </a:extLst>
                </p14:cNvPr>
                <p14:cNvContentPartPr/>
                <p14:nvPr/>
              </p14:nvContentPartPr>
              <p14:xfrm>
                <a:off x="5351682" y="6195725"/>
                <a:ext cx="508320" cy="395640"/>
              </p14:xfrm>
            </p:contentPart>
          </mc:Choice>
          <mc:Fallback>
            <p:pic>
              <p:nvPicPr>
                <p:cNvPr id="387" name="Freihand 386">
                  <a:extLst>
                    <a:ext uri="{FF2B5EF4-FFF2-40B4-BE49-F238E27FC236}">
                      <a16:creationId xmlns:a16="http://schemas.microsoft.com/office/drawing/2014/main" id="{9DE317D0-58F5-4DD6-AB49-95BA39379776}"/>
                    </a:ext>
                  </a:extLst>
                </p:cNvPr>
                <p:cNvPicPr/>
                <p:nvPr/>
              </p:nvPicPr>
              <p:blipFill>
                <a:blip r:embed="rId503"/>
                <a:stretch>
                  <a:fillRect/>
                </a:stretch>
              </p:blipFill>
              <p:spPr>
                <a:xfrm>
                  <a:off x="5347362" y="6191405"/>
                  <a:ext cx="5169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88" name="Freihand 387">
                  <a:extLst>
                    <a:ext uri="{FF2B5EF4-FFF2-40B4-BE49-F238E27FC236}">
                      <a16:creationId xmlns:a16="http://schemas.microsoft.com/office/drawing/2014/main" id="{4C0940BB-F7DC-4ECA-956F-DE7148A4E33A}"/>
                    </a:ext>
                  </a:extLst>
                </p14:cNvPr>
                <p14:cNvContentPartPr/>
                <p14:nvPr/>
              </p14:nvContentPartPr>
              <p14:xfrm>
                <a:off x="5257002" y="6169805"/>
                <a:ext cx="635040" cy="463680"/>
              </p14:xfrm>
            </p:contentPart>
          </mc:Choice>
          <mc:Fallback>
            <p:pic>
              <p:nvPicPr>
                <p:cNvPr id="388" name="Freihand 387">
                  <a:extLst>
                    <a:ext uri="{FF2B5EF4-FFF2-40B4-BE49-F238E27FC236}">
                      <a16:creationId xmlns:a16="http://schemas.microsoft.com/office/drawing/2014/main" id="{4C0940BB-F7DC-4ECA-956F-DE7148A4E33A}"/>
                    </a:ext>
                  </a:extLst>
                </p:cNvPr>
                <p:cNvPicPr/>
                <p:nvPr/>
              </p:nvPicPr>
              <p:blipFill>
                <a:blip r:embed="rId505"/>
                <a:stretch>
                  <a:fillRect/>
                </a:stretch>
              </p:blipFill>
              <p:spPr>
                <a:xfrm>
                  <a:off x="5252682" y="6165485"/>
                  <a:ext cx="64368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90" name="Freihand 389">
                  <a:extLst>
                    <a:ext uri="{FF2B5EF4-FFF2-40B4-BE49-F238E27FC236}">
                      <a16:creationId xmlns:a16="http://schemas.microsoft.com/office/drawing/2014/main" id="{18D6FAA4-4029-4137-9A64-6C9A1CDBF41D}"/>
                    </a:ext>
                  </a:extLst>
                </p14:cNvPr>
                <p14:cNvContentPartPr/>
                <p14:nvPr/>
              </p14:nvContentPartPr>
              <p14:xfrm>
                <a:off x="6036042" y="6067205"/>
                <a:ext cx="73800" cy="127080"/>
              </p14:xfrm>
            </p:contentPart>
          </mc:Choice>
          <mc:Fallback>
            <p:pic>
              <p:nvPicPr>
                <p:cNvPr id="390" name="Freihand 389">
                  <a:extLst>
                    <a:ext uri="{FF2B5EF4-FFF2-40B4-BE49-F238E27FC236}">
                      <a16:creationId xmlns:a16="http://schemas.microsoft.com/office/drawing/2014/main" id="{18D6FAA4-4029-4137-9A64-6C9A1CDBF41D}"/>
                    </a:ext>
                  </a:extLst>
                </p:cNvPr>
                <p:cNvPicPr/>
                <p:nvPr/>
              </p:nvPicPr>
              <p:blipFill>
                <a:blip r:embed="rId507"/>
                <a:stretch>
                  <a:fillRect/>
                </a:stretch>
              </p:blipFill>
              <p:spPr>
                <a:xfrm>
                  <a:off x="6031722" y="6062885"/>
                  <a:ext cx="82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91" name="Freihand 390">
                  <a:extLst>
                    <a:ext uri="{FF2B5EF4-FFF2-40B4-BE49-F238E27FC236}">
                      <a16:creationId xmlns:a16="http://schemas.microsoft.com/office/drawing/2014/main" id="{A881AE7E-2137-44A2-9A05-80A3561DE02C}"/>
                    </a:ext>
                  </a:extLst>
                </p14:cNvPr>
                <p14:cNvContentPartPr/>
                <p14:nvPr/>
              </p14:nvContentPartPr>
              <p14:xfrm>
                <a:off x="6049722" y="6103925"/>
                <a:ext cx="54360" cy="82440"/>
              </p14:xfrm>
            </p:contentPart>
          </mc:Choice>
          <mc:Fallback>
            <p:pic>
              <p:nvPicPr>
                <p:cNvPr id="391" name="Freihand 390">
                  <a:extLst>
                    <a:ext uri="{FF2B5EF4-FFF2-40B4-BE49-F238E27FC236}">
                      <a16:creationId xmlns:a16="http://schemas.microsoft.com/office/drawing/2014/main" id="{A881AE7E-2137-44A2-9A05-80A3561DE02C}"/>
                    </a:ext>
                  </a:extLst>
                </p:cNvPr>
                <p:cNvPicPr/>
                <p:nvPr/>
              </p:nvPicPr>
              <p:blipFill>
                <a:blip r:embed="rId509"/>
                <a:stretch>
                  <a:fillRect/>
                </a:stretch>
              </p:blipFill>
              <p:spPr>
                <a:xfrm>
                  <a:off x="6045402" y="6099605"/>
                  <a:ext cx="63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92" name="Freihand 391">
                  <a:extLst>
                    <a:ext uri="{FF2B5EF4-FFF2-40B4-BE49-F238E27FC236}">
                      <a16:creationId xmlns:a16="http://schemas.microsoft.com/office/drawing/2014/main" id="{FB03872F-7626-42A4-AFBD-50AB24E3ACF8}"/>
                    </a:ext>
                  </a:extLst>
                </p14:cNvPr>
                <p14:cNvContentPartPr/>
                <p14:nvPr/>
              </p14:nvContentPartPr>
              <p14:xfrm>
                <a:off x="6146562" y="6081245"/>
                <a:ext cx="71280" cy="108000"/>
              </p14:xfrm>
            </p:contentPart>
          </mc:Choice>
          <mc:Fallback>
            <p:pic>
              <p:nvPicPr>
                <p:cNvPr id="392" name="Freihand 391">
                  <a:extLst>
                    <a:ext uri="{FF2B5EF4-FFF2-40B4-BE49-F238E27FC236}">
                      <a16:creationId xmlns:a16="http://schemas.microsoft.com/office/drawing/2014/main" id="{FB03872F-7626-42A4-AFBD-50AB24E3ACF8}"/>
                    </a:ext>
                  </a:extLst>
                </p:cNvPr>
                <p:cNvPicPr/>
                <p:nvPr/>
              </p:nvPicPr>
              <p:blipFill>
                <a:blip r:embed="rId511"/>
                <a:stretch>
                  <a:fillRect/>
                </a:stretch>
              </p:blipFill>
              <p:spPr>
                <a:xfrm>
                  <a:off x="6142242" y="6076925"/>
                  <a:ext cx="79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93" name="Freihand 392">
                  <a:extLst>
                    <a:ext uri="{FF2B5EF4-FFF2-40B4-BE49-F238E27FC236}">
                      <a16:creationId xmlns:a16="http://schemas.microsoft.com/office/drawing/2014/main" id="{DEA20414-342D-4966-A11B-61402B45462A}"/>
                    </a:ext>
                  </a:extLst>
                </p14:cNvPr>
                <p14:cNvContentPartPr/>
                <p14:nvPr/>
              </p14:nvContentPartPr>
              <p14:xfrm>
                <a:off x="4669482" y="6035885"/>
                <a:ext cx="88560" cy="195120"/>
              </p14:xfrm>
            </p:contentPart>
          </mc:Choice>
          <mc:Fallback>
            <p:pic>
              <p:nvPicPr>
                <p:cNvPr id="393" name="Freihand 392">
                  <a:extLst>
                    <a:ext uri="{FF2B5EF4-FFF2-40B4-BE49-F238E27FC236}">
                      <a16:creationId xmlns:a16="http://schemas.microsoft.com/office/drawing/2014/main" id="{DEA20414-342D-4966-A11B-61402B45462A}"/>
                    </a:ext>
                  </a:extLst>
                </p:cNvPr>
                <p:cNvPicPr/>
                <p:nvPr/>
              </p:nvPicPr>
              <p:blipFill>
                <a:blip r:embed="rId513"/>
                <a:stretch>
                  <a:fillRect/>
                </a:stretch>
              </p:blipFill>
              <p:spPr>
                <a:xfrm>
                  <a:off x="4665162" y="6031565"/>
                  <a:ext cx="972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95" name="Freihand 394">
                  <a:extLst>
                    <a:ext uri="{FF2B5EF4-FFF2-40B4-BE49-F238E27FC236}">
                      <a16:creationId xmlns:a16="http://schemas.microsoft.com/office/drawing/2014/main" id="{AF62ECD0-0B27-4EB5-BEEF-CC2DC616E49A}"/>
                    </a:ext>
                  </a:extLst>
                </p14:cNvPr>
                <p14:cNvContentPartPr/>
                <p14:nvPr/>
              </p14:nvContentPartPr>
              <p14:xfrm>
                <a:off x="6227922" y="6774245"/>
                <a:ext cx="78120" cy="76320"/>
              </p14:xfrm>
            </p:contentPart>
          </mc:Choice>
          <mc:Fallback>
            <p:pic>
              <p:nvPicPr>
                <p:cNvPr id="395" name="Freihand 394">
                  <a:extLst>
                    <a:ext uri="{FF2B5EF4-FFF2-40B4-BE49-F238E27FC236}">
                      <a16:creationId xmlns:a16="http://schemas.microsoft.com/office/drawing/2014/main" id="{AF62ECD0-0B27-4EB5-BEEF-CC2DC616E49A}"/>
                    </a:ext>
                  </a:extLst>
                </p:cNvPr>
                <p:cNvPicPr/>
                <p:nvPr/>
              </p:nvPicPr>
              <p:blipFill>
                <a:blip r:embed="rId515"/>
                <a:stretch>
                  <a:fillRect/>
                </a:stretch>
              </p:blipFill>
              <p:spPr>
                <a:xfrm>
                  <a:off x="6223602" y="6769925"/>
                  <a:ext cx="86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96" name="Freihand 395">
                  <a:extLst>
                    <a:ext uri="{FF2B5EF4-FFF2-40B4-BE49-F238E27FC236}">
                      <a16:creationId xmlns:a16="http://schemas.microsoft.com/office/drawing/2014/main" id="{8E21E4D6-CB2F-4F06-B9EF-CB9C4FFE1615}"/>
                    </a:ext>
                  </a:extLst>
                </p14:cNvPr>
                <p14:cNvContentPartPr/>
                <p14:nvPr/>
              </p14:nvContentPartPr>
              <p14:xfrm>
                <a:off x="5447442" y="6090605"/>
                <a:ext cx="586080" cy="385200"/>
              </p14:xfrm>
            </p:contentPart>
          </mc:Choice>
          <mc:Fallback>
            <p:pic>
              <p:nvPicPr>
                <p:cNvPr id="396" name="Freihand 395">
                  <a:extLst>
                    <a:ext uri="{FF2B5EF4-FFF2-40B4-BE49-F238E27FC236}">
                      <a16:creationId xmlns:a16="http://schemas.microsoft.com/office/drawing/2014/main" id="{8E21E4D6-CB2F-4F06-B9EF-CB9C4FFE1615}"/>
                    </a:ext>
                  </a:extLst>
                </p:cNvPr>
                <p:cNvPicPr/>
                <p:nvPr/>
              </p:nvPicPr>
              <p:blipFill>
                <a:blip r:embed="rId517"/>
                <a:stretch>
                  <a:fillRect/>
                </a:stretch>
              </p:blipFill>
              <p:spPr>
                <a:xfrm>
                  <a:off x="5443122" y="6086285"/>
                  <a:ext cx="59472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7" name="Freihand 396">
                  <a:extLst>
                    <a:ext uri="{FF2B5EF4-FFF2-40B4-BE49-F238E27FC236}">
                      <a16:creationId xmlns:a16="http://schemas.microsoft.com/office/drawing/2014/main" id="{1D0017EC-4A28-4B25-AB79-AF6F5DDFE02B}"/>
                    </a:ext>
                  </a:extLst>
                </p14:cNvPr>
                <p14:cNvContentPartPr/>
                <p14:nvPr/>
              </p14:nvContentPartPr>
              <p14:xfrm>
                <a:off x="5910042" y="6606845"/>
                <a:ext cx="44280" cy="77040"/>
              </p14:xfrm>
            </p:contentPart>
          </mc:Choice>
          <mc:Fallback>
            <p:pic>
              <p:nvPicPr>
                <p:cNvPr id="397" name="Freihand 396">
                  <a:extLst>
                    <a:ext uri="{FF2B5EF4-FFF2-40B4-BE49-F238E27FC236}">
                      <a16:creationId xmlns:a16="http://schemas.microsoft.com/office/drawing/2014/main" id="{1D0017EC-4A28-4B25-AB79-AF6F5DDFE02B}"/>
                    </a:ext>
                  </a:extLst>
                </p:cNvPr>
                <p:cNvPicPr/>
                <p:nvPr/>
              </p:nvPicPr>
              <p:blipFill>
                <a:blip r:embed="rId519"/>
                <a:stretch>
                  <a:fillRect/>
                </a:stretch>
              </p:blipFill>
              <p:spPr>
                <a:xfrm>
                  <a:off x="5905722" y="6602525"/>
                  <a:ext cx="52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8" name="Freihand 397">
                  <a:extLst>
                    <a:ext uri="{FF2B5EF4-FFF2-40B4-BE49-F238E27FC236}">
                      <a16:creationId xmlns:a16="http://schemas.microsoft.com/office/drawing/2014/main" id="{7A529BA8-0EA3-4E09-B997-87A75B9FF0B0}"/>
                    </a:ext>
                  </a:extLst>
                </p14:cNvPr>
                <p14:cNvContentPartPr/>
                <p14:nvPr/>
              </p14:nvContentPartPr>
              <p14:xfrm>
                <a:off x="5948202" y="6605045"/>
                <a:ext cx="26640" cy="69840"/>
              </p14:xfrm>
            </p:contentPart>
          </mc:Choice>
          <mc:Fallback>
            <p:pic>
              <p:nvPicPr>
                <p:cNvPr id="398" name="Freihand 397">
                  <a:extLst>
                    <a:ext uri="{FF2B5EF4-FFF2-40B4-BE49-F238E27FC236}">
                      <a16:creationId xmlns:a16="http://schemas.microsoft.com/office/drawing/2014/main" id="{7A529BA8-0EA3-4E09-B997-87A75B9FF0B0}"/>
                    </a:ext>
                  </a:extLst>
                </p:cNvPr>
                <p:cNvPicPr/>
                <p:nvPr/>
              </p:nvPicPr>
              <p:blipFill>
                <a:blip r:embed="rId521"/>
                <a:stretch>
                  <a:fillRect/>
                </a:stretch>
              </p:blipFill>
              <p:spPr>
                <a:xfrm>
                  <a:off x="5943882" y="6600725"/>
                  <a:ext cx="35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9" name="Freihand 398">
                  <a:extLst>
                    <a:ext uri="{FF2B5EF4-FFF2-40B4-BE49-F238E27FC236}">
                      <a16:creationId xmlns:a16="http://schemas.microsoft.com/office/drawing/2014/main" id="{59EF25BC-2A88-4B72-9DF6-49D76BE2E748}"/>
                    </a:ext>
                  </a:extLst>
                </p14:cNvPr>
                <p14:cNvContentPartPr/>
                <p14:nvPr/>
              </p14:nvContentPartPr>
              <p14:xfrm>
                <a:off x="5920842" y="6609725"/>
                <a:ext cx="142560" cy="50760"/>
              </p14:xfrm>
            </p:contentPart>
          </mc:Choice>
          <mc:Fallback>
            <p:pic>
              <p:nvPicPr>
                <p:cNvPr id="399" name="Freihand 398">
                  <a:extLst>
                    <a:ext uri="{FF2B5EF4-FFF2-40B4-BE49-F238E27FC236}">
                      <a16:creationId xmlns:a16="http://schemas.microsoft.com/office/drawing/2014/main" id="{59EF25BC-2A88-4B72-9DF6-49D76BE2E748}"/>
                    </a:ext>
                  </a:extLst>
                </p:cNvPr>
                <p:cNvPicPr/>
                <p:nvPr/>
              </p:nvPicPr>
              <p:blipFill>
                <a:blip r:embed="rId523"/>
                <a:stretch>
                  <a:fillRect/>
                </a:stretch>
              </p:blipFill>
              <p:spPr>
                <a:xfrm>
                  <a:off x="5916522" y="6605405"/>
                  <a:ext cx="151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00" name="Freihand 399">
                  <a:extLst>
                    <a:ext uri="{FF2B5EF4-FFF2-40B4-BE49-F238E27FC236}">
                      <a16:creationId xmlns:a16="http://schemas.microsoft.com/office/drawing/2014/main" id="{9C3AE4E9-6EA8-40CD-88D6-D13D9950B8C9}"/>
                    </a:ext>
                  </a:extLst>
                </p14:cNvPr>
                <p14:cNvContentPartPr/>
                <p14:nvPr/>
              </p14:nvContentPartPr>
              <p14:xfrm>
                <a:off x="6005082" y="6595685"/>
                <a:ext cx="103680" cy="85320"/>
              </p14:xfrm>
            </p:contentPart>
          </mc:Choice>
          <mc:Fallback>
            <p:pic>
              <p:nvPicPr>
                <p:cNvPr id="400" name="Freihand 399">
                  <a:extLst>
                    <a:ext uri="{FF2B5EF4-FFF2-40B4-BE49-F238E27FC236}">
                      <a16:creationId xmlns:a16="http://schemas.microsoft.com/office/drawing/2014/main" id="{9C3AE4E9-6EA8-40CD-88D6-D13D9950B8C9}"/>
                    </a:ext>
                  </a:extLst>
                </p:cNvPr>
                <p:cNvPicPr/>
                <p:nvPr/>
              </p:nvPicPr>
              <p:blipFill>
                <a:blip r:embed="rId525"/>
                <a:stretch>
                  <a:fillRect/>
                </a:stretch>
              </p:blipFill>
              <p:spPr>
                <a:xfrm>
                  <a:off x="6000762" y="6591365"/>
                  <a:ext cx="112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01" name="Freihand 400">
                  <a:extLst>
                    <a:ext uri="{FF2B5EF4-FFF2-40B4-BE49-F238E27FC236}">
                      <a16:creationId xmlns:a16="http://schemas.microsoft.com/office/drawing/2014/main" id="{C2344F83-DBDC-4CF7-B4A6-930E00C063AB}"/>
                    </a:ext>
                  </a:extLst>
                </p14:cNvPr>
                <p14:cNvContentPartPr/>
                <p14:nvPr/>
              </p14:nvContentPartPr>
              <p14:xfrm>
                <a:off x="6132522" y="6404165"/>
                <a:ext cx="72000" cy="88560"/>
              </p14:xfrm>
            </p:contentPart>
          </mc:Choice>
          <mc:Fallback>
            <p:pic>
              <p:nvPicPr>
                <p:cNvPr id="401" name="Freihand 400">
                  <a:extLst>
                    <a:ext uri="{FF2B5EF4-FFF2-40B4-BE49-F238E27FC236}">
                      <a16:creationId xmlns:a16="http://schemas.microsoft.com/office/drawing/2014/main" id="{C2344F83-DBDC-4CF7-B4A6-930E00C063AB}"/>
                    </a:ext>
                  </a:extLst>
                </p:cNvPr>
                <p:cNvPicPr/>
                <p:nvPr/>
              </p:nvPicPr>
              <p:blipFill>
                <a:blip r:embed="rId527"/>
                <a:stretch>
                  <a:fillRect/>
                </a:stretch>
              </p:blipFill>
              <p:spPr>
                <a:xfrm>
                  <a:off x="6128202" y="6399845"/>
                  <a:ext cx="80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02" name="Freihand 401">
                  <a:extLst>
                    <a:ext uri="{FF2B5EF4-FFF2-40B4-BE49-F238E27FC236}">
                      <a16:creationId xmlns:a16="http://schemas.microsoft.com/office/drawing/2014/main" id="{EE52DA8A-0B8C-4379-BFF9-90C4E9601972}"/>
                    </a:ext>
                  </a:extLst>
                </p14:cNvPr>
                <p14:cNvContentPartPr/>
                <p14:nvPr/>
              </p14:nvContentPartPr>
              <p14:xfrm>
                <a:off x="6151602" y="6407405"/>
                <a:ext cx="76680" cy="89280"/>
              </p14:xfrm>
            </p:contentPart>
          </mc:Choice>
          <mc:Fallback>
            <p:pic>
              <p:nvPicPr>
                <p:cNvPr id="402" name="Freihand 401">
                  <a:extLst>
                    <a:ext uri="{FF2B5EF4-FFF2-40B4-BE49-F238E27FC236}">
                      <a16:creationId xmlns:a16="http://schemas.microsoft.com/office/drawing/2014/main" id="{EE52DA8A-0B8C-4379-BFF9-90C4E9601972}"/>
                    </a:ext>
                  </a:extLst>
                </p:cNvPr>
                <p:cNvPicPr/>
                <p:nvPr/>
              </p:nvPicPr>
              <p:blipFill>
                <a:blip r:embed="rId529"/>
                <a:stretch>
                  <a:fillRect/>
                </a:stretch>
              </p:blipFill>
              <p:spPr>
                <a:xfrm>
                  <a:off x="6147282" y="6403085"/>
                  <a:ext cx="85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03" name="Freihand 402">
                  <a:extLst>
                    <a:ext uri="{FF2B5EF4-FFF2-40B4-BE49-F238E27FC236}">
                      <a16:creationId xmlns:a16="http://schemas.microsoft.com/office/drawing/2014/main" id="{71BFAE06-907E-4DD3-8418-93C7A9962524}"/>
                    </a:ext>
                  </a:extLst>
                </p14:cNvPr>
                <p14:cNvContentPartPr/>
                <p14:nvPr/>
              </p14:nvContentPartPr>
              <p14:xfrm>
                <a:off x="6253482" y="6412445"/>
                <a:ext cx="14760" cy="63720"/>
              </p14:xfrm>
            </p:contentPart>
          </mc:Choice>
          <mc:Fallback>
            <p:pic>
              <p:nvPicPr>
                <p:cNvPr id="403" name="Freihand 402">
                  <a:extLst>
                    <a:ext uri="{FF2B5EF4-FFF2-40B4-BE49-F238E27FC236}">
                      <a16:creationId xmlns:a16="http://schemas.microsoft.com/office/drawing/2014/main" id="{71BFAE06-907E-4DD3-8418-93C7A9962524}"/>
                    </a:ext>
                  </a:extLst>
                </p:cNvPr>
                <p:cNvPicPr/>
                <p:nvPr/>
              </p:nvPicPr>
              <p:blipFill>
                <a:blip r:embed="rId531"/>
                <a:stretch>
                  <a:fillRect/>
                </a:stretch>
              </p:blipFill>
              <p:spPr>
                <a:xfrm>
                  <a:off x="6249162" y="6408125"/>
                  <a:ext cx="23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04" name="Freihand 403">
                  <a:extLst>
                    <a:ext uri="{FF2B5EF4-FFF2-40B4-BE49-F238E27FC236}">
                      <a16:creationId xmlns:a16="http://schemas.microsoft.com/office/drawing/2014/main" id="{23DFE4BB-7A3B-4807-A33E-BC53958CD19D}"/>
                    </a:ext>
                  </a:extLst>
                </p14:cNvPr>
                <p14:cNvContentPartPr/>
                <p14:nvPr/>
              </p14:nvContentPartPr>
              <p14:xfrm>
                <a:off x="6214962" y="6398405"/>
                <a:ext cx="92520" cy="82440"/>
              </p14:xfrm>
            </p:contentPart>
          </mc:Choice>
          <mc:Fallback>
            <p:pic>
              <p:nvPicPr>
                <p:cNvPr id="404" name="Freihand 403">
                  <a:extLst>
                    <a:ext uri="{FF2B5EF4-FFF2-40B4-BE49-F238E27FC236}">
                      <a16:creationId xmlns:a16="http://schemas.microsoft.com/office/drawing/2014/main" id="{23DFE4BB-7A3B-4807-A33E-BC53958CD19D}"/>
                    </a:ext>
                  </a:extLst>
                </p:cNvPr>
                <p:cNvPicPr/>
                <p:nvPr/>
              </p:nvPicPr>
              <p:blipFill>
                <a:blip r:embed="rId533"/>
                <a:stretch>
                  <a:fillRect/>
                </a:stretch>
              </p:blipFill>
              <p:spPr>
                <a:xfrm>
                  <a:off x="6210642" y="6394085"/>
                  <a:ext cx="101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05" name="Freihand 404">
                  <a:extLst>
                    <a:ext uri="{FF2B5EF4-FFF2-40B4-BE49-F238E27FC236}">
                      <a16:creationId xmlns:a16="http://schemas.microsoft.com/office/drawing/2014/main" id="{A1D48501-0BF2-490E-8661-BFE370FDE325}"/>
                    </a:ext>
                  </a:extLst>
                </p14:cNvPr>
                <p14:cNvContentPartPr/>
                <p14:nvPr/>
              </p14:nvContentPartPr>
              <p14:xfrm>
                <a:off x="6355362" y="6340085"/>
                <a:ext cx="25200" cy="48960"/>
              </p14:xfrm>
            </p:contentPart>
          </mc:Choice>
          <mc:Fallback>
            <p:pic>
              <p:nvPicPr>
                <p:cNvPr id="405" name="Freihand 404">
                  <a:extLst>
                    <a:ext uri="{FF2B5EF4-FFF2-40B4-BE49-F238E27FC236}">
                      <a16:creationId xmlns:a16="http://schemas.microsoft.com/office/drawing/2014/main" id="{A1D48501-0BF2-490E-8661-BFE370FDE325}"/>
                    </a:ext>
                  </a:extLst>
                </p:cNvPr>
                <p:cNvPicPr/>
                <p:nvPr/>
              </p:nvPicPr>
              <p:blipFill>
                <a:blip r:embed="rId535"/>
                <a:stretch>
                  <a:fillRect/>
                </a:stretch>
              </p:blipFill>
              <p:spPr>
                <a:xfrm>
                  <a:off x="6351042" y="6335765"/>
                  <a:ext cx="33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07" name="Freihand 406">
                  <a:extLst>
                    <a:ext uri="{FF2B5EF4-FFF2-40B4-BE49-F238E27FC236}">
                      <a16:creationId xmlns:a16="http://schemas.microsoft.com/office/drawing/2014/main" id="{35FD7255-B132-41E3-B65D-9534C4E7CE2E}"/>
                    </a:ext>
                  </a:extLst>
                </p14:cNvPr>
                <p14:cNvContentPartPr/>
                <p14:nvPr/>
              </p14:nvContentPartPr>
              <p14:xfrm>
                <a:off x="5676762" y="6004565"/>
                <a:ext cx="10080" cy="76680"/>
              </p14:xfrm>
            </p:contentPart>
          </mc:Choice>
          <mc:Fallback>
            <p:pic>
              <p:nvPicPr>
                <p:cNvPr id="407" name="Freihand 406">
                  <a:extLst>
                    <a:ext uri="{FF2B5EF4-FFF2-40B4-BE49-F238E27FC236}">
                      <a16:creationId xmlns:a16="http://schemas.microsoft.com/office/drawing/2014/main" id="{35FD7255-B132-41E3-B65D-9534C4E7CE2E}"/>
                    </a:ext>
                  </a:extLst>
                </p:cNvPr>
                <p:cNvPicPr/>
                <p:nvPr/>
              </p:nvPicPr>
              <p:blipFill>
                <a:blip r:embed="rId537"/>
                <a:stretch>
                  <a:fillRect/>
                </a:stretch>
              </p:blipFill>
              <p:spPr>
                <a:xfrm>
                  <a:off x="5672442" y="6000245"/>
                  <a:ext cx="18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08" name="Freihand 407">
                  <a:extLst>
                    <a:ext uri="{FF2B5EF4-FFF2-40B4-BE49-F238E27FC236}">
                      <a16:creationId xmlns:a16="http://schemas.microsoft.com/office/drawing/2014/main" id="{2A6AA0E4-34BA-46C7-BE54-96448492CBC6}"/>
                    </a:ext>
                  </a:extLst>
                </p14:cNvPr>
                <p14:cNvContentPartPr/>
                <p14:nvPr/>
              </p14:nvContentPartPr>
              <p14:xfrm>
                <a:off x="5626362" y="6022925"/>
                <a:ext cx="95400" cy="15840"/>
              </p14:xfrm>
            </p:contentPart>
          </mc:Choice>
          <mc:Fallback>
            <p:pic>
              <p:nvPicPr>
                <p:cNvPr id="408" name="Freihand 407">
                  <a:extLst>
                    <a:ext uri="{FF2B5EF4-FFF2-40B4-BE49-F238E27FC236}">
                      <a16:creationId xmlns:a16="http://schemas.microsoft.com/office/drawing/2014/main" id="{2A6AA0E4-34BA-46C7-BE54-96448492CBC6}"/>
                    </a:ext>
                  </a:extLst>
                </p:cNvPr>
                <p:cNvPicPr/>
                <p:nvPr/>
              </p:nvPicPr>
              <p:blipFill>
                <a:blip r:embed="rId539"/>
                <a:stretch>
                  <a:fillRect/>
                </a:stretch>
              </p:blipFill>
              <p:spPr>
                <a:xfrm>
                  <a:off x="5622042" y="6018605"/>
                  <a:ext cx="104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09" name="Freihand 408">
                  <a:extLst>
                    <a:ext uri="{FF2B5EF4-FFF2-40B4-BE49-F238E27FC236}">
                      <a16:creationId xmlns:a16="http://schemas.microsoft.com/office/drawing/2014/main" id="{7ECD6D39-E5CA-46E7-AB1E-C0A4DCB1CCAD}"/>
                    </a:ext>
                  </a:extLst>
                </p14:cNvPr>
                <p14:cNvContentPartPr/>
                <p14:nvPr/>
              </p14:nvContentPartPr>
              <p14:xfrm>
                <a:off x="5737962" y="5966045"/>
                <a:ext cx="68040" cy="89280"/>
              </p14:xfrm>
            </p:contentPart>
          </mc:Choice>
          <mc:Fallback>
            <p:pic>
              <p:nvPicPr>
                <p:cNvPr id="409" name="Freihand 408">
                  <a:extLst>
                    <a:ext uri="{FF2B5EF4-FFF2-40B4-BE49-F238E27FC236}">
                      <a16:creationId xmlns:a16="http://schemas.microsoft.com/office/drawing/2014/main" id="{7ECD6D39-E5CA-46E7-AB1E-C0A4DCB1CCAD}"/>
                    </a:ext>
                  </a:extLst>
                </p:cNvPr>
                <p:cNvPicPr/>
                <p:nvPr/>
              </p:nvPicPr>
              <p:blipFill>
                <a:blip r:embed="rId541"/>
                <a:stretch>
                  <a:fillRect/>
                </a:stretch>
              </p:blipFill>
              <p:spPr>
                <a:xfrm>
                  <a:off x="5733642" y="5961725"/>
                  <a:ext cx="76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10" name="Freihand 409">
                  <a:extLst>
                    <a:ext uri="{FF2B5EF4-FFF2-40B4-BE49-F238E27FC236}">
                      <a16:creationId xmlns:a16="http://schemas.microsoft.com/office/drawing/2014/main" id="{A0F309ED-882E-4E4E-ACAB-A7329BDDB135}"/>
                    </a:ext>
                  </a:extLst>
                </p14:cNvPr>
                <p14:cNvContentPartPr/>
                <p14:nvPr/>
              </p14:nvContentPartPr>
              <p14:xfrm>
                <a:off x="5798082" y="5966405"/>
                <a:ext cx="18360" cy="87480"/>
              </p14:xfrm>
            </p:contentPart>
          </mc:Choice>
          <mc:Fallback>
            <p:pic>
              <p:nvPicPr>
                <p:cNvPr id="410" name="Freihand 409">
                  <a:extLst>
                    <a:ext uri="{FF2B5EF4-FFF2-40B4-BE49-F238E27FC236}">
                      <a16:creationId xmlns:a16="http://schemas.microsoft.com/office/drawing/2014/main" id="{A0F309ED-882E-4E4E-ACAB-A7329BDDB135}"/>
                    </a:ext>
                  </a:extLst>
                </p:cNvPr>
                <p:cNvPicPr/>
                <p:nvPr/>
              </p:nvPicPr>
              <p:blipFill>
                <a:blip r:embed="rId543"/>
                <a:stretch>
                  <a:fillRect/>
                </a:stretch>
              </p:blipFill>
              <p:spPr>
                <a:xfrm>
                  <a:off x="5793762" y="5962085"/>
                  <a:ext cx="27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11" name="Freihand 410">
                  <a:extLst>
                    <a:ext uri="{FF2B5EF4-FFF2-40B4-BE49-F238E27FC236}">
                      <a16:creationId xmlns:a16="http://schemas.microsoft.com/office/drawing/2014/main" id="{150E8CFD-77D8-48D8-BFE0-8FC1F1BACCBE}"/>
                    </a:ext>
                  </a:extLst>
                </p14:cNvPr>
                <p14:cNvContentPartPr/>
                <p14:nvPr/>
              </p14:nvContentPartPr>
              <p14:xfrm>
                <a:off x="5728242" y="6043445"/>
                <a:ext cx="116280" cy="26280"/>
              </p14:xfrm>
            </p:contentPart>
          </mc:Choice>
          <mc:Fallback>
            <p:pic>
              <p:nvPicPr>
                <p:cNvPr id="411" name="Freihand 410">
                  <a:extLst>
                    <a:ext uri="{FF2B5EF4-FFF2-40B4-BE49-F238E27FC236}">
                      <a16:creationId xmlns:a16="http://schemas.microsoft.com/office/drawing/2014/main" id="{150E8CFD-77D8-48D8-BFE0-8FC1F1BACCBE}"/>
                    </a:ext>
                  </a:extLst>
                </p:cNvPr>
                <p:cNvPicPr/>
                <p:nvPr/>
              </p:nvPicPr>
              <p:blipFill>
                <a:blip r:embed="rId545"/>
                <a:stretch>
                  <a:fillRect/>
                </a:stretch>
              </p:blipFill>
              <p:spPr>
                <a:xfrm>
                  <a:off x="5723922" y="6039125"/>
                  <a:ext cx="124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12" name="Freihand 411">
                  <a:extLst>
                    <a:ext uri="{FF2B5EF4-FFF2-40B4-BE49-F238E27FC236}">
                      <a16:creationId xmlns:a16="http://schemas.microsoft.com/office/drawing/2014/main" id="{E0026F0A-66B2-4AD8-8AC6-0009A9459EB2}"/>
                    </a:ext>
                  </a:extLst>
                </p14:cNvPr>
                <p14:cNvContentPartPr/>
                <p14:nvPr/>
              </p14:nvContentPartPr>
              <p14:xfrm>
                <a:off x="5878002" y="5955965"/>
                <a:ext cx="92880" cy="82080"/>
              </p14:xfrm>
            </p:contentPart>
          </mc:Choice>
          <mc:Fallback>
            <p:pic>
              <p:nvPicPr>
                <p:cNvPr id="412" name="Freihand 411">
                  <a:extLst>
                    <a:ext uri="{FF2B5EF4-FFF2-40B4-BE49-F238E27FC236}">
                      <a16:creationId xmlns:a16="http://schemas.microsoft.com/office/drawing/2014/main" id="{E0026F0A-66B2-4AD8-8AC6-0009A9459EB2}"/>
                    </a:ext>
                  </a:extLst>
                </p:cNvPr>
                <p:cNvPicPr/>
                <p:nvPr/>
              </p:nvPicPr>
              <p:blipFill>
                <a:blip r:embed="rId547"/>
                <a:stretch>
                  <a:fillRect/>
                </a:stretch>
              </p:blipFill>
              <p:spPr>
                <a:xfrm>
                  <a:off x="5873682" y="5951645"/>
                  <a:ext cx="101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20" name="Freihand 419">
                  <a:extLst>
                    <a:ext uri="{FF2B5EF4-FFF2-40B4-BE49-F238E27FC236}">
                      <a16:creationId xmlns:a16="http://schemas.microsoft.com/office/drawing/2014/main" id="{AFE908B3-A9AE-4ADD-930E-523F7F77E2B1}"/>
                    </a:ext>
                  </a:extLst>
                </p14:cNvPr>
                <p14:cNvContentPartPr/>
                <p14:nvPr/>
              </p14:nvContentPartPr>
              <p14:xfrm>
                <a:off x="5742282" y="6314165"/>
                <a:ext cx="8640" cy="155160"/>
              </p14:xfrm>
            </p:contentPart>
          </mc:Choice>
          <mc:Fallback>
            <p:pic>
              <p:nvPicPr>
                <p:cNvPr id="420" name="Freihand 419">
                  <a:extLst>
                    <a:ext uri="{FF2B5EF4-FFF2-40B4-BE49-F238E27FC236}">
                      <a16:creationId xmlns:a16="http://schemas.microsoft.com/office/drawing/2014/main" id="{AFE908B3-A9AE-4ADD-930E-523F7F77E2B1}"/>
                    </a:ext>
                  </a:extLst>
                </p:cNvPr>
                <p:cNvPicPr/>
                <p:nvPr/>
              </p:nvPicPr>
              <p:blipFill>
                <a:blip r:embed="rId549"/>
                <a:stretch>
                  <a:fillRect/>
                </a:stretch>
              </p:blipFill>
              <p:spPr>
                <a:xfrm>
                  <a:off x="5737962" y="6309845"/>
                  <a:ext cx="17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21" name="Freihand 420">
                  <a:extLst>
                    <a:ext uri="{FF2B5EF4-FFF2-40B4-BE49-F238E27FC236}">
                      <a16:creationId xmlns:a16="http://schemas.microsoft.com/office/drawing/2014/main" id="{E8BD3256-D765-4037-94E1-772972B15E8A}"/>
                    </a:ext>
                  </a:extLst>
                </p14:cNvPr>
                <p14:cNvContentPartPr/>
                <p14:nvPr/>
              </p14:nvContentPartPr>
              <p14:xfrm>
                <a:off x="5744442" y="6568325"/>
                <a:ext cx="3600" cy="105480"/>
              </p14:xfrm>
            </p:contentPart>
          </mc:Choice>
          <mc:Fallback>
            <p:pic>
              <p:nvPicPr>
                <p:cNvPr id="421" name="Freihand 420">
                  <a:extLst>
                    <a:ext uri="{FF2B5EF4-FFF2-40B4-BE49-F238E27FC236}">
                      <a16:creationId xmlns:a16="http://schemas.microsoft.com/office/drawing/2014/main" id="{E8BD3256-D765-4037-94E1-772972B15E8A}"/>
                    </a:ext>
                  </a:extLst>
                </p:cNvPr>
                <p:cNvPicPr/>
                <p:nvPr/>
              </p:nvPicPr>
              <p:blipFill>
                <a:blip r:embed="rId551"/>
                <a:stretch>
                  <a:fillRect/>
                </a:stretch>
              </p:blipFill>
              <p:spPr>
                <a:xfrm>
                  <a:off x="5740122" y="6564005"/>
                  <a:ext cx="12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22" name="Freihand 421">
                  <a:extLst>
                    <a:ext uri="{FF2B5EF4-FFF2-40B4-BE49-F238E27FC236}">
                      <a16:creationId xmlns:a16="http://schemas.microsoft.com/office/drawing/2014/main" id="{973ED025-7665-42CF-BD32-6DB454B2D418}"/>
                    </a:ext>
                  </a:extLst>
                </p14:cNvPr>
                <p14:cNvContentPartPr/>
                <p14:nvPr/>
              </p14:nvContentPartPr>
              <p14:xfrm>
                <a:off x="5578122" y="6421805"/>
                <a:ext cx="10440" cy="163440"/>
              </p14:xfrm>
            </p:contentPart>
          </mc:Choice>
          <mc:Fallback>
            <p:pic>
              <p:nvPicPr>
                <p:cNvPr id="422" name="Freihand 421">
                  <a:extLst>
                    <a:ext uri="{FF2B5EF4-FFF2-40B4-BE49-F238E27FC236}">
                      <a16:creationId xmlns:a16="http://schemas.microsoft.com/office/drawing/2014/main" id="{973ED025-7665-42CF-BD32-6DB454B2D418}"/>
                    </a:ext>
                  </a:extLst>
                </p:cNvPr>
                <p:cNvPicPr/>
                <p:nvPr/>
              </p:nvPicPr>
              <p:blipFill>
                <a:blip r:embed="rId553"/>
                <a:stretch>
                  <a:fillRect/>
                </a:stretch>
              </p:blipFill>
              <p:spPr>
                <a:xfrm>
                  <a:off x="5573802" y="6417485"/>
                  <a:ext cx="19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23" name="Freihand 422">
                  <a:extLst>
                    <a:ext uri="{FF2B5EF4-FFF2-40B4-BE49-F238E27FC236}">
                      <a16:creationId xmlns:a16="http://schemas.microsoft.com/office/drawing/2014/main" id="{888D2463-5A97-473D-9ADC-69A6B8A444B1}"/>
                    </a:ext>
                  </a:extLst>
                </p14:cNvPr>
                <p14:cNvContentPartPr/>
                <p14:nvPr/>
              </p14:nvContentPartPr>
              <p14:xfrm>
                <a:off x="5595042" y="6693245"/>
                <a:ext cx="15120" cy="47160"/>
              </p14:xfrm>
            </p:contentPart>
          </mc:Choice>
          <mc:Fallback>
            <p:pic>
              <p:nvPicPr>
                <p:cNvPr id="423" name="Freihand 422">
                  <a:extLst>
                    <a:ext uri="{FF2B5EF4-FFF2-40B4-BE49-F238E27FC236}">
                      <a16:creationId xmlns:a16="http://schemas.microsoft.com/office/drawing/2014/main" id="{888D2463-5A97-473D-9ADC-69A6B8A444B1}"/>
                    </a:ext>
                  </a:extLst>
                </p:cNvPr>
                <p:cNvPicPr/>
                <p:nvPr/>
              </p:nvPicPr>
              <p:blipFill>
                <a:blip r:embed="rId555"/>
                <a:stretch>
                  <a:fillRect/>
                </a:stretch>
              </p:blipFill>
              <p:spPr>
                <a:xfrm>
                  <a:off x="5590722" y="6688925"/>
                  <a:ext cx="23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5" name="Freihand 334">
                  <a:extLst>
                    <a:ext uri="{FF2B5EF4-FFF2-40B4-BE49-F238E27FC236}">
                      <a16:creationId xmlns:a16="http://schemas.microsoft.com/office/drawing/2014/main" id="{20AA5878-59FE-4613-9F45-43C0AE112AE7}"/>
                    </a:ext>
                  </a:extLst>
                </p14:cNvPr>
                <p14:cNvContentPartPr/>
                <p14:nvPr/>
              </p14:nvContentPartPr>
              <p14:xfrm>
                <a:off x="2554842" y="6080885"/>
                <a:ext cx="29520" cy="651600"/>
              </p14:xfrm>
            </p:contentPart>
          </mc:Choice>
          <mc:Fallback>
            <p:pic>
              <p:nvPicPr>
                <p:cNvPr id="335" name="Freihand 334">
                  <a:extLst>
                    <a:ext uri="{FF2B5EF4-FFF2-40B4-BE49-F238E27FC236}">
                      <a16:creationId xmlns:a16="http://schemas.microsoft.com/office/drawing/2014/main" id="{20AA5878-59FE-4613-9F45-43C0AE112AE7}"/>
                    </a:ext>
                  </a:extLst>
                </p:cNvPr>
                <p:cNvPicPr/>
                <p:nvPr/>
              </p:nvPicPr>
              <p:blipFill>
                <a:blip r:embed="rId557"/>
                <a:stretch>
                  <a:fillRect/>
                </a:stretch>
              </p:blipFill>
              <p:spPr>
                <a:xfrm>
                  <a:off x="2550522" y="6076565"/>
                  <a:ext cx="3816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6" name="Freihand 335">
                  <a:extLst>
                    <a:ext uri="{FF2B5EF4-FFF2-40B4-BE49-F238E27FC236}">
                      <a16:creationId xmlns:a16="http://schemas.microsoft.com/office/drawing/2014/main" id="{9F093140-62D6-4425-8E33-221A1CDD3743}"/>
                    </a:ext>
                  </a:extLst>
                </p14:cNvPr>
                <p14:cNvContentPartPr/>
                <p14:nvPr/>
              </p14:nvContentPartPr>
              <p14:xfrm>
                <a:off x="2596242" y="6718805"/>
                <a:ext cx="1447920" cy="27720"/>
              </p14:xfrm>
            </p:contentPart>
          </mc:Choice>
          <mc:Fallback>
            <p:pic>
              <p:nvPicPr>
                <p:cNvPr id="336" name="Freihand 335">
                  <a:extLst>
                    <a:ext uri="{FF2B5EF4-FFF2-40B4-BE49-F238E27FC236}">
                      <a16:creationId xmlns:a16="http://schemas.microsoft.com/office/drawing/2014/main" id="{9F093140-62D6-4425-8E33-221A1CDD3743}"/>
                    </a:ext>
                  </a:extLst>
                </p:cNvPr>
                <p:cNvPicPr/>
                <p:nvPr/>
              </p:nvPicPr>
              <p:blipFill>
                <a:blip r:embed="rId559"/>
                <a:stretch>
                  <a:fillRect/>
                </a:stretch>
              </p:blipFill>
              <p:spPr>
                <a:xfrm>
                  <a:off x="2591922" y="6714485"/>
                  <a:ext cx="1456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7" name="Freihand 336">
                  <a:extLst>
                    <a:ext uri="{FF2B5EF4-FFF2-40B4-BE49-F238E27FC236}">
                      <a16:creationId xmlns:a16="http://schemas.microsoft.com/office/drawing/2014/main" id="{6E0C4AD5-F66E-49D3-8139-E9202DFEC4C2}"/>
                    </a:ext>
                  </a:extLst>
                </p14:cNvPr>
                <p14:cNvContentPartPr/>
                <p14:nvPr/>
              </p14:nvContentPartPr>
              <p14:xfrm>
                <a:off x="4042002" y="6656885"/>
                <a:ext cx="105120" cy="113040"/>
              </p14:xfrm>
            </p:contentPart>
          </mc:Choice>
          <mc:Fallback>
            <p:pic>
              <p:nvPicPr>
                <p:cNvPr id="337" name="Freihand 336">
                  <a:extLst>
                    <a:ext uri="{FF2B5EF4-FFF2-40B4-BE49-F238E27FC236}">
                      <a16:creationId xmlns:a16="http://schemas.microsoft.com/office/drawing/2014/main" id="{6E0C4AD5-F66E-49D3-8139-E9202DFEC4C2}"/>
                    </a:ext>
                  </a:extLst>
                </p:cNvPr>
                <p:cNvPicPr/>
                <p:nvPr/>
              </p:nvPicPr>
              <p:blipFill>
                <a:blip r:embed="rId561"/>
                <a:stretch>
                  <a:fillRect/>
                </a:stretch>
              </p:blipFill>
              <p:spPr>
                <a:xfrm>
                  <a:off x="4037682" y="6652565"/>
                  <a:ext cx="113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06" name="Freihand 205">
                  <a:extLst>
                    <a:ext uri="{FF2B5EF4-FFF2-40B4-BE49-F238E27FC236}">
                      <a16:creationId xmlns:a16="http://schemas.microsoft.com/office/drawing/2014/main" id="{73CDE08A-E410-4AEB-9FA6-7E001C722291}"/>
                    </a:ext>
                  </a:extLst>
                </p14:cNvPr>
                <p14:cNvContentPartPr/>
                <p14:nvPr/>
              </p14:nvContentPartPr>
              <p14:xfrm>
                <a:off x="3098802" y="5670485"/>
                <a:ext cx="72360" cy="76680"/>
              </p14:xfrm>
            </p:contentPart>
          </mc:Choice>
          <mc:Fallback>
            <p:pic>
              <p:nvPicPr>
                <p:cNvPr id="206" name="Freihand 205">
                  <a:extLst>
                    <a:ext uri="{FF2B5EF4-FFF2-40B4-BE49-F238E27FC236}">
                      <a16:creationId xmlns:a16="http://schemas.microsoft.com/office/drawing/2014/main" id="{73CDE08A-E410-4AEB-9FA6-7E001C722291}"/>
                    </a:ext>
                  </a:extLst>
                </p:cNvPr>
                <p:cNvPicPr/>
                <p:nvPr/>
              </p:nvPicPr>
              <p:blipFill>
                <a:blip r:embed="rId563"/>
                <a:stretch>
                  <a:fillRect/>
                </a:stretch>
              </p:blipFill>
              <p:spPr>
                <a:xfrm>
                  <a:off x="3094482" y="5666165"/>
                  <a:ext cx="81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07" name="Freihand 206">
                  <a:extLst>
                    <a:ext uri="{FF2B5EF4-FFF2-40B4-BE49-F238E27FC236}">
                      <a16:creationId xmlns:a16="http://schemas.microsoft.com/office/drawing/2014/main" id="{FDED2849-9ACD-4A67-9143-642F50ADBF1A}"/>
                    </a:ext>
                  </a:extLst>
                </p14:cNvPr>
                <p14:cNvContentPartPr/>
                <p14:nvPr/>
              </p14:nvContentPartPr>
              <p14:xfrm>
                <a:off x="3151002" y="5665085"/>
                <a:ext cx="43200" cy="93240"/>
              </p14:xfrm>
            </p:contentPart>
          </mc:Choice>
          <mc:Fallback>
            <p:pic>
              <p:nvPicPr>
                <p:cNvPr id="207" name="Freihand 206">
                  <a:extLst>
                    <a:ext uri="{FF2B5EF4-FFF2-40B4-BE49-F238E27FC236}">
                      <a16:creationId xmlns:a16="http://schemas.microsoft.com/office/drawing/2014/main" id="{FDED2849-9ACD-4A67-9143-642F50ADBF1A}"/>
                    </a:ext>
                  </a:extLst>
                </p:cNvPr>
                <p:cNvPicPr/>
                <p:nvPr/>
              </p:nvPicPr>
              <p:blipFill>
                <a:blip r:embed="rId565"/>
                <a:stretch>
                  <a:fillRect/>
                </a:stretch>
              </p:blipFill>
              <p:spPr>
                <a:xfrm>
                  <a:off x="3146682" y="5660765"/>
                  <a:ext cx="51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08" name="Freihand 207">
                  <a:extLst>
                    <a:ext uri="{FF2B5EF4-FFF2-40B4-BE49-F238E27FC236}">
                      <a16:creationId xmlns:a16="http://schemas.microsoft.com/office/drawing/2014/main" id="{8B3D7D82-7960-458C-B40C-F7864FF13B3C}"/>
                    </a:ext>
                  </a:extLst>
                </p14:cNvPr>
                <p14:cNvContentPartPr/>
                <p14:nvPr/>
              </p14:nvContentPartPr>
              <p14:xfrm>
                <a:off x="3095562" y="5738165"/>
                <a:ext cx="128520" cy="22320"/>
              </p14:xfrm>
            </p:contentPart>
          </mc:Choice>
          <mc:Fallback>
            <p:pic>
              <p:nvPicPr>
                <p:cNvPr id="208" name="Freihand 207">
                  <a:extLst>
                    <a:ext uri="{FF2B5EF4-FFF2-40B4-BE49-F238E27FC236}">
                      <a16:creationId xmlns:a16="http://schemas.microsoft.com/office/drawing/2014/main" id="{8B3D7D82-7960-458C-B40C-F7864FF13B3C}"/>
                    </a:ext>
                  </a:extLst>
                </p:cNvPr>
                <p:cNvPicPr/>
                <p:nvPr/>
              </p:nvPicPr>
              <p:blipFill>
                <a:blip r:embed="rId567"/>
                <a:stretch>
                  <a:fillRect/>
                </a:stretch>
              </p:blipFill>
              <p:spPr>
                <a:xfrm>
                  <a:off x="3091242" y="5733845"/>
                  <a:ext cx="137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09" name="Freihand 208">
                  <a:extLst>
                    <a:ext uri="{FF2B5EF4-FFF2-40B4-BE49-F238E27FC236}">
                      <a16:creationId xmlns:a16="http://schemas.microsoft.com/office/drawing/2014/main" id="{6E3A9FC6-42E9-4A06-9F2E-738B7A746BD9}"/>
                    </a:ext>
                  </a:extLst>
                </p14:cNvPr>
                <p14:cNvContentPartPr/>
                <p14:nvPr/>
              </p14:nvContentPartPr>
              <p14:xfrm>
                <a:off x="3254322" y="5686325"/>
                <a:ext cx="60840" cy="29160"/>
              </p14:xfrm>
            </p:contentPart>
          </mc:Choice>
          <mc:Fallback>
            <p:pic>
              <p:nvPicPr>
                <p:cNvPr id="209" name="Freihand 208">
                  <a:extLst>
                    <a:ext uri="{FF2B5EF4-FFF2-40B4-BE49-F238E27FC236}">
                      <a16:creationId xmlns:a16="http://schemas.microsoft.com/office/drawing/2014/main" id="{6E3A9FC6-42E9-4A06-9F2E-738B7A746BD9}"/>
                    </a:ext>
                  </a:extLst>
                </p:cNvPr>
                <p:cNvPicPr/>
                <p:nvPr/>
              </p:nvPicPr>
              <p:blipFill>
                <a:blip r:embed="rId569"/>
                <a:stretch>
                  <a:fillRect/>
                </a:stretch>
              </p:blipFill>
              <p:spPr>
                <a:xfrm>
                  <a:off x="3250002" y="5682005"/>
                  <a:ext cx="69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0" name="Freihand 209">
                  <a:extLst>
                    <a:ext uri="{FF2B5EF4-FFF2-40B4-BE49-F238E27FC236}">
                      <a16:creationId xmlns:a16="http://schemas.microsoft.com/office/drawing/2014/main" id="{F7E9536E-693F-40FA-BAC4-F9C735D72F9C}"/>
                    </a:ext>
                  </a:extLst>
                </p14:cNvPr>
                <p14:cNvContentPartPr/>
                <p14:nvPr/>
              </p14:nvContentPartPr>
              <p14:xfrm>
                <a:off x="3270162" y="5689925"/>
                <a:ext cx="57600" cy="88560"/>
              </p14:xfrm>
            </p:contentPart>
          </mc:Choice>
          <mc:Fallback>
            <p:pic>
              <p:nvPicPr>
                <p:cNvPr id="210" name="Freihand 209">
                  <a:extLst>
                    <a:ext uri="{FF2B5EF4-FFF2-40B4-BE49-F238E27FC236}">
                      <a16:creationId xmlns:a16="http://schemas.microsoft.com/office/drawing/2014/main" id="{F7E9536E-693F-40FA-BAC4-F9C735D72F9C}"/>
                    </a:ext>
                  </a:extLst>
                </p:cNvPr>
                <p:cNvPicPr/>
                <p:nvPr/>
              </p:nvPicPr>
              <p:blipFill>
                <a:blip r:embed="rId571"/>
                <a:stretch>
                  <a:fillRect/>
                </a:stretch>
              </p:blipFill>
              <p:spPr>
                <a:xfrm>
                  <a:off x="3265842" y="5685605"/>
                  <a:ext cx="66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1" name="Freihand 210">
                  <a:extLst>
                    <a:ext uri="{FF2B5EF4-FFF2-40B4-BE49-F238E27FC236}">
                      <a16:creationId xmlns:a16="http://schemas.microsoft.com/office/drawing/2014/main" id="{B7BBA48B-ABAF-47C2-803B-6BE89E98AB44}"/>
                    </a:ext>
                  </a:extLst>
                </p14:cNvPr>
                <p14:cNvContentPartPr/>
                <p14:nvPr/>
              </p14:nvContentPartPr>
              <p14:xfrm>
                <a:off x="3359442" y="5743205"/>
                <a:ext cx="7560" cy="61200"/>
              </p14:xfrm>
            </p:contentPart>
          </mc:Choice>
          <mc:Fallback>
            <p:pic>
              <p:nvPicPr>
                <p:cNvPr id="211" name="Freihand 210">
                  <a:extLst>
                    <a:ext uri="{FF2B5EF4-FFF2-40B4-BE49-F238E27FC236}">
                      <a16:creationId xmlns:a16="http://schemas.microsoft.com/office/drawing/2014/main" id="{B7BBA48B-ABAF-47C2-803B-6BE89E98AB44}"/>
                    </a:ext>
                  </a:extLst>
                </p:cNvPr>
                <p:cNvPicPr/>
                <p:nvPr/>
              </p:nvPicPr>
              <p:blipFill>
                <a:blip r:embed="rId573"/>
                <a:stretch>
                  <a:fillRect/>
                </a:stretch>
              </p:blipFill>
              <p:spPr>
                <a:xfrm>
                  <a:off x="3355122" y="5738885"/>
                  <a:ext cx="16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2" name="Freihand 211">
                  <a:extLst>
                    <a:ext uri="{FF2B5EF4-FFF2-40B4-BE49-F238E27FC236}">
                      <a16:creationId xmlns:a16="http://schemas.microsoft.com/office/drawing/2014/main" id="{F3FAA208-4826-46F1-B85A-4CD02528DC84}"/>
                    </a:ext>
                  </a:extLst>
                </p14:cNvPr>
                <p14:cNvContentPartPr/>
                <p14:nvPr/>
              </p14:nvContentPartPr>
              <p14:xfrm>
                <a:off x="3318762" y="5781005"/>
                <a:ext cx="81360" cy="16200"/>
              </p14:xfrm>
            </p:contentPart>
          </mc:Choice>
          <mc:Fallback>
            <p:pic>
              <p:nvPicPr>
                <p:cNvPr id="212" name="Freihand 211">
                  <a:extLst>
                    <a:ext uri="{FF2B5EF4-FFF2-40B4-BE49-F238E27FC236}">
                      <a16:creationId xmlns:a16="http://schemas.microsoft.com/office/drawing/2014/main" id="{F3FAA208-4826-46F1-B85A-4CD02528DC84}"/>
                    </a:ext>
                  </a:extLst>
                </p:cNvPr>
                <p:cNvPicPr/>
                <p:nvPr/>
              </p:nvPicPr>
              <p:blipFill>
                <a:blip r:embed="rId575"/>
                <a:stretch>
                  <a:fillRect/>
                </a:stretch>
              </p:blipFill>
              <p:spPr>
                <a:xfrm>
                  <a:off x="3314442" y="5776685"/>
                  <a:ext cx="90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3" name="Freihand 212">
                  <a:extLst>
                    <a:ext uri="{FF2B5EF4-FFF2-40B4-BE49-F238E27FC236}">
                      <a16:creationId xmlns:a16="http://schemas.microsoft.com/office/drawing/2014/main" id="{5F3076EB-4CC3-45F2-BB2B-046ABE471A3D}"/>
                    </a:ext>
                  </a:extLst>
                </p14:cNvPr>
                <p14:cNvContentPartPr/>
                <p14:nvPr/>
              </p14:nvContentPartPr>
              <p14:xfrm>
                <a:off x="3311202" y="5722685"/>
                <a:ext cx="88200" cy="20880"/>
              </p14:xfrm>
            </p:contentPart>
          </mc:Choice>
          <mc:Fallback>
            <p:pic>
              <p:nvPicPr>
                <p:cNvPr id="213" name="Freihand 212">
                  <a:extLst>
                    <a:ext uri="{FF2B5EF4-FFF2-40B4-BE49-F238E27FC236}">
                      <a16:creationId xmlns:a16="http://schemas.microsoft.com/office/drawing/2014/main" id="{5F3076EB-4CC3-45F2-BB2B-046ABE471A3D}"/>
                    </a:ext>
                  </a:extLst>
                </p:cNvPr>
                <p:cNvPicPr/>
                <p:nvPr/>
              </p:nvPicPr>
              <p:blipFill>
                <a:blip r:embed="rId577"/>
                <a:stretch>
                  <a:fillRect/>
                </a:stretch>
              </p:blipFill>
              <p:spPr>
                <a:xfrm>
                  <a:off x="3306882" y="5718365"/>
                  <a:ext cx="96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4" name="Freihand 213">
                  <a:extLst>
                    <a:ext uri="{FF2B5EF4-FFF2-40B4-BE49-F238E27FC236}">
                      <a16:creationId xmlns:a16="http://schemas.microsoft.com/office/drawing/2014/main" id="{1F6AA5E6-043D-4A75-8014-5C785A2CB52D}"/>
                    </a:ext>
                  </a:extLst>
                </p14:cNvPr>
                <p14:cNvContentPartPr/>
                <p14:nvPr/>
              </p14:nvContentPartPr>
              <p14:xfrm>
                <a:off x="3406602" y="5715485"/>
                <a:ext cx="52560" cy="70920"/>
              </p14:xfrm>
            </p:contentPart>
          </mc:Choice>
          <mc:Fallback>
            <p:pic>
              <p:nvPicPr>
                <p:cNvPr id="214" name="Freihand 213">
                  <a:extLst>
                    <a:ext uri="{FF2B5EF4-FFF2-40B4-BE49-F238E27FC236}">
                      <a16:creationId xmlns:a16="http://schemas.microsoft.com/office/drawing/2014/main" id="{1F6AA5E6-043D-4A75-8014-5C785A2CB52D}"/>
                    </a:ext>
                  </a:extLst>
                </p:cNvPr>
                <p:cNvPicPr/>
                <p:nvPr/>
              </p:nvPicPr>
              <p:blipFill>
                <a:blip r:embed="rId579"/>
                <a:stretch>
                  <a:fillRect/>
                </a:stretch>
              </p:blipFill>
              <p:spPr>
                <a:xfrm>
                  <a:off x="3402282" y="5711165"/>
                  <a:ext cx="6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5" name="Freihand 214">
                  <a:extLst>
                    <a:ext uri="{FF2B5EF4-FFF2-40B4-BE49-F238E27FC236}">
                      <a16:creationId xmlns:a16="http://schemas.microsoft.com/office/drawing/2014/main" id="{3302DEE1-8D5A-43A9-99A5-D213E8D504DD}"/>
                    </a:ext>
                  </a:extLst>
                </p14:cNvPr>
                <p14:cNvContentPartPr/>
                <p14:nvPr/>
              </p14:nvContentPartPr>
              <p14:xfrm>
                <a:off x="3473922" y="5677685"/>
                <a:ext cx="39240" cy="96480"/>
              </p14:xfrm>
            </p:contentPart>
          </mc:Choice>
          <mc:Fallback>
            <p:pic>
              <p:nvPicPr>
                <p:cNvPr id="215" name="Freihand 214">
                  <a:extLst>
                    <a:ext uri="{FF2B5EF4-FFF2-40B4-BE49-F238E27FC236}">
                      <a16:creationId xmlns:a16="http://schemas.microsoft.com/office/drawing/2014/main" id="{3302DEE1-8D5A-43A9-99A5-D213E8D504DD}"/>
                    </a:ext>
                  </a:extLst>
                </p:cNvPr>
                <p:cNvPicPr/>
                <p:nvPr/>
              </p:nvPicPr>
              <p:blipFill>
                <a:blip r:embed="rId581"/>
                <a:stretch>
                  <a:fillRect/>
                </a:stretch>
              </p:blipFill>
              <p:spPr>
                <a:xfrm>
                  <a:off x="3469602" y="5673365"/>
                  <a:ext cx="47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6" name="Freihand 215">
                  <a:extLst>
                    <a:ext uri="{FF2B5EF4-FFF2-40B4-BE49-F238E27FC236}">
                      <a16:creationId xmlns:a16="http://schemas.microsoft.com/office/drawing/2014/main" id="{C6C804FC-EB52-4DD2-86FD-863CCC5F1C73}"/>
                    </a:ext>
                  </a:extLst>
                </p14:cNvPr>
                <p14:cNvContentPartPr/>
                <p14:nvPr/>
              </p14:nvContentPartPr>
              <p14:xfrm>
                <a:off x="3497682" y="5700365"/>
                <a:ext cx="76680" cy="79560"/>
              </p14:xfrm>
            </p:contentPart>
          </mc:Choice>
          <mc:Fallback>
            <p:pic>
              <p:nvPicPr>
                <p:cNvPr id="216" name="Freihand 215">
                  <a:extLst>
                    <a:ext uri="{FF2B5EF4-FFF2-40B4-BE49-F238E27FC236}">
                      <a16:creationId xmlns:a16="http://schemas.microsoft.com/office/drawing/2014/main" id="{C6C804FC-EB52-4DD2-86FD-863CCC5F1C73}"/>
                    </a:ext>
                  </a:extLst>
                </p:cNvPr>
                <p:cNvPicPr/>
                <p:nvPr/>
              </p:nvPicPr>
              <p:blipFill>
                <a:blip r:embed="rId583"/>
                <a:stretch>
                  <a:fillRect/>
                </a:stretch>
              </p:blipFill>
              <p:spPr>
                <a:xfrm>
                  <a:off x="3493362" y="5696045"/>
                  <a:ext cx="85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7" name="Freihand 216">
                  <a:extLst>
                    <a:ext uri="{FF2B5EF4-FFF2-40B4-BE49-F238E27FC236}">
                      <a16:creationId xmlns:a16="http://schemas.microsoft.com/office/drawing/2014/main" id="{4892DFED-C1C8-4C9A-B4E5-736537C3076A}"/>
                    </a:ext>
                  </a:extLst>
                </p14:cNvPr>
                <p14:cNvContentPartPr/>
                <p14:nvPr/>
              </p14:nvContentPartPr>
              <p14:xfrm>
                <a:off x="3593442" y="5691365"/>
                <a:ext cx="93240" cy="74880"/>
              </p14:xfrm>
            </p:contentPart>
          </mc:Choice>
          <mc:Fallback>
            <p:pic>
              <p:nvPicPr>
                <p:cNvPr id="217" name="Freihand 216">
                  <a:extLst>
                    <a:ext uri="{FF2B5EF4-FFF2-40B4-BE49-F238E27FC236}">
                      <a16:creationId xmlns:a16="http://schemas.microsoft.com/office/drawing/2014/main" id="{4892DFED-C1C8-4C9A-B4E5-736537C3076A}"/>
                    </a:ext>
                  </a:extLst>
                </p:cNvPr>
                <p:cNvPicPr/>
                <p:nvPr/>
              </p:nvPicPr>
              <p:blipFill>
                <a:blip r:embed="rId585"/>
                <a:stretch>
                  <a:fillRect/>
                </a:stretch>
              </p:blipFill>
              <p:spPr>
                <a:xfrm>
                  <a:off x="3589122" y="5687045"/>
                  <a:ext cx="101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36" name="Freihand 235">
                  <a:extLst>
                    <a:ext uri="{FF2B5EF4-FFF2-40B4-BE49-F238E27FC236}">
                      <a16:creationId xmlns:a16="http://schemas.microsoft.com/office/drawing/2014/main" id="{DC1046A8-85B8-471D-8B06-7DBFC4975469}"/>
                    </a:ext>
                  </a:extLst>
                </p14:cNvPr>
                <p14:cNvContentPartPr/>
                <p14:nvPr/>
              </p14:nvContentPartPr>
              <p14:xfrm>
                <a:off x="3014922" y="5894765"/>
                <a:ext cx="387360" cy="85680"/>
              </p14:xfrm>
            </p:contentPart>
          </mc:Choice>
          <mc:Fallback>
            <p:pic>
              <p:nvPicPr>
                <p:cNvPr id="236" name="Freihand 235">
                  <a:extLst>
                    <a:ext uri="{FF2B5EF4-FFF2-40B4-BE49-F238E27FC236}">
                      <a16:creationId xmlns:a16="http://schemas.microsoft.com/office/drawing/2014/main" id="{DC1046A8-85B8-471D-8B06-7DBFC4975469}"/>
                    </a:ext>
                  </a:extLst>
                </p:cNvPr>
                <p:cNvPicPr/>
                <p:nvPr/>
              </p:nvPicPr>
              <p:blipFill>
                <a:blip r:embed="rId587"/>
                <a:stretch>
                  <a:fillRect/>
                </a:stretch>
              </p:blipFill>
              <p:spPr>
                <a:xfrm>
                  <a:off x="3010602" y="5890445"/>
                  <a:ext cx="396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37" name="Freihand 236">
                  <a:extLst>
                    <a:ext uri="{FF2B5EF4-FFF2-40B4-BE49-F238E27FC236}">
                      <a16:creationId xmlns:a16="http://schemas.microsoft.com/office/drawing/2014/main" id="{EAF167E2-C532-41C2-9E9A-0FA3A93B1049}"/>
                    </a:ext>
                  </a:extLst>
                </p14:cNvPr>
                <p14:cNvContentPartPr/>
                <p14:nvPr/>
              </p14:nvContentPartPr>
              <p14:xfrm>
                <a:off x="3401562" y="5873885"/>
                <a:ext cx="12960" cy="10800"/>
              </p14:xfrm>
            </p:contentPart>
          </mc:Choice>
          <mc:Fallback>
            <p:pic>
              <p:nvPicPr>
                <p:cNvPr id="237" name="Freihand 236">
                  <a:extLst>
                    <a:ext uri="{FF2B5EF4-FFF2-40B4-BE49-F238E27FC236}">
                      <a16:creationId xmlns:a16="http://schemas.microsoft.com/office/drawing/2014/main" id="{EAF167E2-C532-41C2-9E9A-0FA3A93B1049}"/>
                    </a:ext>
                  </a:extLst>
                </p:cNvPr>
                <p:cNvPicPr/>
                <p:nvPr/>
              </p:nvPicPr>
              <p:blipFill>
                <a:blip r:embed="rId589"/>
                <a:stretch>
                  <a:fillRect/>
                </a:stretch>
              </p:blipFill>
              <p:spPr>
                <a:xfrm>
                  <a:off x="3397242" y="5869565"/>
                  <a:ext cx="21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38" name="Freihand 237">
                  <a:extLst>
                    <a:ext uri="{FF2B5EF4-FFF2-40B4-BE49-F238E27FC236}">
                      <a16:creationId xmlns:a16="http://schemas.microsoft.com/office/drawing/2014/main" id="{25440FB6-FA64-4287-9FAD-A53C40A4C405}"/>
                    </a:ext>
                  </a:extLst>
                </p14:cNvPr>
                <p14:cNvContentPartPr/>
                <p14:nvPr/>
              </p14:nvContentPartPr>
              <p14:xfrm>
                <a:off x="3422082" y="5843645"/>
                <a:ext cx="213480" cy="165600"/>
              </p14:xfrm>
            </p:contentPart>
          </mc:Choice>
          <mc:Fallback>
            <p:pic>
              <p:nvPicPr>
                <p:cNvPr id="238" name="Freihand 237">
                  <a:extLst>
                    <a:ext uri="{FF2B5EF4-FFF2-40B4-BE49-F238E27FC236}">
                      <a16:creationId xmlns:a16="http://schemas.microsoft.com/office/drawing/2014/main" id="{25440FB6-FA64-4287-9FAD-A53C40A4C405}"/>
                    </a:ext>
                  </a:extLst>
                </p:cNvPr>
                <p:cNvPicPr/>
                <p:nvPr/>
              </p:nvPicPr>
              <p:blipFill>
                <a:blip r:embed="rId591"/>
                <a:stretch>
                  <a:fillRect/>
                </a:stretch>
              </p:blipFill>
              <p:spPr>
                <a:xfrm>
                  <a:off x="3417762" y="5839325"/>
                  <a:ext cx="222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39" name="Freihand 238">
                  <a:extLst>
                    <a:ext uri="{FF2B5EF4-FFF2-40B4-BE49-F238E27FC236}">
                      <a16:creationId xmlns:a16="http://schemas.microsoft.com/office/drawing/2014/main" id="{6516F744-A88D-43AF-9762-0A13FB36CE01}"/>
                    </a:ext>
                  </a:extLst>
                </p14:cNvPr>
                <p14:cNvContentPartPr/>
                <p14:nvPr/>
              </p14:nvContentPartPr>
              <p14:xfrm>
                <a:off x="3698562" y="5846165"/>
                <a:ext cx="210600" cy="92520"/>
              </p14:xfrm>
            </p:contentPart>
          </mc:Choice>
          <mc:Fallback>
            <p:pic>
              <p:nvPicPr>
                <p:cNvPr id="239" name="Freihand 238">
                  <a:extLst>
                    <a:ext uri="{FF2B5EF4-FFF2-40B4-BE49-F238E27FC236}">
                      <a16:creationId xmlns:a16="http://schemas.microsoft.com/office/drawing/2014/main" id="{6516F744-A88D-43AF-9762-0A13FB36CE01}"/>
                    </a:ext>
                  </a:extLst>
                </p:cNvPr>
                <p:cNvPicPr/>
                <p:nvPr/>
              </p:nvPicPr>
              <p:blipFill>
                <a:blip r:embed="rId593"/>
                <a:stretch>
                  <a:fillRect/>
                </a:stretch>
              </p:blipFill>
              <p:spPr>
                <a:xfrm>
                  <a:off x="3694242" y="5841845"/>
                  <a:ext cx="219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40" name="Freihand 239">
                  <a:extLst>
                    <a:ext uri="{FF2B5EF4-FFF2-40B4-BE49-F238E27FC236}">
                      <a16:creationId xmlns:a16="http://schemas.microsoft.com/office/drawing/2014/main" id="{1D0A5072-236A-47EB-9161-FB7C26BF6FD2}"/>
                    </a:ext>
                  </a:extLst>
                </p14:cNvPr>
                <p14:cNvContentPartPr/>
                <p14:nvPr/>
              </p14:nvContentPartPr>
              <p14:xfrm>
                <a:off x="3946962" y="5817365"/>
                <a:ext cx="100440" cy="90720"/>
              </p14:xfrm>
            </p:contentPart>
          </mc:Choice>
          <mc:Fallback>
            <p:pic>
              <p:nvPicPr>
                <p:cNvPr id="240" name="Freihand 239">
                  <a:extLst>
                    <a:ext uri="{FF2B5EF4-FFF2-40B4-BE49-F238E27FC236}">
                      <a16:creationId xmlns:a16="http://schemas.microsoft.com/office/drawing/2014/main" id="{1D0A5072-236A-47EB-9161-FB7C26BF6FD2}"/>
                    </a:ext>
                  </a:extLst>
                </p:cNvPr>
                <p:cNvPicPr/>
                <p:nvPr/>
              </p:nvPicPr>
              <p:blipFill>
                <a:blip r:embed="rId595"/>
                <a:stretch>
                  <a:fillRect/>
                </a:stretch>
              </p:blipFill>
              <p:spPr>
                <a:xfrm>
                  <a:off x="3942642" y="5813045"/>
                  <a:ext cx="10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41" name="Freihand 240">
                  <a:extLst>
                    <a:ext uri="{FF2B5EF4-FFF2-40B4-BE49-F238E27FC236}">
                      <a16:creationId xmlns:a16="http://schemas.microsoft.com/office/drawing/2014/main" id="{7C437F80-4934-4470-AA5E-29DF1F10F65A}"/>
                    </a:ext>
                  </a:extLst>
                </p14:cNvPr>
                <p14:cNvContentPartPr/>
                <p14:nvPr/>
              </p14:nvContentPartPr>
              <p14:xfrm>
                <a:off x="4105722" y="5821685"/>
                <a:ext cx="90000" cy="90720"/>
              </p14:xfrm>
            </p:contentPart>
          </mc:Choice>
          <mc:Fallback>
            <p:pic>
              <p:nvPicPr>
                <p:cNvPr id="241" name="Freihand 240">
                  <a:extLst>
                    <a:ext uri="{FF2B5EF4-FFF2-40B4-BE49-F238E27FC236}">
                      <a16:creationId xmlns:a16="http://schemas.microsoft.com/office/drawing/2014/main" id="{7C437F80-4934-4470-AA5E-29DF1F10F65A}"/>
                    </a:ext>
                  </a:extLst>
                </p:cNvPr>
                <p:cNvPicPr/>
                <p:nvPr/>
              </p:nvPicPr>
              <p:blipFill>
                <a:blip r:embed="rId597"/>
                <a:stretch>
                  <a:fillRect/>
                </a:stretch>
              </p:blipFill>
              <p:spPr>
                <a:xfrm>
                  <a:off x="4101402" y="5817365"/>
                  <a:ext cx="98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42" name="Freihand 241">
                  <a:extLst>
                    <a:ext uri="{FF2B5EF4-FFF2-40B4-BE49-F238E27FC236}">
                      <a16:creationId xmlns:a16="http://schemas.microsoft.com/office/drawing/2014/main" id="{83E9847D-97E8-42B8-8AE2-469CEF449F56}"/>
                    </a:ext>
                  </a:extLst>
                </p14:cNvPr>
                <p14:cNvContentPartPr/>
                <p14:nvPr/>
              </p14:nvContentPartPr>
              <p14:xfrm>
                <a:off x="4113282" y="5873885"/>
                <a:ext cx="183240" cy="33480"/>
              </p14:xfrm>
            </p:contentPart>
          </mc:Choice>
          <mc:Fallback>
            <p:pic>
              <p:nvPicPr>
                <p:cNvPr id="242" name="Freihand 241">
                  <a:extLst>
                    <a:ext uri="{FF2B5EF4-FFF2-40B4-BE49-F238E27FC236}">
                      <a16:creationId xmlns:a16="http://schemas.microsoft.com/office/drawing/2014/main" id="{83E9847D-97E8-42B8-8AE2-469CEF449F56}"/>
                    </a:ext>
                  </a:extLst>
                </p:cNvPr>
                <p:cNvPicPr/>
                <p:nvPr/>
              </p:nvPicPr>
              <p:blipFill>
                <a:blip r:embed="rId599"/>
                <a:stretch>
                  <a:fillRect/>
                </a:stretch>
              </p:blipFill>
              <p:spPr>
                <a:xfrm>
                  <a:off x="4108962" y="5869565"/>
                  <a:ext cx="191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43" name="Freihand 242">
                  <a:extLst>
                    <a:ext uri="{FF2B5EF4-FFF2-40B4-BE49-F238E27FC236}">
                      <a16:creationId xmlns:a16="http://schemas.microsoft.com/office/drawing/2014/main" id="{C04C2C66-F294-4D56-A7C9-F03F5E65665A}"/>
                    </a:ext>
                  </a:extLst>
                </p14:cNvPr>
                <p14:cNvContentPartPr/>
                <p14:nvPr/>
              </p14:nvContentPartPr>
              <p14:xfrm>
                <a:off x="4308762" y="5831405"/>
                <a:ext cx="61560" cy="78840"/>
              </p14:xfrm>
            </p:contentPart>
          </mc:Choice>
          <mc:Fallback>
            <p:pic>
              <p:nvPicPr>
                <p:cNvPr id="243" name="Freihand 242">
                  <a:extLst>
                    <a:ext uri="{FF2B5EF4-FFF2-40B4-BE49-F238E27FC236}">
                      <a16:creationId xmlns:a16="http://schemas.microsoft.com/office/drawing/2014/main" id="{C04C2C66-F294-4D56-A7C9-F03F5E65665A}"/>
                    </a:ext>
                  </a:extLst>
                </p:cNvPr>
                <p:cNvPicPr/>
                <p:nvPr/>
              </p:nvPicPr>
              <p:blipFill>
                <a:blip r:embed="rId601"/>
                <a:stretch>
                  <a:fillRect/>
                </a:stretch>
              </p:blipFill>
              <p:spPr>
                <a:xfrm>
                  <a:off x="4304442" y="5827085"/>
                  <a:ext cx="70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44" name="Freihand 243">
                  <a:extLst>
                    <a:ext uri="{FF2B5EF4-FFF2-40B4-BE49-F238E27FC236}">
                      <a16:creationId xmlns:a16="http://schemas.microsoft.com/office/drawing/2014/main" id="{343C7B25-040B-43E5-83FC-C7F8657A5A46}"/>
                    </a:ext>
                  </a:extLst>
                </p14:cNvPr>
                <p14:cNvContentPartPr/>
                <p14:nvPr/>
              </p14:nvContentPartPr>
              <p14:xfrm>
                <a:off x="4385442" y="5864165"/>
                <a:ext cx="144360" cy="28440"/>
              </p14:xfrm>
            </p:contentPart>
          </mc:Choice>
          <mc:Fallback>
            <p:pic>
              <p:nvPicPr>
                <p:cNvPr id="244" name="Freihand 243">
                  <a:extLst>
                    <a:ext uri="{FF2B5EF4-FFF2-40B4-BE49-F238E27FC236}">
                      <a16:creationId xmlns:a16="http://schemas.microsoft.com/office/drawing/2014/main" id="{343C7B25-040B-43E5-83FC-C7F8657A5A46}"/>
                    </a:ext>
                  </a:extLst>
                </p:cNvPr>
                <p:cNvPicPr/>
                <p:nvPr/>
              </p:nvPicPr>
              <p:blipFill>
                <a:blip r:embed="rId603"/>
                <a:stretch>
                  <a:fillRect/>
                </a:stretch>
              </p:blipFill>
              <p:spPr>
                <a:xfrm>
                  <a:off x="4381122" y="5859845"/>
                  <a:ext cx="153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39" name="Freihand 338">
                  <a:extLst>
                    <a:ext uri="{FF2B5EF4-FFF2-40B4-BE49-F238E27FC236}">
                      <a16:creationId xmlns:a16="http://schemas.microsoft.com/office/drawing/2014/main" id="{53C26EBE-D83A-4B7C-BD06-63C70548EDE5}"/>
                    </a:ext>
                  </a:extLst>
                </p14:cNvPr>
                <p14:cNvContentPartPr/>
                <p14:nvPr/>
              </p14:nvContentPartPr>
              <p14:xfrm>
                <a:off x="3053442" y="6025085"/>
                <a:ext cx="31320" cy="122040"/>
              </p14:xfrm>
            </p:contentPart>
          </mc:Choice>
          <mc:Fallback>
            <p:pic>
              <p:nvPicPr>
                <p:cNvPr id="339" name="Freihand 338">
                  <a:extLst>
                    <a:ext uri="{FF2B5EF4-FFF2-40B4-BE49-F238E27FC236}">
                      <a16:creationId xmlns:a16="http://schemas.microsoft.com/office/drawing/2014/main" id="{53C26EBE-D83A-4B7C-BD06-63C70548EDE5}"/>
                    </a:ext>
                  </a:extLst>
                </p:cNvPr>
                <p:cNvPicPr/>
                <p:nvPr/>
              </p:nvPicPr>
              <p:blipFill>
                <a:blip r:embed="rId605"/>
                <a:stretch>
                  <a:fillRect/>
                </a:stretch>
              </p:blipFill>
              <p:spPr>
                <a:xfrm>
                  <a:off x="3049122" y="6020765"/>
                  <a:ext cx="3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40" name="Freihand 339">
                  <a:extLst>
                    <a:ext uri="{FF2B5EF4-FFF2-40B4-BE49-F238E27FC236}">
                      <a16:creationId xmlns:a16="http://schemas.microsoft.com/office/drawing/2014/main" id="{FF6D1A5F-75DA-458E-BBA9-4B98B3CD19C2}"/>
                    </a:ext>
                  </a:extLst>
                </p14:cNvPr>
                <p14:cNvContentPartPr/>
                <p14:nvPr/>
              </p14:nvContentPartPr>
              <p14:xfrm>
                <a:off x="3000162" y="6056765"/>
                <a:ext cx="132120" cy="13680"/>
              </p14:xfrm>
            </p:contentPart>
          </mc:Choice>
          <mc:Fallback>
            <p:pic>
              <p:nvPicPr>
                <p:cNvPr id="340" name="Freihand 339">
                  <a:extLst>
                    <a:ext uri="{FF2B5EF4-FFF2-40B4-BE49-F238E27FC236}">
                      <a16:creationId xmlns:a16="http://schemas.microsoft.com/office/drawing/2014/main" id="{FF6D1A5F-75DA-458E-BBA9-4B98B3CD19C2}"/>
                    </a:ext>
                  </a:extLst>
                </p:cNvPr>
                <p:cNvPicPr/>
                <p:nvPr/>
              </p:nvPicPr>
              <p:blipFill>
                <a:blip r:embed="rId607"/>
                <a:stretch>
                  <a:fillRect/>
                </a:stretch>
              </p:blipFill>
              <p:spPr>
                <a:xfrm>
                  <a:off x="2995842" y="6052445"/>
                  <a:ext cx="140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41" name="Freihand 340">
                  <a:extLst>
                    <a:ext uri="{FF2B5EF4-FFF2-40B4-BE49-F238E27FC236}">
                      <a16:creationId xmlns:a16="http://schemas.microsoft.com/office/drawing/2014/main" id="{1B023B5C-0713-4356-9230-12A155B9D709}"/>
                    </a:ext>
                  </a:extLst>
                </p14:cNvPr>
                <p14:cNvContentPartPr/>
                <p14:nvPr/>
              </p14:nvContentPartPr>
              <p14:xfrm>
                <a:off x="3216882" y="5994485"/>
                <a:ext cx="74160" cy="70560"/>
              </p14:xfrm>
            </p:contentPart>
          </mc:Choice>
          <mc:Fallback>
            <p:pic>
              <p:nvPicPr>
                <p:cNvPr id="341" name="Freihand 340">
                  <a:extLst>
                    <a:ext uri="{FF2B5EF4-FFF2-40B4-BE49-F238E27FC236}">
                      <a16:creationId xmlns:a16="http://schemas.microsoft.com/office/drawing/2014/main" id="{1B023B5C-0713-4356-9230-12A155B9D709}"/>
                    </a:ext>
                  </a:extLst>
                </p:cNvPr>
                <p:cNvPicPr/>
                <p:nvPr/>
              </p:nvPicPr>
              <p:blipFill>
                <a:blip r:embed="rId609"/>
                <a:stretch>
                  <a:fillRect/>
                </a:stretch>
              </p:blipFill>
              <p:spPr>
                <a:xfrm>
                  <a:off x="3212562" y="5990165"/>
                  <a:ext cx="82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42" name="Freihand 341">
                  <a:extLst>
                    <a:ext uri="{FF2B5EF4-FFF2-40B4-BE49-F238E27FC236}">
                      <a16:creationId xmlns:a16="http://schemas.microsoft.com/office/drawing/2014/main" id="{4E2173C9-602B-4023-836C-B8B34D8F4E40}"/>
                    </a:ext>
                  </a:extLst>
                </p14:cNvPr>
                <p14:cNvContentPartPr/>
                <p14:nvPr/>
              </p14:nvContentPartPr>
              <p14:xfrm>
                <a:off x="3264042" y="6006005"/>
                <a:ext cx="33480" cy="84960"/>
              </p14:xfrm>
            </p:contentPart>
          </mc:Choice>
          <mc:Fallback>
            <p:pic>
              <p:nvPicPr>
                <p:cNvPr id="342" name="Freihand 341">
                  <a:extLst>
                    <a:ext uri="{FF2B5EF4-FFF2-40B4-BE49-F238E27FC236}">
                      <a16:creationId xmlns:a16="http://schemas.microsoft.com/office/drawing/2014/main" id="{4E2173C9-602B-4023-836C-B8B34D8F4E40}"/>
                    </a:ext>
                  </a:extLst>
                </p:cNvPr>
                <p:cNvPicPr/>
                <p:nvPr/>
              </p:nvPicPr>
              <p:blipFill>
                <a:blip r:embed="rId611"/>
                <a:stretch>
                  <a:fillRect/>
                </a:stretch>
              </p:blipFill>
              <p:spPr>
                <a:xfrm>
                  <a:off x="3259722" y="6001685"/>
                  <a:ext cx="42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43" name="Freihand 342">
                  <a:extLst>
                    <a:ext uri="{FF2B5EF4-FFF2-40B4-BE49-F238E27FC236}">
                      <a16:creationId xmlns:a16="http://schemas.microsoft.com/office/drawing/2014/main" id="{633CBE30-7D41-4481-9FD6-A9D22368709C}"/>
                    </a:ext>
                  </a:extLst>
                </p14:cNvPr>
                <p14:cNvContentPartPr/>
                <p14:nvPr/>
              </p14:nvContentPartPr>
              <p14:xfrm>
                <a:off x="3225522" y="6067205"/>
                <a:ext cx="114480" cy="11160"/>
              </p14:xfrm>
            </p:contentPart>
          </mc:Choice>
          <mc:Fallback>
            <p:pic>
              <p:nvPicPr>
                <p:cNvPr id="343" name="Freihand 342">
                  <a:extLst>
                    <a:ext uri="{FF2B5EF4-FFF2-40B4-BE49-F238E27FC236}">
                      <a16:creationId xmlns:a16="http://schemas.microsoft.com/office/drawing/2014/main" id="{633CBE30-7D41-4481-9FD6-A9D22368709C}"/>
                    </a:ext>
                  </a:extLst>
                </p:cNvPr>
                <p:cNvPicPr/>
                <p:nvPr/>
              </p:nvPicPr>
              <p:blipFill>
                <a:blip r:embed="rId613"/>
                <a:stretch>
                  <a:fillRect/>
                </a:stretch>
              </p:blipFill>
              <p:spPr>
                <a:xfrm>
                  <a:off x="3221202" y="6062885"/>
                  <a:ext cx="123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44" name="Freihand 343">
                  <a:extLst>
                    <a:ext uri="{FF2B5EF4-FFF2-40B4-BE49-F238E27FC236}">
                      <a16:creationId xmlns:a16="http://schemas.microsoft.com/office/drawing/2014/main" id="{4E507655-355F-418B-BDC2-68FE7E5FAA89}"/>
                    </a:ext>
                  </a:extLst>
                </p14:cNvPr>
                <p14:cNvContentPartPr/>
                <p14:nvPr/>
              </p14:nvContentPartPr>
              <p14:xfrm>
                <a:off x="3379962" y="6017525"/>
                <a:ext cx="116640" cy="73080"/>
              </p14:xfrm>
            </p:contentPart>
          </mc:Choice>
          <mc:Fallback>
            <p:pic>
              <p:nvPicPr>
                <p:cNvPr id="344" name="Freihand 343">
                  <a:extLst>
                    <a:ext uri="{FF2B5EF4-FFF2-40B4-BE49-F238E27FC236}">
                      <a16:creationId xmlns:a16="http://schemas.microsoft.com/office/drawing/2014/main" id="{4E507655-355F-418B-BDC2-68FE7E5FAA89}"/>
                    </a:ext>
                  </a:extLst>
                </p:cNvPr>
                <p:cNvPicPr/>
                <p:nvPr/>
              </p:nvPicPr>
              <p:blipFill>
                <a:blip r:embed="rId615"/>
                <a:stretch>
                  <a:fillRect/>
                </a:stretch>
              </p:blipFill>
              <p:spPr>
                <a:xfrm>
                  <a:off x="3375642" y="6013205"/>
                  <a:ext cx="125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45" name="Freihand 344">
                  <a:extLst>
                    <a:ext uri="{FF2B5EF4-FFF2-40B4-BE49-F238E27FC236}">
                      <a16:creationId xmlns:a16="http://schemas.microsoft.com/office/drawing/2014/main" id="{A148E222-5B0D-470F-98DF-D31EB7723151}"/>
                    </a:ext>
                  </a:extLst>
                </p14:cNvPr>
                <p14:cNvContentPartPr/>
                <p14:nvPr/>
              </p14:nvContentPartPr>
              <p14:xfrm>
                <a:off x="2432442" y="5993045"/>
                <a:ext cx="245520" cy="158400"/>
              </p14:xfrm>
            </p:contentPart>
          </mc:Choice>
          <mc:Fallback>
            <p:pic>
              <p:nvPicPr>
                <p:cNvPr id="345" name="Freihand 344">
                  <a:extLst>
                    <a:ext uri="{FF2B5EF4-FFF2-40B4-BE49-F238E27FC236}">
                      <a16:creationId xmlns:a16="http://schemas.microsoft.com/office/drawing/2014/main" id="{A148E222-5B0D-470F-98DF-D31EB7723151}"/>
                    </a:ext>
                  </a:extLst>
                </p:cNvPr>
                <p:cNvPicPr/>
                <p:nvPr/>
              </p:nvPicPr>
              <p:blipFill>
                <a:blip r:embed="rId617"/>
                <a:stretch>
                  <a:fillRect/>
                </a:stretch>
              </p:blipFill>
              <p:spPr>
                <a:xfrm>
                  <a:off x="2428122" y="5988725"/>
                  <a:ext cx="254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47" name="Freihand 346">
                  <a:extLst>
                    <a:ext uri="{FF2B5EF4-FFF2-40B4-BE49-F238E27FC236}">
                      <a16:creationId xmlns:a16="http://schemas.microsoft.com/office/drawing/2014/main" id="{D9008BE3-6678-476F-A9EB-D289F4448786}"/>
                    </a:ext>
                  </a:extLst>
                </p14:cNvPr>
                <p14:cNvContentPartPr/>
                <p14:nvPr/>
              </p14:nvContentPartPr>
              <p14:xfrm>
                <a:off x="2329482" y="6055685"/>
                <a:ext cx="22320" cy="76320"/>
              </p14:xfrm>
            </p:contentPart>
          </mc:Choice>
          <mc:Fallback>
            <p:pic>
              <p:nvPicPr>
                <p:cNvPr id="347" name="Freihand 346">
                  <a:extLst>
                    <a:ext uri="{FF2B5EF4-FFF2-40B4-BE49-F238E27FC236}">
                      <a16:creationId xmlns:a16="http://schemas.microsoft.com/office/drawing/2014/main" id="{D9008BE3-6678-476F-A9EB-D289F4448786}"/>
                    </a:ext>
                  </a:extLst>
                </p:cNvPr>
                <p:cNvPicPr/>
                <p:nvPr/>
              </p:nvPicPr>
              <p:blipFill>
                <a:blip r:embed="rId619"/>
                <a:stretch>
                  <a:fillRect/>
                </a:stretch>
              </p:blipFill>
              <p:spPr>
                <a:xfrm>
                  <a:off x="2325162" y="6051365"/>
                  <a:ext cx="30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8" name="Freihand 347">
                  <a:extLst>
                    <a:ext uri="{FF2B5EF4-FFF2-40B4-BE49-F238E27FC236}">
                      <a16:creationId xmlns:a16="http://schemas.microsoft.com/office/drawing/2014/main" id="{38013892-E5C9-4028-9D96-840127AEEBDC}"/>
                    </a:ext>
                  </a:extLst>
                </p14:cNvPr>
                <p14:cNvContentPartPr/>
                <p14:nvPr/>
              </p14:nvContentPartPr>
              <p14:xfrm>
                <a:off x="2342082" y="5992685"/>
                <a:ext cx="360" cy="360"/>
              </p14:xfrm>
            </p:contentPart>
          </mc:Choice>
          <mc:Fallback>
            <p:pic>
              <p:nvPicPr>
                <p:cNvPr id="348" name="Freihand 347">
                  <a:extLst>
                    <a:ext uri="{FF2B5EF4-FFF2-40B4-BE49-F238E27FC236}">
                      <a16:creationId xmlns:a16="http://schemas.microsoft.com/office/drawing/2014/main" id="{38013892-E5C9-4028-9D96-840127AEEBDC}"/>
                    </a:ext>
                  </a:extLst>
                </p:cNvPr>
                <p:cNvPicPr/>
                <p:nvPr/>
              </p:nvPicPr>
              <p:blipFill>
                <a:blip r:embed="rId48"/>
                <a:stretch>
                  <a:fillRect/>
                </a:stretch>
              </p:blipFill>
              <p:spPr>
                <a:xfrm>
                  <a:off x="2337762" y="59883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50" name="Freihand 349">
                  <a:extLst>
                    <a:ext uri="{FF2B5EF4-FFF2-40B4-BE49-F238E27FC236}">
                      <a16:creationId xmlns:a16="http://schemas.microsoft.com/office/drawing/2014/main" id="{97438AD0-8D34-4D33-9EE5-17CAF0599972}"/>
                    </a:ext>
                  </a:extLst>
                </p14:cNvPr>
                <p14:cNvContentPartPr/>
                <p14:nvPr/>
              </p14:nvContentPartPr>
              <p14:xfrm>
                <a:off x="3970002" y="6801245"/>
                <a:ext cx="50040" cy="28800"/>
              </p14:xfrm>
            </p:contentPart>
          </mc:Choice>
          <mc:Fallback>
            <p:pic>
              <p:nvPicPr>
                <p:cNvPr id="350" name="Freihand 349">
                  <a:extLst>
                    <a:ext uri="{FF2B5EF4-FFF2-40B4-BE49-F238E27FC236}">
                      <a16:creationId xmlns:a16="http://schemas.microsoft.com/office/drawing/2014/main" id="{97438AD0-8D34-4D33-9EE5-17CAF0599972}"/>
                    </a:ext>
                  </a:extLst>
                </p:cNvPr>
                <p:cNvPicPr/>
                <p:nvPr/>
              </p:nvPicPr>
              <p:blipFill>
                <a:blip r:embed="rId622"/>
                <a:stretch>
                  <a:fillRect/>
                </a:stretch>
              </p:blipFill>
              <p:spPr>
                <a:xfrm>
                  <a:off x="3965682" y="6796925"/>
                  <a:ext cx="58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51" name="Freihand 350">
                  <a:extLst>
                    <a:ext uri="{FF2B5EF4-FFF2-40B4-BE49-F238E27FC236}">
                      <a16:creationId xmlns:a16="http://schemas.microsoft.com/office/drawing/2014/main" id="{2756A980-76EE-4EEC-9DE7-F0B304E85F6A}"/>
                    </a:ext>
                  </a:extLst>
                </p14:cNvPr>
                <p14:cNvContentPartPr/>
                <p14:nvPr/>
              </p14:nvContentPartPr>
              <p14:xfrm>
                <a:off x="3964602" y="6801965"/>
                <a:ext cx="87480" cy="74520"/>
              </p14:xfrm>
            </p:contentPart>
          </mc:Choice>
          <mc:Fallback>
            <p:pic>
              <p:nvPicPr>
                <p:cNvPr id="351" name="Freihand 350">
                  <a:extLst>
                    <a:ext uri="{FF2B5EF4-FFF2-40B4-BE49-F238E27FC236}">
                      <a16:creationId xmlns:a16="http://schemas.microsoft.com/office/drawing/2014/main" id="{2756A980-76EE-4EEC-9DE7-F0B304E85F6A}"/>
                    </a:ext>
                  </a:extLst>
                </p:cNvPr>
                <p:cNvPicPr/>
                <p:nvPr/>
              </p:nvPicPr>
              <p:blipFill>
                <a:blip r:embed="rId624"/>
                <a:stretch>
                  <a:fillRect/>
                </a:stretch>
              </p:blipFill>
              <p:spPr>
                <a:xfrm>
                  <a:off x="3960282" y="6797645"/>
                  <a:ext cx="96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53" name="Freihand 352">
                  <a:extLst>
                    <a:ext uri="{FF2B5EF4-FFF2-40B4-BE49-F238E27FC236}">
                      <a16:creationId xmlns:a16="http://schemas.microsoft.com/office/drawing/2014/main" id="{0CD664E3-9E95-445A-8F91-952C72E84437}"/>
                    </a:ext>
                  </a:extLst>
                </p14:cNvPr>
                <p14:cNvContentPartPr/>
                <p14:nvPr/>
              </p14:nvContentPartPr>
              <p14:xfrm>
                <a:off x="2930682" y="6231725"/>
                <a:ext cx="355320" cy="354600"/>
              </p14:xfrm>
            </p:contentPart>
          </mc:Choice>
          <mc:Fallback>
            <p:pic>
              <p:nvPicPr>
                <p:cNvPr id="353" name="Freihand 352">
                  <a:extLst>
                    <a:ext uri="{FF2B5EF4-FFF2-40B4-BE49-F238E27FC236}">
                      <a16:creationId xmlns:a16="http://schemas.microsoft.com/office/drawing/2014/main" id="{0CD664E3-9E95-445A-8F91-952C72E84437}"/>
                    </a:ext>
                  </a:extLst>
                </p:cNvPr>
                <p:cNvPicPr/>
                <p:nvPr/>
              </p:nvPicPr>
              <p:blipFill>
                <a:blip r:embed="rId626"/>
                <a:stretch>
                  <a:fillRect/>
                </a:stretch>
              </p:blipFill>
              <p:spPr>
                <a:xfrm>
                  <a:off x="2926362" y="6227405"/>
                  <a:ext cx="3639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54" name="Freihand 353">
                  <a:extLst>
                    <a:ext uri="{FF2B5EF4-FFF2-40B4-BE49-F238E27FC236}">
                      <a16:creationId xmlns:a16="http://schemas.microsoft.com/office/drawing/2014/main" id="{F789E9D9-F600-4A27-BF04-5EDFEE292CD2}"/>
                    </a:ext>
                  </a:extLst>
                </p14:cNvPr>
                <p14:cNvContentPartPr/>
                <p14:nvPr/>
              </p14:nvContentPartPr>
              <p14:xfrm>
                <a:off x="2809722" y="6193205"/>
                <a:ext cx="592560" cy="421200"/>
              </p14:xfrm>
            </p:contentPart>
          </mc:Choice>
          <mc:Fallback>
            <p:pic>
              <p:nvPicPr>
                <p:cNvPr id="354" name="Freihand 353">
                  <a:extLst>
                    <a:ext uri="{FF2B5EF4-FFF2-40B4-BE49-F238E27FC236}">
                      <a16:creationId xmlns:a16="http://schemas.microsoft.com/office/drawing/2014/main" id="{F789E9D9-F600-4A27-BF04-5EDFEE292CD2}"/>
                    </a:ext>
                  </a:extLst>
                </p:cNvPr>
                <p:cNvPicPr/>
                <p:nvPr/>
              </p:nvPicPr>
              <p:blipFill>
                <a:blip r:embed="rId628"/>
                <a:stretch>
                  <a:fillRect/>
                </a:stretch>
              </p:blipFill>
              <p:spPr>
                <a:xfrm>
                  <a:off x="2805402" y="6188885"/>
                  <a:ext cx="60120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56" name="Freihand 355">
                  <a:extLst>
                    <a:ext uri="{FF2B5EF4-FFF2-40B4-BE49-F238E27FC236}">
                      <a16:creationId xmlns:a16="http://schemas.microsoft.com/office/drawing/2014/main" id="{35E4D1E3-1DE9-4790-A84E-10D37945159F}"/>
                    </a:ext>
                  </a:extLst>
                </p14:cNvPr>
                <p14:cNvContentPartPr/>
                <p14:nvPr/>
              </p14:nvContentPartPr>
              <p14:xfrm>
                <a:off x="3480762" y="6155045"/>
                <a:ext cx="100800" cy="86040"/>
              </p14:xfrm>
            </p:contentPart>
          </mc:Choice>
          <mc:Fallback>
            <p:pic>
              <p:nvPicPr>
                <p:cNvPr id="356" name="Freihand 355">
                  <a:extLst>
                    <a:ext uri="{FF2B5EF4-FFF2-40B4-BE49-F238E27FC236}">
                      <a16:creationId xmlns:a16="http://schemas.microsoft.com/office/drawing/2014/main" id="{35E4D1E3-1DE9-4790-A84E-10D37945159F}"/>
                    </a:ext>
                  </a:extLst>
                </p:cNvPr>
                <p:cNvPicPr/>
                <p:nvPr/>
              </p:nvPicPr>
              <p:blipFill>
                <a:blip r:embed="rId630"/>
                <a:stretch>
                  <a:fillRect/>
                </a:stretch>
              </p:blipFill>
              <p:spPr>
                <a:xfrm>
                  <a:off x="3476442" y="6150725"/>
                  <a:ext cx="109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57" name="Freihand 356">
                  <a:extLst>
                    <a:ext uri="{FF2B5EF4-FFF2-40B4-BE49-F238E27FC236}">
                      <a16:creationId xmlns:a16="http://schemas.microsoft.com/office/drawing/2014/main" id="{9F26B000-3C6C-4C14-8BBB-B119BEF1C8CE}"/>
                    </a:ext>
                  </a:extLst>
                </p14:cNvPr>
                <p14:cNvContentPartPr/>
                <p14:nvPr/>
              </p14:nvContentPartPr>
              <p14:xfrm>
                <a:off x="3616842" y="6131285"/>
                <a:ext cx="79200" cy="70920"/>
              </p14:xfrm>
            </p:contentPart>
          </mc:Choice>
          <mc:Fallback>
            <p:pic>
              <p:nvPicPr>
                <p:cNvPr id="357" name="Freihand 356">
                  <a:extLst>
                    <a:ext uri="{FF2B5EF4-FFF2-40B4-BE49-F238E27FC236}">
                      <a16:creationId xmlns:a16="http://schemas.microsoft.com/office/drawing/2014/main" id="{9F26B000-3C6C-4C14-8BBB-B119BEF1C8CE}"/>
                    </a:ext>
                  </a:extLst>
                </p:cNvPr>
                <p:cNvPicPr/>
                <p:nvPr/>
              </p:nvPicPr>
              <p:blipFill>
                <a:blip r:embed="rId632"/>
                <a:stretch>
                  <a:fillRect/>
                </a:stretch>
              </p:blipFill>
              <p:spPr>
                <a:xfrm>
                  <a:off x="3612522" y="6126965"/>
                  <a:ext cx="8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59" name="Freihand 358">
                  <a:extLst>
                    <a:ext uri="{FF2B5EF4-FFF2-40B4-BE49-F238E27FC236}">
                      <a16:creationId xmlns:a16="http://schemas.microsoft.com/office/drawing/2014/main" id="{841250F2-E9D1-46DB-ADD0-E593CD0DB57C}"/>
                    </a:ext>
                  </a:extLst>
                </p14:cNvPr>
                <p14:cNvContentPartPr/>
                <p14:nvPr/>
              </p14:nvContentPartPr>
              <p14:xfrm>
                <a:off x="3484362" y="6527645"/>
                <a:ext cx="16920" cy="87120"/>
              </p14:xfrm>
            </p:contentPart>
          </mc:Choice>
          <mc:Fallback>
            <p:pic>
              <p:nvPicPr>
                <p:cNvPr id="359" name="Freihand 358">
                  <a:extLst>
                    <a:ext uri="{FF2B5EF4-FFF2-40B4-BE49-F238E27FC236}">
                      <a16:creationId xmlns:a16="http://schemas.microsoft.com/office/drawing/2014/main" id="{841250F2-E9D1-46DB-ADD0-E593CD0DB57C}"/>
                    </a:ext>
                  </a:extLst>
                </p:cNvPr>
                <p:cNvPicPr/>
                <p:nvPr/>
              </p:nvPicPr>
              <p:blipFill>
                <a:blip r:embed="rId634"/>
                <a:stretch>
                  <a:fillRect/>
                </a:stretch>
              </p:blipFill>
              <p:spPr>
                <a:xfrm>
                  <a:off x="3480042" y="6523325"/>
                  <a:ext cx="25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60" name="Freihand 359">
                  <a:extLst>
                    <a:ext uri="{FF2B5EF4-FFF2-40B4-BE49-F238E27FC236}">
                      <a16:creationId xmlns:a16="http://schemas.microsoft.com/office/drawing/2014/main" id="{0ED64F32-0B17-46B9-B034-F4E73968BC79}"/>
                    </a:ext>
                  </a:extLst>
                </p14:cNvPr>
                <p14:cNvContentPartPr/>
                <p14:nvPr/>
              </p14:nvContentPartPr>
              <p14:xfrm>
                <a:off x="3547002" y="6528725"/>
                <a:ext cx="82440" cy="89640"/>
              </p14:xfrm>
            </p:contentPart>
          </mc:Choice>
          <mc:Fallback>
            <p:pic>
              <p:nvPicPr>
                <p:cNvPr id="360" name="Freihand 359">
                  <a:extLst>
                    <a:ext uri="{FF2B5EF4-FFF2-40B4-BE49-F238E27FC236}">
                      <a16:creationId xmlns:a16="http://schemas.microsoft.com/office/drawing/2014/main" id="{0ED64F32-0B17-46B9-B034-F4E73968BC79}"/>
                    </a:ext>
                  </a:extLst>
                </p:cNvPr>
                <p:cNvPicPr/>
                <p:nvPr/>
              </p:nvPicPr>
              <p:blipFill>
                <a:blip r:embed="rId636"/>
                <a:stretch>
                  <a:fillRect/>
                </a:stretch>
              </p:blipFill>
              <p:spPr>
                <a:xfrm>
                  <a:off x="3542682" y="6524405"/>
                  <a:ext cx="91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62" name="Freihand 361">
                  <a:extLst>
                    <a:ext uri="{FF2B5EF4-FFF2-40B4-BE49-F238E27FC236}">
                      <a16:creationId xmlns:a16="http://schemas.microsoft.com/office/drawing/2014/main" id="{AC30CC0E-5C58-4A1E-A841-11BF3F639ED6}"/>
                    </a:ext>
                  </a:extLst>
                </p14:cNvPr>
                <p14:cNvContentPartPr/>
                <p14:nvPr/>
              </p14:nvContentPartPr>
              <p14:xfrm>
                <a:off x="2948322" y="6290045"/>
                <a:ext cx="609840" cy="385560"/>
              </p14:xfrm>
            </p:contentPart>
          </mc:Choice>
          <mc:Fallback>
            <p:pic>
              <p:nvPicPr>
                <p:cNvPr id="362" name="Freihand 361">
                  <a:extLst>
                    <a:ext uri="{FF2B5EF4-FFF2-40B4-BE49-F238E27FC236}">
                      <a16:creationId xmlns:a16="http://schemas.microsoft.com/office/drawing/2014/main" id="{AC30CC0E-5C58-4A1E-A841-11BF3F639ED6}"/>
                    </a:ext>
                  </a:extLst>
                </p:cNvPr>
                <p:cNvPicPr/>
                <p:nvPr/>
              </p:nvPicPr>
              <p:blipFill>
                <a:blip r:embed="rId638"/>
                <a:stretch>
                  <a:fillRect/>
                </a:stretch>
              </p:blipFill>
              <p:spPr>
                <a:xfrm>
                  <a:off x="2944002" y="6285725"/>
                  <a:ext cx="61848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63" name="Freihand 362">
                  <a:extLst>
                    <a:ext uri="{FF2B5EF4-FFF2-40B4-BE49-F238E27FC236}">
                      <a16:creationId xmlns:a16="http://schemas.microsoft.com/office/drawing/2014/main" id="{C8997895-617C-41A9-A593-695838C54A7C}"/>
                    </a:ext>
                  </a:extLst>
                </p14:cNvPr>
                <p14:cNvContentPartPr/>
                <p14:nvPr/>
              </p14:nvContentPartPr>
              <p14:xfrm>
                <a:off x="3673002" y="6260165"/>
                <a:ext cx="91440" cy="105120"/>
              </p14:xfrm>
            </p:contentPart>
          </mc:Choice>
          <mc:Fallback>
            <p:pic>
              <p:nvPicPr>
                <p:cNvPr id="363" name="Freihand 362">
                  <a:extLst>
                    <a:ext uri="{FF2B5EF4-FFF2-40B4-BE49-F238E27FC236}">
                      <a16:creationId xmlns:a16="http://schemas.microsoft.com/office/drawing/2014/main" id="{C8997895-617C-41A9-A593-695838C54A7C}"/>
                    </a:ext>
                  </a:extLst>
                </p:cNvPr>
                <p:cNvPicPr/>
                <p:nvPr/>
              </p:nvPicPr>
              <p:blipFill>
                <a:blip r:embed="rId640"/>
                <a:stretch>
                  <a:fillRect/>
                </a:stretch>
              </p:blipFill>
              <p:spPr>
                <a:xfrm>
                  <a:off x="3668682" y="6255845"/>
                  <a:ext cx="100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64" name="Freihand 363">
                  <a:extLst>
                    <a:ext uri="{FF2B5EF4-FFF2-40B4-BE49-F238E27FC236}">
                      <a16:creationId xmlns:a16="http://schemas.microsoft.com/office/drawing/2014/main" id="{50A3F90A-D85F-45D5-8913-5AF68E9B3C48}"/>
                    </a:ext>
                  </a:extLst>
                </p14:cNvPr>
                <p14:cNvContentPartPr/>
                <p14:nvPr/>
              </p14:nvContentPartPr>
              <p14:xfrm>
                <a:off x="3802242" y="6248645"/>
                <a:ext cx="92880" cy="94680"/>
              </p14:xfrm>
            </p:contentPart>
          </mc:Choice>
          <mc:Fallback>
            <p:pic>
              <p:nvPicPr>
                <p:cNvPr id="364" name="Freihand 363">
                  <a:extLst>
                    <a:ext uri="{FF2B5EF4-FFF2-40B4-BE49-F238E27FC236}">
                      <a16:creationId xmlns:a16="http://schemas.microsoft.com/office/drawing/2014/main" id="{50A3F90A-D85F-45D5-8913-5AF68E9B3C48}"/>
                    </a:ext>
                  </a:extLst>
                </p:cNvPr>
                <p:cNvPicPr/>
                <p:nvPr/>
              </p:nvPicPr>
              <p:blipFill>
                <a:blip r:embed="rId642"/>
                <a:stretch>
                  <a:fillRect/>
                </a:stretch>
              </p:blipFill>
              <p:spPr>
                <a:xfrm>
                  <a:off x="3797922" y="6244325"/>
                  <a:ext cx="101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65" name="Freihand 364">
                  <a:extLst>
                    <a:ext uri="{FF2B5EF4-FFF2-40B4-BE49-F238E27FC236}">
                      <a16:creationId xmlns:a16="http://schemas.microsoft.com/office/drawing/2014/main" id="{EE886083-4B5E-4D28-9EC4-3F832E0B2930}"/>
                    </a:ext>
                  </a:extLst>
                </p14:cNvPr>
                <p14:cNvContentPartPr/>
                <p14:nvPr/>
              </p14:nvContentPartPr>
              <p14:xfrm>
                <a:off x="3928962" y="6187445"/>
                <a:ext cx="7200" cy="52560"/>
              </p14:xfrm>
            </p:contentPart>
          </mc:Choice>
          <mc:Fallback>
            <p:pic>
              <p:nvPicPr>
                <p:cNvPr id="365" name="Freihand 364">
                  <a:extLst>
                    <a:ext uri="{FF2B5EF4-FFF2-40B4-BE49-F238E27FC236}">
                      <a16:creationId xmlns:a16="http://schemas.microsoft.com/office/drawing/2014/main" id="{EE886083-4B5E-4D28-9EC4-3F832E0B2930}"/>
                    </a:ext>
                  </a:extLst>
                </p:cNvPr>
                <p:cNvPicPr/>
                <p:nvPr/>
              </p:nvPicPr>
              <p:blipFill>
                <a:blip r:embed="rId644"/>
                <a:stretch>
                  <a:fillRect/>
                </a:stretch>
              </p:blipFill>
              <p:spPr>
                <a:xfrm>
                  <a:off x="3924642" y="6183125"/>
                  <a:ext cx="15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7" name="Freihand 366">
                  <a:extLst>
                    <a:ext uri="{FF2B5EF4-FFF2-40B4-BE49-F238E27FC236}">
                      <a16:creationId xmlns:a16="http://schemas.microsoft.com/office/drawing/2014/main" id="{854D31BE-67A0-4DB7-BBF7-47D3C73337A5}"/>
                    </a:ext>
                  </a:extLst>
                </p14:cNvPr>
                <p14:cNvContentPartPr/>
                <p14:nvPr/>
              </p14:nvContentPartPr>
              <p14:xfrm>
                <a:off x="3079722" y="6449885"/>
                <a:ext cx="29880" cy="244080"/>
              </p14:xfrm>
            </p:contentPart>
          </mc:Choice>
          <mc:Fallback>
            <p:pic>
              <p:nvPicPr>
                <p:cNvPr id="367" name="Freihand 366">
                  <a:extLst>
                    <a:ext uri="{FF2B5EF4-FFF2-40B4-BE49-F238E27FC236}">
                      <a16:creationId xmlns:a16="http://schemas.microsoft.com/office/drawing/2014/main" id="{854D31BE-67A0-4DB7-BBF7-47D3C73337A5}"/>
                    </a:ext>
                  </a:extLst>
                </p:cNvPr>
                <p:cNvPicPr/>
                <p:nvPr/>
              </p:nvPicPr>
              <p:blipFill>
                <a:blip r:embed="rId646"/>
                <a:stretch>
                  <a:fillRect/>
                </a:stretch>
              </p:blipFill>
              <p:spPr>
                <a:xfrm>
                  <a:off x="3075402" y="6445565"/>
                  <a:ext cx="38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68" name="Freihand 367">
                  <a:extLst>
                    <a:ext uri="{FF2B5EF4-FFF2-40B4-BE49-F238E27FC236}">
                      <a16:creationId xmlns:a16="http://schemas.microsoft.com/office/drawing/2014/main" id="{5D0F6E8E-D584-4F63-9FDD-0FE4DBDF9ED5}"/>
                    </a:ext>
                  </a:extLst>
                </p14:cNvPr>
                <p14:cNvContentPartPr/>
                <p14:nvPr/>
              </p14:nvContentPartPr>
              <p14:xfrm>
                <a:off x="3181242" y="6557525"/>
                <a:ext cx="24840" cy="154080"/>
              </p14:xfrm>
            </p:contentPart>
          </mc:Choice>
          <mc:Fallback>
            <p:pic>
              <p:nvPicPr>
                <p:cNvPr id="368" name="Freihand 367">
                  <a:extLst>
                    <a:ext uri="{FF2B5EF4-FFF2-40B4-BE49-F238E27FC236}">
                      <a16:creationId xmlns:a16="http://schemas.microsoft.com/office/drawing/2014/main" id="{5D0F6E8E-D584-4F63-9FDD-0FE4DBDF9ED5}"/>
                    </a:ext>
                  </a:extLst>
                </p:cNvPr>
                <p:cNvPicPr/>
                <p:nvPr/>
              </p:nvPicPr>
              <p:blipFill>
                <a:blip r:embed="rId648"/>
                <a:stretch>
                  <a:fillRect/>
                </a:stretch>
              </p:blipFill>
              <p:spPr>
                <a:xfrm>
                  <a:off x="3176922" y="6553205"/>
                  <a:ext cx="33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9" name="Freihand 368">
                  <a:extLst>
                    <a:ext uri="{FF2B5EF4-FFF2-40B4-BE49-F238E27FC236}">
                      <a16:creationId xmlns:a16="http://schemas.microsoft.com/office/drawing/2014/main" id="{D4B54A85-A703-4CFC-826E-FB104FBA5041}"/>
                    </a:ext>
                  </a:extLst>
                </p14:cNvPr>
                <p14:cNvContentPartPr/>
                <p14:nvPr/>
              </p14:nvContentPartPr>
              <p14:xfrm>
                <a:off x="3115722" y="6477605"/>
                <a:ext cx="541440" cy="223200"/>
              </p14:xfrm>
            </p:contentPart>
          </mc:Choice>
          <mc:Fallback>
            <p:pic>
              <p:nvPicPr>
                <p:cNvPr id="369" name="Freihand 368">
                  <a:extLst>
                    <a:ext uri="{FF2B5EF4-FFF2-40B4-BE49-F238E27FC236}">
                      <a16:creationId xmlns:a16="http://schemas.microsoft.com/office/drawing/2014/main" id="{D4B54A85-A703-4CFC-826E-FB104FBA5041}"/>
                    </a:ext>
                  </a:extLst>
                </p:cNvPr>
                <p:cNvPicPr/>
                <p:nvPr/>
              </p:nvPicPr>
              <p:blipFill>
                <a:blip r:embed="rId650"/>
                <a:stretch>
                  <a:fillRect/>
                </a:stretch>
              </p:blipFill>
              <p:spPr>
                <a:xfrm>
                  <a:off x="3111402" y="6473285"/>
                  <a:ext cx="550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70" name="Freihand 369">
                  <a:extLst>
                    <a:ext uri="{FF2B5EF4-FFF2-40B4-BE49-F238E27FC236}">
                      <a16:creationId xmlns:a16="http://schemas.microsoft.com/office/drawing/2014/main" id="{5651C148-6E35-4FEC-9DAB-11DDB4E89F2F}"/>
                    </a:ext>
                  </a:extLst>
                </p14:cNvPr>
                <p14:cNvContentPartPr/>
                <p14:nvPr/>
              </p14:nvContentPartPr>
              <p14:xfrm>
                <a:off x="3846882" y="6408125"/>
                <a:ext cx="72720" cy="91080"/>
              </p14:xfrm>
            </p:contentPart>
          </mc:Choice>
          <mc:Fallback>
            <p:pic>
              <p:nvPicPr>
                <p:cNvPr id="370" name="Freihand 369">
                  <a:extLst>
                    <a:ext uri="{FF2B5EF4-FFF2-40B4-BE49-F238E27FC236}">
                      <a16:creationId xmlns:a16="http://schemas.microsoft.com/office/drawing/2014/main" id="{5651C148-6E35-4FEC-9DAB-11DDB4E89F2F}"/>
                    </a:ext>
                  </a:extLst>
                </p:cNvPr>
                <p:cNvPicPr/>
                <p:nvPr/>
              </p:nvPicPr>
              <p:blipFill>
                <a:blip r:embed="rId652"/>
                <a:stretch>
                  <a:fillRect/>
                </a:stretch>
              </p:blipFill>
              <p:spPr>
                <a:xfrm>
                  <a:off x="3842562" y="6403805"/>
                  <a:ext cx="81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71" name="Freihand 370">
                  <a:extLst>
                    <a:ext uri="{FF2B5EF4-FFF2-40B4-BE49-F238E27FC236}">
                      <a16:creationId xmlns:a16="http://schemas.microsoft.com/office/drawing/2014/main" id="{C5B30B5B-8BA7-47C4-8048-AD58D596A2BB}"/>
                    </a:ext>
                  </a:extLst>
                </p14:cNvPr>
                <p14:cNvContentPartPr/>
                <p14:nvPr/>
              </p14:nvContentPartPr>
              <p14:xfrm>
                <a:off x="3892602" y="6427925"/>
                <a:ext cx="51480" cy="76680"/>
              </p14:xfrm>
            </p:contentPart>
          </mc:Choice>
          <mc:Fallback>
            <p:pic>
              <p:nvPicPr>
                <p:cNvPr id="371" name="Freihand 370">
                  <a:extLst>
                    <a:ext uri="{FF2B5EF4-FFF2-40B4-BE49-F238E27FC236}">
                      <a16:creationId xmlns:a16="http://schemas.microsoft.com/office/drawing/2014/main" id="{C5B30B5B-8BA7-47C4-8048-AD58D596A2BB}"/>
                    </a:ext>
                  </a:extLst>
                </p:cNvPr>
                <p:cNvPicPr/>
                <p:nvPr/>
              </p:nvPicPr>
              <p:blipFill>
                <a:blip r:embed="rId654"/>
                <a:stretch>
                  <a:fillRect/>
                </a:stretch>
              </p:blipFill>
              <p:spPr>
                <a:xfrm>
                  <a:off x="3888282" y="6423605"/>
                  <a:ext cx="60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72" name="Freihand 371">
                  <a:extLst>
                    <a:ext uri="{FF2B5EF4-FFF2-40B4-BE49-F238E27FC236}">
                      <a16:creationId xmlns:a16="http://schemas.microsoft.com/office/drawing/2014/main" id="{75A478B3-1474-41C5-AA31-21440F72BCED}"/>
                    </a:ext>
                  </a:extLst>
                </p14:cNvPr>
                <p14:cNvContentPartPr/>
                <p14:nvPr/>
              </p14:nvContentPartPr>
              <p14:xfrm>
                <a:off x="3853362" y="6489125"/>
                <a:ext cx="98640" cy="25200"/>
              </p14:xfrm>
            </p:contentPart>
          </mc:Choice>
          <mc:Fallback>
            <p:pic>
              <p:nvPicPr>
                <p:cNvPr id="372" name="Freihand 371">
                  <a:extLst>
                    <a:ext uri="{FF2B5EF4-FFF2-40B4-BE49-F238E27FC236}">
                      <a16:creationId xmlns:a16="http://schemas.microsoft.com/office/drawing/2014/main" id="{75A478B3-1474-41C5-AA31-21440F72BCED}"/>
                    </a:ext>
                  </a:extLst>
                </p:cNvPr>
                <p:cNvPicPr/>
                <p:nvPr/>
              </p:nvPicPr>
              <p:blipFill>
                <a:blip r:embed="rId656"/>
                <a:stretch>
                  <a:fillRect/>
                </a:stretch>
              </p:blipFill>
              <p:spPr>
                <a:xfrm>
                  <a:off x="3849042" y="6484805"/>
                  <a:ext cx="107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73" name="Freihand 372">
                  <a:extLst>
                    <a:ext uri="{FF2B5EF4-FFF2-40B4-BE49-F238E27FC236}">
                      <a16:creationId xmlns:a16="http://schemas.microsoft.com/office/drawing/2014/main" id="{ACC55B30-BC45-4E47-A0B6-D114D68E08B9}"/>
                    </a:ext>
                  </a:extLst>
                </p14:cNvPr>
                <p14:cNvContentPartPr/>
                <p14:nvPr/>
              </p14:nvContentPartPr>
              <p14:xfrm>
                <a:off x="3972522" y="6420725"/>
                <a:ext cx="78840" cy="96480"/>
              </p14:xfrm>
            </p:contentPart>
          </mc:Choice>
          <mc:Fallback>
            <p:pic>
              <p:nvPicPr>
                <p:cNvPr id="373" name="Freihand 372">
                  <a:extLst>
                    <a:ext uri="{FF2B5EF4-FFF2-40B4-BE49-F238E27FC236}">
                      <a16:creationId xmlns:a16="http://schemas.microsoft.com/office/drawing/2014/main" id="{ACC55B30-BC45-4E47-A0B6-D114D68E08B9}"/>
                    </a:ext>
                  </a:extLst>
                </p:cNvPr>
                <p:cNvPicPr/>
                <p:nvPr/>
              </p:nvPicPr>
              <p:blipFill>
                <a:blip r:embed="rId658"/>
                <a:stretch>
                  <a:fillRect/>
                </a:stretch>
              </p:blipFill>
              <p:spPr>
                <a:xfrm>
                  <a:off x="3968202" y="6416405"/>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74" name="Freihand 373">
                  <a:extLst>
                    <a:ext uri="{FF2B5EF4-FFF2-40B4-BE49-F238E27FC236}">
                      <a16:creationId xmlns:a16="http://schemas.microsoft.com/office/drawing/2014/main" id="{2B02A8DF-5D7B-496E-895B-4799CBE64A5E}"/>
                    </a:ext>
                  </a:extLst>
                </p14:cNvPr>
                <p14:cNvContentPartPr/>
                <p14:nvPr/>
              </p14:nvContentPartPr>
              <p14:xfrm>
                <a:off x="4108242" y="6460325"/>
                <a:ext cx="7200" cy="74160"/>
              </p14:xfrm>
            </p:contentPart>
          </mc:Choice>
          <mc:Fallback>
            <p:pic>
              <p:nvPicPr>
                <p:cNvPr id="374" name="Freihand 373">
                  <a:extLst>
                    <a:ext uri="{FF2B5EF4-FFF2-40B4-BE49-F238E27FC236}">
                      <a16:creationId xmlns:a16="http://schemas.microsoft.com/office/drawing/2014/main" id="{2B02A8DF-5D7B-496E-895B-4799CBE64A5E}"/>
                    </a:ext>
                  </a:extLst>
                </p:cNvPr>
                <p:cNvPicPr/>
                <p:nvPr/>
              </p:nvPicPr>
              <p:blipFill>
                <a:blip r:embed="rId660"/>
                <a:stretch>
                  <a:fillRect/>
                </a:stretch>
              </p:blipFill>
              <p:spPr>
                <a:xfrm>
                  <a:off x="4103922" y="6456005"/>
                  <a:ext cx="15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75" name="Freihand 374">
                  <a:extLst>
                    <a:ext uri="{FF2B5EF4-FFF2-40B4-BE49-F238E27FC236}">
                      <a16:creationId xmlns:a16="http://schemas.microsoft.com/office/drawing/2014/main" id="{38A81443-8EBE-4EDF-98A8-6666C30EB778}"/>
                    </a:ext>
                  </a:extLst>
                </p14:cNvPr>
                <p14:cNvContentPartPr/>
                <p14:nvPr/>
              </p14:nvContentPartPr>
              <p14:xfrm>
                <a:off x="4078002" y="6522245"/>
                <a:ext cx="66600" cy="12240"/>
              </p14:xfrm>
            </p:contentPart>
          </mc:Choice>
          <mc:Fallback>
            <p:pic>
              <p:nvPicPr>
                <p:cNvPr id="375" name="Freihand 374">
                  <a:extLst>
                    <a:ext uri="{FF2B5EF4-FFF2-40B4-BE49-F238E27FC236}">
                      <a16:creationId xmlns:a16="http://schemas.microsoft.com/office/drawing/2014/main" id="{38A81443-8EBE-4EDF-98A8-6666C30EB778}"/>
                    </a:ext>
                  </a:extLst>
                </p:cNvPr>
                <p:cNvPicPr/>
                <p:nvPr/>
              </p:nvPicPr>
              <p:blipFill>
                <a:blip r:embed="rId662"/>
                <a:stretch>
                  <a:fillRect/>
                </a:stretch>
              </p:blipFill>
              <p:spPr>
                <a:xfrm>
                  <a:off x="4073682" y="6517925"/>
                  <a:ext cx="75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76" name="Freihand 375">
                  <a:extLst>
                    <a:ext uri="{FF2B5EF4-FFF2-40B4-BE49-F238E27FC236}">
                      <a16:creationId xmlns:a16="http://schemas.microsoft.com/office/drawing/2014/main" id="{21208437-32D1-48DA-9AD1-2B6001C538F5}"/>
                    </a:ext>
                  </a:extLst>
                </p14:cNvPr>
                <p14:cNvContentPartPr/>
                <p14:nvPr/>
              </p14:nvContentPartPr>
              <p14:xfrm>
                <a:off x="4087002" y="6465725"/>
                <a:ext cx="70920" cy="17280"/>
              </p14:xfrm>
            </p:contentPart>
          </mc:Choice>
          <mc:Fallback>
            <p:pic>
              <p:nvPicPr>
                <p:cNvPr id="376" name="Freihand 375">
                  <a:extLst>
                    <a:ext uri="{FF2B5EF4-FFF2-40B4-BE49-F238E27FC236}">
                      <a16:creationId xmlns:a16="http://schemas.microsoft.com/office/drawing/2014/main" id="{21208437-32D1-48DA-9AD1-2B6001C538F5}"/>
                    </a:ext>
                  </a:extLst>
                </p:cNvPr>
                <p:cNvPicPr/>
                <p:nvPr/>
              </p:nvPicPr>
              <p:blipFill>
                <a:blip r:embed="rId664"/>
                <a:stretch>
                  <a:fillRect/>
                </a:stretch>
              </p:blipFill>
              <p:spPr>
                <a:xfrm>
                  <a:off x="4082682" y="6461405"/>
                  <a:ext cx="79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77" name="Freihand 376">
                  <a:extLst>
                    <a:ext uri="{FF2B5EF4-FFF2-40B4-BE49-F238E27FC236}">
                      <a16:creationId xmlns:a16="http://schemas.microsoft.com/office/drawing/2014/main" id="{A11E62D9-A324-4364-B416-F7CAA9D2336A}"/>
                    </a:ext>
                  </a:extLst>
                </p14:cNvPr>
                <p14:cNvContentPartPr/>
                <p14:nvPr/>
              </p14:nvContentPartPr>
              <p14:xfrm>
                <a:off x="4143882" y="6444845"/>
                <a:ext cx="74160" cy="85680"/>
              </p14:xfrm>
            </p:contentPart>
          </mc:Choice>
          <mc:Fallback>
            <p:pic>
              <p:nvPicPr>
                <p:cNvPr id="377" name="Freihand 376">
                  <a:extLst>
                    <a:ext uri="{FF2B5EF4-FFF2-40B4-BE49-F238E27FC236}">
                      <a16:creationId xmlns:a16="http://schemas.microsoft.com/office/drawing/2014/main" id="{A11E62D9-A324-4364-B416-F7CAA9D2336A}"/>
                    </a:ext>
                  </a:extLst>
                </p:cNvPr>
                <p:cNvPicPr/>
                <p:nvPr/>
              </p:nvPicPr>
              <p:blipFill>
                <a:blip r:embed="rId666"/>
                <a:stretch>
                  <a:fillRect/>
                </a:stretch>
              </p:blipFill>
              <p:spPr>
                <a:xfrm>
                  <a:off x="4139562" y="6440525"/>
                  <a:ext cx="82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78" name="Freihand 377">
                  <a:extLst>
                    <a:ext uri="{FF2B5EF4-FFF2-40B4-BE49-F238E27FC236}">
                      <a16:creationId xmlns:a16="http://schemas.microsoft.com/office/drawing/2014/main" id="{26CC73E3-B18A-478F-91C4-A01961F02B56}"/>
                    </a:ext>
                  </a:extLst>
                </p14:cNvPr>
                <p14:cNvContentPartPr/>
                <p14:nvPr/>
              </p14:nvContentPartPr>
              <p14:xfrm>
                <a:off x="4236042" y="6435845"/>
                <a:ext cx="14400" cy="95040"/>
              </p14:xfrm>
            </p:contentPart>
          </mc:Choice>
          <mc:Fallback>
            <p:pic>
              <p:nvPicPr>
                <p:cNvPr id="378" name="Freihand 377">
                  <a:extLst>
                    <a:ext uri="{FF2B5EF4-FFF2-40B4-BE49-F238E27FC236}">
                      <a16:creationId xmlns:a16="http://schemas.microsoft.com/office/drawing/2014/main" id="{26CC73E3-B18A-478F-91C4-A01961F02B56}"/>
                    </a:ext>
                  </a:extLst>
                </p:cNvPr>
                <p:cNvPicPr/>
                <p:nvPr/>
              </p:nvPicPr>
              <p:blipFill>
                <a:blip r:embed="rId668"/>
                <a:stretch>
                  <a:fillRect/>
                </a:stretch>
              </p:blipFill>
              <p:spPr>
                <a:xfrm>
                  <a:off x="4231722" y="6431525"/>
                  <a:ext cx="23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79" name="Freihand 378">
                  <a:extLst>
                    <a:ext uri="{FF2B5EF4-FFF2-40B4-BE49-F238E27FC236}">
                      <a16:creationId xmlns:a16="http://schemas.microsoft.com/office/drawing/2014/main" id="{9BB6B7C2-DDD5-4F59-A8EC-2C8728A8EF15}"/>
                    </a:ext>
                  </a:extLst>
                </p14:cNvPr>
                <p14:cNvContentPartPr/>
                <p14:nvPr/>
              </p14:nvContentPartPr>
              <p14:xfrm>
                <a:off x="4269522" y="6467885"/>
                <a:ext cx="79920" cy="58680"/>
              </p14:xfrm>
            </p:contentPart>
          </mc:Choice>
          <mc:Fallback>
            <p:pic>
              <p:nvPicPr>
                <p:cNvPr id="379" name="Freihand 378">
                  <a:extLst>
                    <a:ext uri="{FF2B5EF4-FFF2-40B4-BE49-F238E27FC236}">
                      <a16:creationId xmlns:a16="http://schemas.microsoft.com/office/drawing/2014/main" id="{9BB6B7C2-DDD5-4F59-A8EC-2C8728A8EF15}"/>
                    </a:ext>
                  </a:extLst>
                </p:cNvPr>
                <p:cNvPicPr/>
                <p:nvPr/>
              </p:nvPicPr>
              <p:blipFill>
                <a:blip r:embed="rId670"/>
                <a:stretch>
                  <a:fillRect/>
                </a:stretch>
              </p:blipFill>
              <p:spPr>
                <a:xfrm>
                  <a:off x="4265202" y="6463565"/>
                  <a:ext cx="88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80" name="Freihand 379">
                  <a:extLst>
                    <a:ext uri="{FF2B5EF4-FFF2-40B4-BE49-F238E27FC236}">
                      <a16:creationId xmlns:a16="http://schemas.microsoft.com/office/drawing/2014/main" id="{C3AE1B7E-E459-494E-AB3D-F4FB7C8F5655}"/>
                    </a:ext>
                  </a:extLst>
                </p14:cNvPr>
                <p14:cNvContentPartPr/>
                <p14:nvPr/>
              </p14:nvContentPartPr>
              <p14:xfrm>
                <a:off x="4369242" y="6451685"/>
                <a:ext cx="102600" cy="68040"/>
              </p14:xfrm>
            </p:contentPart>
          </mc:Choice>
          <mc:Fallback>
            <p:pic>
              <p:nvPicPr>
                <p:cNvPr id="380" name="Freihand 379">
                  <a:extLst>
                    <a:ext uri="{FF2B5EF4-FFF2-40B4-BE49-F238E27FC236}">
                      <a16:creationId xmlns:a16="http://schemas.microsoft.com/office/drawing/2014/main" id="{C3AE1B7E-E459-494E-AB3D-F4FB7C8F5655}"/>
                    </a:ext>
                  </a:extLst>
                </p:cNvPr>
                <p:cNvPicPr/>
                <p:nvPr/>
              </p:nvPicPr>
              <p:blipFill>
                <a:blip r:embed="rId672"/>
                <a:stretch>
                  <a:fillRect/>
                </a:stretch>
              </p:blipFill>
              <p:spPr>
                <a:xfrm>
                  <a:off x="4364922" y="6447365"/>
                  <a:ext cx="111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5" name="Freihand 424">
                  <a:extLst>
                    <a:ext uri="{FF2B5EF4-FFF2-40B4-BE49-F238E27FC236}">
                      <a16:creationId xmlns:a16="http://schemas.microsoft.com/office/drawing/2014/main" id="{68BD73E6-4135-4BE5-AE90-EFF0F53421A3}"/>
                    </a:ext>
                  </a:extLst>
                </p14:cNvPr>
                <p14:cNvContentPartPr/>
                <p14:nvPr/>
              </p14:nvContentPartPr>
              <p14:xfrm>
                <a:off x="3068922" y="6617645"/>
                <a:ext cx="121320" cy="93240"/>
              </p14:xfrm>
            </p:contentPart>
          </mc:Choice>
          <mc:Fallback>
            <p:pic>
              <p:nvPicPr>
                <p:cNvPr id="425" name="Freihand 424">
                  <a:extLst>
                    <a:ext uri="{FF2B5EF4-FFF2-40B4-BE49-F238E27FC236}">
                      <a16:creationId xmlns:a16="http://schemas.microsoft.com/office/drawing/2014/main" id="{68BD73E6-4135-4BE5-AE90-EFF0F53421A3}"/>
                    </a:ext>
                  </a:extLst>
                </p:cNvPr>
                <p:cNvPicPr/>
                <p:nvPr/>
              </p:nvPicPr>
              <p:blipFill>
                <a:blip r:embed="rId674"/>
                <a:stretch>
                  <a:fillRect/>
                </a:stretch>
              </p:blipFill>
              <p:spPr>
                <a:xfrm>
                  <a:off x="3064602" y="6613325"/>
                  <a:ext cx="129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6" name="Freihand 425">
                  <a:extLst>
                    <a:ext uri="{FF2B5EF4-FFF2-40B4-BE49-F238E27FC236}">
                      <a16:creationId xmlns:a16="http://schemas.microsoft.com/office/drawing/2014/main" id="{B8F085B0-D948-47CA-AA45-4B28D4A2FB85}"/>
                    </a:ext>
                  </a:extLst>
                </p14:cNvPr>
                <p14:cNvContentPartPr/>
                <p14:nvPr/>
              </p14:nvContentPartPr>
              <p14:xfrm>
                <a:off x="3032562" y="6659045"/>
                <a:ext cx="43200" cy="117360"/>
              </p14:xfrm>
            </p:contentPart>
          </mc:Choice>
          <mc:Fallback>
            <p:pic>
              <p:nvPicPr>
                <p:cNvPr id="426" name="Freihand 425">
                  <a:extLst>
                    <a:ext uri="{FF2B5EF4-FFF2-40B4-BE49-F238E27FC236}">
                      <a16:creationId xmlns:a16="http://schemas.microsoft.com/office/drawing/2014/main" id="{B8F085B0-D948-47CA-AA45-4B28D4A2FB85}"/>
                    </a:ext>
                  </a:extLst>
                </p:cNvPr>
                <p:cNvPicPr/>
                <p:nvPr/>
              </p:nvPicPr>
              <p:blipFill>
                <a:blip r:embed="rId676"/>
                <a:stretch>
                  <a:fillRect/>
                </a:stretch>
              </p:blipFill>
              <p:spPr>
                <a:xfrm>
                  <a:off x="3028242" y="6654725"/>
                  <a:ext cx="51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27" name="Freihand 426">
                  <a:extLst>
                    <a:ext uri="{FF2B5EF4-FFF2-40B4-BE49-F238E27FC236}">
                      <a16:creationId xmlns:a16="http://schemas.microsoft.com/office/drawing/2014/main" id="{D7E42CCB-5EC8-4270-9449-BA9C62F13987}"/>
                    </a:ext>
                  </a:extLst>
                </p14:cNvPr>
                <p14:cNvContentPartPr/>
                <p14:nvPr/>
              </p14:nvContentPartPr>
              <p14:xfrm>
                <a:off x="3166482" y="6680645"/>
                <a:ext cx="38520" cy="100080"/>
              </p14:xfrm>
            </p:contentPart>
          </mc:Choice>
          <mc:Fallback>
            <p:pic>
              <p:nvPicPr>
                <p:cNvPr id="427" name="Freihand 426">
                  <a:extLst>
                    <a:ext uri="{FF2B5EF4-FFF2-40B4-BE49-F238E27FC236}">
                      <a16:creationId xmlns:a16="http://schemas.microsoft.com/office/drawing/2014/main" id="{D7E42CCB-5EC8-4270-9449-BA9C62F13987}"/>
                    </a:ext>
                  </a:extLst>
                </p:cNvPr>
                <p:cNvPicPr/>
                <p:nvPr/>
              </p:nvPicPr>
              <p:blipFill>
                <a:blip r:embed="rId678"/>
                <a:stretch>
                  <a:fillRect/>
                </a:stretch>
              </p:blipFill>
              <p:spPr>
                <a:xfrm>
                  <a:off x="3162162" y="6676325"/>
                  <a:ext cx="47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29" name="Freihand 428">
                  <a:extLst>
                    <a:ext uri="{FF2B5EF4-FFF2-40B4-BE49-F238E27FC236}">
                      <a16:creationId xmlns:a16="http://schemas.microsoft.com/office/drawing/2014/main" id="{791B486B-AC49-46D6-BF7B-DC925712C481}"/>
                    </a:ext>
                  </a:extLst>
                </p14:cNvPr>
                <p14:cNvContentPartPr/>
                <p14:nvPr/>
              </p14:nvContentPartPr>
              <p14:xfrm>
                <a:off x="5672802" y="6699005"/>
                <a:ext cx="7200" cy="17280"/>
              </p14:xfrm>
            </p:contentPart>
          </mc:Choice>
          <mc:Fallback>
            <p:pic>
              <p:nvPicPr>
                <p:cNvPr id="429" name="Freihand 428">
                  <a:extLst>
                    <a:ext uri="{FF2B5EF4-FFF2-40B4-BE49-F238E27FC236}">
                      <a16:creationId xmlns:a16="http://schemas.microsoft.com/office/drawing/2014/main" id="{791B486B-AC49-46D6-BF7B-DC925712C481}"/>
                    </a:ext>
                  </a:extLst>
                </p:cNvPr>
                <p:cNvPicPr/>
                <p:nvPr/>
              </p:nvPicPr>
              <p:blipFill>
                <a:blip r:embed="rId680"/>
                <a:stretch>
                  <a:fillRect/>
                </a:stretch>
              </p:blipFill>
              <p:spPr>
                <a:xfrm>
                  <a:off x="5668482" y="6694685"/>
                  <a:ext cx="15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30" name="Freihand 429">
                  <a:extLst>
                    <a:ext uri="{FF2B5EF4-FFF2-40B4-BE49-F238E27FC236}">
                      <a16:creationId xmlns:a16="http://schemas.microsoft.com/office/drawing/2014/main" id="{36F441A4-3400-49EC-A49F-1EE617146C08}"/>
                    </a:ext>
                  </a:extLst>
                </p14:cNvPr>
                <p14:cNvContentPartPr/>
                <p14:nvPr/>
              </p14:nvContentPartPr>
              <p14:xfrm>
                <a:off x="5265642" y="6414605"/>
                <a:ext cx="393840" cy="308160"/>
              </p14:xfrm>
            </p:contentPart>
          </mc:Choice>
          <mc:Fallback>
            <p:pic>
              <p:nvPicPr>
                <p:cNvPr id="430" name="Freihand 429">
                  <a:extLst>
                    <a:ext uri="{FF2B5EF4-FFF2-40B4-BE49-F238E27FC236}">
                      <a16:creationId xmlns:a16="http://schemas.microsoft.com/office/drawing/2014/main" id="{36F441A4-3400-49EC-A49F-1EE617146C08}"/>
                    </a:ext>
                  </a:extLst>
                </p:cNvPr>
                <p:cNvPicPr/>
                <p:nvPr/>
              </p:nvPicPr>
              <p:blipFill>
                <a:blip r:embed="rId682"/>
                <a:stretch>
                  <a:fillRect/>
                </a:stretch>
              </p:blipFill>
              <p:spPr>
                <a:xfrm>
                  <a:off x="5261322" y="6410285"/>
                  <a:ext cx="4024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31" name="Freihand 430">
                  <a:extLst>
                    <a:ext uri="{FF2B5EF4-FFF2-40B4-BE49-F238E27FC236}">
                      <a16:creationId xmlns:a16="http://schemas.microsoft.com/office/drawing/2014/main" id="{68740393-ACFF-4002-A0E0-E1900D807306}"/>
                    </a:ext>
                  </a:extLst>
                </p14:cNvPr>
                <p14:cNvContentPartPr/>
                <p14:nvPr/>
              </p14:nvContentPartPr>
              <p14:xfrm>
                <a:off x="4984122" y="6315245"/>
                <a:ext cx="66960" cy="104760"/>
              </p14:xfrm>
            </p:contentPart>
          </mc:Choice>
          <mc:Fallback>
            <p:pic>
              <p:nvPicPr>
                <p:cNvPr id="431" name="Freihand 430">
                  <a:extLst>
                    <a:ext uri="{FF2B5EF4-FFF2-40B4-BE49-F238E27FC236}">
                      <a16:creationId xmlns:a16="http://schemas.microsoft.com/office/drawing/2014/main" id="{68740393-ACFF-4002-A0E0-E1900D807306}"/>
                    </a:ext>
                  </a:extLst>
                </p:cNvPr>
                <p:cNvPicPr/>
                <p:nvPr/>
              </p:nvPicPr>
              <p:blipFill>
                <a:blip r:embed="rId684"/>
                <a:stretch>
                  <a:fillRect/>
                </a:stretch>
              </p:blipFill>
              <p:spPr>
                <a:xfrm>
                  <a:off x="4979802" y="6310925"/>
                  <a:ext cx="75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32" name="Freihand 431">
                  <a:extLst>
                    <a:ext uri="{FF2B5EF4-FFF2-40B4-BE49-F238E27FC236}">
                      <a16:creationId xmlns:a16="http://schemas.microsoft.com/office/drawing/2014/main" id="{722C86C9-117A-4A2A-83DE-74C0B8D07545}"/>
                    </a:ext>
                  </a:extLst>
                </p14:cNvPr>
                <p14:cNvContentPartPr/>
                <p14:nvPr/>
              </p14:nvContentPartPr>
              <p14:xfrm>
                <a:off x="4966842" y="6394445"/>
                <a:ext cx="77400" cy="12240"/>
              </p14:xfrm>
            </p:contentPart>
          </mc:Choice>
          <mc:Fallback>
            <p:pic>
              <p:nvPicPr>
                <p:cNvPr id="432" name="Freihand 431">
                  <a:extLst>
                    <a:ext uri="{FF2B5EF4-FFF2-40B4-BE49-F238E27FC236}">
                      <a16:creationId xmlns:a16="http://schemas.microsoft.com/office/drawing/2014/main" id="{722C86C9-117A-4A2A-83DE-74C0B8D07545}"/>
                    </a:ext>
                  </a:extLst>
                </p:cNvPr>
                <p:cNvPicPr/>
                <p:nvPr/>
              </p:nvPicPr>
              <p:blipFill>
                <a:blip r:embed="rId686"/>
                <a:stretch>
                  <a:fillRect/>
                </a:stretch>
              </p:blipFill>
              <p:spPr>
                <a:xfrm>
                  <a:off x="4962522" y="6390125"/>
                  <a:ext cx="86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33" name="Freihand 432">
                  <a:extLst>
                    <a:ext uri="{FF2B5EF4-FFF2-40B4-BE49-F238E27FC236}">
                      <a16:creationId xmlns:a16="http://schemas.microsoft.com/office/drawing/2014/main" id="{E5BFACC8-3F74-4A36-8275-A698CDD999AF}"/>
                    </a:ext>
                  </a:extLst>
                </p14:cNvPr>
                <p14:cNvContentPartPr/>
                <p14:nvPr/>
              </p14:nvContentPartPr>
              <p14:xfrm>
                <a:off x="5066922" y="6335045"/>
                <a:ext cx="61200" cy="78480"/>
              </p14:xfrm>
            </p:contentPart>
          </mc:Choice>
          <mc:Fallback>
            <p:pic>
              <p:nvPicPr>
                <p:cNvPr id="433" name="Freihand 432">
                  <a:extLst>
                    <a:ext uri="{FF2B5EF4-FFF2-40B4-BE49-F238E27FC236}">
                      <a16:creationId xmlns:a16="http://schemas.microsoft.com/office/drawing/2014/main" id="{E5BFACC8-3F74-4A36-8275-A698CDD999AF}"/>
                    </a:ext>
                  </a:extLst>
                </p:cNvPr>
                <p:cNvPicPr/>
                <p:nvPr/>
              </p:nvPicPr>
              <p:blipFill>
                <a:blip r:embed="rId688"/>
                <a:stretch>
                  <a:fillRect/>
                </a:stretch>
              </p:blipFill>
              <p:spPr>
                <a:xfrm>
                  <a:off x="5062602" y="6330725"/>
                  <a:ext cx="69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34" name="Freihand 433">
                  <a:extLst>
                    <a:ext uri="{FF2B5EF4-FFF2-40B4-BE49-F238E27FC236}">
                      <a16:creationId xmlns:a16="http://schemas.microsoft.com/office/drawing/2014/main" id="{0B0F9A2F-19C2-4C4D-B470-17A81EE33F02}"/>
                    </a:ext>
                  </a:extLst>
                </p14:cNvPr>
                <p14:cNvContentPartPr/>
                <p14:nvPr/>
              </p14:nvContentPartPr>
              <p14:xfrm>
                <a:off x="5076282" y="6406325"/>
                <a:ext cx="40680" cy="61200"/>
              </p14:xfrm>
            </p:contentPart>
          </mc:Choice>
          <mc:Fallback>
            <p:pic>
              <p:nvPicPr>
                <p:cNvPr id="434" name="Freihand 433">
                  <a:extLst>
                    <a:ext uri="{FF2B5EF4-FFF2-40B4-BE49-F238E27FC236}">
                      <a16:creationId xmlns:a16="http://schemas.microsoft.com/office/drawing/2014/main" id="{0B0F9A2F-19C2-4C4D-B470-17A81EE33F02}"/>
                    </a:ext>
                  </a:extLst>
                </p:cNvPr>
                <p:cNvPicPr/>
                <p:nvPr/>
              </p:nvPicPr>
              <p:blipFill>
                <a:blip r:embed="rId690"/>
                <a:stretch>
                  <a:fillRect/>
                </a:stretch>
              </p:blipFill>
              <p:spPr>
                <a:xfrm>
                  <a:off x="5071962" y="6402005"/>
                  <a:ext cx="49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35" name="Freihand 434">
                  <a:extLst>
                    <a:ext uri="{FF2B5EF4-FFF2-40B4-BE49-F238E27FC236}">
                      <a16:creationId xmlns:a16="http://schemas.microsoft.com/office/drawing/2014/main" id="{70E8FF13-15BC-4E71-8618-E8D8C8149A0C}"/>
                    </a:ext>
                  </a:extLst>
                </p14:cNvPr>
                <p14:cNvContentPartPr/>
                <p14:nvPr/>
              </p14:nvContentPartPr>
              <p14:xfrm>
                <a:off x="5102202" y="6395525"/>
                <a:ext cx="28080" cy="76680"/>
              </p14:xfrm>
            </p:contentPart>
          </mc:Choice>
          <mc:Fallback>
            <p:pic>
              <p:nvPicPr>
                <p:cNvPr id="435" name="Freihand 434">
                  <a:extLst>
                    <a:ext uri="{FF2B5EF4-FFF2-40B4-BE49-F238E27FC236}">
                      <a16:creationId xmlns:a16="http://schemas.microsoft.com/office/drawing/2014/main" id="{70E8FF13-15BC-4E71-8618-E8D8C8149A0C}"/>
                    </a:ext>
                  </a:extLst>
                </p:cNvPr>
                <p:cNvPicPr/>
                <p:nvPr/>
              </p:nvPicPr>
              <p:blipFill>
                <a:blip r:embed="rId692"/>
                <a:stretch>
                  <a:fillRect/>
                </a:stretch>
              </p:blipFill>
              <p:spPr>
                <a:xfrm>
                  <a:off x="5097882" y="6391205"/>
                  <a:ext cx="36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36" name="Freihand 435">
                  <a:extLst>
                    <a:ext uri="{FF2B5EF4-FFF2-40B4-BE49-F238E27FC236}">
                      <a16:creationId xmlns:a16="http://schemas.microsoft.com/office/drawing/2014/main" id="{9342A969-BBD3-4A3E-A70A-B12F3854AA01}"/>
                    </a:ext>
                  </a:extLst>
                </p14:cNvPr>
                <p14:cNvContentPartPr/>
                <p14:nvPr/>
              </p14:nvContentPartPr>
              <p14:xfrm>
                <a:off x="5095722" y="6407045"/>
                <a:ext cx="70560" cy="69480"/>
              </p14:xfrm>
            </p:contentPart>
          </mc:Choice>
          <mc:Fallback>
            <p:pic>
              <p:nvPicPr>
                <p:cNvPr id="436" name="Freihand 435">
                  <a:extLst>
                    <a:ext uri="{FF2B5EF4-FFF2-40B4-BE49-F238E27FC236}">
                      <a16:creationId xmlns:a16="http://schemas.microsoft.com/office/drawing/2014/main" id="{9342A969-BBD3-4A3E-A70A-B12F3854AA01}"/>
                    </a:ext>
                  </a:extLst>
                </p:cNvPr>
                <p:cNvPicPr/>
                <p:nvPr/>
              </p:nvPicPr>
              <p:blipFill>
                <a:blip r:embed="rId694"/>
                <a:stretch>
                  <a:fillRect/>
                </a:stretch>
              </p:blipFill>
              <p:spPr>
                <a:xfrm>
                  <a:off x="5091402" y="6402725"/>
                  <a:ext cx="79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37" name="Freihand 436">
                  <a:extLst>
                    <a:ext uri="{FF2B5EF4-FFF2-40B4-BE49-F238E27FC236}">
                      <a16:creationId xmlns:a16="http://schemas.microsoft.com/office/drawing/2014/main" id="{7939D1AB-A89F-4CDC-9D15-2D563D550387}"/>
                    </a:ext>
                  </a:extLst>
                </p14:cNvPr>
                <p14:cNvContentPartPr/>
                <p14:nvPr/>
              </p14:nvContentPartPr>
              <p14:xfrm>
                <a:off x="5158002" y="6379685"/>
                <a:ext cx="42120" cy="109800"/>
              </p14:xfrm>
            </p:contentPart>
          </mc:Choice>
          <mc:Fallback>
            <p:pic>
              <p:nvPicPr>
                <p:cNvPr id="437" name="Freihand 436">
                  <a:extLst>
                    <a:ext uri="{FF2B5EF4-FFF2-40B4-BE49-F238E27FC236}">
                      <a16:creationId xmlns:a16="http://schemas.microsoft.com/office/drawing/2014/main" id="{7939D1AB-A89F-4CDC-9D15-2D563D550387}"/>
                    </a:ext>
                  </a:extLst>
                </p:cNvPr>
                <p:cNvPicPr/>
                <p:nvPr/>
              </p:nvPicPr>
              <p:blipFill>
                <a:blip r:embed="rId696"/>
                <a:stretch>
                  <a:fillRect/>
                </a:stretch>
              </p:blipFill>
              <p:spPr>
                <a:xfrm>
                  <a:off x="5153682" y="6375365"/>
                  <a:ext cx="50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38" name="Freihand 437">
                  <a:extLst>
                    <a:ext uri="{FF2B5EF4-FFF2-40B4-BE49-F238E27FC236}">
                      <a16:creationId xmlns:a16="http://schemas.microsoft.com/office/drawing/2014/main" id="{29D9AD5F-C2AF-46D3-B43C-1E7E58182873}"/>
                    </a:ext>
                  </a:extLst>
                </p14:cNvPr>
                <p14:cNvContentPartPr/>
                <p14:nvPr/>
              </p14:nvContentPartPr>
              <p14:xfrm>
                <a:off x="5197242" y="6393725"/>
                <a:ext cx="32760" cy="68040"/>
              </p14:xfrm>
            </p:contentPart>
          </mc:Choice>
          <mc:Fallback>
            <p:pic>
              <p:nvPicPr>
                <p:cNvPr id="438" name="Freihand 437">
                  <a:extLst>
                    <a:ext uri="{FF2B5EF4-FFF2-40B4-BE49-F238E27FC236}">
                      <a16:creationId xmlns:a16="http://schemas.microsoft.com/office/drawing/2014/main" id="{29D9AD5F-C2AF-46D3-B43C-1E7E58182873}"/>
                    </a:ext>
                  </a:extLst>
                </p:cNvPr>
                <p:cNvPicPr/>
                <p:nvPr/>
              </p:nvPicPr>
              <p:blipFill>
                <a:blip r:embed="rId698"/>
                <a:stretch>
                  <a:fillRect/>
                </a:stretch>
              </p:blipFill>
              <p:spPr>
                <a:xfrm>
                  <a:off x="5192922" y="6389405"/>
                  <a:ext cx="41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9" name="Freihand 438">
                  <a:extLst>
                    <a:ext uri="{FF2B5EF4-FFF2-40B4-BE49-F238E27FC236}">
                      <a16:creationId xmlns:a16="http://schemas.microsoft.com/office/drawing/2014/main" id="{8DAF012E-C558-40FD-9E76-5EB4EAE32086}"/>
                    </a:ext>
                  </a:extLst>
                </p14:cNvPr>
                <p14:cNvContentPartPr/>
                <p14:nvPr/>
              </p14:nvContentPartPr>
              <p14:xfrm>
                <a:off x="5213082" y="6408485"/>
                <a:ext cx="34200" cy="71640"/>
              </p14:xfrm>
            </p:contentPart>
          </mc:Choice>
          <mc:Fallback>
            <p:pic>
              <p:nvPicPr>
                <p:cNvPr id="439" name="Freihand 438">
                  <a:extLst>
                    <a:ext uri="{FF2B5EF4-FFF2-40B4-BE49-F238E27FC236}">
                      <a16:creationId xmlns:a16="http://schemas.microsoft.com/office/drawing/2014/main" id="{8DAF012E-C558-40FD-9E76-5EB4EAE32086}"/>
                    </a:ext>
                  </a:extLst>
                </p:cNvPr>
                <p:cNvPicPr/>
                <p:nvPr/>
              </p:nvPicPr>
              <p:blipFill>
                <a:blip r:embed="rId700"/>
                <a:stretch>
                  <a:fillRect/>
                </a:stretch>
              </p:blipFill>
              <p:spPr>
                <a:xfrm>
                  <a:off x="5208762" y="6404165"/>
                  <a:ext cx="42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40" name="Freihand 439">
                  <a:extLst>
                    <a:ext uri="{FF2B5EF4-FFF2-40B4-BE49-F238E27FC236}">
                      <a16:creationId xmlns:a16="http://schemas.microsoft.com/office/drawing/2014/main" id="{F3F589AA-F581-4912-9017-9661F6E068FB}"/>
                    </a:ext>
                  </a:extLst>
                </p14:cNvPr>
                <p14:cNvContentPartPr/>
                <p14:nvPr/>
              </p14:nvContentPartPr>
              <p14:xfrm>
                <a:off x="5234682" y="6390485"/>
                <a:ext cx="68400" cy="66240"/>
              </p14:xfrm>
            </p:contentPart>
          </mc:Choice>
          <mc:Fallback>
            <p:pic>
              <p:nvPicPr>
                <p:cNvPr id="440" name="Freihand 439">
                  <a:extLst>
                    <a:ext uri="{FF2B5EF4-FFF2-40B4-BE49-F238E27FC236}">
                      <a16:creationId xmlns:a16="http://schemas.microsoft.com/office/drawing/2014/main" id="{F3F589AA-F581-4912-9017-9661F6E068FB}"/>
                    </a:ext>
                  </a:extLst>
                </p:cNvPr>
                <p:cNvPicPr/>
                <p:nvPr/>
              </p:nvPicPr>
              <p:blipFill>
                <a:blip r:embed="rId702"/>
                <a:stretch>
                  <a:fillRect/>
                </a:stretch>
              </p:blipFill>
              <p:spPr>
                <a:xfrm>
                  <a:off x="5230362" y="6386165"/>
                  <a:ext cx="77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42" name="Freihand 441">
                  <a:extLst>
                    <a:ext uri="{FF2B5EF4-FFF2-40B4-BE49-F238E27FC236}">
                      <a16:creationId xmlns:a16="http://schemas.microsoft.com/office/drawing/2014/main" id="{18F971D9-533F-468D-9C14-22E06FFDA4BA}"/>
                    </a:ext>
                  </a:extLst>
                </p14:cNvPr>
                <p14:cNvContentPartPr/>
                <p14:nvPr/>
              </p14:nvContentPartPr>
              <p14:xfrm>
                <a:off x="4707642" y="6392645"/>
                <a:ext cx="139680" cy="74520"/>
              </p14:xfrm>
            </p:contentPart>
          </mc:Choice>
          <mc:Fallback>
            <p:pic>
              <p:nvPicPr>
                <p:cNvPr id="442" name="Freihand 441">
                  <a:extLst>
                    <a:ext uri="{FF2B5EF4-FFF2-40B4-BE49-F238E27FC236}">
                      <a16:creationId xmlns:a16="http://schemas.microsoft.com/office/drawing/2014/main" id="{18F971D9-533F-468D-9C14-22E06FFDA4BA}"/>
                    </a:ext>
                  </a:extLst>
                </p:cNvPr>
                <p:cNvPicPr/>
                <p:nvPr/>
              </p:nvPicPr>
              <p:blipFill>
                <a:blip r:embed="rId704"/>
                <a:stretch>
                  <a:fillRect/>
                </a:stretch>
              </p:blipFill>
              <p:spPr>
                <a:xfrm>
                  <a:off x="4703322" y="6388325"/>
                  <a:ext cx="148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44" name="Freihand 443">
                  <a:extLst>
                    <a:ext uri="{FF2B5EF4-FFF2-40B4-BE49-F238E27FC236}">
                      <a16:creationId xmlns:a16="http://schemas.microsoft.com/office/drawing/2014/main" id="{FB565385-9A7E-46AC-BFBB-20F448F8677F}"/>
                    </a:ext>
                  </a:extLst>
                </p14:cNvPr>
                <p14:cNvContentPartPr/>
                <p14:nvPr/>
              </p14:nvContentPartPr>
              <p14:xfrm>
                <a:off x="7260762" y="5939765"/>
                <a:ext cx="48240" cy="788040"/>
              </p14:xfrm>
            </p:contentPart>
          </mc:Choice>
          <mc:Fallback>
            <p:pic>
              <p:nvPicPr>
                <p:cNvPr id="444" name="Freihand 443">
                  <a:extLst>
                    <a:ext uri="{FF2B5EF4-FFF2-40B4-BE49-F238E27FC236}">
                      <a16:creationId xmlns:a16="http://schemas.microsoft.com/office/drawing/2014/main" id="{FB565385-9A7E-46AC-BFBB-20F448F8677F}"/>
                    </a:ext>
                  </a:extLst>
                </p:cNvPr>
                <p:cNvPicPr/>
                <p:nvPr/>
              </p:nvPicPr>
              <p:blipFill>
                <a:blip r:embed="rId706"/>
                <a:stretch>
                  <a:fillRect/>
                </a:stretch>
              </p:blipFill>
              <p:spPr>
                <a:xfrm>
                  <a:off x="7256442" y="5935445"/>
                  <a:ext cx="56880" cy="7966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5" name="Freihand 444">
                  <a:extLst>
                    <a:ext uri="{FF2B5EF4-FFF2-40B4-BE49-F238E27FC236}">
                      <a16:creationId xmlns:a16="http://schemas.microsoft.com/office/drawing/2014/main" id="{BC9AE014-196D-45B1-AC2E-DBCFB87D92A1}"/>
                    </a:ext>
                  </a:extLst>
                </p14:cNvPr>
                <p14:cNvContentPartPr/>
                <p14:nvPr/>
              </p14:nvContentPartPr>
              <p14:xfrm>
                <a:off x="7212162" y="6722405"/>
                <a:ext cx="1172520" cy="43200"/>
              </p14:xfrm>
            </p:contentPart>
          </mc:Choice>
          <mc:Fallback>
            <p:pic>
              <p:nvPicPr>
                <p:cNvPr id="445" name="Freihand 444">
                  <a:extLst>
                    <a:ext uri="{FF2B5EF4-FFF2-40B4-BE49-F238E27FC236}">
                      <a16:creationId xmlns:a16="http://schemas.microsoft.com/office/drawing/2014/main" id="{BC9AE014-196D-45B1-AC2E-DBCFB87D92A1}"/>
                    </a:ext>
                  </a:extLst>
                </p:cNvPr>
                <p:cNvPicPr/>
                <p:nvPr/>
              </p:nvPicPr>
              <p:blipFill>
                <a:blip r:embed="rId708"/>
                <a:stretch>
                  <a:fillRect/>
                </a:stretch>
              </p:blipFill>
              <p:spPr>
                <a:xfrm>
                  <a:off x="7207842" y="6718085"/>
                  <a:ext cx="1181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6" name="Freihand 445">
                  <a:extLst>
                    <a:ext uri="{FF2B5EF4-FFF2-40B4-BE49-F238E27FC236}">
                      <a16:creationId xmlns:a16="http://schemas.microsoft.com/office/drawing/2014/main" id="{0EE1D621-B32C-4957-B7B1-A87AF936B599}"/>
                    </a:ext>
                  </a:extLst>
                </p14:cNvPr>
                <p14:cNvContentPartPr/>
                <p14:nvPr/>
              </p14:nvContentPartPr>
              <p14:xfrm>
                <a:off x="8380722" y="6683885"/>
                <a:ext cx="88920" cy="109080"/>
              </p14:xfrm>
            </p:contentPart>
          </mc:Choice>
          <mc:Fallback>
            <p:pic>
              <p:nvPicPr>
                <p:cNvPr id="446" name="Freihand 445">
                  <a:extLst>
                    <a:ext uri="{FF2B5EF4-FFF2-40B4-BE49-F238E27FC236}">
                      <a16:creationId xmlns:a16="http://schemas.microsoft.com/office/drawing/2014/main" id="{0EE1D621-B32C-4957-B7B1-A87AF936B599}"/>
                    </a:ext>
                  </a:extLst>
                </p:cNvPr>
                <p:cNvPicPr/>
                <p:nvPr/>
              </p:nvPicPr>
              <p:blipFill>
                <a:blip r:embed="rId710"/>
                <a:stretch>
                  <a:fillRect/>
                </a:stretch>
              </p:blipFill>
              <p:spPr>
                <a:xfrm>
                  <a:off x="8376402" y="6679565"/>
                  <a:ext cx="97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8" name="Freihand 447">
                  <a:extLst>
                    <a:ext uri="{FF2B5EF4-FFF2-40B4-BE49-F238E27FC236}">
                      <a16:creationId xmlns:a16="http://schemas.microsoft.com/office/drawing/2014/main" id="{09C91EBF-FD65-410D-970E-FDAD057506F3}"/>
                    </a:ext>
                  </a:extLst>
                </p14:cNvPr>
                <p14:cNvContentPartPr/>
                <p14:nvPr/>
              </p14:nvContentPartPr>
              <p14:xfrm>
                <a:off x="7113522" y="5885765"/>
                <a:ext cx="234360" cy="145080"/>
              </p14:xfrm>
            </p:contentPart>
          </mc:Choice>
          <mc:Fallback>
            <p:pic>
              <p:nvPicPr>
                <p:cNvPr id="448" name="Freihand 447">
                  <a:extLst>
                    <a:ext uri="{FF2B5EF4-FFF2-40B4-BE49-F238E27FC236}">
                      <a16:creationId xmlns:a16="http://schemas.microsoft.com/office/drawing/2014/main" id="{09C91EBF-FD65-410D-970E-FDAD057506F3}"/>
                    </a:ext>
                  </a:extLst>
                </p:cNvPr>
                <p:cNvPicPr/>
                <p:nvPr/>
              </p:nvPicPr>
              <p:blipFill>
                <a:blip r:embed="rId712"/>
                <a:stretch>
                  <a:fillRect/>
                </a:stretch>
              </p:blipFill>
              <p:spPr>
                <a:xfrm>
                  <a:off x="7109202" y="5881445"/>
                  <a:ext cx="243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9" name="Freihand 448">
                  <a:extLst>
                    <a:ext uri="{FF2B5EF4-FFF2-40B4-BE49-F238E27FC236}">
                      <a16:creationId xmlns:a16="http://schemas.microsoft.com/office/drawing/2014/main" id="{D38D14A5-7D1F-4BAF-827C-FDEF921836BE}"/>
                    </a:ext>
                  </a:extLst>
                </p14:cNvPr>
                <p14:cNvContentPartPr/>
                <p14:nvPr/>
              </p14:nvContentPartPr>
              <p14:xfrm>
                <a:off x="7787802" y="6011405"/>
                <a:ext cx="32760" cy="783000"/>
              </p14:xfrm>
            </p:contentPart>
          </mc:Choice>
          <mc:Fallback>
            <p:pic>
              <p:nvPicPr>
                <p:cNvPr id="449" name="Freihand 448">
                  <a:extLst>
                    <a:ext uri="{FF2B5EF4-FFF2-40B4-BE49-F238E27FC236}">
                      <a16:creationId xmlns:a16="http://schemas.microsoft.com/office/drawing/2014/main" id="{D38D14A5-7D1F-4BAF-827C-FDEF921836BE}"/>
                    </a:ext>
                  </a:extLst>
                </p:cNvPr>
                <p:cNvPicPr/>
                <p:nvPr/>
              </p:nvPicPr>
              <p:blipFill>
                <a:blip r:embed="rId714"/>
                <a:stretch>
                  <a:fillRect/>
                </a:stretch>
              </p:blipFill>
              <p:spPr>
                <a:xfrm>
                  <a:off x="7783482" y="6007085"/>
                  <a:ext cx="41400" cy="7916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50" name="Freihand 449">
                  <a:extLst>
                    <a:ext uri="{FF2B5EF4-FFF2-40B4-BE49-F238E27FC236}">
                      <a16:creationId xmlns:a16="http://schemas.microsoft.com/office/drawing/2014/main" id="{4DCF3A6D-25FB-4A3D-B624-F92CF36F015E}"/>
                    </a:ext>
                  </a:extLst>
                </p14:cNvPr>
                <p14:cNvContentPartPr/>
                <p14:nvPr/>
              </p14:nvContentPartPr>
              <p14:xfrm>
                <a:off x="7870962" y="6831485"/>
                <a:ext cx="46800" cy="18720"/>
              </p14:xfrm>
            </p:contentPart>
          </mc:Choice>
          <mc:Fallback>
            <p:pic>
              <p:nvPicPr>
                <p:cNvPr id="450" name="Freihand 449">
                  <a:extLst>
                    <a:ext uri="{FF2B5EF4-FFF2-40B4-BE49-F238E27FC236}">
                      <a16:creationId xmlns:a16="http://schemas.microsoft.com/office/drawing/2014/main" id="{4DCF3A6D-25FB-4A3D-B624-F92CF36F015E}"/>
                    </a:ext>
                  </a:extLst>
                </p:cNvPr>
                <p:cNvPicPr/>
                <p:nvPr/>
              </p:nvPicPr>
              <p:blipFill>
                <a:blip r:embed="rId716"/>
                <a:stretch>
                  <a:fillRect/>
                </a:stretch>
              </p:blipFill>
              <p:spPr>
                <a:xfrm>
                  <a:off x="7866642" y="6827165"/>
                  <a:ext cx="55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51" name="Freihand 450">
                  <a:extLst>
                    <a:ext uri="{FF2B5EF4-FFF2-40B4-BE49-F238E27FC236}">
                      <a16:creationId xmlns:a16="http://schemas.microsoft.com/office/drawing/2014/main" id="{5FD79773-FADE-4E2D-8EBC-1B159AEE9CF4}"/>
                    </a:ext>
                  </a:extLst>
                </p14:cNvPr>
                <p14:cNvContentPartPr/>
                <p14:nvPr/>
              </p14:nvContentPartPr>
              <p14:xfrm>
                <a:off x="7922802" y="6808085"/>
                <a:ext cx="29520" cy="46800"/>
              </p14:xfrm>
            </p:contentPart>
          </mc:Choice>
          <mc:Fallback>
            <p:pic>
              <p:nvPicPr>
                <p:cNvPr id="451" name="Freihand 450">
                  <a:extLst>
                    <a:ext uri="{FF2B5EF4-FFF2-40B4-BE49-F238E27FC236}">
                      <a16:creationId xmlns:a16="http://schemas.microsoft.com/office/drawing/2014/main" id="{5FD79773-FADE-4E2D-8EBC-1B159AEE9CF4}"/>
                    </a:ext>
                  </a:extLst>
                </p:cNvPr>
                <p:cNvPicPr/>
                <p:nvPr/>
              </p:nvPicPr>
              <p:blipFill>
                <a:blip r:embed="rId718"/>
                <a:stretch>
                  <a:fillRect/>
                </a:stretch>
              </p:blipFill>
              <p:spPr>
                <a:xfrm>
                  <a:off x="7918482" y="6803765"/>
                  <a:ext cx="38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2" name="Freihand 451">
                  <a:extLst>
                    <a:ext uri="{FF2B5EF4-FFF2-40B4-BE49-F238E27FC236}">
                      <a16:creationId xmlns:a16="http://schemas.microsoft.com/office/drawing/2014/main" id="{1B334653-8BC4-4478-B17C-0840827F230C}"/>
                    </a:ext>
                  </a:extLst>
                </p14:cNvPr>
                <p14:cNvContentPartPr/>
                <p14:nvPr/>
              </p14:nvContentPartPr>
              <p14:xfrm>
                <a:off x="7975722" y="6828965"/>
                <a:ext cx="68400" cy="28080"/>
              </p14:xfrm>
            </p:contentPart>
          </mc:Choice>
          <mc:Fallback>
            <p:pic>
              <p:nvPicPr>
                <p:cNvPr id="452" name="Freihand 451">
                  <a:extLst>
                    <a:ext uri="{FF2B5EF4-FFF2-40B4-BE49-F238E27FC236}">
                      <a16:creationId xmlns:a16="http://schemas.microsoft.com/office/drawing/2014/main" id="{1B334653-8BC4-4478-B17C-0840827F230C}"/>
                    </a:ext>
                  </a:extLst>
                </p:cNvPr>
                <p:cNvPicPr/>
                <p:nvPr/>
              </p:nvPicPr>
              <p:blipFill>
                <a:blip r:embed="rId720"/>
                <a:stretch>
                  <a:fillRect/>
                </a:stretch>
              </p:blipFill>
              <p:spPr>
                <a:xfrm>
                  <a:off x="7971402" y="6824645"/>
                  <a:ext cx="77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4" name="Freihand 453">
                  <a:extLst>
                    <a:ext uri="{FF2B5EF4-FFF2-40B4-BE49-F238E27FC236}">
                      <a16:creationId xmlns:a16="http://schemas.microsoft.com/office/drawing/2014/main" id="{9A102DF8-6A0B-47EC-A99A-D6952806D40B}"/>
                    </a:ext>
                  </a:extLst>
                </p14:cNvPr>
                <p14:cNvContentPartPr/>
                <p14:nvPr/>
              </p14:nvContentPartPr>
              <p14:xfrm>
                <a:off x="6981402" y="5925725"/>
                <a:ext cx="72360" cy="178200"/>
              </p14:xfrm>
            </p:contentPart>
          </mc:Choice>
          <mc:Fallback>
            <p:pic>
              <p:nvPicPr>
                <p:cNvPr id="454" name="Freihand 453">
                  <a:extLst>
                    <a:ext uri="{FF2B5EF4-FFF2-40B4-BE49-F238E27FC236}">
                      <a16:creationId xmlns:a16="http://schemas.microsoft.com/office/drawing/2014/main" id="{9A102DF8-6A0B-47EC-A99A-D6952806D40B}"/>
                    </a:ext>
                  </a:extLst>
                </p:cNvPr>
                <p:cNvPicPr/>
                <p:nvPr/>
              </p:nvPicPr>
              <p:blipFill>
                <a:blip r:embed="rId722"/>
                <a:stretch>
                  <a:fillRect/>
                </a:stretch>
              </p:blipFill>
              <p:spPr>
                <a:xfrm>
                  <a:off x="6977082" y="5921405"/>
                  <a:ext cx="81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56" name="Freihand 455">
                  <a:extLst>
                    <a:ext uri="{FF2B5EF4-FFF2-40B4-BE49-F238E27FC236}">
                      <a16:creationId xmlns:a16="http://schemas.microsoft.com/office/drawing/2014/main" id="{DE6AE5FD-32C3-456C-B64C-E939DDB3421A}"/>
                    </a:ext>
                  </a:extLst>
                </p14:cNvPr>
                <p14:cNvContentPartPr/>
                <p14:nvPr/>
              </p14:nvContentPartPr>
              <p14:xfrm>
                <a:off x="8377122" y="6786845"/>
                <a:ext cx="60120" cy="33840"/>
              </p14:xfrm>
            </p:contentPart>
          </mc:Choice>
          <mc:Fallback>
            <p:pic>
              <p:nvPicPr>
                <p:cNvPr id="456" name="Freihand 455">
                  <a:extLst>
                    <a:ext uri="{FF2B5EF4-FFF2-40B4-BE49-F238E27FC236}">
                      <a16:creationId xmlns:a16="http://schemas.microsoft.com/office/drawing/2014/main" id="{DE6AE5FD-32C3-456C-B64C-E939DDB3421A}"/>
                    </a:ext>
                  </a:extLst>
                </p:cNvPr>
                <p:cNvPicPr/>
                <p:nvPr/>
              </p:nvPicPr>
              <p:blipFill>
                <a:blip r:embed="rId724"/>
                <a:stretch>
                  <a:fillRect/>
                </a:stretch>
              </p:blipFill>
              <p:spPr>
                <a:xfrm>
                  <a:off x="8372802" y="6782525"/>
                  <a:ext cx="68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7" name="Freihand 456">
                  <a:extLst>
                    <a:ext uri="{FF2B5EF4-FFF2-40B4-BE49-F238E27FC236}">
                      <a16:creationId xmlns:a16="http://schemas.microsoft.com/office/drawing/2014/main" id="{4435E898-F458-4B91-8AC0-FD8B7E2C500A}"/>
                    </a:ext>
                  </a:extLst>
                </p14:cNvPr>
                <p14:cNvContentPartPr/>
                <p14:nvPr/>
              </p14:nvContentPartPr>
              <p14:xfrm>
                <a:off x="8429322" y="6781805"/>
                <a:ext cx="54000" cy="82800"/>
              </p14:xfrm>
            </p:contentPart>
          </mc:Choice>
          <mc:Fallback>
            <p:pic>
              <p:nvPicPr>
                <p:cNvPr id="457" name="Freihand 456">
                  <a:extLst>
                    <a:ext uri="{FF2B5EF4-FFF2-40B4-BE49-F238E27FC236}">
                      <a16:creationId xmlns:a16="http://schemas.microsoft.com/office/drawing/2014/main" id="{4435E898-F458-4B91-8AC0-FD8B7E2C500A}"/>
                    </a:ext>
                  </a:extLst>
                </p:cNvPr>
                <p:cNvPicPr/>
                <p:nvPr/>
              </p:nvPicPr>
              <p:blipFill>
                <a:blip r:embed="rId726"/>
                <a:stretch>
                  <a:fillRect/>
                </a:stretch>
              </p:blipFill>
              <p:spPr>
                <a:xfrm>
                  <a:off x="8425002" y="6777485"/>
                  <a:ext cx="62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9" name="Freihand 458">
                  <a:extLst>
                    <a:ext uri="{FF2B5EF4-FFF2-40B4-BE49-F238E27FC236}">
                      <a16:creationId xmlns:a16="http://schemas.microsoft.com/office/drawing/2014/main" id="{0FFA9269-E845-4796-A110-E6AD90EB1CDE}"/>
                    </a:ext>
                  </a:extLst>
                </p14:cNvPr>
                <p14:cNvContentPartPr/>
                <p14:nvPr/>
              </p14:nvContentPartPr>
              <p14:xfrm>
                <a:off x="7467042" y="6133805"/>
                <a:ext cx="601920" cy="450360"/>
              </p14:xfrm>
            </p:contentPart>
          </mc:Choice>
          <mc:Fallback>
            <p:pic>
              <p:nvPicPr>
                <p:cNvPr id="459" name="Freihand 458">
                  <a:extLst>
                    <a:ext uri="{FF2B5EF4-FFF2-40B4-BE49-F238E27FC236}">
                      <a16:creationId xmlns:a16="http://schemas.microsoft.com/office/drawing/2014/main" id="{0FFA9269-E845-4796-A110-E6AD90EB1CDE}"/>
                    </a:ext>
                  </a:extLst>
                </p:cNvPr>
                <p:cNvPicPr/>
                <p:nvPr/>
              </p:nvPicPr>
              <p:blipFill>
                <a:blip r:embed="rId728"/>
                <a:stretch>
                  <a:fillRect/>
                </a:stretch>
              </p:blipFill>
              <p:spPr>
                <a:xfrm>
                  <a:off x="7462722" y="6129485"/>
                  <a:ext cx="61056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60" name="Freihand 459">
                  <a:extLst>
                    <a:ext uri="{FF2B5EF4-FFF2-40B4-BE49-F238E27FC236}">
                      <a16:creationId xmlns:a16="http://schemas.microsoft.com/office/drawing/2014/main" id="{11D96935-1DC1-4DAB-9F27-1E759BE57807}"/>
                    </a:ext>
                  </a:extLst>
                </p14:cNvPr>
                <p14:cNvContentPartPr/>
                <p14:nvPr/>
              </p14:nvContentPartPr>
              <p14:xfrm>
                <a:off x="7582962" y="6047405"/>
                <a:ext cx="604440" cy="401760"/>
              </p14:xfrm>
            </p:contentPart>
          </mc:Choice>
          <mc:Fallback>
            <p:pic>
              <p:nvPicPr>
                <p:cNvPr id="460" name="Freihand 459">
                  <a:extLst>
                    <a:ext uri="{FF2B5EF4-FFF2-40B4-BE49-F238E27FC236}">
                      <a16:creationId xmlns:a16="http://schemas.microsoft.com/office/drawing/2014/main" id="{11D96935-1DC1-4DAB-9F27-1E759BE57807}"/>
                    </a:ext>
                  </a:extLst>
                </p:cNvPr>
                <p:cNvPicPr/>
                <p:nvPr/>
              </p:nvPicPr>
              <p:blipFill>
                <a:blip r:embed="rId730"/>
                <a:stretch>
                  <a:fillRect/>
                </a:stretch>
              </p:blipFill>
              <p:spPr>
                <a:xfrm>
                  <a:off x="7578642" y="6043085"/>
                  <a:ext cx="61308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61" name="Freihand 460">
                  <a:extLst>
                    <a:ext uri="{FF2B5EF4-FFF2-40B4-BE49-F238E27FC236}">
                      <a16:creationId xmlns:a16="http://schemas.microsoft.com/office/drawing/2014/main" id="{8F4D758A-69A0-4DD4-88B2-3D075785765F}"/>
                    </a:ext>
                  </a:extLst>
                </p14:cNvPr>
                <p14:cNvContentPartPr/>
                <p14:nvPr/>
              </p14:nvContentPartPr>
              <p14:xfrm>
                <a:off x="8128362" y="6594605"/>
                <a:ext cx="47880" cy="77040"/>
              </p14:xfrm>
            </p:contentPart>
          </mc:Choice>
          <mc:Fallback>
            <p:pic>
              <p:nvPicPr>
                <p:cNvPr id="461" name="Freihand 460">
                  <a:extLst>
                    <a:ext uri="{FF2B5EF4-FFF2-40B4-BE49-F238E27FC236}">
                      <a16:creationId xmlns:a16="http://schemas.microsoft.com/office/drawing/2014/main" id="{8F4D758A-69A0-4DD4-88B2-3D075785765F}"/>
                    </a:ext>
                  </a:extLst>
                </p:cNvPr>
                <p:cNvPicPr/>
                <p:nvPr/>
              </p:nvPicPr>
              <p:blipFill>
                <a:blip r:embed="rId732"/>
                <a:stretch>
                  <a:fillRect/>
                </a:stretch>
              </p:blipFill>
              <p:spPr>
                <a:xfrm>
                  <a:off x="8124042" y="6590285"/>
                  <a:ext cx="56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62" name="Freihand 461">
                  <a:extLst>
                    <a:ext uri="{FF2B5EF4-FFF2-40B4-BE49-F238E27FC236}">
                      <a16:creationId xmlns:a16="http://schemas.microsoft.com/office/drawing/2014/main" id="{0A0133E0-0E17-4B63-B526-B17357054EDE}"/>
                    </a:ext>
                  </a:extLst>
                </p14:cNvPr>
                <p14:cNvContentPartPr/>
                <p14:nvPr/>
              </p14:nvContentPartPr>
              <p14:xfrm>
                <a:off x="8136282" y="6615845"/>
                <a:ext cx="99720" cy="54360"/>
              </p14:xfrm>
            </p:contentPart>
          </mc:Choice>
          <mc:Fallback>
            <p:pic>
              <p:nvPicPr>
                <p:cNvPr id="462" name="Freihand 461">
                  <a:extLst>
                    <a:ext uri="{FF2B5EF4-FFF2-40B4-BE49-F238E27FC236}">
                      <a16:creationId xmlns:a16="http://schemas.microsoft.com/office/drawing/2014/main" id="{0A0133E0-0E17-4B63-B526-B17357054EDE}"/>
                    </a:ext>
                  </a:extLst>
                </p:cNvPr>
                <p:cNvPicPr/>
                <p:nvPr/>
              </p:nvPicPr>
              <p:blipFill>
                <a:blip r:embed="rId734"/>
                <a:stretch>
                  <a:fillRect/>
                </a:stretch>
              </p:blipFill>
              <p:spPr>
                <a:xfrm>
                  <a:off x="8131962" y="6611525"/>
                  <a:ext cx="108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63" name="Freihand 462">
                  <a:extLst>
                    <a:ext uri="{FF2B5EF4-FFF2-40B4-BE49-F238E27FC236}">
                      <a16:creationId xmlns:a16="http://schemas.microsoft.com/office/drawing/2014/main" id="{D33D252D-7B98-4DD0-90A2-44E76530B76E}"/>
                    </a:ext>
                  </a:extLst>
                </p14:cNvPr>
                <p14:cNvContentPartPr/>
                <p14:nvPr/>
              </p14:nvContentPartPr>
              <p14:xfrm>
                <a:off x="8193522" y="6604685"/>
                <a:ext cx="96480" cy="56880"/>
              </p14:xfrm>
            </p:contentPart>
          </mc:Choice>
          <mc:Fallback>
            <p:pic>
              <p:nvPicPr>
                <p:cNvPr id="463" name="Freihand 462">
                  <a:extLst>
                    <a:ext uri="{FF2B5EF4-FFF2-40B4-BE49-F238E27FC236}">
                      <a16:creationId xmlns:a16="http://schemas.microsoft.com/office/drawing/2014/main" id="{D33D252D-7B98-4DD0-90A2-44E76530B76E}"/>
                    </a:ext>
                  </a:extLst>
                </p:cNvPr>
                <p:cNvPicPr/>
                <p:nvPr/>
              </p:nvPicPr>
              <p:blipFill>
                <a:blip r:embed="rId736"/>
                <a:stretch>
                  <a:fillRect/>
                </a:stretch>
              </p:blipFill>
              <p:spPr>
                <a:xfrm>
                  <a:off x="8189202" y="6600365"/>
                  <a:ext cx="105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64" name="Freihand 463">
                  <a:extLst>
                    <a:ext uri="{FF2B5EF4-FFF2-40B4-BE49-F238E27FC236}">
                      <a16:creationId xmlns:a16="http://schemas.microsoft.com/office/drawing/2014/main" id="{81FF92D7-050C-4720-9F27-F80508E5300B}"/>
                    </a:ext>
                  </a:extLst>
                </p14:cNvPr>
                <p14:cNvContentPartPr/>
                <p14:nvPr/>
              </p14:nvContentPartPr>
              <p14:xfrm>
                <a:off x="8297922" y="6414965"/>
                <a:ext cx="55080" cy="66600"/>
              </p14:xfrm>
            </p:contentPart>
          </mc:Choice>
          <mc:Fallback>
            <p:pic>
              <p:nvPicPr>
                <p:cNvPr id="464" name="Freihand 463">
                  <a:extLst>
                    <a:ext uri="{FF2B5EF4-FFF2-40B4-BE49-F238E27FC236}">
                      <a16:creationId xmlns:a16="http://schemas.microsoft.com/office/drawing/2014/main" id="{81FF92D7-050C-4720-9F27-F80508E5300B}"/>
                    </a:ext>
                  </a:extLst>
                </p:cNvPr>
                <p:cNvPicPr/>
                <p:nvPr/>
              </p:nvPicPr>
              <p:blipFill>
                <a:blip r:embed="rId738"/>
                <a:stretch>
                  <a:fillRect/>
                </a:stretch>
              </p:blipFill>
              <p:spPr>
                <a:xfrm>
                  <a:off x="8293602" y="6410645"/>
                  <a:ext cx="63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5" name="Freihand 464">
                  <a:extLst>
                    <a:ext uri="{FF2B5EF4-FFF2-40B4-BE49-F238E27FC236}">
                      <a16:creationId xmlns:a16="http://schemas.microsoft.com/office/drawing/2014/main" id="{2F0E5CF3-D4B9-4E3B-A500-7ABB78A94AA5}"/>
                    </a:ext>
                  </a:extLst>
                </p14:cNvPr>
                <p14:cNvContentPartPr/>
                <p14:nvPr/>
              </p14:nvContentPartPr>
              <p14:xfrm>
                <a:off x="8294322" y="6418205"/>
                <a:ext cx="70920" cy="77040"/>
              </p14:xfrm>
            </p:contentPart>
          </mc:Choice>
          <mc:Fallback>
            <p:pic>
              <p:nvPicPr>
                <p:cNvPr id="465" name="Freihand 464">
                  <a:extLst>
                    <a:ext uri="{FF2B5EF4-FFF2-40B4-BE49-F238E27FC236}">
                      <a16:creationId xmlns:a16="http://schemas.microsoft.com/office/drawing/2014/main" id="{2F0E5CF3-D4B9-4E3B-A500-7ABB78A94AA5}"/>
                    </a:ext>
                  </a:extLst>
                </p:cNvPr>
                <p:cNvPicPr/>
                <p:nvPr/>
              </p:nvPicPr>
              <p:blipFill>
                <a:blip r:embed="rId740"/>
                <a:stretch>
                  <a:fillRect/>
                </a:stretch>
              </p:blipFill>
              <p:spPr>
                <a:xfrm>
                  <a:off x="8290002" y="6413885"/>
                  <a:ext cx="79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6" name="Freihand 465">
                  <a:extLst>
                    <a:ext uri="{FF2B5EF4-FFF2-40B4-BE49-F238E27FC236}">
                      <a16:creationId xmlns:a16="http://schemas.microsoft.com/office/drawing/2014/main" id="{15A8735D-E4D9-499A-9589-D79521D908B3}"/>
                    </a:ext>
                  </a:extLst>
                </p14:cNvPr>
                <p14:cNvContentPartPr/>
                <p14:nvPr/>
              </p14:nvContentPartPr>
              <p14:xfrm>
                <a:off x="8400522" y="6416405"/>
                <a:ext cx="16200" cy="74520"/>
              </p14:xfrm>
            </p:contentPart>
          </mc:Choice>
          <mc:Fallback>
            <p:pic>
              <p:nvPicPr>
                <p:cNvPr id="466" name="Freihand 465">
                  <a:extLst>
                    <a:ext uri="{FF2B5EF4-FFF2-40B4-BE49-F238E27FC236}">
                      <a16:creationId xmlns:a16="http://schemas.microsoft.com/office/drawing/2014/main" id="{15A8735D-E4D9-499A-9589-D79521D908B3}"/>
                    </a:ext>
                  </a:extLst>
                </p:cNvPr>
                <p:cNvPicPr/>
                <p:nvPr/>
              </p:nvPicPr>
              <p:blipFill>
                <a:blip r:embed="rId742"/>
                <a:stretch>
                  <a:fillRect/>
                </a:stretch>
              </p:blipFill>
              <p:spPr>
                <a:xfrm>
                  <a:off x="8396202" y="6412085"/>
                  <a:ext cx="24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7" name="Freihand 466">
                  <a:extLst>
                    <a:ext uri="{FF2B5EF4-FFF2-40B4-BE49-F238E27FC236}">
                      <a16:creationId xmlns:a16="http://schemas.microsoft.com/office/drawing/2014/main" id="{F0ED7479-94C4-4317-B9AD-8C8AA2B466CA}"/>
                    </a:ext>
                  </a:extLst>
                </p14:cNvPr>
                <p14:cNvContentPartPr/>
                <p14:nvPr/>
              </p14:nvContentPartPr>
              <p14:xfrm>
                <a:off x="8350842" y="6421805"/>
                <a:ext cx="103320" cy="81720"/>
              </p14:xfrm>
            </p:contentPart>
          </mc:Choice>
          <mc:Fallback>
            <p:pic>
              <p:nvPicPr>
                <p:cNvPr id="467" name="Freihand 466">
                  <a:extLst>
                    <a:ext uri="{FF2B5EF4-FFF2-40B4-BE49-F238E27FC236}">
                      <a16:creationId xmlns:a16="http://schemas.microsoft.com/office/drawing/2014/main" id="{F0ED7479-94C4-4317-B9AD-8C8AA2B466CA}"/>
                    </a:ext>
                  </a:extLst>
                </p:cNvPr>
                <p:cNvPicPr/>
                <p:nvPr/>
              </p:nvPicPr>
              <p:blipFill>
                <a:blip r:embed="rId744"/>
                <a:stretch>
                  <a:fillRect/>
                </a:stretch>
              </p:blipFill>
              <p:spPr>
                <a:xfrm>
                  <a:off x="8346522" y="6417485"/>
                  <a:ext cx="111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8" name="Freihand 467">
                  <a:extLst>
                    <a:ext uri="{FF2B5EF4-FFF2-40B4-BE49-F238E27FC236}">
                      <a16:creationId xmlns:a16="http://schemas.microsoft.com/office/drawing/2014/main" id="{5C8DC908-71C1-4EB8-9E99-A42C799F24D0}"/>
                    </a:ext>
                  </a:extLst>
                </p14:cNvPr>
                <p14:cNvContentPartPr/>
                <p14:nvPr/>
              </p14:nvContentPartPr>
              <p14:xfrm>
                <a:off x="8491242" y="6378605"/>
                <a:ext cx="15120" cy="57600"/>
              </p14:xfrm>
            </p:contentPart>
          </mc:Choice>
          <mc:Fallback>
            <p:pic>
              <p:nvPicPr>
                <p:cNvPr id="468" name="Freihand 467">
                  <a:extLst>
                    <a:ext uri="{FF2B5EF4-FFF2-40B4-BE49-F238E27FC236}">
                      <a16:creationId xmlns:a16="http://schemas.microsoft.com/office/drawing/2014/main" id="{5C8DC908-71C1-4EB8-9E99-A42C799F24D0}"/>
                    </a:ext>
                  </a:extLst>
                </p:cNvPr>
                <p:cNvPicPr/>
                <p:nvPr/>
              </p:nvPicPr>
              <p:blipFill>
                <a:blip r:embed="rId746"/>
                <a:stretch>
                  <a:fillRect/>
                </a:stretch>
              </p:blipFill>
              <p:spPr>
                <a:xfrm>
                  <a:off x="8486922" y="6374285"/>
                  <a:ext cx="23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70" name="Freihand 469">
                  <a:extLst>
                    <a:ext uri="{FF2B5EF4-FFF2-40B4-BE49-F238E27FC236}">
                      <a16:creationId xmlns:a16="http://schemas.microsoft.com/office/drawing/2014/main" id="{D6CB0102-A69A-4307-83ED-19A8596130A9}"/>
                    </a:ext>
                  </a:extLst>
                </p14:cNvPr>
                <p14:cNvContentPartPr/>
                <p14:nvPr/>
              </p14:nvContentPartPr>
              <p14:xfrm>
                <a:off x="6970242" y="6372485"/>
                <a:ext cx="65520" cy="90720"/>
              </p14:xfrm>
            </p:contentPart>
          </mc:Choice>
          <mc:Fallback>
            <p:pic>
              <p:nvPicPr>
                <p:cNvPr id="470" name="Freihand 469">
                  <a:extLst>
                    <a:ext uri="{FF2B5EF4-FFF2-40B4-BE49-F238E27FC236}">
                      <a16:creationId xmlns:a16="http://schemas.microsoft.com/office/drawing/2014/main" id="{D6CB0102-A69A-4307-83ED-19A8596130A9}"/>
                    </a:ext>
                  </a:extLst>
                </p:cNvPr>
                <p:cNvPicPr/>
                <p:nvPr/>
              </p:nvPicPr>
              <p:blipFill>
                <a:blip r:embed="rId748"/>
                <a:stretch>
                  <a:fillRect/>
                </a:stretch>
              </p:blipFill>
              <p:spPr>
                <a:xfrm>
                  <a:off x="6965922" y="6368165"/>
                  <a:ext cx="74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1" name="Freihand 470">
                  <a:extLst>
                    <a:ext uri="{FF2B5EF4-FFF2-40B4-BE49-F238E27FC236}">
                      <a16:creationId xmlns:a16="http://schemas.microsoft.com/office/drawing/2014/main" id="{494BE690-A129-420B-80BB-9177093A395D}"/>
                    </a:ext>
                  </a:extLst>
                </p14:cNvPr>
                <p14:cNvContentPartPr/>
                <p14:nvPr/>
              </p14:nvContentPartPr>
              <p14:xfrm>
                <a:off x="7021722" y="6394805"/>
                <a:ext cx="13680" cy="82800"/>
              </p14:xfrm>
            </p:contentPart>
          </mc:Choice>
          <mc:Fallback>
            <p:pic>
              <p:nvPicPr>
                <p:cNvPr id="471" name="Freihand 470">
                  <a:extLst>
                    <a:ext uri="{FF2B5EF4-FFF2-40B4-BE49-F238E27FC236}">
                      <a16:creationId xmlns:a16="http://schemas.microsoft.com/office/drawing/2014/main" id="{494BE690-A129-420B-80BB-9177093A395D}"/>
                    </a:ext>
                  </a:extLst>
                </p:cNvPr>
                <p:cNvPicPr/>
                <p:nvPr/>
              </p:nvPicPr>
              <p:blipFill>
                <a:blip r:embed="rId750"/>
                <a:stretch>
                  <a:fillRect/>
                </a:stretch>
              </p:blipFill>
              <p:spPr>
                <a:xfrm>
                  <a:off x="7017402" y="6390485"/>
                  <a:ext cx="22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2" name="Freihand 471">
                  <a:extLst>
                    <a:ext uri="{FF2B5EF4-FFF2-40B4-BE49-F238E27FC236}">
                      <a16:creationId xmlns:a16="http://schemas.microsoft.com/office/drawing/2014/main" id="{E7E5FA3B-50DC-4109-AC6C-62C11359DBA5}"/>
                    </a:ext>
                  </a:extLst>
                </p14:cNvPr>
                <p14:cNvContentPartPr/>
                <p14:nvPr/>
              </p14:nvContentPartPr>
              <p14:xfrm>
                <a:off x="6977802" y="6465005"/>
                <a:ext cx="89640" cy="8280"/>
              </p14:xfrm>
            </p:contentPart>
          </mc:Choice>
          <mc:Fallback>
            <p:pic>
              <p:nvPicPr>
                <p:cNvPr id="472" name="Freihand 471">
                  <a:extLst>
                    <a:ext uri="{FF2B5EF4-FFF2-40B4-BE49-F238E27FC236}">
                      <a16:creationId xmlns:a16="http://schemas.microsoft.com/office/drawing/2014/main" id="{E7E5FA3B-50DC-4109-AC6C-62C11359DBA5}"/>
                    </a:ext>
                  </a:extLst>
                </p:cNvPr>
                <p:cNvPicPr/>
                <p:nvPr/>
              </p:nvPicPr>
              <p:blipFill>
                <a:blip r:embed="rId752"/>
                <a:stretch>
                  <a:fillRect/>
                </a:stretch>
              </p:blipFill>
              <p:spPr>
                <a:xfrm>
                  <a:off x="6973482" y="6460685"/>
                  <a:ext cx="98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3" name="Freihand 472">
                  <a:extLst>
                    <a:ext uri="{FF2B5EF4-FFF2-40B4-BE49-F238E27FC236}">
                      <a16:creationId xmlns:a16="http://schemas.microsoft.com/office/drawing/2014/main" id="{8320AA28-65F8-495E-8008-6C747708B975}"/>
                    </a:ext>
                  </a:extLst>
                </p14:cNvPr>
                <p14:cNvContentPartPr/>
                <p14:nvPr/>
              </p14:nvContentPartPr>
              <p14:xfrm>
                <a:off x="7065282" y="6420725"/>
                <a:ext cx="60840" cy="93240"/>
              </p14:xfrm>
            </p:contentPart>
          </mc:Choice>
          <mc:Fallback>
            <p:pic>
              <p:nvPicPr>
                <p:cNvPr id="473" name="Freihand 472">
                  <a:extLst>
                    <a:ext uri="{FF2B5EF4-FFF2-40B4-BE49-F238E27FC236}">
                      <a16:creationId xmlns:a16="http://schemas.microsoft.com/office/drawing/2014/main" id="{8320AA28-65F8-495E-8008-6C747708B975}"/>
                    </a:ext>
                  </a:extLst>
                </p:cNvPr>
                <p:cNvPicPr/>
                <p:nvPr/>
              </p:nvPicPr>
              <p:blipFill>
                <a:blip r:embed="rId754"/>
                <a:stretch>
                  <a:fillRect/>
                </a:stretch>
              </p:blipFill>
              <p:spPr>
                <a:xfrm>
                  <a:off x="7060962" y="6416405"/>
                  <a:ext cx="69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4" name="Freihand 473">
                  <a:extLst>
                    <a:ext uri="{FF2B5EF4-FFF2-40B4-BE49-F238E27FC236}">
                      <a16:creationId xmlns:a16="http://schemas.microsoft.com/office/drawing/2014/main" id="{A4A1A408-6286-4372-913E-63D107045034}"/>
                    </a:ext>
                  </a:extLst>
                </p14:cNvPr>
                <p14:cNvContentPartPr/>
                <p14:nvPr/>
              </p14:nvContentPartPr>
              <p14:xfrm>
                <a:off x="7106682" y="6477245"/>
                <a:ext cx="54000" cy="52200"/>
              </p14:xfrm>
            </p:contentPart>
          </mc:Choice>
          <mc:Fallback>
            <p:pic>
              <p:nvPicPr>
                <p:cNvPr id="474" name="Freihand 473">
                  <a:extLst>
                    <a:ext uri="{FF2B5EF4-FFF2-40B4-BE49-F238E27FC236}">
                      <a16:creationId xmlns:a16="http://schemas.microsoft.com/office/drawing/2014/main" id="{A4A1A408-6286-4372-913E-63D107045034}"/>
                    </a:ext>
                  </a:extLst>
                </p:cNvPr>
                <p:cNvPicPr/>
                <p:nvPr/>
              </p:nvPicPr>
              <p:blipFill>
                <a:blip r:embed="rId756"/>
                <a:stretch>
                  <a:fillRect/>
                </a:stretch>
              </p:blipFill>
              <p:spPr>
                <a:xfrm>
                  <a:off x="7102362" y="6472925"/>
                  <a:ext cx="62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5" name="Freihand 474">
                  <a:extLst>
                    <a:ext uri="{FF2B5EF4-FFF2-40B4-BE49-F238E27FC236}">
                      <a16:creationId xmlns:a16="http://schemas.microsoft.com/office/drawing/2014/main" id="{6B4B1029-38BB-4DC3-BA2A-BCB14921A223}"/>
                    </a:ext>
                  </a:extLst>
                </p14:cNvPr>
                <p14:cNvContentPartPr/>
                <p14:nvPr/>
              </p14:nvContentPartPr>
              <p14:xfrm>
                <a:off x="7145922" y="6463925"/>
                <a:ext cx="21600" cy="66240"/>
              </p14:xfrm>
            </p:contentPart>
          </mc:Choice>
          <mc:Fallback>
            <p:pic>
              <p:nvPicPr>
                <p:cNvPr id="475" name="Freihand 474">
                  <a:extLst>
                    <a:ext uri="{FF2B5EF4-FFF2-40B4-BE49-F238E27FC236}">
                      <a16:creationId xmlns:a16="http://schemas.microsoft.com/office/drawing/2014/main" id="{6B4B1029-38BB-4DC3-BA2A-BCB14921A223}"/>
                    </a:ext>
                  </a:extLst>
                </p:cNvPr>
                <p:cNvPicPr/>
                <p:nvPr/>
              </p:nvPicPr>
              <p:blipFill>
                <a:blip r:embed="rId758"/>
                <a:stretch>
                  <a:fillRect/>
                </a:stretch>
              </p:blipFill>
              <p:spPr>
                <a:xfrm>
                  <a:off x="7141602" y="6459605"/>
                  <a:ext cx="30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6" name="Freihand 475">
                  <a:extLst>
                    <a:ext uri="{FF2B5EF4-FFF2-40B4-BE49-F238E27FC236}">
                      <a16:creationId xmlns:a16="http://schemas.microsoft.com/office/drawing/2014/main" id="{72DB2B53-70E4-4F21-BD42-754FEFE719B4}"/>
                    </a:ext>
                  </a:extLst>
                </p14:cNvPr>
                <p14:cNvContentPartPr/>
                <p14:nvPr/>
              </p14:nvContentPartPr>
              <p14:xfrm>
                <a:off x="7121802" y="6509285"/>
                <a:ext cx="51840" cy="6480"/>
              </p14:xfrm>
            </p:contentPart>
          </mc:Choice>
          <mc:Fallback>
            <p:pic>
              <p:nvPicPr>
                <p:cNvPr id="476" name="Freihand 475">
                  <a:extLst>
                    <a:ext uri="{FF2B5EF4-FFF2-40B4-BE49-F238E27FC236}">
                      <a16:creationId xmlns:a16="http://schemas.microsoft.com/office/drawing/2014/main" id="{72DB2B53-70E4-4F21-BD42-754FEFE719B4}"/>
                    </a:ext>
                  </a:extLst>
                </p:cNvPr>
                <p:cNvPicPr/>
                <p:nvPr/>
              </p:nvPicPr>
              <p:blipFill>
                <a:blip r:embed="rId760"/>
                <a:stretch>
                  <a:fillRect/>
                </a:stretch>
              </p:blipFill>
              <p:spPr>
                <a:xfrm>
                  <a:off x="7117482" y="6504965"/>
                  <a:ext cx="60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7" name="Freihand 476">
                  <a:extLst>
                    <a:ext uri="{FF2B5EF4-FFF2-40B4-BE49-F238E27FC236}">
                      <a16:creationId xmlns:a16="http://schemas.microsoft.com/office/drawing/2014/main" id="{F5D846DE-4728-4BBA-867A-BA665399FA27}"/>
                    </a:ext>
                  </a:extLst>
                </p14:cNvPr>
                <p14:cNvContentPartPr/>
                <p14:nvPr/>
              </p14:nvContentPartPr>
              <p14:xfrm>
                <a:off x="7182282" y="6475445"/>
                <a:ext cx="43200" cy="55440"/>
              </p14:xfrm>
            </p:contentPart>
          </mc:Choice>
          <mc:Fallback>
            <p:pic>
              <p:nvPicPr>
                <p:cNvPr id="477" name="Freihand 476">
                  <a:extLst>
                    <a:ext uri="{FF2B5EF4-FFF2-40B4-BE49-F238E27FC236}">
                      <a16:creationId xmlns:a16="http://schemas.microsoft.com/office/drawing/2014/main" id="{F5D846DE-4728-4BBA-867A-BA665399FA27}"/>
                    </a:ext>
                  </a:extLst>
                </p:cNvPr>
                <p:cNvPicPr/>
                <p:nvPr/>
              </p:nvPicPr>
              <p:blipFill>
                <a:blip r:embed="rId762"/>
                <a:stretch>
                  <a:fillRect/>
                </a:stretch>
              </p:blipFill>
              <p:spPr>
                <a:xfrm>
                  <a:off x="7177962" y="6471125"/>
                  <a:ext cx="51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8" name="Freihand 477">
                  <a:extLst>
                    <a:ext uri="{FF2B5EF4-FFF2-40B4-BE49-F238E27FC236}">
                      <a16:creationId xmlns:a16="http://schemas.microsoft.com/office/drawing/2014/main" id="{22BCE13B-FDE5-40E9-A489-077A0DDEB564}"/>
                    </a:ext>
                  </a:extLst>
                </p14:cNvPr>
                <p14:cNvContentPartPr/>
                <p14:nvPr/>
              </p14:nvContentPartPr>
              <p14:xfrm>
                <a:off x="7220802" y="6430085"/>
                <a:ext cx="42480" cy="133200"/>
              </p14:xfrm>
            </p:contentPart>
          </mc:Choice>
          <mc:Fallback>
            <p:pic>
              <p:nvPicPr>
                <p:cNvPr id="478" name="Freihand 477">
                  <a:extLst>
                    <a:ext uri="{FF2B5EF4-FFF2-40B4-BE49-F238E27FC236}">
                      <a16:creationId xmlns:a16="http://schemas.microsoft.com/office/drawing/2014/main" id="{22BCE13B-FDE5-40E9-A489-077A0DDEB564}"/>
                    </a:ext>
                  </a:extLst>
                </p:cNvPr>
                <p:cNvPicPr/>
                <p:nvPr/>
              </p:nvPicPr>
              <p:blipFill>
                <a:blip r:embed="rId764"/>
                <a:stretch>
                  <a:fillRect/>
                </a:stretch>
              </p:blipFill>
              <p:spPr>
                <a:xfrm>
                  <a:off x="7216482" y="6425765"/>
                  <a:ext cx="51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9" name="Freihand 478">
                  <a:extLst>
                    <a:ext uri="{FF2B5EF4-FFF2-40B4-BE49-F238E27FC236}">
                      <a16:creationId xmlns:a16="http://schemas.microsoft.com/office/drawing/2014/main" id="{E37CFB08-0D91-468F-BE44-2AFA3627D5D5}"/>
                    </a:ext>
                  </a:extLst>
                </p14:cNvPr>
                <p14:cNvContentPartPr/>
                <p14:nvPr/>
              </p14:nvContentPartPr>
              <p14:xfrm>
                <a:off x="7271202" y="6448445"/>
                <a:ext cx="56160" cy="87480"/>
              </p14:xfrm>
            </p:contentPart>
          </mc:Choice>
          <mc:Fallback>
            <p:pic>
              <p:nvPicPr>
                <p:cNvPr id="479" name="Freihand 478">
                  <a:extLst>
                    <a:ext uri="{FF2B5EF4-FFF2-40B4-BE49-F238E27FC236}">
                      <a16:creationId xmlns:a16="http://schemas.microsoft.com/office/drawing/2014/main" id="{E37CFB08-0D91-468F-BE44-2AFA3627D5D5}"/>
                    </a:ext>
                  </a:extLst>
                </p:cNvPr>
                <p:cNvPicPr/>
                <p:nvPr/>
              </p:nvPicPr>
              <p:blipFill>
                <a:blip r:embed="rId766"/>
                <a:stretch>
                  <a:fillRect/>
                </a:stretch>
              </p:blipFill>
              <p:spPr>
                <a:xfrm>
                  <a:off x="7266882" y="6444125"/>
                  <a:ext cx="64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80" name="Freihand 479">
                  <a:extLst>
                    <a:ext uri="{FF2B5EF4-FFF2-40B4-BE49-F238E27FC236}">
                      <a16:creationId xmlns:a16="http://schemas.microsoft.com/office/drawing/2014/main" id="{C202BD50-FC19-4A66-8294-E059D4BB0BD2}"/>
                    </a:ext>
                  </a:extLst>
                </p14:cNvPr>
                <p14:cNvContentPartPr/>
                <p14:nvPr/>
              </p14:nvContentPartPr>
              <p14:xfrm>
                <a:off x="7292442" y="6493445"/>
                <a:ext cx="51840" cy="11880"/>
              </p14:xfrm>
            </p:contentPart>
          </mc:Choice>
          <mc:Fallback>
            <p:pic>
              <p:nvPicPr>
                <p:cNvPr id="480" name="Freihand 479">
                  <a:extLst>
                    <a:ext uri="{FF2B5EF4-FFF2-40B4-BE49-F238E27FC236}">
                      <a16:creationId xmlns:a16="http://schemas.microsoft.com/office/drawing/2014/main" id="{C202BD50-FC19-4A66-8294-E059D4BB0BD2}"/>
                    </a:ext>
                  </a:extLst>
                </p:cNvPr>
                <p:cNvPicPr/>
                <p:nvPr/>
              </p:nvPicPr>
              <p:blipFill>
                <a:blip r:embed="rId768"/>
                <a:stretch>
                  <a:fillRect/>
                </a:stretch>
              </p:blipFill>
              <p:spPr>
                <a:xfrm>
                  <a:off x="7288122" y="6489125"/>
                  <a:ext cx="60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81" name="Freihand 480">
                  <a:extLst>
                    <a:ext uri="{FF2B5EF4-FFF2-40B4-BE49-F238E27FC236}">
                      <a16:creationId xmlns:a16="http://schemas.microsoft.com/office/drawing/2014/main" id="{12A72DC0-DE19-4F44-BF7A-9EA405859132}"/>
                    </a:ext>
                  </a:extLst>
                </p14:cNvPr>
                <p14:cNvContentPartPr/>
                <p14:nvPr/>
              </p14:nvContentPartPr>
              <p14:xfrm>
                <a:off x="7324482" y="6463565"/>
                <a:ext cx="72360" cy="63720"/>
              </p14:xfrm>
            </p:contentPart>
          </mc:Choice>
          <mc:Fallback>
            <p:pic>
              <p:nvPicPr>
                <p:cNvPr id="481" name="Freihand 480">
                  <a:extLst>
                    <a:ext uri="{FF2B5EF4-FFF2-40B4-BE49-F238E27FC236}">
                      <a16:creationId xmlns:a16="http://schemas.microsoft.com/office/drawing/2014/main" id="{12A72DC0-DE19-4F44-BF7A-9EA405859132}"/>
                    </a:ext>
                  </a:extLst>
                </p:cNvPr>
                <p:cNvPicPr/>
                <p:nvPr/>
              </p:nvPicPr>
              <p:blipFill>
                <a:blip r:embed="rId770"/>
                <a:stretch>
                  <a:fillRect/>
                </a:stretch>
              </p:blipFill>
              <p:spPr>
                <a:xfrm>
                  <a:off x="7320162" y="6459245"/>
                  <a:ext cx="81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82" name="Freihand 481">
                  <a:extLst>
                    <a:ext uri="{FF2B5EF4-FFF2-40B4-BE49-F238E27FC236}">
                      <a16:creationId xmlns:a16="http://schemas.microsoft.com/office/drawing/2014/main" id="{134D4603-D606-4904-A1D3-C5F2EB0AA802}"/>
                    </a:ext>
                  </a:extLst>
                </p14:cNvPr>
                <p14:cNvContentPartPr/>
                <p14:nvPr/>
              </p14:nvContentPartPr>
              <p14:xfrm>
                <a:off x="7375962" y="6494165"/>
                <a:ext cx="37440" cy="69480"/>
              </p14:xfrm>
            </p:contentPart>
          </mc:Choice>
          <mc:Fallback>
            <p:pic>
              <p:nvPicPr>
                <p:cNvPr id="482" name="Freihand 481">
                  <a:extLst>
                    <a:ext uri="{FF2B5EF4-FFF2-40B4-BE49-F238E27FC236}">
                      <a16:creationId xmlns:a16="http://schemas.microsoft.com/office/drawing/2014/main" id="{134D4603-D606-4904-A1D3-C5F2EB0AA802}"/>
                    </a:ext>
                  </a:extLst>
                </p:cNvPr>
                <p:cNvPicPr/>
                <p:nvPr/>
              </p:nvPicPr>
              <p:blipFill>
                <a:blip r:embed="rId772"/>
                <a:stretch>
                  <a:fillRect/>
                </a:stretch>
              </p:blipFill>
              <p:spPr>
                <a:xfrm>
                  <a:off x="7371642" y="6489845"/>
                  <a:ext cx="46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3" name="Freihand 482">
                  <a:extLst>
                    <a:ext uri="{FF2B5EF4-FFF2-40B4-BE49-F238E27FC236}">
                      <a16:creationId xmlns:a16="http://schemas.microsoft.com/office/drawing/2014/main" id="{1AF1E638-0CA1-49AD-BC12-8273B4FC079A}"/>
                    </a:ext>
                  </a:extLst>
                </p14:cNvPr>
                <p14:cNvContentPartPr/>
                <p14:nvPr/>
              </p14:nvContentPartPr>
              <p14:xfrm>
                <a:off x="7423842" y="6527645"/>
                <a:ext cx="73080" cy="36360"/>
              </p14:xfrm>
            </p:contentPart>
          </mc:Choice>
          <mc:Fallback>
            <p:pic>
              <p:nvPicPr>
                <p:cNvPr id="483" name="Freihand 482">
                  <a:extLst>
                    <a:ext uri="{FF2B5EF4-FFF2-40B4-BE49-F238E27FC236}">
                      <a16:creationId xmlns:a16="http://schemas.microsoft.com/office/drawing/2014/main" id="{1AF1E638-0CA1-49AD-BC12-8273B4FC079A}"/>
                    </a:ext>
                  </a:extLst>
                </p:cNvPr>
                <p:cNvPicPr/>
                <p:nvPr/>
              </p:nvPicPr>
              <p:blipFill>
                <a:blip r:embed="rId774"/>
                <a:stretch>
                  <a:fillRect/>
                </a:stretch>
              </p:blipFill>
              <p:spPr>
                <a:xfrm>
                  <a:off x="7419522" y="6523325"/>
                  <a:ext cx="81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4" name="Freihand 483">
                  <a:extLst>
                    <a:ext uri="{FF2B5EF4-FFF2-40B4-BE49-F238E27FC236}">
                      <a16:creationId xmlns:a16="http://schemas.microsoft.com/office/drawing/2014/main" id="{8D4C7A0B-3597-4014-9D65-CC4F6919D99A}"/>
                    </a:ext>
                  </a:extLst>
                </p14:cNvPr>
                <p14:cNvContentPartPr/>
                <p14:nvPr/>
              </p14:nvContentPartPr>
              <p14:xfrm>
                <a:off x="7532922" y="6481565"/>
                <a:ext cx="63720" cy="9360"/>
              </p14:xfrm>
            </p:contentPart>
          </mc:Choice>
          <mc:Fallback>
            <p:pic>
              <p:nvPicPr>
                <p:cNvPr id="484" name="Freihand 483">
                  <a:extLst>
                    <a:ext uri="{FF2B5EF4-FFF2-40B4-BE49-F238E27FC236}">
                      <a16:creationId xmlns:a16="http://schemas.microsoft.com/office/drawing/2014/main" id="{8D4C7A0B-3597-4014-9D65-CC4F6919D99A}"/>
                    </a:ext>
                  </a:extLst>
                </p:cNvPr>
                <p:cNvPicPr/>
                <p:nvPr/>
              </p:nvPicPr>
              <p:blipFill>
                <a:blip r:embed="rId776"/>
                <a:stretch>
                  <a:fillRect/>
                </a:stretch>
              </p:blipFill>
              <p:spPr>
                <a:xfrm>
                  <a:off x="7528602" y="6477245"/>
                  <a:ext cx="72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5" name="Freihand 484">
                  <a:extLst>
                    <a:ext uri="{FF2B5EF4-FFF2-40B4-BE49-F238E27FC236}">
                      <a16:creationId xmlns:a16="http://schemas.microsoft.com/office/drawing/2014/main" id="{E4AADA80-6C4B-4632-8931-0BB533A3FF75}"/>
                    </a:ext>
                  </a:extLst>
                </p14:cNvPr>
                <p14:cNvContentPartPr/>
                <p14:nvPr/>
              </p14:nvContentPartPr>
              <p14:xfrm>
                <a:off x="7538682" y="6509645"/>
                <a:ext cx="74880" cy="6840"/>
              </p14:xfrm>
            </p:contentPart>
          </mc:Choice>
          <mc:Fallback>
            <p:pic>
              <p:nvPicPr>
                <p:cNvPr id="485" name="Freihand 484">
                  <a:extLst>
                    <a:ext uri="{FF2B5EF4-FFF2-40B4-BE49-F238E27FC236}">
                      <a16:creationId xmlns:a16="http://schemas.microsoft.com/office/drawing/2014/main" id="{E4AADA80-6C4B-4632-8931-0BB533A3FF75}"/>
                    </a:ext>
                  </a:extLst>
                </p:cNvPr>
                <p:cNvPicPr/>
                <p:nvPr/>
              </p:nvPicPr>
              <p:blipFill>
                <a:blip r:embed="rId778"/>
                <a:stretch>
                  <a:fillRect/>
                </a:stretch>
              </p:blipFill>
              <p:spPr>
                <a:xfrm>
                  <a:off x="7534362" y="6505325"/>
                  <a:ext cx="83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6" name="Freihand 485">
                  <a:extLst>
                    <a:ext uri="{FF2B5EF4-FFF2-40B4-BE49-F238E27FC236}">
                      <a16:creationId xmlns:a16="http://schemas.microsoft.com/office/drawing/2014/main" id="{F26A8AA0-07DD-4B81-BE96-0549007FE1A0}"/>
                    </a:ext>
                  </a:extLst>
                </p14:cNvPr>
                <p14:cNvContentPartPr/>
                <p14:nvPr/>
              </p14:nvContentPartPr>
              <p14:xfrm>
                <a:off x="7652442" y="6478685"/>
                <a:ext cx="79200" cy="51480"/>
              </p14:xfrm>
            </p:contentPart>
          </mc:Choice>
          <mc:Fallback>
            <p:pic>
              <p:nvPicPr>
                <p:cNvPr id="486" name="Freihand 485">
                  <a:extLst>
                    <a:ext uri="{FF2B5EF4-FFF2-40B4-BE49-F238E27FC236}">
                      <a16:creationId xmlns:a16="http://schemas.microsoft.com/office/drawing/2014/main" id="{F26A8AA0-07DD-4B81-BE96-0549007FE1A0}"/>
                    </a:ext>
                  </a:extLst>
                </p:cNvPr>
                <p:cNvPicPr/>
                <p:nvPr/>
              </p:nvPicPr>
              <p:blipFill>
                <a:blip r:embed="rId780"/>
                <a:stretch>
                  <a:fillRect/>
                </a:stretch>
              </p:blipFill>
              <p:spPr>
                <a:xfrm>
                  <a:off x="7648122" y="6474365"/>
                  <a:ext cx="87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7" name="Freihand 486">
                  <a:extLst>
                    <a:ext uri="{FF2B5EF4-FFF2-40B4-BE49-F238E27FC236}">
                      <a16:creationId xmlns:a16="http://schemas.microsoft.com/office/drawing/2014/main" id="{3F2B3CC1-884A-49A0-B685-EFC83341C40D}"/>
                    </a:ext>
                  </a:extLst>
                </p14:cNvPr>
                <p14:cNvContentPartPr/>
                <p14:nvPr/>
              </p14:nvContentPartPr>
              <p14:xfrm>
                <a:off x="7541562" y="6619805"/>
                <a:ext cx="360" cy="360"/>
              </p14:xfrm>
            </p:contentPart>
          </mc:Choice>
          <mc:Fallback>
            <p:pic>
              <p:nvPicPr>
                <p:cNvPr id="487" name="Freihand 486">
                  <a:extLst>
                    <a:ext uri="{FF2B5EF4-FFF2-40B4-BE49-F238E27FC236}">
                      <a16:creationId xmlns:a16="http://schemas.microsoft.com/office/drawing/2014/main" id="{3F2B3CC1-884A-49A0-B685-EFC83341C40D}"/>
                    </a:ext>
                  </a:extLst>
                </p:cNvPr>
                <p:cNvPicPr/>
                <p:nvPr/>
              </p:nvPicPr>
              <p:blipFill>
                <a:blip r:embed="rId48"/>
                <a:stretch>
                  <a:fillRect/>
                </a:stretch>
              </p:blipFill>
              <p:spPr>
                <a:xfrm>
                  <a:off x="7537242" y="6615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8" name="Freihand 487">
                  <a:extLst>
                    <a:ext uri="{FF2B5EF4-FFF2-40B4-BE49-F238E27FC236}">
                      <a16:creationId xmlns:a16="http://schemas.microsoft.com/office/drawing/2014/main" id="{061E2280-D24A-4F18-A13B-AEA18104A6C7}"/>
                    </a:ext>
                  </a:extLst>
                </p14:cNvPr>
                <p14:cNvContentPartPr/>
                <p14:nvPr/>
              </p14:nvContentPartPr>
              <p14:xfrm>
                <a:off x="7470282" y="6564725"/>
                <a:ext cx="102960" cy="98280"/>
              </p14:xfrm>
            </p:contentPart>
          </mc:Choice>
          <mc:Fallback>
            <p:pic>
              <p:nvPicPr>
                <p:cNvPr id="488" name="Freihand 487">
                  <a:extLst>
                    <a:ext uri="{FF2B5EF4-FFF2-40B4-BE49-F238E27FC236}">
                      <a16:creationId xmlns:a16="http://schemas.microsoft.com/office/drawing/2014/main" id="{061E2280-D24A-4F18-A13B-AEA18104A6C7}"/>
                    </a:ext>
                  </a:extLst>
                </p:cNvPr>
                <p:cNvPicPr/>
                <p:nvPr/>
              </p:nvPicPr>
              <p:blipFill>
                <a:blip r:embed="rId783"/>
                <a:stretch>
                  <a:fillRect/>
                </a:stretch>
              </p:blipFill>
              <p:spPr>
                <a:xfrm>
                  <a:off x="7465962" y="6560405"/>
                  <a:ext cx="111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0" name="Freihand 489">
                  <a:extLst>
                    <a:ext uri="{FF2B5EF4-FFF2-40B4-BE49-F238E27FC236}">
                      <a16:creationId xmlns:a16="http://schemas.microsoft.com/office/drawing/2014/main" id="{B710BBE0-25C2-4D6D-AECD-06CBB29029A8}"/>
                    </a:ext>
                  </a:extLst>
                </p14:cNvPr>
                <p14:cNvContentPartPr/>
                <p14:nvPr/>
              </p14:nvContentPartPr>
              <p14:xfrm>
                <a:off x="7586562" y="5331725"/>
                <a:ext cx="478080" cy="299160"/>
              </p14:xfrm>
            </p:contentPart>
          </mc:Choice>
          <mc:Fallback>
            <p:pic>
              <p:nvPicPr>
                <p:cNvPr id="490" name="Freihand 489">
                  <a:extLst>
                    <a:ext uri="{FF2B5EF4-FFF2-40B4-BE49-F238E27FC236}">
                      <a16:creationId xmlns:a16="http://schemas.microsoft.com/office/drawing/2014/main" id="{B710BBE0-25C2-4D6D-AECD-06CBB29029A8}"/>
                    </a:ext>
                  </a:extLst>
                </p:cNvPr>
                <p:cNvPicPr/>
                <p:nvPr/>
              </p:nvPicPr>
              <p:blipFill>
                <a:blip r:embed="rId785"/>
                <a:stretch>
                  <a:fillRect/>
                </a:stretch>
              </p:blipFill>
              <p:spPr>
                <a:xfrm>
                  <a:off x="7582242" y="5327405"/>
                  <a:ext cx="486720" cy="307800"/>
                </a:xfrm>
                <a:prstGeom prst="rect">
                  <a:avLst/>
                </a:prstGeom>
              </p:spPr>
            </p:pic>
          </mc:Fallback>
        </mc:AlternateContent>
      </p:grpSp>
    </p:spTree>
    <p:extLst>
      <p:ext uri="{BB962C8B-B14F-4D97-AF65-F5344CB8AC3E}">
        <p14:creationId xmlns:p14="http://schemas.microsoft.com/office/powerpoint/2010/main" val="216477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81CCCDB-711A-4D4B-9390-F07A9CA9F0F8}"/>
                  </a:ext>
                </a:extLst>
              </p14:cNvPr>
              <p14:cNvContentPartPr/>
              <p14:nvPr/>
            </p14:nvContentPartPr>
            <p14:xfrm>
              <a:off x="1072722" y="658925"/>
              <a:ext cx="1420200" cy="40320"/>
            </p14:xfrm>
          </p:contentPart>
        </mc:Choice>
        <mc:Fallback>
          <p:pic>
            <p:nvPicPr>
              <p:cNvPr id="2" name="Freihand 1">
                <a:extLst>
                  <a:ext uri="{FF2B5EF4-FFF2-40B4-BE49-F238E27FC236}">
                    <a16:creationId xmlns:a16="http://schemas.microsoft.com/office/drawing/2014/main" id="{D81CCCDB-711A-4D4B-9390-F07A9CA9F0F8}"/>
                  </a:ext>
                </a:extLst>
              </p:cNvPr>
              <p:cNvPicPr/>
              <p:nvPr/>
            </p:nvPicPr>
            <p:blipFill>
              <a:blip r:embed="rId5"/>
              <a:stretch>
                <a:fillRect/>
              </a:stretch>
            </p:blipFill>
            <p:spPr>
              <a:xfrm>
                <a:off x="1068402" y="654605"/>
                <a:ext cx="1428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Freihand 23">
                <a:extLst>
                  <a:ext uri="{FF2B5EF4-FFF2-40B4-BE49-F238E27FC236}">
                    <a16:creationId xmlns:a16="http://schemas.microsoft.com/office/drawing/2014/main" id="{822D6FF3-94FB-4DA0-B1FF-E1BA1F293FAB}"/>
                  </a:ext>
                </a:extLst>
              </p14:cNvPr>
              <p14:cNvContentPartPr/>
              <p14:nvPr/>
            </p14:nvContentPartPr>
            <p14:xfrm>
              <a:off x="1164522" y="1514645"/>
              <a:ext cx="2941920" cy="98640"/>
            </p14:xfrm>
          </p:contentPart>
        </mc:Choice>
        <mc:Fallback>
          <p:pic>
            <p:nvPicPr>
              <p:cNvPr id="24" name="Freihand 23">
                <a:extLst>
                  <a:ext uri="{FF2B5EF4-FFF2-40B4-BE49-F238E27FC236}">
                    <a16:creationId xmlns:a16="http://schemas.microsoft.com/office/drawing/2014/main" id="{822D6FF3-94FB-4DA0-B1FF-E1BA1F293FAB}"/>
                  </a:ext>
                </a:extLst>
              </p:cNvPr>
              <p:cNvPicPr/>
              <p:nvPr/>
            </p:nvPicPr>
            <p:blipFill>
              <a:blip r:embed="rId7"/>
              <a:stretch>
                <a:fillRect/>
              </a:stretch>
            </p:blipFill>
            <p:spPr>
              <a:xfrm>
                <a:off x="1160202" y="1510325"/>
                <a:ext cx="2950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Freihand 24">
                <a:extLst>
                  <a:ext uri="{FF2B5EF4-FFF2-40B4-BE49-F238E27FC236}">
                    <a16:creationId xmlns:a16="http://schemas.microsoft.com/office/drawing/2014/main" id="{A76D66C5-D334-4D3B-88E7-42B1E1270DE1}"/>
                  </a:ext>
                </a:extLst>
              </p14:cNvPr>
              <p14:cNvContentPartPr/>
              <p14:nvPr/>
            </p14:nvContentPartPr>
            <p14:xfrm>
              <a:off x="5968002" y="1570445"/>
              <a:ext cx="2490840" cy="53280"/>
            </p14:xfrm>
          </p:contentPart>
        </mc:Choice>
        <mc:Fallback>
          <p:pic>
            <p:nvPicPr>
              <p:cNvPr id="25" name="Freihand 24">
                <a:extLst>
                  <a:ext uri="{FF2B5EF4-FFF2-40B4-BE49-F238E27FC236}">
                    <a16:creationId xmlns:a16="http://schemas.microsoft.com/office/drawing/2014/main" id="{A76D66C5-D334-4D3B-88E7-42B1E1270DE1}"/>
                  </a:ext>
                </a:extLst>
              </p:cNvPr>
              <p:cNvPicPr/>
              <p:nvPr/>
            </p:nvPicPr>
            <p:blipFill>
              <a:blip r:embed="rId9"/>
              <a:stretch>
                <a:fillRect/>
              </a:stretch>
            </p:blipFill>
            <p:spPr>
              <a:xfrm>
                <a:off x="5963682" y="1566125"/>
                <a:ext cx="2499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Freihand 25">
                <a:extLst>
                  <a:ext uri="{FF2B5EF4-FFF2-40B4-BE49-F238E27FC236}">
                    <a16:creationId xmlns:a16="http://schemas.microsoft.com/office/drawing/2014/main" id="{922EABD0-B499-402B-A3EC-8B80DB229FB6}"/>
                  </a:ext>
                </a:extLst>
              </p14:cNvPr>
              <p14:cNvContentPartPr/>
              <p14:nvPr/>
            </p14:nvContentPartPr>
            <p14:xfrm>
              <a:off x="805962" y="2757005"/>
              <a:ext cx="3206880" cy="91440"/>
            </p14:xfrm>
          </p:contentPart>
        </mc:Choice>
        <mc:Fallback>
          <p:pic>
            <p:nvPicPr>
              <p:cNvPr id="26" name="Freihand 25">
                <a:extLst>
                  <a:ext uri="{FF2B5EF4-FFF2-40B4-BE49-F238E27FC236}">
                    <a16:creationId xmlns:a16="http://schemas.microsoft.com/office/drawing/2014/main" id="{922EABD0-B499-402B-A3EC-8B80DB229FB6}"/>
                  </a:ext>
                </a:extLst>
              </p:cNvPr>
              <p:cNvPicPr/>
              <p:nvPr/>
            </p:nvPicPr>
            <p:blipFill>
              <a:blip r:embed="rId11"/>
              <a:stretch>
                <a:fillRect/>
              </a:stretch>
            </p:blipFill>
            <p:spPr>
              <a:xfrm>
                <a:off x="801642" y="2752685"/>
                <a:ext cx="3215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 name="Freihand 26">
                <a:extLst>
                  <a:ext uri="{FF2B5EF4-FFF2-40B4-BE49-F238E27FC236}">
                    <a16:creationId xmlns:a16="http://schemas.microsoft.com/office/drawing/2014/main" id="{ECF56481-1805-4E83-9C70-7262FCA67021}"/>
                  </a:ext>
                </a:extLst>
              </p14:cNvPr>
              <p14:cNvContentPartPr/>
              <p14:nvPr/>
            </p14:nvContentPartPr>
            <p14:xfrm>
              <a:off x="6808242" y="2809205"/>
              <a:ext cx="1661040" cy="29520"/>
            </p14:xfrm>
          </p:contentPart>
        </mc:Choice>
        <mc:Fallback>
          <p:pic>
            <p:nvPicPr>
              <p:cNvPr id="27" name="Freihand 26">
                <a:extLst>
                  <a:ext uri="{FF2B5EF4-FFF2-40B4-BE49-F238E27FC236}">
                    <a16:creationId xmlns:a16="http://schemas.microsoft.com/office/drawing/2014/main" id="{ECF56481-1805-4E83-9C70-7262FCA67021}"/>
                  </a:ext>
                </a:extLst>
              </p:cNvPr>
              <p:cNvPicPr/>
              <p:nvPr/>
            </p:nvPicPr>
            <p:blipFill>
              <a:blip r:embed="rId13"/>
              <a:stretch>
                <a:fillRect/>
              </a:stretch>
            </p:blipFill>
            <p:spPr>
              <a:xfrm>
                <a:off x="6803922" y="2804885"/>
                <a:ext cx="1669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Freihand 27">
                <a:extLst>
                  <a:ext uri="{FF2B5EF4-FFF2-40B4-BE49-F238E27FC236}">
                    <a16:creationId xmlns:a16="http://schemas.microsoft.com/office/drawing/2014/main" id="{071C7B8A-D354-462A-9365-11A52868354E}"/>
                  </a:ext>
                </a:extLst>
              </p14:cNvPr>
              <p14:cNvContentPartPr/>
              <p14:nvPr/>
            </p14:nvContentPartPr>
            <p14:xfrm>
              <a:off x="708762" y="3113045"/>
              <a:ext cx="996120" cy="104040"/>
            </p14:xfrm>
          </p:contentPart>
        </mc:Choice>
        <mc:Fallback>
          <p:pic>
            <p:nvPicPr>
              <p:cNvPr id="28" name="Freihand 27">
                <a:extLst>
                  <a:ext uri="{FF2B5EF4-FFF2-40B4-BE49-F238E27FC236}">
                    <a16:creationId xmlns:a16="http://schemas.microsoft.com/office/drawing/2014/main" id="{071C7B8A-D354-462A-9365-11A52868354E}"/>
                  </a:ext>
                </a:extLst>
              </p:cNvPr>
              <p:cNvPicPr/>
              <p:nvPr/>
            </p:nvPicPr>
            <p:blipFill>
              <a:blip r:embed="rId15"/>
              <a:stretch>
                <a:fillRect/>
              </a:stretch>
            </p:blipFill>
            <p:spPr>
              <a:xfrm>
                <a:off x="704442" y="3108725"/>
                <a:ext cx="1004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Freihand 32">
                <a:extLst>
                  <a:ext uri="{FF2B5EF4-FFF2-40B4-BE49-F238E27FC236}">
                    <a16:creationId xmlns:a16="http://schemas.microsoft.com/office/drawing/2014/main" id="{92BF93AC-6C61-4A1D-B017-3DED65C73521}"/>
                  </a:ext>
                </a:extLst>
              </p14:cNvPr>
              <p14:cNvContentPartPr/>
              <p14:nvPr/>
            </p14:nvContentPartPr>
            <p14:xfrm>
              <a:off x="676722" y="4049765"/>
              <a:ext cx="3559680" cy="46080"/>
            </p14:xfrm>
          </p:contentPart>
        </mc:Choice>
        <mc:Fallback>
          <p:pic>
            <p:nvPicPr>
              <p:cNvPr id="33" name="Freihand 32">
                <a:extLst>
                  <a:ext uri="{FF2B5EF4-FFF2-40B4-BE49-F238E27FC236}">
                    <a16:creationId xmlns:a16="http://schemas.microsoft.com/office/drawing/2014/main" id="{92BF93AC-6C61-4A1D-B017-3DED65C73521}"/>
                  </a:ext>
                </a:extLst>
              </p:cNvPr>
              <p:cNvPicPr/>
              <p:nvPr/>
            </p:nvPicPr>
            <p:blipFill>
              <a:blip r:embed="rId17"/>
              <a:stretch>
                <a:fillRect/>
              </a:stretch>
            </p:blipFill>
            <p:spPr>
              <a:xfrm>
                <a:off x="672402" y="4045445"/>
                <a:ext cx="3568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Freihand 33">
                <a:extLst>
                  <a:ext uri="{FF2B5EF4-FFF2-40B4-BE49-F238E27FC236}">
                    <a16:creationId xmlns:a16="http://schemas.microsoft.com/office/drawing/2014/main" id="{A59FB07E-9E8C-42F4-9A41-7FDC6DDDC580}"/>
                  </a:ext>
                </a:extLst>
              </p14:cNvPr>
              <p14:cNvContentPartPr/>
              <p14:nvPr/>
            </p14:nvContentPartPr>
            <p14:xfrm>
              <a:off x="556482" y="4811165"/>
              <a:ext cx="4234320" cy="190080"/>
            </p14:xfrm>
          </p:contentPart>
        </mc:Choice>
        <mc:Fallback>
          <p:pic>
            <p:nvPicPr>
              <p:cNvPr id="34" name="Freihand 33">
                <a:extLst>
                  <a:ext uri="{FF2B5EF4-FFF2-40B4-BE49-F238E27FC236}">
                    <a16:creationId xmlns:a16="http://schemas.microsoft.com/office/drawing/2014/main" id="{A59FB07E-9E8C-42F4-9A41-7FDC6DDDC580}"/>
                  </a:ext>
                </a:extLst>
              </p:cNvPr>
              <p:cNvPicPr/>
              <p:nvPr/>
            </p:nvPicPr>
            <p:blipFill>
              <a:blip r:embed="rId19"/>
              <a:stretch>
                <a:fillRect/>
              </a:stretch>
            </p:blipFill>
            <p:spPr>
              <a:xfrm>
                <a:off x="552162" y="4806845"/>
                <a:ext cx="4242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Freihand 38">
                <a:extLst>
                  <a:ext uri="{FF2B5EF4-FFF2-40B4-BE49-F238E27FC236}">
                    <a16:creationId xmlns:a16="http://schemas.microsoft.com/office/drawing/2014/main" id="{8D1FADF0-30A1-4C82-953F-1AC25F08FD09}"/>
                  </a:ext>
                </a:extLst>
              </p14:cNvPr>
              <p14:cNvContentPartPr/>
              <p14:nvPr/>
            </p14:nvContentPartPr>
            <p14:xfrm>
              <a:off x="4894842" y="3697685"/>
              <a:ext cx="87120" cy="217440"/>
            </p14:xfrm>
          </p:contentPart>
        </mc:Choice>
        <mc:Fallback>
          <p:pic>
            <p:nvPicPr>
              <p:cNvPr id="39" name="Freihand 38">
                <a:extLst>
                  <a:ext uri="{FF2B5EF4-FFF2-40B4-BE49-F238E27FC236}">
                    <a16:creationId xmlns:a16="http://schemas.microsoft.com/office/drawing/2014/main" id="{8D1FADF0-30A1-4C82-953F-1AC25F08FD09}"/>
                  </a:ext>
                </a:extLst>
              </p:cNvPr>
              <p:cNvPicPr/>
              <p:nvPr/>
            </p:nvPicPr>
            <p:blipFill>
              <a:blip r:embed="rId21"/>
              <a:stretch>
                <a:fillRect/>
              </a:stretch>
            </p:blipFill>
            <p:spPr>
              <a:xfrm>
                <a:off x="4890522" y="3693365"/>
                <a:ext cx="95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4" name="Freihand 173">
                <a:extLst>
                  <a:ext uri="{FF2B5EF4-FFF2-40B4-BE49-F238E27FC236}">
                    <a16:creationId xmlns:a16="http://schemas.microsoft.com/office/drawing/2014/main" id="{3BD0A3B1-6BF0-4860-9819-423D6398A4DF}"/>
                  </a:ext>
                </a:extLst>
              </p14:cNvPr>
              <p14:cNvContentPartPr/>
              <p14:nvPr/>
            </p14:nvContentPartPr>
            <p14:xfrm>
              <a:off x="805962" y="5773085"/>
              <a:ext cx="7612560" cy="142200"/>
            </p14:xfrm>
          </p:contentPart>
        </mc:Choice>
        <mc:Fallback>
          <p:pic>
            <p:nvPicPr>
              <p:cNvPr id="174" name="Freihand 173">
                <a:extLst>
                  <a:ext uri="{FF2B5EF4-FFF2-40B4-BE49-F238E27FC236}">
                    <a16:creationId xmlns:a16="http://schemas.microsoft.com/office/drawing/2014/main" id="{3BD0A3B1-6BF0-4860-9819-423D6398A4DF}"/>
                  </a:ext>
                </a:extLst>
              </p:cNvPr>
              <p:cNvPicPr/>
              <p:nvPr/>
            </p:nvPicPr>
            <p:blipFill>
              <a:blip r:embed="rId23"/>
              <a:stretch>
                <a:fillRect/>
              </a:stretch>
            </p:blipFill>
            <p:spPr>
              <a:xfrm>
                <a:off x="801642" y="5768765"/>
                <a:ext cx="7621200" cy="150840"/>
              </a:xfrm>
              <a:prstGeom prst="rect">
                <a:avLst/>
              </a:prstGeom>
            </p:spPr>
          </p:pic>
        </mc:Fallback>
      </mc:AlternateContent>
      <p:grpSp>
        <p:nvGrpSpPr>
          <p:cNvPr id="180" name="Gruppieren 179">
            <a:extLst>
              <a:ext uri="{FF2B5EF4-FFF2-40B4-BE49-F238E27FC236}">
                <a16:creationId xmlns:a16="http://schemas.microsoft.com/office/drawing/2014/main" id="{4B34DF49-7664-4168-B567-04DD8F988094}"/>
              </a:ext>
            </a:extLst>
          </p:cNvPr>
          <p:cNvGrpSpPr/>
          <p:nvPr/>
        </p:nvGrpSpPr>
        <p:grpSpPr>
          <a:xfrm>
            <a:off x="1096482" y="6016445"/>
            <a:ext cx="3172680" cy="277200"/>
            <a:chOff x="1096482" y="6016445"/>
            <a:chExt cx="3172680" cy="277200"/>
          </a:xfrm>
        </p:grpSpPr>
        <mc:AlternateContent xmlns:mc="http://schemas.openxmlformats.org/markup-compatibility/2006">
          <mc:Choice xmlns:p14="http://schemas.microsoft.com/office/powerpoint/2010/main" Requires="p14">
            <p:contentPart p14:bwMode="auto" r:id="rId24">
              <p14:nvContentPartPr>
                <p14:cNvPr id="175" name="Freihand 174">
                  <a:extLst>
                    <a:ext uri="{FF2B5EF4-FFF2-40B4-BE49-F238E27FC236}">
                      <a16:creationId xmlns:a16="http://schemas.microsoft.com/office/drawing/2014/main" id="{0A01D98C-988E-402B-A8DC-9DB447C65409}"/>
                    </a:ext>
                  </a:extLst>
                </p14:cNvPr>
                <p14:cNvContentPartPr/>
                <p14:nvPr/>
              </p14:nvContentPartPr>
              <p14:xfrm>
                <a:off x="1096482" y="6227045"/>
                <a:ext cx="2495160" cy="66600"/>
              </p14:xfrm>
            </p:contentPart>
          </mc:Choice>
          <mc:Fallback>
            <p:pic>
              <p:nvPicPr>
                <p:cNvPr id="175" name="Freihand 174">
                  <a:extLst>
                    <a:ext uri="{FF2B5EF4-FFF2-40B4-BE49-F238E27FC236}">
                      <a16:creationId xmlns:a16="http://schemas.microsoft.com/office/drawing/2014/main" id="{0A01D98C-988E-402B-A8DC-9DB447C65409}"/>
                    </a:ext>
                  </a:extLst>
                </p:cNvPr>
                <p:cNvPicPr/>
                <p:nvPr/>
              </p:nvPicPr>
              <p:blipFill>
                <a:blip r:embed="rId25"/>
                <a:stretch>
                  <a:fillRect/>
                </a:stretch>
              </p:blipFill>
              <p:spPr>
                <a:xfrm>
                  <a:off x="1092162" y="6222725"/>
                  <a:ext cx="2503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6" name="Freihand 175">
                  <a:extLst>
                    <a:ext uri="{FF2B5EF4-FFF2-40B4-BE49-F238E27FC236}">
                      <a16:creationId xmlns:a16="http://schemas.microsoft.com/office/drawing/2014/main" id="{E1E99521-673D-4F47-8E76-C260CE29AE7D}"/>
                    </a:ext>
                  </a:extLst>
                </p14:cNvPr>
                <p14:cNvContentPartPr/>
                <p14:nvPr/>
              </p14:nvContentPartPr>
              <p14:xfrm>
                <a:off x="3885762" y="6095285"/>
                <a:ext cx="151200" cy="95760"/>
              </p14:xfrm>
            </p:contentPart>
          </mc:Choice>
          <mc:Fallback>
            <p:pic>
              <p:nvPicPr>
                <p:cNvPr id="176" name="Freihand 175">
                  <a:extLst>
                    <a:ext uri="{FF2B5EF4-FFF2-40B4-BE49-F238E27FC236}">
                      <a16:creationId xmlns:a16="http://schemas.microsoft.com/office/drawing/2014/main" id="{E1E99521-673D-4F47-8E76-C260CE29AE7D}"/>
                    </a:ext>
                  </a:extLst>
                </p:cNvPr>
                <p:cNvPicPr/>
                <p:nvPr/>
              </p:nvPicPr>
              <p:blipFill>
                <a:blip r:embed="rId27"/>
                <a:stretch>
                  <a:fillRect/>
                </a:stretch>
              </p:blipFill>
              <p:spPr>
                <a:xfrm>
                  <a:off x="3881442" y="6090965"/>
                  <a:ext cx="159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7" name="Freihand 176">
                  <a:extLst>
                    <a:ext uri="{FF2B5EF4-FFF2-40B4-BE49-F238E27FC236}">
                      <a16:creationId xmlns:a16="http://schemas.microsoft.com/office/drawing/2014/main" id="{EBE54259-E481-4DAA-BEC4-31C358C363FE}"/>
                    </a:ext>
                  </a:extLst>
                </p14:cNvPr>
                <p14:cNvContentPartPr/>
                <p14:nvPr/>
              </p14:nvContentPartPr>
              <p14:xfrm>
                <a:off x="4030482" y="6040205"/>
                <a:ext cx="83520" cy="146880"/>
              </p14:xfrm>
            </p:contentPart>
          </mc:Choice>
          <mc:Fallback>
            <p:pic>
              <p:nvPicPr>
                <p:cNvPr id="177" name="Freihand 176">
                  <a:extLst>
                    <a:ext uri="{FF2B5EF4-FFF2-40B4-BE49-F238E27FC236}">
                      <a16:creationId xmlns:a16="http://schemas.microsoft.com/office/drawing/2014/main" id="{EBE54259-E481-4DAA-BEC4-31C358C363FE}"/>
                    </a:ext>
                  </a:extLst>
                </p:cNvPr>
                <p:cNvPicPr/>
                <p:nvPr/>
              </p:nvPicPr>
              <p:blipFill>
                <a:blip r:embed="rId29"/>
                <a:stretch>
                  <a:fillRect/>
                </a:stretch>
              </p:blipFill>
              <p:spPr>
                <a:xfrm>
                  <a:off x="4026162" y="6035885"/>
                  <a:ext cx="92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8" name="Freihand 177">
                  <a:extLst>
                    <a:ext uri="{FF2B5EF4-FFF2-40B4-BE49-F238E27FC236}">
                      <a16:creationId xmlns:a16="http://schemas.microsoft.com/office/drawing/2014/main" id="{05196D6D-D33D-4EEA-A498-D96699AB7BA2}"/>
                    </a:ext>
                  </a:extLst>
                </p14:cNvPr>
                <p14:cNvContentPartPr/>
                <p14:nvPr/>
              </p14:nvContentPartPr>
              <p14:xfrm>
                <a:off x="4098522" y="6077645"/>
                <a:ext cx="170640" cy="90360"/>
              </p14:xfrm>
            </p:contentPart>
          </mc:Choice>
          <mc:Fallback>
            <p:pic>
              <p:nvPicPr>
                <p:cNvPr id="178" name="Freihand 177">
                  <a:extLst>
                    <a:ext uri="{FF2B5EF4-FFF2-40B4-BE49-F238E27FC236}">
                      <a16:creationId xmlns:a16="http://schemas.microsoft.com/office/drawing/2014/main" id="{05196D6D-D33D-4EEA-A498-D96699AB7BA2}"/>
                    </a:ext>
                  </a:extLst>
                </p:cNvPr>
                <p:cNvPicPr/>
                <p:nvPr/>
              </p:nvPicPr>
              <p:blipFill>
                <a:blip r:embed="rId31"/>
                <a:stretch>
                  <a:fillRect/>
                </a:stretch>
              </p:blipFill>
              <p:spPr>
                <a:xfrm>
                  <a:off x="4094202" y="6073325"/>
                  <a:ext cx="179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9" name="Freihand 178">
                  <a:extLst>
                    <a:ext uri="{FF2B5EF4-FFF2-40B4-BE49-F238E27FC236}">
                      <a16:creationId xmlns:a16="http://schemas.microsoft.com/office/drawing/2014/main" id="{42C41E9A-CEEA-4C1D-BBE6-666BB4FB6D75}"/>
                    </a:ext>
                  </a:extLst>
                </p14:cNvPr>
                <p14:cNvContentPartPr/>
                <p14:nvPr/>
              </p14:nvContentPartPr>
              <p14:xfrm>
                <a:off x="3868482" y="6016445"/>
                <a:ext cx="125280" cy="23760"/>
              </p14:xfrm>
            </p:contentPart>
          </mc:Choice>
          <mc:Fallback>
            <p:pic>
              <p:nvPicPr>
                <p:cNvPr id="179" name="Freihand 178">
                  <a:extLst>
                    <a:ext uri="{FF2B5EF4-FFF2-40B4-BE49-F238E27FC236}">
                      <a16:creationId xmlns:a16="http://schemas.microsoft.com/office/drawing/2014/main" id="{42C41E9A-CEEA-4C1D-BBE6-666BB4FB6D75}"/>
                    </a:ext>
                  </a:extLst>
                </p:cNvPr>
                <p:cNvPicPr/>
                <p:nvPr/>
              </p:nvPicPr>
              <p:blipFill>
                <a:blip r:embed="rId33"/>
                <a:stretch>
                  <a:fillRect/>
                </a:stretch>
              </p:blipFill>
              <p:spPr>
                <a:xfrm>
                  <a:off x="3864162" y="6012125"/>
                  <a:ext cx="133920" cy="32400"/>
                </a:xfrm>
                <a:prstGeom prst="rect">
                  <a:avLst/>
                </a:prstGeom>
              </p:spPr>
            </p:pic>
          </mc:Fallback>
        </mc:AlternateContent>
      </p:grpSp>
      <p:grpSp>
        <p:nvGrpSpPr>
          <p:cNvPr id="201" name="Gruppieren 200">
            <a:extLst>
              <a:ext uri="{FF2B5EF4-FFF2-40B4-BE49-F238E27FC236}">
                <a16:creationId xmlns:a16="http://schemas.microsoft.com/office/drawing/2014/main" id="{460EA8AD-4255-4DE2-89B7-C1D5F6787951}"/>
              </a:ext>
            </a:extLst>
          </p:cNvPr>
          <p:cNvGrpSpPr/>
          <p:nvPr/>
        </p:nvGrpSpPr>
        <p:grpSpPr>
          <a:xfrm>
            <a:off x="4475802" y="5871005"/>
            <a:ext cx="2624040" cy="282240"/>
            <a:chOff x="4475802" y="5871005"/>
            <a:chExt cx="2624040" cy="282240"/>
          </a:xfrm>
        </p:grpSpPr>
        <mc:AlternateContent xmlns:mc="http://schemas.openxmlformats.org/markup-compatibility/2006">
          <mc:Choice xmlns:p14="http://schemas.microsoft.com/office/powerpoint/2010/main" Requires="p14">
            <p:contentPart p14:bwMode="auto" r:id="rId34">
              <p14:nvContentPartPr>
                <p14:cNvPr id="181" name="Freihand 180">
                  <a:extLst>
                    <a:ext uri="{FF2B5EF4-FFF2-40B4-BE49-F238E27FC236}">
                      <a16:creationId xmlns:a16="http://schemas.microsoft.com/office/drawing/2014/main" id="{325A7C85-E57D-4D88-AB4E-8F7AF6FE2232}"/>
                    </a:ext>
                  </a:extLst>
                </p14:cNvPr>
                <p14:cNvContentPartPr/>
                <p14:nvPr/>
              </p14:nvContentPartPr>
              <p14:xfrm>
                <a:off x="4475802" y="6025445"/>
                <a:ext cx="135360" cy="117720"/>
              </p14:xfrm>
            </p:contentPart>
          </mc:Choice>
          <mc:Fallback>
            <p:pic>
              <p:nvPicPr>
                <p:cNvPr id="181" name="Freihand 180">
                  <a:extLst>
                    <a:ext uri="{FF2B5EF4-FFF2-40B4-BE49-F238E27FC236}">
                      <a16:creationId xmlns:a16="http://schemas.microsoft.com/office/drawing/2014/main" id="{325A7C85-E57D-4D88-AB4E-8F7AF6FE2232}"/>
                    </a:ext>
                  </a:extLst>
                </p:cNvPr>
                <p:cNvPicPr/>
                <p:nvPr/>
              </p:nvPicPr>
              <p:blipFill>
                <a:blip r:embed="rId35"/>
                <a:stretch>
                  <a:fillRect/>
                </a:stretch>
              </p:blipFill>
              <p:spPr>
                <a:xfrm>
                  <a:off x="4471482" y="6021125"/>
                  <a:ext cx="144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2" name="Freihand 181">
                  <a:extLst>
                    <a:ext uri="{FF2B5EF4-FFF2-40B4-BE49-F238E27FC236}">
                      <a16:creationId xmlns:a16="http://schemas.microsoft.com/office/drawing/2014/main" id="{3A04B1BF-27CF-4B80-9C2C-75749968DFE2}"/>
                    </a:ext>
                  </a:extLst>
                </p14:cNvPr>
                <p14:cNvContentPartPr/>
                <p14:nvPr/>
              </p14:nvContentPartPr>
              <p14:xfrm>
                <a:off x="4653642" y="6066485"/>
                <a:ext cx="208800" cy="60840"/>
              </p14:xfrm>
            </p:contentPart>
          </mc:Choice>
          <mc:Fallback>
            <p:pic>
              <p:nvPicPr>
                <p:cNvPr id="182" name="Freihand 181">
                  <a:extLst>
                    <a:ext uri="{FF2B5EF4-FFF2-40B4-BE49-F238E27FC236}">
                      <a16:creationId xmlns:a16="http://schemas.microsoft.com/office/drawing/2014/main" id="{3A04B1BF-27CF-4B80-9C2C-75749968DFE2}"/>
                    </a:ext>
                  </a:extLst>
                </p:cNvPr>
                <p:cNvPicPr/>
                <p:nvPr/>
              </p:nvPicPr>
              <p:blipFill>
                <a:blip r:embed="rId37"/>
                <a:stretch>
                  <a:fillRect/>
                </a:stretch>
              </p:blipFill>
              <p:spPr>
                <a:xfrm>
                  <a:off x="4649322" y="6062165"/>
                  <a:ext cx="217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3" name="Freihand 182">
                  <a:extLst>
                    <a:ext uri="{FF2B5EF4-FFF2-40B4-BE49-F238E27FC236}">
                      <a16:creationId xmlns:a16="http://schemas.microsoft.com/office/drawing/2014/main" id="{64B68E81-4CB2-43F5-BD97-18F4A2AED246}"/>
                    </a:ext>
                  </a:extLst>
                </p14:cNvPr>
                <p14:cNvContentPartPr/>
                <p14:nvPr/>
              </p14:nvContentPartPr>
              <p14:xfrm>
                <a:off x="5116242" y="6018965"/>
                <a:ext cx="8640" cy="134280"/>
              </p14:xfrm>
            </p:contentPart>
          </mc:Choice>
          <mc:Fallback>
            <p:pic>
              <p:nvPicPr>
                <p:cNvPr id="183" name="Freihand 182">
                  <a:extLst>
                    <a:ext uri="{FF2B5EF4-FFF2-40B4-BE49-F238E27FC236}">
                      <a16:creationId xmlns:a16="http://schemas.microsoft.com/office/drawing/2014/main" id="{64B68E81-4CB2-43F5-BD97-18F4A2AED246}"/>
                    </a:ext>
                  </a:extLst>
                </p:cNvPr>
                <p:cNvPicPr/>
                <p:nvPr/>
              </p:nvPicPr>
              <p:blipFill>
                <a:blip r:embed="rId39"/>
                <a:stretch>
                  <a:fillRect/>
                </a:stretch>
              </p:blipFill>
              <p:spPr>
                <a:xfrm>
                  <a:off x="5111922" y="6014645"/>
                  <a:ext cx="17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4" name="Freihand 183">
                  <a:extLst>
                    <a:ext uri="{FF2B5EF4-FFF2-40B4-BE49-F238E27FC236}">
                      <a16:creationId xmlns:a16="http://schemas.microsoft.com/office/drawing/2014/main" id="{4513A209-0068-4E77-A215-BD8BD42AA022}"/>
                    </a:ext>
                  </a:extLst>
                </p14:cNvPr>
                <p14:cNvContentPartPr/>
                <p14:nvPr/>
              </p14:nvContentPartPr>
              <p14:xfrm>
                <a:off x="5013642" y="5959205"/>
                <a:ext cx="184320" cy="108000"/>
              </p14:xfrm>
            </p:contentPart>
          </mc:Choice>
          <mc:Fallback>
            <p:pic>
              <p:nvPicPr>
                <p:cNvPr id="184" name="Freihand 183">
                  <a:extLst>
                    <a:ext uri="{FF2B5EF4-FFF2-40B4-BE49-F238E27FC236}">
                      <a16:creationId xmlns:a16="http://schemas.microsoft.com/office/drawing/2014/main" id="{4513A209-0068-4E77-A215-BD8BD42AA022}"/>
                    </a:ext>
                  </a:extLst>
                </p:cNvPr>
                <p:cNvPicPr/>
                <p:nvPr/>
              </p:nvPicPr>
              <p:blipFill>
                <a:blip r:embed="rId41"/>
                <a:stretch>
                  <a:fillRect/>
                </a:stretch>
              </p:blipFill>
              <p:spPr>
                <a:xfrm>
                  <a:off x="5009322" y="5954885"/>
                  <a:ext cx="192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5" name="Freihand 184">
                  <a:extLst>
                    <a:ext uri="{FF2B5EF4-FFF2-40B4-BE49-F238E27FC236}">
                      <a16:creationId xmlns:a16="http://schemas.microsoft.com/office/drawing/2014/main" id="{1AD28568-26B8-4D3D-9207-28B8F6720286}"/>
                    </a:ext>
                  </a:extLst>
                </p14:cNvPr>
                <p14:cNvContentPartPr/>
                <p14:nvPr/>
              </p14:nvContentPartPr>
              <p14:xfrm>
                <a:off x="5205162" y="6033725"/>
                <a:ext cx="199080" cy="77760"/>
              </p14:xfrm>
            </p:contentPart>
          </mc:Choice>
          <mc:Fallback>
            <p:pic>
              <p:nvPicPr>
                <p:cNvPr id="185" name="Freihand 184">
                  <a:extLst>
                    <a:ext uri="{FF2B5EF4-FFF2-40B4-BE49-F238E27FC236}">
                      <a16:creationId xmlns:a16="http://schemas.microsoft.com/office/drawing/2014/main" id="{1AD28568-26B8-4D3D-9207-28B8F6720286}"/>
                    </a:ext>
                  </a:extLst>
                </p:cNvPr>
                <p:cNvPicPr/>
                <p:nvPr/>
              </p:nvPicPr>
              <p:blipFill>
                <a:blip r:embed="rId43"/>
                <a:stretch>
                  <a:fillRect/>
                </a:stretch>
              </p:blipFill>
              <p:spPr>
                <a:xfrm>
                  <a:off x="5200842" y="6029405"/>
                  <a:ext cx="207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6" name="Freihand 185">
                  <a:extLst>
                    <a:ext uri="{FF2B5EF4-FFF2-40B4-BE49-F238E27FC236}">
                      <a16:creationId xmlns:a16="http://schemas.microsoft.com/office/drawing/2014/main" id="{D4B249C5-92AE-4042-B8B1-88B5EFD25F55}"/>
                    </a:ext>
                  </a:extLst>
                </p14:cNvPr>
                <p14:cNvContentPartPr/>
                <p14:nvPr/>
              </p14:nvContentPartPr>
              <p14:xfrm>
                <a:off x="5407842" y="5968565"/>
                <a:ext cx="29160" cy="35640"/>
              </p14:xfrm>
            </p:contentPart>
          </mc:Choice>
          <mc:Fallback>
            <p:pic>
              <p:nvPicPr>
                <p:cNvPr id="186" name="Freihand 185">
                  <a:extLst>
                    <a:ext uri="{FF2B5EF4-FFF2-40B4-BE49-F238E27FC236}">
                      <a16:creationId xmlns:a16="http://schemas.microsoft.com/office/drawing/2014/main" id="{D4B249C5-92AE-4042-B8B1-88B5EFD25F55}"/>
                    </a:ext>
                  </a:extLst>
                </p:cNvPr>
                <p:cNvPicPr/>
                <p:nvPr/>
              </p:nvPicPr>
              <p:blipFill>
                <a:blip r:embed="rId45"/>
                <a:stretch>
                  <a:fillRect/>
                </a:stretch>
              </p:blipFill>
              <p:spPr>
                <a:xfrm>
                  <a:off x="5403522" y="5964245"/>
                  <a:ext cx="37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7" name="Freihand 186">
                  <a:extLst>
                    <a:ext uri="{FF2B5EF4-FFF2-40B4-BE49-F238E27FC236}">
                      <a16:creationId xmlns:a16="http://schemas.microsoft.com/office/drawing/2014/main" id="{8857FBA7-29EE-438A-AF68-7D2603E1E6DF}"/>
                    </a:ext>
                  </a:extLst>
                </p14:cNvPr>
                <p14:cNvContentPartPr/>
                <p14:nvPr/>
              </p14:nvContentPartPr>
              <p14:xfrm>
                <a:off x="5423322" y="6021845"/>
                <a:ext cx="73440" cy="82080"/>
              </p14:xfrm>
            </p:contentPart>
          </mc:Choice>
          <mc:Fallback>
            <p:pic>
              <p:nvPicPr>
                <p:cNvPr id="187" name="Freihand 186">
                  <a:extLst>
                    <a:ext uri="{FF2B5EF4-FFF2-40B4-BE49-F238E27FC236}">
                      <a16:creationId xmlns:a16="http://schemas.microsoft.com/office/drawing/2014/main" id="{8857FBA7-29EE-438A-AF68-7D2603E1E6DF}"/>
                    </a:ext>
                  </a:extLst>
                </p:cNvPr>
                <p:cNvPicPr/>
                <p:nvPr/>
              </p:nvPicPr>
              <p:blipFill>
                <a:blip r:embed="rId47"/>
                <a:stretch>
                  <a:fillRect/>
                </a:stretch>
              </p:blipFill>
              <p:spPr>
                <a:xfrm>
                  <a:off x="5419002" y="6017525"/>
                  <a:ext cx="82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8" name="Freihand 187">
                  <a:extLst>
                    <a:ext uri="{FF2B5EF4-FFF2-40B4-BE49-F238E27FC236}">
                      <a16:creationId xmlns:a16="http://schemas.microsoft.com/office/drawing/2014/main" id="{9F5B6CAD-E43D-4B15-A3AE-93373604C382}"/>
                    </a:ext>
                  </a:extLst>
                </p14:cNvPr>
                <p14:cNvContentPartPr/>
                <p14:nvPr/>
              </p14:nvContentPartPr>
              <p14:xfrm>
                <a:off x="5537802" y="6043805"/>
                <a:ext cx="175680" cy="66600"/>
              </p14:xfrm>
            </p:contentPart>
          </mc:Choice>
          <mc:Fallback>
            <p:pic>
              <p:nvPicPr>
                <p:cNvPr id="188" name="Freihand 187">
                  <a:extLst>
                    <a:ext uri="{FF2B5EF4-FFF2-40B4-BE49-F238E27FC236}">
                      <a16:creationId xmlns:a16="http://schemas.microsoft.com/office/drawing/2014/main" id="{9F5B6CAD-E43D-4B15-A3AE-93373604C382}"/>
                    </a:ext>
                  </a:extLst>
                </p:cNvPr>
                <p:cNvPicPr/>
                <p:nvPr/>
              </p:nvPicPr>
              <p:blipFill>
                <a:blip r:embed="rId49"/>
                <a:stretch>
                  <a:fillRect/>
                </a:stretch>
              </p:blipFill>
              <p:spPr>
                <a:xfrm>
                  <a:off x="5533482" y="6039485"/>
                  <a:ext cx="184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9" name="Freihand 188">
                  <a:extLst>
                    <a:ext uri="{FF2B5EF4-FFF2-40B4-BE49-F238E27FC236}">
                      <a16:creationId xmlns:a16="http://schemas.microsoft.com/office/drawing/2014/main" id="{9D964922-02B2-417D-8D14-C9A081D0B680}"/>
                    </a:ext>
                  </a:extLst>
                </p14:cNvPr>
                <p14:cNvContentPartPr/>
                <p14:nvPr/>
              </p14:nvContentPartPr>
              <p14:xfrm>
                <a:off x="5757042" y="6026525"/>
                <a:ext cx="77400" cy="77400"/>
              </p14:xfrm>
            </p:contentPart>
          </mc:Choice>
          <mc:Fallback>
            <p:pic>
              <p:nvPicPr>
                <p:cNvPr id="189" name="Freihand 188">
                  <a:extLst>
                    <a:ext uri="{FF2B5EF4-FFF2-40B4-BE49-F238E27FC236}">
                      <a16:creationId xmlns:a16="http://schemas.microsoft.com/office/drawing/2014/main" id="{9D964922-02B2-417D-8D14-C9A081D0B680}"/>
                    </a:ext>
                  </a:extLst>
                </p:cNvPr>
                <p:cNvPicPr/>
                <p:nvPr/>
              </p:nvPicPr>
              <p:blipFill>
                <a:blip r:embed="rId51"/>
                <a:stretch>
                  <a:fillRect/>
                </a:stretch>
              </p:blipFill>
              <p:spPr>
                <a:xfrm>
                  <a:off x="5752722" y="6022205"/>
                  <a:ext cx="86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0" name="Freihand 189">
                  <a:extLst>
                    <a:ext uri="{FF2B5EF4-FFF2-40B4-BE49-F238E27FC236}">
                      <a16:creationId xmlns:a16="http://schemas.microsoft.com/office/drawing/2014/main" id="{255EC68D-35FC-44B3-8F41-04C0596B5F05}"/>
                    </a:ext>
                  </a:extLst>
                </p14:cNvPr>
                <p14:cNvContentPartPr/>
                <p14:nvPr/>
              </p14:nvContentPartPr>
              <p14:xfrm>
                <a:off x="5867922" y="6030845"/>
                <a:ext cx="92880" cy="69480"/>
              </p14:xfrm>
            </p:contentPart>
          </mc:Choice>
          <mc:Fallback>
            <p:pic>
              <p:nvPicPr>
                <p:cNvPr id="190" name="Freihand 189">
                  <a:extLst>
                    <a:ext uri="{FF2B5EF4-FFF2-40B4-BE49-F238E27FC236}">
                      <a16:creationId xmlns:a16="http://schemas.microsoft.com/office/drawing/2014/main" id="{255EC68D-35FC-44B3-8F41-04C0596B5F05}"/>
                    </a:ext>
                  </a:extLst>
                </p:cNvPr>
                <p:cNvPicPr/>
                <p:nvPr/>
              </p:nvPicPr>
              <p:blipFill>
                <a:blip r:embed="rId53"/>
                <a:stretch>
                  <a:fillRect/>
                </a:stretch>
              </p:blipFill>
              <p:spPr>
                <a:xfrm>
                  <a:off x="5863602" y="6026525"/>
                  <a:ext cx="101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1" name="Freihand 190">
                  <a:extLst>
                    <a:ext uri="{FF2B5EF4-FFF2-40B4-BE49-F238E27FC236}">
                      <a16:creationId xmlns:a16="http://schemas.microsoft.com/office/drawing/2014/main" id="{E9EE44C0-86E9-4FC5-9890-A9E786172C40}"/>
                    </a:ext>
                  </a:extLst>
                </p14:cNvPr>
                <p14:cNvContentPartPr/>
                <p14:nvPr/>
              </p14:nvContentPartPr>
              <p14:xfrm>
                <a:off x="5954322" y="5927525"/>
                <a:ext cx="78480" cy="158760"/>
              </p14:xfrm>
            </p:contentPart>
          </mc:Choice>
          <mc:Fallback>
            <p:pic>
              <p:nvPicPr>
                <p:cNvPr id="191" name="Freihand 190">
                  <a:extLst>
                    <a:ext uri="{FF2B5EF4-FFF2-40B4-BE49-F238E27FC236}">
                      <a16:creationId xmlns:a16="http://schemas.microsoft.com/office/drawing/2014/main" id="{E9EE44C0-86E9-4FC5-9890-A9E786172C40}"/>
                    </a:ext>
                  </a:extLst>
                </p:cNvPr>
                <p:cNvPicPr/>
                <p:nvPr/>
              </p:nvPicPr>
              <p:blipFill>
                <a:blip r:embed="rId55"/>
                <a:stretch>
                  <a:fillRect/>
                </a:stretch>
              </p:blipFill>
              <p:spPr>
                <a:xfrm>
                  <a:off x="5950002" y="5923205"/>
                  <a:ext cx="87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2" name="Freihand 191">
                  <a:extLst>
                    <a:ext uri="{FF2B5EF4-FFF2-40B4-BE49-F238E27FC236}">
                      <a16:creationId xmlns:a16="http://schemas.microsoft.com/office/drawing/2014/main" id="{7F672388-0F05-4638-A354-25875B52A5DC}"/>
                    </a:ext>
                  </a:extLst>
                </p14:cNvPr>
                <p14:cNvContentPartPr/>
                <p14:nvPr/>
              </p14:nvContentPartPr>
              <p14:xfrm>
                <a:off x="6069162" y="6044165"/>
                <a:ext cx="307800" cy="79560"/>
              </p14:xfrm>
            </p:contentPart>
          </mc:Choice>
          <mc:Fallback>
            <p:pic>
              <p:nvPicPr>
                <p:cNvPr id="192" name="Freihand 191">
                  <a:extLst>
                    <a:ext uri="{FF2B5EF4-FFF2-40B4-BE49-F238E27FC236}">
                      <a16:creationId xmlns:a16="http://schemas.microsoft.com/office/drawing/2014/main" id="{7F672388-0F05-4638-A354-25875B52A5DC}"/>
                    </a:ext>
                  </a:extLst>
                </p:cNvPr>
                <p:cNvPicPr/>
                <p:nvPr/>
              </p:nvPicPr>
              <p:blipFill>
                <a:blip r:embed="rId57"/>
                <a:stretch>
                  <a:fillRect/>
                </a:stretch>
              </p:blipFill>
              <p:spPr>
                <a:xfrm>
                  <a:off x="6064842" y="6039845"/>
                  <a:ext cx="316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3" name="Freihand 192">
                  <a:extLst>
                    <a:ext uri="{FF2B5EF4-FFF2-40B4-BE49-F238E27FC236}">
                      <a16:creationId xmlns:a16="http://schemas.microsoft.com/office/drawing/2014/main" id="{2ECB5CE9-01AC-4672-897C-97CD3728471A}"/>
                    </a:ext>
                  </a:extLst>
                </p14:cNvPr>
                <p14:cNvContentPartPr/>
                <p14:nvPr/>
              </p14:nvContentPartPr>
              <p14:xfrm>
                <a:off x="6387762" y="6001685"/>
                <a:ext cx="13680" cy="28080"/>
              </p14:xfrm>
            </p:contentPart>
          </mc:Choice>
          <mc:Fallback>
            <p:pic>
              <p:nvPicPr>
                <p:cNvPr id="193" name="Freihand 192">
                  <a:extLst>
                    <a:ext uri="{FF2B5EF4-FFF2-40B4-BE49-F238E27FC236}">
                      <a16:creationId xmlns:a16="http://schemas.microsoft.com/office/drawing/2014/main" id="{2ECB5CE9-01AC-4672-897C-97CD3728471A}"/>
                    </a:ext>
                  </a:extLst>
                </p:cNvPr>
                <p:cNvPicPr/>
                <p:nvPr/>
              </p:nvPicPr>
              <p:blipFill>
                <a:blip r:embed="rId59"/>
                <a:stretch>
                  <a:fillRect/>
                </a:stretch>
              </p:blipFill>
              <p:spPr>
                <a:xfrm>
                  <a:off x="6383442" y="5997365"/>
                  <a:ext cx="22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94" name="Freihand 193">
                  <a:extLst>
                    <a:ext uri="{FF2B5EF4-FFF2-40B4-BE49-F238E27FC236}">
                      <a16:creationId xmlns:a16="http://schemas.microsoft.com/office/drawing/2014/main" id="{1CFFD6F9-0597-4CE7-804E-E4840DACD0CE}"/>
                    </a:ext>
                  </a:extLst>
                </p14:cNvPr>
                <p14:cNvContentPartPr/>
                <p14:nvPr/>
              </p14:nvContentPartPr>
              <p14:xfrm>
                <a:off x="6402882" y="6052445"/>
                <a:ext cx="68400" cy="65880"/>
              </p14:xfrm>
            </p:contentPart>
          </mc:Choice>
          <mc:Fallback>
            <p:pic>
              <p:nvPicPr>
                <p:cNvPr id="194" name="Freihand 193">
                  <a:extLst>
                    <a:ext uri="{FF2B5EF4-FFF2-40B4-BE49-F238E27FC236}">
                      <a16:creationId xmlns:a16="http://schemas.microsoft.com/office/drawing/2014/main" id="{1CFFD6F9-0597-4CE7-804E-E4840DACD0CE}"/>
                    </a:ext>
                  </a:extLst>
                </p:cNvPr>
                <p:cNvPicPr/>
                <p:nvPr/>
              </p:nvPicPr>
              <p:blipFill>
                <a:blip r:embed="rId61"/>
                <a:stretch>
                  <a:fillRect/>
                </a:stretch>
              </p:blipFill>
              <p:spPr>
                <a:xfrm>
                  <a:off x="6398562" y="6048125"/>
                  <a:ext cx="77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95" name="Freihand 194">
                  <a:extLst>
                    <a:ext uri="{FF2B5EF4-FFF2-40B4-BE49-F238E27FC236}">
                      <a16:creationId xmlns:a16="http://schemas.microsoft.com/office/drawing/2014/main" id="{EAECB4D1-8714-468C-8E65-FDC2C7A90EDC}"/>
                    </a:ext>
                  </a:extLst>
                </p14:cNvPr>
                <p14:cNvContentPartPr/>
                <p14:nvPr/>
              </p14:nvContentPartPr>
              <p14:xfrm>
                <a:off x="6506922" y="6043445"/>
                <a:ext cx="299880" cy="65880"/>
              </p14:xfrm>
            </p:contentPart>
          </mc:Choice>
          <mc:Fallback>
            <p:pic>
              <p:nvPicPr>
                <p:cNvPr id="195" name="Freihand 194">
                  <a:extLst>
                    <a:ext uri="{FF2B5EF4-FFF2-40B4-BE49-F238E27FC236}">
                      <a16:creationId xmlns:a16="http://schemas.microsoft.com/office/drawing/2014/main" id="{EAECB4D1-8714-468C-8E65-FDC2C7A90EDC}"/>
                    </a:ext>
                  </a:extLst>
                </p:cNvPr>
                <p:cNvPicPr/>
                <p:nvPr/>
              </p:nvPicPr>
              <p:blipFill>
                <a:blip r:embed="rId63"/>
                <a:stretch>
                  <a:fillRect/>
                </a:stretch>
              </p:blipFill>
              <p:spPr>
                <a:xfrm>
                  <a:off x="6502602" y="6039125"/>
                  <a:ext cx="308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6" name="Freihand 195">
                  <a:extLst>
                    <a:ext uri="{FF2B5EF4-FFF2-40B4-BE49-F238E27FC236}">
                      <a16:creationId xmlns:a16="http://schemas.microsoft.com/office/drawing/2014/main" id="{DD97A4D0-5CE5-45A9-B786-BAEC3A0946AA}"/>
                    </a:ext>
                  </a:extLst>
                </p14:cNvPr>
                <p14:cNvContentPartPr/>
                <p14:nvPr/>
              </p14:nvContentPartPr>
              <p14:xfrm>
                <a:off x="6841722" y="6030485"/>
                <a:ext cx="76320" cy="55800"/>
              </p14:xfrm>
            </p:contentPart>
          </mc:Choice>
          <mc:Fallback>
            <p:pic>
              <p:nvPicPr>
                <p:cNvPr id="196" name="Freihand 195">
                  <a:extLst>
                    <a:ext uri="{FF2B5EF4-FFF2-40B4-BE49-F238E27FC236}">
                      <a16:creationId xmlns:a16="http://schemas.microsoft.com/office/drawing/2014/main" id="{DD97A4D0-5CE5-45A9-B786-BAEC3A0946AA}"/>
                    </a:ext>
                  </a:extLst>
                </p:cNvPr>
                <p:cNvPicPr/>
                <p:nvPr/>
              </p:nvPicPr>
              <p:blipFill>
                <a:blip r:embed="rId65"/>
                <a:stretch>
                  <a:fillRect/>
                </a:stretch>
              </p:blipFill>
              <p:spPr>
                <a:xfrm>
                  <a:off x="6837402" y="6026165"/>
                  <a:ext cx="84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98" name="Freihand 197">
                  <a:extLst>
                    <a:ext uri="{FF2B5EF4-FFF2-40B4-BE49-F238E27FC236}">
                      <a16:creationId xmlns:a16="http://schemas.microsoft.com/office/drawing/2014/main" id="{9879E433-0ADC-4EAA-9483-26C8AFA7CD53}"/>
                    </a:ext>
                  </a:extLst>
                </p14:cNvPr>
                <p14:cNvContentPartPr/>
                <p14:nvPr/>
              </p14:nvContentPartPr>
              <p14:xfrm>
                <a:off x="7067082" y="5871005"/>
                <a:ext cx="32760" cy="181440"/>
              </p14:xfrm>
            </p:contentPart>
          </mc:Choice>
          <mc:Fallback>
            <p:pic>
              <p:nvPicPr>
                <p:cNvPr id="198" name="Freihand 197">
                  <a:extLst>
                    <a:ext uri="{FF2B5EF4-FFF2-40B4-BE49-F238E27FC236}">
                      <a16:creationId xmlns:a16="http://schemas.microsoft.com/office/drawing/2014/main" id="{9879E433-0ADC-4EAA-9483-26C8AFA7CD53}"/>
                    </a:ext>
                  </a:extLst>
                </p:cNvPr>
                <p:cNvPicPr/>
                <p:nvPr/>
              </p:nvPicPr>
              <p:blipFill>
                <a:blip r:embed="rId67"/>
                <a:stretch>
                  <a:fillRect/>
                </a:stretch>
              </p:blipFill>
              <p:spPr>
                <a:xfrm>
                  <a:off x="7062762" y="5866685"/>
                  <a:ext cx="41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9" name="Freihand 198">
                  <a:extLst>
                    <a:ext uri="{FF2B5EF4-FFF2-40B4-BE49-F238E27FC236}">
                      <a16:creationId xmlns:a16="http://schemas.microsoft.com/office/drawing/2014/main" id="{2089AD5E-D502-4254-886A-47A900BA1862}"/>
                    </a:ext>
                  </a:extLst>
                </p14:cNvPr>
                <p14:cNvContentPartPr/>
                <p14:nvPr/>
              </p14:nvContentPartPr>
              <p14:xfrm>
                <a:off x="7098762" y="6119405"/>
                <a:ext cx="360" cy="360"/>
              </p14:xfrm>
            </p:contentPart>
          </mc:Choice>
          <mc:Fallback>
            <p:pic>
              <p:nvPicPr>
                <p:cNvPr id="199" name="Freihand 198">
                  <a:extLst>
                    <a:ext uri="{FF2B5EF4-FFF2-40B4-BE49-F238E27FC236}">
                      <a16:creationId xmlns:a16="http://schemas.microsoft.com/office/drawing/2014/main" id="{2089AD5E-D502-4254-886A-47A900BA1862}"/>
                    </a:ext>
                  </a:extLst>
                </p:cNvPr>
                <p:cNvPicPr/>
                <p:nvPr/>
              </p:nvPicPr>
              <p:blipFill>
                <a:blip r:embed="rId69"/>
                <a:stretch>
                  <a:fillRect/>
                </a:stretch>
              </p:blipFill>
              <p:spPr>
                <a:xfrm>
                  <a:off x="7094442" y="6115085"/>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200" name="Freihand 199">
                <a:extLst>
                  <a:ext uri="{FF2B5EF4-FFF2-40B4-BE49-F238E27FC236}">
                    <a16:creationId xmlns:a16="http://schemas.microsoft.com/office/drawing/2014/main" id="{54D4F86B-738E-4D96-9C6D-D22CA281C53E}"/>
                  </a:ext>
                </a:extLst>
              </p14:cNvPr>
              <p14:cNvContentPartPr/>
              <p14:nvPr/>
            </p14:nvContentPartPr>
            <p14:xfrm>
              <a:off x="5034162" y="6249725"/>
              <a:ext cx="1998000" cy="49320"/>
            </p14:xfrm>
          </p:contentPart>
        </mc:Choice>
        <mc:Fallback>
          <p:pic>
            <p:nvPicPr>
              <p:cNvPr id="200" name="Freihand 199">
                <a:extLst>
                  <a:ext uri="{FF2B5EF4-FFF2-40B4-BE49-F238E27FC236}">
                    <a16:creationId xmlns:a16="http://schemas.microsoft.com/office/drawing/2014/main" id="{54D4F86B-738E-4D96-9C6D-D22CA281C53E}"/>
                  </a:ext>
                </a:extLst>
              </p:cNvPr>
              <p:cNvPicPr/>
              <p:nvPr/>
            </p:nvPicPr>
            <p:blipFill>
              <a:blip r:embed="rId71"/>
              <a:stretch>
                <a:fillRect/>
              </a:stretch>
            </p:blipFill>
            <p:spPr>
              <a:xfrm>
                <a:off x="5029842" y="6245405"/>
                <a:ext cx="2006640" cy="57960"/>
              </a:xfrm>
              <a:prstGeom prst="rect">
                <a:avLst/>
              </a:prstGeom>
            </p:spPr>
          </p:pic>
        </mc:Fallback>
      </mc:AlternateContent>
      <p:grpSp>
        <p:nvGrpSpPr>
          <p:cNvPr id="234" name="Gruppieren 233">
            <a:extLst>
              <a:ext uri="{FF2B5EF4-FFF2-40B4-BE49-F238E27FC236}">
                <a16:creationId xmlns:a16="http://schemas.microsoft.com/office/drawing/2014/main" id="{5C3B9546-6505-4DAE-AC26-F2813F19E712}"/>
              </a:ext>
            </a:extLst>
          </p:cNvPr>
          <p:cNvGrpSpPr/>
          <p:nvPr/>
        </p:nvGrpSpPr>
        <p:grpSpPr>
          <a:xfrm>
            <a:off x="4501362" y="4497965"/>
            <a:ext cx="1320120" cy="379800"/>
            <a:chOff x="4501362" y="4497965"/>
            <a:chExt cx="1320120" cy="379800"/>
          </a:xfrm>
        </p:grpSpPr>
        <mc:AlternateContent xmlns:mc="http://schemas.openxmlformats.org/markup-compatibility/2006">
          <mc:Choice xmlns:p14="http://schemas.microsoft.com/office/powerpoint/2010/main" Requires="p14">
            <p:contentPart p14:bwMode="auto" r:id="rId72">
              <p14:nvContentPartPr>
                <p14:cNvPr id="202" name="Freihand 201">
                  <a:extLst>
                    <a:ext uri="{FF2B5EF4-FFF2-40B4-BE49-F238E27FC236}">
                      <a16:creationId xmlns:a16="http://schemas.microsoft.com/office/drawing/2014/main" id="{AE879BE0-F100-4686-89CF-E96066F6A270}"/>
                    </a:ext>
                  </a:extLst>
                </p14:cNvPr>
                <p14:cNvContentPartPr/>
                <p14:nvPr/>
              </p14:nvContentPartPr>
              <p14:xfrm>
                <a:off x="4879362" y="4697405"/>
                <a:ext cx="158040" cy="111240"/>
              </p14:xfrm>
            </p:contentPart>
          </mc:Choice>
          <mc:Fallback>
            <p:pic>
              <p:nvPicPr>
                <p:cNvPr id="202" name="Freihand 201">
                  <a:extLst>
                    <a:ext uri="{FF2B5EF4-FFF2-40B4-BE49-F238E27FC236}">
                      <a16:creationId xmlns:a16="http://schemas.microsoft.com/office/drawing/2014/main" id="{AE879BE0-F100-4686-89CF-E96066F6A270}"/>
                    </a:ext>
                  </a:extLst>
                </p:cNvPr>
                <p:cNvPicPr/>
                <p:nvPr/>
              </p:nvPicPr>
              <p:blipFill>
                <a:blip r:embed="rId73"/>
                <a:stretch>
                  <a:fillRect/>
                </a:stretch>
              </p:blipFill>
              <p:spPr>
                <a:xfrm>
                  <a:off x="4875042" y="4693085"/>
                  <a:ext cx="166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03" name="Freihand 202">
                  <a:extLst>
                    <a:ext uri="{FF2B5EF4-FFF2-40B4-BE49-F238E27FC236}">
                      <a16:creationId xmlns:a16="http://schemas.microsoft.com/office/drawing/2014/main" id="{B3F536DE-607A-4101-AD37-D213149064BF}"/>
                    </a:ext>
                  </a:extLst>
                </p14:cNvPr>
                <p14:cNvContentPartPr/>
                <p14:nvPr/>
              </p14:nvContentPartPr>
              <p14:xfrm>
                <a:off x="5082402" y="4630805"/>
                <a:ext cx="60840" cy="177120"/>
              </p14:xfrm>
            </p:contentPart>
          </mc:Choice>
          <mc:Fallback>
            <p:pic>
              <p:nvPicPr>
                <p:cNvPr id="203" name="Freihand 202">
                  <a:extLst>
                    <a:ext uri="{FF2B5EF4-FFF2-40B4-BE49-F238E27FC236}">
                      <a16:creationId xmlns:a16="http://schemas.microsoft.com/office/drawing/2014/main" id="{B3F536DE-607A-4101-AD37-D213149064BF}"/>
                    </a:ext>
                  </a:extLst>
                </p:cNvPr>
                <p:cNvPicPr/>
                <p:nvPr/>
              </p:nvPicPr>
              <p:blipFill>
                <a:blip r:embed="rId75"/>
                <a:stretch>
                  <a:fillRect/>
                </a:stretch>
              </p:blipFill>
              <p:spPr>
                <a:xfrm>
                  <a:off x="5078082" y="4626485"/>
                  <a:ext cx="69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4" name="Freihand 203">
                  <a:extLst>
                    <a:ext uri="{FF2B5EF4-FFF2-40B4-BE49-F238E27FC236}">
                      <a16:creationId xmlns:a16="http://schemas.microsoft.com/office/drawing/2014/main" id="{00A03F43-8FF6-4923-A6F2-BBE242D35C92}"/>
                    </a:ext>
                  </a:extLst>
                </p14:cNvPr>
                <p14:cNvContentPartPr/>
                <p14:nvPr/>
              </p14:nvContentPartPr>
              <p14:xfrm>
                <a:off x="5174202" y="4664645"/>
                <a:ext cx="62280" cy="118800"/>
              </p14:xfrm>
            </p:contentPart>
          </mc:Choice>
          <mc:Fallback>
            <p:pic>
              <p:nvPicPr>
                <p:cNvPr id="204" name="Freihand 203">
                  <a:extLst>
                    <a:ext uri="{FF2B5EF4-FFF2-40B4-BE49-F238E27FC236}">
                      <a16:creationId xmlns:a16="http://schemas.microsoft.com/office/drawing/2014/main" id="{00A03F43-8FF6-4923-A6F2-BBE242D35C92}"/>
                    </a:ext>
                  </a:extLst>
                </p:cNvPr>
                <p:cNvPicPr/>
                <p:nvPr/>
              </p:nvPicPr>
              <p:blipFill>
                <a:blip r:embed="rId77"/>
                <a:stretch>
                  <a:fillRect/>
                </a:stretch>
              </p:blipFill>
              <p:spPr>
                <a:xfrm>
                  <a:off x="5169882" y="4660325"/>
                  <a:ext cx="70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5" name="Freihand 204">
                  <a:extLst>
                    <a:ext uri="{FF2B5EF4-FFF2-40B4-BE49-F238E27FC236}">
                      <a16:creationId xmlns:a16="http://schemas.microsoft.com/office/drawing/2014/main" id="{C5C7E2FE-2F60-4F7B-998A-802937103739}"/>
                    </a:ext>
                  </a:extLst>
                </p14:cNvPr>
                <p14:cNvContentPartPr/>
                <p14:nvPr/>
              </p14:nvContentPartPr>
              <p14:xfrm>
                <a:off x="5175282" y="4687325"/>
                <a:ext cx="102960" cy="83880"/>
              </p14:xfrm>
            </p:contentPart>
          </mc:Choice>
          <mc:Fallback>
            <p:pic>
              <p:nvPicPr>
                <p:cNvPr id="205" name="Freihand 204">
                  <a:extLst>
                    <a:ext uri="{FF2B5EF4-FFF2-40B4-BE49-F238E27FC236}">
                      <a16:creationId xmlns:a16="http://schemas.microsoft.com/office/drawing/2014/main" id="{C5C7E2FE-2F60-4F7B-998A-802937103739}"/>
                    </a:ext>
                  </a:extLst>
                </p:cNvPr>
                <p:cNvPicPr/>
                <p:nvPr/>
              </p:nvPicPr>
              <p:blipFill>
                <a:blip r:embed="rId79"/>
                <a:stretch>
                  <a:fillRect/>
                </a:stretch>
              </p:blipFill>
              <p:spPr>
                <a:xfrm>
                  <a:off x="5170962" y="4683005"/>
                  <a:ext cx="111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06" name="Freihand 205">
                  <a:extLst>
                    <a:ext uri="{FF2B5EF4-FFF2-40B4-BE49-F238E27FC236}">
                      <a16:creationId xmlns:a16="http://schemas.microsoft.com/office/drawing/2014/main" id="{A3119A17-BFE6-48AA-B7FC-91BC70B23986}"/>
                    </a:ext>
                  </a:extLst>
                </p14:cNvPr>
                <p14:cNvContentPartPr/>
                <p14:nvPr/>
              </p14:nvContentPartPr>
              <p14:xfrm>
                <a:off x="5290122" y="4750685"/>
                <a:ext cx="73080" cy="88920"/>
              </p14:xfrm>
            </p:contentPart>
          </mc:Choice>
          <mc:Fallback>
            <p:pic>
              <p:nvPicPr>
                <p:cNvPr id="206" name="Freihand 205">
                  <a:extLst>
                    <a:ext uri="{FF2B5EF4-FFF2-40B4-BE49-F238E27FC236}">
                      <a16:creationId xmlns:a16="http://schemas.microsoft.com/office/drawing/2014/main" id="{A3119A17-BFE6-48AA-B7FC-91BC70B23986}"/>
                    </a:ext>
                  </a:extLst>
                </p:cNvPr>
                <p:cNvPicPr/>
                <p:nvPr/>
              </p:nvPicPr>
              <p:blipFill>
                <a:blip r:embed="rId81"/>
                <a:stretch>
                  <a:fillRect/>
                </a:stretch>
              </p:blipFill>
              <p:spPr>
                <a:xfrm>
                  <a:off x="5285802" y="4746365"/>
                  <a:ext cx="81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7" name="Freihand 206">
                  <a:extLst>
                    <a:ext uri="{FF2B5EF4-FFF2-40B4-BE49-F238E27FC236}">
                      <a16:creationId xmlns:a16="http://schemas.microsoft.com/office/drawing/2014/main" id="{FBEEC1AC-8BF3-4535-938F-0C7DFF3298C4}"/>
                    </a:ext>
                  </a:extLst>
                </p14:cNvPr>
                <p14:cNvContentPartPr/>
                <p14:nvPr/>
              </p14:nvContentPartPr>
              <p14:xfrm>
                <a:off x="5384442" y="4766525"/>
                <a:ext cx="18360" cy="78120"/>
              </p14:xfrm>
            </p:contentPart>
          </mc:Choice>
          <mc:Fallback>
            <p:pic>
              <p:nvPicPr>
                <p:cNvPr id="207" name="Freihand 206">
                  <a:extLst>
                    <a:ext uri="{FF2B5EF4-FFF2-40B4-BE49-F238E27FC236}">
                      <a16:creationId xmlns:a16="http://schemas.microsoft.com/office/drawing/2014/main" id="{FBEEC1AC-8BF3-4535-938F-0C7DFF3298C4}"/>
                    </a:ext>
                  </a:extLst>
                </p:cNvPr>
                <p:cNvPicPr/>
                <p:nvPr/>
              </p:nvPicPr>
              <p:blipFill>
                <a:blip r:embed="rId83"/>
                <a:stretch>
                  <a:fillRect/>
                </a:stretch>
              </p:blipFill>
              <p:spPr>
                <a:xfrm>
                  <a:off x="5380122" y="4762205"/>
                  <a:ext cx="27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08" name="Freihand 207">
                  <a:extLst>
                    <a:ext uri="{FF2B5EF4-FFF2-40B4-BE49-F238E27FC236}">
                      <a16:creationId xmlns:a16="http://schemas.microsoft.com/office/drawing/2014/main" id="{BBE2CD72-65A1-475D-9F35-A4B419EDC691}"/>
                    </a:ext>
                  </a:extLst>
                </p14:cNvPr>
                <p14:cNvContentPartPr/>
                <p14:nvPr/>
              </p14:nvContentPartPr>
              <p14:xfrm>
                <a:off x="5456802" y="4652405"/>
                <a:ext cx="84960" cy="129960"/>
              </p14:xfrm>
            </p:contentPart>
          </mc:Choice>
          <mc:Fallback>
            <p:pic>
              <p:nvPicPr>
                <p:cNvPr id="208" name="Freihand 207">
                  <a:extLst>
                    <a:ext uri="{FF2B5EF4-FFF2-40B4-BE49-F238E27FC236}">
                      <a16:creationId xmlns:a16="http://schemas.microsoft.com/office/drawing/2014/main" id="{BBE2CD72-65A1-475D-9F35-A4B419EDC691}"/>
                    </a:ext>
                  </a:extLst>
                </p:cNvPr>
                <p:cNvPicPr/>
                <p:nvPr/>
              </p:nvPicPr>
              <p:blipFill>
                <a:blip r:embed="rId85"/>
                <a:stretch>
                  <a:fillRect/>
                </a:stretch>
              </p:blipFill>
              <p:spPr>
                <a:xfrm>
                  <a:off x="5452482" y="4648085"/>
                  <a:ext cx="93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09" name="Freihand 208">
                  <a:extLst>
                    <a:ext uri="{FF2B5EF4-FFF2-40B4-BE49-F238E27FC236}">
                      <a16:creationId xmlns:a16="http://schemas.microsoft.com/office/drawing/2014/main" id="{B01BC703-F4C8-4C58-8295-0539D876B46E}"/>
                    </a:ext>
                  </a:extLst>
                </p14:cNvPr>
                <p14:cNvContentPartPr/>
                <p14:nvPr/>
              </p14:nvContentPartPr>
              <p14:xfrm>
                <a:off x="5565882" y="4707485"/>
                <a:ext cx="83160" cy="106920"/>
              </p14:xfrm>
            </p:contentPart>
          </mc:Choice>
          <mc:Fallback>
            <p:pic>
              <p:nvPicPr>
                <p:cNvPr id="209" name="Freihand 208">
                  <a:extLst>
                    <a:ext uri="{FF2B5EF4-FFF2-40B4-BE49-F238E27FC236}">
                      <a16:creationId xmlns:a16="http://schemas.microsoft.com/office/drawing/2014/main" id="{B01BC703-F4C8-4C58-8295-0539D876B46E}"/>
                    </a:ext>
                  </a:extLst>
                </p:cNvPr>
                <p:cNvPicPr/>
                <p:nvPr/>
              </p:nvPicPr>
              <p:blipFill>
                <a:blip r:embed="rId87"/>
                <a:stretch>
                  <a:fillRect/>
                </a:stretch>
              </p:blipFill>
              <p:spPr>
                <a:xfrm>
                  <a:off x="5561562" y="4703165"/>
                  <a:ext cx="91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0" name="Freihand 209">
                  <a:extLst>
                    <a:ext uri="{FF2B5EF4-FFF2-40B4-BE49-F238E27FC236}">
                      <a16:creationId xmlns:a16="http://schemas.microsoft.com/office/drawing/2014/main" id="{C0F4ED4B-9347-4D43-A361-3ED296E7AA39}"/>
                    </a:ext>
                  </a:extLst>
                </p14:cNvPr>
                <p14:cNvContentPartPr/>
                <p14:nvPr/>
              </p14:nvContentPartPr>
              <p14:xfrm>
                <a:off x="5639682" y="4576805"/>
                <a:ext cx="74880" cy="247320"/>
              </p14:xfrm>
            </p:contentPart>
          </mc:Choice>
          <mc:Fallback>
            <p:pic>
              <p:nvPicPr>
                <p:cNvPr id="210" name="Freihand 209">
                  <a:extLst>
                    <a:ext uri="{FF2B5EF4-FFF2-40B4-BE49-F238E27FC236}">
                      <a16:creationId xmlns:a16="http://schemas.microsoft.com/office/drawing/2014/main" id="{C0F4ED4B-9347-4D43-A361-3ED296E7AA39}"/>
                    </a:ext>
                  </a:extLst>
                </p:cNvPr>
                <p:cNvPicPr/>
                <p:nvPr/>
              </p:nvPicPr>
              <p:blipFill>
                <a:blip r:embed="rId89"/>
                <a:stretch>
                  <a:fillRect/>
                </a:stretch>
              </p:blipFill>
              <p:spPr>
                <a:xfrm>
                  <a:off x="5635362" y="4572485"/>
                  <a:ext cx="835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2" name="Freihand 211">
                  <a:extLst>
                    <a:ext uri="{FF2B5EF4-FFF2-40B4-BE49-F238E27FC236}">
                      <a16:creationId xmlns:a16="http://schemas.microsoft.com/office/drawing/2014/main" id="{B506EF70-2BFC-4C38-A6EC-D52DE9F5D02F}"/>
                    </a:ext>
                  </a:extLst>
                </p14:cNvPr>
                <p14:cNvContentPartPr/>
                <p14:nvPr/>
              </p14:nvContentPartPr>
              <p14:xfrm>
                <a:off x="4501362" y="4519565"/>
                <a:ext cx="154440" cy="97560"/>
              </p14:xfrm>
            </p:contentPart>
          </mc:Choice>
          <mc:Fallback>
            <p:pic>
              <p:nvPicPr>
                <p:cNvPr id="212" name="Freihand 211">
                  <a:extLst>
                    <a:ext uri="{FF2B5EF4-FFF2-40B4-BE49-F238E27FC236}">
                      <a16:creationId xmlns:a16="http://schemas.microsoft.com/office/drawing/2014/main" id="{B506EF70-2BFC-4C38-A6EC-D52DE9F5D02F}"/>
                    </a:ext>
                  </a:extLst>
                </p:cNvPr>
                <p:cNvPicPr/>
                <p:nvPr/>
              </p:nvPicPr>
              <p:blipFill>
                <a:blip r:embed="rId91"/>
                <a:stretch>
                  <a:fillRect/>
                </a:stretch>
              </p:blipFill>
              <p:spPr>
                <a:xfrm>
                  <a:off x="4497042" y="4515245"/>
                  <a:ext cx="163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3" name="Freihand 212">
                  <a:extLst>
                    <a:ext uri="{FF2B5EF4-FFF2-40B4-BE49-F238E27FC236}">
                      <a16:creationId xmlns:a16="http://schemas.microsoft.com/office/drawing/2014/main" id="{FA94ABFB-E9E8-4FCF-8AF1-565A3A5BD64A}"/>
                    </a:ext>
                  </a:extLst>
                </p14:cNvPr>
                <p14:cNvContentPartPr/>
                <p14:nvPr/>
              </p14:nvContentPartPr>
              <p14:xfrm>
                <a:off x="4661922" y="4520645"/>
                <a:ext cx="78840" cy="64800"/>
              </p14:xfrm>
            </p:contentPart>
          </mc:Choice>
          <mc:Fallback>
            <p:pic>
              <p:nvPicPr>
                <p:cNvPr id="213" name="Freihand 212">
                  <a:extLst>
                    <a:ext uri="{FF2B5EF4-FFF2-40B4-BE49-F238E27FC236}">
                      <a16:creationId xmlns:a16="http://schemas.microsoft.com/office/drawing/2014/main" id="{FA94ABFB-E9E8-4FCF-8AF1-565A3A5BD64A}"/>
                    </a:ext>
                  </a:extLst>
                </p:cNvPr>
                <p:cNvPicPr/>
                <p:nvPr/>
              </p:nvPicPr>
              <p:blipFill>
                <a:blip r:embed="rId93"/>
                <a:stretch>
                  <a:fillRect/>
                </a:stretch>
              </p:blipFill>
              <p:spPr>
                <a:xfrm>
                  <a:off x="4657602" y="4516325"/>
                  <a:ext cx="87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4" name="Freihand 213">
                  <a:extLst>
                    <a:ext uri="{FF2B5EF4-FFF2-40B4-BE49-F238E27FC236}">
                      <a16:creationId xmlns:a16="http://schemas.microsoft.com/office/drawing/2014/main" id="{D3858EFE-A566-408A-BE1C-55FC894FB237}"/>
                    </a:ext>
                  </a:extLst>
                </p14:cNvPr>
                <p14:cNvContentPartPr/>
                <p14:nvPr/>
              </p14:nvContentPartPr>
              <p14:xfrm>
                <a:off x="4733922" y="4497965"/>
                <a:ext cx="97200" cy="93240"/>
              </p14:xfrm>
            </p:contentPart>
          </mc:Choice>
          <mc:Fallback>
            <p:pic>
              <p:nvPicPr>
                <p:cNvPr id="214" name="Freihand 213">
                  <a:extLst>
                    <a:ext uri="{FF2B5EF4-FFF2-40B4-BE49-F238E27FC236}">
                      <a16:creationId xmlns:a16="http://schemas.microsoft.com/office/drawing/2014/main" id="{D3858EFE-A566-408A-BE1C-55FC894FB237}"/>
                    </a:ext>
                  </a:extLst>
                </p:cNvPr>
                <p:cNvPicPr/>
                <p:nvPr/>
              </p:nvPicPr>
              <p:blipFill>
                <a:blip r:embed="rId95"/>
                <a:stretch>
                  <a:fillRect/>
                </a:stretch>
              </p:blipFill>
              <p:spPr>
                <a:xfrm>
                  <a:off x="4729602" y="4493645"/>
                  <a:ext cx="105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5" name="Freihand 214">
                  <a:extLst>
                    <a:ext uri="{FF2B5EF4-FFF2-40B4-BE49-F238E27FC236}">
                      <a16:creationId xmlns:a16="http://schemas.microsoft.com/office/drawing/2014/main" id="{3AD8EEB6-FDB7-4E83-ABE0-2D5144EC83FD}"/>
                    </a:ext>
                  </a:extLst>
                </p14:cNvPr>
                <p14:cNvContentPartPr/>
                <p14:nvPr/>
              </p14:nvContentPartPr>
              <p14:xfrm>
                <a:off x="4795482" y="4534325"/>
                <a:ext cx="108720" cy="343440"/>
              </p14:xfrm>
            </p:contentPart>
          </mc:Choice>
          <mc:Fallback>
            <p:pic>
              <p:nvPicPr>
                <p:cNvPr id="215" name="Freihand 214">
                  <a:extLst>
                    <a:ext uri="{FF2B5EF4-FFF2-40B4-BE49-F238E27FC236}">
                      <a16:creationId xmlns:a16="http://schemas.microsoft.com/office/drawing/2014/main" id="{3AD8EEB6-FDB7-4E83-ABE0-2D5144EC83FD}"/>
                    </a:ext>
                  </a:extLst>
                </p:cNvPr>
                <p:cNvPicPr/>
                <p:nvPr/>
              </p:nvPicPr>
              <p:blipFill>
                <a:blip r:embed="rId97"/>
                <a:stretch>
                  <a:fillRect/>
                </a:stretch>
              </p:blipFill>
              <p:spPr>
                <a:xfrm>
                  <a:off x="4791162" y="4530005"/>
                  <a:ext cx="1173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6" name="Freihand 215">
                  <a:extLst>
                    <a:ext uri="{FF2B5EF4-FFF2-40B4-BE49-F238E27FC236}">
                      <a16:creationId xmlns:a16="http://schemas.microsoft.com/office/drawing/2014/main" id="{766113F4-D80A-4D84-858B-9497F6D3E4E1}"/>
                    </a:ext>
                  </a:extLst>
                </p14:cNvPr>
                <p14:cNvContentPartPr/>
                <p14:nvPr/>
              </p14:nvContentPartPr>
              <p14:xfrm>
                <a:off x="5758482" y="4501565"/>
                <a:ext cx="63000" cy="312120"/>
              </p14:xfrm>
            </p:contentPart>
          </mc:Choice>
          <mc:Fallback>
            <p:pic>
              <p:nvPicPr>
                <p:cNvPr id="216" name="Freihand 215">
                  <a:extLst>
                    <a:ext uri="{FF2B5EF4-FFF2-40B4-BE49-F238E27FC236}">
                      <a16:creationId xmlns:a16="http://schemas.microsoft.com/office/drawing/2014/main" id="{766113F4-D80A-4D84-858B-9497F6D3E4E1}"/>
                    </a:ext>
                  </a:extLst>
                </p:cNvPr>
                <p:cNvPicPr/>
                <p:nvPr/>
              </p:nvPicPr>
              <p:blipFill>
                <a:blip r:embed="rId99"/>
                <a:stretch>
                  <a:fillRect/>
                </a:stretch>
              </p:blipFill>
              <p:spPr>
                <a:xfrm>
                  <a:off x="5754162" y="4497245"/>
                  <a:ext cx="71640" cy="320760"/>
                </a:xfrm>
                <a:prstGeom prst="rect">
                  <a:avLst/>
                </a:prstGeom>
              </p:spPr>
            </p:pic>
          </mc:Fallback>
        </mc:AlternateContent>
      </p:grpSp>
      <p:grpSp>
        <p:nvGrpSpPr>
          <p:cNvPr id="233" name="Gruppieren 232">
            <a:extLst>
              <a:ext uri="{FF2B5EF4-FFF2-40B4-BE49-F238E27FC236}">
                <a16:creationId xmlns:a16="http://schemas.microsoft.com/office/drawing/2014/main" id="{3CBD5EEC-18C9-4C36-ABC7-A30C23E6BE7D}"/>
              </a:ext>
            </a:extLst>
          </p:cNvPr>
          <p:cNvGrpSpPr/>
          <p:nvPr/>
        </p:nvGrpSpPr>
        <p:grpSpPr>
          <a:xfrm>
            <a:off x="6232962" y="4545485"/>
            <a:ext cx="315000" cy="191520"/>
            <a:chOff x="6232962" y="4545485"/>
            <a:chExt cx="315000" cy="191520"/>
          </a:xfrm>
        </p:grpSpPr>
        <mc:AlternateContent xmlns:mc="http://schemas.openxmlformats.org/markup-compatibility/2006">
          <mc:Choice xmlns:p14="http://schemas.microsoft.com/office/powerpoint/2010/main" Requires="p14">
            <p:contentPart p14:bwMode="auto" r:id="rId100">
              <p14:nvContentPartPr>
                <p14:cNvPr id="217" name="Freihand 216">
                  <a:extLst>
                    <a:ext uri="{FF2B5EF4-FFF2-40B4-BE49-F238E27FC236}">
                      <a16:creationId xmlns:a16="http://schemas.microsoft.com/office/drawing/2014/main" id="{FA1052D1-47DF-4C4C-8CB9-AEFCC3CBB9F9}"/>
                    </a:ext>
                  </a:extLst>
                </p14:cNvPr>
                <p14:cNvContentPartPr/>
                <p14:nvPr/>
              </p14:nvContentPartPr>
              <p14:xfrm>
                <a:off x="6232962" y="4555205"/>
                <a:ext cx="131040" cy="181800"/>
              </p14:xfrm>
            </p:contentPart>
          </mc:Choice>
          <mc:Fallback>
            <p:pic>
              <p:nvPicPr>
                <p:cNvPr id="217" name="Freihand 216">
                  <a:extLst>
                    <a:ext uri="{FF2B5EF4-FFF2-40B4-BE49-F238E27FC236}">
                      <a16:creationId xmlns:a16="http://schemas.microsoft.com/office/drawing/2014/main" id="{FA1052D1-47DF-4C4C-8CB9-AEFCC3CBB9F9}"/>
                    </a:ext>
                  </a:extLst>
                </p:cNvPr>
                <p:cNvPicPr/>
                <p:nvPr/>
              </p:nvPicPr>
              <p:blipFill>
                <a:blip r:embed="rId101"/>
                <a:stretch>
                  <a:fillRect/>
                </a:stretch>
              </p:blipFill>
              <p:spPr>
                <a:xfrm>
                  <a:off x="6228642" y="4550885"/>
                  <a:ext cx="139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8" name="Freihand 217">
                  <a:extLst>
                    <a:ext uri="{FF2B5EF4-FFF2-40B4-BE49-F238E27FC236}">
                      <a16:creationId xmlns:a16="http://schemas.microsoft.com/office/drawing/2014/main" id="{50098151-BF5C-4E35-B815-498BB1429C8C}"/>
                    </a:ext>
                  </a:extLst>
                </p14:cNvPr>
                <p14:cNvContentPartPr/>
                <p14:nvPr/>
              </p14:nvContentPartPr>
              <p14:xfrm>
                <a:off x="6461922" y="4545485"/>
                <a:ext cx="27000" cy="158760"/>
              </p14:xfrm>
            </p:contentPart>
          </mc:Choice>
          <mc:Fallback>
            <p:pic>
              <p:nvPicPr>
                <p:cNvPr id="218" name="Freihand 217">
                  <a:extLst>
                    <a:ext uri="{FF2B5EF4-FFF2-40B4-BE49-F238E27FC236}">
                      <a16:creationId xmlns:a16="http://schemas.microsoft.com/office/drawing/2014/main" id="{50098151-BF5C-4E35-B815-498BB1429C8C}"/>
                    </a:ext>
                  </a:extLst>
                </p:cNvPr>
                <p:cNvPicPr/>
                <p:nvPr/>
              </p:nvPicPr>
              <p:blipFill>
                <a:blip r:embed="rId103"/>
                <a:stretch>
                  <a:fillRect/>
                </a:stretch>
              </p:blipFill>
              <p:spPr>
                <a:xfrm>
                  <a:off x="6457602" y="4541165"/>
                  <a:ext cx="35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9" name="Freihand 218">
                  <a:extLst>
                    <a:ext uri="{FF2B5EF4-FFF2-40B4-BE49-F238E27FC236}">
                      <a16:creationId xmlns:a16="http://schemas.microsoft.com/office/drawing/2014/main" id="{95F45B7B-DDAE-43C6-9117-33EC4D22138E}"/>
                    </a:ext>
                  </a:extLst>
                </p14:cNvPr>
                <p14:cNvContentPartPr/>
                <p14:nvPr/>
              </p14:nvContentPartPr>
              <p14:xfrm>
                <a:off x="6394602" y="4547285"/>
                <a:ext cx="153360" cy="171360"/>
              </p14:xfrm>
            </p:contentPart>
          </mc:Choice>
          <mc:Fallback>
            <p:pic>
              <p:nvPicPr>
                <p:cNvPr id="219" name="Freihand 218">
                  <a:extLst>
                    <a:ext uri="{FF2B5EF4-FFF2-40B4-BE49-F238E27FC236}">
                      <a16:creationId xmlns:a16="http://schemas.microsoft.com/office/drawing/2014/main" id="{95F45B7B-DDAE-43C6-9117-33EC4D22138E}"/>
                    </a:ext>
                  </a:extLst>
                </p:cNvPr>
                <p:cNvPicPr/>
                <p:nvPr/>
              </p:nvPicPr>
              <p:blipFill>
                <a:blip r:embed="rId105"/>
                <a:stretch>
                  <a:fillRect/>
                </a:stretch>
              </p:blipFill>
              <p:spPr>
                <a:xfrm>
                  <a:off x="6390282" y="4542965"/>
                  <a:ext cx="162000" cy="180000"/>
                </a:xfrm>
                <a:prstGeom prst="rect">
                  <a:avLst/>
                </a:prstGeom>
              </p:spPr>
            </p:pic>
          </mc:Fallback>
        </mc:AlternateContent>
      </p:grpSp>
      <p:grpSp>
        <p:nvGrpSpPr>
          <p:cNvPr id="232" name="Gruppieren 231">
            <a:extLst>
              <a:ext uri="{FF2B5EF4-FFF2-40B4-BE49-F238E27FC236}">
                <a16:creationId xmlns:a16="http://schemas.microsoft.com/office/drawing/2014/main" id="{16D5D97B-6DDE-4014-B3F1-5EB284EBA6C5}"/>
              </a:ext>
            </a:extLst>
          </p:cNvPr>
          <p:cNvGrpSpPr/>
          <p:nvPr/>
        </p:nvGrpSpPr>
        <p:grpSpPr>
          <a:xfrm>
            <a:off x="6765042" y="4400765"/>
            <a:ext cx="1574280" cy="304200"/>
            <a:chOff x="6765042" y="4400765"/>
            <a:chExt cx="1574280" cy="304200"/>
          </a:xfrm>
        </p:grpSpPr>
        <mc:AlternateContent xmlns:mc="http://schemas.openxmlformats.org/markup-compatibility/2006">
          <mc:Choice xmlns:p14="http://schemas.microsoft.com/office/powerpoint/2010/main" Requires="p14">
            <p:contentPart p14:bwMode="auto" r:id="rId106">
              <p14:nvContentPartPr>
                <p14:cNvPr id="220" name="Freihand 219">
                  <a:extLst>
                    <a:ext uri="{FF2B5EF4-FFF2-40B4-BE49-F238E27FC236}">
                      <a16:creationId xmlns:a16="http://schemas.microsoft.com/office/drawing/2014/main" id="{2136BFC7-F267-4124-B07F-28D00E56A39B}"/>
                    </a:ext>
                  </a:extLst>
                </p14:cNvPr>
                <p14:cNvContentPartPr/>
                <p14:nvPr/>
              </p14:nvContentPartPr>
              <p14:xfrm>
                <a:off x="6765042" y="4600925"/>
                <a:ext cx="217080" cy="74880"/>
              </p14:xfrm>
            </p:contentPart>
          </mc:Choice>
          <mc:Fallback>
            <p:pic>
              <p:nvPicPr>
                <p:cNvPr id="220" name="Freihand 219">
                  <a:extLst>
                    <a:ext uri="{FF2B5EF4-FFF2-40B4-BE49-F238E27FC236}">
                      <a16:creationId xmlns:a16="http://schemas.microsoft.com/office/drawing/2014/main" id="{2136BFC7-F267-4124-B07F-28D00E56A39B}"/>
                    </a:ext>
                  </a:extLst>
                </p:cNvPr>
                <p:cNvPicPr/>
                <p:nvPr/>
              </p:nvPicPr>
              <p:blipFill>
                <a:blip r:embed="rId107"/>
                <a:stretch>
                  <a:fillRect/>
                </a:stretch>
              </p:blipFill>
              <p:spPr>
                <a:xfrm>
                  <a:off x="6760722" y="4596605"/>
                  <a:ext cx="225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21" name="Freihand 220">
                  <a:extLst>
                    <a:ext uri="{FF2B5EF4-FFF2-40B4-BE49-F238E27FC236}">
                      <a16:creationId xmlns:a16="http://schemas.microsoft.com/office/drawing/2014/main" id="{37579979-D8E7-4C14-A5AB-916B0C2483CE}"/>
                    </a:ext>
                  </a:extLst>
                </p14:cNvPr>
                <p14:cNvContentPartPr/>
                <p14:nvPr/>
              </p14:nvContentPartPr>
              <p14:xfrm>
                <a:off x="7064562" y="4583645"/>
                <a:ext cx="109440" cy="35280"/>
              </p14:xfrm>
            </p:contentPart>
          </mc:Choice>
          <mc:Fallback>
            <p:pic>
              <p:nvPicPr>
                <p:cNvPr id="221" name="Freihand 220">
                  <a:extLst>
                    <a:ext uri="{FF2B5EF4-FFF2-40B4-BE49-F238E27FC236}">
                      <a16:creationId xmlns:a16="http://schemas.microsoft.com/office/drawing/2014/main" id="{37579979-D8E7-4C14-A5AB-916B0C2483CE}"/>
                    </a:ext>
                  </a:extLst>
                </p:cNvPr>
                <p:cNvPicPr/>
                <p:nvPr/>
              </p:nvPicPr>
              <p:blipFill>
                <a:blip r:embed="rId109"/>
                <a:stretch>
                  <a:fillRect/>
                </a:stretch>
              </p:blipFill>
              <p:spPr>
                <a:xfrm>
                  <a:off x="7060242" y="4579325"/>
                  <a:ext cx="118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22" name="Freihand 221">
                  <a:extLst>
                    <a:ext uri="{FF2B5EF4-FFF2-40B4-BE49-F238E27FC236}">
                      <a16:creationId xmlns:a16="http://schemas.microsoft.com/office/drawing/2014/main" id="{F1F77E34-4692-430B-9A58-06009F3EA06E}"/>
                    </a:ext>
                  </a:extLst>
                </p14:cNvPr>
                <p14:cNvContentPartPr/>
                <p14:nvPr/>
              </p14:nvContentPartPr>
              <p14:xfrm>
                <a:off x="7079322" y="4635125"/>
                <a:ext cx="123480" cy="27000"/>
              </p14:xfrm>
            </p:contentPart>
          </mc:Choice>
          <mc:Fallback>
            <p:pic>
              <p:nvPicPr>
                <p:cNvPr id="222" name="Freihand 221">
                  <a:extLst>
                    <a:ext uri="{FF2B5EF4-FFF2-40B4-BE49-F238E27FC236}">
                      <a16:creationId xmlns:a16="http://schemas.microsoft.com/office/drawing/2014/main" id="{F1F77E34-4692-430B-9A58-06009F3EA06E}"/>
                    </a:ext>
                  </a:extLst>
                </p:cNvPr>
                <p:cNvPicPr/>
                <p:nvPr/>
              </p:nvPicPr>
              <p:blipFill>
                <a:blip r:embed="rId111"/>
                <a:stretch>
                  <a:fillRect/>
                </a:stretch>
              </p:blipFill>
              <p:spPr>
                <a:xfrm>
                  <a:off x="7075002" y="4630805"/>
                  <a:ext cx="132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23" name="Freihand 222">
                  <a:extLst>
                    <a:ext uri="{FF2B5EF4-FFF2-40B4-BE49-F238E27FC236}">
                      <a16:creationId xmlns:a16="http://schemas.microsoft.com/office/drawing/2014/main" id="{ED52795C-D0A4-4C50-AFFE-2781B5818966}"/>
                    </a:ext>
                  </a:extLst>
                </p14:cNvPr>
                <p14:cNvContentPartPr/>
                <p14:nvPr/>
              </p14:nvContentPartPr>
              <p14:xfrm>
                <a:off x="7286682" y="4540805"/>
                <a:ext cx="115200" cy="164160"/>
              </p14:xfrm>
            </p:contentPart>
          </mc:Choice>
          <mc:Fallback>
            <p:pic>
              <p:nvPicPr>
                <p:cNvPr id="223" name="Freihand 222">
                  <a:extLst>
                    <a:ext uri="{FF2B5EF4-FFF2-40B4-BE49-F238E27FC236}">
                      <a16:creationId xmlns:a16="http://schemas.microsoft.com/office/drawing/2014/main" id="{ED52795C-D0A4-4C50-AFFE-2781B5818966}"/>
                    </a:ext>
                  </a:extLst>
                </p:cNvPr>
                <p:cNvPicPr/>
                <p:nvPr/>
              </p:nvPicPr>
              <p:blipFill>
                <a:blip r:embed="rId113"/>
                <a:stretch>
                  <a:fillRect/>
                </a:stretch>
              </p:blipFill>
              <p:spPr>
                <a:xfrm>
                  <a:off x="7282362" y="4536485"/>
                  <a:ext cx="123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24" name="Freihand 223">
                  <a:extLst>
                    <a:ext uri="{FF2B5EF4-FFF2-40B4-BE49-F238E27FC236}">
                      <a16:creationId xmlns:a16="http://schemas.microsoft.com/office/drawing/2014/main" id="{A3613848-506A-40D6-B383-9159743797AE}"/>
                    </a:ext>
                  </a:extLst>
                </p14:cNvPr>
                <p14:cNvContentPartPr/>
                <p14:nvPr/>
              </p14:nvContentPartPr>
              <p14:xfrm>
                <a:off x="7415562" y="4588685"/>
                <a:ext cx="88200" cy="85320"/>
              </p14:xfrm>
            </p:contentPart>
          </mc:Choice>
          <mc:Fallback>
            <p:pic>
              <p:nvPicPr>
                <p:cNvPr id="224" name="Freihand 223">
                  <a:extLst>
                    <a:ext uri="{FF2B5EF4-FFF2-40B4-BE49-F238E27FC236}">
                      <a16:creationId xmlns:a16="http://schemas.microsoft.com/office/drawing/2014/main" id="{A3613848-506A-40D6-B383-9159743797AE}"/>
                    </a:ext>
                  </a:extLst>
                </p:cNvPr>
                <p:cNvPicPr/>
                <p:nvPr/>
              </p:nvPicPr>
              <p:blipFill>
                <a:blip r:embed="rId115"/>
                <a:stretch>
                  <a:fillRect/>
                </a:stretch>
              </p:blipFill>
              <p:spPr>
                <a:xfrm>
                  <a:off x="7411242" y="4584365"/>
                  <a:ext cx="96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25" name="Freihand 224">
                  <a:extLst>
                    <a:ext uri="{FF2B5EF4-FFF2-40B4-BE49-F238E27FC236}">
                      <a16:creationId xmlns:a16="http://schemas.microsoft.com/office/drawing/2014/main" id="{2FA1F55A-AFF1-441E-9BE7-6DB18B599BC9}"/>
                    </a:ext>
                  </a:extLst>
                </p14:cNvPr>
                <p14:cNvContentPartPr/>
                <p14:nvPr/>
              </p14:nvContentPartPr>
              <p14:xfrm>
                <a:off x="7532922" y="4502645"/>
                <a:ext cx="83880" cy="117000"/>
              </p14:xfrm>
            </p:contentPart>
          </mc:Choice>
          <mc:Fallback>
            <p:pic>
              <p:nvPicPr>
                <p:cNvPr id="225" name="Freihand 224">
                  <a:extLst>
                    <a:ext uri="{FF2B5EF4-FFF2-40B4-BE49-F238E27FC236}">
                      <a16:creationId xmlns:a16="http://schemas.microsoft.com/office/drawing/2014/main" id="{2FA1F55A-AFF1-441E-9BE7-6DB18B599BC9}"/>
                    </a:ext>
                  </a:extLst>
                </p:cNvPr>
                <p:cNvPicPr/>
                <p:nvPr/>
              </p:nvPicPr>
              <p:blipFill>
                <a:blip r:embed="rId117"/>
                <a:stretch>
                  <a:fillRect/>
                </a:stretch>
              </p:blipFill>
              <p:spPr>
                <a:xfrm>
                  <a:off x="7528602" y="4498325"/>
                  <a:ext cx="92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26" name="Freihand 225">
                  <a:extLst>
                    <a:ext uri="{FF2B5EF4-FFF2-40B4-BE49-F238E27FC236}">
                      <a16:creationId xmlns:a16="http://schemas.microsoft.com/office/drawing/2014/main" id="{329FE72C-FA7D-44D1-B425-DCCAABF7A604}"/>
                    </a:ext>
                  </a:extLst>
                </p14:cNvPr>
                <p14:cNvContentPartPr/>
                <p14:nvPr/>
              </p14:nvContentPartPr>
              <p14:xfrm>
                <a:off x="7645602" y="4566725"/>
                <a:ext cx="69840" cy="66240"/>
              </p14:xfrm>
            </p:contentPart>
          </mc:Choice>
          <mc:Fallback>
            <p:pic>
              <p:nvPicPr>
                <p:cNvPr id="226" name="Freihand 225">
                  <a:extLst>
                    <a:ext uri="{FF2B5EF4-FFF2-40B4-BE49-F238E27FC236}">
                      <a16:creationId xmlns:a16="http://schemas.microsoft.com/office/drawing/2014/main" id="{329FE72C-FA7D-44D1-B425-DCCAABF7A604}"/>
                    </a:ext>
                  </a:extLst>
                </p:cNvPr>
                <p:cNvPicPr/>
                <p:nvPr/>
              </p:nvPicPr>
              <p:blipFill>
                <a:blip r:embed="rId119"/>
                <a:stretch>
                  <a:fillRect/>
                </a:stretch>
              </p:blipFill>
              <p:spPr>
                <a:xfrm>
                  <a:off x="7641282" y="4562405"/>
                  <a:ext cx="78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27" name="Freihand 226">
                  <a:extLst>
                    <a:ext uri="{FF2B5EF4-FFF2-40B4-BE49-F238E27FC236}">
                      <a16:creationId xmlns:a16="http://schemas.microsoft.com/office/drawing/2014/main" id="{3D153408-BFCD-4505-A5D4-77E4D5A4B04D}"/>
                    </a:ext>
                  </a:extLst>
                </p14:cNvPr>
                <p14:cNvContentPartPr/>
                <p14:nvPr/>
              </p14:nvContentPartPr>
              <p14:xfrm>
                <a:off x="7753242" y="4479245"/>
                <a:ext cx="126360" cy="80280"/>
              </p14:xfrm>
            </p:contentPart>
          </mc:Choice>
          <mc:Fallback>
            <p:pic>
              <p:nvPicPr>
                <p:cNvPr id="227" name="Freihand 226">
                  <a:extLst>
                    <a:ext uri="{FF2B5EF4-FFF2-40B4-BE49-F238E27FC236}">
                      <a16:creationId xmlns:a16="http://schemas.microsoft.com/office/drawing/2014/main" id="{3D153408-BFCD-4505-A5D4-77E4D5A4B04D}"/>
                    </a:ext>
                  </a:extLst>
                </p:cNvPr>
                <p:cNvPicPr/>
                <p:nvPr/>
              </p:nvPicPr>
              <p:blipFill>
                <a:blip r:embed="rId121"/>
                <a:stretch>
                  <a:fillRect/>
                </a:stretch>
              </p:blipFill>
              <p:spPr>
                <a:xfrm>
                  <a:off x="7748922" y="4474925"/>
                  <a:ext cx="135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28" name="Freihand 227">
                  <a:extLst>
                    <a:ext uri="{FF2B5EF4-FFF2-40B4-BE49-F238E27FC236}">
                      <a16:creationId xmlns:a16="http://schemas.microsoft.com/office/drawing/2014/main" id="{37C5EE8B-0F42-4C1C-993D-C9AEFFFC5C4E}"/>
                    </a:ext>
                  </a:extLst>
                </p14:cNvPr>
                <p14:cNvContentPartPr/>
                <p14:nvPr/>
              </p14:nvContentPartPr>
              <p14:xfrm>
                <a:off x="7905882" y="4438205"/>
                <a:ext cx="86040" cy="153360"/>
              </p14:xfrm>
            </p:contentPart>
          </mc:Choice>
          <mc:Fallback>
            <p:pic>
              <p:nvPicPr>
                <p:cNvPr id="228" name="Freihand 227">
                  <a:extLst>
                    <a:ext uri="{FF2B5EF4-FFF2-40B4-BE49-F238E27FC236}">
                      <a16:creationId xmlns:a16="http://schemas.microsoft.com/office/drawing/2014/main" id="{37C5EE8B-0F42-4C1C-993D-C9AEFFFC5C4E}"/>
                    </a:ext>
                  </a:extLst>
                </p:cNvPr>
                <p:cNvPicPr/>
                <p:nvPr/>
              </p:nvPicPr>
              <p:blipFill>
                <a:blip r:embed="rId123"/>
                <a:stretch>
                  <a:fillRect/>
                </a:stretch>
              </p:blipFill>
              <p:spPr>
                <a:xfrm>
                  <a:off x="7901562" y="4433885"/>
                  <a:ext cx="94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29" name="Freihand 228">
                  <a:extLst>
                    <a:ext uri="{FF2B5EF4-FFF2-40B4-BE49-F238E27FC236}">
                      <a16:creationId xmlns:a16="http://schemas.microsoft.com/office/drawing/2014/main" id="{B33AA0CF-706B-4E5F-9C33-D84B889DF107}"/>
                    </a:ext>
                  </a:extLst>
                </p14:cNvPr>
                <p14:cNvContentPartPr/>
                <p14:nvPr/>
              </p14:nvContentPartPr>
              <p14:xfrm>
                <a:off x="8010642" y="4471325"/>
                <a:ext cx="97920" cy="67320"/>
              </p14:xfrm>
            </p:contentPart>
          </mc:Choice>
          <mc:Fallback>
            <p:pic>
              <p:nvPicPr>
                <p:cNvPr id="229" name="Freihand 228">
                  <a:extLst>
                    <a:ext uri="{FF2B5EF4-FFF2-40B4-BE49-F238E27FC236}">
                      <a16:creationId xmlns:a16="http://schemas.microsoft.com/office/drawing/2014/main" id="{B33AA0CF-706B-4E5F-9C33-D84B889DF107}"/>
                    </a:ext>
                  </a:extLst>
                </p:cNvPr>
                <p:cNvPicPr/>
                <p:nvPr/>
              </p:nvPicPr>
              <p:blipFill>
                <a:blip r:embed="rId125"/>
                <a:stretch>
                  <a:fillRect/>
                </a:stretch>
              </p:blipFill>
              <p:spPr>
                <a:xfrm>
                  <a:off x="8006322" y="4467005"/>
                  <a:ext cx="106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30" name="Freihand 229">
                  <a:extLst>
                    <a:ext uri="{FF2B5EF4-FFF2-40B4-BE49-F238E27FC236}">
                      <a16:creationId xmlns:a16="http://schemas.microsoft.com/office/drawing/2014/main" id="{3E558D76-717F-46FD-BA5D-843C07B3095D}"/>
                    </a:ext>
                  </a:extLst>
                </p14:cNvPr>
                <p14:cNvContentPartPr/>
                <p14:nvPr/>
              </p14:nvContentPartPr>
              <p14:xfrm>
                <a:off x="8118282" y="4400765"/>
                <a:ext cx="99000" cy="91800"/>
              </p14:xfrm>
            </p:contentPart>
          </mc:Choice>
          <mc:Fallback>
            <p:pic>
              <p:nvPicPr>
                <p:cNvPr id="230" name="Freihand 229">
                  <a:extLst>
                    <a:ext uri="{FF2B5EF4-FFF2-40B4-BE49-F238E27FC236}">
                      <a16:creationId xmlns:a16="http://schemas.microsoft.com/office/drawing/2014/main" id="{3E558D76-717F-46FD-BA5D-843C07B3095D}"/>
                    </a:ext>
                  </a:extLst>
                </p:cNvPr>
                <p:cNvPicPr/>
                <p:nvPr/>
              </p:nvPicPr>
              <p:blipFill>
                <a:blip r:embed="rId127"/>
                <a:stretch>
                  <a:fillRect/>
                </a:stretch>
              </p:blipFill>
              <p:spPr>
                <a:xfrm>
                  <a:off x="8113962" y="4396445"/>
                  <a:ext cx="107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31" name="Freihand 230">
                  <a:extLst>
                    <a:ext uri="{FF2B5EF4-FFF2-40B4-BE49-F238E27FC236}">
                      <a16:creationId xmlns:a16="http://schemas.microsoft.com/office/drawing/2014/main" id="{A9FC76BC-63DC-4881-A32D-5856BED97CCF}"/>
                    </a:ext>
                  </a:extLst>
                </p14:cNvPr>
                <p14:cNvContentPartPr/>
                <p14:nvPr/>
              </p14:nvContentPartPr>
              <p14:xfrm>
                <a:off x="8227362" y="4452965"/>
                <a:ext cx="111960" cy="86760"/>
              </p14:xfrm>
            </p:contentPart>
          </mc:Choice>
          <mc:Fallback>
            <p:pic>
              <p:nvPicPr>
                <p:cNvPr id="231" name="Freihand 230">
                  <a:extLst>
                    <a:ext uri="{FF2B5EF4-FFF2-40B4-BE49-F238E27FC236}">
                      <a16:creationId xmlns:a16="http://schemas.microsoft.com/office/drawing/2014/main" id="{A9FC76BC-63DC-4881-A32D-5856BED97CCF}"/>
                    </a:ext>
                  </a:extLst>
                </p:cNvPr>
                <p:cNvPicPr/>
                <p:nvPr/>
              </p:nvPicPr>
              <p:blipFill>
                <a:blip r:embed="rId129"/>
                <a:stretch>
                  <a:fillRect/>
                </a:stretch>
              </p:blipFill>
              <p:spPr>
                <a:xfrm>
                  <a:off x="8223042" y="4448645"/>
                  <a:ext cx="120600" cy="95400"/>
                </a:xfrm>
                <a:prstGeom prst="rect">
                  <a:avLst/>
                </a:prstGeom>
              </p:spPr>
            </p:pic>
          </mc:Fallback>
        </mc:AlternateContent>
      </p:grpSp>
      <p:grpSp>
        <p:nvGrpSpPr>
          <p:cNvPr id="236" name="Gruppieren 235">
            <a:extLst>
              <a:ext uri="{FF2B5EF4-FFF2-40B4-BE49-F238E27FC236}">
                <a16:creationId xmlns:a16="http://schemas.microsoft.com/office/drawing/2014/main" id="{A13D7A41-7641-4E27-BCD0-2BDDF7E0BAB9}"/>
              </a:ext>
            </a:extLst>
          </p:cNvPr>
          <p:cNvGrpSpPr/>
          <p:nvPr/>
        </p:nvGrpSpPr>
        <p:grpSpPr>
          <a:xfrm>
            <a:off x="4671282" y="19565"/>
            <a:ext cx="7322760" cy="4127400"/>
            <a:chOff x="4671282" y="19565"/>
            <a:chExt cx="7322760" cy="4127400"/>
          </a:xfrm>
        </p:grpSpPr>
        <mc:AlternateContent xmlns:mc="http://schemas.openxmlformats.org/markup-compatibility/2006">
          <mc:Choice xmlns:p14="http://schemas.microsoft.com/office/powerpoint/2010/main" Requires="p14">
            <p:contentPart p14:bwMode="auto" r:id="rId130">
              <p14:nvContentPartPr>
                <p14:cNvPr id="3" name="Freihand 2">
                  <a:extLst>
                    <a:ext uri="{FF2B5EF4-FFF2-40B4-BE49-F238E27FC236}">
                      <a16:creationId xmlns:a16="http://schemas.microsoft.com/office/drawing/2014/main" id="{218F8657-22DF-4D0B-A7FD-1F0620F008CE}"/>
                    </a:ext>
                  </a:extLst>
                </p14:cNvPr>
                <p14:cNvContentPartPr/>
                <p14:nvPr/>
              </p14:nvContentPartPr>
              <p14:xfrm>
                <a:off x="5480562" y="653165"/>
                <a:ext cx="2406240" cy="57600"/>
              </p14:xfrm>
            </p:contentPart>
          </mc:Choice>
          <mc:Fallback>
            <p:pic>
              <p:nvPicPr>
                <p:cNvPr id="3" name="Freihand 2">
                  <a:extLst>
                    <a:ext uri="{FF2B5EF4-FFF2-40B4-BE49-F238E27FC236}">
                      <a16:creationId xmlns:a16="http://schemas.microsoft.com/office/drawing/2014/main" id="{218F8657-22DF-4D0B-A7FD-1F0620F008CE}"/>
                    </a:ext>
                  </a:extLst>
                </p:cNvPr>
                <p:cNvPicPr/>
                <p:nvPr/>
              </p:nvPicPr>
              <p:blipFill>
                <a:blip r:embed="rId131"/>
                <a:stretch>
                  <a:fillRect/>
                </a:stretch>
              </p:blipFill>
              <p:spPr>
                <a:xfrm>
                  <a:off x="5476242" y="648845"/>
                  <a:ext cx="2414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 name="Freihand 3">
                  <a:extLst>
                    <a:ext uri="{FF2B5EF4-FFF2-40B4-BE49-F238E27FC236}">
                      <a16:creationId xmlns:a16="http://schemas.microsoft.com/office/drawing/2014/main" id="{47C9E747-8AEB-44B6-9B86-F87DEE68FA25}"/>
                    </a:ext>
                  </a:extLst>
                </p14:cNvPr>
                <p14:cNvContentPartPr/>
                <p14:nvPr/>
              </p14:nvContentPartPr>
              <p14:xfrm>
                <a:off x="8443362" y="320525"/>
                <a:ext cx="298800" cy="275040"/>
              </p14:xfrm>
            </p:contentPart>
          </mc:Choice>
          <mc:Fallback>
            <p:pic>
              <p:nvPicPr>
                <p:cNvPr id="4" name="Freihand 3">
                  <a:extLst>
                    <a:ext uri="{FF2B5EF4-FFF2-40B4-BE49-F238E27FC236}">
                      <a16:creationId xmlns:a16="http://schemas.microsoft.com/office/drawing/2014/main" id="{47C9E747-8AEB-44B6-9B86-F87DEE68FA25}"/>
                    </a:ext>
                  </a:extLst>
                </p:cNvPr>
                <p:cNvPicPr/>
                <p:nvPr/>
              </p:nvPicPr>
              <p:blipFill>
                <a:blip r:embed="rId133"/>
                <a:stretch>
                  <a:fillRect/>
                </a:stretch>
              </p:blipFill>
              <p:spPr>
                <a:xfrm>
                  <a:off x="8439042" y="316205"/>
                  <a:ext cx="3074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 name="Freihand 4">
                  <a:extLst>
                    <a:ext uri="{FF2B5EF4-FFF2-40B4-BE49-F238E27FC236}">
                      <a16:creationId xmlns:a16="http://schemas.microsoft.com/office/drawing/2014/main" id="{73F5F874-C3FB-436E-954D-29EF255F5350}"/>
                    </a:ext>
                  </a:extLst>
                </p14:cNvPr>
                <p14:cNvContentPartPr/>
                <p14:nvPr/>
              </p14:nvContentPartPr>
              <p14:xfrm>
                <a:off x="8813442" y="425285"/>
                <a:ext cx="360" cy="360"/>
              </p14:xfrm>
            </p:contentPart>
          </mc:Choice>
          <mc:Fallback>
            <p:pic>
              <p:nvPicPr>
                <p:cNvPr id="5" name="Freihand 4">
                  <a:extLst>
                    <a:ext uri="{FF2B5EF4-FFF2-40B4-BE49-F238E27FC236}">
                      <a16:creationId xmlns:a16="http://schemas.microsoft.com/office/drawing/2014/main" id="{73F5F874-C3FB-436E-954D-29EF255F5350}"/>
                    </a:ext>
                  </a:extLst>
                </p:cNvPr>
                <p:cNvPicPr/>
                <p:nvPr/>
              </p:nvPicPr>
              <p:blipFill>
                <a:blip r:embed="rId69"/>
                <a:stretch>
                  <a:fillRect/>
                </a:stretch>
              </p:blipFill>
              <p:spPr>
                <a:xfrm>
                  <a:off x="8809122" y="4209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 name="Freihand 7">
                  <a:extLst>
                    <a:ext uri="{FF2B5EF4-FFF2-40B4-BE49-F238E27FC236}">
                      <a16:creationId xmlns:a16="http://schemas.microsoft.com/office/drawing/2014/main" id="{2ABA667E-913D-4BA6-B103-1DFDD6FE9793}"/>
                    </a:ext>
                  </a:extLst>
                </p14:cNvPr>
                <p14:cNvContentPartPr/>
                <p14:nvPr/>
              </p14:nvContentPartPr>
              <p14:xfrm>
                <a:off x="9042042" y="284525"/>
                <a:ext cx="158040" cy="119160"/>
              </p14:xfrm>
            </p:contentPart>
          </mc:Choice>
          <mc:Fallback>
            <p:pic>
              <p:nvPicPr>
                <p:cNvPr id="8" name="Freihand 7">
                  <a:extLst>
                    <a:ext uri="{FF2B5EF4-FFF2-40B4-BE49-F238E27FC236}">
                      <a16:creationId xmlns:a16="http://schemas.microsoft.com/office/drawing/2014/main" id="{2ABA667E-913D-4BA6-B103-1DFDD6FE9793}"/>
                    </a:ext>
                  </a:extLst>
                </p:cNvPr>
                <p:cNvPicPr/>
                <p:nvPr/>
              </p:nvPicPr>
              <p:blipFill>
                <a:blip r:embed="rId136"/>
                <a:stretch>
                  <a:fillRect/>
                </a:stretch>
              </p:blipFill>
              <p:spPr>
                <a:xfrm>
                  <a:off x="9037722" y="280205"/>
                  <a:ext cx="166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 name="Freihand 8">
                  <a:extLst>
                    <a:ext uri="{FF2B5EF4-FFF2-40B4-BE49-F238E27FC236}">
                      <a16:creationId xmlns:a16="http://schemas.microsoft.com/office/drawing/2014/main" id="{5EE6CF56-65F5-4EB9-9F82-0E2C8B3FD666}"/>
                    </a:ext>
                  </a:extLst>
                </p14:cNvPr>
                <p14:cNvContentPartPr/>
                <p14:nvPr/>
              </p14:nvContentPartPr>
              <p14:xfrm>
                <a:off x="9146082" y="349685"/>
                <a:ext cx="210960" cy="49680"/>
              </p14:xfrm>
            </p:contentPart>
          </mc:Choice>
          <mc:Fallback>
            <p:pic>
              <p:nvPicPr>
                <p:cNvPr id="9" name="Freihand 8">
                  <a:extLst>
                    <a:ext uri="{FF2B5EF4-FFF2-40B4-BE49-F238E27FC236}">
                      <a16:creationId xmlns:a16="http://schemas.microsoft.com/office/drawing/2014/main" id="{5EE6CF56-65F5-4EB9-9F82-0E2C8B3FD666}"/>
                    </a:ext>
                  </a:extLst>
                </p:cNvPr>
                <p:cNvPicPr/>
                <p:nvPr/>
              </p:nvPicPr>
              <p:blipFill>
                <a:blip r:embed="rId138"/>
                <a:stretch>
                  <a:fillRect/>
                </a:stretch>
              </p:blipFill>
              <p:spPr>
                <a:xfrm>
                  <a:off x="9141762" y="345365"/>
                  <a:ext cx="219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 name="Freihand 9">
                  <a:extLst>
                    <a:ext uri="{FF2B5EF4-FFF2-40B4-BE49-F238E27FC236}">
                      <a16:creationId xmlns:a16="http://schemas.microsoft.com/office/drawing/2014/main" id="{B84AD61D-185F-4F25-BB8F-E9E44DDCB122}"/>
                    </a:ext>
                  </a:extLst>
                </p14:cNvPr>
                <p14:cNvContentPartPr/>
                <p14:nvPr/>
              </p14:nvContentPartPr>
              <p14:xfrm>
                <a:off x="9381882" y="322685"/>
                <a:ext cx="183960" cy="56160"/>
              </p14:xfrm>
            </p:contentPart>
          </mc:Choice>
          <mc:Fallback>
            <p:pic>
              <p:nvPicPr>
                <p:cNvPr id="10" name="Freihand 9">
                  <a:extLst>
                    <a:ext uri="{FF2B5EF4-FFF2-40B4-BE49-F238E27FC236}">
                      <a16:creationId xmlns:a16="http://schemas.microsoft.com/office/drawing/2014/main" id="{B84AD61D-185F-4F25-BB8F-E9E44DDCB122}"/>
                    </a:ext>
                  </a:extLst>
                </p:cNvPr>
                <p:cNvPicPr/>
                <p:nvPr/>
              </p:nvPicPr>
              <p:blipFill>
                <a:blip r:embed="rId140"/>
                <a:stretch>
                  <a:fillRect/>
                </a:stretch>
              </p:blipFill>
              <p:spPr>
                <a:xfrm>
                  <a:off x="9377562" y="318365"/>
                  <a:ext cx="192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 name="Freihand 10">
                  <a:extLst>
                    <a:ext uri="{FF2B5EF4-FFF2-40B4-BE49-F238E27FC236}">
                      <a16:creationId xmlns:a16="http://schemas.microsoft.com/office/drawing/2014/main" id="{B812DF8B-B4BB-4F09-A5C1-4846142BB7BA}"/>
                    </a:ext>
                  </a:extLst>
                </p14:cNvPr>
                <p14:cNvContentPartPr/>
                <p14:nvPr/>
              </p14:nvContentPartPr>
              <p14:xfrm>
                <a:off x="9607962" y="226565"/>
                <a:ext cx="149400" cy="144000"/>
              </p14:xfrm>
            </p:contentPart>
          </mc:Choice>
          <mc:Fallback>
            <p:pic>
              <p:nvPicPr>
                <p:cNvPr id="11" name="Freihand 10">
                  <a:extLst>
                    <a:ext uri="{FF2B5EF4-FFF2-40B4-BE49-F238E27FC236}">
                      <a16:creationId xmlns:a16="http://schemas.microsoft.com/office/drawing/2014/main" id="{B812DF8B-B4BB-4F09-A5C1-4846142BB7BA}"/>
                    </a:ext>
                  </a:extLst>
                </p:cNvPr>
                <p:cNvPicPr/>
                <p:nvPr/>
              </p:nvPicPr>
              <p:blipFill>
                <a:blip r:embed="rId142"/>
                <a:stretch>
                  <a:fillRect/>
                </a:stretch>
              </p:blipFill>
              <p:spPr>
                <a:xfrm>
                  <a:off x="9603642" y="222245"/>
                  <a:ext cx="158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 name="Freihand 11">
                  <a:extLst>
                    <a:ext uri="{FF2B5EF4-FFF2-40B4-BE49-F238E27FC236}">
                      <a16:creationId xmlns:a16="http://schemas.microsoft.com/office/drawing/2014/main" id="{D6AC795E-8792-490B-AA61-5E7468DE5BE3}"/>
                    </a:ext>
                  </a:extLst>
                </p14:cNvPr>
                <p14:cNvContentPartPr/>
                <p14:nvPr/>
              </p14:nvContentPartPr>
              <p14:xfrm>
                <a:off x="9739362" y="188765"/>
                <a:ext cx="15480" cy="18000"/>
              </p14:xfrm>
            </p:contentPart>
          </mc:Choice>
          <mc:Fallback>
            <p:pic>
              <p:nvPicPr>
                <p:cNvPr id="12" name="Freihand 11">
                  <a:extLst>
                    <a:ext uri="{FF2B5EF4-FFF2-40B4-BE49-F238E27FC236}">
                      <a16:creationId xmlns:a16="http://schemas.microsoft.com/office/drawing/2014/main" id="{D6AC795E-8792-490B-AA61-5E7468DE5BE3}"/>
                    </a:ext>
                  </a:extLst>
                </p:cNvPr>
                <p:cNvPicPr/>
                <p:nvPr/>
              </p:nvPicPr>
              <p:blipFill>
                <a:blip r:embed="rId144"/>
                <a:stretch>
                  <a:fillRect/>
                </a:stretch>
              </p:blipFill>
              <p:spPr>
                <a:xfrm>
                  <a:off x="9735042" y="184445"/>
                  <a:ext cx="24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 name="Freihand 13">
                  <a:extLst>
                    <a:ext uri="{FF2B5EF4-FFF2-40B4-BE49-F238E27FC236}">
                      <a16:creationId xmlns:a16="http://schemas.microsoft.com/office/drawing/2014/main" id="{9B01DC06-9AB2-450D-A61F-235E3845ECBA}"/>
                    </a:ext>
                  </a:extLst>
                </p14:cNvPr>
                <p14:cNvContentPartPr/>
                <p14:nvPr/>
              </p14:nvContentPartPr>
              <p14:xfrm>
                <a:off x="9835482" y="139445"/>
                <a:ext cx="292680" cy="234000"/>
              </p14:xfrm>
            </p:contentPart>
          </mc:Choice>
          <mc:Fallback>
            <p:pic>
              <p:nvPicPr>
                <p:cNvPr id="14" name="Freihand 13">
                  <a:extLst>
                    <a:ext uri="{FF2B5EF4-FFF2-40B4-BE49-F238E27FC236}">
                      <a16:creationId xmlns:a16="http://schemas.microsoft.com/office/drawing/2014/main" id="{9B01DC06-9AB2-450D-A61F-235E3845ECBA}"/>
                    </a:ext>
                  </a:extLst>
                </p:cNvPr>
                <p:cNvPicPr/>
                <p:nvPr/>
              </p:nvPicPr>
              <p:blipFill>
                <a:blip r:embed="rId146"/>
                <a:stretch>
                  <a:fillRect/>
                </a:stretch>
              </p:blipFill>
              <p:spPr>
                <a:xfrm>
                  <a:off x="9831162" y="135125"/>
                  <a:ext cx="3013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 name="Freihand 14">
                  <a:extLst>
                    <a:ext uri="{FF2B5EF4-FFF2-40B4-BE49-F238E27FC236}">
                      <a16:creationId xmlns:a16="http://schemas.microsoft.com/office/drawing/2014/main" id="{E1338216-1C2F-46C4-9006-66D20654D67B}"/>
                    </a:ext>
                  </a:extLst>
                </p14:cNvPr>
                <p14:cNvContentPartPr/>
                <p14:nvPr/>
              </p14:nvContentPartPr>
              <p14:xfrm>
                <a:off x="10174602" y="224765"/>
                <a:ext cx="63000" cy="59760"/>
              </p14:xfrm>
            </p:contentPart>
          </mc:Choice>
          <mc:Fallback>
            <p:pic>
              <p:nvPicPr>
                <p:cNvPr id="15" name="Freihand 14">
                  <a:extLst>
                    <a:ext uri="{FF2B5EF4-FFF2-40B4-BE49-F238E27FC236}">
                      <a16:creationId xmlns:a16="http://schemas.microsoft.com/office/drawing/2014/main" id="{E1338216-1C2F-46C4-9006-66D20654D67B}"/>
                    </a:ext>
                  </a:extLst>
                </p:cNvPr>
                <p:cNvPicPr/>
                <p:nvPr/>
              </p:nvPicPr>
              <p:blipFill>
                <a:blip r:embed="rId148"/>
                <a:stretch>
                  <a:fillRect/>
                </a:stretch>
              </p:blipFill>
              <p:spPr>
                <a:xfrm>
                  <a:off x="10170282" y="220445"/>
                  <a:ext cx="71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 name="Freihand 15">
                  <a:extLst>
                    <a:ext uri="{FF2B5EF4-FFF2-40B4-BE49-F238E27FC236}">
                      <a16:creationId xmlns:a16="http://schemas.microsoft.com/office/drawing/2014/main" id="{09F22D15-E595-443A-8F97-78526F1FFD9F}"/>
                    </a:ext>
                  </a:extLst>
                </p14:cNvPr>
                <p14:cNvContentPartPr/>
                <p14:nvPr/>
              </p14:nvContentPartPr>
              <p14:xfrm>
                <a:off x="10334082" y="104885"/>
                <a:ext cx="160920" cy="157680"/>
              </p14:xfrm>
            </p:contentPart>
          </mc:Choice>
          <mc:Fallback>
            <p:pic>
              <p:nvPicPr>
                <p:cNvPr id="16" name="Freihand 15">
                  <a:extLst>
                    <a:ext uri="{FF2B5EF4-FFF2-40B4-BE49-F238E27FC236}">
                      <a16:creationId xmlns:a16="http://schemas.microsoft.com/office/drawing/2014/main" id="{09F22D15-E595-443A-8F97-78526F1FFD9F}"/>
                    </a:ext>
                  </a:extLst>
                </p:cNvPr>
                <p:cNvPicPr/>
                <p:nvPr/>
              </p:nvPicPr>
              <p:blipFill>
                <a:blip r:embed="rId150"/>
                <a:stretch>
                  <a:fillRect/>
                </a:stretch>
              </p:blipFill>
              <p:spPr>
                <a:xfrm>
                  <a:off x="10329762" y="100565"/>
                  <a:ext cx="169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 name="Freihand 16">
                  <a:extLst>
                    <a:ext uri="{FF2B5EF4-FFF2-40B4-BE49-F238E27FC236}">
                      <a16:creationId xmlns:a16="http://schemas.microsoft.com/office/drawing/2014/main" id="{2C79E80C-7667-4573-9A1D-0A5BF6942957}"/>
                    </a:ext>
                  </a:extLst>
                </p14:cNvPr>
                <p14:cNvContentPartPr/>
                <p14:nvPr/>
              </p14:nvContentPartPr>
              <p14:xfrm>
                <a:off x="10519122" y="171125"/>
                <a:ext cx="60120" cy="51840"/>
              </p14:xfrm>
            </p:contentPart>
          </mc:Choice>
          <mc:Fallback>
            <p:pic>
              <p:nvPicPr>
                <p:cNvPr id="17" name="Freihand 16">
                  <a:extLst>
                    <a:ext uri="{FF2B5EF4-FFF2-40B4-BE49-F238E27FC236}">
                      <a16:creationId xmlns:a16="http://schemas.microsoft.com/office/drawing/2014/main" id="{2C79E80C-7667-4573-9A1D-0A5BF6942957}"/>
                    </a:ext>
                  </a:extLst>
                </p:cNvPr>
                <p:cNvPicPr/>
                <p:nvPr/>
              </p:nvPicPr>
              <p:blipFill>
                <a:blip r:embed="rId152"/>
                <a:stretch>
                  <a:fillRect/>
                </a:stretch>
              </p:blipFill>
              <p:spPr>
                <a:xfrm>
                  <a:off x="10514802" y="166805"/>
                  <a:ext cx="68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 name="Freihand 17">
                  <a:extLst>
                    <a:ext uri="{FF2B5EF4-FFF2-40B4-BE49-F238E27FC236}">
                      <a16:creationId xmlns:a16="http://schemas.microsoft.com/office/drawing/2014/main" id="{B57E28FA-9450-469F-8E1D-5F885AF0B730}"/>
                    </a:ext>
                  </a:extLst>
                </p14:cNvPr>
                <p14:cNvContentPartPr/>
                <p14:nvPr/>
              </p14:nvContentPartPr>
              <p14:xfrm>
                <a:off x="10597602" y="153485"/>
                <a:ext cx="321840" cy="49320"/>
              </p14:xfrm>
            </p:contentPart>
          </mc:Choice>
          <mc:Fallback>
            <p:pic>
              <p:nvPicPr>
                <p:cNvPr id="18" name="Freihand 17">
                  <a:extLst>
                    <a:ext uri="{FF2B5EF4-FFF2-40B4-BE49-F238E27FC236}">
                      <a16:creationId xmlns:a16="http://schemas.microsoft.com/office/drawing/2014/main" id="{B57E28FA-9450-469F-8E1D-5F885AF0B730}"/>
                    </a:ext>
                  </a:extLst>
                </p:cNvPr>
                <p:cNvPicPr/>
                <p:nvPr/>
              </p:nvPicPr>
              <p:blipFill>
                <a:blip r:embed="rId154"/>
                <a:stretch>
                  <a:fillRect/>
                </a:stretch>
              </p:blipFill>
              <p:spPr>
                <a:xfrm>
                  <a:off x="10593282" y="149165"/>
                  <a:ext cx="330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9" name="Freihand 18">
                  <a:extLst>
                    <a:ext uri="{FF2B5EF4-FFF2-40B4-BE49-F238E27FC236}">
                      <a16:creationId xmlns:a16="http://schemas.microsoft.com/office/drawing/2014/main" id="{42706087-B6A9-4C5E-BDB1-503576F140D3}"/>
                    </a:ext>
                  </a:extLst>
                </p14:cNvPr>
                <p14:cNvContentPartPr/>
                <p14:nvPr/>
              </p14:nvContentPartPr>
              <p14:xfrm>
                <a:off x="10852842" y="41165"/>
                <a:ext cx="360" cy="360"/>
              </p14:xfrm>
            </p:contentPart>
          </mc:Choice>
          <mc:Fallback>
            <p:pic>
              <p:nvPicPr>
                <p:cNvPr id="19" name="Freihand 18">
                  <a:extLst>
                    <a:ext uri="{FF2B5EF4-FFF2-40B4-BE49-F238E27FC236}">
                      <a16:creationId xmlns:a16="http://schemas.microsoft.com/office/drawing/2014/main" id="{42706087-B6A9-4C5E-BDB1-503576F140D3}"/>
                    </a:ext>
                  </a:extLst>
                </p:cNvPr>
                <p:cNvPicPr/>
                <p:nvPr/>
              </p:nvPicPr>
              <p:blipFill>
                <a:blip r:embed="rId69"/>
                <a:stretch>
                  <a:fillRect/>
                </a:stretch>
              </p:blipFill>
              <p:spPr>
                <a:xfrm>
                  <a:off x="10848522" y="368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0" name="Freihand 19">
                  <a:extLst>
                    <a:ext uri="{FF2B5EF4-FFF2-40B4-BE49-F238E27FC236}">
                      <a16:creationId xmlns:a16="http://schemas.microsoft.com/office/drawing/2014/main" id="{E022F214-D1FB-4226-A70A-8509446E005E}"/>
                    </a:ext>
                  </a:extLst>
                </p14:cNvPr>
                <p14:cNvContentPartPr/>
                <p14:nvPr/>
              </p14:nvContentPartPr>
              <p14:xfrm>
                <a:off x="11101962" y="19565"/>
                <a:ext cx="12960" cy="138960"/>
              </p14:xfrm>
            </p:contentPart>
          </mc:Choice>
          <mc:Fallback>
            <p:pic>
              <p:nvPicPr>
                <p:cNvPr id="20" name="Freihand 19">
                  <a:extLst>
                    <a:ext uri="{FF2B5EF4-FFF2-40B4-BE49-F238E27FC236}">
                      <a16:creationId xmlns:a16="http://schemas.microsoft.com/office/drawing/2014/main" id="{E022F214-D1FB-4226-A70A-8509446E005E}"/>
                    </a:ext>
                  </a:extLst>
                </p:cNvPr>
                <p:cNvPicPr/>
                <p:nvPr/>
              </p:nvPicPr>
              <p:blipFill>
                <a:blip r:embed="rId157"/>
                <a:stretch>
                  <a:fillRect/>
                </a:stretch>
              </p:blipFill>
              <p:spPr>
                <a:xfrm>
                  <a:off x="11097642" y="15245"/>
                  <a:ext cx="21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 name="Freihand 20">
                  <a:extLst>
                    <a:ext uri="{FF2B5EF4-FFF2-40B4-BE49-F238E27FC236}">
                      <a16:creationId xmlns:a16="http://schemas.microsoft.com/office/drawing/2014/main" id="{432D9625-4495-40FD-9E70-55309E267E65}"/>
                    </a:ext>
                  </a:extLst>
                </p14:cNvPr>
                <p14:cNvContentPartPr/>
                <p14:nvPr/>
              </p14:nvContentPartPr>
              <p14:xfrm>
                <a:off x="11085042" y="232685"/>
                <a:ext cx="5400" cy="19080"/>
              </p14:xfrm>
            </p:contentPart>
          </mc:Choice>
          <mc:Fallback>
            <p:pic>
              <p:nvPicPr>
                <p:cNvPr id="21" name="Freihand 20">
                  <a:extLst>
                    <a:ext uri="{FF2B5EF4-FFF2-40B4-BE49-F238E27FC236}">
                      <a16:creationId xmlns:a16="http://schemas.microsoft.com/office/drawing/2014/main" id="{432D9625-4495-40FD-9E70-55309E267E65}"/>
                    </a:ext>
                  </a:extLst>
                </p:cNvPr>
                <p:cNvPicPr/>
                <p:nvPr/>
              </p:nvPicPr>
              <p:blipFill>
                <a:blip r:embed="rId159"/>
                <a:stretch>
                  <a:fillRect/>
                </a:stretch>
              </p:blipFill>
              <p:spPr>
                <a:xfrm>
                  <a:off x="11080722" y="228365"/>
                  <a:ext cx="14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9" name="Freihand 28">
                  <a:extLst>
                    <a:ext uri="{FF2B5EF4-FFF2-40B4-BE49-F238E27FC236}">
                      <a16:creationId xmlns:a16="http://schemas.microsoft.com/office/drawing/2014/main" id="{7E9E3367-8693-4673-85B2-2AD8CF8138CD}"/>
                    </a:ext>
                  </a:extLst>
                </p14:cNvPr>
                <p14:cNvContentPartPr/>
                <p14:nvPr/>
              </p14:nvContentPartPr>
              <p14:xfrm>
                <a:off x="8673402" y="451925"/>
                <a:ext cx="1190520" cy="2156040"/>
              </p14:xfrm>
            </p:contentPart>
          </mc:Choice>
          <mc:Fallback>
            <p:pic>
              <p:nvPicPr>
                <p:cNvPr id="29" name="Freihand 28">
                  <a:extLst>
                    <a:ext uri="{FF2B5EF4-FFF2-40B4-BE49-F238E27FC236}">
                      <a16:creationId xmlns:a16="http://schemas.microsoft.com/office/drawing/2014/main" id="{7E9E3367-8693-4673-85B2-2AD8CF8138CD}"/>
                    </a:ext>
                  </a:extLst>
                </p:cNvPr>
                <p:cNvPicPr/>
                <p:nvPr/>
              </p:nvPicPr>
              <p:blipFill>
                <a:blip r:embed="rId161"/>
                <a:stretch>
                  <a:fillRect/>
                </a:stretch>
              </p:blipFill>
              <p:spPr>
                <a:xfrm>
                  <a:off x="8669082" y="447605"/>
                  <a:ext cx="1199160" cy="2164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0" name="Freihand 29">
                  <a:extLst>
                    <a:ext uri="{FF2B5EF4-FFF2-40B4-BE49-F238E27FC236}">
                      <a16:creationId xmlns:a16="http://schemas.microsoft.com/office/drawing/2014/main" id="{4BC1EBBE-076B-499B-8558-DA293E59A179}"/>
                    </a:ext>
                  </a:extLst>
                </p14:cNvPr>
                <p14:cNvContentPartPr/>
                <p14:nvPr/>
              </p14:nvContentPartPr>
              <p14:xfrm>
                <a:off x="9712362" y="311165"/>
                <a:ext cx="196200" cy="318240"/>
              </p14:xfrm>
            </p:contentPart>
          </mc:Choice>
          <mc:Fallback>
            <p:pic>
              <p:nvPicPr>
                <p:cNvPr id="30" name="Freihand 29">
                  <a:extLst>
                    <a:ext uri="{FF2B5EF4-FFF2-40B4-BE49-F238E27FC236}">
                      <a16:creationId xmlns:a16="http://schemas.microsoft.com/office/drawing/2014/main" id="{4BC1EBBE-076B-499B-8558-DA293E59A179}"/>
                    </a:ext>
                  </a:extLst>
                </p:cNvPr>
                <p:cNvPicPr/>
                <p:nvPr/>
              </p:nvPicPr>
              <p:blipFill>
                <a:blip r:embed="rId163"/>
                <a:stretch>
                  <a:fillRect/>
                </a:stretch>
              </p:blipFill>
              <p:spPr>
                <a:xfrm>
                  <a:off x="9708042" y="306845"/>
                  <a:ext cx="2048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1" name="Freihand 30">
                  <a:extLst>
                    <a:ext uri="{FF2B5EF4-FFF2-40B4-BE49-F238E27FC236}">
                      <a16:creationId xmlns:a16="http://schemas.microsoft.com/office/drawing/2014/main" id="{CE547E9E-C4A6-4591-9DF8-F212D4DA3C26}"/>
                    </a:ext>
                  </a:extLst>
                </p14:cNvPr>
                <p14:cNvContentPartPr/>
                <p14:nvPr/>
              </p14:nvContentPartPr>
              <p14:xfrm>
                <a:off x="8579442" y="2390885"/>
                <a:ext cx="204120" cy="294840"/>
              </p14:xfrm>
            </p:contentPart>
          </mc:Choice>
          <mc:Fallback>
            <p:pic>
              <p:nvPicPr>
                <p:cNvPr id="31" name="Freihand 30">
                  <a:extLst>
                    <a:ext uri="{FF2B5EF4-FFF2-40B4-BE49-F238E27FC236}">
                      <a16:creationId xmlns:a16="http://schemas.microsoft.com/office/drawing/2014/main" id="{CE547E9E-C4A6-4591-9DF8-F212D4DA3C26}"/>
                    </a:ext>
                  </a:extLst>
                </p:cNvPr>
                <p:cNvPicPr/>
                <p:nvPr/>
              </p:nvPicPr>
              <p:blipFill>
                <a:blip r:embed="rId165"/>
                <a:stretch>
                  <a:fillRect/>
                </a:stretch>
              </p:blipFill>
              <p:spPr>
                <a:xfrm>
                  <a:off x="8575122" y="2386565"/>
                  <a:ext cx="2127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4" name="Freihand 53">
                  <a:extLst>
                    <a:ext uri="{FF2B5EF4-FFF2-40B4-BE49-F238E27FC236}">
                      <a16:creationId xmlns:a16="http://schemas.microsoft.com/office/drawing/2014/main" id="{D6656B60-1925-49B8-A63E-DA6F61EF1A4C}"/>
                    </a:ext>
                  </a:extLst>
                </p14:cNvPr>
                <p14:cNvContentPartPr/>
                <p14:nvPr/>
              </p14:nvContentPartPr>
              <p14:xfrm>
                <a:off x="4851642" y="3046805"/>
                <a:ext cx="12600" cy="124560"/>
              </p14:xfrm>
            </p:contentPart>
          </mc:Choice>
          <mc:Fallback>
            <p:pic>
              <p:nvPicPr>
                <p:cNvPr id="54" name="Freihand 53">
                  <a:extLst>
                    <a:ext uri="{FF2B5EF4-FFF2-40B4-BE49-F238E27FC236}">
                      <a16:creationId xmlns:a16="http://schemas.microsoft.com/office/drawing/2014/main" id="{D6656B60-1925-49B8-A63E-DA6F61EF1A4C}"/>
                    </a:ext>
                  </a:extLst>
                </p:cNvPr>
                <p:cNvPicPr/>
                <p:nvPr/>
              </p:nvPicPr>
              <p:blipFill>
                <a:blip r:embed="rId167"/>
                <a:stretch>
                  <a:fillRect/>
                </a:stretch>
              </p:blipFill>
              <p:spPr>
                <a:xfrm>
                  <a:off x="4847322" y="3042485"/>
                  <a:ext cx="21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5" name="Freihand 54">
                  <a:extLst>
                    <a:ext uri="{FF2B5EF4-FFF2-40B4-BE49-F238E27FC236}">
                      <a16:creationId xmlns:a16="http://schemas.microsoft.com/office/drawing/2014/main" id="{BEC042E1-9E20-4911-BA14-1EC374F09113}"/>
                    </a:ext>
                  </a:extLst>
                </p14:cNvPr>
                <p14:cNvContentPartPr/>
                <p14:nvPr/>
              </p14:nvContentPartPr>
              <p14:xfrm>
                <a:off x="4796202" y="2987765"/>
                <a:ext cx="132840" cy="120600"/>
              </p14:xfrm>
            </p:contentPart>
          </mc:Choice>
          <mc:Fallback>
            <p:pic>
              <p:nvPicPr>
                <p:cNvPr id="55" name="Freihand 54">
                  <a:extLst>
                    <a:ext uri="{FF2B5EF4-FFF2-40B4-BE49-F238E27FC236}">
                      <a16:creationId xmlns:a16="http://schemas.microsoft.com/office/drawing/2014/main" id="{BEC042E1-9E20-4911-BA14-1EC374F09113}"/>
                    </a:ext>
                  </a:extLst>
                </p:cNvPr>
                <p:cNvPicPr/>
                <p:nvPr/>
              </p:nvPicPr>
              <p:blipFill>
                <a:blip r:embed="rId169"/>
                <a:stretch>
                  <a:fillRect/>
                </a:stretch>
              </p:blipFill>
              <p:spPr>
                <a:xfrm>
                  <a:off x="4791882" y="2983445"/>
                  <a:ext cx="141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 name="Freihand 55">
                  <a:extLst>
                    <a:ext uri="{FF2B5EF4-FFF2-40B4-BE49-F238E27FC236}">
                      <a16:creationId xmlns:a16="http://schemas.microsoft.com/office/drawing/2014/main" id="{3F38E5BA-7A21-450B-8DF9-6CD02CA67618}"/>
                    </a:ext>
                  </a:extLst>
                </p14:cNvPr>
                <p14:cNvContentPartPr/>
                <p14:nvPr/>
              </p14:nvContentPartPr>
              <p14:xfrm>
                <a:off x="4936602" y="3073085"/>
                <a:ext cx="65880" cy="70560"/>
              </p14:xfrm>
            </p:contentPart>
          </mc:Choice>
          <mc:Fallback>
            <p:pic>
              <p:nvPicPr>
                <p:cNvPr id="56" name="Freihand 55">
                  <a:extLst>
                    <a:ext uri="{FF2B5EF4-FFF2-40B4-BE49-F238E27FC236}">
                      <a16:creationId xmlns:a16="http://schemas.microsoft.com/office/drawing/2014/main" id="{3F38E5BA-7A21-450B-8DF9-6CD02CA67618}"/>
                    </a:ext>
                  </a:extLst>
                </p:cNvPr>
                <p:cNvPicPr/>
                <p:nvPr/>
              </p:nvPicPr>
              <p:blipFill>
                <a:blip r:embed="rId171"/>
                <a:stretch>
                  <a:fillRect/>
                </a:stretch>
              </p:blipFill>
              <p:spPr>
                <a:xfrm>
                  <a:off x="4932282" y="3068765"/>
                  <a:ext cx="74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7" name="Freihand 56">
                  <a:extLst>
                    <a:ext uri="{FF2B5EF4-FFF2-40B4-BE49-F238E27FC236}">
                      <a16:creationId xmlns:a16="http://schemas.microsoft.com/office/drawing/2014/main" id="{5642877E-2872-4A88-8BE8-2BE72A263272}"/>
                    </a:ext>
                  </a:extLst>
                </p14:cNvPr>
                <p14:cNvContentPartPr/>
                <p14:nvPr/>
              </p14:nvContentPartPr>
              <p14:xfrm>
                <a:off x="5020842" y="3056885"/>
                <a:ext cx="53280" cy="48240"/>
              </p14:xfrm>
            </p:contentPart>
          </mc:Choice>
          <mc:Fallback>
            <p:pic>
              <p:nvPicPr>
                <p:cNvPr id="57" name="Freihand 56">
                  <a:extLst>
                    <a:ext uri="{FF2B5EF4-FFF2-40B4-BE49-F238E27FC236}">
                      <a16:creationId xmlns:a16="http://schemas.microsoft.com/office/drawing/2014/main" id="{5642877E-2872-4A88-8BE8-2BE72A263272}"/>
                    </a:ext>
                  </a:extLst>
                </p:cNvPr>
                <p:cNvPicPr/>
                <p:nvPr/>
              </p:nvPicPr>
              <p:blipFill>
                <a:blip r:embed="rId173"/>
                <a:stretch>
                  <a:fillRect/>
                </a:stretch>
              </p:blipFill>
              <p:spPr>
                <a:xfrm>
                  <a:off x="5016522" y="3052565"/>
                  <a:ext cx="61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8" name="Freihand 57">
                  <a:extLst>
                    <a:ext uri="{FF2B5EF4-FFF2-40B4-BE49-F238E27FC236}">
                      <a16:creationId xmlns:a16="http://schemas.microsoft.com/office/drawing/2014/main" id="{6C45BF5E-AF11-4AE8-AD34-CC096A3885E3}"/>
                    </a:ext>
                  </a:extLst>
                </p14:cNvPr>
                <p14:cNvContentPartPr/>
                <p14:nvPr/>
              </p14:nvContentPartPr>
              <p14:xfrm>
                <a:off x="5108682" y="2983805"/>
                <a:ext cx="121320" cy="111600"/>
              </p14:xfrm>
            </p:contentPart>
          </mc:Choice>
          <mc:Fallback>
            <p:pic>
              <p:nvPicPr>
                <p:cNvPr id="58" name="Freihand 57">
                  <a:extLst>
                    <a:ext uri="{FF2B5EF4-FFF2-40B4-BE49-F238E27FC236}">
                      <a16:creationId xmlns:a16="http://schemas.microsoft.com/office/drawing/2014/main" id="{6C45BF5E-AF11-4AE8-AD34-CC096A3885E3}"/>
                    </a:ext>
                  </a:extLst>
                </p:cNvPr>
                <p:cNvPicPr/>
                <p:nvPr/>
              </p:nvPicPr>
              <p:blipFill>
                <a:blip r:embed="rId175"/>
                <a:stretch>
                  <a:fillRect/>
                </a:stretch>
              </p:blipFill>
              <p:spPr>
                <a:xfrm>
                  <a:off x="5104362" y="2979485"/>
                  <a:ext cx="129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1" name="Freihand 60">
                  <a:extLst>
                    <a:ext uri="{FF2B5EF4-FFF2-40B4-BE49-F238E27FC236}">
                      <a16:creationId xmlns:a16="http://schemas.microsoft.com/office/drawing/2014/main" id="{C7407216-741D-47E5-BB41-6A900694D264}"/>
                    </a:ext>
                  </a:extLst>
                </p14:cNvPr>
                <p14:cNvContentPartPr/>
                <p14:nvPr/>
              </p14:nvContentPartPr>
              <p14:xfrm>
                <a:off x="5263122" y="3062645"/>
                <a:ext cx="24480" cy="4320"/>
              </p14:xfrm>
            </p:contentPart>
          </mc:Choice>
          <mc:Fallback>
            <p:pic>
              <p:nvPicPr>
                <p:cNvPr id="61" name="Freihand 60">
                  <a:extLst>
                    <a:ext uri="{FF2B5EF4-FFF2-40B4-BE49-F238E27FC236}">
                      <a16:creationId xmlns:a16="http://schemas.microsoft.com/office/drawing/2014/main" id="{C7407216-741D-47E5-BB41-6A900694D264}"/>
                    </a:ext>
                  </a:extLst>
                </p:cNvPr>
                <p:cNvPicPr/>
                <p:nvPr/>
              </p:nvPicPr>
              <p:blipFill>
                <a:blip r:embed="rId177"/>
                <a:stretch>
                  <a:fillRect/>
                </a:stretch>
              </p:blipFill>
              <p:spPr>
                <a:xfrm>
                  <a:off x="5258802" y="3058325"/>
                  <a:ext cx="33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2" name="Freihand 61">
                  <a:extLst>
                    <a:ext uri="{FF2B5EF4-FFF2-40B4-BE49-F238E27FC236}">
                      <a16:creationId xmlns:a16="http://schemas.microsoft.com/office/drawing/2014/main" id="{8819829C-C691-41D1-B5D2-D3F9A4F469AA}"/>
                    </a:ext>
                  </a:extLst>
                </p14:cNvPr>
                <p14:cNvContentPartPr/>
                <p14:nvPr/>
              </p14:nvContentPartPr>
              <p14:xfrm>
                <a:off x="5335482" y="2929085"/>
                <a:ext cx="99000" cy="176040"/>
              </p14:xfrm>
            </p:contentPart>
          </mc:Choice>
          <mc:Fallback>
            <p:pic>
              <p:nvPicPr>
                <p:cNvPr id="62" name="Freihand 61">
                  <a:extLst>
                    <a:ext uri="{FF2B5EF4-FFF2-40B4-BE49-F238E27FC236}">
                      <a16:creationId xmlns:a16="http://schemas.microsoft.com/office/drawing/2014/main" id="{8819829C-C691-41D1-B5D2-D3F9A4F469AA}"/>
                    </a:ext>
                  </a:extLst>
                </p:cNvPr>
                <p:cNvPicPr/>
                <p:nvPr/>
              </p:nvPicPr>
              <p:blipFill>
                <a:blip r:embed="rId179"/>
                <a:stretch>
                  <a:fillRect/>
                </a:stretch>
              </p:blipFill>
              <p:spPr>
                <a:xfrm>
                  <a:off x="5331162" y="2924765"/>
                  <a:ext cx="107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3" name="Freihand 62">
                  <a:extLst>
                    <a:ext uri="{FF2B5EF4-FFF2-40B4-BE49-F238E27FC236}">
                      <a16:creationId xmlns:a16="http://schemas.microsoft.com/office/drawing/2014/main" id="{A0EA5B90-7A61-46BC-B317-6E343C94DEFB}"/>
                    </a:ext>
                  </a:extLst>
                </p14:cNvPr>
                <p14:cNvContentPartPr/>
                <p14:nvPr/>
              </p14:nvContentPartPr>
              <p14:xfrm>
                <a:off x="5439882" y="2924405"/>
                <a:ext cx="79200" cy="90720"/>
              </p14:xfrm>
            </p:contentPart>
          </mc:Choice>
          <mc:Fallback>
            <p:pic>
              <p:nvPicPr>
                <p:cNvPr id="63" name="Freihand 62">
                  <a:extLst>
                    <a:ext uri="{FF2B5EF4-FFF2-40B4-BE49-F238E27FC236}">
                      <a16:creationId xmlns:a16="http://schemas.microsoft.com/office/drawing/2014/main" id="{A0EA5B90-7A61-46BC-B317-6E343C94DEFB}"/>
                    </a:ext>
                  </a:extLst>
                </p:cNvPr>
                <p:cNvPicPr/>
                <p:nvPr/>
              </p:nvPicPr>
              <p:blipFill>
                <a:blip r:embed="rId181"/>
                <a:stretch>
                  <a:fillRect/>
                </a:stretch>
              </p:blipFill>
              <p:spPr>
                <a:xfrm>
                  <a:off x="5435562" y="2920085"/>
                  <a:ext cx="87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4" name="Freihand 63">
                  <a:extLst>
                    <a:ext uri="{FF2B5EF4-FFF2-40B4-BE49-F238E27FC236}">
                      <a16:creationId xmlns:a16="http://schemas.microsoft.com/office/drawing/2014/main" id="{FF1ABA73-DA56-44F9-B5B9-FDBDB55CAE59}"/>
                    </a:ext>
                  </a:extLst>
                </p14:cNvPr>
                <p14:cNvContentPartPr/>
                <p14:nvPr/>
              </p14:nvContentPartPr>
              <p14:xfrm>
                <a:off x="5518722" y="2927645"/>
                <a:ext cx="104040" cy="89640"/>
              </p14:xfrm>
            </p:contentPart>
          </mc:Choice>
          <mc:Fallback>
            <p:pic>
              <p:nvPicPr>
                <p:cNvPr id="64" name="Freihand 63">
                  <a:extLst>
                    <a:ext uri="{FF2B5EF4-FFF2-40B4-BE49-F238E27FC236}">
                      <a16:creationId xmlns:a16="http://schemas.microsoft.com/office/drawing/2014/main" id="{FF1ABA73-DA56-44F9-B5B9-FDBDB55CAE59}"/>
                    </a:ext>
                  </a:extLst>
                </p:cNvPr>
                <p:cNvPicPr/>
                <p:nvPr/>
              </p:nvPicPr>
              <p:blipFill>
                <a:blip r:embed="rId183"/>
                <a:stretch>
                  <a:fillRect/>
                </a:stretch>
              </p:blipFill>
              <p:spPr>
                <a:xfrm>
                  <a:off x="5514402" y="2923325"/>
                  <a:ext cx="112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6" name="Freihand 65">
                  <a:extLst>
                    <a:ext uri="{FF2B5EF4-FFF2-40B4-BE49-F238E27FC236}">
                      <a16:creationId xmlns:a16="http://schemas.microsoft.com/office/drawing/2014/main" id="{CA1C0667-5374-4EEB-86AC-D6BA5787F041}"/>
                    </a:ext>
                  </a:extLst>
                </p14:cNvPr>
                <p14:cNvContentPartPr/>
                <p14:nvPr/>
              </p14:nvContentPartPr>
              <p14:xfrm>
                <a:off x="4837602" y="3218885"/>
                <a:ext cx="93240" cy="83520"/>
              </p14:xfrm>
            </p:contentPart>
          </mc:Choice>
          <mc:Fallback>
            <p:pic>
              <p:nvPicPr>
                <p:cNvPr id="66" name="Freihand 65">
                  <a:extLst>
                    <a:ext uri="{FF2B5EF4-FFF2-40B4-BE49-F238E27FC236}">
                      <a16:creationId xmlns:a16="http://schemas.microsoft.com/office/drawing/2014/main" id="{CA1C0667-5374-4EEB-86AC-D6BA5787F041}"/>
                    </a:ext>
                  </a:extLst>
                </p:cNvPr>
                <p:cNvPicPr/>
                <p:nvPr/>
              </p:nvPicPr>
              <p:blipFill>
                <a:blip r:embed="rId185"/>
                <a:stretch>
                  <a:fillRect/>
                </a:stretch>
              </p:blipFill>
              <p:spPr>
                <a:xfrm>
                  <a:off x="4833282" y="3214565"/>
                  <a:ext cx="101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7" name="Freihand 66">
                  <a:extLst>
                    <a:ext uri="{FF2B5EF4-FFF2-40B4-BE49-F238E27FC236}">
                      <a16:creationId xmlns:a16="http://schemas.microsoft.com/office/drawing/2014/main" id="{6EDC0974-7F6A-4C1F-9D82-5A7284F4C8F0}"/>
                    </a:ext>
                  </a:extLst>
                </p14:cNvPr>
                <p14:cNvContentPartPr/>
                <p14:nvPr/>
              </p14:nvContentPartPr>
              <p14:xfrm>
                <a:off x="4931202" y="3231125"/>
                <a:ext cx="118080" cy="69840"/>
              </p14:xfrm>
            </p:contentPart>
          </mc:Choice>
          <mc:Fallback>
            <p:pic>
              <p:nvPicPr>
                <p:cNvPr id="67" name="Freihand 66">
                  <a:extLst>
                    <a:ext uri="{FF2B5EF4-FFF2-40B4-BE49-F238E27FC236}">
                      <a16:creationId xmlns:a16="http://schemas.microsoft.com/office/drawing/2014/main" id="{6EDC0974-7F6A-4C1F-9D82-5A7284F4C8F0}"/>
                    </a:ext>
                  </a:extLst>
                </p:cNvPr>
                <p:cNvPicPr/>
                <p:nvPr/>
              </p:nvPicPr>
              <p:blipFill>
                <a:blip r:embed="rId187"/>
                <a:stretch>
                  <a:fillRect/>
                </a:stretch>
              </p:blipFill>
              <p:spPr>
                <a:xfrm>
                  <a:off x="4926882" y="3226805"/>
                  <a:ext cx="126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8" name="Freihand 67">
                  <a:extLst>
                    <a:ext uri="{FF2B5EF4-FFF2-40B4-BE49-F238E27FC236}">
                      <a16:creationId xmlns:a16="http://schemas.microsoft.com/office/drawing/2014/main" id="{4D005F85-AB9E-455A-9D61-F49BB49647BB}"/>
                    </a:ext>
                  </a:extLst>
                </p14:cNvPr>
                <p14:cNvContentPartPr/>
                <p14:nvPr/>
              </p14:nvContentPartPr>
              <p14:xfrm>
                <a:off x="5053242" y="3181805"/>
                <a:ext cx="150480" cy="99000"/>
              </p14:xfrm>
            </p:contentPart>
          </mc:Choice>
          <mc:Fallback>
            <p:pic>
              <p:nvPicPr>
                <p:cNvPr id="68" name="Freihand 67">
                  <a:extLst>
                    <a:ext uri="{FF2B5EF4-FFF2-40B4-BE49-F238E27FC236}">
                      <a16:creationId xmlns:a16="http://schemas.microsoft.com/office/drawing/2014/main" id="{4D005F85-AB9E-455A-9D61-F49BB49647BB}"/>
                    </a:ext>
                  </a:extLst>
                </p:cNvPr>
                <p:cNvPicPr/>
                <p:nvPr/>
              </p:nvPicPr>
              <p:blipFill>
                <a:blip r:embed="rId189"/>
                <a:stretch>
                  <a:fillRect/>
                </a:stretch>
              </p:blipFill>
              <p:spPr>
                <a:xfrm>
                  <a:off x="5048922" y="3177485"/>
                  <a:ext cx="159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9" name="Freihand 68">
                  <a:extLst>
                    <a:ext uri="{FF2B5EF4-FFF2-40B4-BE49-F238E27FC236}">
                      <a16:creationId xmlns:a16="http://schemas.microsoft.com/office/drawing/2014/main" id="{1D08AA78-BE9D-430C-80BD-1A5EE9C39593}"/>
                    </a:ext>
                  </a:extLst>
                </p14:cNvPr>
                <p14:cNvContentPartPr/>
                <p14:nvPr/>
              </p14:nvContentPartPr>
              <p14:xfrm>
                <a:off x="5223882" y="3135005"/>
                <a:ext cx="11160" cy="18000"/>
              </p14:xfrm>
            </p:contentPart>
          </mc:Choice>
          <mc:Fallback>
            <p:pic>
              <p:nvPicPr>
                <p:cNvPr id="69" name="Freihand 68">
                  <a:extLst>
                    <a:ext uri="{FF2B5EF4-FFF2-40B4-BE49-F238E27FC236}">
                      <a16:creationId xmlns:a16="http://schemas.microsoft.com/office/drawing/2014/main" id="{1D08AA78-BE9D-430C-80BD-1A5EE9C39593}"/>
                    </a:ext>
                  </a:extLst>
                </p:cNvPr>
                <p:cNvPicPr/>
                <p:nvPr/>
              </p:nvPicPr>
              <p:blipFill>
                <a:blip r:embed="rId191"/>
                <a:stretch>
                  <a:fillRect/>
                </a:stretch>
              </p:blipFill>
              <p:spPr>
                <a:xfrm>
                  <a:off x="5219562" y="3130685"/>
                  <a:ext cx="19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0" name="Freihand 69">
                  <a:extLst>
                    <a:ext uri="{FF2B5EF4-FFF2-40B4-BE49-F238E27FC236}">
                      <a16:creationId xmlns:a16="http://schemas.microsoft.com/office/drawing/2014/main" id="{3054442E-B854-473A-B903-413552043F30}"/>
                    </a:ext>
                  </a:extLst>
                </p14:cNvPr>
                <p14:cNvContentPartPr/>
                <p14:nvPr/>
              </p14:nvContentPartPr>
              <p14:xfrm>
                <a:off x="5245482" y="3128885"/>
                <a:ext cx="162720" cy="168840"/>
              </p14:xfrm>
            </p:contentPart>
          </mc:Choice>
          <mc:Fallback>
            <p:pic>
              <p:nvPicPr>
                <p:cNvPr id="70" name="Freihand 69">
                  <a:extLst>
                    <a:ext uri="{FF2B5EF4-FFF2-40B4-BE49-F238E27FC236}">
                      <a16:creationId xmlns:a16="http://schemas.microsoft.com/office/drawing/2014/main" id="{3054442E-B854-473A-B903-413552043F30}"/>
                    </a:ext>
                  </a:extLst>
                </p:cNvPr>
                <p:cNvPicPr/>
                <p:nvPr/>
              </p:nvPicPr>
              <p:blipFill>
                <a:blip r:embed="rId193"/>
                <a:stretch>
                  <a:fillRect/>
                </a:stretch>
              </p:blipFill>
              <p:spPr>
                <a:xfrm>
                  <a:off x="5241162" y="3124565"/>
                  <a:ext cx="171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1" name="Freihand 70">
                  <a:extLst>
                    <a:ext uri="{FF2B5EF4-FFF2-40B4-BE49-F238E27FC236}">
                      <a16:creationId xmlns:a16="http://schemas.microsoft.com/office/drawing/2014/main" id="{735B0B21-B692-4412-BC5A-F2D4A12C83A7}"/>
                    </a:ext>
                  </a:extLst>
                </p14:cNvPr>
                <p14:cNvContentPartPr/>
                <p14:nvPr/>
              </p14:nvContentPartPr>
              <p14:xfrm>
                <a:off x="5413242" y="3143285"/>
                <a:ext cx="72720" cy="71640"/>
              </p14:xfrm>
            </p:contentPart>
          </mc:Choice>
          <mc:Fallback>
            <p:pic>
              <p:nvPicPr>
                <p:cNvPr id="71" name="Freihand 70">
                  <a:extLst>
                    <a:ext uri="{FF2B5EF4-FFF2-40B4-BE49-F238E27FC236}">
                      <a16:creationId xmlns:a16="http://schemas.microsoft.com/office/drawing/2014/main" id="{735B0B21-B692-4412-BC5A-F2D4A12C83A7}"/>
                    </a:ext>
                  </a:extLst>
                </p:cNvPr>
                <p:cNvPicPr/>
                <p:nvPr/>
              </p:nvPicPr>
              <p:blipFill>
                <a:blip r:embed="rId195"/>
                <a:stretch>
                  <a:fillRect/>
                </a:stretch>
              </p:blipFill>
              <p:spPr>
                <a:xfrm>
                  <a:off x="5408922" y="3138965"/>
                  <a:ext cx="81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2" name="Freihand 71">
                  <a:extLst>
                    <a:ext uri="{FF2B5EF4-FFF2-40B4-BE49-F238E27FC236}">
                      <a16:creationId xmlns:a16="http://schemas.microsoft.com/office/drawing/2014/main" id="{D4A61ADB-33A2-4DEB-8129-7C205C77D53E}"/>
                    </a:ext>
                  </a:extLst>
                </p14:cNvPr>
                <p14:cNvContentPartPr/>
                <p14:nvPr/>
              </p14:nvContentPartPr>
              <p14:xfrm>
                <a:off x="5499642" y="3126725"/>
                <a:ext cx="109440" cy="78480"/>
              </p14:xfrm>
            </p:contentPart>
          </mc:Choice>
          <mc:Fallback>
            <p:pic>
              <p:nvPicPr>
                <p:cNvPr id="72" name="Freihand 71">
                  <a:extLst>
                    <a:ext uri="{FF2B5EF4-FFF2-40B4-BE49-F238E27FC236}">
                      <a16:creationId xmlns:a16="http://schemas.microsoft.com/office/drawing/2014/main" id="{D4A61ADB-33A2-4DEB-8129-7C205C77D53E}"/>
                    </a:ext>
                  </a:extLst>
                </p:cNvPr>
                <p:cNvPicPr/>
                <p:nvPr/>
              </p:nvPicPr>
              <p:blipFill>
                <a:blip r:embed="rId197"/>
                <a:stretch>
                  <a:fillRect/>
                </a:stretch>
              </p:blipFill>
              <p:spPr>
                <a:xfrm>
                  <a:off x="5495322" y="3122405"/>
                  <a:ext cx="118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3" name="Freihand 72">
                  <a:extLst>
                    <a:ext uri="{FF2B5EF4-FFF2-40B4-BE49-F238E27FC236}">
                      <a16:creationId xmlns:a16="http://schemas.microsoft.com/office/drawing/2014/main" id="{BA30F7E7-B5F6-4165-959D-E1D993AB85CB}"/>
                    </a:ext>
                  </a:extLst>
                </p14:cNvPr>
                <p14:cNvContentPartPr/>
                <p14:nvPr/>
              </p14:nvContentPartPr>
              <p14:xfrm>
                <a:off x="5617722" y="3081725"/>
                <a:ext cx="248040" cy="112320"/>
              </p14:xfrm>
            </p:contentPart>
          </mc:Choice>
          <mc:Fallback>
            <p:pic>
              <p:nvPicPr>
                <p:cNvPr id="73" name="Freihand 72">
                  <a:extLst>
                    <a:ext uri="{FF2B5EF4-FFF2-40B4-BE49-F238E27FC236}">
                      <a16:creationId xmlns:a16="http://schemas.microsoft.com/office/drawing/2014/main" id="{BA30F7E7-B5F6-4165-959D-E1D993AB85CB}"/>
                    </a:ext>
                  </a:extLst>
                </p:cNvPr>
                <p:cNvPicPr/>
                <p:nvPr/>
              </p:nvPicPr>
              <p:blipFill>
                <a:blip r:embed="rId199"/>
                <a:stretch>
                  <a:fillRect/>
                </a:stretch>
              </p:blipFill>
              <p:spPr>
                <a:xfrm>
                  <a:off x="5613402" y="3077405"/>
                  <a:ext cx="256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330C510D-EBE8-47E8-B1E3-3ECE9442A916}"/>
                    </a:ext>
                  </a:extLst>
                </p14:cNvPr>
                <p14:cNvContentPartPr/>
                <p14:nvPr/>
              </p14:nvContentPartPr>
              <p14:xfrm>
                <a:off x="6042162" y="3461165"/>
                <a:ext cx="795240" cy="155520"/>
              </p14:xfrm>
            </p:contentPart>
          </mc:Choice>
          <mc:Fallback>
            <p:pic>
              <p:nvPicPr>
                <p:cNvPr id="108" name="Freihand 107">
                  <a:extLst>
                    <a:ext uri="{FF2B5EF4-FFF2-40B4-BE49-F238E27FC236}">
                      <a16:creationId xmlns:a16="http://schemas.microsoft.com/office/drawing/2014/main" id="{330C510D-EBE8-47E8-B1E3-3ECE9442A916}"/>
                    </a:ext>
                  </a:extLst>
                </p:cNvPr>
                <p:cNvPicPr/>
                <p:nvPr/>
              </p:nvPicPr>
              <p:blipFill>
                <a:blip r:embed="rId201"/>
                <a:stretch>
                  <a:fillRect/>
                </a:stretch>
              </p:blipFill>
              <p:spPr>
                <a:xfrm>
                  <a:off x="6037842" y="3456845"/>
                  <a:ext cx="803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0" name="Freihand 109">
                  <a:extLst>
                    <a:ext uri="{FF2B5EF4-FFF2-40B4-BE49-F238E27FC236}">
                      <a16:creationId xmlns:a16="http://schemas.microsoft.com/office/drawing/2014/main" id="{D250095B-6F67-4808-B9E8-0BF9D2D45694}"/>
                    </a:ext>
                  </a:extLst>
                </p14:cNvPr>
                <p14:cNvContentPartPr/>
                <p14:nvPr/>
              </p14:nvContentPartPr>
              <p14:xfrm>
                <a:off x="6343482" y="3117365"/>
                <a:ext cx="294480" cy="149400"/>
              </p14:xfrm>
            </p:contentPart>
          </mc:Choice>
          <mc:Fallback>
            <p:pic>
              <p:nvPicPr>
                <p:cNvPr id="110" name="Freihand 109">
                  <a:extLst>
                    <a:ext uri="{FF2B5EF4-FFF2-40B4-BE49-F238E27FC236}">
                      <a16:creationId xmlns:a16="http://schemas.microsoft.com/office/drawing/2014/main" id="{D250095B-6F67-4808-B9E8-0BF9D2D45694}"/>
                    </a:ext>
                  </a:extLst>
                </p:cNvPr>
                <p:cNvPicPr/>
                <p:nvPr/>
              </p:nvPicPr>
              <p:blipFill>
                <a:blip r:embed="rId203"/>
                <a:stretch>
                  <a:fillRect/>
                </a:stretch>
              </p:blipFill>
              <p:spPr>
                <a:xfrm>
                  <a:off x="6339162" y="3113045"/>
                  <a:ext cx="303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1" name="Freihand 110">
                  <a:extLst>
                    <a:ext uri="{FF2B5EF4-FFF2-40B4-BE49-F238E27FC236}">
                      <a16:creationId xmlns:a16="http://schemas.microsoft.com/office/drawing/2014/main" id="{49EBD345-46F4-428F-BA02-32262F5A547E}"/>
                    </a:ext>
                  </a:extLst>
                </p14:cNvPr>
                <p14:cNvContentPartPr/>
                <p14:nvPr/>
              </p14:nvContentPartPr>
              <p14:xfrm>
                <a:off x="6658122" y="3151205"/>
                <a:ext cx="209880" cy="81000"/>
              </p14:xfrm>
            </p:contentPart>
          </mc:Choice>
          <mc:Fallback>
            <p:pic>
              <p:nvPicPr>
                <p:cNvPr id="111" name="Freihand 110">
                  <a:extLst>
                    <a:ext uri="{FF2B5EF4-FFF2-40B4-BE49-F238E27FC236}">
                      <a16:creationId xmlns:a16="http://schemas.microsoft.com/office/drawing/2014/main" id="{49EBD345-46F4-428F-BA02-32262F5A547E}"/>
                    </a:ext>
                  </a:extLst>
                </p:cNvPr>
                <p:cNvPicPr/>
                <p:nvPr/>
              </p:nvPicPr>
              <p:blipFill>
                <a:blip r:embed="rId205"/>
                <a:stretch>
                  <a:fillRect/>
                </a:stretch>
              </p:blipFill>
              <p:spPr>
                <a:xfrm>
                  <a:off x="6653802" y="3146885"/>
                  <a:ext cx="218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2" name="Freihand 111">
                  <a:extLst>
                    <a:ext uri="{FF2B5EF4-FFF2-40B4-BE49-F238E27FC236}">
                      <a16:creationId xmlns:a16="http://schemas.microsoft.com/office/drawing/2014/main" id="{C75462A6-D226-4D7A-B187-70BD1E80465B}"/>
                    </a:ext>
                  </a:extLst>
                </p14:cNvPr>
                <p14:cNvContentPartPr/>
                <p14:nvPr/>
              </p14:nvContentPartPr>
              <p14:xfrm>
                <a:off x="6879162" y="3052205"/>
                <a:ext cx="118440" cy="131760"/>
              </p14:xfrm>
            </p:contentPart>
          </mc:Choice>
          <mc:Fallback>
            <p:pic>
              <p:nvPicPr>
                <p:cNvPr id="112" name="Freihand 111">
                  <a:extLst>
                    <a:ext uri="{FF2B5EF4-FFF2-40B4-BE49-F238E27FC236}">
                      <a16:creationId xmlns:a16="http://schemas.microsoft.com/office/drawing/2014/main" id="{C75462A6-D226-4D7A-B187-70BD1E80465B}"/>
                    </a:ext>
                  </a:extLst>
                </p:cNvPr>
                <p:cNvPicPr/>
                <p:nvPr/>
              </p:nvPicPr>
              <p:blipFill>
                <a:blip r:embed="rId207"/>
                <a:stretch>
                  <a:fillRect/>
                </a:stretch>
              </p:blipFill>
              <p:spPr>
                <a:xfrm>
                  <a:off x="6874842" y="3047885"/>
                  <a:ext cx="127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3" name="Freihand 112">
                  <a:extLst>
                    <a:ext uri="{FF2B5EF4-FFF2-40B4-BE49-F238E27FC236}">
                      <a16:creationId xmlns:a16="http://schemas.microsoft.com/office/drawing/2014/main" id="{531589DD-4353-46D5-82A2-786FA6F5013D}"/>
                    </a:ext>
                  </a:extLst>
                </p14:cNvPr>
                <p14:cNvContentPartPr/>
                <p14:nvPr/>
              </p14:nvContentPartPr>
              <p14:xfrm>
                <a:off x="6861162" y="3068045"/>
                <a:ext cx="91440" cy="20160"/>
              </p14:xfrm>
            </p:contentPart>
          </mc:Choice>
          <mc:Fallback>
            <p:pic>
              <p:nvPicPr>
                <p:cNvPr id="113" name="Freihand 112">
                  <a:extLst>
                    <a:ext uri="{FF2B5EF4-FFF2-40B4-BE49-F238E27FC236}">
                      <a16:creationId xmlns:a16="http://schemas.microsoft.com/office/drawing/2014/main" id="{531589DD-4353-46D5-82A2-786FA6F5013D}"/>
                    </a:ext>
                  </a:extLst>
                </p:cNvPr>
                <p:cNvPicPr/>
                <p:nvPr/>
              </p:nvPicPr>
              <p:blipFill>
                <a:blip r:embed="rId209"/>
                <a:stretch>
                  <a:fillRect/>
                </a:stretch>
              </p:blipFill>
              <p:spPr>
                <a:xfrm>
                  <a:off x="6856842" y="3063725"/>
                  <a:ext cx="100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5" name="Freihand 34">
                  <a:extLst>
                    <a:ext uri="{FF2B5EF4-FFF2-40B4-BE49-F238E27FC236}">
                      <a16:creationId xmlns:a16="http://schemas.microsoft.com/office/drawing/2014/main" id="{93633495-E1C6-4537-9316-6381F7BEF72F}"/>
                    </a:ext>
                  </a:extLst>
                </p14:cNvPr>
                <p14:cNvContentPartPr/>
                <p14:nvPr/>
              </p14:nvContentPartPr>
              <p14:xfrm>
                <a:off x="4745802" y="3808925"/>
                <a:ext cx="28440" cy="115920"/>
              </p14:xfrm>
            </p:contentPart>
          </mc:Choice>
          <mc:Fallback>
            <p:pic>
              <p:nvPicPr>
                <p:cNvPr id="35" name="Freihand 34">
                  <a:extLst>
                    <a:ext uri="{FF2B5EF4-FFF2-40B4-BE49-F238E27FC236}">
                      <a16:creationId xmlns:a16="http://schemas.microsoft.com/office/drawing/2014/main" id="{93633495-E1C6-4537-9316-6381F7BEF72F}"/>
                    </a:ext>
                  </a:extLst>
                </p:cNvPr>
                <p:cNvPicPr/>
                <p:nvPr/>
              </p:nvPicPr>
              <p:blipFill>
                <a:blip r:embed="rId211"/>
                <a:stretch>
                  <a:fillRect/>
                </a:stretch>
              </p:blipFill>
              <p:spPr>
                <a:xfrm>
                  <a:off x="4741482" y="3804605"/>
                  <a:ext cx="37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6" name="Freihand 35">
                  <a:extLst>
                    <a:ext uri="{FF2B5EF4-FFF2-40B4-BE49-F238E27FC236}">
                      <a16:creationId xmlns:a16="http://schemas.microsoft.com/office/drawing/2014/main" id="{8C67A4B3-5629-4A3D-B416-B3E1B51826EC}"/>
                    </a:ext>
                  </a:extLst>
                </p14:cNvPr>
                <p14:cNvContentPartPr/>
                <p14:nvPr/>
              </p14:nvContentPartPr>
              <p14:xfrm>
                <a:off x="4799442" y="3824045"/>
                <a:ext cx="4680" cy="85680"/>
              </p14:xfrm>
            </p:contentPart>
          </mc:Choice>
          <mc:Fallback>
            <p:pic>
              <p:nvPicPr>
                <p:cNvPr id="36" name="Freihand 35">
                  <a:extLst>
                    <a:ext uri="{FF2B5EF4-FFF2-40B4-BE49-F238E27FC236}">
                      <a16:creationId xmlns:a16="http://schemas.microsoft.com/office/drawing/2014/main" id="{8C67A4B3-5629-4A3D-B416-B3E1B51826EC}"/>
                    </a:ext>
                  </a:extLst>
                </p:cNvPr>
                <p:cNvPicPr/>
                <p:nvPr/>
              </p:nvPicPr>
              <p:blipFill>
                <a:blip r:embed="rId213"/>
                <a:stretch>
                  <a:fillRect/>
                </a:stretch>
              </p:blipFill>
              <p:spPr>
                <a:xfrm>
                  <a:off x="4795122" y="3819725"/>
                  <a:ext cx="13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7" name="Freihand 36">
                  <a:extLst>
                    <a:ext uri="{FF2B5EF4-FFF2-40B4-BE49-F238E27FC236}">
                      <a16:creationId xmlns:a16="http://schemas.microsoft.com/office/drawing/2014/main" id="{6616A3BC-0031-4913-A284-69442D88A3AA}"/>
                    </a:ext>
                  </a:extLst>
                </p14:cNvPr>
                <p14:cNvContentPartPr/>
                <p14:nvPr/>
              </p14:nvContentPartPr>
              <p14:xfrm>
                <a:off x="4671282" y="3761045"/>
                <a:ext cx="193320" cy="30960"/>
              </p14:xfrm>
            </p:contentPart>
          </mc:Choice>
          <mc:Fallback>
            <p:pic>
              <p:nvPicPr>
                <p:cNvPr id="37" name="Freihand 36">
                  <a:extLst>
                    <a:ext uri="{FF2B5EF4-FFF2-40B4-BE49-F238E27FC236}">
                      <a16:creationId xmlns:a16="http://schemas.microsoft.com/office/drawing/2014/main" id="{6616A3BC-0031-4913-A284-69442D88A3AA}"/>
                    </a:ext>
                  </a:extLst>
                </p:cNvPr>
                <p:cNvPicPr/>
                <p:nvPr/>
              </p:nvPicPr>
              <p:blipFill>
                <a:blip r:embed="rId215"/>
                <a:stretch>
                  <a:fillRect/>
                </a:stretch>
              </p:blipFill>
              <p:spPr>
                <a:xfrm>
                  <a:off x="4666962" y="3756725"/>
                  <a:ext cx="201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1" name="Freihand 40">
                  <a:extLst>
                    <a:ext uri="{FF2B5EF4-FFF2-40B4-BE49-F238E27FC236}">
                      <a16:creationId xmlns:a16="http://schemas.microsoft.com/office/drawing/2014/main" id="{C81421D7-FA80-4270-AC62-037853E88300}"/>
                    </a:ext>
                  </a:extLst>
                </p14:cNvPr>
                <p14:cNvContentPartPr/>
                <p14:nvPr/>
              </p14:nvContentPartPr>
              <p14:xfrm>
                <a:off x="4998162" y="3784085"/>
                <a:ext cx="92880" cy="57960"/>
              </p14:xfrm>
            </p:contentPart>
          </mc:Choice>
          <mc:Fallback>
            <p:pic>
              <p:nvPicPr>
                <p:cNvPr id="41" name="Freihand 40">
                  <a:extLst>
                    <a:ext uri="{FF2B5EF4-FFF2-40B4-BE49-F238E27FC236}">
                      <a16:creationId xmlns:a16="http://schemas.microsoft.com/office/drawing/2014/main" id="{C81421D7-FA80-4270-AC62-037853E88300}"/>
                    </a:ext>
                  </a:extLst>
                </p:cNvPr>
                <p:cNvPicPr/>
                <p:nvPr/>
              </p:nvPicPr>
              <p:blipFill>
                <a:blip r:embed="rId217"/>
                <a:stretch>
                  <a:fillRect/>
                </a:stretch>
              </p:blipFill>
              <p:spPr>
                <a:xfrm>
                  <a:off x="4993842" y="3779765"/>
                  <a:ext cx="101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2" name="Freihand 41">
                  <a:extLst>
                    <a:ext uri="{FF2B5EF4-FFF2-40B4-BE49-F238E27FC236}">
                      <a16:creationId xmlns:a16="http://schemas.microsoft.com/office/drawing/2014/main" id="{DE660B26-1802-4C03-9DDE-77E67B0746EE}"/>
                    </a:ext>
                  </a:extLst>
                </p14:cNvPr>
                <p14:cNvContentPartPr/>
                <p14:nvPr/>
              </p14:nvContentPartPr>
              <p14:xfrm>
                <a:off x="5061522" y="3782285"/>
                <a:ext cx="48600" cy="137880"/>
              </p14:xfrm>
            </p:contentPart>
          </mc:Choice>
          <mc:Fallback>
            <p:pic>
              <p:nvPicPr>
                <p:cNvPr id="42" name="Freihand 41">
                  <a:extLst>
                    <a:ext uri="{FF2B5EF4-FFF2-40B4-BE49-F238E27FC236}">
                      <a16:creationId xmlns:a16="http://schemas.microsoft.com/office/drawing/2014/main" id="{DE660B26-1802-4C03-9DDE-77E67B0746EE}"/>
                    </a:ext>
                  </a:extLst>
                </p:cNvPr>
                <p:cNvPicPr/>
                <p:nvPr/>
              </p:nvPicPr>
              <p:blipFill>
                <a:blip r:embed="rId219"/>
                <a:stretch>
                  <a:fillRect/>
                </a:stretch>
              </p:blipFill>
              <p:spPr>
                <a:xfrm>
                  <a:off x="5057202" y="3777965"/>
                  <a:ext cx="57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3" name="Freihand 42">
                  <a:extLst>
                    <a:ext uri="{FF2B5EF4-FFF2-40B4-BE49-F238E27FC236}">
                      <a16:creationId xmlns:a16="http://schemas.microsoft.com/office/drawing/2014/main" id="{23B91986-BBA1-4FD8-B725-C1059B5D6CB0}"/>
                    </a:ext>
                  </a:extLst>
                </p14:cNvPr>
                <p14:cNvContentPartPr/>
                <p14:nvPr/>
              </p14:nvContentPartPr>
              <p14:xfrm>
                <a:off x="5161602" y="3721085"/>
                <a:ext cx="53280" cy="148680"/>
              </p14:xfrm>
            </p:contentPart>
          </mc:Choice>
          <mc:Fallback>
            <p:pic>
              <p:nvPicPr>
                <p:cNvPr id="43" name="Freihand 42">
                  <a:extLst>
                    <a:ext uri="{FF2B5EF4-FFF2-40B4-BE49-F238E27FC236}">
                      <a16:creationId xmlns:a16="http://schemas.microsoft.com/office/drawing/2014/main" id="{23B91986-BBA1-4FD8-B725-C1059B5D6CB0}"/>
                    </a:ext>
                  </a:extLst>
                </p:cNvPr>
                <p:cNvPicPr/>
                <p:nvPr/>
              </p:nvPicPr>
              <p:blipFill>
                <a:blip r:embed="rId221"/>
                <a:stretch>
                  <a:fillRect/>
                </a:stretch>
              </p:blipFill>
              <p:spPr>
                <a:xfrm>
                  <a:off x="5157282" y="3716765"/>
                  <a:ext cx="61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9" name="Freihand 48">
                  <a:extLst>
                    <a:ext uri="{FF2B5EF4-FFF2-40B4-BE49-F238E27FC236}">
                      <a16:creationId xmlns:a16="http://schemas.microsoft.com/office/drawing/2014/main" id="{17AFAB5F-974E-419C-865F-3DA007CC627B}"/>
                    </a:ext>
                  </a:extLst>
                </p14:cNvPr>
                <p14:cNvContentPartPr/>
                <p14:nvPr/>
              </p14:nvContentPartPr>
              <p14:xfrm>
                <a:off x="5455002" y="3708845"/>
                <a:ext cx="145080" cy="293040"/>
              </p14:xfrm>
            </p:contentPart>
          </mc:Choice>
          <mc:Fallback>
            <p:pic>
              <p:nvPicPr>
                <p:cNvPr id="49" name="Freihand 48">
                  <a:extLst>
                    <a:ext uri="{FF2B5EF4-FFF2-40B4-BE49-F238E27FC236}">
                      <a16:creationId xmlns:a16="http://schemas.microsoft.com/office/drawing/2014/main" id="{17AFAB5F-974E-419C-865F-3DA007CC627B}"/>
                    </a:ext>
                  </a:extLst>
                </p:cNvPr>
                <p:cNvPicPr/>
                <p:nvPr/>
              </p:nvPicPr>
              <p:blipFill>
                <a:blip r:embed="rId223"/>
                <a:stretch>
                  <a:fillRect/>
                </a:stretch>
              </p:blipFill>
              <p:spPr>
                <a:xfrm>
                  <a:off x="5450682" y="3704525"/>
                  <a:ext cx="1537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0" name="Freihand 49">
                  <a:extLst>
                    <a:ext uri="{FF2B5EF4-FFF2-40B4-BE49-F238E27FC236}">
                      <a16:creationId xmlns:a16="http://schemas.microsoft.com/office/drawing/2014/main" id="{F0CB6C3B-A65E-4DA2-B43A-E2F326B4A487}"/>
                    </a:ext>
                  </a:extLst>
                </p14:cNvPr>
                <p14:cNvContentPartPr/>
                <p14:nvPr/>
              </p14:nvContentPartPr>
              <p14:xfrm>
                <a:off x="5578122" y="3640085"/>
                <a:ext cx="108360" cy="342360"/>
              </p14:xfrm>
            </p:contentPart>
          </mc:Choice>
          <mc:Fallback>
            <p:pic>
              <p:nvPicPr>
                <p:cNvPr id="50" name="Freihand 49">
                  <a:extLst>
                    <a:ext uri="{FF2B5EF4-FFF2-40B4-BE49-F238E27FC236}">
                      <a16:creationId xmlns:a16="http://schemas.microsoft.com/office/drawing/2014/main" id="{F0CB6C3B-A65E-4DA2-B43A-E2F326B4A487}"/>
                    </a:ext>
                  </a:extLst>
                </p:cNvPr>
                <p:cNvPicPr/>
                <p:nvPr/>
              </p:nvPicPr>
              <p:blipFill>
                <a:blip r:embed="rId225"/>
                <a:stretch>
                  <a:fillRect/>
                </a:stretch>
              </p:blipFill>
              <p:spPr>
                <a:xfrm>
                  <a:off x="5573802" y="3635765"/>
                  <a:ext cx="1170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2" name="Freihand 51">
                  <a:extLst>
                    <a:ext uri="{FF2B5EF4-FFF2-40B4-BE49-F238E27FC236}">
                      <a16:creationId xmlns:a16="http://schemas.microsoft.com/office/drawing/2014/main" id="{EC4FB573-CA6A-469E-8BC3-CFEA53779F89}"/>
                    </a:ext>
                  </a:extLst>
                </p14:cNvPr>
                <p14:cNvContentPartPr/>
                <p14:nvPr/>
              </p14:nvContentPartPr>
              <p14:xfrm>
                <a:off x="5172042" y="3394565"/>
                <a:ext cx="30960" cy="163080"/>
              </p14:xfrm>
            </p:contentPart>
          </mc:Choice>
          <mc:Fallback>
            <p:pic>
              <p:nvPicPr>
                <p:cNvPr id="52" name="Freihand 51">
                  <a:extLst>
                    <a:ext uri="{FF2B5EF4-FFF2-40B4-BE49-F238E27FC236}">
                      <a16:creationId xmlns:a16="http://schemas.microsoft.com/office/drawing/2014/main" id="{EC4FB573-CA6A-469E-8BC3-CFEA53779F89}"/>
                    </a:ext>
                  </a:extLst>
                </p:cNvPr>
                <p:cNvPicPr/>
                <p:nvPr/>
              </p:nvPicPr>
              <p:blipFill>
                <a:blip r:embed="rId227"/>
                <a:stretch>
                  <a:fillRect/>
                </a:stretch>
              </p:blipFill>
              <p:spPr>
                <a:xfrm>
                  <a:off x="5167722" y="3390245"/>
                  <a:ext cx="39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3" name="Freihand 52">
                  <a:extLst>
                    <a:ext uri="{FF2B5EF4-FFF2-40B4-BE49-F238E27FC236}">
                      <a16:creationId xmlns:a16="http://schemas.microsoft.com/office/drawing/2014/main" id="{323426FF-0651-439B-8F93-2E00E4262882}"/>
                    </a:ext>
                  </a:extLst>
                </p14:cNvPr>
                <p14:cNvContentPartPr/>
                <p14:nvPr/>
              </p14:nvContentPartPr>
              <p14:xfrm>
                <a:off x="5137122" y="3468365"/>
                <a:ext cx="155160" cy="117720"/>
              </p14:xfrm>
            </p:contentPart>
          </mc:Choice>
          <mc:Fallback>
            <p:pic>
              <p:nvPicPr>
                <p:cNvPr id="53" name="Freihand 52">
                  <a:extLst>
                    <a:ext uri="{FF2B5EF4-FFF2-40B4-BE49-F238E27FC236}">
                      <a16:creationId xmlns:a16="http://schemas.microsoft.com/office/drawing/2014/main" id="{323426FF-0651-439B-8F93-2E00E4262882}"/>
                    </a:ext>
                  </a:extLst>
                </p:cNvPr>
                <p:cNvPicPr/>
                <p:nvPr/>
              </p:nvPicPr>
              <p:blipFill>
                <a:blip r:embed="rId229"/>
                <a:stretch>
                  <a:fillRect/>
                </a:stretch>
              </p:blipFill>
              <p:spPr>
                <a:xfrm>
                  <a:off x="5132802" y="3464045"/>
                  <a:ext cx="163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5" name="Freihand 74">
                  <a:extLst>
                    <a:ext uri="{FF2B5EF4-FFF2-40B4-BE49-F238E27FC236}">
                      <a16:creationId xmlns:a16="http://schemas.microsoft.com/office/drawing/2014/main" id="{275C9882-3EAE-4CF9-ACBA-C63A3D38D336}"/>
                    </a:ext>
                  </a:extLst>
                </p14:cNvPr>
                <p14:cNvContentPartPr/>
                <p14:nvPr/>
              </p14:nvContentPartPr>
              <p14:xfrm>
                <a:off x="5757762" y="3788765"/>
                <a:ext cx="139320" cy="10440"/>
              </p14:xfrm>
            </p:contentPart>
          </mc:Choice>
          <mc:Fallback>
            <p:pic>
              <p:nvPicPr>
                <p:cNvPr id="75" name="Freihand 74">
                  <a:extLst>
                    <a:ext uri="{FF2B5EF4-FFF2-40B4-BE49-F238E27FC236}">
                      <a16:creationId xmlns:a16="http://schemas.microsoft.com/office/drawing/2014/main" id="{275C9882-3EAE-4CF9-ACBA-C63A3D38D336}"/>
                    </a:ext>
                  </a:extLst>
                </p:cNvPr>
                <p:cNvPicPr/>
                <p:nvPr/>
              </p:nvPicPr>
              <p:blipFill>
                <a:blip r:embed="rId231"/>
                <a:stretch>
                  <a:fillRect/>
                </a:stretch>
              </p:blipFill>
              <p:spPr>
                <a:xfrm>
                  <a:off x="5753442" y="3784445"/>
                  <a:ext cx="147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6" name="Freihand 75">
                  <a:extLst>
                    <a:ext uri="{FF2B5EF4-FFF2-40B4-BE49-F238E27FC236}">
                      <a16:creationId xmlns:a16="http://schemas.microsoft.com/office/drawing/2014/main" id="{D21AF61C-9049-483A-BD8F-6E88FA0E291A}"/>
                    </a:ext>
                  </a:extLst>
                </p14:cNvPr>
                <p14:cNvContentPartPr/>
                <p14:nvPr/>
              </p14:nvContentPartPr>
              <p14:xfrm>
                <a:off x="5786922" y="3823325"/>
                <a:ext cx="155160" cy="22680"/>
              </p14:xfrm>
            </p:contentPart>
          </mc:Choice>
          <mc:Fallback>
            <p:pic>
              <p:nvPicPr>
                <p:cNvPr id="76" name="Freihand 75">
                  <a:extLst>
                    <a:ext uri="{FF2B5EF4-FFF2-40B4-BE49-F238E27FC236}">
                      <a16:creationId xmlns:a16="http://schemas.microsoft.com/office/drawing/2014/main" id="{D21AF61C-9049-483A-BD8F-6E88FA0E291A}"/>
                    </a:ext>
                  </a:extLst>
                </p:cNvPr>
                <p:cNvPicPr/>
                <p:nvPr/>
              </p:nvPicPr>
              <p:blipFill>
                <a:blip r:embed="rId233"/>
                <a:stretch>
                  <a:fillRect/>
                </a:stretch>
              </p:blipFill>
              <p:spPr>
                <a:xfrm>
                  <a:off x="5782602" y="3819005"/>
                  <a:ext cx="163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8" name="Freihand 77">
                  <a:extLst>
                    <a:ext uri="{FF2B5EF4-FFF2-40B4-BE49-F238E27FC236}">
                      <a16:creationId xmlns:a16="http://schemas.microsoft.com/office/drawing/2014/main" id="{4AEBE322-361B-48D6-8599-CF7A1A4A212B}"/>
                    </a:ext>
                  </a:extLst>
                </p14:cNvPr>
                <p14:cNvContentPartPr/>
                <p14:nvPr/>
              </p14:nvContentPartPr>
              <p14:xfrm>
                <a:off x="6090762" y="3724685"/>
                <a:ext cx="111960" cy="203400"/>
              </p14:xfrm>
            </p:contentPart>
          </mc:Choice>
          <mc:Fallback>
            <p:pic>
              <p:nvPicPr>
                <p:cNvPr id="78" name="Freihand 77">
                  <a:extLst>
                    <a:ext uri="{FF2B5EF4-FFF2-40B4-BE49-F238E27FC236}">
                      <a16:creationId xmlns:a16="http://schemas.microsoft.com/office/drawing/2014/main" id="{4AEBE322-361B-48D6-8599-CF7A1A4A212B}"/>
                    </a:ext>
                  </a:extLst>
                </p:cNvPr>
                <p:cNvPicPr/>
                <p:nvPr/>
              </p:nvPicPr>
              <p:blipFill>
                <a:blip r:embed="rId235"/>
                <a:stretch>
                  <a:fillRect/>
                </a:stretch>
              </p:blipFill>
              <p:spPr>
                <a:xfrm>
                  <a:off x="6086442" y="3720365"/>
                  <a:ext cx="120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0" name="Freihand 79">
                  <a:extLst>
                    <a:ext uri="{FF2B5EF4-FFF2-40B4-BE49-F238E27FC236}">
                      <a16:creationId xmlns:a16="http://schemas.microsoft.com/office/drawing/2014/main" id="{D21D7C08-1095-4B42-8520-63E8F2FA4BED}"/>
                    </a:ext>
                  </a:extLst>
                </p14:cNvPr>
                <p14:cNvContentPartPr/>
                <p14:nvPr/>
              </p14:nvContentPartPr>
              <p14:xfrm>
                <a:off x="6293082" y="3776525"/>
                <a:ext cx="20160" cy="5040"/>
              </p14:xfrm>
            </p:contentPart>
          </mc:Choice>
          <mc:Fallback>
            <p:pic>
              <p:nvPicPr>
                <p:cNvPr id="80" name="Freihand 79">
                  <a:extLst>
                    <a:ext uri="{FF2B5EF4-FFF2-40B4-BE49-F238E27FC236}">
                      <a16:creationId xmlns:a16="http://schemas.microsoft.com/office/drawing/2014/main" id="{D21D7C08-1095-4B42-8520-63E8F2FA4BED}"/>
                    </a:ext>
                  </a:extLst>
                </p:cNvPr>
                <p:cNvPicPr/>
                <p:nvPr/>
              </p:nvPicPr>
              <p:blipFill>
                <a:blip r:embed="rId237"/>
                <a:stretch>
                  <a:fillRect/>
                </a:stretch>
              </p:blipFill>
              <p:spPr>
                <a:xfrm>
                  <a:off x="6288762" y="3772205"/>
                  <a:ext cx="28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1" name="Freihand 80">
                  <a:extLst>
                    <a:ext uri="{FF2B5EF4-FFF2-40B4-BE49-F238E27FC236}">
                      <a16:creationId xmlns:a16="http://schemas.microsoft.com/office/drawing/2014/main" id="{B16B524A-46ED-4CE6-9D04-476EA4DEF876}"/>
                    </a:ext>
                  </a:extLst>
                </p14:cNvPr>
                <p14:cNvContentPartPr/>
                <p14:nvPr/>
              </p14:nvContentPartPr>
              <p14:xfrm>
                <a:off x="6369762" y="3715685"/>
                <a:ext cx="99360" cy="48240"/>
              </p14:xfrm>
            </p:contentPart>
          </mc:Choice>
          <mc:Fallback>
            <p:pic>
              <p:nvPicPr>
                <p:cNvPr id="81" name="Freihand 80">
                  <a:extLst>
                    <a:ext uri="{FF2B5EF4-FFF2-40B4-BE49-F238E27FC236}">
                      <a16:creationId xmlns:a16="http://schemas.microsoft.com/office/drawing/2014/main" id="{B16B524A-46ED-4CE6-9D04-476EA4DEF876}"/>
                    </a:ext>
                  </a:extLst>
                </p:cNvPr>
                <p:cNvPicPr/>
                <p:nvPr/>
              </p:nvPicPr>
              <p:blipFill>
                <a:blip r:embed="rId239"/>
                <a:stretch>
                  <a:fillRect/>
                </a:stretch>
              </p:blipFill>
              <p:spPr>
                <a:xfrm>
                  <a:off x="6365442" y="3711365"/>
                  <a:ext cx="108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82" name="Freihand 81">
                  <a:extLst>
                    <a:ext uri="{FF2B5EF4-FFF2-40B4-BE49-F238E27FC236}">
                      <a16:creationId xmlns:a16="http://schemas.microsoft.com/office/drawing/2014/main" id="{DEFF33C2-A8DA-458C-896A-E02343C1457A}"/>
                    </a:ext>
                  </a:extLst>
                </p14:cNvPr>
                <p14:cNvContentPartPr/>
                <p14:nvPr/>
              </p14:nvContentPartPr>
              <p14:xfrm>
                <a:off x="6414762" y="3724685"/>
                <a:ext cx="55800" cy="133920"/>
              </p14:xfrm>
            </p:contentPart>
          </mc:Choice>
          <mc:Fallback>
            <p:pic>
              <p:nvPicPr>
                <p:cNvPr id="82" name="Freihand 81">
                  <a:extLst>
                    <a:ext uri="{FF2B5EF4-FFF2-40B4-BE49-F238E27FC236}">
                      <a16:creationId xmlns:a16="http://schemas.microsoft.com/office/drawing/2014/main" id="{DEFF33C2-A8DA-458C-896A-E02343C1457A}"/>
                    </a:ext>
                  </a:extLst>
                </p:cNvPr>
                <p:cNvPicPr/>
                <p:nvPr/>
              </p:nvPicPr>
              <p:blipFill>
                <a:blip r:embed="rId241"/>
                <a:stretch>
                  <a:fillRect/>
                </a:stretch>
              </p:blipFill>
              <p:spPr>
                <a:xfrm>
                  <a:off x="6410442" y="3720365"/>
                  <a:ext cx="64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3" name="Freihand 82">
                  <a:extLst>
                    <a:ext uri="{FF2B5EF4-FFF2-40B4-BE49-F238E27FC236}">
                      <a16:creationId xmlns:a16="http://schemas.microsoft.com/office/drawing/2014/main" id="{1CBF1CB3-862E-4956-9879-59522F0D5D78}"/>
                    </a:ext>
                  </a:extLst>
                </p14:cNvPr>
                <p14:cNvContentPartPr/>
                <p14:nvPr/>
              </p14:nvContentPartPr>
              <p14:xfrm>
                <a:off x="6503322" y="3643685"/>
                <a:ext cx="84960" cy="187560"/>
              </p14:xfrm>
            </p:contentPart>
          </mc:Choice>
          <mc:Fallback>
            <p:pic>
              <p:nvPicPr>
                <p:cNvPr id="83" name="Freihand 82">
                  <a:extLst>
                    <a:ext uri="{FF2B5EF4-FFF2-40B4-BE49-F238E27FC236}">
                      <a16:creationId xmlns:a16="http://schemas.microsoft.com/office/drawing/2014/main" id="{1CBF1CB3-862E-4956-9879-59522F0D5D78}"/>
                    </a:ext>
                  </a:extLst>
                </p:cNvPr>
                <p:cNvPicPr/>
                <p:nvPr/>
              </p:nvPicPr>
              <p:blipFill>
                <a:blip r:embed="rId243"/>
                <a:stretch>
                  <a:fillRect/>
                </a:stretch>
              </p:blipFill>
              <p:spPr>
                <a:xfrm>
                  <a:off x="6499002" y="3639365"/>
                  <a:ext cx="93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84" name="Freihand 83">
                  <a:extLst>
                    <a:ext uri="{FF2B5EF4-FFF2-40B4-BE49-F238E27FC236}">
                      <a16:creationId xmlns:a16="http://schemas.microsoft.com/office/drawing/2014/main" id="{FE86213B-9CCD-40F3-BBC3-1972B4F03423}"/>
                    </a:ext>
                  </a:extLst>
                </p14:cNvPr>
                <p14:cNvContentPartPr/>
                <p14:nvPr/>
              </p14:nvContentPartPr>
              <p14:xfrm>
                <a:off x="6661002" y="3673925"/>
                <a:ext cx="12240" cy="95760"/>
              </p14:xfrm>
            </p:contentPart>
          </mc:Choice>
          <mc:Fallback>
            <p:pic>
              <p:nvPicPr>
                <p:cNvPr id="84" name="Freihand 83">
                  <a:extLst>
                    <a:ext uri="{FF2B5EF4-FFF2-40B4-BE49-F238E27FC236}">
                      <a16:creationId xmlns:a16="http://schemas.microsoft.com/office/drawing/2014/main" id="{FE86213B-9CCD-40F3-BBC3-1972B4F03423}"/>
                    </a:ext>
                  </a:extLst>
                </p:cNvPr>
                <p:cNvPicPr/>
                <p:nvPr/>
              </p:nvPicPr>
              <p:blipFill>
                <a:blip r:embed="rId245"/>
                <a:stretch>
                  <a:fillRect/>
                </a:stretch>
              </p:blipFill>
              <p:spPr>
                <a:xfrm>
                  <a:off x="6656682" y="3669605"/>
                  <a:ext cx="20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85" name="Freihand 84">
                  <a:extLst>
                    <a:ext uri="{FF2B5EF4-FFF2-40B4-BE49-F238E27FC236}">
                      <a16:creationId xmlns:a16="http://schemas.microsoft.com/office/drawing/2014/main" id="{C8119648-16D4-4E8D-B751-4D17A3A9C744}"/>
                    </a:ext>
                  </a:extLst>
                </p14:cNvPr>
                <p14:cNvContentPartPr/>
                <p14:nvPr/>
              </p14:nvContentPartPr>
              <p14:xfrm>
                <a:off x="6610962" y="3672485"/>
                <a:ext cx="360" cy="360"/>
              </p14:xfrm>
            </p:contentPart>
          </mc:Choice>
          <mc:Fallback>
            <p:pic>
              <p:nvPicPr>
                <p:cNvPr id="85" name="Freihand 84">
                  <a:extLst>
                    <a:ext uri="{FF2B5EF4-FFF2-40B4-BE49-F238E27FC236}">
                      <a16:creationId xmlns:a16="http://schemas.microsoft.com/office/drawing/2014/main" id="{C8119648-16D4-4E8D-B751-4D17A3A9C744}"/>
                    </a:ext>
                  </a:extLst>
                </p:cNvPr>
                <p:cNvPicPr/>
                <p:nvPr/>
              </p:nvPicPr>
              <p:blipFill>
                <a:blip r:embed="rId69"/>
                <a:stretch>
                  <a:fillRect/>
                </a:stretch>
              </p:blipFill>
              <p:spPr>
                <a:xfrm>
                  <a:off x="6606642" y="3668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7" name="Freihand 86">
                  <a:extLst>
                    <a:ext uri="{FF2B5EF4-FFF2-40B4-BE49-F238E27FC236}">
                      <a16:creationId xmlns:a16="http://schemas.microsoft.com/office/drawing/2014/main" id="{2B717061-C766-4B39-BF12-891DEB32D3FB}"/>
                    </a:ext>
                  </a:extLst>
                </p14:cNvPr>
                <p14:cNvContentPartPr/>
                <p14:nvPr/>
              </p14:nvContentPartPr>
              <p14:xfrm>
                <a:off x="5242962" y="3715325"/>
                <a:ext cx="68040" cy="102240"/>
              </p14:xfrm>
            </p:contentPart>
          </mc:Choice>
          <mc:Fallback>
            <p:pic>
              <p:nvPicPr>
                <p:cNvPr id="87" name="Freihand 86">
                  <a:extLst>
                    <a:ext uri="{FF2B5EF4-FFF2-40B4-BE49-F238E27FC236}">
                      <a16:creationId xmlns:a16="http://schemas.microsoft.com/office/drawing/2014/main" id="{2B717061-C766-4B39-BF12-891DEB32D3FB}"/>
                    </a:ext>
                  </a:extLst>
                </p:cNvPr>
                <p:cNvPicPr/>
                <p:nvPr/>
              </p:nvPicPr>
              <p:blipFill>
                <a:blip r:embed="rId248"/>
                <a:stretch>
                  <a:fillRect/>
                </a:stretch>
              </p:blipFill>
              <p:spPr>
                <a:xfrm>
                  <a:off x="5238642" y="3711005"/>
                  <a:ext cx="76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8" name="Freihand 87">
                  <a:extLst>
                    <a:ext uri="{FF2B5EF4-FFF2-40B4-BE49-F238E27FC236}">
                      <a16:creationId xmlns:a16="http://schemas.microsoft.com/office/drawing/2014/main" id="{0D92D764-427B-4D08-B367-FB37456C5F3B}"/>
                    </a:ext>
                  </a:extLst>
                </p14:cNvPr>
                <p14:cNvContentPartPr/>
                <p14:nvPr/>
              </p14:nvContentPartPr>
              <p14:xfrm>
                <a:off x="5290122" y="3781925"/>
                <a:ext cx="31680" cy="50040"/>
              </p14:xfrm>
            </p:contentPart>
          </mc:Choice>
          <mc:Fallback>
            <p:pic>
              <p:nvPicPr>
                <p:cNvPr id="88" name="Freihand 87">
                  <a:extLst>
                    <a:ext uri="{FF2B5EF4-FFF2-40B4-BE49-F238E27FC236}">
                      <a16:creationId xmlns:a16="http://schemas.microsoft.com/office/drawing/2014/main" id="{0D92D764-427B-4D08-B367-FB37456C5F3B}"/>
                    </a:ext>
                  </a:extLst>
                </p:cNvPr>
                <p:cNvPicPr/>
                <p:nvPr/>
              </p:nvPicPr>
              <p:blipFill>
                <a:blip r:embed="rId250"/>
                <a:stretch>
                  <a:fillRect/>
                </a:stretch>
              </p:blipFill>
              <p:spPr>
                <a:xfrm>
                  <a:off x="5285802" y="3777605"/>
                  <a:ext cx="40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9" name="Freihand 88">
                  <a:extLst>
                    <a:ext uri="{FF2B5EF4-FFF2-40B4-BE49-F238E27FC236}">
                      <a16:creationId xmlns:a16="http://schemas.microsoft.com/office/drawing/2014/main" id="{4349861F-433F-484D-A58F-8A9F00BFF088}"/>
                    </a:ext>
                  </a:extLst>
                </p14:cNvPr>
                <p14:cNvContentPartPr/>
                <p14:nvPr/>
              </p14:nvContentPartPr>
              <p14:xfrm>
                <a:off x="5364642" y="3814685"/>
                <a:ext cx="7200" cy="41040"/>
              </p14:xfrm>
            </p:contentPart>
          </mc:Choice>
          <mc:Fallback>
            <p:pic>
              <p:nvPicPr>
                <p:cNvPr id="89" name="Freihand 88">
                  <a:extLst>
                    <a:ext uri="{FF2B5EF4-FFF2-40B4-BE49-F238E27FC236}">
                      <a16:creationId xmlns:a16="http://schemas.microsoft.com/office/drawing/2014/main" id="{4349861F-433F-484D-A58F-8A9F00BFF088}"/>
                    </a:ext>
                  </a:extLst>
                </p:cNvPr>
                <p:cNvPicPr/>
                <p:nvPr/>
              </p:nvPicPr>
              <p:blipFill>
                <a:blip r:embed="rId252"/>
                <a:stretch>
                  <a:fillRect/>
                </a:stretch>
              </p:blipFill>
              <p:spPr>
                <a:xfrm>
                  <a:off x="5360322" y="3810365"/>
                  <a:ext cx="15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0" name="Freihand 89">
                  <a:extLst>
                    <a:ext uri="{FF2B5EF4-FFF2-40B4-BE49-F238E27FC236}">
                      <a16:creationId xmlns:a16="http://schemas.microsoft.com/office/drawing/2014/main" id="{98D1AD6E-885F-4E91-AE33-840E72ECBA64}"/>
                    </a:ext>
                  </a:extLst>
                </p14:cNvPr>
                <p14:cNvContentPartPr/>
                <p14:nvPr/>
              </p14:nvContentPartPr>
              <p14:xfrm>
                <a:off x="5393802" y="3741245"/>
                <a:ext cx="76680" cy="115560"/>
              </p14:xfrm>
            </p:contentPart>
          </mc:Choice>
          <mc:Fallback>
            <p:pic>
              <p:nvPicPr>
                <p:cNvPr id="90" name="Freihand 89">
                  <a:extLst>
                    <a:ext uri="{FF2B5EF4-FFF2-40B4-BE49-F238E27FC236}">
                      <a16:creationId xmlns:a16="http://schemas.microsoft.com/office/drawing/2014/main" id="{98D1AD6E-885F-4E91-AE33-840E72ECBA64}"/>
                    </a:ext>
                  </a:extLst>
                </p:cNvPr>
                <p:cNvPicPr/>
                <p:nvPr/>
              </p:nvPicPr>
              <p:blipFill>
                <a:blip r:embed="rId254"/>
                <a:stretch>
                  <a:fillRect/>
                </a:stretch>
              </p:blipFill>
              <p:spPr>
                <a:xfrm>
                  <a:off x="5389482" y="3736925"/>
                  <a:ext cx="85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2" name="Freihand 91">
                  <a:extLst>
                    <a:ext uri="{FF2B5EF4-FFF2-40B4-BE49-F238E27FC236}">
                      <a16:creationId xmlns:a16="http://schemas.microsoft.com/office/drawing/2014/main" id="{A012807B-D573-4324-A2C9-AA963283E55F}"/>
                    </a:ext>
                  </a:extLst>
                </p14:cNvPr>
                <p14:cNvContentPartPr/>
                <p14:nvPr/>
              </p14:nvContentPartPr>
              <p14:xfrm>
                <a:off x="6653442" y="3684005"/>
                <a:ext cx="75600" cy="83880"/>
              </p14:xfrm>
            </p:contentPart>
          </mc:Choice>
          <mc:Fallback>
            <p:pic>
              <p:nvPicPr>
                <p:cNvPr id="92" name="Freihand 91">
                  <a:extLst>
                    <a:ext uri="{FF2B5EF4-FFF2-40B4-BE49-F238E27FC236}">
                      <a16:creationId xmlns:a16="http://schemas.microsoft.com/office/drawing/2014/main" id="{A012807B-D573-4324-A2C9-AA963283E55F}"/>
                    </a:ext>
                  </a:extLst>
                </p:cNvPr>
                <p:cNvPicPr/>
                <p:nvPr/>
              </p:nvPicPr>
              <p:blipFill>
                <a:blip r:embed="rId256"/>
                <a:stretch>
                  <a:fillRect/>
                </a:stretch>
              </p:blipFill>
              <p:spPr>
                <a:xfrm>
                  <a:off x="6649122" y="3679685"/>
                  <a:ext cx="84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3" name="Freihand 92">
                  <a:extLst>
                    <a:ext uri="{FF2B5EF4-FFF2-40B4-BE49-F238E27FC236}">
                      <a16:creationId xmlns:a16="http://schemas.microsoft.com/office/drawing/2014/main" id="{B7AB0B42-ABEA-44FE-8520-D5D51F8790D5}"/>
                    </a:ext>
                  </a:extLst>
                </p14:cNvPr>
                <p14:cNvContentPartPr/>
                <p14:nvPr/>
              </p14:nvContentPartPr>
              <p14:xfrm>
                <a:off x="6690522" y="3733685"/>
                <a:ext cx="60840" cy="53640"/>
              </p14:xfrm>
            </p:contentPart>
          </mc:Choice>
          <mc:Fallback>
            <p:pic>
              <p:nvPicPr>
                <p:cNvPr id="93" name="Freihand 92">
                  <a:extLst>
                    <a:ext uri="{FF2B5EF4-FFF2-40B4-BE49-F238E27FC236}">
                      <a16:creationId xmlns:a16="http://schemas.microsoft.com/office/drawing/2014/main" id="{B7AB0B42-ABEA-44FE-8520-D5D51F8790D5}"/>
                    </a:ext>
                  </a:extLst>
                </p:cNvPr>
                <p:cNvPicPr/>
                <p:nvPr/>
              </p:nvPicPr>
              <p:blipFill>
                <a:blip r:embed="rId258"/>
                <a:stretch>
                  <a:fillRect/>
                </a:stretch>
              </p:blipFill>
              <p:spPr>
                <a:xfrm>
                  <a:off x="6686202" y="3729365"/>
                  <a:ext cx="69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4" name="Freihand 93">
                  <a:extLst>
                    <a:ext uri="{FF2B5EF4-FFF2-40B4-BE49-F238E27FC236}">
                      <a16:creationId xmlns:a16="http://schemas.microsoft.com/office/drawing/2014/main" id="{38325260-35EB-40D4-84C5-F665C62BD914}"/>
                    </a:ext>
                  </a:extLst>
                </p14:cNvPr>
                <p14:cNvContentPartPr/>
                <p14:nvPr/>
              </p14:nvContentPartPr>
              <p14:xfrm>
                <a:off x="6780882" y="3761405"/>
                <a:ext cx="8640" cy="52200"/>
              </p14:xfrm>
            </p:contentPart>
          </mc:Choice>
          <mc:Fallback>
            <p:pic>
              <p:nvPicPr>
                <p:cNvPr id="94" name="Freihand 93">
                  <a:extLst>
                    <a:ext uri="{FF2B5EF4-FFF2-40B4-BE49-F238E27FC236}">
                      <a16:creationId xmlns:a16="http://schemas.microsoft.com/office/drawing/2014/main" id="{38325260-35EB-40D4-84C5-F665C62BD914}"/>
                    </a:ext>
                  </a:extLst>
                </p:cNvPr>
                <p:cNvPicPr/>
                <p:nvPr/>
              </p:nvPicPr>
              <p:blipFill>
                <a:blip r:embed="rId260"/>
                <a:stretch>
                  <a:fillRect/>
                </a:stretch>
              </p:blipFill>
              <p:spPr>
                <a:xfrm>
                  <a:off x="6776562" y="3757085"/>
                  <a:ext cx="17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5" name="Freihand 94">
                  <a:extLst>
                    <a:ext uri="{FF2B5EF4-FFF2-40B4-BE49-F238E27FC236}">
                      <a16:creationId xmlns:a16="http://schemas.microsoft.com/office/drawing/2014/main" id="{DC4DD479-DFBB-472E-BE03-F99834AA7C6D}"/>
                    </a:ext>
                  </a:extLst>
                </p14:cNvPr>
                <p14:cNvContentPartPr/>
                <p14:nvPr/>
              </p14:nvContentPartPr>
              <p14:xfrm>
                <a:off x="6847842" y="3683285"/>
                <a:ext cx="64800" cy="90000"/>
              </p14:xfrm>
            </p:contentPart>
          </mc:Choice>
          <mc:Fallback>
            <p:pic>
              <p:nvPicPr>
                <p:cNvPr id="95" name="Freihand 94">
                  <a:extLst>
                    <a:ext uri="{FF2B5EF4-FFF2-40B4-BE49-F238E27FC236}">
                      <a16:creationId xmlns:a16="http://schemas.microsoft.com/office/drawing/2014/main" id="{DC4DD479-DFBB-472E-BE03-F99834AA7C6D}"/>
                    </a:ext>
                  </a:extLst>
                </p:cNvPr>
                <p:cNvPicPr/>
                <p:nvPr/>
              </p:nvPicPr>
              <p:blipFill>
                <a:blip r:embed="rId262"/>
                <a:stretch>
                  <a:fillRect/>
                </a:stretch>
              </p:blipFill>
              <p:spPr>
                <a:xfrm>
                  <a:off x="6843522" y="3678965"/>
                  <a:ext cx="73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96" name="Freihand 95">
                  <a:extLst>
                    <a:ext uri="{FF2B5EF4-FFF2-40B4-BE49-F238E27FC236}">
                      <a16:creationId xmlns:a16="http://schemas.microsoft.com/office/drawing/2014/main" id="{79652696-53FB-474A-9BA9-8DB89361EBC0}"/>
                    </a:ext>
                  </a:extLst>
                </p14:cNvPr>
                <p14:cNvContentPartPr/>
                <p14:nvPr/>
              </p14:nvContentPartPr>
              <p14:xfrm>
                <a:off x="6874122" y="3631805"/>
                <a:ext cx="99000" cy="231840"/>
              </p14:xfrm>
            </p:contentPart>
          </mc:Choice>
          <mc:Fallback>
            <p:pic>
              <p:nvPicPr>
                <p:cNvPr id="96" name="Freihand 95">
                  <a:extLst>
                    <a:ext uri="{FF2B5EF4-FFF2-40B4-BE49-F238E27FC236}">
                      <a16:creationId xmlns:a16="http://schemas.microsoft.com/office/drawing/2014/main" id="{79652696-53FB-474A-9BA9-8DB89361EBC0}"/>
                    </a:ext>
                  </a:extLst>
                </p:cNvPr>
                <p:cNvPicPr/>
                <p:nvPr/>
              </p:nvPicPr>
              <p:blipFill>
                <a:blip r:embed="rId264"/>
                <a:stretch>
                  <a:fillRect/>
                </a:stretch>
              </p:blipFill>
              <p:spPr>
                <a:xfrm>
                  <a:off x="6869802" y="3627485"/>
                  <a:ext cx="107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97" name="Freihand 96">
                  <a:extLst>
                    <a:ext uri="{FF2B5EF4-FFF2-40B4-BE49-F238E27FC236}">
                      <a16:creationId xmlns:a16="http://schemas.microsoft.com/office/drawing/2014/main" id="{709BF012-E55F-47D9-A73C-C926DDDF5CC1}"/>
                    </a:ext>
                  </a:extLst>
                </p14:cNvPr>
                <p14:cNvContentPartPr/>
                <p14:nvPr/>
              </p14:nvContentPartPr>
              <p14:xfrm>
                <a:off x="7137642" y="3732245"/>
                <a:ext cx="104760" cy="9000"/>
              </p14:xfrm>
            </p:contentPart>
          </mc:Choice>
          <mc:Fallback>
            <p:pic>
              <p:nvPicPr>
                <p:cNvPr id="97" name="Freihand 96">
                  <a:extLst>
                    <a:ext uri="{FF2B5EF4-FFF2-40B4-BE49-F238E27FC236}">
                      <a16:creationId xmlns:a16="http://schemas.microsoft.com/office/drawing/2014/main" id="{709BF012-E55F-47D9-A73C-C926DDDF5CC1}"/>
                    </a:ext>
                  </a:extLst>
                </p:cNvPr>
                <p:cNvPicPr/>
                <p:nvPr/>
              </p:nvPicPr>
              <p:blipFill>
                <a:blip r:embed="rId266"/>
                <a:stretch>
                  <a:fillRect/>
                </a:stretch>
              </p:blipFill>
              <p:spPr>
                <a:xfrm>
                  <a:off x="7133322" y="3727925"/>
                  <a:ext cx="113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98" name="Freihand 97">
                  <a:extLst>
                    <a:ext uri="{FF2B5EF4-FFF2-40B4-BE49-F238E27FC236}">
                      <a16:creationId xmlns:a16="http://schemas.microsoft.com/office/drawing/2014/main" id="{B593FC5B-C0E6-4592-A350-777EDBDA84B2}"/>
                    </a:ext>
                  </a:extLst>
                </p14:cNvPr>
                <p14:cNvContentPartPr/>
                <p14:nvPr/>
              </p14:nvContentPartPr>
              <p14:xfrm>
                <a:off x="7363362" y="3679685"/>
                <a:ext cx="169920" cy="77400"/>
              </p14:xfrm>
            </p:contentPart>
          </mc:Choice>
          <mc:Fallback>
            <p:pic>
              <p:nvPicPr>
                <p:cNvPr id="98" name="Freihand 97">
                  <a:extLst>
                    <a:ext uri="{FF2B5EF4-FFF2-40B4-BE49-F238E27FC236}">
                      <a16:creationId xmlns:a16="http://schemas.microsoft.com/office/drawing/2014/main" id="{B593FC5B-C0E6-4592-A350-777EDBDA84B2}"/>
                    </a:ext>
                  </a:extLst>
                </p:cNvPr>
                <p:cNvPicPr/>
                <p:nvPr/>
              </p:nvPicPr>
              <p:blipFill>
                <a:blip r:embed="rId268"/>
                <a:stretch>
                  <a:fillRect/>
                </a:stretch>
              </p:blipFill>
              <p:spPr>
                <a:xfrm>
                  <a:off x="7359042" y="3675365"/>
                  <a:ext cx="178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99" name="Freihand 98">
                  <a:extLst>
                    <a:ext uri="{FF2B5EF4-FFF2-40B4-BE49-F238E27FC236}">
                      <a16:creationId xmlns:a16="http://schemas.microsoft.com/office/drawing/2014/main" id="{C4EDDCC2-0920-4570-B7BF-B4E5A600A7F3}"/>
                    </a:ext>
                  </a:extLst>
                </p14:cNvPr>
                <p14:cNvContentPartPr/>
                <p14:nvPr/>
              </p14:nvContentPartPr>
              <p14:xfrm>
                <a:off x="7590162" y="3631805"/>
                <a:ext cx="84960" cy="120960"/>
              </p14:xfrm>
            </p:contentPart>
          </mc:Choice>
          <mc:Fallback>
            <p:pic>
              <p:nvPicPr>
                <p:cNvPr id="99" name="Freihand 98">
                  <a:extLst>
                    <a:ext uri="{FF2B5EF4-FFF2-40B4-BE49-F238E27FC236}">
                      <a16:creationId xmlns:a16="http://schemas.microsoft.com/office/drawing/2014/main" id="{C4EDDCC2-0920-4570-B7BF-B4E5A600A7F3}"/>
                    </a:ext>
                  </a:extLst>
                </p:cNvPr>
                <p:cNvPicPr/>
                <p:nvPr/>
              </p:nvPicPr>
              <p:blipFill>
                <a:blip r:embed="rId270"/>
                <a:stretch>
                  <a:fillRect/>
                </a:stretch>
              </p:blipFill>
              <p:spPr>
                <a:xfrm>
                  <a:off x="7585842" y="3627485"/>
                  <a:ext cx="93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00" name="Freihand 99">
                  <a:extLst>
                    <a:ext uri="{FF2B5EF4-FFF2-40B4-BE49-F238E27FC236}">
                      <a16:creationId xmlns:a16="http://schemas.microsoft.com/office/drawing/2014/main" id="{1A5FA17A-00C4-47F8-9921-AF49C44375C6}"/>
                    </a:ext>
                  </a:extLst>
                </p14:cNvPr>
                <p14:cNvContentPartPr/>
                <p14:nvPr/>
              </p14:nvContentPartPr>
              <p14:xfrm>
                <a:off x="7780602" y="3689765"/>
                <a:ext cx="95760" cy="15480"/>
              </p14:xfrm>
            </p:contentPart>
          </mc:Choice>
          <mc:Fallback>
            <p:pic>
              <p:nvPicPr>
                <p:cNvPr id="100" name="Freihand 99">
                  <a:extLst>
                    <a:ext uri="{FF2B5EF4-FFF2-40B4-BE49-F238E27FC236}">
                      <a16:creationId xmlns:a16="http://schemas.microsoft.com/office/drawing/2014/main" id="{1A5FA17A-00C4-47F8-9921-AF49C44375C6}"/>
                    </a:ext>
                  </a:extLst>
                </p:cNvPr>
                <p:cNvPicPr/>
                <p:nvPr/>
              </p:nvPicPr>
              <p:blipFill>
                <a:blip r:embed="rId272"/>
                <a:stretch>
                  <a:fillRect/>
                </a:stretch>
              </p:blipFill>
              <p:spPr>
                <a:xfrm>
                  <a:off x="7776282" y="3685445"/>
                  <a:ext cx="104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02" name="Freihand 101">
                  <a:extLst>
                    <a:ext uri="{FF2B5EF4-FFF2-40B4-BE49-F238E27FC236}">
                      <a16:creationId xmlns:a16="http://schemas.microsoft.com/office/drawing/2014/main" id="{31E7F655-491C-4856-A374-6FCA4B85DB2B}"/>
                    </a:ext>
                  </a:extLst>
                </p14:cNvPr>
                <p14:cNvContentPartPr/>
                <p14:nvPr/>
              </p14:nvContentPartPr>
              <p14:xfrm>
                <a:off x="7969962" y="3637565"/>
                <a:ext cx="139320" cy="80640"/>
              </p14:xfrm>
            </p:contentPart>
          </mc:Choice>
          <mc:Fallback>
            <p:pic>
              <p:nvPicPr>
                <p:cNvPr id="102" name="Freihand 101">
                  <a:extLst>
                    <a:ext uri="{FF2B5EF4-FFF2-40B4-BE49-F238E27FC236}">
                      <a16:creationId xmlns:a16="http://schemas.microsoft.com/office/drawing/2014/main" id="{31E7F655-491C-4856-A374-6FCA4B85DB2B}"/>
                    </a:ext>
                  </a:extLst>
                </p:cNvPr>
                <p:cNvPicPr/>
                <p:nvPr/>
              </p:nvPicPr>
              <p:blipFill>
                <a:blip r:embed="rId274"/>
                <a:stretch>
                  <a:fillRect/>
                </a:stretch>
              </p:blipFill>
              <p:spPr>
                <a:xfrm>
                  <a:off x="7965642" y="3633245"/>
                  <a:ext cx="147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03" name="Freihand 102">
                  <a:extLst>
                    <a:ext uri="{FF2B5EF4-FFF2-40B4-BE49-F238E27FC236}">
                      <a16:creationId xmlns:a16="http://schemas.microsoft.com/office/drawing/2014/main" id="{4C0B131B-59F6-4A58-BA53-83115EDCD7CD}"/>
                    </a:ext>
                  </a:extLst>
                </p14:cNvPr>
                <p14:cNvContentPartPr/>
                <p14:nvPr/>
              </p14:nvContentPartPr>
              <p14:xfrm>
                <a:off x="7991922" y="3628565"/>
                <a:ext cx="116640" cy="79920"/>
              </p14:xfrm>
            </p:contentPart>
          </mc:Choice>
          <mc:Fallback>
            <p:pic>
              <p:nvPicPr>
                <p:cNvPr id="103" name="Freihand 102">
                  <a:extLst>
                    <a:ext uri="{FF2B5EF4-FFF2-40B4-BE49-F238E27FC236}">
                      <a16:creationId xmlns:a16="http://schemas.microsoft.com/office/drawing/2014/main" id="{4C0B131B-59F6-4A58-BA53-83115EDCD7CD}"/>
                    </a:ext>
                  </a:extLst>
                </p:cNvPr>
                <p:cNvPicPr/>
                <p:nvPr/>
              </p:nvPicPr>
              <p:blipFill>
                <a:blip r:embed="rId276"/>
                <a:stretch>
                  <a:fillRect/>
                </a:stretch>
              </p:blipFill>
              <p:spPr>
                <a:xfrm>
                  <a:off x="7987602" y="3624245"/>
                  <a:ext cx="125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04" name="Freihand 103">
                  <a:extLst>
                    <a:ext uri="{FF2B5EF4-FFF2-40B4-BE49-F238E27FC236}">
                      <a16:creationId xmlns:a16="http://schemas.microsoft.com/office/drawing/2014/main" id="{03041A03-7B7D-4C1D-A4C8-BB2A05A10694}"/>
                    </a:ext>
                  </a:extLst>
                </p14:cNvPr>
                <p14:cNvContentPartPr/>
                <p14:nvPr/>
              </p14:nvContentPartPr>
              <p14:xfrm>
                <a:off x="8103162" y="3549005"/>
                <a:ext cx="15480" cy="16920"/>
              </p14:xfrm>
            </p:contentPart>
          </mc:Choice>
          <mc:Fallback>
            <p:pic>
              <p:nvPicPr>
                <p:cNvPr id="104" name="Freihand 103">
                  <a:extLst>
                    <a:ext uri="{FF2B5EF4-FFF2-40B4-BE49-F238E27FC236}">
                      <a16:creationId xmlns:a16="http://schemas.microsoft.com/office/drawing/2014/main" id="{03041A03-7B7D-4C1D-A4C8-BB2A05A10694}"/>
                    </a:ext>
                  </a:extLst>
                </p:cNvPr>
                <p:cNvPicPr/>
                <p:nvPr/>
              </p:nvPicPr>
              <p:blipFill>
                <a:blip r:embed="rId278"/>
                <a:stretch>
                  <a:fillRect/>
                </a:stretch>
              </p:blipFill>
              <p:spPr>
                <a:xfrm>
                  <a:off x="8098842" y="3544685"/>
                  <a:ext cx="2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05" name="Freihand 104">
                  <a:extLst>
                    <a:ext uri="{FF2B5EF4-FFF2-40B4-BE49-F238E27FC236}">
                      <a16:creationId xmlns:a16="http://schemas.microsoft.com/office/drawing/2014/main" id="{011F24B9-3643-4752-A6F4-E55E6205323B}"/>
                    </a:ext>
                  </a:extLst>
                </p14:cNvPr>
                <p14:cNvContentPartPr/>
                <p14:nvPr/>
              </p14:nvContentPartPr>
              <p14:xfrm>
                <a:off x="8201802" y="3492845"/>
                <a:ext cx="127800" cy="210960"/>
              </p14:xfrm>
            </p:contentPart>
          </mc:Choice>
          <mc:Fallback>
            <p:pic>
              <p:nvPicPr>
                <p:cNvPr id="105" name="Freihand 104">
                  <a:extLst>
                    <a:ext uri="{FF2B5EF4-FFF2-40B4-BE49-F238E27FC236}">
                      <a16:creationId xmlns:a16="http://schemas.microsoft.com/office/drawing/2014/main" id="{011F24B9-3643-4752-A6F4-E55E6205323B}"/>
                    </a:ext>
                  </a:extLst>
                </p:cNvPr>
                <p:cNvPicPr/>
                <p:nvPr/>
              </p:nvPicPr>
              <p:blipFill>
                <a:blip r:embed="rId280"/>
                <a:stretch>
                  <a:fillRect/>
                </a:stretch>
              </p:blipFill>
              <p:spPr>
                <a:xfrm>
                  <a:off x="8197482" y="3488525"/>
                  <a:ext cx="136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06" name="Freihand 105">
                  <a:extLst>
                    <a:ext uri="{FF2B5EF4-FFF2-40B4-BE49-F238E27FC236}">
                      <a16:creationId xmlns:a16="http://schemas.microsoft.com/office/drawing/2014/main" id="{4D9B9577-390E-4DDF-AC8F-393C41534C7B}"/>
                    </a:ext>
                  </a:extLst>
                </p14:cNvPr>
                <p14:cNvContentPartPr/>
                <p14:nvPr/>
              </p14:nvContentPartPr>
              <p14:xfrm>
                <a:off x="8273082" y="3632885"/>
                <a:ext cx="45720" cy="81360"/>
              </p14:xfrm>
            </p:contentPart>
          </mc:Choice>
          <mc:Fallback>
            <p:pic>
              <p:nvPicPr>
                <p:cNvPr id="106" name="Freihand 105">
                  <a:extLst>
                    <a:ext uri="{FF2B5EF4-FFF2-40B4-BE49-F238E27FC236}">
                      <a16:creationId xmlns:a16="http://schemas.microsoft.com/office/drawing/2014/main" id="{4D9B9577-390E-4DDF-AC8F-393C41534C7B}"/>
                    </a:ext>
                  </a:extLst>
                </p:cNvPr>
                <p:cNvPicPr/>
                <p:nvPr/>
              </p:nvPicPr>
              <p:blipFill>
                <a:blip r:embed="rId282"/>
                <a:stretch>
                  <a:fillRect/>
                </a:stretch>
              </p:blipFill>
              <p:spPr>
                <a:xfrm>
                  <a:off x="8268762" y="3628565"/>
                  <a:ext cx="54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4" name="Freihand 113">
                  <a:extLst>
                    <a:ext uri="{FF2B5EF4-FFF2-40B4-BE49-F238E27FC236}">
                      <a16:creationId xmlns:a16="http://schemas.microsoft.com/office/drawing/2014/main" id="{F6CB2D24-2010-41E0-988B-860CD0174E0B}"/>
                    </a:ext>
                  </a:extLst>
                </p14:cNvPr>
                <p14:cNvContentPartPr/>
                <p14:nvPr/>
              </p14:nvContentPartPr>
              <p14:xfrm>
                <a:off x="7395762" y="3392045"/>
                <a:ext cx="735480" cy="200160"/>
              </p14:xfrm>
            </p:contentPart>
          </mc:Choice>
          <mc:Fallback>
            <p:pic>
              <p:nvPicPr>
                <p:cNvPr id="114" name="Freihand 113">
                  <a:extLst>
                    <a:ext uri="{FF2B5EF4-FFF2-40B4-BE49-F238E27FC236}">
                      <a16:creationId xmlns:a16="http://schemas.microsoft.com/office/drawing/2014/main" id="{F6CB2D24-2010-41E0-988B-860CD0174E0B}"/>
                    </a:ext>
                  </a:extLst>
                </p:cNvPr>
                <p:cNvPicPr/>
                <p:nvPr/>
              </p:nvPicPr>
              <p:blipFill>
                <a:blip r:embed="rId284"/>
                <a:stretch>
                  <a:fillRect/>
                </a:stretch>
              </p:blipFill>
              <p:spPr>
                <a:xfrm>
                  <a:off x="7391442" y="3387725"/>
                  <a:ext cx="744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5" name="Freihand 114">
                  <a:extLst>
                    <a:ext uri="{FF2B5EF4-FFF2-40B4-BE49-F238E27FC236}">
                      <a16:creationId xmlns:a16="http://schemas.microsoft.com/office/drawing/2014/main" id="{9FAEF143-BB9E-4625-8BF1-69DBCF566830}"/>
                    </a:ext>
                  </a:extLst>
                </p14:cNvPr>
                <p14:cNvContentPartPr/>
                <p14:nvPr/>
              </p14:nvContentPartPr>
              <p14:xfrm>
                <a:off x="7738842" y="3140765"/>
                <a:ext cx="120240" cy="152640"/>
              </p14:xfrm>
            </p:contentPart>
          </mc:Choice>
          <mc:Fallback>
            <p:pic>
              <p:nvPicPr>
                <p:cNvPr id="115" name="Freihand 114">
                  <a:extLst>
                    <a:ext uri="{FF2B5EF4-FFF2-40B4-BE49-F238E27FC236}">
                      <a16:creationId xmlns:a16="http://schemas.microsoft.com/office/drawing/2014/main" id="{9FAEF143-BB9E-4625-8BF1-69DBCF566830}"/>
                    </a:ext>
                  </a:extLst>
                </p:cNvPr>
                <p:cNvPicPr/>
                <p:nvPr/>
              </p:nvPicPr>
              <p:blipFill>
                <a:blip r:embed="rId286"/>
                <a:stretch>
                  <a:fillRect/>
                </a:stretch>
              </p:blipFill>
              <p:spPr>
                <a:xfrm>
                  <a:off x="7734522" y="3136445"/>
                  <a:ext cx="128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6" name="Freihand 115">
                  <a:extLst>
                    <a:ext uri="{FF2B5EF4-FFF2-40B4-BE49-F238E27FC236}">
                      <a16:creationId xmlns:a16="http://schemas.microsoft.com/office/drawing/2014/main" id="{EE16359D-7DE4-4A9E-A1EF-FEC4C2AEECC0}"/>
                    </a:ext>
                  </a:extLst>
                </p14:cNvPr>
                <p14:cNvContentPartPr/>
                <p14:nvPr/>
              </p14:nvContentPartPr>
              <p14:xfrm>
                <a:off x="7820922" y="3241565"/>
                <a:ext cx="50760" cy="65880"/>
              </p14:xfrm>
            </p:contentPart>
          </mc:Choice>
          <mc:Fallback>
            <p:pic>
              <p:nvPicPr>
                <p:cNvPr id="116" name="Freihand 115">
                  <a:extLst>
                    <a:ext uri="{FF2B5EF4-FFF2-40B4-BE49-F238E27FC236}">
                      <a16:creationId xmlns:a16="http://schemas.microsoft.com/office/drawing/2014/main" id="{EE16359D-7DE4-4A9E-A1EF-FEC4C2AEECC0}"/>
                    </a:ext>
                  </a:extLst>
                </p:cNvPr>
                <p:cNvPicPr/>
                <p:nvPr/>
              </p:nvPicPr>
              <p:blipFill>
                <a:blip r:embed="rId288"/>
                <a:stretch>
                  <a:fillRect/>
                </a:stretch>
              </p:blipFill>
              <p:spPr>
                <a:xfrm>
                  <a:off x="7816602" y="3237245"/>
                  <a:ext cx="59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7" name="Freihand 116">
                  <a:extLst>
                    <a:ext uri="{FF2B5EF4-FFF2-40B4-BE49-F238E27FC236}">
                      <a16:creationId xmlns:a16="http://schemas.microsoft.com/office/drawing/2014/main" id="{00C17C83-0F7C-4384-80DF-FA8C4882CCBB}"/>
                    </a:ext>
                  </a:extLst>
                </p14:cNvPr>
                <p14:cNvContentPartPr/>
                <p14:nvPr/>
              </p14:nvContentPartPr>
              <p14:xfrm>
                <a:off x="7887882" y="3227885"/>
                <a:ext cx="48240" cy="65520"/>
              </p14:xfrm>
            </p:contentPart>
          </mc:Choice>
          <mc:Fallback>
            <p:pic>
              <p:nvPicPr>
                <p:cNvPr id="117" name="Freihand 116">
                  <a:extLst>
                    <a:ext uri="{FF2B5EF4-FFF2-40B4-BE49-F238E27FC236}">
                      <a16:creationId xmlns:a16="http://schemas.microsoft.com/office/drawing/2014/main" id="{00C17C83-0F7C-4384-80DF-FA8C4882CCBB}"/>
                    </a:ext>
                  </a:extLst>
                </p:cNvPr>
                <p:cNvPicPr/>
                <p:nvPr/>
              </p:nvPicPr>
              <p:blipFill>
                <a:blip r:embed="rId290"/>
                <a:stretch>
                  <a:fillRect/>
                </a:stretch>
              </p:blipFill>
              <p:spPr>
                <a:xfrm>
                  <a:off x="7883562" y="3223565"/>
                  <a:ext cx="56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8" name="Freihand 117">
                  <a:extLst>
                    <a:ext uri="{FF2B5EF4-FFF2-40B4-BE49-F238E27FC236}">
                      <a16:creationId xmlns:a16="http://schemas.microsoft.com/office/drawing/2014/main" id="{F273A6A7-5E05-4FD6-BDA3-562E10ADC8A1}"/>
                    </a:ext>
                  </a:extLst>
                </p14:cNvPr>
                <p14:cNvContentPartPr/>
                <p14:nvPr/>
              </p14:nvContentPartPr>
              <p14:xfrm>
                <a:off x="7968882" y="3187925"/>
                <a:ext cx="83160" cy="96840"/>
              </p14:xfrm>
            </p:contentPart>
          </mc:Choice>
          <mc:Fallback>
            <p:pic>
              <p:nvPicPr>
                <p:cNvPr id="118" name="Freihand 117">
                  <a:extLst>
                    <a:ext uri="{FF2B5EF4-FFF2-40B4-BE49-F238E27FC236}">
                      <a16:creationId xmlns:a16="http://schemas.microsoft.com/office/drawing/2014/main" id="{F273A6A7-5E05-4FD6-BDA3-562E10ADC8A1}"/>
                    </a:ext>
                  </a:extLst>
                </p:cNvPr>
                <p:cNvPicPr/>
                <p:nvPr/>
              </p:nvPicPr>
              <p:blipFill>
                <a:blip r:embed="rId292"/>
                <a:stretch>
                  <a:fillRect/>
                </a:stretch>
              </p:blipFill>
              <p:spPr>
                <a:xfrm>
                  <a:off x="7964562" y="3183605"/>
                  <a:ext cx="91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9" name="Freihand 118">
                  <a:extLst>
                    <a:ext uri="{FF2B5EF4-FFF2-40B4-BE49-F238E27FC236}">
                      <a16:creationId xmlns:a16="http://schemas.microsoft.com/office/drawing/2014/main" id="{6D2DAB16-F615-4217-9A26-F158275F0794}"/>
                    </a:ext>
                  </a:extLst>
                </p14:cNvPr>
                <p14:cNvContentPartPr/>
                <p14:nvPr/>
              </p14:nvContentPartPr>
              <p14:xfrm>
                <a:off x="8016762" y="3098285"/>
                <a:ext cx="110880" cy="135720"/>
              </p14:xfrm>
            </p:contentPart>
          </mc:Choice>
          <mc:Fallback>
            <p:pic>
              <p:nvPicPr>
                <p:cNvPr id="119" name="Freihand 118">
                  <a:extLst>
                    <a:ext uri="{FF2B5EF4-FFF2-40B4-BE49-F238E27FC236}">
                      <a16:creationId xmlns:a16="http://schemas.microsoft.com/office/drawing/2014/main" id="{6D2DAB16-F615-4217-9A26-F158275F0794}"/>
                    </a:ext>
                  </a:extLst>
                </p:cNvPr>
                <p:cNvPicPr/>
                <p:nvPr/>
              </p:nvPicPr>
              <p:blipFill>
                <a:blip r:embed="rId294"/>
                <a:stretch>
                  <a:fillRect/>
                </a:stretch>
              </p:blipFill>
              <p:spPr>
                <a:xfrm>
                  <a:off x="8012442" y="3093965"/>
                  <a:ext cx="119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0" name="Freihand 119">
                  <a:extLst>
                    <a:ext uri="{FF2B5EF4-FFF2-40B4-BE49-F238E27FC236}">
                      <a16:creationId xmlns:a16="http://schemas.microsoft.com/office/drawing/2014/main" id="{615BA6F1-2372-49F2-96EC-5C8A628A089F}"/>
                    </a:ext>
                  </a:extLst>
                </p14:cNvPr>
                <p14:cNvContentPartPr/>
                <p14:nvPr/>
              </p14:nvContentPartPr>
              <p14:xfrm>
                <a:off x="8134122" y="3140405"/>
                <a:ext cx="154080" cy="93960"/>
              </p14:xfrm>
            </p:contentPart>
          </mc:Choice>
          <mc:Fallback>
            <p:pic>
              <p:nvPicPr>
                <p:cNvPr id="120" name="Freihand 119">
                  <a:extLst>
                    <a:ext uri="{FF2B5EF4-FFF2-40B4-BE49-F238E27FC236}">
                      <a16:creationId xmlns:a16="http://schemas.microsoft.com/office/drawing/2014/main" id="{615BA6F1-2372-49F2-96EC-5C8A628A089F}"/>
                    </a:ext>
                  </a:extLst>
                </p:cNvPr>
                <p:cNvPicPr/>
                <p:nvPr/>
              </p:nvPicPr>
              <p:blipFill>
                <a:blip r:embed="rId296"/>
                <a:stretch>
                  <a:fillRect/>
                </a:stretch>
              </p:blipFill>
              <p:spPr>
                <a:xfrm>
                  <a:off x="8129802" y="3136085"/>
                  <a:ext cx="162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24" name="Freihand 123">
                  <a:extLst>
                    <a:ext uri="{FF2B5EF4-FFF2-40B4-BE49-F238E27FC236}">
                      <a16:creationId xmlns:a16="http://schemas.microsoft.com/office/drawing/2014/main" id="{61B63F3A-E7E7-4E4F-8E0C-123F6545152C}"/>
                    </a:ext>
                  </a:extLst>
                </p14:cNvPr>
                <p14:cNvContentPartPr/>
                <p14:nvPr/>
              </p14:nvContentPartPr>
              <p14:xfrm>
                <a:off x="6199842" y="2848805"/>
                <a:ext cx="2868840" cy="837000"/>
              </p14:xfrm>
            </p:contentPart>
          </mc:Choice>
          <mc:Fallback>
            <p:pic>
              <p:nvPicPr>
                <p:cNvPr id="124" name="Freihand 123">
                  <a:extLst>
                    <a:ext uri="{FF2B5EF4-FFF2-40B4-BE49-F238E27FC236}">
                      <a16:creationId xmlns:a16="http://schemas.microsoft.com/office/drawing/2014/main" id="{61B63F3A-E7E7-4E4F-8E0C-123F6545152C}"/>
                    </a:ext>
                  </a:extLst>
                </p:cNvPr>
                <p:cNvPicPr/>
                <p:nvPr/>
              </p:nvPicPr>
              <p:blipFill>
                <a:blip r:embed="rId298"/>
                <a:stretch>
                  <a:fillRect/>
                </a:stretch>
              </p:blipFill>
              <p:spPr>
                <a:xfrm>
                  <a:off x="6195522" y="2844485"/>
                  <a:ext cx="2877480" cy="845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25" name="Freihand 124">
                  <a:extLst>
                    <a:ext uri="{FF2B5EF4-FFF2-40B4-BE49-F238E27FC236}">
                      <a16:creationId xmlns:a16="http://schemas.microsoft.com/office/drawing/2014/main" id="{2DC5070A-A66A-4E5C-AC93-48B5148F2D47}"/>
                    </a:ext>
                  </a:extLst>
                </p14:cNvPr>
                <p14:cNvContentPartPr/>
                <p14:nvPr/>
              </p14:nvContentPartPr>
              <p14:xfrm>
                <a:off x="6136842" y="3586085"/>
                <a:ext cx="252720" cy="117360"/>
              </p14:xfrm>
            </p:contentPart>
          </mc:Choice>
          <mc:Fallback>
            <p:pic>
              <p:nvPicPr>
                <p:cNvPr id="125" name="Freihand 124">
                  <a:extLst>
                    <a:ext uri="{FF2B5EF4-FFF2-40B4-BE49-F238E27FC236}">
                      <a16:creationId xmlns:a16="http://schemas.microsoft.com/office/drawing/2014/main" id="{2DC5070A-A66A-4E5C-AC93-48B5148F2D47}"/>
                    </a:ext>
                  </a:extLst>
                </p:cNvPr>
                <p:cNvPicPr/>
                <p:nvPr/>
              </p:nvPicPr>
              <p:blipFill>
                <a:blip r:embed="rId300"/>
                <a:stretch>
                  <a:fillRect/>
                </a:stretch>
              </p:blipFill>
              <p:spPr>
                <a:xfrm>
                  <a:off x="6132522" y="3581765"/>
                  <a:ext cx="261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7" name="Freihand 126">
                  <a:extLst>
                    <a:ext uri="{FF2B5EF4-FFF2-40B4-BE49-F238E27FC236}">
                      <a16:creationId xmlns:a16="http://schemas.microsoft.com/office/drawing/2014/main" id="{359CEB5A-D98B-4983-83A4-18C49E190E91}"/>
                    </a:ext>
                  </a:extLst>
                </p14:cNvPr>
                <p14:cNvContentPartPr/>
                <p14:nvPr/>
              </p14:nvContentPartPr>
              <p14:xfrm>
                <a:off x="9251202" y="2752325"/>
                <a:ext cx="8640" cy="160560"/>
              </p14:xfrm>
            </p:contentPart>
          </mc:Choice>
          <mc:Fallback>
            <p:pic>
              <p:nvPicPr>
                <p:cNvPr id="127" name="Freihand 126">
                  <a:extLst>
                    <a:ext uri="{FF2B5EF4-FFF2-40B4-BE49-F238E27FC236}">
                      <a16:creationId xmlns:a16="http://schemas.microsoft.com/office/drawing/2014/main" id="{359CEB5A-D98B-4983-83A4-18C49E190E91}"/>
                    </a:ext>
                  </a:extLst>
                </p:cNvPr>
                <p:cNvPicPr/>
                <p:nvPr/>
              </p:nvPicPr>
              <p:blipFill>
                <a:blip r:embed="rId302"/>
                <a:stretch>
                  <a:fillRect/>
                </a:stretch>
              </p:blipFill>
              <p:spPr>
                <a:xfrm>
                  <a:off x="9246882" y="2748005"/>
                  <a:ext cx="17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28" name="Freihand 127">
                  <a:extLst>
                    <a:ext uri="{FF2B5EF4-FFF2-40B4-BE49-F238E27FC236}">
                      <a16:creationId xmlns:a16="http://schemas.microsoft.com/office/drawing/2014/main" id="{76AC2D12-48CA-48F3-81D8-0EA68522F9AA}"/>
                    </a:ext>
                  </a:extLst>
                </p14:cNvPr>
                <p14:cNvContentPartPr/>
                <p14:nvPr/>
              </p14:nvContentPartPr>
              <p14:xfrm>
                <a:off x="9202242" y="2858885"/>
                <a:ext cx="117720" cy="52200"/>
              </p14:xfrm>
            </p:contentPart>
          </mc:Choice>
          <mc:Fallback>
            <p:pic>
              <p:nvPicPr>
                <p:cNvPr id="128" name="Freihand 127">
                  <a:extLst>
                    <a:ext uri="{FF2B5EF4-FFF2-40B4-BE49-F238E27FC236}">
                      <a16:creationId xmlns:a16="http://schemas.microsoft.com/office/drawing/2014/main" id="{76AC2D12-48CA-48F3-81D8-0EA68522F9AA}"/>
                    </a:ext>
                  </a:extLst>
                </p:cNvPr>
                <p:cNvPicPr/>
                <p:nvPr/>
              </p:nvPicPr>
              <p:blipFill>
                <a:blip r:embed="rId304"/>
                <a:stretch>
                  <a:fillRect/>
                </a:stretch>
              </p:blipFill>
              <p:spPr>
                <a:xfrm>
                  <a:off x="9197922" y="2854565"/>
                  <a:ext cx="126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9" name="Freihand 128">
                  <a:extLst>
                    <a:ext uri="{FF2B5EF4-FFF2-40B4-BE49-F238E27FC236}">
                      <a16:creationId xmlns:a16="http://schemas.microsoft.com/office/drawing/2014/main" id="{C4EA4B6F-9092-4827-9FF8-667B5A21D02A}"/>
                    </a:ext>
                  </a:extLst>
                </p14:cNvPr>
                <p14:cNvContentPartPr/>
                <p14:nvPr/>
              </p14:nvContentPartPr>
              <p14:xfrm>
                <a:off x="9200082" y="2708045"/>
                <a:ext cx="97920" cy="57240"/>
              </p14:xfrm>
            </p:contentPart>
          </mc:Choice>
          <mc:Fallback>
            <p:pic>
              <p:nvPicPr>
                <p:cNvPr id="129" name="Freihand 128">
                  <a:extLst>
                    <a:ext uri="{FF2B5EF4-FFF2-40B4-BE49-F238E27FC236}">
                      <a16:creationId xmlns:a16="http://schemas.microsoft.com/office/drawing/2014/main" id="{C4EA4B6F-9092-4827-9FF8-667B5A21D02A}"/>
                    </a:ext>
                  </a:extLst>
                </p:cNvPr>
                <p:cNvPicPr/>
                <p:nvPr/>
              </p:nvPicPr>
              <p:blipFill>
                <a:blip r:embed="rId306"/>
                <a:stretch>
                  <a:fillRect/>
                </a:stretch>
              </p:blipFill>
              <p:spPr>
                <a:xfrm>
                  <a:off x="9195762" y="2703725"/>
                  <a:ext cx="106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0" name="Freihand 129">
                  <a:extLst>
                    <a:ext uri="{FF2B5EF4-FFF2-40B4-BE49-F238E27FC236}">
                      <a16:creationId xmlns:a16="http://schemas.microsoft.com/office/drawing/2014/main" id="{76DC8FD5-7140-4E4A-AEF4-9E384E1D3503}"/>
                    </a:ext>
                  </a:extLst>
                </p14:cNvPr>
                <p14:cNvContentPartPr/>
                <p14:nvPr/>
              </p14:nvContentPartPr>
              <p14:xfrm>
                <a:off x="9310602" y="2787605"/>
                <a:ext cx="96480" cy="69120"/>
              </p14:xfrm>
            </p:contentPart>
          </mc:Choice>
          <mc:Fallback>
            <p:pic>
              <p:nvPicPr>
                <p:cNvPr id="130" name="Freihand 129">
                  <a:extLst>
                    <a:ext uri="{FF2B5EF4-FFF2-40B4-BE49-F238E27FC236}">
                      <a16:creationId xmlns:a16="http://schemas.microsoft.com/office/drawing/2014/main" id="{76DC8FD5-7140-4E4A-AEF4-9E384E1D3503}"/>
                    </a:ext>
                  </a:extLst>
                </p:cNvPr>
                <p:cNvPicPr/>
                <p:nvPr/>
              </p:nvPicPr>
              <p:blipFill>
                <a:blip r:embed="rId308"/>
                <a:stretch>
                  <a:fillRect/>
                </a:stretch>
              </p:blipFill>
              <p:spPr>
                <a:xfrm>
                  <a:off x="9306282" y="2783285"/>
                  <a:ext cx="105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1" name="Freihand 130">
                  <a:extLst>
                    <a:ext uri="{FF2B5EF4-FFF2-40B4-BE49-F238E27FC236}">
                      <a16:creationId xmlns:a16="http://schemas.microsoft.com/office/drawing/2014/main" id="{E463B269-0836-4416-970B-2ECFF0B3600F}"/>
                    </a:ext>
                  </a:extLst>
                </p14:cNvPr>
                <p14:cNvContentPartPr/>
                <p14:nvPr/>
              </p14:nvContentPartPr>
              <p14:xfrm>
                <a:off x="9434802" y="2691125"/>
                <a:ext cx="142920" cy="142200"/>
              </p14:xfrm>
            </p:contentPart>
          </mc:Choice>
          <mc:Fallback>
            <p:pic>
              <p:nvPicPr>
                <p:cNvPr id="131" name="Freihand 130">
                  <a:extLst>
                    <a:ext uri="{FF2B5EF4-FFF2-40B4-BE49-F238E27FC236}">
                      <a16:creationId xmlns:a16="http://schemas.microsoft.com/office/drawing/2014/main" id="{E463B269-0836-4416-970B-2ECFF0B3600F}"/>
                    </a:ext>
                  </a:extLst>
                </p:cNvPr>
                <p:cNvPicPr/>
                <p:nvPr/>
              </p:nvPicPr>
              <p:blipFill>
                <a:blip r:embed="rId310"/>
                <a:stretch>
                  <a:fillRect/>
                </a:stretch>
              </p:blipFill>
              <p:spPr>
                <a:xfrm>
                  <a:off x="9430482" y="2686805"/>
                  <a:ext cx="151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2" name="Freihand 131">
                  <a:extLst>
                    <a:ext uri="{FF2B5EF4-FFF2-40B4-BE49-F238E27FC236}">
                      <a16:creationId xmlns:a16="http://schemas.microsoft.com/office/drawing/2014/main" id="{D8A34263-C9D2-4DBE-9DEC-B786D91A1004}"/>
                    </a:ext>
                  </a:extLst>
                </p14:cNvPr>
                <p14:cNvContentPartPr/>
                <p14:nvPr/>
              </p14:nvContentPartPr>
              <p14:xfrm>
                <a:off x="9574842" y="2676005"/>
                <a:ext cx="7200" cy="19080"/>
              </p14:xfrm>
            </p:contentPart>
          </mc:Choice>
          <mc:Fallback>
            <p:pic>
              <p:nvPicPr>
                <p:cNvPr id="132" name="Freihand 131">
                  <a:extLst>
                    <a:ext uri="{FF2B5EF4-FFF2-40B4-BE49-F238E27FC236}">
                      <a16:creationId xmlns:a16="http://schemas.microsoft.com/office/drawing/2014/main" id="{D8A34263-C9D2-4DBE-9DEC-B786D91A1004}"/>
                    </a:ext>
                  </a:extLst>
                </p:cNvPr>
                <p:cNvPicPr/>
                <p:nvPr/>
              </p:nvPicPr>
              <p:blipFill>
                <a:blip r:embed="rId159"/>
                <a:stretch>
                  <a:fillRect/>
                </a:stretch>
              </p:blipFill>
              <p:spPr>
                <a:xfrm>
                  <a:off x="9570522" y="2671685"/>
                  <a:ext cx="15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3" name="Freihand 132">
                  <a:extLst>
                    <a:ext uri="{FF2B5EF4-FFF2-40B4-BE49-F238E27FC236}">
                      <a16:creationId xmlns:a16="http://schemas.microsoft.com/office/drawing/2014/main" id="{D6157483-2388-4186-96C2-32435E67ACDE}"/>
                    </a:ext>
                  </a:extLst>
                </p14:cNvPr>
                <p14:cNvContentPartPr/>
                <p14:nvPr/>
              </p14:nvContentPartPr>
              <p14:xfrm>
                <a:off x="9607242" y="2686805"/>
                <a:ext cx="154080" cy="94680"/>
              </p14:xfrm>
            </p:contentPart>
          </mc:Choice>
          <mc:Fallback>
            <p:pic>
              <p:nvPicPr>
                <p:cNvPr id="133" name="Freihand 132">
                  <a:extLst>
                    <a:ext uri="{FF2B5EF4-FFF2-40B4-BE49-F238E27FC236}">
                      <a16:creationId xmlns:a16="http://schemas.microsoft.com/office/drawing/2014/main" id="{D6157483-2388-4186-96C2-32435E67ACDE}"/>
                    </a:ext>
                  </a:extLst>
                </p:cNvPr>
                <p:cNvPicPr/>
                <p:nvPr/>
              </p:nvPicPr>
              <p:blipFill>
                <a:blip r:embed="rId313"/>
                <a:stretch>
                  <a:fillRect/>
                </a:stretch>
              </p:blipFill>
              <p:spPr>
                <a:xfrm>
                  <a:off x="9602922" y="2682485"/>
                  <a:ext cx="162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4" name="Freihand 133">
                  <a:extLst>
                    <a:ext uri="{FF2B5EF4-FFF2-40B4-BE49-F238E27FC236}">
                      <a16:creationId xmlns:a16="http://schemas.microsoft.com/office/drawing/2014/main" id="{43FCBF33-7C57-48F7-AEE6-5AB2746BCE11}"/>
                    </a:ext>
                  </a:extLst>
                </p14:cNvPr>
                <p14:cNvContentPartPr/>
                <p14:nvPr/>
              </p14:nvContentPartPr>
              <p14:xfrm>
                <a:off x="9762042" y="2641085"/>
                <a:ext cx="5400" cy="19080"/>
              </p14:xfrm>
            </p:contentPart>
          </mc:Choice>
          <mc:Fallback>
            <p:pic>
              <p:nvPicPr>
                <p:cNvPr id="134" name="Freihand 133">
                  <a:extLst>
                    <a:ext uri="{FF2B5EF4-FFF2-40B4-BE49-F238E27FC236}">
                      <a16:creationId xmlns:a16="http://schemas.microsoft.com/office/drawing/2014/main" id="{43FCBF33-7C57-48F7-AEE6-5AB2746BCE11}"/>
                    </a:ext>
                  </a:extLst>
                </p:cNvPr>
                <p:cNvPicPr/>
                <p:nvPr/>
              </p:nvPicPr>
              <p:blipFill>
                <a:blip r:embed="rId315"/>
                <a:stretch>
                  <a:fillRect/>
                </a:stretch>
              </p:blipFill>
              <p:spPr>
                <a:xfrm>
                  <a:off x="9757722" y="2636765"/>
                  <a:ext cx="14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5" name="Freihand 134">
                  <a:extLst>
                    <a:ext uri="{FF2B5EF4-FFF2-40B4-BE49-F238E27FC236}">
                      <a16:creationId xmlns:a16="http://schemas.microsoft.com/office/drawing/2014/main" id="{FB27FD3A-F42D-402F-8FB8-AE319456CDE8}"/>
                    </a:ext>
                  </a:extLst>
                </p14:cNvPr>
                <p14:cNvContentPartPr/>
                <p14:nvPr/>
              </p14:nvContentPartPr>
              <p14:xfrm>
                <a:off x="9789402" y="2605805"/>
                <a:ext cx="101160" cy="134640"/>
              </p14:xfrm>
            </p:contentPart>
          </mc:Choice>
          <mc:Fallback>
            <p:pic>
              <p:nvPicPr>
                <p:cNvPr id="135" name="Freihand 134">
                  <a:extLst>
                    <a:ext uri="{FF2B5EF4-FFF2-40B4-BE49-F238E27FC236}">
                      <a16:creationId xmlns:a16="http://schemas.microsoft.com/office/drawing/2014/main" id="{FB27FD3A-F42D-402F-8FB8-AE319456CDE8}"/>
                    </a:ext>
                  </a:extLst>
                </p:cNvPr>
                <p:cNvPicPr/>
                <p:nvPr/>
              </p:nvPicPr>
              <p:blipFill>
                <a:blip r:embed="rId317"/>
                <a:stretch>
                  <a:fillRect/>
                </a:stretch>
              </p:blipFill>
              <p:spPr>
                <a:xfrm>
                  <a:off x="9785082" y="2601485"/>
                  <a:ext cx="109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6" name="Freihand 135">
                  <a:extLst>
                    <a:ext uri="{FF2B5EF4-FFF2-40B4-BE49-F238E27FC236}">
                      <a16:creationId xmlns:a16="http://schemas.microsoft.com/office/drawing/2014/main" id="{7AC38241-68DB-4C0D-BD45-6EC8782C635C}"/>
                    </a:ext>
                  </a:extLst>
                </p14:cNvPr>
                <p14:cNvContentPartPr/>
                <p14:nvPr/>
              </p14:nvContentPartPr>
              <p14:xfrm>
                <a:off x="9881202" y="2659445"/>
                <a:ext cx="47520" cy="57960"/>
              </p14:xfrm>
            </p:contentPart>
          </mc:Choice>
          <mc:Fallback>
            <p:pic>
              <p:nvPicPr>
                <p:cNvPr id="136" name="Freihand 135">
                  <a:extLst>
                    <a:ext uri="{FF2B5EF4-FFF2-40B4-BE49-F238E27FC236}">
                      <a16:creationId xmlns:a16="http://schemas.microsoft.com/office/drawing/2014/main" id="{7AC38241-68DB-4C0D-BD45-6EC8782C635C}"/>
                    </a:ext>
                  </a:extLst>
                </p:cNvPr>
                <p:cNvPicPr/>
                <p:nvPr/>
              </p:nvPicPr>
              <p:blipFill>
                <a:blip r:embed="rId319"/>
                <a:stretch>
                  <a:fillRect/>
                </a:stretch>
              </p:blipFill>
              <p:spPr>
                <a:xfrm>
                  <a:off x="9876882" y="2655125"/>
                  <a:ext cx="56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7" name="Freihand 136">
                  <a:extLst>
                    <a:ext uri="{FF2B5EF4-FFF2-40B4-BE49-F238E27FC236}">
                      <a16:creationId xmlns:a16="http://schemas.microsoft.com/office/drawing/2014/main" id="{EA7A368A-7077-461C-ACB0-ED6EA4A0A9EF}"/>
                    </a:ext>
                  </a:extLst>
                </p14:cNvPr>
                <p14:cNvContentPartPr/>
                <p14:nvPr/>
              </p14:nvContentPartPr>
              <p14:xfrm>
                <a:off x="9928722" y="2643965"/>
                <a:ext cx="19080" cy="66960"/>
              </p14:xfrm>
            </p:contentPart>
          </mc:Choice>
          <mc:Fallback>
            <p:pic>
              <p:nvPicPr>
                <p:cNvPr id="137" name="Freihand 136">
                  <a:extLst>
                    <a:ext uri="{FF2B5EF4-FFF2-40B4-BE49-F238E27FC236}">
                      <a16:creationId xmlns:a16="http://schemas.microsoft.com/office/drawing/2014/main" id="{EA7A368A-7077-461C-ACB0-ED6EA4A0A9EF}"/>
                    </a:ext>
                  </a:extLst>
                </p:cNvPr>
                <p:cNvPicPr/>
                <p:nvPr/>
              </p:nvPicPr>
              <p:blipFill>
                <a:blip r:embed="rId321"/>
                <a:stretch>
                  <a:fillRect/>
                </a:stretch>
              </p:blipFill>
              <p:spPr>
                <a:xfrm>
                  <a:off x="9924402" y="2639645"/>
                  <a:ext cx="27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8" name="Freihand 137">
                  <a:extLst>
                    <a:ext uri="{FF2B5EF4-FFF2-40B4-BE49-F238E27FC236}">
                      <a16:creationId xmlns:a16="http://schemas.microsoft.com/office/drawing/2014/main" id="{90D71357-CC5A-4BDF-9F18-BBF19902414F}"/>
                    </a:ext>
                  </a:extLst>
                </p14:cNvPr>
                <p14:cNvContentPartPr/>
                <p14:nvPr/>
              </p14:nvContentPartPr>
              <p14:xfrm>
                <a:off x="9967242" y="2639285"/>
                <a:ext cx="192240" cy="54720"/>
              </p14:xfrm>
            </p:contentPart>
          </mc:Choice>
          <mc:Fallback>
            <p:pic>
              <p:nvPicPr>
                <p:cNvPr id="138" name="Freihand 137">
                  <a:extLst>
                    <a:ext uri="{FF2B5EF4-FFF2-40B4-BE49-F238E27FC236}">
                      <a16:creationId xmlns:a16="http://schemas.microsoft.com/office/drawing/2014/main" id="{90D71357-CC5A-4BDF-9F18-BBF19902414F}"/>
                    </a:ext>
                  </a:extLst>
                </p:cNvPr>
                <p:cNvPicPr/>
                <p:nvPr/>
              </p:nvPicPr>
              <p:blipFill>
                <a:blip r:embed="rId323"/>
                <a:stretch>
                  <a:fillRect/>
                </a:stretch>
              </p:blipFill>
              <p:spPr>
                <a:xfrm>
                  <a:off x="9962922" y="2634965"/>
                  <a:ext cx="200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9" name="Freihand 138">
                  <a:extLst>
                    <a:ext uri="{FF2B5EF4-FFF2-40B4-BE49-F238E27FC236}">
                      <a16:creationId xmlns:a16="http://schemas.microsoft.com/office/drawing/2014/main" id="{A2DB1BB2-B07D-49CF-A1C0-62621F60BD7C}"/>
                    </a:ext>
                  </a:extLst>
                </p14:cNvPr>
                <p14:cNvContentPartPr/>
                <p14:nvPr/>
              </p14:nvContentPartPr>
              <p14:xfrm>
                <a:off x="10270722" y="2611925"/>
                <a:ext cx="360" cy="2520"/>
              </p14:xfrm>
            </p:contentPart>
          </mc:Choice>
          <mc:Fallback>
            <p:pic>
              <p:nvPicPr>
                <p:cNvPr id="139" name="Freihand 138">
                  <a:extLst>
                    <a:ext uri="{FF2B5EF4-FFF2-40B4-BE49-F238E27FC236}">
                      <a16:creationId xmlns:a16="http://schemas.microsoft.com/office/drawing/2014/main" id="{A2DB1BB2-B07D-49CF-A1C0-62621F60BD7C}"/>
                    </a:ext>
                  </a:extLst>
                </p:cNvPr>
                <p:cNvPicPr/>
                <p:nvPr/>
              </p:nvPicPr>
              <p:blipFill>
                <a:blip r:embed="rId325"/>
                <a:stretch>
                  <a:fillRect/>
                </a:stretch>
              </p:blipFill>
              <p:spPr>
                <a:xfrm>
                  <a:off x="10266402" y="2607605"/>
                  <a:ext cx="9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1" name="Freihand 140">
                  <a:extLst>
                    <a:ext uri="{FF2B5EF4-FFF2-40B4-BE49-F238E27FC236}">
                      <a16:creationId xmlns:a16="http://schemas.microsoft.com/office/drawing/2014/main" id="{BE1C5829-9749-4DD5-9238-D5399B9F7D08}"/>
                    </a:ext>
                  </a:extLst>
                </p14:cNvPr>
                <p14:cNvContentPartPr/>
                <p14:nvPr/>
              </p14:nvContentPartPr>
              <p14:xfrm>
                <a:off x="10298442" y="2588525"/>
                <a:ext cx="196200" cy="54360"/>
              </p14:xfrm>
            </p:contentPart>
          </mc:Choice>
          <mc:Fallback>
            <p:pic>
              <p:nvPicPr>
                <p:cNvPr id="141" name="Freihand 140">
                  <a:extLst>
                    <a:ext uri="{FF2B5EF4-FFF2-40B4-BE49-F238E27FC236}">
                      <a16:creationId xmlns:a16="http://schemas.microsoft.com/office/drawing/2014/main" id="{BE1C5829-9749-4DD5-9238-D5399B9F7D08}"/>
                    </a:ext>
                  </a:extLst>
                </p:cNvPr>
                <p:cNvPicPr/>
                <p:nvPr/>
              </p:nvPicPr>
              <p:blipFill>
                <a:blip r:embed="rId327"/>
                <a:stretch>
                  <a:fillRect/>
                </a:stretch>
              </p:blipFill>
              <p:spPr>
                <a:xfrm>
                  <a:off x="10294122" y="2584205"/>
                  <a:ext cx="204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2" name="Freihand 141">
                  <a:extLst>
                    <a:ext uri="{FF2B5EF4-FFF2-40B4-BE49-F238E27FC236}">
                      <a16:creationId xmlns:a16="http://schemas.microsoft.com/office/drawing/2014/main" id="{CFBAC3D1-1DAB-4712-9361-814D2179EDBB}"/>
                    </a:ext>
                  </a:extLst>
                </p14:cNvPr>
                <p14:cNvContentPartPr/>
                <p14:nvPr/>
              </p14:nvContentPartPr>
              <p14:xfrm>
                <a:off x="10506522" y="2521565"/>
                <a:ext cx="34200" cy="21240"/>
              </p14:xfrm>
            </p:contentPart>
          </mc:Choice>
          <mc:Fallback>
            <p:pic>
              <p:nvPicPr>
                <p:cNvPr id="142" name="Freihand 141">
                  <a:extLst>
                    <a:ext uri="{FF2B5EF4-FFF2-40B4-BE49-F238E27FC236}">
                      <a16:creationId xmlns:a16="http://schemas.microsoft.com/office/drawing/2014/main" id="{CFBAC3D1-1DAB-4712-9361-814D2179EDBB}"/>
                    </a:ext>
                  </a:extLst>
                </p:cNvPr>
                <p:cNvPicPr/>
                <p:nvPr/>
              </p:nvPicPr>
              <p:blipFill>
                <a:blip r:embed="rId329"/>
                <a:stretch>
                  <a:fillRect/>
                </a:stretch>
              </p:blipFill>
              <p:spPr>
                <a:xfrm>
                  <a:off x="10502202" y="2517245"/>
                  <a:ext cx="42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3" name="Freihand 142">
                  <a:extLst>
                    <a:ext uri="{FF2B5EF4-FFF2-40B4-BE49-F238E27FC236}">
                      <a16:creationId xmlns:a16="http://schemas.microsoft.com/office/drawing/2014/main" id="{E5C956E8-FDAB-4073-ABBB-FC7E611422BD}"/>
                    </a:ext>
                  </a:extLst>
                </p14:cNvPr>
                <p14:cNvContentPartPr/>
                <p14:nvPr/>
              </p14:nvContentPartPr>
              <p14:xfrm>
                <a:off x="10596162" y="2446685"/>
                <a:ext cx="271080" cy="147960"/>
              </p14:xfrm>
            </p:contentPart>
          </mc:Choice>
          <mc:Fallback>
            <p:pic>
              <p:nvPicPr>
                <p:cNvPr id="143" name="Freihand 142">
                  <a:extLst>
                    <a:ext uri="{FF2B5EF4-FFF2-40B4-BE49-F238E27FC236}">
                      <a16:creationId xmlns:a16="http://schemas.microsoft.com/office/drawing/2014/main" id="{E5C956E8-FDAB-4073-ABBB-FC7E611422BD}"/>
                    </a:ext>
                  </a:extLst>
                </p:cNvPr>
                <p:cNvPicPr/>
                <p:nvPr/>
              </p:nvPicPr>
              <p:blipFill>
                <a:blip r:embed="rId331"/>
                <a:stretch>
                  <a:fillRect/>
                </a:stretch>
              </p:blipFill>
              <p:spPr>
                <a:xfrm>
                  <a:off x="10591842" y="2442365"/>
                  <a:ext cx="279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4" name="Freihand 143">
                  <a:extLst>
                    <a:ext uri="{FF2B5EF4-FFF2-40B4-BE49-F238E27FC236}">
                      <a16:creationId xmlns:a16="http://schemas.microsoft.com/office/drawing/2014/main" id="{7E289E91-F332-4884-A256-32D209FF08EE}"/>
                    </a:ext>
                  </a:extLst>
                </p14:cNvPr>
                <p14:cNvContentPartPr/>
                <p14:nvPr/>
              </p14:nvContentPartPr>
              <p14:xfrm>
                <a:off x="11028882" y="2316365"/>
                <a:ext cx="205560" cy="167040"/>
              </p14:xfrm>
            </p:contentPart>
          </mc:Choice>
          <mc:Fallback>
            <p:pic>
              <p:nvPicPr>
                <p:cNvPr id="144" name="Freihand 143">
                  <a:extLst>
                    <a:ext uri="{FF2B5EF4-FFF2-40B4-BE49-F238E27FC236}">
                      <a16:creationId xmlns:a16="http://schemas.microsoft.com/office/drawing/2014/main" id="{7E289E91-F332-4884-A256-32D209FF08EE}"/>
                    </a:ext>
                  </a:extLst>
                </p:cNvPr>
                <p:cNvPicPr/>
                <p:nvPr/>
              </p:nvPicPr>
              <p:blipFill>
                <a:blip r:embed="rId333"/>
                <a:stretch>
                  <a:fillRect/>
                </a:stretch>
              </p:blipFill>
              <p:spPr>
                <a:xfrm>
                  <a:off x="11024562" y="2312045"/>
                  <a:ext cx="214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5" name="Freihand 144">
                  <a:extLst>
                    <a:ext uri="{FF2B5EF4-FFF2-40B4-BE49-F238E27FC236}">
                      <a16:creationId xmlns:a16="http://schemas.microsoft.com/office/drawing/2014/main" id="{58AC3AAE-66D5-4E3B-B9E3-99C209BBD975}"/>
                    </a:ext>
                  </a:extLst>
                </p14:cNvPr>
                <p14:cNvContentPartPr/>
                <p14:nvPr/>
              </p14:nvContentPartPr>
              <p14:xfrm>
                <a:off x="11251362" y="2273885"/>
                <a:ext cx="168120" cy="154800"/>
              </p14:xfrm>
            </p:contentPart>
          </mc:Choice>
          <mc:Fallback>
            <p:pic>
              <p:nvPicPr>
                <p:cNvPr id="145" name="Freihand 144">
                  <a:extLst>
                    <a:ext uri="{FF2B5EF4-FFF2-40B4-BE49-F238E27FC236}">
                      <a16:creationId xmlns:a16="http://schemas.microsoft.com/office/drawing/2014/main" id="{58AC3AAE-66D5-4E3B-B9E3-99C209BBD975}"/>
                    </a:ext>
                  </a:extLst>
                </p:cNvPr>
                <p:cNvPicPr/>
                <p:nvPr/>
              </p:nvPicPr>
              <p:blipFill>
                <a:blip r:embed="rId335"/>
                <a:stretch>
                  <a:fillRect/>
                </a:stretch>
              </p:blipFill>
              <p:spPr>
                <a:xfrm>
                  <a:off x="11247042" y="2269565"/>
                  <a:ext cx="176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6" name="Freihand 145">
                  <a:extLst>
                    <a:ext uri="{FF2B5EF4-FFF2-40B4-BE49-F238E27FC236}">
                      <a16:creationId xmlns:a16="http://schemas.microsoft.com/office/drawing/2014/main" id="{3DAA0580-0ADA-4486-B1F2-43EC8D266E58}"/>
                    </a:ext>
                  </a:extLst>
                </p14:cNvPr>
                <p14:cNvContentPartPr/>
                <p14:nvPr/>
              </p14:nvContentPartPr>
              <p14:xfrm>
                <a:off x="11374842" y="2301605"/>
                <a:ext cx="43200" cy="7560"/>
              </p14:xfrm>
            </p:contentPart>
          </mc:Choice>
          <mc:Fallback>
            <p:pic>
              <p:nvPicPr>
                <p:cNvPr id="146" name="Freihand 145">
                  <a:extLst>
                    <a:ext uri="{FF2B5EF4-FFF2-40B4-BE49-F238E27FC236}">
                      <a16:creationId xmlns:a16="http://schemas.microsoft.com/office/drawing/2014/main" id="{3DAA0580-0ADA-4486-B1F2-43EC8D266E58}"/>
                    </a:ext>
                  </a:extLst>
                </p:cNvPr>
                <p:cNvPicPr/>
                <p:nvPr/>
              </p:nvPicPr>
              <p:blipFill>
                <a:blip r:embed="rId337"/>
                <a:stretch>
                  <a:fillRect/>
                </a:stretch>
              </p:blipFill>
              <p:spPr>
                <a:xfrm>
                  <a:off x="11370522" y="2297285"/>
                  <a:ext cx="51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7" name="Freihand 146">
                  <a:extLst>
                    <a:ext uri="{FF2B5EF4-FFF2-40B4-BE49-F238E27FC236}">
                      <a16:creationId xmlns:a16="http://schemas.microsoft.com/office/drawing/2014/main" id="{72086480-8831-47B7-89E6-A444AFE134E0}"/>
                    </a:ext>
                  </a:extLst>
                </p14:cNvPr>
                <p14:cNvContentPartPr/>
                <p14:nvPr/>
              </p14:nvContentPartPr>
              <p14:xfrm>
                <a:off x="11484282" y="2309525"/>
                <a:ext cx="64080" cy="76680"/>
              </p14:xfrm>
            </p:contentPart>
          </mc:Choice>
          <mc:Fallback>
            <p:pic>
              <p:nvPicPr>
                <p:cNvPr id="147" name="Freihand 146">
                  <a:extLst>
                    <a:ext uri="{FF2B5EF4-FFF2-40B4-BE49-F238E27FC236}">
                      <a16:creationId xmlns:a16="http://schemas.microsoft.com/office/drawing/2014/main" id="{72086480-8831-47B7-89E6-A444AFE134E0}"/>
                    </a:ext>
                  </a:extLst>
                </p:cNvPr>
                <p:cNvPicPr/>
                <p:nvPr/>
              </p:nvPicPr>
              <p:blipFill>
                <a:blip r:embed="rId339"/>
                <a:stretch>
                  <a:fillRect/>
                </a:stretch>
              </p:blipFill>
              <p:spPr>
                <a:xfrm>
                  <a:off x="11479962" y="2305205"/>
                  <a:ext cx="72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48" name="Freihand 147">
                  <a:extLst>
                    <a:ext uri="{FF2B5EF4-FFF2-40B4-BE49-F238E27FC236}">
                      <a16:creationId xmlns:a16="http://schemas.microsoft.com/office/drawing/2014/main" id="{32C64D7A-A50F-402D-8EB8-11D5C248AC54}"/>
                    </a:ext>
                  </a:extLst>
                </p14:cNvPr>
                <p14:cNvContentPartPr/>
                <p14:nvPr/>
              </p14:nvContentPartPr>
              <p14:xfrm>
                <a:off x="11590842" y="2207285"/>
                <a:ext cx="116640" cy="156960"/>
              </p14:xfrm>
            </p:contentPart>
          </mc:Choice>
          <mc:Fallback>
            <p:pic>
              <p:nvPicPr>
                <p:cNvPr id="148" name="Freihand 147">
                  <a:extLst>
                    <a:ext uri="{FF2B5EF4-FFF2-40B4-BE49-F238E27FC236}">
                      <a16:creationId xmlns:a16="http://schemas.microsoft.com/office/drawing/2014/main" id="{32C64D7A-A50F-402D-8EB8-11D5C248AC54}"/>
                    </a:ext>
                  </a:extLst>
                </p:cNvPr>
                <p:cNvPicPr/>
                <p:nvPr/>
              </p:nvPicPr>
              <p:blipFill>
                <a:blip r:embed="rId341"/>
                <a:stretch>
                  <a:fillRect/>
                </a:stretch>
              </p:blipFill>
              <p:spPr>
                <a:xfrm>
                  <a:off x="11586522" y="2202965"/>
                  <a:ext cx="125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9" name="Freihand 148">
                  <a:extLst>
                    <a:ext uri="{FF2B5EF4-FFF2-40B4-BE49-F238E27FC236}">
                      <a16:creationId xmlns:a16="http://schemas.microsoft.com/office/drawing/2014/main" id="{8164E82B-5F45-4D2D-8579-D5FCFD40F995}"/>
                    </a:ext>
                  </a:extLst>
                </p14:cNvPr>
                <p14:cNvContentPartPr/>
                <p14:nvPr/>
              </p14:nvContentPartPr>
              <p14:xfrm>
                <a:off x="11743842" y="2150045"/>
                <a:ext cx="250200" cy="166320"/>
              </p14:xfrm>
            </p:contentPart>
          </mc:Choice>
          <mc:Fallback>
            <p:pic>
              <p:nvPicPr>
                <p:cNvPr id="149" name="Freihand 148">
                  <a:extLst>
                    <a:ext uri="{FF2B5EF4-FFF2-40B4-BE49-F238E27FC236}">
                      <a16:creationId xmlns:a16="http://schemas.microsoft.com/office/drawing/2014/main" id="{8164E82B-5F45-4D2D-8579-D5FCFD40F995}"/>
                    </a:ext>
                  </a:extLst>
                </p:cNvPr>
                <p:cNvPicPr/>
                <p:nvPr/>
              </p:nvPicPr>
              <p:blipFill>
                <a:blip r:embed="rId343"/>
                <a:stretch>
                  <a:fillRect/>
                </a:stretch>
              </p:blipFill>
              <p:spPr>
                <a:xfrm>
                  <a:off x="11739522" y="2145725"/>
                  <a:ext cx="258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50" name="Freihand 149">
                  <a:extLst>
                    <a:ext uri="{FF2B5EF4-FFF2-40B4-BE49-F238E27FC236}">
                      <a16:creationId xmlns:a16="http://schemas.microsoft.com/office/drawing/2014/main" id="{53AE8CA9-59F6-494F-B8EB-B0CE616E6ED2}"/>
                    </a:ext>
                  </a:extLst>
                </p14:cNvPr>
                <p14:cNvContentPartPr/>
                <p14:nvPr/>
              </p14:nvContentPartPr>
              <p14:xfrm>
                <a:off x="10136082" y="2415005"/>
                <a:ext cx="47880" cy="109440"/>
              </p14:xfrm>
            </p:contentPart>
          </mc:Choice>
          <mc:Fallback>
            <p:pic>
              <p:nvPicPr>
                <p:cNvPr id="150" name="Freihand 149">
                  <a:extLst>
                    <a:ext uri="{FF2B5EF4-FFF2-40B4-BE49-F238E27FC236}">
                      <a16:creationId xmlns:a16="http://schemas.microsoft.com/office/drawing/2014/main" id="{53AE8CA9-59F6-494F-B8EB-B0CE616E6ED2}"/>
                    </a:ext>
                  </a:extLst>
                </p:cNvPr>
                <p:cNvPicPr/>
                <p:nvPr/>
              </p:nvPicPr>
              <p:blipFill>
                <a:blip r:embed="rId345"/>
                <a:stretch>
                  <a:fillRect/>
                </a:stretch>
              </p:blipFill>
              <p:spPr>
                <a:xfrm>
                  <a:off x="10131762" y="2410685"/>
                  <a:ext cx="56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51" name="Freihand 150">
                  <a:extLst>
                    <a:ext uri="{FF2B5EF4-FFF2-40B4-BE49-F238E27FC236}">
                      <a16:creationId xmlns:a16="http://schemas.microsoft.com/office/drawing/2014/main" id="{19030492-28D6-4D63-AF90-4A00A623B8C1}"/>
                    </a:ext>
                  </a:extLst>
                </p14:cNvPr>
                <p14:cNvContentPartPr/>
                <p14:nvPr/>
              </p14:nvContentPartPr>
              <p14:xfrm>
                <a:off x="10113762" y="2432285"/>
                <a:ext cx="90720" cy="69480"/>
              </p14:xfrm>
            </p:contentPart>
          </mc:Choice>
          <mc:Fallback>
            <p:pic>
              <p:nvPicPr>
                <p:cNvPr id="151" name="Freihand 150">
                  <a:extLst>
                    <a:ext uri="{FF2B5EF4-FFF2-40B4-BE49-F238E27FC236}">
                      <a16:creationId xmlns:a16="http://schemas.microsoft.com/office/drawing/2014/main" id="{19030492-28D6-4D63-AF90-4A00A623B8C1}"/>
                    </a:ext>
                  </a:extLst>
                </p:cNvPr>
                <p:cNvPicPr/>
                <p:nvPr/>
              </p:nvPicPr>
              <p:blipFill>
                <a:blip r:embed="rId347"/>
                <a:stretch>
                  <a:fillRect/>
                </a:stretch>
              </p:blipFill>
              <p:spPr>
                <a:xfrm>
                  <a:off x="10109442" y="2427965"/>
                  <a:ext cx="99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52" name="Freihand 151">
                  <a:extLst>
                    <a:ext uri="{FF2B5EF4-FFF2-40B4-BE49-F238E27FC236}">
                      <a16:creationId xmlns:a16="http://schemas.microsoft.com/office/drawing/2014/main" id="{764FBFCC-D8F8-4BDC-B5B6-2A41640A8591}"/>
                    </a:ext>
                  </a:extLst>
                </p14:cNvPr>
                <p14:cNvContentPartPr/>
                <p14:nvPr/>
              </p14:nvContentPartPr>
              <p14:xfrm>
                <a:off x="10290522" y="2187125"/>
                <a:ext cx="252720" cy="110880"/>
              </p14:xfrm>
            </p:contentPart>
          </mc:Choice>
          <mc:Fallback>
            <p:pic>
              <p:nvPicPr>
                <p:cNvPr id="152" name="Freihand 151">
                  <a:extLst>
                    <a:ext uri="{FF2B5EF4-FFF2-40B4-BE49-F238E27FC236}">
                      <a16:creationId xmlns:a16="http://schemas.microsoft.com/office/drawing/2014/main" id="{764FBFCC-D8F8-4BDC-B5B6-2A41640A8591}"/>
                    </a:ext>
                  </a:extLst>
                </p:cNvPr>
                <p:cNvPicPr/>
                <p:nvPr/>
              </p:nvPicPr>
              <p:blipFill>
                <a:blip r:embed="rId349"/>
                <a:stretch>
                  <a:fillRect/>
                </a:stretch>
              </p:blipFill>
              <p:spPr>
                <a:xfrm>
                  <a:off x="10286202" y="2182805"/>
                  <a:ext cx="261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53" name="Freihand 152">
                  <a:extLst>
                    <a:ext uri="{FF2B5EF4-FFF2-40B4-BE49-F238E27FC236}">
                      <a16:creationId xmlns:a16="http://schemas.microsoft.com/office/drawing/2014/main" id="{BEB4D044-9667-41C3-8C9A-04B10ACFAE2F}"/>
                    </a:ext>
                  </a:extLst>
                </p14:cNvPr>
                <p14:cNvContentPartPr/>
                <p14:nvPr/>
              </p14:nvContentPartPr>
              <p14:xfrm>
                <a:off x="10574562" y="2062565"/>
                <a:ext cx="264240" cy="140400"/>
              </p14:xfrm>
            </p:contentPart>
          </mc:Choice>
          <mc:Fallback>
            <p:pic>
              <p:nvPicPr>
                <p:cNvPr id="153" name="Freihand 152">
                  <a:extLst>
                    <a:ext uri="{FF2B5EF4-FFF2-40B4-BE49-F238E27FC236}">
                      <a16:creationId xmlns:a16="http://schemas.microsoft.com/office/drawing/2014/main" id="{BEB4D044-9667-41C3-8C9A-04B10ACFAE2F}"/>
                    </a:ext>
                  </a:extLst>
                </p:cNvPr>
                <p:cNvPicPr/>
                <p:nvPr/>
              </p:nvPicPr>
              <p:blipFill>
                <a:blip r:embed="rId351"/>
                <a:stretch>
                  <a:fillRect/>
                </a:stretch>
              </p:blipFill>
              <p:spPr>
                <a:xfrm>
                  <a:off x="10570242" y="2058245"/>
                  <a:ext cx="272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54" name="Freihand 153">
                  <a:extLst>
                    <a:ext uri="{FF2B5EF4-FFF2-40B4-BE49-F238E27FC236}">
                      <a16:creationId xmlns:a16="http://schemas.microsoft.com/office/drawing/2014/main" id="{F782EC7F-02E3-4DF8-B1D3-C5D9D45B3F65}"/>
                    </a:ext>
                  </a:extLst>
                </p14:cNvPr>
                <p14:cNvContentPartPr/>
                <p14:nvPr/>
              </p14:nvContentPartPr>
              <p14:xfrm>
                <a:off x="10824402" y="2052485"/>
                <a:ext cx="75600" cy="60480"/>
              </p14:xfrm>
            </p:contentPart>
          </mc:Choice>
          <mc:Fallback>
            <p:pic>
              <p:nvPicPr>
                <p:cNvPr id="154" name="Freihand 153">
                  <a:extLst>
                    <a:ext uri="{FF2B5EF4-FFF2-40B4-BE49-F238E27FC236}">
                      <a16:creationId xmlns:a16="http://schemas.microsoft.com/office/drawing/2014/main" id="{F782EC7F-02E3-4DF8-B1D3-C5D9D45B3F65}"/>
                    </a:ext>
                  </a:extLst>
                </p:cNvPr>
                <p:cNvPicPr/>
                <p:nvPr/>
              </p:nvPicPr>
              <p:blipFill>
                <a:blip r:embed="rId353"/>
                <a:stretch>
                  <a:fillRect/>
                </a:stretch>
              </p:blipFill>
              <p:spPr>
                <a:xfrm>
                  <a:off x="10820082" y="2048165"/>
                  <a:ext cx="84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5" name="Freihand 154">
                  <a:extLst>
                    <a:ext uri="{FF2B5EF4-FFF2-40B4-BE49-F238E27FC236}">
                      <a16:creationId xmlns:a16="http://schemas.microsoft.com/office/drawing/2014/main" id="{17C9C3F6-C93A-425D-9AFF-56312955FD83}"/>
                    </a:ext>
                  </a:extLst>
                </p14:cNvPr>
                <p14:cNvContentPartPr/>
                <p14:nvPr/>
              </p14:nvContentPartPr>
              <p14:xfrm>
                <a:off x="10919802" y="1863845"/>
                <a:ext cx="660960" cy="191520"/>
              </p14:xfrm>
            </p:contentPart>
          </mc:Choice>
          <mc:Fallback>
            <p:pic>
              <p:nvPicPr>
                <p:cNvPr id="155" name="Freihand 154">
                  <a:extLst>
                    <a:ext uri="{FF2B5EF4-FFF2-40B4-BE49-F238E27FC236}">
                      <a16:creationId xmlns:a16="http://schemas.microsoft.com/office/drawing/2014/main" id="{17C9C3F6-C93A-425D-9AFF-56312955FD83}"/>
                    </a:ext>
                  </a:extLst>
                </p:cNvPr>
                <p:cNvPicPr/>
                <p:nvPr/>
              </p:nvPicPr>
              <p:blipFill>
                <a:blip r:embed="rId355"/>
                <a:stretch>
                  <a:fillRect/>
                </a:stretch>
              </p:blipFill>
              <p:spPr>
                <a:xfrm>
                  <a:off x="10915482" y="1859525"/>
                  <a:ext cx="669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7" name="Freihand 156">
                  <a:extLst>
                    <a:ext uri="{FF2B5EF4-FFF2-40B4-BE49-F238E27FC236}">
                      <a16:creationId xmlns:a16="http://schemas.microsoft.com/office/drawing/2014/main" id="{97793843-B34C-4C19-B836-F958A4F22530}"/>
                    </a:ext>
                  </a:extLst>
                </p14:cNvPr>
                <p14:cNvContentPartPr/>
                <p14:nvPr/>
              </p14:nvContentPartPr>
              <p14:xfrm>
                <a:off x="9515442" y="2946365"/>
                <a:ext cx="114840" cy="198360"/>
              </p14:xfrm>
            </p:contentPart>
          </mc:Choice>
          <mc:Fallback>
            <p:pic>
              <p:nvPicPr>
                <p:cNvPr id="157" name="Freihand 156">
                  <a:extLst>
                    <a:ext uri="{FF2B5EF4-FFF2-40B4-BE49-F238E27FC236}">
                      <a16:creationId xmlns:a16="http://schemas.microsoft.com/office/drawing/2014/main" id="{97793843-B34C-4C19-B836-F958A4F22530}"/>
                    </a:ext>
                  </a:extLst>
                </p:cNvPr>
                <p:cNvPicPr/>
                <p:nvPr/>
              </p:nvPicPr>
              <p:blipFill>
                <a:blip r:embed="rId357"/>
                <a:stretch>
                  <a:fillRect/>
                </a:stretch>
              </p:blipFill>
              <p:spPr>
                <a:xfrm>
                  <a:off x="9511122" y="2942045"/>
                  <a:ext cx="123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58" name="Freihand 157">
                  <a:extLst>
                    <a:ext uri="{FF2B5EF4-FFF2-40B4-BE49-F238E27FC236}">
                      <a16:creationId xmlns:a16="http://schemas.microsoft.com/office/drawing/2014/main" id="{6A7FF345-63F4-4213-8E59-76E0821EF165}"/>
                    </a:ext>
                  </a:extLst>
                </p14:cNvPr>
                <p14:cNvContentPartPr/>
                <p14:nvPr/>
              </p14:nvContentPartPr>
              <p14:xfrm>
                <a:off x="9663402" y="3018725"/>
                <a:ext cx="172440" cy="54000"/>
              </p14:xfrm>
            </p:contentPart>
          </mc:Choice>
          <mc:Fallback>
            <p:pic>
              <p:nvPicPr>
                <p:cNvPr id="158" name="Freihand 157">
                  <a:extLst>
                    <a:ext uri="{FF2B5EF4-FFF2-40B4-BE49-F238E27FC236}">
                      <a16:creationId xmlns:a16="http://schemas.microsoft.com/office/drawing/2014/main" id="{6A7FF345-63F4-4213-8E59-76E0821EF165}"/>
                    </a:ext>
                  </a:extLst>
                </p:cNvPr>
                <p:cNvPicPr/>
                <p:nvPr/>
              </p:nvPicPr>
              <p:blipFill>
                <a:blip r:embed="rId359"/>
                <a:stretch>
                  <a:fillRect/>
                </a:stretch>
              </p:blipFill>
              <p:spPr>
                <a:xfrm>
                  <a:off x="9659082" y="3014405"/>
                  <a:ext cx="181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59" name="Freihand 158">
                  <a:extLst>
                    <a:ext uri="{FF2B5EF4-FFF2-40B4-BE49-F238E27FC236}">
                      <a16:creationId xmlns:a16="http://schemas.microsoft.com/office/drawing/2014/main" id="{3BDA5C99-9DDF-40EE-A61E-8402C80ED09E}"/>
                    </a:ext>
                  </a:extLst>
                </p14:cNvPr>
                <p14:cNvContentPartPr/>
                <p14:nvPr/>
              </p14:nvContentPartPr>
              <p14:xfrm>
                <a:off x="9833682" y="2953565"/>
                <a:ext cx="2160" cy="6480"/>
              </p14:xfrm>
            </p:contentPart>
          </mc:Choice>
          <mc:Fallback>
            <p:pic>
              <p:nvPicPr>
                <p:cNvPr id="159" name="Freihand 158">
                  <a:extLst>
                    <a:ext uri="{FF2B5EF4-FFF2-40B4-BE49-F238E27FC236}">
                      <a16:creationId xmlns:a16="http://schemas.microsoft.com/office/drawing/2014/main" id="{3BDA5C99-9DDF-40EE-A61E-8402C80ED09E}"/>
                    </a:ext>
                  </a:extLst>
                </p:cNvPr>
                <p:cNvPicPr/>
                <p:nvPr/>
              </p:nvPicPr>
              <p:blipFill>
                <a:blip r:embed="rId361"/>
                <a:stretch>
                  <a:fillRect/>
                </a:stretch>
              </p:blipFill>
              <p:spPr>
                <a:xfrm>
                  <a:off x="9829362" y="2949245"/>
                  <a:ext cx="10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0" name="Freihand 159">
                  <a:extLst>
                    <a:ext uri="{FF2B5EF4-FFF2-40B4-BE49-F238E27FC236}">
                      <a16:creationId xmlns:a16="http://schemas.microsoft.com/office/drawing/2014/main" id="{D01CC0BA-A2F6-46E9-AA45-E7C3917CB1BE}"/>
                    </a:ext>
                  </a:extLst>
                </p14:cNvPr>
                <p14:cNvContentPartPr/>
                <p14:nvPr/>
              </p14:nvContentPartPr>
              <p14:xfrm>
                <a:off x="9924762" y="2888045"/>
                <a:ext cx="128160" cy="130680"/>
              </p14:xfrm>
            </p:contentPart>
          </mc:Choice>
          <mc:Fallback>
            <p:pic>
              <p:nvPicPr>
                <p:cNvPr id="160" name="Freihand 159">
                  <a:extLst>
                    <a:ext uri="{FF2B5EF4-FFF2-40B4-BE49-F238E27FC236}">
                      <a16:creationId xmlns:a16="http://schemas.microsoft.com/office/drawing/2014/main" id="{D01CC0BA-A2F6-46E9-AA45-E7C3917CB1BE}"/>
                    </a:ext>
                  </a:extLst>
                </p:cNvPr>
                <p:cNvPicPr/>
                <p:nvPr/>
              </p:nvPicPr>
              <p:blipFill>
                <a:blip r:embed="rId363"/>
                <a:stretch>
                  <a:fillRect/>
                </a:stretch>
              </p:blipFill>
              <p:spPr>
                <a:xfrm>
                  <a:off x="9920442" y="2883725"/>
                  <a:ext cx="136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2" name="Freihand 161">
                  <a:extLst>
                    <a:ext uri="{FF2B5EF4-FFF2-40B4-BE49-F238E27FC236}">
                      <a16:creationId xmlns:a16="http://schemas.microsoft.com/office/drawing/2014/main" id="{6255B4AB-2497-4464-97E2-D112E7056AC8}"/>
                    </a:ext>
                  </a:extLst>
                </p14:cNvPr>
                <p14:cNvContentPartPr/>
                <p14:nvPr/>
              </p14:nvContentPartPr>
              <p14:xfrm>
                <a:off x="10256682" y="2860325"/>
                <a:ext cx="105840" cy="231840"/>
              </p14:xfrm>
            </p:contentPart>
          </mc:Choice>
          <mc:Fallback>
            <p:pic>
              <p:nvPicPr>
                <p:cNvPr id="162" name="Freihand 161">
                  <a:extLst>
                    <a:ext uri="{FF2B5EF4-FFF2-40B4-BE49-F238E27FC236}">
                      <a16:creationId xmlns:a16="http://schemas.microsoft.com/office/drawing/2014/main" id="{6255B4AB-2497-4464-97E2-D112E7056AC8}"/>
                    </a:ext>
                  </a:extLst>
                </p:cNvPr>
                <p:cNvPicPr/>
                <p:nvPr/>
              </p:nvPicPr>
              <p:blipFill>
                <a:blip r:embed="rId365"/>
                <a:stretch>
                  <a:fillRect/>
                </a:stretch>
              </p:blipFill>
              <p:spPr>
                <a:xfrm>
                  <a:off x="10252362" y="2856005"/>
                  <a:ext cx="114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3" name="Freihand 162">
                  <a:extLst>
                    <a:ext uri="{FF2B5EF4-FFF2-40B4-BE49-F238E27FC236}">
                      <a16:creationId xmlns:a16="http://schemas.microsoft.com/office/drawing/2014/main" id="{E6F03BA5-B7D1-4A37-9D42-F1801E48404C}"/>
                    </a:ext>
                  </a:extLst>
                </p14:cNvPr>
                <p14:cNvContentPartPr/>
                <p14:nvPr/>
              </p14:nvContentPartPr>
              <p14:xfrm>
                <a:off x="10401762" y="2808485"/>
                <a:ext cx="191160" cy="117000"/>
              </p14:xfrm>
            </p:contentPart>
          </mc:Choice>
          <mc:Fallback>
            <p:pic>
              <p:nvPicPr>
                <p:cNvPr id="163" name="Freihand 162">
                  <a:extLst>
                    <a:ext uri="{FF2B5EF4-FFF2-40B4-BE49-F238E27FC236}">
                      <a16:creationId xmlns:a16="http://schemas.microsoft.com/office/drawing/2014/main" id="{E6F03BA5-B7D1-4A37-9D42-F1801E48404C}"/>
                    </a:ext>
                  </a:extLst>
                </p:cNvPr>
                <p:cNvPicPr/>
                <p:nvPr/>
              </p:nvPicPr>
              <p:blipFill>
                <a:blip r:embed="rId367"/>
                <a:stretch>
                  <a:fillRect/>
                </a:stretch>
              </p:blipFill>
              <p:spPr>
                <a:xfrm>
                  <a:off x="10397442" y="2804165"/>
                  <a:ext cx="199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4" name="Freihand 163">
                  <a:extLst>
                    <a:ext uri="{FF2B5EF4-FFF2-40B4-BE49-F238E27FC236}">
                      <a16:creationId xmlns:a16="http://schemas.microsoft.com/office/drawing/2014/main" id="{2B07E407-1C1A-4134-AAE1-DDD7C79122EC}"/>
                    </a:ext>
                  </a:extLst>
                </p14:cNvPr>
                <p14:cNvContentPartPr/>
                <p14:nvPr/>
              </p14:nvContentPartPr>
              <p14:xfrm>
                <a:off x="10585362" y="2758805"/>
                <a:ext cx="12600" cy="27720"/>
              </p14:xfrm>
            </p:contentPart>
          </mc:Choice>
          <mc:Fallback>
            <p:pic>
              <p:nvPicPr>
                <p:cNvPr id="164" name="Freihand 163">
                  <a:extLst>
                    <a:ext uri="{FF2B5EF4-FFF2-40B4-BE49-F238E27FC236}">
                      <a16:creationId xmlns:a16="http://schemas.microsoft.com/office/drawing/2014/main" id="{2B07E407-1C1A-4134-AAE1-DDD7C79122EC}"/>
                    </a:ext>
                  </a:extLst>
                </p:cNvPr>
                <p:cNvPicPr/>
                <p:nvPr/>
              </p:nvPicPr>
              <p:blipFill>
                <a:blip r:embed="rId369"/>
                <a:stretch>
                  <a:fillRect/>
                </a:stretch>
              </p:blipFill>
              <p:spPr>
                <a:xfrm>
                  <a:off x="10581042" y="2754485"/>
                  <a:ext cx="21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5" name="Freihand 164">
                  <a:extLst>
                    <a:ext uri="{FF2B5EF4-FFF2-40B4-BE49-F238E27FC236}">
                      <a16:creationId xmlns:a16="http://schemas.microsoft.com/office/drawing/2014/main" id="{6057A900-F854-4FE9-A53B-E903134912B1}"/>
                    </a:ext>
                  </a:extLst>
                </p14:cNvPr>
                <p14:cNvContentPartPr/>
                <p14:nvPr/>
              </p14:nvContentPartPr>
              <p14:xfrm>
                <a:off x="10616682" y="2781485"/>
                <a:ext cx="58320" cy="72000"/>
              </p14:xfrm>
            </p:contentPart>
          </mc:Choice>
          <mc:Fallback>
            <p:pic>
              <p:nvPicPr>
                <p:cNvPr id="165" name="Freihand 164">
                  <a:extLst>
                    <a:ext uri="{FF2B5EF4-FFF2-40B4-BE49-F238E27FC236}">
                      <a16:creationId xmlns:a16="http://schemas.microsoft.com/office/drawing/2014/main" id="{6057A900-F854-4FE9-A53B-E903134912B1}"/>
                    </a:ext>
                  </a:extLst>
                </p:cNvPr>
                <p:cNvPicPr/>
                <p:nvPr/>
              </p:nvPicPr>
              <p:blipFill>
                <a:blip r:embed="rId371"/>
                <a:stretch>
                  <a:fillRect/>
                </a:stretch>
              </p:blipFill>
              <p:spPr>
                <a:xfrm>
                  <a:off x="10612362" y="2777165"/>
                  <a:ext cx="66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6" name="Freihand 165">
                  <a:extLst>
                    <a:ext uri="{FF2B5EF4-FFF2-40B4-BE49-F238E27FC236}">
                      <a16:creationId xmlns:a16="http://schemas.microsoft.com/office/drawing/2014/main" id="{0A48265E-0DF2-4F89-A215-E7846EB6FC04}"/>
                    </a:ext>
                  </a:extLst>
                </p14:cNvPr>
                <p14:cNvContentPartPr/>
                <p14:nvPr/>
              </p14:nvContentPartPr>
              <p14:xfrm>
                <a:off x="10732242" y="2739005"/>
                <a:ext cx="108720" cy="86040"/>
              </p14:xfrm>
            </p:contentPart>
          </mc:Choice>
          <mc:Fallback>
            <p:pic>
              <p:nvPicPr>
                <p:cNvPr id="166" name="Freihand 165">
                  <a:extLst>
                    <a:ext uri="{FF2B5EF4-FFF2-40B4-BE49-F238E27FC236}">
                      <a16:creationId xmlns:a16="http://schemas.microsoft.com/office/drawing/2014/main" id="{0A48265E-0DF2-4F89-A215-E7846EB6FC04}"/>
                    </a:ext>
                  </a:extLst>
                </p:cNvPr>
                <p:cNvPicPr/>
                <p:nvPr/>
              </p:nvPicPr>
              <p:blipFill>
                <a:blip r:embed="rId373"/>
                <a:stretch>
                  <a:fillRect/>
                </a:stretch>
              </p:blipFill>
              <p:spPr>
                <a:xfrm>
                  <a:off x="10727922" y="2734685"/>
                  <a:ext cx="117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7" name="Freihand 166">
                  <a:extLst>
                    <a:ext uri="{FF2B5EF4-FFF2-40B4-BE49-F238E27FC236}">
                      <a16:creationId xmlns:a16="http://schemas.microsoft.com/office/drawing/2014/main" id="{74D48EC5-65F8-466B-A485-4C14962C497C}"/>
                    </a:ext>
                  </a:extLst>
                </p14:cNvPr>
                <p14:cNvContentPartPr/>
                <p14:nvPr/>
              </p14:nvContentPartPr>
              <p14:xfrm>
                <a:off x="10863282" y="2694005"/>
                <a:ext cx="105480" cy="96840"/>
              </p14:xfrm>
            </p:contentPart>
          </mc:Choice>
          <mc:Fallback>
            <p:pic>
              <p:nvPicPr>
                <p:cNvPr id="167" name="Freihand 166">
                  <a:extLst>
                    <a:ext uri="{FF2B5EF4-FFF2-40B4-BE49-F238E27FC236}">
                      <a16:creationId xmlns:a16="http://schemas.microsoft.com/office/drawing/2014/main" id="{74D48EC5-65F8-466B-A485-4C14962C497C}"/>
                    </a:ext>
                  </a:extLst>
                </p:cNvPr>
                <p:cNvPicPr/>
                <p:nvPr/>
              </p:nvPicPr>
              <p:blipFill>
                <a:blip r:embed="rId375"/>
                <a:stretch>
                  <a:fillRect/>
                </a:stretch>
              </p:blipFill>
              <p:spPr>
                <a:xfrm>
                  <a:off x="10858962" y="2689685"/>
                  <a:ext cx="114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8" name="Freihand 167">
                  <a:extLst>
                    <a:ext uri="{FF2B5EF4-FFF2-40B4-BE49-F238E27FC236}">
                      <a16:creationId xmlns:a16="http://schemas.microsoft.com/office/drawing/2014/main" id="{E51046A5-C9C2-4E09-9E24-6283CCB6A419}"/>
                    </a:ext>
                  </a:extLst>
                </p14:cNvPr>
                <p14:cNvContentPartPr/>
                <p14:nvPr/>
              </p14:nvContentPartPr>
              <p14:xfrm>
                <a:off x="10983522" y="2599685"/>
                <a:ext cx="323640" cy="131760"/>
              </p14:xfrm>
            </p:contentPart>
          </mc:Choice>
          <mc:Fallback>
            <p:pic>
              <p:nvPicPr>
                <p:cNvPr id="168" name="Freihand 167">
                  <a:extLst>
                    <a:ext uri="{FF2B5EF4-FFF2-40B4-BE49-F238E27FC236}">
                      <a16:creationId xmlns:a16="http://schemas.microsoft.com/office/drawing/2014/main" id="{E51046A5-C9C2-4E09-9E24-6283CCB6A419}"/>
                    </a:ext>
                  </a:extLst>
                </p:cNvPr>
                <p:cNvPicPr/>
                <p:nvPr/>
              </p:nvPicPr>
              <p:blipFill>
                <a:blip r:embed="rId377"/>
                <a:stretch>
                  <a:fillRect/>
                </a:stretch>
              </p:blipFill>
              <p:spPr>
                <a:xfrm>
                  <a:off x="10979202" y="2595365"/>
                  <a:ext cx="332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9" name="Freihand 168">
                  <a:extLst>
                    <a:ext uri="{FF2B5EF4-FFF2-40B4-BE49-F238E27FC236}">
                      <a16:creationId xmlns:a16="http://schemas.microsoft.com/office/drawing/2014/main" id="{27FABC50-91CC-458B-B08B-216A4EDEDC12}"/>
                    </a:ext>
                  </a:extLst>
                </p14:cNvPr>
                <p14:cNvContentPartPr/>
                <p14:nvPr/>
              </p14:nvContentPartPr>
              <p14:xfrm>
                <a:off x="11346762" y="2552525"/>
                <a:ext cx="182160" cy="100800"/>
              </p14:xfrm>
            </p:contentPart>
          </mc:Choice>
          <mc:Fallback>
            <p:pic>
              <p:nvPicPr>
                <p:cNvPr id="169" name="Freihand 168">
                  <a:extLst>
                    <a:ext uri="{FF2B5EF4-FFF2-40B4-BE49-F238E27FC236}">
                      <a16:creationId xmlns:a16="http://schemas.microsoft.com/office/drawing/2014/main" id="{27FABC50-91CC-458B-B08B-216A4EDEDC12}"/>
                    </a:ext>
                  </a:extLst>
                </p:cNvPr>
                <p:cNvPicPr/>
                <p:nvPr/>
              </p:nvPicPr>
              <p:blipFill>
                <a:blip r:embed="rId379"/>
                <a:stretch>
                  <a:fillRect/>
                </a:stretch>
              </p:blipFill>
              <p:spPr>
                <a:xfrm>
                  <a:off x="11342442" y="2548205"/>
                  <a:ext cx="190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0" name="Freihand 169">
                  <a:extLst>
                    <a:ext uri="{FF2B5EF4-FFF2-40B4-BE49-F238E27FC236}">
                      <a16:creationId xmlns:a16="http://schemas.microsoft.com/office/drawing/2014/main" id="{06CDEEA7-4FEB-460C-A2EB-677E1849468E}"/>
                    </a:ext>
                  </a:extLst>
                </p14:cNvPr>
                <p14:cNvContentPartPr/>
                <p14:nvPr/>
              </p14:nvContentPartPr>
              <p14:xfrm>
                <a:off x="11594082" y="2444885"/>
                <a:ext cx="10440" cy="138240"/>
              </p14:xfrm>
            </p:contentPart>
          </mc:Choice>
          <mc:Fallback>
            <p:pic>
              <p:nvPicPr>
                <p:cNvPr id="170" name="Freihand 169">
                  <a:extLst>
                    <a:ext uri="{FF2B5EF4-FFF2-40B4-BE49-F238E27FC236}">
                      <a16:creationId xmlns:a16="http://schemas.microsoft.com/office/drawing/2014/main" id="{06CDEEA7-4FEB-460C-A2EB-677E1849468E}"/>
                    </a:ext>
                  </a:extLst>
                </p:cNvPr>
                <p:cNvPicPr/>
                <p:nvPr/>
              </p:nvPicPr>
              <p:blipFill>
                <a:blip r:embed="rId381"/>
                <a:stretch>
                  <a:fillRect/>
                </a:stretch>
              </p:blipFill>
              <p:spPr>
                <a:xfrm>
                  <a:off x="11589762" y="2440565"/>
                  <a:ext cx="19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1" name="Freihand 170">
                  <a:extLst>
                    <a:ext uri="{FF2B5EF4-FFF2-40B4-BE49-F238E27FC236}">
                      <a16:creationId xmlns:a16="http://schemas.microsoft.com/office/drawing/2014/main" id="{A0BB68FA-5F84-4225-8E4B-111FFEFDA5FD}"/>
                    </a:ext>
                  </a:extLst>
                </p14:cNvPr>
                <p14:cNvContentPartPr/>
                <p14:nvPr/>
              </p14:nvContentPartPr>
              <p14:xfrm>
                <a:off x="11603082" y="2633525"/>
                <a:ext cx="360" cy="7920"/>
              </p14:xfrm>
            </p:contentPart>
          </mc:Choice>
          <mc:Fallback>
            <p:pic>
              <p:nvPicPr>
                <p:cNvPr id="171" name="Freihand 170">
                  <a:extLst>
                    <a:ext uri="{FF2B5EF4-FFF2-40B4-BE49-F238E27FC236}">
                      <a16:creationId xmlns:a16="http://schemas.microsoft.com/office/drawing/2014/main" id="{A0BB68FA-5F84-4225-8E4B-111FFEFDA5FD}"/>
                    </a:ext>
                  </a:extLst>
                </p:cNvPr>
                <p:cNvPicPr/>
                <p:nvPr/>
              </p:nvPicPr>
              <p:blipFill>
                <a:blip r:embed="rId383"/>
                <a:stretch>
                  <a:fillRect/>
                </a:stretch>
              </p:blipFill>
              <p:spPr>
                <a:xfrm>
                  <a:off x="11598762" y="2629205"/>
                  <a:ext cx="9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2" name="Freihand 171">
                  <a:extLst>
                    <a:ext uri="{FF2B5EF4-FFF2-40B4-BE49-F238E27FC236}">
                      <a16:creationId xmlns:a16="http://schemas.microsoft.com/office/drawing/2014/main" id="{128598F8-EA81-4AC2-8BBB-2FE206EF4FF5}"/>
                    </a:ext>
                  </a:extLst>
                </p14:cNvPr>
                <p14:cNvContentPartPr/>
                <p14:nvPr/>
              </p14:nvContentPartPr>
              <p14:xfrm>
                <a:off x="10257762" y="2784365"/>
                <a:ext cx="129600" cy="286200"/>
              </p14:xfrm>
            </p:contentPart>
          </mc:Choice>
          <mc:Fallback>
            <p:pic>
              <p:nvPicPr>
                <p:cNvPr id="172" name="Freihand 171">
                  <a:extLst>
                    <a:ext uri="{FF2B5EF4-FFF2-40B4-BE49-F238E27FC236}">
                      <a16:creationId xmlns:a16="http://schemas.microsoft.com/office/drawing/2014/main" id="{128598F8-EA81-4AC2-8BBB-2FE206EF4FF5}"/>
                    </a:ext>
                  </a:extLst>
                </p:cNvPr>
                <p:cNvPicPr/>
                <p:nvPr/>
              </p:nvPicPr>
              <p:blipFill>
                <a:blip r:embed="rId385"/>
                <a:stretch>
                  <a:fillRect/>
                </a:stretch>
              </p:blipFill>
              <p:spPr>
                <a:xfrm>
                  <a:off x="10253442" y="2780045"/>
                  <a:ext cx="1382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5" name="Freihand 234">
                  <a:extLst>
                    <a:ext uri="{FF2B5EF4-FFF2-40B4-BE49-F238E27FC236}">
                      <a16:creationId xmlns:a16="http://schemas.microsoft.com/office/drawing/2014/main" id="{2A78113C-FBFB-4C8B-9D50-13F3AA6E8169}"/>
                    </a:ext>
                  </a:extLst>
                </p14:cNvPr>
                <p14:cNvContentPartPr/>
                <p14:nvPr/>
              </p14:nvContentPartPr>
              <p14:xfrm>
                <a:off x="4812042" y="3924845"/>
                <a:ext cx="1036080" cy="222120"/>
              </p14:xfrm>
            </p:contentPart>
          </mc:Choice>
          <mc:Fallback>
            <p:pic>
              <p:nvPicPr>
                <p:cNvPr id="235" name="Freihand 234">
                  <a:extLst>
                    <a:ext uri="{FF2B5EF4-FFF2-40B4-BE49-F238E27FC236}">
                      <a16:creationId xmlns:a16="http://schemas.microsoft.com/office/drawing/2014/main" id="{2A78113C-FBFB-4C8B-9D50-13F3AA6E8169}"/>
                    </a:ext>
                  </a:extLst>
                </p:cNvPr>
                <p:cNvPicPr/>
                <p:nvPr/>
              </p:nvPicPr>
              <p:blipFill>
                <a:blip r:embed="rId387"/>
                <a:stretch>
                  <a:fillRect/>
                </a:stretch>
              </p:blipFill>
              <p:spPr>
                <a:xfrm>
                  <a:off x="4807722" y="3920525"/>
                  <a:ext cx="1044720" cy="23076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B14B7FA-4151-446C-A65D-AD93DB0CFCCE}"/>
                  </a:ext>
                </a:extLst>
              </p14:cNvPr>
              <p14:cNvContentPartPr/>
              <p14:nvPr/>
            </p14:nvContentPartPr>
            <p14:xfrm>
              <a:off x="4022562" y="703925"/>
              <a:ext cx="155880" cy="33120"/>
            </p14:xfrm>
          </p:contentPart>
        </mc:Choice>
        <mc:Fallback>
          <p:pic>
            <p:nvPicPr>
              <p:cNvPr id="2" name="Freihand 1">
                <a:extLst>
                  <a:ext uri="{FF2B5EF4-FFF2-40B4-BE49-F238E27FC236}">
                    <a16:creationId xmlns:a16="http://schemas.microsoft.com/office/drawing/2014/main" id="{8B14B7FA-4151-446C-A65D-AD93DB0CFCCE}"/>
                  </a:ext>
                </a:extLst>
              </p:cNvPr>
              <p:cNvPicPr/>
              <p:nvPr/>
            </p:nvPicPr>
            <p:blipFill>
              <a:blip r:embed="rId5"/>
              <a:stretch>
                <a:fillRect/>
              </a:stretch>
            </p:blipFill>
            <p:spPr>
              <a:xfrm>
                <a:off x="4018242" y="699605"/>
                <a:ext cx="164520" cy="41760"/>
              </a:xfrm>
              <a:prstGeom prst="rect">
                <a:avLst/>
              </a:prstGeom>
            </p:spPr>
          </p:pic>
        </mc:Fallback>
      </mc:AlternateContent>
      <p:grpSp>
        <p:nvGrpSpPr>
          <p:cNvPr id="7" name="Gruppieren 6">
            <a:extLst>
              <a:ext uri="{FF2B5EF4-FFF2-40B4-BE49-F238E27FC236}">
                <a16:creationId xmlns:a16="http://schemas.microsoft.com/office/drawing/2014/main" id="{A2BD46D2-C844-4608-B0C2-03AE42D96190}"/>
              </a:ext>
            </a:extLst>
          </p:cNvPr>
          <p:cNvGrpSpPr/>
          <p:nvPr/>
        </p:nvGrpSpPr>
        <p:grpSpPr>
          <a:xfrm>
            <a:off x="1984602" y="596645"/>
            <a:ext cx="268560" cy="284040"/>
            <a:chOff x="1984602" y="596645"/>
            <a:chExt cx="268560" cy="28404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1FBF960-A47D-4442-A39A-D920CC38AF7F}"/>
                    </a:ext>
                  </a:extLst>
                </p14:cNvPr>
                <p14:cNvContentPartPr/>
                <p14:nvPr/>
              </p14:nvContentPartPr>
              <p14:xfrm>
                <a:off x="1984602" y="596645"/>
                <a:ext cx="209880" cy="243720"/>
              </p14:xfrm>
            </p:contentPart>
          </mc:Choice>
          <mc:Fallback>
            <p:pic>
              <p:nvPicPr>
                <p:cNvPr id="4" name="Freihand 3">
                  <a:extLst>
                    <a:ext uri="{FF2B5EF4-FFF2-40B4-BE49-F238E27FC236}">
                      <a16:creationId xmlns:a16="http://schemas.microsoft.com/office/drawing/2014/main" id="{E1FBF960-A47D-4442-A39A-D920CC38AF7F}"/>
                    </a:ext>
                  </a:extLst>
                </p:cNvPr>
                <p:cNvPicPr/>
                <p:nvPr/>
              </p:nvPicPr>
              <p:blipFill>
                <a:blip r:embed="rId7"/>
                <a:stretch>
                  <a:fillRect/>
                </a:stretch>
              </p:blipFill>
              <p:spPr>
                <a:xfrm>
                  <a:off x="1980282" y="592325"/>
                  <a:ext cx="2185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50A052AB-5E97-4BC3-AD65-A0B6DF4910DA}"/>
                    </a:ext>
                  </a:extLst>
                </p14:cNvPr>
                <p14:cNvContentPartPr/>
                <p14:nvPr/>
              </p14:nvContentPartPr>
              <p14:xfrm>
                <a:off x="2083242" y="744965"/>
                <a:ext cx="169920" cy="135720"/>
              </p14:xfrm>
            </p:contentPart>
          </mc:Choice>
          <mc:Fallback>
            <p:pic>
              <p:nvPicPr>
                <p:cNvPr id="5" name="Freihand 4">
                  <a:extLst>
                    <a:ext uri="{FF2B5EF4-FFF2-40B4-BE49-F238E27FC236}">
                      <a16:creationId xmlns:a16="http://schemas.microsoft.com/office/drawing/2014/main" id="{50A052AB-5E97-4BC3-AD65-A0B6DF4910DA}"/>
                    </a:ext>
                  </a:extLst>
                </p:cNvPr>
                <p:cNvPicPr/>
                <p:nvPr/>
              </p:nvPicPr>
              <p:blipFill>
                <a:blip r:embed="rId9"/>
                <a:stretch>
                  <a:fillRect/>
                </a:stretch>
              </p:blipFill>
              <p:spPr>
                <a:xfrm>
                  <a:off x="2078922" y="740645"/>
                  <a:ext cx="178560" cy="144360"/>
                </a:xfrm>
                <a:prstGeom prst="rect">
                  <a:avLst/>
                </a:prstGeom>
              </p:spPr>
            </p:pic>
          </mc:Fallback>
        </mc:AlternateContent>
      </p:grpSp>
      <p:grpSp>
        <p:nvGrpSpPr>
          <p:cNvPr id="19" name="Gruppieren 18">
            <a:extLst>
              <a:ext uri="{FF2B5EF4-FFF2-40B4-BE49-F238E27FC236}">
                <a16:creationId xmlns:a16="http://schemas.microsoft.com/office/drawing/2014/main" id="{C1B5FBCD-1CE3-4B20-98EE-54DFF000DC58}"/>
              </a:ext>
            </a:extLst>
          </p:cNvPr>
          <p:cNvGrpSpPr/>
          <p:nvPr/>
        </p:nvGrpSpPr>
        <p:grpSpPr>
          <a:xfrm>
            <a:off x="1085322" y="353645"/>
            <a:ext cx="1532880" cy="233280"/>
            <a:chOff x="1085322" y="353645"/>
            <a:chExt cx="1532880" cy="23328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AAC531CD-421F-45B3-950F-5346ABAE29EF}"/>
                    </a:ext>
                  </a:extLst>
                </p14:cNvPr>
                <p14:cNvContentPartPr/>
                <p14:nvPr/>
              </p14:nvContentPartPr>
              <p14:xfrm>
                <a:off x="1133202" y="424925"/>
                <a:ext cx="25920" cy="162000"/>
              </p14:xfrm>
            </p:contentPart>
          </mc:Choice>
          <mc:Fallback>
            <p:pic>
              <p:nvPicPr>
                <p:cNvPr id="8" name="Freihand 7">
                  <a:extLst>
                    <a:ext uri="{FF2B5EF4-FFF2-40B4-BE49-F238E27FC236}">
                      <a16:creationId xmlns:a16="http://schemas.microsoft.com/office/drawing/2014/main" id="{AAC531CD-421F-45B3-950F-5346ABAE29EF}"/>
                    </a:ext>
                  </a:extLst>
                </p:cNvPr>
                <p:cNvPicPr/>
                <p:nvPr/>
              </p:nvPicPr>
              <p:blipFill>
                <a:blip r:embed="rId11"/>
                <a:stretch>
                  <a:fillRect/>
                </a:stretch>
              </p:blipFill>
              <p:spPr>
                <a:xfrm>
                  <a:off x="1128882" y="420605"/>
                  <a:ext cx="34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FD8B4853-A3C7-402E-AB6B-9824158D0B30}"/>
                    </a:ext>
                  </a:extLst>
                </p14:cNvPr>
                <p14:cNvContentPartPr/>
                <p14:nvPr/>
              </p14:nvContentPartPr>
              <p14:xfrm>
                <a:off x="1085322" y="388925"/>
                <a:ext cx="162720" cy="130680"/>
              </p14:xfrm>
            </p:contentPart>
          </mc:Choice>
          <mc:Fallback>
            <p:pic>
              <p:nvPicPr>
                <p:cNvPr id="9" name="Freihand 8">
                  <a:extLst>
                    <a:ext uri="{FF2B5EF4-FFF2-40B4-BE49-F238E27FC236}">
                      <a16:creationId xmlns:a16="http://schemas.microsoft.com/office/drawing/2014/main" id="{FD8B4853-A3C7-402E-AB6B-9824158D0B30}"/>
                    </a:ext>
                  </a:extLst>
                </p:cNvPr>
                <p:cNvPicPr/>
                <p:nvPr/>
              </p:nvPicPr>
              <p:blipFill>
                <a:blip r:embed="rId13"/>
                <a:stretch>
                  <a:fillRect/>
                </a:stretch>
              </p:blipFill>
              <p:spPr>
                <a:xfrm>
                  <a:off x="1081002" y="384605"/>
                  <a:ext cx="171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7A0D0D76-487A-48CB-A684-86F6CD5E8374}"/>
                    </a:ext>
                  </a:extLst>
                </p14:cNvPr>
                <p14:cNvContentPartPr/>
                <p14:nvPr/>
              </p14:nvContentPartPr>
              <p14:xfrm>
                <a:off x="1253802" y="471365"/>
                <a:ext cx="129600" cy="64800"/>
              </p14:xfrm>
            </p:contentPart>
          </mc:Choice>
          <mc:Fallback>
            <p:pic>
              <p:nvPicPr>
                <p:cNvPr id="10" name="Freihand 9">
                  <a:extLst>
                    <a:ext uri="{FF2B5EF4-FFF2-40B4-BE49-F238E27FC236}">
                      <a16:creationId xmlns:a16="http://schemas.microsoft.com/office/drawing/2014/main" id="{7A0D0D76-487A-48CB-A684-86F6CD5E8374}"/>
                    </a:ext>
                  </a:extLst>
                </p:cNvPr>
                <p:cNvPicPr/>
                <p:nvPr/>
              </p:nvPicPr>
              <p:blipFill>
                <a:blip r:embed="rId15"/>
                <a:stretch>
                  <a:fillRect/>
                </a:stretch>
              </p:blipFill>
              <p:spPr>
                <a:xfrm>
                  <a:off x="1249482" y="467045"/>
                  <a:ext cx="138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146865B0-E9D1-4D6D-88E7-AACF36FE83C2}"/>
                    </a:ext>
                  </a:extLst>
                </p14:cNvPr>
                <p14:cNvContentPartPr/>
                <p14:nvPr/>
              </p14:nvContentPartPr>
              <p14:xfrm>
                <a:off x="1389882" y="406205"/>
                <a:ext cx="219240" cy="102960"/>
              </p14:xfrm>
            </p:contentPart>
          </mc:Choice>
          <mc:Fallback>
            <p:pic>
              <p:nvPicPr>
                <p:cNvPr id="11" name="Freihand 10">
                  <a:extLst>
                    <a:ext uri="{FF2B5EF4-FFF2-40B4-BE49-F238E27FC236}">
                      <a16:creationId xmlns:a16="http://schemas.microsoft.com/office/drawing/2014/main" id="{146865B0-E9D1-4D6D-88E7-AACF36FE83C2}"/>
                    </a:ext>
                  </a:extLst>
                </p:cNvPr>
                <p:cNvPicPr/>
                <p:nvPr/>
              </p:nvPicPr>
              <p:blipFill>
                <a:blip r:embed="rId17"/>
                <a:stretch>
                  <a:fillRect/>
                </a:stretch>
              </p:blipFill>
              <p:spPr>
                <a:xfrm>
                  <a:off x="1385562" y="401885"/>
                  <a:ext cx="227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5B29E967-F49A-4DDA-8AC6-C146833E6E6E}"/>
                    </a:ext>
                  </a:extLst>
                </p14:cNvPr>
                <p14:cNvContentPartPr/>
                <p14:nvPr/>
              </p14:nvContentPartPr>
              <p14:xfrm>
                <a:off x="1626402" y="447245"/>
                <a:ext cx="180000" cy="50760"/>
              </p14:xfrm>
            </p:contentPart>
          </mc:Choice>
          <mc:Fallback>
            <p:pic>
              <p:nvPicPr>
                <p:cNvPr id="12" name="Freihand 11">
                  <a:extLst>
                    <a:ext uri="{FF2B5EF4-FFF2-40B4-BE49-F238E27FC236}">
                      <a16:creationId xmlns:a16="http://schemas.microsoft.com/office/drawing/2014/main" id="{5B29E967-F49A-4DDA-8AC6-C146833E6E6E}"/>
                    </a:ext>
                  </a:extLst>
                </p:cNvPr>
                <p:cNvPicPr/>
                <p:nvPr/>
              </p:nvPicPr>
              <p:blipFill>
                <a:blip r:embed="rId19"/>
                <a:stretch>
                  <a:fillRect/>
                </a:stretch>
              </p:blipFill>
              <p:spPr>
                <a:xfrm>
                  <a:off x="1622082" y="442925"/>
                  <a:ext cx="188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6FBA885E-1772-4F70-99AE-00D34AF75E6A}"/>
                    </a:ext>
                  </a:extLst>
                </p14:cNvPr>
                <p14:cNvContentPartPr/>
                <p14:nvPr/>
              </p14:nvContentPartPr>
              <p14:xfrm>
                <a:off x="1806042" y="367685"/>
                <a:ext cx="79200" cy="121680"/>
              </p14:xfrm>
            </p:contentPart>
          </mc:Choice>
          <mc:Fallback>
            <p:pic>
              <p:nvPicPr>
                <p:cNvPr id="14" name="Freihand 13">
                  <a:extLst>
                    <a:ext uri="{FF2B5EF4-FFF2-40B4-BE49-F238E27FC236}">
                      <a16:creationId xmlns:a16="http://schemas.microsoft.com/office/drawing/2014/main" id="{6FBA885E-1772-4F70-99AE-00D34AF75E6A}"/>
                    </a:ext>
                  </a:extLst>
                </p:cNvPr>
                <p:cNvPicPr/>
                <p:nvPr/>
              </p:nvPicPr>
              <p:blipFill>
                <a:blip r:embed="rId21"/>
                <a:stretch>
                  <a:fillRect/>
                </a:stretch>
              </p:blipFill>
              <p:spPr>
                <a:xfrm>
                  <a:off x="1801722" y="363365"/>
                  <a:ext cx="87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BB45B4E0-06EC-458A-8F95-5200F2FAAD88}"/>
                    </a:ext>
                  </a:extLst>
                </p14:cNvPr>
                <p14:cNvContentPartPr/>
                <p14:nvPr/>
              </p14:nvContentPartPr>
              <p14:xfrm>
                <a:off x="1896042" y="409445"/>
                <a:ext cx="84960" cy="54360"/>
              </p14:xfrm>
            </p:contentPart>
          </mc:Choice>
          <mc:Fallback>
            <p:pic>
              <p:nvPicPr>
                <p:cNvPr id="15" name="Freihand 14">
                  <a:extLst>
                    <a:ext uri="{FF2B5EF4-FFF2-40B4-BE49-F238E27FC236}">
                      <a16:creationId xmlns:a16="http://schemas.microsoft.com/office/drawing/2014/main" id="{BB45B4E0-06EC-458A-8F95-5200F2FAAD88}"/>
                    </a:ext>
                  </a:extLst>
                </p:cNvPr>
                <p:cNvPicPr/>
                <p:nvPr/>
              </p:nvPicPr>
              <p:blipFill>
                <a:blip r:embed="rId23"/>
                <a:stretch>
                  <a:fillRect/>
                </a:stretch>
              </p:blipFill>
              <p:spPr>
                <a:xfrm>
                  <a:off x="1891722" y="405125"/>
                  <a:ext cx="93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CA8F42C3-2D33-4100-A108-E85FCAB2E768}"/>
                    </a:ext>
                  </a:extLst>
                </p14:cNvPr>
                <p14:cNvContentPartPr/>
                <p14:nvPr/>
              </p14:nvContentPartPr>
              <p14:xfrm>
                <a:off x="1981002" y="354725"/>
                <a:ext cx="278640" cy="105120"/>
              </p14:xfrm>
            </p:contentPart>
          </mc:Choice>
          <mc:Fallback>
            <p:pic>
              <p:nvPicPr>
                <p:cNvPr id="16" name="Freihand 15">
                  <a:extLst>
                    <a:ext uri="{FF2B5EF4-FFF2-40B4-BE49-F238E27FC236}">
                      <a16:creationId xmlns:a16="http://schemas.microsoft.com/office/drawing/2014/main" id="{CA8F42C3-2D33-4100-A108-E85FCAB2E768}"/>
                    </a:ext>
                  </a:extLst>
                </p:cNvPr>
                <p:cNvPicPr/>
                <p:nvPr/>
              </p:nvPicPr>
              <p:blipFill>
                <a:blip r:embed="rId25"/>
                <a:stretch>
                  <a:fillRect/>
                </a:stretch>
              </p:blipFill>
              <p:spPr>
                <a:xfrm>
                  <a:off x="1976682" y="350405"/>
                  <a:ext cx="287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639AB7B-DDB8-41AB-9399-16E5C850B8EB}"/>
                    </a:ext>
                  </a:extLst>
                </p14:cNvPr>
                <p14:cNvContentPartPr/>
                <p14:nvPr/>
              </p14:nvContentPartPr>
              <p14:xfrm>
                <a:off x="2208882" y="382085"/>
                <a:ext cx="337320" cy="164880"/>
              </p14:xfrm>
            </p:contentPart>
          </mc:Choice>
          <mc:Fallback>
            <p:pic>
              <p:nvPicPr>
                <p:cNvPr id="17" name="Freihand 16">
                  <a:extLst>
                    <a:ext uri="{FF2B5EF4-FFF2-40B4-BE49-F238E27FC236}">
                      <a16:creationId xmlns:a16="http://schemas.microsoft.com/office/drawing/2014/main" id="{B639AB7B-DDB8-41AB-9399-16E5C850B8EB}"/>
                    </a:ext>
                  </a:extLst>
                </p:cNvPr>
                <p:cNvPicPr/>
                <p:nvPr/>
              </p:nvPicPr>
              <p:blipFill>
                <a:blip r:embed="rId27"/>
                <a:stretch>
                  <a:fillRect/>
                </a:stretch>
              </p:blipFill>
              <p:spPr>
                <a:xfrm>
                  <a:off x="2204562" y="377765"/>
                  <a:ext cx="345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490964F5-8E0B-4C2F-806D-780EAF1185F8}"/>
                    </a:ext>
                  </a:extLst>
                </p14:cNvPr>
                <p14:cNvContentPartPr/>
                <p14:nvPr/>
              </p14:nvContentPartPr>
              <p14:xfrm>
                <a:off x="2597322" y="353645"/>
                <a:ext cx="20880" cy="158400"/>
              </p14:xfrm>
            </p:contentPart>
          </mc:Choice>
          <mc:Fallback>
            <p:pic>
              <p:nvPicPr>
                <p:cNvPr id="18" name="Freihand 17">
                  <a:extLst>
                    <a:ext uri="{FF2B5EF4-FFF2-40B4-BE49-F238E27FC236}">
                      <a16:creationId xmlns:a16="http://schemas.microsoft.com/office/drawing/2014/main" id="{490964F5-8E0B-4C2F-806D-780EAF1185F8}"/>
                    </a:ext>
                  </a:extLst>
                </p:cNvPr>
                <p:cNvPicPr/>
                <p:nvPr/>
              </p:nvPicPr>
              <p:blipFill>
                <a:blip r:embed="rId29"/>
                <a:stretch>
                  <a:fillRect/>
                </a:stretch>
              </p:blipFill>
              <p:spPr>
                <a:xfrm>
                  <a:off x="2593002" y="349325"/>
                  <a:ext cx="29520" cy="16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B3D4D71F-90DD-47A6-89B1-5874AB047AC4}"/>
                  </a:ext>
                </a:extLst>
              </p14:cNvPr>
              <p14:cNvContentPartPr/>
              <p14:nvPr/>
            </p14:nvContentPartPr>
            <p14:xfrm>
              <a:off x="3111762" y="781685"/>
              <a:ext cx="317160" cy="21600"/>
            </p14:xfrm>
          </p:contentPart>
        </mc:Choice>
        <mc:Fallback>
          <p:pic>
            <p:nvPicPr>
              <p:cNvPr id="21" name="Freihand 20">
                <a:extLst>
                  <a:ext uri="{FF2B5EF4-FFF2-40B4-BE49-F238E27FC236}">
                    <a16:creationId xmlns:a16="http://schemas.microsoft.com/office/drawing/2014/main" id="{B3D4D71F-90DD-47A6-89B1-5874AB047AC4}"/>
                  </a:ext>
                </a:extLst>
              </p:cNvPr>
              <p:cNvPicPr/>
              <p:nvPr/>
            </p:nvPicPr>
            <p:blipFill>
              <a:blip r:embed="rId31"/>
              <a:stretch>
                <a:fillRect/>
              </a:stretch>
            </p:blipFill>
            <p:spPr>
              <a:xfrm>
                <a:off x="3107442" y="777365"/>
                <a:ext cx="325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E1696B57-EF2C-4C41-BA48-81BEB4D1BD70}"/>
                  </a:ext>
                </a:extLst>
              </p14:cNvPr>
              <p14:cNvContentPartPr/>
              <p14:nvPr/>
            </p14:nvContentPartPr>
            <p14:xfrm>
              <a:off x="4043442" y="724805"/>
              <a:ext cx="103680" cy="42480"/>
            </p14:xfrm>
          </p:contentPart>
        </mc:Choice>
        <mc:Fallback>
          <p:pic>
            <p:nvPicPr>
              <p:cNvPr id="22" name="Freihand 21">
                <a:extLst>
                  <a:ext uri="{FF2B5EF4-FFF2-40B4-BE49-F238E27FC236}">
                    <a16:creationId xmlns:a16="http://schemas.microsoft.com/office/drawing/2014/main" id="{E1696B57-EF2C-4C41-BA48-81BEB4D1BD70}"/>
                  </a:ext>
                </a:extLst>
              </p:cNvPr>
              <p:cNvPicPr/>
              <p:nvPr/>
            </p:nvPicPr>
            <p:blipFill>
              <a:blip r:embed="rId33"/>
              <a:stretch>
                <a:fillRect/>
              </a:stretch>
            </p:blipFill>
            <p:spPr>
              <a:xfrm>
                <a:off x="4039122" y="720485"/>
                <a:ext cx="112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521B6C4D-67F3-4716-864C-1161E8E11EDB}"/>
                  </a:ext>
                </a:extLst>
              </p14:cNvPr>
              <p14:cNvContentPartPr/>
              <p14:nvPr/>
            </p14:nvContentPartPr>
            <p14:xfrm>
              <a:off x="5162682" y="708965"/>
              <a:ext cx="193320" cy="22320"/>
            </p14:xfrm>
          </p:contentPart>
        </mc:Choice>
        <mc:Fallback>
          <p:pic>
            <p:nvPicPr>
              <p:cNvPr id="23" name="Freihand 22">
                <a:extLst>
                  <a:ext uri="{FF2B5EF4-FFF2-40B4-BE49-F238E27FC236}">
                    <a16:creationId xmlns:a16="http://schemas.microsoft.com/office/drawing/2014/main" id="{521B6C4D-67F3-4716-864C-1161E8E11EDB}"/>
                  </a:ext>
                </a:extLst>
              </p:cNvPr>
              <p:cNvPicPr/>
              <p:nvPr/>
            </p:nvPicPr>
            <p:blipFill>
              <a:blip r:embed="rId35"/>
              <a:stretch>
                <a:fillRect/>
              </a:stretch>
            </p:blipFill>
            <p:spPr>
              <a:xfrm>
                <a:off x="5158362" y="704645"/>
                <a:ext cx="201960" cy="30960"/>
              </a:xfrm>
              <a:prstGeom prst="rect">
                <a:avLst/>
              </a:prstGeom>
            </p:spPr>
          </p:pic>
        </mc:Fallback>
      </mc:AlternateContent>
      <p:grpSp>
        <p:nvGrpSpPr>
          <p:cNvPr id="51" name="Gruppieren 50">
            <a:extLst>
              <a:ext uri="{FF2B5EF4-FFF2-40B4-BE49-F238E27FC236}">
                <a16:creationId xmlns:a16="http://schemas.microsoft.com/office/drawing/2014/main" id="{C0FBE797-E515-48AF-9B26-A79C1688BF95}"/>
              </a:ext>
            </a:extLst>
          </p:cNvPr>
          <p:cNvGrpSpPr/>
          <p:nvPr/>
        </p:nvGrpSpPr>
        <p:grpSpPr>
          <a:xfrm>
            <a:off x="5226042" y="-40915"/>
            <a:ext cx="4282920" cy="933840"/>
            <a:chOff x="5226042" y="-40915"/>
            <a:chExt cx="4282920" cy="933840"/>
          </a:xfrm>
        </p:grpSpPr>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2B60CDD1-1D72-4B2A-9773-DCA7B069FE04}"/>
                    </a:ext>
                  </a:extLst>
                </p14:cNvPr>
                <p14:cNvContentPartPr/>
                <p14:nvPr/>
              </p14:nvContentPartPr>
              <p14:xfrm>
                <a:off x="5371482" y="186965"/>
                <a:ext cx="1694160" cy="241560"/>
              </p14:xfrm>
            </p:contentPart>
          </mc:Choice>
          <mc:Fallback>
            <p:pic>
              <p:nvPicPr>
                <p:cNvPr id="24" name="Freihand 23">
                  <a:extLst>
                    <a:ext uri="{FF2B5EF4-FFF2-40B4-BE49-F238E27FC236}">
                      <a16:creationId xmlns:a16="http://schemas.microsoft.com/office/drawing/2014/main" id="{2B60CDD1-1D72-4B2A-9773-DCA7B069FE04}"/>
                    </a:ext>
                  </a:extLst>
                </p:cNvPr>
                <p:cNvPicPr/>
                <p:nvPr/>
              </p:nvPicPr>
              <p:blipFill>
                <a:blip r:embed="rId37"/>
                <a:stretch>
                  <a:fillRect/>
                </a:stretch>
              </p:blipFill>
              <p:spPr>
                <a:xfrm>
                  <a:off x="5367162" y="182645"/>
                  <a:ext cx="1702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552A63B6-C6D0-4D92-B98A-C84DA35B3BDC}"/>
                    </a:ext>
                  </a:extLst>
                </p14:cNvPr>
                <p14:cNvContentPartPr/>
                <p14:nvPr/>
              </p14:nvContentPartPr>
              <p14:xfrm>
                <a:off x="5226042" y="322685"/>
                <a:ext cx="317520" cy="129960"/>
              </p14:xfrm>
            </p:contentPart>
          </mc:Choice>
          <mc:Fallback>
            <p:pic>
              <p:nvPicPr>
                <p:cNvPr id="25" name="Freihand 24">
                  <a:extLst>
                    <a:ext uri="{FF2B5EF4-FFF2-40B4-BE49-F238E27FC236}">
                      <a16:creationId xmlns:a16="http://schemas.microsoft.com/office/drawing/2014/main" id="{552A63B6-C6D0-4D92-B98A-C84DA35B3BDC}"/>
                    </a:ext>
                  </a:extLst>
                </p:cNvPr>
                <p:cNvPicPr/>
                <p:nvPr/>
              </p:nvPicPr>
              <p:blipFill>
                <a:blip r:embed="rId39"/>
                <a:stretch>
                  <a:fillRect/>
                </a:stretch>
              </p:blipFill>
              <p:spPr>
                <a:xfrm>
                  <a:off x="5221722" y="318365"/>
                  <a:ext cx="326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D6B680DB-E522-4D48-883D-D82051F56A84}"/>
                    </a:ext>
                  </a:extLst>
                </p14:cNvPr>
                <p14:cNvContentPartPr/>
                <p14:nvPr/>
              </p14:nvContentPartPr>
              <p14:xfrm>
                <a:off x="7211802" y="117125"/>
                <a:ext cx="183960" cy="66600"/>
              </p14:xfrm>
            </p:contentPart>
          </mc:Choice>
          <mc:Fallback>
            <p:pic>
              <p:nvPicPr>
                <p:cNvPr id="26" name="Freihand 25">
                  <a:extLst>
                    <a:ext uri="{FF2B5EF4-FFF2-40B4-BE49-F238E27FC236}">
                      <a16:creationId xmlns:a16="http://schemas.microsoft.com/office/drawing/2014/main" id="{D6B680DB-E522-4D48-883D-D82051F56A84}"/>
                    </a:ext>
                  </a:extLst>
                </p:cNvPr>
                <p:cNvPicPr/>
                <p:nvPr/>
              </p:nvPicPr>
              <p:blipFill>
                <a:blip r:embed="rId41"/>
                <a:stretch>
                  <a:fillRect/>
                </a:stretch>
              </p:blipFill>
              <p:spPr>
                <a:xfrm>
                  <a:off x="7207482" y="112805"/>
                  <a:ext cx="192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D9E4E5AA-B01D-4AE8-B2B3-083EC53720BC}"/>
                    </a:ext>
                  </a:extLst>
                </p14:cNvPr>
                <p14:cNvContentPartPr/>
                <p14:nvPr/>
              </p14:nvContentPartPr>
              <p14:xfrm>
                <a:off x="7400802" y="84725"/>
                <a:ext cx="115200" cy="68760"/>
              </p14:xfrm>
            </p:contentPart>
          </mc:Choice>
          <mc:Fallback>
            <p:pic>
              <p:nvPicPr>
                <p:cNvPr id="27" name="Freihand 26">
                  <a:extLst>
                    <a:ext uri="{FF2B5EF4-FFF2-40B4-BE49-F238E27FC236}">
                      <a16:creationId xmlns:a16="http://schemas.microsoft.com/office/drawing/2014/main" id="{D9E4E5AA-B01D-4AE8-B2B3-083EC53720BC}"/>
                    </a:ext>
                  </a:extLst>
                </p:cNvPr>
                <p:cNvPicPr/>
                <p:nvPr/>
              </p:nvPicPr>
              <p:blipFill>
                <a:blip r:embed="rId43"/>
                <a:stretch>
                  <a:fillRect/>
                </a:stretch>
              </p:blipFill>
              <p:spPr>
                <a:xfrm>
                  <a:off x="7396482" y="80405"/>
                  <a:ext cx="123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4CFBFF96-0483-47DD-BDB2-283A2E5BC45D}"/>
                    </a:ext>
                  </a:extLst>
                </p14:cNvPr>
                <p14:cNvContentPartPr/>
                <p14:nvPr/>
              </p14:nvContentPartPr>
              <p14:xfrm>
                <a:off x="7524642" y="15965"/>
                <a:ext cx="83160" cy="93600"/>
              </p14:xfrm>
            </p:contentPart>
          </mc:Choice>
          <mc:Fallback>
            <p:pic>
              <p:nvPicPr>
                <p:cNvPr id="28" name="Freihand 27">
                  <a:extLst>
                    <a:ext uri="{FF2B5EF4-FFF2-40B4-BE49-F238E27FC236}">
                      <a16:creationId xmlns:a16="http://schemas.microsoft.com/office/drawing/2014/main" id="{4CFBFF96-0483-47DD-BDB2-283A2E5BC45D}"/>
                    </a:ext>
                  </a:extLst>
                </p:cNvPr>
                <p:cNvPicPr/>
                <p:nvPr/>
              </p:nvPicPr>
              <p:blipFill>
                <a:blip r:embed="rId45"/>
                <a:stretch>
                  <a:fillRect/>
                </a:stretch>
              </p:blipFill>
              <p:spPr>
                <a:xfrm>
                  <a:off x="7520322" y="11645"/>
                  <a:ext cx="9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2B42DEF1-8654-42B9-9194-7F09A6EEB785}"/>
                    </a:ext>
                  </a:extLst>
                </p14:cNvPr>
                <p14:cNvContentPartPr/>
                <p14:nvPr/>
              </p14:nvContentPartPr>
              <p14:xfrm>
                <a:off x="7628322" y="17765"/>
                <a:ext cx="73080" cy="103320"/>
              </p14:xfrm>
            </p:contentPart>
          </mc:Choice>
          <mc:Fallback>
            <p:pic>
              <p:nvPicPr>
                <p:cNvPr id="29" name="Freihand 28">
                  <a:extLst>
                    <a:ext uri="{FF2B5EF4-FFF2-40B4-BE49-F238E27FC236}">
                      <a16:creationId xmlns:a16="http://schemas.microsoft.com/office/drawing/2014/main" id="{2B42DEF1-8654-42B9-9194-7F09A6EEB785}"/>
                    </a:ext>
                  </a:extLst>
                </p:cNvPr>
                <p:cNvPicPr/>
                <p:nvPr/>
              </p:nvPicPr>
              <p:blipFill>
                <a:blip r:embed="rId47"/>
                <a:stretch>
                  <a:fillRect/>
                </a:stretch>
              </p:blipFill>
              <p:spPr>
                <a:xfrm>
                  <a:off x="7624002" y="13445"/>
                  <a:ext cx="81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1E08CD3A-3503-4BD1-A22F-A6C6559CBC61}"/>
                    </a:ext>
                  </a:extLst>
                </p14:cNvPr>
                <p14:cNvContentPartPr/>
                <p14:nvPr/>
              </p14:nvContentPartPr>
              <p14:xfrm>
                <a:off x="7720122" y="19925"/>
                <a:ext cx="360" cy="360"/>
              </p14:xfrm>
            </p:contentPart>
          </mc:Choice>
          <mc:Fallback>
            <p:pic>
              <p:nvPicPr>
                <p:cNvPr id="30" name="Freihand 29">
                  <a:extLst>
                    <a:ext uri="{FF2B5EF4-FFF2-40B4-BE49-F238E27FC236}">
                      <a16:creationId xmlns:a16="http://schemas.microsoft.com/office/drawing/2014/main" id="{1E08CD3A-3503-4BD1-A22F-A6C6559CBC61}"/>
                    </a:ext>
                  </a:extLst>
                </p:cNvPr>
                <p:cNvPicPr/>
                <p:nvPr/>
              </p:nvPicPr>
              <p:blipFill>
                <a:blip r:embed="rId49"/>
                <a:stretch>
                  <a:fillRect/>
                </a:stretch>
              </p:blipFill>
              <p:spPr>
                <a:xfrm>
                  <a:off x="7715802" y="156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7060A6A8-EABB-49D0-BA16-60F762898296}"/>
                    </a:ext>
                  </a:extLst>
                </p14:cNvPr>
                <p14:cNvContentPartPr/>
                <p14:nvPr/>
              </p14:nvContentPartPr>
              <p14:xfrm>
                <a:off x="7723362" y="45845"/>
                <a:ext cx="93960" cy="133200"/>
              </p14:xfrm>
            </p:contentPart>
          </mc:Choice>
          <mc:Fallback>
            <p:pic>
              <p:nvPicPr>
                <p:cNvPr id="31" name="Freihand 30">
                  <a:extLst>
                    <a:ext uri="{FF2B5EF4-FFF2-40B4-BE49-F238E27FC236}">
                      <a16:creationId xmlns:a16="http://schemas.microsoft.com/office/drawing/2014/main" id="{7060A6A8-EABB-49D0-BA16-60F762898296}"/>
                    </a:ext>
                  </a:extLst>
                </p:cNvPr>
                <p:cNvPicPr/>
                <p:nvPr/>
              </p:nvPicPr>
              <p:blipFill>
                <a:blip r:embed="rId51"/>
                <a:stretch>
                  <a:fillRect/>
                </a:stretch>
              </p:blipFill>
              <p:spPr>
                <a:xfrm>
                  <a:off x="7719042" y="41525"/>
                  <a:ext cx="102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E2185E5C-8429-4583-9A91-A6F519D83F3F}"/>
                    </a:ext>
                  </a:extLst>
                </p14:cNvPr>
                <p14:cNvContentPartPr/>
                <p14:nvPr/>
              </p14:nvContentPartPr>
              <p14:xfrm>
                <a:off x="7841082" y="18485"/>
                <a:ext cx="83880" cy="80280"/>
              </p14:xfrm>
            </p:contentPart>
          </mc:Choice>
          <mc:Fallback>
            <p:pic>
              <p:nvPicPr>
                <p:cNvPr id="32" name="Freihand 31">
                  <a:extLst>
                    <a:ext uri="{FF2B5EF4-FFF2-40B4-BE49-F238E27FC236}">
                      <a16:creationId xmlns:a16="http://schemas.microsoft.com/office/drawing/2014/main" id="{E2185E5C-8429-4583-9A91-A6F519D83F3F}"/>
                    </a:ext>
                  </a:extLst>
                </p:cNvPr>
                <p:cNvPicPr/>
                <p:nvPr/>
              </p:nvPicPr>
              <p:blipFill>
                <a:blip r:embed="rId53"/>
                <a:stretch>
                  <a:fillRect/>
                </a:stretch>
              </p:blipFill>
              <p:spPr>
                <a:xfrm>
                  <a:off x="7836762" y="14165"/>
                  <a:ext cx="92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DFD488EA-2893-4186-A25C-C8D0C55C22AA}"/>
                    </a:ext>
                  </a:extLst>
                </p14:cNvPr>
                <p14:cNvContentPartPr/>
                <p14:nvPr/>
              </p14:nvContentPartPr>
              <p14:xfrm>
                <a:off x="7912722" y="15965"/>
                <a:ext cx="14400" cy="4320"/>
              </p14:xfrm>
            </p:contentPart>
          </mc:Choice>
          <mc:Fallback>
            <p:pic>
              <p:nvPicPr>
                <p:cNvPr id="33" name="Freihand 32">
                  <a:extLst>
                    <a:ext uri="{FF2B5EF4-FFF2-40B4-BE49-F238E27FC236}">
                      <a16:creationId xmlns:a16="http://schemas.microsoft.com/office/drawing/2014/main" id="{DFD488EA-2893-4186-A25C-C8D0C55C22AA}"/>
                    </a:ext>
                  </a:extLst>
                </p:cNvPr>
                <p:cNvPicPr/>
                <p:nvPr/>
              </p:nvPicPr>
              <p:blipFill>
                <a:blip r:embed="rId55"/>
                <a:stretch>
                  <a:fillRect/>
                </a:stretch>
              </p:blipFill>
              <p:spPr>
                <a:xfrm>
                  <a:off x="7908402" y="11645"/>
                  <a:ext cx="23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0DB5A1F9-6EA2-430E-A1B1-C6ADBCA97D37}"/>
                    </a:ext>
                  </a:extLst>
                </p14:cNvPr>
                <p14:cNvContentPartPr/>
                <p14:nvPr/>
              </p14:nvContentPartPr>
              <p14:xfrm>
                <a:off x="7973562" y="5525"/>
                <a:ext cx="79200" cy="75960"/>
              </p14:xfrm>
            </p:contentPart>
          </mc:Choice>
          <mc:Fallback>
            <p:pic>
              <p:nvPicPr>
                <p:cNvPr id="34" name="Freihand 33">
                  <a:extLst>
                    <a:ext uri="{FF2B5EF4-FFF2-40B4-BE49-F238E27FC236}">
                      <a16:creationId xmlns:a16="http://schemas.microsoft.com/office/drawing/2014/main" id="{0DB5A1F9-6EA2-430E-A1B1-C6ADBCA97D37}"/>
                    </a:ext>
                  </a:extLst>
                </p:cNvPr>
                <p:cNvPicPr/>
                <p:nvPr/>
              </p:nvPicPr>
              <p:blipFill>
                <a:blip r:embed="rId57"/>
                <a:stretch>
                  <a:fillRect/>
                </a:stretch>
              </p:blipFill>
              <p:spPr>
                <a:xfrm>
                  <a:off x="7969242" y="1205"/>
                  <a:ext cx="87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EE342E08-BDEB-4C26-BB5B-6B155226DF86}"/>
                    </a:ext>
                  </a:extLst>
                </p14:cNvPr>
                <p14:cNvContentPartPr/>
                <p14:nvPr/>
              </p14:nvContentPartPr>
              <p14:xfrm>
                <a:off x="8009922" y="56285"/>
                <a:ext cx="45000" cy="38520"/>
              </p14:xfrm>
            </p:contentPart>
          </mc:Choice>
          <mc:Fallback>
            <p:pic>
              <p:nvPicPr>
                <p:cNvPr id="35" name="Freihand 34">
                  <a:extLst>
                    <a:ext uri="{FF2B5EF4-FFF2-40B4-BE49-F238E27FC236}">
                      <a16:creationId xmlns:a16="http://schemas.microsoft.com/office/drawing/2014/main" id="{EE342E08-BDEB-4C26-BB5B-6B155226DF86}"/>
                    </a:ext>
                  </a:extLst>
                </p:cNvPr>
                <p:cNvPicPr/>
                <p:nvPr/>
              </p:nvPicPr>
              <p:blipFill>
                <a:blip r:embed="rId59"/>
                <a:stretch>
                  <a:fillRect/>
                </a:stretch>
              </p:blipFill>
              <p:spPr>
                <a:xfrm>
                  <a:off x="8005602" y="51965"/>
                  <a:ext cx="53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4072F48E-4F7B-4656-99EB-4219AE9B33A7}"/>
                    </a:ext>
                  </a:extLst>
                </p14:cNvPr>
                <p14:cNvContentPartPr/>
                <p14:nvPr/>
              </p14:nvContentPartPr>
              <p14:xfrm>
                <a:off x="8072562" y="57365"/>
                <a:ext cx="138600" cy="39240"/>
              </p14:xfrm>
            </p:contentPart>
          </mc:Choice>
          <mc:Fallback>
            <p:pic>
              <p:nvPicPr>
                <p:cNvPr id="36" name="Freihand 35">
                  <a:extLst>
                    <a:ext uri="{FF2B5EF4-FFF2-40B4-BE49-F238E27FC236}">
                      <a16:creationId xmlns:a16="http://schemas.microsoft.com/office/drawing/2014/main" id="{4072F48E-4F7B-4656-99EB-4219AE9B33A7}"/>
                    </a:ext>
                  </a:extLst>
                </p:cNvPr>
                <p:cNvPicPr/>
                <p:nvPr/>
              </p:nvPicPr>
              <p:blipFill>
                <a:blip r:embed="rId61"/>
                <a:stretch>
                  <a:fillRect/>
                </a:stretch>
              </p:blipFill>
              <p:spPr>
                <a:xfrm>
                  <a:off x="8068242" y="53045"/>
                  <a:ext cx="147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73D663CA-9495-4EF7-967F-9CED2C4F61C1}"/>
                    </a:ext>
                  </a:extLst>
                </p14:cNvPr>
                <p14:cNvContentPartPr/>
                <p14:nvPr/>
              </p14:nvContentPartPr>
              <p14:xfrm>
                <a:off x="8191362" y="3365"/>
                <a:ext cx="252360" cy="89280"/>
              </p14:xfrm>
            </p:contentPart>
          </mc:Choice>
          <mc:Fallback>
            <p:pic>
              <p:nvPicPr>
                <p:cNvPr id="37" name="Freihand 36">
                  <a:extLst>
                    <a:ext uri="{FF2B5EF4-FFF2-40B4-BE49-F238E27FC236}">
                      <a16:creationId xmlns:a16="http://schemas.microsoft.com/office/drawing/2014/main" id="{73D663CA-9495-4EF7-967F-9CED2C4F61C1}"/>
                    </a:ext>
                  </a:extLst>
                </p:cNvPr>
                <p:cNvPicPr/>
                <p:nvPr/>
              </p:nvPicPr>
              <p:blipFill>
                <a:blip r:embed="rId63"/>
                <a:stretch>
                  <a:fillRect/>
                </a:stretch>
              </p:blipFill>
              <p:spPr>
                <a:xfrm>
                  <a:off x="8187042" y="-955"/>
                  <a:ext cx="261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337C9393-4B88-482A-93D1-4878355EE4D1}"/>
                    </a:ext>
                  </a:extLst>
                </p14:cNvPr>
                <p14:cNvContentPartPr/>
                <p14:nvPr/>
              </p14:nvContentPartPr>
              <p14:xfrm>
                <a:off x="8366322" y="-9235"/>
                <a:ext cx="15120" cy="4320"/>
              </p14:xfrm>
            </p:contentPart>
          </mc:Choice>
          <mc:Fallback>
            <p:pic>
              <p:nvPicPr>
                <p:cNvPr id="38" name="Freihand 37">
                  <a:extLst>
                    <a:ext uri="{FF2B5EF4-FFF2-40B4-BE49-F238E27FC236}">
                      <a16:creationId xmlns:a16="http://schemas.microsoft.com/office/drawing/2014/main" id="{337C9393-4B88-482A-93D1-4878355EE4D1}"/>
                    </a:ext>
                  </a:extLst>
                </p:cNvPr>
                <p:cNvPicPr/>
                <p:nvPr/>
              </p:nvPicPr>
              <p:blipFill>
                <a:blip r:embed="rId65"/>
                <a:stretch>
                  <a:fillRect/>
                </a:stretch>
              </p:blipFill>
              <p:spPr>
                <a:xfrm>
                  <a:off x="8362002" y="-13555"/>
                  <a:ext cx="23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BA48D45D-7DDB-4FE4-8534-8A1647800F48}"/>
                    </a:ext>
                  </a:extLst>
                </p14:cNvPr>
                <p14:cNvContentPartPr/>
                <p14:nvPr/>
              </p14:nvContentPartPr>
              <p14:xfrm>
                <a:off x="8598882" y="3725"/>
                <a:ext cx="127080" cy="117720"/>
              </p14:xfrm>
            </p:contentPart>
          </mc:Choice>
          <mc:Fallback>
            <p:pic>
              <p:nvPicPr>
                <p:cNvPr id="39" name="Freihand 38">
                  <a:extLst>
                    <a:ext uri="{FF2B5EF4-FFF2-40B4-BE49-F238E27FC236}">
                      <a16:creationId xmlns:a16="http://schemas.microsoft.com/office/drawing/2014/main" id="{BA48D45D-7DDB-4FE4-8534-8A1647800F48}"/>
                    </a:ext>
                  </a:extLst>
                </p:cNvPr>
                <p:cNvPicPr/>
                <p:nvPr/>
              </p:nvPicPr>
              <p:blipFill>
                <a:blip r:embed="rId67"/>
                <a:stretch>
                  <a:fillRect/>
                </a:stretch>
              </p:blipFill>
              <p:spPr>
                <a:xfrm>
                  <a:off x="8594562" y="-595"/>
                  <a:ext cx="135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3A942EA5-AB92-4439-B36E-A031DDC5501D}"/>
                    </a:ext>
                  </a:extLst>
                </p14:cNvPr>
                <p14:cNvContentPartPr/>
                <p14:nvPr/>
              </p14:nvContentPartPr>
              <p14:xfrm>
                <a:off x="8668722" y="51965"/>
                <a:ext cx="48960" cy="45720"/>
              </p14:xfrm>
            </p:contentPart>
          </mc:Choice>
          <mc:Fallback>
            <p:pic>
              <p:nvPicPr>
                <p:cNvPr id="40" name="Freihand 39">
                  <a:extLst>
                    <a:ext uri="{FF2B5EF4-FFF2-40B4-BE49-F238E27FC236}">
                      <a16:creationId xmlns:a16="http://schemas.microsoft.com/office/drawing/2014/main" id="{3A942EA5-AB92-4439-B36E-A031DDC5501D}"/>
                    </a:ext>
                  </a:extLst>
                </p:cNvPr>
                <p:cNvPicPr/>
                <p:nvPr/>
              </p:nvPicPr>
              <p:blipFill>
                <a:blip r:embed="rId69"/>
                <a:stretch>
                  <a:fillRect/>
                </a:stretch>
              </p:blipFill>
              <p:spPr>
                <a:xfrm>
                  <a:off x="8664402" y="47645"/>
                  <a:ext cx="57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3F6F0EFF-BA78-43FE-9CEC-6DFFE5AC4B48}"/>
                    </a:ext>
                  </a:extLst>
                </p14:cNvPr>
                <p14:cNvContentPartPr/>
                <p14:nvPr/>
              </p14:nvContentPartPr>
              <p14:xfrm>
                <a:off x="8732442" y="68165"/>
                <a:ext cx="89640" cy="51480"/>
              </p14:xfrm>
            </p:contentPart>
          </mc:Choice>
          <mc:Fallback>
            <p:pic>
              <p:nvPicPr>
                <p:cNvPr id="41" name="Freihand 40">
                  <a:extLst>
                    <a:ext uri="{FF2B5EF4-FFF2-40B4-BE49-F238E27FC236}">
                      <a16:creationId xmlns:a16="http://schemas.microsoft.com/office/drawing/2014/main" id="{3F6F0EFF-BA78-43FE-9CEC-6DFFE5AC4B48}"/>
                    </a:ext>
                  </a:extLst>
                </p:cNvPr>
                <p:cNvPicPr/>
                <p:nvPr/>
              </p:nvPicPr>
              <p:blipFill>
                <a:blip r:embed="rId71"/>
                <a:stretch>
                  <a:fillRect/>
                </a:stretch>
              </p:blipFill>
              <p:spPr>
                <a:xfrm>
                  <a:off x="8728122" y="63845"/>
                  <a:ext cx="98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B5BD6910-3D2D-4233-9D93-C131FE4ED165}"/>
                    </a:ext>
                  </a:extLst>
                </p14:cNvPr>
                <p14:cNvContentPartPr/>
                <p14:nvPr/>
              </p14:nvContentPartPr>
              <p14:xfrm>
                <a:off x="8836122" y="59165"/>
                <a:ext cx="83880" cy="40320"/>
              </p14:xfrm>
            </p:contentPart>
          </mc:Choice>
          <mc:Fallback>
            <p:pic>
              <p:nvPicPr>
                <p:cNvPr id="42" name="Freihand 41">
                  <a:extLst>
                    <a:ext uri="{FF2B5EF4-FFF2-40B4-BE49-F238E27FC236}">
                      <a16:creationId xmlns:a16="http://schemas.microsoft.com/office/drawing/2014/main" id="{B5BD6910-3D2D-4233-9D93-C131FE4ED165}"/>
                    </a:ext>
                  </a:extLst>
                </p:cNvPr>
                <p:cNvPicPr/>
                <p:nvPr/>
              </p:nvPicPr>
              <p:blipFill>
                <a:blip r:embed="rId73"/>
                <a:stretch>
                  <a:fillRect/>
                </a:stretch>
              </p:blipFill>
              <p:spPr>
                <a:xfrm>
                  <a:off x="8831802" y="54845"/>
                  <a:ext cx="92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34B703AF-F612-4859-90CC-D9790B068FBA}"/>
                    </a:ext>
                  </a:extLst>
                </p14:cNvPr>
                <p14:cNvContentPartPr/>
                <p14:nvPr/>
              </p14:nvContentPartPr>
              <p14:xfrm>
                <a:off x="8941242" y="38285"/>
                <a:ext cx="91800" cy="77760"/>
              </p14:xfrm>
            </p:contentPart>
          </mc:Choice>
          <mc:Fallback>
            <p:pic>
              <p:nvPicPr>
                <p:cNvPr id="43" name="Freihand 42">
                  <a:extLst>
                    <a:ext uri="{FF2B5EF4-FFF2-40B4-BE49-F238E27FC236}">
                      <a16:creationId xmlns:a16="http://schemas.microsoft.com/office/drawing/2014/main" id="{34B703AF-F612-4859-90CC-D9790B068FBA}"/>
                    </a:ext>
                  </a:extLst>
                </p:cNvPr>
                <p:cNvPicPr/>
                <p:nvPr/>
              </p:nvPicPr>
              <p:blipFill>
                <a:blip r:embed="rId75"/>
                <a:stretch>
                  <a:fillRect/>
                </a:stretch>
              </p:blipFill>
              <p:spPr>
                <a:xfrm>
                  <a:off x="8936922" y="33965"/>
                  <a:ext cx="100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CD287441-0144-454D-BCAF-F4A4265D8EAA}"/>
                    </a:ext>
                  </a:extLst>
                </p14:cNvPr>
                <p14:cNvContentPartPr/>
                <p14:nvPr/>
              </p14:nvContentPartPr>
              <p14:xfrm>
                <a:off x="9037002" y="1205"/>
                <a:ext cx="99000" cy="108720"/>
              </p14:xfrm>
            </p:contentPart>
          </mc:Choice>
          <mc:Fallback>
            <p:pic>
              <p:nvPicPr>
                <p:cNvPr id="44" name="Freihand 43">
                  <a:extLst>
                    <a:ext uri="{FF2B5EF4-FFF2-40B4-BE49-F238E27FC236}">
                      <a16:creationId xmlns:a16="http://schemas.microsoft.com/office/drawing/2014/main" id="{CD287441-0144-454D-BCAF-F4A4265D8EAA}"/>
                    </a:ext>
                  </a:extLst>
                </p:cNvPr>
                <p:cNvPicPr/>
                <p:nvPr/>
              </p:nvPicPr>
              <p:blipFill>
                <a:blip r:embed="rId77"/>
                <a:stretch>
                  <a:fillRect/>
                </a:stretch>
              </p:blipFill>
              <p:spPr>
                <a:xfrm>
                  <a:off x="9032682" y="-3115"/>
                  <a:ext cx="107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8C27F85D-C6FC-4DD1-BF85-2219EA8A7EC2}"/>
                    </a:ext>
                  </a:extLst>
                </p14:cNvPr>
                <p14:cNvContentPartPr/>
                <p14:nvPr/>
              </p14:nvContentPartPr>
              <p14:xfrm>
                <a:off x="9152562" y="-595"/>
                <a:ext cx="304920" cy="94680"/>
              </p14:xfrm>
            </p:contentPart>
          </mc:Choice>
          <mc:Fallback>
            <p:pic>
              <p:nvPicPr>
                <p:cNvPr id="45" name="Freihand 44">
                  <a:extLst>
                    <a:ext uri="{FF2B5EF4-FFF2-40B4-BE49-F238E27FC236}">
                      <a16:creationId xmlns:a16="http://schemas.microsoft.com/office/drawing/2014/main" id="{8C27F85D-C6FC-4DD1-BF85-2219EA8A7EC2}"/>
                    </a:ext>
                  </a:extLst>
                </p:cNvPr>
                <p:cNvPicPr/>
                <p:nvPr/>
              </p:nvPicPr>
              <p:blipFill>
                <a:blip r:embed="rId79"/>
                <a:stretch>
                  <a:fillRect/>
                </a:stretch>
              </p:blipFill>
              <p:spPr>
                <a:xfrm>
                  <a:off x="9148242" y="-4915"/>
                  <a:ext cx="313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015F45BF-8A90-49C8-B4CA-05979AB602A9}"/>
                    </a:ext>
                  </a:extLst>
                </p14:cNvPr>
                <p14:cNvContentPartPr/>
                <p14:nvPr/>
              </p14:nvContentPartPr>
              <p14:xfrm>
                <a:off x="9503562" y="-40915"/>
                <a:ext cx="5400" cy="79920"/>
              </p14:xfrm>
            </p:contentPart>
          </mc:Choice>
          <mc:Fallback>
            <p:pic>
              <p:nvPicPr>
                <p:cNvPr id="46" name="Freihand 45">
                  <a:extLst>
                    <a:ext uri="{FF2B5EF4-FFF2-40B4-BE49-F238E27FC236}">
                      <a16:creationId xmlns:a16="http://schemas.microsoft.com/office/drawing/2014/main" id="{015F45BF-8A90-49C8-B4CA-05979AB602A9}"/>
                    </a:ext>
                  </a:extLst>
                </p:cNvPr>
                <p:cNvPicPr/>
                <p:nvPr/>
              </p:nvPicPr>
              <p:blipFill>
                <a:blip r:embed="rId81"/>
                <a:stretch>
                  <a:fillRect/>
                </a:stretch>
              </p:blipFill>
              <p:spPr>
                <a:xfrm>
                  <a:off x="9499242" y="-45235"/>
                  <a:ext cx="14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91467E10-415C-40FE-A428-8E90796BC334}"/>
                    </a:ext>
                  </a:extLst>
                </p14:cNvPr>
                <p14:cNvContentPartPr/>
                <p14:nvPr/>
              </p14:nvContentPartPr>
              <p14:xfrm>
                <a:off x="9502122" y="94805"/>
                <a:ext cx="5400" cy="5760"/>
              </p14:xfrm>
            </p:contentPart>
          </mc:Choice>
          <mc:Fallback>
            <p:pic>
              <p:nvPicPr>
                <p:cNvPr id="47" name="Freihand 46">
                  <a:extLst>
                    <a:ext uri="{FF2B5EF4-FFF2-40B4-BE49-F238E27FC236}">
                      <a16:creationId xmlns:a16="http://schemas.microsoft.com/office/drawing/2014/main" id="{91467E10-415C-40FE-A428-8E90796BC334}"/>
                    </a:ext>
                  </a:extLst>
                </p:cNvPr>
                <p:cNvPicPr/>
                <p:nvPr/>
              </p:nvPicPr>
              <p:blipFill>
                <a:blip r:embed="rId83"/>
                <a:stretch>
                  <a:fillRect/>
                </a:stretch>
              </p:blipFill>
              <p:spPr>
                <a:xfrm>
                  <a:off x="9497802" y="90485"/>
                  <a:ext cx="14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42C7B93F-9E40-498E-BE85-7A0BFD6194F6}"/>
                    </a:ext>
                  </a:extLst>
                </p14:cNvPr>
                <p14:cNvContentPartPr/>
                <p14:nvPr/>
              </p14:nvContentPartPr>
              <p14:xfrm>
                <a:off x="5343402" y="430685"/>
                <a:ext cx="862200" cy="462240"/>
              </p14:xfrm>
            </p:contentPart>
          </mc:Choice>
          <mc:Fallback>
            <p:pic>
              <p:nvPicPr>
                <p:cNvPr id="50" name="Freihand 49">
                  <a:extLst>
                    <a:ext uri="{FF2B5EF4-FFF2-40B4-BE49-F238E27FC236}">
                      <a16:creationId xmlns:a16="http://schemas.microsoft.com/office/drawing/2014/main" id="{42C7B93F-9E40-498E-BE85-7A0BFD6194F6}"/>
                    </a:ext>
                  </a:extLst>
                </p:cNvPr>
                <p:cNvPicPr/>
                <p:nvPr/>
              </p:nvPicPr>
              <p:blipFill>
                <a:blip r:embed="rId85"/>
                <a:stretch>
                  <a:fillRect/>
                </a:stretch>
              </p:blipFill>
              <p:spPr>
                <a:xfrm>
                  <a:off x="5339082" y="426365"/>
                  <a:ext cx="870840" cy="47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90" name="Freihand 89">
                <a:extLst>
                  <a:ext uri="{FF2B5EF4-FFF2-40B4-BE49-F238E27FC236}">
                    <a16:creationId xmlns:a16="http://schemas.microsoft.com/office/drawing/2014/main" id="{33F1D3BB-0FCF-476B-A03F-2C577A2ACAA8}"/>
                  </a:ext>
                </a:extLst>
              </p14:cNvPr>
              <p14:cNvContentPartPr/>
              <p14:nvPr/>
            </p14:nvContentPartPr>
            <p14:xfrm>
              <a:off x="4869642" y="1963925"/>
              <a:ext cx="2687400" cy="1016280"/>
            </p14:xfrm>
          </p:contentPart>
        </mc:Choice>
        <mc:Fallback>
          <p:pic>
            <p:nvPicPr>
              <p:cNvPr id="90" name="Freihand 89">
                <a:extLst>
                  <a:ext uri="{FF2B5EF4-FFF2-40B4-BE49-F238E27FC236}">
                    <a16:creationId xmlns:a16="http://schemas.microsoft.com/office/drawing/2014/main" id="{33F1D3BB-0FCF-476B-A03F-2C577A2ACAA8}"/>
                  </a:ext>
                </a:extLst>
              </p:cNvPr>
              <p:cNvPicPr/>
              <p:nvPr/>
            </p:nvPicPr>
            <p:blipFill>
              <a:blip r:embed="rId87"/>
              <a:stretch>
                <a:fillRect/>
              </a:stretch>
            </p:blipFill>
            <p:spPr>
              <a:xfrm>
                <a:off x="4865322" y="1959245"/>
                <a:ext cx="2696040" cy="1024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1" name="Freihand 90">
                <a:extLst>
                  <a:ext uri="{FF2B5EF4-FFF2-40B4-BE49-F238E27FC236}">
                    <a16:creationId xmlns:a16="http://schemas.microsoft.com/office/drawing/2014/main" id="{284B32D0-4354-48D6-BA38-F363EE9B59B6}"/>
                  </a:ext>
                </a:extLst>
              </p14:cNvPr>
              <p14:cNvContentPartPr/>
              <p14:nvPr/>
            </p14:nvContentPartPr>
            <p14:xfrm>
              <a:off x="2434242" y="2047445"/>
              <a:ext cx="1115640" cy="949320"/>
            </p14:xfrm>
          </p:contentPart>
        </mc:Choice>
        <mc:Fallback>
          <p:pic>
            <p:nvPicPr>
              <p:cNvPr id="91" name="Freihand 90">
                <a:extLst>
                  <a:ext uri="{FF2B5EF4-FFF2-40B4-BE49-F238E27FC236}">
                    <a16:creationId xmlns:a16="http://schemas.microsoft.com/office/drawing/2014/main" id="{284B32D0-4354-48D6-BA38-F363EE9B59B6}"/>
                  </a:ext>
                </a:extLst>
              </p:cNvPr>
              <p:cNvPicPr/>
              <p:nvPr/>
            </p:nvPicPr>
            <p:blipFill>
              <a:blip r:embed="rId89"/>
              <a:stretch>
                <a:fillRect/>
              </a:stretch>
            </p:blipFill>
            <p:spPr>
              <a:xfrm>
                <a:off x="2429922" y="2043125"/>
                <a:ext cx="1124280" cy="957960"/>
              </a:xfrm>
              <a:prstGeom prst="rect">
                <a:avLst/>
              </a:prstGeom>
            </p:spPr>
          </p:pic>
        </mc:Fallback>
      </mc:AlternateContent>
      <p:grpSp>
        <p:nvGrpSpPr>
          <p:cNvPr id="156" name="Gruppieren 155">
            <a:extLst>
              <a:ext uri="{FF2B5EF4-FFF2-40B4-BE49-F238E27FC236}">
                <a16:creationId xmlns:a16="http://schemas.microsoft.com/office/drawing/2014/main" id="{24B0F1F3-B9A5-4EB8-8D04-E849BD047F69}"/>
              </a:ext>
            </a:extLst>
          </p:cNvPr>
          <p:cNvGrpSpPr/>
          <p:nvPr/>
        </p:nvGrpSpPr>
        <p:grpSpPr>
          <a:xfrm>
            <a:off x="9871482" y="16685"/>
            <a:ext cx="2315520" cy="535320"/>
            <a:chOff x="9871482" y="16685"/>
            <a:chExt cx="2315520" cy="535320"/>
          </a:xfrm>
        </p:grpSpPr>
        <mc:AlternateContent xmlns:mc="http://schemas.openxmlformats.org/markup-compatibility/2006">
          <mc:Choice xmlns:p14="http://schemas.microsoft.com/office/powerpoint/2010/main" Requires="p14">
            <p:contentPart p14:bwMode="auto" r:id="rId90">
              <p14:nvContentPartPr>
                <p14:cNvPr id="107" name="Freihand 106">
                  <a:extLst>
                    <a:ext uri="{FF2B5EF4-FFF2-40B4-BE49-F238E27FC236}">
                      <a16:creationId xmlns:a16="http://schemas.microsoft.com/office/drawing/2014/main" id="{6FA0B91A-D561-4411-B37A-D4E7760955BB}"/>
                    </a:ext>
                  </a:extLst>
                </p14:cNvPr>
                <p14:cNvContentPartPr/>
                <p14:nvPr/>
              </p14:nvContentPartPr>
              <p14:xfrm>
                <a:off x="11575002" y="62405"/>
                <a:ext cx="98640" cy="56160"/>
              </p14:xfrm>
            </p:contentPart>
          </mc:Choice>
          <mc:Fallback>
            <p:pic>
              <p:nvPicPr>
                <p:cNvPr id="107" name="Freihand 106">
                  <a:extLst>
                    <a:ext uri="{FF2B5EF4-FFF2-40B4-BE49-F238E27FC236}">
                      <a16:creationId xmlns:a16="http://schemas.microsoft.com/office/drawing/2014/main" id="{6FA0B91A-D561-4411-B37A-D4E7760955BB}"/>
                    </a:ext>
                  </a:extLst>
                </p:cNvPr>
                <p:cNvPicPr/>
                <p:nvPr/>
              </p:nvPicPr>
              <p:blipFill>
                <a:blip r:embed="rId91"/>
                <a:stretch>
                  <a:fillRect/>
                </a:stretch>
              </p:blipFill>
              <p:spPr>
                <a:xfrm>
                  <a:off x="11570682" y="58085"/>
                  <a:ext cx="107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8" name="Freihand 107">
                  <a:extLst>
                    <a:ext uri="{FF2B5EF4-FFF2-40B4-BE49-F238E27FC236}">
                      <a16:creationId xmlns:a16="http://schemas.microsoft.com/office/drawing/2014/main" id="{CB5C3DEF-3D09-438C-8547-B70AD147A797}"/>
                    </a:ext>
                  </a:extLst>
                </p14:cNvPr>
                <p14:cNvContentPartPr/>
                <p14:nvPr/>
              </p14:nvContentPartPr>
              <p14:xfrm>
                <a:off x="11703522" y="16685"/>
                <a:ext cx="55800" cy="100440"/>
              </p14:xfrm>
            </p:contentPart>
          </mc:Choice>
          <mc:Fallback>
            <p:pic>
              <p:nvPicPr>
                <p:cNvPr id="108" name="Freihand 107">
                  <a:extLst>
                    <a:ext uri="{FF2B5EF4-FFF2-40B4-BE49-F238E27FC236}">
                      <a16:creationId xmlns:a16="http://schemas.microsoft.com/office/drawing/2014/main" id="{CB5C3DEF-3D09-438C-8547-B70AD147A797}"/>
                    </a:ext>
                  </a:extLst>
                </p:cNvPr>
                <p:cNvPicPr/>
                <p:nvPr/>
              </p:nvPicPr>
              <p:blipFill>
                <a:blip r:embed="rId93"/>
                <a:stretch>
                  <a:fillRect/>
                </a:stretch>
              </p:blipFill>
              <p:spPr>
                <a:xfrm>
                  <a:off x="11699202" y="12365"/>
                  <a:ext cx="64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9" name="Freihand 108">
                  <a:extLst>
                    <a:ext uri="{FF2B5EF4-FFF2-40B4-BE49-F238E27FC236}">
                      <a16:creationId xmlns:a16="http://schemas.microsoft.com/office/drawing/2014/main" id="{0190BB35-1AB5-4759-9E2E-D88D1C0F64B7}"/>
                    </a:ext>
                  </a:extLst>
                </p14:cNvPr>
                <p14:cNvContentPartPr/>
                <p14:nvPr/>
              </p14:nvContentPartPr>
              <p14:xfrm>
                <a:off x="11770122" y="74285"/>
                <a:ext cx="76320" cy="36360"/>
              </p14:xfrm>
            </p:contentPart>
          </mc:Choice>
          <mc:Fallback>
            <p:pic>
              <p:nvPicPr>
                <p:cNvPr id="109" name="Freihand 108">
                  <a:extLst>
                    <a:ext uri="{FF2B5EF4-FFF2-40B4-BE49-F238E27FC236}">
                      <a16:creationId xmlns:a16="http://schemas.microsoft.com/office/drawing/2014/main" id="{0190BB35-1AB5-4759-9E2E-D88D1C0F64B7}"/>
                    </a:ext>
                  </a:extLst>
                </p:cNvPr>
                <p:cNvPicPr/>
                <p:nvPr/>
              </p:nvPicPr>
              <p:blipFill>
                <a:blip r:embed="rId95"/>
                <a:stretch>
                  <a:fillRect/>
                </a:stretch>
              </p:blipFill>
              <p:spPr>
                <a:xfrm>
                  <a:off x="11765802" y="69965"/>
                  <a:ext cx="84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0" name="Freihand 109">
                  <a:extLst>
                    <a:ext uri="{FF2B5EF4-FFF2-40B4-BE49-F238E27FC236}">
                      <a16:creationId xmlns:a16="http://schemas.microsoft.com/office/drawing/2014/main" id="{1C81627E-A91F-4967-805D-C731F5681BDE}"/>
                    </a:ext>
                  </a:extLst>
                </p14:cNvPr>
                <p14:cNvContentPartPr/>
                <p14:nvPr/>
              </p14:nvContentPartPr>
              <p14:xfrm>
                <a:off x="11794242" y="48365"/>
                <a:ext cx="183240" cy="46080"/>
              </p14:xfrm>
            </p:contentPart>
          </mc:Choice>
          <mc:Fallback>
            <p:pic>
              <p:nvPicPr>
                <p:cNvPr id="110" name="Freihand 109">
                  <a:extLst>
                    <a:ext uri="{FF2B5EF4-FFF2-40B4-BE49-F238E27FC236}">
                      <a16:creationId xmlns:a16="http://schemas.microsoft.com/office/drawing/2014/main" id="{1C81627E-A91F-4967-805D-C731F5681BDE}"/>
                    </a:ext>
                  </a:extLst>
                </p:cNvPr>
                <p:cNvPicPr/>
                <p:nvPr/>
              </p:nvPicPr>
              <p:blipFill>
                <a:blip r:embed="rId97"/>
                <a:stretch>
                  <a:fillRect/>
                </a:stretch>
              </p:blipFill>
              <p:spPr>
                <a:xfrm>
                  <a:off x="11789922" y="44045"/>
                  <a:ext cx="191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1" name="Freihand 110">
                  <a:extLst>
                    <a:ext uri="{FF2B5EF4-FFF2-40B4-BE49-F238E27FC236}">
                      <a16:creationId xmlns:a16="http://schemas.microsoft.com/office/drawing/2014/main" id="{70CD7700-A2B7-4E98-B2B5-8E8AF333215F}"/>
                    </a:ext>
                  </a:extLst>
                </p14:cNvPr>
                <p14:cNvContentPartPr/>
                <p14:nvPr/>
              </p14:nvContentPartPr>
              <p14:xfrm>
                <a:off x="11985762" y="37925"/>
                <a:ext cx="14400" cy="20160"/>
              </p14:xfrm>
            </p:contentPart>
          </mc:Choice>
          <mc:Fallback>
            <p:pic>
              <p:nvPicPr>
                <p:cNvPr id="111" name="Freihand 110">
                  <a:extLst>
                    <a:ext uri="{FF2B5EF4-FFF2-40B4-BE49-F238E27FC236}">
                      <a16:creationId xmlns:a16="http://schemas.microsoft.com/office/drawing/2014/main" id="{70CD7700-A2B7-4E98-B2B5-8E8AF333215F}"/>
                    </a:ext>
                  </a:extLst>
                </p:cNvPr>
                <p:cNvPicPr/>
                <p:nvPr/>
              </p:nvPicPr>
              <p:blipFill>
                <a:blip r:embed="rId99"/>
                <a:stretch>
                  <a:fillRect/>
                </a:stretch>
              </p:blipFill>
              <p:spPr>
                <a:xfrm>
                  <a:off x="11981442" y="33605"/>
                  <a:ext cx="23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2" name="Freihand 111">
                  <a:extLst>
                    <a:ext uri="{FF2B5EF4-FFF2-40B4-BE49-F238E27FC236}">
                      <a16:creationId xmlns:a16="http://schemas.microsoft.com/office/drawing/2014/main" id="{7E48EDAD-EC67-4176-9B2E-F268B6CF96FA}"/>
                    </a:ext>
                  </a:extLst>
                </p14:cNvPr>
                <p14:cNvContentPartPr/>
                <p14:nvPr/>
              </p14:nvContentPartPr>
              <p14:xfrm>
                <a:off x="11985042" y="47645"/>
                <a:ext cx="201960" cy="106920"/>
              </p14:xfrm>
            </p:contentPart>
          </mc:Choice>
          <mc:Fallback>
            <p:pic>
              <p:nvPicPr>
                <p:cNvPr id="112" name="Freihand 111">
                  <a:extLst>
                    <a:ext uri="{FF2B5EF4-FFF2-40B4-BE49-F238E27FC236}">
                      <a16:creationId xmlns:a16="http://schemas.microsoft.com/office/drawing/2014/main" id="{7E48EDAD-EC67-4176-9B2E-F268B6CF96FA}"/>
                    </a:ext>
                  </a:extLst>
                </p:cNvPr>
                <p:cNvPicPr/>
                <p:nvPr/>
              </p:nvPicPr>
              <p:blipFill>
                <a:blip r:embed="rId101"/>
                <a:stretch>
                  <a:fillRect/>
                </a:stretch>
              </p:blipFill>
              <p:spPr>
                <a:xfrm>
                  <a:off x="11980722" y="43325"/>
                  <a:ext cx="210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3" name="Freihand 92">
                  <a:extLst>
                    <a:ext uri="{FF2B5EF4-FFF2-40B4-BE49-F238E27FC236}">
                      <a16:creationId xmlns:a16="http://schemas.microsoft.com/office/drawing/2014/main" id="{25D46288-85C5-49CF-9751-422678D39587}"/>
                    </a:ext>
                  </a:extLst>
                </p14:cNvPr>
                <p14:cNvContentPartPr/>
                <p14:nvPr/>
              </p14:nvContentPartPr>
              <p14:xfrm>
                <a:off x="9871482" y="88325"/>
                <a:ext cx="81720" cy="191880"/>
              </p14:xfrm>
            </p:contentPart>
          </mc:Choice>
          <mc:Fallback>
            <p:pic>
              <p:nvPicPr>
                <p:cNvPr id="93" name="Freihand 92">
                  <a:extLst>
                    <a:ext uri="{FF2B5EF4-FFF2-40B4-BE49-F238E27FC236}">
                      <a16:creationId xmlns:a16="http://schemas.microsoft.com/office/drawing/2014/main" id="{25D46288-85C5-49CF-9751-422678D39587}"/>
                    </a:ext>
                  </a:extLst>
                </p:cNvPr>
                <p:cNvPicPr/>
                <p:nvPr/>
              </p:nvPicPr>
              <p:blipFill>
                <a:blip r:embed="rId103"/>
                <a:stretch>
                  <a:fillRect/>
                </a:stretch>
              </p:blipFill>
              <p:spPr>
                <a:xfrm>
                  <a:off x="9867162" y="84005"/>
                  <a:ext cx="90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4" name="Freihand 93">
                  <a:extLst>
                    <a:ext uri="{FF2B5EF4-FFF2-40B4-BE49-F238E27FC236}">
                      <a16:creationId xmlns:a16="http://schemas.microsoft.com/office/drawing/2014/main" id="{332654FD-9810-4816-8BE8-5EBF460D6631}"/>
                    </a:ext>
                  </a:extLst>
                </p14:cNvPr>
                <p14:cNvContentPartPr/>
                <p14:nvPr/>
              </p14:nvContentPartPr>
              <p14:xfrm>
                <a:off x="9996762" y="44045"/>
                <a:ext cx="13680" cy="59400"/>
              </p14:xfrm>
            </p:contentPart>
          </mc:Choice>
          <mc:Fallback>
            <p:pic>
              <p:nvPicPr>
                <p:cNvPr id="94" name="Freihand 93">
                  <a:extLst>
                    <a:ext uri="{FF2B5EF4-FFF2-40B4-BE49-F238E27FC236}">
                      <a16:creationId xmlns:a16="http://schemas.microsoft.com/office/drawing/2014/main" id="{332654FD-9810-4816-8BE8-5EBF460D6631}"/>
                    </a:ext>
                  </a:extLst>
                </p:cNvPr>
                <p:cNvPicPr/>
                <p:nvPr/>
              </p:nvPicPr>
              <p:blipFill>
                <a:blip r:embed="rId105"/>
                <a:stretch>
                  <a:fillRect/>
                </a:stretch>
              </p:blipFill>
              <p:spPr>
                <a:xfrm>
                  <a:off x="9992442" y="39725"/>
                  <a:ext cx="22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5" name="Freihand 94">
                  <a:extLst>
                    <a:ext uri="{FF2B5EF4-FFF2-40B4-BE49-F238E27FC236}">
                      <a16:creationId xmlns:a16="http://schemas.microsoft.com/office/drawing/2014/main" id="{31D5A8E8-0DA0-4260-A541-E75BE85DA671}"/>
                    </a:ext>
                  </a:extLst>
                </p14:cNvPr>
                <p14:cNvContentPartPr/>
                <p14:nvPr/>
              </p14:nvContentPartPr>
              <p14:xfrm>
                <a:off x="10060482" y="60965"/>
                <a:ext cx="77400" cy="144360"/>
              </p14:xfrm>
            </p:contentPart>
          </mc:Choice>
          <mc:Fallback>
            <p:pic>
              <p:nvPicPr>
                <p:cNvPr id="95" name="Freihand 94">
                  <a:extLst>
                    <a:ext uri="{FF2B5EF4-FFF2-40B4-BE49-F238E27FC236}">
                      <a16:creationId xmlns:a16="http://schemas.microsoft.com/office/drawing/2014/main" id="{31D5A8E8-0DA0-4260-A541-E75BE85DA671}"/>
                    </a:ext>
                  </a:extLst>
                </p:cNvPr>
                <p:cNvPicPr/>
                <p:nvPr/>
              </p:nvPicPr>
              <p:blipFill>
                <a:blip r:embed="rId107"/>
                <a:stretch>
                  <a:fillRect/>
                </a:stretch>
              </p:blipFill>
              <p:spPr>
                <a:xfrm>
                  <a:off x="10056162" y="56645"/>
                  <a:ext cx="86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6" name="Freihand 95">
                  <a:extLst>
                    <a:ext uri="{FF2B5EF4-FFF2-40B4-BE49-F238E27FC236}">
                      <a16:creationId xmlns:a16="http://schemas.microsoft.com/office/drawing/2014/main" id="{018FD1C3-8A9C-4ADA-BA07-C4B4F00E2350}"/>
                    </a:ext>
                  </a:extLst>
                </p14:cNvPr>
                <p14:cNvContentPartPr/>
                <p14:nvPr/>
              </p14:nvContentPartPr>
              <p14:xfrm>
                <a:off x="10138242" y="104525"/>
                <a:ext cx="48240" cy="95760"/>
              </p14:xfrm>
            </p:contentPart>
          </mc:Choice>
          <mc:Fallback>
            <p:pic>
              <p:nvPicPr>
                <p:cNvPr id="96" name="Freihand 95">
                  <a:extLst>
                    <a:ext uri="{FF2B5EF4-FFF2-40B4-BE49-F238E27FC236}">
                      <a16:creationId xmlns:a16="http://schemas.microsoft.com/office/drawing/2014/main" id="{018FD1C3-8A9C-4ADA-BA07-C4B4F00E2350}"/>
                    </a:ext>
                  </a:extLst>
                </p:cNvPr>
                <p:cNvPicPr/>
                <p:nvPr/>
              </p:nvPicPr>
              <p:blipFill>
                <a:blip r:embed="rId109"/>
                <a:stretch>
                  <a:fillRect/>
                </a:stretch>
              </p:blipFill>
              <p:spPr>
                <a:xfrm>
                  <a:off x="10133922" y="100205"/>
                  <a:ext cx="56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7" name="Freihand 96">
                  <a:extLst>
                    <a:ext uri="{FF2B5EF4-FFF2-40B4-BE49-F238E27FC236}">
                      <a16:creationId xmlns:a16="http://schemas.microsoft.com/office/drawing/2014/main" id="{79D66D37-3EE1-450D-9356-1A9AAE16820E}"/>
                    </a:ext>
                  </a:extLst>
                </p14:cNvPr>
                <p14:cNvContentPartPr/>
                <p14:nvPr/>
              </p14:nvContentPartPr>
              <p14:xfrm>
                <a:off x="10138242" y="60965"/>
                <a:ext cx="110160" cy="111240"/>
              </p14:xfrm>
            </p:contentPart>
          </mc:Choice>
          <mc:Fallback>
            <p:pic>
              <p:nvPicPr>
                <p:cNvPr id="97" name="Freihand 96">
                  <a:extLst>
                    <a:ext uri="{FF2B5EF4-FFF2-40B4-BE49-F238E27FC236}">
                      <a16:creationId xmlns:a16="http://schemas.microsoft.com/office/drawing/2014/main" id="{79D66D37-3EE1-450D-9356-1A9AAE16820E}"/>
                    </a:ext>
                  </a:extLst>
                </p:cNvPr>
                <p:cNvPicPr/>
                <p:nvPr/>
              </p:nvPicPr>
              <p:blipFill>
                <a:blip r:embed="rId111"/>
                <a:stretch>
                  <a:fillRect/>
                </a:stretch>
              </p:blipFill>
              <p:spPr>
                <a:xfrm>
                  <a:off x="10133922" y="56645"/>
                  <a:ext cx="118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8" name="Freihand 97">
                  <a:extLst>
                    <a:ext uri="{FF2B5EF4-FFF2-40B4-BE49-F238E27FC236}">
                      <a16:creationId xmlns:a16="http://schemas.microsoft.com/office/drawing/2014/main" id="{D3890857-D4D1-4436-B65B-EDA763751C22}"/>
                    </a:ext>
                  </a:extLst>
                </p14:cNvPr>
                <p14:cNvContentPartPr/>
                <p14:nvPr/>
              </p14:nvContentPartPr>
              <p14:xfrm>
                <a:off x="10316442" y="95885"/>
                <a:ext cx="79560" cy="77760"/>
              </p14:xfrm>
            </p:contentPart>
          </mc:Choice>
          <mc:Fallback>
            <p:pic>
              <p:nvPicPr>
                <p:cNvPr id="98" name="Freihand 97">
                  <a:extLst>
                    <a:ext uri="{FF2B5EF4-FFF2-40B4-BE49-F238E27FC236}">
                      <a16:creationId xmlns:a16="http://schemas.microsoft.com/office/drawing/2014/main" id="{D3890857-D4D1-4436-B65B-EDA763751C22}"/>
                    </a:ext>
                  </a:extLst>
                </p:cNvPr>
                <p:cNvPicPr/>
                <p:nvPr/>
              </p:nvPicPr>
              <p:blipFill>
                <a:blip r:embed="rId113"/>
                <a:stretch>
                  <a:fillRect/>
                </a:stretch>
              </p:blipFill>
              <p:spPr>
                <a:xfrm>
                  <a:off x="10312122" y="91565"/>
                  <a:ext cx="88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9" name="Freihand 98">
                  <a:extLst>
                    <a:ext uri="{FF2B5EF4-FFF2-40B4-BE49-F238E27FC236}">
                      <a16:creationId xmlns:a16="http://schemas.microsoft.com/office/drawing/2014/main" id="{D20AFD4E-C9A0-4D07-BD1E-06B48694A020}"/>
                    </a:ext>
                  </a:extLst>
                </p14:cNvPr>
                <p14:cNvContentPartPr/>
                <p14:nvPr/>
              </p14:nvContentPartPr>
              <p14:xfrm>
                <a:off x="10429122" y="93005"/>
                <a:ext cx="69480" cy="64800"/>
              </p14:xfrm>
            </p:contentPart>
          </mc:Choice>
          <mc:Fallback>
            <p:pic>
              <p:nvPicPr>
                <p:cNvPr id="99" name="Freihand 98">
                  <a:extLst>
                    <a:ext uri="{FF2B5EF4-FFF2-40B4-BE49-F238E27FC236}">
                      <a16:creationId xmlns:a16="http://schemas.microsoft.com/office/drawing/2014/main" id="{D20AFD4E-C9A0-4D07-BD1E-06B48694A020}"/>
                    </a:ext>
                  </a:extLst>
                </p:cNvPr>
                <p:cNvPicPr/>
                <p:nvPr/>
              </p:nvPicPr>
              <p:blipFill>
                <a:blip r:embed="rId115"/>
                <a:stretch>
                  <a:fillRect/>
                </a:stretch>
              </p:blipFill>
              <p:spPr>
                <a:xfrm>
                  <a:off x="10424802" y="88685"/>
                  <a:ext cx="78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0" name="Freihand 99">
                  <a:extLst>
                    <a:ext uri="{FF2B5EF4-FFF2-40B4-BE49-F238E27FC236}">
                      <a16:creationId xmlns:a16="http://schemas.microsoft.com/office/drawing/2014/main" id="{4215DC7F-54E8-4839-92A5-59272E69C42C}"/>
                    </a:ext>
                  </a:extLst>
                </p14:cNvPr>
                <p14:cNvContentPartPr/>
                <p14:nvPr/>
              </p14:nvContentPartPr>
              <p14:xfrm>
                <a:off x="10572762" y="122525"/>
                <a:ext cx="156960" cy="7200"/>
              </p14:xfrm>
            </p:contentPart>
          </mc:Choice>
          <mc:Fallback>
            <p:pic>
              <p:nvPicPr>
                <p:cNvPr id="100" name="Freihand 99">
                  <a:extLst>
                    <a:ext uri="{FF2B5EF4-FFF2-40B4-BE49-F238E27FC236}">
                      <a16:creationId xmlns:a16="http://schemas.microsoft.com/office/drawing/2014/main" id="{4215DC7F-54E8-4839-92A5-59272E69C42C}"/>
                    </a:ext>
                  </a:extLst>
                </p:cNvPr>
                <p:cNvPicPr/>
                <p:nvPr/>
              </p:nvPicPr>
              <p:blipFill>
                <a:blip r:embed="rId117"/>
                <a:stretch>
                  <a:fillRect/>
                </a:stretch>
              </p:blipFill>
              <p:spPr>
                <a:xfrm>
                  <a:off x="10568442" y="118205"/>
                  <a:ext cx="165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1" name="Freihand 100">
                  <a:extLst>
                    <a:ext uri="{FF2B5EF4-FFF2-40B4-BE49-F238E27FC236}">
                      <a16:creationId xmlns:a16="http://schemas.microsoft.com/office/drawing/2014/main" id="{A88C22A8-4366-4978-9325-6525057EB83B}"/>
                    </a:ext>
                  </a:extLst>
                </p14:cNvPr>
                <p14:cNvContentPartPr/>
                <p14:nvPr/>
              </p14:nvContentPartPr>
              <p14:xfrm>
                <a:off x="10592562" y="152045"/>
                <a:ext cx="103680" cy="4320"/>
              </p14:xfrm>
            </p:contentPart>
          </mc:Choice>
          <mc:Fallback>
            <p:pic>
              <p:nvPicPr>
                <p:cNvPr id="101" name="Freihand 100">
                  <a:extLst>
                    <a:ext uri="{FF2B5EF4-FFF2-40B4-BE49-F238E27FC236}">
                      <a16:creationId xmlns:a16="http://schemas.microsoft.com/office/drawing/2014/main" id="{A88C22A8-4366-4978-9325-6525057EB83B}"/>
                    </a:ext>
                  </a:extLst>
                </p:cNvPr>
                <p:cNvPicPr/>
                <p:nvPr/>
              </p:nvPicPr>
              <p:blipFill>
                <a:blip r:embed="rId119"/>
                <a:stretch>
                  <a:fillRect/>
                </a:stretch>
              </p:blipFill>
              <p:spPr>
                <a:xfrm>
                  <a:off x="10588242" y="147725"/>
                  <a:ext cx="112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2" name="Freihand 101">
                  <a:extLst>
                    <a:ext uri="{FF2B5EF4-FFF2-40B4-BE49-F238E27FC236}">
                      <a16:creationId xmlns:a16="http://schemas.microsoft.com/office/drawing/2014/main" id="{E12FA119-0F84-455B-A575-DAD260282162}"/>
                    </a:ext>
                  </a:extLst>
                </p14:cNvPr>
                <p14:cNvContentPartPr/>
                <p14:nvPr/>
              </p14:nvContentPartPr>
              <p14:xfrm>
                <a:off x="10740162" y="90485"/>
                <a:ext cx="57240" cy="67680"/>
              </p14:xfrm>
            </p:contentPart>
          </mc:Choice>
          <mc:Fallback>
            <p:pic>
              <p:nvPicPr>
                <p:cNvPr id="102" name="Freihand 101">
                  <a:extLst>
                    <a:ext uri="{FF2B5EF4-FFF2-40B4-BE49-F238E27FC236}">
                      <a16:creationId xmlns:a16="http://schemas.microsoft.com/office/drawing/2014/main" id="{E12FA119-0F84-455B-A575-DAD260282162}"/>
                    </a:ext>
                  </a:extLst>
                </p:cNvPr>
                <p:cNvPicPr/>
                <p:nvPr/>
              </p:nvPicPr>
              <p:blipFill>
                <a:blip r:embed="rId121"/>
                <a:stretch>
                  <a:fillRect/>
                </a:stretch>
              </p:blipFill>
              <p:spPr>
                <a:xfrm>
                  <a:off x="10735842" y="86165"/>
                  <a:ext cx="65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 name="Freihand 102">
                  <a:extLst>
                    <a:ext uri="{FF2B5EF4-FFF2-40B4-BE49-F238E27FC236}">
                      <a16:creationId xmlns:a16="http://schemas.microsoft.com/office/drawing/2014/main" id="{E37F6C8F-3661-46BF-A4D7-9019B1BFC879}"/>
                    </a:ext>
                  </a:extLst>
                </p14:cNvPr>
                <p14:cNvContentPartPr/>
                <p14:nvPr/>
              </p14:nvContentPartPr>
              <p14:xfrm>
                <a:off x="10883442" y="94805"/>
                <a:ext cx="161640" cy="34560"/>
              </p14:xfrm>
            </p:contentPart>
          </mc:Choice>
          <mc:Fallback>
            <p:pic>
              <p:nvPicPr>
                <p:cNvPr id="103" name="Freihand 102">
                  <a:extLst>
                    <a:ext uri="{FF2B5EF4-FFF2-40B4-BE49-F238E27FC236}">
                      <a16:creationId xmlns:a16="http://schemas.microsoft.com/office/drawing/2014/main" id="{E37F6C8F-3661-46BF-A4D7-9019B1BFC879}"/>
                    </a:ext>
                  </a:extLst>
                </p:cNvPr>
                <p:cNvPicPr/>
                <p:nvPr/>
              </p:nvPicPr>
              <p:blipFill>
                <a:blip r:embed="rId123"/>
                <a:stretch>
                  <a:fillRect/>
                </a:stretch>
              </p:blipFill>
              <p:spPr>
                <a:xfrm>
                  <a:off x="10879122" y="90485"/>
                  <a:ext cx="170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4" name="Freihand 103">
                  <a:extLst>
                    <a:ext uri="{FF2B5EF4-FFF2-40B4-BE49-F238E27FC236}">
                      <a16:creationId xmlns:a16="http://schemas.microsoft.com/office/drawing/2014/main" id="{F8A5515B-12A7-4C76-A59A-5DBB91323692}"/>
                    </a:ext>
                  </a:extLst>
                </p14:cNvPr>
                <p14:cNvContentPartPr/>
                <p14:nvPr/>
              </p14:nvContentPartPr>
              <p14:xfrm>
                <a:off x="11088642" y="91205"/>
                <a:ext cx="88200" cy="26640"/>
              </p14:xfrm>
            </p:contentPart>
          </mc:Choice>
          <mc:Fallback>
            <p:pic>
              <p:nvPicPr>
                <p:cNvPr id="104" name="Freihand 103">
                  <a:extLst>
                    <a:ext uri="{FF2B5EF4-FFF2-40B4-BE49-F238E27FC236}">
                      <a16:creationId xmlns:a16="http://schemas.microsoft.com/office/drawing/2014/main" id="{F8A5515B-12A7-4C76-A59A-5DBB91323692}"/>
                    </a:ext>
                  </a:extLst>
                </p:cNvPr>
                <p:cNvPicPr/>
                <p:nvPr/>
              </p:nvPicPr>
              <p:blipFill>
                <a:blip r:embed="rId125"/>
                <a:stretch>
                  <a:fillRect/>
                </a:stretch>
              </p:blipFill>
              <p:spPr>
                <a:xfrm>
                  <a:off x="11084322" y="86885"/>
                  <a:ext cx="968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5" name="Freihand 104">
                  <a:extLst>
                    <a:ext uri="{FF2B5EF4-FFF2-40B4-BE49-F238E27FC236}">
                      <a16:creationId xmlns:a16="http://schemas.microsoft.com/office/drawing/2014/main" id="{D410C849-F197-4E8D-B716-94FF2C8FD4D5}"/>
                    </a:ext>
                  </a:extLst>
                </p14:cNvPr>
                <p14:cNvContentPartPr/>
                <p14:nvPr/>
              </p14:nvContentPartPr>
              <p14:xfrm>
                <a:off x="11252442" y="42605"/>
                <a:ext cx="55800" cy="87120"/>
              </p14:xfrm>
            </p:contentPart>
          </mc:Choice>
          <mc:Fallback>
            <p:pic>
              <p:nvPicPr>
                <p:cNvPr id="105" name="Freihand 104">
                  <a:extLst>
                    <a:ext uri="{FF2B5EF4-FFF2-40B4-BE49-F238E27FC236}">
                      <a16:creationId xmlns:a16="http://schemas.microsoft.com/office/drawing/2014/main" id="{D410C849-F197-4E8D-B716-94FF2C8FD4D5}"/>
                    </a:ext>
                  </a:extLst>
                </p:cNvPr>
                <p:cNvPicPr/>
                <p:nvPr/>
              </p:nvPicPr>
              <p:blipFill>
                <a:blip r:embed="rId127"/>
                <a:stretch>
                  <a:fillRect/>
                </a:stretch>
              </p:blipFill>
              <p:spPr>
                <a:xfrm>
                  <a:off x="11248122" y="38285"/>
                  <a:ext cx="64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6" name="Freihand 105">
                  <a:extLst>
                    <a:ext uri="{FF2B5EF4-FFF2-40B4-BE49-F238E27FC236}">
                      <a16:creationId xmlns:a16="http://schemas.microsoft.com/office/drawing/2014/main" id="{DDF2787F-A80C-4988-A468-B686100DFBC4}"/>
                    </a:ext>
                  </a:extLst>
                </p14:cNvPr>
                <p14:cNvContentPartPr/>
                <p14:nvPr/>
              </p14:nvContentPartPr>
              <p14:xfrm>
                <a:off x="11312562" y="93725"/>
                <a:ext cx="92520" cy="10440"/>
              </p14:xfrm>
            </p:contentPart>
          </mc:Choice>
          <mc:Fallback>
            <p:pic>
              <p:nvPicPr>
                <p:cNvPr id="106" name="Freihand 105">
                  <a:extLst>
                    <a:ext uri="{FF2B5EF4-FFF2-40B4-BE49-F238E27FC236}">
                      <a16:creationId xmlns:a16="http://schemas.microsoft.com/office/drawing/2014/main" id="{DDF2787F-A80C-4988-A468-B686100DFBC4}"/>
                    </a:ext>
                  </a:extLst>
                </p:cNvPr>
                <p:cNvPicPr/>
                <p:nvPr/>
              </p:nvPicPr>
              <p:blipFill>
                <a:blip r:embed="rId129"/>
                <a:stretch>
                  <a:fillRect/>
                </a:stretch>
              </p:blipFill>
              <p:spPr>
                <a:xfrm>
                  <a:off x="11308242" y="89405"/>
                  <a:ext cx="101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5" name="Freihand 114">
                  <a:extLst>
                    <a:ext uri="{FF2B5EF4-FFF2-40B4-BE49-F238E27FC236}">
                      <a16:creationId xmlns:a16="http://schemas.microsoft.com/office/drawing/2014/main" id="{5AD9B013-E747-47AC-BD4C-90EBE4E26AD4}"/>
                    </a:ext>
                  </a:extLst>
                </p14:cNvPr>
                <p14:cNvContentPartPr/>
                <p14:nvPr/>
              </p14:nvContentPartPr>
              <p14:xfrm>
                <a:off x="9876162" y="326645"/>
                <a:ext cx="86400" cy="144360"/>
              </p14:xfrm>
            </p:contentPart>
          </mc:Choice>
          <mc:Fallback>
            <p:pic>
              <p:nvPicPr>
                <p:cNvPr id="115" name="Freihand 114">
                  <a:extLst>
                    <a:ext uri="{FF2B5EF4-FFF2-40B4-BE49-F238E27FC236}">
                      <a16:creationId xmlns:a16="http://schemas.microsoft.com/office/drawing/2014/main" id="{5AD9B013-E747-47AC-BD4C-90EBE4E26AD4}"/>
                    </a:ext>
                  </a:extLst>
                </p:cNvPr>
                <p:cNvPicPr/>
                <p:nvPr/>
              </p:nvPicPr>
              <p:blipFill>
                <a:blip r:embed="rId131"/>
                <a:stretch>
                  <a:fillRect/>
                </a:stretch>
              </p:blipFill>
              <p:spPr>
                <a:xfrm>
                  <a:off x="9871842" y="322325"/>
                  <a:ext cx="95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6" name="Freihand 115">
                  <a:extLst>
                    <a:ext uri="{FF2B5EF4-FFF2-40B4-BE49-F238E27FC236}">
                      <a16:creationId xmlns:a16="http://schemas.microsoft.com/office/drawing/2014/main" id="{31A26491-AC26-4CF4-B425-BA20F942F928}"/>
                    </a:ext>
                  </a:extLst>
                </p14:cNvPr>
                <p14:cNvContentPartPr/>
                <p14:nvPr/>
              </p14:nvContentPartPr>
              <p14:xfrm>
                <a:off x="9980202" y="265085"/>
                <a:ext cx="50760" cy="53280"/>
              </p14:xfrm>
            </p:contentPart>
          </mc:Choice>
          <mc:Fallback>
            <p:pic>
              <p:nvPicPr>
                <p:cNvPr id="116" name="Freihand 115">
                  <a:extLst>
                    <a:ext uri="{FF2B5EF4-FFF2-40B4-BE49-F238E27FC236}">
                      <a16:creationId xmlns:a16="http://schemas.microsoft.com/office/drawing/2014/main" id="{31A26491-AC26-4CF4-B425-BA20F942F928}"/>
                    </a:ext>
                  </a:extLst>
                </p:cNvPr>
                <p:cNvPicPr/>
                <p:nvPr/>
              </p:nvPicPr>
              <p:blipFill>
                <a:blip r:embed="rId133"/>
                <a:stretch>
                  <a:fillRect/>
                </a:stretch>
              </p:blipFill>
              <p:spPr>
                <a:xfrm>
                  <a:off x="9975882" y="260765"/>
                  <a:ext cx="59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8" name="Freihand 117">
                  <a:extLst>
                    <a:ext uri="{FF2B5EF4-FFF2-40B4-BE49-F238E27FC236}">
                      <a16:creationId xmlns:a16="http://schemas.microsoft.com/office/drawing/2014/main" id="{49626BA6-8609-4794-AC18-32E7747FD872}"/>
                    </a:ext>
                  </a:extLst>
                </p14:cNvPr>
                <p14:cNvContentPartPr/>
                <p14:nvPr/>
              </p14:nvContentPartPr>
              <p14:xfrm>
                <a:off x="9987042" y="244205"/>
                <a:ext cx="48960" cy="83520"/>
              </p14:xfrm>
            </p:contentPart>
          </mc:Choice>
          <mc:Fallback>
            <p:pic>
              <p:nvPicPr>
                <p:cNvPr id="118" name="Freihand 117">
                  <a:extLst>
                    <a:ext uri="{FF2B5EF4-FFF2-40B4-BE49-F238E27FC236}">
                      <a16:creationId xmlns:a16="http://schemas.microsoft.com/office/drawing/2014/main" id="{49626BA6-8609-4794-AC18-32E7747FD872}"/>
                    </a:ext>
                  </a:extLst>
                </p:cNvPr>
                <p:cNvPicPr/>
                <p:nvPr/>
              </p:nvPicPr>
              <p:blipFill>
                <a:blip r:embed="rId135"/>
                <a:stretch>
                  <a:fillRect/>
                </a:stretch>
              </p:blipFill>
              <p:spPr>
                <a:xfrm>
                  <a:off x="9982722" y="239885"/>
                  <a:ext cx="57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0" name="Freihand 119">
                  <a:extLst>
                    <a:ext uri="{FF2B5EF4-FFF2-40B4-BE49-F238E27FC236}">
                      <a16:creationId xmlns:a16="http://schemas.microsoft.com/office/drawing/2014/main" id="{0350A6A6-1C88-4C58-99B9-93EE6AF6B451}"/>
                    </a:ext>
                  </a:extLst>
                </p14:cNvPr>
                <p14:cNvContentPartPr/>
                <p14:nvPr/>
              </p14:nvContentPartPr>
              <p14:xfrm>
                <a:off x="9876522" y="335285"/>
                <a:ext cx="72720" cy="216720"/>
              </p14:xfrm>
            </p:contentPart>
          </mc:Choice>
          <mc:Fallback>
            <p:pic>
              <p:nvPicPr>
                <p:cNvPr id="120" name="Freihand 119">
                  <a:extLst>
                    <a:ext uri="{FF2B5EF4-FFF2-40B4-BE49-F238E27FC236}">
                      <a16:creationId xmlns:a16="http://schemas.microsoft.com/office/drawing/2014/main" id="{0350A6A6-1C88-4C58-99B9-93EE6AF6B451}"/>
                    </a:ext>
                  </a:extLst>
                </p:cNvPr>
                <p:cNvPicPr/>
                <p:nvPr/>
              </p:nvPicPr>
              <p:blipFill>
                <a:blip r:embed="rId137"/>
                <a:stretch>
                  <a:fillRect/>
                </a:stretch>
              </p:blipFill>
              <p:spPr>
                <a:xfrm>
                  <a:off x="9872202" y="330965"/>
                  <a:ext cx="81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1" name="Freihand 120">
                  <a:extLst>
                    <a:ext uri="{FF2B5EF4-FFF2-40B4-BE49-F238E27FC236}">
                      <a16:creationId xmlns:a16="http://schemas.microsoft.com/office/drawing/2014/main" id="{3376026D-02ED-40CA-88E2-461B3D414925}"/>
                    </a:ext>
                  </a:extLst>
                </p14:cNvPr>
                <p14:cNvContentPartPr/>
                <p14:nvPr/>
              </p14:nvContentPartPr>
              <p14:xfrm>
                <a:off x="9992802" y="242045"/>
                <a:ext cx="34920" cy="90720"/>
              </p14:xfrm>
            </p:contentPart>
          </mc:Choice>
          <mc:Fallback>
            <p:pic>
              <p:nvPicPr>
                <p:cNvPr id="121" name="Freihand 120">
                  <a:extLst>
                    <a:ext uri="{FF2B5EF4-FFF2-40B4-BE49-F238E27FC236}">
                      <a16:creationId xmlns:a16="http://schemas.microsoft.com/office/drawing/2014/main" id="{3376026D-02ED-40CA-88E2-461B3D414925}"/>
                    </a:ext>
                  </a:extLst>
                </p:cNvPr>
                <p:cNvPicPr/>
                <p:nvPr/>
              </p:nvPicPr>
              <p:blipFill>
                <a:blip r:embed="rId139"/>
                <a:stretch>
                  <a:fillRect/>
                </a:stretch>
              </p:blipFill>
              <p:spPr>
                <a:xfrm>
                  <a:off x="9988482" y="237725"/>
                  <a:ext cx="43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2" name="Freihand 121">
                  <a:extLst>
                    <a:ext uri="{FF2B5EF4-FFF2-40B4-BE49-F238E27FC236}">
                      <a16:creationId xmlns:a16="http://schemas.microsoft.com/office/drawing/2014/main" id="{AB092344-95A8-4CA6-9CA6-A7E55D044C05}"/>
                    </a:ext>
                  </a:extLst>
                </p14:cNvPr>
                <p14:cNvContentPartPr/>
                <p14:nvPr/>
              </p14:nvContentPartPr>
              <p14:xfrm>
                <a:off x="10078842" y="290285"/>
                <a:ext cx="46800" cy="133200"/>
              </p14:xfrm>
            </p:contentPart>
          </mc:Choice>
          <mc:Fallback>
            <p:pic>
              <p:nvPicPr>
                <p:cNvPr id="122" name="Freihand 121">
                  <a:extLst>
                    <a:ext uri="{FF2B5EF4-FFF2-40B4-BE49-F238E27FC236}">
                      <a16:creationId xmlns:a16="http://schemas.microsoft.com/office/drawing/2014/main" id="{AB092344-95A8-4CA6-9CA6-A7E55D044C05}"/>
                    </a:ext>
                  </a:extLst>
                </p:cNvPr>
                <p:cNvPicPr/>
                <p:nvPr/>
              </p:nvPicPr>
              <p:blipFill>
                <a:blip r:embed="rId141"/>
                <a:stretch>
                  <a:fillRect/>
                </a:stretch>
              </p:blipFill>
              <p:spPr>
                <a:xfrm>
                  <a:off x="10074522" y="285965"/>
                  <a:ext cx="55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3" name="Freihand 122">
                  <a:extLst>
                    <a:ext uri="{FF2B5EF4-FFF2-40B4-BE49-F238E27FC236}">
                      <a16:creationId xmlns:a16="http://schemas.microsoft.com/office/drawing/2014/main" id="{605D7212-6355-4FE3-9F32-38CE65440D42}"/>
                    </a:ext>
                  </a:extLst>
                </p14:cNvPr>
                <p14:cNvContentPartPr/>
                <p14:nvPr/>
              </p14:nvContentPartPr>
              <p14:xfrm>
                <a:off x="10127082" y="301445"/>
                <a:ext cx="63720" cy="108360"/>
              </p14:xfrm>
            </p:contentPart>
          </mc:Choice>
          <mc:Fallback>
            <p:pic>
              <p:nvPicPr>
                <p:cNvPr id="123" name="Freihand 122">
                  <a:extLst>
                    <a:ext uri="{FF2B5EF4-FFF2-40B4-BE49-F238E27FC236}">
                      <a16:creationId xmlns:a16="http://schemas.microsoft.com/office/drawing/2014/main" id="{605D7212-6355-4FE3-9F32-38CE65440D42}"/>
                    </a:ext>
                  </a:extLst>
                </p:cNvPr>
                <p:cNvPicPr/>
                <p:nvPr/>
              </p:nvPicPr>
              <p:blipFill>
                <a:blip r:embed="rId143"/>
                <a:stretch>
                  <a:fillRect/>
                </a:stretch>
              </p:blipFill>
              <p:spPr>
                <a:xfrm>
                  <a:off x="10122762" y="297125"/>
                  <a:ext cx="72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Freihand 123">
                  <a:extLst>
                    <a:ext uri="{FF2B5EF4-FFF2-40B4-BE49-F238E27FC236}">
                      <a16:creationId xmlns:a16="http://schemas.microsoft.com/office/drawing/2014/main" id="{B6054894-44FE-4592-B846-DBBA300A2C2D}"/>
                    </a:ext>
                  </a:extLst>
                </p14:cNvPr>
                <p14:cNvContentPartPr/>
                <p14:nvPr/>
              </p14:nvContentPartPr>
              <p14:xfrm>
                <a:off x="10145802" y="273725"/>
                <a:ext cx="116640" cy="153000"/>
              </p14:xfrm>
            </p:contentPart>
          </mc:Choice>
          <mc:Fallback>
            <p:pic>
              <p:nvPicPr>
                <p:cNvPr id="124" name="Freihand 123">
                  <a:extLst>
                    <a:ext uri="{FF2B5EF4-FFF2-40B4-BE49-F238E27FC236}">
                      <a16:creationId xmlns:a16="http://schemas.microsoft.com/office/drawing/2014/main" id="{B6054894-44FE-4592-B846-DBBA300A2C2D}"/>
                    </a:ext>
                  </a:extLst>
                </p:cNvPr>
                <p:cNvPicPr/>
                <p:nvPr/>
              </p:nvPicPr>
              <p:blipFill>
                <a:blip r:embed="rId145"/>
                <a:stretch>
                  <a:fillRect/>
                </a:stretch>
              </p:blipFill>
              <p:spPr>
                <a:xfrm>
                  <a:off x="10141482" y="269405"/>
                  <a:ext cx="125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5" name="Freihand 124">
                  <a:extLst>
                    <a:ext uri="{FF2B5EF4-FFF2-40B4-BE49-F238E27FC236}">
                      <a16:creationId xmlns:a16="http://schemas.microsoft.com/office/drawing/2014/main" id="{EC366F36-6282-45EC-ADC0-1E40245D8748}"/>
                    </a:ext>
                  </a:extLst>
                </p14:cNvPr>
                <p14:cNvContentPartPr/>
                <p14:nvPr/>
              </p14:nvContentPartPr>
              <p14:xfrm>
                <a:off x="10323642" y="298565"/>
                <a:ext cx="96840" cy="72720"/>
              </p14:xfrm>
            </p:contentPart>
          </mc:Choice>
          <mc:Fallback>
            <p:pic>
              <p:nvPicPr>
                <p:cNvPr id="125" name="Freihand 124">
                  <a:extLst>
                    <a:ext uri="{FF2B5EF4-FFF2-40B4-BE49-F238E27FC236}">
                      <a16:creationId xmlns:a16="http://schemas.microsoft.com/office/drawing/2014/main" id="{EC366F36-6282-45EC-ADC0-1E40245D8748}"/>
                    </a:ext>
                  </a:extLst>
                </p:cNvPr>
                <p:cNvPicPr/>
                <p:nvPr/>
              </p:nvPicPr>
              <p:blipFill>
                <a:blip r:embed="rId147"/>
                <a:stretch>
                  <a:fillRect/>
                </a:stretch>
              </p:blipFill>
              <p:spPr>
                <a:xfrm>
                  <a:off x="10319322" y="294245"/>
                  <a:ext cx="105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873C8A20-1A21-4CC4-AFCF-BAC89F91606B}"/>
                    </a:ext>
                  </a:extLst>
                </p14:cNvPr>
                <p14:cNvContentPartPr/>
                <p14:nvPr/>
              </p14:nvContentPartPr>
              <p14:xfrm>
                <a:off x="10433802" y="294245"/>
                <a:ext cx="96120" cy="86040"/>
              </p14:xfrm>
            </p:contentPart>
          </mc:Choice>
          <mc:Fallback>
            <p:pic>
              <p:nvPicPr>
                <p:cNvPr id="127" name="Freihand 126">
                  <a:extLst>
                    <a:ext uri="{FF2B5EF4-FFF2-40B4-BE49-F238E27FC236}">
                      <a16:creationId xmlns:a16="http://schemas.microsoft.com/office/drawing/2014/main" id="{873C8A20-1A21-4CC4-AFCF-BAC89F91606B}"/>
                    </a:ext>
                  </a:extLst>
                </p:cNvPr>
                <p:cNvPicPr/>
                <p:nvPr/>
              </p:nvPicPr>
              <p:blipFill>
                <a:blip r:embed="rId149"/>
                <a:stretch>
                  <a:fillRect/>
                </a:stretch>
              </p:blipFill>
              <p:spPr>
                <a:xfrm>
                  <a:off x="10429482" y="289925"/>
                  <a:ext cx="104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Freihand 127">
                  <a:extLst>
                    <a:ext uri="{FF2B5EF4-FFF2-40B4-BE49-F238E27FC236}">
                      <a16:creationId xmlns:a16="http://schemas.microsoft.com/office/drawing/2014/main" id="{69EA5A88-DA25-4015-A70A-09222C1338A3}"/>
                    </a:ext>
                  </a:extLst>
                </p14:cNvPr>
                <p14:cNvContentPartPr/>
                <p14:nvPr/>
              </p14:nvContentPartPr>
              <p14:xfrm>
                <a:off x="10637562" y="314765"/>
                <a:ext cx="130320" cy="4320"/>
              </p14:xfrm>
            </p:contentPart>
          </mc:Choice>
          <mc:Fallback>
            <p:pic>
              <p:nvPicPr>
                <p:cNvPr id="128" name="Freihand 127">
                  <a:extLst>
                    <a:ext uri="{FF2B5EF4-FFF2-40B4-BE49-F238E27FC236}">
                      <a16:creationId xmlns:a16="http://schemas.microsoft.com/office/drawing/2014/main" id="{69EA5A88-DA25-4015-A70A-09222C1338A3}"/>
                    </a:ext>
                  </a:extLst>
                </p:cNvPr>
                <p:cNvPicPr/>
                <p:nvPr/>
              </p:nvPicPr>
              <p:blipFill>
                <a:blip r:embed="rId151"/>
                <a:stretch>
                  <a:fillRect/>
                </a:stretch>
              </p:blipFill>
              <p:spPr>
                <a:xfrm>
                  <a:off x="10633242" y="310445"/>
                  <a:ext cx="138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9" name="Freihand 128">
                  <a:extLst>
                    <a:ext uri="{FF2B5EF4-FFF2-40B4-BE49-F238E27FC236}">
                      <a16:creationId xmlns:a16="http://schemas.microsoft.com/office/drawing/2014/main" id="{3157362E-BF4B-4FB5-ADD3-7D4FBC6F87A4}"/>
                    </a:ext>
                  </a:extLst>
                </p14:cNvPr>
                <p14:cNvContentPartPr/>
                <p14:nvPr/>
              </p14:nvContentPartPr>
              <p14:xfrm>
                <a:off x="10645122" y="341045"/>
                <a:ext cx="101520" cy="6120"/>
              </p14:xfrm>
            </p:contentPart>
          </mc:Choice>
          <mc:Fallback>
            <p:pic>
              <p:nvPicPr>
                <p:cNvPr id="129" name="Freihand 128">
                  <a:extLst>
                    <a:ext uri="{FF2B5EF4-FFF2-40B4-BE49-F238E27FC236}">
                      <a16:creationId xmlns:a16="http://schemas.microsoft.com/office/drawing/2014/main" id="{3157362E-BF4B-4FB5-ADD3-7D4FBC6F87A4}"/>
                    </a:ext>
                  </a:extLst>
                </p:cNvPr>
                <p:cNvPicPr/>
                <p:nvPr/>
              </p:nvPicPr>
              <p:blipFill>
                <a:blip r:embed="rId153"/>
                <a:stretch>
                  <a:fillRect/>
                </a:stretch>
              </p:blipFill>
              <p:spPr>
                <a:xfrm>
                  <a:off x="10640802" y="336725"/>
                  <a:ext cx="110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Freihand 129">
                  <a:extLst>
                    <a:ext uri="{FF2B5EF4-FFF2-40B4-BE49-F238E27FC236}">
                      <a16:creationId xmlns:a16="http://schemas.microsoft.com/office/drawing/2014/main" id="{C2330BAF-F7D0-4454-9DFE-81A5E645A710}"/>
                    </a:ext>
                  </a:extLst>
                </p14:cNvPr>
                <p14:cNvContentPartPr/>
                <p14:nvPr/>
              </p14:nvContentPartPr>
              <p14:xfrm>
                <a:off x="10729362" y="265805"/>
                <a:ext cx="136800" cy="163440"/>
              </p14:xfrm>
            </p:contentPart>
          </mc:Choice>
          <mc:Fallback>
            <p:pic>
              <p:nvPicPr>
                <p:cNvPr id="130" name="Freihand 129">
                  <a:extLst>
                    <a:ext uri="{FF2B5EF4-FFF2-40B4-BE49-F238E27FC236}">
                      <a16:creationId xmlns:a16="http://schemas.microsoft.com/office/drawing/2014/main" id="{C2330BAF-F7D0-4454-9DFE-81A5E645A710}"/>
                    </a:ext>
                  </a:extLst>
                </p:cNvPr>
                <p:cNvPicPr/>
                <p:nvPr/>
              </p:nvPicPr>
              <p:blipFill>
                <a:blip r:embed="rId155"/>
                <a:stretch>
                  <a:fillRect/>
                </a:stretch>
              </p:blipFill>
              <p:spPr>
                <a:xfrm>
                  <a:off x="10725042" y="261485"/>
                  <a:ext cx="145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8" name="Freihand 147">
                  <a:extLst>
                    <a:ext uri="{FF2B5EF4-FFF2-40B4-BE49-F238E27FC236}">
                      <a16:creationId xmlns:a16="http://schemas.microsoft.com/office/drawing/2014/main" id="{91B67F9A-6AB2-4A15-A1AF-16040215893E}"/>
                    </a:ext>
                  </a:extLst>
                </p14:cNvPr>
                <p14:cNvContentPartPr/>
                <p14:nvPr/>
              </p14:nvContentPartPr>
              <p14:xfrm>
                <a:off x="10985682" y="267965"/>
                <a:ext cx="117000" cy="62640"/>
              </p14:xfrm>
            </p:contentPart>
          </mc:Choice>
          <mc:Fallback>
            <p:pic>
              <p:nvPicPr>
                <p:cNvPr id="148" name="Freihand 147">
                  <a:extLst>
                    <a:ext uri="{FF2B5EF4-FFF2-40B4-BE49-F238E27FC236}">
                      <a16:creationId xmlns:a16="http://schemas.microsoft.com/office/drawing/2014/main" id="{91B67F9A-6AB2-4A15-A1AF-16040215893E}"/>
                    </a:ext>
                  </a:extLst>
                </p:cNvPr>
                <p:cNvPicPr/>
                <p:nvPr/>
              </p:nvPicPr>
              <p:blipFill>
                <a:blip r:embed="rId157"/>
                <a:stretch>
                  <a:fillRect/>
                </a:stretch>
              </p:blipFill>
              <p:spPr>
                <a:xfrm>
                  <a:off x="10981362" y="263645"/>
                  <a:ext cx="125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9" name="Freihand 148">
                  <a:extLst>
                    <a:ext uri="{FF2B5EF4-FFF2-40B4-BE49-F238E27FC236}">
                      <a16:creationId xmlns:a16="http://schemas.microsoft.com/office/drawing/2014/main" id="{9030C9C3-E0EC-43A9-B4ED-C2986CA24C19}"/>
                    </a:ext>
                  </a:extLst>
                </p14:cNvPr>
                <p14:cNvContentPartPr/>
                <p14:nvPr/>
              </p14:nvContentPartPr>
              <p14:xfrm>
                <a:off x="11147322" y="252485"/>
                <a:ext cx="129240" cy="37080"/>
              </p14:xfrm>
            </p:contentPart>
          </mc:Choice>
          <mc:Fallback>
            <p:pic>
              <p:nvPicPr>
                <p:cNvPr id="149" name="Freihand 148">
                  <a:extLst>
                    <a:ext uri="{FF2B5EF4-FFF2-40B4-BE49-F238E27FC236}">
                      <a16:creationId xmlns:a16="http://schemas.microsoft.com/office/drawing/2014/main" id="{9030C9C3-E0EC-43A9-B4ED-C2986CA24C19}"/>
                    </a:ext>
                  </a:extLst>
                </p:cNvPr>
                <p:cNvPicPr/>
                <p:nvPr/>
              </p:nvPicPr>
              <p:blipFill>
                <a:blip r:embed="rId159"/>
                <a:stretch>
                  <a:fillRect/>
                </a:stretch>
              </p:blipFill>
              <p:spPr>
                <a:xfrm>
                  <a:off x="11143002" y="248165"/>
                  <a:ext cx="137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0" name="Freihand 149">
                  <a:extLst>
                    <a:ext uri="{FF2B5EF4-FFF2-40B4-BE49-F238E27FC236}">
                      <a16:creationId xmlns:a16="http://schemas.microsoft.com/office/drawing/2014/main" id="{D1171BC3-C512-4E26-A9C2-26E5F4D56534}"/>
                    </a:ext>
                  </a:extLst>
                </p14:cNvPr>
                <p14:cNvContentPartPr/>
                <p14:nvPr/>
              </p14:nvContentPartPr>
              <p14:xfrm>
                <a:off x="11287722" y="178325"/>
                <a:ext cx="171720" cy="105480"/>
              </p14:xfrm>
            </p:contentPart>
          </mc:Choice>
          <mc:Fallback>
            <p:pic>
              <p:nvPicPr>
                <p:cNvPr id="150" name="Freihand 149">
                  <a:extLst>
                    <a:ext uri="{FF2B5EF4-FFF2-40B4-BE49-F238E27FC236}">
                      <a16:creationId xmlns:a16="http://schemas.microsoft.com/office/drawing/2014/main" id="{D1171BC3-C512-4E26-A9C2-26E5F4D56534}"/>
                    </a:ext>
                  </a:extLst>
                </p:cNvPr>
                <p:cNvPicPr/>
                <p:nvPr/>
              </p:nvPicPr>
              <p:blipFill>
                <a:blip r:embed="rId161"/>
                <a:stretch>
                  <a:fillRect/>
                </a:stretch>
              </p:blipFill>
              <p:spPr>
                <a:xfrm>
                  <a:off x="11283402" y="174005"/>
                  <a:ext cx="180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1" name="Freihand 150">
                  <a:extLst>
                    <a:ext uri="{FF2B5EF4-FFF2-40B4-BE49-F238E27FC236}">
                      <a16:creationId xmlns:a16="http://schemas.microsoft.com/office/drawing/2014/main" id="{D8F2B861-78F3-402C-81F7-21C1E5B77E60}"/>
                    </a:ext>
                  </a:extLst>
                </p14:cNvPr>
                <p14:cNvContentPartPr/>
                <p14:nvPr/>
              </p14:nvContentPartPr>
              <p14:xfrm>
                <a:off x="11665362" y="189845"/>
                <a:ext cx="86400" cy="155880"/>
              </p14:xfrm>
            </p:contentPart>
          </mc:Choice>
          <mc:Fallback>
            <p:pic>
              <p:nvPicPr>
                <p:cNvPr id="151" name="Freihand 150">
                  <a:extLst>
                    <a:ext uri="{FF2B5EF4-FFF2-40B4-BE49-F238E27FC236}">
                      <a16:creationId xmlns:a16="http://schemas.microsoft.com/office/drawing/2014/main" id="{D8F2B861-78F3-402C-81F7-21C1E5B77E60}"/>
                    </a:ext>
                  </a:extLst>
                </p:cNvPr>
                <p:cNvPicPr/>
                <p:nvPr/>
              </p:nvPicPr>
              <p:blipFill>
                <a:blip r:embed="rId163"/>
                <a:stretch>
                  <a:fillRect/>
                </a:stretch>
              </p:blipFill>
              <p:spPr>
                <a:xfrm>
                  <a:off x="11661042" y="185525"/>
                  <a:ext cx="95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2" name="Freihand 151">
                  <a:extLst>
                    <a:ext uri="{FF2B5EF4-FFF2-40B4-BE49-F238E27FC236}">
                      <a16:creationId xmlns:a16="http://schemas.microsoft.com/office/drawing/2014/main" id="{5307D9D8-5D71-42B6-8520-10D3ED2FD74A}"/>
                    </a:ext>
                  </a:extLst>
                </p14:cNvPr>
                <p14:cNvContentPartPr/>
                <p14:nvPr/>
              </p14:nvContentPartPr>
              <p14:xfrm>
                <a:off x="11755722" y="229805"/>
                <a:ext cx="62640" cy="59400"/>
              </p14:xfrm>
            </p:contentPart>
          </mc:Choice>
          <mc:Fallback>
            <p:pic>
              <p:nvPicPr>
                <p:cNvPr id="152" name="Freihand 151">
                  <a:extLst>
                    <a:ext uri="{FF2B5EF4-FFF2-40B4-BE49-F238E27FC236}">
                      <a16:creationId xmlns:a16="http://schemas.microsoft.com/office/drawing/2014/main" id="{5307D9D8-5D71-42B6-8520-10D3ED2FD74A}"/>
                    </a:ext>
                  </a:extLst>
                </p:cNvPr>
                <p:cNvPicPr/>
                <p:nvPr/>
              </p:nvPicPr>
              <p:blipFill>
                <a:blip r:embed="rId165"/>
                <a:stretch>
                  <a:fillRect/>
                </a:stretch>
              </p:blipFill>
              <p:spPr>
                <a:xfrm>
                  <a:off x="11751402" y="225485"/>
                  <a:ext cx="71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3" name="Freihand 152">
                  <a:extLst>
                    <a:ext uri="{FF2B5EF4-FFF2-40B4-BE49-F238E27FC236}">
                      <a16:creationId xmlns:a16="http://schemas.microsoft.com/office/drawing/2014/main" id="{64EC06C6-B98A-44A0-9065-624BE1826D50}"/>
                    </a:ext>
                  </a:extLst>
                </p14:cNvPr>
                <p14:cNvContentPartPr/>
                <p14:nvPr/>
              </p14:nvContentPartPr>
              <p14:xfrm>
                <a:off x="11858682" y="159245"/>
                <a:ext cx="73800" cy="100080"/>
              </p14:xfrm>
            </p:contentPart>
          </mc:Choice>
          <mc:Fallback>
            <p:pic>
              <p:nvPicPr>
                <p:cNvPr id="153" name="Freihand 152">
                  <a:extLst>
                    <a:ext uri="{FF2B5EF4-FFF2-40B4-BE49-F238E27FC236}">
                      <a16:creationId xmlns:a16="http://schemas.microsoft.com/office/drawing/2014/main" id="{64EC06C6-B98A-44A0-9065-624BE1826D50}"/>
                    </a:ext>
                  </a:extLst>
                </p:cNvPr>
                <p:cNvPicPr/>
                <p:nvPr/>
              </p:nvPicPr>
              <p:blipFill>
                <a:blip r:embed="rId167"/>
                <a:stretch>
                  <a:fillRect/>
                </a:stretch>
              </p:blipFill>
              <p:spPr>
                <a:xfrm>
                  <a:off x="11854362" y="154925"/>
                  <a:ext cx="82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4" name="Freihand 153">
                  <a:extLst>
                    <a:ext uri="{FF2B5EF4-FFF2-40B4-BE49-F238E27FC236}">
                      <a16:creationId xmlns:a16="http://schemas.microsoft.com/office/drawing/2014/main" id="{EF78CC17-FF1E-427D-8105-6C6565447741}"/>
                    </a:ext>
                  </a:extLst>
                </p14:cNvPr>
                <p14:cNvContentPartPr/>
                <p14:nvPr/>
              </p14:nvContentPartPr>
              <p14:xfrm>
                <a:off x="11947602" y="199205"/>
                <a:ext cx="108720" cy="39960"/>
              </p14:xfrm>
            </p:contentPart>
          </mc:Choice>
          <mc:Fallback>
            <p:pic>
              <p:nvPicPr>
                <p:cNvPr id="154" name="Freihand 153">
                  <a:extLst>
                    <a:ext uri="{FF2B5EF4-FFF2-40B4-BE49-F238E27FC236}">
                      <a16:creationId xmlns:a16="http://schemas.microsoft.com/office/drawing/2014/main" id="{EF78CC17-FF1E-427D-8105-6C6565447741}"/>
                    </a:ext>
                  </a:extLst>
                </p:cNvPr>
                <p:cNvPicPr/>
                <p:nvPr/>
              </p:nvPicPr>
              <p:blipFill>
                <a:blip r:embed="rId169"/>
                <a:stretch>
                  <a:fillRect/>
                </a:stretch>
              </p:blipFill>
              <p:spPr>
                <a:xfrm>
                  <a:off x="11943282" y="194885"/>
                  <a:ext cx="117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5" name="Freihand 154">
                  <a:extLst>
                    <a:ext uri="{FF2B5EF4-FFF2-40B4-BE49-F238E27FC236}">
                      <a16:creationId xmlns:a16="http://schemas.microsoft.com/office/drawing/2014/main" id="{4BFE4666-F92C-4218-90F3-3D2E8CAE8C73}"/>
                    </a:ext>
                  </a:extLst>
                </p14:cNvPr>
                <p14:cNvContentPartPr/>
                <p14:nvPr/>
              </p14:nvContentPartPr>
              <p14:xfrm>
                <a:off x="12096642" y="175805"/>
                <a:ext cx="60480" cy="83160"/>
              </p14:xfrm>
            </p:contentPart>
          </mc:Choice>
          <mc:Fallback>
            <p:pic>
              <p:nvPicPr>
                <p:cNvPr id="155" name="Freihand 154">
                  <a:extLst>
                    <a:ext uri="{FF2B5EF4-FFF2-40B4-BE49-F238E27FC236}">
                      <a16:creationId xmlns:a16="http://schemas.microsoft.com/office/drawing/2014/main" id="{4BFE4666-F92C-4218-90F3-3D2E8CAE8C73}"/>
                    </a:ext>
                  </a:extLst>
                </p:cNvPr>
                <p:cNvPicPr/>
                <p:nvPr/>
              </p:nvPicPr>
              <p:blipFill>
                <a:blip r:embed="rId171"/>
                <a:stretch>
                  <a:fillRect/>
                </a:stretch>
              </p:blipFill>
              <p:spPr>
                <a:xfrm>
                  <a:off x="12092322" y="171485"/>
                  <a:ext cx="6912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262" name="Freihand 261">
                <a:extLst>
                  <a:ext uri="{FF2B5EF4-FFF2-40B4-BE49-F238E27FC236}">
                    <a16:creationId xmlns:a16="http://schemas.microsoft.com/office/drawing/2014/main" id="{FB4B94E5-54DE-484E-99E2-D856F9848330}"/>
                  </a:ext>
                </a:extLst>
              </p14:cNvPr>
              <p14:cNvContentPartPr/>
              <p14:nvPr/>
            </p14:nvContentPartPr>
            <p14:xfrm>
              <a:off x="4828602" y="1913885"/>
              <a:ext cx="2703960" cy="1137960"/>
            </p14:xfrm>
          </p:contentPart>
        </mc:Choice>
        <mc:Fallback>
          <p:pic>
            <p:nvPicPr>
              <p:cNvPr id="262" name="Freihand 261">
                <a:extLst>
                  <a:ext uri="{FF2B5EF4-FFF2-40B4-BE49-F238E27FC236}">
                    <a16:creationId xmlns:a16="http://schemas.microsoft.com/office/drawing/2014/main" id="{FB4B94E5-54DE-484E-99E2-D856F9848330}"/>
                  </a:ext>
                </a:extLst>
              </p:cNvPr>
              <p:cNvPicPr/>
              <p:nvPr/>
            </p:nvPicPr>
            <p:blipFill>
              <a:blip r:embed="rId173"/>
              <a:stretch>
                <a:fillRect/>
              </a:stretch>
            </p:blipFill>
            <p:spPr>
              <a:xfrm>
                <a:off x="4824282" y="1909565"/>
                <a:ext cx="2712600" cy="1146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64" name="Freihand 263">
                <a:extLst>
                  <a:ext uri="{FF2B5EF4-FFF2-40B4-BE49-F238E27FC236}">
                    <a16:creationId xmlns:a16="http://schemas.microsoft.com/office/drawing/2014/main" id="{A1466F19-677E-4BAF-BF9C-CC4E2B0DC25B}"/>
                  </a:ext>
                </a:extLst>
              </p14:cNvPr>
              <p14:cNvContentPartPr/>
              <p14:nvPr/>
            </p14:nvContentPartPr>
            <p14:xfrm>
              <a:off x="644682" y="3311765"/>
              <a:ext cx="3101400" cy="87120"/>
            </p14:xfrm>
          </p:contentPart>
        </mc:Choice>
        <mc:Fallback>
          <p:pic>
            <p:nvPicPr>
              <p:cNvPr id="264" name="Freihand 263">
                <a:extLst>
                  <a:ext uri="{FF2B5EF4-FFF2-40B4-BE49-F238E27FC236}">
                    <a16:creationId xmlns:a16="http://schemas.microsoft.com/office/drawing/2014/main" id="{A1466F19-677E-4BAF-BF9C-CC4E2B0DC25B}"/>
                  </a:ext>
                </a:extLst>
              </p:cNvPr>
              <p:cNvPicPr/>
              <p:nvPr/>
            </p:nvPicPr>
            <p:blipFill>
              <a:blip r:embed="rId175"/>
              <a:stretch>
                <a:fillRect/>
              </a:stretch>
            </p:blipFill>
            <p:spPr>
              <a:xfrm>
                <a:off x="640362" y="3307445"/>
                <a:ext cx="3110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65" name="Freihand 264">
                <a:extLst>
                  <a:ext uri="{FF2B5EF4-FFF2-40B4-BE49-F238E27FC236}">
                    <a16:creationId xmlns:a16="http://schemas.microsoft.com/office/drawing/2014/main" id="{BFAE3F2A-465A-4B76-852C-0D223EAF20D7}"/>
                  </a:ext>
                </a:extLst>
              </p14:cNvPr>
              <p14:cNvContentPartPr/>
              <p14:nvPr/>
            </p14:nvContentPartPr>
            <p14:xfrm>
              <a:off x="4010682" y="3838085"/>
              <a:ext cx="258840" cy="32760"/>
            </p14:xfrm>
          </p:contentPart>
        </mc:Choice>
        <mc:Fallback>
          <p:pic>
            <p:nvPicPr>
              <p:cNvPr id="265" name="Freihand 264">
                <a:extLst>
                  <a:ext uri="{FF2B5EF4-FFF2-40B4-BE49-F238E27FC236}">
                    <a16:creationId xmlns:a16="http://schemas.microsoft.com/office/drawing/2014/main" id="{BFAE3F2A-465A-4B76-852C-0D223EAF20D7}"/>
                  </a:ext>
                </a:extLst>
              </p:cNvPr>
              <p:cNvPicPr/>
              <p:nvPr/>
            </p:nvPicPr>
            <p:blipFill>
              <a:blip r:embed="rId177"/>
              <a:stretch>
                <a:fillRect/>
              </a:stretch>
            </p:blipFill>
            <p:spPr>
              <a:xfrm>
                <a:off x="4006362" y="3833765"/>
                <a:ext cx="267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69" name="Freihand 268">
                <a:extLst>
                  <a:ext uri="{FF2B5EF4-FFF2-40B4-BE49-F238E27FC236}">
                    <a16:creationId xmlns:a16="http://schemas.microsoft.com/office/drawing/2014/main" id="{E583215A-739F-4E71-8EB9-70732FE35DB8}"/>
                  </a:ext>
                </a:extLst>
              </p14:cNvPr>
              <p14:cNvContentPartPr/>
              <p14:nvPr/>
            </p14:nvContentPartPr>
            <p14:xfrm>
              <a:off x="5105802" y="3919445"/>
              <a:ext cx="968040" cy="17280"/>
            </p14:xfrm>
          </p:contentPart>
        </mc:Choice>
        <mc:Fallback>
          <p:pic>
            <p:nvPicPr>
              <p:cNvPr id="269" name="Freihand 268">
                <a:extLst>
                  <a:ext uri="{FF2B5EF4-FFF2-40B4-BE49-F238E27FC236}">
                    <a16:creationId xmlns:a16="http://schemas.microsoft.com/office/drawing/2014/main" id="{E583215A-739F-4E71-8EB9-70732FE35DB8}"/>
                  </a:ext>
                </a:extLst>
              </p:cNvPr>
              <p:cNvPicPr/>
              <p:nvPr/>
            </p:nvPicPr>
            <p:blipFill>
              <a:blip r:embed="rId179"/>
              <a:stretch>
                <a:fillRect/>
              </a:stretch>
            </p:blipFill>
            <p:spPr>
              <a:xfrm>
                <a:off x="5101482" y="3915125"/>
                <a:ext cx="976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35" name="Freihand 334">
                <a:extLst>
                  <a:ext uri="{FF2B5EF4-FFF2-40B4-BE49-F238E27FC236}">
                    <a16:creationId xmlns:a16="http://schemas.microsoft.com/office/drawing/2014/main" id="{A67AA59C-FAFC-46E8-AD8B-CC02BB55E692}"/>
                  </a:ext>
                </a:extLst>
              </p14:cNvPr>
              <p14:cNvContentPartPr/>
              <p14:nvPr/>
            </p14:nvContentPartPr>
            <p14:xfrm>
              <a:off x="559362" y="3059405"/>
              <a:ext cx="3364560" cy="556920"/>
            </p14:xfrm>
          </p:contentPart>
        </mc:Choice>
        <mc:Fallback>
          <p:pic>
            <p:nvPicPr>
              <p:cNvPr id="335" name="Freihand 334">
                <a:extLst>
                  <a:ext uri="{FF2B5EF4-FFF2-40B4-BE49-F238E27FC236}">
                    <a16:creationId xmlns:a16="http://schemas.microsoft.com/office/drawing/2014/main" id="{A67AA59C-FAFC-46E8-AD8B-CC02BB55E692}"/>
                  </a:ext>
                </a:extLst>
              </p:cNvPr>
              <p:cNvPicPr/>
              <p:nvPr/>
            </p:nvPicPr>
            <p:blipFill>
              <a:blip r:embed="rId181"/>
              <a:stretch>
                <a:fillRect/>
              </a:stretch>
            </p:blipFill>
            <p:spPr>
              <a:xfrm>
                <a:off x="555042" y="3055085"/>
                <a:ext cx="337320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36" name="Freihand 335">
                <a:extLst>
                  <a:ext uri="{FF2B5EF4-FFF2-40B4-BE49-F238E27FC236}">
                    <a16:creationId xmlns:a16="http://schemas.microsoft.com/office/drawing/2014/main" id="{E613C92C-75AD-4097-8537-2210CE1139F5}"/>
                  </a:ext>
                </a:extLst>
              </p14:cNvPr>
              <p14:cNvContentPartPr/>
              <p14:nvPr/>
            </p14:nvContentPartPr>
            <p14:xfrm>
              <a:off x="1307802" y="3036365"/>
              <a:ext cx="2530800" cy="489960"/>
            </p14:xfrm>
          </p:contentPart>
        </mc:Choice>
        <mc:Fallback>
          <p:pic>
            <p:nvPicPr>
              <p:cNvPr id="336" name="Freihand 335">
                <a:extLst>
                  <a:ext uri="{FF2B5EF4-FFF2-40B4-BE49-F238E27FC236}">
                    <a16:creationId xmlns:a16="http://schemas.microsoft.com/office/drawing/2014/main" id="{E613C92C-75AD-4097-8537-2210CE1139F5}"/>
                  </a:ext>
                </a:extLst>
              </p:cNvPr>
              <p:cNvPicPr/>
              <p:nvPr/>
            </p:nvPicPr>
            <p:blipFill>
              <a:blip r:embed="rId183"/>
              <a:stretch>
                <a:fillRect/>
              </a:stretch>
            </p:blipFill>
            <p:spPr>
              <a:xfrm>
                <a:off x="1303482" y="3032045"/>
                <a:ext cx="253944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37" name="Freihand 336">
                <a:extLst>
                  <a:ext uri="{FF2B5EF4-FFF2-40B4-BE49-F238E27FC236}">
                    <a16:creationId xmlns:a16="http://schemas.microsoft.com/office/drawing/2014/main" id="{6A3A5482-A575-4D99-89CE-8C6873C2981E}"/>
                  </a:ext>
                </a:extLst>
              </p14:cNvPr>
              <p14:cNvContentPartPr/>
              <p14:nvPr/>
            </p14:nvContentPartPr>
            <p14:xfrm>
              <a:off x="2475642" y="2865725"/>
              <a:ext cx="4598280" cy="217440"/>
            </p14:xfrm>
          </p:contentPart>
        </mc:Choice>
        <mc:Fallback>
          <p:pic>
            <p:nvPicPr>
              <p:cNvPr id="337" name="Freihand 336">
                <a:extLst>
                  <a:ext uri="{FF2B5EF4-FFF2-40B4-BE49-F238E27FC236}">
                    <a16:creationId xmlns:a16="http://schemas.microsoft.com/office/drawing/2014/main" id="{6A3A5482-A575-4D99-89CE-8C6873C2981E}"/>
                  </a:ext>
                </a:extLst>
              </p:cNvPr>
              <p:cNvPicPr/>
              <p:nvPr/>
            </p:nvPicPr>
            <p:blipFill>
              <a:blip r:embed="rId185"/>
              <a:stretch>
                <a:fillRect/>
              </a:stretch>
            </p:blipFill>
            <p:spPr>
              <a:xfrm>
                <a:off x="2471322" y="2861405"/>
                <a:ext cx="46069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39" name="Freihand 338">
                <a:extLst>
                  <a:ext uri="{FF2B5EF4-FFF2-40B4-BE49-F238E27FC236}">
                    <a16:creationId xmlns:a16="http://schemas.microsoft.com/office/drawing/2014/main" id="{D45B7BF2-7705-4B70-965F-4BB700BE7A2C}"/>
                  </a:ext>
                </a:extLst>
              </p14:cNvPr>
              <p14:cNvContentPartPr/>
              <p14:nvPr/>
            </p14:nvContentPartPr>
            <p14:xfrm>
              <a:off x="5038122" y="2568005"/>
              <a:ext cx="6869160" cy="862200"/>
            </p14:xfrm>
          </p:contentPart>
        </mc:Choice>
        <mc:Fallback>
          <p:pic>
            <p:nvPicPr>
              <p:cNvPr id="339" name="Freihand 338">
                <a:extLst>
                  <a:ext uri="{FF2B5EF4-FFF2-40B4-BE49-F238E27FC236}">
                    <a16:creationId xmlns:a16="http://schemas.microsoft.com/office/drawing/2014/main" id="{D45B7BF2-7705-4B70-965F-4BB700BE7A2C}"/>
                  </a:ext>
                </a:extLst>
              </p:cNvPr>
              <p:cNvPicPr/>
              <p:nvPr/>
            </p:nvPicPr>
            <p:blipFill>
              <a:blip r:embed="rId187"/>
              <a:stretch>
                <a:fillRect/>
              </a:stretch>
            </p:blipFill>
            <p:spPr>
              <a:xfrm>
                <a:off x="5033802" y="2563685"/>
                <a:ext cx="6877800" cy="870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01" name="Freihand 400">
                <a:extLst>
                  <a:ext uri="{FF2B5EF4-FFF2-40B4-BE49-F238E27FC236}">
                    <a16:creationId xmlns:a16="http://schemas.microsoft.com/office/drawing/2014/main" id="{1E0B9B44-86B9-45FD-A463-126841E4ED2C}"/>
                  </a:ext>
                </a:extLst>
              </p14:cNvPr>
              <p14:cNvContentPartPr/>
              <p14:nvPr/>
            </p14:nvContentPartPr>
            <p14:xfrm>
              <a:off x="10315722" y="3797765"/>
              <a:ext cx="1385640" cy="95760"/>
            </p14:xfrm>
          </p:contentPart>
        </mc:Choice>
        <mc:Fallback>
          <p:pic>
            <p:nvPicPr>
              <p:cNvPr id="401" name="Freihand 400">
                <a:extLst>
                  <a:ext uri="{FF2B5EF4-FFF2-40B4-BE49-F238E27FC236}">
                    <a16:creationId xmlns:a16="http://schemas.microsoft.com/office/drawing/2014/main" id="{1E0B9B44-86B9-45FD-A463-126841E4ED2C}"/>
                  </a:ext>
                </a:extLst>
              </p:cNvPr>
              <p:cNvPicPr/>
              <p:nvPr/>
            </p:nvPicPr>
            <p:blipFill>
              <a:blip r:embed="rId189"/>
              <a:stretch>
                <a:fillRect/>
              </a:stretch>
            </p:blipFill>
            <p:spPr>
              <a:xfrm>
                <a:off x="10311402" y="3793445"/>
                <a:ext cx="1394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03" name="Freihand 402">
                <a:extLst>
                  <a:ext uri="{FF2B5EF4-FFF2-40B4-BE49-F238E27FC236}">
                    <a16:creationId xmlns:a16="http://schemas.microsoft.com/office/drawing/2014/main" id="{0DEE1428-B881-450B-86CF-AAD9577B31A0}"/>
                  </a:ext>
                </a:extLst>
              </p14:cNvPr>
              <p14:cNvContentPartPr/>
              <p14:nvPr/>
            </p14:nvContentPartPr>
            <p14:xfrm>
              <a:off x="10075962" y="3409325"/>
              <a:ext cx="1673280" cy="602280"/>
            </p14:xfrm>
          </p:contentPart>
        </mc:Choice>
        <mc:Fallback>
          <p:pic>
            <p:nvPicPr>
              <p:cNvPr id="403" name="Freihand 402">
                <a:extLst>
                  <a:ext uri="{FF2B5EF4-FFF2-40B4-BE49-F238E27FC236}">
                    <a16:creationId xmlns:a16="http://schemas.microsoft.com/office/drawing/2014/main" id="{0DEE1428-B881-450B-86CF-AAD9577B31A0}"/>
                  </a:ext>
                </a:extLst>
              </p:cNvPr>
              <p:cNvPicPr/>
              <p:nvPr/>
            </p:nvPicPr>
            <p:blipFill>
              <a:blip r:embed="rId191"/>
              <a:stretch>
                <a:fillRect/>
              </a:stretch>
            </p:blipFill>
            <p:spPr>
              <a:xfrm>
                <a:off x="10071642" y="3405005"/>
                <a:ext cx="168192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31" name="Freihand 430">
                <a:extLst>
                  <a:ext uri="{FF2B5EF4-FFF2-40B4-BE49-F238E27FC236}">
                    <a16:creationId xmlns:a16="http://schemas.microsoft.com/office/drawing/2014/main" id="{232210B9-DE2B-4AA5-931E-0A126016521F}"/>
                  </a:ext>
                </a:extLst>
              </p14:cNvPr>
              <p14:cNvContentPartPr/>
              <p14:nvPr/>
            </p14:nvContentPartPr>
            <p14:xfrm>
              <a:off x="2830602" y="5027165"/>
              <a:ext cx="3956040" cy="129600"/>
            </p14:xfrm>
          </p:contentPart>
        </mc:Choice>
        <mc:Fallback>
          <p:pic>
            <p:nvPicPr>
              <p:cNvPr id="431" name="Freihand 430">
                <a:extLst>
                  <a:ext uri="{FF2B5EF4-FFF2-40B4-BE49-F238E27FC236}">
                    <a16:creationId xmlns:a16="http://schemas.microsoft.com/office/drawing/2014/main" id="{232210B9-DE2B-4AA5-931E-0A126016521F}"/>
                  </a:ext>
                </a:extLst>
              </p:cNvPr>
              <p:cNvPicPr/>
              <p:nvPr/>
            </p:nvPicPr>
            <p:blipFill>
              <a:blip r:embed="rId193"/>
              <a:stretch>
                <a:fillRect/>
              </a:stretch>
            </p:blipFill>
            <p:spPr>
              <a:xfrm>
                <a:off x="2826282" y="5022845"/>
                <a:ext cx="3964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77" name="Freihand 476">
                <a:extLst>
                  <a:ext uri="{FF2B5EF4-FFF2-40B4-BE49-F238E27FC236}">
                    <a16:creationId xmlns:a16="http://schemas.microsoft.com/office/drawing/2014/main" id="{E53CD709-666B-4B81-858D-CF3CB4BD1F51}"/>
                  </a:ext>
                </a:extLst>
              </p14:cNvPr>
              <p14:cNvContentPartPr/>
              <p14:nvPr/>
            </p14:nvContentPartPr>
            <p14:xfrm>
              <a:off x="1007562" y="6402365"/>
              <a:ext cx="430920" cy="327600"/>
            </p14:xfrm>
          </p:contentPart>
        </mc:Choice>
        <mc:Fallback>
          <p:pic>
            <p:nvPicPr>
              <p:cNvPr id="477" name="Freihand 476">
                <a:extLst>
                  <a:ext uri="{FF2B5EF4-FFF2-40B4-BE49-F238E27FC236}">
                    <a16:creationId xmlns:a16="http://schemas.microsoft.com/office/drawing/2014/main" id="{E53CD709-666B-4B81-858D-CF3CB4BD1F51}"/>
                  </a:ext>
                </a:extLst>
              </p:cNvPr>
              <p:cNvPicPr/>
              <p:nvPr/>
            </p:nvPicPr>
            <p:blipFill>
              <a:blip r:embed="rId195"/>
              <a:stretch>
                <a:fillRect/>
              </a:stretch>
            </p:blipFill>
            <p:spPr>
              <a:xfrm>
                <a:off x="1003242" y="6398045"/>
                <a:ext cx="4395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34" name="Freihand 533">
                <a:extLst>
                  <a:ext uri="{FF2B5EF4-FFF2-40B4-BE49-F238E27FC236}">
                    <a16:creationId xmlns:a16="http://schemas.microsoft.com/office/drawing/2014/main" id="{CF8F7A92-DFC2-427E-B7C3-0F1069AED10C}"/>
                  </a:ext>
                </a:extLst>
              </p14:cNvPr>
              <p14:cNvContentPartPr/>
              <p14:nvPr/>
            </p14:nvContentPartPr>
            <p14:xfrm>
              <a:off x="7015242" y="5269085"/>
              <a:ext cx="138960" cy="113760"/>
            </p14:xfrm>
          </p:contentPart>
        </mc:Choice>
        <mc:Fallback>
          <p:pic>
            <p:nvPicPr>
              <p:cNvPr id="534" name="Freihand 533">
                <a:extLst>
                  <a:ext uri="{FF2B5EF4-FFF2-40B4-BE49-F238E27FC236}">
                    <a16:creationId xmlns:a16="http://schemas.microsoft.com/office/drawing/2014/main" id="{CF8F7A92-DFC2-427E-B7C3-0F1069AED10C}"/>
                  </a:ext>
                </a:extLst>
              </p:cNvPr>
              <p:cNvPicPr/>
              <p:nvPr/>
            </p:nvPicPr>
            <p:blipFill>
              <a:blip r:embed="rId197"/>
              <a:stretch>
                <a:fillRect/>
              </a:stretch>
            </p:blipFill>
            <p:spPr>
              <a:xfrm>
                <a:off x="7010922" y="5264765"/>
                <a:ext cx="147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64" name="Freihand 563">
                <a:extLst>
                  <a:ext uri="{FF2B5EF4-FFF2-40B4-BE49-F238E27FC236}">
                    <a16:creationId xmlns:a16="http://schemas.microsoft.com/office/drawing/2014/main" id="{3F967365-D344-49D5-9C5D-BC557239CDA0}"/>
                  </a:ext>
                </a:extLst>
              </p14:cNvPr>
              <p14:cNvContentPartPr/>
              <p14:nvPr/>
            </p14:nvContentPartPr>
            <p14:xfrm>
              <a:off x="6302442" y="5853365"/>
              <a:ext cx="360" cy="360"/>
            </p14:xfrm>
          </p:contentPart>
        </mc:Choice>
        <mc:Fallback>
          <p:pic>
            <p:nvPicPr>
              <p:cNvPr id="564" name="Freihand 563">
                <a:extLst>
                  <a:ext uri="{FF2B5EF4-FFF2-40B4-BE49-F238E27FC236}">
                    <a16:creationId xmlns:a16="http://schemas.microsoft.com/office/drawing/2014/main" id="{3F967365-D344-49D5-9C5D-BC557239CDA0}"/>
                  </a:ext>
                </a:extLst>
              </p:cNvPr>
              <p:cNvPicPr/>
              <p:nvPr/>
            </p:nvPicPr>
            <p:blipFill>
              <a:blip r:embed="rId49"/>
              <a:stretch>
                <a:fillRect/>
              </a:stretch>
            </p:blipFill>
            <p:spPr>
              <a:xfrm>
                <a:off x="6298122" y="58490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94" name="Freihand 593">
                <a:extLst>
                  <a:ext uri="{FF2B5EF4-FFF2-40B4-BE49-F238E27FC236}">
                    <a16:creationId xmlns:a16="http://schemas.microsoft.com/office/drawing/2014/main" id="{E5B90B72-05B7-46D6-A62F-22DD34B12ACE}"/>
                  </a:ext>
                </a:extLst>
              </p14:cNvPr>
              <p14:cNvContentPartPr/>
              <p14:nvPr/>
            </p14:nvContentPartPr>
            <p14:xfrm>
              <a:off x="6342402" y="5324165"/>
              <a:ext cx="2310480" cy="1488600"/>
            </p14:xfrm>
          </p:contentPart>
        </mc:Choice>
        <mc:Fallback>
          <p:pic>
            <p:nvPicPr>
              <p:cNvPr id="594" name="Freihand 593">
                <a:extLst>
                  <a:ext uri="{FF2B5EF4-FFF2-40B4-BE49-F238E27FC236}">
                    <a16:creationId xmlns:a16="http://schemas.microsoft.com/office/drawing/2014/main" id="{E5B90B72-05B7-46D6-A62F-22DD34B12ACE}"/>
                  </a:ext>
                </a:extLst>
              </p:cNvPr>
              <p:cNvPicPr/>
              <p:nvPr/>
            </p:nvPicPr>
            <p:blipFill>
              <a:blip r:embed="rId200"/>
              <a:stretch>
                <a:fillRect/>
              </a:stretch>
            </p:blipFill>
            <p:spPr>
              <a:xfrm>
                <a:off x="6338082" y="5319845"/>
                <a:ext cx="2319120" cy="1497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07" name="Freihand 606">
                <a:extLst>
                  <a:ext uri="{FF2B5EF4-FFF2-40B4-BE49-F238E27FC236}">
                    <a16:creationId xmlns:a16="http://schemas.microsoft.com/office/drawing/2014/main" id="{6E4722ED-0C05-4FAE-BAB5-72AD7F7687B0}"/>
                  </a:ext>
                </a:extLst>
              </p14:cNvPr>
              <p14:cNvContentPartPr/>
              <p14:nvPr/>
            </p14:nvContentPartPr>
            <p14:xfrm>
              <a:off x="8147082" y="6110405"/>
              <a:ext cx="41040" cy="34560"/>
            </p14:xfrm>
          </p:contentPart>
        </mc:Choice>
        <mc:Fallback>
          <p:pic>
            <p:nvPicPr>
              <p:cNvPr id="607" name="Freihand 606">
                <a:extLst>
                  <a:ext uri="{FF2B5EF4-FFF2-40B4-BE49-F238E27FC236}">
                    <a16:creationId xmlns:a16="http://schemas.microsoft.com/office/drawing/2014/main" id="{6E4722ED-0C05-4FAE-BAB5-72AD7F7687B0}"/>
                  </a:ext>
                </a:extLst>
              </p:cNvPr>
              <p:cNvPicPr/>
              <p:nvPr/>
            </p:nvPicPr>
            <p:blipFill>
              <a:blip r:embed="rId202"/>
              <a:stretch>
                <a:fillRect/>
              </a:stretch>
            </p:blipFill>
            <p:spPr>
              <a:xfrm>
                <a:off x="8142762" y="6106085"/>
                <a:ext cx="49680" cy="43200"/>
              </a:xfrm>
              <a:prstGeom prst="rect">
                <a:avLst/>
              </a:prstGeom>
            </p:spPr>
          </p:pic>
        </mc:Fallback>
      </mc:AlternateContent>
      <p:grpSp>
        <p:nvGrpSpPr>
          <p:cNvPr id="618" name="Gruppieren 617">
            <a:extLst>
              <a:ext uri="{FF2B5EF4-FFF2-40B4-BE49-F238E27FC236}">
                <a16:creationId xmlns:a16="http://schemas.microsoft.com/office/drawing/2014/main" id="{731212F4-BBC1-4F0C-BF1A-3BB848472961}"/>
              </a:ext>
            </a:extLst>
          </p:cNvPr>
          <p:cNvGrpSpPr/>
          <p:nvPr/>
        </p:nvGrpSpPr>
        <p:grpSpPr>
          <a:xfrm>
            <a:off x="32322" y="1075445"/>
            <a:ext cx="11900520" cy="5825880"/>
            <a:chOff x="32322" y="1075445"/>
            <a:chExt cx="11900520" cy="5825880"/>
          </a:xfrm>
        </p:grpSpPr>
        <mc:AlternateContent xmlns:mc="http://schemas.openxmlformats.org/markup-compatibility/2006">
          <mc:Choice xmlns:p14="http://schemas.microsoft.com/office/powerpoint/2010/main" Requires="p14">
            <p:contentPart p14:bwMode="auto" r:id="rId203">
              <p14:nvContentPartPr>
                <p14:cNvPr id="494" name="Freihand 493">
                  <a:extLst>
                    <a:ext uri="{FF2B5EF4-FFF2-40B4-BE49-F238E27FC236}">
                      <a16:creationId xmlns:a16="http://schemas.microsoft.com/office/drawing/2014/main" id="{13504F07-D32B-4D5B-B762-28BAEA4A7149}"/>
                    </a:ext>
                  </a:extLst>
                </p14:cNvPr>
                <p14:cNvContentPartPr/>
                <p14:nvPr/>
              </p14:nvContentPartPr>
              <p14:xfrm>
                <a:off x="3064242" y="5825285"/>
                <a:ext cx="996840" cy="31320"/>
              </p14:xfrm>
            </p:contentPart>
          </mc:Choice>
          <mc:Fallback>
            <p:pic>
              <p:nvPicPr>
                <p:cNvPr id="494" name="Freihand 493">
                  <a:extLst>
                    <a:ext uri="{FF2B5EF4-FFF2-40B4-BE49-F238E27FC236}">
                      <a16:creationId xmlns:a16="http://schemas.microsoft.com/office/drawing/2014/main" id="{13504F07-D32B-4D5B-B762-28BAEA4A7149}"/>
                    </a:ext>
                  </a:extLst>
                </p:cNvPr>
                <p:cNvPicPr/>
                <p:nvPr/>
              </p:nvPicPr>
              <p:blipFill>
                <a:blip r:embed="rId204"/>
                <a:stretch>
                  <a:fillRect/>
                </a:stretch>
              </p:blipFill>
              <p:spPr>
                <a:xfrm>
                  <a:off x="3059922" y="5820965"/>
                  <a:ext cx="1005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48" name="Freihand 447">
                  <a:extLst>
                    <a:ext uri="{FF2B5EF4-FFF2-40B4-BE49-F238E27FC236}">
                      <a16:creationId xmlns:a16="http://schemas.microsoft.com/office/drawing/2014/main" id="{890DB82F-5629-469D-B4EE-44DB419E5967}"/>
                    </a:ext>
                  </a:extLst>
                </p14:cNvPr>
                <p14:cNvContentPartPr/>
                <p14:nvPr/>
              </p14:nvContentPartPr>
              <p14:xfrm>
                <a:off x="2732322" y="6263765"/>
                <a:ext cx="39240" cy="413640"/>
              </p14:xfrm>
            </p:contentPart>
          </mc:Choice>
          <mc:Fallback>
            <p:pic>
              <p:nvPicPr>
                <p:cNvPr id="448" name="Freihand 447">
                  <a:extLst>
                    <a:ext uri="{FF2B5EF4-FFF2-40B4-BE49-F238E27FC236}">
                      <a16:creationId xmlns:a16="http://schemas.microsoft.com/office/drawing/2014/main" id="{890DB82F-5629-469D-B4EE-44DB419E5967}"/>
                    </a:ext>
                  </a:extLst>
                </p:cNvPr>
                <p:cNvPicPr/>
                <p:nvPr/>
              </p:nvPicPr>
              <p:blipFill>
                <a:blip r:embed="rId206"/>
                <a:stretch>
                  <a:fillRect/>
                </a:stretch>
              </p:blipFill>
              <p:spPr>
                <a:xfrm>
                  <a:off x="2728002" y="6259445"/>
                  <a:ext cx="478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49" name="Freihand 448">
                  <a:extLst>
                    <a:ext uri="{FF2B5EF4-FFF2-40B4-BE49-F238E27FC236}">
                      <a16:creationId xmlns:a16="http://schemas.microsoft.com/office/drawing/2014/main" id="{DF6D5ED8-B5E7-42C6-AB75-106F2ECC57CF}"/>
                    </a:ext>
                  </a:extLst>
                </p14:cNvPr>
                <p14:cNvContentPartPr/>
                <p14:nvPr/>
              </p14:nvContentPartPr>
              <p14:xfrm>
                <a:off x="2587242" y="6661925"/>
                <a:ext cx="1397880" cy="49680"/>
              </p14:xfrm>
            </p:contentPart>
          </mc:Choice>
          <mc:Fallback>
            <p:pic>
              <p:nvPicPr>
                <p:cNvPr id="449" name="Freihand 448">
                  <a:extLst>
                    <a:ext uri="{FF2B5EF4-FFF2-40B4-BE49-F238E27FC236}">
                      <a16:creationId xmlns:a16="http://schemas.microsoft.com/office/drawing/2014/main" id="{DF6D5ED8-B5E7-42C6-AB75-106F2ECC57CF}"/>
                    </a:ext>
                  </a:extLst>
                </p:cNvPr>
                <p:cNvPicPr/>
                <p:nvPr/>
              </p:nvPicPr>
              <p:blipFill>
                <a:blip r:embed="rId208"/>
                <a:stretch>
                  <a:fillRect/>
                </a:stretch>
              </p:blipFill>
              <p:spPr>
                <a:xfrm>
                  <a:off x="2582922" y="6657605"/>
                  <a:ext cx="1406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50" name="Freihand 449">
                  <a:extLst>
                    <a:ext uri="{FF2B5EF4-FFF2-40B4-BE49-F238E27FC236}">
                      <a16:creationId xmlns:a16="http://schemas.microsoft.com/office/drawing/2014/main" id="{C4FBA9C6-566E-4871-B2BA-6268F3F60D9E}"/>
                    </a:ext>
                  </a:extLst>
                </p14:cNvPr>
                <p14:cNvContentPartPr/>
                <p14:nvPr/>
              </p14:nvContentPartPr>
              <p14:xfrm>
                <a:off x="3984402" y="6603965"/>
                <a:ext cx="106560" cy="106920"/>
              </p14:xfrm>
            </p:contentPart>
          </mc:Choice>
          <mc:Fallback>
            <p:pic>
              <p:nvPicPr>
                <p:cNvPr id="450" name="Freihand 449">
                  <a:extLst>
                    <a:ext uri="{FF2B5EF4-FFF2-40B4-BE49-F238E27FC236}">
                      <a16:creationId xmlns:a16="http://schemas.microsoft.com/office/drawing/2014/main" id="{C4FBA9C6-566E-4871-B2BA-6268F3F60D9E}"/>
                    </a:ext>
                  </a:extLst>
                </p:cNvPr>
                <p:cNvPicPr/>
                <p:nvPr/>
              </p:nvPicPr>
              <p:blipFill>
                <a:blip r:embed="rId210"/>
                <a:stretch>
                  <a:fillRect/>
                </a:stretch>
              </p:blipFill>
              <p:spPr>
                <a:xfrm>
                  <a:off x="3980082" y="6599645"/>
                  <a:ext cx="115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51" name="Freihand 450">
                  <a:extLst>
                    <a:ext uri="{FF2B5EF4-FFF2-40B4-BE49-F238E27FC236}">
                      <a16:creationId xmlns:a16="http://schemas.microsoft.com/office/drawing/2014/main" id="{A36DEDCB-1036-4E8F-86DE-B49D3ED12BB1}"/>
                    </a:ext>
                  </a:extLst>
                </p14:cNvPr>
                <p14:cNvContentPartPr/>
                <p14:nvPr/>
              </p14:nvContentPartPr>
              <p14:xfrm>
                <a:off x="2561682" y="6149645"/>
                <a:ext cx="342360" cy="167400"/>
              </p14:xfrm>
            </p:contentPart>
          </mc:Choice>
          <mc:Fallback>
            <p:pic>
              <p:nvPicPr>
                <p:cNvPr id="451" name="Freihand 450">
                  <a:extLst>
                    <a:ext uri="{FF2B5EF4-FFF2-40B4-BE49-F238E27FC236}">
                      <a16:creationId xmlns:a16="http://schemas.microsoft.com/office/drawing/2014/main" id="{A36DEDCB-1036-4E8F-86DE-B49D3ED12BB1}"/>
                    </a:ext>
                  </a:extLst>
                </p:cNvPr>
                <p:cNvPicPr/>
                <p:nvPr/>
              </p:nvPicPr>
              <p:blipFill>
                <a:blip r:embed="rId212"/>
                <a:stretch>
                  <a:fillRect/>
                </a:stretch>
              </p:blipFill>
              <p:spPr>
                <a:xfrm>
                  <a:off x="2557362" y="6145325"/>
                  <a:ext cx="351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52" name="Freihand 451">
                  <a:extLst>
                    <a:ext uri="{FF2B5EF4-FFF2-40B4-BE49-F238E27FC236}">
                      <a16:creationId xmlns:a16="http://schemas.microsoft.com/office/drawing/2014/main" id="{89B1BEC1-21AE-4B34-8755-65A7E9E76843}"/>
                    </a:ext>
                  </a:extLst>
                </p14:cNvPr>
                <p14:cNvContentPartPr/>
                <p14:nvPr/>
              </p14:nvContentPartPr>
              <p14:xfrm>
                <a:off x="2505162" y="6186365"/>
                <a:ext cx="189000" cy="111960"/>
              </p14:xfrm>
            </p:contentPart>
          </mc:Choice>
          <mc:Fallback>
            <p:pic>
              <p:nvPicPr>
                <p:cNvPr id="452" name="Freihand 451">
                  <a:extLst>
                    <a:ext uri="{FF2B5EF4-FFF2-40B4-BE49-F238E27FC236}">
                      <a16:creationId xmlns:a16="http://schemas.microsoft.com/office/drawing/2014/main" id="{89B1BEC1-21AE-4B34-8755-65A7E9E76843}"/>
                    </a:ext>
                  </a:extLst>
                </p:cNvPr>
                <p:cNvPicPr/>
                <p:nvPr/>
              </p:nvPicPr>
              <p:blipFill>
                <a:blip r:embed="rId214"/>
                <a:stretch>
                  <a:fillRect/>
                </a:stretch>
              </p:blipFill>
              <p:spPr>
                <a:xfrm>
                  <a:off x="2500842" y="6182045"/>
                  <a:ext cx="197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54" name="Freihand 453">
                  <a:extLst>
                    <a:ext uri="{FF2B5EF4-FFF2-40B4-BE49-F238E27FC236}">
                      <a16:creationId xmlns:a16="http://schemas.microsoft.com/office/drawing/2014/main" id="{7DD58283-8E3F-4681-94F0-63CC4B8689EE}"/>
                    </a:ext>
                  </a:extLst>
                </p14:cNvPr>
                <p14:cNvContentPartPr/>
                <p14:nvPr/>
              </p14:nvContentPartPr>
              <p14:xfrm>
                <a:off x="3872442" y="6753365"/>
                <a:ext cx="119880" cy="75600"/>
              </p14:xfrm>
            </p:contentPart>
          </mc:Choice>
          <mc:Fallback>
            <p:pic>
              <p:nvPicPr>
                <p:cNvPr id="454" name="Freihand 453">
                  <a:extLst>
                    <a:ext uri="{FF2B5EF4-FFF2-40B4-BE49-F238E27FC236}">
                      <a16:creationId xmlns:a16="http://schemas.microsoft.com/office/drawing/2014/main" id="{7DD58283-8E3F-4681-94F0-63CC4B8689EE}"/>
                    </a:ext>
                  </a:extLst>
                </p:cNvPr>
                <p:cNvPicPr/>
                <p:nvPr/>
              </p:nvPicPr>
              <p:blipFill>
                <a:blip r:embed="rId216"/>
                <a:stretch>
                  <a:fillRect/>
                </a:stretch>
              </p:blipFill>
              <p:spPr>
                <a:xfrm>
                  <a:off x="3868122" y="6749045"/>
                  <a:ext cx="128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55" name="Freihand 454">
                  <a:extLst>
                    <a:ext uri="{FF2B5EF4-FFF2-40B4-BE49-F238E27FC236}">
                      <a16:creationId xmlns:a16="http://schemas.microsoft.com/office/drawing/2014/main" id="{7B368923-2007-4A02-9916-36F0B93BC425}"/>
                    </a:ext>
                  </a:extLst>
                </p14:cNvPr>
                <p14:cNvContentPartPr/>
                <p14:nvPr/>
              </p14:nvContentPartPr>
              <p14:xfrm>
                <a:off x="3943002" y="6817805"/>
                <a:ext cx="76680" cy="15840"/>
              </p14:xfrm>
            </p:contentPart>
          </mc:Choice>
          <mc:Fallback>
            <p:pic>
              <p:nvPicPr>
                <p:cNvPr id="455" name="Freihand 454">
                  <a:extLst>
                    <a:ext uri="{FF2B5EF4-FFF2-40B4-BE49-F238E27FC236}">
                      <a16:creationId xmlns:a16="http://schemas.microsoft.com/office/drawing/2014/main" id="{7B368923-2007-4A02-9916-36F0B93BC425}"/>
                    </a:ext>
                  </a:extLst>
                </p:cNvPr>
                <p:cNvPicPr/>
                <p:nvPr/>
              </p:nvPicPr>
              <p:blipFill>
                <a:blip r:embed="rId218"/>
                <a:stretch>
                  <a:fillRect/>
                </a:stretch>
              </p:blipFill>
              <p:spPr>
                <a:xfrm>
                  <a:off x="3938682" y="6813485"/>
                  <a:ext cx="85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39" name="Freihand 438">
                  <a:extLst>
                    <a:ext uri="{FF2B5EF4-FFF2-40B4-BE49-F238E27FC236}">
                      <a16:creationId xmlns:a16="http://schemas.microsoft.com/office/drawing/2014/main" id="{2B4227B3-4870-45D0-831E-E767B131AF4A}"/>
                    </a:ext>
                  </a:extLst>
                </p14:cNvPr>
                <p14:cNvContentPartPr/>
                <p14:nvPr/>
              </p14:nvContentPartPr>
              <p14:xfrm>
                <a:off x="999282" y="6268805"/>
                <a:ext cx="30240" cy="392400"/>
              </p14:xfrm>
            </p:contentPart>
          </mc:Choice>
          <mc:Fallback>
            <p:pic>
              <p:nvPicPr>
                <p:cNvPr id="439" name="Freihand 438">
                  <a:extLst>
                    <a:ext uri="{FF2B5EF4-FFF2-40B4-BE49-F238E27FC236}">
                      <a16:creationId xmlns:a16="http://schemas.microsoft.com/office/drawing/2014/main" id="{2B4227B3-4870-45D0-831E-E767B131AF4A}"/>
                    </a:ext>
                  </a:extLst>
                </p:cNvPr>
                <p:cNvPicPr/>
                <p:nvPr/>
              </p:nvPicPr>
              <p:blipFill>
                <a:blip r:embed="rId220"/>
                <a:stretch>
                  <a:fillRect/>
                </a:stretch>
              </p:blipFill>
              <p:spPr>
                <a:xfrm>
                  <a:off x="994962" y="6264485"/>
                  <a:ext cx="3888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40" name="Freihand 439">
                  <a:extLst>
                    <a:ext uri="{FF2B5EF4-FFF2-40B4-BE49-F238E27FC236}">
                      <a16:creationId xmlns:a16="http://schemas.microsoft.com/office/drawing/2014/main" id="{F757F147-6BC6-460A-B6C7-0264CE48BD0B}"/>
                    </a:ext>
                  </a:extLst>
                </p14:cNvPr>
                <p14:cNvContentPartPr/>
                <p14:nvPr/>
              </p14:nvContentPartPr>
              <p14:xfrm>
                <a:off x="942762" y="6693245"/>
                <a:ext cx="1018080" cy="28440"/>
              </p14:xfrm>
            </p:contentPart>
          </mc:Choice>
          <mc:Fallback>
            <p:pic>
              <p:nvPicPr>
                <p:cNvPr id="440" name="Freihand 439">
                  <a:extLst>
                    <a:ext uri="{FF2B5EF4-FFF2-40B4-BE49-F238E27FC236}">
                      <a16:creationId xmlns:a16="http://schemas.microsoft.com/office/drawing/2014/main" id="{F757F147-6BC6-460A-B6C7-0264CE48BD0B}"/>
                    </a:ext>
                  </a:extLst>
                </p:cNvPr>
                <p:cNvPicPr/>
                <p:nvPr/>
              </p:nvPicPr>
              <p:blipFill>
                <a:blip r:embed="rId222"/>
                <a:stretch>
                  <a:fillRect/>
                </a:stretch>
              </p:blipFill>
              <p:spPr>
                <a:xfrm>
                  <a:off x="938442" y="6688925"/>
                  <a:ext cx="1026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41" name="Freihand 440">
                  <a:extLst>
                    <a:ext uri="{FF2B5EF4-FFF2-40B4-BE49-F238E27FC236}">
                      <a16:creationId xmlns:a16="http://schemas.microsoft.com/office/drawing/2014/main" id="{4F96D8C1-D384-40D2-A63F-00049DE1B39D}"/>
                    </a:ext>
                  </a:extLst>
                </p14:cNvPr>
                <p14:cNvContentPartPr/>
                <p14:nvPr/>
              </p14:nvContentPartPr>
              <p14:xfrm>
                <a:off x="1943202" y="6654725"/>
                <a:ext cx="140040" cy="91440"/>
              </p14:xfrm>
            </p:contentPart>
          </mc:Choice>
          <mc:Fallback>
            <p:pic>
              <p:nvPicPr>
                <p:cNvPr id="441" name="Freihand 440">
                  <a:extLst>
                    <a:ext uri="{FF2B5EF4-FFF2-40B4-BE49-F238E27FC236}">
                      <a16:creationId xmlns:a16="http://schemas.microsoft.com/office/drawing/2014/main" id="{4F96D8C1-D384-40D2-A63F-00049DE1B39D}"/>
                    </a:ext>
                  </a:extLst>
                </p:cNvPr>
                <p:cNvPicPr/>
                <p:nvPr/>
              </p:nvPicPr>
              <p:blipFill>
                <a:blip r:embed="rId224"/>
                <a:stretch>
                  <a:fillRect/>
                </a:stretch>
              </p:blipFill>
              <p:spPr>
                <a:xfrm>
                  <a:off x="1938882" y="6650405"/>
                  <a:ext cx="148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42" name="Freihand 441">
                  <a:extLst>
                    <a:ext uri="{FF2B5EF4-FFF2-40B4-BE49-F238E27FC236}">
                      <a16:creationId xmlns:a16="http://schemas.microsoft.com/office/drawing/2014/main" id="{177E2342-C9FC-4807-AD7E-DA413EE4724D}"/>
                    </a:ext>
                  </a:extLst>
                </p14:cNvPr>
                <p14:cNvContentPartPr/>
                <p14:nvPr/>
              </p14:nvContentPartPr>
              <p14:xfrm>
                <a:off x="899562" y="6202565"/>
                <a:ext cx="181440" cy="97560"/>
              </p14:xfrm>
            </p:contentPart>
          </mc:Choice>
          <mc:Fallback>
            <p:pic>
              <p:nvPicPr>
                <p:cNvPr id="442" name="Freihand 441">
                  <a:extLst>
                    <a:ext uri="{FF2B5EF4-FFF2-40B4-BE49-F238E27FC236}">
                      <a16:creationId xmlns:a16="http://schemas.microsoft.com/office/drawing/2014/main" id="{177E2342-C9FC-4807-AD7E-DA413EE4724D}"/>
                    </a:ext>
                  </a:extLst>
                </p:cNvPr>
                <p:cNvPicPr/>
                <p:nvPr/>
              </p:nvPicPr>
              <p:blipFill>
                <a:blip r:embed="rId226"/>
                <a:stretch>
                  <a:fillRect/>
                </a:stretch>
              </p:blipFill>
              <p:spPr>
                <a:xfrm>
                  <a:off x="895242" y="6198245"/>
                  <a:ext cx="190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43" name="Freihand 442">
                  <a:extLst>
                    <a:ext uri="{FF2B5EF4-FFF2-40B4-BE49-F238E27FC236}">
                      <a16:creationId xmlns:a16="http://schemas.microsoft.com/office/drawing/2014/main" id="{0F1A0F74-3A61-4A20-B0C7-711BA05CDBE7}"/>
                    </a:ext>
                  </a:extLst>
                </p14:cNvPr>
                <p14:cNvContentPartPr/>
                <p14:nvPr/>
              </p14:nvContentPartPr>
              <p14:xfrm>
                <a:off x="773922" y="6162245"/>
                <a:ext cx="106920" cy="137520"/>
              </p14:xfrm>
            </p:contentPart>
          </mc:Choice>
          <mc:Fallback>
            <p:pic>
              <p:nvPicPr>
                <p:cNvPr id="443" name="Freihand 442">
                  <a:extLst>
                    <a:ext uri="{FF2B5EF4-FFF2-40B4-BE49-F238E27FC236}">
                      <a16:creationId xmlns:a16="http://schemas.microsoft.com/office/drawing/2014/main" id="{0F1A0F74-3A61-4A20-B0C7-711BA05CDBE7}"/>
                    </a:ext>
                  </a:extLst>
                </p:cNvPr>
                <p:cNvPicPr/>
                <p:nvPr/>
              </p:nvPicPr>
              <p:blipFill>
                <a:blip r:embed="rId228"/>
                <a:stretch>
                  <a:fillRect/>
                </a:stretch>
              </p:blipFill>
              <p:spPr>
                <a:xfrm>
                  <a:off x="769602" y="6157925"/>
                  <a:ext cx="115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45" name="Freihand 444">
                  <a:extLst>
                    <a:ext uri="{FF2B5EF4-FFF2-40B4-BE49-F238E27FC236}">
                      <a16:creationId xmlns:a16="http://schemas.microsoft.com/office/drawing/2014/main" id="{B0DBD28F-8489-4746-BA34-4DDBB5DBD03E}"/>
                    </a:ext>
                  </a:extLst>
                </p14:cNvPr>
                <p14:cNvContentPartPr/>
                <p14:nvPr/>
              </p14:nvContentPartPr>
              <p14:xfrm>
                <a:off x="1888842" y="6724925"/>
                <a:ext cx="96840" cy="95760"/>
              </p14:xfrm>
            </p:contentPart>
          </mc:Choice>
          <mc:Fallback>
            <p:pic>
              <p:nvPicPr>
                <p:cNvPr id="445" name="Freihand 444">
                  <a:extLst>
                    <a:ext uri="{FF2B5EF4-FFF2-40B4-BE49-F238E27FC236}">
                      <a16:creationId xmlns:a16="http://schemas.microsoft.com/office/drawing/2014/main" id="{B0DBD28F-8489-4746-BA34-4DDBB5DBD03E}"/>
                    </a:ext>
                  </a:extLst>
                </p:cNvPr>
                <p:cNvPicPr/>
                <p:nvPr/>
              </p:nvPicPr>
              <p:blipFill>
                <a:blip r:embed="rId230"/>
                <a:stretch>
                  <a:fillRect/>
                </a:stretch>
              </p:blipFill>
              <p:spPr>
                <a:xfrm>
                  <a:off x="1884522" y="6720605"/>
                  <a:ext cx="105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46" name="Freihand 445">
                  <a:extLst>
                    <a:ext uri="{FF2B5EF4-FFF2-40B4-BE49-F238E27FC236}">
                      <a16:creationId xmlns:a16="http://schemas.microsoft.com/office/drawing/2014/main" id="{8219A2DF-B733-45AC-AFAD-951C86976949}"/>
                    </a:ext>
                  </a:extLst>
                </p14:cNvPr>
                <p14:cNvContentPartPr/>
                <p14:nvPr/>
              </p14:nvContentPartPr>
              <p14:xfrm>
                <a:off x="1920522" y="6786485"/>
                <a:ext cx="78480" cy="71640"/>
              </p14:xfrm>
            </p:contentPart>
          </mc:Choice>
          <mc:Fallback>
            <p:pic>
              <p:nvPicPr>
                <p:cNvPr id="446" name="Freihand 445">
                  <a:extLst>
                    <a:ext uri="{FF2B5EF4-FFF2-40B4-BE49-F238E27FC236}">
                      <a16:creationId xmlns:a16="http://schemas.microsoft.com/office/drawing/2014/main" id="{8219A2DF-B733-45AC-AFAD-951C86976949}"/>
                    </a:ext>
                  </a:extLst>
                </p:cNvPr>
                <p:cNvPicPr/>
                <p:nvPr/>
              </p:nvPicPr>
              <p:blipFill>
                <a:blip r:embed="rId232"/>
                <a:stretch>
                  <a:fillRect/>
                </a:stretch>
              </p:blipFill>
              <p:spPr>
                <a:xfrm>
                  <a:off x="1916202" y="6782165"/>
                  <a:ext cx="87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79" name="Freihand 478">
                  <a:extLst>
                    <a:ext uri="{FF2B5EF4-FFF2-40B4-BE49-F238E27FC236}">
                      <a16:creationId xmlns:a16="http://schemas.microsoft.com/office/drawing/2014/main" id="{C9B61A2D-5ABA-45ED-8882-4F28417EC0B8}"/>
                    </a:ext>
                  </a:extLst>
                </p14:cNvPr>
                <p14:cNvContentPartPr/>
                <p14:nvPr/>
              </p14:nvContentPartPr>
              <p14:xfrm>
                <a:off x="1271442" y="6346565"/>
                <a:ext cx="99360" cy="102960"/>
              </p14:xfrm>
            </p:contentPart>
          </mc:Choice>
          <mc:Fallback>
            <p:pic>
              <p:nvPicPr>
                <p:cNvPr id="479" name="Freihand 478">
                  <a:extLst>
                    <a:ext uri="{FF2B5EF4-FFF2-40B4-BE49-F238E27FC236}">
                      <a16:creationId xmlns:a16="http://schemas.microsoft.com/office/drawing/2014/main" id="{C9B61A2D-5ABA-45ED-8882-4F28417EC0B8}"/>
                    </a:ext>
                  </a:extLst>
                </p:cNvPr>
                <p:cNvPicPr/>
                <p:nvPr/>
              </p:nvPicPr>
              <p:blipFill>
                <a:blip r:embed="rId234"/>
                <a:stretch>
                  <a:fillRect/>
                </a:stretch>
              </p:blipFill>
              <p:spPr>
                <a:xfrm>
                  <a:off x="1267122" y="6342245"/>
                  <a:ext cx="108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0" name="Freihand 479">
                  <a:extLst>
                    <a:ext uri="{FF2B5EF4-FFF2-40B4-BE49-F238E27FC236}">
                      <a16:creationId xmlns:a16="http://schemas.microsoft.com/office/drawing/2014/main" id="{E35467FD-6C60-4DDC-A0F6-61AE8D8A925F}"/>
                    </a:ext>
                  </a:extLst>
                </p14:cNvPr>
                <p14:cNvContentPartPr/>
                <p14:nvPr/>
              </p14:nvContentPartPr>
              <p14:xfrm>
                <a:off x="1231122" y="6357005"/>
                <a:ext cx="107640" cy="133200"/>
              </p14:xfrm>
            </p:contentPart>
          </mc:Choice>
          <mc:Fallback>
            <p:pic>
              <p:nvPicPr>
                <p:cNvPr id="480" name="Freihand 479">
                  <a:extLst>
                    <a:ext uri="{FF2B5EF4-FFF2-40B4-BE49-F238E27FC236}">
                      <a16:creationId xmlns:a16="http://schemas.microsoft.com/office/drawing/2014/main" id="{E35467FD-6C60-4DDC-A0F6-61AE8D8A925F}"/>
                    </a:ext>
                  </a:extLst>
                </p:cNvPr>
                <p:cNvPicPr/>
                <p:nvPr/>
              </p:nvPicPr>
              <p:blipFill>
                <a:blip r:embed="rId236"/>
                <a:stretch>
                  <a:fillRect/>
                </a:stretch>
              </p:blipFill>
              <p:spPr>
                <a:xfrm>
                  <a:off x="1226802" y="6352685"/>
                  <a:ext cx="116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1" name="Freihand 480">
                  <a:extLst>
                    <a:ext uri="{FF2B5EF4-FFF2-40B4-BE49-F238E27FC236}">
                      <a16:creationId xmlns:a16="http://schemas.microsoft.com/office/drawing/2014/main" id="{8064FBE8-67FD-4F8A-B428-6B561445A99C}"/>
                    </a:ext>
                  </a:extLst>
                </p14:cNvPr>
                <p14:cNvContentPartPr/>
                <p14:nvPr/>
              </p14:nvContentPartPr>
              <p14:xfrm>
                <a:off x="1362882" y="6153965"/>
                <a:ext cx="131040" cy="59400"/>
              </p14:xfrm>
            </p:contentPart>
          </mc:Choice>
          <mc:Fallback>
            <p:pic>
              <p:nvPicPr>
                <p:cNvPr id="481" name="Freihand 480">
                  <a:extLst>
                    <a:ext uri="{FF2B5EF4-FFF2-40B4-BE49-F238E27FC236}">
                      <a16:creationId xmlns:a16="http://schemas.microsoft.com/office/drawing/2014/main" id="{8064FBE8-67FD-4F8A-B428-6B561445A99C}"/>
                    </a:ext>
                  </a:extLst>
                </p:cNvPr>
                <p:cNvPicPr/>
                <p:nvPr/>
              </p:nvPicPr>
              <p:blipFill>
                <a:blip r:embed="rId238"/>
                <a:stretch>
                  <a:fillRect/>
                </a:stretch>
              </p:blipFill>
              <p:spPr>
                <a:xfrm>
                  <a:off x="1358562" y="6149645"/>
                  <a:ext cx="139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2" name="Freihand 481">
                  <a:extLst>
                    <a:ext uri="{FF2B5EF4-FFF2-40B4-BE49-F238E27FC236}">
                      <a16:creationId xmlns:a16="http://schemas.microsoft.com/office/drawing/2014/main" id="{613CD265-8C52-4348-AF04-D209DB9587E6}"/>
                    </a:ext>
                  </a:extLst>
                </p14:cNvPr>
                <p14:cNvContentPartPr/>
                <p14:nvPr/>
              </p14:nvContentPartPr>
              <p14:xfrm>
                <a:off x="1459002" y="6099245"/>
                <a:ext cx="32040" cy="18720"/>
              </p14:xfrm>
            </p:contentPart>
          </mc:Choice>
          <mc:Fallback>
            <p:pic>
              <p:nvPicPr>
                <p:cNvPr id="482" name="Freihand 481">
                  <a:extLst>
                    <a:ext uri="{FF2B5EF4-FFF2-40B4-BE49-F238E27FC236}">
                      <a16:creationId xmlns:a16="http://schemas.microsoft.com/office/drawing/2014/main" id="{613CD265-8C52-4348-AF04-D209DB9587E6}"/>
                    </a:ext>
                  </a:extLst>
                </p:cNvPr>
                <p:cNvPicPr/>
                <p:nvPr/>
              </p:nvPicPr>
              <p:blipFill>
                <a:blip r:embed="rId240"/>
                <a:stretch>
                  <a:fillRect/>
                </a:stretch>
              </p:blipFill>
              <p:spPr>
                <a:xfrm>
                  <a:off x="1454682" y="6094925"/>
                  <a:ext cx="40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3" name="Freihand 482">
                  <a:extLst>
                    <a:ext uri="{FF2B5EF4-FFF2-40B4-BE49-F238E27FC236}">
                      <a16:creationId xmlns:a16="http://schemas.microsoft.com/office/drawing/2014/main" id="{634F5D09-618D-44D0-BF5D-42AD3F9081BC}"/>
                    </a:ext>
                  </a:extLst>
                </p14:cNvPr>
                <p14:cNvContentPartPr/>
                <p14:nvPr/>
              </p14:nvContentPartPr>
              <p14:xfrm>
                <a:off x="1517322" y="6138125"/>
                <a:ext cx="65520" cy="99720"/>
              </p14:xfrm>
            </p:contentPart>
          </mc:Choice>
          <mc:Fallback>
            <p:pic>
              <p:nvPicPr>
                <p:cNvPr id="483" name="Freihand 482">
                  <a:extLst>
                    <a:ext uri="{FF2B5EF4-FFF2-40B4-BE49-F238E27FC236}">
                      <a16:creationId xmlns:a16="http://schemas.microsoft.com/office/drawing/2014/main" id="{634F5D09-618D-44D0-BF5D-42AD3F9081BC}"/>
                    </a:ext>
                  </a:extLst>
                </p:cNvPr>
                <p:cNvPicPr/>
                <p:nvPr/>
              </p:nvPicPr>
              <p:blipFill>
                <a:blip r:embed="rId242"/>
                <a:stretch>
                  <a:fillRect/>
                </a:stretch>
              </p:blipFill>
              <p:spPr>
                <a:xfrm>
                  <a:off x="1513002" y="6133805"/>
                  <a:ext cx="74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4" name="Freihand 483">
                  <a:extLst>
                    <a:ext uri="{FF2B5EF4-FFF2-40B4-BE49-F238E27FC236}">
                      <a16:creationId xmlns:a16="http://schemas.microsoft.com/office/drawing/2014/main" id="{9BE1C66C-A9FC-4DF3-A363-8C2C9C435222}"/>
                    </a:ext>
                  </a:extLst>
                </p14:cNvPr>
                <p14:cNvContentPartPr/>
                <p14:nvPr/>
              </p14:nvContentPartPr>
              <p14:xfrm>
                <a:off x="1599402" y="6047405"/>
                <a:ext cx="149760" cy="125640"/>
              </p14:xfrm>
            </p:contentPart>
          </mc:Choice>
          <mc:Fallback>
            <p:pic>
              <p:nvPicPr>
                <p:cNvPr id="484" name="Freihand 483">
                  <a:extLst>
                    <a:ext uri="{FF2B5EF4-FFF2-40B4-BE49-F238E27FC236}">
                      <a16:creationId xmlns:a16="http://schemas.microsoft.com/office/drawing/2014/main" id="{9BE1C66C-A9FC-4DF3-A363-8C2C9C435222}"/>
                    </a:ext>
                  </a:extLst>
                </p:cNvPr>
                <p:cNvPicPr/>
                <p:nvPr/>
              </p:nvPicPr>
              <p:blipFill>
                <a:blip r:embed="rId244"/>
                <a:stretch>
                  <a:fillRect/>
                </a:stretch>
              </p:blipFill>
              <p:spPr>
                <a:xfrm>
                  <a:off x="1595082" y="6043085"/>
                  <a:ext cx="158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5" name="Freihand 484">
                  <a:extLst>
                    <a:ext uri="{FF2B5EF4-FFF2-40B4-BE49-F238E27FC236}">
                      <a16:creationId xmlns:a16="http://schemas.microsoft.com/office/drawing/2014/main" id="{09734F6A-9185-457C-B27F-03A93DDAD759}"/>
                    </a:ext>
                  </a:extLst>
                </p14:cNvPr>
                <p14:cNvContentPartPr/>
                <p14:nvPr/>
              </p14:nvContentPartPr>
              <p14:xfrm>
                <a:off x="1749522" y="6080525"/>
                <a:ext cx="78840" cy="65880"/>
              </p14:xfrm>
            </p:contentPart>
          </mc:Choice>
          <mc:Fallback>
            <p:pic>
              <p:nvPicPr>
                <p:cNvPr id="485" name="Freihand 484">
                  <a:extLst>
                    <a:ext uri="{FF2B5EF4-FFF2-40B4-BE49-F238E27FC236}">
                      <a16:creationId xmlns:a16="http://schemas.microsoft.com/office/drawing/2014/main" id="{09734F6A-9185-457C-B27F-03A93DDAD759}"/>
                    </a:ext>
                  </a:extLst>
                </p:cNvPr>
                <p:cNvPicPr/>
                <p:nvPr/>
              </p:nvPicPr>
              <p:blipFill>
                <a:blip r:embed="rId246"/>
                <a:stretch>
                  <a:fillRect/>
                </a:stretch>
              </p:blipFill>
              <p:spPr>
                <a:xfrm>
                  <a:off x="1745202" y="6076205"/>
                  <a:ext cx="87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7" name="Freihand 486">
                  <a:extLst>
                    <a:ext uri="{FF2B5EF4-FFF2-40B4-BE49-F238E27FC236}">
                      <a16:creationId xmlns:a16="http://schemas.microsoft.com/office/drawing/2014/main" id="{3A5333FB-4503-4674-AA7F-1B48E00AE531}"/>
                    </a:ext>
                  </a:extLst>
                </p14:cNvPr>
                <p14:cNvContentPartPr/>
                <p14:nvPr/>
              </p14:nvContentPartPr>
              <p14:xfrm>
                <a:off x="1446762" y="6320645"/>
                <a:ext cx="56880" cy="99000"/>
              </p14:xfrm>
            </p:contentPart>
          </mc:Choice>
          <mc:Fallback>
            <p:pic>
              <p:nvPicPr>
                <p:cNvPr id="487" name="Freihand 486">
                  <a:extLst>
                    <a:ext uri="{FF2B5EF4-FFF2-40B4-BE49-F238E27FC236}">
                      <a16:creationId xmlns:a16="http://schemas.microsoft.com/office/drawing/2014/main" id="{3A5333FB-4503-4674-AA7F-1B48E00AE531}"/>
                    </a:ext>
                  </a:extLst>
                </p:cNvPr>
                <p:cNvPicPr/>
                <p:nvPr/>
              </p:nvPicPr>
              <p:blipFill>
                <a:blip r:embed="rId248"/>
                <a:stretch>
                  <a:fillRect/>
                </a:stretch>
              </p:blipFill>
              <p:spPr>
                <a:xfrm>
                  <a:off x="1442442" y="6316325"/>
                  <a:ext cx="65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8" name="Freihand 487">
                  <a:extLst>
                    <a:ext uri="{FF2B5EF4-FFF2-40B4-BE49-F238E27FC236}">
                      <a16:creationId xmlns:a16="http://schemas.microsoft.com/office/drawing/2014/main" id="{9450BF06-69F4-4E18-B7FF-8C0BA3D0541E}"/>
                    </a:ext>
                  </a:extLst>
                </p14:cNvPr>
                <p14:cNvContentPartPr/>
                <p14:nvPr/>
              </p14:nvContentPartPr>
              <p14:xfrm>
                <a:off x="1537122" y="6254045"/>
                <a:ext cx="183960" cy="115920"/>
              </p14:xfrm>
            </p:contentPart>
          </mc:Choice>
          <mc:Fallback>
            <p:pic>
              <p:nvPicPr>
                <p:cNvPr id="488" name="Freihand 487">
                  <a:extLst>
                    <a:ext uri="{FF2B5EF4-FFF2-40B4-BE49-F238E27FC236}">
                      <a16:creationId xmlns:a16="http://schemas.microsoft.com/office/drawing/2014/main" id="{9450BF06-69F4-4E18-B7FF-8C0BA3D0541E}"/>
                    </a:ext>
                  </a:extLst>
                </p:cNvPr>
                <p:cNvPicPr/>
                <p:nvPr/>
              </p:nvPicPr>
              <p:blipFill>
                <a:blip r:embed="rId250"/>
                <a:stretch>
                  <a:fillRect/>
                </a:stretch>
              </p:blipFill>
              <p:spPr>
                <a:xfrm>
                  <a:off x="1532802" y="6249725"/>
                  <a:ext cx="192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9" name="Freihand 488">
                  <a:extLst>
                    <a:ext uri="{FF2B5EF4-FFF2-40B4-BE49-F238E27FC236}">
                      <a16:creationId xmlns:a16="http://schemas.microsoft.com/office/drawing/2014/main" id="{053E13E4-0703-427A-B6CC-4A6FC853BA91}"/>
                    </a:ext>
                  </a:extLst>
                </p14:cNvPr>
                <p14:cNvContentPartPr/>
                <p14:nvPr/>
              </p14:nvContentPartPr>
              <p14:xfrm>
                <a:off x="1748802" y="6188165"/>
                <a:ext cx="246240" cy="117720"/>
              </p14:xfrm>
            </p:contentPart>
          </mc:Choice>
          <mc:Fallback>
            <p:pic>
              <p:nvPicPr>
                <p:cNvPr id="489" name="Freihand 488">
                  <a:extLst>
                    <a:ext uri="{FF2B5EF4-FFF2-40B4-BE49-F238E27FC236}">
                      <a16:creationId xmlns:a16="http://schemas.microsoft.com/office/drawing/2014/main" id="{053E13E4-0703-427A-B6CC-4A6FC853BA91}"/>
                    </a:ext>
                  </a:extLst>
                </p:cNvPr>
                <p:cNvPicPr/>
                <p:nvPr/>
              </p:nvPicPr>
              <p:blipFill>
                <a:blip r:embed="rId252"/>
                <a:stretch>
                  <a:fillRect/>
                </a:stretch>
              </p:blipFill>
              <p:spPr>
                <a:xfrm>
                  <a:off x="1744482" y="6183845"/>
                  <a:ext cx="254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90" name="Freihand 489">
                  <a:extLst>
                    <a:ext uri="{FF2B5EF4-FFF2-40B4-BE49-F238E27FC236}">
                      <a16:creationId xmlns:a16="http://schemas.microsoft.com/office/drawing/2014/main" id="{8AF33787-55D8-45BF-BE46-F538158FB78B}"/>
                    </a:ext>
                  </a:extLst>
                </p14:cNvPr>
                <p14:cNvContentPartPr/>
                <p14:nvPr/>
              </p14:nvContentPartPr>
              <p14:xfrm>
                <a:off x="1634682" y="6388685"/>
                <a:ext cx="254880" cy="136080"/>
              </p14:xfrm>
            </p:contentPart>
          </mc:Choice>
          <mc:Fallback>
            <p:pic>
              <p:nvPicPr>
                <p:cNvPr id="490" name="Freihand 489">
                  <a:extLst>
                    <a:ext uri="{FF2B5EF4-FFF2-40B4-BE49-F238E27FC236}">
                      <a16:creationId xmlns:a16="http://schemas.microsoft.com/office/drawing/2014/main" id="{8AF33787-55D8-45BF-BE46-F538158FB78B}"/>
                    </a:ext>
                  </a:extLst>
                </p:cNvPr>
                <p:cNvPicPr/>
                <p:nvPr/>
              </p:nvPicPr>
              <p:blipFill>
                <a:blip r:embed="rId254"/>
                <a:stretch>
                  <a:fillRect/>
                </a:stretch>
              </p:blipFill>
              <p:spPr>
                <a:xfrm>
                  <a:off x="1630362" y="6384365"/>
                  <a:ext cx="263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91" name="Freihand 490">
                  <a:extLst>
                    <a:ext uri="{FF2B5EF4-FFF2-40B4-BE49-F238E27FC236}">
                      <a16:creationId xmlns:a16="http://schemas.microsoft.com/office/drawing/2014/main" id="{0D0E2204-BD16-42B7-A1C3-4EDE1F903C90}"/>
                    </a:ext>
                  </a:extLst>
                </p14:cNvPr>
                <p14:cNvContentPartPr/>
                <p14:nvPr/>
              </p14:nvContentPartPr>
              <p14:xfrm>
                <a:off x="1903962" y="6406685"/>
                <a:ext cx="60120" cy="48960"/>
              </p14:xfrm>
            </p:contentPart>
          </mc:Choice>
          <mc:Fallback>
            <p:pic>
              <p:nvPicPr>
                <p:cNvPr id="491" name="Freihand 490">
                  <a:extLst>
                    <a:ext uri="{FF2B5EF4-FFF2-40B4-BE49-F238E27FC236}">
                      <a16:creationId xmlns:a16="http://schemas.microsoft.com/office/drawing/2014/main" id="{0D0E2204-BD16-42B7-A1C3-4EDE1F903C90}"/>
                    </a:ext>
                  </a:extLst>
                </p:cNvPr>
                <p:cNvPicPr/>
                <p:nvPr/>
              </p:nvPicPr>
              <p:blipFill>
                <a:blip r:embed="rId256"/>
                <a:stretch>
                  <a:fillRect/>
                </a:stretch>
              </p:blipFill>
              <p:spPr>
                <a:xfrm>
                  <a:off x="1899642" y="6402365"/>
                  <a:ext cx="68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92" name="Freihand 491">
                  <a:extLst>
                    <a:ext uri="{FF2B5EF4-FFF2-40B4-BE49-F238E27FC236}">
                      <a16:creationId xmlns:a16="http://schemas.microsoft.com/office/drawing/2014/main" id="{C60575FD-BF49-485A-95F5-7717903A3999}"/>
                    </a:ext>
                  </a:extLst>
                </p14:cNvPr>
                <p14:cNvContentPartPr/>
                <p14:nvPr/>
              </p14:nvContentPartPr>
              <p14:xfrm>
                <a:off x="1962642" y="6311645"/>
                <a:ext cx="245520" cy="109080"/>
              </p14:xfrm>
            </p:contentPart>
          </mc:Choice>
          <mc:Fallback>
            <p:pic>
              <p:nvPicPr>
                <p:cNvPr id="492" name="Freihand 491">
                  <a:extLst>
                    <a:ext uri="{FF2B5EF4-FFF2-40B4-BE49-F238E27FC236}">
                      <a16:creationId xmlns:a16="http://schemas.microsoft.com/office/drawing/2014/main" id="{C60575FD-BF49-485A-95F5-7717903A3999}"/>
                    </a:ext>
                  </a:extLst>
                </p:cNvPr>
                <p:cNvPicPr/>
                <p:nvPr/>
              </p:nvPicPr>
              <p:blipFill>
                <a:blip r:embed="rId258"/>
                <a:stretch>
                  <a:fillRect/>
                </a:stretch>
              </p:blipFill>
              <p:spPr>
                <a:xfrm>
                  <a:off x="1958322" y="6307325"/>
                  <a:ext cx="254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95" name="Freihand 494">
                  <a:extLst>
                    <a:ext uri="{FF2B5EF4-FFF2-40B4-BE49-F238E27FC236}">
                      <a16:creationId xmlns:a16="http://schemas.microsoft.com/office/drawing/2014/main" id="{7389B5D4-F5B2-4C24-A1AF-867F031339E6}"/>
                    </a:ext>
                  </a:extLst>
                </p14:cNvPr>
                <p14:cNvContentPartPr/>
                <p14:nvPr/>
              </p14:nvContentPartPr>
              <p14:xfrm>
                <a:off x="2996922" y="6249005"/>
                <a:ext cx="18360" cy="10800"/>
              </p14:xfrm>
            </p:contentPart>
          </mc:Choice>
          <mc:Fallback>
            <p:pic>
              <p:nvPicPr>
                <p:cNvPr id="495" name="Freihand 494">
                  <a:extLst>
                    <a:ext uri="{FF2B5EF4-FFF2-40B4-BE49-F238E27FC236}">
                      <a16:creationId xmlns:a16="http://schemas.microsoft.com/office/drawing/2014/main" id="{7389B5D4-F5B2-4C24-A1AF-867F031339E6}"/>
                    </a:ext>
                  </a:extLst>
                </p:cNvPr>
                <p:cNvPicPr/>
                <p:nvPr/>
              </p:nvPicPr>
              <p:blipFill>
                <a:blip r:embed="rId260"/>
                <a:stretch>
                  <a:fillRect/>
                </a:stretch>
              </p:blipFill>
              <p:spPr>
                <a:xfrm>
                  <a:off x="2992602" y="6244685"/>
                  <a:ext cx="27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96" name="Freihand 495">
                  <a:extLst>
                    <a:ext uri="{FF2B5EF4-FFF2-40B4-BE49-F238E27FC236}">
                      <a16:creationId xmlns:a16="http://schemas.microsoft.com/office/drawing/2014/main" id="{F2A27EE0-5B4A-42B0-975B-F504DC9ED988}"/>
                    </a:ext>
                  </a:extLst>
                </p14:cNvPr>
                <p14:cNvContentPartPr/>
                <p14:nvPr/>
              </p14:nvContentPartPr>
              <p14:xfrm>
                <a:off x="2942202" y="6277445"/>
                <a:ext cx="481680" cy="329760"/>
              </p14:xfrm>
            </p:contentPart>
          </mc:Choice>
          <mc:Fallback>
            <p:pic>
              <p:nvPicPr>
                <p:cNvPr id="496" name="Freihand 495">
                  <a:extLst>
                    <a:ext uri="{FF2B5EF4-FFF2-40B4-BE49-F238E27FC236}">
                      <a16:creationId xmlns:a16="http://schemas.microsoft.com/office/drawing/2014/main" id="{F2A27EE0-5B4A-42B0-975B-F504DC9ED988}"/>
                    </a:ext>
                  </a:extLst>
                </p:cNvPr>
                <p:cNvPicPr/>
                <p:nvPr/>
              </p:nvPicPr>
              <p:blipFill>
                <a:blip r:embed="rId262"/>
                <a:stretch>
                  <a:fillRect/>
                </a:stretch>
              </p:blipFill>
              <p:spPr>
                <a:xfrm>
                  <a:off x="2937882" y="6273125"/>
                  <a:ext cx="4903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56" name="Freihand 455">
                  <a:extLst>
                    <a:ext uri="{FF2B5EF4-FFF2-40B4-BE49-F238E27FC236}">
                      <a16:creationId xmlns:a16="http://schemas.microsoft.com/office/drawing/2014/main" id="{4077FA3E-9E37-476E-BE89-921F0F2555D3}"/>
                    </a:ext>
                  </a:extLst>
                </p14:cNvPr>
                <p14:cNvContentPartPr/>
                <p14:nvPr/>
              </p14:nvContentPartPr>
              <p14:xfrm>
                <a:off x="4804482" y="6220925"/>
                <a:ext cx="84960" cy="518760"/>
              </p14:xfrm>
            </p:contentPart>
          </mc:Choice>
          <mc:Fallback>
            <p:pic>
              <p:nvPicPr>
                <p:cNvPr id="456" name="Freihand 455">
                  <a:extLst>
                    <a:ext uri="{FF2B5EF4-FFF2-40B4-BE49-F238E27FC236}">
                      <a16:creationId xmlns:a16="http://schemas.microsoft.com/office/drawing/2014/main" id="{4077FA3E-9E37-476E-BE89-921F0F2555D3}"/>
                    </a:ext>
                  </a:extLst>
                </p:cNvPr>
                <p:cNvPicPr/>
                <p:nvPr/>
              </p:nvPicPr>
              <p:blipFill>
                <a:blip r:embed="rId264"/>
                <a:stretch>
                  <a:fillRect/>
                </a:stretch>
              </p:blipFill>
              <p:spPr>
                <a:xfrm>
                  <a:off x="4800162" y="6216605"/>
                  <a:ext cx="936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57" name="Freihand 456">
                  <a:extLst>
                    <a:ext uri="{FF2B5EF4-FFF2-40B4-BE49-F238E27FC236}">
                      <a16:creationId xmlns:a16="http://schemas.microsoft.com/office/drawing/2014/main" id="{8AC78F29-02A0-4DD5-B47C-362B6E4B81D6}"/>
                    </a:ext>
                  </a:extLst>
                </p14:cNvPr>
                <p14:cNvContentPartPr/>
                <p14:nvPr/>
              </p14:nvContentPartPr>
              <p14:xfrm>
                <a:off x="4768122" y="6662645"/>
                <a:ext cx="1146240" cy="57960"/>
              </p14:xfrm>
            </p:contentPart>
          </mc:Choice>
          <mc:Fallback>
            <p:pic>
              <p:nvPicPr>
                <p:cNvPr id="457" name="Freihand 456">
                  <a:extLst>
                    <a:ext uri="{FF2B5EF4-FFF2-40B4-BE49-F238E27FC236}">
                      <a16:creationId xmlns:a16="http://schemas.microsoft.com/office/drawing/2014/main" id="{8AC78F29-02A0-4DD5-B47C-362B6E4B81D6}"/>
                    </a:ext>
                  </a:extLst>
                </p:cNvPr>
                <p:cNvPicPr/>
                <p:nvPr/>
              </p:nvPicPr>
              <p:blipFill>
                <a:blip r:embed="rId266"/>
                <a:stretch>
                  <a:fillRect/>
                </a:stretch>
              </p:blipFill>
              <p:spPr>
                <a:xfrm>
                  <a:off x="4763802" y="6658325"/>
                  <a:ext cx="1154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58" name="Freihand 457">
                  <a:extLst>
                    <a:ext uri="{FF2B5EF4-FFF2-40B4-BE49-F238E27FC236}">
                      <a16:creationId xmlns:a16="http://schemas.microsoft.com/office/drawing/2014/main" id="{AA89CF9F-950E-4379-9F7D-65B1367C3C7C}"/>
                    </a:ext>
                  </a:extLst>
                </p14:cNvPr>
                <p14:cNvContentPartPr/>
                <p14:nvPr/>
              </p14:nvContentPartPr>
              <p14:xfrm>
                <a:off x="5956842" y="6609365"/>
                <a:ext cx="102960" cy="146520"/>
              </p14:xfrm>
            </p:contentPart>
          </mc:Choice>
          <mc:Fallback>
            <p:pic>
              <p:nvPicPr>
                <p:cNvPr id="458" name="Freihand 457">
                  <a:extLst>
                    <a:ext uri="{FF2B5EF4-FFF2-40B4-BE49-F238E27FC236}">
                      <a16:creationId xmlns:a16="http://schemas.microsoft.com/office/drawing/2014/main" id="{AA89CF9F-950E-4379-9F7D-65B1367C3C7C}"/>
                    </a:ext>
                  </a:extLst>
                </p:cNvPr>
                <p:cNvPicPr/>
                <p:nvPr/>
              </p:nvPicPr>
              <p:blipFill>
                <a:blip r:embed="rId268"/>
                <a:stretch>
                  <a:fillRect/>
                </a:stretch>
              </p:blipFill>
              <p:spPr>
                <a:xfrm>
                  <a:off x="5952522" y="6605045"/>
                  <a:ext cx="111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59" name="Freihand 458">
                  <a:extLst>
                    <a:ext uri="{FF2B5EF4-FFF2-40B4-BE49-F238E27FC236}">
                      <a16:creationId xmlns:a16="http://schemas.microsoft.com/office/drawing/2014/main" id="{9CA1719E-3903-43D6-9702-7693E8343499}"/>
                    </a:ext>
                  </a:extLst>
                </p14:cNvPr>
                <p14:cNvContentPartPr/>
                <p14:nvPr/>
              </p14:nvContentPartPr>
              <p14:xfrm>
                <a:off x="4639962" y="6137765"/>
                <a:ext cx="241200" cy="158760"/>
              </p14:xfrm>
            </p:contentPart>
          </mc:Choice>
          <mc:Fallback>
            <p:pic>
              <p:nvPicPr>
                <p:cNvPr id="459" name="Freihand 458">
                  <a:extLst>
                    <a:ext uri="{FF2B5EF4-FFF2-40B4-BE49-F238E27FC236}">
                      <a16:creationId xmlns:a16="http://schemas.microsoft.com/office/drawing/2014/main" id="{9CA1719E-3903-43D6-9702-7693E8343499}"/>
                    </a:ext>
                  </a:extLst>
                </p:cNvPr>
                <p:cNvPicPr/>
                <p:nvPr/>
              </p:nvPicPr>
              <p:blipFill>
                <a:blip r:embed="rId270"/>
                <a:stretch>
                  <a:fillRect/>
                </a:stretch>
              </p:blipFill>
              <p:spPr>
                <a:xfrm>
                  <a:off x="4635642" y="6133445"/>
                  <a:ext cx="249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62" name="Freihand 461">
                  <a:extLst>
                    <a:ext uri="{FF2B5EF4-FFF2-40B4-BE49-F238E27FC236}">
                      <a16:creationId xmlns:a16="http://schemas.microsoft.com/office/drawing/2014/main" id="{5D2A6D64-6295-45D0-9748-B280833D37F5}"/>
                    </a:ext>
                  </a:extLst>
                </p14:cNvPr>
                <p14:cNvContentPartPr/>
                <p14:nvPr/>
              </p14:nvContentPartPr>
              <p14:xfrm>
                <a:off x="4521882" y="6100325"/>
                <a:ext cx="106560" cy="141480"/>
              </p14:xfrm>
            </p:contentPart>
          </mc:Choice>
          <mc:Fallback>
            <p:pic>
              <p:nvPicPr>
                <p:cNvPr id="462" name="Freihand 461">
                  <a:extLst>
                    <a:ext uri="{FF2B5EF4-FFF2-40B4-BE49-F238E27FC236}">
                      <a16:creationId xmlns:a16="http://schemas.microsoft.com/office/drawing/2014/main" id="{5D2A6D64-6295-45D0-9748-B280833D37F5}"/>
                    </a:ext>
                  </a:extLst>
                </p:cNvPr>
                <p:cNvPicPr/>
                <p:nvPr/>
              </p:nvPicPr>
              <p:blipFill>
                <a:blip r:embed="rId272"/>
                <a:stretch>
                  <a:fillRect/>
                </a:stretch>
              </p:blipFill>
              <p:spPr>
                <a:xfrm>
                  <a:off x="4517562" y="6096005"/>
                  <a:ext cx="115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64" name="Freihand 463">
                  <a:extLst>
                    <a:ext uri="{FF2B5EF4-FFF2-40B4-BE49-F238E27FC236}">
                      <a16:creationId xmlns:a16="http://schemas.microsoft.com/office/drawing/2014/main" id="{5B4DC4FD-622F-4BC9-B8F2-D0A483E4D3BA}"/>
                    </a:ext>
                  </a:extLst>
                </p14:cNvPr>
                <p14:cNvContentPartPr/>
                <p14:nvPr/>
              </p14:nvContentPartPr>
              <p14:xfrm>
                <a:off x="5888442" y="6723845"/>
                <a:ext cx="129600" cy="64080"/>
              </p14:xfrm>
            </p:contentPart>
          </mc:Choice>
          <mc:Fallback>
            <p:pic>
              <p:nvPicPr>
                <p:cNvPr id="464" name="Freihand 463">
                  <a:extLst>
                    <a:ext uri="{FF2B5EF4-FFF2-40B4-BE49-F238E27FC236}">
                      <a16:creationId xmlns:a16="http://schemas.microsoft.com/office/drawing/2014/main" id="{5B4DC4FD-622F-4BC9-B8F2-D0A483E4D3BA}"/>
                    </a:ext>
                  </a:extLst>
                </p:cNvPr>
                <p:cNvPicPr/>
                <p:nvPr/>
              </p:nvPicPr>
              <p:blipFill>
                <a:blip r:embed="rId274"/>
                <a:stretch>
                  <a:fillRect/>
                </a:stretch>
              </p:blipFill>
              <p:spPr>
                <a:xfrm>
                  <a:off x="5884122" y="6719525"/>
                  <a:ext cx="138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65" name="Freihand 464">
                  <a:extLst>
                    <a:ext uri="{FF2B5EF4-FFF2-40B4-BE49-F238E27FC236}">
                      <a16:creationId xmlns:a16="http://schemas.microsoft.com/office/drawing/2014/main" id="{7314140E-6DC1-455A-AAD3-E1F50C5C4348}"/>
                    </a:ext>
                  </a:extLst>
                </p14:cNvPr>
                <p14:cNvContentPartPr/>
                <p14:nvPr/>
              </p14:nvContentPartPr>
              <p14:xfrm>
                <a:off x="5939922" y="6750125"/>
                <a:ext cx="78120" cy="33120"/>
              </p14:xfrm>
            </p:contentPart>
          </mc:Choice>
          <mc:Fallback>
            <p:pic>
              <p:nvPicPr>
                <p:cNvPr id="465" name="Freihand 464">
                  <a:extLst>
                    <a:ext uri="{FF2B5EF4-FFF2-40B4-BE49-F238E27FC236}">
                      <a16:creationId xmlns:a16="http://schemas.microsoft.com/office/drawing/2014/main" id="{7314140E-6DC1-455A-AAD3-E1F50C5C4348}"/>
                    </a:ext>
                  </a:extLst>
                </p:cNvPr>
                <p:cNvPicPr/>
                <p:nvPr/>
              </p:nvPicPr>
              <p:blipFill>
                <a:blip r:embed="rId276"/>
                <a:stretch>
                  <a:fillRect/>
                </a:stretch>
              </p:blipFill>
              <p:spPr>
                <a:xfrm>
                  <a:off x="5935602" y="6745805"/>
                  <a:ext cx="86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98" name="Freihand 497">
                  <a:extLst>
                    <a:ext uri="{FF2B5EF4-FFF2-40B4-BE49-F238E27FC236}">
                      <a16:creationId xmlns:a16="http://schemas.microsoft.com/office/drawing/2014/main" id="{44F801A5-099D-44A1-9ED6-878ED5E78577}"/>
                    </a:ext>
                  </a:extLst>
                </p14:cNvPr>
                <p14:cNvContentPartPr/>
                <p14:nvPr/>
              </p14:nvContentPartPr>
              <p14:xfrm>
                <a:off x="5066562" y="6310925"/>
                <a:ext cx="11880" cy="83160"/>
              </p14:xfrm>
            </p:contentPart>
          </mc:Choice>
          <mc:Fallback>
            <p:pic>
              <p:nvPicPr>
                <p:cNvPr id="498" name="Freihand 497">
                  <a:extLst>
                    <a:ext uri="{FF2B5EF4-FFF2-40B4-BE49-F238E27FC236}">
                      <a16:creationId xmlns:a16="http://schemas.microsoft.com/office/drawing/2014/main" id="{44F801A5-099D-44A1-9ED6-878ED5E78577}"/>
                    </a:ext>
                  </a:extLst>
                </p:cNvPr>
                <p:cNvPicPr/>
                <p:nvPr/>
              </p:nvPicPr>
              <p:blipFill>
                <a:blip r:embed="rId278"/>
                <a:stretch>
                  <a:fillRect/>
                </a:stretch>
              </p:blipFill>
              <p:spPr>
                <a:xfrm>
                  <a:off x="5062242" y="6306605"/>
                  <a:ext cx="20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99" name="Freihand 498">
                  <a:extLst>
                    <a:ext uri="{FF2B5EF4-FFF2-40B4-BE49-F238E27FC236}">
                      <a16:creationId xmlns:a16="http://schemas.microsoft.com/office/drawing/2014/main" id="{758628DF-047A-4B20-A103-8367A2CD9D7B}"/>
                    </a:ext>
                  </a:extLst>
                </p14:cNvPr>
                <p14:cNvContentPartPr/>
                <p14:nvPr/>
              </p14:nvContentPartPr>
              <p14:xfrm>
                <a:off x="5070522" y="6228845"/>
                <a:ext cx="42840" cy="336600"/>
              </p14:xfrm>
            </p:contentPart>
          </mc:Choice>
          <mc:Fallback>
            <p:pic>
              <p:nvPicPr>
                <p:cNvPr id="499" name="Freihand 498">
                  <a:extLst>
                    <a:ext uri="{FF2B5EF4-FFF2-40B4-BE49-F238E27FC236}">
                      <a16:creationId xmlns:a16="http://schemas.microsoft.com/office/drawing/2014/main" id="{758628DF-047A-4B20-A103-8367A2CD9D7B}"/>
                    </a:ext>
                  </a:extLst>
                </p:cNvPr>
                <p:cNvPicPr/>
                <p:nvPr/>
              </p:nvPicPr>
              <p:blipFill>
                <a:blip r:embed="rId280"/>
                <a:stretch>
                  <a:fillRect/>
                </a:stretch>
              </p:blipFill>
              <p:spPr>
                <a:xfrm>
                  <a:off x="5066202" y="6224525"/>
                  <a:ext cx="514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00" name="Freihand 499">
                  <a:extLst>
                    <a:ext uri="{FF2B5EF4-FFF2-40B4-BE49-F238E27FC236}">
                      <a16:creationId xmlns:a16="http://schemas.microsoft.com/office/drawing/2014/main" id="{3D632EBB-B725-45AE-9D60-5D45D70E2BBB}"/>
                    </a:ext>
                  </a:extLst>
                </p14:cNvPr>
                <p14:cNvContentPartPr/>
                <p14:nvPr/>
              </p14:nvContentPartPr>
              <p14:xfrm>
                <a:off x="5113002" y="6528725"/>
                <a:ext cx="484200" cy="41400"/>
              </p14:xfrm>
            </p:contentPart>
          </mc:Choice>
          <mc:Fallback>
            <p:pic>
              <p:nvPicPr>
                <p:cNvPr id="500" name="Freihand 499">
                  <a:extLst>
                    <a:ext uri="{FF2B5EF4-FFF2-40B4-BE49-F238E27FC236}">
                      <a16:creationId xmlns:a16="http://schemas.microsoft.com/office/drawing/2014/main" id="{3D632EBB-B725-45AE-9D60-5D45D70E2BBB}"/>
                    </a:ext>
                  </a:extLst>
                </p:cNvPr>
                <p:cNvPicPr/>
                <p:nvPr/>
              </p:nvPicPr>
              <p:blipFill>
                <a:blip r:embed="rId282"/>
                <a:stretch>
                  <a:fillRect/>
                </a:stretch>
              </p:blipFill>
              <p:spPr>
                <a:xfrm>
                  <a:off x="5108682" y="6524405"/>
                  <a:ext cx="492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02" name="Freihand 501">
                  <a:extLst>
                    <a:ext uri="{FF2B5EF4-FFF2-40B4-BE49-F238E27FC236}">
                      <a16:creationId xmlns:a16="http://schemas.microsoft.com/office/drawing/2014/main" id="{B3C15314-DAEF-49B3-9ED1-3F502F918E34}"/>
                    </a:ext>
                  </a:extLst>
                </p14:cNvPr>
                <p14:cNvContentPartPr/>
                <p14:nvPr/>
              </p14:nvContentPartPr>
              <p14:xfrm>
                <a:off x="5314242" y="6226685"/>
                <a:ext cx="67680" cy="129240"/>
              </p14:xfrm>
            </p:contentPart>
          </mc:Choice>
          <mc:Fallback>
            <p:pic>
              <p:nvPicPr>
                <p:cNvPr id="502" name="Freihand 501">
                  <a:extLst>
                    <a:ext uri="{FF2B5EF4-FFF2-40B4-BE49-F238E27FC236}">
                      <a16:creationId xmlns:a16="http://schemas.microsoft.com/office/drawing/2014/main" id="{B3C15314-DAEF-49B3-9ED1-3F502F918E34}"/>
                    </a:ext>
                  </a:extLst>
                </p:cNvPr>
                <p:cNvPicPr/>
                <p:nvPr/>
              </p:nvPicPr>
              <p:blipFill>
                <a:blip r:embed="rId284"/>
                <a:stretch>
                  <a:fillRect/>
                </a:stretch>
              </p:blipFill>
              <p:spPr>
                <a:xfrm>
                  <a:off x="5309922" y="6222365"/>
                  <a:ext cx="76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03" name="Freihand 502">
                  <a:extLst>
                    <a:ext uri="{FF2B5EF4-FFF2-40B4-BE49-F238E27FC236}">
                      <a16:creationId xmlns:a16="http://schemas.microsoft.com/office/drawing/2014/main" id="{A75D4318-31C7-4E2C-A515-A1EE9E046C61}"/>
                    </a:ext>
                  </a:extLst>
                </p14:cNvPr>
                <p14:cNvContentPartPr/>
                <p14:nvPr/>
              </p14:nvContentPartPr>
              <p14:xfrm>
                <a:off x="5411082" y="6163325"/>
                <a:ext cx="215640" cy="124920"/>
              </p14:xfrm>
            </p:contentPart>
          </mc:Choice>
          <mc:Fallback>
            <p:pic>
              <p:nvPicPr>
                <p:cNvPr id="503" name="Freihand 502">
                  <a:extLst>
                    <a:ext uri="{FF2B5EF4-FFF2-40B4-BE49-F238E27FC236}">
                      <a16:creationId xmlns:a16="http://schemas.microsoft.com/office/drawing/2014/main" id="{A75D4318-31C7-4E2C-A515-A1EE9E046C61}"/>
                    </a:ext>
                  </a:extLst>
                </p:cNvPr>
                <p:cNvPicPr/>
                <p:nvPr/>
              </p:nvPicPr>
              <p:blipFill>
                <a:blip r:embed="rId286"/>
                <a:stretch>
                  <a:fillRect/>
                </a:stretch>
              </p:blipFill>
              <p:spPr>
                <a:xfrm>
                  <a:off x="5406762" y="6159005"/>
                  <a:ext cx="224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05" name="Freihand 504">
                  <a:extLst>
                    <a:ext uri="{FF2B5EF4-FFF2-40B4-BE49-F238E27FC236}">
                      <a16:creationId xmlns:a16="http://schemas.microsoft.com/office/drawing/2014/main" id="{6943BE4C-31D2-41F0-86EF-2429AA6F38A0}"/>
                    </a:ext>
                  </a:extLst>
                </p14:cNvPr>
                <p14:cNvContentPartPr/>
                <p14:nvPr/>
              </p14:nvContentPartPr>
              <p14:xfrm>
                <a:off x="5645442" y="6124805"/>
                <a:ext cx="260280" cy="105480"/>
              </p14:xfrm>
            </p:contentPart>
          </mc:Choice>
          <mc:Fallback>
            <p:pic>
              <p:nvPicPr>
                <p:cNvPr id="505" name="Freihand 504">
                  <a:extLst>
                    <a:ext uri="{FF2B5EF4-FFF2-40B4-BE49-F238E27FC236}">
                      <a16:creationId xmlns:a16="http://schemas.microsoft.com/office/drawing/2014/main" id="{6943BE4C-31D2-41F0-86EF-2429AA6F38A0}"/>
                    </a:ext>
                  </a:extLst>
                </p:cNvPr>
                <p:cNvPicPr/>
                <p:nvPr/>
              </p:nvPicPr>
              <p:blipFill>
                <a:blip r:embed="rId288"/>
                <a:stretch>
                  <a:fillRect/>
                </a:stretch>
              </p:blipFill>
              <p:spPr>
                <a:xfrm>
                  <a:off x="5641122" y="6120485"/>
                  <a:ext cx="268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06" name="Freihand 505">
                  <a:extLst>
                    <a:ext uri="{FF2B5EF4-FFF2-40B4-BE49-F238E27FC236}">
                      <a16:creationId xmlns:a16="http://schemas.microsoft.com/office/drawing/2014/main" id="{5D03AC75-0F5B-459C-8A28-116F26B477C2}"/>
                    </a:ext>
                  </a:extLst>
                </p14:cNvPr>
                <p14:cNvContentPartPr/>
                <p14:nvPr/>
              </p14:nvContentPartPr>
              <p14:xfrm>
                <a:off x="5388762" y="6356285"/>
                <a:ext cx="118080" cy="69120"/>
              </p14:xfrm>
            </p:contentPart>
          </mc:Choice>
          <mc:Fallback>
            <p:pic>
              <p:nvPicPr>
                <p:cNvPr id="506" name="Freihand 505">
                  <a:extLst>
                    <a:ext uri="{FF2B5EF4-FFF2-40B4-BE49-F238E27FC236}">
                      <a16:creationId xmlns:a16="http://schemas.microsoft.com/office/drawing/2014/main" id="{5D03AC75-0F5B-459C-8A28-116F26B477C2}"/>
                    </a:ext>
                  </a:extLst>
                </p:cNvPr>
                <p:cNvPicPr/>
                <p:nvPr/>
              </p:nvPicPr>
              <p:blipFill>
                <a:blip r:embed="rId290"/>
                <a:stretch>
                  <a:fillRect/>
                </a:stretch>
              </p:blipFill>
              <p:spPr>
                <a:xfrm>
                  <a:off x="5384442" y="6351965"/>
                  <a:ext cx="126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07" name="Freihand 506">
                  <a:extLst>
                    <a:ext uri="{FF2B5EF4-FFF2-40B4-BE49-F238E27FC236}">
                      <a16:creationId xmlns:a16="http://schemas.microsoft.com/office/drawing/2014/main" id="{D3086255-B8BD-4D8C-BBBC-96FA5F8C8BAE}"/>
                    </a:ext>
                  </a:extLst>
                </p14:cNvPr>
                <p14:cNvContentPartPr/>
                <p14:nvPr/>
              </p14:nvContentPartPr>
              <p14:xfrm>
                <a:off x="5467242" y="6395165"/>
                <a:ext cx="65880" cy="23760"/>
              </p14:xfrm>
            </p:contentPart>
          </mc:Choice>
          <mc:Fallback>
            <p:pic>
              <p:nvPicPr>
                <p:cNvPr id="507" name="Freihand 506">
                  <a:extLst>
                    <a:ext uri="{FF2B5EF4-FFF2-40B4-BE49-F238E27FC236}">
                      <a16:creationId xmlns:a16="http://schemas.microsoft.com/office/drawing/2014/main" id="{D3086255-B8BD-4D8C-BBBC-96FA5F8C8BAE}"/>
                    </a:ext>
                  </a:extLst>
                </p:cNvPr>
                <p:cNvPicPr/>
                <p:nvPr/>
              </p:nvPicPr>
              <p:blipFill>
                <a:blip r:embed="rId292"/>
                <a:stretch>
                  <a:fillRect/>
                </a:stretch>
              </p:blipFill>
              <p:spPr>
                <a:xfrm>
                  <a:off x="5462922" y="6390845"/>
                  <a:ext cx="74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08" name="Freihand 507">
                  <a:extLst>
                    <a:ext uri="{FF2B5EF4-FFF2-40B4-BE49-F238E27FC236}">
                      <a16:creationId xmlns:a16="http://schemas.microsoft.com/office/drawing/2014/main" id="{F8F012D0-E0E8-4586-8B08-E4B7848DC0D7}"/>
                    </a:ext>
                  </a:extLst>
                </p14:cNvPr>
                <p14:cNvContentPartPr/>
                <p14:nvPr/>
              </p14:nvContentPartPr>
              <p14:xfrm>
                <a:off x="5550762" y="6371045"/>
                <a:ext cx="132120" cy="31320"/>
              </p14:xfrm>
            </p:contentPart>
          </mc:Choice>
          <mc:Fallback>
            <p:pic>
              <p:nvPicPr>
                <p:cNvPr id="508" name="Freihand 507">
                  <a:extLst>
                    <a:ext uri="{FF2B5EF4-FFF2-40B4-BE49-F238E27FC236}">
                      <a16:creationId xmlns:a16="http://schemas.microsoft.com/office/drawing/2014/main" id="{F8F012D0-E0E8-4586-8B08-E4B7848DC0D7}"/>
                    </a:ext>
                  </a:extLst>
                </p:cNvPr>
                <p:cNvPicPr/>
                <p:nvPr/>
              </p:nvPicPr>
              <p:blipFill>
                <a:blip r:embed="rId294"/>
                <a:stretch>
                  <a:fillRect/>
                </a:stretch>
              </p:blipFill>
              <p:spPr>
                <a:xfrm>
                  <a:off x="5546442" y="6366725"/>
                  <a:ext cx="140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09" name="Freihand 508">
                  <a:extLst>
                    <a:ext uri="{FF2B5EF4-FFF2-40B4-BE49-F238E27FC236}">
                      <a16:creationId xmlns:a16="http://schemas.microsoft.com/office/drawing/2014/main" id="{39E60BB4-1E10-4E95-BC38-50990E9FD121}"/>
                    </a:ext>
                  </a:extLst>
                </p14:cNvPr>
                <p14:cNvContentPartPr/>
                <p14:nvPr/>
              </p14:nvContentPartPr>
              <p14:xfrm>
                <a:off x="5685042" y="6355205"/>
                <a:ext cx="67320" cy="84240"/>
              </p14:xfrm>
            </p:contentPart>
          </mc:Choice>
          <mc:Fallback>
            <p:pic>
              <p:nvPicPr>
                <p:cNvPr id="509" name="Freihand 508">
                  <a:extLst>
                    <a:ext uri="{FF2B5EF4-FFF2-40B4-BE49-F238E27FC236}">
                      <a16:creationId xmlns:a16="http://schemas.microsoft.com/office/drawing/2014/main" id="{39E60BB4-1E10-4E95-BC38-50990E9FD121}"/>
                    </a:ext>
                  </a:extLst>
                </p:cNvPr>
                <p:cNvPicPr/>
                <p:nvPr/>
              </p:nvPicPr>
              <p:blipFill>
                <a:blip r:embed="rId296"/>
                <a:stretch>
                  <a:fillRect/>
                </a:stretch>
              </p:blipFill>
              <p:spPr>
                <a:xfrm>
                  <a:off x="5680722" y="6350885"/>
                  <a:ext cx="75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10" name="Freihand 509">
                  <a:extLst>
                    <a:ext uri="{FF2B5EF4-FFF2-40B4-BE49-F238E27FC236}">
                      <a16:creationId xmlns:a16="http://schemas.microsoft.com/office/drawing/2014/main" id="{A5727B35-D1D0-4F06-8EB2-7B94AE0C9B4B}"/>
                    </a:ext>
                  </a:extLst>
                </p14:cNvPr>
                <p14:cNvContentPartPr/>
                <p14:nvPr/>
              </p14:nvContentPartPr>
              <p14:xfrm>
                <a:off x="5775762" y="6310925"/>
                <a:ext cx="107280" cy="61560"/>
              </p14:xfrm>
            </p:contentPart>
          </mc:Choice>
          <mc:Fallback>
            <p:pic>
              <p:nvPicPr>
                <p:cNvPr id="510" name="Freihand 509">
                  <a:extLst>
                    <a:ext uri="{FF2B5EF4-FFF2-40B4-BE49-F238E27FC236}">
                      <a16:creationId xmlns:a16="http://schemas.microsoft.com/office/drawing/2014/main" id="{A5727B35-D1D0-4F06-8EB2-7B94AE0C9B4B}"/>
                    </a:ext>
                  </a:extLst>
                </p:cNvPr>
                <p:cNvPicPr/>
                <p:nvPr/>
              </p:nvPicPr>
              <p:blipFill>
                <a:blip r:embed="rId298"/>
                <a:stretch>
                  <a:fillRect/>
                </a:stretch>
              </p:blipFill>
              <p:spPr>
                <a:xfrm>
                  <a:off x="5771442" y="6306605"/>
                  <a:ext cx="115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511" name="Freihand 510">
                  <a:extLst>
                    <a:ext uri="{FF2B5EF4-FFF2-40B4-BE49-F238E27FC236}">
                      <a16:creationId xmlns:a16="http://schemas.microsoft.com/office/drawing/2014/main" id="{910B59E6-EAB6-4952-9998-6AEC42D7082B}"/>
                    </a:ext>
                  </a:extLst>
                </p14:cNvPr>
                <p14:cNvContentPartPr/>
                <p14:nvPr/>
              </p14:nvContentPartPr>
              <p14:xfrm>
                <a:off x="5898522" y="6277085"/>
                <a:ext cx="320760" cy="86400"/>
              </p14:xfrm>
            </p:contentPart>
          </mc:Choice>
          <mc:Fallback>
            <p:pic>
              <p:nvPicPr>
                <p:cNvPr id="511" name="Freihand 510">
                  <a:extLst>
                    <a:ext uri="{FF2B5EF4-FFF2-40B4-BE49-F238E27FC236}">
                      <a16:creationId xmlns:a16="http://schemas.microsoft.com/office/drawing/2014/main" id="{910B59E6-EAB6-4952-9998-6AEC42D7082B}"/>
                    </a:ext>
                  </a:extLst>
                </p:cNvPr>
                <p:cNvPicPr/>
                <p:nvPr/>
              </p:nvPicPr>
              <p:blipFill>
                <a:blip r:embed="rId300"/>
                <a:stretch>
                  <a:fillRect/>
                </a:stretch>
              </p:blipFill>
              <p:spPr>
                <a:xfrm>
                  <a:off x="5894202" y="6272765"/>
                  <a:ext cx="329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67" name="Freihand 466">
                  <a:extLst>
                    <a:ext uri="{FF2B5EF4-FFF2-40B4-BE49-F238E27FC236}">
                      <a16:creationId xmlns:a16="http://schemas.microsoft.com/office/drawing/2014/main" id="{00FB9685-8BBE-42CE-84AD-D46C9839B20C}"/>
                    </a:ext>
                  </a:extLst>
                </p14:cNvPr>
                <p14:cNvContentPartPr/>
                <p14:nvPr/>
              </p14:nvContentPartPr>
              <p14:xfrm>
                <a:off x="7039002" y="6239285"/>
                <a:ext cx="51120" cy="411480"/>
              </p14:xfrm>
            </p:contentPart>
          </mc:Choice>
          <mc:Fallback>
            <p:pic>
              <p:nvPicPr>
                <p:cNvPr id="467" name="Freihand 466">
                  <a:extLst>
                    <a:ext uri="{FF2B5EF4-FFF2-40B4-BE49-F238E27FC236}">
                      <a16:creationId xmlns:a16="http://schemas.microsoft.com/office/drawing/2014/main" id="{00FB9685-8BBE-42CE-84AD-D46C9839B20C}"/>
                    </a:ext>
                  </a:extLst>
                </p:cNvPr>
                <p:cNvPicPr/>
                <p:nvPr/>
              </p:nvPicPr>
              <p:blipFill>
                <a:blip r:embed="rId302"/>
                <a:stretch>
                  <a:fillRect/>
                </a:stretch>
              </p:blipFill>
              <p:spPr>
                <a:xfrm>
                  <a:off x="7034682" y="6234965"/>
                  <a:ext cx="597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68" name="Freihand 467">
                  <a:extLst>
                    <a:ext uri="{FF2B5EF4-FFF2-40B4-BE49-F238E27FC236}">
                      <a16:creationId xmlns:a16="http://schemas.microsoft.com/office/drawing/2014/main" id="{52C7AB50-49DC-4465-9966-7F811D1A06E5}"/>
                    </a:ext>
                  </a:extLst>
                </p14:cNvPr>
                <p14:cNvContentPartPr/>
                <p14:nvPr/>
              </p14:nvContentPartPr>
              <p14:xfrm>
                <a:off x="6888882" y="6591005"/>
                <a:ext cx="1176480" cy="134640"/>
              </p14:xfrm>
            </p:contentPart>
          </mc:Choice>
          <mc:Fallback>
            <p:pic>
              <p:nvPicPr>
                <p:cNvPr id="468" name="Freihand 467">
                  <a:extLst>
                    <a:ext uri="{FF2B5EF4-FFF2-40B4-BE49-F238E27FC236}">
                      <a16:creationId xmlns:a16="http://schemas.microsoft.com/office/drawing/2014/main" id="{52C7AB50-49DC-4465-9966-7F811D1A06E5}"/>
                    </a:ext>
                  </a:extLst>
                </p:cNvPr>
                <p:cNvPicPr/>
                <p:nvPr/>
              </p:nvPicPr>
              <p:blipFill>
                <a:blip r:embed="rId304"/>
                <a:stretch>
                  <a:fillRect/>
                </a:stretch>
              </p:blipFill>
              <p:spPr>
                <a:xfrm>
                  <a:off x="6884562" y="6586685"/>
                  <a:ext cx="1185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69" name="Freihand 468">
                  <a:extLst>
                    <a:ext uri="{FF2B5EF4-FFF2-40B4-BE49-F238E27FC236}">
                      <a16:creationId xmlns:a16="http://schemas.microsoft.com/office/drawing/2014/main" id="{6EDFC699-C544-4B8B-80FA-F9301C5ABA4F}"/>
                    </a:ext>
                  </a:extLst>
                </p14:cNvPr>
                <p14:cNvContentPartPr/>
                <p14:nvPr/>
              </p14:nvContentPartPr>
              <p14:xfrm>
                <a:off x="8047722" y="6519725"/>
                <a:ext cx="177480" cy="163440"/>
              </p14:xfrm>
            </p:contentPart>
          </mc:Choice>
          <mc:Fallback>
            <p:pic>
              <p:nvPicPr>
                <p:cNvPr id="469" name="Freihand 468">
                  <a:extLst>
                    <a:ext uri="{FF2B5EF4-FFF2-40B4-BE49-F238E27FC236}">
                      <a16:creationId xmlns:a16="http://schemas.microsoft.com/office/drawing/2014/main" id="{6EDFC699-C544-4B8B-80FA-F9301C5ABA4F}"/>
                    </a:ext>
                  </a:extLst>
                </p:cNvPr>
                <p:cNvPicPr/>
                <p:nvPr/>
              </p:nvPicPr>
              <p:blipFill>
                <a:blip r:embed="rId306"/>
                <a:stretch>
                  <a:fillRect/>
                </a:stretch>
              </p:blipFill>
              <p:spPr>
                <a:xfrm>
                  <a:off x="8043402" y="6515405"/>
                  <a:ext cx="186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70" name="Freihand 469">
                  <a:extLst>
                    <a:ext uri="{FF2B5EF4-FFF2-40B4-BE49-F238E27FC236}">
                      <a16:creationId xmlns:a16="http://schemas.microsoft.com/office/drawing/2014/main" id="{413C2E05-96A5-45CA-A432-742CB1BA0EA8}"/>
                    </a:ext>
                  </a:extLst>
                </p14:cNvPr>
                <p14:cNvContentPartPr/>
                <p14:nvPr/>
              </p14:nvContentPartPr>
              <p14:xfrm>
                <a:off x="6879882" y="6148925"/>
                <a:ext cx="254520" cy="150480"/>
              </p14:xfrm>
            </p:contentPart>
          </mc:Choice>
          <mc:Fallback>
            <p:pic>
              <p:nvPicPr>
                <p:cNvPr id="470" name="Freihand 469">
                  <a:extLst>
                    <a:ext uri="{FF2B5EF4-FFF2-40B4-BE49-F238E27FC236}">
                      <a16:creationId xmlns:a16="http://schemas.microsoft.com/office/drawing/2014/main" id="{413C2E05-96A5-45CA-A432-742CB1BA0EA8}"/>
                    </a:ext>
                  </a:extLst>
                </p:cNvPr>
                <p:cNvPicPr/>
                <p:nvPr/>
              </p:nvPicPr>
              <p:blipFill>
                <a:blip r:embed="rId308"/>
                <a:stretch>
                  <a:fillRect/>
                </a:stretch>
              </p:blipFill>
              <p:spPr>
                <a:xfrm>
                  <a:off x="6875562" y="6144605"/>
                  <a:ext cx="263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72" name="Freihand 471">
                  <a:extLst>
                    <a:ext uri="{FF2B5EF4-FFF2-40B4-BE49-F238E27FC236}">
                      <a16:creationId xmlns:a16="http://schemas.microsoft.com/office/drawing/2014/main" id="{41363080-4895-4BDA-B329-47A1B1B1E02A}"/>
                    </a:ext>
                  </a:extLst>
                </p14:cNvPr>
                <p14:cNvContentPartPr/>
                <p14:nvPr/>
              </p14:nvContentPartPr>
              <p14:xfrm>
                <a:off x="6662802" y="6108965"/>
                <a:ext cx="130680" cy="129240"/>
              </p14:xfrm>
            </p:contentPart>
          </mc:Choice>
          <mc:Fallback>
            <p:pic>
              <p:nvPicPr>
                <p:cNvPr id="472" name="Freihand 471">
                  <a:extLst>
                    <a:ext uri="{FF2B5EF4-FFF2-40B4-BE49-F238E27FC236}">
                      <a16:creationId xmlns:a16="http://schemas.microsoft.com/office/drawing/2014/main" id="{41363080-4895-4BDA-B329-47A1B1B1E02A}"/>
                    </a:ext>
                  </a:extLst>
                </p:cNvPr>
                <p:cNvPicPr/>
                <p:nvPr/>
              </p:nvPicPr>
              <p:blipFill>
                <a:blip r:embed="rId310"/>
                <a:stretch>
                  <a:fillRect/>
                </a:stretch>
              </p:blipFill>
              <p:spPr>
                <a:xfrm>
                  <a:off x="6658482" y="6104645"/>
                  <a:ext cx="139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74" name="Freihand 473">
                  <a:extLst>
                    <a:ext uri="{FF2B5EF4-FFF2-40B4-BE49-F238E27FC236}">
                      <a16:creationId xmlns:a16="http://schemas.microsoft.com/office/drawing/2014/main" id="{C28FF292-71BF-44C3-865D-A69D990B6A34}"/>
                    </a:ext>
                  </a:extLst>
                </p14:cNvPr>
                <p14:cNvContentPartPr/>
                <p14:nvPr/>
              </p14:nvContentPartPr>
              <p14:xfrm>
                <a:off x="8020362" y="6688565"/>
                <a:ext cx="128160" cy="77400"/>
              </p14:xfrm>
            </p:contentPart>
          </mc:Choice>
          <mc:Fallback>
            <p:pic>
              <p:nvPicPr>
                <p:cNvPr id="474" name="Freihand 473">
                  <a:extLst>
                    <a:ext uri="{FF2B5EF4-FFF2-40B4-BE49-F238E27FC236}">
                      <a16:creationId xmlns:a16="http://schemas.microsoft.com/office/drawing/2014/main" id="{C28FF292-71BF-44C3-865D-A69D990B6A34}"/>
                    </a:ext>
                  </a:extLst>
                </p:cNvPr>
                <p:cNvPicPr/>
                <p:nvPr/>
              </p:nvPicPr>
              <p:blipFill>
                <a:blip r:embed="rId312"/>
                <a:stretch>
                  <a:fillRect/>
                </a:stretch>
              </p:blipFill>
              <p:spPr>
                <a:xfrm>
                  <a:off x="8016042" y="6684245"/>
                  <a:ext cx="136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5" name="Freihand 474">
                  <a:extLst>
                    <a:ext uri="{FF2B5EF4-FFF2-40B4-BE49-F238E27FC236}">
                      <a16:creationId xmlns:a16="http://schemas.microsoft.com/office/drawing/2014/main" id="{B1F382B7-AD7F-4C48-9D35-7488F741956F}"/>
                    </a:ext>
                  </a:extLst>
                </p14:cNvPr>
                <p14:cNvContentPartPr/>
                <p14:nvPr/>
              </p14:nvContentPartPr>
              <p14:xfrm>
                <a:off x="8080122" y="6738245"/>
                <a:ext cx="77400" cy="47160"/>
              </p14:xfrm>
            </p:contentPart>
          </mc:Choice>
          <mc:Fallback>
            <p:pic>
              <p:nvPicPr>
                <p:cNvPr id="475" name="Freihand 474">
                  <a:extLst>
                    <a:ext uri="{FF2B5EF4-FFF2-40B4-BE49-F238E27FC236}">
                      <a16:creationId xmlns:a16="http://schemas.microsoft.com/office/drawing/2014/main" id="{B1F382B7-AD7F-4C48-9D35-7488F741956F}"/>
                    </a:ext>
                  </a:extLst>
                </p:cNvPr>
                <p:cNvPicPr/>
                <p:nvPr/>
              </p:nvPicPr>
              <p:blipFill>
                <a:blip r:embed="rId314"/>
                <a:stretch>
                  <a:fillRect/>
                </a:stretch>
              </p:blipFill>
              <p:spPr>
                <a:xfrm>
                  <a:off x="8075802" y="6733925"/>
                  <a:ext cx="86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517" name="Freihand 516">
                  <a:extLst>
                    <a:ext uri="{FF2B5EF4-FFF2-40B4-BE49-F238E27FC236}">
                      <a16:creationId xmlns:a16="http://schemas.microsoft.com/office/drawing/2014/main" id="{92B61F6D-50E6-43B2-9F8E-68E2EC1D1FE9}"/>
                    </a:ext>
                  </a:extLst>
                </p14:cNvPr>
                <p14:cNvContentPartPr/>
                <p14:nvPr/>
              </p14:nvContentPartPr>
              <p14:xfrm>
                <a:off x="7209282" y="6229205"/>
                <a:ext cx="611640" cy="247320"/>
              </p14:xfrm>
            </p:contentPart>
          </mc:Choice>
          <mc:Fallback>
            <p:pic>
              <p:nvPicPr>
                <p:cNvPr id="517" name="Freihand 516">
                  <a:extLst>
                    <a:ext uri="{FF2B5EF4-FFF2-40B4-BE49-F238E27FC236}">
                      <a16:creationId xmlns:a16="http://schemas.microsoft.com/office/drawing/2014/main" id="{92B61F6D-50E6-43B2-9F8E-68E2EC1D1FE9}"/>
                    </a:ext>
                  </a:extLst>
                </p:cNvPr>
                <p:cNvPicPr/>
                <p:nvPr/>
              </p:nvPicPr>
              <p:blipFill>
                <a:blip r:embed="rId316"/>
                <a:stretch>
                  <a:fillRect/>
                </a:stretch>
              </p:blipFill>
              <p:spPr>
                <a:xfrm>
                  <a:off x="7204962" y="6224885"/>
                  <a:ext cx="6202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5" name="Freihand 144">
                  <a:extLst>
                    <a:ext uri="{FF2B5EF4-FFF2-40B4-BE49-F238E27FC236}">
                      <a16:creationId xmlns:a16="http://schemas.microsoft.com/office/drawing/2014/main" id="{78B0A7F1-AF2C-4D68-8492-9109FFAD8CBD}"/>
                    </a:ext>
                  </a:extLst>
                </p14:cNvPr>
                <p14:cNvContentPartPr/>
                <p14:nvPr/>
              </p14:nvContentPartPr>
              <p14:xfrm>
                <a:off x="6189762" y="1719485"/>
                <a:ext cx="36000" cy="291240"/>
              </p14:xfrm>
            </p:contentPart>
          </mc:Choice>
          <mc:Fallback>
            <p:pic>
              <p:nvPicPr>
                <p:cNvPr id="145" name="Freihand 144">
                  <a:extLst>
                    <a:ext uri="{FF2B5EF4-FFF2-40B4-BE49-F238E27FC236}">
                      <a16:creationId xmlns:a16="http://schemas.microsoft.com/office/drawing/2014/main" id="{78B0A7F1-AF2C-4D68-8492-9109FFAD8CBD}"/>
                    </a:ext>
                  </a:extLst>
                </p:cNvPr>
                <p:cNvPicPr/>
                <p:nvPr/>
              </p:nvPicPr>
              <p:blipFill>
                <a:blip r:embed="rId318"/>
                <a:stretch>
                  <a:fillRect/>
                </a:stretch>
              </p:blipFill>
              <p:spPr>
                <a:xfrm>
                  <a:off x="6185442" y="1715165"/>
                  <a:ext cx="446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6" name="Freihand 145">
                  <a:extLst>
                    <a:ext uri="{FF2B5EF4-FFF2-40B4-BE49-F238E27FC236}">
                      <a16:creationId xmlns:a16="http://schemas.microsoft.com/office/drawing/2014/main" id="{265F287C-88C7-4536-87C0-55FF3B0DBE9F}"/>
                    </a:ext>
                  </a:extLst>
                </p14:cNvPr>
                <p14:cNvContentPartPr/>
                <p14:nvPr/>
              </p14:nvContentPartPr>
              <p14:xfrm>
                <a:off x="6127482" y="1932605"/>
                <a:ext cx="173880" cy="204120"/>
              </p14:xfrm>
            </p:contentPart>
          </mc:Choice>
          <mc:Fallback>
            <p:pic>
              <p:nvPicPr>
                <p:cNvPr id="146" name="Freihand 145">
                  <a:extLst>
                    <a:ext uri="{FF2B5EF4-FFF2-40B4-BE49-F238E27FC236}">
                      <a16:creationId xmlns:a16="http://schemas.microsoft.com/office/drawing/2014/main" id="{265F287C-88C7-4536-87C0-55FF3B0DBE9F}"/>
                    </a:ext>
                  </a:extLst>
                </p:cNvPr>
                <p:cNvPicPr/>
                <p:nvPr/>
              </p:nvPicPr>
              <p:blipFill>
                <a:blip r:embed="rId320"/>
                <a:stretch>
                  <a:fillRect/>
                </a:stretch>
              </p:blipFill>
              <p:spPr>
                <a:xfrm>
                  <a:off x="6123162" y="1928285"/>
                  <a:ext cx="1825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57" name="Freihand 156">
                  <a:extLst>
                    <a:ext uri="{FF2B5EF4-FFF2-40B4-BE49-F238E27FC236}">
                      <a16:creationId xmlns:a16="http://schemas.microsoft.com/office/drawing/2014/main" id="{B23949CF-491C-4F13-A308-AC5D30A833D4}"/>
                    </a:ext>
                  </a:extLst>
                </p14:cNvPr>
                <p14:cNvContentPartPr/>
                <p14:nvPr/>
              </p14:nvContentPartPr>
              <p14:xfrm>
                <a:off x="6033522" y="1480805"/>
                <a:ext cx="360" cy="360"/>
              </p14:xfrm>
            </p:contentPart>
          </mc:Choice>
          <mc:Fallback>
            <p:pic>
              <p:nvPicPr>
                <p:cNvPr id="157" name="Freihand 156">
                  <a:extLst>
                    <a:ext uri="{FF2B5EF4-FFF2-40B4-BE49-F238E27FC236}">
                      <a16:creationId xmlns:a16="http://schemas.microsoft.com/office/drawing/2014/main" id="{B23949CF-491C-4F13-A308-AC5D30A833D4}"/>
                    </a:ext>
                  </a:extLst>
                </p:cNvPr>
                <p:cNvPicPr/>
                <p:nvPr/>
              </p:nvPicPr>
              <p:blipFill>
                <a:blip r:embed="rId49"/>
                <a:stretch>
                  <a:fillRect/>
                </a:stretch>
              </p:blipFill>
              <p:spPr>
                <a:xfrm>
                  <a:off x="6029202" y="1476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58" name="Freihand 157">
                  <a:extLst>
                    <a:ext uri="{FF2B5EF4-FFF2-40B4-BE49-F238E27FC236}">
                      <a16:creationId xmlns:a16="http://schemas.microsoft.com/office/drawing/2014/main" id="{BD1C7701-9BD7-47E5-B87B-3B23EB3839FA}"/>
                    </a:ext>
                  </a:extLst>
                </p14:cNvPr>
                <p14:cNvContentPartPr/>
                <p14:nvPr/>
              </p14:nvContentPartPr>
              <p14:xfrm>
                <a:off x="5920842" y="1390445"/>
                <a:ext cx="75600" cy="105480"/>
              </p14:xfrm>
            </p:contentPart>
          </mc:Choice>
          <mc:Fallback>
            <p:pic>
              <p:nvPicPr>
                <p:cNvPr id="158" name="Freihand 157">
                  <a:extLst>
                    <a:ext uri="{FF2B5EF4-FFF2-40B4-BE49-F238E27FC236}">
                      <a16:creationId xmlns:a16="http://schemas.microsoft.com/office/drawing/2014/main" id="{BD1C7701-9BD7-47E5-B87B-3B23EB3839FA}"/>
                    </a:ext>
                  </a:extLst>
                </p:cNvPr>
                <p:cNvPicPr/>
                <p:nvPr/>
              </p:nvPicPr>
              <p:blipFill>
                <a:blip r:embed="rId323"/>
                <a:stretch>
                  <a:fillRect/>
                </a:stretch>
              </p:blipFill>
              <p:spPr>
                <a:xfrm>
                  <a:off x="5916522" y="1386125"/>
                  <a:ext cx="8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59" name="Freihand 158">
                  <a:extLst>
                    <a:ext uri="{FF2B5EF4-FFF2-40B4-BE49-F238E27FC236}">
                      <a16:creationId xmlns:a16="http://schemas.microsoft.com/office/drawing/2014/main" id="{74512D44-9589-4E7B-A393-51BBB71C949B}"/>
                    </a:ext>
                  </a:extLst>
                </p14:cNvPr>
                <p14:cNvContentPartPr/>
                <p14:nvPr/>
              </p14:nvContentPartPr>
              <p14:xfrm>
                <a:off x="5885922" y="1357325"/>
                <a:ext cx="136800" cy="145080"/>
              </p14:xfrm>
            </p:contentPart>
          </mc:Choice>
          <mc:Fallback>
            <p:pic>
              <p:nvPicPr>
                <p:cNvPr id="159" name="Freihand 158">
                  <a:extLst>
                    <a:ext uri="{FF2B5EF4-FFF2-40B4-BE49-F238E27FC236}">
                      <a16:creationId xmlns:a16="http://schemas.microsoft.com/office/drawing/2014/main" id="{74512D44-9589-4E7B-A393-51BBB71C949B}"/>
                    </a:ext>
                  </a:extLst>
                </p:cNvPr>
                <p:cNvPicPr/>
                <p:nvPr/>
              </p:nvPicPr>
              <p:blipFill>
                <a:blip r:embed="rId325"/>
                <a:stretch>
                  <a:fillRect/>
                </a:stretch>
              </p:blipFill>
              <p:spPr>
                <a:xfrm>
                  <a:off x="5881602" y="1353005"/>
                  <a:ext cx="14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0" name="Freihand 159">
                  <a:extLst>
                    <a:ext uri="{FF2B5EF4-FFF2-40B4-BE49-F238E27FC236}">
                      <a16:creationId xmlns:a16="http://schemas.microsoft.com/office/drawing/2014/main" id="{B7C0F055-298C-4315-996B-CAD002F5A761}"/>
                    </a:ext>
                  </a:extLst>
                </p14:cNvPr>
                <p14:cNvContentPartPr/>
                <p14:nvPr/>
              </p14:nvContentPartPr>
              <p14:xfrm>
                <a:off x="6073842" y="1418525"/>
                <a:ext cx="32760" cy="53640"/>
              </p14:xfrm>
            </p:contentPart>
          </mc:Choice>
          <mc:Fallback>
            <p:pic>
              <p:nvPicPr>
                <p:cNvPr id="160" name="Freihand 159">
                  <a:extLst>
                    <a:ext uri="{FF2B5EF4-FFF2-40B4-BE49-F238E27FC236}">
                      <a16:creationId xmlns:a16="http://schemas.microsoft.com/office/drawing/2014/main" id="{B7C0F055-298C-4315-996B-CAD002F5A761}"/>
                    </a:ext>
                  </a:extLst>
                </p:cNvPr>
                <p:cNvPicPr/>
                <p:nvPr/>
              </p:nvPicPr>
              <p:blipFill>
                <a:blip r:embed="rId327"/>
                <a:stretch>
                  <a:fillRect/>
                </a:stretch>
              </p:blipFill>
              <p:spPr>
                <a:xfrm>
                  <a:off x="6069522" y="1414205"/>
                  <a:ext cx="41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1" name="Freihand 160">
                  <a:extLst>
                    <a:ext uri="{FF2B5EF4-FFF2-40B4-BE49-F238E27FC236}">
                      <a16:creationId xmlns:a16="http://schemas.microsoft.com/office/drawing/2014/main" id="{1B5F9200-D490-4B0C-94DD-B9A400AD68B5}"/>
                    </a:ext>
                  </a:extLst>
                </p14:cNvPr>
                <p14:cNvContentPartPr/>
                <p14:nvPr/>
              </p14:nvContentPartPr>
              <p14:xfrm>
                <a:off x="6134322" y="1308725"/>
                <a:ext cx="76680" cy="155160"/>
              </p14:xfrm>
            </p:contentPart>
          </mc:Choice>
          <mc:Fallback>
            <p:pic>
              <p:nvPicPr>
                <p:cNvPr id="161" name="Freihand 160">
                  <a:extLst>
                    <a:ext uri="{FF2B5EF4-FFF2-40B4-BE49-F238E27FC236}">
                      <a16:creationId xmlns:a16="http://schemas.microsoft.com/office/drawing/2014/main" id="{1B5F9200-D490-4B0C-94DD-B9A400AD68B5}"/>
                    </a:ext>
                  </a:extLst>
                </p:cNvPr>
                <p:cNvPicPr/>
                <p:nvPr/>
              </p:nvPicPr>
              <p:blipFill>
                <a:blip r:embed="rId329"/>
                <a:stretch>
                  <a:fillRect/>
                </a:stretch>
              </p:blipFill>
              <p:spPr>
                <a:xfrm>
                  <a:off x="6130002" y="1304405"/>
                  <a:ext cx="85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2" name="Freihand 161">
                  <a:extLst>
                    <a:ext uri="{FF2B5EF4-FFF2-40B4-BE49-F238E27FC236}">
                      <a16:creationId xmlns:a16="http://schemas.microsoft.com/office/drawing/2014/main" id="{33D87C93-D2A6-4D58-836A-4961974EF25F}"/>
                    </a:ext>
                  </a:extLst>
                </p14:cNvPr>
                <p14:cNvContentPartPr/>
                <p14:nvPr/>
              </p14:nvContentPartPr>
              <p14:xfrm>
                <a:off x="6301362" y="1273085"/>
                <a:ext cx="167760" cy="163080"/>
              </p14:xfrm>
            </p:contentPart>
          </mc:Choice>
          <mc:Fallback>
            <p:pic>
              <p:nvPicPr>
                <p:cNvPr id="162" name="Freihand 161">
                  <a:extLst>
                    <a:ext uri="{FF2B5EF4-FFF2-40B4-BE49-F238E27FC236}">
                      <a16:creationId xmlns:a16="http://schemas.microsoft.com/office/drawing/2014/main" id="{33D87C93-D2A6-4D58-836A-4961974EF25F}"/>
                    </a:ext>
                  </a:extLst>
                </p:cNvPr>
                <p:cNvPicPr/>
                <p:nvPr/>
              </p:nvPicPr>
              <p:blipFill>
                <a:blip r:embed="rId331"/>
                <a:stretch>
                  <a:fillRect/>
                </a:stretch>
              </p:blipFill>
              <p:spPr>
                <a:xfrm>
                  <a:off x="6297042" y="1268765"/>
                  <a:ext cx="176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3" name="Freihand 162">
                  <a:extLst>
                    <a:ext uri="{FF2B5EF4-FFF2-40B4-BE49-F238E27FC236}">
                      <a16:creationId xmlns:a16="http://schemas.microsoft.com/office/drawing/2014/main" id="{B733C303-1D44-4D36-8B22-5B94CC8CD2A7}"/>
                    </a:ext>
                  </a:extLst>
                </p14:cNvPr>
                <p14:cNvContentPartPr/>
                <p14:nvPr/>
              </p14:nvContentPartPr>
              <p14:xfrm>
                <a:off x="6472362" y="1328885"/>
                <a:ext cx="242640" cy="99360"/>
              </p14:xfrm>
            </p:contentPart>
          </mc:Choice>
          <mc:Fallback>
            <p:pic>
              <p:nvPicPr>
                <p:cNvPr id="163" name="Freihand 162">
                  <a:extLst>
                    <a:ext uri="{FF2B5EF4-FFF2-40B4-BE49-F238E27FC236}">
                      <a16:creationId xmlns:a16="http://schemas.microsoft.com/office/drawing/2014/main" id="{B733C303-1D44-4D36-8B22-5B94CC8CD2A7}"/>
                    </a:ext>
                  </a:extLst>
                </p:cNvPr>
                <p:cNvPicPr/>
                <p:nvPr/>
              </p:nvPicPr>
              <p:blipFill>
                <a:blip r:embed="rId333"/>
                <a:stretch>
                  <a:fillRect/>
                </a:stretch>
              </p:blipFill>
              <p:spPr>
                <a:xfrm>
                  <a:off x="6468042" y="1324565"/>
                  <a:ext cx="251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4" name="Freihand 163">
                  <a:extLst>
                    <a:ext uri="{FF2B5EF4-FFF2-40B4-BE49-F238E27FC236}">
                      <a16:creationId xmlns:a16="http://schemas.microsoft.com/office/drawing/2014/main" id="{DA90DCB1-1C1E-41A3-8568-CCAA407B3AE8}"/>
                    </a:ext>
                  </a:extLst>
                </p14:cNvPr>
                <p14:cNvContentPartPr/>
                <p14:nvPr/>
              </p14:nvContentPartPr>
              <p14:xfrm>
                <a:off x="6760002" y="1314485"/>
                <a:ext cx="63360" cy="88200"/>
              </p14:xfrm>
            </p:contentPart>
          </mc:Choice>
          <mc:Fallback>
            <p:pic>
              <p:nvPicPr>
                <p:cNvPr id="164" name="Freihand 163">
                  <a:extLst>
                    <a:ext uri="{FF2B5EF4-FFF2-40B4-BE49-F238E27FC236}">
                      <a16:creationId xmlns:a16="http://schemas.microsoft.com/office/drawing/2014/main" id="{DA90DCB1-1C1E-41A3-8568-CCAA407B3AE8}"/>
                    </a:ext>
                  </a:extLst>
                </p:cNvPr>
                <p:cNvPicPr/>
                <p:nvPr/>
              </p:nvPicPr>
              <p:blipFill>
                <a:blip r:embed="rId335"/>
                <a:stretch>
                  <a:fillRect/>
                </a:stretch>
              </p:blipFill>
              <p:spPr>
                <a:xfrm>
                  <a:off x="6755682" y="1310165"/>
                  <a:ext cx="72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5" name="Freihand 164">
                  <a:extLst>
                    <a:ext uri="{FF2B5EF4-FFF2-40B4-BE49-F238E27FC236}">
                      <a16:creationId xmlns:a16="http://schemas.microsoft.com/office/drawing/2014/main" id="{31B9610E-613F-40BC-9C70-396CF99B2E4A}"/>
                    </a:ext>
                  </a:extLst>
                </p14:cNvPr>
                <p14:cNvContentPartPr/>
                <p14:nvPr/>
              </p14:nvContentPartPr>
              <p14:xfrm>
                <a:off x="6740202" y="1347965"/>
                <a:ext cx="102960" cy="13680"/>
              </p14:xfrm>
            </p:contentPart>
          </mc:Choice>
          <mc:Fallback>
            <p:pic>
              <p:nvPicPr>
                <p:cNvPr id="165" name="Freihand 164">
                  <a:extLst>
                    <a:ext uri="{FF2B5EF4-FFF2-40B4-BE49-F238E27FC236}">
                      <a16:creationId xmlns:a16="http://schemas.microsoft.com/office/drawing/2014/main" id="{31B9610E-613F-40BC-9C70-396CF99B2E4A}"/>
                    </a:ext>
                  </a:extLst>
                </p:cNvPr>
                <p:cNvPicPr/>
                <p:nvPr/>
              </p:nvPicPr>
              <p:blipFill>
                <a:blip r:embed="rId337"/>
                <a:stretch>
                  <a:fillRect/>
                </a:stretch>
              </p:blipFill>
              <p:spPr>
                <a:xfrm>
                  <a:off x="6735882" y="1343645"/>
                  <a:ext cx="111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6" name="Freihand 165">
                  <a:extLst>
                    <a:ext uri="{FF2B5EF4-FFF2-40B4-BE49-F238E27FC236}">
                      <a16:creationId xmlns:a16="http://schemas.microsoft.com/office/drawing/2014/main" id="{E4CBB8A0-81CF-4720-9AFD-E36723664080}"/>
                    </a:ext>
                  </a:extLst>
                </p14:cNvPr>
                <p14:cNvContentPartPr/>
                <p14:nvPr/>
              </p14:nvContentPartPr>
              <p14:xfrm>
                <a:off x="6848562" y="1280645"/>
                <a:ext cx="213120" cy="91440"/>
              </p14:xfrm>
            </p:contentPart>
          </mc:Choice>
          <mc:Fallback>
            <p:pic>
              <p:nvPicPr>
                <p:cNvPr id="166" name="Freihand 165">
                  <a:extLst>
                    <a:ext uri="{FF2B5EF4-FFF2-40B4-BE49-F238E27FC236}">
                      <a16:creationId xmlns:a16="http://schemas.microsoft.com/office/drawing/2014/main" id="{E4CBB8A0-81CF-4720-9AFD-E36723664080}"/>
                    </a:ext>
                  </a:extLst>
                </p:cNvPr>
                <p:cNvPicPr/>
                <p:nvPr/>
              </p:nvPicPr>
              <p:blipFill>
                <a:blip r:embed="rId339"/>
                <a:stretch>
                  <a:fillRect/>
                </a:stretch>
              </p:blipFill>
              <p:spPr>
                <a:xfrm>
                  <a:off x="6844242" y="1276325"/>
                  <a:ext cx="221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7" name="Freihand 166">
                  <a:extLst>
                    <a:ext uri="{FF2B5EF4-FFF2-40B4-BE49-F238E27FC236}">
                      <a16:creationId xmlns:a16="http://schemas.microsoft.com/office/drawing/2014/main" id="{897E5816-FA2E-4583-B9B3-BC13C621C2CA}"/>
                    </a:ext>
                  </a:extLst>
                </p14:cNvPr>
                <p14:cNvContentPartPr/>
                <p14:nvPr/>
              </p14:nvContentPartPr>
              <p14:xfrm>
                <a:off x="7054482" y="1194245"/>
                <a:ext cx="161640" cy="127080"/>
              </p14:xfrm>
            </p:contentPart>
          </mc:Choice>
          <mc:Fallback>
            <p:pic>
              <p:nvPicPr>
                <p:cNvPr id="167" name="Freihand 166">
                  <a:extLst>
                    <a:ext uri="{FF2B5EF4-FFF2-40B4-BE49-F238E27FC236}">
                      <a16:creationId xmlns:a16="http://schemas.microsoft.com/office/drawing/2014/main" id="{897E5816-FA2E-4583-B9B3-BC13C621C2CA}"/>
                    </a:ext>
                  </a:extLst>
                </p:cNvPr>
                <p:cNvPicPr/>
                <p:nvPr/>
              </p:nvPicPr>
              <p:blipFill>
                <a:blip r:embed="rId341"/>
                <a:stretch>
                  <a:fillRect/>
                </a:stretch>
              </p:blipFill>
              <p:spPr>
                <a:xfrm>
                  <a:off x="7049802" y="1189925"/>
                  <a:ext cx="170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8" name="Freihand 167">
                  <a:extLst>
                    <a:ext uri="{FF2B5EF4-FFF2-40B4-BE49-F238E27FC236}">
                      <a16:creationId xmlns:a16="http://schemas.microsoft.com/office/drawing/2014/main" id="{D5959A61-D15D-4182-8150-E02E41416E76}"/>
                    </a:ext>
                  </a:extLst>
                </p14:cNvPr>
                <p14:cNvContentPartPr/>
                <p14:nvPr/>
              </p14:nvContentPartPr>
              <p14:xfrm>
                <a:off x="7024962" y="1194245"/>
                <a:ext cx="79920" cy="17280"/>
              </p14:xfrm>
            </p:contentPart>
          </mc:Choice>
          <mc:Fallback>
            <p:pic>
              <p:nvPicPr>
                <p:cNvPr id="168" name="Freihand 167">
                  <a:extLst>
                    <a:ext uri="{FF2B5EF4-FFF2-40B4-BE49-F238E27FC236}">
                      <a16:creationId xmlns:a16="http://schemas.microsoft.com/office/drawing/2014/main" id="{D5959A61-D15D-4182-8150-E02E41416E76}"/>
                    </a:ext>
                  </a:extLst>
                </p:cNvPr>
                <p:cNvPicPr/>
                <p:nvPr/>
              </p:nvPicPr>
              <p:blipFill>
                <a:blip r:embed="rId343"/>
                <a:stretch>
                  <a:fillRect/>
                </a:stretch>
              </p:blipFill>
              <p:spPr>
                <a:xfrm>
                  <a:off x="7020642" y="1189925"/>
                  <a:ext cx="88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9" name="Freihand 168">
                  <a:extLst>
                    <a:ext uri="{FF2B5EF4-FFF2-40B4-BE49-F238E27FC236}">
                      <a16:creationId xmlns:a16="http://schemas.microsoft.com/office/drawing/2014/main" id="{EE01B24C-A540-4B25-8B58-3D3A0435FF22}"/>
                    </a:ext>
                  </a:extLst>
                </p14:cNvPr>
                <p14:cNvContentPartPr/>
                <p14:nvPr/>
              </p14:nvContentPartPr>
              <p14:xfrm>
                <a:off x="7188402" y="1199285"/>
                <a:ext cx="244080" cy="197280"/>
              </p14:xfrm>
            </p:contentPart>
          </mc:Choice>
          <mc:Fallback>
            <p:pic>
              <p:nvPicPr>
                <p:cNvPr id="169" name="Freihand 168">
                  <a:extLst>
                    <a:ext uri="{FF2B5EF4-FFF2-40B4-BE49-F238E27FC236}">
                      <a16:creationId xmlns:a16="http://schemas.microsoft.com/office/drawing/2014/main" id="{EE01B24C-A540-4B25-8B58-3D3A0435FF22}"/>
                    </a:ext>
                  </a:extLst>
                </p:cNvPr>
                <p:cNvPicPr/>
                <p:nvPr/>
              </p:nvPicPr>
              <p:blipFill>
                <a:blip r:embed="rId345"/>
                <a:stretch>
                  <a:fillRect/>
                </a:stretch>
              </p:blipFill>
              <p:spPr>
                <a:xfrm>
                  <a:off x="7184082" y="1194965"/>
                  <a:ext cx="252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0" name="Freihand 169">
                  <a:extLst>
                    <a:ext uri="{FF2B5EF4-FFF2-40B4-BE49-F238E27FC236}">
                      <a16:creationId xmlns:a16="http://schemas.microsoft.com/office/drawing/2014/main" id="{900D1AF1-05B4-4ACA-A707-E9529D7ED77C}"/>
                    </a:ext>
                  </a:extLst>
                </p14:cNvPr>
                <p14:cNvContentPartPr/>
                <p14:nvPr/>
              </p14:nvContentPartPr>
              <p14:xfrm>
                <a:off x="7552002" y="1168325"/>
                <a:ext cx="62280" cy="116640"/>
              </p14:xfrm>
            </p:contentPart>
          </mc:Choice>
          <mc:Fallback>
            <p:pic>
              <p:nvPicPr>
                <p:cNvPr id="170" name="Freihand 169">
                  <a:extLst>
                    <a:ext uri="{FF2B5EF4-FFF2-40B4-BE49-F238E27FC236}">
                      <a16:creationId xmlns:a16="http://schemas.microsoft.com/office/drawing/2014/main" id="{900D1AF1-05B4-4ACA-A707-E9529D7ED77C}"/>
                    </a:ext>
                  </a:extLst>
                </p:cNvPr>
                <p:cNvPicPr/>
                <p:nvPr/>
              </p:nvPicPr>
              <p:blipFill>
                <a:blip r:embed="rId347"/>
                <a:stretch>
                  <a:fillRect/>
                </a:stretch>
              </p:blipFill>
              <p:spPr>
                <a:xfrm>
                  <a:off x="7547682" y="1164005"/>
                  <a:ext cx="70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1" name="Freihand 170">
                  <a:extLst>
                    <a:ext uri="{FF2B5EF4-FFF2-40B4-BE49-F238E27FC236}">
                      <a16:creationId xmlns:a16="http://schemas.microsoft.com/office/drawing/2014/main" id="{627EE7FA-AB56-45B4-8092-1E37B2B93455}"/>
                    </a:ext>
                  </a:extLst>
                </p14:cNvPr>
                <p14:cNvContentPartPr/>
                <p14:nvPr/>
              </p14:nvContentPartPr>
              <p14:xfrm>
                <a:off x="7671882" y="1168685"/>
                <a:ext cx="195120" cy="73440"/>
              </p14:xfrm>
            </p:contentPart>
          </mc:Choice>
          <mc:Fallback>
            <p:pic>
              <p:nvPicPr>
                <p:cNvPr id="171" name="Freihand 170">
                  <a:extLst>
                    <a:ext uri="{FF2B5EF4-FFF2-40B4-BE49-F238E27FC236}">
                      <a16:creationId xmlns:a16="http://schemas.microsoft.com/office/drawing/2014/main" id="{627EE7FA-AB56-45B4-8092-1E37B2B93455}"/>
                    </a:ext>
                  </a:extLst>
                </p:cNvPr>
                <p:cNvPicPr/>
                <p:nvPr/>
              </p:nvPicPr>
              <p:blipFill>
                <a:blip r:embed="rId349"/>
                <a:stretch>
                  <a:fillRect/>
                </a:stretch>
              </p:blipFill>
              <p:spPr>
                <a:xfrm>
                  <a:off x="7667562" y="1164365"/>
                  <a:ext cx="203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2" name="Freihand 171">
                  <a:extLst>
                    <a:ext uri="{FF2B5EF4-FFF2-40B4-BE49-F238E27FC236}">
                      <a16:creationId xmlns:a16="http://schemas.microsoft.com/office/drawing/2014/main" id="{5B0823A2-0459-420F-90F8-A41D6211138F}"/>
                    </a:ext>
                  </a:extLst>
                </p14:cNvPr>
                <p14:cNvContentPartPr/>
                <p14:nvPr/>
              </p14:nvContentPartPr>
              <p14:xfrm>
                <a:off x="7814442" y="1117205"/>
                <a:ext cx="18720" cy="5760"/>
              </p14:xfrm>
            </p:contentPart>
          </mc:Choice>
          <mc:Fallback>
            <p:pic>
              <p:nvPicPr>
                <p:cNvPr id="172" name="Freihand 171">
                  <a:extLst>
                    <a:ext uri="{FF2B5EF4-FFF2-40B4-BE49-F238E27FC236}">
                      <a16:creationId xmlns:a16="http://schemas.microsoft.com/office/drawing/2014/main" id="{5B0823A2-0459-420F-90F8-A41D6211138F}"/>
                    </a:ext>
                  </a:extLst>
                </p:cNvPr>
                <p:cNvPicPr/>
                <p:nvPr/>
              </p:nvPicPr>
              <p:blipFill>
                <a:blip r:embed="rId351"/>
                <a:stretch>
                  <a:fillRect/>
                </a:stretch>
              </p:blipFill>
              <p:spPr>
                <a:xfrm>
                  <a:off x="7810122" y="1112885"/>
                  <a:ext cx="27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3" name="Freihand 172">
                  <a:extLst>
                    <a:ext uri="{FF2B5EF4-FFF2-40B4-BE49-F238E27FC236}">
                      <a16:creationId xmlns:a16="http://schemas.microsoft.com/office/drawing/2014/main" id="{BEFE9C73-F116-4B62-9B34-F0F3FD949F51}"/>
                    </a:ext>
                  </a:extLst>
                </p14:cNvPr>
                <p14:cNvContentPartPr/>
                <p14:nvPr/>
              </p14:nvContentPartPr>
              <p14:xfrm>
                <a:off x="7913802" y="1086965"/>
                <a:ext cx="142560" cy="115920"/>
              </p14:xfrm>
            </p:contentPart>
          </mc:Choice>
          <mc:Fallback>
            <p:pic>
              <p:nvPicPr>
                <p:cNvPr id="173" name="Freihand 172">
                  <a:extLst>
                    <a:ext uri="{FF2B5EF4-FFF2-40B4-BE49-F238E27FC236}">
                      <a16:creationId xmlns:a16="http://schemas.microsoft.com/office/drawing/2014/main" id="{BEFE9C73-F116-4B62-9B34-F0F3FD949F51}"/>
                    </a:ext>
                  </a:extLst>
                </p:cNvPr>
                <p:cNvPicPr/>
                <p:nvPr/>
              </p:nvPicPr>
              <p:blipFill>
                <a:blip r:embed="rId353"/>
                <a:stretch>
                  <a:fillRect/>
                </a:stretch>
              </p:blipFill>
              <p:spPr>
                <a:xfrm>
                  <a:off x="7909482" y="1082645"/>
                  <a:ext cx="151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4" name="Freihand 173">
                  <a:extLst>
                    <a:ext uri="{FF2B5EF4-FFF2-40B4-BE49-F238E27FC236}">
                      <a16:creationId xmlns:a16="http://schemas.microsoft.com/office/drawing/2014/main" id="{7A68A3DE-6207-4F60-8326-507DB2A6AA1D}"/>
                    </a:ext>
                  </a:extLst>
                </p14:cNvPr>
                <p14:cNvContentPartPr/>
                <p14:nvPr/>
              </p14:nvContentPartPr>
              <p14:xfrm>
                <a:off x="6567042" y="1562885"/>
                <a:ext cx="259200" cy="87120"/>
              </p14:xfrm>
            </p:contentPart>
          </mc:Choice>
          <mc:Fallback>
            <p:pic>
              <p:nvPicPr>
                <p:cNvPr id="174" name="Freihand 173">
                  <a:extLst>
                    <a:ext uri="{FF2B5EF4-FFF2-40B4-BE49-F238E27FC236}">
                      <a16:creationId xmlns:a16="http://schemas.microsoft.com/office/drawing/2014/main" id="{7A68A3DE-6207-4F60-8326-507DB2A6AA1D}"/>
                    </a:ext>
                  </a:extLst>
                </p:cNvPr>
                <p:cNvPicPr/>
                <p:nvPr/>
              </p:nvPicPr>
              <p:blipFill>
                <a:blip r:embed="rId355"/>
                <a:stretch>
                  <a:fillRect/>
                </a:stretch>
              </p:blipFill>
              <p:spPr>
                <a:xfrm>
                  <a:off x="6562722" y="1558565"/>
                  <a:ext cx="267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5" name="Freihand 174">
                  <a:extLst>
                    <a:ext uri="{FF2B5EF4-FFF2-40B4-BE49-F238E27FC236}">
                      <a16:creationId xmlns:a16="http://schemas.microsoft.com/office/drawing/2014/main" id="{FF4EB800-EFC6-4529-8C51-2627F42E5C9D}"/>
                    </a:ext>
                  </a:extLst>
                </p14:cNvPr>
                <p14:cNvContentPartPr/>
                <p14:nvPr/>
              </p14:nvContentPartPr>
              <p14:xfrm>
                <a:off x="6816522" y="1500245"/>
                <a:ext cx="8640" cy="25560"/>
              </p14:xfrm>
            </p:contentPart>
          </mc:Choice>
          <mc:Fallback>
            <p:pic>
              <p:nvPicPr>
                <p:cNvPr id="175" name="Freihand 174">
                  <a:extLst>
                    <a:ext uri="{FF2B5EF4-FFF2-40B4-BE49-F238E27FC236}">
                      <a16:creationId xmlns:a16="http://schemas.microsoft.com/office/drawing/2014/main" id="{FF4EB800-EFC6-4529-8C51-2627F42E5C9D}"/>
                    </a:ext>
                  </a:extLst>
                </p:cNvPr>
                <p:cNvPicPr/>
                <p:nvPr/>
              </p:nvPicPr>
              <p:blipFill>
                <a:blip r:embed="rId357"/>
                <a:stretch>
                  <a:fillRect/>
                </a:stretch>
              </p:blipFill>
              <p:spPr>
                <a:xfrm>
                  <a:off x="6812202" y="1495925"/>
                  <a:ext cx="17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6" name="Freihand 175">
                  <a:extLst>
                    <a:ext uri="{FF2B5EF4-FFF2-40B4-BE49-F238E27FC236}">
                      <a16:creationId xmlns:a16="http://schemas.microsoft.com/office/drawing/2014/main" id="{C6B9E613-130E-4052-B505-CCA0C0688FBF}"/>
                    </a:ext>
                  </a:extLst>
                </p14:cNvPr>
                <p14:cNvContentPartPr/>
                <p14:nvPr/>
              </p14:nvContentPartPr>
              <p14:xfrm>
                <a:off x="6867642" y="1528685"/>
                <a:ext cx="142560" cy="93240"/>
              </p14:xfrm>
            </p:contentPart>
          </mc:Choice>
          <mc:Fallback>
            <p:pic>
              <p:nvPicPr>
                <p:cNvPr id="176" name="Freihand 175">
                  <a:extLst>
                    <a:ext uri="{FF2B5EF4-FFF2-40B4-BE49-F238E27FC236}">
                      <a16:creationId xmlns:a16="http://schemas.microsoft.com/office/drawing/2014/main" id="{C6B9E613-130E-4052-B505-CCA0C0688FBF}"/>
                    </a:ext>
                  </a:extLst>
                </p:cNvPr>
                <p:cNvPicPr/>
                <p:nvPr/>
              </p:nvPicPr>
              <p:blipFill>
                <a:blip r:embed="rId359"/>
                <a:stretch>
                  <a:fillRect/>
                </a:stretch>
              </p:blipFill>
              <p:spPr>
                <a:xfrm>
                  <a:off x="6863322" y="1524365"/>
                  <a:ext cx="151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8" name="Freihand 177">
                  <a:extLst>
                    <a:ext uri="{FF2B5EF4-FFF2-40B4-BE49-F238E27FC236}">
                      <a16:creationId xmlns:a16="http://schemas.microsoft.com/office/drawing/2014/main" id="{7E4E5FBF-F16A-410F-A50B-5F76242E3CBF}"/>
                    </a:ext>
                  </a:extLst>
                </p14:cNvPr>
                <p14:cNvContentPartPr/>
                <p14:nvPr/>
              </p14:nvContentPartPr>
              <p14:xfrm>
                <a:off x="7095162" y="1411325"/>
                <a:ext cx="113400" cy="232920"/>
              </p14:xfrm>
            </p:contentPart>
          </mc:Choice>
          <mc:Fallback>
            <p:pic>
              <p:nvPicPr>
                <p:cNvPr id="178" name="Freihand 177">
                  <a:extLst>
                    <a:ext uri="{FF2B5EF4-FFF2-40B4-BE49-F238E27FC236}">
                      <a16:creationId xmlns:a16="http://schemas.microsoft.com/office/drawing/2014/main" id="{7E4E5FBF-F16A-410F-A50B-5F76242E3CBF}"/>
                    </a:ext>
                  </a:extLst>
                </p:cNvPr>
                <p:cNvPicPr/>
                <p:nvPr/>
              </p:nvPicPr>
              <p:blipFill>
                <a:blip r:embed="rId361"/>
                <a:stretch>
                  <a:fillRect/>
                </a:stretch>
              </p:blipFill>
              <p:spPr>
                <a:xfrm>
                  <a:off x="7090842" y="1407005"/>
                  <a:ext cx="1220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9" name="Freihand 178">
                  <a:extLst>
                    <a:ext uri="{FF2B5EF4-FFF2-40B4-BE49-F238E27FC236}">
                      <a16:creationId xmlns:a16="http://schemas.microsoft.com/office/drawing/2014/main" id="{DAB1A166-5CAF-4250-B1E9-A1DC730B95D3}"/>
                    </a:ext>
                  </a:extLst>
                </p14:cNvPr>
                <p14:cNvContentPartPr/>
                <p14:nvPr/>
              </p14:nvContentPartPr>
              <p14:xfrm>
                <a:off x="7212162" y="1453445"/>
                <a:ext cx="139320" cy="96120"/>
              </p14:xfrm>
            </p:contentPart>
          </mc:Choice>
          <mc:Fallback>
            <p:pic>
              <p:nvPicPr>
                <p:cNvPr id="179" name="Freihand 178">
                  <a:extLst>
                    <a:ext uri="{FF2B5EF4-FFF2-40B4-BE49-F238E27FC236}">
                      <a16:creationId xmlns:a16="http://schemas.microsoft.com/office/drawing/2014/main" id="{DAB1A166-5CAF-4250-B1E9-A1DC730B95D3}"/>
                    </a:ext>
                  </a:extLst>
                </p:cNvPr>
                <p:cNvPicPr/>
                <p:nvPr/>
              </p:nvPicPr>
              <p:blipFill>
                <a:blip r:embed="rId363"/>
                <a:stretch>
                  <a:fillRect/>
                </a:stretch>
              </p:blipFill>
              <p:spPr>
                <a:xfrm>
                  <a:off x="7207842" y="1449125"/>
                  <a:ext cx="147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80" name="Freihand 179">
                  <a:extLst>
                    <a:ext uri="{FF2B5EF4-FFF2-40B4-BE49-F238E27FC236}">
                      <a16:creationId xmlns:a16="http://schemas.microsoft.com/office/drawing/2014/main" id="{9611886E-C848-4F39-9028-52BE680A23C2}"/>
                    </a:ext>
                  </a:extLst>
                </p14:cNvPr>
                <p14:cNvContentPartPr/>
                <p14:nvPr/>
              </p14:nvContentPartPr>
              <p14:xfrm>
                <a:off x="7363002" y="1378565"/>
                <a:ext cx="90360" cy="133560"/>
              </p14:xfrm>
            </p:contentPart>
          </mc:Choice>
          <mc:Fallback>
            <p:pic>
              <p:nvPicPr>
                <p:cNvPr id="180" name="Freihand 179">
                  <a:extLst>
                    <a:ext uri="{FF2B5EF4-FFF2-40B4-BE49-F238E27FC236}">
                      <a16:creationId xmlns:a16="http://schemas.microsoft.com/office/drawing/2014/main" id="{9611886E-C848-4F39-9028-52BE680A23C2}"/>
                    </a:ext>
                  </a:extLst>
                </p:cNvPr>
                <p:cNvPicPr/>
                <p:nvPr/>
              </p:nvPicPr>
              <p:blipFill>
                <a:blip r:embed="rId365"/>
                <a:stretch>
                  <a:fillRect/>
                </a:stretch>
              </p:blipFill>
              <p:spPr>
                <a:xfrm>
                  <a:off x="7358682" y="1374245"/>
                  <a:ext cx="99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81" name="Freihand 180">
                  <a:extLst>
                    <a:ext uri="{FF2B5EF4-FFF2-40B4-BE49-F238E27FC236}">
                      <a16:creationId xmlns:a16="http://schemas.microsoft.com/office/drawing/2014/main" id="{7B025AF0-B7DB-4CA2-BFAD-492290CD9589}"/>
                    </a:ext>
                  </a:extLst>
                </p14:cNvPr>
                <p14:cNvContentPartPr/>
                <p14:nvPr/>
              </p14:nvContentPartPr>
              <p14:xfrm>
                <a:off x="7484322" y="1429325"/>
                <a:ext cx="239400" cy="76680"/>
              </p14:xfrm>
            </p:contentPart>
          </mc:Choice>
          <mc:Fallback>
            <p:pic>
              <p:nvPicPr>
                <p:cNvPr id="181" name="Freihand 180">
                  <a:extLst>
                    <a:ext uri="{FF2B5EF4-FFF2-40B4-BE49-F238E27FC236}">
                      <a16:creationId xmlns:a16="http://schemas.microsoft.com/office/drawing/2014/main" id="{7B025AF0-B7DB-4CA2-BFAD-492290CD9589}"/>
                    </a:ext>
                  </a:extLst>
                </p:cNvPr>
                <p:cNvPicPr/>
                <p:nvPr/>
              </p:nvPicPr>
              <p:blipFill>
                <a:blip r:embed="rId367"/>
                <a:stretch>
                  <a:fillRect/>
                </a:stretch>
              </p:blipFill>
              <p:spPr>
                <a:xfrm>
                  <a:off x="7480002" y="1425005"/>
                  <a:ext cx="248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2" name="Freihand 181">
                  <a:extLst>
                    <a:ext uri="{FF2B5EF4-FFF2-40B4-BE49-F238E27FC236}">
                      <a16:creationId xmlns:a16="http://schemas.microsoft.com/office/drawing/2014/main" id="{D283F502-044C-4F30-8912-9D375A2775A8}"/>
                    </a:ext>
                  </a:extLst>
                </p14:cNvPr>
                <p14:cNvContentPartPr/>
                <p14:nvPr/>
              </p14:nvContentPartPr>
              <p14:xfrm>
                <a:off x="7729842" y="1354445"/>
                <a:ext cx="154080" cy="109080"/>
              </p14:xfrm>
            </p:contentPart>
          </mc:Choice>
          <mc:Fallback>
            <p:pic>
              <p:nvPicPr>
                <p:cNvPr id="182" name="Freihand 181">
                  <a:extLst>
                    <a:ext uri="{FF2B5EF4-FFF2-40B4-BE49-F238E27FC236}">
                      <a16:creationId xmlns:a16="http://schemas.microsoft.com/office/drawing/2014/main" id="{D283F502-044C-4F30-8912-9D375A2775A8}"/>
                    </a:ext>
                  </a:extLst>
                </p:cNvPr>
                <p:cNvPicPr/>
                <p:nvPr/>
              </p:nvPicPr>
              <p:blipFill>
                <a:blip r:embed="rId369"/>
                <a:stretch>
                  <a:fillRect/>
                </a:stretch>
              </p:blipFill>
              <p:spPr>
                <a:xfrm>
                  <a:off x="7725522" y="1350125"/>
                  <a:ext cx="162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84" name="Freihand 183">
                  <a:extLst>
                    <a:ext uri="{FF2B5EF4-FFF2-40B4-BE49-F238E27FC236}">
                      <a16:creationId xmlns:a16="http://schemas.microsoft.com/office/drawing/2014/main" id="{6DFB592A-610B-436A-9575-6D8388D335A5}"/>
                    </a:ext>
                  </a:extLst>
                </p14:cNvPr>
                <p14:cNvContentPartPr/>
                <p14:nvPr/>
              </p14:nvContentPartPr>
              <p14:xfrm>
                <a:off x="8034402" y="1292885"/>
                <a:ext cx="360" cy="720"/>
              </p14:xfrm>
            </p:contentPart>
          </mc:Choice>
          <mc:Fallback>
            <p:pic>
              <p:nvPicPr>
                <p:cNvPr id="184" name="Freihand 183">
                  <a:extLst>
                    <a:ext uri="{FF2B5EF4-FFF2-40B4-BE49-F238E27FC236}">
                      <a16:creationId xmlns:a16="http://schemas.microsoft.com/office/drawing/2014/main" id="{6DFB592A-610B-436A-9575-6D8388D335A5}"/>
                    </a:ext>
                  </a:extLst>
                </p:cNvPr>
                <p:cNvPicPr/>
                <p:nvPr/>
              </p:nvPicPr>
              <p:blipFill>
                <a:blip r:embed="rId49"/>
                <a:stretch>
                  <a:fillRect/>
                </a:stretch>
              </p:blipFill>
              <p:spPr>
                <a:xfrm>
                  <a:off x="8030082" y="1288565"/>
                  <a:ext cx="9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85" name="Freihand 184">
                  <a:extLst>
                    <a:ext uri="{FF2B5EF4-FFF2-40B4-BE49-F238E27FC236}">
                      <a16:creationId xmlns:a16="http://schemas.microsoft.com/office/drawing/2014/main" id="{B9E851EC-FCDE-4377-A8FD-6723C8D4D9D9}"/>
                    </a:ext>
                  </a:extLst>
                </p14:cNvPr>
                <p14:cNvContentPartPr/>
                <p14:nvPr/>
              </p14:nvContentPartPr>
              <p14:xfrm>
                <a:off x="8032242" y="1283885"/>
                <a:ext cx="11160" cy="149040"/>
              </p14:xfrm>
            </p:contentPart>
          </mc:Choice>
          <mc:Fallback>
            <p:pic>
              <p:nvPicPr>
                <p:cNvPr id="185" name="Freihand 184">
                  <a:extLst>
                    <a:ext uri="{FF2B5EF4-FFF2-40B4-BE49-F238E27FC236}">
                      <a16:creationId xmlns:a16="http://schemas.microsoft.com/office/drawing/2014/main" id="{B9E851EC-FCDE-4377-A8FD-6723C8D4D9D9}"/>
                    </a:ext>
                  </a:extLst>
                </p:cNvPr>
                <p:cNvPicPr/>
                <p:nvPr/>
              </p:nvPicPr>
              <p:blipFill>
                <a:blip r:embed="rId372"/>
                <a:stretch>
                  <a:fillRect/>
                </a:stretch>
              </p:blipFill>
              <p:spPr>
                <a:xfrm>
                  <a:off x="8027922" y="1279565"/>
                  <a:ext cx="19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86" name="Freihand 185">
                  <a:extLst>
                    <a:ext uri="{FF2B5EF4-FFF2-40B4-BE49-F238E27FC236}">
                      <a16:creationId xmlns:a16="http://schemas.microsoft.com/office/drawing/2014/main" id="{E7E38431-6F04-4AB4-B252-6AA5F472DDA4}"/>
                    </a:ext>
                  </a:extLst>
                </p14:cNvPr>
                <p14:cNvContentPartPr/>
                <p14:nvPr/>
              </p14:nvContentPartPr>
              <p14:xfrm>
                <a:off x="7976802" y="1261205"/>
                <a:ext cx="135360" cy="95040"/>
              </p14:xfrm>
            </p:contentPart>
          </mc:Choice>
          <mc:Fallback>
            <p:pic>
              <p:nvPicPr>
                <p:cNvPr id="186" name="Freihand 185">
                  <a:extLst>
                    <a:ext uri="{FF2B5EF4-FFF2-40B4-BE49-F238E27FC236}">
                      <a16:creationId xmlns:a16="http://schemas.microsoft.com/office/drawing/2014/main" id="{E7E38431-6F04-4AB4-B252-6AA5F472DDA4}"/>
                    </a:ext>
                  </a:extLst>
                </p:cNvPr>
                <p:cNvPicPr/>
                <p:nvPr/>
              </p:nvPicPr>
              <p:blipFill>
                <a:blip r:embed="rId374"/>
                <a:stretch>
                  <a:fillRect/>
                </a:stretch>
              </p:blipFill>
              <p:spPr>
                <a:xfrm>
                  <a:off x="7972482" y="1256885"/>
                  <a:ext cx="144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87" name="Freihand 186">
                  <a:extLst>
                    <a:ext uri="{FF2B5EF4-FFF2-40B4-BE49-F238E27FC236}">
                      <a16:creationId xmlns:a16="http://schemas.microsoft.com/office/drawing/2014/main" id="{DC180B5C-556E-46FB-86BD-71BB196B055A}"/>
                    </a:ext>
                  </a:extLst>
                </p14:cNvPr>
                <p14:cNvContentPartPr/>
                <p14:nvPr/>
              </p14:nvContentPartPr>
              <p14:xfrm>
                <a:off x="8105682" y="1320605"/>
                <a:ext cx="176400" cy="65880"/>
              </p14:xfrm>
            </p:contentPart>
          </mc:Choice>
          <mc:Fallback>
            <p:pic>
              <p:nvPicPr>
                <p:cNvPr id="187" name="Freihand 186">
                  <a:extLst>
                    <a:ext uri="{FF2B5EF4-FFF2-40B4-BE49-F238E27FC236}">
                      <a16:creationId xmlns:a16="http://schemas.microsoft.com/office/drawing/2014/main" id="{DC180B5C-556E-46FB-86BD-71BB196B055A}"/>
                    </a:ext>
                  </a:extLst>
                </p:cNvPr>
                <p:cNvPicPr/>
                <p:nvPr/>
              </p:nvPicPr>
              <p:blipFill>
                <a:blip r:embed="rId376"/>
                <a:stretch>
                  <a:fillRect/>
                </a:stretch>
              </p:blipFill>
              <p:spPr>
                <a:xfrm>
                  <a:off x="8101362" y="1316285"/>
                  <a:ext cx="185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88" name="Freihand 187">
                  <a:extLst>
                    <a:ext uri="{FF2B5EF4-FFF2-40B4-BE49-F238E27FC236}">
                      <a16:creationId xmlns:a16="http://schemas.microsoft.com/office/drawing/2014/main" id="{AFBEACDD-E7E2-4784-ACFD-924E93D97520}"/>
                    </a:ext>
                  </a:extLst>
                </p14:cNvPr>
                <p14:cNvContentPartPr/>
                <p14:nvPr/>
              </p14:nvContentPartPr>
              <p14:xfrm>
                <a:off x="8294322" y="1207925"/>
                <a:ext cx="107280" cy="129960"/>
              </p14:xfrm>
            </p:contentPart>
          </mc:Choice>
          <mc:Fallback>
            <p:pic>
              <p:nvPicPr>
                <p:cNvPr id="188" name="Freihand 187">
                  <a:extLst>
                    <a:ext uri="{FF2B5EF4-FFF2-40B4-BE49-F238E27FC236}">
                      <a16:creationId xmlns:a16="http://schemas.microsoft.com/office/drawing/2014/main" id="{AFBEACDD-E7E2-4784-ACFD-924E93D97520}"/>
                    </a:ext>
                  </a:extLst>
                </p:cNvPr>
                <p:cNvPicPr/>
                <p:nvPr/>
              </p:nvPicPr>
              <p:blipFill>
                <a:blip r:embed="rId378"/>
                <a:stretch>
                  <a:fillRect/>
                </a:stretch>
              </p:blipFill>
              <p:spPr>
                <a:xfrm>
                  <a:off x="8290002" y="1203605"/>
                  <a:ext cx="115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89" name="Freihand 188">
                  <a:extLst>
                    <a:ext uri="{FF2B5EF4-FFF2-40B4-BE49-F238E27FC236}">
                      <a16:creationId xmlns:a16="http://schemas.microsoft.com/office/drawing/2014/main" id="{F17512B2-825A-4FD9-8AEC-3413508095E3}"/>
                    </a:ext>
                  </a:extLst>
                </p14:cNvPr>
                <p14:cNvContentPartPr/>
                <p14:nvPr/>
              </p14:nvContentPartPr>
              <p14:xfrm>
                <a:off x="8418522" y="1178405"/>
                <a:ext cx="132120" cy="163800"/>
              </p14:xfrm>
            </p:contentPart>
          </mc:Choice>
          <mc:Fallback>
            <p:pic>
              <p:nvPicPr>
                <p:cNvPr id="189" name="Freihand 188">
                  <a:extLst>
                    <a:ext uri="{FF2B5EF4-FFF2-40B4-BE49-F238E27FC236}">
                      <a16:creationId xmlns:a16="http://schemas.microsoft.com/office/drawing/2014/main" id="{F17512B2-825A-4FD9-8AEC-3413508095E3}"/>
                    </a:ext>
                  </a:extLst>
                </p:cNvPr>
                <p:cNvPicPr/>
                <p:nvPr/>
              </p:nvPicPr>
              <p:blipFill>
                <a:blip r:embed="rId380"/>
                <a:stretch>
                  <a:fillRect/>
                </a:stretch>
              </p:blipFill>
              <p:spPr>
                <a:xfrm>
                  <a:off x="8414202" y="1174085"/>
                  <a:ext cx="140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0" name="Freihand 189">
                  <a:extLst>
                    <a:ext uri="{FF2B5EF4-FFF2-40B4-BE49-F238E27FC236}">
                      <a16:creationId xmlns:a16="http://schemas.microsoft.com/office/drawing/2014/main" id="{D81A118F-BAF3-43D1-900A-28F284EB6E3D}"/>
                    </a:ext>
                  </a:extLst>
                </p14:cNvPr>
                <p14:cNvContentPartPr/>
                <p14:nvPr/>
              </p14:nvContentPartPr>
              <p14:xfrm>
                <a:off x="8545962" y="1162205"/>
                <a:ext cx="13680" cy="47520"/>
              </p14:xfrm>
            </p:contentPart>
          </mc:Choice>
          <mc:Fallback>
            <p:pic>
              <p:nvPicPr>
                <p:cNvPr id="190" name="Freihand 189">
                  <a:extLst>
                    <a:ext uri="{FF2B5EF4-FFF2-40B4-BE49-F238E27FC236}">
                      <a16:creationId xmlns:a16="http://schemas.microsoft.com/office/drawing/2014/main" id="{D81A118F-BAF3-43D1-900A-28F284EB6E3D}"/>
                    </a:ext>
                  </a:extLst>
                </p:cNvPr>
                <p:cNvPicPr/>
                <p:nvPr/>
              </p:nvPicPr>
              <p:blipFill>
                <a:blip r:embed="rId382"/>
                <a:stretch>
                  <a:fillRect/>
                </a:stretch>
              </p:blipFill>
              <p:spPr>
                <a:xfrm>
                  <a:off x="8541642" y="1157885"/>
                  <a:ext cx="22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1" name="Freihand 190">
                  <a:extLst>
                    <a:ext uri="{FF2B5EF4-FFF2-40B4-BE49-F238E27FC236}">
                      <a16:creationId xmlns:a16="http://schemas.microsoft.com/office/drawing/2014/main" id="{D51A1415-A5A7-4043-BD84-B4599DA810EA}"/>
                    </a:ext>
                  </a:extLst>
                </p14:cNvPr>
                <p14:cNvContentPartPr/>
                <p14:nvPr/>
              </p14:nvContentPartPr>
              <p14:xfrm>
                <a:off x="8566122" y="1236365"/>
                <a:ext cx="171720" cy="61200"/>
              </p14:xfrm>
            </p:contentPart>
          </mc:Choice>
          <mc:Fallback>
            <p:pic>
              <p:nvPicPr>
                <p:cNvPr id="191" name="Freihand 190">
                  <a:extLst>
                    <a:ext uri="{FF2B5EF4-FFF2-40B4-BE49-F238E27FC236}">
                      <a16:creationId xmlns:a16="http://schemas.microsoft.com/office/drawing/2014/main" id="{D51A1415-A5A7-4043-BD84-B4599DA810EA}"/>
                    </a:ext>
                  </a:extLst>
                </p:cNvPr>
                <p:cNvPicPr/>
                <p:nvPr/>
              </p:nvPicPr>
              <p:blipFill>
                <a:blip r:embed="rId384"/>
                <a:stretch>
                  <a:fillRect/>
                </a:stretch>
              </p:blipFill>
              <p:spPr>
                <a:xfrm>
                  <a:off x="8561802" y="1232045"/>
                  <a:ext cx="180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2" name="Freihand 191">
                  <a:extLst>
                    <a:ext uri="{FF2B5EF4-FFF2-40B4-BE49-F238E27FC236}">
                      <a16:creationId xmlns:a16="http://schemas.microsoft.com/office/drawing/2014/main" id="{F2CEBAA0-584E-432B-96CB-07CE22D6FB74}"/>
                    </a:ext>
                  </a:extLst>
                </p14:cNvPr>
                <p14:cNvContentPartPr/>
                <p14:nvPr/>
              </p14:nvContentPartPr>
              <p14:xfrm>
                <a:off x="8828202" y="1075445"/>
                <a:ext cx="18360" cy="237240"/>
              </p14:xfrm>
            </p:contentPart>
          </mc:Choice>
          <mc:Fallback>
            <p:pic>
              <p:nvPicPr>
                <p:cNvPr id="192" name="Freihand 191">
                  <a:extLst>
                    <a:ext uri="{FF2B5EF4-FFF2-40B4-BE49-F238E27FC236}">
                      <a16:creationId xmlns:a16="http://schemas.microsoft.com/office/drawing/2014/main" id="{F2CEBAA0-584E-432B-96CB-07CE22D6FB74}"/>
                    </a:ext>
                  </a:extLst>
                </p:cNvPr>
                <p:cNvPicPr/>
                <p:nvPr/>
              </p:nvPicPr>
              <p:blipFill>
                <a:blip r:embed="rId386"/>
                <a:stretch>
                  <a:fillRect/>
                </a:stretch>
              </p:blipFill>
              <p:spPr>
                <a:xfrm>
                  <a:off x="8823882" y="1071125"/>
                  <a:ext cx="270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4" name="Freihand 53">
                  <a:extLst>
                    <a:ext uri="{FF2B5EF4-FFF2-40B4-BE49-F238E27FC236}">
                      <a16:creationId xmlns:a16="http://schemas.microsoft.com/office/drawing/2014/main" id="{EC17D410-AA2B-4A97-BE4B-8DE4E58F8812}"/>
                    </a:ext>
                  </a:extLst>
                </p14:cNvPr>
                <p14:cNvContentPartPr/>
                <p14:nvPr/>
              </p14:nvContentPartPr>
              <p14:xfrm>
                <a:off x="3778842" y="2751245"/>
                <a:ext cx="843120" cy="59400"/>
              </p14:xfrm>
            </p:contentPart>
          </mc:Choice>
          <mc:Fallback>
            <p:pic>
              <p:nvPicPr>
                <p:cNvPr id="54" name="Freihand 53">
                  <a:extLst>
                    <a:ext uri="{FF2B5EF4-FFF2-40B4-BE49-F238E27FC236}">
                      <a16:creationId xmlns:a16="http://schemas.microsoft.com/office/drawing/2014/main" id="{EC17D410-AA2B-4A97-BE4B-8DE4E58F8812}"/>
                    </a:ext>
                  </a:extLst>
                </p:cNvPr>
                <p:cNvPicPr/>
                <p:nvPr/>
              </p:nvPicPr>
              <p:blipFill>
                <a:blip r:embed="rId388"/>
                <a:stretch>
                  <a:fillRect/>
                </a:stretch>
              </p:blipFill>
              <p:spPr>
                <a:xfrm>
                  <a:off x="3774522" y="2746925"/>
                  <a:ext cx="851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5" name="Freihand 54">
                  <a:extLst>
                    <a:ext uri="{FF2B5EF4-FFF2-40B4-BE49-F238E27FC236}">
                      <a16:creationId xmlns:a16="http://schemas.microsoft.com/office/drawing/2014/main" id="{E71C1913-0D3F-491F-86F0-9A633DB30923}"/>
                    </a:ext>
                  </a:extLst>
                </p14:cNvPr>
                <p14:cNvContentPartPr/>
                <p14:nvPr/>
              </p14:nvContentPartPr>
              <p14:xfrm>
                <a:off x="4179522" y="2310245"/>
                <a:ext cx="266400" cy="300960"/>
              </p14:xfrm>
            </p:contentPart>
          </mc:Choice>
          <mc:Fallback>
            <p:pic>
              <p:nvPicPr>
                <p:cNvPr id="55" name="Freihand 54">
                  <a:extLst>
                    <a:ext uri="{FF2B5EF4-FFF2-40B4-BE49-F238E27FC236}">
                      <a16:creationId xmlns:a16="http://schemas.microsoft.com/office/drawing/2014/main" id="{E71C1913-0D3F-491F-86F0-9A633DB30923}"/>
                    </a:ext>
                  </a:extLst>
                </p:cNvPr>
                <p:cNvPicPr/>
                <p:nvPr/>
              </p:nvPicPr>
              <p:blipFill>
                <a:blip r:embed="rId390"/>
                <a:stretch>
                  <a:fillRect/>
                </a:stretch>
              </p:blipFill>
              <p:spPr>
                <a:xfrm>
                  <a:off x="4175202" y="2305925"/>
                  <a:ext cx="2750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56" name="Freihand 55">
                  <a:extLst>
                    <a:ext uri="{FF2B5EF4-FFF2-40B4-BE49-F238E27FC236}">
                      <a16:creationId xmlns:a16="http://schemas.microsoft.com/office/drawing/2014/main" id="{2F2A30B2-F8C3-4A63-98E6-4A99E6DE7C22}"/>
                    </a:ext>
                  </a:extLst>
                </p14:cNvPr>
                <p14:cNvContentPartPr/>
                <p14:nvPr/>
              </p14:nvContentPartPr>
              <p14:xfrm>
                <a:off x="2170362" y="1937645"/>
                <a:ext cx="2601000" cy="1046160"/>
              </p14:xfrm>
            </p:contentPart>
          </mc:Choice>
          <mc:Fallback>
            <p:pic>
              <p:nvPicPr>
                <p:cNvPr id="56" name="Freihand 55">
                  <a:extLst>
                    <a:ext uri="{FF2B5EF4-FFF2-40B4-BE49-F238E27FC236}">
                      <a16:creationId xmlns:a16="http://schemas.microsoft.com/office/drawing/2014/main" id="{2F2A30B2-F8C3-4A63-98E6-4A99E6DE7C22}"/>
                    </a:ext>
                  </a:extLst>
                </p:cNvPr>
                <p:cNvPicPr/>
                <p:nvPr/>
              </p:nvPicPr>
              <p:blipFill>
                <a:blip r:embed="rId392"/>
                <a:stretch>
                  <a:fillRect/>
                </a:stretch>
              </p:blipFill>
              <p:spPr>
                <a:xfrm>
                  <a:off x="2166042" y="1933325"/>
                  <a:ext cx="2609640" cy="10548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58" name="Freihand 57">
                  <a:extLst>
                    <a:ext uri="{FF2B5EF4-FFF2-40B4-BE49-F238E27FC236}">
                      <a16:creationId xmlns:a16="http://schemas.microsoft.com/office/drawing/2014/main" id="{D899ACE1-A283-483D-9635-5DDAC44B91A2}"/>
                    </a:ext>
                  </a:extLst>
                </p14:cNvPr>
                <p14:cNvContentPartPr/>
                <p14:nvPr/>
              </p14:nvContentPartPr>
              <p14:xfrm>
                <a:off x="718482" y="2126645"/>
                <a:ext cx="110160" cy="205560"/>
              </p14:xfrm>
            </p:contentPart>
          </mc:Choice>
          <mc:Fallback>
            <p:pic>
              <p:nvPicPr>
                <p:cNvPr id="58" name="Freihand 57">
                  <a:extLst>
                    <a:ext uri="{FF2B5EF4-FFF2-40B4-BE49-F238E27FC236}">
                      <a16:creationId xmlns:a16="http://schemas.microsoft.com/office/drawing/2014/main" id="{D899ACE1-A283-483D-9635-5DDAC44B91A2}"/>
                    </a:ext>
                  </a:extLst>
                </p:cNvPr>
                <p:cNvPicPr/>
                <p:nvPr/>
              </p:nvPicPr>
              <p:blipFill>
                <a:blip r:embed="rId394"/>
                <a:stretch>
                  <a:fillRect/>
                </a:stretch>
              </p:blipFill>
              <p:spPr>
                <a:xfrm>
                  <a:off x="714162" y="2122325"/>
                  <a:ext cx="118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59" name="Freihand 58">
                  <a:extLst>
                    <a:ext uri="{FF2B5EF4-FFF2-40B4-BE49-F238E27FC236}">
                      <a16:creationId xmlns:a16="http://schemas.microsoft.com/office/drawing/2014/main" id="{29C509DA-7D70-4250-8EF7-8F0DDF4894FD}"/>
                    </a:ext>
                  </a:extLst>
                </p14:cNvPr>
                <p14:cNvContentPartPr/>
                <p14:nvPr/>
              </p14:nvContentPartPr>
              <p14:xfrm>
                <a:off x="814602" y="2071925"/>
                <a:ext cx="50760" cy="15120"/>
              </p14:xfrm>
            </p:contentPart>
          </mc:Choice>
          <mc:Fallback>
            <p:pic>
              <p:nvPicPr>
                <p:cNvPr id="59" name="Freihand 58">
                  <a:extLst>
                    <a:ext uri="{FF2B5EF4-FFF2-40B4-BE49-F238E27FC236}">
                      <a16:creationId xmlns:a16="http://schemas.microsoft.com/office/drawing/2014/main" id="{29C509DA-7D70-4250-8EF7-8F0DDF4894FD}"/>
                    </a:ext>
                  </a:extLst>
                </p:cNvPr>
                <p:cNvPicPr/>
                <p:nvPr/>
              </p:nvPicPr>
              <p:blipFill>
                <a:blip r:embed="rId396"/>
                <a:stretch>
                  <a:fillRect/>
                </a:stretch>
              </p:blipFill>
              <p:spPr>
                <a:xfrm>
                  <a:off x="810282" y="2067605"/>
                  <a:ext cx="59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0" name="Freihand 59">
                  <a:extLst>
                    <a:ext uri="{FF2B5EF4-FFF2-40B4-BE49-F238E27FC236}">
                      <a16:creationId xmlns:a16="http://schemas.microsoft.com/office/drawing/2014/main" id="{7517DE40-7FAF-4C51-BFB7-EE16BF67CA70}"/>
                    </a:ext>
                  </a:extLst>
                </p14:cNvPr>
                <p14:cNvContentPartPr/>
                <p14:nvPr/>
              </p14:nvContentPartPr>
              <p14:xfrm>
                <a:off x="913242" y="2098925"/>
                <a:ext cx="128520" cy="67320"/>
              </p14:xfrm>
            </p:contentPart>
          </mc:Choice>
          <mc:Fallback>
            <p:pic>
              <p:nvPicPr>
                <p:cNvPr id="60" name="Freihand 59">
                  <a:extLst>
                    <a:ext uri="{FF2B5EF4-FFF2-40B4-BE49-F238E27FC236}">
                      <a16:creationId xmlns:a16="http://schemas.microsoft.com/office/drawing/2014/main" id="{7517DE40-7FAF-4C51-BFB7-EE16BF67CA70}"/>
                    </a:ext>
                  </a:extLst>
                </p:cNvPr>
                <p:cNvPicPr/>
                <p:nvPr/>
              </p:nvPicPr>
              <p:blipFill>
                <a:blip r:embed="rId398"/>
                <a:stretch>
                  <a:fillRect/>
                </a:stretch>
              </p:blipFill>
              <p:spPr>
                <a:xfrm>
                  <a:off x="908922" y="2094605"/>
                  <a:ext cx="137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1" name="Freihand 60">
                  <a:extLst>
                    <a:ext uri="{FF2B5EF4-FFF2-40B4-BE49-F238E27FC236}">
                      <a16:creationId xmlns:a16="http://schemas.microsoft.com/office/drawing/2014/main" id="{D2C03846-EFD7-40BD-879F-9119BC727E51}"/>
                    </a:ext>
                  </a:extLst>
                </p14:cNvPr>
                <p14:cNvContentPartPr/>
                <p14:nvPr/>
              </p14:nvContentPartPr>
              <p14:xfrm>
                <a:off x="1142202" y="2021525"/>
                <a:ext cx="118080" cy="119520"/>
              </p14:xfrm>
            </p:contentPart>
          </mc:Choice>
          <mc:Fallback>
            <p:pic>
              <p:nvPicPr>
                <p:cNvPr id="61" name="Freihand 60">
                  <a:extLst>
                    <a:ext uri="{FF2B5EF4-FFF2-40B4-BE49-F238E27FC236}">
                      <a16:creationId xmlns:a16="http://schemas.microsoft.com/office/drawing/2014/main" id="{D2C03846-EFD7-40BD-879F-9119BC727E51}"/>
                    </a:ext>
                  </a:extLst>
                </p:cNvPr>
                <p:cNvPicPr/>
                <p:nvPr/>
              </p:nvPicPr>
              <p:blipFill>
                <a:blip r:embed="rId400"/>
                <a:stretch>
                  <a:fillRect/>
                </a:stretch>
              </p:blipFill>
              <p:spPr>
                <a:xfrm>
                  <a:off x="1137882" y="2017205"/>
                  <a:ext cx="126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2" name="Freihand 61">
                  <a:extLst>
                    <a:ext uri="{FF2B5EF4-FFF2-40B4-BE49-F238E27FC236}">
                      <a16:creationId xmlns:a16="http://schemas.microsoft.com/office/drawing/2014/main" id="{A2C050C8-6363-48D3-B186-FF9E5A1B7D10}"/>
                    </a:ext>
                  </a:extLst>
                </p14:cNvPr>
                <p14:cNvContentPartPr/>
                <p14:nvPr/>
              </p14:nvContentPartPr>
              <p14:xfrm>
                <a:off x="1253082" y="2059325"/>
                <a:ext cx="74520" cy="56880"/>
              </p14:xfrm>
            </p:contentPart>
          </mc:Choice>
          <mc:Fallback>
            <p:pic>
              <p:nvPicPr>
                <p:cNvPr id="62" name="Freihand 61">
                  <a:extLst>
                    <a:ext uri="{FF2B5EF4-FFF2-40B4-BE49-F238E27FC236}">
                      <a16:creationId xmlns:a16="http://schemas.microsoft.com/office/drawing/2014/main" id="{A2C050C8-6363-48D3-B186-FF9E5A1B7D10}"/>
                    </a:ext>
                  </a:extLst>
                </p:cNvPr>
                <p:cNvPicPr/>
                <p:nvPr/>
              </p:nvPicPr>
              <p:blipFill>
                <a:blip r:embed="rId402"/>
                <a:stretch>
                  <a:fillRect/>
                </a:stretch>
              </p:blipFill>
              <p:spPr>
                <a:xfrm>
                  <a:off x="1248762" y="2055005"/>
                  <a:ext cx="83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64" name="Freihand 63">
                  <a:extLst>
                    <a:ext uri="{FF2B5EF4-FFF2-40B4-BE49-F238E27FC236}">
                      <a16:creationId xmlns:a16="http://schemas.microsoft.com/office/drawing/2014/main" id="{788B2D9A-2327-4CD0-91EC-AA5ADC8563F9}"/>
                    </a:ext>
                  </a:extLst>
                </p14:cNvPr>
                <p14:cNvContentPartPr/>
                <p14:nvPr/>
              </p14:nvContentPartPr>
              <p14:xfrm>
                <a:off x="1336602" y="1995245"/>
                <a:ext cx="239040" cy="102240"/>
              </p14:xfrm>
            </p:contentPart>
          </mc:Choice>
          <mc:Fallback>
            <p:pic>
              <p:nvPicPr>
                <p:cNvPr id="64" name="Freihand 63">
                  <a:extLst>
                    <a:ext uri="{FF2B5EF4-FFF2-40B4-BE49-F238E27FC236}">
                      <a16:creationId xmlns:a16="http://schemas.microsoft.com/office/drawing/2014/main" id="{788B2D9A-2327-4CD0-91EC-AA5ADC8563F9}"/>
                    </a:ext>
                  </a:extLst>
                </p:cNvPr>
                <p:cNvPicPr/>
                <p:nvPr/>
              </p:nvPicPr>
              <p:blipFill>
                <a:blip r:embed="rId404"/>
                <a:stretch>
                  <a:fillRect/>
                </a:stretch>
              </p:blipFill>
              <p:spPr>
                <a:xfrm>
                  <a:off x="1332282" y="1990925"/>
                  <a:ext cx="247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65" name="Freihand 64">
                  <a:extLst>
                    <a:ext uri="{FF2B5EF4-FFF2-40B4-BE49-F238E27FC236}">
                      <a16:creationId xmlns:a16="http://schemas.microsoft.com/office/drawing/2014/main" id="{9EE91CF3-F041-42E0-BA5E-FF17C0CDC119}"/>
                    </a:ext>
                  </a:extLst>
                </p14:cNvPr>
                <p14:cNvContentPartPr/>
                <p14:nvPr/>
              </p14:nvContentPartPr>
              <p14:xfrm>
                <a:off x="1677522" y="1994525"/>
                <a:ext cx="201600" cy="80280"/>
              </p14:xfrm>
            </p:contentPart>
          </mc:Choice>
          <mc:Fallback>
            <p:pic>
              <p:nvPicPr>
                <p:cNvPr id="65" name="Freihand 64">
                  <a:extLst>
                    <a:ext uri="{FF2B5EF4-FFF2-40B4-BE49-F238E27FC236}">
                      <a16:creationId xmlns:a16="http://schemas.microsoft.com/office/drawing/2014/main" id="{9EE91CF3-F041-42E0-BA5E-FF17C0CDC119}"/>
                    </a:ext>
                  </a:extLst>
                </p:cNvPr>
                <p:cNvPicPr/>
                <p:nvPr/>
              </p:nvPicPr>
              <p:blipFill>
                <a:blip r:embed="rId406"/>
                <a:stretch>
                  <a:fillRect/>
                </a:stretch>
              </p:blipFill>
              <p:spPr>
                <a:xfrm>
                  <a:off x="1673202" y="1990205"/>
                  <a:ext cx="210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66" name="Freihand 65">
                  <a:extLst>
                    <a:ext uri="{FF2B5EF4-FFF2-40B4-BE49-F238E27FC236}">
                      <a16:creationId xmlns:a16="http://schemas.microsoft.com/office/drawing/2014/main" id="{A8BBD8FB-2446-4713-9FD5-DB46CDD7E06D}"/>
                    </a:ext>
                  </a:extLst>
                </p14:cNvPr>
                <p14:cNvContentPartPr/>
                <p14:nvPr/>
              </p14:nvContentPartPr>
              <p14:xfrm>
                <a:off x="798042" y="2372525"/>
                <a:ext cx="16200" cy="129240"/>
              </p14:xfrm>
            </p:contentPart>
          </mc:Choice>
          <mc:Fallback>
            <p:pic>
              <p:nvPicPr>
                <p:cNvPr id="66" name="Freihand 65">
                  <a:extLst>
                    <a:ext uri="{FF2B5EF4-FFF2-40B4-BE49-F238E27FC236}">
                      <a16:creationId xmlns:a16="http://schemas.microsoft.com/office/drawing/2014/main" id="{A8BBD8FB-2446-4713-9FD5-DB46CDD7E06D}"/>
                    </a:ext>
                  </a:extLst>
                </p:cNvPr>
                <p:cNvPicPr/>
                <p:nvPr/>
              </p:nvPicPr>
              <p:blipFill>
                <a:blip r:embed="rId408"/>
                <a:stretch>
                  <a:fillRect/>
                </a:stretch>
              </p:blipFill>
              <p:spPr>
                <a:xfrm>
                  <a:off x="793722" y="2368205"/>
                  <a:ext cx="24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67" name="Freihand 66">
                  <a:extLst>
                    <a:ext uri="{FF2B5EF4-FFF2-40B4-BE49-F238E27FC236}">
                      <a16:creationId xmlns:a16="http://schemas.microsoft.com/office/drawing/2014/main" id="{89561002-B65D-4B3B-9F81-C9E0D10AE017}"/>
                    </a:ext>
                  </a:extLst>
                </p14:cNvPr>
                <p14:cNvContentPartPr/>
                <p14:nvPr/>
              </p14:nvContentPartPr>
              <p14:xfrm>
                <a:off x="740082" y="2448845"/>
                <a:ext cx="146880" cy="48240"/>
              </p14:xfrm>
            </p:contentPart>
          </mc:Choice>
          <mc:Fallback>
            <p:pic>
              <p:nvPicPr>
                <p:cNvPr id="67" name="Freihand 66">
                  <a:extLst>
                    <a:ext uri="{FF2B5EF4-FFF2-40B4-BE49-F238E27FC236}">
                      <a16:creationId xmlns:a16="http://schemas.microsoft.com/office/drawing/2014/main" id="{89561002-B65D-4B3B-9F81-C9E0D10AE017}"/>
                    </a:ext>
                  </a:extLst>
                </p:cNvPr>
                <p:cNvPicPr/>
                <p:nvPr/>
              </p:nvPicPr>
              <p:blipFill>
                <a:blip r:embed="rId410"/>
                <a:stretch>
                  <a:fillRect/>
                </a:stretch>
              </p:blipFill>
              <p:spPr>
                <a:xfrm>
                  <a:off x="735762" y="2444525"/>
                  <a:ext cx="155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68" name="Freihand 67">
                  <a:extLst>
                    <a:ext uri="{FF2B5EF4-FFF2-40B4-BE49-F238E27FC236}">
                      <a16:creationId xmlns:a16="http://schemas.microsoft.com/office/drawing/2014/main" id="{ED3C7AE3-1296-4683-8244-71753BDDE897}"/>
                    </a:ext>
                  </a:extLst>
                </p14:cNvPr>
                <p14:cNvContentPartPr/>
                <p14:nvPr/>
              </p14:nvContentPartPr>
              <p14:xfrm>
                <a:off x="707682" y="2354885"/>
                <a:ext cx="280080" cy="100080"/>
              </p14:xfrm>
            </p:contentPart>
          </mc:Choice>
          <mc:Fallback>
            <p:pic>
              <p:nvPicPr>
                <p:cNvPr id="68" name="Freihand 67">
                  <a:extLst>
                    <a:ext uri="{FF2B5EF4-FFF2-40B4-BE49-F238E27FC236}">
                      <a16:creationId xmlns:a16="http://schemas.microsoft.com/office/drawing/2014/main" id="{ED3C7AE3-1296-4683-8244-71753BDDE897}"/>
                    </a:ext>
                  </a:extLst>
                </p:cNvPr>
                <p:cNvPicPr/>
                <p:nvPr/>
              </p:nvPicPr>
              <p:blipFill>
                <a:blip r:embed="rId412"/>
                <a:stretch>
                  <a:fillRect/>
                </a:stretch>
              </p:blipFill>
              <p:spPr>
                <a:xfrm>
                  <a:off x="703362" y="2350565"/>
                  <a:ext cx="288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69" name="Freihand 68">
                  <a:extLst>
                    <a:ext uri="{FF2B5EF4-FFF2-40B4-BE49-F238E27FC236}">
                      <a16:creationId xmlns:a16="http://schemas.microsoft.com/office/drawing/2014/main" id="{C9F06AF1-4076-451F-90D4-5968586A0838}"/>
                    </a:ext>
                  </a:extLst>
                </p14:cNvPr>
                <p14:cNvContentPartPr/>
                <p14:nvPr/>
              </p14:nvContentPartPr>
              <p14:xfrm>
                <a:off x="1014042" y="2382605"/>
                <a:ext cx="86040" cy="134640"/>
              </p14:xfrm>
            </p:contentPart>
          </mc:Choice>
          <mc:Fallback>
            <p:pic>
              <p:nvPicPr>
                <p:cNvPr id="69" name="Freihand 68">
                  <a:extLst>
                    <a:ext uri="{FF2B5EF4-FFF2-40B4-BE49-F238E27FC236}">
                      <a16:creationId xmlns:a16="http://schemas.microsoft.com/office/drawing/2014/main" id="{C9F06AF1-4076-451F-90D4-5968586A0838}"/>
                    </a:ext>
                  </a:extLst>
                </p:cNvPr>
                <p:cNvPicPr/>
                <p:nvPr/>
              </p:nvPicPr>
              <p:blipFill>
                <a:blip r:embed="rId414"/>
                <a:stretch>
                  <a:fillRect/>
                </a:stretch>
              </p:blipFill>
              <p:spPr>
                <a:xfrm>
                  <a:off x="1009722" y="2378285"/>
                  <a:ext cx="94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70" name="Freihand 69">
                  <a:extLst>
                    <a:ext uri="{FF2B5EF4-FFF2-40B4-BE49-F238E27FC236}">
                      <a16:creationId xmlns:a16="http://schemas.microsoft.com/office/drawing/2014/main" id="{A2A6A053-5D63-4F69-B822-2970D00ED65E}"/>
                    </a:ext>
                  </a:extLst>
                </p14:cNvPr>
                <p14:cNvContentPartPr/>
                <p14:nvPr/>
              </p14:nvContentPartPr>
              <p14:xfrm>
                <a:off x="1128882" y="2280005"/>
                <a:ext cx="189000" cy="140760"/>
              </p14:xfrm>
            </p:contentPart>
          </mc:Choice>
          <mc:Fallback>
            <p:pic>
              <p:nvPicPr>
                <p:cNvPr id="70" name="Freihand 69">
                  <a:extLst>
                    <a:ext uri="{FF2B5EF4-FFF2-40B4-BE49-F238E27FC236}">
                      <a16:creationId xmlns:a16="http://schemas.microsoft.com/office/drawing/2014/main" id="{A2A6A053-5D63-4F69-B822-2970D00ED65E}"/>
                    </a:ext>
                  </a:extLst>
                </p:cNvPr>
                <p:cNvPicPr/>
                <p:nvPr/>
              </p:nvPicPr>
              <p:blipFill>
                <a:blip r:embed="rId416"/>
                <a:stretch>
                  <a:fillRect/>
                </a:stretch>
              </p:blipFill>
              <p:spPr>
                <a:xfrm>
                  <a:off x="1124562" y="2275685"/>
                  <a:ext cx="197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71" name="Freihand 70">
                  <a:extLst>
                    <a:ext uri="{FF2B5EF4-FFF2-40B4-BE49-F238E27FC236}">
                      <a16:creationId xmlns:a16="http://schemas.microsoft.com/office/drawing/2014/main" id="{65DD6EFE-674E-456C-BDCB-4BD47CE51CF8}"/>
                    </a:ext>
                  </a:extLst>
                </p14:cNvPr>
                <p14:cNvContentPartPr/>
                <p14:nvPr/>
              </p14:nvContentPartPr>
              <p14:xfrm>
                <a:off x="1420842" y="2269925"/>
                <a:ext cx="236520" cy="109080"/>
              </p14:xfrm>
            </p:contentPart>
          </mc:Choice>
          <mc:Fallback>
            <p:pic>
              <p:nvPicPr>
                <p:cNvPr id="71" name="Freihand 70">
                  <a:extLst>
                    <a:ext uri="{FF2B5EF4-FFF2-40B4-BE49-F238E27FC236}">
                      <a16:creationId xmlns:a16="http://schemas.microsoft.com/office/drawing/2014/main" id="{65DD6EFE-674E-456C-BDCB-4BD47CE51CF8}"/>
                    </a:ext>
                  </a:extLst>
                </p:cNvPr>
                <p:cNvPicPr/>
                <p:nvPr/>
              </p:nvPicPr>
              <p:blipFill>
                <a:blip r:embed="rId418"/>
                <a:stretch>
                  <a:fillRect/>
                </a:stretch>
              </p:blipFill>
              <p:spPr>
                <a:xfrm>
                  <a:off x="1416522" y="2265605"/>
                  <a:ext cx="245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72" name="Freihand 71">
                  <a:extLst>
                    <a:ext uri="{FF2B5EF4-FFF2-40B4-BE49-F238E27FC236}">
                      <a16:creationId xmlns:a16="http://schemas.microsoft.com/office/drawing/2014/main" id="{326925AC-738F-4329-8ABB-61BDEEFE5BD2}"/>
                    </a:ext>
                  </a:extLst>
                </p14:cNvPr>
                <p14:cNvContentPartPr/>
                <p14:nvPr/>
              </p14:nvContentPartPr>
              <p14:xfrm>
                <a:off x="1651602" y="2289365"/>
                <a:ext cx="99360" cy="73800"/>
              </p14:xfrm>
            </p:contentPart>
          </mc:Choice>
          <mc:Fallback>
            <p:pic>
              <p:nvPicPr>
                <p:cNvPr id="72" name="Freihand 71">
                  <a:extLst>
                    <a:ext uri="{FF2B5EF4-FFF2-40B4-BE49-F238E27FC236}">
                      <a16:creationId xmlns:a16="http://schemas.microsoft.com/office/drawing/2014/main" id="{326925AC-738F-4329-8ABB-61BDEEFE5BD2}"/>
                    </a:ext>
                  </a:extLst>
                </p:cNvPr>
                <p:cNvPicPr/>
                <p:nvPr/>
              </p:nvPicPr>
              <p:blipFill>
                <a:blip r:embed="rId420"/>
                <a:stretch>
                  <a:fillRect/>
                </a:stretch>
              </p:blipFill>
              <p:spPr>
                <a:xfrm>
                  <a:off x="1647282" y="2285045"/>
                  <a:ext cx="108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73" name="Freihand 72">
                  <a:extLst>
                    <a:ext uri="{FF2B5EF4-FFF2-40B4-BE49-F238E27FC236}">
                      <a16:creationId xmlns:a16="http://schemas.microsoft.com/office/drawing/2014/main" id="{3906CA5D-3822-47AD-969D-49B44D7C9B91}"/>
                    </a:ext>
                  </a:extLst>
                </p14:cNvPr>
                <p14:cNvContentPartPr/>
                <p14:nvPr/>
              </p14:nvContentPartPr>
              <p14:xfrm>
                <a:off x="1754202" y="2204405"/>
                <a:ext cx="59400" cy="156960"/>
              </p14:xfrm>
            </p:contentPart>
          </mc:Choice>
          <mc:Fallback>
            <p:pic>
              <p:nvPicPr>
                <p:cNvPr id="73" name="Freihand 72">
                  <a:extLst>
                    <a:ext uri="{FF2B5EF4-FFF2-40B4-BE49-F238E27FC236}">
                      <a16:creationId xmlns:a16="http://schemas.microsoft.com/office/drawing/2014/main" id="{3906CA5D-3822-47AD-969D-49B44D7C9B91}"/>
                    </a:ext>
                  </a:extLst>
                </p:cNvPr>
                <p:cNvPicPr/>
                <p:nvPr/>
              </p:nvPicPr>
              <p:blipFill>
                <a:blip r:embed="rId422"/>
                <a:stretch>
                  <a:fillRect/>
                </a:stretch>
              </p:blipFill>
              <p:spPr>
                <a:xfrm>
                  <a:off x="1749882" y="2200085"/>
                  <a:ext cx="68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74" name="Freihand 73">
                  <a:extLst>
                    <a:ext uri="{FF2B5EF4-FFF2-40B4-BE49-F238E27FC236}">
                      <a16:creationId xmlns:a16="http://schemas.microsoft.com/office/drawing/2014/main" id="{3F196871-B368-438E-93A7-3FA4F93BA5AA}"/>
                    </a:ext>
                  </a:extLst>
                </p14:cNvPr>
                <p14:cNvContentPartPr/>
                <p14:nvPr/>
              </p14:nvContentPartPr>
              <p14:xfrm>
                <a:off x="1825122" y="2274605"/>
                <a:ext cx="76680" cy="70560"/>
              </p14:xfrm>
            </p:contentPart>
          </mc:Choice>
          <mc:Fallback>
            <p:pic>
              <p:nvPicPr>
                <p:cNvPr id="74" name="Freihand 73">
                  <a:extLst>
                    <a:ext uri="{FF2B5EF4-FFF2-40B4-BE49-F238E27FC236}">
                      <a16:creationId xmlns:a16="http://schemas.microsoft.com/office/drawing/2014/main" id="{3F196871-B368-438E-93A7-3FA4F93BA5AA}"/>
                    </a:ext>
                  </a:extLst>
                </p:cNvPr>
                <p:cNvPicPr/>
                <p:nvPr/>
              </p:nvPicPr>
              <p:blipFill>
                <a:blip r:embed="rId424"/>
                <a:stretch>
                  <a:fillRect/>
                </a:stretch>
              </p:blipFill>
              <p:spPr>
                <a:xfrm>
                  <a:off x="1820802" y="2270285"/>
                  <a:ext cx="85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76" name="Freihand 75">
                  <a:extLst>
                    <a:ext uri="{FF2B5EF4-FFF2-40B4-BE49-F238E27FC236}">
                      <a16:creationId xmlns:a16="http://schemas.microsoft.com/office/drawing/2014/main" id="{419C2343-1F36-4710-BCD9-6C8946E1F793}"/>
                    </a:ext>
                  </a:extLst>
                </p14:cNvPr>
                <p14:cNvContentPartPr/>
                <p14:nvPr/>
              </p14:nvContentPartPr>
              <p14:xfrm>
                <a:off x="771042" y="2601845"/>
                <a:ext cx="111960" cy="116280"/>
              </p14:xfrm>
            </p:contentPart>
          </mc:Choice>
          <mc:Fallback>
            <p:pic>
              <p:nvPicPr>
                <p:cNvPr id="76" name="Freihand 75">
                  <a:extLst>
                    <a:ext uri="{FF2B5EF4-FFF2-40B4-BE49-F238E27FC236}">
                      <a16:creationId xmlns:a16="http://schemas.microsoft.com/office/drawing/2014/main" id="{419C2343-1F36-4710-BCD9-6C8946E1F793}"/>
                    </a:ext>
                  </a:extLst>
                </p:cNvPr>
                <p:cNvPicPr/>
                <p:nvPr/>
              </p:nvPicPr>
              <p:blipFill>
                <a:blip r:embed="rId426"/>
                <a:stretch>
                  <a:fillRect/>
                </a:stretch>
              </p:blipFill>
              <p:spPr>
                <a:xfrm>
                  <a:off x="766722" y="2597525"/>
                  <a:ext cx="120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77" name="Freihand 76">
                  <a:extLst>
                    <a:ext uri="{FF2B5EF4-FFF2-40B4-BE49-F238E27FC236}">
                      <a16:creationId xmlns:a16="http://schemas.microsoft.com/office/drawing/2014/main" id="{C588BABA-4EE0-4159-BA81-F1126499A008}"/>
                    </a:ext>
                  </a:extLst>
                </p14:cNvPr>
                <p14:cNvContentPartPr/>
                <p14:nvPr/>
              </p14:nvContentPartPr>
              <p14:xfrm>
                <a:off x="895242" y="2628845"/>
                <a:ext cx="82440" cy="78120"/>
              </p14:xfrm>
            </p:contentPart>
          </mc:Choice>
          <mc:Fallback>
            <p:pic>
              <p:nvPicPr>
                <p:cNvPr id="77" name="Freihand 76">
                  <a:extLst>
                    <a:ext uri="{FF2B5EF4-FFF2-40B4-BE49-F238E27FC236}">
                      <a16:creationId xmlns:a16="http://schemas.microsoft.com/office/drawing/2014/main" id="{C588BABA-4EE0-4159-BA81-F1126499A008}"/>
                    </a:ext>
                  </a:extLst>
                </p:cNvPr>
                <p:cNvPicPr/>
                <p:nvPr/>
              </p:nvPicPr>
              <p:blipFill>
                <a:blip r:embed="rId428"/>
                <a:stretch>
                  <a:fillRect/>
                </a:stretch>
              </p:blipFill>
              <p:spPr>
                <a:xfrm>
                  <a:off x="890922" y="2624525"/>
                  <a:ext cx="91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79" name="Freihand 78">
                  <a:extLst>
                    <a:ext uri="{FF2B5EF4-FFF2-40B4-BE49-F238E27FC236}">
                      <a16:creationId xmlns:a16="http://schemas.microsoft.com/office/drawing/2014/main" id="{1373052A-9689-42A2-8A37-7560D84B2521}"/>
                    </a:ext>
                  </a:extLst>
                </p14:cNvPr>
                <p14:cNvContentPartPr/>
                <p14:nvPr/>
              </p14:nvContentPartPr>
              <p14:xfrm>
                <a:off x="985602" y="2566565"/>
                <a:ext cx="181080" cy="128160"/>
              </p14:xfrm>
            </p:contentPart>
          </mc:Choice>
          <mc:Fallback>
            <p:pic>
              <p:nvPicPr>
                <p:cNvPr id="79" name="Freihand 78">
                  <a:extLst>
                    <a:ext uri="{FF2B5EF4-FFF2-40B4-BE49-F238E27FC236}">
                      <a16:creationId xmlns:a16="http://schemas.microsoft.com/office/drawing/2014/main" id="{1373052A-9689-42A2-8A37-7560D84B2521}"/>
                    </a:ext>
                  </a:extLst>
                </p:cNvPr>
                <p:cNvPicPr/>
                <p:nvPr/>
              </p:nvPicPr>
              <p:blipFill>
                <a:blip r:embed="rId430"/>
                <a:stretch>
                  <a:fillRect/>
                </a:stretch>
              </p:blipFill>
              <p:spPr>
                <a:xfrm>
                  <a:off x="981282" y="2562245"/>
                  <a:ext cx="189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80" name="Freihand 79">
                  <a:extLst>
                    <a:ext uri="{FF2B5EF4-FFF2-40B4-BE49-F238E27FC236}">
                      <a16:creationId xmlns:a16="http://schemas.microsoft.com/office/drawing/2014/main" id="{5B5C0251-7EE7-4E74-81BD-8B228ADAD965}"/>
                    </a:ext>
                  </a:extLst>
                </p14:cNvPr>
                <p14:cNvContentPartPr/>
                <p14:nvPr/>
              </p14:nvContentPartPr>
              <p14:xfrm>
                <a:off x="874722" y="2557925"/>
                <a:ext cx="75600" cy="3240"/>
              </p14:xfrm>
            </p:contentPart>
          </mc:Choice>
          <mc:Fallback>
            <p:pic>
              <p:nvPicPr>
                <p:cNvPr id="80" name="Freihand 79">
                  <a:extLst>
                    <a:ext uri="{FF2B5EF4-FFF2-40B4-BE49-F238E27FC236}">
                      <a16:creationId xmlns:a16="http://schemas.microsoft.com/office/drawing/2014/main" id="{5B5C0251-7EE7-4E74-81BD-8B228ADAD965}"/>
                    </a:ext>
                  </a:extLst>
                </p:cNvPr>
                <p:cNvPicPr/>
                <p:nvPr/>
              </p:nvPicPr>
              <p:blipFill>
                <a:blip r:embed="rId432"/>
                <a:stretch>
                  <a:fillRect/>
                </a:stretch>
              </p:blipFill>
              <p:spPr>
                <a:xfrm>
                  <a:off x="870402" y="2553605"/>
                  <a:ext cx="84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81" name="Freihand 80">
                  <a:extLst>
                    <a:ext uri="{FF2B5EF4-FFF2-40B4-BE49-F238E27FC236}">
                      <a16:creationId xmlns:a16="http://schemas.microsoft.com/office/drawing/2014/main" id="{F176EF31-0755-4415-86CD-BD08C8D6CEE6}"/>
                    </a:ext>
                  </a:extLst>
                </p14:cNvPr>
                <p14:cNvContentPartPr/>
                <p14:nvPr/>
              </p14:nvContentPartPr>
              <p14:xfrm>
                <a:off x="1326162" y="2542445"/>
                <a:ext cx="251640" cy="82800"/>
              </p14:xfrm>
            </p:contentPart>
          </mc:Choice>
          <mc:Fallback>
            <p:pic>
              <p:nvPicPr>
                <p:cNvPr id="81" name="Freihand 80">
                  <a:extLst>
                    <a:ext uri="{FF2B5EF4-FFF2-40B4-BE49-F238E27FC236}">
                      <a16:creationId xmlns:a16="http://schemas.microsoft.com/office/drawing/2014/main" id="{F176EF31-0755-4415-86CD-BD08C8D6CEE6}"/>
                    </a:ext>
                  </a:extLst>
                </p:cNvPr>
                <p:cNvPicPr/>
                <p:nvPr/>
              </p:nvPicPr>
              <p:blipFill>
                <a:blip r:embed="rId434"/>
                <a:stretch>
                  <a:fillRect/>
                </a:stretch>
              </p:blipFill>
              <p:spPr>
                <a:xfrm>
                  <a:off x="1321842" y="2538125"/>
                  <a:ext cx="260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82" name="Freihand 81">
                  <a:extLst>
                    <a:ext uri="{FF2B5EF4-FFF2-40B4-BE49-F238E27FC236}">
                      <a16:creationId xmlns:a16="http://schemas.microsoft.com/office/drawing/2014/main" id="{CCA5FDA0-5070-4B1E-8919-3D9185905D7A}"/>
                    </a:ext>
                  </a:extLst>
                </p14:cNvPr>
                <p14:cNvContentPartPr/>
                <p14:nvPr/>
              </p14:nvContentPartPr>
              <p14:xfrm>
                <a:off x="1208802" y="2737205"/>
                <a:ext cx="117000" cy="119520"/>
              </p14:xfrm>
            </p:contentPart>
          </mc:Choice>
          <mc:Fallback>
            <p:pic>
              <p:nvPicPr>
                <p:cNvPr id="82" name="Freihand 81">
                  <a:extLst>
                    <a:ext uri="{FF2B5EF4-FFF2-40B4-BE49-F238E27FC236}">
                      <a16:creationId xmlns:a16="http://schemas.microsoft.com/office/drawing/2014/main" id="{CCA5FDA0-5070-4B1E-8919-3D9185905D7A}"/>
                    </a:ext>
                  </a:extLst>
                </p:cNvPr>
                <p:cNvPicPr/>
                <p:nvPr/>
              </p:nvPicPr>
              <p:blipFill>
                <a:blip r:embed="rId436"/>
                <a:stretch>
                  <a:fillRect/>
                </a:stretch>
              </p:blipFill>
              <p:spPr>
                <a:xfrm>
                  <a:off x="1204482" y="2732885"/>
                  <a:ext cx="125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83" name="Freihand 82">
                  <a:extLst>
                    <a:ext uri="{FF2B5EF4-FFF2-40B4-BE49-F238E27FC236}">
                      <a16:creationId xmlns:a16="http://schemas.microsoft.com/office/drawing/2014/main" id="{2308E8D8-2D08-4B9D-8913-6F81C9FF9275}"/>
                    </a:ext>
                  </a:extLst>
                </p14:cNvPr>
                <p14:cNvContentPartPr/>
                <p14:nvPr/>
              </p14:nvContentPartPr>
              <p14:xfrm>
                <a:off x="1334082" y="2714525"/>
                <a:ext cx="169200" cy="128880"/>
              </p14:xfrm>
            </p:contentPart>
          </mc:Choice>
          <mc:Fallback>
            <p:pic>
              <p:nvPicPr>
                <p:cNvPr id="83" name="Freihand 82">
                  <a:extLst>
                    <a:ext uri="{FF2B5EF4-FFF2-40B4-BE49-F238E27FC236}">
                      <a16:creationId xmlns:a16="http://schemas.microsoft.com/office/drawing/2014/main" id="{2308E8D8-2D08-4B9D-8913-6F81C9FF9275}"/>
                    </a:ext>
                  </a:extLst>
                </p:cNvPr>
                <p:cNvPicPr/>
                <p:nvPr/>
              </p:nvPicPr>
              <p:blipFill>
                <a:blip r:embed="rId438"/>
                <a:stretch>
                  <a:fillRect/>
                </a:stretch>
              </p:blipFill>
              <p:spPr>
                <a:xfrm>
                  <a:off x="1329762" y="2710205"/>
                  <a:ext cx="177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84" name="Freihand 83">
                  <a:extLst>
                    <a:ext uri="{FF2B5EF4-FFF2-40B4-BE49-F238E27FC236}">
                      <a16:creationId xmlns:a16="http://schemas.microsoft.com/office/drawing/2014/main" id="{5DE7F94A-7F37-4265-BD05-07E177C6374E}"/>
                    </a:ext>
                  </a:extLst>
                </p14:cNvPr>
                <p14:cNvContentPartPr/>
                <p14:nvPr/>
              </p14:nvContentPartPr>
              <p14:xfrm>
                <a:off x="1519482" y="2752325"/>
                <a:ext cx="81360" cy="137880"/>
              </p14:xfrm>
            </p:contentPart>
          </mc:Choice>
          <mc:Fallback>
            <p:pic>
              <p:nvPicPr>
                <p:cNvPr id="84" name="Freihand 83">
                  <a:extLst>
                    <a:ext uri="{FF2B5EF4-FFF2-40B4-BE49-F238E27FC236}">
                      <a16:creationId xmlns:a16="http://schemas.microsoft.com/office/drawing/2014/main" id="{5DE7F94A-7F37-4265-BD05-07E177C6374E}"/>
                    </a:ext>
                  </a:extLst>
                </p:cNvPr>
                <p:cNvPicPr/>
                <p:nvPr/>
              </p:nvPicPr>
              <p:blipFill>
                <a:blip r:embed="rId440"/>
                <a:stretch>
                  <a:fillRect/>
                </a:stretch>
              </p:blipFill>
              <p:spPr>
                <a:xfrm>
                  <a:off x="1515162" y="2748005"/>
                  <a:ext cx="90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85" name="Freihand 84">
                  <a:extLst>
                    <a:ext uri="{FF2B5EF4-FFF2-40B4-BE49-F238E27FC236}">
                      <a16:creationId xmlns:a16="http://schemas.microsoft.com/office/drawing/2014/main" id="{C7EF170C-B66F-4DEF-A9D2-C2D99A87484C}"/>
                    </a:ext>
                  </a:extLst>
                </p14:cNvPr>
                <p14:cNvContentPartPr/>
                <p14:nvPr/>
              </p14:nvContentPartPr>
              <p14:xfrm>
                <a:off x="1640082" y="2651525"/>
                <a:ext cx="226800" cy="147240"/>
              </p14:xfrm>
            </p:contentPart>
          </mc:Choice>
          <mc:Fallback>
            <p:pic>
              <p:nvPicPr>
                <p:cNvPr id="85" name="Freihand 84">
                  <a:extLst>
                    <a:ext uri="{FF2B5EF4-FFF2-40B4-BE49-F238E27FC236}">
                      <a16:creationId xmlns:a16="http://schemas.microsoft.com/office/drawing/2014/main" id="{C7EF170C-B66F-4DEF-A9D2-C2D99A87484C}"/>
                    </a:ext>
                  </a:extLst>
                </p:cNvPr>
                <p:cNvPicPr/>
                <p:nvPr/>
              </p:nvPicPr>
              <p:blipFill>
                <a:blip r:embed="rId442"/>
                <a:stretch>
                  <a:fillRect/>
                </a:stretch>
              </p:blipFill>
              <p:spPr>
                <a:xfrm>
                  <a:off x="1635762" y="2647205"/>
                  <a:ext cx="235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87" name="Freihand 86">
                  <a:extLst>
                    <a:ext uri="{FF2B5EF4-FFF2-40B4-BE49-F238E27FC236}">
                      <a16:creationId xmlns:a16="http://schemas.microsoft.com/office/drawing/2014/main" id="{EB9FBD25-5053-4FB9-B4E3-D36323C3AFA6}"/>
                    </a:ext>
                  </a:extLst>
                </p14:cNvPr>
                <p14:cNvContentPartPr/>
                <p14:nvPr/>
              </p14:nvContentPartPr>
              <p14:xfrm>
                <a:off x="1934922" y="2399165"/>
                <a:ext cx="377640" cy="87120"/>
              </p14:xfrm>
            </p:contentPart>
          </mc:Choice>
          <mc:Fallback>
            <p:pic>
              <p:nvPicPr>
                <p:cNvPr id="87" name="Freihand 86">
                  <a:extLst>
                    <a:ext uri="{FF2B5EF4-FFF2-40B4-BE49-F238E27FC236}">
                      <a16:creationId xmlns:a16="http://schemas.microsoft.com/office/drawing/2014/main" id="{EB9FBD25-5053-4FB9-B4E3-D36323C3AFA6}"/>
                    </a:ext>
                  </a:extLst>
                </p:cNvPr>
                <p:cNvPicPr/>
                <p:nvPr/>
              </p:nvPicPr>
              <p:blipFill>
                <a:blip r:embed="rId444"/>
                <a:stretch>
                  <a:fillRect/>
                </a:stretch>
              </p:blipFill>
              <p:spPr>
                <a:xfrm>
                  <a:off x="1930602" y="2394845"/>
                  <a:ext cx="386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88" name="Freihand 87">
                  <a:extLst>
                    <a:ext uri="{FF2B5EF4-FFF2-40B4-BE49-F238E27FC236}">
                      <a16:creationId xmlns:a16="http://schemas.microsoft.com/office/drawing/2014/main" id="{206CB3CF-137A-41AF-BA4C-FB95B98E6870}"/>
                    </a:ext>
                  </a:extLst>
                </p14:cNvPr>
                <p14:cNvContentPartPr/>
                <p14:nvPr/>
              </p14:nvContentPartPr>
              <p14:xfrm>
                <a:off x="2272602" y="2310605"/>
                <a:ext cx="198000" cy="178560"/>
              </p14:xfrm>
            </p:contentPart>
          </mc:Choice>
          <mc:Fallback>
            <p:pic>
              <p:nvPicPr>
                <p:cNvPr id="88" name="Freihand 87">
                  <a:extLst>
                    <a:ext uri="{FF2B5EF4-FFF2-40B4-BE49-F238E27FC236}">
                      <a16:creationId xmlns:a16="http://schemas.microsoft.com/office/drawing/2014/main" id="{206CB3CF-137A-41AF-BA4C-FB95B98E6870}"/>
                    </a:ext>
                  </a:extLst>
                </p:cNvPr>
                <p:cNvPicPr/>
                <p:nvPr/>
              </p:nvPicPr>
              <p:blipFill>
                <a:blip r:embed="rId446"/>
                <a:stretch>
                  <a:fillRect/>
                </a:stretch>
              </p:blipFill>
              <p:spPr>
                <a:xfrm>
                  <a:off x="2268282" y="2306285"/>
                  <a:ext cx="206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2" name="Freihand 131">
                  <a:extLst>
                    <a:ext uri="{FF2B5EF4-FFF2-40B4-BE49-F238E27FC236}">
                      <a16:creationId xmlns:a16="http://schemas.microsoft.com/office/drawing/2014/main" id="{340A9717-4445-4231-917B-B543C814E992}"/>
                    </a:ext>
                  </a:extLst>
                </p14:cNvPr>
                <p14:cNvContentPartPr/>
                <p14:nvPr/>
              </p14:nvContentPartPr>
              <p14:xfrm>
                <a:off x="3647082" y="1480805"/>
                <a:ext cx="436680" cy="709920"/>
              </p14:xfrm>
            </p:contentPart>
          </mc:Choice>
          <mc:Fallback>
            <p:pic>
              <p:nvPicPr>
                <p:cNvPr id="132" name="Freihand 131">
                  <a:extLst>
                    <a:ext uri="{FF2B5EF4-FFF2-40B4-BE49-F238E27FC236}">
                      <a16:creationId xmlns:a16="http://schemas.microsoft.com/office/drawing/2014/main" id="{340A9717-4445-4231-917B-B543C814E992}"/>
                    </a:ext>
                  </a:extLst>
                </p:cNvPr>
                <p:cNvPicPr/>
                <p:nvPr/>
              </p:nvPicPr>
              <p:blipFill>
                <a:blip r:embed="rId448"/>
                <a:stretch>
                  <a:fillRect/>
                </a:stretch>
              </p:blipFill>
              <p:spPr>
                <a:xfrm>
                  <a:off x="3642762" y="1476485"/>
                  <a:ext cx="44532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3" name="Freihand 132">
                  <a:extLst>
                    <a:ext uri="{FF2B5EF4-FFF2-40B4-BE49-F238E27FC236}">
                      <a16:creationId xmlns:a16="http://schemas.microsoft.com/office/drawing/2014/main" id="{ACECA91B-F7A5-4305-BC3D-38D2D80FB9B8}"/>
                    </a:ext>
                  </a:extLst>
                </p14:cNvPr>
                <p14:cNvContentPartPr/>
                <p14:nvPr/>
              </p14:nvContentPartPr>
              <p14:xfrm>
                <a:off x="3581202" y="1988765"/>
                <a:ext cx="240120" cy="250560"/>
              </p14:xfrm>
            </p:contentPart>
          </mc:Choice>
          <mc:Fallback>
            <p:pic>
              <p:nvPicPr>
                <p:cNvPr id="133" name="Freihand 132">
                  <a:extLst>
                    <a:ext uri="{FF2B5EF4-FFF2-40B4-BE49-F238E27FC236}">
                      <a16:creationId xmlns:a16="http://schemas.microsoft.com/office/drawing/2014/main" id="{ACECA91B-F7A5-4305-BC3D-38D2D80FB9B8}"/>
                    </a:ext>
                  </a:extLst>
                </p:cNvPr>
                <p:cNvPicPr/>
                <p:nvPr/>
              </p:nvPicPr>
              <p:blipFill>
                <a:blip r:embed="rId450"/>
                <a:stretch>
                  <a:fillRect/>
                </a:stretch>
              </p:blipFill>
              <p:spPr>
                <a:xfrm>
                  <a:off x="3576882" y="1984445"/>
                  <a:ext cx="2487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34" name="Freihand 133">
                  <a:extLst>
                    <a:ext uri="{FF2B5EF4-FFF2-40B4-BE49-F238E27FC236}">
                      <a16:creationId xmlns:a16="http://schemas.microsoft.com/office/drawing/2014/main" id="{13558177-B0E1-4E5D-AD9A-EE8E3011D747}"/>
                    </a:ext>
                  </a:extLst>
                </p14:cNvPr>
                <p14:cNvContentPartPr/>
                <p14:nvPr/>
              </p14:nvContentPartPr>
              <p14:xfrm>
                <a:off x="3935082" y="1250045"/>
                <a:ext cx="162360" cy="192960"/>
              </p14:xfrm>
            </p:contentPart>
          </mc:Choice>
          <mc:Fallback>
            <p:pic>
              <p:nvPicPr>
                <p:cNvPr id="134" name="Freihand 133">
                  <a:extLst>
                    <a:ext uri="{FF2B5EF4-FFF2-40B4-BE49-F238E27FC236}">
                      <a16:creationId xmlns:a16="http://schemas.microsoft.com/office/drawing/2014/main" id="{13558177-B0E1-4E5D-AD9A-EE8E3011D747}"/>
                    </a:ext>
                  </a:extLst>
                </p:cNvPr>
                <p:cNvPicPr/>
                <p:nvPr/>
              </p:nvPicPr>
              <p:blipFill>
                <a:blip r:embed="rId452"/>
                <a:stretch>
                  <a:fillRect/>
                </a:stretch>
              </p:blipFill>
              <p:spPr>
                <a:xfrm>
                  <a:off x="3930762" y="1245725"/>
                  <a:ext cx="171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35" name="Freihand 134">
                  <a:extLst>
                    <a:ext uri="{FF2B5EF4-FFF2-40B4-BE49-F238E27FC236}">
                      <a16:creationId xmlns:a16="http://schemas.microsoft.com/office/drawing/2014/main" id="{C36533DE-36CE-4B57-8E38-B0BAC6B27456}"/>
                    </a:ext>
                  </a:extLst>
                </p14:cNvPr>
                <p14:cNvContentPartPr/>
                <p14:nvPr/>
              </p14:nvContentPartPr>
              <p14:xfrm>
                <a:off x="4120482" y="1304765"/>
                <a:ext cx="244800" cy="121680"/>
              </p14:xfrm>
            </p:contentPart>
          </mc:Choice>
          <mc:Fallback>
            <p:pic>
              <p:nvPicPr>
                <p:cNvPr id="135" name="Freihand 134">
                  <a:extLst>
                    <a:ext uri="{FF2B5EF4-FFF2-40B4-BE49-F238E27FC236}">
                      <a16:creationId xmlns:a16="http://schemas.microsoft.com/office/drawing/2014/main" id="{C36533DE-36CE-4B57-8E38-B0BAC6B27456}"/>
                    </a:ext>
                  </a:extLst>
                </p:cNvPr>
                <p:cNvPicPr/>
                <p:nvPr/>
              </p:nvPicPr>
              <p:blipFill>
                <a:blip r:embed="rId454"/>
                <a:stretch>
                  <a:fillRect/>
                </a:stretch>
              </p:blipFill>
              <p:spPr>
                <a:xfrm>
                  <a:off x="4116162" y="1300445"/>
                  <a:ext cx="253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36" name="Freihand 135">
                  <a:extLst>
                    <a:ext uri="{FF2B5EF4-FFF2-40B4-BE49-F238E27FC236}">
                      <a16:creationId xmlns:a16="http://schemas.microsoft.com/office/drawing/2014/main" id="{86E03D84-875D-4163-8F67-2FF3A3335035}"/>
                    </a:ext>
                  </a:extLst>
                </p14:cNvPr>
                <p14:cNvContentPartPr/>
                <p14:nvPr/>
              </p14:nvContentPartPr>
              <p14:xfrm>
                <a:off x="4393722" y="1273445"/>
                <a:ext cx="83880" cy="103680"/>
              </p14:xfrm>
            </p:contentPart>
          </mc:Choice>
          <mc:Fallback>
            <p:pic>
              <p:nvPicPr>
                <p:cNvPr id="136" name="Freihand 135">
                  <a:extLst>
                    <a:ext uri="{FF2B5EF4-FFF2-40B4-BE49-F238E27FC236}">
                      <a16:creationId xmlns:a16="http://schemas.microsoft.com/office/drawing/2014/main" id="{86E03D84-875D-4163-8F67-2FF3A3335035}"/>
                    </a:ext>
                  </a:extLst>
                </p:cNvPr>
                <p:cNvPicPr/>
                <p:nvPr/>
              </p:nvPicPr>
              <p:blipFill>
                <a:blip r:embed="rId456"/>
                <a:stretch>
                  <a:fillRect/>
                </a:stretch>
              </p:blipFill>
              <p:spPr>
                <a:xfrm>
                  <a:off x="4389402" y="1269125"/>
                  <a:ext cx="92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37" name="Freihand 136">
                  <a:extLst>
                    <a:ext uri="{FF2B5EF4-FFF2-40B4-BE49-F238E27FC236}">
                      <a16:creationId xmlns:a16="http://schemas.microsoft.com/office/drawing/2014/main" id="{681CB5F7-B9C1-4B35-BB08-CAD3F6E75419}"/>
                    </a:ext>
                  </a:extLst>
                </p14:cNvPr>
                <p14:cNvContentPartPr/>
                <p14:nvPr/>
              </p14:nvContentPartPr>
              <p14:xfrm>
                <a:off x="4397322" y="1291445"/>
                <a:ext cx="132120" cy="37440"/>
              </p14:xfrm>
            </p:contentPart>
          </mc:Choice>
          <mc:Fallback>
            <p:pic>
              <p:nvPicPr>
                <p:cNvPr id="137" name="Freihand 136">
                  <a:extLst>
                    <a:ext uri="{FF2B5EF4-FFF2-40B4-BE49-F238E27FC236}">
                      <a16:creationId xmlns:a16="http://schemas.microsoft.com/office/drawing/2014/main" id="{681CB5F7-B9C1-4B35-BB08-CAD3F6E75419}"/>
                    </a:ext>
                  </a:extLst>
                </p:cNvPr>
                <p:cNvPicPr/>
                <p:nvPr/>
              </p:nvPicPr>
              <p:blipFill>
                <a:blip r:embed="rId458"/>
                <a:stretch>
                  <a:fillRect/>
                </a:stretch>
              </p:blipFill>
              <p:spPr>
                <a:xfrm>
                  <a:off x="4393002" y="1287125"/>
                  <a:ext cx="140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8" name="Freihand 137">
                  <a:extLst>
                    <a:ext uri="{FF2B5EF4-FFF2-40B4-BE49-F238E27FC236}">
                      <a16:creationId xmlns:a16="http://schemas.microsoft.com/office/drawing/2014/main" id="{2A254AE9-F0C7-4875-B66D-78B3B0AF164D}"/>
                    </a:ext>
                  </a:extLst>
                </p14:cNvPr>
                <p14:cNvContentPartPr/>
                <p14:nvPr/>
              </p14:nvContentPartPr>
              <p14:xfrm>
                <a:off x="4498122" y="1258685"/>
                <a:ext cx="171720" cy="82440"/>
              </p14:xfrm>
            </p:contentPart>
          </mc:Choice>
          <mc:Fallback>
            <p:pic>
              <p:nvPicPr>
                <p:cNvPr id="138" name="Freihand 137">
                  <a:extLst>
                    <a:ext uri="{FF2B5EF4-FFF2-40B4-BE49-F238E27FC236}">
                      <a16:creationId xmlns:a16="http://schemas.microsoft.com/office/drawing/2014/main" id="{2A254AE9-F0C7-4875-B66D-78B3B0AF164D}"/>
                    </a:ext>
                  </a:extLst>
                </p:cNvPr>
                <p:cNvPicPr/>
                <p:nvPr/>
              </p:nvPicPr>
              <p:blipFill>
                <a:blip r:embed="rId460"/>
                <a:stretch>
                  <a:fillRect/>
                </a:stretch>
              </p:blipFill>
              <p:spPr>
                <a:xfrm>
                  <a:off x="4493802" y="1254365"/>
                  <a:ext cx="180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9" name="Freihand 138">
                  <a:extLst>
                    <a:ext uri="{FF2B5EF4-FFF2-40B4-BE49-F238E27FC236}">
                      <a16:creationId xmlns:a16="http://schemas.microsoft.com/office/drawing/2014/main" id="{33A9B4BF-E6AC-4DCB-BF1F-CEAA403ACBA8}"/>
                    </a:ext>
                  </a:extLst>
                </p14:cNvPr>
                <p14:cNvContentPartPr/>
                <p14:nvPr/>
              </p14:nvContentPartPr>
              <p14:xfrm>
                <a:off x="4673082" y="1182005"/>
                <a:ext cx="145080" cy="166680"/>
              </p14:xfrm>
            </p:contentPart>
          </mc:Choice>
          <mc:Fallback>
            <p:pic>
              <p:nvPicPr>
                <p:cNvPr id="139" name="Freihand 138">
                  <a:extLst>
                    <a:ext uri="{FF2B5EF4-FFF2-40B4-BE49-F238E27FC236}">
                      <a16:creationId xmlns:a16="http://schemas.microsoft.com/office/drawing/2014/main" id="{33A9B4BF-E6AC-4DCB-BF1F-CEAA403ACBA8}"/>
                    </a:ext>
                  </a:extLst>
                </p:cNvPr>
                <p:cNvPicPr/>
                <p:nvPr/>
              </p:nvPicPr>
              <p:blipFill>
                <a:blip r:embed="rId462"/>
                <a:stretch>
                  <a:fillRect/>
                </a:stretch>
              </p:blipFill>
              <p:spPr>
                <a:xfrm>
                  <a:off x="4668762" y="1177685"/>
                  <a:ext cx="153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0" name="Freihand 139">
                  <a:extLst>
                    <a:ext uri="{FF2B5EF4-FFF2-40B4-BE49-F238E27FC236}">
                      <a16:creationId xmlns:a16="http://schemas.microsoft.com/office/drawing/2014/main" id="{4C6F4633-930A-4871-BDA7-1B66B9A5AC39}"/>
                    </a:ext>
                  </a:extLst>
                </p14:cNvPr>
                <p14:cNvContentPartPr/>
                <p14:nvPr/>
              </p14:nvContentPartPr>
              <p14:xfrm>
                <a:off x="4620882" y="1234925"/>
                <a:ext cx="147600" cy="10800"/>
              </p14:xfrm>
            </p:contentPart>
          </mc:Choice>
          <mc:Fallback>
            <p:pic>
              <p:nvPicPr>
                <p:cNvPr id="140" name="Freihand 139">
                  <a:extLst>
                    <a:ext uri="{FF2B5EF4-FFF2-40B4-BE49-F238E27FC236}">
                      <a16:creationId xmlns:a16="http://schemas.microsoft.com/office/drawing/2014/main" id="{4C6F4633-930A-4871-BDA7-1B66B9A5AC39}"/>
                    </a:ext>
                  </a:extLst>
                </p:cNvPr>
                <p:cNvPicPr/>
                <p:nvPr/>
              </p:nvPicPr>
              <p:blipFill>
                <a:blip r:embed="rId464"/>
                <a:stretch>
                  <a:fillRect/>
                </a:stretch>
              </p:blipFill>
              <p:spPr>
                <a:xfrm>
                  <a:off x="4616562" y="1230605"/>
                  <a:ext cx="156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1" name="Freihand 140">
                  <a:extLst>
                    <a:ext uri="{FF2B5EF4-FFF2-40B4-BE49-F238E27FC236}">
                      <a16:creationId xmlns:a16="http://schemas.microsoft.com/office/drawing/2014/main" id="{C518731E-F732-41DF-9DC7-CC7012A2DE02}"/>
                    </a:ext>
                  </a:extLst>
                </p14:cNvPr>
                <p14:cNvContentPartPr/>
                <p14:nvPr/>
              </p14:nvContentPartPr>
              <p14:xfrm>
                <a:off x="4842642" y="1255085"/>
                <a:ext cx="113040" cy="46800"/>
              </p14:xfrm>
            </p:contentPart>
          </mc:Choice>
          <mc:Fallback>
            <p:pic>
              <p:nvPicPr>
                <p:cNvPr id="141" name="Freihand 140">
                  <a:extLst>
                    <a:ext uri="{FF2B5EF4-FFF2-40B4-BE49-F238E27FC236}">
                      <a16:creationId xmlns:a16="http://schemas.microsoft.com/office/drawing/2014/main" id="{C518731E-F732-41DF-9DC7-CC7012A2DE02}"/>
                    </a:ext>
                  </a:extLst>
                </p:cNvPr>
                <p:cNvPicPr/>
                <p:nvPr/>
              </p:nvPicPr>
              <p:blipFill>
                <a:blip r:embed="rId466"/>
                <a:stretch>
                  <a:fillRect/>
                </a:stretch>
              </p:blipFill>
              <p:spPr>
                <a:xfrm>
                  <a:off x="4838322" y="1250765"/>
                  <a:ext cx="121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42" name="Freihand 141">
                  <a:extLst>
                    <a:ext uri="{FF2B5EF4-FFF2-40B4-BE49-F238E27FC236}">
                      <a16:creationId xmlns:a16="http://schemas.microsoft.com/office/drawing/2014/main" id="{5AD93EB3-4276-4F99-8111-67FF2DEA9400}"/>
                    </a:ext>
                  </a:extLst>
                </p14:cNvPr>
                <p14:cNvContentPartPr/>
                <p14:nvPr/>
              </p14:nvContentPartPr>
              <p14:xfrm>
                <a:off x="4953522" y="1220165"/>
                <a:ext cx="189000" cy="195120"/>
              </p14:xfrm>
            </p:contentPart>
          </mc:Choice>
          <mc:Fallback>
            <p:pic>
              <p:nvPicPr>
                <p:cNvPr id="142" name="Freihand 141">
                  <a:extLst>
                    <a:ext uri="{FF2B5EF4-FFF2-40B4-BE49-F238E27FC236}">
                      <a16:creationId xmlns:a16="http://schemas.microsoft.com/office/drawing/2014/main" id="{5AD93EB3-4276-4F99-8111-67FF2DEA9400}"/>
                    </a:ext>
                  </a:extLst>
                </p:cNvPr>
                <p:cNvPicPr/>
                <p:nvPr/>
              </p:nvPicPr>
              <p:blipFill>
                <a:blip r:embed="rId468"/>
                <a:stretch>
                  <a:fillRect/>
                </a:stretch>
              </p:blipFill>
              <p:spPr>
                <a:xfrm>
                  <a:off x="4949202" y="1215845"/>
                  <a:ext cx="197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43" name="Freihand 142">
                  <a:extLst>
                    <a:ext uri="{FF2B5EF4-FFF2-40B4-BE49-F238E27FC236}">
                      <a16:creationId xmlns:a16="http://schemas.microsoft.com/office/drawing/2014/main" id="{592830C4-07D4-4192-98AC-71F5BF4F4144}"/>
                    </a:ext>
                  </a:extLst>
                </p14:cNvPr>
                <p14:cNvContentPartPr/>
                <p14:nvPr/>
              </p14:nvContentPartPr>
              <p14:xfrm>
                <a:off x="4849842" y="1157885"/>
                <a:ext cx="145800" cy="20160"/>
              </p14:xfrm>
            </p:contentPart>
          </mc:Choice>
          <mc:Fallback>
            <p:pic>
              <p:nvPicPr>
                <p:cNvPr id="143" name="Freihand 142">
                  <a:extLst>
                    <a:ext uri="{FF2B5EF4-FFF2-40B4-BE49-F238E27FC236}">
                      <a16:creationId xmlns:a16="http://schemas.microsoft.com/office/drawing/2014/main" id="{592830C4-07D4-4192-98AC-71F5BF4F4144}"/>
                    </a:ext>
                  </a:extLst>
                </p:cNvPr>
                <p:cNvPicPr/>
                <p:nvPr/>
              </p:nvPicPr>
              <p:blipFill>
                <a:blip r:embed="rId470"/>
                <a:stretch>
                  <a:fillRect/>
                </a:stretch>
              </p:blipFill>
              <p:spPr>
                <a:xfrm>
                  <a:off x="4845522" y="1153565"/>
                  <a:ext cx="154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94" name="Freihand 193">
                  <a:extLst>
                    <a:ext uri="{FF2B5EF4-FFF2-40B4-BE49-F238E27FC236}">
                      <a16:creationId xmlns:a16="http://schemas.microsoft.com/office/drawing/2014/main" id="{012FA97E-BD7E-4FE1-BE4A-0FC94621B8A1}"/>
                    </a:ext>
                  </a:extLst>
                </p14:cNvPr>
                <p14:cNvContentPartPr/>
                <p14:nvPr/>
              </p14:nvContentPartPr>
              <p14:xfrm>
                <a:off x="433722" y="1902725"/>
                <a:ext cx="4476960" cy="80640"/>
              </p14:xfrm>
            </p:contentPart>
          </mc:Choice>
          <mc:Fallback>
            <p:pic>
              <p:nvPicPr>
                <p:cNvPr id="194" name="Freihand 193">
                  <a:extLst>
                    <a:ext uri="{FF2B5EF4-FFF2-40B4-BE49-F238E27FC236}">
                      <a16:creationId xmlns:a16="http://schemas.microsoft.com/office/drawing/2014/main" id="{012FA97E-BD7E-4FE1-BE4A-0FC94621B8A1}"/>
                    </a:ext>
                  </a:extLst>
                </p:cNvPr>
                <p:cNvPicPr/>
                <p:nvPr/>
              </p:nvPicPr>
              <p:blipFill>
                <a:blip r:embed="rId472"/>
                <a:stretch>
                  <a:fillRect/>
                </a:stretch>
              </p:blipFill>
              <p:spPr>
                <a:xfrm>
                  <a:off x="429402" y="1898405"/>
                  <a:ext cx="4485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96" name="Freihand 195">
                  <a:extLst>
                    <a:ext uri="{FF2B5EF4-FFF2-40B4-BE49-F238E27FC236}">
                      <a16:creationId xmlns:a16="http://schemas.microsoft.com/office/drawing/2014/main" id="{06E59A27-B5F0-4BB4-9A97-04210BFC3DCB}"/>
                    </a:ext>
                  </a:extLst>
                </p14:cNvPr>
                <p14:cNvContentPartPr/>
                <p14:nvPr/>
              </p14:nvContentPartPr>
              <p14:xfrm>
                <a:off x="7739922" y="2269205"/>
                <a:ext cx="311760" cy="116280"/>
              </p14:xfrm>
            </p:contentPart>
          </mc:Choice>
          <mc:Fallback>
            <p:pic>
              <p:nvPicPr>
                <p:cNvPr id="196" name="Freihand 195">
                  <a:extLst>
                    <a:ext uri="{FF2B5EF4-FFF2-40B4-BE49-F238E27FC236}">
                      <a16:creationId xmlns:a16="http://schemas.microsoft.com/office/drawing/2014/main" id="{06E59A27-B5F0-4BB4-9A97-04210BFC3DCB}"/>
                    </a:ext>
                  </a:extLst>
                </p:cNvPr>
                <p:cNvPicPr/>
                <p:nvPr/>
              </p:nvPicPr>
              <p:blipFill>
                <a:blip r:embed="rId474"/>
                <a:stretch>
                  <a:fillRect/>
                </a:stretch>
              </p:blipFill>
              <p:spPr>
                <a:xfrm>
                  <a:off x="7735602" y="2264885"/>
                  <a:ext cx="320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97" name="Freihand 196">
                  <a:extLst>
                    <a:ext uri="{FF2B5EF4-FFF2-40B4-BE49-F238E27FC236}">
                      <a16:creationId xmlns:a16="http://schemas.microsoft.com/office/drawing/2014/main" id="{EBDE6A52-EF0A-4292-9809-6F545E1C9A54}"/>
                    </a:ext>
                  </a:extLst>
                </p14:cNvPr>
                <p14:cNvContentPartPr/>
                <p14:nvPr/>
              </p14:nvContentPartPr>
              <p14:xfrm>
                <a:off x="7649202" y="2249765"/>
                <a:ext cx="227520" cy="179280"/>
              </p14:xfrm>
            </p:contentPart>
          </mc:Choice>
          <mc:Fallback>
            <p:pic>
              <p:nvPicPr>
                <p:cNvPr id="197" name="Freihand 196">
                  <a:extLst>
                    <a:ext uri="{FF2B5EF4-FFF2-40B4-BE49-F238E27FC236}">
                      <a16:creationId xmlns:a16="http://schemas.microsoft.com/office/drawing/2014/main" id="{EBDE6A52-EF0A-4292-9809-6F545E1C9A54}"/>
                    </a:ext>
                  </a:extLst>
                </p:cNvPr>
                <p:cNvPicPr/>
                <p:nvPr/>
              </p:nvPicPr>
              <p:blipFill>
                <a:blip r:embed="rId476"/>
                <a:stretch>
                  <a:fillRect/>
                </a:stretch>
              </p:blipFill>
              <p:spPr>
                <a:xfrm>
                  <a:off x="7644882" y="2245445"/>
                  <a:ext cx="236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98" name="Freihand 197">
                  <a:extLst>
                    <a:ext uri="{FF2B5EF4-FFF2-40B4-BE49-F238E27FC236}">
                      <a16:creationId xmlns:a16="http://schemas.microsoft.com/office/drawing/2014/main" id="{E04E0B6C-98CB-45EC-8190-B7B31F33BF24}"/>
                    </a:ext>
                  </a:extLst>
                </p14:cNvPr>
                <p14:cNvContentPartPr/>
                <p14:nvPr/>
              </p14:nvContentPartPr>
              <p14:xfrm>
                <a:off x="8327802" y="2040245"/>
                <a:ext cx="243720" cy="307440"/>
              </p14:xfrm>
            </p:contentPart>
          </mc:Choice>
          <mc:Fallback>
            <p:pic>
              <p:nvPicPr>
                <p:cNvPr id="198" name="Freihand 197">
                  <a:extLst>
                    <a:ext uri="{FF2B5EF4-FFF2-40B4-BE49-F238E27FC236}">
                      <a16:creationId xmlns:a16="http://schemas.microsoft.com/office/drawing/2014/main" id="{E04E0B6C-98CB-45EC-8190-B7B31F33BF24}"/>
                    </a:ext>
                  </a:extLst>
                </p:cNvPr>
                <p:cNvPicPr/>
                <p:nvPr/>
              </p:nvPicPr>
              <p:blipFill>
                <a:blip r:embed="rId478"/>
                <a:stretch>
                  <a:fillRect/>
                </a:stretch>
              </p:blipFill>
              <p:spPr>
                <a:xfrm>
                  <a:off x="8323482" y="2035925"/>
                  <a:ext cx="25236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99" name="Freihand 198">
                  <a:extLst>
                    <a:ext uri="{FF2B5EF4-FFF2-40B4-BE49-F238E27FC236}">
                      <a16:creationId xmlns:a16="http://schemas.microsoft.com/office/drawing/2014/main" id="{61333D4C-672B-4B91-A762-6C8189A2C843}"/>
                    </a:ext>
                  </a:extLst>
                </p14:cNvPr>
                <p14:cNvContentPartPr/>
                <p14:nvPr/>
              </p14:nvContentPartPr>
              <p14:xfrm>
                <a:off x="8485842" y="1934765"/>
                <a:ext cx="21240" cy="3600"/>
              </p14:xfrm>
            </p:contentPart>
          </mc:Choice>
          <mc:Fallback>
            <p:pic>
              <p:nvPicPr>
                <p:cNvPr id="199" name="Freihand 198">
                  <a:extLst>
                    <a:ext uri="{FF2B5EF4-FFF2-40B4-BE49-F238E27FC236}">
                      <a16:creationId xmlns:a16="http://schemas.microsoft.com/office/drawing/2014/main" id="{61333D4C-672B-4B91-A762-6C8189A2C843}"/>
                    </a:ext>
                  </a:extLst>
                </p:cNvPr>
                <p:cNvPicPr/>
                <p:nvPr/>
              </p:nvPicPr>
              <p:blipFill>
                <a:blip r:embed="rId480"/>
                <a:stretch>
                  <a:fillRect/>
                </a:stretch>
              </p:blipFill>
              <p:spPr>
                <a:xfrm>
                  <a:off x="8481522" y="1930445"/>
                  <a:ext cx="29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00" name="Freihand 199">
                  <a:extLst>
                    <a:ext uri="{FF2B5EF4-FFF2-40B4-BE49-F238E27FC236}">
                      <a16:creationId xmlns:a16="http://schemas.microsoft.com/office/drawing/2014/main" id="{6082828F-6151-43F4-BF1D-CA5FAD306D60}"/>
                    </a:ext>
                  </a:extLst>
                </p14:cNvPr>
                <p14:cNvContentPartPr/>
                <p14:nvPr/>
              </p14:nvContentPartPr>
              <p14:xfrm>
                <a:off x="8739642" y="1921085"/>
                <a:ext cx="139320" cy="184320"/>
              </p14:xfrm>
            </p:contentPart>
          </mc:Choice>
          <mc:Fallback>
            <p:pic>
              <p:nvPicPr>
                <p:cNvPr id="200" name="Freihand 199">
                  <a:extLst>
                    <a:ext uri="{FF2B5EF4-FFF2-40B4-BE49-F238E27FC236}">
                      <a16:creationId xmlns:a16="http://schemas.microsoft.com/office/drawing/2014/main" id="{6082828F-6151-43F4-BF1D-CA5FAD306D60}"/>
                    </a:ext>
                  </a:extLst>
                </p:cNvPr>
                <p:cNvPicPr/>
                <p:nvPr/>
              </p:nvPicPr>
              <p:blipFill>
                <a:blip r:embed="rId482"/>
                <a:stretch>
                  <a:fillRect/>
                </a:stretch>
              </p:blipFill>
              <p:spPr>
                <a:xfrm>
                  <a:off x="8735322" y="1916765"/>
                  <a:ext cx="147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01" name="Freihand 200">
                  <a:extLst>
                    <a:ext uri="{FF2B5EF4-FFF2-40B4-BE49-F238E27FC236}">
                      <a16:creationId xmlns:a16="http://schemas.microsoft.com/office/drawing/2014/main" id="{6CFD5A6B-5CD7-4775-A2EF-7F17A8891FC3}"/>
                    </a:ext>
                  </a:extLst>
                </p14:cNvPr>
                <p14:cNvContentPartPr/>
                <p14:nvPr/>
              </p14:nvContentPartPr>
              <p14:xfrm>
                <a:off x="8904162" y="1979765"/>
                <a:ext cx="69480" cy="102600"/>
              </p14:xfrm>
            </p:contentPart>
          </mc:Choice>
          <mc:Fallback>
            <p:pic>
              <p:nvPicPr>
                <p:cNvPr id="201" name="Freihand 200">
                  <a:extLst>
                    <a:ext uri="{FF2B5EF4-FFF2-40B4-BE49-F238E27FC236}">
                      <a16:creationId xmlns:a16="http://schemas.microsoft.com/office/drawing/2014/main" id="{6CFD5A6B-5CD7-4775-A2EF-7F17A8891FC3}"/>
                    </a:ext>
                  </a:extLst>
                </p:cNvPr>
                <p:cNvPicPr/>
                <p:nvPr/>
              </p:nvPicPr>
              <p:blipFill>
                <a:blip r:embed="rId484"/>
                <a:stretch>
                  <a:fillRect/>
                </a:stretch>
              </p:blipFill>
              <p:spPr>
                <a:xfrm>
                  <a:off x="8899842" y="1975445"/>
                  <a:ext cx="78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02" name="Freihand 201">
                  <a:extLst>
                    <a:ext uri="{FF2B5EF4-FFF2-40B4-BE49-F238E27FC236}">
                      <a16:creationId xmlns:a16="http://schemas.microsoft.com/office/drawing/2014/main" id="{7D6AE97F-BDE6-4143-92FE-C7323B47F15B}"/>
                    </a:ext>
                  </a:extLst>
                </p14:cNvPr>
                <p14:cNvContentPartPr/>
                <p14:nvPr/>
              </p14:nvContentPartPr>
              <p14:xfrm>
                <a:off x="9012882" y="1891925"/>
                <a:ext cx="248040" cy="130680"/>
              </p14:xfrm>
            </p:contentPart>
          </mc:Choice>
          <mc:Fallback>
            <p:pic>
              <p:nvPicPr>
                <p:cNvPr id="202" name="Freihand 201">
                  <a:extLst>
                    <a:ext uri="{FF2B5EF4-FFF2-40B4-BE49-F238E27FC236}">
                      <a16:creationId xmlns:a16="http://schemas.microsoft.com/office/drawing/2014/main" id="{7D6AE97F-BDE6-4143-92FE-C7323B47F15B}"/>
                    </a:ext>
                  </a:extLst>
                </p:cNvPr>
                <p:cNvPicPr/>
                <p:nvPr/>
              </p:nvPicPr>
              <p:blipFill>
                <a:blip r:embed="rId486"/>
                <a:stretch>
                  <a:fillRect/>
                </a:stretch>
              </p:blipFill>
              <p:spPr>
                <a:xfrm>
                  <a:off x="9008562" y="1887605"/>
                  <a:ext cx="256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03" name="Freihand 202">
                  <a:extLst>
                    <a:ext uri="{FF2B5EF4-FFF2-40B4-BE49-F238E27FC236}">
                      <a16:creationId xmlns:a16="http://schemas.microsoft.com/office/drawing/2014/main" id="{FA1B186F-ED85-4750-BD74-D6024EDA6EC7}"/>
                    </a:ext>
                  </a:extLst>
                </p14:cNvPr>
                <p14:cNvContentPartPr/>
                <p14:nvPr/>
              </p14:nvContentPartPr>
              <p14:xfrm>
                <a:off x="8911002" y="1810925"/>
                <a:ext cx="52560" cy="15120"/>
              </p14:xfrm>
            </p:contentPart>
          </mc:Choice>
          <mc:Fallback>
            <p:pic>
              <p:nvPicPr>
                <p:cNvPr id="203" name="Freihand 202">
                  <a:extLst>
                    <a:ext uri="{FF2B5EF4-FFF2-40B4-BE49-F238E27FC236}">
                      <a16:creationId xmlns:a16="http://schemas.microsoft.com/office/drawing/2014/main" id="{FA1B186F-ED85-4750-BD74-D6024EDA6EC7}"/>
                    </a:ext>
                  </a:extLst>
                </p:cNvPr>
                <p:cNvPicPr/>
                <p:nvPr/>
              </p:nvPicPr>
              <p:blipFill>
                <a:blip r:embed="rId488"/>
                <a:stretch>
                  <a:fillRect/>
                </a:stretch>
              </p:blipFill>
              <p:spPr>
                <a:xfrm>
                  <a:off x="8906682" y="1806605"/>
                  <a:ext cx="61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15" name="Freihand 214">
                  <a:extLst>
                    <a:ext uri="{FF2B5EF4-FFF2-40B4-BE49-F238E27FC236}">
                      <a16:creationId xmlns:a16="http://schemas.microsoft.com/office/drawing/2014/main" id="{75423B62-769E-4E49-9EB2-D18423C06900}"/>
                    </a:ext>
                  </a:extLst>
                </p14:cNvPr>
                <p14:cNvContentPartPr/>
                <p14:nvPr/>
              </p14:nvContentPartPr>
              <p14:xfrm>
                <a:off x="8777802" y="2241485"/>
                <a:ext cx="167040" cy="158040"/>
              </p14:xfrm>
            </p:contentPart>
          </mc:Choice>
          <mc:Fallback>
            <p:pic>
              <p:nvPicPr>
                <p:cNvPr id="215" name="Freihand 214">
                  <a:extLst>
                    <a:ext uri="{FF2B5EF4-FFF2-40B4-BE49-F238E27FC236}">
                      <a16:creationId xmlns:a16="http://schemas.microsoft.com/office/drawing/2014/main" id="{75423B62-769E-4E49-9EB2-D18423C06900}"/>
                    </a:ext>
                  </a:extLst>
                </p:cNvPr>
                <p:cNvPicPr/>
                <p:nvPr/>
              </p:nvPicPr>
              <p:blipFill>
                <a:blip r:embed="rId490"/>
                <a:stretch>
                  <a:fillRect/>
                </a:stretch>
              </p:blipFill>
              <p:spPr>
                <a:xfrm>
                  <a:off x="8773482" y="2237165"/>
                  <a:ext cx="175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16" name="Freihand 215">
                  <a:extLst>
                    <a:ext uri="{FF2B5EF4-FFF2-40B4-BE49-F238E27FC236}">
                      <a16:creationId xmlns:a16="http://schemas.microsoft.com/office/drawing/2014/main" id="{346A0B26-6C7B-489D-8FDA-C65BD4C81A9D}"/>
                    </a:ext>
                  </a:extLst>
                </p14:cNvPr>
                <p14:cNvContentPartPr/>
                <p14:nvPr/>
              </p14:nvContentPartPr>
              <p14:xfrm>
                <a:off x="8959242" y="2247605"/>
                <a:ext cx="108000" cy="98640"/>
              </p14:xfrm>
            </p:contentPart>
          </mc:Choice>
          <mc:Fallback>
            <p:pic>
              <p:nvPicPr>
                <p:cNvPr id="216" name="Freihand 215">
                  <a:extLst>
                    <a:ext uri="{FF2B5EF4-FFF2-40B4-BE49-F238E27FC236}">
                      <a16:creationId xmlns:a16="http://schemas.microsoft.com/office/drawing/2014/main" id="{346A0B26-6C7B-489D-8FDA-C65BD4C81A9D}"/>
                    </a:ext>
                  </a:extLst>
                </p:cNvPr>
                <p:cNvPicPr/>
                <p:nvPr/>
              </p:nvPicPr>
              <p:blipFill>
                <a:blip r:embed="rId492"/>
                <a:stretch>
                  <a:fillRect/>
                </a:stretch>
              </p:blipFill>
              <p:spPr>
                <a:xfrm>
                  <a:off x="8954922" y="2243285"/>
                  <a:ext cx="116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17" name="Freihand 216">
                  <a:extLst>
                    <a:ext uri="{FF2B5EF4-FFF2-40B4-BE49-F238E27FC236}">
                      <a16:creationId xmlns:a16="http://schemas.microsoft.com/office/drawing/2014/main" id="{FBFECC56-B6ED-4B37-857E-BA1AC392DF27}"/>
                    </a:ext>
                  </a:extLst>
                </p14:cNvPr>
                <p14:cNvContentPartPr/>
                <p14:nvPr/>
              </p14:nvContentPartPr>
              <p14:xfrm>
                <a:off x="9058602" y="2237165"/>
                <a:ext cx="104760" cy="93240"/>
              </p14:xfrm>
            </p:contentPart>
          </mc:Choice>
          <mc:Fallback>
            <p:pic>
              <p:nvPicPr>
                <p:cNvPr id="217" name="Freihand 216">
                  <a:extLst>
                    <a:ext uri="{FF2B5EF4-FFF2-40B4-BE49-F238E27FC236}">
                      <a16:creationId xmlns:a16="http://schemas.microsoft.com/office/drawing/2014/main" id="{FBFECC56-B6ED-4B37-857E-BA1AC392DF27}"/>
                    </a:ext>
                  </a:extLst>
                </p:cNvPr>
                <p:cNvPicPr/>
                <p:nvPr/>
              </p:nvPicPr>
              <p:blipFill>
                <a:blip r:embed="rId494"/>
                <a:stretch>
                  <a:fillRect/>
                </a:stretch>
              </p:blipFill>
              <p:spPr>
                <a:xfrm>
                  <a:off x="9054282" y="2232845"/>
                  <a:ext cx="11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8" name="Freihand 217">
                  <a:extLst>
                    <a:ext uri="{FF2B5EF4-FFF2-40B4-BE49-F238E27FC236}">
                      <a16:creationId xmlns:a16="http://schemas.microsoft.com/office/drawing/2014/main" id="{5B6E2331-D370-405B-9EC1-81C4CBF2F43C}"/>
                    </a:ext>
                  </a:extLst>
                </p14:cNvPr>
                <p14:cNvContentPartPr/>
                <p14:nvPr/>
              </p14:nvContentPartPr>
              <p14:xfrm>
                <a:off x="9170202" y="2136005"/>
                <a:ext cx="127080" cy="157320"/>
              </p14:xfrm>
            </p:contentPart>
          </mc:Choice>
          <mc:Fallback>
            <p:pic>
              <p:nvPicPr>
                <p:cNvPr id="218" name="Freihand 217">
                  <a:extLst>
                    <a:ext uri="{FF2B5EF4-FFF2-40B4-BE49-F238E27FC236}">
                      <a16:creationId xmlns:a16="http://schemas.microsoft.com/office/drawing/2014/main" id="{5B6E2331-D370-405B-9EC1-81C4CBF2F43C}"/>
                    </a:ext>
                  </a:extLst>
                </p:cNvPr>
                <p:cNvPicPr/>
                <p:nvPr/>
              </p:nvPicPr>
              <p:blipFill>
                <a:blip r:embed="rId496"/>
                <a:stretch>
                  <a:fillRect/>
                </a:stretch>
              </p:blipFill>
              <p:spPr>
                <a:xfrm>
                  <a:off x="9165882" y="2131685"/>
                  <a:ext cx="135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04" name="Freihand 203">
                  <a:extLst>
                    <a:ext uri="{FF2B5EF4-FFF2-40B4-BE49-F238E27FC236}">
                      <a16:creationId xmlns:a16="http://schemas.microsoft.com/office/drawing/2014/main" id="{4D52BBF4-1D92-4E94-93CC-E2C841F80F9E}"/>
                    </a:ext>
                  </a:extLst>
                </p14:cNvPr>
                <p14:cNvContentPartPr/>
                <p14:nvPr/>
              </p14:nvContentPartPr>
              <p14:xfrm>
                <a:off x="9466842" y="1776365"/>
                <a:ext cx="181440" cy="158040"/>
              </p14:xfrm>
            </p:contentPart>
          </mc:Choice>
          <mc:Fallback>
            <p:pic>
              <p:nvPicPr>
                <p:cNvPr id="204" name="Freihand 203">
                  <a:extLst>
                    <a:ext uri="{FF2B5EF4-FFF2-40B4-BE49-F238E27FC236}">
                      <a16:creationId xmlns:a16="http://schemas.microsoft.com/office/drawing/2014/main" id="{4D52BBF4-1D92-4E94-93CC-E2C841F80F9E}"/>
                    </a:ext>
                  </a:extLst>
                </p:cNvPr>
                <p:cNvPicPr/>
                <p:nvPr/>
              </p:nvPicPr>
              <p:blipFill>
                <a:blip r:embed="rId498"/>
                <a:stretch>
                  <a:fillRect/>
                </a:stretch>
              </p:blipFill>
              <p:spPr>
                <a:xfrm>
                  <a:off x="9462522" y="1772045"/>
                  <a:ext cx="190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05" name="Freihand 204">
                  <a:extLst>
                    <a:ext uri="{FF2B5EF4-FFF2-40B4-BE49-F238E27FC236}">
                      <a16:creationId xmlns:a16="http://schemas.microsoft.com/office/drawing/2014/main" id="{E6F21263-0D3A-4B5A-9414-4A3B6BA91C44}"/>
                    </a:ext>
                  </a:extLst>
                </p14:cNvPr>
                <p14:cNvContentPartPr/>
                <p14:nvPr/>
              </p14:nvContentPartPr>
              <p14:xfrm>
                <a:off x="9636042" y="1809485"/>
                <a:ext cx="143640" cy="102240"/>
              </p14:xfrm>
            </p:contentPart>
          </mc:Choice>
          <mc:Fallback>
            <p:pic>
              <p:nvPicPr>
                <p:cNvPr id="205" name="Freihand 204">
                  <a:extLst>
                    <a:ext uri="{FF2B5EF4-FFF2-40B4-BE49-F238E27FC236}">
                      <a16:creationId xmlns:a16="http://schemas.microsoft.com/office/drawing/2014/main" id="{E6F21263-0D3A-4B5A-9414-4A3B6BA91C44}"/>
                    </a:ext>
                  </a:extLst>
                </p:cNvPr>
                <p:cNvPicPr/>
                <p:nvPr/>
              </p:nvPicPr>
              <p:blipFill>
                <a:blip r:embed="rId500"/>
                <a:stretch>
                  <a:fillRect/>
                </a:stretch>
              </p:blipFill>
              <p:spPr>
                <a:xfrm>
                  <a:off x="9631722" y="1805165"/>
                  <a:ext cx="152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06" name="Freihand 205">
                  <a:extLst>
                    <a:ext uri="{FF2B5EF4-FFF2-40B4-BE49-F238E27FC236}">
                      <a16:creationId xmlns:a16="http://schemas.microsoft.com/office/drawing/2014/main" id="{30A81825-F019-48CA-9267-00683F789129}"/>
                    </a:ext>
                  </a:extLst>
                </p14:cNvPr>
                <p14:cNvContentPartPr/>
                <p14:nvPr/>
              </p14:nvContentPartPr>
              <p14:xfrm>
                <a:off x="9777882" y="1785365"/>
                <a:ext cx="93240" cy="88920"/>
              </p14:xfrm>
            </p:contentPart>
          </mc:Choice>
          <mc:Fallback>
            <p:pic>
              <p:nvPicPr>
                <p:cNvPr id="206" name="Freihand 205">
                  <a:extLst>
                    <a:ext uri="{FF2B5EF4-FFF2-40B4-BE49-F238E27FC236}">
                      <a16:creationId xmlns:a16="http://schemas.microsoft.com/office/drawing/2014/main" id="{30A81825-F019-48CA-9267-00683F789129}"/>
                    </a:ext>
                  </a:extLst>
                </p:cNvPr>
                <p:cNvPicPr/>
                <p:nvPr/>
              </p:nvPicPr>
              <p:blipFill>
                <a:blip r:embed="rId502"/>
                <a:stretch>
                  <a:fillRect/>
                </a:stretch>
              </p:blipFill>
              <p:spPr>
                <a:xfrm>
                  <a:off x="9773562" y="1781045"/>
                  <a:ext cx="101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07" name="Freihand 206">
                  <a:extLst>
                    <a:ext uri="{FF2B5EF4-FFF2-40B4-BE49-F238E27FC236}">
                      <a16:creationId xmlns:a16="http://schemas.microsoft.com/office/drawing/2014/main" id="{0BA4EAC6-F6F8-40A6-8BA4-3C5BB80B4CBB}"/>
                    </a:ext>
                  </a:extLst>
                </p14:cNvPr>
                <p14:cNvContentPartPr/>
                <p14:nvPr/>
              </p14:nvContentPartPr>
              <p14:xfrm>
                <a:off x="10076682" y="1619045"/>
                <a:ext cx="144720" cy="138960"/>
              </p14:xfrm>
            </p:contentPart>
          </mc:Choice>
          <mc:Fallback>
            <p:pic>
              <p:nvPicPr>
                <p:cNvPr id="207" name="Freihand 206">
                  <a:extLst>
                    <a:ext uri="{FF2B5EF4-FFF2-40B4-BE49-F238E27FC236}">
                      <a16:creationId xmlns:a16="http://schemas.microsoft.com/office/drawing/2014/main" id="{0BA4EAC6-F6F8-40A6-8BA4-3C5BB80B4CBB}"/>
                    </a:ext>
                  </a:extLst>
                </p:cNvPr>
                <p:cNvPicPr/>
                <p:nvPr/>
              </p:nvPicPr>
              <p:blipFill>
                <a:blip r:embed="rId504"/>
                <a:stretch>
                  <a:fillRect/>
                </a:stretch>
              </p:blipFill>
              <p:spPr>
                <a:xfrm>
                  <a:off x="10072362" y="1614725"/>
                  <a:ext cx="153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08" name="Freihand 207">
                  <a:extLst>
                    <a:ext uri="{FF2B5EF4-FFF2-40B4-BE49-F238E27FC236}">
                      <a16:creationId xmlns:a16="http://schemas.microsoft.com/office/drawing/2014/main" id="{D59F9DA3-CCAB-4A0F-815B-1C1CE368DBBF}"/>
                    </a:ext>
                  </a:extLst>
                </p14:cNvPr>
                <p14:cNvContentPartPr/>
                <p14:nvPr/>
              </p14:nvContentPartPr>
              <p14:xfrm>
                <a:off x="10228962" y="1552085"/>
                <a:ext cx="213120" cy="177120"/>
              </p14:xfrm>
            </p:contentPart>
          </mc:Choice>
          <mc:Fallback>
            <p:pic>
              <p:nvPicPr>
                <p:cNvPr id="208" name="Freihand 207">
                  <a:extLst>
                    <a:ext uri="{FF2B5EF4-FFF2-40B4-BE49-F238E27FC236}">
                      <a16:creationId xmlns:a16="http://schemas.microsoft.com/office/drawing/2014/main" id="{D59F9DA3-CCAB-4A0F-815B-1C1CE368DBBF}"/>
                    </a:ext>
                  </a:extLst>
                </p:cNvPr>
                <p:cNvPicPr/>
                <p:nvPr/>
              </p:nvPicPr>
              <p:blipFill>
                <a:blip r:embed="rId506"/>
                <a:stretch>
                  <a:fillRect/>
                </a:stretch>
              </p:blipFill>
              <p:spPr>
                <a:xfrm>
                  <a:off x="10224642" y="1547765"/>
                  <a:ext cx="221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09" name="Freihand 208">
                  <a:extLst>
                    <a:ext uri="{FF2B5EF4-FFF2-40B4-BE49-F238E27FC236}">
                      <a16:creationId xmlns:a16="http://schemas.microsoft.com/office/drawing/2014/main" id="{ACCF734A-A003-4A8E-9DC7-640ED1F798AA}"/>
                    </a:ext>
                  </a:extLst>
                </p14:cNvPr>
                <p14:cNvContentPartPr/>
                <p14:nvPr/>
              </p14:nvContentPartPr>
              <p14:xfrm>
                <a:off x="10491402" y="1596725"/>
                <a:ext cx="85680" cy="175680"/>
              </p14:xfrm>
            </p:contentPart>
          </mc:Choice>
          <mc:Fallback>
            <p:pic>
              <p:nvPicPr>
                <p:cNvPr id="209" name="Freihand 208">
                  <a:extLst>
                    <a:ext uri="{FF2B5EF4-FFF2-40B4-BE49-F238E27FC236}">
                      <a16:creationId xmlns:a16="http://schemas.microsoft.com/office/drawing/2014/main" id="{ACCF734A-A003-4A8E-9DC7-640ED1F798AA}"/>
                    </a:ext>
                  </a:extLst>
                </p:cNvPr>
                <p:cNvPicPr/>
                <p:nvPr/>
              </p:nvPicPr>
              <p:blipFill>
                <a:blip r:embed="rId508"/>
                <a:stretch>
                  <a:fillRect/>
                </a:stretch>
              </p:blipFill>
              <p:spPr>
                <a:xfrm>
                  <a:off x="10487082" y="1592405"/>
                  <a:ext cx="94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0" name="Freihand 209">
                  <a:extLst>
                    <a:ext uri="{FF2B5EF4-FFF2-40B4-BE49-F238E27FC236}">
                      <a16:creationId xmlns:a16="http://schemas.microsoft.com/office/drawing/2014/main" id="{4E8B7F6A-8330-4059-BE47-AA1847506FF2}"/>
                    </a:ext>
                  </a:extLst>
                </p14:cNvPr>
                <p14:cNvContentPartPr/>
                <p14:nvPr/>
              </p14:nvContentPartPr>
              <p14:xfrm>
                <a:off x="10619202" y="1475405"/>
                <a:ext cx="206280" cy="162720"/>
              </p14:xfrm>
            </p:contentPart>
          </mc:Choice>
          <mc:Fallback>
            <p:pic>
              <p:nvPicPr>
                <p:cNvPr id="210" name="Freihand 209">
                  <a:extLst>
                    <a:ext uri="{FF2B5EF4-FFF2-40B4-BE49-F238E27FC236}">
                      <a16:creationId xmlns:a16="http://schemas.microsoft.com/office/drawing/2014/main" id="{4E8B7F6A-8330-4059-BE47-AA1847506FF2}"/>
                    </a:ext>
                  </a:extLst>
                </p:cNvPr>
                <p:cNvPicPr/>
                <p:nvPr/>
              </p:nvPicPr>
              <p:blipFill>
                <a:blip r:embed="rId510"/>
                <a:stretch>
                  <a:fillRect/>
                </a:stretch>
              </p:blipFill>
              <p:spPr>
                <a:xfrm>
                  <a:off x="10614882" y="1471085"/>
                  <a:ext cx="214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11" name="Freihand 210">
                  <a:extLst>
                    <a:ext uri="{FF2B5EF4-FFF2-40B4-BE49-F238E27FC236}">
                      <a16:creationId xmlns:a16="http://schemas.microsoft.com/office/drawing/2014/main" id="{15F5CA2B-123B-42F9-B48E-0398515E1E75}"/>
                    </a:ext>
                  </a:extLst>
                </p14:cNvPr>
                <p14:cNvContentPartPr/>
                <p14:nvPr/>
              </p14:nvContentPartPr>
              <p14:xfrm>
                <a:off x="10911522" y="1508525"/>
                <a:ext cx="194400" cy="75600"/>
              </p14:xfrm>
            </p:contentPart>
          </mc:Choice>
          <mc:Fallback>
            <p:pic>
              <p:nvPicPr>
                <p:cNvPr id="211" name="Freihand 210">
                  <a:extLst>
                    <a:ext uri="{FF2B5EF4-FFF2-40B4-BE49-F238E27FC236}">
                      <a16:creationId xmlns:a16="http://schemas.microsoft.com/office/drawing/2014/main" id="{15F5CA2B-123B-42F9-B48E-0398515E1E75}"/>
                    </a:ext>
                  </a:extLst>
                </p:cNvPr>
                <p:cNvPicPr/>
                <p:nvPr/>
              </p:nvPicPr>
              <p:blipFill>
                <a:blip r:embed="rId512"/>
                <a:stretch>
                  <a:fillRect/>
                </a:stretch>
              </p:blipFill>
              <p:spPr>
                <a:xfrm>
                  <a:off x="10907202" y="1504205"/>
                  <a:ext cx="203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12" name="Freihand 211">
                  <a:extLst>
                    <a:ext uri="{FF2B5EF4-FFF2-40B4-BE49-F238E27FC236}">
                      <a16:creationId xmlns:a16="http://schemas.microsoft.com/office/drawing/2014/main" id="{C50508F0-491C-4619-83DD-65C0D80BFB3F}"/>
                    </a:ext>
                  </a:extLst>
                </p14:cNvPr>
                <p14:cNvContentPartPr/>
                <p14:nvPr/>
              </p14:nvContentPartPr>
              <p14:xfrm>
                <a:off x="11079282" y="1421045"/>
                <a:ext cx="7920" cy="41040"/>
              </p14:xfrm>
            </p:contentPart>
          </mc:Choice>
          <mc:Fallback>
            <p:pic>
              <p:nvPicPr>
                <p:cNvPr id="212" name="Freihand 211">
                  <a:extLst>
                    <a:ext uri="{FF2B5EF4-FFF2-40B4-BE49-F238E27FC236}">
                      <a16:creationId xmlns:a16="http://schemas.microsoft.com/office/drawing/2014/main" id="{C50508F0-491C-4619-83DD-65C0D80BFB3F}"/>
                    </a:ext>
                  </a:extLst>
                </p:cNvPr>
                <p:cNvPicPr/>
                <p:nvPr/>
              </p:nvPicPr>
              <p:blipFill>
                <a:blip r:embed="rId514"/>
                <a:stretch>
                  <a:fillRect/>
                </a:stretch>
              </p:blipFill>
              <p:spPr>
                <a:xfrm>
                  <a:off x="11074962" y="1416725"/>
                  <a:ext cx="16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13" name="Freihand 212">
                  <a:extLst>
                    <a:ext uri="{FF2B5EF4-FFF2-40B4-BE49-F238E27FC236}">
                      <a16:creationId xmlns:a16="http://schemas.microsoft.com/office/drawing/2014/main" id="{AC56A728-F071-4697-9C0F-33991E73BF3C}"/>
                    </a:ext>
                  </a:extLst>
                </p14:cNvPr>
                <p14:cNvContentPartPr/>
                <p14:nvPr/>
              </p14:nvContentPartPr>
              <p14:xfrm>
                <a:off x="11175402" y="1428605"/>
                <a:ext cx="194040" cy="114480"/>
              </p14:xfrm>
            </p:contentPart>
          </mc:Choice>
          <mc:Fallback>
            <p:pic>
              <p:nvPicPr>
                <p:cNvPr id="213" name="Freihand 212">
                  <a:extLst>
                    <a:ext uri="{FF2B5EF4-FFF2-40B4-BE49-F238E27FC236}">
                      <a16:creationId xmlns:a16="http://schemas.microsoft.com/office/drawing/2014/main" id="{AC56A728-F071-4697-9C0F-33991E73BF3C}"/>
                    </a:ext>
                  </a:extLst>
                </p:cNvPr>
                <p:cNvPicPr/>
                <p:nvPr/>
              </p:nvPicPr>
              <p:blipFill>
                <a:blip r:embed="rId516"/>
                <a:stretch>
                  <a:fillRect/>
                </a:stretch>
              </p:blipFill>
              <p:spPr>
                <a:xfrm>
                  <a:off x="11171082" y="1424285"/>
                  <a:ext cx="202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14" name="Freihand 213">
                  <a:extLst>
                    <a:ext uri="{FF2B5EF4-FFF2-40B4-BE49-F238E27FC236}">
                      <a16:creationId xmlns:a16="http://schemas.microsoft.com/office/drawing/2014/main" id="{448792C1-8540-4DE2-98F6-79AF10BB3F38}"/>
                    </a:ext>
                  </a:extLst>
                </p14:cNvPr>
                <p14:cNvContentPartPr/>
                <p14:nvPr/>
              </p14:nvContentPartPr>
              <p14:xfrm>
                <a:off x="11382762" y="1417805"/>
                <a:ext cx="303120" cy="65520"/>
              </p14:xfrm>
            </p:contentPart>
          </mc:Choice>
          <mc:Fallback>
            <p:pic>
              <p:nvPicPr>
                <p:cNvPr id="214" name="Freihand 213">
                  <a:extLst>
                    <a:ext uri="{FF2B5EF4-FFF2-40B4-BE49-F238E27FC236}">
                      <a16:creationId xmlns:a16="http://schemas.microsoft.com/office/drawing/2014/main" id="{448792C1-8540-4DE2-98F6-79AF10BB3F38}"/>
                    </a:ext>
                  </a:extLst>
                </p:cNvPr>
                <p:cNvPicPr/>
                <p:nvPr/>
              </p:nvPicPr>
              <p:blipFill>
                <a:blip r:embed="rId518"/>
                <a:stretch>
                  <a:fillRect/>
                </a:stretch>
              </p:blipFill>
              <p:spPr>
                <a:xfrm>
                  <a:off x="11378442" y="1413485"/>
                  <a:ext cx="311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19" name="Freihand 218">
                  <a:extLst>
                    <a:ext uri="{FF2B5EF4-FFF2-40B4-BE49-F238E27FC236}">
                      <a16:creationId xmlns:a16="http://schemas.microsoft.com/office/drawing/2014/main" id="{383CD532-AEB4-492B-BBE2-21A29AF830A7}"/>
                    </a:ext>
                  </a:extLst>
                </p14:cNvPr>
                <p14:cNvContentPartPr/>
                <p14:nvPr/>
              </p14:nvContentPartPr>
              <p14:xfrm>
                <a:off x="9513642" y="2064005"/>
                <a:ext cx="430560" cy="291600"/>
              </p14:xfrm>
            </p:contentPart>
          </mc:Choice>
          <mc:Fallback>
            <p:pic>
              <p:nvPicPr>
                <p:cNvPr id="219" name="Freihand 218">
                  <a:extLst>
                    <a:ext uri="{FF2B5EF4-FFF2-40B4-BE49-F238E27FC236}">
                      <a16:creationId xmlns:a16="http://schemas.microsoft.com/office/drawing/2014/main" id="{383CD532-AEB4-492B-BBE2-21A29AF830A7}"/>
                    </a:ext>
                  </a:extLst>
                </p:cNvPr>
                <p:cNvPicPr/>
                <p:nvPr/>
              </p:nvPicPr>
              <p:blipFill>
                <a:blip r:embed="rId520"/>
                <a:stretch>
                  <a:fillRect/>
                </a:stretch>
              </p:blipFill>
              <p:spPr>
                <a:xfrm>
                  <a:off x="9509322" y="2059685"/>
                  <a:ext cx="4392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20" name="Freihand 219">
                  <a:extLst>
                    <a:ext uri="{FF2B5EF4-FFF2-40B4-BE49-F238E27FC236}">
                      <a16:creationId xmlns:a16="http://schemas.microsoft.com/office/drawing/2014/main" id="{490D7B60-3C33-4C5A-AC4B-FE307E3B4BB5}"/>
                    </a:ext>
                  </a:extLst>
                </p14:cNvPr>
                <p14:cNvContentPartPr/>
                <p14:nvPr/>
              </p14:nvContentPartPr>
              <p14:xfrm>
                <a:off x="9924762" y="2035205"/>
                <a:ext cx="360" cy="360"/>
              </p14:xfrm>
            </p:contentPart>
          </mc:Choice>
          <mc:Fallback>
            <p:pic>
              <p:nvPicPr>
                <p:cNvPr id="220" name="Freihand 219">
                  <a:extLst>
                    <a:ext uri="{FF2B5EF4-FFF2-40B4-BE49-F238E27FC236}">
                      <a16:creationId xmlns:a16="http://schemas.microsoft.com/office/drawing/2014/main" id="{490D7B60-3C33-4C5A-AC4B-FE307E3B4BB5}"/>
                    </a:ext>
                  </a:extLst>
                </p:cNvPr>
                <p:cNvPicPr/>
                <p:nvPr/>
              </p:nvPicPr>
              <p:blipFill>
                <a:blip r:embed="rId49"/>
                <a:stretch>
                  <a:fillRect/>
                </a:stretch>
              </p:blipFill>
              <p:spPr>
                <a:xfrm>
                  <a:off x="9920442" y="2030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21" name="Freihand 220">
                  <a:extLst>
                    <a:ext uri="{FF2B5EF4-FFF2-40B4-BE49-F238E27FC236}">
                      <a16:creationId xmlns:a16="http://schemas.microsoft.com/office/drawing/2014/main" id="{E22FB8C6-5DCA-420D-ACA3-305231B09E05}"/>
                    </a:ext>
                  </a:extLst>
                </p14:cNvPr>
                <p14:cNvContentPartPr/>
                <p14:nvPr/>
              </p14:nvContentPartPr>
              <p14:xfrm>
                <a:off x="9974442" y="1989845"/>
                <a:ext cx="200520" cy="213120"/>
              </p14:xfrm>
            </p:contentPart>
          </mc:Choice>
          <mc:Fallback>
            <p:pic>
              <p:nvPicPr>
                <p:cNvPr id="221" name="Freihand 220">
                  <a:extLst>
                    <a:ext uri="{FF2B5EF4-FFF2-40B4-BE49-F238E27FC236}">
                      <a16:creationId xmlns:a16="http://schemas.microsoft.com/office/drawing/2014/main" id="{E22FB8C6-5DCA-420D-ACA3-305231B09E05}"/>
                    </a:ext>
                  </a:extLst>
                </p:cNvPr>
                <p:cNvPicPr/>
                <p:nvPr/>
              </p:nvPicPr>
              <p:blipFill>
                <a:blip r:embed="rId523"/>
                <a:stretch>
                  <a:fillRect/>
                </a:stretch>
              </p:blipFill>
              <p:spPr>
                <a:xfrm>
                  <a:off x="9970122" y="1985525"/>
                  <a:ext cx="209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28" name="Freihand 227">
                  <a:extLst>
                    <a:ext uri="{FF2B5EF4-FFF2-40B4-BE49-F238E27FC236}">
                      <a16:creationId xmlns:a16="http://schemas.microsoft.com/office/drawing/2014/main" id="{A7E0A53B-AD00-4ACC-AB9A-9C7D97C72CAB}"/>
                    </a:ext>
                  </a:extLst>
                </p14:cNvPr>
                <p14:cNvContentPartPr/>
                <p14:nvPr/>
              </p14:nvContentPartPr>
              <p14:xfrm>
                <a:off x="10345962" y="1886165"/>
                <a:ext cx="352440" cy="140400"/>
              </p14:xfrm>
            </p:contentPart>
          </mc:Choice>
          <mc:Fallback>
            <p:pic>
              <p:nvPicPr>
                <p:cNvPr id="228" name="Freihand 227">
                  <a:extLst>
                    <a:ext uri="{FF2B5EF4-FFF2-40B4-BE49-F238E27FC236}">
                      <a16:creationId xmlns:a16="http://schemas.microsoft.com/office/drawing/2014/main" id="{A7E0A53B-AD00-4ACC-AB9A-9C7D97C72CAB}"/>
                    </a:ext>
                  </a:extLst>
                </p:cNvPr>
                <p:cNvPicPr/>
                <p:nvPr/>
              </p:nvPicPr>
              <p:blipFill>
                <a:blip r:embed="rId525"/>
                <a:stretch>
                  <a:fillRect/>
                </a:stretch>
              </p:blipFill>
              <p:spPr>
                <a:xfrm>
                  <a:off x="10341642" y="1881845"/>
                  <a:ext cx="361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29" name="Freihand 228">
                  <a:extLst>
                    <a:ext uri="{FF2B5EF4-FFF2-40B4-BE49-F238E27FC236}">
                      <a16:creationId xmlns:a16="http://schemas.microsoft.com/office/drawing/2014/main" id="{DE869F16-A659-4A0F-8F3D-D2A780D954AA}"/>
                    </a:ext>
                  </a:extLst>
                </p14:cNvPr>
                <p14:cNvContentPartPr/>
                <p14:nvPr/>
              </p14:nvContentPartPr>
              <p14:xfrm>
                <a:off x="10686162" y="1836485"/>
                <a:ext cx="48240" cy="15840"/>
              </p14:xfrm>
            </p:contentPart>
          </mc:Choice>
          <mc:Fallback>
            <p:pic>
              <p:nvPicPr>
                <p:cNvPr id="229" name="Freihand 228">
                  <a:extLst>
                    <a:ext uri="{FF2B5EF4-FFF2-40B4-BE49-F238E27FC236}">
                      <a16:creationId xmlns:a16="http://schemas.microsoft.com/office/drawing/2014/main" id="{DE869F16-A659-4A0F-8F3D-D2A780D954AA}"/>
                    </a:ext>
                  </a:extLst>
                </p:cNvPr>
                <p:cNvPicPr/>
                <p:nvPr/>
              </p:nvPicPr>
              <p:blipFill>
                <a:blip r:embed="rId527"/>
                <a:stretch>
                  <a:fillRect/>
                </a:stretch>
              </p:blipFill>
              <p:spPr>
                <a:xfrm>
                  <a:off x="10681842" y="1832165"/>
                  <a:ext cx="56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30" name="Freihand 229">
                  <a:extLst>
                    <a:ext uri="{FF2B5EF4-FFF2-40B4-BE49-F238E27FC236}">
                      <a16:creationId xmlns:a16="http://schemas.microsoft.com/office/drawing/2014/main" id="{01A77934-2AEC-4A13-942E-97BAB88B871D}"/>
                    </a:ext>
                  </a:extLst>
                </p14:cNvPr>
                <p14:cNvContentPartPr/>
                <p14:nvPr/>
              </p14:nvContentPartPr>
              <p14:xfrm>
                <a:off x="10774722" y="1764125"/>
                <a:ext cx="132840" cy="149040"/>
              </p14:xfrm>
            </p:contentPart>
          </mc:Choice>
          <mc:Fallback>
            <p:pic>
              <p:nvPicPr>
                <p:cNvPr id="230" name="Freihand 229">
                  <a:extLst>
                    <a:ext uri="{FF2B5EF4-FFF2-40B4-BE49-F238E27FC236}">
                      <a16:creationId xmlns:a16="http://schemas.microsoft.com/office/drawing/2014/main" id="{01A77934-2AEC-4A13-942E-97BAB88B871D}"/>
                    </a:ext>
                  </a:extLst>
                </p:cNvPr>
                <p:cNvPicPr/>
                <p:nvPr/>
              </p:nvPicPr>
              <p:blipFill>
                <a:blip r:embed="rId529"/>
                <a:stretch>
                  <a:fillRect/>
                </a:stretch>
              </p:blipFill>
              <p:spPr>
                <a:xfrm>
                  <a:off x="10770402" y="1759805"/>
                  <a:ext cx="141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31" name="Freihand 230">
                  <a:extLst>
                    <a:ext uri="{FF2B5EF4-FFF2-40B4-BE49-F238E27FC236}">
                      <a16:creationId xmlns:a16="http://schemas.microsoft.com/office/drawing/2014/main" id="{FC744583-13A5-4136-B785-6B0212BAC48F}"/>
                    </a:ext>
                  </a:extLst>
                </p14:cNvPr>
                <p14:cNvContentPartPr/>
                <p14:nvPr/>
              </p14:nvContentPartPr>
              <p14:xfrm>
                <a:off x="11097642" y="1716605"/>
                <a:ext cx="334440" cy="136440"/>
              </p14:xfrm>
            </p:contentPart>
          </mc:Choice>
          <mc:Fallback>
            <p:pic>
              <p:nvPicPr>
                <p:cNvPr id="231" name="Freihand 230">
                  <a:extLst>
                    <a:ext uri="{FF2B5EF4-FFF2-40B4-BE49-F238E27FC236}">
                      <a16:creationId xmlns:a16="http://schemas.microsoft.com/office/drawing/2014/main" id="{FC744583-13A5-4136-B785-6B0212BAC48F}"/>
                    </a:ext>
                  </a:extLst>
                </p:cNvPr>
                <p:cNvPicPr/>
                <p:nvPr/>
              </p:nvPicPr>
              <p:blipFill>
                <a:blip r:embed="rId531"/>
                <a:stretch>
                  <a:fillRect/>
                </a:stretch>
              </p:blipFill>
              <p:spPr>
                <a:xfrm>
                  <a:off x="11093322" y="1712285"/>
                  <a:ext cx="343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32" name="Freihand 231">
                  <a:extLst>
                    <a:ext uri="{FF2B5EF4-FFF2-40B4-BE49-F238E27FC236}">
                      <a16:creationId xmlns:a16="http://schemas.microsoft.com/office/drawing/2014/main" id="{DCC4E22E-C15F-4850-8383-11B7435CE39A}"/>
                    </a:ext>
                  </a:extLst>
                </p14:cNvPr>
                <p14:cNvContentPartPr/>
                <p14:nvPr/>
              </p14:nvContentPartPr>
              <p14:xfrm>
                <a:off x="9808842" y="2334005"/>
                <a:ext cx="262080" cy="159480"/>
              </p14:xfrm>
            </p:contentPart>
          </mc:Choice>
          <mc:Fallback>
            <p:pic>
              <p:nvPicPr>
                <p:cNvPr id="232" name="Freihand 231">
                  <a:extLst>
                    <a:ext uri="{FF2B5EF4-FFF2-40B4-BE49-F238E27FC236}">
                      <a16:creationId xmlns:a16="http://schemas.microsoft.com/office/drawing/2014/main" id="{DCC4E22E-C15F-4850-8383-11B7435CE39A}"/>
                    </a:ext>
                  </a:extLst>
                </p:cNvPr>
                <p:cNvPicPr/>
                <p:nvPr/>
              </p:nvPicPr>
              <p:blipFill>
                <a:blip r:embed="rId533"/>
                <a:stretch>
                  <a:fillRect/>
                </a:stretch>
              </p:blipFill>
              <p:spPr>
                <a:xfrm>
                  <a:off x="9804522" y="2329685"/>
                  <a:ext cx="270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33" name="Freihand 232">
                  <a:extLst>
                    <a:ext uri="{FF2B5EF4-FFF2-40B4-BE49-F238E27FC236}">
                      <a16:creationId xmlns:a16="http://schemas.microsoft.com/office/drawing/2014/main" id="{601FD83E-ECD6-41EF-8A1E-6FA39754A25C}"/>
                    </a:ext>
                  </a:extLst>
                </p14:cNvPr>
                <p14:cNvContentPartPr/>
                <p14:nvPr/>
              </p14:nvContentPartPr>
              <p14:xfrm>
                <a:off x="10131762" y="2308805"/>
                <a:ext cx="235440" cy="114120"/>
              </p14:xfrm>
            </p:contentPart>
          </mc:Choice>
          <mc:Fallback>
            <p:pic>
              <p:nvPicPr>
                <p:cNvPr id="233" name="Freihand 232">
                  <a:extLst>
                    <a:ext uri="{FF2B5EF4-FFF2-40B4-BE49-F238E27FC236}">
                      <a16:creationId xmlns:a16="http://schemas.microsoft.com/office/drawing/2014/main" id="{601FD83E-ECD6-41EF-8A1E-6FA39754A25C}"/>
                    </a:ext>
                  </a:extLst>
                </p:cNvPr>
                <p:cNvPicPr/>
                <p:nvPr/>
              </p:nvPicPr>
              <p:blipFill>
                <a:blip r:embed="rId535"/>
                <a:stretch>
                  <a:fillRect/>
                </a:stretch>
              </p:blipFill>
              <p:spPr>
                <a:xfrm>
                  <a:off x="10127442" y="2304485"/>
                  <a:ext cx="244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34" name="Freihand 233">
                  <a:extLst>
                    <a:ext uri="{FF2B5EF4-FFF2-40B4-BE49-F238E27FC236}">
                      <a16:creationId xmlns:a16="http://schemas.microsoft.com/office/drawing/2014/main" id="{B6CF52D6-AD1F-4D7A-B7F1-B39A08FF3131}"/>
                    </a:ext>
                  </a:extLst>
                </p14:cNvPr>
                <p14:cNvContentPartPr/>
                <p14:nvPr/>
              </p14:nvContentPartPr>
              <p14:xfrm>
                <a:off x="10371882" y="2285405"/>
                <a:ext cx="106200" cy="83520"/>
              </p14:xfrm>
            </p:contentPart>
          </mc:Choice>
          <mc:Fallback>
            <p:pic>
              <p:nvPicPr>
                <p:cNvPr id="234" name="Freihand 233">
                  <a:extLst>
                    <a:ext uri="{FF2B5EF4-FFF2-40B4-BE49-F238E27FC236}">
                      <a16:creationId xmlns:a16="http://schemas.microsoft.com/office/drawing/2014/main" id="{B6CF52D6-AD1F-4D7A-B7F1-B39A08FF3131}"/>
                    </a:ext>
                  </a:extLst>
                </p:cNvPr>
                <p:cNvPicPr/>
                <p:nvPr/>
              </p:nvPicPr>
              <p:blipFill>
                <a:blip r:embed="rId537"/>
                <a:stretch>
                  <a:fillRect/>
                </a:stretch>
              </p:blipFill>
              <p:spPr>
                <a:xfrm>
                  <a:off x="10367562" y="2281085"/>
                  <a:ext cx="114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35" name="Freihand 234">
                  <a:extLst>
                    <a:ext uri="{FF2B5EF4-FFF2-40B4-BE49-F238E27FC236}">
                      <a16:creationId xmlns:a16="http://schemas.microsoft.com/office/drawing/2014/main" id="{8D3C3F89-7DD4-4D2D-A7FB-246E78F94940}"/>
                    </a:ext>
                  </a:extLst>
                </p14:cNvPr>
                <p14:cNvContentPartPr/>
                <p14:nvPr/>
              </p14:nvContentPartPr>
              <p14:xfrm>
                <a:off x="10516602" y="2137085"/>
                <a:ext cx="240480" cy="180000"/>
              </p14:xfrm>
            </p:contentPart>
          </mc:Choice>
          <mc:Fallback>
            <p:pic>
              <p:nvPicPr>
                <p:cNvPr id="235" name="Freihand 234">
                  <a:extLst>
                    <a:ext uri="{FF2B5EF4-FFF2-40B4-BE49-F238E27FC236}">
                      <a16:creationId xmlns:a16="http://schemas.microsoft.com/office/drawing/2014/main" id="{8D3C3F89-7DD4-4D2D-A7FB-246E78F94940}"/>
                    </a:ext>
                  </a:extLst>
                </p:cNvPr>
                <p:cNvPicPr/>
                <p:nvPr/>
              </p:nvPicPr>
              <p:blipFill>
                <a:blip r:embed="rId539"/>
                <a:stretch>
                  <a:fillRect/>
                </a:stretch>
              </p:blipFill>
              <p:spPr>
                <a:xfrm>
                  <a:off x="10512282" y="2132765"/>
                  <a:ext cx="249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36" name="Freihand 235">
                  <a:extLst>
                    <a:ext uri="{FF2B5EF4-FFF2-40B4-BE49-F238E27FC236}">
                      <a16:creationId xmlns:a16="http://schemas.microsoft.com/office/drawing/2014/main" id="{F21C3A9E-E448-4C3C-9624-E4F61994AFF6}"/>
                    </a:ext>
                  </a:extLst>
                </p14:cNvPr>
                <p14:cNvContentPartPr/>
                <p14:nvPr/>
              </p14:nvContentPartPr>
              <p14:xfrm>
                <a:off x="10786602" y="2164085"/>
                <a:ext cx="83520" cy="86760"/>
              </p14:xfrm>
            </p:contentPart>
          </mc:Choice>
          <mc:Fallback>
            <p:pic>
              <p:nvPicPr>
                <p:cNvPr id="236" name="Freihand 235">
                  <a:extLst>
                    <a:ext uri="{FF2B5EF4-FFF2-40B4-BE49-F238E27FC236}">
                      <a16:creationId xmlns:a16="http://schemas.microsoft.com/office/drawing/2014/main" id="{F21C3A9E-E448-4C3C-9624-E4F61994AFF6}"/>
                    </a:ext>
                  </a:extLst>
                </p:cNvPr>
                <p:cNvPicPr/>
                <p:nvPr/>
              </p:nvPicPr>
              <p:blipFill>
                <a:blip r:embed="rId541"/>
                <a:stretch>
                  <a:fillRect/>
                </a:stretch>
              </p:blipFill>
              <p:spPr>
                <a:xfrm>
                  <a:off x="10782282" y="2159765"/>
                  <a:ext cx="92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38" name="Freihand 237">
                  <a:extLst>
                    <a:ext uri="{FF2B5EF4-FFF2-40B4-BE49-F238E27FC236}">
                      <a16:creationId xmlns:a16="http://schemas.microsoft.com/office/drawing/2014/main" id="{4735A118-7E66-4E22-A4E3-6B07DA3C46B9}"/>
                    </a:ext>
                  </a:extLst>
                </p14:cNvPr>
                <p14:cNvContentPartPr/>
                <p14:nvPr/>
              </p14:nvContentPartPr>
              <p14:xfrm>
                <a:off x="11126442" y="1974005"/>
                <a:ext cx="312120" cy="177840"/>
              </p14:xfrm>
            </p:contentPart>
          </mc:Choice>
          <mc:Fallback>
            <p:pic>
              <p:nvPicPr>
                <p:cNvPr id="238" name="Freihand 237">
                  <a:extLst>
                    <a:ext uri="{FF2B5EF4-FFF2-40B4-BE49-F238E27FC236}">
                      <a16:creationId xmlns:a16="http://schemas.microsoft.com/office/drawing/2014/main" id="{4735A118-7E66-4E22-A4E3-6B07DA3C46B9}"/>
                    </a:ext>
                  </a:extLst>
                </p:cNvPr>
                <p:cNvPicPr/>
                <p:nvPr/>
              </p:nvPicPr>
              <p:blipFill>
                <a:blip r:embed="rId543"/>
                <a:stretch>
                  <a:fillRect/>
                </a:stretch>
              </p:blipFill>
              <p:spPr>
                <a:xfrm>
                  <a:off x="11122122" y="1969685"/>
                  <a:ext cx="320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39" name="Freihand 238">
                  <a:extLst>
                    <a:ext uri="{FF2B5EF4-FFF2-40B4-BE49-F238E27FC236}">
                      <a16:creationId xmlns:a16="http://schemas.microsoft.com/office/drawing/2014/main" id="{1482F23C-7C1F-4A22-BB74-19DF980AC6DF}"/>
                    </a:ext>
                  </a:extLst>
                </p14:cNvPr>
                <p14:cNvContentPartPr/>
                <p14:nvPr/>
              </p14:nvContentPartPr>
              <p14:xfrm>
                <a:off x="11520282" y="1830365"/>
                <a:ext cx="103680" cy="199440"/>
              </p14:xfrm>
            </p:contentPart>
          </mc:Choice>
          <mc:Fallback>
            <p:pic>
              <p:nvPicPr>
                <p:cNvPr id="239" name="Freihand 238">
                  <a:extLst>
                    <a:ext uri="{FF2B5EF4-FFF2-40B4-BE49-F238E27FC236}">
                      <a16:creationId xmlns:a16="http://schemas.microsoft.com/office/drawing/2014/main" id="{1482F23C-7C1F-4A22-BB74-19DF980AC6DF}"/>
                    </a:ext>
                  </a:extLst>
                </p:cNvPr>
                <p:cNvPicPr/>
                <p:nvPr/>
              </p:nvPicPr>
              <p:blipFill>
                <a:blip r:embed="rId545"/>
                <a:stretch>
                  <a:fillRect/>
                </a:stretch>
              </p:blipFill>
              <p:spPr>
                <a:xfrm>
                  <a:off x="11515962" y="1826045"/>
                  <a:ext cx="112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41" name="Freihand 240">
                  <a:extLst>
                    <a:ext uri="{FF2B5EF4-FFF2-40B4-BE49-F238E27FC236}">
                      <a16:creationId xmlns:a16="http://schemas.microsoft.com/office/drawing/2014/main" id="{CE6B6A20-2BEE-4C14-A7AA-30D711F098CE}"/>
                    </a:ext>
                  </a:extLst>
                </p14:cNvPr>
                <p14:cNvContentPartPr/>
                <p14:nvPr/>
              </p14:nvContentPartPr>
              <p14:xfrm>
                <a:off x="10075242" y="2577725"/>
                <a:ext cx="278280" cy="161640"/>
              </p14:xfrm>
            </p:contentPart>
          </mc:Choice>
          <mc:Fallback>
            <p:pic>
              <p:nvPicPr>
                <p:cNvPr id="241" name="Freihand 240">
                  <a:extLst>
                    <a:ext uri="{FF2B5EF4-FFF2-40B4-BE49-F238E27FC236}">
                      <a16:creationId xmlns:a16="http://schemas.microsoft.com/office/drawing/2014/main" id="{CE6B6A20-2BEE-4C14-A7AA-30D711F098CE}"/>
                    </a:ext>
                  </a:extLst>
                </p:cNvPr>
                <p:cNvPicPr/>
                <p:nvPr/>
              </p:nvPicPr>
              <p:blipFill>
                <a:blip r:embed="rId547"/>
                <a:stretch>
                  <a:fillRect/>
                </a:stretch>
              </p:blipFill>
              <p:spPr>
                <a:xfrm>
                  <a:off x="10070922" y="2573405"/>
                  <a:ext cx="286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42" name="Freihand 241">
                  <a:extLst>
                    <a:ext uri="{FF2B5EF4-FFF2-40B4-BE49-F238E27FC236}">
                      <a16:creationId xmlns:a16="http://schemas.microsoft.com/office/drawing/2014/main" id="{244CD551-4222-4950-BE1B-6D45E6C3EAC2}"/>
                    </a:ext>
                  </a:extLst>
                </p14:cNvPr>
                <p14:cNvContentPartPr/>
                <p14:nvPr/>
              </p14:nvContentPartPr>
              <p14:xfrm>
                <a:off x="10296282" y="2490605"/>
                <a:ext cx="13680" cy="23040"/>
              </p14:xfrm>
            </p:contentPart>
          </mc:Choice>
          <mc:Fallback>
            <p:pic>
              <p:nvPicPr>
                <p:cNvPr id="242" name="Freihand 241">
                  <a:extLst>
                    <a:ext uri="{FF2B5EF4-FFF2-40B4-BE49-F238E27FC236}">
                      <a16:creationId xmlns:a16="http://schemas.microsoft.com/office/drawing/2014/main" id="{244CD551-4222-4950-BE1B-6D45E6C3EAC2}"/>
                    </a:ext>
                  </a:extLst>
                </p:cNvPr>
                <p:cNvPicPr/>
                <p:nvPr/>
              </p:nvPicPr>
              <p:blipFill>
                <a:blip r:embed="rId549"/>
                <a:stretch>
                  <a:fillRect/>
                </a:stretch>
              </p:blipFill>
              <p:spPr>
                <a:xfrm>
                  <a:off x="10291962" y="2486285"/>
                  <a:ext cx="22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43" name="Freihand 242">
                  <a:extLst>
                    <a:ext uri="{FF2B5EF4-FFF2-40B4-BE49-F238E27FC236}">
                      <a16:creationId xmlns:a16="http://schemas.microsoft.com/office/drawing/2014/main" id="{47380D0E-0AE7-47D1-99A9-5FB845163E44}"/>
                    </a:ext>
                  </a:extLst>
                </p14:cNvPr>
                <p14:cNvContentPartPr/>
                <p14:nvPr/>
              </p14:nvContentPartPr>
              <p14:xfrm>
                <a:off x="10534602" y="2545685"/>
                <a:ext cx="169920" cy="74880"/>
              </p14:xfrm>
            </p:contentPart>
          </mc:Choice>
          <mc:Fallback>
            <p:pic>
              <p:nvPicPr>
                <p:cNvPr id="243" name="Freihand 242">
                  <a:extLst>
                    <a:ext uri="{FF2B5EF4-FFF2-40B4-BE49-F238E27FC236}">
                      <a16:creationId xmlns:a16="http://schemas.microsoft.com/office/drawing/2014/main" id="{47380D0E-0AE7-47D1-99A9-5FB845163E44}"/>
                    </a:ext>
                  </a:extLst>
                </p:cNvPr>
                <p:cNvPicPr/>
                <p:nvPr/>
              </p:nvPicPr>
              <p:blipFill>
                <a:blip r:embed="rId551"/>
                <a:stretch>
                  <a:fillRect/>
                </a:stretch>
              </p:blipFill>
              <p:spPr>
                <a:xfrm>
                  <a:off x="10530282" y="2541365"/>
                  <a:ext cx="178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44" name="Freihand 243">
                  <a:extLst>
                    <a:ext uri="{FF2B5EF4-FFF2-40B4-BE49-F238E27FC236}">
                      <a16:creationId xmlns:a16="http://schemas.microsoft.com/office/drawing/2014/main" id="{4C4549AD-1AC0-4529-854C-1EA9B5153ABD}"/>
                    </a:ext>
                  </a:extLst>
                </p14:cNvPr>
                <p14:cNvContentPartPr/>
                <p14:nvPr/>
              </p14:nvContentPartPr>
              <p14:xfrm>
                <a:off x="10721442" y="2512205"/>
                <a:ext cx="82800" cy="63360"/>
              </p14:xfrm>
            </p:contentPart>
          </mc:Choice>
          <mc:Fallback>
            <p:pic>
              <p:nvPicPr>
                <p:cNvPr id="244" name="Freihand 243">
                  <a:extLst>
                    <a:ext uri="{FF2B5EF4-FFF2-40B4-BE49-F238E27FC236}">
                      <a16:creationId xmlns:a16="http://schemas.microsoft.com/office/drawing/2014/main" id="{4C4549AD-1AC0-4529-854C-1EA9B5153ABD}"/>
                    </a:ext>
                  </a:extLst>
                </p:cNvPr>
                <p:cNvPicPr/>
                <p:nvPr/>
              </p:nvPicPr>
              <p:blipFill>
                <a:blip r:embed="rId553"/>
                <a:stretch>
                  <a:fillRect/>
                </a:stretch>
              </p:blipFill>
              <p:spPr>
                <a:xfrm>
                  <a:off x="10717122" y="2507885"/>
                  <a:ext cx="91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45" name="Freihand 244">
                  <a:extLst>
                    <a:ext uri="{FF2B5EF4-FFF2-40B4-BE49-F238E27FC236}">
                      <a16:creationId xmlns:a16="http://schemas.microsoft.com/office/drawing/2014/main" id="{EBC0B4BA-6581-4EEC-B2B6-5FD53DACA912}"/>
                    </a:ext>
                  </a:extLst>
                </p14:cNvPr>
                <p14:cNvContentPartPr/>
                <p14:nvPr/>
              </p14:nvContentPartPr>
              <p14:xfrm>
                <a:off x="10849602" y="2359565"/>
                <a:ext cx="182880" cy="177840"/>
              </p14:xfrm>
            </p:contentPart>
          </mc:Choice>
          <mc:Fallback>
            <p:pic>
              <p:nvPicPr>
                <p:cNvPr id="245" name="Freihand 244">
                  <a:extLst>
                    <a:ext uri="{FF2B5EF4-FFF2-40B4-BE49-F238E27FC236}">
                      <a16:creationId xmlns:a16="http://schemas.microsoft.com/office/drawing/2014/main" id="{EBC0B4BA-6581-4EEC-B2B6-5FD53DACA912}"/>
                    </a:ext>
                  </a:extLst>
                </p:cNvPr>
                <p:cNvPicPr/>
                <p:nvPr/>
              </p:nvPicPr>
              <p:blipFill>
                <a:blip r:embed="rId555"/>
                <a:stretch>
                  <a:fillRect/>
                </a:stretch>
              </p:blipFill>
              <p:spPr>
                <a:xfrm>
                  <a:off x="10845282" y="2355245"/>
                  <a:ext cx="191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46" name="Freihand 245">
                  <a:extLst>
                    <a:ext uri="{FF2B5EF4-FFF2-40B4-BE49-F238E27FC236}">
                      <a16:creationId xmlns:a16="http://schemas.microsoft.com/office/drawing/2014/main" id="{739730A6-C94A-4C8E-8A91-E95A8844F4BC}"/>
                    </a:ext>
                  </a:extLst>
                </p14:cNvPr>
                <p14:cNvContentPartPr/>
                <p14:nvPr/>
              </p14:nvContentPartPr>
              <p14:xfrm>
                <a:off x="11024202" y="2304485"/>
                <a:ext cx="226080" cy="194040"/>
              </p14:xfrm>
            </p:contentPart>
          </mc:Choice>
          <mc:Fallback>
            <p:pic>
              <p:nvPicPr>
                <p:cNvPr id="246" name="Freihand 245">
                  <a:extLst>
                    <a:ext uri="{FF2B5EF4-FFF2-40B4-BE49-F238E27FC236}">
                      <a16:creationId xmlns:a16="http://schemas.microsoft.com/office/drawing/2014/main" id="{739730A6-C94A-4C8E-8A91-E95A8844F4BC}"/>
                    </a:ext>
                  </a:extLst>
                </p:cNvPr>
                <p:cNvPicPr/>
                <p:nvPr/>
              </p:nvPicPr>
              <p:blipFill>
                <a:blip r:embed="rId557"/>
                <a:stretch>
                  <a:fillRect/>
                </a:stretch>
              </p:blipFill>
              <p:spPr>
                <a:xfrm>
                  <a:off x="11019882" y="2300165"/>
                  <a:ext cx="234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47" name="Freihand 246">
                  <a:extLst>
                    <a:ext uri="{FF2B5EF4-FFF2-40B4-BE49-F238E27FC236}">
                      <a16:creationId xmlns:a16="http://schemas.microsoft.com/office/drawing/2014/main" id="{79B6BFBF-D94D-4B42-B091-C31F8FB7AC8A}"/>
                    </a:ext>
                  </a:extLst>
                </p14:cNvPr>
                <p14:cNvContentPartPr/>
                <p14:nvPr/>
              </p14:nvContentPartPr>
              <p14:xfrm>
                <a:off x="10687242" y="2382965"/>
                <a:ext cx="165240" cy="45000"/>
              </p14:xfrm>
            </p:contentPart>
          </mc:Choice>
          <mc:Fallback>
            <p:pic>
              <p:nvPicPr>
                <p:cNvPr id="247" name="Freihand 246">
                  <a:extLst>
                    <a:ext uri="{FF2B5EF4-FFF2-40B4-BE49-F238E27FC236}">
                      <a16:creationId xmlns:a16="http://schemas.microsoft.com/office/drawing/2014/main" id="{79B6BFBF-D94D-4B42-B091-C31F8FB7AC8A}"/>
                    </a:ext>
                  </a:extLst>
                </p:cNvPr>
                <p:cNvPicPr/>
                <p:nvPr/>
              </p:nvPicPr>
              <p:blipFill>
                <a:blip r:embed="rId559"/>
                <a:stretch>
                  <a:fillRect/>
                </a:stretch>
              </p:blipFill>
              <p:spPr>
                <a:xfrm>
                  <a:off x="10682922" y="2378645"/>
                  <a:ext cx="173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48" name="Freihand 247">
                  <a:extLst>
                    <a:ext uri="{FF2B5EF4-FFF2-40B4-BE49-F238E27FC236}">
                      <a16:creationId xmlns:a16="http://schemas.microsoft.com/office/drawing/2014/main" id="{35ADA487-B8D1-4FA5-94DE-9E29D67B1CF4}"/>
                    </a:ext>
                  </a:extLst>
                </p14:cNvPr>
                <p14:cNvContentPartPr/>
                <p14:nvPr/>
              </p14:nvContentPartPr>
              <p14:xfrm>
                <a:off x="10537122" y="2916845"/>
                <a:ext cx="29520" cy="132840"/>
              </p14:xfrm>
            </p:contentPart>
          </mc:Choice>
          <mc:Fallback>
            <p:pic>
              <p:nvPicPr>
                <p:cNvPr id="248" name="Freihand 247">
                  <a:extLst>
                    <a:ext uri="{FF2B5EF4-FFF2-40B4-BE49-F238E27FC236}">
                      <a16:creationId xmlns:a16="http://schemas.microsoft.com/office/drawing/2014/main" id="{35ADA487-B8D1-4FA5-94DE-9E29D67B1CF4}"/>
                    </a:ext>
                  </a:extLst>
                </p:cNvPr>
                <p:cNvPicPr/>
                <p:nvPr/>
              </p:nvPicPr>
              <p:blipFill>
                <a:blip r:embed="rId561"/>
                <a:stretch>
                  <a:fillRect/>
                </a:stretch>
              </p:blipFill>
              <p:spPr>
                <a:xfrm>
                  <a:off x="10532802" y="2912525"/>
                  <a:ext cx="38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49" name="Freihand 248">
                  <a:extLst>
                    <a:ext uri="{FF2B5EF4-FFF2-40B4-BE49-F238E27FC236}">
                      <a16:creationId xmlns:a16="http://schemas.microsoft.com/office/drawing/2014/main" id="{BB9835A2-B60B-4D2F-9C4C-5CB52ECC7F35}"/>
                    </a:ext>
                  </a:extLst>
                </p14:cNvPr>
                <p14:cNvContentPartPr/>
                <p14:nvPr/>
              </p14:nvContentPartPr>
              <p14:xfrm>
                <a:off x="10461882" y="2983445"/>
                <a:ext cx="192240" cy="72360"/>
              </p14:xfrm>
            </p:contentPart>
          </mc:Choice>
          <mc:Fallback>
            <p:pic>
              <p:nvPicPr>
                <p:cNvPr id="249" name="Freihand 248">
                  <a:extLst>
                    <a:ext uri="{FF2B5EF4-FFF2-40B4-BE49-F238E27FC236}">
                      <a16:creationId xmlns:a16="http://schemas.microsoft.com/office/drawing/2014/main" id="{BB9835A2-B60B-4D2F-9C4C-5CB52ECC7F35}"/>
                    </a:ext>
                  </a:extLst>
                </p:cNvPr>
                <p:cNvPicPr/>
                <p:nvPr/>
              </p:nvPicPr>
              <p:blipFill>
                <a:blip r:embed="rId563"/>
                <a:stretch>
                  <a:fillRect/>
                </a:stretch>
              </p:blipFill>
              <p:spPr>
                <a:xfrm>
                  <a:off x="10457562" y="2979125"/>
                  <a:ext cx="200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50" name="Freihand 249">
                  <a:extLst>
                    <a:ext uri="{FF2B5EF4-FFF2-40B4-BE49-F238E27FC236}">
                      <a16:creationId xmlns:a16="http://schemas.microsoft.com/office/drawing/2014/main" id="{D80CBBD1-1D53-45D4-91E6-FD3B5685A01D}"/>
                    </a:ext>
                  </a:extLst>
                </p14:cNvPr>
                <p14:cNvContentPartPr/>
                <p14:nvPr/>
              </p14:nvContentPartPr>
              <p14:xfrm>
                <a:off x="10457922" y="2846645"/>
                <a:ext cx="298440" cy="123120"/>
              </p14:xfrm>
            </p:contentPart>
          </mc:Choice>
          <mc:Fallback>
            <p:pic>
              <p:nvPicPr>
                <p:cNvPr id="250" name="Freihand 249">
                  <a:extLst>
                    <a:ext uri="{FF2B5EF4-FFF2-40B4-BE49-F238E27FC236}">
                      <a16:creationId xmlns:a16="http://schemas.microsoft.com/office/drawing/2014/main" id="{D80CBBD1-1D53-45D4-91E6-FD3B5685A01D}"/>
                    </a:ext>
                  </a:extLst>
                </p:cNvPr>
                <p:cNvPicPr/>
                <p:nvPr/>
              </p:nvPicPr>
              <p:blipFill>
                <a:blip r:embed="rId565"/>
                <a:stretch>
                  <a:fillRect/>
                </a:stretch>
              </p:blipFill>
              <p:spPr>
                <a:xfrm>
                  <a:off x="10453602" y="2842325"/>
                  <a:ext cx="307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51" name="Freihand 250">
                  <a:extLst>
                    <a:ext uri="{FF2B5EF4-FFF2-40B4-BE49-F238E27FC236}">
                      <a16:creationId xmlns:a16="http://schemas.microsoft.com/office/drawing/2014/main" id="{894C06BA-322F-4A79-B11D-7F5066004929}"/>
                    </a:ext>
                  </a:extLst>
                </p14:cNvPr>
                <p14:cNvContentPartPr/>
                <p14:nvPr/>
              </p14:nvContentPartPr>
              <p14:xfrm>
                <a:off x="10774002" y="2855645"/>
                <a:ext cx="67320" cy="197640"/>
              </p14:xfrm>
            </p:contentPart>
          </mc:Choice>
          <mc:Fallback>
            <p:pic>
              <p:nvPicPr>
                <p:cNvPr id="251" name="Freihand 250">
                  <a:extLst>
                    <a:ext uri="{FF2B5EF4-FFF2-40B4-BE49-F238E27FC236}">
                      <a16:creationId xmlns:a16="http://schemas.microsoft.com/office/drawing/2014/main" id="{894C06BA-322F-4A79-B11D-7F5066004929}"/>
                    </a:ext>
                  </a:extLst>
                </p:cNvPr>
                <p:cNvPicPr/>
                <p:nvPr/>
              </p:nvPicPr>
              <p:blipFill>
                <a:blip r:embed="rId567"/>
                <a:stretch>
                  <a:fillRect/>
                </a:stretch>
              </p:blipFill>
              <p:spPr>
                <a:xfrm>
                  <a:off x="10769682" y="2851325"/>
                  <a:ext cx="75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52" name="Freihand 251">
                  <a:extLst>
                    <a:ext uri="{FF2B5EF4-FFF2-40B4-BE49-F238E27FC236}">
                      <a16:creationId xmlns:a16="http://schemas.microsoft.com/office/drawing/2014/main" id="{95165AD5-CE92-4FBE-93FD-EE0E7D4937AA}"/>
                    </a:ext>
                  </a:extLst>
                </p14:cNvPr>
                <p14:cNvContentPartPr/>
                <p14:nvPr/>
              </p14:nvContentPartPr>
              <p14:xfrm>
                <a:off x="10897122" y="2693285"/>
                <a:ext cx="200520" cy="195840"/>
              </p14:xfrm>
            </p:contentPart>
          </mc:Choice>
          <mc:Fallback>
            <p:pic>
              <p:nvPicPr>
                <p:cNvPr id="252" name="Freihand 251">
                  <a:extLst>
                    <a:ext uri="{FF2B5EF4-FFF2-40B4-BE49-F238E27FC236}">
                      <a16:creationId xmlns:a16="http://schemas.microsoft.com/office/drawing/2014/main" id="{95165AD5-CE92-4FBE-93FD-EE0E7D4937AA}"/>
                    </a:ext>
                  </a:extLst>
                </p:cNvPr>
                <p:cNvPicPr/>
                <p:nvPr/>
              </p:nvPicPr>
              <p:blipFill>
                <a:blip r:embed="rId569"/>
                <a:stretch>
                  <a:fillRect/>
                </a:stretch>
              </p:blipFill>
              <p:spPr>
                <a:xfrm>
                  <a:off x="10892802" y="2688965"/>
                  <a:ext cx="209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55" name="Freihand 254">
                  <a:extLst>
                    <a:ext uri="{FF2B5EF4-FFF2-40B4-BE49-F238E27FC236}">
                      <a16:creationId xmlns:a16="http://schemas.microsoft.com/office/drawing/2014/main" id="{46023C2C-2EE8-4FF3-BA6C-3E0C31DA04D0}"/>
                    </a:ext>
                  </a:extLst>
                </p14:cNvPr>
                <p14:cNvContentPartPr/>
                <p14:nvPr/>
              </p14:nvContentPartPr>
              <p14:xfrm>
                <a:off x="11177922" y="2700485"/>
                <a:ext cx="223200" cy="90000"/>
              </p14:xfrm>
            </p:contentPart>
          </mc:Choice>
          <mc:Fallback>
            <p:pic>
              <p:nvPicPr>
                <p:cNvPr id="255" name="Freihand 254">
                  <a:extLst>
                    <a:ext uri="{FF2B5EF4-FFF2-40B4-BE49-F238E27FC236}">
                      <a16:creationId xmlns:a16="http://schemas.microsoft.com/office/drawing/2014/main" id="{46023C2C-2EE8-4FF3-BA6C-3E0C31DA04D0}"/>
                    </a:ext>
                  </a:extLst>
                </p:cNvPr>
                <p:cNvPicPr/>
                <p:nvPr/>
              </p:nvPicPr>
              <p:blipFill>
                <a:blip r:embed="rId571"/>
                <a:stretch>
                  <a:fillRect/>
                </a:stretch>
              </p:blipFill>
              <p:spPr>
                <a:xfrm>
                  <a:off x="11173602" y="2696165"/>
                  <a:ext cx="231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56" name="Freihand 255">
                  <a:extLst>
                    <a:ext uri="{FF2B5EF4-FFF2-40B4-BE49-F238E27FC236}">
                      <a16:creationId xmlns:a16="http://schemas.microsoft.com/office/drawing/2014/main" id="{6EA1E6A4-FDF6-4DAB-97C3-D7AF7FD08037}"/>
                    </a:ext>
                  </a:extLst>
                </p14:cNvPr>
                <p14:cNvContentPartPr/>
                <p14:nvPr/>
              </p14:nvContentPartPr>
              <p14:xfrm>
                <a:off x="11397162" y="2600405"/>
                <a:ext cx="360" cy="360"/>
              </p14:xfrm>
            </p:contentPart>
          </mc:Choice>
          <mc:Fallback>
            <p:pic>
              <p:nvPicPr>
                <p:cNvPr id="256" name="Freihand 255">
                  <a:extLst>
                    <a:ext uri="{FF2B5EF4-FFF2-40B4-BE49-F238E27FC236}">
                      <a16:creationId xmlns:a16="http://schemas.microsoft.com/office/drawing/2014/main" id="{6EA1E6A4-FDF6-4DAB-97C3-D7AF7FD08037}"/>
                    </a:ext>
                  </a:extLst>
                </p:cNvPr>
                <p:cNvPicPr/>
                <p:nvPr/>
              </p:nvPicPr>
              <p:blipFill>
                <a:blip r:embed="rId49"/>
                <a:stretch>
                  <a:fillRect/>
                </a:stretch>
              </p:blipFill>
              <p:spPr>
                <a:xfrm>
                  <a:off x="11392842" y="25960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57" name="Freihand 256">
                  <a:extLst>
                    <a:ext uri="{FF2B5EF4-FFF2-40B4-BE49-F238E27FC236}">
                      <a16:creationId xmlns:a16="http://schemas.microsoft.com/office/drawing/2014/main" id="{BAC4E454-AEAE-407B-B52D-20332B9F5567}"/>
                    </a:ext>
                  </a:extLst>
                </p14:cNvPr>
                <p14:cNvContentPartPr/>
                <p14:nvPr/>
              </p14:nvContentPartPr>
              <p14:xfrm>
                <a:off x="11457282" y="2554685"/>
                <a:ext cx="90360" cy="132120"/>
              </p14:xfrm>
            </p:contentPart>
          </mc:Choice>
          <mc:Fallback>
            <p:pic>
              <p:nvPicPr>
                <p:cNvPr id="257" name="Freihand 256">
                  <a:extLst>
                    <a:ext uri="{FF2B5EF4-FFF2-40B4-BE49-F238E27FC236}">
                      <a16:creationId xmlns:a16="http://schemas.microsoft.com/office/drawing/2014/main" id="{BAC4E454-AEAE-407B-B52D-20332B9F5567}"/>
                    </a:ext>
                  </a:extLst>
                </p:cNvPr>
                <p:cNvPicPr/>
                <p:nvPr/>
              </p:nvPicPr>
              <p:blipFill>
                <a:blip r:embed="rId574"/>
                <a:stretch>
                  <a:fillRect/>
                </a:stretch>
              </p:blipFill>
              <p:spPr>
                <a:xfrm>
                  <a:off x="11452962" y="2550365"/>
                  <a:ext cx="99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58" name="Freihand 257">
                  <a:extLst>
                    <a:ext uri="{FF2B5EF4-FFF2-40B4-BE49-F238E27FC236}">
                      <a16:creationId xmlns:a16="http://schemas.microsoft.com/office/drawing/2014/main" id="{98BBC1BB-D45D-41F4-A7E7-251DCE3ED048}"/>
                    </a:ext>
                  </a:extLst>
                </p14:cNvPr>
                <p14:cNvContentPartPr/>
                <p14:nvPr/>
              </p14:nvContentPartPr>
              <p14:xfrm>
                <a:off x="11571762" y="2445605"/>
                <a:ext cx="206640" cy="203760"/>
              </p14:xfrm>
            </p:contentPart>
          </mc:Choice>
          <mc:Fallback>
            <p:pic>
              <p:nvPicPr>
                <p:cNvPr id="258" name="Freihand 257">
                  <a:extLst>
                    <a:ext uri="{FF2B5EF4-FFF2-40B4-BE49-F238E27FC236}">
                      <a16:creationId xmlns:a16="http://schemas.microsoft.com/office/drawing/2014/main" id="{98BBC1BB-D45D-41F4-A7E7-251DCE3ED048}"/>
                    </a:ext>
                  </a:extLst>
                </p:cNvPr>
                <p:cNvPicPr/>
                <p:nvPr/>
              </p:nvPicPr>
              <p:blipFill>
                <a:blip r:embed="rId576"/>
                <a:stretch>
                  <a:fillRect/>
                </a:stretch>
              </p:blipFill>
              <p:spPr>
                <a:xfrm>
                  <a:off x="11567442" y="2441285"/>
                  <a:ext cx="215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59" name="Freihand 258">
                  <a:extLst>
                    <a:ext uri="{FF2B5EF4-FFF2-40B4-BE49-F238E27FC236}">
                      <a16:creationId xmlns:a16="http://schemas.microsoft.com/office/drawing/2014/main" id="{63136960-31BA-4931-9D77-9E49D3129148}"/>
                    </a:ext>
                  </a:extLst>
                </p14:cNvPr>
                <p14:cNvContentPartPr/>
                <p14:nvPr/>
              </p14:nvContentPartPr>
              <p14:xfrm>
                <a:off x="11844282" y="2301605"/>
                <a:ext cx="65520" cy="159840"/>
              </p14:xfrm>
            </p:contentPart>
          </mc:Choice>
          <mc:Fallback>
            <p:pic>
              <p:nvPicPr>
                <p:cNvPr id="259" name="Freihand 258">
                  <a:extLst>
                    <a:ext uri="{FF2B5EF4-FFF2-40B4-BE49-F238E27FC236}">
                      <a16:creationId xmlns:a16="http://schemas.microsoft.com/office/drawing/2014/main" id="{63136960-31BA-4931-9D77-9E49D3129148}"/>
                    </a:ext>
                  </a:extLst>
                </p:cNvPr>
                <p:cNvPicPr/>
                <p:nvPr/>
              </p:nvPicPr>
              <p:blipFill>
                <a:blip r:embed="rId578"/>
                <a:stretch>
                  <a:fillRect/>
                </a:stretch>
              </p:blipFill>
              <p:spPr>
                <a:xfrm>
                  <a:off x="11839962" y="2297285"/>
                  <a:ext cx="74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60" name="Freihand 259">
                  <a:extLst>
                    <a:ext uri="{FF2B5EF4-FFF2-40B4-BE49-F238E27FC236}">
                      <a16:creationId xmlns:a16="http://schemas.microsoft.com/office/drawing/2014/main" id="{70A8FC7A-2409-4CDE-A9DE-ED6E2CA16DC7}"/>
                    </a:ext>
                  </a:extLst>
                </p14:cNvPr>
                <p14:cNvContentPartPr/>
                <p14:nvPr/>
              </p14:nvContentPartPr>
              <p14:xfrm>
                <a:off x="11932482" y="2592485"/>
                <a:ext cx="360" cy="360"/>
              </p14:xfrm>
            </p:contentPart>
          </mc:Choice>
          <mc:Fallback>
            <p:pic>
              <p:nvPicPr>
                <p:cNvPr id="260" name="Freihand 259">
                  <a:extLst>
                    <a:ext uri="{FF2B5EF4-FFF2-40B4-BE49-F238E27FC236}">
                      <a16:creationId xmlns:a16="http://schemas.microsoft.com/office/drawing/2014/main" id="{70A8FC7A-2409-4CDE-A9DE-ED6E2CA16DC7}"/>
                    </a:ext>
                  </a:extLst>
                </p:cNvPr>
                <p:cNvPicPr/>
                <p:nvPr/>
              </p:nvPicPr>
              <p:blipFill>
                <a:blip r:embed="rId49"/>
                <a:stretch>
                  <a:fillRect/>
                </a:stretch>
              </p:blipFill>
              <p:spPr>
                <a:xfrm>
                  <a:off x="11928162" y="2588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66" name="Freihand 265">
                  <a:extLst>
                    <a:ext uri="{FF2B5EF4-FFF2-40B4-BE49-F238E27FC236}">
                      <a16:creationId xmlns:a16="http://schemas.microsoft.com/office/drawing/2014/main" id="{323558A7-56AF-4194-BA75-9D1BB76631B6}"/>
                    </a:ext>
                  </a:extLst>
                </p14:cNvPr>
                <p14:cNvContentPartPr/>
                <p14:nvPr/>
              </p14:nvContentPartPr>
              <p14:xfrm>
                <a:off x="4011042" y="3585005"/>
                <a:ext cx="152640" cy="338760"/>
              </p14:xfrm>
            </p:contentPart>
          </mc:Choice>
          <mc:Fallback>
            <p:pic>
              <p:nvPicPr>
                <p:cNvPr id="266" name="Freihand 265">
                  <a:extLst>
                    <a:ext uri="{FF2B5EF4-FFF2-40B4-BE49-F238E27FC236}">
                      <a16:creationId xmlns:a16="http://schemas.microsoft.com/office/drawing/2014/main" id="{323558A7-56AF-4194-BA75-9D1BB76631B6}"/>
                    </a:ext>
                  </a:extLst>
                </p:cNvPr>
                <p:cNvPicPr/>
                <p:nvPr/>
              </p:nvPicPr>
              <p:blipFill>
                <a:blip r:embed="rId581"/>
                <a:stretch>
                  <a:fillRect/>
                </a:stretch>
              </p:blipFill>
              <p:spPr>
                <a:xfrm>
                  <a:off x="4006722" y="3580685"/>
                  <a:ext cx="1612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67" name="Freihand 266">
                  <a:extLst>
                    <a:ext uri="{FF2B5EF4-FFF2-40B4-BE49-F238E27FC236}">
                      <a16:creationId xmlns:a16="http://schemas.microsoft.com/office/drawing/2014/main" id="{C8C3556F-FFE2-417D-A981-FF2286CFDDFC}"/>
                    </a:ext>
                  </a:extLst>
                </p14:cNvPr>
                <p14:cNvContentPartPr/>
                <p14:nvPr/>
              </p14:nvContentPartPr>
              <p14:xfrm>
                <a:off x="4432962" y="3538565"/>
                <a:ext cx="198720" cy="383760"/>
              </p14:xfrm>
            </p:contentPart>
          </mc:Choice>
          <mc:Fallback>
            <p:pic>
              <p:nvPicPr>
                <p:cNvPr id="267" name="Freihand 266">
                  <a:extLst>
                    <a:ext uri="{FF2B5EF4-FFF2-40B4-BE49-F238E27FC236}">
                      <a16:creationId xmlns:a16="http://schemas.microsoft.com/office/drawing/2014/main" id="{C8C3556F-FFE2-417D-A981-FF2286CFDDFC}"/>
                    </a:ext>
                  </a:extLst>
                </p:cNvPr>
                <p:cNvPicPr/>
                <p:nvPr/>
              </p:nvPicPr>
              <p:blipFill>
                <a:blip r:embed="rId583"/>
                <a:stretch>
                  <a:fillRect/>
                </a:stretch>
              </p:blipFill>
              <p:spPr>
                <a:xfrm>
                  <a:off x="4428642" y="3534245"/>
                  <a:ext cx="2073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70" name="Freihand 269">
                  <a:extLst>
                    <a:ext uri="{FF2B5EF4-FFF2-40B4-BE49-F238E27FC236}">
                      <a16:creationId xmlns:a16="http://schemas.microsoft.com/office/drawing/2014/main" id="{EBDED011-B783-4617-8B46-8B64544AC1DE}"/>
                    </a:ext>
                  </a:extLst>
                </p14:cNvPr>
                <p14:cNvContentPartPr/>
                <p14:nvPr/>
              </p14:nvContentPartPr>
              <p14:xfrm>
                <a:off x="6198042" y="3429125"/>
                <a:ext cx="149400" cy="99360"/>
              </p14:xfrm>
            </p:contentPart>
          </mc:Choice>
          <mc:Fallback>
            <p:pic>
              <p:nvPicPr>
                <p:cNvPr id="270" name="Freihand 269">
                  <a:extLst>
                    <a:ext uri="{FF2B5EF4-FFF2-40B4-BE49-F238E27FC236}">
                      <a16:creationId xmlns:a16="http://schemas.microsoft.com/office/drawing/2014/main" id="{EBDED011-B783-4617-8B46-8B64544AC1DE}"/>
                    </a:ext>
                  </a:extLst>
                </p:cNvPr>
                <p:cNvPicPr/>
                <p:nvPr/>
              </p:nvPicPr>
              <p:blipFill>
                <a:blip r:embed="rId585"/>
                <a:stretch>
                  <a:fillRect/>
                </a:stretch>
              </p:blipFill>
              <p:spPr>
                <a:xfrm>
                  <a:off x="6193722" y="3424805"/>
                  <a:ext cx="158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71" name="Freihand 270">
                  <a:extLst>
                    <a:ext uri="{FF2B5EF4-FFF2-40B4-BE49-F238E27FC236}">
                      <a16:creationId xmlns:a16="http://schemas.microsoft.com/office/drawing/2014/main" id="{A80163E7-5DCF-4940-9DE0-18317170F0E7}"/>
                    </a:ext>
                  </a:extLst>
                </p14:cNvPr>
                <p14:cNvContentPartPr/>
                <p14:nvPr/>
              </p14:nvContentPartPr>
              <p14:xfrm>
                <a:off x="6340962" y="3305285"/>
                <a:ext cx="83520" cy="173160"/>
              </p14:xfrm>
            </p:contentPart>
          </mc:Choice>
          <mc:Fallback>
            <p:pic>
              <p:nvPicPr>
                <p:cNvPr id="271" name="Freihand 270">
                  <a:extLst>
                    <a:ext uri="{FF2B5EF4-FFF2-40B4-BE49-F238E27FC236}">
                      <a16:creationId xmlns:a16="http://schemas.microsoft.com/office/drawing/2014/main" id="{A80163E7-5DCF-4940-9DE0-18317170F0E7}"/>
                    </a:ext>
                  </a:extLst>
                </p:cNvPr>
                <p:cNvPicPr/>
                <p:nvPr/>
              </p:nvPicPr>
              <p:blipFill>
                <a:blip r:embed="rId587"/>
                <a:stretch>
                  <a:fillRect/>
                </a:stretch>
              </p:blipFill>
              <p:spPr>
                <a:xfrm>
                  <a:off x="6336642" y="3300965"/>
                  <a:ext cx="92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72" name="Freihand 271">
                  <a:extLst>
                    <a:ext uri="{FF2B5EF4-FFF2-40B4-BE49-F238E27FC236}">
                      <a16:creationId xmlns:a16="http://schemas.microsoft.com/office/drawing/2014/main" id="{7F1B27F9-A5AD-4213-A570-61E06D11522A}"/>
                    </a:ext>
                  </a:extLst>
                </p14:cNvPr>
                <p14:cNvContentPartPr/>
                <p14:nvPr/>
              </p14:nvContentPartPr>
              <p14:xfrm>
                <a:off x="6445362" y="3394205"/>
                <a:ext cx="59040" cy="67680"/>
              </p14:xfrm>
            </p:contentPart>
          </mc:Choice>
          <mc:Fallback>
            <p:pic>
              <p:nvPicPr>
                <p:cNvPr id="272" name="Freihand 271">
                  <a:extLst>
                    <a:ext uri="{FF2B5EF4-FFF2-40B4-BE49-F238E27FC236}">
                      <a16:creationId xmlns:a16="http://schemas.microsoft.com/office/drawing/2014/main" id="{7F1B27F9-A5AD-4213-A570-61E06D11522A}"/>
                    </a:ext>
                  </a:extLst>
                </p:cNvPr>
                <p:cNvPicPr/>
                <p:nvPr/>
              </p:nvPicPr>
              <p:blipFill>
                <a:blip r:embed="rId589"/>
                <a:stretch>
                  <a:fillRect/>
                </a:stretch>
              </p:blipFill>
              <p:spPr>
                <a:xfrm>
                  <a:off x="6441042" y="3389885"/>
                  <a:ext cx="67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74" name="Freihand 273">
                  <a:extLst>
                    <a:ext uri="{FF2B5EF4-FFF2-40B4-BE49-F238E27FC236}">
                      <a16:creationId xmlns:a16="http://schemas.microsoft.com/office/drawing/2014/main" id="{521DDF2D-7D30-4A6D-8CF4-6B958D34E983}"/>
                    </a:ext>
                  </a:extLst>
                </p14:cNvPr>
                <p14:cNvContentPartPr/>
                <p14:nvPr/>
              </p14:nvContentPartPr>
              <p14:xfrm>
                <a:off x="6515922" y="3230045"/>
                <a:ext cx="172800" cy="169920"/>
              </p14:xfrm>
            </p:contentPart>
          </mc:Choice>
          <mc:Fallback>
            <p:pic>
              <p:nvPicPr>
                <p:cNvPr id="274" name="Freihand 273">
                  <a:extLst>
                    <a:ext uri="{FF2B5EF4-FFF2-40B4-BE49-F238E27FC236}">
                      <a16:creationId xmlns:a16="http://schemas.microsoft.com/office/drawing/2014/main" id="{521DDF2D-7D30-4A6D-8CF4-6B958D34E983}"/>
                    </a:ext>
                  </a:extLst>
                </p:cNvPr>
                <p:cNvPicPr/>
                <p:nvPr/>
              </p:nvPicPr>
              <p:blipFill>
                <a:blip r:embed="rId591"/>
                <a:stretch>
                  <a:fillRect/>
                </a:stretch>
              </p:blipFill>
              <p:spPr>
                <a:xfrm>
                  <a:off x="6511602" y="3225725"/>
                  <a:ext cx="181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75" name="Freihand 274">
                  <a:extLst>
                    <a:ext uri="{FF2B5EF4-FFF2-40B4-BE49-F238E27FC236}">
                      <a16:creationId xmlns:a16="http://schemas.microsoft.com/office/drawing/2014/main" id="{CC877140-9610-4373-AB13-5A2FE5221309}"/>
                    </a:ext>
                  </a:extLst>
                </p14:cNvPr>
                <p14:cNvContentPartPr/>
                <p14:nvPr/>
              </p14:nvContentPartPr>
              <p14:xfrm>
                <a:off x="6421602" y="3227165"/>
                <a:ext cx="85680" cy="23760"/>
              </p14:xfrm>
            </p:contentPart>
          </mc:Choice>
          <mc:Fallback>
            <p:pic>
              <p:nvPicPr>
                <p:cNvPr id="275" name="Freihand 274">
                  <a:extLst>
                    <a:ext uri="{FF2B5EF4-FFF2-40B4-BE49-F238E27FC236}">
                      <a16:creationId xmlns:a16="http://schemas.microsoft.com/office/drawing/2014/main" id="{CC877140-9610-4373-AB13-5A2FE5221309}"/>
                    </a:ext>
                  </a:extLst>
                </p:cNvPr>
                <p:cNvPicPr/>
                <p:nvPr/>
              </p:nvPicPr>
              <p:blipFill>
                <a:blip r:embed="rId593"/>
                <a:stretch>
                  <a:fillRect/>
                </a:stretch>
              </p:blipFill>
              <p:spPr>
                <a:xfrm>
                  <a:off x="6417282" y="3222845"/>
                  <a:ext cx="94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76" name="Freihand 275">
                  <a:extLst>
                    <a:ext uri="{FF2B5EF4-FFF2-40B4-BE49-F238E27FC236}">
                      <a16:creationId xmlns:a16="http://schemas.microsoft.com/office/drawing/2014/main" id="{49EE0972-C6EB-4703-9294-2848345EBB2D}"/>
                    </a:ext>
                  </a:extLst>
                </p14:cNvPr>
                <p14:cNvContentPartPr/>
                <p14:nvPr/>
              </p14:nvContentPartPr>
              <p14:xfrm>
                <a:off x="6763962" y="3245525"/>
                <a:ext cx="204120" cy="96480"/>
              </p14:xfrm>
            </p:contentPart>
          </mc:Choice>
          <mc:Fallback>
            <p:pic>
              <p:nvPicPr>
                <p:cNvPr id="276" name="Freihand 275">
                  <a:extLst>
                    <a:ext uri="{FF2B5EF4-FFF2-40B4-BE49-F238E27FC236}">
                      <a16:creationId xmlns:a16="http://schemas.microsoft.com/office/drawing/2014/main" id="{49EE0972-C6EB-4703-9294-2848345EBB2D}"/>
                    </a:ext>
                  </a:extLst>
                </p:cNvPr>
                <p:cNvPicPr/>
                <p:nvPr/>
              </p:nvPicPr>
              <p:blipFill>
                <a:blip r:embed="rId595"/>
                <a:stretch>
                  <a:fillRect/>
                </a:stretch>
              </p:blipFill>
              <p:spPr>
                <a:xfrm>
                  <a:off x="6759642" y="3241205"/>
                  <a:ext cx="212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77" name="Freihand 276">
                  <a:extLst>
                    <a:ext uri="{FF2B5EF4-FFF2-40B4-BE49-F238E27FC236}">
                      <a16:creationId xmlns:a16="http://schemas.microsoft.com/office/drawing/2014/main" id="{B6069E57-CF73-4D6A-979B-F99304EB53B0}"/>
                    </a:ext>
                  </a:extLst>
                </p14:cNvPr>
                <p14:cNvContentPartPr/>
                <p14:nvPr/>
              </p14:nvContentPartPr>
              <p14:xfrm>
                <a:off x="6948642" y="3247685"/>
                <a:ext cx="205560" cy="53280"/>
              </p14:xfrm>
            </p:contentPart>
          </mc:Choice>
          <mc:Fallback>
            <p:pic>
              <p:nvPicPr>
                <p:cNvPr id="277" name="Freihand 276">
                  <a:extLst>
                    <a:ext uri="{FF2B5EF4-FFF2-40B4-BE49-F238E27FC236}">
                      <a16:creationId xmlns:a16="http://schemas.microsoft.com/office/drawing/2014/main" id="{B6069E57-CF73-4D6A-979B-F99304EB53B0}"/>
                    </a:ext>
                  </a:extLst>
                </p:cNvPr>
                <p:cNvPicPr/>
                <p:nvPr/>
              </p:nvPicPr>
              <p:blipFill>
                <a:blip r:embed="rId597"/>
                <a:stretch>
                  <a:fillRect/>
                </a:stretch>
              </p:blipFill>
              <p:spPr>
                <a:xfrm>
                  <a:off x="6944322" y="3243365"/>
                  <a:ext cx="214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79" name="Freihand 278">
                  <a:extLst>
                    <a:ext uri="{FF2B5EF4-FFF2-40B4-BE49-F238E27FC236}">
                      <a16:creationId xmlns:a16="http://schemas.microsoft.com/office/drawing/2014/main" id="{C6269346-2FDC-4856-A619-C7D1712D6C82}"/>
                    </a:ext>
                  </a:extLst>
                </p14:cNvPr>
                <p14:cNvContentPartPr/>
                <p14:nvPr/>
              </p14:nvContentPartPr>
              <p14:xfrm>
                <a:off x="7253562" y="3088565"/>
                <a:ext cx="90000" cy="169920"/>
              </p14:xfrm>
            </p:contentPart>
          </mc:Choice>
          <mc:Fallback>
            <p:pic>
              <p:nvPicPr>
                <p:cNvPr id="279" name="Freihand 278">
                  <a:extLst>
                    <a:ext uri="{FF2B5EF4-FFF2-40B4-BE49-F238E27FC236}">
                      <a16:creationId xmlns:a16="http://schemas.microsoft.com/office/drawing/2014/main" id="{C6269346-2FDC-4856-A619-C7D1712D6C82}"/>
                    </a:ext>
                  </a:extLst>
                </p:cNvPr>
                <p:cNvPicPr/>
                <p:nvPr/>
              </p:nvPicPr>
              <p:blipFill>
                <a:blip r:embed="rId599"/>
                <a:stretch>
                  <a:fillRect/>
                </a:stretch>
              </p:blipFill>
              <p:spPr>
                <a:xfrm>
                  <a:off x="7249242" y="3084245"/>
                  <a:ext cx="98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80" name="Freihand 279">
                  <a:extLst>
                    <a:ext uri="{FF2B5EF4-FFF2-40B4-BE49-F238E27FC236}">
                      <a16:creationId xmlns:a16="http://schemas.microsoft.com/office/drawing/2014/main" id="{4DC3E10F-7B73-4415-B1BE-EB195075EACD}"/>
                    </a:ext>
                  </a:extLst>
                </p14:cNvPr>
                <p14:cNvContentPartPr/>
                <p14:nvPr/>
              </p14:nvContentPartPr>
              <p14:xfrm>
                <a:off x="7385682" y="3133205"/>
                <a:ext cx="127080" cy="73080"/>
              </p14:xfrm>
            </p:contentPart>
          </mc:Choice>
          <mc:Fallback>
            <p:pic>
              <p:nvPicPr>
                <p:cNvPr id="280" name="Freihand 279">
                  <a:extLst>
                    <a:ext uri="{FF2B5EF4-FFF2-40B4-BE49-F238E27FC236}">
                      <a16:creationId xmlns:a16="http://schemas.microsoft.com/office/drawing/2014/main" id="{4DC3E10F-7B73-4415-B1BE-EB195075EACD}"/>
                    </a:ext>
                  </a:extLst>
                </p:cNvPr>
                <p:cNvPicPr/>
                <p:nvPr/>
              </p:nvPicPr>
              <p:blipFill>
                <a:blip r:embed="rId601"/>
                <a:stretch>
                  <a:fillRect/>
                </a:stretch>
              </p:blipFill>
              <p:spPr>
                <a:xfrm>
                  <a:off x="7381362" y="3128885"/>
                  <a:ext cx="135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81" name="Freihand 280">
                  <a:extLst>
                    <a:ext uri="{FF2B5EF4-FFF2-40B4-BE49-F238E27FC236}">
                      <a16:creationId xmlns:a16="http://schemas.microsoft.com/office/drawing/2014/main" id="{2A1AFBB1-BC29-4D61-A268-CB8E3E41E53B}"/>
                    </a:ext>
                  </a:extLst>
                </p14:cNvPr>
                <p14:cNvContentPartPr/>
                <p14:nvPr/>
              </p14:nvContentPartPr>
              <p14:xfrm>
                <a:off x="7510602" y="3048605"/>
                <a:ext cx="7200" cy="27720"/>
              </p14:xfrm>
            </p:contentPart>
          </mc:Choice>
          <mc:Fallback>
            <p:pic>
              <p:nvPicPr>
                <p:cNvPr id="281" name="Freihand 280">
                  <a:extLst>
                    <a:ext uri="{FF2B5EF4-FFF2-40B4-BE49-F238E27FC236}">
                      <a16:creationId xmlns:a16="http://schemas.microsoft.com/office/drawing/2014/main" id="{2A1AFBB1-BC29-4D61-A268-CB8E3E41E53B}"/>
                    </a:ext>
                  </a:extLst>
                </p:cNvPr>
                <p:cNvPicPr/>
                <p:nvPr/>
              </p:nvPicPr>
              <p:blipFill>
                <a:blip r:embed="rId603"/>
                <a:stretch>
                  <a:fillRect/>
                </a:stretch>
              </p:blipFill>
              <p:spPr>
                <a:xfrm>
                  <a:off x="7506282" y="3044285"/>
                  <a:ext cx="15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82" name="Freihand 281">
                  <a:extLst>
                    <a:ext uri="{FF2B5EF4-FFF2-40B4-BE49-F238E27FC236}">
                      <a16:creationId xmlns:a16="http://schemas.microsoft.com/office/drawing/2014/main" id="{96FD4BF9-2A87-417B-92A1-F517F0D030AA}"/>
                    </a:ext>
                  </a:extLst>
                </p14:cNvPr>
                <p14:cNvContentPartPr/>
                <p14:nvPr/>
              </p14:nvContentPartPr>
              <p14:xfrm>
                <a:off x="7558842" y="3020165"/>
                <a:ext cx="159120" cy="141120"/>
              </p14:xfrm>
            </p:contentPart>
          </mc:Choice>
          <mc:Fallback>
            <p:pic>
              <p:nvPicPr>
                <p:cNvPr id="282" name="Freihand 281">
                  <a:extLst>
                    <a:ext uri="{FF2B5EF4-FFF2-40B4-BE49-F238E27FC236}">
                      <a16:creationId xmlns:a16="http://schemas.microsoft.com/office/drawing/2014/main" id="{96FD4BF9-2A87-417B-92A1-F517F0D030AA}"/>
                    </a:ext>
                  </a:extLst>
                </p:cNvPr>
                <p:cNvPicPr/>
                <p:nvPr/>
              </p:nvPicPr>
              <p:blipFill>
                <a:blip r:embed="rId605"/>
                <a:stretch>
                  <a:fillRect/>
                </a:stretch>
              </p:blipFill>
              <p:spPr>
                <a:xfrm>
                  <a:off x="7554522" y="3015845"/>
                  <a:ext cx="167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83" name="Freihand 282">
                  <a:extLst>
                    <a:ext uri="{FF2B5EF4-FFF2-40B4-BE49-F238E27FC236}">
                      <a16:creationId xmlns:a16="http://schemas.microsoft.com/office/drawing/2014/main" id="{485E2ADD-62F8-4435-B409-3493072D0F9F}"/>
                    </a:ext>
                  </a:extLst>
                </p14:cNvPr>
                <p14:cNvContentPartPr/>
                <p14:nvPr/>
              </p14:nvContentPartPr>
              <p14:xfrm>
                <a:off x="7917762" y="2990285"/>
                <a:ext cx="37800" cy="110160"/>
              </p14:xfrm>
            </p:contentPart>
          </mc:Choice>
          <mc:Fallback>
            <p:pic>
              <p:nvPicPr>
                <p:cNvPr id="283" name="Freihand 282">
                  <a:extLst>
                    <a:ext uri="{FF2B5EF4-FFF2-40B4-BE49-F238E27FC236}">
                      <a16:creationId xmlns:a16="http://schemas.microsoft.com/office/drawing/2014/main" id="{485E2ADD-62F8-4435-B409-3493072D0F9F}"/>
                    </a:ext>
                  </a:extLst>
                </p:cNvPr>
                <p:cNvPicPr/>
                <p:nvPr/>
              </p:nvPicPr>
              <p:blipFill>
                <a:blip r:embed="rId607"/>
                <a:stretch>
                  <a:fillRect/>
                </a:stretch>
              </p:blipFill>
              <p:spPr>
                <a:xfrm>
                  <a:off x="7913442" y="2985965"/>
                  <a:ext cx="46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84" name="Freihand 283">
                  <a:extLst>
                    <a:ext uri="{FF2B5EF4-FFF2-40B4-BE49-F238E27FC236}">
                      <a16:creationId xmlns:a16="http://schemas.microsoft.com/office/drawing/2014/main" id="{DB46C6A8-41EC-43C3-9C63-78B15952EE68}"/>
                    </a:ext>
                  </a:extLst>
                </p14:cNvPr>
                <p14:cNvContentPartPr/>
                <p14:nvPr/>
              </p14:nvContentPartPr>
              <p14:xfrm>
                <a:off x="7834962" y="3029525"/>
                <a:ext cx="160920" cy="97560"/>
              </p14:xfrm>
            </p:contentPart>
          </mc:Choice>
          <mc:Fallback>
            <p:pic>
              <p:nvPicPr>
                <p:cNvPr id="284" name="Freihand 283">
                  <a:extLst>
                    <a:ext uri="{FF2B5EF4-FFF2-40B4-BE49-F238E27FC236}">
                      <a16:creationId xmlns:a16="http://schemas.microsoft.com/office/drawing/2014/main" id="{DB46C6A8-41EC-43C3-9C63-78B15952EE68}"/>
                    </a:ext>
                  </a:extLst>
                </p:cNvPr>
                <p:cNvPicPr/>
                <p:nvPr/>
              </p:nvPicPr>
              <p:blipFill>
                <a:blip r:embed="rId609"/>
                <a:stretch>
                  <a:fillRect/>
                </a:stretch>
              </p:blipFill>
              <p:spPr>
                <a:xfrm>
                  <a:off x="7830642" y="3025205"/>
                  <a:ext cx="169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85" name="Freihand 284">
                  <a:extLst>
                    <a:ext uri="{FF2B5EF4-FFF2-40B4-BE49-F238E27FC236}">
                      <a16:creationId xmlns:a16="http://schemas.microsoft.com/office/drawing/2014/main" id="{9D087D94-B34E-4092-A5A7-1B7A2D64BDD6}"/>
                    </a:ext>
                  </a:extLst>
                </p14:cNvPr>
                <p14:cNvContentPartPr/>
                <p14:nvPr/>
              </p14:nvContentPartPr>
              <p14:xfrm>
                <a:off x="7837842" y="2958605"/>
                <a:ext cx="249480" cy="88200"/>
              </p14:xfrm>
            </p:contentPart>
          </mc:Choice>
          <mc:Fallback>
            <p:pic>
              <p:nvPicPr>
                <p:cNvPr id="285" name="Freihand 284">
                  <a:extLst>
                    <a:ext uri="{FF2B5EF4-FFF2-40B4-BE49-F238E27FC236}">
                      <a16:creationId xmlns:a16="http://schemas.microsoft.com/office/drawing/2014/main" id="{9D087D94-B34E-4092-A5A7-1B7A2D64BDD6}"/>
                    </a:ext>
                  </a:extLst>
                </p:cNvPr>
                <p:cNvPicPr/>
                <p:nvPr/>
              </p:nvPicPr>
              <p:blipFill>
                <a:blip r:embed="rId611"/>
                <a:stretch>
                  <a:fillRect/>
                </a:stretch>
              </p:blipFill>
              <p:spPr>
                <a:xfrm>
                  <a:off x="7833522" y="2954285"/>
                  <a:ext cx="258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86" name="Freihand 285">
                  <a:extLst>
                    <a:ext uri="{FF2B5EF4-FFF2-40B4-BE49-F238E27FC236}">
                      <a16:creationId xmlns:a16="http://schemas.microsoft.com/office/drawing/2014/main" id="{DA4A2609-3A09-4FC4-B758-ABCBEE0C7C45}"/>
                    </a:ext>
                  </a:extLst>
                </p14:cNvPr>
                <p14:cNvContentPartPr/>
                <p14:nvPr/>
              </p14:nvContentPartPr>
              <p14:xfrm>
                <a:off x="8125842" y="2928005"/>
                <a:ext cx="87120" cy="181440"/>
              </p14:xfrm>
            </p:contentPart>
          </mc:Choice>
          <mc:Fallback>
            <p:pic>
              <p:nvPicPr>
                <p:cNvPr id="286" name="Freihand 285">
                  <a:extLst>
                    <a:ext uri="{FF2B5EF4-FFF2-40B4-BE49-F238E27FC236}">
                      <a16:creationId xmlns:a16="http://schemas.microsoft.com/office/drawing/2014/main" id="{DA4A2609-3A09-4FC4-B758-ABCBEE0C7C45}"/>
                    </a:ext>
                  </a:extLst>
                </p:cNvPr>
                <p:cNvPicPr/>
                <p:nvPr/>
              </p:nvPicPr>
              <p:blipFill>
                <a:blip r:embed="rId613"/>
                <a:stretch>
                  <a:fillRect/>
                </a:stretch>
              </p:blipFill>
              <p:spPr>
                <a:xfrm>
                  <a:off x="8121522" y="2923685"/>
                  <a:ext cx="95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87" name="Freihand 286">
                  <a:extLst>
                    <a:ext uri="{FF2B5EF4-FFF2-40B4-BE49-F238E27FC236}">
                      <a16:creationId xmlns:a16="http://schemas.microsoft.com/office/drawing/2014/main" id="{1F283228-7EA3-4765-8391-9422DC3A2BA8}"/>
                    </a:ext>
                  </a:extLst>
                </p14:cNvPr>
                <p14:cNvContentPartPr/>
                <p14:nvPr/>
              </p14:nvContentPartPr>
              <p14:xfrm>
                <a:off x="8239242" y="2826845"/>
                <a:ext cx="217800" cy="143640"/>
              </p14:xfrm>
            </p:contentPart>
          </mc:Choice>
          <mc:Fallback>
            <p:pic>
              <p:nvPicPr>
                <p:cNvPr id="287" name="Freihand 286">
                  <a:extLst>
                    <a:ext uri="{FF2B5EF4-FFF2-40B4-BE49-F238E27FC236}">
                      <a16:creationId xmlns:a16="http://schemas.microsoft.com/office/drawing/2014/main" id="{1F283228-7EA3-4765-8391-9422DC3A2BA8}"/>
                    </a:ext>
                  </a:extLst>
                </p:cNvPr>
                <p:cNvPicPr/>
                <p:nvPr/>
              </p:nvPicPr>
              <p:blipFill>
                <a:blip r:embed="rId615"/>
                <a:stretch>
                  <a:fillRect/>
                </a:stretch>
              </p:blipFill>
              <p:spPr>
                <a:xfrm>
                  <a:off x="8234922" y="2822525"/>
                  <a:ext cx="226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88" name="Freihand 287">
                  <a:extLst>
                    <a:ext uri="{FF2B5EF4-FFF2-40B4-BE49-F238E27FC236}">
                      <a16:creationId xmlns:a16="http://schemas.microsoft.com/office/drawing/2014/main" id="{680E9929-E673-4E40-981F-3FE8B67020EF}"/>
                    </a:ext>
                  </a:extLst>
                </p14:cNvPr>
                <p14:cNvContentPartPr/>
                <p14:nvPr/>
              </p14:nvContentPartPr>
              <p14:xfrm>
                <a:off x="8414562" y="2848445"/>
                <a:ext cx="88920" cy="100440"/>
              </p14:xfrm>
            </p:contentPart>
          </mc:Choice>
          <mc:Fallback>
            <p:pic>
              <p:nvPicPr>
                <p:cNvPr id="288" name="Freihand 287">
                  <a:extLst>
                    <a:ext uri="{FF2B5EF4-FFF2-40B4-BE49-F238E27FC236}">
                      <a16:creationId xmlns:a16="http://schemas.microsoft.com/office/drawing/2014/main" id="{680E9929-E673-4E40-981F-3FE8B67020EF}"/>
                    </a:ext>
                  </a:extLst>
                </p:cNvPr>
                <p:cNvPicPr/>
                <p:nvPr/>
              </p:nvPicPr>
              <p:blipFill>
                <a:blip r:embed="rId617"/>
                <a:stretch>
                  <a:fillRect/>
                </a:stretch>
              </p:blipFill>
              <p:spPr>
                <a:xfrm>
                  <a:off x="8410242" y="2844125"/>
                  <a:ext cx="97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90" name="Freihand 289">
                  <a:extLst>
                    <a:ext uri="{FF2B5EF4-FFF2-40B4-BE49-F238E27FC236}">
                      <a16:creationId xmlns:a16="http://schemas.microsoft.com/office/drawing/2014/main" id="{F0E78137-0285-438C-A1A1-1007EAD487F2}"/>
                    </a:ext>
                  </a:extLst>
                </p14:cNvPr>
                <p14:cNvContentPartPr/>
                <p14:nvPr/>
              </p14:nvContentPartPr>
              <p14:xfrm>
                <a:off x="6359682" y="3613445"/>
                <a:ext cx="237240" cy="67320"/>
              </p14:xfrm>
            </p:contentPart>
          </mc:Choice>
          <mc:Fallback>
            <p:pic>
              <p:nvPicPr>
                <p:cNvPr id="290" name="Freihand 289">
                  <a:extLst>
                    <a:ext uri="{FF2B5EF4-FFF2-40B4-BE49-F238E27FC236}">
                      <a16:creationId xmlns:a16="http://schemas.microsoft.com/office/drawing/2014/main" id="{F0E78137-0285-438C-A1A1-1007EAD487F2}"/>
                    </a:ext>
                  </a:extLst>
                </p:cNvPr>
                <p:cNvPicPr/>
                <p:nvPr/>
              </p:nvPicPr>
              <p:blipFill>
                <a:blip r:embed="rId619"/>
                <a:stretch>
                  <a:fillRect/>
                </a:stretch>
              </p:blipFill>
              <p:spPr>
                <a:xfrm>
                  <a:off x="6355362" y="3609125"/>
                  <a:ext cx="245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91" name="Freihand 290">
                  <a:extLst>
                    <a:ext uri="{FF2B5EF4-FFF2-40B4-BE49-F238E27FC236}">
                      <a16:creationId xmlns:a16="http://schemas.microsoft.com/office/drawing/2014/main" id="{314F53F8-EE2D-42FA-8121-9522126FCE2C}"/>
                    </a:ext>
                  </a:extLst>
                </p14:cNvPr>
                <p14:cNvContentPartPr/>
                <p14:nvPr/>
              </p14:nvContentPartPr>
              <p14:xfrm>
                <a:off x="6723282" y="3500045"/>
                <a:ext cx="276120" cy="110880"/>
              </p14:xfrm>
            </p:contentPart>
          </mc:Choice>
          <mc:Fallback>
            <p:pic>
              <p:nvPicPr>
                <p:cNvPr id="291" name="Freihand 290">
                  <a:extLst>
                    <a:ext uri="{FF2B5EF4-FFF2-40B4-BE49-F238E27FC236}">
                      <a16:creationId xmlns:a16="http://schemas.microsoft.com/office/drawing/2014/main" id="{314F53F8-EE2D-42FA-8121-9522126FCE2C}"/>
                    </a:ext>
                  </a:extLst>
                </p:cNvPr>
                <p:cNvPicPr/>
                <p:nvPr/>
              </p:nvPicPr>
              <p:blipFill>
                <a:blip r:embed="rId621"/>
                <a:stretch>
                  <a:fillRect/>
                </a:stretch>
              </p:blipFill>
              <p:spPr>
                <a:xfrm>
                  <a:off x="6718962" y="3495725"/>
                  <a:ext cx="284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92" name="Freihand 291">
                  <a:extLst>
                    <a:ext uri="{FF2B5EF4-FFF2-40B4-BE49-F238E27FC236}">
                      <a16:creationId xmlns:a16="http://schemas.microsoft.com/office/drawing/2014/main" id="{53F4CE6F-F4C6-4885-8D5E-C46D289D8D2E}"/>
                    </a:ext>
                  </a:extLst>
                </p14:cNvPr>
                <p14:cNvContentPartPr/>
                <p14:nvPr/>
              </p14:nvContentPartPr>
              <p14:xfrm>
                <a:off x="7145562" y="3413645"/>
                <a:ext cx="281880" cy="275400"/>
              </p14:xfrm>
            </p:contentPart>
          </mc:Choice>
          <mc:Fallback>
            <p:pic>
              <p:nvPicPr>
                <p:cNvPr id="292" name="Freihand 291">
                  <a:extLst>
                    <a:ext uri="{FF2B5EF4-FFF2-40B4-BE49-F238E27FC236}">
                      <a16:creationId xmlns:a16="http://schemas.microsoft.com/office/drawing/2014/main" id="{53F4CE6F-F4C6-4885-8D5E-C46D289D8D2E}"/>
                    </a:ext>
                  </a:extLst>
                </p:cNvPr>
                <p:cNvPicPr/>
                <p:nvPr/>
              </p:nvPicPr>
              <p:blipFill>
                <a:blip r:embed="rId623"/>
                <a:stretch>
                  <a:fillRect/>
                </a:stretch>
              </p:blipFill>
              <p:spPr>
                <a:xfrm>
                  <a:off x="7141242" y="3409325"/>
                  <a:ext cx="290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93" name="Freihand 292">
                  <a:extLst>
                    <a:ext uri="{FF2B5EF4-FFF2-40B4-BE49-F238E27FC236}">
                      <a16:creationId xmlns:a16="http://schemas.microsoft.com/office/drawing/2014/main" id="{FC52D960-B08E-47D3-8848-D9E6D3B34A60}"/>
                    </a:ext>
                  </a:extLst>
                </p14:cNvPr>
                <p14:cNvContentPartPr/>
                <p14:nvPr/>
              </p14:nvContentPartPr>
              <p14:xfrm>
                <a:off x="7462002" y="3344885"/>
                <a:ext cx="135720" cy="154440"/>
              </p14:xfrm>
            </p:contentPart>
          </mc:Choice>
          <mc:Fallback>
            <p:pic>
              <p:nvPicPr>
                <p:cNvPr id="293" name="Freihand 292">
                  <a:extLst>
                    <a:ext uri="{FF2B5EF4-FFF2-40B4-BE49-F238E27FC236}">
                      <a16:creationId xmlns:a16="http://schemas.microsoft.com/office/drawing/2014/main" id="{FC52D960-B08E-47D3-8848-D9E6D3B34A60}"/>
                    </a:ext>
                  </a:extLst>
                </p:cNvPr>
                <p:cNvPicPr/>
                <p:nvPr/>
              </p:nvPicPr>
              <p:blipFill>
                <a:blip r:embed="rId625"/>
                <a:stretch>
                  <a:fillRect/>
                </a:stretch>
              </p:blipFill>
              <p:spPr>
                <a:xfrm>
                  <a:off x="7457682" y="3340565"/>
                  <a:ext cx="144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94" name="Freihand 293">
                  <a:extLst>
                    <a:ext uri="{FF2B5EF4-FFF2-40B4-BE49-F238E27FC236}">
                      <a16:creationId xmlns:a16="http://schemas.microsoft.com/office/drawing/2014/main" id="{76EA260B-AC75-4F54-AA60-5436550F9639}"/>
                    </a:ext>
                  </a:extLst>
                </p14:cNvPr>
                <p14:cNvContentPartPr/>
                <p14:nvPr/>
              </p14:nvContentPartPr>
              <p14:xfrm>
                <a:off x="7681962" y="3354605"/>
                <a:ext cx="215640" cy="109800"/>
              </p14:xfrm>
            </p:contentPart>
          </mc:Choice>
          <mc:Fallback>
            <p:pic>
              <p:nvPicPr>
                <p:cNvPr id="294" name="Freihand 293">
                  <a:extLst>
                    <a:ext uri="{FF2B5EF4-FFF2-40B4-BE49-F238E27FC236}">
                      <a16:creationId xmlns:a16="http://schemas.microsoft.com/office/drawing/2014/main" id="{76EA260B-AC75-4F54-AA60-5436550F9639}"/>
                    </a:ext>
                  </a:extLst>
                </p:cNvPr>
                <p:cNvPicPr/>
                <p:nvPr/>
              </p:nvPicPr>
              <p:blipFill>
                <a:blip r:embed="rId627"/>
                <a:stretch>
                  <a:fillRect/>
                </a:stretch>
              </p:blipFill>
              <p:spPr>
                <a:xfrm>
                  <a:off x="7677642" y="3350285"/>
                  <a:ext cx="224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95" name="Freihand 294">
                  <a:extLst>
                    <a:ext uri="{FF2B5EF4-FFF2-40B4-BE49-F238E27FC236}">
                      <a16:creationId xmlns:a16="http://schemas.microsoft.com/office/drawing/2014/main" id="{13FA2150-E599-4B12-8CF9-5A17085112ED}"/>
                    </a:ext>
                  </a:extLst>
                </p14:cNvPr>
                <p14:cNvContentPartPr/>
                <p14:nvPr/>
              </p14:nvContentPartPr>
              <p14:xfrm>
                <a:off x="8040522" y="3259205"/>
                <a:ext cx="23400" cy="110880"/>
              </p14:xfrm>
            </p:contentPart>
          </mc:Choice>
          <mc:Fallback>
            <p:pic>
              <p:nvPicPr>
                <p:cNvPr id="295" name="Freihand 294">
                  <a:extLst>
                    <a:ext uri="{FF2B5EF4-FFF2-40B4-BE49-F238E27FC236}">
                      <a16:creationId xmlns:a16="http://schemas.microsoft.com/office/drawing/2014/main" id="{13FA2150-E599-4B12-8CF9-5A17085112ED}"/>
                    </a:ext>
                  </a:extLst>
                </p:cNvPr>
                <p:cNvPicPr/>
                <p:nvPr/>
              </p:nvPicPr>
              <p:blipFill>
                <a:blip r:embed="rId629"/>
                <a:stretch>
                  <a:fillRect/>
                </a:stretch>
              </p:blipFill>
              <p:spPr>
                <a:xfrm>
                  <a:off x="8036202" y="3254885"/>
                  <a:ext cx="32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96" name="Freihand 295">
                  <a:extLst>
                    <a:ext uri="{FF2B5EF4-FFF2-40B4-BE49-F238E27FC236}">
                      <a16:creationId xmlns:a16="http://schemas.microsoft.com/office/drawing/2014/main" id="{6694ECFC-2EB4-42F9-BA97-23EA84D78212}"/>
                    </a:ext>
                  </a:extLst>
                </p14:cNvPr>
                <p14:cNvContentPartPr/>
                <p14:nvPr/>
              </p14:nvContentPartPr>
              <p14:xfrm>
                <a:off x="7959162" y="3245165"/>
                <a:ext cx="150120" cy="66600"/>
              </p14:xfrm>
            </p:contentPart>
          </mc:Choice>
          <mc:Fallback>
            <p:pic>
              <p:nvPicPr>
                <p:cNvPr id="296" name="Freihand 295">
                  <a:extLst>
                    <a:ext uri="{FF2B5EF4-FFF2-40B4-BE49-F238E27FC236}">
                      <a16:creationId xmlns:a16="http://schemas.microsoft.com/office/drawing/2014/main" id="{6694ECFC-2EB4-42F9-BA97-23EA84D78212}"/>
                    </a:ext>
                  </a:extLst>
                </p:cNvPr>
                <p:cNvPicPr/>
                <p:nvPr/>
              </p:nvPicPr>
              <p:blipFill>
                <a:blip r:embed="rId631"/>
                <a:stretch>
                  <a:fillRect/>
                </a:stretch>
              </p:blipFill>
              <p:spPr>
                <a:xfrm>
                  <a:off x="7954842" y="3240845"/>
                  <a:ext cx="158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97" name="Freihand 296">
                  <a:extLst>
                    <a:ext uri="{FF2B5EF4-FFF2-40B4-BE49-F238E27FC236}">
                      <a16:creationId xmlns:a16="http://schemas.microsoft.com/office/drawing/2014/main" id="{36F1203C-5E6D-4E63-AC2C-11C765A32BDB}"/>
                    </a:ext>
                  </a:extLst>
                </p14:cNvPr>
                <p14:cNvContentPartPr/>
                <p14:nvPr/>
              </p14:nvContentPartPr>
              <p14:xfrm>
                <a:off x="8104962" y="3178205"/>
                <a:ext cx="212040" cy="163080"/>
              </p14:xfrm>
            </p:contentPart>
          </mc:Choice>
          <mc:Fallback>
            <p:pic>
              <p:nvPicPr>
                <p:cNvPr id="297" name="Freihand 296">
                  <a:extLst>
                    <a:ext uri="{FF2B5EF4-FFF2-40B4-BE49-F238E27FC236}">
                      <a16:creationId xmlns:a16="http://schemas.microsoft.com/office/drawing/2014/main" id="{36F1203C-5E6D-4E63-AC2C-11C765A32BDB}"/>
                    </a:ext>
                  </a:extLst>
                </p:cNvPr>
                <p:cNvPicPr/>
                <p:nvPr/>
              </p:nvPicPr>
              <p:blipFill>
                <a:blip r:embed="rId633"/>
                <a:stretch>
                  <a:fillRect/>
                </a:stretch>
              </p:blipFill>
              <p:spPr>
                <a:xfrm>
                  <a:off x="8100642" y="3173885"/>
                  <a:ext cx="220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98" name="Freihand 297">
                  <a:extLst>
                    <a:ext uri="{FF2B5EF4-FFF2-40B4-BE49-F238E27FC236}">
                      <a16:creationId xmlns:a16="http://schemas.microsoft.com/office/drawing/2014/main" id="{485F128B-C631-4D65-BBF7-EC965493E2A8}"/>
                    </a:ext>
                  </a:extLst>
                </p14:cNvPr>
                <p14:cNvContentPartPr/>
                <p14:nvPr/>
              </p14:nvContentPartPr>
              <p14:xfrm>
                <a:off x="8348322" y="3145445"/>
                <a:ext cx="13680" cy="160200"/>
              </p14:xfrm>
            </p:contentPart>
          </mc:Choice>
          <mc:Fallback>
            <p:pic>
              <p:nvPicPr>
                <p:cNvPr id="298" name="Freihand 297">
                  <a:extLst>
                    <a:ext uri="{FF2B5EF4-FFF2-40B4-BE49-F238E27FC236}">
                      <a16:creationId xmlns:a16="http://schemas.microsoft.com/office/drawing/2014/main" id="{485F128B-C631-4D65-BBF7-EC965493E2A8}"/>
                    </a:ext>
                  </a:extLst>
                </p:cNvPr>
                <p:cNvPicPr/>
                <p:nvPr/>
              </p:nvPicPr>
              <p:blipFill>
                <a:blip r:embed="rId635"/>
                <a:stretch>
                  <a:fillRect/>
                </a:stretch>
              </p:blipFill>
              <p:spPr>
                <a:xfrm>
                  <a:off x="8344002" y="3141125"/>
                  <a:ext cx="22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99" name="Freihand 298">
                  <a:extLst>
                    <a:ext uri="{FF2B5EF4-FFF2-40B4-BE49-F238E27FC236}">
                      <a16:creationId xmlns:a16="http://schemas.microsoft.com/office/drawing/2014/main" id="{195674A3-C79B-4A7D-A7AD-E5F2A0D919C3}"/>
                    </a:ext>
                  </a:extLst>
                </p14:cNvPr>
                <p14:cNvContentPartPr/>
                <p14:nvPr/>
              </p14:nvContentPartPr>
              <p14:xfrm>
                <a:off x="8324922" y="3234005"/>
                <a:ext cx="59760" cy="9360"/>
              </p14:xfrm>
            </p:contentPart>
          </mc:Choice>
          <mc:Fallback>
            <p:pic>
              <p:nvPicPr>
                <p:cNvPr id="299" name="Freihand 298">
                  <a:extLst>
                    <a:ext uri="{FF2B5EF4-FFF2-40B4-BE49-F238E27FC236}">
                      <a16:creationId xmlns:a16="http://schemas.microsoft.com/office/drawing/2014/main" id="{195674A3-C79B-4A7D-A7AD-E5F2A0D919C3}"/>
                    </a:ext>
                  </a:extLst>
                </p:cNvPr>
                <p:cNvPicPr/>
                <p:nvPr/>
              </p:nvPicPr>
              <p:blipFill>
                <a:blip r:embed="rId637"/>
                <a:stretch>
                  <a:fillRect/>
                </a:stretch>
              </p:blipFill>
              <p:spPr>
                <a:xfrm>
                  <a:off x="8320602" y="3229685"/>
                  <a:ext cx="68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00" name="Freihand 299">
                  <a:extLst>
                    <a:ext uri="{FF2B5EF4-FFF2-40B4-BE49-F238E27FC236}">
                      <a16:creationId xmlns:a16="http://schemas.microsoft.com/office/drawing/2014/main" id="{6A6E9C25-97D0-4070-B53F-C60538EC7FF4}"/>
                    </a:ext>
                  </a:extLst>
                </p14:cNvPr>
                <p14:cNvContentPartPr/>
                <p14:nvPr/>
              </p14:nvContentPartPr>
              <p14:xfrm>
                <a:off x="8406282" y="3176045"/>
                <a:ext cx="125280" cy="83520"/>
              </p14:xfrm>
            </p:contentPart>
          </mc:Choice>
          <mc:Fallback>
            <p:pic>
              <p:nvPicPr>
                <p:cNvPr id="300" name="Freihand 299">
                  <a:extLst>
                    <a:ext uri="{FF2B5EF4-FFF2-40B4-BE49-F238E27FC236}">
                      <a16:creationId xmlns:a16="http://schemas.microsoft.com/office/drawing/2014/main" id="{6A6E9C25-97D0-4070-B53F-C60538EC7FF4}"/>
                    </a:ext>
                  </a:extLst>
                </p:cNvPr>
                <p:cNvPicPr/>
                <p:nvPr/>
              </p:nvPicPr>
              <p:blipFill>
                <a:blip r:embed="rId639"/>
                <a:stretch>
                  <a:fillRect/>
                </a:stretch>
              </p:blipFill>
              <p:spPr>
                <a:xfrm>
                  <a:off x="8401962" y="3171725"/>
                  <a:ext cx="133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01" name="Freihand 300">
                  <a:extLst>
                    <a:ext uri="{FF2B5EF4-FFF2-40B4-BE49-F238E27FC236}">
                      <a16:creationId xmlns:a16="http://schemas.microsoft.com/office/drawing/2014/main" id="{CDF39089-9092-45AC-AC88-F90C80CB6753}"/>
                    </a:ext>
                  </a:extLst>
                </p14:cNvPr>
                <p14:cNvContentPartPr/>
                <p14:nvPr/>
              </p14:nvContentPartPr>
              <p14:xfrm>
                <a:off x="8642802" y="3222845"/>
                <a:ext cx="21960" cy="72720"/>
              </p14:xfrm>
            </p:contentPart>
          </mc:Choice>
          <mc:Fallback>
            <p:pic>
              <p:nvPicPr>
                <p:cNvPr id="301" name="Freihand 300">
                  <a:extLst>
                    <a:ext uri="{FF2B5EF4-FFF2-40B4-BE49-F238E27FC236}">
                      <a16:creationId xmlns:a16="http://schemas.microsoft.com/office/drawing/2014/main" id="{CDF39089-9092-45AC-AC88-F90C80CB6753}"/>
                    </a:ext>
                  </a:extLst>
                </p:cNvPr>
                <p:cNvPicPr/>
                <p:nvPr/>
              </p:nvPicPr>
              <p:blipFill>
                <a:blip r:embed="rId641"/>
                <a:stretch>
                  <a:fillRect/>
                </a:stretch>
              </p:blipFill>
              <p:spPr>
                <a:xfrm>
                  <a:off x="8638482" y="3218525"/>
                  <a:ext cx="30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02" name="Freihand 301">
                  <a:extLst>
                    <a:ext uri="{FF2B5EF4-FFF2-40B4-BE49-F238E27FC236}">
                      <a16:creationId xmlns:a16="http://schemas.microsoft.com/office/drawing/2014/main" id="{72B1C1E7-EC01-40D7-A327-2B3CE721F06F}"/>
                    </a:ext>
                  </a:extLst>
                </p14:cNvPr>
                <p14:cNvContentPartPr/>
                <p14:nvPr/>
              </p14:nvContentPartPr>
              <p14:xfrm>
                <a:off x="8721282" y="3119885"/>
                <a:ext cx="109440" cy="110160"/>
              </p14:xfrm>
            </p:contentPart>
          </mc:Choice>
          <mc:Fallback>
            <p:pic>
              <p:nvPicPr>
                <p:cNvPr id="302" name="Freihand 301">
                  <a:extLst>
                    <a:ext uri="{FF2B5EF4-FFF2-40B4-BE49-F238E27FC236}">
                      <a16:creationId xmlns:a16="http://schemas.microsoft.com/office/drawing/2014/main" id="{72B1C1E7-EC01-40D7-A327-2B3CE721F06F}"/>
                    </a:ext>
                  </a:extLst>
                </p:cNvPr>
                <p:cNvPicPr/>
                <p:nvPr/>
              </p:nvPicPr>
              <p:blipFill>
                <a:blip r:embed="rId643"/>
                <a:stretch>
                  <a:fillRect/>
                </a:stretch>
              </p:blipFill>
              <p:spPr>
                <a:xfrm>
                  <a:off x="8716962" y="3115565"/>
                  <a:ext cx="118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03" name="Freihand 302">
                  <a:extLst>
                    <a:ext uri="{FF2B5EF4-FFF2-40B4-BE49-F238E27FC236}">
                      <a16:creationId xmlns:a16="http://schemas.microsoft.com/office/drawing/2014/main" id="{0BC284D9-EDDC-4896-A6BC-02BD92755F06}"/>
                    </a:ext>
                  </a:extLst>
                </p14:cNvPr>
                <p14:cNvContentPartPr/>
                <p14:nvPr/>
              </p14:nvContentPartPr>
              <p14:xfrm>
                <a:off x="8872122" y="3126725"/>
                <a:ext cx="72360" cy="62280"/>
              </p14:xfrm>
            </p:contentPart>
          </mc:Choice>
          <mc:Fallback>
            <p:pic>
              <p:nvPicPr>
                <p:cNvPr id="303" name="Freihand 302">
                  <a:extLst>
                    <a:ext uri="{FF2B5EF4-FFF2-40B4-BE49-F238E27FC236}">
                      <a16:creationId xmlns:a16="http://schemas.microsoft.com/office/drawing/2014/main" id="{0BC284D9-EDDC-4896-A6BC-02BD92755F06}"/>
                    </a:ext>
                  </a:extLst>
                </p:cNvPr>
                <p:cNvPicPr/>
                <p:nvPr/>
              </p:nvPicPr>
              <p:blipFill>
                <a:blip r:embed="rId645"/>
                <a:stretch>
                  <a:fillRect/>
                </a:stretch>
              </p:blipFill>
              <p:spPr>
                <a:xfrm>
                  <a:off x="8867802" y="3122405"/>
                  <a:ext cx="81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05" name="Freihand 304">
                  <a:extLst>
                    <a:ext uri="{FF2B5EF4-FFF2-40B4-BE49-F238E27FC236}">
                      <a16:creationId xmlns:a16="http://schemas.microsoft.com/office/drawing/2014/main" id="{5A3EFEF5-4707-485C-932F-F2D91816B940}"/>
                    </a:ext>
                  </a:extLst>
                </p14:cNvPr>
                <p14:cNvContentPartPr/>
                <p14:nvPr/>
              </p14:nvContentPartPr>
              <p14:xfrm>
                <a:off x="9042402" y="3009005"/>
                <a:ext cx="207360" cy="105840"/>
              </p14:xfrm>
            </p:contentPart>
          </mc:Choice>
          <mc:Fallback>
            <p:pic>
              <p:nvPicPr>
                <p:cNvPr id="305" name="Freihand 304">
                  <a:extLst>
                    <a:ext uri="{FF2B5EF4-FFF2-40B4-BE49-F238E27FC236}">
                      <a16:creationId xmlns:a16="http://schemas.microsoft.com/office/drawing/2014/main" id="{5A3EFEF5-4707-485C-932F-F2D91816B940}"/>
                    </a:ext>
                  </a:extLst>
                </p:cNvPr>
                <p:cNvPicPr/>
                <p:nvPr/>
              </p:nvPicPr>
              <p:blipFill>
                <a:blip r:embed="rId647"/>
                <a:stretch>
                  <a:fillRect/>
                </a:stretch>
              </p:blipFill>
              <p:spPr>
                <a:xfrm>
                  <a:off x="9038082" y="3004685"/>
                  <a:ext cx="216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06" name="Freihand 305">
                  <a:extLst>
                    <a:ext uri="{FF2B5EF4-FFF2-40B4-BE49-F238E27FC236}">
                      <a16:creationId xmlns:a16="http://schemas.microsoft.com/office/drawing/2014/main" id="{9572B648-05DF-494B-9AC0-3708B0D65578}"/>
                    </a:ext>
                  </a:extLst>
                </p14:cNvPr>
                <p14:cNvContentPartPr/>
                <p14:nvPr/>
              </p14:nvContentPartPr>
              <p14:xfrm>
                <a:off x="9265242" y="2876885"/>
                <a:ext cx="109440" cy="157320"/>
              </p14:xfrm>
            </p:contentPart>
          </mc:Choice>
          <mc:Fallback>
            <p:pic>
              <p:nvPicPr>
                <p:cNvPr id="306" name="Freihand 305">
                  <a:extLst>
                    <a:ext uri="{FF2B5EF4-FFF2-40B4-BE49-F238E27FC236}">
                      <a16:creationId xmlns:a16="http://schemas.microsoft.com/office/drawing/2014/main" id="{9572B648-05DF-494B-9AC0-3708B0D65578}"/>
                    </a:ext>
                  </a:extLst>
                </p:cNvPr>
                <p:cNvPicPr/>
                <p:nvPr/>
              </p:nvPicPr>
              <p:blipFill>
                <a:blip r:embed="rId649"/>
                <a:stretch>
                  <a:fillRect/>
                </a:stretch>
              </p:blipFill>
              <p:spPr>
                <a:xfrm>
                  <a:off x="9260922" y="2872565"/>
                  <a:ext cx="118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07" name="Freihand 306">
                  <a:extLst>
                    <a:ext uri="{FF2B5EF4-FFF2-40B4-BE49-F238E27FC236}">
                      <a16:creationId xmlns:a16="http://schemas.microsoft.com/office/drawing/2014/main" id="{A4F729D7-4B75-41AA-868C-AE7E005A2B7C}"/>
                    </a:ext>
                  </a:extLst>
                </p14:cNvPr>
                <p14:cNvContentPartPr/>
                <p14:nvPr/>
              </p14:nvContentPartPr>
              <p14:xfrm>
                <a:off x="9390882" y="2800925"/>
                <a:ext cx="178200" cy="198360"/>
              </p14:xfrm>
            </p:contentPart>
          </mc:Choice>
          <mc:Fallback>
            <p:pic>
              <p:nvPicPr>
                <p:cNvPr id="307" name="Freihand 306">
                  <a:extLst>
                    <a:ext uri="{FF2B5EF4-FFF2-40B4-BE49-F238E27FC236}">
                      <a16:creationId xmlns:a16="http://schemas.microsoft.com/office/drawing/2014/main" id="{A4F729D7-4B75-41AA-868C-AE7E005A2B7C}"/>
                    </a:ext>
                  </a:extLst>
                </p:cNvPr>
                <p:cNvPicPr/>
                <p:nvPr/>
              </p:nvPicPr>
              <p:blipFill>
                <a:blip r:embed="rId651"/>
                <a:stretch>
                  <a:fillRect/>
                </a:stretch>
              </p:blipFill>
              <p:spPr>
                <a:xfrm>
                  <a:off x="9386562" y="2796605"/>
                  <a:ext cx="186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08" name="Freihand 307">
                  <a:extLst>
                    <a:ext uri="{FF2B5EF4-FFF2-40B4-BE49-F238E27FC236}">
                      <a16:creationId xmlns:a16="http://schemas.microsoft.com/office/drawing/2014/main" id="{FF318B1A-04B9-49F6-956A-473E45A6E402}"/>
                    </a:ext>
                  </a:extLst>
                </p14:cNvPr>
                <p14:cNvContentPartPr/>
                <p14:nvPr/>
              </p14:nvContentPartPr>
              <p14:xfrm>
                <a:off x="9348042" y="2814605"/>
                <a:ext cx="104040" cy="7200"/>
              </p14:xfrm>
            </p:contentPart>
          </mc:Choice>
          <mc:Fallback>
            <p:pic>
              <p:nvPicPr>
                <p:cNvPr id="308" name="Freihand 307">
                  <a:extLst>
                    <a:ext uri="{FF2B5EF4-FFF2-40B4-BE49-F238E27FC236}">
                      <a16:creationId xmlns:a16="http://schemas.microsoft.com/office/drawing/2014/main" id="{FF318B1A-04B9-49F6-956A-473E45A6E402}"/>
                    </a:ext>
                  </a:extLst>
                </p:cNvPr>
                <p:cNvPicPr/>
                <p:nvPr/>
              </p:nvPicPr>
              <p:blipFill>
                <a:blip r:embed="rId653"/>
                <a:stretch>
                  <a:fillRect/>
                </a:stretch>
              </p:blipFill>
              <p:spPr>
                <a:xfrm>
                  <a:off x="9343722" y="2810285"/>
                  <a:ext cx="112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09" name="Freihand 308">
                  <a:extLst>
                    <a:ext uri="{FF2B5EF4-FFF2-40B4-BE49-F238E27FC236}">
                      <a16:creationId xmlns:a16="http://schemas.microsoft.com/office/drawing/2014/main" id="{BAD9600A-7D5A-44F6-AD2B-9B39C08012C8}"/>
                    </a:ext>
                  </a:extLst>
                </p14:cNvPr>
                <p14:cNvContentPartPr/>
                <p14:nvPr/>
              </p14:nvContentPartPr>
              <p14:xfrm>
                <a:off x="6742722" y="3739085"/>
                <a:ext cx="280800" cy="146160"/>
              </p14:xfrm>
            </p:contentPart>
          </mc:Choice>
          <mc:Fallback>
            <p:pic>
              <p:nvPicPr>
                <p:cNvPr id="309" name="Freihand 308">
                  <a:extLst>
                    <a:ext uri="{FF2B5EF4-FFF2-40B4-BE49-F238E27FC236}">
                      <a16:creationId xmlns:a16="http://schemas.microsoft.com/office/drawing/2014/main" id="{BAD9600A-7D5A-44F6-AD2B-9B39C08012C8}"/>
                    </a:ext>
                  </a:extLst>
                </p:cNvPr>
                <p:cNvPicPr/>
                <p:nvPr/>
              </p:nvPicPr>
              <p:blipFill>
                <a:blip r:embed="rId655"/>
                <a:stretch>
                  <a:fillRect/>
                </a:stretch>
              </p:blipFill>
              <p:spPr>
                <a:xfrm>
                  <a:off x="6738402" y="3734765"/>
                  <a:ext cx="289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10" name="Freihand 309">
                  <a:extLst>
                    <a:ext uri="{FF2B5EF4-FFF2-40B4-BE49-F238E27FC236}">
                      <a16:creationId xmlns:a16="http://schemas.microsoft.com/office/drawing/2014/main" id="{16ED43FE-3DAE-4005-AE90-E074D7F1D754}"/>
                    </a:ext>
                  </a:extLst>
                </p14:cNvPr>
                <p14:cNvContentPartPr/>
                <p14:nvPr/>
              </p14:nvContentPartPr>
              <p14:xfrm>
                <a:off x="7177602" y="3658805"/>
                <a:ext cx="83880" cy="111600"/>
              </p14:xfrm>
            </p:contentPart>
          </mc:Choice>
          <mc:Fallback>
            <p:pic>
              <p:nvPicPr>
                <p:cNvPr id="310" name="Freihand 309">
                  <a:extLst>
                    <a:ext uri="{FF2B5EF4-FFF2-40B4-BE49-F238E27FC236}">
                      <a16:creationId xmlns:a16="http://schemas.microsoft.com/office/drawing/2014/main" id="{16ED43FE-3DAE-4005-AE90-E074D7F1D754}"/>
                    </a:ext>
                  </a:extLst>
                </p:cNvPr>
                <p:cNvPicPr/>
                <p:nvPr/>
              </p:nvPicPr>
              <p:blipFill>
                <a:blip r:embed="rId657"/>
                <a:stretch>
                  <a:fillRect/>
                </a:stretch>
              </p:blipFill>
              <p:spPr>
                <a:xfrm>
                  <a:off x="7173282" y="3654485"/>
                  <a:ext cx="92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11" name="Freihand 310">
                  <a:extLst>
                    <a:ext uri="{FF2B5EF4-FFF2-40B4-BE49-F238E27FC236}">
                      <a16:creationId xmlns:a16="http://schemas.microsoft.com/office/drawing/2014/main" id="{87CA2F49-02E9-46B8-A569-954F780A140F}"/>
                    </a:ext>
                  </a:extLst>
                </p14:cNvPr>
                <p14:cNvContentPartPr/>
                <p14:nvPr/>
              </p14:nvContentPartPr>
              <p14:xfrm>
                <a:off x="7286682" y="3591845"/>
                <a:ext cx="177480" cy="126360"/>
              </p14:xfrm>
            </p:contentPart>
          </mc:Choice>
          <mc:Fallback>
            <p:pic>
              <p:nvPicPr>
                <p:cNvPr id="311" name="Freihand 310">
                  <a:extLst>
                    <a:ext uri="{FF2B5EF4-FFF2-40B4-BE49-F238E27FC236}">
                      <a16:creationId xmlns:a16="http://schemas.microsoft.com/office/drawing/2014/main" id="{87CA2F49-02E9-46B8-A569-954F780A140F}"/>
                    </a:ext>
                  </a:extLst>
                </p:cNvPr>
                <p:cNvPicPr/>
                <p:nvPr/>
              </p:nvPicPr>
              <p:blipFill>
                <a:blip r:embed="rId659"/>
                <a:stretch>
                  <a:fillRect/>
                </a:stretch>
              </p:blipFill>
              <p:spPr>
                <a:xfrm>
                  <a:off x="7282362" y="3587525"/>
                  <a:ext cx="186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12" name="Freihand 311">
                  <a:extLst>
                    <a:ext uri="{FF2B5EF4-FFF2-40B4-BE49-F238E27FC236}">
                      <a16:creationId xmlns:a16="http://schemas.microsoft.com/office/drawing/2014/main" id="{8A60EEFB-BF1A-4E7C-A917-E156D66D9121}"/>
                    </a:ext>
                  </a:extLst>
                </p14:cNvPr>
                <p14:cNvContentPartPr/>
                <p14:nvPr/>
              </p14:nvContentPartPr>
              <p14:xfrm>
                <a:off x="7385322" y="3543605"/>
                <a:ext cx="135720" cy="131400"/>
              </p14:xfrm>
            </p:contentPart>
          </mc:Choice>
          <mc:Fallback>
            <p:pic>
              <p:nvPicPr>
                <p:cNvPr id="312" name="Freihand 311">
                  <a:extLst>
                    <a:ext uri="{FF2B5EF4-FFF2-40B4-BE49-F238E27FC236}">
                      <a16:creationId xmlns:a16="http://schemas.microsoft.com/office/drawing/2014/main" id="{8A60EEFB-BF1A-4E7C-A917-E156D66D9121}"/>
                    </a:ext>
                  </a:extLst>
                </p:cNvPr>
                <p:cNvPicPr/>
                <p:nvPr/>
              </p:nvPicPr>
              <p:blipFill>
                <a:blip r:embed="rId661"/>
                <a:stretch>
                  <a:fillRect/>
                </a:stretch>
              </p:blipFill>
              <p:spPr>
                <a:xfrm>
                  <a:off x="7381002" y="3539285"/>
                  <a:ext cx="144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13" name="Freihand 312">
                  <a:extLst>
                    <a:ext uri="{FF2B5EF4-FFF2-40B4-BE49-F238E27FC236}">
                      <a16:creationId xmlns:a16="http://schemas.microsoft.com/office/drawing/2014/main" id="{36C12526-BC0D-49A9-90FF-479748094F79}"/>
                    </a:ext>
                  </a:extLst>
                </p14:cNvPr>
                <p14:cNvContentPartPr/>
                <p14:nvPr/>
              </p14:nvContentPartPr>
              <p14:xfrm>
                <a:off x="7562802" y="3561965"/>
                <a:ext cx="69120" cy="198000"/>
              </p14:xfrm>
            </p:contentPart>
          </mc:Choice>
          <mc:Fallback>
            <p:pic>
              <p:nvPicPr>
                <p:cNvPr id="313" name="Freihand 312">
                  <a:extLst>
                    <a:ext uri="{FF2B5EF4-FFF2-40B4-BE49-F238E27FC236}">
                      <a16:creationId xmlns:a16="http://schemas.microsoft.com/office/drawing/2014/main" id="{36C12526-BC0D-49A9-90FF-479748094F79}"/>
                    </a:ext>
                  </a:extLst>
                </p:cNvPr>
                <p:cNvPicPr/>
                <p:nvPr/>
              </p:nvPicPr>
              <p:blipFill>
                <a:blip r:embed="rId663"/>
                <a:stretch>
                  <a:fillRect/>
                </a:stretch>
              </p:blipFill>
              <p:spPr>
                <a:xfrm>
                  <a:off x="7558482" y="3557645"/>
                  <a:ext cx="77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14" name="Freihand 313">
                  <a:extLst>
                    <a:ext uri="{FF2B5EF4-FFF2-40B4-BE49-F238E27FC236}">
                      <a16:creationId xmlns:a16="http://schemas.microsoft.com/office/drawing/2014/main" id="{071B1B1F-C55D-48FC-94B4-D57D425801FF}"/>
                    </a:ext>
                  </a:extLst>
                </p14:cNvPr>
                <p14:cNvContentPartPr/>
                <p14:nvPr/>
              </p14:nvContentPartPr>
              <p14:xfrm>
                <a:off x="7652442" y="3513725"/>
                <a:ext cx="156600" cy="136080"/>
              </p14:xfrm>
            </p:contentPart>
          </mc:Choice>
          <mc:Fallback>
            <p:pic>
              <p:nvPicPr>
                <p:cNvPr id="314" name="Freihand 313">
                  <a:extLst>
                    <a:ext uri="{FF2B5EF4-FFF2-40B4-BE49-F238E27FC236}">
                      <a16:creationId xmlns:a16="http://schemas.microsoft.com/office/drawing/2014/main" id="{071B1B1F-C55D-48FC-94B4-D57D425801FF}"/>
                    </a:ext>
                  </a:extLst>
                </p:cNvPr>
                <p:cNvPicPr/>
                <p:nvPr/>
              </p:nvPicPr>
              <p:blipFill>
                <a:blip r:embed="rId665"/>
                <a:stretch>
                  <a:fillRect/>
                </a:stretch>
              </p:blipFill>
              <p:spPr>
                <a:xfrm>
                  <a:off x="7648122" y="3509405"/>
                  <a:ext cx="165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15" name="Freihand 314">
                  <a:extLst>
                    <a:ext uri="{FF2B5EF4-FFF2-40B4-BE49-F238E27FC236}">
                      <a16:creationId xmlns:a16="http://schemas.microsoft.com/office/drawing/2014/main" id="{249D8722-B0FB-4261-9C69-6DFFE4B67BC1}"/>
                    </a:ext>
                  </a:extLst>
                </p14:cNvPr>
                <p14:cNvContentPartPr/>
                <p14:nvPr/>
              </p14:nvContentPartPr>
              <p14:xfrm>
                <a:off x="7966002" y="3484925"/>
                <a:ext cx="149400" cy="139680"/>
              </p14:xfrm>
            </p:contentPart>
          </mc:Choice>
          <mc:Fallback>
            <p:pic>
              <p:nvPicPr>
                <p:cNvPr id="315" name="Freihand 314">
                  <a:extLst>
                    <a:ext uri="{FF2B5EF4-FFF2-40B4-BE49-F238E27FC236}">
                      <a16:creationId xmlns:a16="http://schemas.microsoft.com/office/drawing/2014/main" id="{249D8722-B0FB-4261-9C69-6DFFE4B67BC1}"/>
                    </a:ext>
                  </a:extLst>
                </p:cNvPr>
                <p:cNvPicPr/>
                <p:nvPr/>
              </p:nvPicPr>
              <p:blipFill>
                <a:blip r:embed="rId667"/>
                <a:stretch>
                  <a:fillRect/>
                </a:stretch>
              </p:blipFill>
              <p:spPr>
                <a:xfrm>
                  <a:off x="7961682" y="3480605"/>
                  <a:ext cx="158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16" name="Freihand 315">
                  <a:extLst>
                    <a:ext uri="{FF2B5EF4-FFF2-40B4-BE49-F238E27FC236}">
                      <a16:creationId xmlns:a16="http://schemas.microsoft.com/office/drawing/2014/main" id="{2567679F-B408-46A4-B8E9-0F31AB18396D}"/>
                    </a:ext>
                  </a:extLst>
                </p14:cNvPr>
                <p14:cNvContentPartPr/>
                <p14:nvPr/>
              </p14:nvContentPartPr>
              <p14:xfrm>
                <a:off x="8112882" y="3432725"/>
                <a:ext cx="91800" cy="153000"/>
              </p14:xfrm>
            </p:contentPart>
          </mc:Choice>
          <mc:Fallback>
            <p:pic>
              <p:nvPicPr>
                <p:cNvPr id="316" name="Freihand 315">
                  <a:extLst>
                    <a:ext uri="{FF2B5EF4-FFF2-40B4-BE49-F238E27FC236}">
                      <a16:creationId xmlns:a16="http://schemas.microsoft.com/office/drawing/2014/main" id="{2567679F-B408-46A4-B8E9-0F31AB18396D}"/>
                    </a:ext>
                  </a:extLst>
                </p:cNvPr>
                <p:cNvPicPr/>
                <p:nvPr/>
              </p:nvPicPr>
              <p:blipFill>
                <a:blip r:embed="rId669"/>
                <a:stretch>
                  <a:fillRect/>
                </a:stretch>
              </p:blipFill>
              <p:spPr>
                <a:xfrm>
                  <a:off x="8108562" y="3428405"/>
                  <a:ext cx="100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17" name="Freihand 316">
                  <a:extLst>
                    <a:ext uri="{FF2B5EF4-FFF2-40B4-BE49-F238E27FC236}">
                      <a16:creationId xmlns:a16="http://schemas.microsoft.com/office/drawing/2014/main" id="{9EB915E7-7CC0-4278-BB8E-665B06266B12}"/>
                    </a:ext>
                  </a:extLst>
                </p14:cNvPr>
                <p14:cNvContentPartPr/>
                <p14:nvPr/>
              </p14:nvContentPartPr>
              <p14:xfrm>
                <a:off x="8224842" y="3480245"/>
                <a:ext cx="176760" cy="74880"/>
              </p14:xfrm>
            </p:contentPart>
          </mc:Choice>
          <mc:Fallback>
            <p:pic>
              <p:nvPicPr>
                <p:cNvPr id="317" name="Freihand 316">
                  <a:extLst>
                    <a:ext uri="{FF2B5EF4-FFF2-40B4-BE49-F238E27FC236}">
                      <a16:creationId xmlns:a16="http://schemas.microsoft.com/office/drawing/2014/main" id="{9EB915E7-7CC0-4278-BB8E-665B06266B12}"/>
                    </a:ext>
                  </a:extLst>
                </p:cNvPr>
                <p:cNvPicPr/>
                <p:nvPr/>
              </p:nvPicPr>
              <p:blipFill>
                <a:blip r:embed="rId671"/>
                <a:stretch>
                  <a:fillRect/>
                </a:stretch>
              </p:blipFill>
              <p:spPr>
                <a:xfrm>
                  <a:off x="8220522" y="3475925"/>
                  <a:ext cx="185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18" name="Freihand 317">
                  <a:extLst>
                    <a:ext uri="{FF2B5EF4-FFF2-40B4-BE49-F238E27FC236}">
                      <a16:creationId xmlns:a16="http://schemas.microsoft.com/office/drawing/2014/main" id="{064CF424-7875-4FCD-AD62-E6AB3F2B8D13}"/>
                    </a:ext>
                  </a:extLst>
                </p14:cNvPr>
                <p14:cNvContentPartPr/>
                <p14:nvPr/>
              </p14:nvContentPartPr>
              <p14:xfrm>
                <a:off x="8495922" y="3409325"/>
                <a:ext cx="66240" cy="199800"/>
              </p14:xfrm>
            </p:contentPart>
          </mc:Choice>
          <mc:Fallback>
            <p:pic>
              <p:nvPicPr>
                <p:cNvPr id="318" name="Freihand 317">
                  <a:extLst>
                    <a:ext uri="{FF2B5EF4-FFF2-40B4-BE49-F238E27FC236}">
                      <a16:creationId xmlns:a16="http://schemas.microsoft.com/office/drawing/2014/main" id="{064CF424-7875-4FCD-AD62-E6AB3F2B8D13}"/>
                    </a:ext>
                  </a:extLst>
                </p:cNvPr>
                <p:cNvPicPr/>
                <p:nvPr/>
              </p:nvPicPr>
              <p:blipFill>
                <a:blip r:embed="rId673"/>
                <a:stretch>
                  <a:fillRect/>
                </a:stretch>
              </p:blipFill>
              <p:spPr>
                <a:xfrm>
                  <a:off x="8491602" y="3405005"/>
                  <a:ext cx="74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19" name="Freihand 318">
                  <a:extLst>
                    <a:ext uri="{FF2B5EF4-FFF2-40B4-BE49-F238E27FC236}">
                      <a16:creationId xmlns:a16="http://schemas.microsoft.com/office/drawing/2014/main" id="{F807565D-C7EB-4C1F-826F-046DC0EBC40A}"/>
                    </a:ext>
                  </a:extLst>
                </p14:cNvPr>
                <p14:cNvContentPartPr/>
                <p14:nvPr/>
              </p14:nvContentPartPr>
              <p14:xfrm>
                <a:off x="8583402" y="3442805"/>
                <a:ext cx="110160" cy="64080"/>
              </p14:xfrm>
            </p:contentPart>
          </mc:Choice>
          <mc:Fallback>
            <p:pic>
              <p:nvPicPr>
                <p:cNvPr id="319" name="Freihand 318">
                  <a:extLst>
                    <a:ext uri="{FF2B5EF4-FFF2-40B4-BE49-F238E27FC236}">
                      <a16:creationId xmlns:a16="http://schemas.microsoft.com/office/drawing/2014/main" id="{F807565D-C7EB-4C1F-826F-046DC0EBC40A}"/>
                    </a:ext>
                  </a:extLst>
                </p:cNvPr>
                <p:cNvPicPr/>
                <p:nvPr/>
              </p:nvPicPr>
              <p:blipFill>
                <a:blip r:embed="rId675"/>
                <a:stretch>
                  <a:fillRect/>
                </a:stretch>
              </p:blipFill>
              <p:spPr>
                <a:xfrm>
                  <a:off x="8579082" y="3438485"/>
                  <a:ext cx="118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20" name="Freihand 319">
                  <a:extLst>
                    <a:ext uri="{FF2B5EF4-FFF2-40B4-BE49-F238E27FC236}">
                      <a16:creationId xmlns:a16="http://schemas.microsoft.com/office/drawing/2014/main" id="{E595ABDE-D948-4E79-8B2B-FA5BC51338A2}"/>
                    </a:ext>
                  </a:extLst>
                </p14:cNvPr>
                <p14:cNvContentPartPr/>
                <p14:nvPr/>
              </p14:nvContentPartPr>
              <p14:xfrm>
                <a:off x="8697522" y="3355325"/>
                <a:ext cx="71640" cy="110520"/>
              </p14:xfrm>
            </p:contentPart>
          </mc:Choice>
          <mc:Fallback>
            <p:pic>
              <p:nvPicPr>
                <p:cNvPr id="320" name="Freihand 319">
                  <a:extLst>
                    <a:ext uri="{FF2B5EF4-FFF2-40B4-BE49-F238E27FC236}">
                      <a16:creationId xmlns:a16="http://schemas.microsoft.com/office/drawing/2014/main" id="{E595ABDE-D948-4E79-8B2B-FA5BC51338A2}"/>
                    </a:ext>
                  </a:extLst>
                </p:cNvPr>
                <p:cNvPicPr/>
                <p:nvPr/>
              </p:nvPicPr>
              <p:blipFill>
                <a:blip r:embed="rId677"/>
                <a:stretch>
                  <a:fillRect/>
                </a:stretch>
              </p:blipFill>
              <p:spPr>
                <a:xfrm>
                  <a:off x="8693202" y="3351005"/>
                  <a:ext cx="80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21" name="Freihand 320">
                  <a:extLst>
                    <a:ext uri="{FF2B5EF4-FFF2-40B4-BE49-F238E27FC236}">
                      <a16:creationId xmlns:a16="http://schemas.microsoft.com/office/drawing/2014/main" id="{E065ED47-3774-4F5E-B63A-D0F945E02828}"/>
                    </a:ext>
                  </a:extLst>
                </p14:cNvPr>
                <p14:cNvContentPartPr/>
                <p14:nvPr/>
              </p14:nvContentPartPr>
              <p14:xfrm>
                <a:off x="8872482" y="3378365"/>
                <a:ext cx="48960" cy="72360"/>
              </p14:xfrm>
            </p:contentPart>
          </mc:Choice>
          <mc:Fallback>
            <p:pic>
              <p:nvPicPr>
                <p:cNvPr id="321" name="Freihand 320">
                  <a:extLst>
                    <a:ext uri="{FF2B5EF4-FFF2-40B4-BE49-F238E27FC236}">
                      <a16:creationId xmlns:a16="http://schemas.microsoft.com/office/drawing/2014/main" id="{E065ED47-3774-4F5E-B63A-D0F945E02828}"/>
                    </a:ext>
                  </a:extLst>
                </p:cNvPr>
                <p:cNvPicPr/>
                <p:nvPr/>
              </p:nvPicPr>
              <p:blipFill>
                <a:blip r:embed="rId679"/>
                <a:stretch>
                  <a:fillRect/>
                </a:stretch>
              </p:blipFill>
              <p:spPr>
                <a:xfrm>
                  <a:off x="8868162" y="3374045"/>
                  <a:ext cx="57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22" name="Freihand 321">
                  <a:extLst>
                    <a:ext uri="{FF2B5EF4-FFF2-40B4-BE49-F238E27FC236}">
                      <a16:creationId xmlns:a16="http://schemas.microsoft.com/office/drawing/2014/main" id="{2156876F-5DDA-49DE-849D-B819FC0E9B7B}"/>
                    </a:ext>
                  </a:extLst>
                </p14:cNvPr>
                <p14:cNvContentPartPr/>
                <p14:nvPr/>
              </p14:nvContentPartPr>
              <p14:xfrm>
                <a:off x="9051762" y="3309245"/>
                <a:ext cx="339120" cy="103320"/>
              </p14:xfrm>
            </p:contentPart>
          </mc:Choice>
          <mc:Fallback>
            <p:pic>
              <p:nvPicPr>
                <p:cNvPr id="322" name="Freihand 321">
                  <a:extLst>
                    <a:ext uri="{FF2B5EF4-FFF2-40B4-BE49-F238E27FC236}">
                      <a16:creationId xmlns:a16="http://schemas.microsoft.com/office/drawing/2014/main" id="{2156876F-5DDA-49DE-849D-B819FC0E9B7B}"/>
                    </a:ext>
                  </a:extLst>
                </p:cNvPr>
                <p:cNvPicPr/>
                <p:nvPr/>
              </p:nvPicPr>
              <p:blipFill>
                <a:blip r:embed="rId681"/>
                <a:stretch>
                  <a:fillRect/>
                </a:stretch>
              </p:blipFill>
              <p:spPr>
                <a:xfrm>
                  <a:off x="9047442" y="3304925"/>
                  <a:ext cx="347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23" name="Freihand 322">
                  <a:extLst>
                    <a:ext uri="{FF2B5EF4-FFF2-40B4-BE49-F238E27FC236}">
                      <a16:creationId xmlns:a16="http://schemas.microsoft.com/office/drawing/2014/main" id="{2C4D0A4E-1862-40C6-871C-98E0BD14946E}"/>
                    </a:ext>
                  </a:extLst>
                </p14:cNvPr>
                <p14:cNvContentPartPr/>
                <p14:nvPr/>
              </p14:nvContentPartPr>
              <p14:xfrm>
                <a:off x="9472962" y="3157325"/>
                <a:ext cx="210240" cy="153720"/>
              </p14:xfrm>
            </p:contentPart>
          </mc:Choice>
          <mc:Fallback>
            <p:pic>
              <p:nvPicPr>
                <p:cNvPr id="323" name="Freihand 322">
                  <a:extLst>
                    <a:ext uri="{FF2B5EF4-FFF2-40B4-BE49-F238E27FC236}">
                      <a16:creationId xmlns:a16="http://schemas.microsoft.com/office/drawing/2014/main" id="{2C4D0A4E-1862-40C6-871C-98E0BD14946E}"/>
                    </a:ext>
                  </a:extLst>
                </p:cNvPr>
                <p:cNvPicPr/>
                <p:nvPr/>
              </p:nvPicPr>
              <p:blipFill>
                <a:blip r:embed="rId683"/>
                <a:stretch>
                  <a:fillRect/>
                </a:stretch>
              </p:blipFill>
              <p:spPr>
                <a:xfrm>
                  <a:off x="9468642" y="3153005"/>
                  <a:ext cx="218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24" name="Freihand 323">
                  <a:extLst>
                    <a:ext uri="{FF2B5EF4-FFF2-40B4-BE49-F238E27FC236}">
                      <a16:creationId xmlns:a16="http://schemas.microsoft.com/office/drawing/2014/main" id="{80A3C49F-1376-4791-A5AC-C52C6761904B}"/>
                    </a:ext>
                  </a:extLst>
                </p14:cNvPr>
                <p14:cNvContentPartPr/>
                <p14:nvPr/>
              </p14:nvContentPartPr>
              <p14:xfrm>
                <a:off x="7098042" y="3912605"/>
                <a:ext cx="251640" cy="291240"/>
              </p14:xfrm>
            </p:contentPart>
          </mc:Choice>
          <mc:Fallback>
            <p:pic>
              <p:nvPicPr>
                <p:cNvPr id="324" name="Freihand 323">
                  <a:extLst>
                    <a:ext uri="{FF2B5EF4-FFF2-40B4-BE49-F238E27FC236}">
                      <a16:creationId xmlns:a16="http://schemas.microsoft.com/office/drawing/2014/main" id="{80A3C49F-1376-4791-A5AC-C52C6761904B}"/>
                    </a:ext>
                  </a:extLst>
                </p:cNvPr>
                <p:cNvPicPr/>
                <p:nvPr/>
              </p:nvPicPr>
              <p:blipFill>
                <a:blip r:embed="rId685"/>
                <a:stretch>
                  <a:fillRect/>
                </a:stretch>
              </p:blipFill>
              <p:spPr>
                <a:xfrm>
                  <a:off x="7093722" y="3908285"/>
                  <a:ext cx="2602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25" name="Freihand 324">
                  <a:extLst>
                    <a:ext uri="{FF2B5EF4-FFF2-40B4-BE49-F238E27FC236}">
                      <a16:creationId xmlns:a16="http://schemas.microsoft.com/office/drawing/2014/main" id="{CA207C11-B4D1-43F0-A1BA-575040449F45}"/>
                    </a:ext>
                  </a:extLst>
                </p14:cNvPr>
                <p14:cNvContentPartPr/>
                <p14:nvPr/>
              </p14:nvContentPartPr>
              <p14:xfrm>
                <a:off x="7347522" y="3861125"/>
                <a:ext cx="27720" cy="54720"/>
              </p14:xfrm>
            </p:contentPart>
          </mc:Choice>
          <mc:Fallback>
            <p:pic>
              <p:nvPicPr>
                <p:cNvPr id="325" name="Freihand 324">
                  <a:extLst>
                    <a:ext uri="{FF2B5EF4-FFF2-40B4-BE49-F238E27FC236}">
                      <a16:creationId xmlns:a16="http://schemas.microsoft.com/office/drawing/2014/main" id="{CA207C11-B4D1-43F0-A1BA-575040449F45}"/>
                    </a:ext>
                  </a:extLst>
                </p:cNvPr>
                <p:cNvPicPr/>
                <p:nvPr/>
              </p:nvPicPr>
              <p:blipFill>
                <a:blip r:embed="rId687"/>
                <a:stretch>
                  <a:fillRect/>
                </a:stretch>
              </p:blipFill>
              <p:spPr>
                <a:xfrm>
                  <a:off x="7343202" y="3856805"/>
                  <a:ext cx="36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26" name="Freihand 325">
                  <a:extLst>
                    <a:ext uri="{FF2B5EF4-FFF2-40B4-BE49-F238E27FC236}">
                      <a16:creationId xmlns:a16="http://schemas.microsoft.com/office/drawing/2014/main" id="{85093A85-73BC-4BA3-B452-DA3DFCFCFEB1}"/>
                    </a:ext>
                  </a:extLst>
                </p14:cNvPr>
                <p14:cNvContentPartPr/>
                <p14:nvPr/>
              </p14:nvContentPartPr>
              <p14:xfrm>
                <a:off x="7407282" y="3825125"/>
                <a:ext cx="114480" cy="149760"/>
              </p14:xfrm>
            </p:contentPart>
          </mc:Choice>
          <mc:Fallback>
            <p:pic>
              <p:nvPicPr>
                <p:cNvPr id="326" name="Freihand 325">
                  <a:extLst>
                    <a:ext uri="{FF2B5EF4-FFF2-40B4-BE49-F238E27FC236}">
                      <a16:creationId xmlns:a16="http://schemas.microsoft.com/office/drawing/2014/main" id="{85093A85-73BC-4BA3-B452-DA3DFCFCFEB1}"/>
                    </a:ext>
                  </a:extLst>
                </p:cNvPr>
                <p:cNvPicPr/>
                <p:nvPr/>
              </p:nvPicPr>
              <p:blipFill>
                <a:blip r:embed="rId689"/>
                <a:stretch>
                  <a:fillRect/>
                </a:stretch>
              </p:blipFill>
              <p:spPr>
                <a:xfrm>
                  <a:off x="7402962" y="3820805"/>
                  <a:ext cx="123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27" name="Freihand 326">
                  <a:extLst>
                    <a:ext uri="{FF2B5EF4-FFF2-40B4-BE49-F238E27FC236}">
                      <a16:creationId xmlns:a16="http://schemas.microsoft.com/office/drawing/2014/main" id="{AF1EC8DD-9022-4962-9C25-E332ABD68E81}"/>
                    </a:ext>
                  </a:extLst>
                </p14:cNvPr>
                <p14:cNvContentPartPr/>
                <p14:nvPr/>
              </p14:nvContentPartPr>
              <p14:xfrm>
                <a:off x="7539762" y="3846725"/>
                <a:ext cx="151200" cy="71280"/>
              </p14:xfrm>
            </p:contentPart>
          </mc:Choice>
          <mc:Fallback>
            <p:pic>
              <p:nvPicPr>
                <p:cNvPr id="327" name="Freihand 326">
                  <a:extLst>
                    <a:ext uri="{FF2B5EF4-FFF2-40B4-BE49-F238E27FC236}">
                      <a16:creationId xmlns:a16="http://schemas.microsoft.com/office/drawing/2014/main" id="{AF1EC8DD-9022-4962-9C25-E332ABD68E81}"/>
                    </a:ext>
                  </a:extLst>
                </p:cNvPr>
                <p:cNvPicPr/>
                <p:nvPr/>
              </p:nvPicPr>
              <p:blipFill>
                <a:blip r:embed="rId691"/>
                <a:stretch>
                  <a:fillRect/>
                </a:stretch>
              </p:blipFill>
              <p:spPr>
                <a:xfrm>
                  <a:off x="7535442" y="3842405"/>
                  <a:ext cx="159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28" name="Freihand 327">
                  <a:extLst>
                    <a:ext uri="{FF2B5EF4-FFF2-40B4-BE49-F238E27FC236}">
                      <a16:creationId xmlns:a16="http://schemas.microsoft.com/office/drawing/2014/main" id="{7CF9BCDF-8AAD-46FB-960D-0EC73E45D210}"/>
                    </a:ext>
                  </a:extLst>
                </p14:cNvPr>
                <p14:cNvContentPartPr/>
                <p14:nvPr/>
              </p14:nvContentPartPr>
              <p14:xfrm>
                <a:off x="7964202" y="3774365"/>
                <a:ext cx="27720" cy="108720"/>
              </p14:xfrm>
            </p:contentPart>
          </mc:Choice>
          <mc:Fallback>
            <p:pic>
              <p:nvPicPr>
                <p:cNvPr id="328" name="Freihand 327">
                  <a:extLst>
                    <a:ext uri="{FF2B5EF4-FFF2-40B4-BE49-F238E27FC236}">
                      <a16:creationId xmlns:a16="http://schemas.microsoft.com/office/drawing/2014/main" id="{7CF9BCDF-8AAD-46FB-960D-0EC73E45D210}"/>
                    </a:ext>
                  </a:extLst>
                </p:cNvPr>
                <p:cNvPicPr/>
                <p:nvPr/>
              </p:nvPicPr>
              <p:blipFill>
                <a:blip r:embed="rId693"/>
                <a:stretch>
                  <a:fillRect/>
                </a:stretch>
              </p:blipFill>
              <p:spPr>
                <a:xfrm>
                  <a:off x="7959882" y="3770045"/>
                  <a:ext cx="36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29" name="Freihand 328">
                  <a:extLst>
                    <a:ext uri="{FF2B5EF4-FFF2-40B4-BE49-F238E27FC236}">
                      <a16:creationId xmlns:a16="http://schemas.microsoft.com/office/drawing/2014/main" id="{10156B02-C1C5-4F8B-91ED-82E0F8CC8C1D}"/>
                    </a:ext>
                  </a:extLst>
                </p14:cNvPr>
                <p14:cNvContentPartPr/>
                <p14:nvPr/>
              </p14:nvContentPartPr>
              <p14:xfrm>
                <a:off x="7896522" y="3716765"/>
                <a:ext cx="147600" cy="72000"/>
              </p14:xfrm>
            </p:contentPart>
          </mc:Choice>
          <mc:Fallback>
            <p:pic>
              <p:nvPicPr>
                <p:cNvPr id="329" name="Freihand 328">
                  <a:extLst>
                    <a:ext uri="{FF2B5EF4-FFF2-40B4-BE49-F238E27FC236}">
                      <a16:creationId xmlns:a16="http://schemas.microsoft.com/office/drawing/2014/main" id="{10156B02-C1C5-4F8B-91ED-82E0F8CC8C1D}"/>
                    </a:ext>
                  </a:extLst>
                </p:cNvPr>
                <p:cNvPicPr/>
                <p:nvPr/>
              </p:nvPicPr>
              <p:blipFill>
                <a:blip r:embed="rId695"/>
                <a:stretch>
                  <a:fillRect/>
                </a:stretch>
              </p:blipFill>
              <p:spPr>
                <a:xfrm>
                  <a:off x="7892202" y="3712445"/>
                  <a:ext cx="156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30" name="Freihand 329">
                  <a:extLst>
                    <a:ext uri="{FF2B5EF4-FFF2-40B4-BE49-F238E27FC236}">
                      <a16:creationId xmlns:a16="http://schemas.microsoft.com/office/drawing/2014/main" id="{4C1E520C-B72A-47D9-8B0D-6C4787535AC6}"/>
                    </a:ext>
                  </a:extLst>
                </p14:cNvPr>
                <p14:cNvContentPartPr/>
                <p14:nvPr/>
              </p14:nvContentPartPr>
              <p14:xfrm>
                <a:off x="7908762" y="3786605"/>
                <a:ext cx="132120" cy="48240"/>
              </p14:xfrm>
            </p:contentPart>
          </mc:Choice>
          <mc:Fallback>
            <p:pic>
              <p:nvPicPr>
                <p:cNvPr id="330" name="Freihand 329">
                  <a:extLst>
                    <a:ext uri="{FF2B5EF4-FFF2-40B4-BE49-F238E27FC236}">
                      <a16:creationId xmlns:a16="http://schemas.microsoft.com/office/drawing/2014/main" id="{4C1E520C-B72A-47D9-8B0D-6C4787535AC6}"/>
                    </a:ext>
                  </a:extLst>
                </p:cNvPr>
                <p:cNvPicPr/>
                <p:nvPr/>
              </p:nvPicPr>
              <p:blipFill>
                <a:blip r:embed="rId697"/>
                <a:stretch>
                  <a:fillRect/>
                </a:stretch>
              </p:blipFill>
              <p:spPr>
                <a:xfrm>
                  <a:off x="7904442" y="3782285"/>
                  <a:ext cx="140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31" name="Freihand 330">
                  <a:extLst>
                    <a:ext uri="{FF2B5EF4-FFF2-40B4-BE49-F238E27FC236}">
                      <a16:creationId xmlns:a16="http://schemas.microsoft.com/office/drawing/2014/main" id="{1A9ADD51-E100-4A7B-B0CD-7787A50FEC3A}"/>
                    </a:ext>
                  </a:extLst>
                </p14:cNvPr>
                <p14:cNvContentPartPr/>
                <p14:nvPr/>
              </p14:nvContentPartPr>
              <p14:xfrm>
                <a:off x="8041602" y="3680045"/>
                <a:ext cx="162360" cy="162000"/>
              </p14:xfrm>
            </p:contentPart>
          </mc:Choice>
          <mc:Fallback>
            <p:pic>
              <p:nvPicPr>
                <p:cNvPr id="331" name="Freihand 330">
                  <a:extLst>
                    <a:ext uri="{FF2B5EF4-FFF2-40B4-BE49-F238E27FC236}">
                      <a16:creationId xmlns:a16="http://schemas.microsoft.com/office/drawing/2014/main" id="{1A9ADD51-E100-4A7B-B0CD-7787A50FEC3A}"/>
                    </a:ext>
                  </a:extLst>
                </p:cNvPr>
                <p:cNvPicPr/>
                <p:nvPr/>
              </p:nvPicPr>
              <p:blipFill>
                <a:blip r:embed="rId699"/>
                <a:stretch>
                  <a:fillRect/>
                </a:stretch>
              </p:blipFill>
              <p:spPr>
                <a:xfrm>
                  <a:off x="8037282" y="3675725"/>
                  <a:ext cx="171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32" name="Freihand 331">
                  <a:extLst>
                    <a:ext uri="{FF2B5EF4-FFF2-40B4-BE49-F238E27FC236}">
                      <a16:creationId xmlns:a16="http://schemas.microsoft.com/office/drawing/2014/main" id="{FE8CF4F3-F2D5-42CD-A5D6-812E3314F290}"/>
                    </a:ext>
                  </a:extLst>
                </p14:cNvPr>
                <p14:cNvContentPartPr/>
                <p14:nvPr/>
              </p14:nvContentPartPr>
              <p14:xfrm>
                <a:off x="8194602" y="3732245"/>
                <a:ext cx="45720" cy="63360"/>
              </p14:xfrm>
            </p:contentPart>
          </mc:Choice>
          <mc:Fallback>
            <p:pic>
              <p:nvPicPr>
                <p:cNvPr id="332" name="Freihand 331">
                  <a:extLst>
                    <a:ext uri="{FF2B5EF4-FFF2-40B4-BE49-F238E27FC236}">
                      <a16:creationId xmlns:a16="http://schemas.microsoft.com/office/drawing/2014/main" id="{FE8CF4F3-F2D5-42CD-A5D6-812E3314F290}"/>
                    </a:ext>
                  </a:extLst>
                </p:cNvPr>
                <p:cNvPicPr/>
                <p:nvPr/>
              </p:nvPicPr>
              <p:blipFill>
                <a:blip r:embed="rId701"/>
                <a:stretch>
                  <a:fillRect/>
                </a:stretch>
              </p:blipFill>
              <p:spPr>
                <a:xfrm>
                  <a:off x="8190282" y="3727925"/>
                  <a:ext cx="54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33" name="Freihand 332">
                  <a:extLst>
                    <a:ext uri="{FF2B5EF4-FFF2-40B4-BE49-F238E27FC236}">
                      <a16:creationId xmlns:a16="http://schemas.microsoft.com/office/drawing/2014/main" id="{18802452-C927-40AC-8385-796D9B4D244B}"/>
                    </a:ext>
                  </a:extLst>
                </p14:cNvPr>
                <p14:cNvContentPartPr/>
                <p14:nvPr/>
              </p14:nvContentPartPr>
              <p14:xfrm>
                <a:off x="8246442" y="3673565"/>
                <a:ext cx="192960" cy="130680"/>
              </p14:xfrm>
            </p:contentPart>
          </mc:Choice>
          <mc:Fallback>
            <p:pic>
              <p:nvPicPr>
                <p:cNvPr id="333" name="Freihand 332">
                  <a:extLst>
                    <a:ext uri="{FF2B5EF4-FFF2-40B4-BE49-F238E27FC236}">
                      <a16:creationId xmlns:a16="http://schemas.microsoft.com/office/drawing/2014/main" id="{18802452-C927-40AC-8385-796D9B4D244B}"/>
                    </a:ext>
                  </a:extLst>
                </p:cNvPr>
                <p:cNvPicPr/>
                <p:nvPr/>
              </p:nvPicPr>
              <p:blipFill>
                <a:blip r:embed="rId703"/>
                <a:stretch>
                  <a:fillRect/>
                </a:stretch>
              </p:blipFill>
              <p:spPr>
                <a:xfrm>
                  <a:off x="8242122" y="3669245"/>
                  <a:ext cx="201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2" name="Freihand 51">
                  <a:extLst>
                    <a:ext uri="{FF2B5EF4-FFF2-40B4-BE49-F238E27FC236}">
                      <a16:creationId xmlns:a16="http://schemas.microsoft.com/office/drawing/2014/main" id="{720CA44F-9EED-49E2-BF99-05CE74DB8458}"/>
                    </a:ext>
                  </a:extLst>
                </p14:cNvPr>
                <p14:cNvContentPartPr/>
                <p14:nvPr/>
              </p14:nvContentPartPr>
              <p14:xfrm>
                <a:off x="2458362" y="2823965"/>
                <a:ext cx="838080" cy="10440"/>
              </p14:xfrm>
            </p:contentPart>
          </mc:Choice>
          <mc:Fallback>
            <p:pic>
              <p:nvPicPr>
                <p:cNvPr id="52" name="Freihand 51">
                  <a:extLst>
                    <a:ext uri="{FF2B5EF4-FFF2-40B4-BE49-F238E27FC236}">
                      <a16:creationId xmlns:a16="http://schemas.microsoft.com/office/drawing/2014/main" id="{720CA44F-9EED-49E2-BF99-05CE74DB8458}"/>
                    </a:ext>
                  </a:extLst>
                </p:cNvPr>
                <p:cNvPicPr/>
                <p:nvPr/>
              </p:nvPicPr>
              <p:blipFill>
                <a:blip r:embed="rId705"/>
                <a:stretch>
                  <a:fillRect/>
                </a:stretch>
              </p:blipFill>
              <p:spPr>
                <a:xfrm>
                  <a:off x="2454042" y="2819645"/>
                  <a:ext cx="846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3" name="Freihand 52">
                  <a:extLst>
                    <a:ext uri="{FF2B5EF4-FFF2-40B4-BE49-F238E27FC236}">
                      <a16:creationId xmlns:a16="http://schemas.microsoft.com/office/drawing/2014/main" id="{D3277BE9-FC97-41F9-B3D5-3A5A552218AA}"/>
                    </a:ext>
                  </a:extLst>
                </p14:cNvPr>
                <p14:cNvContentPartPr/>
                <p14:nvPr/>
              </p14:nvContentPartPr>
              <p14:xfrm>
                <a:off x="3742842" y="2760245"/>
                <a:ext cx="880200" cy="38880"/>
              </p14:xfrm>
            </p:contentPart>
          </mc:Choice>
          <mc:Fallback>
            <p:pic>
              <p:nvPicPr>
                <p:cNvPr id="53" name="Freihand 52">
                  <a:extLst>
                    <a:ext uri="{FF2B5EF4-FFF2-40B4-BE49-F238E27FC236}">
                      <a16:creationId xmlns:a16="http://schemas.microsoft.com/office/drawing/2014/main" id="{D3277BE9-FC97-41F9-B3D5-3A5A552218AA}"/>
                    </a:ext>
                  </a:extLst>
                </p:cNvPr>
                <p:cNvPicPr/>
                <p:nvPr/>
              </p:nvPicPr>
              <p:blipFill>
                <a:blip r:embed="rId707"/>
                <a:stretch>
                  <a:fillRect/>
                </a:stretch>
              </p:blipFill>
              <p:spPr>
                <a:xfrm>
                  <a:off x="3738522" y="2755925"/>
                  <a:ext cx="888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41" name="Freihand 340">
                  <a:extLst>
                    <a:ext uri="{FF2B5EF4-FFF2-40B4-BE49-F238E27FC236}">
                      <a16:creationId xmlns:a16="http://schemas.microsoft.com/office/drawing/2014/main" id="{567BC5D1-BFED-4EB8-909D-3AD414931F85}"/>
                    </a:ext>
                  </a:extLst>
                </p14:cNvPr>
                <p14:cNvContentPartPr/>
                <p14:nvPr/>
              </p14:nvContentPartPr>
              <p14:xfrm>
                <a:off x="3515322" y="3300605"/>
                <a:ext cx="8410320" cy="1014120"/>
              </p14:xfrm>
            </p:contentPart>
          </mc:Choice>
          <mc:Fallback>
            <p:pic>
              <p:nvPicPr>
                <p:cNvPr id="341" name="Freihand 340">
                  <a:extLst>
                    <a:ext uri="{FF2B5EF4-FFF2-40B4-BE49-F238E27FC236}">
                      <a16:creationId xmlns:a16="http://schemas.microsoft.com/office/drawing/2014/main" id="{567BC5D1-BFED-4EB8-909D-3AD414931F85}"/>
                    </a:ext>
                  </a:extLst>
                </p:cNvPr>
                <p:cNvPicPr/>
                <p:nvPr/>
              </p:nvPicPr>
              <p:blipFill>
                <a:blip r:embed="rId709"/>
                <a:stretch>
                  <a:fillRect/>
                </a:stretch>
              </p:blipFill>
              <p:spPr>
                <a:xfrm>
                  <a:off x="3511002" y="3296285"/>
                  <a:ext cx="8418960" cy="10227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42" name="Freihand 341">
                  <a:extLst>
                    <a:ext uri="{FF2B5EF4-FFF2-40B4-BE49-F238E27FC236}">
                      <a16:creationId xmlns:a16="http://schemas.microsoft.com/office/drawing/2014/main" id="{9BFF7E0A-5A13-4089-9784-3C41C4E7A683}"/>
                    </a:ext>
                  </a:extLst>
                </p14:cNvPr>
                <p14:cNvContentPartPr/>
                <p14:nvPr/>
              </p14:nvContentPartPr>
              <p14:xfrm>
                <a:off x="9114042" y="3571685"/>
                <a:ext cx="190080" cy="17280"/>
              </p14:xfrm>
            </p:contentPart>
          </mc:Choice>
          <mc:Fallback>
            <p:pic>
              <p:nvPicPr>
                <p:cNvPr id="342" name="Freihand 341">
                  <a:extLst>
                    <a:ext uri="{FF2B5EF4-FFF2-40B4-BE49-F238E27FC236}">
                      <a16:creationId xmlns:a16="http://schemas.microsoft.com/office/drawing/2014/main" id="{9BFF7E0A-5A13-4089-9784-3C41C4E7A683}"/>
                    </a:ext>
                  </a:extLst>
                </p:cNvPr>
                <p:cNvPicPr/>
                <p:nvPr/>
              </p:nvPicPr>
              <p:blipFill>
                <a:blip r:embed="rId711"/>
                <a:stretch>
                  <a:fillRect/>
                </a:stretch>
              </p:blipFill>
              <p:spPr>
                <a:xfrm>
                  <a:off x="9109722" y="3567365"/>
                  <a:ext cx="198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43" name="Freihand 342">
                  <a:extLst>
                    <a:ext uri="{FF2B5EF4-FFF2-40B4-BE49-F238E27FC236}">
                      <a16:creationId xmlns:a16="http://schemas.microsoft.com/office/drawing/2014/main" id="{6DAB7049-6E8C-4F41-AF4D-3C71E81F5D65}"/>
                    </a:ext>
                  </a:extLst>
                </p14:cNvPr>
                <p14:cNvContentPartPr/>
                <p14:nvPr/>
              </p14:nvContentPartPr>
              <p14:xfrm>
                <a:off x="9118722" y="3622445"/>
                <a:ext cx="167400" cy="23400"/>
              </p14:xfrm>
            </p:contentPart>
          </mc:Choice>
          <mc:Fallback>
            <p:pic>
              <p:nvPicPr>
                <p:cNvPr id="343" name="Freihand 342">
                  <a:extLst>
                    <a:ext uri="{FF2B5EF4-FFF2-40B4-BE49-F238E27FC236}">
                      <a16:creationId xmlns:a16="http://schemas.microsoft.com/office/drawing/2014/main" id="{6DAB7049-6E8C-4F41-AF4D-3C71E81F5D65}"/>
                    </a:ext>
                  </a:extLst>
                </p:cNvPr>
                <p:cNvPicPr/>
                <p:nvPr/>
              </p:nvPicPr>
              <p:blipFill>
                <a:blip r:embed="rId713"/>
                <a:stretch>
                  <a:fillRect/>
                </a:stretch>
              </p:blipFill>
              <p:spPr>
                <a:xfrm>
                  <a:off x="9114402" y="3618125"/>
                  <a:ext cx="176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44" name="Freihand 343">
                  <a:extLst>
                    <a:ext uri="{FF2B5EF4-FFF2-40B4-BE49-F238E27FC236}">
                      <a16:creationId xmlns:a16="http://schemas.microsoft.com/office/drawing/2014/main" id="{8273DE99-85CA-448F-A49F-4CB8CFAEFDF8}"/>
                    </a:ext>
                  </a:extLst>
                </p14:cNvPr>
                <p14:cNvContentPartPr/>
                <p14:nvPr/>
              </p14:nvContentPartPr>
              <p14:xfrm>
                <a:off x="9316722" y="3538925"/>
                <a:ext cx="76320" cy="118440"/>
              </p14:xfrm>
            </p:contentPart>
          </mc:Choice>
          <mc:Fallback>
            <p:pic>
              <p:nvPicPr>
                <p:cNvPr id="344" name="Freihand 343">
                  <a:extLst>
                    <a:ext uri="{FF2B5EF4-FFF2-40B4-BE49-F238E27FC236}">
                      <a16:creationId xmlns:a16="http://schemas.microsoft.com/office/drawing/2014/main" id="{8273DE99-85CA-448F-A49F-4CB8CFAEFDF8}"/>
                    </a:ext>
                  </a:extLst>
                </p:cNvPr>
                <p:cNvPicPr/>
                <p:nvPr/>
              </p:nvPicPr>
              <p:blipFill>
                <a:blip r:embed="rId715"/>
                <a:stretch>
                  <a:fillRect/>
                </a:stretch>
              </p:blipFill>
              <p:spPr>
                <a:xfrm>
                  <a:off x="9312402" y="3534605"/>
                  <a:ext cx="84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45" name="Freihand 344">
                  <a:extLst>
                    <a:ext uri="{FF2B5EF4-FFF2-40B4-BE49-F238E27FC236}">
                      <a16:creationId xmlns:a16="http://schemas.microsoft.com/office/drawing/2014/main" id="{7B194DC9-2362-4C4A-8A15-DDE92FBD8D96}"/>
                    </a:ext>
                  </a:extLst>
                </p14:cNvPr>
                <p14:cNvContentPartPr/>
                <p14:nvPr/>
              </p14:nvContentPartPr>
              <p14:xfrm>
                <a:off x="9561522" y="3511565"/>
                <a:ext cx="189000" cy="72720"/>
              </p14:xfrm>
            </p:contentPart>
          </mc:Choice>
          <mc:Fallback>
            <p:pic>
              <p:nvPicPr>
                <p:cNvPr id="345" name="Freihand 344">
                  <a:extLst>
                    <a:ext uri="{FF2B5EF4-FFF2-40B4-BE49-F238E27FC236}">
                      <a16:creationId xmlns:a16="http://schemas.microsoft.com/office/drawing/2014/main" id="{7B194DC9-2362-4C4A-8A15-DDE92FBD8D96}"/>
                    </a:ext>
                  </a:extLst>
                </p:cNvPr>
                <p:cNvPicPr/>
                <p:nvPr/>
              </p:nvPicPr>
              <p:blipFill>
                <a:blip r:embed="rId717"/>
                <a:stretch>
                  <a:fillRect/>
                </a:stretch>
              </p:blipFill>
              <p:spPr>
                <a:xfrm>
                  <a:off x="9557202" y="3507245"/>
                  <a:ext cx="197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46" name="Freihand 345">
                  <a:extLst>
                    <a:ext uri="{FF2B5EF4-FFF2-40B4-BE49-F238E27FC236}">
                      <a16:creationId xmlns:a16="http://schemas.microsoft.com/office/drawing/2014/main" id="{489054E5-1856-4B12-9489-19D544A1A370}"/>
                    </a:ext>
                  </a:extLst>
                </p14:cNvPr>
                <p14:cNvContentPartPr/>
                <p14:nvPr/>
              </p14:nvContentPartPr>
              <p14:xfrm>
                <a:off x="9762042" y="3458645"/>
                <a:ext cx="360" cy="360"/>
              </p14:xfrm>
            </p:contentPart>
          </mc:Choice>
          <mc:Fallback>
            <p:pic>
              <p:nvPicPr>
                <p:cNvPr id="346" name="Freihand 345">
                  <a:extLst>
                    <a:ext uri="{FF2B5EF4-FFF2-40B4-BE49-F238E27FC236}">
                      <a16:creationId xmlns:a16="http://schemas.microsoft.com/office/drawing/2014/main" id="{489054E5-1856-4B12-9489-19D544A1A370}"/>
                    </a:ext>
                  </a:extLst>
                </p:cNvPr>
                <p:cNvPicPr/>
                <p:nvPr/>
              </p:nvPicPr>
              <p:blipFill>
                <a:blip r:embed="rId49"/>
                <a:stretch>
                  <a:fillRect/>
                </a:stretch>
              </p:blipFill>
              <p:spPr>
                <a:xfrm>
                  <a:off x="9757722" y="3454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47" name="Freihand 346">
                  <a:extLst>
                    <a:ext uri="{FF2B5EF4-FFF2-40B4-BE49-F238E27FC236}">
                      <a16:creationId xmlns:a16="http://schemas.microsoft.com/office/drawing/2014/main" id="{7B7DF8C6-4CBD-42B7-A461-1A167FEADD48}"/>
                    </a:ext>
                  </a:extLst>
                </p14:cNvPr>
                <p14:cNvContentPartPr/>
                <p14:nvPr/>
              </p14:nvContentPartPr>
              <p14:xfrm>
                <a:off x="9938082" y="3377645"/>
                <a:ext cx="84240" cy="113040"/>
              </p14:xfrm>
            </p:contentPart>
          </mc:Choice>
          <mc:Fallback>
            <p:pic>
              <p:nvPicPr>
                <p:cNvPr id="347" name="Freihand 346">
                  <a:extLst>
                    <a:ext uri="{FF2B5EF4-FFF2-40B4-BE49-F238E27FC236}">
                      <a16:creationId xmlns:a16="http://schemas.microsoft.com/office/drawing/2014/main" id="{7B7DF8C6-4CBD-42B7-A461-1A167FEADD48}"/>
                    </a:ext>
                  </a:extLst>
                </p:cNvPr>
                <p:cNvPicPr/>
                <p:nvPr/>
              </p:nvPicPr>
              <p:blipFill>
                <a:blip r:embed="rId720"/>
                <a:stretch>
                  <a:fillRect/>
                </a:stretch>
              </p:blipFill>
              <p:spPr>
                <a:xfrm>
                  <a:off x="9933762" y="3373325"/>
                  <a:ext cx="92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48" name="Freihand 347">
                  <a:extLst>
                    <a:ext uri="{FF2B5EF4-FFF2-40B4-BE49-F238E27FC236}">
                      <a16:creationId xmlns:a16="http://schemas.microsoft.com/office/drawing/2014/main" id="{2EBF70C7-5089-40A6-A19D-2B534B853A5F}"/>
                    </a:ext>
                  </a:extLst>
                </p14:cNvPr>
                <p14:cNvContentPartPr/>
                <p14:nvPr/>
              </p14:nvContentPartPr>
              <p14:xfrm>
                <a:off x="10044282" y="3386285"/>
                <a:ext cx="77040" cy="143280"/>
              </p14:xfrm>
            </p:contentPart>
          </mc:Choice>
          <mc:Fallback>
            <p:pic>
              <p:nvPicPr>
                <p:cNvPr id="348" name="Freihand 347">
                  <a:extLst>
                    <a:ext uri="{FF2B5EF4-FFF2-40B4-BE49-F238E27FC236}">
                      <a16:creationId xmlns:a16="http://schemas.microsoft.com/office/drawing/2014/main" id="{2EBF70C7-5089-40A6-A19D-2B534B853A5F}"/>
                    </a:ext>
                  </a:extLst>
                </p:cNvPr>
                <p:cNvPicPr/>
                <p:nvPr/>
              </p:nvPicPr>
              <p:blipFill>
                <a:blip r:embed="rId722"/>
                <a:stretch>
                  <a:fillRect/>
                </a:stretch>
              </p:blipFill>
              <p:spPr>
                <a:xfrm>
                  <a:off x="10039962" y="3381965"/>
                  <a:ext cx="85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49" name="Freihand 348">
                  <a:extLst>
                    <a:ext uri="{FF2B5EF4-FFF2-40B4-BE49-F238E27FC236}">
                      <a16:creationId xmlns:a16="http://schemas.microsoft.com/office/drawing/2014/main" id="{1CA5B7C2-F94B-49C2-BD4D-0E313E358179}"/>
                    </a:ext>
                  </a:extLst>
                </p14:cNvPr>
                <p14:cNvContentPartPr/>
                <p14:nvPr/>
              </p14:nvContentPartPr>
              <p14:xfrm>
                <a:off x="10161282" y="3305645"/>
                <a:ext cx="293400" cy="138240"/>
              </p14:xfrm>
            </p:contentPart>
          </mc:Choice>
          <mc:Fallback>
            <p:pic>
              <p:nvPicPr>
                <p:cNvPr id="349" name="Freihand 348">
                  <a:extLst>
                    <a:ext uri="{FF2B5EF4-FFF2-40B4-BE49-F238E27FC236}">
                      <a16:creationId xmlns:a16="http://schemas.microsoft.com/office/drawing/2014/main" id="{1CA5B7C2-F94B-49C2-BD4D-0E313E358179}"/>
                    </a:ext>
                  </a:extLst>
                </p:cNvPr>
                <p:cNvPicPr/>
                <p:nvPr/>
              </p:nvPicPr>
              <p:blipFill>
                <a:blip r:embed="rId724"/>
                <a:stretch>
                  <a:fillRect/>
                </a:stretch>
              </p:blipFill>
              <p:spPr>
                <a:xfrm>
                  <a:off x="10156962" y="3301325"/>
                  <a:ext cx="302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50" name="Freihand 349">
                  <a:extLst>
                    <a:ext uri="{FF2B5EF4-FFF2-40B4-BE49-F238E27FC236}">
                      <a16:creationId xmlns:a16="http://schemas.microsoft.com/office/drawing/2014/main" id="{37972E4B-49C5-498E-8C0E-93100D277E61}"/>
                    </a:ext>
                  </a:extLst>
                </p14:cNvPr>
                <p14:cNvContentPartPr/>
                <p14:nvPr/>
              </p14:nvContentPartPr>
              <p14:xfrm>
                <a:off x="10432362" y="3297365"/>
                <a:ext cx="16200" cy="74520"/>
              </p14:xfrm>
            </p:contentPart>
          </mc:Choice>
          <mc:Fallback>
            <p:pic>
              <p:nvPicPr>
                <p:cNvPr id="350" name="Freihand 349">
                  <a:extLst>
                    <a:ext uri="{FF2B5EF4-FFF2-40B4-BE49-F238E27FC236}">
                      <a16:creationId xmlns:a16="http://schemas.microsoft.com/office/drawing/2014/main" id="{37972E4B-49C5-498E-8C0E-93100D277E61}"/>
                    </a:ext>
                  </a:extLst>
                </p:cNvPr>
                <p:cNvPicPr/>
                <p:nvPr/>
              </p:nvPicPr>
              <p:blipFill>
                <a:blip r:embed="rId726"/>
                <a:stretch>
                  <a:fillRect/>
                </a:stretch>
              </p:blipFill>
              <p:spPr>
                <a:xfrm>
                  <a:off x="10428042" y="3293045"/>
                  <a:ext cx="24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51" name="Freihand 350">
                  <a:extLst>
                    <a:ext uri="{FF2B5EF4-FFF2-40B4-BE49-F238E27FC236}">
                      <a16:creationId xmlns:a16="http://schemas.microsoft.com/office/drawing/2014/main" id="{EDCD6F78-4A53-4D18-929A-50EB55A3391E}"/>
                    </a:ext>
                  </a:extLst>
                </p14:cNvPr>
                <p14:cNvContentPartPr/>
                <p14:nvPr/>
              </p14:nvContentPartPr>
              <p14:xfrm>
                <a:off x="10519482" y="3359285"/>
                <a:ext cx="284760" cy="52920"/>
              </p14:xfrm>
            </p:contentPart>
          </mc:Choice>
          <mc:Fallback>
            <p:pic>
              <p:nvPicPr>
                <p:cNvPr id="351" name="Freihand 350">
                  <a:extLst>
                    <a:ext uri="{FF2B5EF4-FFF2-40B4-BE49-F238E27FC236}">
                      <a16:creationId xmlns:a16="http://schemas.microsoft.com/office/drawing/2014/main" id="{EDCD6F78-4A53-4D18-929A-50EB55A3391E}"/>
                    </a:ext>
                  </a:extLst>
                </p:cNvPr>
                <p:cNvPicPr/>
                <p:nvPr/>
              </p:nvPicPr>
              <p:blipFill>
                <a:blip r:embed="rId728"/>
                <a:stretch>
                  <a:fillRect/>
                </a:stretch>
              </p:blipFill>
              <p:spPr>
                <a:xfrm>
                  <a:off x="10515162" y="3354965"/>
                  <a:ext cx="293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52" name="Freihand 351">
                  <a:extLst>
                    <a:ext uri="{FF2B5EF4-FFF2-40B4-BE49-F238E27FC236}">
                      <a16:creationId xmlns:a16="http://schemas.microsoft.com/office/drawing/2014/main" id="{F9D4AFA8-97F1-45E2-B2E2-52B1CB6C41D0}"/>
                    </a:ext>
                  </a:extLst>
                </p14:cNvPr>
                <p14:cNvContentPartPr/>
                <p14:nvPr/>
              </p14:nvContentPartPr>
              <p14:xfrm>
                <a:off x="10984242" y="3307445"/>
                <a:ext cx="136800" cy="102240"/>
              </p14:xfrm>
            </p:contentPart>
          </mc:Choice>
          <mc:Fallback>
            <p:pic>
              <p:nvPicPr>
                <p:cNvPr id="352" name="Freihand 351">
                  <a:extLst>
                    <a:ext uri="{FF2B5EF4-FFF2-40B4-BE49-F238E27FC236}">
                      <a16:creationId xmlns:a16="http://schemas.microsoft.com/office/drawing/2014/main" id="{F9D4AFA8-97F1-45E2-B2E2-52B1CB6C41D0}"/>
                    </a:ext>
                  </a:extLst>
                </p:cNvPr>
                <p:cNvPicPr/>
                <p:nvPr/>
              </p:nvPicPr>
              <p:blipFill>
                <a:blip r:embed="rId730"/>
                <a:stretch>
                  <a:fillRect/>
                </a:stretch>
              </p:blipFill>
              <p:spPr>
                <a:xfrm>
                  <a:off x="10979922" y="3303125"/>
                  <a:ext cx="145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53" name="Freihand 352">
                  <a:extLst>
                    <a:ext uri="{FF2B5EF4-FFF2-40B4-BE49-F238E27FC236}">
                      <a16:creationId xmlns:a16="http://schemas.microsoft.com/office/drawing/2014/main" id="{B087A8CE-9DED-48B9-A1BF-D6EE45137D16}"/>
                    </a:ext>
                  </a:extLst>
                </p14:cNvPr>
                <p14:cNvContentPartPr/>
                <p14:nvPr/>
              </p14:nvContentPartPr>
              <p14:xfrm>
                <a:off x="11119962" y="3336245"/>
                <a:ext cx="125640" cy="68040"/>
              </p14:xfrm>
            </p:contentPart>
          </mc:Choice>
          <mc:Fallback>
            <p:pic>
              <p:nvPicPr>
                <p:cNvPr id="353" name="Freihand 352">
                  <a:extLst>
                    <a:ext uri="{FF2B5EF4-FFF2-40B4-BE49-F238E27FC236}">
                      <a16:creationId xmlns:a16="http://schemas.microsoft.com/office/drawing/2014/main" id="{B087A8CE-9DED-48B9-A1BF-D6EE45137D16}"/>
                    </a:ext>
                  </a:extLst>
                </p:cNvPr>
                <p:cNvPicPr/>
                <p:nvPr/>
              </p:nvPicPr>
              <p:blipFill>
                <a:blip r:embed="rId732"/>
                <a:stretch>
                  <a:fillRect/>
                </a:stretch>
              </p:blipFill>
              <p:spPr>
                <a:xfrm>
                  <a:off x="11115642" y="3331925"/>
                  <a:ext cx="134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54" name="Freihand 353">
                  <a:extLst>
                    <a:ext uri="{FF2B5EF4-FFF2-40B4-BE49-F238E27FC236}">
                      <a16:creationId xmlns:a16="http://schemas.microsoft.com/office/drawing/2014/main" id="{C5D255A3-1E7D-4039-9696-D4D36DCAC9D6}"/>
                    </a:ext>
                  </a:extLst>
                </p14:cNvPr>
                <p14:cNvContentPartPr/>
                <p14:nvPr/>
              </p14:nvContentPartPr>
              <p14:xfrm>
                <a:off x="11240562" y="3264605"/>
                <a:ext cx="75240" cy="129600"/>
              </p14:xfrm>
            </p:contentPart>
          </mc:Choice>
          <mc:Fallback>
            <p:pic>
              <p:nvPicPr>
                <p:cNvPr id="354" name="Freihand 353">
                  <a:extLst>
                    <a:ext uri="{FF2B5EF4-FFF2-40B4-BE49-F238E27FC236}">
                      <a16:creationId xmlns:a16="http://schemas.microsoft.com/office/drawing/2014/main" id="{C5D255A3-1E7D-4039-9696-D4D36DCAC9D6}"/>
                    </a:ext>
                  </a:extLst>
                </p:cNvPr>
                <p:cNvPicPr/>
                <p:nvPr/>
              </p:nvPicPr>
              <p:blipFill>
                <a:blip r:embed="rId734"/>
                <a:stretch>
                  <a:fillRect/>
                </a:stretch>
              </p:blipFill>
              <p:spPr>
                <a:xfrm>
                  <a:off x="11236242" y="3260285"/>
                  <a:ext cx="83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55" name="Freihand 354">
                  <a:extLst>
                    <a:ext uri="{FF2B5EF4-FFF2-40B4-BE49-F238E27FC236}">
                      <a16:creationId xmlns:a16="http://schemas.microsoft.com/office/drawing/2014/main" id="{D9A673EE-74AE-496E-BED4-180DE48F89D6}"/>
                    </a:ext>
                  </a:extLst>
                </p14:cNvPr>
                <p14:cNvContentPartPr/>
                <p14:nvPr/>
              </p14:nvContentPartPr>
              <p14:xfrm>
                <a:off x="11344962" y="3325085"/>
                <a:ext cx="139320" cy="59040"/>
              </p14:xfrm>
            </p:contentPart>
          </mc:Choice>
          <mc:Fallback>
            <p:pic>
              <p:nvPicPr>
                <p:cNvPr id="355" name="Freihand 354">
                  <a:extLst>
                    <a:ext uri="{FF2B5EF4-FFF2-40B4-BE49-F238E27FC236}">
                      <a16:creationId xmlns:a16="http://schemas.microsoft.com/office/drawing/2014/main" id="{D9A673EE-74AE-496E-BED4-180DE48F89D6}"/>
                    </a:ext>
                  </a:extLst>
                </p:cNvPr>
                <p:cNvPicPr/>
                <p:nvPr/>
              </p:nvPicPr>
              <p:blipFill>
                <a:blip r:embed="rId736"/>
                <a:stretch>
                  <a:fillRect/>
                </a:stretch>
              </p:blipFill>
              <p:spPr>
                <a:xfrm>
                  <a:off x="11340642" y="3320765"/>
                  <a:ext cx="147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59" name="Freihand 358">
                  <a:extLst>
                    <a:ext uri="{FF2B5EF4-FFF2-40B4-BE49-F238E27FC236}">
                      <a16:creationId xmlns:a16="http://schemas.microsoft.com/office/drawing/2014/main" id="{8F9F2F03-692E-44FD-AF95-7B0F6820BCE9}"/>
                    </a:ext>
                  </a:extLst>
                </p14:cNvPr>
                <p14:cNvContentPartPr/>
                <p14:nvPr/>
              </p14:nvContentPartPr>
              <p14:xfrm>
                <a:off x="9571602" y="3307445"/>
                <a:ext cx="119520" cy="111240"/>
              </p14:xfrm>
            </p:contentPart>
          </mc:Choice>
          <mc:Fallback>
            <p:pic>
              <p:nvPicPr>
                <p:cNvPr id="359" name="Freihand 358">
                  <a:extLst>
                    <a:ext uri="{FF2B5EF4-FFF2-40B4-BE49-F238E27FC236}">
                      <a16:creationId xmlns:a16="http://schemas.microsoft.com/office/drawing/2014/main" id="{8F9F2F03-692E-44FD-AF95-7B0F6820BCE9}"/>
                    </a:ext>
                  </a:extLst>
                </p:cNvPr>
                <p:cNvPicPr/>
                <p:nvPr/>
              </p:nvPicPr>
              <p:blipFill>
                <a:blip r:embed="rId738"/>
                <a:stretch>
                  <a:fillRect/>
                </a:stretch>
              </p:blipFill>
              <p:spPr>
                <a:xfrm>
                  <a:off x="9567282" y="3303125"/>
                  <a:ext cx="128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60" name="Freihand 359">
                  <a:extLst>
                    <a:ext uri="{FF2B5EF4-FFF2-40B4-BE49-F238E27FC236}">
                      <a16:creationId xmlns:a16="http://schemas.microsoft.com/office/drawing/2014/main" id="{A3FB641F-EDCA-495A-A23C-ECD5148CF16E}"/>
                    </a:ext>
                  </a:extLst>
                </p14:cNvPr>
                <p14:cNvContentPartPr/>
                <p14:nvPr/>
              </p14:nvContentPartPr>
              <p14:xfrm>
                <a:off x="9728922" y="3248405"/>
                <a:ext cx="331560" cy="107640"/>
              </p14:xfrm>
            </p:contentPart>
          </mc:Choice>
          <mc:Fallback>
            <p:pic>
              <p:nvPicPr>
                <p:cNvPr id="360" name="Freihand 359">
                  <a:extLst>
                    <a:ext uri="{FF2B5EF4-FFF2-40B4-BE49-F238E27FC236}">
                      <a16:creationId xmlns:a16="http://schemas.microsoft.com/office/drawing/2014/main" id="{A3FB641F-EDCA-495A-A23C-ECD5148CF16E}"/>
                    </a:ext>
                  </a:extLst>
                </p:cNvPr>
                <p:cNvPicPr/>
                <p:nvPr/>
              </p:nvPicPr>
              <p:blipFill>
                <a:blip r:embed="rId740"/>
                <a:stretch>
                  <a:fillRect/>
                </a:stretch>
              </p:blipFill>
              <p:spPr>
                <a:xfrm>
                  <a:off x="9724602" y="3244085"/>
                  <a:ext cx="340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61" name="Freihand 360">
                  <a:extLst>
                    <a:ext uri="{FF2B5EF4-FFF2-40B4-BE49-F238E27FC236}">
                      <a16:creationId xmlns:a16="http://schemas.microsoft.com/office/drawing/2014/main" id="{512E3862-0F3B-41C6-AA8F-F6173010EB97}"/>
                    </a:ext>
                  </a:extLst>
                </p14:cNvPr>
                <p14:cNvContentPartPr/>
                <p14:nvPr/>
              </p14:nvContentPartPr>
              <p14:xfrm>
                <a:off x="10066962" y="3199085"/>
                <a:ext cx="108360" cy="51480"/>
              </p14:xfrm>
            </p:contentPart>
          </mc:Choice>
          <mc:Fallback>
            <p:pic>
              <p:nvPicPr>
                <p:cNvPr id="361" name="Freihand 360">
                  <a:extLst>
                    <a:ext uri="{FF2B5EF4-FFF2-40B4-BE49-F238E27FC236}">
                      <a16:creationId xmlns:a16="http://schemas.microsoft.com/office/drawing/2014/main" id="{512E3862-0F3B-41C6-AA8F-F6173010EB97}"/>
                    </a:ext>
                  </a:extLst>
                </p:cNvPr>
                <p:cNvPicPr/>
                <p:nvPr/>
              </p:nvPicPr>
              <p:blipFill>
                <a:blip r:embed="rId742"/>
                <a:stretch>
                  <a:fillRect/>
                </a:stretch>
              </p:blipFill>
              <p:spPr>
                <a:xfrm>
                  <a:off x="10062642" y="3194765"/>
                  <a:ext cx="117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62" name="Freihand 361">
                  <a:extLst>
                    <a:ext uri="{FF2B5EF4-FFF2-40B4-BE49-F238E27FC236}">
                      <a16:creationId xmlns:a16="http://schemas.microsoft.com/office/drawing/2014/main" id="{675CCB9E-7E09-41AB-BF9E-87528C1D6F5A}"/>
                    </a:ext>
                  </a:extLst>
                </p14:cNvPr>
                <p14:cNvContentPartPr/>
                <p14:nvPr/>
              </p14:nvContentPartPr>
              <p14:xfrm>
                <a:off x="9838002" y="3201965"/>
                <a:ext cx="462960" cy="214560"/>
              </p14:xfrm>
            </p:contentPart>
          </mc:Choice>
          <mc:Fallback>
            <p:pic>
              <p:nvPicPr>
                <p:cNvPr id="362" name="Freihand 361">
                  <a:extLst>
                    <a:ext uri="{FF2B5EF4-FFF2-40B4-BE49-F238E27FC236}">
                      <a16:creationId xmlns:a16="http://schemas.microsoft.com/office/drawing/2014/main" id="{675CCB9E-7E09-41AB-BF9E-87528C1D6F5A}"/>
                    </a:ext>
                  </a:extLst>
                </p:cNvPr>
                <p:cNvPicPr/>
                <p:nvPr/>
              </p:nvPicPr>
              <p:blipFill>
                <a:blip r:embed="rId744"/>
                <a:stretch>
                  <a:fillRect/>
                </a:stretch>
              </p:blipFill>
              <p:spPr>
                <a:xfrm>
                  <a:off x="9833682" y="3197645"/>
                  <a:ext cx="471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64" name="Freihand 363">
                  <a:extLst>
                    <a:ext uri="{FF2B5EF4-FFF2-40B4-BE49-F238E27FC236}">
                      <a16:creationId xmlns:a16="http://schemas.microsoft.com/office/drawing/2014/main" id="{C917779B-06B9-4EC3-861C-4839A32B70B1}"/>
                    </a:ext>
                  </a:extLst>
                </p14:cNvPr>
                <p14:cNvContentPartPr/>
                <p14:nvPr/>
              </p14:nvContentPartPr>
              <p14:xfrm>
                <a:off x="8870322" y="3802445"/>
                <a:ext cx="266760" cy="133920"/>
              </p14:xfrm>
            </p:contentPart>
          </mc:Choice>
          <mc:Fallback>
            <p:pic>
              <p:nvPicPr>
                <p:cNvPr id="364" name="Freihand 363">
                  <a:extLst>
                    <a:ext uri="{FF2B5EF4-FFF2-40B4-BE49-F238E27FC236}">
                      <a16:creationId xmlns:a16="http://schemas.microsoft.com/office/drawing/2014/main" id="{C917779B-06B9-4EC3-861C-4839A32B70B1}"/>
                    </a:ext>
                  </a:extLst>
                </p:cNvPr>
                <p:cNvPicPr/>
                <p:nvPr/>
              </p:nvPicPr>
              <p:blipFill>
                <a:blip r:embed="rId746"/>
                <a:stretch>
                  <a:fillRect/>
                </a:stretch>
              </p:blipFill>
              <p:spPr>
                <a:xfrm>
                  <a:off x="8866002" y="3798125"/>
                  <a:ext cx="275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65" name="Freihand 364">
                  <a:extLst>
                    <a:ext uri="{FF2B5EF4-FFF2-40B4-BE49-F238E27FC236}">
                      <a16:creationId xmlns:a16="http://schemas.microsoft.com/office/drawing/2014/main" id="{696EF5C3-37B2-43B6-8A37-74B0D9D7411D}"/>
                    </a:ext>
                  </a:extLst>
                </p14:cNvPr>
                <p14:cNvContentPartPr/>
                <p14:nvPr/>
              </p14:nvContentPartPr>
              <p14:xfrm>
                <a:off x="9042762" y="3761045"/>
                <a:ext cx="360" cy="360"/>
              </p14:xfrm>
            </p:contentPart>
          </mc:Choice>
          <mc:Fallback>
            <p:pic>
              <p:nvPicPr>
                <p:cNvPr id="365" name="Freihand 364">
                  <a:extLst>
                    <a:ext uri="{FF2B5EF4-FFF2-40B4-BE49-F238E27FC236}">
                      <a16:creationId xmlns:a16="http://schemas.microsoft.com/office/drawing/2014/main" id="{696EF5C3-37B2-43B6-8A37-74B0D9D7411D}"/>
                    </a:ext>
                  </a:extLst>
                </p:cNvPr>
                <p:cNvPicPr/>
                <p:nvPr/>
              </p:nvPicPr>
              <p:blipFill>
                <a:blip r:embed="rId49"/>
                <a:stretch>
                  <a:fillRect/>
                </a:stretch>
              </p:blipFill>
              <p:spPr>
                <a:xfrm>
                  <a:off x="9038442" y="3756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66" name="Freihand 365">
                  <a:extLst>
                    <a:ext uri="{FF2B5EF4-FFF2-40B4-BE49-F238E27FC236}">
                      <a16:creationId xmlns:a16="http://schemas.microsoft.com/office/drawing/2014/main" id="{C508F9D5-6794-4304-8E8E-91EEE757E12C}"/>
                    </a:ext>
                  </a:extLst>
                </p14:cNvPr>
                <p14:cNvContentPartPr/>
                <p14:nvPr/>
              </p14:nvContentPartPr>
              <p14:xfrm>
                <a:off x="9219522" y="3764285"/>
                <a:ext cx="209160" cy="135720"/>
              </p14:xfrm>
            </p:contentPart>
          </mc:Choice>
          <mc:Fallback>
            <p:pic>
              <p:nvPicPr>
                <p:cNvPr id="366" name="Freihand 365">
                  <a:extLst>
                    <a:ext uri="{FF2B5EF4-FFF2-40B4-BE49-F238E27FC236}">
                      <a16:creationId xmlns:a16="http://schemas.microsoft.com/office/drawing/2014/main" id="{C508F9D5-6794-4304-8E8E-91EEE757E12C}"/>
                    </a:ext>
                  </a:extLst>
                </p:cNvPr>
                <p:cNvPicPr/>
                <p:nvPr/>
              </p:nvPicPr>
              <p:blipFill>
                <a:blip r:embed="rId749"/>
                <a:stretch>
                  <a:fillRect/>
                </a:stretch>
              </p:blipFill>
              <p:spPr>
                <a:xfrm>
                  <a:off x="9215202" y="3759965"/>
                  <a:ext cx="217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67" name="Freihand 366">
                  <a:extLst>
                    <a:ext uri="{FF2B5EF4-FFF2-40B4-BE49-F238E27FC236}">
                      <a16:creationId xmlns:a16="http://schemas.microsoft.com/office/drawing/2014/main" id="{84800C7D-6160-468A-AA7E-D1AF97DED0E4}"/>
                    </a:ext>
                  </a:extLst>
                </p14:cNvPr>
                <p14:cNvContentPartPr/>
                <p14:nvPr/>
              </p14:nvContentPartPr>
              <p14:xfrm>
                <a:off x="9460722" y="3696605"/>
                <a:ext cx="239760" cy="181440"/>
              </p14:xfrm>
            </p:contentPart>
          </mc:Choice>
          <mc:Fallback>
            <p:pic>
              <p:nvPicPr>
                <p:cNvPr id="367" name="Freihand 366">
                  <a:extLst>
                    <a:ext uri="{FF2B5EF4-FFF2-40B4-BE49-F238E27FC236}">
                      <a16:creationId xmlns:a16="http://schemas.microsoft.com/office/drawing/2014/main" id="{84800C7D-6160-468A-AA7E-D1AF97DED0E4}"/>
                    </a:ext>
                  </a:extLst>
                </p:cNvPr>
                <p:cNvPicPr/>
                <p:nvPr/>
              </p:nvPicPr>
              <p:blipFill>
                <a:blip r:embed="rId751"/>
                <a:stretch>
                  <a:fillRect/>
                </a:stretch>
              </p:blipFill>
              <p:spPr>
                <a:xfrm>
                  <a:off x="9456402" y="3692285"/>
                  <a:ext cx="248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68" name="Freihand 367">
                  <a:extLst>
                    <a:ext uri="{FF2B5EF4-FFF2-40B4-BE49-F238E27FC236}">
                      <a16:creationId xmlns:a16="http://schemas.microsoft.com/office/drawing/2014/main" id="{ED64B541-2437-4E03-8C6F-102BA85C8DD5}"/>
                    </a:ext>
                  </a:extLst>
                </p14:cNvPr>
                <p14:cNvContentPartPr/>
                <p14:nvPr/>
              </p14:nvContentPartPr>
              <p14:xfrm>
                <a:off x="9754482" y="3676085"/>
                <a:ext cx="413640" cy="163440"/>
              </p14:xfrm>
            </p:contentPart>
          </mc:Choice>
          <mc:Fallback>
            <p:pic>
              <p:nvPicPr>
                <p:cNvPr id="368" name="Freihand 367">
                  <a:extLst>
                    <a:ext uri="{FF2B5EF4-FFF2-40B4-BE49-F238E27FC236}">
                      <a16:creationId xmlns:a16="http://schemas.microsoft.com/office/drawing/2014/main" id="{ED64B541-2437-4E03-8C6F-102BA85C8DD5}"/>
                    </a:ext>
                  </a:extLst>
                </p:cNvPr>
                <p:cNvPicPr/>
                <p:nvPr/>
              </p:nvPicPr>
              <p:blipFill>
                <a:blip r:embed="rId753"/>
                <a:stretch>
                  <a:fillRect/>
                </a:stretch>
              </p:blipFill>
              <p:spPr>
                <a:xfrm>
                  <a:off x="9750162" y="3671765"/>
                  <a:ext cx="422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69" name="Freihand 368">
                  <a:extLst>
                    <a:ext uri="{FF2B5EF4-FFF2-40B4-BE49-F238E27FC236}">
                      <a16:creationId xmlns:a16="http://schemas.microsoft.com/office/drawing/2014/main" id="{4E03841B-6D29-4D23-9A08-0D4FF7AC10B2}"/>
                    </a:ext>
                  </a:extLst>
                </p14:cNvPr>
                <p14:cNvContentPartPr/>
                <p14:nvPr/>
              </p14:nvContentPartPr>
              <p14:xfrm>
                <a:off x="10358562" y="3627845"/>
                <a:ext cx="29160" cy="171720"/>
              </p14:xfrm>
            </p:contentPart>
          </mc:Choice>
          <mc:Fallback>
            <p:pic>
              <p:nvPicPr>
                <p:cNvPr id="369" name="Freihand 368">
                  <a:extLst>
                    <a:ext uri="{FF2B5EF4-FFF2-40B4-BE49-F238E27FC236}">
                      <a16:creationId xmlns:a16="http://schemas.microsoft.com/office/drawing/2014/main" id="{4E03841B-6D29-4D23-9A08-0D4FF7AC10B2}"/>
                    </a:ext>
                  </a:extLst>
                </p:cNvPr>
                <p:cNvPicPr/>
                <p:nvPr/>
              </p:nvPicPr>
              <p:blipFill>
                <a:blip r:embed="rId755"/>
                <a:stretch>
                  <a:fillRect/>
                </a:stretch>
              </p:blipFill>
              <p:spPr>
                <a:xfrm>
                  <a:off x="10354242" y="3623525"/>
                  <a:ext cx="37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70" name="Freihand 369">
                  <a:extLst>
                    <a:ext uri="{FF2B5EF4-FFF2-40B4-BE49-F238E27FC236}">
                      <a16:creationId xmlns:a16="http://schemas.microsoft.com/office/drawing/2014/main" id="{C1E35706-FD45-4D8D-9834-BD628F1ACD97}"/>
                    </a:ext>
                  </a:extLst>
                </p14:cNvPr>
                <p14:cNvContentPartPr/>
                <p14:nvPr/>
              </p14:nvContentPartPr>
              <p14:xfrm>
                <a:off x="10362882" y="3617765"/>
                <a:ext cx="113040" cy="169200"/>
              </p14:xfrm>
            </p:contentPart>
          </mc:Choice>
          <mc:Fallback>
            <p:pic>
              <p:nvPicPr>
                <p:cNvPr id="370" name="Freihand 369">
                  <a:extLst>
                    <a:ext uri="{FF2B5EF4-FFF2-40B4-BE49-F238E27FC236}">
                      <a16:creationId xmlns:a16="http://schemas.microsoft.com/office/drawing/2014/main" id="{C1E35706-FD45-4D8D-9834-BD628F1ACD97}"/>
                    </a:ext>
                  </a:extLst>
                </p:cNvPr>
                <p:cNvPicPr/>
                <p:nvPr/>
              </p:nvPicPr>
              <p:blipFill>
                <a:blip r:embed="rId757"/>
                <a:stretch>
                  <a:fillRect/>
                </a:stretch>
              </p:blipFill>
              <p:spPr>
                <a:xfrm>
                  <a:off x="10358562" y="3613445"/>
                  <a:ext cx="121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71" name="Freihand 370">
                  <a:extLst>
                    <a:ext uri="{FF2B5EF4-FFF2-40B4-BE49-F238E27FC236}">
                      <a16:creationId xmlns:a16="http://schemas.microsoft.com/office/drawing/2014/main" id="{CCBBF7D1-0424-415C-B10F-CFAD2AD4BD92}"/>
                    </a:ext>
                  </a:extLst>
                </p14:cNvPr>
                <p14:cNvContentPartPr/>
                <p14:nvPr/>
              </p14:nvContentPartPr>
              <p14:xfrm>
                <a:off x="10495362" y="3668165"/>
                <a:ext cx="156240" cy="111960"/>
              </p14:xfrm>
            </p:contentPart>
          </mc:Choice>
          <mc:Fallback>
            <p:pic>
              <p:nvPicPr>
                <p:cNvPr id="371" name="Freihand 370">
                  <a:extLst>
                    <a:ext uri="{FF2B5EF4-FFF2-40B4-BE49-F238E27FC236}">
                      <a16:creationId xmlns:a16="http://schemas.microsoft.com/office/drawing/2014/main" id="{CCBBF7D1-0424-415C-B10F-CFAD2AD4BD92}"/>
                    </a:ext>
                  </a:extLst>
                </p:cNvPr>
                <p:cNvPicPr/>
                <p:nvPr/>
              </p:nvPicPr>
              <p:blipFill>
                <a:blip r:embed="rId759"/>
                <a:stretch>
                  <a:fillRect/>
                </a:stretch>
              </p:blipFill>
              <p:spPr>
                <a:xfrm>
                  <a:off x="10491042" y="3663845"/>
                  <a:ext cx="164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72" name="Freihand 371">
                  <a:extLst>
                    <a:ext uri="{FF2B5EF4-FFF2-40B4-BE49-F238E27FC236}">
                      <a16:creationId xmlns:a16="http://schemas.microsoft.com/office/drawing/2014/main" id="{06DB0BCD-D5FB-4718-B61F-2551DEEFED57}"/>
                    </a:ext>
                  </a:extLst>
                </p14:cNvPr>
                <p14:cNvContentPartPr/>
                <p14:nvPr/>
              </p14:nvContentPartPr>
              <p14:xfrm>
                <a:off x="10635402" y="3585365"/>
                <a:ext cx="99360" cy="150480"/>
              </p14:xfrm>
            </p:contentPart>
          </mc:Choice>
          <mc:Fallback>
            <p:pic>
              <p:nvPicPr>
                <p:cNvPr id="372" name="Freihand 371">
                  <a:extLst>
                    <a:ext uri="{FF2B5EF4-FFF2-40B4-BE49-F238E27FC236}">
                      <a16:creationId xmlns:a16="http://schemas.microsoft.com/office/drawing/2014/main" id="{06DB0BCD-D5FB-4718-B61F-2551DEEFED57}"/>
                    </a:ext>
                  </a:extLst>
                </p:cNvPr>
                <p:cNvPicPr/>
                <p:nvPr/>
              </p:nvPicPr>
              <p:blipFill>
                <a:blip r:embed="rId761"/>
                <a:stretch>
                  <a:fillRect/>
                </a:stretch>
              </p:blipFill>
              <p:spPr>
                <a:xfrm>
                  <a:off x="10631082" y="3581045"/>
                  <a:ext cx="108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73" name="Freihand 372">
                  <a:extLst>
                    <a:ext uri="{FF2B5EF4-FFF2-40B4-BE49-F238E27FC236}">
                      <a16:creationId xmlns:a16="http://schemas.microsoft.com/office/drawing/2014/main" id="{FA0AFB31-EA39-433B-A84F-D9B4ED75A537}"/>
                    </a:ext>
                  </a:extLst>
                </p14:cNvPr>
                <p14:cNvContentPartPr/>
                <p14:nvPr/>
              </p14:nvContentPartPr>
              <p14:xfrm>
                <a:off x="10767522" y="3641885"/>
                <a:ext cx="410040" cy="200160"/>
              </p14:xfrm>
            </p:contentPart>
          </mc:Choice>
          <mc:Fallback>
            <p:pic>
              <p:nvPicPr>
                <p:cNvPr id="373" name="Freihand 372">
                  <a:extLst>
                    <a:ext uri="{FF2B5EF4-FFF2-40B4-BE49-F238E27FC236}">
                      <a16:creationId xmlns:a16="http://schemas.microsoft.com/office/drawing/2014/main" id="{FA0AFB31-EA39-433B-A84F-D9B4ED75A537}"/>
                    </a:ext>
                  </a:extLst>
                </p:cNvPr>
                <p:cNvPicPr/>
                <p:nvPr/>
              </p:nvPicPr>
              <p:blipFill>
                <a:blip r:embed="rId763"/>
                <a:stretch>
                  <a:fillRect/>
                </a:stretch>
              </p:blipFill>
              <p:spPr>
                <a:xfrm>
                  <a:off x="10763202" y="3637565"/>
                  <a:ext cx="4186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74" name="Freihand 373">
                  <a:extLst>
                    <a:ext uri="{FF2B5EF4-FFF2-40B4-BE49-F238E27FC236}">
                      <a16:creationId xmlns:a16="http://schemas.microsoft.com/office/drawing/2014/main" id="{623DF5DE-4F46-47B0-9E8B-883EDB4B63E6}"/>
                    </a:ext>
                  </a:extLst>
                </p14:cNvPr>
                <p14:cNvContentPartPr/>
                <p14:nvPr/>
              </p14:nvContentPartPr>
              <p14:xfrm>
                <a:off x="11163162" y="3605885"/>
                <a:ext cx="112320" cy="106560"/>
              </p14:xfrm>
            </p:contentPart>
          </mc:Choice>
          <mc:Fallback>
            <p:pic>
              <p:nvPicPr>
                <p:cNvPr id="374" name="Freihand 373">
                  <a:extLst>
                    <a:ext uri="{FF2B5EF4-FFF2-40B4-BE49-F238E27FC236}">
                      <a16:creationId xmlns:a16="http://schemas.microsoft.com/office/drawing/2014/main" id="{623DF5DE-4F46-47B0-9E8B-883EDB4B63E6}"/>
                    </a:ext>
                  </a:extLst>
                </p:cNvPr>
                <p:cNvPicPr/>
                <p:nvPr/>
              </p:nvPicPr>
              <p:blipFill>
                <a:blip r:embed="rId765"/>
                <a:stretch>
                  <a:fillRect/>
                </a:stretch>
              </p:blipFill>
              <p:spPr>
                <a:xfrm>
                  <a:off x="11158842" y="3601565"/>
                  <a:ext cx="120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75" name="Freihand 374">
                  <a:extLst>
                    <a:ext uri="{FF2B5EF4-FFF2-40B4-BE49-F238E27FC236}">
                      <a16:creationId xmlns:a16="http://schemas.microsoft.com/office/drawing/2014/main" id="{EE04EA92-B1CA-450B-ADA1-335ED863A28C}"/>
                    </a:ext>
                  </a:extLst>
                </p14:cNvPr>
                <p14:cNvContentPartPr/>
                <p14:nvPr/>
              </p14:nvContentPartPr>
              <p14:xfrm>
                <a:off x="11287362" y="3616685"/>
                <a:ext cx="63360" cy="103320"/>
              </p14:xfrm>
            </p:contentPart>
          </mc:Choice>
          <mc:Fallback>
            <p:pic>
              <p:nvPicPr>
                <p:cNvPr id="375" name="Freihand 374">
                  <a:extLst>
                    <a:ext uri="{FF2B5EF4-FFF2-40B4-BE49-F238E27FC236}">
                      <a16:creationId xmlns:a16="http://schemas.microsoft.com/office/drawing/2014/main" id="{EE04EA92-B1CA-450B-ADA1-335ED863A28C}"/>
                    </a:ext>
                  </a:extLst>
                </p:cNvPr>
                <p:cNvPicPr/>
                <p:nvPr/>
              </p:nvPicPr>
              <p:blipFill>
                <a:blip r:embed="rId767"/>
                <a:stretch>
                  <a:fillRect/>
                </a:stretch>
              </p:blipFill>
              <p:spPr>
                <a:xfrm>
                  <a:off x="11283042" y="3612365"/>
                  <a:ext cx="72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76" name="Freihand 375">
                  <a:extLst>
                    <a:ext uri="{FF2B5EF4-FFF2-40B4-BE49-F238E27FC236}">
                      <a16:creationId xmlns:a16="http://schemas.microsoft.com/office/drawing/2014/main" id="{C5EDED36-0AB2-488F-8C12-7E26C7CBC34A}"/>
                    </a:ext>
                  </a:extLst>
                </p14:cNvPr>
                <p14:cNvContentPartPr/>
                <p14:nvPr/>
              </p14:nvContentPartPr>
              <p14:xfrm>
                <a:off x="10253802" y="3752765"/>
                <a:ext cx="1271160" cy="115200"/>
              </p14:xfrm>
            </p:contentPart>
          </mc:Choice>
          <mc:Fallback>
            <p:pic>
              <p:nvPicPr>
                <p:cNvPr id="376" name="Freihand 375">
                  <a:extLst>
                    <a:ext uri="{FF2B5EF4-FFF2-40B4-BE49-F238E27FC236}">
                      <a16:creationId xmlns:a16="http://schemas.microsoft.com/office/drawing/2014/main" id="{C5EDED36-0AB2-488F-8C12-7E26C7CBC34A}"/>
                    </a:ext>
                  </a:extLst>
                </p:cNvPr>
                <p:cNvPicPr/>
                <p:nvPr/>
              </p:nvPicPr>
              <p:blipFill>
                <a:blip r:embed="rId769"/>
                <a:stretch>
                  <a:fillRect/>
                </a:stretch>
              </p:blipFill>
              <p:spPr>
                <a:xfrm>
                  <a:off x="10249482" y="3748445"/>
                  <a:ext cx="1279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78" name="Freihand 377">
                  <a:extLst>
                    <a:ext uri="{FF2B5EF4-FFF2-40B4-BE49-F238E27FC236}">
                      <a16:creationId xmlns:a16="http://schemas.microsoft.com/office/drawing/2014/main" id="{DA7A7601-C0FB-4216-A8DE-572966E52B2B}"/>
                    </a:ext>
                  </a:extLst>
                </p14:cNvPr>
                <p14:cNvContentPartPr/>
                <p14:nvPr/>
              </p14:nvContentPartPr>
              <p14:xfrm>
                <a:off x="564402" y="3699845"/>
                <a:ext cx="126720" cy="182880"/>
              </p14:xfrm>
            </p:contentPart>
          </mc:Choice>
          <mc:Fallback>
            <p:pic>
              <p:nvPicPr>
                <p:cNvPr id="378" name="Freihand 377">
                  <a:extLst>
                    <a:ext uri="{FF2B5EF4-FFF2-40B4-BE49-F238E27FC236}">
                      <a16:creationId xmlns:a16="http://schemas.microsoft.com/office/drawing/2014/main" id="{DA7A7601-C0FB-4216-A8DE-572966E52B2B}"/>
                    </a:ext>
                  </a:extLst>
                </p:cNvPr>
                <p:cNvPicPr/>
                <p:nvPr/>
              </p:nvPicPr>
              <p:blipFill>
                <a:blip r:embed="rId771"/>
                <a:stretch>
                  <a:fillRect/>
                </a:stretch>
              </p:blipFill>
              <p:spPr>
                <a:xfrm>
                  <a:off x="560082" y="3695525"/>
                  <a:ext cx="135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79" name="Freihand 378">
                  <a:extLst>
                    <a:ext uri="{FF2B5EF4-FFF2-40B4-BE49-F238E27FC236}">
                      <a16:creationId xmlns:a16="http://schemas.microsoft.com/office/drawing/2014/main" id="{63B76E55-D5C9-4360-9D22-D256538463B6}"/>
                    </a:ext>
                  </a:extLst>
                </p14:cNvPr>
                <p14:cNvContentPartPr/>
                <p14:nvPr/>
              </p14:nvContentPartPr>
              <p14:xfrm>
                <a:off x="763842" y="3711005"/>
                <a:ext cx="87120" cy="57600"/>
              </p14:xfrm>
            </p:contentPart>
          </mc:Choice>
          <mc:Fallback>
            <p:pic>
              <p:nvPicPr>
                <p:cNvPr id="379" name="Freihand 378">
                  <a:extLst>
                    <a:ext uri="{FF2B5EF4-FFF2-40B4-BE49-F238E27FC236}">
                      <a16:creationId xmlns:a16="http://schemas.microsoft.com/office/drawing/2014/main" id="{63B76E55-D5C9-4360-9D22-D256538463B6}"/>
                    </a:ext>
                  </a:extLst>
                </p:cNvPr>
                <p:cNvPicPr/>
                <p:nvPr/>
              </p:nvPicPr>
              <p:blipFill>
                <a:blip r:embed="rId773"/>
                <a:stretch>
                  <a:fillRect/>
                </a:stretch>
              </p:blipFill>
              <p:spPr>
                <a:xfrm>
                  <a:off x="759522" y="3706685"/>
                  <a:ext cx="9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80" name="Freihand 379">
                  <a:extLst>
                    <a:ext uri="{FF2B5EF4-FFF2-40B4-BE49-F238E27FC236}">
                      <a16:creationId xmlns:a16="http://schemas.microsoft.com/office/drawing/2014/main" id="{AE51CC1C-422E-429D-AECD-D1EA9BD16183}"/>
                    </a:ext>
                  </a:extLst>
                </p14:cNvPr>
                <p14:cNvContentPartPr/>
                <p14:nvPr/>
              </p14:nvContentPartPr>
              <p14:xfrm>
                <a:off x="803082" y="3716765"/>
                <a:ext cx="55440" cy="137160"/>
              </p14:xfrm>
            </p:contentPart>
          </mc:Choice>
          <mc:Fallback>
            <p:pic>
              <p:nvPicPr>
                <p:cNvPr id="380" name="Freihand 379">
                  <a:extLst>
                    <a:ext uri="{FF2B5EF4-FFF2-40B4-BE49-F238E27FC236}">
                      <a16:creationId xmlns:a16="http://schemas.microsoft.com/office/drawing/2014/main" id="{AE51CC1C-422E-429D-AECD-D1EA9BD16183}"/>
                    </a:ext>
                  </a:extLst>
                </p:cNvPr>
                <p:cNvPicPr/>
                <p:nvPr/>
              </p:nvPicPr>
              <p:blipFill>
                <a:blip r:embed="rId775"/>
                <a:stretch>
                  <a:fillRect/>
                </a:stretch>
              </p:blipFill>
              <p:spPr>
                <a:xfrm>
                  <a:off x="798762" y="3712445"/>
                  <a:ext cx="64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81" name="Freihand 380">
                  <a:extLst>
                    <a:ext uri="{FF2B5EF4-FFF2-40B4-BE49-F238E27FC236}">
                      <a16:creationId xmlns:a16="http://schemas.microsoft.com/office/drawing/2014/main" id="{FF84F256-D8E4-491A-A02A-78DC6A8CF28B}"/>
                    </a:ext>
                  </a:extLst>
                </p14:cNvPr>
                <p14:cNvContentPartPr/>
                <p14:nvPr/>
              </p14:nvContentPartPr>
              <p14:xfrm>
                <a:off x="991722" y="3761405"/>
                <a:ext cx="137160" cy="9720"/>
              </p14:xfrm>
            </p:contentPart>
          </mc:Choice>
          <mc:Fallback>
            <p:pic>
              <p:nvPicPr>
                <p:cNvPr id="381" name="Freihand 380">
                  <a:extLst>
                    <a:ext uri="{FF2B5EF4-FFF2-40B4-BE49-F238E27FC236}">
                      <a16:creationId xmlns:a16="http://schemas.microsoft.com/office/drawing/2014/main" id="{FF84F256-D8E4-491A-A02A-78DC6A8CF28B}"/>
                    </a:ext>
                  </a:extLst>
                </p:cNvPr>
                <p:cNvPicPr/>
                <p:nvPr/>
              </p:nvPicPr>
              <p:blipFill>
                <a:blip r:embed="rId777"/>
                <a:stretch>
                  <a:fillRect/>
                </a:stretch>
              </p:blipFill>
              <p:spPr>
                <a:xfrm>
                  <a:off x="987402" y="3757085"/>
                  <a:ext cx="145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83" name="Freihand 382">
                  <a:extLst>
                    <a:ext uri="{FF2B5EF4-FFF2-40B4-BE49-F238E27FC236}">
                      <a16:creationId xmlns:a16="http://schemas.microsoft.com/office/drawing/2014/main" id="{142AEDA4-1DDD-4217-8EC0-14CE3F86DCA4}"/>
                    </a:ext>
                  </a:extLst>
                </p14:cNvPr>
                <p14:cNvContentPartPr/>
                <p14:nvPr/>
              </p14:nvContentPartPr>
              <p14:xfrm>
                <a:off x="1248042" y="3696605"/>
                <a:ext cx="111240" cy="85320"/>
              </p14:xfrm>
            </p:contentPart>
          </mc:Choice>
          <mc:Fallback>
            <p:pic>
              <p:nvPicPr>
                <p:cNvPr id="383" name="Freihand 382">
                  <a:extLst>
                    <a:ext uri="{FF2B5EF4-FFF2-40B4-BE49-F238E27FC236}">
                      <a16:creationId xmlns:a16="http://schemas.microsoft.com/office/drawing/2014/main" id="{142AEDA4-1DDD-4217-8EC0-14CE3F86DCA4}"/>
                    </a:ext>
                  </a:extLst>
                </p:cNvPr>
                <p:cNvPicPr/>
                <p:nvPr/>
              </p:nvPicPr>
              <p:blipFill>
                <a:blip r:embed="rId779"/>
                <a:stretch>
                  <a:fillRect/>
                </a:stretch>
              </p:blipFill>
              <p:spPr>
                <a:xfrm>
                  <a:off x="1243722" y="3692285"/>
                  <a:ext cx="119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84" name="Freihand 383">
                  <a:extLst>
                    <a:ext uri="{FF2B5EF4-FFF2-40B4-BE49-F238E27FC236}">
                      <a16:creationId xmlns:a16="http://schemas.microsoft.com/office/drawing/2014/main" id="{DBD62F5B-4599-4960-91AD-E44644BC2E64}"/>
                    </a:ext>
                  </a:extLst>
                </p14:cNvPr>
                <p14:cNvContentPartPr/>
                <p14:nvPr/>
              </p14:nvContentPartPr>
              <p14:xfrm>
                <a:off x="1379082" y="3654485"/>
                <a:ext cx="68040" cy="139320"/>
              </p14:xfrm>
            </p:contentPart>
          </mc:Choice>
          <mc:Fallback>
            <p:pic>
              <p:nvPicPr>
                <p:cNvPr id="384" name="Freihand 383">
                  <a:extLst>
                    <a:ext uri="{FF2B5EF4-FFF2-40B4-BE49-F238E27FC236}">
                      <a16:creationId xmlns:a16="http://schemas.microsoft.com/office/drawing/2014/main" id="{DBD62F5B-4599-4960-91AD-E44644BC2E64}"/>
                    </a:ext>
                  </a:extLst>
                </p:cNvPr>
                <p:cNvPicPr/>
                <p:nvPr/>
              </p:nvPicPr>
              <p:blipFill>
                <a:blip r:embed="rId781"/>
                <a:stretch>
                  <a:fillRect/>
                </a:stretch>
              </p:blipFill>
              <p:spPr>
                <a:xfrm>
                  <a:off x="1374762" y="3650165"/>
                  <a:ext cx="76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86" name="Freihand 385">
                  <a:extLst>
                    <a:ext uri="{FF2B5EF4-FFF2-40B4-BE49-F238E27FC236}">
                      <a16:creationId xmlns:a16="http://schemas.microsoft.com/office/drawing/2014/main" id="{B0C7DB31-16C8-4103-AA30-21929A75B880}"/>
                    </a:ext>
                  </a:extLst>
                </p14:cNvPr>
                <p14:cNvContentPartPr/>
                <p14:nvPr/>
              </p14:nvContentPartPr>
              <p14:xfrm>
                <a:off x="1448562" y="3650885"/>
                <a:ext cx="101520" cy="88560"/>
              </p14:xfrm>
            </p:contentPart>
          </mc:Choice>
          <mc:Fallback>
            <p:pic>
              <p:nvPicPr>
                <p:cNvPr id="386" name="Freihand 385">
                  <a:extLst>
                    <a:ext uri="{FF2B5EF4-FFF2-40B4-BE49-F238E27FC236}">
                      <a16:creationId xmlns:a16="http://schemas.microsoft.com/office/drawing/2014/main" id="{B0C7DB31-16C8-4103-AA30-21929A75B880}"/>
                    </a:ext>
                  </a:extLst>
                </p:cNvPr>
                <p:cNvPicPr/>
                <p:nvPr/>
              </p:nvPicPr>
              <p:blipFill>
                <a:blip r:embed="rId783"/>
                <a:stretch>
                  <a:fillRect/>
                </a:stretch>
              </p:blipFill>
              <p:spPr>
                <a:xfrm>
                  <a:off x="1444242" y="3646565"/>
                  <a:ext cx="110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87" name="Freihand 386">
                  <a:extLst>
                    <a:ext uri="{FF2B5EF4-FFF2-40B4-BE49-F238E27FC236}">
                      <a16:creationId xmlns:a16="http://schemas.microsoft.com/office/drawing/2014/main" id="{1ABC5382-3A2B-47CC-9921-758DD7F73FF3}"/>
                    </a:ext>
                  </a:extLst>
                </p14:cNvPr>
                <p14:cNvContentPartPr/>
                <p14:nvPr/>
              </p14:nvContentPartPr>
              <p14:xfrm>
                <a:off x="1514802" y="3716765"/>
                <a:ext cx="50760" cy="25200"/>
              </p14:xfrm>
            </p:contentPart>
          </mc:Choice>
          <mc:Fallback>
            <p:pic>
              <p:nvPicPr>
                <p:cNvPr id="387" name="Freihand 386">
                  <a:extLst>
                    <a:ext uri="{FF2B5EF4-FFF2-40B4-BE49-F238E27FC236}">
                      <a16:creationId xmlns:a16="http://schemas.microsoft.com/office/drawing/2014/main" id="{1ABC5382-3A2B-47CC-9921-758DD7F73FF3}"/>
                    </a:ext>
                  </a:extLst>
                </p:cNvPr>
                <p:cNvPicPr/>
                <p:nvPr/>
              </p:nvPicPr>
              <p:blipFill>
                <a:blip r:embed="rId785"/>
                <a:stretch>
                  <a:fillRect/>
                </a:stretch>
              </p:blipFill>
              <p:spPr>
                <a:xfrm>
                  <a:off x="1510482" y="3712445"/>
                  <a:ext cx="59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88" name="Freihand 387">
                  <a:extLst>
                    <a:ext uri="{FF2B5EF4-FFF2-40B4-BE49-F238E27FC236}">
                      <a16:creationId xmlns:a16="http://schemas.microsoft.com/office/drawing/2014/main" id="{8F30CF39-A696-4F5D-9C48-0ED8C974F5FE}"/>
                    </a:ext>
                  </a:extLst>
                </p14:cNvPr>
                <p14:cNvContentPartPr/>
                <p14:nvPr/>
              </p14:nvContentPartPr>
              <p14:xfrm>
                <a:off x="1611642" y="3718205"/>
                <a:ext cx="9360" cy="77040"/>
              </p14:xfrm>
            </p:contentPart>
          </mc:Choice>
          <mc:Fallback>
            <p:pic>
              <p:nvPicPr>
                <p:cNvPr id="388" name="Freihand 387">
                  <a:extLst>
                    <a:ext uri="{FF2B5EF4-FFF2-40B4-BE49-F238E27FC236}">
                      <a16:creationId xmlns:a16="http://schemas.microsoft.com/office/drawing/2014/main" id="{8F30CF39-A696-4F5D-9C48-0ED8C974F5FE}"/>
                    </a:ext>
                  </a:extLst>
                </p:cNvPr>
                <p:cNvPicPr/>
                <p:nvPr/>
              </p:nvPicPr>
              <p:blipFill>
                <a:blip r:embed="rId787"/>
                <a:stretch>
                  <a:fillRect/>
                </a:stretch>
              </p:blipFill>
              <p:spPr>
                <a:xfrm>
                  <a:off x="1607322" y="3713885"/>
                  <a:ext cx="18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89" name="Freihand 388">
                  <a:extLst>
                    <a:ext uri="{FF2B5EF4-FFF2-40B4-BE49-F238E27FC236}">
                      <a16:creationId xmlns:a16="http://schemas.microsoft.com/office/drawing/2014/main" id="{7282B838-F705-4570-917A-D3B2BBE104BA}"/>
                    </a:ext>
                  </a:extLst>
                </p14:cNvPr>
                <p14:cNvContentPartPr/>
                <p14:nvPr/>
              </p14:nvContentPartPr>
              <p14:xfrm>
                <a:off x="1660242" y="3646925"/>
                <a:ext cx="57600" cy="96120"/>
              </p14:xfrm>
            </p:contentPart>
          </mc:Choice>
          <mc:Fallback>
            <p:pic>
              <p:nvPicPr>
                <p:cNvPr id="389" name="Freihand 388">
                  <a:extLst>
                    <a:ext uri="{FF2B5EF4-FFF2-40B4-BE49-F238E27FC236}">
                      <a16:creationId xmlns:a16="http://schemas.microsoft.com/office/drawing/2014/main" id="{7282B838-F705-4570-917A-D3B2BBE104BA}"/>
                    </a:ext>
                  </a:extLst>
                </p:cNvPr>
                <p:cNvPicPr/>
                <p:nvPr/>
              </p:nvPicPr>
              <p:blipFill>
                <a:blip r:embed="rId789"/>
                <a:stretch>
                  <a:fillRect/>
                </a:stretch>
              </p:blipFill>
              <p:spPr>
                <a:xfrm>
                  <a:off x="1655922" y="3642605"/>
                  <a:ext cx="66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90" name="Freihand 389">
                  <a:extLst>
                    <a:ext uri="{FF2B5EF4-FFF2-40B4-BE49-F238E27FC236}">
                      <a16:creationId xmlns:a16="http://schemas.microsoft.com/office/drawing/2014/main" id="{5A2FC180-00EA-4428-B680-E80970B985B0}"/>
                    </a:ext>
                  </a:extLst>
                </p14:cNvPr>
                <p14:cNvContentPartPr/>
                <p14:nvPr/>
              </p14:nvContentPartPr>
              <p14:xfrm>
                <a:off x="1724682" y="3601925"/>
                <a:ext cx="67680" cy="183600"/>
              </p14:xfrm>
            </p:contentPart>
          </mc:Choice>
          <mc:Fallback>
            <p:pic>
              <p:nvPicPr>
                <p:cNvPr id="390" name="Freihand 389">
                  <a:extLst>
                    <a:ext uri="{FF2B5EF4-FFF2-40B4-BE49-F238E27FC236}">
                      <a16:creationId xmlns:a16="http://schemas.microsoft.com/office/drawing/2014/main" id="{5A2FC180-00EA-4428-B680-E80970B985B0}"/>
                    </a:ext>
                  </a:extLst>
                </p:cNvPr>
                <p:cNvPicPr/>
                <p:nvPr/>
              </p:nvPicPr>
              <p:blipFill>
                <a:blip r:embed="rId791"/>
                <a:stretch>
                  <a:fillRect/>
                </a:stretch>
              </p:blipFill>
              <p:spPr>
                <a:xfrm>
                  <a:off x="1720362" y="3597605"/>
                  <a:ext cx="76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92" name="Freihand 391">
                  <a:extLst>
                    <a:ext uri="{FF2B5EF4-FFF2-40B4-BE49-F238E27FC236}">
                      <a16:creationId xmlns:a16="http://schemas.microsoft.com/office/drawing/2014/main" id="{CAD7A1AF-64D7-45CD-B4CE-00FF316FB538}"/>
                    </a:ext>
                  </a:extLst>
                </p14:cNvPr>
                <p14:cNvContentPartPr/>
                <p14:nvPr/>
              </p14:nvContentPartPr>
              <p14:xfrm>
                <a:off x="194322" y="3726125"/>
                <a:ext cx="31320" cy="79200"/>
              </p14:xfrm>
            </p:contentPart>
          </mc:Choice>
          <mc:Fallback>
            <p:pic>
              <p:nvPicPr>
                <p:cNvPr id="392" name="Freihand 391">
                  <a:extLst>
                    <a:ext uri="{FF2B5EF4-FFF2-40B4-BE49-F238E27FC236}">
                      <a16:creationId xmlns:a16="http://schemas.microsoft.com/office/drawing/2014/main" id="{CAD7A1AF-64D7-45CD-B4CE-00FF316FB538}"/>
                    </a:ext>
                  </a:extLst>
                </p:cNvPr>
                <p:cNvPicPr/>
                <p:nvPr/>
              </p:nvPicPr>
              <p:blipFill>
                <a:blip r:embed="rId793"/>
                <a:stretch>
                  <a:fillRect/>
                </a:stretch>
              </p:blipFill>
              <p:spPr>
                <a:xfrm>
                  <a:off x="190002" y="3721805"/>
                  <a:ext cx="39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93" name="Freihand 392">
                  <a:extLst>
                    <a:ext uri="{FF2B5EF4-FFF2-40B4-BE49-F238E27FC236}">
                      <a16:creationId xmlns:a16="http://schemas.microsoft.com/office/drawing/2014/main" id="{D1FED667-446F-4A0D-8405-8899751A5CB7}"/>
                    </a:ext>
                  </a:extLst>
                </p14:cNvPr>
                <p14:cNvContentPartPr/>
                <p14:nvPr/>
              </p14:nvContentPartPr>
              <p14:xfrm>
                <a:off x="242562" y="3728645"/>
                <a:ext cx="6840" cy="104040"/>
              </p14:xfrm>
            </p:contentPart>
          </mc:Choice>
          <mc:Fallback>
            <p:pic>
              <p:nvPicPr>
                <p:cNvPr id="393" name="Freihand 392">
                  <a:extLst>
                    <a:ext uri="{FF2B5EF4-FFF2-40B4-BE49-F238E27FC236}">
                      <a16:creationId xmlns:a16="http://schemas.microsoft.com/office/drawing/2014/main" id="{D1FED667-446F-4A0D-8405-8899751A5CB7}"/>
                    </a:ext>
                  </a:extLst>
                </p:cNvPr>
                <p:cNvPicPr/>
                <p:nvPr/>
              </p:nvPicPr>
              <p:blipFill>
                <a:blip r:embed="rId795"/>
                <a:stretch>
                  <a:fillRect/>
                </a:stretch>
              </p:blipFill>
              <p:spPr>
                <a:xfrm>
                  <a:off x="238242" y="3724325"/>
                  <a:ext cx="15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95" name="Freihand 394">
                  <a:extLst>
                    <a:ext uri="{FF2B5EF4-FFF2-40B4-BE49-F238E27FC236}">
                      <a16:creationId xmlns:a16="http://schemas.microsoft.com/office/drawing/2014/main" id="{EF11EC52-199B-4649-ABF5-09CF0E258D92}"/>
                    </a:ext>
                  </a:extLst>
                </p14:cNvPr>
                <p14:cNvContentPartPr/>
                <p14:nvPr/>
              </p14:nvContentPartPr>
              <p14:xfrm>
                <a:off x="163362" y="3649085"/>
                <a:ext cx="154080" cy="38880"/>
              </p14:xfrm>
            </p:contentPart>
          </mc:Choice>
          <mc:Fallback>
            <p:pic>
              <p:nvPicPr>
                <p:cNvPr id="395" name="Freihand 394">
                  <a:extLst>
                    <a:ext uri="{FF2B5EF4-FFF2-40B4-BE49-F238E27FC236}">
                      <a16:creationId xmlns:a16="http://schemas.microsoft.com/office/drawing/2014/main" id="{EF11EC52-199B-4649-ABF5-09CF0E258D92}"/>
                    </a:ext>
                  </a:extLst>
                </p:cNvPr>
                <p:cNvPicPr/>
                <p:nvPr/>
              </p:nvPicPr>
              <p:blipFill>
                <a:blip r:embed="rId797"/>
                <a:stretch>
                  <a:fillRect/>
                </a:stretch>
              </p:blipFill>
              <p:spPr>
                <a:xfrm>
                  <a:off x="159042" y="3644765"/>
                  <a:ext cx="162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96" name="Freihand 395">
                  <a:extLst>
                    <a:ext uri="{FF2B5EF4-FFF2-40B4-BE49-F238E27FC236}">
                      <a16:creationId xmlns:a16="http://schemas.microsoft.com/office/drawing/2014/main" id="{2D8B38FD-A0E9-4D85-9212-79AA00AEA241}"/>
                    </a:ext>
                  </a:extLst>
                </p14:cNvPr>
                <p14:cNvContentPartPr/>
                <p14:nvPr/>
              </p14:nvContentPartPr>
              <p14:xfrm>
                <a:off x="343002" y="3759605"/>
                <a:ext cx="104040" cy="11160"/>
              </p14:xfrm>
            </p:contentPart>
          </mc:Choice>
          <mc:Fallback>
            <p:pic>
              <p:nvPicPr>
                <p:cNvPr id="396" name="Freihand 395">
                  <a:extLst>
                    <a:ext uri="{FF2B5EF4-FFF2-40B4-BE49-F238E27FC236}">
                      <a16:creationId xmlns:a16="http://schemas.microsoft.com/office/drawing/2014/main" id="{2D8B38FD-A0E9-4D85-9212-79AA00AEA241}"/>
                    </a:ext>
                  </a:extLst>
                </p:cNvPr>
                <p:cNvPicPr/>
                <p:nvPr/>
              </p:nvPicPr>
              <p:blipFill>
                <a:blip r:embed="rId799"/>
                <a:stretch>
                  <a:fillRect/>
                </a:stretch>
              </p:blipFill>
              <p:spPr>
                <a:xfrm>
                  <a:off x="338682" y="3755285"/>
                  <a:ext cx="112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97" name="Freihand 396">
                  <a:extLst>
                    <a:ext uri="{FF2B5EF4-FFF2-40B4-BE49-F238E27FC236}">
                      <a16:creationId xmlns:a16="http://schemas.microsoft.com/office/drawing/2014/main" id="{BE2FDBED-BB80-482F-9F86-C4AC17437629}"/>
                    </a:ext>
                  </a:extLst>
                </p14:cNvPr>
                <p14:cNvContentPartPr/>
                <p14:nvPr/>
              </p14:nvContentPartPr>
              <p14:xfrm>
                <a:off x="336882" y="3784085"/>
                <a:ext cx="135360" cy="21960"/>
              </p14:xfrm>
            </p:contentPart>
          </mc:Choice>
          <mc:Fallback>
            <p:pic>
              <p:nvPicPr>
                <p:cNvPr id="397" name="Freihand 396">
                  <a:extLst>
                    <a:ext uri="{FF2B5EF4-FFF2-40B4-BE49-F238E27FC236}">
                      <a16:creationId xmlns:a16="http://schemas.microsoft.com/office/drawing/2014/main" id="{BE2FDBED-BB80-482F-9F86-C4AC17437629}"/>
                    </a:ext>
                  </a:extLst>
                </p:cNvPr>
                <p:cNvPicPr/>
                <p:nvPr/>
              </p:nvPicPr>
              <p:blipFill>
                <a:blip r:embed="rId801"/>
                <a:stretch>
                  <a:fillRect/>
                </a:stretch>
              </p:blipFill>
              <p:spPr>
                <a:xfrm>
                  <a:off x="332562" y="3779765"/>
                  <a:ext cx="144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99" name="Freihand 398">
                  <a:extLst>
                    <a:ext uri="{FF2B5EF4-FFF2-40B4-BE49-F238E27FC236}">
                      <a16:creationId xmlns:a16="http://schemas.microsoft.com/office/drawing/2014/main" id="{3AD7AB40-2344-4A07-BA31-1ECD1CD3A098}"/>
                    </a:ext>
                  </a:extLst>
                </p14:cNvPr>
                <p14:cNvContentPartPr/>
                <p14:nvPr/>
              </p14:nvContentPartPr>
              <p14:xfrm>
                <a:off x="461442" y="3642605"/>
                <a:ext cx="242640" cy="300600"/>
              </p14:xfrm>
            </p:contentPart>
          </mc:Choice>
          <mc:Fallback>
            <p:pic>
              <p:nvPicPr>
                <p:cNvPr id="399" name="Freihand 398">
                  <a:extLst>
                    <a:ext uri="{FF2B5EF4-FFF2-40B4-BE49-F238E27FC236}">
                      <a16:creationId xmlns:a16="http://schemas.microsoft.com/office/drawing/2014/main" id="{3AD7AB40-2344-4A07-BA31-1ECD1CD3A098}"/>
                    </a:ext>
                  </a:extLst>
                </p:cNvPr>
                <p:cNvPicPr/>
                <p:nvPr/>
              </p:nvPicPr>
              <p:blipFill>
                <a:blip r:embed="rId803"/>
                <a:stretch>
                  <a:fillRect/>
                </a:stretch>
              </p:blipFill>
              <p:spPr>
                <a:xfrm>
                  <a:off x="457122" y="3638285"/>
                  <a:ext cx="2512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05" name="Freihand 404">
                  <a:extLst>
                    <a:ext uri="{FF2B5EF4-FFF2-40B4-BE49-F238E27FC236}">
                      <a16:creationId xmlns:a16="http://schemas.microsoft.com/office/drawing/2014/main" id="{AF05E99D-89BA-40D3-87CE-DB51C38EB952}"/>
                    </a:ext>
                  </a:extLst>
                </p14:cNvPr>
                <p14:cNvContentPartPr/>
                <p14:nvPr/>
              </p14:nvContentPartPr>
              <p14:xfrm>
                <a:off x="7680162" y="3586805"/>
                <a:ext cx="2391480" cy="588960"/>
              </p14:xfrm>
            </p:contentPart>
          </mc:Choice>
          <mc:Fallback>
            <p:pic>
              <p:nvPicPr>
                <p:cNvPr id="405" name="Freihand 404">
                  <a:extLst>
                    <a:ext uri="{FF2B5EF4-FFF2-40B4-BE49-F238E27FC236}">
                      <a16:creationId xmlns:a16="http://schemas.microsoft.com/office/drawing/2014/main" id="{AF05E99D-89BA-40D3-87CE-DB51C38EB952}"/>
                    </a:ext>
                  </a:extLst>
                </p:cNvPr>
                <p:cNvPicPr/>
                <p:nvPr/>
              </p:nvPicPr>
              <p:blipFill>
                <a:blip r:embed="rId805"/>
                <a:stretch>
                  <a:fillRect/>
                </a:stretch>
              </p:blipFill>
              <p:spPr>
                <a:xfrm>
                  <a:off x="7675842" y="3582485"/>
                  <a:ext cx="240012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06" name="Freihand 405">
                  <a:extLst>
                    <a:ext uri="{FF2B5EF4-FFF2-40B4-BE49-F238E27FC236}">
                      <a16:creationId xmlns:a16="http://schemas.microsoft.com/office/drawing/2014/main" id="{C559F90F-CF42-407F-B9C2-027BE7AE4063}"/>
                    </a:ext>
                  </a:extLst>
                </p14:cNvPr>
                <p14:cNvContentPartPr/>
                <p14:nvPr/>
              </p14:nvContentPartPr>
              <p14:xfrm>
                <a:off x="7635522" y="4134365"/>
                <a:ext cx="56520" cy="219960"/>
              </p14:xfrm>
            </p:contentPart>
          </mc:Choice>
          <mc:Fallback>
            <p:pic>
              <p:nvPicPr>
                <p:cNvPr id="406" name="Freihand 405">
                  <a:extLst>
                    <a:ext uri="{FF2B5EF4-FFF2-40B4-BE49-F238E27FC236}">
                      <a16:creationId xmlns:a16="http://schemas.microsoft.com/office/drawing/2014/main" id="{C559F90F-CF42-407F-B9C2-027BE7AE4063}"/>
                    </a:ext>
                  </a:extLst>
                </p:cNvPr>
                <p:cNvPicPr/>
                <p:nvPr/>
              </p:nvPicPr>
              <p:blipFill>
                <a:blip r:embed="rId807"/>
                <a:stretch>
                  <a:fillRect/>
                </a:stretch>
              </p:blipFill>
              <p:spPr>
                <a:xfrm>
                  <a:off x="7631202" y="4130045"/>
                  <a:ext cx="65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08" name="Freihand 407">
                  <a:extLst>
                    <a:ext uri="{FF2B5EF4-FFF2-40B4-BE49-F238E27FC236}">
                      <a16:creationId xmlns:a16="http://schemas.microsoft.com/office/drawing/2014/main" id="{EF604FB4-26B6-4E4E-BBCF-4A5C33373596}"/>
                    </a:ext>
                  </a:extLst>
                </p14:cNvPr>
                <p14:cNvContentPartPr/>
                <p14:nvPr/>
              </p14:nvContentPartPr>
              <p14:xfrm>
                <a:off x="7302162" y="4405445"/>
                <a:ext cx="218880" cy="89640"/>
              </p14:xfrm>
            </p:contentPart>
          </mc:Choice>
          <mc:Fallback>
            <p:pic>
              <p:nvPicPr>
                <p:cNvPr id="408" name="Freihand 407">
                  <a:extLst>
                    <a:ext uri="{FF2B5EF4-FFF2-40B4-BE49-F238E27FC236}">
                      <a16:creationId xmlns:a16="http://schemas.microsoft.com/office/drawing/2014/main" id="{EF604FB4-26B6-4E4E-BBCF-4A5C33373596}"/>
                    </a:ext>
                  </a:extLst>
                </p:cNvPr>
                <p:cNvPicPr/>
                <p:nvPr/>
              </p:nvPicPr>
              <p:blipFill>
                <a:blip r:embed="rId809"/>
                <a:stretch>
                  <a:fillRect/>
                </a:stretch>
              </p:blipFill>
              <p:spPr>
                <a:xfrm>
                  <a:off x="7297842" y="4401125"/>
                  <a:ext cx="227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09" name="Freihand 408">
                  <a:extLst>
                    <a:ext uri="{FF2B5EF4-FFF2-40B4-BE49-F238E27FC236}">
                      <a16:creationId xmlns:a16="http://schemas.microsoft.com/office/drawing/2014/main" id="{96FD990C-1CA8-4843-B8D8-80EAF82C5CE1}"/>
                    </a:ext>
                  </a:extLst>
                </p14:cNvPr>
                <p14:cNvContentPartPr/>
                <p14:nvPr/>
              </p14:nvContentPartPr>
              <p14:xfrm>
                <a:off x="7499442" y="4333445"/>
                <a:ext cx="86040" cy="117360"/>
              </p14:xfrm>
            </p:contentPart>
          </mc:Choice>
          <mc:Fallback>
            <p:pic>
              <p:nvPicPr>
                <p:cNvPr id="409" name="Freihand 408">
                  <a:extLst>
                    <a:ext uri="{FF2B5EF4-FFF2-40B4-BE49-F238E27FC236}">
                      <a16:creationId xmlns:a16="http://schemas.microsoft.com/office/drawing/2014/main" id="{96FD990C-1CA8-4843-B8D8-80EAF82C5CE1}"/>
                    </a:ext>
                  </a:extLst>
                </p:cNvPr>
                <p:cNvPicPr/>
                <p:nvPr/>
              </p:nvPicPr>
              <p:blipFill>
                <a:blip r:embed="rId811"/>
                <a:stretch>
                  <a:fillRect/>
                </a:stretch>
              </p:blipFill>
              <p:spPr>
                <a:xfrm>
                  <a:off x="7495122" y="4329125"/>
                  <a:ext cx="94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10" name="Freihand 409">
                  <a:extLst>
                    <a:ext uri="{FF2B5EF4-FFF2-40B4-BE49-F238E27FC236}">
                      <a16:creationId xmlns:a16="http://schemas.microsoft.com/office/drawing/2014/main" id="{94C51F10-68E2-4031-9057-F39204FC4BA9}"/>
                    </a:ext>
                  </a:extLst>
                </p14:cNvPr>
                <p14:cNvContentPartPr/>
                <p14:nvPr/>
              </p14:nvContentPartPr>
              <p14:xfrm>
                <a:off x="7453002" y="4317965"/>
                <a:ext cx="73800" cy="13320"/>
              </p14:xfrm>
            </p:contentPart>
          </mc:Choice>
          <mc:Fallback>
            <p:pic>
              <p:nvPicPr>
                <p:cNvPr id="410" name="Freihand 409">
                  <a:extLst>
                    <a:ext uri="{FF2B5EF4-FFF2-40B4-BE49-F238E27FC236}">
                      <a16:creationId xmlns:a16="http://schemas.microsoft.com/office/drawing/2014/main" id="{94C51F10-68E2-4031-9057-F39204FC4BA9}"/>
                    </a:ext>
                  </a:extLst>
                </p:cNvPr>
                <p:cNvPicPr/>
                <p:nvPr/>
              </p:nvPicPr>
              <p:blipFill>
                <a:blip r:embed="rId813"/>
                <a:stretch>
                  <a:fillRect/>
                </a:stretch>
              </p:blipFill>
              <p:spPr>
                <a:xfrm>
                  <a:off x="7448682" y="4313645"/>
                  <a:ext cx="82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11" name="Freihand 410">
                  <a:extLst>
                    <a:ext uri="{FF2B5EF4-FFF2-40B4-BE49-F238E27FC236}">
                      <a16:creationId xmlns:a16="http://schemas.microsoft.com/office/drawing/2014/main" id="{C9864922-99AA-447A-BDCB-E0C577A47925}"/>
                    </a:ext>
                  </a:extLst>
                </p14:cNvPr>
                <p14:cNvContentPartPr/>
                <p14:nvPr/>
              </p14:nvContentPartPr>
              <p14:xfrm>
                <a:off x="7652802" y="4310405"/>
                <a:ext cx="83880" cy="134640"/>
              </p14:xfrm>
            </p:contentPart>
          </mc:Choice>
          <mc:Fallback>
            <p:pic>
              <p:nvPicPr>
                <p:cNvPr id="411" name="Freihand 410">
                  <a:extLst>
                    <a:ext uri="{FF2B5EF4-FFF2-40B4-BE49-F238E27FC236}">
                      <a16:creationId xmlns:a16="http://schemas.microsoft.com/office/drawing/2014/main" id="{C9864922-99AA-447A-BDCB-E0C577A47925}"/>
                    </a:ext>
                  </a:extLst>
                </p:cNvPr>
                <p:cNvPicPr/>
                <p:nvPr/>
              </p:nvPicPr>
              <p:blipFill>
                <a:blip r:embed="rId815"/>
                <a:stretch>
                  <a:fillRect/>
                </a:stretch>
              </p:blipFill>
              <p:spPr>
                <a:xfrm>
                  <a:off x="7648482" y="4306085"/>
                  <a:ext cx="92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12" name="Freihand 411">
                  <a:extLst>
                    <a:ext uri="{FF2B5EF4-FFF2-40B4-BE49-F238E27FC236}">
                      <a16:creationId xmlns:a16="http://schemas.microsoft.com/office/drawing/2014/main" id="{C9E0D244-A53C-4C4B-B7B9-9935B6BEB5C2}"/>
                    </a:ext>
                  </a:extLst>
                </p14:cNvPr>
                <p14:cNvContentPartPr/>
                <p14:nvPr/>
              </p14:nvContentPartPr>
              <p14:xfrm>
                <a:off x="7775562" y="4360085"/>
                <a:ext cx="47520" cy="68400"/>
              </p14:xfrm>
            </p:contentPart>
          </mc:Choice>
          <mc:Fallback>
            <p:pic>
              <p:nvPicPr>
                <p:cNvPr id="412" name="Freihand 411">
                  <a:extLst>
                    <a:ext uri="{FF2B5EF4-FFF2-40B4-BE49-F238E27FC236}">
                      <a16:creationId xmlns:a16="http://schemas.microsoft.com/office/drawing/2014/main" id="{C9E0D244-A53C-4C4B-B7B9-9935B6BEB5C2}"/>
                    </a:ext>
                  </a:extLst>
                </p:cNvPr>
                <p:cNvPicPr/>
                <p:nvPr/>
              </p:nvPicPr>
              <p:blipFill>
                <a:blip r:embed="rId817"/>
                <a:stretch>
                  <a:fillRect/>
                </a:stretch>
              </p:blipFill>
              <p:spPr>
                <a:xfrm>
                  <a:off x="7771242" y="4355765"/>
                  <a:ext cx="56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13" name="Freihand 412">
                  <a:extLst>
                    <a:ext uri="{FF2B5EF4-FFF2-40B4-BE49-F238E27FC236}">
                      <a16:creationId xmlns:a16="http://schemas.microsoft.com/office/drawing/2014/main" id="{94FD94B3-97B4-4453-8541-E029E8A950C2}"/>
                    </a:ext>
                  </a:extLst>
                </p14:cNvPr>
                <p14:cNvContentPartPr/>
                <p14:nvPr/>
              </p14:nvContentPartPr>
              <p14:xfrm>
                <a:off x="7863042" y="4278365"/>
                <a:ext cx="86400" cy="120240"/>
              </p14:xfrm>
            </p:contentPart>
          </mc:Choice>
          <mc:Fallback>
            <p:pic>
              <p:nvPicPr>
                <p:cNvPr id="413" name="Freihand 412">
                  <a:extLst>
                    <a:ext uri="{FF2B5EF4-FFF2-40B4-BE49-F238E27FC236}">
                      <a16:creationId xmlns:a16="http://schemas.microsoft.com/office/drawing/2014/main" id="{94FD94B3-97B4-4453-8541-E029E8A950C2}"/>
                    </a:ext>
                  </a:extLst>
                </p:cNvPr>
                <p:cNvPicPr/>
                <p:nvPr/>
              </p:nvPicPr>
              <p:blipFill>
                <a:blip r:embed="rId819"/>
                <a:stretch>
                  <a:fillRect/>
                </a:stretch>
              </p:blipFill>
              <p:spPr>
                <a:xfrm>
                  <a:off x="7858722" y="4274045"/>
                  <a:ext cx="95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14" name="Freihand 413">
                  <a:extLst>
                    <a:ext uri="{FF2B5EF4-FFF2-40B4-BE49-F238E27FC236}">
                      <a16:creationId xmlns:a16="http://schemas.microsoft.com/office/drawing/2014/main" id="{1ED8CF4C-00F0-4DC2-AE54-FC076363E995}"/>
                    </a:ext>
                  </a:extLst>
                </p14:cNvPr>
                <p14:cNvContentPartPr/>
                <p14:nvPr/>
              </p14:nvContentPartPr>
              <p14:xfrm>
                <a:off x="7945842" y="4252445"/>
                <a:ext cx="113040" cy="127080"/>
              </p14:xfrm>
            </p:contentPart>
          </mc:Choice>
          <mc:Fallback>
            <p:pic>
              <p:nvPicPr>
                <p:cNvPr id="414" name="Freihand 413">
                  <a:extLst>
                    <a:ext uri="{FF2B5EF4-FFF2-40B4-BE49-F238E27FC236}">
                      <a16:creationId xmlns:a16="http://schemas.microsoft.com/office/drawing/2014/main" id="{1ED8CF4C-00F0-4DC2-AE54-FC076363E995}"/>
                    </a:ext>
                  </a:extLst>
                </p:cNvPr>
                <p:cNvPicPr/>
                <p:nvPr/>
              </p:nvPicPr>
              <p:blipFill>
                <a:blip r:embed="rId821"/>
                <a:stretch>
                  <a:fillRect/>
                </a:stretch>
              </p:blipFill>
              <p:spPr>
                <a:xfrm>
                  <a:off x="7941522" y="4248125"/>
                  <a:ext cx="121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15" name="Freihand 414">
                  <a:extLst>
                    <a:ext uri="{FF2B5EF4-FFF2-40B4-BE49-F238E27FC236}">
                      <a16:creationId xmlns:a16="http://schemas.microsoft.com/office/drawing/2014/main" id="{B946459E-EF12-4957-92B9-33F6F19F4DEE}"/>
                    </a:ext>
                  </a:extLst>
                </p14:cNvPr>
                <p14:cNvContentPartPr/>
                <p14:nvPr/>
              </p14:nvContentPartPr>
              <p14:xfrm>
                <a:off x="8020362" y="4257485"/>
                <a:ext cx="545760" cy="99000"/>
              </p14:xfrm>
            </p:contentPart>
          </mc:Choice>
          <mc:Fallback>
            <p:pic>
              <p:nvPicPr>
                <p:cNvPr id="415" name="Freihand 414">
                  <a:extLst>
                    <a:ext uri="{FF2B5EF4-FFF2-40B4-BE49-F238E27FC236}">
                      <a16:creationId xmlns:a16="http://schemas.microsoft.com/office/drawing/2014/main" id="{B946459E-EF12-4957-92B9-33F6F19F4DEE}"/>
                    </a:ext>
                  </a:extLst>
                </p:cNvPr>
                <p:cNvPicPr/>
                <p:nvPr/>
              </p:nvPicPr>
              <p:blipFill>
                <a:blip r:embed="rId823"/>
                <a:stretch>
                  <a:fillRect/>
                </a:stretch>
              </p:blipFill>
              <p:spPr>
                <a:xfrm>
                  <a:off x="8016042" y="4253165"/>
                  <a:ext cx="554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32" name="Freihand 431">
                  <a:extLst>
                    <a:ext uri="{FF2B5EF4-FFF2-40B4-BE49-F238E27FC236}">
                      <a16:creationId xmlns:a16="http://schemas.microsoft.com/office/drawing/2014/main" id="{9E2FB1D5-2F19-47BA-BA5B-1F3602834164}"/>
                    </a:ext>
                  </a:extLst>
                </p14:cNvPr>
                <p14:cNvContentPartPr/>
                <p14:nvPr/>
              </p14:nvContentPartPr>
              <p14:xfrm>
                <a:off x="3973602" y="4315445"/>
                <a:ext cx="498600" cy="875880"/>
              </p14:xfrm>
            </p:contentPart>
          </mc:Choice>
          <mc:Fallback>
            <p:pic>
              <p:nvPicPr>
                <p:cNvPr id="432" name="Freihand 431">
                  <a:extLst>
                    <a:ext uri="{FF2B5EF4-FFF2-40B4-BE49-F238E27FC236}">
                      <a16:creationId xmlns:a16="http://schemas.microsoft.com/office/drawing/2014/main" id="{9E2FB1D5-2F19-47BA-BA5B-1F3602834164}"/>
                    </a:ext>
                  </a:extLst>
                </p:cNvPr>
                <p:cNvPicPr/>
                <p:nvPr/>
              </p:nvPicPr>
              <p:blipFill>
                <a:blip r:embed="rId825"/>
                <a:stretch>
                  <a:fillRect/>
                </a:stretch>
              </p:blipFill>
              <p:spPr>
                <a:xfrm>
                  <a:off x="3969282" y="4311125"/>
                  <a:ext cx="507240" cy="8845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33" name="Freihand 432">
                  <a:extLst>
                    <a:ext uri="{FF2B5EF4-FFF2-40B4-BE49-F238E27FC236}">
                      <a16:creationId xmlns:a16="http://schemas.microsoft.com/office/drawing/2014/main" id="{6892EF0D-5647-4EDE-93E4-642477A794FD}"/>
                    </a:ext>
                  </a:extLst>
                </p14:cNvPr>
                <p14:cNvContentPartPr/>
                <p14:nvPr/>
              </p14:nvContentPartPr>
              <p14:xfrm>
                <a:off x="4376082" y="4495805"/>
                <a:ext cx="336600" cy="434160"/>
              </p14:xfrm>
            </p:contentPart>
          </mc:Choice>
          <mc:Fallback>
            <p:pic>
              <p:nvPicPr>
                <p:cNvPr id="433" name="Freihand 432">
                  <a:extLst>
                    <a:ext uri="{FF2B5EF4-FFF2-40B4-BE49-F238E27FC236}">
                      <a16:creationId xmlns:a16="http://schemas.microsoft.com/office/drawing/2014/main" id="{6892EF0D-5647-4EDE-93E4-642477A794FD}"/>
                    </a:ext>
                  </a:extLst>
                </p:cNvPr>
                <p:cNvPicPr/>
                <p:nvPr/>
              </p:nvPicPr>
              <p:blipFill>
                <a:blip r:embed="rId827"/>
                <a:stretch>
                  <a:fillRect/>
                </a:stretch>
              </p:blipFill>
              <p:spPr>
                <a:xfrm>
                  <a:off x="4371762" y="4491485"/>
                  <a:ext cx="34524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35" name="Freihand 434">
                  <a:extLst>
                    <a:ext uri="{FF2B5EF4-FFF2-40B4-BE49-F238E27FC236}">
                      <a16:creationId xmlns:a16="http://schemas.microsoft.com/office/drawing/2014/main" id="{2469E610-C7AC-4095-A919-A48E2A05ACF5}"/>
                    </a:ext>
                  </a:extLst>
                </p14:cNvPr>
                <p14:cNvContentPartPr/>
                <p14:nvPr/>
              </p14:nvContentPartPr>
              <p14:xfrm>
                <a:off x="4917882" y="4329485"/>
                <a:ext cx="385200" cy="854640"/>
              </p14:xfrm>
            </p:contentPart>
          </mc:Choice>
          <mc:Fallback>
            <p:pic>
              <p:nvPicPr>
                <p:cNvPr id="435" name="Freihand 434">
                  <a:extLst>
                    <a:ext uri="{FF2B5EF4-FFF2-40B4-BE49-F238E27FC236}">
                      <a16:creationId xmlns:a16="http://schemas.microsoft.com/office/drawing/2014/main" id="{2469E610-C7AC-4095-A919-A48E2A05ACF5}"/>
                    </a:ext>
                  </a:extLst>
                </p:cNvPr>
                <p:cNvPicPr/>
                <p:nvPr/>
              </p:nvPicPr>
              <p:blipFill>
                <a:blip r:embed="rId829"/>
                <a:stretch>
                  <a:fillRect/>
                </a:stretch>
              </p:blipFill>
              <p:spPr>
                <a:xfrm>
                  <a:off x="4913562" y="4325165"/>
                  <a:ext cx="393840" cy="8632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36" name="Freihand 435">
                  <a:extLst>
                    <a:ext uri="{FF2B5EF4-FFF2-40B4-BE49-F238E27FC236}">
                      <a16:creationId xmlns:a16="http://schemas.microsoft.com/office/drawing/2014/main" id="{1CD2595A-A2E1-45B8-AAAD-C0410F35410A}"/>
                    </a:ext>
                  </a:extLst>
                </p14:cNvPr>
                <p14:cNvContentPartPr/>
                <p14:nvPr/>
              </p14:nvContentPartPr>
              <p14:xfrm>
                <a:off x="5221722" y="4525685"/>
                <a:ext cx="281520" cy="390600"/>
              </p14:xfrm>
            </p:contentPart>
          </mc:Choice>
          <mc:Fallback>
            <p:pic>
              <p:nvPicPr>
                <p:cNvPr id="436" name="Freihand 435">
                  <a:extLst>
                    <a:ext uri="{FF2B5EF4-FFF2-40B4-BE49-F238E27FC236}">
                      <a16:creationId xmlns:a16="http://schemas.microsoft.com/office/drawing/2014/main" id="{1CD2595A-A2E1-45B8-AAAD-C0410F35410A}"/>
                    </a:ext>
                  </a:extLst>
                </p:cNvPr>
                <p:cNvPicPr/>
                <p:nvPr/>
              </p:nvPicPr>
              <p:blipFill>
                <a:blip r:embed="rId831"/>
                <a:stretch>
                  <a:fillRect/>
                </a:stretch>
              </p:blipFill>
              <p:spPr>
                <a:xfrm>
                  <a:off x="5217402" y="4521365"/>
                  <a:ext cx="29016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37" name="Freihand 436">
                  <a:extLst>
                    <a:ext uri="{FF2B5EF4-FFF2-40B4-BE49-F238E27FC236}">
                      <a16:creationId xmlns:a16="http://schemas.microsoft.com/office/drawing/2014/main" id="{5060C73F-3CCB-495C-A84F-36FF0E36FB4B}"/>
                    </a:ext>
                  </a:extLst>
                </p14:cNvPr>
                <p14:cNvContentPartPr/>
                <p14:nvPr/>
              </p14:nvContentPartPr>
              <p14:xfrm>
                <a:off x="2757522" y="4414085"/>
                <a:ext cx="1035720" cy="622080"/>
              </p14:xfrm>
            </p:contentPart>
          </mc:Choice>
          <mc:Fallback>
            <p:pic>
              <p:nvPicPr>
                <p:cNvPr id="437" name="Freihand 436">
                  <a:extLst>
                    <a:ext uri="{FF2B5EF4-FFF2-40B4-BE49-F238E27FC236}">
                      <a16:creationId xmlns:a16="http://schemas.microsoft.com/office/drawing/2014/main" id="{5060C73F-3CCB-495C-A84F-36FF0E36FB4B}"/>
                    </a:ext>
                  </a:extLst>
                </p:cNvPr>
                <p:cNvPicPr/>
                <p:nvPr/>
              </p:nvPicPr>
              <p:blipFill>
                <a:blip r:embed="rId833"/>
                <a:stretch>
                  <a:fillRect/>
                </a:stretch>
              </p:blipFill>
              <p:spPr>
                <a:xfrm>
                  <a:off x="2753202" y="4409765"/>
                  <a:ext cx="104436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19" name="Freihand 518">
                  <a:extLst>
                    <a:ext uri="{FF2B5EF4-FFF2-40B4-BE49-F238E27FC236}">
                      <a16:creationId xmlns:a16="http://schemas.microsoft.com/office/drawing/2014/main" id="{481B1DE2-B009-4AC7-ABF6-CE37A267C387}"/>
                    </a:ext>
                  </a:extLst>
                </p14:cNvPr>
                <p14:cNvContentPartPr/>
                <p14:nvPr/>
              </p14:nvContentPartPr>
              <p14:xfrm>
                <a:off x="301242" y="5330285"/>
                <a:ext cx="6215400" cy="644400"/>
              </p14:xfrm>
            </p:contentPart>
          </mc:Choice>
          <mc:Fallback>
            <p:pic>
              <p:nvPicPr>
                <p:cNvPr id="519" name="Freihand 518">
                  <a:extLst>
                    <a:ext uri="{FF2B5EF4-FFF2-40B4-BE49-F238E27FC236}">
                      <a16:creationId xmlns:a16="http://schemas.microsoft.com/office/drawing/2014/main" id="{481B1DE2-B009-4AC7-ABF6-CE37A267C387}"/>
                    </a:ext>
                  </a:extLst>
                </p:cNvPr>
                <p:cNvPicPr/>
                <p:nvPr/>
              </p:nvPicPr>
              <p:blipFill>
                <a:blip r:embed="rId835"/>
                <a:stretch>
                  <a:fillRect/>
                </a:stretch>
              </p:blipFill>
              <p:spPr>
                <a:xfrm>
                  <a:off x="296922" y="5325965"/>
                  <a:ext cx="622404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6" name="Freihand 525">
                  <a:extLst>
                    <a:ext uri="{FF2B5EF4-FFF2-40B4-BE49-F238E27FC236}">
                      <a16:creationId xmlns:a16="http://schemas.microsoft.com/office/drawing/2014/main" id="{9747EAC2-5E79-4959-A693-92B01A6C8994}"/>
                    </a:ext>
                  </a:extLst>
                </p14:cNvPr>
                <p14:cNvContentPartPr/>
                <p14:nvPr/>
              </p14:nvContentPartPr>
              <p14:xfrm>
                <a:off x="1453242" y="5782085"/>
                <a:ext cx="302400" cy="48600"/>
              </p14:xfrm>
            </p:contentPart>
          </mc:Choice>
          <mc:Fallback>
            <p:pic>
              <p:nvPicPr>
                <p:cNvPr id="526" name="Freihand 525">
                  <a:extLst>
                    <a:ext uri="{FF2B5EF4-FFF2-40B4-BE49-F238E27FC236}">
                      <a16:creationId xmlns:a16="http://schemas.microsoft.com/office/drawing/2014/main" id="{9747EAC2-5E79-4959-A693-92B01A6C8994}"/>
                    </a:ext>
                  </a:extLst>
                </p:cNvPr>
                <p:cNvPicPr/>
                <p:nvPr/>
              </p:nvPicPr>
              <p:blipFill>
                <a:blip r:embed="rId837"/>
                <a:stretch>
                  <a:fillRect/>
                </a:stretch>
              </p:blipFill>
              <p:spPr>
                <a:xfrm>
                  <a:off x="1448922" y="5777765"/>
                  <a:ext cx="311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7" name="Freihand 526">
                  <a:extLst>
                    <a:ext uri="{FF2B5EF4-FFF2-40B4-BE49-F238E27FC236}">
                      <a16:creationId xmlns:a16="http://schemas.microsoft.com/office/drawing/2014/main" id="{99DB9FCF-63F7-4560-9025-BDE92A643E42}"/>
                    </a:ext>
                  </a:extLst>
                </p14:cNvPr>
                <p14:cNvContentPartPr/>
                <p14:nvPr/>
              </p14:nvContentPartPr>
              <p14:xfrm>
                <a:off x="2138682" y="5831405"/>
                <a:ext cx="192960" cy="17280"/>
              </p14:xfrm>
            </p:contentPart>
          </mc:Choice>
          <mc:Fallback>
            <p:pic>
              <p:nvPicPr>
                <p:cNvPr id="527" name="Freihand 526">
                  <a:extLst>
                    <a:ext uri="{FF2B5EF4-FFF2-40B4-BE49-F238E27FC236}">
                      <a16:creationId xmlns:a16="http://schemas.microsoft.com/office/drawing/2014/main" id="{99DB9FCF-63F7-4560-9025-BDE92A643E42}"/>
                    </a:ext>
                  </a:extLst>
                </p:cNvPr>
                <p:cNvPicPr/>
                <p:nvPr/>
              </p:nvPicPr>
              <p:blipFill>
                <a:blip r:embed="rId839"/>
                <a:stretch>
                  <a:fillRect/>
                </a:stretch>
              </p:blipFill>
              <p:spPr>
                <a:xfrm>
                  <a:off x="2134362" y="5827085"/>
                  <a:ext cx="201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3" name="Freihand 512">
                  <a:extLst>
                    <a:ext uri="{FF2B5EF4-FFF2-40B4-BE49-F238E27FC236}">
                      <a16:creationId xmlns:a16="http://schemas.microsoft.com/office/drawing/2014/main" id="{19E2E280-6943-498E-A9BF-4D0C40848C71}"/>
                    </a:ext>
                  </a:extLst>
                </p14:cNvPr>
                <p14:cNvContentPartPr/>
                <p14:nvPr/>
              </p14:nvContentPartPr>
              <p14:xfrm>
                <a:off x="7521042" y="5506685"/>
                <a:ext cx="221400" cy="190800"/>
              </p14:xfrm>
            </p:contentPart>
          </mc:Choice>
          <mc:Fallback>
            <p:pic>
              <p:nvPicPr>
                <p:cNvPr id="513" name="Freihand 512">
                  <a:extLst>
                    <a:ext uri="{FF2B5EF4-FFF2-40B4-BE49-F238E27FC236}">
                      <a16:creationId xmlns:a16="http://schemas.microsoft.com/office/drawing/2014/main" id="{19E2E280-6943-498E-A9BF-4D0C40848C71}"/>
                    </a:ext>
                  </a:extLst>
                </p:cNvPr>
                <p:cNvPicPr/>
                <p:nvPr/>
              </p:nvPicPr>
              <p:blipFill>
                <a:blip r:embed="rId841"/>
                <a:stretch>
                  <a:fillRect/>
                </a:stretch>
              </p:blipFill>
              <p:spPr>
                <a:xfrm>
                  <a:off x="7516722" y="5502365"/>
                  <a:ext cx="230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14" name="Freihand 513">
                  <a:extLst>
                    <a:ext uri="{FF2B5EF4-FFF2-40B4-BE49-F238E27FC236}">
                      <a16:creationId xmlns:a16="http://schemas.microsoft.com/office/drawing/2014/main" id="{AA5697EC-3FDC-4C51-8F76-44D5BEC4850F}"/>
                    </a:ext>
                  </a:extLst>
                </p14:cNvPr>
                <p14:cNvContentPartPr/>
                <p14:nvPr/>
              </p14:nvContentPartPr>
              <p14:xfrm>
                <a:off x="8152842" y="5505965"/>
                <a:ext cx="146880" cy="166680"/>
              </p14:xfrm>
            </p:contentPart>
          </mc:Choice>
          <mc:Fallback>
            <p:pic>
              <p:nvPicPr>
                <p:cNvPr id="514" name="Freihand 513">
                  <a:extLst>
                    <a:ext uri="{FF2B5EF4-FFF2-40B4-BE49-F238E27FC236}">
                      <a16:creationId xmlns:a16="http://schemas.microsoft.com/office/drawing/2014/main" id="{AA5697EC-3FDC-4C51-8F76-44D5BEC4850F}"/>
                    </a:ext>
                  </a:extLst>
                </p:cNvPr>
                <p:cNvPicPr/>
                <p:nvPr/>
              </p:nvPicPr>
              <p:blipFill>
                <a:blip r:embed="rId843"/>
                <a:stretch>
                  <a:fillRect/>
                </a:stretch>
              </p:blipFill>
              <p:spPr>
                <a:xfrm>
                  <a:off x="8148522" y="5501645"/>
                  <a:ext cx="155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15" name="Freihand 514">
                  <a:extLst>
                    <a:ext uri="{FF2B5EF4-FFF2-40B4-BE49-F238E27FC236}">
                      <a16:creationId xmlns:a16="http://schemas.microsoft.com/office/drawing/2014/main" id="{4AB0C248-80FF-414D-A008-AB9A5F4AD762}"/>
                    </a:ext>
                  </a:extLst>
                </p14:cNvPr>
                <p14:cNvContentPartPr/>
                <p14:nvPr/>
              </p14:nvContentPartPr>
              <p14:xfrm>
                <a:off x="8387922" y="5479325"/>
                <a:ext cx="176400" cy="265680"/>
              </p14:xfrm>
            </p:contentPart>
          </mc:Choice>
          <mc:Fallback>
            <p:pic>
              <p:nvPicPr>
                <p:cNvPr id="515" name="Freihand 514">
                  <a:extLst>
                    <a:ext uri="{FF2B5EF4-FFF2-40B4-BE49-F238E27FC236}">
                      <a16:creationId xmlns:a16="http://schemas.microsoft.com/office/drawing/2014/main" id="{4AB0C248-80FF-414D-A008-AB9A5F4AD762}"/>
                    </a:ext>
                  </a:extLst>
                </p:cNvPr>
                <p:cNvPicPr/>
                <p:nvPr/>
              </p:nvPicPr>
              <p:blipFill>
                <a:blip r:embed="rId845"/>
                <a:stretch>
                  <a:fillRect/>
                </a:stretch>
              </p:blipFill>
              <p:spPr>
                <a:xfrm>
                  <a:off x="8383602" y="5475005"/>
                  <a:ext cx="1850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16" name="Freihand 415">
                  <a:extLst>
                    <a:ext uri="{FF2B5EF4-FFF2-40B4-BE49-F238E27FC236}">
                      <a16:creationId xmlns:a16="http://schemas.microsoft.com/office/drawing/2014/main" id="{838AADF9-6D7D-4AB1-87BE-A00EA94A5728}"/>
                    </a:ext>
                  </a:extLst>
                </p14:cNvPr>
                <p14:cNvContentPartPr/>
                <p14:nvPr/>
              </p14:nvContentPartPr>
              <p14:xfrm>
                <a:off x="7325922" y="4588325"/>
                <a:ext cx="106560" cy="105480"/>
              </p14:xfrm>
            </p:contentPart>
          </mc:Choice>
          <mc:Fallback>
            <p:pic>
              <p:nvPicPr>
                <p:cNvPr id="416" name="Freihand 415">
                  <a:extLst>
                    <a:ext uri="{FF2B5EF4-FFF2-40B4-BE49-F238E27FC236}">
                      <a16:creationId xmlns:a16="http://schemas.microsoft.com/office/drawing/2014/main" id="{838AADF9-6D7D-4AB1-87BE-A00EA94A5728}"/>
                    </a:ext>
                  </a:extLst>
                </p:cNvPr>
                <p:cNvPicPr/>
                <p:nvPr/>
              </p:nvPicPr>
              <p:blipFill>
                <a:blip r:embed="rId847"/>
                <a:stretch>
                  <a:fillRect/>
                </a:stretch>
              </p:blipFill>
              <p:spPr>
                <a:xfrm>
                  <a:off x="7321602" y="4584005"/>
                  <a:ext cx="115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17" name="Freihand 416">
                  <a:extLst>
                    <a:ext uri="{FF2B5EF4-FFF2-40B4-BE49-F238E27FC236}">
                      <a16:creationId xmlns:a16="http://schemas.microsoft.com/office/drawing/2014/main" id="{3F30E794-E8FE-4BF5-8133-86CDAB842F55}"/>
                    </a:ext>
                  </a:extLst>
                </p14:cNvPr>
                <p14:cNvContentPartPr/>
                <p14:nvPr/>
              </p14:nvContentPartPr>
              <p14:xfrm>
                <a:off x="7389282" y="4656005"/>
                <a:ext cx="104040" cy="15120"/>
              </p14:xfrm>
            </p:contentPart>
          </mc:Choice>
          <mc:Fallback>
            <p:pic>
              <p:nvPicPr>
                <p:cNvPr id="417" name="Freihand 416">
                  <a:extLst>
                    <a:ext uri="{FF2B5EF4-FFF2-40B4-BE49-F238E27FC236}">
                      <a16:creationId xmlns:a16="http://schemas.microsoft.com/office/drawing/2014/main" id="{3F30E794-E8FE-4BF5-8133-86CDAB842F55}"/>
                    </a:ext>
                  </a:extLst>
                </p:cNvPr>
                <p:cNvPicPr/>
                <p:nvPr/>
              </p:nvPicPr>
              <p:blipFill>
                <a:blip r:embed="rId849"/>
                <a:stretch>
                  <a:fillRect/>
                </a:stretch>
              </p:blipFill>
              <p:spPr>
                <a:xfrm>
                  <a:off x="7384962" y="4651685"/>
                  <a:ext cx="11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18" name="Freihand 417">
                  <a:extLst>
                    <a:ext uri="{FF2B5EF4-FFF2-40B4-BE49-F238E27FC236}">
                      <a16:creationId xmlns:a16="http://schemas.microsoft.com/office/drawing/2014/main" id="{DFFA3DD2-0EAA-4F51-B895-6B3CEB0D2AE8}"/>
                    </a:ext>
                  </a:extLst>
                </p14:cNvPr>
                <p14:cNvContentPartPr/>
                <p14:nvPr/>
              </p14:nvContentPartPr>
              <p14:xfrm>
                <a:off x="7464162" y="4630445"/>
                <a:ext cx="209520" cy="52200"/>
              </p14:xfrm>
            </p:contentPart>
          </mc:Choice>
          <mc:Fallback>
            <p:pic>
              <p:nvPicPr>
                <p:cNvPr id="418" name="Freihand 417">
                  <a:extLst>
                    <a:ext uri="{FF2B5EF4-FFF2-40B4-BE49-F238E27FC236}">
                      <a16:creationId xmlns:a16="http://schemas.microsoft.com/office/drawing/2014/main" id="{DFFA3DD2-0EAA-4F51-B895-6B3CEB0D2AE8}"/>
                    </a:ext>
                  </a:extLst>
                </p:cNvPr>
                <p:cNvPicPr/>
                <p:nvPr/>
              </p:nvPicPr>
              <p:blipFill>
                <a:blip r:embed="rId851"/>
                <a:stretch>
                  <a:fillRect/>
                </a:stretch>
              </p:blipFill>
              <p:spPr>
                <a:xfrm>
                  <a:off x="7459842" y="4626125"/>
                  <a:ext cx="218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19" name="Freihand 418">
                  <a:extLst>
                    <a:ext uri="{FF2B5EF4-FFF2-40B4-BE49-F238E27FC236}">
                      <a16:creationId xmlns:a16="http://schemas.microsoft.com/office/drawing/2014/main" id="{073858B4-4E4B-4AE0-838D-B4F3052A637A}"/>
                    </a:ext>
                  </a:extLst>
                </p14:cNvPr>
                <p14:cNvContentPartPr/>
                <p14:nvPr/>
              </p14:nvContentPartPr>
              <p14:xfrm>
                <a:off x="7670802" y="4534685"/>
                <a:ext cx="573120" cy="112320"/>
              </p14:xfrm>
            </p:contentPart>
          </mc:Choice>
          <mc:Fallback>
            <p:pic>
              <p:nvPicPr>
                <p:cNvPr id="419" name="Freihand 418">
                  <a:extLst>
                    <a:ext uri="{FF2B5EF4-FFF2-40B4-BE49-F238E27FC236}">
                      <a16:creationId xmlns:a16="http://schemas.microsoft.com/office/drawing/2014/main" id="{073858B4-4E4B-4AE0-838D-B4F3052A637A}"/>
                    </a:ext>
                  </a:extLst>
                </p:cNvPr>
                <p:cNvPicPr/>
                <p:nvPr/>
              </p:nvPicPr>
              <p:blipFill>
                <a:blip r:embed="rId853"/>
                <a:stretch>
                  <a:fillRect/>
                </a:stretch>
              </p:blipFill>
              <p:spPr>
                <a:xfrm>
                  <a:off x="7666482" y="4530365"/>
                  <a:ext cx="581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20" name="Freihand 419">
                  <a:extLst>
                    <a:ext uri="{FF2B5EF4-FFF2-40B4-BE49-F238E27FC236}">
                      <a16:creationId xmlns:a16="http://schemas.microsoft.com/office/drawing/2014/main" id="{2BC4CDDE-5252-408C-B080-B7CD8474F983}"/>
                    </a:ext>
                  </a:extLst>
                </p14:cNvPr>
                <p14:cNvContentPartPr/>
                <p14:nvPr/>
              </p14:nvContentPartPr>
              <p14:xfrm>
                <a:off x="8177682" y="4568525"/>
                <a:ext cx="101160" cy="12240"/>
              </p14:xfrm>
            </p:contentPart>
          </mc:Choice>
          <mc:Fallback>
            <p:pic>
              <p:nvPicPr>
                <p:cNvPr id="420" name="Freihand 419">
                  <a:extLst>
                    <a:ext uri="{FF2B5EF4-FFF2-40B4-BE49-F238E27FC236}">
                      <a16:creationId xmlns:a16="http://schemas.microsoft.com/office/drawing/2014/main" id="{2BC4CDDE-5252-408C-B080-B7CD8474F983}"/>
                    </a:ext>
                  </a:extLst>
                </p:cNvPr>
                <p:cNvPicPr/>
                <p:nvPr/>
              </p:nvPicPr>
              <p:blipFill>
                <a:blip r:embed="rId855"/>
                <a:stretch>
                  <a:fillRect/>
                </a:stretch>
              </p:blipFill>
              <p:spPr>
                <a:xfrm>
                  <a:off x="8173362" y="4564205"/>
                  <a:ext cx="109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21" name="Freihand 420">
                  <a:extLst>
                    <a:ext uri="{FF2B5EF4-FFF2-40B4-BE49-F238E27FC236}">
                      <a16:creationId xmlns:a16="http://schemas.microsoft.com/office/drawing/2014/main" id="{B27DA812-481C-4746-A723-EF4AB716BEBD}"/>
                    </a:ext>
                  </a:extLst>
                </p14:cNvPr>
                <p14:cNvContentPartPr/>
                <p14:nvPr/>
              </p14:nvContentPartPr>
              <p14:xfrm>
                <a:off x="7468482" y="4769405"/>
                <a:ext cx="101520" cy="131040"/>
              </p14:xfrm>
            </p:contentPart>
          </mc:Choice>
          <mc:Fallback>
            <p:pic>
              <p:nvPicPr>
                <p:cNvPr id="421" name="Freihand 420">
                  <a:extLst>
                    <a:ext uri="{FF2B5EF4-FFF2-40B4-BE49-F238E27FC236}">
                      <a16:creationId xmlns:a16="http://schemas.microsoft.com/office/drawing/2014/main" id="{B27DA812-481C-4746-A723-EF4AB716BEBD}"/>
                    </a:ext>
                  </a:extLst>
                </p:cNvPr>
                <p:cNvPicPr/>
                <p:nvPr/>
              </p:nvPicPr>
              <p:blipFill>
                <a:blip r:embed="rId857"/>
                <a:stretch>
                  <a:fillRect/>
                </a:stretch>
              </p:blipFill>
              <p:spPr>
                <a:xfrm>
                  <a:off x="7464162" y="4765085"/>
                  <a:ext cx="110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22" name="Freihand 421">
                  <a:extLst>
                    <a:ext uri="{FF2B5EF4-FFF2-40B4-BE49-F238E27FC236}">
                      <a16:creationId xmlns:a16="http://schemas.microsoft.com/office/drawing/2014/main" id="{D5DC289D-0C76-4FF7-A82F-D7D42A2A7633}"/>
                    </a:ext>
                  </a:extLst>
                </p14:cNvPr>
                <p14:cNvContentPartPr/>
                <p14:nvPr/>
              </p14:nvContentPartPr>
              <p14:xfrm>
                <a:off x="7526442" y="4847525"/>
                <a:ext cx="79200" cy="25560"/>
              </p14:xfrm>
            </p:contentPart>
          </mc:Choice>
          <mc:Fallback>
            <p:pic>
              <p:nvPicPr>
                <p:cNvPr id="422" name="Freihand 421">
                  <a:extLst>
                    <a:ext uri="{FF2B5EF4-FFF2-40B4-BE49-F238E27FC236}">
                      <a16:creationId xmlns:a16="http://schemas.microsoft.com/office/drawing/2014/main" id="{D5DC289D-0C76-4FF7-A82F-D7D42A2A7633}"/>
                    </a:ext>
                  </a:extLst>
                </p:cNvPr>
                <p:cNvPicPr/>
                <p:nvPr/>
              </p:nvPicPr>
              <p:blipFill>
                <a:blip r:embed="rId859"/>
                <a:stretch>
                  <a:fillRect/>
                </a:stretch>
              </p:blipFill>
              <p:spPr>
                <a:xfrm>
                  <a:off x="7522122" y="4843205"/>
                  <a:ext cx="87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23" name="Freihand 422">
                  <a:extLst>
                    <a:ext uri="{FF2B5EF4-FFF2-40B4-BE49-F238E27FC236}">
                      <a16:creationId xmlns:a16="http://schemas.microsoft.com/office/drawing/2014/main" id="{7A20F532-8604-4F0A-BF9C-2EDB749B566D}"/>
                    </a:ext>
                  </a:extLst>
                </p14:cNvPr>
                <p14:cNvContentPartPr/>
                <p14:nvPr/>
              </p14:nvContentPartPr>
              <p14:xfrm>
                <a:off x="7613922" y="4812245"/>
                <a:ext cx="183240" cy="47520"/>
              </p14:xfrm>
            </p:contentPart>
          </mc:Choice>
          <mc:Fallback>
            <p:pic>
              <p:nvPicPr>
                <p:cNvPr id="423" name="Freihand 422">
                  <a:extLst>
                    <a:ext uri="{FF2B5EF4-FFF2-40B4-BE49-F238E27FC236}">
                      <a16:creationId xmlns:a16="http://schemas.microsoft.com/office/drawing/2014/main" id="{7A20F532-8604-4F0A-BF9C-2EDB749B566D}"/>
                    </a:ext>
                  </a:extLst>
                </p:cNvPr>
                <p:cNvPicPr/>
                <p:nvPr/>
              </p:nvPicPr>
              <p:blipFill>
                <a:blip r:embed="rId861"/>
                <a:stretch>
                  <a:fillRect/>
                </a:stretch>
              </p:blipFill>
              <p:spPr>
                <a:xfrm>
                  <a:off x="7609602" y="4807925"/>
                  <a:ext cx="191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24" name="Freihand 423">
                  <a:extLst>
                    <a:ext uri="{FF2B5EF4-FFF2-40B4-BE49-F238E27FC236}">
                      <a16:creationId xmlns:a16="http://schemas.microsoft.com/office/drawing/2014/main" id="{D3767BCA-6CE2-4662-8AB6-EC540F38EC98}"/>
                    </a:ext>
                  </a:extLst>
                </p14:cNvPr>
                <p14:cNvContentPartPr/>
                <p14:nvPr/>
              </p14:nvContentPartPr>
              <p14:xfrm>
                <a:off x="7842522" y="4796765"/>
                <a:ext cx="103320" cy="174600"/>
              </p14:xfrm>
            </p:contentPart>
          </mc:Choice>
          <mc:Fallback>
            <p:pic>
              <p:nvPicPr>
                <p:cNvPr id="424" name="Freihand 423">
                  <a:extLst>
                    <a:ext uri="{FF2B5EF4-FFF2-40B4-BE49-F238E27FC236}">
                      <a16:creationId xmlns:a16="http://schemas.microsoft.com/office/drawing/2014/main" id="{D3767BCA-6CE2-4662-8AB6-EC540F38EC98}"/>
                    </a:ext>
                  </a:extLst>
                </p:cNvPr>
                <p:cNvPicPr/>
                <p:nvPr/>
              </p:nvPicPr>
              <p:blipFill>
                <a:blip r:embed="rId863"/>
                <a:stretch>
                  <a:fillRect/>
                </a:stretch>
              </p:blipFill>
              <p:spPr>
                <a:xfrm>
                  <a:off x="7838202" y="4792445"/>
                  <a:ext cx="111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25" name="Freihand 424">
                  <a:extLst>
                    <a:ext uri="{FF2B5EF4-FFF2-40B4-BE49-F238E27FC236}">
                      <a16:creationId xmlns:a16="http://schemas.microsoft.com/office/drawing/2014/main" id="{87B1A586-AB57-46F0-BF92-7B6EC5BFDC8D}"/>
                    </a:ext>
                  </a:extLst>
                </p14:cNvPr>
                <p14:cNvContentPartPr/>
                <p14:nvPr/>
              </p14:nvContentPartPr>
              <p14:xfrm>
                <a:off x="7941882" y="4700645"/>
                <a:ext cx="201960" cy="142920"/>
              </p14:xfrm>
            </p:contentPart>
          </mc:Choice>
          <mc:Fallback>
            <p:pic>
              <p:nvPicPr>
                <p:cNvPr id="425" name="Freihand 424">
                  <a:extLst>
                    <a:ext uri="{FF2B5EF4-FFF2-40B4-BE49-F238E27FC236}">
                      <a16:creationId xmlns:a16="http://schemas.microsoft.com/office/drawing/2014/main" id="{87B1A586-AB57-46F0-BF92-7B6EC5BFDC8D}"/>
                    </a:ext>
                  </a:extLst>
                </p:cNvPr>
                <p:cNvPicPr/>
                <p:nvPr/>
              </p:nvPicPr>
              <p:blipFill>
                <a:blip r:embed="rId865"/>
                <a:stretch>
                  <a:fillRect/>
                </a:stretch>
              </p:blipFill>
              <p:spPr>
                <a:xfrm>
                  <a:off x="7937562" y="4696325"/>
                  <a:ext cx="21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26" name="Freihand 425">
                  <a:extLst>
                    <a:ext uri="{FF2B5EF4-FFF2-40B4-BE49-F238E27FC236}">
                      <a16:creationId xmlns:a16="http://schemas.microsoft.com/office/drawing/2014/main" id="{2C809AF5-9140-47C2-A854-62FC5C7E5969}"/>
                    </a:ext>
                  </a:extLst>
                </p14:cNvPr>
                <p14:cNvContentPartPr/>
                <p14:nvPr/>
              </p14:nvContentPartPr>
              <p14:xfrm>
                <a:off x="8166882" y="4698125"/>
                <a:ext cx="68040" cy="96480"/>
              </p14:xfrm>
            </p:contentPart>
          </mc:Choice>
          <mc:Fallback>
            <p:pic>
              <p:nvPicPr>
                <p:cNvPr id="426" name="Freihand 425">
                  <a:extLst>
                    <a:ext uri="{FF2B5EF4-FFF2-40B4-BE49-F238E27FC236}">
                      <a16:creationId xmlns:a16="http://schemas.microsoft.com/office/drawing/2014/main" id="{2C809AF5-9140-47C2-A854-62FC5C7E5969}"/>
                    </a:ext>
                  </a:extLst>
                </p:cNvPr>
                <p:cNvPicPr/>
                <p:nvPr/>
              </p:nvPicPr>
              <p:blipFill>
                <a:blip r:embed="rId867"/>
                <a:stretch>
                  <a:fillRect/>
                </a:stretch>
              </p:blipFill>
              <p:spPr>
                <a:xfrm>
                  <a:off x="8162562" y="4693805"/>
                  <a:ext cx="76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27" name="Freihand 426">
                  <a:extLst>
                    <a:ext uri="{FF2B5EF4-FFF2-40B4-BE49-F238E27FC236}">
                      <a16:creationId xmlns:a16="http://schemas.microsoft.com/office/drawing/2014/main" id="{50D8E469-8FF4-4882-81DD-2619038462C0}"/>
                    </a:ext>
                  </a:extLst>
                </p14:cNvPr>
                <p14:cNvContentPartPr/>
                <p14:nvPr/>
              </p14:nvContentPartPr>
              <p14:xfrm>
                <a:off x="8261202" y="4641245"/>
                <a:ext cx="171720" cy="134640"/>
              </p14:xfrm>
            </p:contentPart>
          </mc:Choice>
          <mc:Fallback>
            <p:pic>
              <p:nvPicPr>
                <p:cNvPr id="427" name="Freihand 426">
                  <a:extLst>
                    <a:ext uri="{FF2B5EF4-FFF2-40B4-BE49-F238E27FC236}">
                      <a16:creationId xmlns:a16="http://schemas.microsoft.com/office/drawing/2014/main" id="{50D8E469-8FF4-4882-81DD-2619038462C0}"/>
                    </a:ext>
                  </a:extLst>
                </p:cNvPr>
                <p:cNvPicPr/>
                <p:nvPr/>
              </p:nvPicPr>
              <p:blipFill>
                <a:blip r:embed="rId869"/>
                <a:stretch>
                  <a:fillRect/>
                </a:stretch>
              </p:blipFill>
              <p:spPr>
                <a:xfrm>
                  <a:off x="8256882" y="4636925"/>
                  <a:ext cx="180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28" name="Freihand 427">
                  <a:extLst>
                    <a:ext uri="{FF2B5EF4-FFF2-40B4-BE49-F238E27FC236}">
                      <a16:creationId xmlns:a16="http://schemas.microsoft.com/office/drawing/2014/main" id="{11D32663-EA9C-4518-9A2E-481BAA506D87}"/>
                    </a:ext>
                  </a:extLst>
                </p14:cNvPr>
                <p14:cNvContentPartPr/>
                <p14:nvPr/>
              </p14:nvContentPartPr>
              <p14:xfrm>
                <a:off x="7453722" y="4778405"/>
                <a:ext cx="1189080" cy="271440"/>
              </p14:xfrm>
            </p:contentPart>
          </mc:Choice>
          <mc:Fallback>
            <p:pic>
              <p:nvPicPr>
                <p:cNvPr id="428" name="Freihand 427">
                  <a:extLst>
                    <a:ext uri="{FF2B5EF4-FFF2-40B4-BE49-F238E27FC236}">
                      <a16:creationId xmlns:a16="http://schemas.microsoft.com/office/drawing/2014/main" id="{11D32663-EA9C-4518-9A2E-481BAA506D87}"/>
                    </a:ext>
                  </a:extLst>
                </p:cNvPr>
                <p:cNvPicPr/>
                <p:nvPr/>
              </p:nvPicPr>
              <p:blipFill>
                <a:blip r:embed="rId871"/>
                <a:stretch>
                  <a:fillRect/>
                </a:stretch>
              </p:blipFill>
              <p:spPr>
                <a:xfrm>
                  <a:off x="7449402" y="4774085"/>
                  <a:ext cx="11977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28" name="Freihand 527">
                  <a:extLst>
                    <a:ext uri="{FF2B5EF4-FFF2-40B4-BE49-F238E27FC236}">
                      <a16:creationId xmlns:a16="http://schemas.microsoft.com/office/drawing/2014/main" id="{2ADA60DB-DBAB-4B07-913B-BEB03850F36B}"/>
                    </a:ext>
                  </a:extLst>
                </p14:cNvPr>
                <p14:cNvContentPartPr/>
                <p14:nvPr/>
              </p14:nvContentPartPr>
              <p14:xfrm>
                <a:off x="7786362" y="5029685"/>
                <a:ext cx="107280" cy="105840"/>
              </p14:xfrm>
            </p:contentPart>
          </mc:Choice>
          <mc:Fallback>
            <p:pic>
              <p:nvPicPr>
                <p:cNvPr id="528" name="Freihand 527">
                  <a:extLst>
                    <a:ext uri="{FF2B5EF4-FFF2-40B4-BE49-F238E27FC236}">
                      <a16:creationId xmlns:a16="http://schemas.microsoft.com/office/drawing/2014/main" id="{2ADA60DB-DBAB-4B07-913B-BEB03850F36B}"/>
                    </a:ext>
                  </a:extLst>
                </p:cNvPr>
                <p:cNvPicPr/>
                <p:nvPr/>
              </p:nvPicPr>
              <p:blipFill>
                <a:blip r:embed="rId873"/>
                <a:stretch>
                  <a:fillRect/>
                </a:stretch>
              </p:blipFill>
              <p:spPr>
                <a:xfrm>
                  <a:off x="7782042" y="5025365"/>
                  <a:ext cx="115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29" name="Freihand 528">
                  <a:extLst>
                    <a:ext uri="{FF2B5EF4-FFF2-40B4-BE49-F238E27FC236}">
                      <a16:creationId xmlns:a16="http://schemas.microsoft.com/office/drawing/2014/main" id="{C8C31D41-1947-402F-957B-D6F431996C97}"/>
                    </a:ext>
                  </a:extLst>
                </p14:cNvPr>
                <p14:cNvContentPartPr/>
                <p14:nvPr/>
              </p14:nvContentPartPr>
              <p14:xfrm>
                <a:off x="7905522" y="5069285"/>
                <a:ext cx="7920" cy="51120"/>
              </p14:xfrm>
            </p:contentPart>
          </mc:Choice>
          <mc:Fallback>
            <p:pic>
              <p:nvPicPr>
                <p:cNvPr id="529" name="Freihand 528">
                  <a:extLst>
                    <a:ext uri="{FF2B5EF4-FFF2-40B4-BE49-F238E27FC236}">
                      <a16:creationId xmlns:a16="http://schemas.microsoft.com/office/drawing/2014/main" id="{C8C31D41-1947-402F-957B-D6F431996C97}"/>
                    </a:ext>
                  </a:extLst>
                </p:cNvPr>
                <p:cNvPicPr/>
                <p:nvPr/>
              </p:nvPicPr>
              <p:blipFill>
                <a:blip r:embed="rId875"/>
                <a:stretch>
                  <a:fillRect/>
                </a:stretch>
              </p:blipFill>
              <p:spPr>
                <a:xfrm>
                  <a:off x="7901202" y="5064965"/>
                  <a:ext cx="16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30" name="Freihand 529">
                  <a:extLst>
                    <a:ext uri="{FF2B5EF4-FFF2-40B4-BE49-F238E27FC236}">
                      <a16:creationId xmlns:a16="http://schemas.microsoft.com/office/drawing/2014/main" id="{1343BC82-2A13-495C-8FD3-30298A88534C}"/>
                    </a:ext>
                  </a:extLst>
                </p14:cNvPr>
                <p14:cNvContentPartPr/>
                <p14:nvPr/>
              </p14:nvContentPartPr>
              <p14:xfrm>
                <a:off x="7905162" y="5022485"/>
                <a:ext cx="6120" cy="10440"/>
              </p14:xfrm>
            </p:contentPart>
          </mc:Choice>
          <mc:Fallback>
            <p:pic>
              <p:nvPicPr>
                <p:cNvPr id="530" name="Freihand 529">
                  <a:extLst>
                    <a:ext uri="{FF2B5EF4-FFF2-40B4-BE49-F238E27FC236}">
                      <a16:creationId xmlns:a16="http://schemas.microsoft.com/office/drawing/2014/main" id="{1343BC82-2A13-495C-8FD3-30298A88534C}"/>
                    </a:ext>
                  </a:extLst>
                </p:cNvPr>
                <p:cNvPicPr/>
                <p:nvPr/>
              </p:nvPicPr>
              <p:blipFill>
                <a:blip r:embed="rId877"/>
                <a:stretch>
                  <a:fillRect/>
                </a:stretch>
              </p:blipFill>
              <p:spPr>
                <a:xfrm>
                  <a:off x="7900842" y="5018165"/>
                  <a:ext cx="14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31" name="Freihand 530">
                  <a:extLst>
                    <a:ext uri="{FF2B5EF4-FFF2-40B4-BE49-F238E27FC236}">
                      <a16:creationId xmlns:a16="http://schemas.microsoft.com/office/drawing/2014/main" id="{6B073F14-9848-4A1F-B0CC-FA7F33A6DFDE}"/>
                    </a:ext>
                  </a:extLst>
                </p14:cNvPr>
                <p14:cNvContentPartPr/>
                <p14:nvPr/>
              </p14:nvContentPartPr>
              <p14:xfrm>
                <a:off x="7937562" y="5038685"/>
                <a:ext cx="115200" cy="86760"/>
              </p14:xfrm>
            </p:contentPart>
          </mc:Choice>
          <mc:Fallback>
            <p:pic>
              <p:nvPicPr>
                <p:cNvPr id="531" name="Freihand 530">
                  <a:extLst>
                    <a:ext uri="{FF2B5EF4-FFF2-40B4-BE49-F238E27FC236}">
                      <a16:creationId xmlns:a16="http://schemas.microsoft.com/office/drawing/2014/main" id="{6B073F14-9848-4A1F-B0CC-FA7F33A6DFDE}"/>
                    </a:ext>
                  </a:extLst>
                </p:cNvPr>
                <p:cNvPicPr/>
                <p:nvPr/>
              </p:nvPicPr>
              <p:blipFill>
                <a:blip r:embed="rId879"/>
                <a:stretch>
                  <a:fillRect/>
                </a:stretch>
              </p:blipFill>
              <p:spPr>
                <a:xfrm>
                  <a:off x="7933242" y="5034365"/>
                  <a:ext cx="123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32" name="Freihand 531">
                  <a:extLst>
                    <a:ext uri="{FF2B5EF4-FFF2-40B4-BE49-F238E27FC236}">
                      <a16:creationId xmlns:a16="http://schemas.microsoft.com/office/drawing/2014/main" id="{32DC4115-DD6F-443D-95AB-D309306E1FB8}"/>
                    </a:ext>
                  </a:extLst>
                </p14:cNvPr>
                <p14:cNvContentPartPr/>
                <p14:nvPr/>
              </p14:nvContentPartPr>
              <p14:xfrm>
                <a:off x="8081922" y="5010245"/>
                <a:ext cx="293400" cy="82080"/>
              </p14:xfrm>
            </p:contentPart>
          </mc:Choice>
          <mc:Fallback>
            <p:pic>
              <p:nvPicPr>
                <p:cNvPr id="532" name="Freihand 531">
                  <a:extLst>
                    <a:ext uri="{FF2B5EF4-FFF2-40B4-BE49-F238E27FC236}">
                      <a16:creationId xmlns:a16="http://schemas.microsoft.com/office/drawing/2014/main" id="{32DC4115-DD6F-443D-95AB-D309306E1FB8}"/>
                    </a:ext>
                  </a:extLst>
                </p:cNvPr>
                <p:cNvPicPr/>
                <p:nvPr/>
              </p:nvPicPr>
              <p:blipFill>
                <a:blip r:embed="rId881"/>
                <a:stretch>
                  <a:fillRect/>
                </a:stretch>
              </p:blipFill>
              <p:spPr>
                <a:xfrm>
                  <a:off x="8077602" y="5005925"/>
                  <a:ext cx="302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20" name="Freihand 519">
                  <a:extLst>
                    <a:ext uri="{FF2B5EF4-FFF2-40B4-BE49-F238E27FC236}">
                      <a16:creationId xmlns:a16="http://schemas.microsoft.com/office/drawing/2014/main" id="{AEE05BCC-4C3B-4292-A108-12B576BD170E}"/>
                    </a:ext>
                  </a:extLst>
                </p14:cNvPr>
                <p14:cNvContentPartPr/>
                <p14:nvPr/>
              </p14:nvContentPartPr>
              <p14:xfrm>
                <a:off x="7014882" y="5063525"/>
                <a:ext cx="147600" cy="122040"/>
              </p14:xfrm>
            </p:contentPart>
          </mc:Choice>
          <mc:Fallback>
            <p:pic>
              <p:nvPicPr>
                <p:cNvPr id="520" name="Freihand 519">
                  <a:extLst>
                    <a:ext uri="{FF2B5EF4-FFF2-40B4-BE49-F238E27FC236}">
                      <a16:creationId xmlns:a16="http://schemas.microsoft.com/office/drawing/2014/main" id="{AEE05BCC-4C3B-4292-A108-12B576BD170E}"/>
                    </a:ext>
                  </a:extLst>
                </p:cNvPr>
                <p:cNvPicPr/>
                <p:nvPr/>
              </p:nvPicPr>
              <p:blipFill>
                <a:blip r:embed="rId883"/>
                <a:stretch>
                  <a:fillRect/>
                </a:stretch>
              </p:blipFill>
              <p:spPr>
                <a:xfrm>
                  <a:off x="7010562" y="5059205"/>
                  <a:ext cx="156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21" name="Freihand 520">
                  <a:extLst>
                    <a:ext uri="{FF2B5EF4-FFF2-40B4-BE49-F238E27FC236}">
                      <a16:creationId xmlns:a16="http://schemas.microsoft.com/office/drawing/2014/main" id="{B8841F61-3A67-4EC7-8595-58CCB46CF9A8}"/>
                    </a:ext>
                  </a:extLst>
                </p14:cNvPr>
                <p14:cNvContentPartPr/>
                <p14:nvPr/>
              </p14:nvContentPartPr>
              <p14:xfrm>
                <a:off x="7028562" y="5030765"/>
                <a:ext cx="186120" cy="164520"/>
              </p14:xfrm>
            </p:contentPart>
          </mc:Choice>
          <mc:Fallback>
            <p:pic>
              <p:nvPicPr>
                <p:cNvPr id="521" name="Freihand 520">
                  <a:extLst>
                    <a:ext uri="{FF2B5EF4-FFF2-40B4-BE49-F238E27FC236}">
                      <a16:creationId xmlns:a16="http://schemas.microsoft.com/office/drawing/2014/main" id="{B8841F61-3A67-4EC7-8595-58CCB46CF9A8}"/>
                    </a:ext>
                  </a:extLst>
                </p:cNvPr>
                <p:cNvPicPr/>
                <p:nvPr/>
              </p:nvPicPr>
              <p:blipFill>
                <a:blip r:embed="rId885"/>
                <a:stretch>
                  <a:fillRect/>
                </a:stretch>
              </p:blipFill>
              <p:spPr>
                <a:xfrm>
                  <a:off x="7024242" y="5026445"/>
                  <a:ext cx="194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22" name="Freihand 521">
                  <a:extLst>
                    <a:ext uri="{FF2B5EF4-FFF2-40B4-BE49-F238E27FC236}">
                      <a16:creationId xmlns:a16="http://schemas.microsoft.com/office/drawing/2014/main" id="{D40371FF-2AAF-4018-AB5D-35BAAEC82C13}"/>
                    </a:ext>
                  </a:extLst>
                </p14:cNvPr>
                <p14:cNvContentPartPr/>
                <p14:nvPr/>
              </p14:nvContentPartPr>
              <p14:xfrm>
                <a:off x="7217562" y="5108525"/>
                <a:ext cx="92160" cy="20160"/>
              </p14:xfrm>
            </p:contentPart>
          </mc:Choice>
          <mc:Fallback>
            <p:pic>
              <p:nvPicPr>
                <p:cNvPr id="522" name="Freihand 521">
                  <a:extLst>
                    <a:ext uri="{FF2B5EF4-FFF2-40B4-BE49-F238E27FC236}">
                      <a16:creationId xmlns:a16="http://schemas.microsoft.com/office/drawing/2014/main" id="{D40371FF-2AAF-4018-AB5D-35BAAEC82C13}"/>
                    </a:ext>
                  </a:extLst>
                </p:cNvPr>
                <p:cNvPicPr/>
                <p:nvPr/>
              </p:nvPicPr>
              <p:blipFill>
                <a:blip r:embed="rId887"/>
                <a:stretch>
                  <a:fillRect/>
                </a:stretch>
              </p:blipFill>
              <p:spPr>
                <a:xfrm>
                  <a:off x="7213242" y="5104205"/>
                  <a:ext cx="100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23" name="Freihand 522">
                  <a:extLst>
                    <a:ext uri="{FF2B5EF4-FFF2-40B4-BE49-F238E27FC236}">
                      <a16:creationId xmlns:a16="http://schemas.microsoft.com/office/drawing/2014/main" id="{452F2DE8-B29A-4C80-9ACC-6D3DE9744E8A}"/>
                    </a:ext>
                  </a:extLst>
                </p14:cNvPr>
                <p14:cNvContentPartPr/>
                <p14:nvPr/>
              </p14:nvContentPartPr>
              <p14:xfrm>
                <a:off x="7214322" y="5139845"/>
                <a:ext cx="154440" cy="18720"/>
              </p14:xfrm>
            </p:contentPart>
          </mc:Choice>
          <mc:Fallback>
            <p:pic>
              <p:nvPicPr>
                <p:cNvPr id="523" name="Freihand 522">
                  <a:extLst>
                    <a:ext uri="{FF2B5EF4-FFF2-40B4-BE49-F238E27FC236}">
                      <a16:creationId xmlns:a16="http://schemas.microsoft.com/office/drawing/2014/main" id="{452F2DE8-B29A-4C80-9ACC-6D3DE9744E8A}"/>
                    </a:ext>
                  </a:extLst>
                </p:cNvPr>
                <p:cNvPicPr/>
                <p:nvPr/>
              </p:nvPicPr>
              <p:blipFill>
                <a:blip r:embed="rId889"/>
                <a:stretch>
                  <a:fillRect/>
                </a:stretch>
              </p:blipFill>
              <p:spPr>
                <a:xfrm>
                  <a:off x="7210002" y="5135525"/>
                  <a:ext cx="163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24" name="Freihand 523">
                  <a:extLst>
                    <a:ext uri="{FF2B5EF4-FFF2-40B4-BE49-F238E27FC236}">
                      <a16:creationId xmlns:a16="http://schemas.microsoft.com/office/drawing/2014/main" id="{38AA1CF3-CE8A-48B4-B7CD-93C633A601D7}"/>
                    </a:ext>
                  </a:extLst>
                </p14:cNvPr>
                <p14:cNvContentPartPr/>
                <p14:nvPr/>
              </p14:nvContentPartPr>
              <p14:xfrm>
                <a:off x="7387482" y="5071445"/>
                <a:ext cx="159120" cy="96480"/>
              </p14:xfrm>
            </p:contentPart>
          </mc:Choice>
          <mc:Fallback>
            <p:pic>
              <p:nvPicPr>
                <p:cNvPr id="524" name="Freihand 523">
                  <a:extLst>
                    <a:ext uri="{FF2B5EF4-FFF2-40B4-BE49-F238E27FC236}">
                      <a16:creationId xmlns:a16="http://schemas.microsoft.com/office/drawing/2014/main" id="{38AA1CF3-CE8A-48B4-B7CD-93C633A601D7}"/>
                    </a:ext>
                  </a:extLst>
                </p:cNvPr>
                <p:cNvPicPr/>
                <p:nvPr/>
              </p:nvPicPr>
              <p:blipFill>
                <a:blip r:embed="rId891"/>
                <a:stretch>
                  <a:fillRect/>
                </a:stretch>
              </p:blipFill>
              <p:spPr>
                <a:xfrm>
                  <a:off x="7383162" y="5067125"/>
                  <a:ext cx="167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36" name="Freihand 535">
                  <a:extLst>
                    <a:ext uri="{FF2B5EF4-FFF2-40B4-BE49-F238E27FC236}">
                      <a16:creationId xmlns:a16="http://schemas.microsoft.com/office/drawing/2014/main" id="{D104EE85-6C48-46B7-B69A-A751FB8DA4EF}"/>
                    </a:ext>
                  </a:extLst>
                </p14:cNvPr>
                <p14:cNvContentPartPr/>
                <p14:nvPr/>
              </p14:nvContentPartPr>
              <p14:xfrm>
                <a:off x="7198122" y="5346485"/>
                <a:ext cx="111240" cy="10800"/>
              </p14:xfrm>
            </p:contentPart>
          </mc:Choice>
          <mc:Fallback>
            <p:pic>
              <p:nvPicPr>
                <p:cNvPr id="536" name="Freihand 535">
                  <a:extLst>
                    <a:ext uri="{FF2B5EF4-FFF2-40B4-BE49-F238E27FC236}">
                      <a16:creationId xmlns:a16="http://schemas.microsoft.com/office/drawing/2014/main" id="{D104EE85-6C48-46B7-B69A-A751FB8DA4EF}"/>
                    </a:ext>
                  </a:extLst>
                </p:cNvPr>
                <p:cNvPicPr/>
                <p:nvPr/>
              </p:nvPicPr>
              <p:blipFill>
                <a:blip r:embed="rId893"/>
                <a:stretch>
                  <a:fillRect/>
                </a:stretch>
              </p:blipFill>
              <p:spPr>
                <a:xfrm>
                  <a:off x="7193802" y="5342165"/>
                  <a:ext cx="119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37" name="Freihand 536">
                  <a:extLst>
                    <a:ext uri="{FF2B5EF4-FFF2-40B4-BE49-F238E27FC236}">
                      <a16:creationId xmlns:a16="http://schemas.microsoft.com/office/drawing/2014/main" id="{D8D44194-9C78-4ACF-90F2-A78436BB21AA}"/>
                    </a:ext>
                  </a:extLst>
                </p14:cNvPr>
                <p14:cNvContentPartPr/>
                <p14:nvPr/>
              </p14:nvContentPartPr>
              <p14:xfrm>
                <a:off x="7292082" y="5312645"/>
                <a:ext cx="108360" cy="83160"/>
              </p14:xfrm>
            </p:contentPart>
          </mc:Choice>
          <mc:Fallback>
            <p:pic>
              <p:nvPicPr>
                <p:cNvPr id="537" name="Freihand 536">
                  <a:extLst>
                    <a:ext uri="{FF2B5EF4-FFF2-40B4-BE49-F238E27FC236}">
                      <a16:creationId xmlns:a16="http://schemas.microsoft.com/office/drawing/2014/main" id="{D8D44194-9C78-4ACF-90F2-A78436BB21AA}"/>
                    </a:ext>
                  </a:extLst>
                </p:cNvPr>
                <p:cNvPicPr/>
                <p:nvPr/>
              </p:nvPicPr>
              <p:blipFill>
                <a:blip r:embed="rId895"/>
                <a:stretch>
                  <a:fillRect/>
                </a:stretch>
              </p:blipFill>
              <p:spPr>
                <a:xfrm>
                  <a:off x="7287762" y="5308325"/>
                  <a:ext cx="117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39" name="Freihand 538">
                  <a:extLst>
                    <a:ext uri="{FF2B5EF4-FFF2-40B4-BE49-F238E27FC236}">
                      <a16:creationId xmlns:a16="http://schemas.microsoft.com/office/drawing/2014/main" id="{675E71AA-B5BB-48D3-90F9-003C09009EC7}"/>
                    </a:ext>
                  </a:extLst>
                </p14:cNvPr>
                <p14:cNvContentPartPr/>
                <p14:nvPr/>
              </p14:nvContentPartPr>
              <p14:xfrm>
                <a:off x="7475322" y="5280245"/>
                <a:ext cx="83880" cy="91080"/>
              </p14:xfrm>
            </p:contentPart>
          </mc:Choice>
          <mc:Fallback>
            <p:pic>
              <p:nvPicPr>
                <p:cNvPr id="539" name="Freihand 538">
                  <a:extLst>
                    <a:ext uri="{FF2B5EF4-FFF2-40B4-BE49-F238E27FC236}">
                      <a16:creationId xmlns:a16="http://schemas.microsoft.com/office/drawing/2014/main" id="{675E71AA-B5BB-48D3-90F9-003C09009EC7}"/>
                    </a:ext>
                  </a:extLst>
                </p:cNvPr>
                <p:cNvPicPr/>
                <p:nvPr/>
              </p:nvPicPr>
              <p:blipFill>
                <a:blip r:embed="rId897"/>
                <a:stretch>
                  <a:fillRect/>
                </a:stretch>
              </p:blipFill>
              <p:spPr>
                <a:xfrm>
                  <a:off x="7471002" y="5275925"/>
                  <a:ext cx="92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0" name="Freihand 539">
                  <a:extLst>
                    <a:ext uri="{FF2B5EF4-FFF2-40B4-BE49-F238E27FC236}">
                      <a16:creationId xmlns:a16="http://schemas.microsoft.com/office/drawing/2014/main" id="{9A64F947-B70F-4103-A394-794AF2D736A3}"/>
                    </a:ext>
                  </a:extLst>
                </p14:cNvPr>
                <p14:cNvContentPartPr/>
                <p14:nvPr/>
              </p14:nvContentPartPr>
              <p14:xfrm>
                <a:off x="7777722" y="5214005"/>
                <a:ext cx="146160" cy="102960"/>
              </p14:xfrm>
            </p:contentPart>
          </mc:Choice>
          <mc:Fallback>
            <p:pic>
              <p:nvPicPr>
                <p:cNvPr id="540" name="Freihand 539">
                  <a:extLst>
                    <a:ext uri="{FF2B5EF4-FFF2-40B4-BE49-F238E27FC236}">
                      <a16:creationId xmlns:a16="http://schemas.microsoft.com/office/drawing/2014/main" id="{9A64F947-B70F-4103-A394-794AF2D736A3}"/>
                    </a:ext>
                  </a:extLst>
                </p:cNvPr>
                <p:cNvPicPr/>
                <p:nvPr/>
              </p:nvPicPr>
              <p:blipFill>
                <a:blip r:embed="rId899"/>
                <a:stretch>
                  <a:fillRect/>
                </a:stretch>
              </p:blipFill>
              <p:spPr>
                <a:xfrm>
                  <a:off x="7773402" y="5209685"/>
                  <a:ext cx="154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41" name="Freihand 540">
                  <a:extLst>
                    <a:ext uri="{FF2B5EF4-FFF2-40B4-BE49-F238E27FC236}">
                      <a16:creationId xmlns:a16="http://schemas.microsoft.com/office/drawing/2014/main" id="{0FCA9C2E-8377-4CB4-BF7D-C49FFCB23169}"/>
                    </a:ext>
                  </a:extLst>
                </p14:cNvPr>
                <p14:cNvContentPartPr/>
                <p14:nvPr/>
              </p14:nvContentPartPr>
              <p14:xfrm>
                <a:off x="7955922" y="5183405"/>
                <a:ext cx="69840" cy="120960"/>
              </p14:xfrm>
            </p:contentPart>
          </mc:Choice>
          <mc:Fallback>
            <p:pic>
              <p:nvPicPr>
                <p:cNvPr id="541" name="Freihand 540">
                  <a:extLst>
                    <a:ext uri="{FF2B5EF4-FFF2-40B4-BE49-F238E27FC236}">
                      <a16:creationId xmlns:a16="http://schemas.microsoft.com/office/drawing/2014/main" id="{0FCA9C2E-8377-4CB4-BF7D-C49FFCB23169}"/>
                    </a:ext>
                  </a:extLst>
                </p:cNvPr>
                <p:cNvPicPr/>
                <p:nvPr/>
              </p:nvPicPr>
              <p:blipFill>
                <a:blip r:embed="rId901"/>
                <a:stretch>
                  <a:fillRect/>
                </a:stretch>
              </p:blipFill>
              <p:spPr>
                <a:xfrm>
                  <a:off x="7951602" y="5179085"/>
                  <a:ext cx="78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42" name="Freihand 541">
                  <a:extLst>
                    <a:ext uri="{FF2B5EF4-FFF2-40B4-BE49-F238E27FC236}">
                      <a16:creationId xmlns:a16="http://schemas.microsoft.com/office/drawing/2014/main" id="{9F464672-11D8-404F-B754-85F49520D729}"/>
                    </a:ext>
                  </a:extLst>
                </p14:cNvPr>
                <p14:cNvContentPartPr/>
                <p14:nvPr/>
              </p14:nvContentPartPr>
              <p14:xfrm>
                <a:off x="8052762" y="5182325"/>
                <a:ext cx="63000" cy="115920"/>
              </p14:xfrm>
            </p:contentPart>
          </mc:Choice>
          <mc:Fallback>
            <p:pic>
              <p:nvPicPr>
                <p:cNvPr id="542" name="Freihand 541">
                  <a:extLst>
                    <a:ext uri="{FF2B5EF4-FFF2-40B4-BE49-F238E27FC236}">
                      <a16:creationId xmlns:a16="http://schemas.microsoft.com/office/drawing/2014/main" id="{9F464672-11D8-404F-B754-85F49520D729}"/>
                    </a:ext>
                  </a:extLst>
                </p:cNvPr>
                <p:cNvPicPr/>
                <p:nvPr/>
              </p:nvPicPr>
              <p:blipFill>
                <a:blip r:embed="rId903"/>
                <a:stretch>
                  <a:fillRect/>
                </a:stretch>
              </p:blipFill>
              <p:spPr>
                <a:xfrm>
                  <a:off x="8048442" y="5178005"/>
                  <a:ext cx="71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43" name="Freihand 542">
                  <a:extLst>
                    <a:ext uri="{FF2B5EF4-FFF2-40B4-BE49-F238E27FC236}">
                      <a16:creationId xmlns:a16="http://schemas.microsoft.com/office/drawing/2014/main" id="{0EEC56F6-8254-4DF5-9DE5-01CC550ECDF9}"/>
                    </a:ext>
                  </a:extLst>
                </p14:cNvPr>
                <p14:cNvContentPartPr/>
                <p14:nvPr/>
              </p14:nvContentPartPr>
              <p14:xfrm>
                <a:off x="8153562" y="5241725"/>
                <a:ext cx="80640" cy="17280"/>
              </p14:xfrm>
            </p:contentPart>
          </mc:Choice>
          <mc:Fallback>
            <p:pic>
              <p:nvPicPr>
                <p:cNvPr id="543" name="Freihand 542">
                  <a:extLst>
                    <a:ext uri="{FF2B5EF4-FFF2-40B4-BE49-F238E27FC236}">
                      <a16:creationId xmlns:a16="http://schemas.microsoft.com/office/drawing/2014/main" id="{0EEC56F6-8254-4DF5-9DE5-01CC550ECDF9}"/>
                    </a:ext>
                  </a:extLst>
                </p:cNvPr>
                <p:cNvPicPr/>
                <p:nvPr/>
              </p:nvPicPr>
              <p:blipFill>
                <a:blip r:embed="rId905"/>
                <a:stretch>
                  <a:fillRect/>
                </a:stretch>
              </p:blipFill>
              <p:spPr>
                <a:xfrm>
                  <a:off x="8149242" y="5237405"/>
                  <a:ext cx="89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44" name="Freihand 543">
                  <a:extLst>
                    <a:ext uri="{FF2B5EF4-FFF2-40B4-BE49-F238E27FC236}">
                      <a16:creationId xmlns:a16="http://schemas.microsoft.com/office/drawing/2014/main" id="{F841379B-C8E0-45E0-8BA3-6A17A6A7582F}"/>
                    </a:ext>
                  </a:extLst>
                </p14:cNvPr>
                <p14:cNvContentPartPr/>
                <p14:nvPr/>
              </p14:nvContentPartPr>
              <p14:xfrm>
                <a:off x="8275602" y="5192045"/>
                <a:ext cx="1080" cy="78480"/>
              </p14:xfrm>
            </p:contentPart>
          </mc:Choice>
          <mc:Fallback>
            <p:pic>
              <p:nvPicPr>
                <p:cNvPr id="544" name="Freihand 543">
                  <a:extLst>
                    <a:ext uri="{FF2B5EF4-FFF2-40B4-BE49-F238E27FC236}">
                      <a16:creationId xmlns:a16="http://schemas.microsoft.com/office/drawing/2014/main" id="{F841379B-C8E0-45E0-8BA3-6A17A6A7582F}"/>
                    </a:ext>
                  </a:extLst>
                </p:cNvPr>
                <p:cNvPicPr/>
                <p:nvPr/>
              </p:nvPicPr>
              <p:blipFill>
                <a:blip r:embed="rId907"/>
                <a:stretch>
                  <a:fillRect/>
                </a:stretch>
              </p:blipFill>
              <p:spPr>
                <a:xfrm>
                  <a:off x="8271282" y="5187725"/>
                  <a:ext cx="9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45" name="Freihand 544">
                  <a:extLst>
                    <a:ext uri="{FF2B5EF4-FFF2-40B4-BE49-F238E27FC236}">
                      <a16:creationId xmlns:a16="http://schemas.microsoft.com/office/drawing/2014/main" id="{7210393A-6D64-4446-910C-5E84C37A82D6}"/>
                    </a:ext>
                  </a:extLst>
                </p14:cNvPr>
                <p14:cNvContentPartPr/>
                <p14:nvPr/>
              </p14:nvContentPartPr>
              <p14:xfrm>
                <a:off x="8201802" y="5193845"/>
                <a:ext cx="102600" cy="60480"/>
              </p14:xfrm>
            </p:contentPart>
          </mc:Choice>
          <mc:Fallback>
            <p:pic>
              <p:nvPicPr>
                <p:cNvPr id="545" name="Freihand 544">
                  <a:extLst>
                    <a:ext uri="{FF2B5EF4-FFF2-40B4-BE49-F238E27FC236}">
                      <a16:creationId xmlns:a16="http://schemas.microsoft.com/office/drawing/2014/main" id="{7210393A-6D64-4446-910C-5E84C37A82D6}"/>
                    </a:ext>
                  </a:extLst>
                </p:cNvPr>
                <p:cNvPicPr/>
                <p:nvPr/>
              </p:nvPicPr>
              <p:blipFill>
                <a:blip r:embed="rId909"/>
                <a:stretch>
                  <a:fillRect/>
                </a:stretch>
              </p:blipFill>
              <p:spPr>
                <a:xfrm>
                  <a:off x="8197482" y="5189525"/>
                  <a:ext cx="111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46" name="Freihand 545">
                  <a:extLst>
                    <a:ext uri="{FF2B5EF4-FFF2-40B4-BE49-F238E27FC236}">
                      <a16:creationId xmlns:a16="http://schemas.microsoft.com/office/drawing/2014/main" id="{37F851A2-D209-4FF5-A128-9DAB58BE7A95}"/>
                    </a:ext>
                  </a:extLst>
                </p14:cNvPr>
                <p14:cNvContentPartPr/>
                <p14:nvPr/>
              </p14:nvContentPartPr>
              <p14:xfrm>
                <a:off x="8327802" y="5196365"/>
                <a:ext cx="131040" cy="97560"/>
              </p14:xfrm>
            </p:contentPart>
          </mc:Choice>
          <mc:Fallback>
            <p:pic>
              <p:nvPicPr>
                <p:cNvPr id="546" name="Freihand 545">
                  <a:extLst>
                    <a:ext uri="{FF2B5EF4-FFF2-40B4-BE49-F238E27FC236}">
                      <a16:creationId xmlns:a16="http://schemas.microsoft.com/office/drawing/2014/main" id="{37F851A2-D209-4FF5-A128-9DAB58BE7A95}"/>
                    </a:ext>
                  </a:extLst>
                </p:cNvPr>
                <p:cNvPicPr/>
                <p:nvPr/>
              </p:nvPicPr>
              <p:blipFill>
                <a:blip r:embed="rId911"/>
                <a:stretch>
                  <a:fillRect/>
                </a:stretch>
              </p:blipFill>
              <p:spPr>
                <a:xfrm>
                  <a:off x="8323482" y="5192045"/>
                  <a:ext cx="139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47" name="Freihand 546">
                  <a:extLst>
                    <a:ext uri="{FF2B5EF4-FFF2-40B4-BE49-F238E27FC236}">
                      <a16:creationId xmlns:a16="http://schemas.microsoft.com/office/drawing/2014/main" id="{C6492694-C9B1-41B5-AA14-C492E7381D5C}"/>
                    </a:ext>
                  </a:extLst>
                </p14:cNvPr>
                <p14:cNvContentPartPr/>
                <p14:nvPr/>
              </p14:nvContentPartPr>
              <p14:xfrm>
                <a:off x="8476482" y="5142725"/>
                <a:ext cx="114480" cy="60120"/>
              </p14:xfrm>
            </p:contentPart>
          </mc:Choice>
          <mc:Fallback>
            <p:pic>
              <p:nvPicPr>
                <p:cNvPr id="547" name="Freihand 546">
                  <a:extLst>
                    <a:ext uri="{FF2B5EF4-FFF2-40B4-BE49-F238E27FC236}">
                      <a16:creationId xmlns:a16="http://schemas.microsoft.com/office/drawing/2014/main" id="{C6492694-C9B1-41B5-AA14-C492E7381D5C}"/>
                    </a:ext>
                  </a:extLst>
                </p:cNvPr>
                <p:cNvPicPr/>
                <p:nvPr/>
              </p:nvPicPr>
              <p:blipFill>
                <a:blip r:embed="rId913"/>
                <a:stretch>
                  <a:fillRect/>
                </a:stretch>
              </p:blipFill>
              <p:spPr>
                <a:xfrm>
                  <a:off x="8472162" y="5138405"/>
                  <a:ext cx="123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49" name="Freihand 548">
                  <a:extLst>
                    <a:ext uri="{FF2B5EF4-FFF2-40B4-BE49-F238E27FC236}">
                      <a16:creationId xmlns:a16="http://schemas.microsoft.com/office/drawing/2014/main" id="{B36C757A-7FC9-4A79-9BEE-77C7C9C844A9}"/>
                    </a:ext>
                  </a:extLst>
                </p14:cNvPr>
                <p14:cNvContentPartPr/>
                <p14:nvPr/>
              </p14:nvContentPartPr>
              <p14:xfrm>
                <a:off x="7001922" y="5423165"/>
                <a:ext cx="153360" cy="104040"/>
              </p14:xfrm>
            </p:contentPart>
          </mc:Choice>
          <mc:Fallback>
            <p:pic>
              <p:nvPicPr>
                <p:cNvPr id="549" name="Freihand 548">
                  <a:extLst>
                    <a:ext uri="{FF2B5EF4-FFF2-40B4-BE49-F238E27FC236}">
                      <a16:creationId xmlns:a16="http://schemas.microsoft.com/office/drawing/2014/main" id="{B36C757A-7FC9-4A79-9BEE-77C7C9C844A9}"/>
                    </a:ext>
                  </a:extLst>
                </p:cNvPr>
                <p:cNvPicPr/>
                <p:nvPr/>
              </p:nvPicPr>
              <p:blipFill>
                <a:blip r:embed="rId915"/>
                <a:stretch>
                  <a:fillRect/>
                </a:stretch>
              </p:blipFill>
              <p:spPr>
                <a:xfrm>
                  <a:off x="6997602" y="5418845"/>
                  <a:ext cx="162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50" name="Freihand 549">
                  <a:extLst>
                    <a:ext uri="{FF2B5EF4-FFF2-40B4-BE49-F238E27FC236}">
                      <a16:creationId xmlns:a16="http://schemas.microsoft.com/office/drawing/2014/main" id="{AD0F30B5-7D45-4012-BA93-1F92D60A451A}"/>
                    </a:ext>
                  </a:extLst>
                </p14:cNvPr>
                <p14:cNvContentPartPr/>
                <p14:nvPr/>
              </p14:nvContentPartPr>
              <p14:xfrm>
                <a:off x="7188042" y="5485085"/>
                <a:ext cx="123480" cy="12960"/>
              </p14:xfrm>
            </p:contentPart>
          </mc:Choice>
          <mc:Fallback>
            <p:pic>
              <p:nvPicPr>
                <p:cNvPr id="550" name="Freihand 549">
                  <a:extLst>
                    <a:ext uri="{FF2B5EF4-FFF2-40B4-BE49-F238E27FC236}">
                      <a16:creationId xmlns:a16="http://schemas.microsoft.com/office/drawing/2014/main" id="{AD0F30B5-7D45-4012-BA93-1F92D60A451A}"/>
                    </a:ext>
                  </a:extLst>
                </p:cNvPr>
                <p:cNvPicPr/>
                <p:nvPr/>
              </p:nvPicPr>
              <p:blipFill>
                <a:blip r:embed="rId917"/>
                <a:stretch>
                  <a:fillRect/>
                </a:stretch>
              </p:blipFill>
              <p:spPr>
                <a:xfrm>
                  <a:off x="7183722" y="5480765"/>
                  <a:ext cx="132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1" name="Freihand 550">
                  <a:extLst>
                    <a:ext uri="{FF2B5EF4-FFF2-40B4-BE49-F238E27FC236}">
                      <a16:creationId xmlns:a16="http://schemas.microsoft.com/office/drawing/2014/main" id="{74787756-A0A4-456A-A589-038DC1C9E591}"/>
                    </a:ext>
                  </a:extLst>
                </p14:cNvPr>
                <p14:cNvContentPartPr/>
                <p14:nvPr/>
              </p14:nvContentPartPr>
              <p14:xfrm>
                <a:off x="7275882" y="5450165"/>
                <a:ext cx="101160" cy="55800"/>
              </p14:xfrm>
            </p:contentPart>
          </mc:Choice>
          <mc:Fallback>
            <p:pic>
              <p:nvPicPr>
                <p:cNvPr id="551" name="Freihand 550">
                  <a:extLst>
                    <a:ext uri="{FF2B5EF4-FFF2-40B4-BE49-F238E27FC236}">
                      <a16:creationId xmlns:a16="http://schemas.microsoft.com/office/drawing/2014/main" id="{74787756-A0A4-456A-A589-038DC1C9E591}"/>
                    </a:ext>
                  </a:extLst>
                </p:cNvPr>
                <p:cNvPicPr/>
                <p:nvPr/>
              </p:nvPicPr>
              <p:blipFill>
                <a:blip r:embed="rId919"/>
                <a:stretch>
                  <a:fillRect/>
                </a:stretch>
              </p:blipFill>
              <p:spPr>
                <a:xfrm>
                  <a:off x="7271562" y="5445845"/>
                  <a:ext cx="109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2" name="Freihand 551">
                  <a:extLst>
                    <a:ext uri="{FF2B5EF4-FFF2-40B4-BE49-F238E27FC236}">
                      <a16:creationId xmlns:a16="http://schemas.microsoft.com/office/drawing/2014/main" id="{8B82A690-AC8F-4249-8753-DA9B78AC2674}"/>
                    </a:ext>
                  </a:extLst>
                </p14:cNvPr>
                <p14:cNvContentPartPr/>
                <p14:nvPr/>
              </p14:nvContentPartPr>
              <p14:xfrm>
                <a:off x="7403682" y="5448005"/>
                <a:ext cx="72720" cy="63720"/>
              </p14:xfrm>
            </p:contentPart>
          </mc:Choice>
          <mc:Fallback>
            <p:pic>
              <p:nvPicPr>
                <p:cNvPr id="552" name="Freihand 551">
                  <a:extLst>
                    <a:ext uri="{FF2B5EF4-FFF2-40B4-BE49-F238E27FC236}">
                      <a16:creationId xmlns:a16="http://schemas.microsoft.com/office/drawing/2014/main" id="{8B82A690-AC8F-4249-8753-DA9B78AC2674}"/>
                    </a:ext>
                  </a:extLst>
                </p:cNvPr>
                <p:cNvPicPr/>
                <p:nvPr/>
              </p:nvPicPr>
              <p:blipFill>
                <a:blip r:embed="rId921"/>
                <a:stretch>
                  <a:fillRect/>
                </a:stretch>
              </p:blipFill>
              <p:spPr>
                <a:xfrm>
                  <a:off x="7399362" y="5443685"/>
                  <a:ext cx="81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53" name="Freihand 552">
                  <a:extLst>
                    <a:ext uri="{FF2B5EF4-FFF2-40B4-BE49-F238E27FC236}">
                      <a16:creationId xmlns:a16="http://schemas.microsoft.com/office/drawing/2014/main" id="{A6C41461-6638-4D57-864A-2B9DA38047C4}"/>
                    </a:ext>
                  </a:extLst>
                </p14:cNvPr>
                <p14:cNvContentPartPr/>
                <p14:nvPr/>
              </p14:nvContentPartPr>
              <p14:xfrm>
                <a:off x="7473522" y="5432165"/>
                <a:ext cx="73800" cy="54000"/>
              </p14:xfrm>
            </p:contentPart>
          </mc:Choice>
          <mc:Fallback>
            <p:pic>
              <p:nvPicPr>
                <p:cNvPr id="553" name="Freihand 552">
                  <a:extLst>
                    <a:ext uri="{FF2B5EF4-FFF2-40B4-BE49-F238E27FC236}">
                      <a16:creationId xmlns:a16="http://schemas.microsoft.com/office/drawing/2014/main" id="{A6C41461-6638-4D57-864A-2B9DA38047C4}"/>
                    </a:ext>
                  </a:extLst>
                </p:cNvPr>
                <p:cNvPicPr/>
                <p:nvPr/>
              </p:nvPicPr>
              <p:blipFill>
                <a:blip r:embed="rId923"/>
                <a:stretch>
                  <a:fillRect/>
                </a:stretch>
              </p:blipFill>
              <p:spPr>
                <a:xfrm>
                  <a:off x="7469202" y="5427845"/>
                  <a:ext cx="82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5" name="Freihand 554">
                  <a:extLst>
                    <a:ext uri="{FF2B5EF4-FFF2-40B4-BE49-F238E27FC236}">
                      <a16:creationId xmlns:a16="http://schemas.microsoft.com/office/drawing/2014/main" id="{088E7646-B26D-43D9-AE25-1F055B3732E7}"/>
                    </a:ext>
                  </a:extLst>
                </p14:cNvPr>
                <p14:cNvContentPartPr/>
                <p14:nvPr/>
              </p14:nvContentPartPr>
              <p14:xfrm>
                <a:off x="7784562" y="5368085"/>
                <a:ext cx="97200" cy="107640"/>
              </p14:xfrm>
            </p:contentPart>
          </mc:Choice>
          <mc:Fallback>
            <p:pic>
              <p:nvPicPr>
                <p:cNvPr id="555" name="Freihand 554">
                  <a:extLst>
                    <a:ext uri="{FF2B5EF4-FFF2-40B4-BE49-F238E27FC236}">
                      <a16:creationId xmlns:a16="http://schemas.microsoft.com/office/drawing/2014/main" id="{088E7646-B26D-43D9-AE25-1F055B3732E7}"/>
                    </a:ext>
                  </a:extLst>
                </p:cNvPr>
                <p:cNvPicPr/>
                <p:nvPr/>
              </p:nvPicPr>
              <p:blipFill>
                <a:blip r:embed="rId925"/>
                <a:stretch>
                  <a:fillRect/>
                </a:stretch>
              </p:blipFill>
              <p:spPr>
                <a:xfrm>
                  <a:off x="7780242" y="5363765"/>
                  <a:ext cx="105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56" name="Freihand 555">
                  <a:extLst>
                    <a:ext uri="{FF2B5EF4-FFF2-40B4-BE49-F238E27FC236}">
                      <a16:creationId xmlns:a16="http://schemas.microsoft.com/office/drawing/2014/main" id="{851669EF-C04F-4176-AFE9-57E930FDF246}"/>
                    </a:ext>
                  </a:extLst>
                </p14:cNvPr>
                <p14:cNvContentPartPr/>
                <p14:nvPr/>
              </p14:nvContentPartPr>
              <p14:xfrm>
                <a:off x="7885002" y="5400125"/>
                <a:ext cx="78840" cy="84240"/>
              </p14:xfrm>
            </p:contentPart>
          </mc:Choice>
          <mc:Fallback>
            <p:pic>
              <p:nvPicPr>
                <p:cNvPr id="556" name="Freihand 555">
                  <a:extLst>
                    <a:ext uri="{FF2B5EF4-FFF2-40B4-BE49-F238E27FC236}">
                      <a16:creationId xmlns:a16="http://schemas.microsoft.com/office/drawing/2014/main" id="{851669EF-C04F-4176-AFE9-57E930FDF246}"/>
                    </a:ext>
                  </a:extLst>
                </p:cNvPr>
                <p:cNvPicPr/>
                <p:nvPr/>
              </p:nvPicPr>
              <p:blipFill>
                <a:blip r:embed="rId927"/>
                <a:stretch>
                  <a:fillRect/>
                </a:stretch>
              </p:blipFill>
              <p:spPr>
                <a:xfrm>
                  <a:off x="7880682" y="5395805"/>
                  <a:ext cx="87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57" name="Freihand 556">
                  <a:extLst>
                    <a:ext uri="{FF2B5EF4-FFF2-40B4-BE49-F238E27FC236}">
                      <a16:creationId xmlns:a16="http://schemas.microsoft.com/office/drawing/2014/main" id="{ED894DCF-1600-420D-9A68-2A5387B34510}"/>
                    </a:ext>
                  </a:extLst>
                </p14:cNvPr>
                <p14:cNvContentPartPr/>
                <p14:nvPr/>
              </p14:nvContentPartPr>
              <p14:xfrm>
                <a:off x="7975002" y="5360525"/>
                <a:ext cx="329400" cy="113040"/>
              </p14:xfrm>
            </p:contentPart>
          </mc:Choice>
          <mc:Fallback>
            <p:pic>
              <p:nvPicPr>
                <p:cNvPr id="557" name="Freihand 556">
                  <a:extLst>
                    <a:ext uri="{FF2B5EF4-FFF2-40B4-BE49-F238E27FC236}">
                      <a16:creationId xmlns:a16="http://schemas.microsoft.com/office/drawing/2014/main" id="{ED894DCF-1600-420D-9A68-2A5387B34510}"/>
                    </a:ext>
                  </a:extLst>
                </p:cNvPr>
                <p:cNvPicPr/>
                <p:nvPr/>
              </p:nvPicPr>
              <p:blipFill>
                <a:blip r:embed="rId929"/>
                <a:stretch>
                  <a:fillRect/>
                </a:stretch>
              </p:blipFill>
              <p:spPr>
                <a:xfrm>
                  <a:off x="7970682" y="5356205"/>
                  <a:ext cx="338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58" name="Freihand 557">
                  <a:extLst>
                    <a:ext uri="{FF2B5EF4-FFF2-40B4-BE49-F238E27FC236}">
                      <a16:creationId xmlns:a16="http://schemas.microsoft.com/office/drawing/2014/main" id="{086819C3-C93E-464D-B3F4-84BBB3062698}"/>
                    </a:ext>
                  </a:extLst>
                </p14:cNvPr>
                <p14:cNvContentPartPr/>
                <p14:nvPr/>
              </p14:nvContentPartPr>
              <p14:xfrm>
                <a:off x="8308362" y="5329205"/>
                <a:ext cx="57240" cy="129600"/>
              </p14:xfrm>
            </p:contentPart>
          </mc:Choice>
          <mc:Fallback>
            <p:pic>
              <p:nvPicPr>
                <p:cNvPr id="558" name="Freihand 557">
                  <a:extLst>
                    <a:ext uri="{FF2B5EF4-FFF2-40B4-BE49-F238E27FC236}">
                      <a16:creationId xmlns:a16="http://schemas.microsoft.com/office/drawing/2014/main" id="{086819C3-C93E-464D-B3F4-84BBB3062698}"/>
                    </a:ext>
                  </a:extLst>
                </p:cNvPr>
                <p:cNvPicPr/>
                <p:nvPr/>
              </p:nvPicPr>
              <p:blipFill>
                <a:blip r:embed="rId931"/>
                <a:stretch>
                  <a:fillRect/>
                </a:stretch>
              </p:blipFill>
              <p:spPr>
                <a:xfrm>
                  <a:off x="8304042" y="5324885"/>
                  <a:ext cx="65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9" name="Freihand 558">
                  <a:extLst>
                    <a:ext uri="{FF2B5EF4-FFF2-40B4-BE49-F238E27FC236}">
                      <a16:creationId xmlns:a16="http://schemas.microsoft.com/office/drawing/2014/main" id="{7D24C718-B431-4FA3-9537-90D7FB295E69}"/>
                    </a:ext>
                  </a:extLst>
                </p14:cNvPr>
                <p14:cNvContentPartPr/>
                <p14:nvPr/>
              </p14:nvContentPartPr>
              <p14:xfrm>
                <a:off x="8239242" y="5324165"/>
                <a:ext cx="360" cy="360"/>
              </p14:xfrm>
            </p:contentPart>
          </mc:Choice>
          <mc:Fallback>
            <p:pic>
              <p:nvPicPr>
                <p:cNvPr id="559" name="Freihand 558">
                  <a:extLst>
                    <a:ext uri="{FF2B5EF4-FFF2-40B4-BE49-F238E27FC236}">
                      <a16:creationId xmlns:a16="http://schemas.microsoft.com/office/drawing/2014/main" id="{7D24C718-B431-4FA3-9537-90D7FB295E69}"/>
                    </a:ext>
                  </a:extLst>
                </p:cNvPr>
                <p:cNvPicPr/>
                <p:nvPr/>
              </p:nvPicPr>
              <p:blipFill>
                <a:blip r:embed="rId49"/>
                <a:stretch>
                  <a:fillRect/>
                </a:stretch>
              </p:blipFill>
              <p:spPr>
                <a:xfrm>
                  <a:off x="8234922" y="53198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61" name="Freihand 560">
                  <a:extLst>
                    <a:ext uri="{FF2B5EF4-FFF2-40B4-BE49-F238E27FC236}">
                      <a16:creationId xmlns:a16="http://schemas.microsoft.com/office/drawing/2014/main" id="{C58BFFF8-0755-4A60-83E3-3488A76C674B}"/>
                    </a:ext>
                  </a:extLst>
                </p14:cNvPr>
                <p14:cNvContentPartPr/>
                <p14:nvPr/>
              </p14:nvContentPartPr>
              <p14:xfrm>
                <a:off x="6302802" y="4938245"/>
                <a:ext cx="1064160" cy="1150200"/>
              </p14:xfrm>
            </p:contentPart>
          </mc:Choice>
          <mc:Fallback>
            <p:pic>
              <p:nvPicPr>
                <p:cNvPr id="561" name="Freihand 560">
                  <a:extLst>
                    <a:ext uri="{FF2B5EF4-FFF2-40B4-BE49-F238E27FC236}">
                      <a16:creationId xmlns:a16="http://schemas.microsoft.com/office/drawing/2014/main" id="{C58BFFF8-0755-4A60-83E3-3488A76C674B}"/>
                    </a:ext>
                  </a:extLst>
                </p:cNvPr>
                <p:cNvPicPr/>
                <p:nvPr/>
              </p:nvPicPr>
              <p:blipFill>
                <a:blip r:embed="rId934"/>
                <a:stretch>
                  <a:fillRect/>
                </a:stretch>
              </p:blipFill>
              <p:spPr>
                <a:xfrm>
                  <a:off x="6298482" y="4933925"/>
                  <a:ext cx="1072800" cy="11588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2" name="Freihand 561">
                  <a:extLst>
                    <a:ext uri="{FF2B5EF4-FFF2-40B4-BE49-F238E27FC236}">
                      <a16:creationId xmlns:a16="http://schemas.microsoft.com/office/drawing/2014/main" id="{6EAAA754-F237-4AD4-B69E-BFFC80144FEE}"/>
                    </a:ext>
                  </a:extLst>
                </p14:cNvPr>
                <p14:cNvContentPartPr/>
                <p14:nvPr/>
              </p14:nvContentPartPr>
              <p14:xfrm>
                <a:off x="6899322" y="4871645"/>
                <a:ext cx="1723320" cy="1054080"/>
              </p14:xfrm>
            </p:contentPart>
          </mc:Choice>
          <mc:Fallback>
            <p:pic>
              <p:nvPicPr>
                <p:cNvPr id="562" name="Freihand 561">
                  <a:extLst>
                    <a:ext uri="{FF2B5EF4-FFF2-40B4-BE49-F238E27FC236}">
                      <a16:creationId xmlns:a16="http://schemas.microsoft.com/office/drawing/2014/main" id="{6EAAA754-F237-4AD4-B69E-BFFC80144FEE}"/>
                    </a:ext>
                  </a:extLst>
                </p:cNvPr>
                <p:cNvPicPr/>
                <p:nvPr/>
              </p:nvPicPr>
              <p:blipFill>
                <a:blip r:embed="rId936"/>
                <a:stretch>
                  <a:fillRect/>
                </a:stretch>
              </p:blipFill>
              <p:spPr>
                <a:xfrm>
                  <a:off x="6895002" y="4867325"/>
                  <a:ext cx="1731960" cy="10627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65" name="Freihand 564">
                  <a:extLst>
                    <a:ext uri="{FF2B5EF4-FFF2-40B4-BE49-F238E27FC236}">
                      <a16:creationId xmlns:a16="http://schemas.microsoft.com/office/drawing/2014/main" id="{857DC0CB-E125-46BD-9785-29E0981DCD18}"/>
                    </a:ext>
                  </a:extLst>
                </p14:cNvPr>
                <p14:cNvContentPartPr/>
                <p14:nvPr/>
              </p14:nvContentPartPr>
              <p14:xfrm>
                <a:off x="188922" y="5276285"/>
                <a:ext cx="6332400" cy="1625040"/>
              </p14:xfrm>
            </p:contentPart>
          </mc:Choice>
          <mc:Fallback>
            <p:pic>
              <p:nvPicPr>
                <p:cNvPr id="565" name="Freihand 564">
                  <a:extLst>
                    <a:ext uri="{FF2B5EF4-FFF2-40B4-BE49-F238E27FC236}">
                      <a16:creationId xmlns:a16="http://schemas.microsoft.com/office/drawing/2014/main" id="{857DC0CB-E125-46BD-9785-29E0981DCD18}"/>
                    </a:ext>
                  </a:extLst>
                </p:cNvPr>
                <p:cNvPicPr/>
                <p:nvPr/>
              </p:nvPicPr>
              <p:blipFill>
                <a:blip r:embed="rId938"/>
                <a:stretch>
                  <a:fillRect/>
                </a:stretch>
              </p:blipFill>
              <p:spPr>
                <a:xfrm>
                  <a:off x="184602" y="5271965"/>
                  <a:ext cx="6341040" cy="16336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66" name="Freihand 565">
                  <a:extLst>
                    <a:ext uri="{FF2B5EF4-FFF2-40B4-BE49-F238E27FC236}">
                      <a16:creationId xmlns:a16="http://schemas.microsoft.com/office/drawing/2014/main" id="{2C462469-4E3F-4AB2-909A-4A453C47835A}"/>
                    </a:ext>
                  </a:extLst>
                </p14:cNvPr>
                <p14:cNvContentPartPr/>
                <p14:nvPr/>
              </p14:nvContentPartPr>
              <p14:xfrm>
                <a:off x="7091202" y="5807645"/>
                <a:ext cx="708480" cy="372600"/>
              </p14:xfrm>
            </p:contentPart>
          </mc:Choice>
          <mc:Fallback>
            <p:pic>
              <p:nvPicPr>
                <p:cNvPr id="566" name="Freihand 565">
                  <a:extLst>
                    <a:ext uri="{FF2B5EF4-FFF2-40B4-BE49-F238E27FC236}">
                      <a16:creationId xmlns:a16="http://schemas.microsoft.com/office/drawing/2014/main" id="{2C462469-4E3F-4AB2-909A-4A453C47835A}"/>
                    </a:ext>
                  </a:extLst>
                </p:cNvPr>
                <p:cNvPicPr/>
                <p:nvPr/>
              </p:nvPicPr>
              <p:blipFill>
                <a:blip r:embed="rId940"/>
                <a:stretch>
                  <a:fillRect/>
                </a:stretch>
              </p:blipFill>
              <p:spPr>
                <a:xfrm>
                  <a:off x="7086882" y="5803325"/>
                  <a:ext cx="7171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67" name="Freihand 566">
                  <a:extLst>
                    <a:ext uri="{FF2B5EF4-FFF2-40B4-BE49-F238E27FC236}">
                      <a16:creationId xmlns:a16="http://schemas.microsoft.com/office/drawing/2014/main" id="{5C2D8332-696B-4209-897D-3D791DBA3BC6}"/>
                    </a:ext>
                  </a:extLst>
                </p14:cNvPr>
                <p14:cNvContentPartPr/>
                <p14:nvPr/>
              </p14:nvContentPartPr>
              <p14:xfrm>
                <a:off x="1522002" y="4775525"/>
                <a:ext cx="5712840" cy="1239120"/>
              </p14:xfrm>
            </p:contentPart>
          </mc:Choice>
          <mc:Fallback>
            <p:pic>
              <p:nvPicPr>
                <p:cNvPr id="567" name="Freihand 566">
                  <a:extLst>
                    <a:ext uri="{FF2B5EF4-FFF2-40B4-BE49-F238E27FC236}">
                      <a16:creationId xmlns:a16="http://schemas.microsoft.com/office/drawing/2014/main" id="{5C2D8332-696B-4209-897D-3D791DBA3BC6}"/>
                    </a:ext>
                  </a:extLst>
                </p:cNvPr>
                <p:cNvPicPr/>
                <p:nvPr/>
              </p:nvPicPr>
              <p:blipFill>
                <a:blip r:embed="rId942"/>
                <a:stretch>
                  <a:fillRect/>
                </a:stretch>
              </p:blipFill>
              <p:spPr>
                <a:xfrm>
                  <a:off x="1517682" y="4771205"/>
                  <a:ext cx="5721480" cy="124776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70" name="Freihand 569">
                  <a:extLst>
                    <a:ext uri="{FF2B5EF4-FFF2-40B4-BE49-F238E27FC236}">
                      <a16:creationId xmlns:a16="http://schemas.microsoft.com/office/drawing/2014/main" id="{4BA1A010-383C-4970-98CA-1CFE4504EF6E}"/>
                    </a:ext>
                  </a:extLst>
                </p14:cNvPr>
                <p14:cNvContentPartPr/>
                <p14:nvPr/>
              </p14:nvContentPartPr>
              <p14:xfrm>
                <a:off x="474042" y="4385645"/>
                <a:ext cx="141480" cy="136080"/>
              </p14:xfrm>
            </p:contentPart>
          </mc:Choice>
          <mc:Fallback>
            <p:pic>
              <p:nvPicPr>
                <p:cNvPr id="570" name="Freihand 569">
                  <a:extLst>
                    <a:ext uri="{FF2B5EF4-FFF2-40B4-BE49-F238E27FC236}">
                      <a16:creationId xmlns:a16="http://schemas.microsoft.com/office/drawing/2014/main" id="{4BA1A010-383C-4970-98CA-1CFE4504EF6E}"/>
                    </a:ext>
                  </a:extLst>
                </p:cNvPr>
                <p:cNvPicPr/>
                <p:nvPr/>
              </p:nvPicPr>
              <p:blipFill>
                <a:blip r:embed="rId944"/>
                <a:stretch>
                  <a:fillRect/>
                </a:stretch>
              </p:blipFill>
              <p:spPr>
                <a:xfrm>
                  <a:off x="469722" y="4381325"/>
                  <a:ext cx="150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71" name="Freihand 570">
                  <a:extLst>
                    <a:ext uri="{FF2B5EF4-FFF2-40B4-BE49-F238E27FC236}">
                      <a16:creationId xmlns:a16="http://schemas.microsoft.com/office/drawing/2014/main" id="{9732C9FE-DA0A-4BB1-847C-7E73BCA093D1}"/>
                    </a:ext>
                  </a:extLst>
                </p14:cNvPr>
                <p14:cNvContentPartPr/>
                <p14:nvPr/>
              </p14:nvContentPartPr>
              <p14:xfrm>
                <a:off x="645762" y="4437485"/>
                <a:ext cx="217080" cy="70560"/>
              </p14:xfrm>
            </p:contentPart>
          </mc:Choice>
          <mc:Fallback>
            <p:pic>
              <p:nvPicPr>
                <p:cNvPr id="571" name="Freihand 570">
                  <a:extLst>
                    <a:ext uri="{FF2B5EF4-FFF2-40B4-BE49-F238E27FC236}">
                      <a16:creationId xmlns:a16="http://schemas.microsoft.com/office/drawing/2014/main" id="{9732C9FE-DA0A-4BB1-847C-7E73BCA093D1}"/>
                    </a:ext>
                  </a:extLst>
                </p:cNvPr>
                <p:cNvPicPr/>
                <p:nvPr/>
              </p:nvPicPr>
              <p:blipFill>
                <a:blip r:embed="rId946"/>
                <a:stretch>
                  <a:fillRect/>
                </a:stretch>
              </p:blipFill>
              <p:spPr>
                <a:xfrm>
                  <a:off x="641442" y="4433165"/>
                  <a:ext cx="225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72" name="Freihand 571">
                  <a:extLst>
                    <a:ext uri="{FF2B5EF4-FFF2-40B4-BE49-F238E27FC236}">
                      <a16:creationId xmlns:a16="http://schemas.microsoft.com/office/drawing/2014/main" id="{D28DBE23-01F7-4809-9879-434DFDA753ED}"/>
                    </a:ext>
                  </a:extLst>
                </p14:cNvPr>
                <p14:cNvContentPartPr/>
                <p14:nvPr/>
              </p14:nvContentPartPr>
              <p14:xfrm>
                <a:off x="885522" y="4413365"/>
                <a:ext cx="78840" cy="102240"/>
              </p14:xfrm>
            </p:contentPart>
          </mc:Choice>
          <mc:Fallback>
            <p:pic>
              <p:nvPicPr>
                <p:cNvPr id="572" name="Freihand 571">
                  <a:extLst>
                    <a:ext uri="{FF2B5EF4-FFF2-40B4-BE49-F238E27FC236}">
                      <a16:creationId xmlns:a16="http://schemas.microsoft.com/office/drawing/2014/main" id="{D28DBE23-01F7-4809-9879-434DFDA753ED}"/>
                    </a:ext>
                  </a:extLst>
                </p:cNvPr>
                <p:cNvPicPr/>
                <p:nvPr/>
              </p:nvPicPr>
              <p:blipFill>
                <a:blip r:embed="rId948"/>
                <a:stretch>
                  <a:fillRect/>
                </a:stretch>
              </p:blipFill>
              <p:spPr>
                <a:xfrm>
                  <a:off x="881202" y="4409045"/>
                  <a:ext cx="87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73" name="Freihand 572">
                  <a:extLst>
                    <a:ext uri="{FF2B5EF4-FFF2-40B4-BE49-F238E27FC236}">
                      <a16:creationId xmlns:a16="http://schemas.microsoft.com/office/drawing/2014/main" id="{02F27F15-AEBD-4E10-B40E-3BEC15D5B412}"/>
                    </a:ext>
                  </a:extLst>
                </p14:cNvPr>
                <p14:cNvContentPartPr/>
                <p14:nvPr/>
              </p14:nvContentPartPr>
              <p14:xfrm>
                <a:off x="994602" y="4352165"/>
                <a:ext cx="71640" cy="168120"/>
              </p14:xfrm>
            </p:contentPart>
          </mc:Choice>
          <mc:Fallback>
            <p:pic>
              <p:nvPicPr>
                <p:cNvPr id="573" name="Freihand 572">
                  <a:extLst>
                    <a:ext uri="{FF2B5EF4-FFF2-40B4-BE49-F238E27FC236}">
                      <a16:creationId xmlns:a16="http://schemas.microsoft.com/office/drawing/2014/main" id="{02F27F15-AEBD-4E10-B40E-3BEC15D5B412}"/>
                    </a:ext>
                  </a:extLst>
                </p:cNvPr>
                <p:cNvPicPr/>
                <p:nvPr/>
              </p:nvPicPr>
              <p:blipFill>
                <a:blip r:embed="rId950"/>
                <a:stretch>
                  <a:fillRect/>
                </a:stretch>
              </p:blipFill>
              <p:spPr>
                <a:xfrm>
                  <a:off x="990282" y="4347845"/>
                  <a:ext cx="80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74" name="Freihand 573">
                  <a:extLst>
                    <a:ext uri="{FF2B5EF4-FFF2-40B4-BE49-F238E27FC236}">
                      <a16:creationId xmlns:a16="http://schemas.microsoft.com/office/drawing/2014/main" id="{ED54E14E-1433-4881-9F95-7705AC3AEE2C}"/>
                    </a:ext>
                  </a:extLst>
                </p14:cNvPr>
                <p14:cNvContentPartPr/>
                <p14:nvPr/>
              </p14:nvContentPartPr>
              <p14:xfrm>
                <a:off x="1074162" y="4350725"/>
                <a:ext cx="369720" cy="129960"/>
              </p14:xfrm>
            </p:contentPart>
          </mc:Choice>
          <mc:Fallback>
            <p:pic>
              <p:nvPicPr>
                <p:cNvPr id="574" name="Freihand 573">
                  <a:extLst>
                    <a:ext uri="{FF2B5EF4-FFF2-40B4-BE49-F238E27FC236}">
                      <a16:creationId xmlns:a16="http://schemas.microsoft.com/office/drawing/2014/main" id="{ED54E14E-1433-4881-9F95-7705AC3AEE2C}"/>
                    </a:ext>
                  </a:extLst>
                </p:cNvPr>
                <p:cNvPicPr/>
                <p:nvPr/>
              </p:nvPicPr>
              <p:blipFill>
                <a:blip r:embed="rId952"/>
                <a:stretch>
                  <a:fillRect/>
                </a:stretch>
              </p:blipFill>
              <p:spPr>
                <a:xfrm>
                  <a:off x="1069842" y="4346405"/>
                  <a:ext cx="378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75" name="Freihand 574">
                  <a:extLst>
                    <a:ext uri="{FF2B5EF4-FFF2-40B4-BE49-F238E27FC236}">
                      <a16:creationId xmlns:a16="http://schemas.microsoft.com/office/drawing/2014/main" id="{368D7FC7-D5DC-4178-86A6-A560BAAC8E86}"/>
                    </a:ext>
                  </a:extLst>
                </p14:cNvPr>
                <p14:cNvContentPartPr/>
                <p14:nvPr/>
              </p14:nvContentPartPr>
              <p14:xfrm>
                <a:off x="485202" y="4632245"/>
                <a:ext cx="125280" cy="79200"/>
              </p14:xfrm>
            </p:contentPart>
          </mc:Choice>
          <mc:Fallback>
            <p:pic>
              <p:nvPicPr>
                <p:cNvPr id="575" name="Freihand 574">
                  <a:extLst>
                    <a:ext uri="{FF2B5EF4-FFF2-40B4-BE49-F238E27FC236}">
                      <a16:creationId xmlns:a16="http://schemas.microsoft.com/office/drawing/2014/main" id="{368D7FC7-D5DC-4178-86A6-A560BAAC8E86}"/>
                    </a:ext>
                  </a:extLst>
                </p:cNvPr>
                <p:cNvPicPr/>
                <p:nvPr/>
              </p:nvPicPr>
              <p:blipFill>
                <a:blip r:embed="rId954"/>
                <a:stretch>
                  <a:fillRect/>
                </a:stretch>
              </p:blipFill>
              <p:spPr>
                <a:xfrm>
                  <a:off x="480882" y="4627925"/>
                  <a:ext cx="133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76" name="Freihand 575">
                  <a:extLst>
                    <a:ext uri="{FF2B5EF4-FFF2-40B4-BE49-F238E27FC236}">
                      <a16:creationId xmlns:a16="http://schemas.microsoft.com/office/drawing/2014/main" id="{F6B0A5EB-4344-40AC-A266-DD9DDE046CC0}"/>
                    </a:ext>
                  </a:extLst>
                </p14:cNvPr>
                <p14:cNvContentPartPr/>
                <p14:nvPr/>
              </p14:nvContentPartPr>
              <p14:xfrm>
                <a:off x="613362" y="4583645"/>
                <a:ext cx="28440" cy="116640"/>
              </p14:xfrm>
            </p:contentPart>
          </mc:Choice>
          <mc:Fallback>
            <p:pic>
              <p:nvPicPr>
                <p:cNvPr id="576" name="Freihand 575">
                  <a:extLst>
                    <a:ext uri="{FF2B5EF4-FFF2-40B4-BE49-F238E27FC236}">
                      <a16:creationId xmlns:a16="http://schemas.microsoft.com/office/drawing/2014/main" id="{F6B0A5EB-4344-40AC-A266-DD9DDE046CC0}"/>
                    </a:ext>
                  </a:extLst>
                </p:cNvPr>
                <p:cNvPicPr/>
                <p:nvPr/>
              </p:nvPicPr>
              <p:blipFill>
                <a:blip r:embed="rId956"/>
                <a:stretch>
                  <a:fillRect/>
                </a:stretch>
              </p:blipFill>
              <p:spPr>
                <a:xfrm>
                  <a:off x="609042" y="4579325"/>
                  <a:ext cx="37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77" name="Freihand 576">
                  <a:extLst>
                    <a:ext uri="{FF2B5EF4-FFF2-40B4-BE49-F238E27FC236}">
                      <a16:creationId xmlns:a16="http://schemas.microsoft.com/office/drawing/2014/main" id="{D043FB3A-A4A7-4998-9799-4EBE9B4E4B0B}"/>
                    </a:ext>
                  </a:extLst>
                </p14:cNvPr>
                <p14:cNvContentPartPr/>
                <p14:nvPr/>
              </p14:nvContentPartPr>
              <p14:xfrm>
                <a:off x="659082" y="4626845"/>
                <a:ext cx="178920" cy="81720"/>
              </p14:xfrm>
            </p:contentPart>
          </mc:Choice>
          <mc:Fallback>
            <p:pic>
              <p:nvPicPr>
                <p:cNvPr id="577" name="Freihand 576">
                  <a:extLst>
                    <a:ext uri="{FF2B5EF4-FFF2-40B4-BE49-F238E27FC236}">
                      <a16:creationId xmlns:a16="http://schemas.microsoft.com/office/drawing/2014/main" id="{D043FB3A-A4A7-4998-9799-4EBE9B4E4B0B}"/>
                    </a:ext>
                  </a:extLst>
                </p:cNvPr>
                <p:cNvPicPr/>
                <p:nvPr/>
              </p:nvPicPr>
              <p:blipFill>
                <a:blip r:embed="rId958"/>
                <a:stretch>
                  <a:fillRect/>
                </a:stretch>
              </p:blipFill>
              <p:spPr>
                <a:xfrm>
                  <a:off x="654762" y="4622525"/>
                  <a:ext cx="187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78" name="Freihand 577">
                  <a:extLst>
                    <a:ext uri="{FF2B5EF4-FFF2-40B4-BE49-F238E27FC236}">
                      <a16:creationId xmlns:a16="http://schemas.microsoft.com/office/drawing/2014/main" id="{B655D543-AB25-4395-BEFB-FDE3BC15C833}"/>
                    </a:ext>
                  </a:extLst>
                </p14:cNvPr>
                <p14:cNvContentPartPr/>
                <p14:nvPr/>
              </p14:nvContentPartPr>
              <p14:xfrm>
                <a:off x="844482" y="4564205"/>
                <a:ext cx="123480" cy="115200"/>
              </p14:xfrm>
            </p:contentPart>
          </mc:Choice>
          <mc:Fallback>
            <p:pic>
              <p:nvPicPr>
                <p:cNvPr id="578" name="Freihand 577">
                  <a:extLst>
                    <a:ext uri="{FF2B5EF4-FFF2-40B4-BE49-F238E27FC236}">
                      <a16:creationId xmlns:a16="http://schemas.microsoft.com/office/drawing/2014/main" id="{B655D543-AB25-4395-BEFB-FDE3BC15C833}"/>
                    </a:ext>
                  </a:extLst>
                </p:cNvPr>
                <p:cNvPicPr/>
                <p:nvPr/>
              </p:nvPicPr>
              <p:blipFill>
                <a:blip r:embed="rId960"/>
                <a:stretch>
                  <a:fillRect/>
                </a:stretch>
              </p:blipFill>
              <p:spPr>
                <a:xfrm>
                  <a:off x="840162" y="4559885"/>
                  <a:ext cx="132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80" name="Freihand 579">
                  <a:extLst>
                    <a:ext uri="{FF2B5EF4-FFF2-40B4-BE49-F238E27FC236}">
                      <a16:creationId xmlns:a16="http://schemas.microsoft.com/office/drawing/2014/main" id="{5ADBD5C4-7D7D-4633-8A3D-C0B03AB1FA5B}"/>
                    </a:ext>
                  </a:extLst>
                </p14:cNvPr>
                <p14:cNvContentPartPr/>
                <p14:nvPr/>
              </p14:nvContentPartPr>
              <p14:xfrm>
                <a:off x="979122" y="4605965"/>
                <a:ext cx="76680" cy="61560"/>
              </p14:xfrm>
            </p:contentPart>
          </mc:Choice>
          <mc:Fallback>
            <p:pic>
              <p:nvPicPr>
                <p:cNvPr id="580" name="Freihand 579">
                  <a:extLst>
                    <a:ext uri="{FF2B5EF4-FFF2-40B4-BE49-F238E27FC236}">
                      <a16:creationId xmlns:a16="http://schemas.microsoft.com/office/drawing/2014/main" id="{5ADBD5C4-7D7D-4633-8A3D-C0B03AB1FA5B}"/>
                    </a:ext>
                  </a:extLst>
                </p:cNvPr>
                <p:cNvPicPr/>
                <p:nvPr/>
              </p:nvPicPr>
              <p:blipFill>
                <a:blip r:embed="rId962"/>
                <a:stretch>
                  <a:fillRect/>
                </a:stretch>
              </p:blipFill>
              <p:spPr>
                <a:xfrm>
                  <a:off x="974802" y="4601645"/>
                  <a:ext cx="85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81" name="Freihand 580">
                  <a:extLst>
                    <a:ext uri="{FF2B5EF4-FFF2-40B4-BE49-F238E27FC236}">
                      <a16:creationId xmlns:a16="http://schemas.microsoft.com/office/drawing/2014/main" id="{D6922D89-C07B-4B84-89A9-0AA67243F185}"/>
                    </a:ext>
                  </a:extLst>
                </p14:cNvPr>
                <p14:cNvContentPartPr/>
                <p14:nvPr/>
              </p14:nvContentPartPr>
              <p14:xfrm>
                <a:off x="1092522" y="4603805"/>
                <a:ext cx="20160" cy="64440"/>
              </p14:xfrm>
            </p:contentPart>
          </mc:Choice>
          <mc:Fallback>
            <p:pic>
              <p:nvPicPr>
                <p:cNvPr id="581" name="Freihand 580">
                  <a:extLst>
                    <a:ext uri="{FF2B5EF4-FFF2-40B4-BE49-F238E27FC236}">
                      <a16:creationId xmlns:a16="http://schemas.microsoft.com/office/drawing/2014/main" id="{D6922D89-C07B-4B84-89A9-0AA67243F185}"/>
                    </a:ext>
                  </a:extLst>
                </p:cNvPr>
                <p:cNvPicPr/>
                <p:nvPr/>
              </p:nvPicPr>
              <p:blipFill>
                <a:blip r:embed="rId964"/>
                <a:stretch>
                  <a:fillRect/>
                </a:stretch>
              </p:blipFill>
              <p:spPr>
                <a:xfrm>
                  <a:off x="1088202" y="4599485"/>
                  <a:ext cx="28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82" name="Freihand 581">
                  <a:extLst>
                    <a:ext uri="{FF2B5EF4-FFF2-40B4-BE49-F238E27FC236}">
                      <a16:creationId xmlns:a16="http://schemas.microsoft.com/office/drawing/2014/main" id="{DA2C7491-0964-4C16-A582-422EB37A1A49}"/>
                    </a:ext>
                  </a:extLst>
                </p14:cNvPr>
                <p14:cNvContentPartPr/>
                <p14:nvPr/>
              </p14:nvContentPartPr>
              <p14:xfrm>
                <a:off x="1166322" y="4529285"/>
                <a:ext cx="129600" cy="182880"/>
              </p14:xfrm>
            </p:contentPart>
          </mc:Choice>
          <mc:Fallback>
            <p:pic>
              <p:nvPicPr>
                <p:cNvPr id="582" name="Freihand 581">
                  <a:extLst>
                    <a:ext uri="{FF2B5EF4-FFF2-40B4-BE49-F238E27FC236}">
                      <a16:creationId xmlns:a16="http://schemas.microsoft.com/office/drawing/2014/main" id="{DA2C7491-0964-4C16-A582-422EB37A1A49}"/>
                    </a:ext>
                  </a:extLst>
                </p:cNvPr>
                <p:cNvPicPr/>
                <p:nvPr/>
              </p:nvPicPr>
              <p:blipFill>
                <a:blip r:embed="rId966"/>
                <a:stretch>
                  <a:fillRect/>
                </a:stretch>
              </p:blipFill>
              <p:spPr>
                <a:xfrm>
                  <a:off x="1162002" y="4524965"/>
                  <a:ext cx="138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83" name="Freihand 582">
                  <a:extLst>
                    <a:ext uri="{FF2B5EF4-FFF2-40B4-BE49-F238E27FC236}">
                      <a16:creationId xmlns:a16="http://schemas.microsoft.com/office/drawing/2014/main" id="{708B582D-68DE-4BA7-9BD7-1C14829BB1A7}"/>
                    </a:ext>
                  </a:extLst>
                </p14:cNvPr>
                <p14:cNvContentPartPr/>
                <p14:nvPr/>
              </p14:nvContentPartPr>
              <p14:xfrm>
                <a:off x="1131402" y="4526045"/>
                <a:ext cx="23400" cy="9360"/>
              </p14:xfrm>
            </p:contentPart>
          </mc:Choice>
          <mc:Fallback>
            <p:pic>
              <p:nvPicPr>
                <p:cNvPr id="583" name="Freihand 582">
                  <a:extLst>
                    <a:ext uri="{FF2B5EF4-FFF2-40B4-BE49-F238E27FC236}">
                      <a16:creationId xmlns:a16="http://schemas.microsoft.com/office/drawing/2014/main" id="{708B582D-68DE-4BA7-9BD7-1C14829BB1A7}"/>
                    </a:ext>
                  </a:extLst>
                </p:cNvPr>
                <p:cNvPicPr/>
                <p:nvPr/>
              </p:nvPicPr>
              <p:blipFill>
                <a:blip r:embed="rId968"/>
                <a:stretch>
                  <a:fillRect/>
                </a:stretch>
              </p:blipFill>
              <p:spPr>
                <a:xfrm>
                  <a:off x="1127082" y="4521725"/>
                  <a:ext cx="32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84" name="Freihand 583">
                  <a:extLst>
                    <a:ext uri="{FF2B5EF4-FFF2-40B4-BE49-F238E27FC236}">
                      <a16:creationId xmlns:a16="http://schemas.microsoft.com/office/drawing/2014/main" id="{4560A260-A8C5-42BB-8C2A-6EE7E4F6EB48}"/>
                    </a:ext>
                  </a:extLst>
                </p14:cNvPr>
                <p14:cNvContentPartPr/>
                <p14:nvPr/>
              </p14:nvContentPartPr>
              <p14:xfrm>
                <a:off x="1367202" y="4503005"/>
                <a:ext cx="210600" cy="199440"/>
              </p14:xfrm>
            </p:contentPart>
          </mc:Choice>
          <mc:Fallback>
            <p:pic>
              <p:nvPicPr>
                <p:cNvPr id="584" name="Freihand 583">
                  <a:extLst>
                    <a:ext uri="{FF2B5EF4-FFF2-40B4-BE49-F238E27FC236}">
                      <a16:creationId xmlns:a16="http://schemas.microsoft.com/office/drawing/2014/main" id="{4560A260-A8C5-42BB-8C2A-6EE7E4F6EB48}"/>
                    </a:ext>
                  </a:extLst>
                </p:cNvPr>
                <p:cNvPicPr/>
                <p:nvPr/>
              </p:nvPicPr>
              <p:blipFill>
                <a:blip r:embed="rId970"/>
                <a:stretch>
                  <a:fillRect/>
                </a:stretch>
              </p:blipFill>
              <p:spPr>
                <a:xfrm>
                  <a:off x="1362882" y="4498685"/>
                  <a:ext cx="219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85" name="Freihand 584">
                  <a:extLst>
                    <a:ext uri="{FF2B5EF4-FFF2-40B4-BE49-F238E27FC236}">
                      <a16:creationId xmlns:a16="http://schemas.microsoft.com/office/drawing/2014/main" id="{EFAD5B08-9183-4860-9E12-D55718A64EF8}"/>
                    </a:ext>
                  </a:extLst>
                </p14:cNvPr>
                <p14:cNvContentPartPr/>
                <p14:nvPr/>
              </p14:nvContentPartPr>
              <p14:xfrm>
                <a:off x="507522" y="4824485"/>
                <a:ext cx="91440" cy="136800"/>
              </p14:xfrm>
            </p:contentPart>
          </mc:Choice>
          <mc:Fallback>
            <p:pic>
              <p:nvPicPr>
                <p:cNvPr id="585" name="Freihand 584">
                  <a:extLst>
                    <a:ext uri="{FF2B5EF4-FFF2-40B4-BE49-F238E27FC236}">
                      <a16:creationId xmlns:a16="http://schemas.microsoft.com/office/drawing/2014/main" id="{EFAD5B08-9183-4860-9E12-D55718A64EF8}"/>
                    </a:ext>
                  </a:extLst>
                </p:cNvPr>
                <p:cNvPicPr/>
                <p:nvPr/>
              </p:nvPicPr>
              <p:blipFill>
                <a:blip r:embed="rId972"/>
                <a:stretch>
                  <a:fillRect/>
                </a:stretch>
              </p:blipFill>
              <p:spPr>
                <a:xfrm>
                  <a:off x="503202" y="4820165"/>
                  <a:ext cx="100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86" name="Freihand 585">
                  <a:extLst>
                    <a:ext uri="{FF2B5EF4-FFF2-40B4-BE49-F238E27FC236}">
                      <a16:creationId xmlns:a16="http://schemas.microsoft.com/office/drawing/2014/main" id="{F25336A1-468F-448B-AD61-1F68A7FF2337}"/>
                    </a:ext>
                  </a:extLst>
                </p14:cNvPr>
                <p14:cNvContentPartPr/>
                <p14:nvPr/>
              </p14:nvContentPartPr>
              <p14:xfrm>
                <a:off x="621282" y="4820885"/>
                <a:ext cx="118440" cy="91800"/>
              </p14:xfrm>
            </p:contentPart>
          </mc:Choice>
          <mc:Fallback>
            <p:pic>
              <p:nvPicPr>
                <p:cNvPr id="586" name="Freihand 585">
                  <a:extLst>
                    <a:ext uri="{FF2B5EF4-FFF2-40B4-BE49-F238E27FC236}">
                      <a16:creationId xmlns:a16="http://schemas.microsoft.com/office/drawing/2014/main" id="{F25336A1-468F-448B-AD61-1F68A7FF2337}"/>
                    </a:ext>
                  </a:extLst>
                </p:cNvPr>
                <p:cNvPicPr/>
                <p:nvPr/>
              </p:nvPicPr>
              <p:blipFill>
                <a:blip r:embed="rId974"/>
                <a:stretch>
                  <a:fillRect/>
                </a:stretch>
              </p:blipFill>
              <p:spPr>
                <a:xfrm>
                  <a:off x="616962" y="4816565"/>
                  <a:ext cx="127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87" name="Freihand 586">
                  <a:extLst>
                    <a:ext uri="{FF2B5EF4-FFF2-40B4-BE49-F238E27FC236}">
                      <a16:creationId xmlns:a16="http://schemas.microsoft.com/office/drawing/2014/main" id="{D84CB4C3-07B1-4724-8A64-C4D495AC9F54}"/>
                    </a:ext>
                  </a:extLst>
                </p14:cNvPr>
                <p14:cNvContentPartPr/>
                <p14:nvPr/>
              </p14:nvContentPartPr>
              <p14:xfrm>
                <a:off x="744402" y="4778765"/>
                <a:ext cx="83520" cy="138240"/>
              </p14:xfrm>
            </p:contentPart>
          </mc:Choice>
          <mc:Fallback>
            <p:pic>
              <p:nvPicPr>
                <p:cNvPr id="587" name="Freihand 586">
                  <a:extLst>
                    <a:ext uri="{FF2B5EF4-FFF2-40B4-BE49-F238E27FC236}">
                      <a16:creationId xmlns:a16="http://schemas.microsoft.com/office/drawing/2014/main" id="{D84CB4C3-07B1-4724-8A64-C4D495AC9F54}"/>
                    </a:ext>
                  </a:extLst>
                </p:cNvPr>
                <p:cNvPicPr/>
                <p:nvPr/>
              </p:nvPicPr>
              <p:blipFill>
                <a:blip r:embed="rId976"/>
                <a:stretch>
                  <a:fillRect/>
                </a:stretch>
              </p:blipFill>
              <p:spPr>
                <a:xfrm>
                  <a:off x="740082" y="4774445"/>
                  <a:ext cx="92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88" name="Freihand 587">
                  <a:extLst>
                    <a:ext uri="{FF2B5EF4-FFF2-40B4-BE49-F238E27FC236}">
                      <a16:creationId xmlns:a16="http://schemas.microsoft.com/office/drawing/2014/main" id="{E092DD2D-BEB4-4ADA-8539-29F96CEC9F58}"/>
                    </a:ext>
                  </a:extLst>
                </p14:cNvPr>
                <p14:cNvContentPartPr/>
                <p14:nvPr/>
              </p14:nvContentPartPr>
              <p14:xfrm>
                <a:off x="847002" y="4830245"/>
                <a:ext cx="99720" cy="76680"/>
              </p14:xfrm>
            </p:contentPart>
          </mc:Choice>
          <mc:Fallback>
            <p:pic>
              <p:nvPicPr>
                <p:cNvPr id="588" name="Freihand 587">
                  <a:extLst>
                    <a:ext uri="{FF2B5EF4-FFF2-40B4-BE49-F238E27FC236}">
                      <a16:creationId xmlns:a16="http://schemas.microsoft.com/office/drawing/2014/main" id="{E092DD2D-BEB4-4ADA-8539-29F96CEC9F58}"/>
                    </a:ext>
                  </a:extLst>
                </p:cNvPr>
                <p:cNvPicPr/>
                <p:nvPr/>
              </p:nvPicPr>
              <p:blipFill>
                <a:blip r:embed="rId978"/>
                <a:stretch>
                  <a:fillRect/>
                </a:stretch>
              </p:blipFill>
              <p:spPr>
                <a:xfrm>
                  <a:off x="842682" y="4825925"/>
                  <a:ext cx="108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89" name="Freihand 588">
                  <a:extLst>
                    <a:ext uri="{FF2B5EF4-FFF2-40B4-BE49-F238E27FC236}">
                      <a16:creationId xmlns:a16="http://schemas.microsoft.com/office/drawing/2014/main" id="{65B79A2E-4978-4D6B-84C6-A22E60216472}"/>
                    </a:ext>
                  </a:extLst>
                </p14:cNvPr>
                <p14:cNvContentPartPr/>
                <p14:nvPr/>
              </p14:nvContentPartPr>
              <p14:xfrm>
                <a:off x="937722" y="4755365"/>
                <a:ext cx="96840" cy="109080"/>
              </p14:xfrm>
            </p:contentPart>
          </mc:Choice>
          <mc:Fallback>
            <p:pic>
              <p:nvPicPr>
                <p:cNvPr id="589" name="Freihand 588">
                  <a:extLst>
                    <a:ext uri="{FF2B5EF4-FFF2-40B4-BE49-F238E27FC236}">
                      <a16:creationId xmlns:a16="http://schemas.microsoft.com/office/drawing/2014/main" id="{65B79A2E-4978-4D6B-84C6-A22E60216472}"/>
                    </a:ext>
                  </a:extLst>
                </p:cNvPr>
                <p:cNvPicPr/>
                <p:nvPr/>
              </p:nvPicPr>
              <p:blipFill>
                <a:blip r:embed="rId980"/>
                <a:stretch>
                  <a:fillRect/>
                </a:stretch>
              </p:blipFill>
              <p:spPr>
                <a:xfrm>
                  <a:off x="933402" y="4751045"/>
                  <a:ext cx="105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90" name="Freihand 589">
                  <a:extLst>
                    <a:ext uri="{FF2B5EF4-FFF2-40B4-BE49-F238E27FC236}">
                      <a16:creationId xmlns:a16="http://schemas.microsoft.com/office/drawing/2014/main" id="{E097BDE2-916E-4FC7-9AD8-2374D720F514}"/>
                    </a:ext>
                  </a:extLst>
                </p14:cNvPr>
                <p14:cNvContentPartPr/>
                <p14:nvPr/>
              </p14:nvContentPartPr>
              <p14:xfrm>
                <a:off x="1053642" y="4743125"/>
                <a:ext cx="161640" cy="118800"/>
              </p14:xfrm>
            </p:contentPart>
          </mc:Choice>
          <mc:Fallback>
            <p:pic>
              <p:nvPicPr>
                <p:cNvPr id="590" name="Freihand 589">
                  <a:extLst>
                    <a:ext uri="{FF2B5EF4-FFF2-40B4-BE49-F238E27FC236}">
                      <a16:creationId xmlns:a16="http://schemas.microsoft.com/office/drawing/2014/main" id="{E097BDE2-916E-4FC7-9AD8-2374D720F514}"/>
                    </a:ext>
                  </a:extLst>
                </p:cNvPr>
                <p:cNvPicPr/>
                <p:nvPr/>
              </p:nvPicPr>
              <p:blipFill>
                <a:blip r:embed="rId982"/>
                <a:stretch>
                  <a:fillRect/>
                </a:stretch>
              </p:blipFill>
              <p:spPr>
                <a:xfrm>
                  <a:off x="1049322" y="4738805"/>
                  <a:ext cx="170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91" name="Freihand 590">
                  <a:extLst>
                    <a:ext uri="{FF2B5EF4-FFF2-40B4-BE49-F238E27FC236}">
                      <a16:creationId xmlns:a16="http://schemas.microsoft.com/office/drawing/2014/main" id="{1B27BFAD-2989-4D31-A942-0110397805D1}"/>
                    </a:ext>
                  </a:extLst>
                </p14:cNvPr>
                <p14:cNvContentPartPr/>
                <p14:nvPr/>
              </p14:nvContentPartPr>
              <p14:xfrm>
                <a:off x="1242282" y="4705685"/>
                <a:ext cx="107640" cy="123120"/>
              </p14:xfrm>
            </p:contentPart>
          </mc:Choice>
          <mc:Fallback>
            <p:pic>
              <p:nvPicPr>
                <p:cNvPr id="591" name="Freihand 590">
                  <a:extLst>
                    <a:ext uri="{FF2B5EF4-FFF2-40B4-BE49-F238E27FC236}">
                      <a16:creationId xmlns:a16="http://schemas.microsoft.com/office/drawing/2014/main" id="{1B27BFAD-2989-4D31-A942-0110397805D1}"/>
                    </a:ext>
                  </a:extLst>
                </p:cNvPr>
                <p:cNvPicPr/>
                <p:nvPr/>
              </p:nvPicPr>
              <p:blipFill>
                <a:blip r:embed="rId984"/>
                <a:stretch>
                  <a:fillRect/>
                </a:stretch>
              </p:blipFill>
              <p:spPr>
                <a:xfrm>
                  <a:off x="1237962" y="4701365"/>
                  <a:ext cx="116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92" name="Freihand 591">
                  <a:extLst>
                    <a:ext uri="{FF2B5EF4-FFF2-40B4-BE49-F238E27FC236}">
                      <a16:creationId xmlns:a16="http://schemas.microsoft.com/office/drawing/2014/main" id="{829E20B3-EC9B-4F97-BD66-1D7A38DCD08D}"/>
                    </a:ext>
                  </a:extLst>
                </p14:cNvPr>
                <p14:cNvContentPartPr/>
                <p14:nvPr/>
              </p14:nvContentPartPr>
              <p14:xfrm>
                <a:off x="1330842" y="4717565"/>
                <a:ext cx="254520" cy="82800"/>
              </p14:xfrm>
            </p:contentPart>
          </mc:Choice>
          <mc:Fallback>
            <p:pic>
              <p:nvPicPr>
                <p:cNvPr id="592" name="Freihand 591">
                  <a:extLst>
                    <a:ext uri="{FF2B5EF4-FFF2-40B4-BE49-F238E27FC236}">
                      <a16:creationId xmlns:a16="http://schemas.microsoft.com/office/drawing/2014/main" id="{829E20B3-EC9B-4F97-BD66-1D7A38DCD08D}"/>
                    </a:ext>
                  </a:extLst>
                </p:cNvPr>
                <p:cNvPicPr/>
                <p:nvPr/>
              </p:nvPicPr>
              <p:blipFill>
                <a:blip r:embed="rId986"/>
                <a:stretch>
                  <a:fillRect/>
                </a:stretch>
              </p:blipFill>
              <p:spPr>
                <a:xfrm>
                  <a:off x="1326522" y="4713245"/>
                  <a:ext cx="263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96" name="Freihand 595">
                  <a:extLst>
                    <a:ext uri="{FF2B5EF4-FFF2-40B4-BE49-F238E27FC236}">
                      <a16:creationId xmlns:a16="http://schemas.microsoft.com/office/drawing/2014/main" id="{97AC6A38-EB90-4139-A570-8B87ED17912A}"/>
                    </a:ext>
                  </a:extLst>
                </p14:cNvPr>
                <p14:cNvContentPartPr/>
                <p14:nvPr/>
              </p14:nvContentPartPr>
              <p14:xfrm>
                <a:off x="7748202" y="6135965"/>
                <a:ext cx="81360" cy="146160"/>
              </p14:xfrm>
            </p:contentPart>
          </mc:Choice>
          <mc:Fallback>
            <p:pic>
              <p:nvPicPr>
                <p:cNvPr id="596" name="Freihand 595">
                  <a:extLst>
                    <a:ext uri="{FF2B5EF4-FFF2-40B4-BE49-F238E27FC236}">
                      <a16:creationId xmlns:a16="http://schemas.microsoft.com/office/drawing/2014/main" id="{97AC6A38-EB90-4139-A570-8B87ED17912A}"/>
                    </a:ext>
                  </a:extLst>
                </p:cNvPr>
                <p:cNvPicPr/>
                <p:nvPr/>
              </p:nvPicPr>
              <p:blipFill>
                <a:blip r:embed="rId988"/>
                <a:stretch>
                  <a:fillRect/>
                </a:stretch>
              </p:blipFill>
              <p:spPr>
                <a:xfrm>
                  <a:off x="7743882" y="6131645"/>
                  <a:ext cx="90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97" name="Freihand 596">
                  <a:extLst>
                    <a:ext uri="{FF2B5EF4-FFF2-40B4-BE49-F238E27FC236}">
                      <a16:creationId xmlns:a16="http://schemas.microsoft.com/office/drawing/2014/main" id="{55C3680F-C66C-4F46-97A2-A05A4F696EB1}"/>
                    </a:ext>
                  </a:extLst>
                </p14:cNvPr>
                <p14:cNvContentPartPr/>
                <p14:nvPr/>
              </p14:nvContentPartPr>
              <p14:xfrm>
                <a:off x="7818042" y="6148925"/>
                <a:ext cx="33120" cy="127440"/>
              </p14:xfrm>
            </p:contentPart>
          </mc:Choice>
          <mc:Fallback>
            <p:pic>
              <p:nvPicPr>
                <p:cNvPr id="597" name="Freihand 596">
                  <a:extLst>
                    <a:ext uri="{FF2B5EF4-FFF2-40B4-BE49-F238E27FC236}">
                      <a16:creationId xmlns:a16="http://schemas.microsoft.com/office/drawing/2014/main" id="{55C3680F-C66C-4F46-97A2-A05A4F696EB1}"/>
                    </a:ext>
                  </a:extLst>
                </p:cNvPr>
                <p:cNvPicPr/>
                <p:nvPr/>
              </p:nvPicPr>
              <p:blipFill>
                <a:blip r:embed="rId990"/>
                <a:stretch>
                  <a:fillRect/>
                </a:stretch>
              </p:blipFill>
              <p:spPr>
                <a:xfrm>
                  <a:off x="7813722" y="6144605"/>
                  <a:ext cx="41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98" name="Freihand 597">
                  <a:extLst>
                    <a:ext uri="{FF2B5EF4-FFF2-40B4-BE49-F238E27FC236}">
                      <a16:creationId xmlns:a16="http://schemas.microsoft.com/office/drawing/2014/main" id="{4CFC77BE-77A6-44FE-85D0-25B5759E8CDE}"/>
                    </a:ext>
                  </a:extLst>
                </p14:cNvPr>
                <p14:cNvContentPartPr/>
                <p14:nvPr/>
              </p14:nvContentPartPr>
              <p14:xfrm>
                <a:off x="7760442" y="6212285"/>
                <a:ext cx="92880" cy="18720"/>
              </p14:xfrm>
            </p:contentPart>
          </mc:Choice>
          <mc:Fallback>
            <p:pic>
              <p:nvPicPr>
                <p:cNvPr id="598" name="Freihand 597">
                  <a:extLst>
                    <a:ext uri="{FF2B5EF4-FFF2-40B4-BE49-F238E27FC236}">
                      <a16:creationId xmlns:a16="http://schemas.microsoft.com/office/drawing/2014/main" id="{4CFC77BE-77A6-44FE-85D0-25B5759E8CDE}"/>
                    </a:ext>
                  </a:extLst>
                </p:cNvPr>
                <p:cNvPicPr/>
                <p:nvPr/>
              </p:nvPicPr>
              <p:blipFill>
                <a:blip r:embed="rId992"/>
                <a:stretch>
                  <a:fillRect/>
                </a:stretch>
              </p:blipFill>
              <p:spPr>
                <a:xfrm>
                  <a:off x="7756122" y="6207965"/>
                  <a:ext cx="101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99" name="Freihand 598">
                  <a:extLst>
                    <a:ext uri="{FF2B5EF4-FFF2-40B4-BE49-F238E27FC236}">
                      <a16:creationId xmlns:a16="http://schemas.microsoft.com/office/drawing/2014/main" id="{7EF7D400-11B0-4E09-8533-238259118CBC}"/>
                    </a:ext>
                  </a:extLst>
                </p14:cNvPr>
                <p14:cNvContentPartPr/>
                <p14:nvPr/>
              </p14:nvContentPartPr>
              <p14:xfrm>
                <a:off x="7886802" y="6139205"/>
                <a:ext cx="111600" cy="102960"/>
              </p14:xfrm>
            </p:contentPart>
          </mc:Choice>
          <mc:Fallback>
            <p:pic>
              <p:nvPicPr>
                <p:cNvPr id="599" name="Freihand 598">
                  <a:extLst>
                    <a:ext uri="{FF2B5EF4-FFF2-40B4-BE49-F238E27FC236}">
                      <a16:creationId xmlns:a16="http://schemas.microsoft.com/office/drawing/2014/main" id="{7EF7D400-11B0-4E09-8533-238259118CBC}"/>
                    </a:ext>
                  </a:extLst>
                </p:cNvPr>
                <p:cNvPicPr/>
                <p:nvPr/>
              </p:nvPicPr>
              <p:blipFill>
                <a:blip r:embed="rId994"/>
                <a:stretch>
                  <a:fillRect/>
                </a:stretch>
              </p:blipFill>
              <p:spPr>
                <a:xfrm>
                  <a:off x="7882482" y="6134885"/>
                  <a:ext cx="120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0" name="Freihand 599">
                  <a:extLst>
                    <a:ext uri="{FF2B5EF4-FFF2-40B4-BE49-F238E27FC236}">
                      <a16:creationId xmlns:a16="http://schemas.microsoft.com/office/drawing/2014/main" id="{B2FD682F-6543-48C5-873B-11A117C38054}"/>
                    </a:ext>
                  </a:extLst>
                </p14:cNvPr>
                <p14:cNvContentPartPr/>
                <p14:nvPr/>
              </p14:nvContentPartPr>
              <p14:xfrm>
                <a:off x="8001282" y="6108605"/>
                <a:ext cx="123480" cy="129600"/>
              </p14:xfrm>
            </p:contentPart>
          </mc:Choice>
          <mc:Fallback>
            <p:pic>
              <p:nvPicPr>
                <p:cNvPr id="600" name="Freihand 599">
                  <a:extLst>
                    <a:ext uri="{FF2B5EF4-FFF2-40B4-BE49-F238E27FC236}">
                      <a16:creationId xmlns:a16="http://schemas.microsoft.com/office/drawing/2014/main" id="{B2FD682F-6543-48C5-873B-11A117C38054}"/>
                    </a:ext>
                  </a:extLst>
                </p:cNvPr>
                <p:cNvPicPr/>
                <p:nvPr/>
              </p:nvPicPr>
              <p:blipFill>
                <a:blip r:embed="rId996"/>
                <a:stretch>
                  <a:fillRect/>
                </a:stretch>
              </p:blipFill>
              <p:spPr>
                <a:xfrm>
                  <a:off x="7996962" y="6104285"/>
                  <a:ext cx="132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1" name="Freihand 600">
                  <a:extLst>
                    <a:ext uri="{FF2B5EF4-FFF2-40B4-BE49-F238E27FC236}">
                      <a16:creationId xmlns:a16="http://schemas.microsoft.com/office/drawing/2014/main" id="{4C6D2A14-8EA6-4166-B0B9-D4114A7145EF}"/>
                    </a:ext>
                  </a:extLst>
                </p14:cNvPr>
                <p14:cNvContentPartPr/>
                <p14:nvPr/>
              </p14:nvContentPartPr>
              <p14:xfrm>
                <a:off x="8137722" y="6105725"/>
                <a:ext cx="51840" cy="99000"/>
              </p14:xfrm>
            </p:contentPart>
          </mc:Choice>
          <mc:Fallback>
            <p:pic>
              <p:nvPicPr>
                <p:cNvPr id="601" name="Freihand 600">
                  <a:extLst>
                    <a:ext uri="{FF2B5EF4-FFF2-40B4-BE49-F238E27FC236}">
                      <a16:creationId xmlns:a16="http://schemas.microsoft.com/office/drawing/2014/main" id="{4C6D2A14-8EA6-4166-B0B9-D4114A7145EF}"/>
                    </a:ext>
                  </a:extLst>
                </p:cNvPr>
                <p:cNvPicPr/>
                <p:nvPr/>
              </p:nvPicPr>
              <p:blipFill>
                <a:blip r:embed="rId998"/>
                <a:stretch>
                  <a:fillRect/>
                </a:stretch>
              </p:blipFill>
              <p:spPr>
                <a:xfrm>
                  <a:off x="8133402" y="6101405"/>
                  <a:ext cx="60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02" name="Freihand 601">
                  <a:extLst>
                    <a:ext uri="{FF2B5EF4-FFF2-40B4-BE49-F238E27FC236}">
                      <a16:creationId xmlns:a16="http://schemas.microsoft.com/office/drawing/2014/main" id="{B31F3157-9DD9-4B9F-8F3D-F8F0D37DC235}"/>
                    </a:ext>
                  </a:extLst>
                </p14:cNvPr>
                <p14:cNvContentPartPr/>
                <p14:nvPr/>
              </p14:nvContentPartPr>
              <p14:xfrm>
                <a:off x="8250402" y="6119405"/>
                <a:ext cx="74880" cy="15840"/>
              </p14:xfrm>
            </p:contentPart>
          </mc:Choice>
          <mc:Fallback>
            <p:pic>
              <p:nvPicPr>
                <p:cNvPr id="602" name="Freihand 601">
                  <a:extLst>
                    <a:ext uri="{FF2B5EF4-FFF2-40B4-BE49-F238E27FC236}">
                      <a16:creationId xmlns:a16="http://schemas.microsoft.com/office/drawing/2014/main" id="{B31F3157-9DD9-4B9F-8F3D-F8F0D37DC235}"/>
                    </a:ext>
                  </a:extLst>
                </p:cNvPr>
                <p:cNvPicPr/>
                <p:nvPr/>
              </p:nvPicPr>
              <p:blipFill>
                <a:blip r:embed="rId1000"/>
                <a:stretch>
                  <a:fillRect/>
                </a:stretch>
              </p:blipFill>
              <p:spPr>
                <a:xfrm>
                  <a:off x="8246082" y="6115085"/>
                  <a:ext cx="83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03" name="Freihand 602">
                  <a:extLst>
                    <a:ext uri="{FF2B5EF4-FFF2-40B4-BE49-F238E27FC236}">
                      <a16:creationId xmlns:a16="http://schemas.microsoft.com/office/drawing/2014/main" id="{AC324EDC-AFAD-4E7B-B4F1-9EDE24DDAE6F}"/>
                    </a:ext>
                  </a:extLst>
                </p14:cNvPr>
                <p14:cNvContentPartPr/>
                <p14:nvPr/>
              </p14:nvContentPartPr>
              <p14:xfrm>
                <a:off x="8353002" y="6070805"/>
                <a:ext cx="69480" cy="182880"/>
              </p14:xfrm>
            </p:contentPart>
          </mc:Choice>
          <mc:Fallback>
            <p:pic>
              <p:nvPicPr>
                <p:cNvPr id="603" name="Freihand 602">
                  <a:extLst>
                    <a:ext uri="{FF2B5EF4-FFF2-40B4-BE49-F238E27FC236}">
                      <a16:creationId xmlns:a16="http://schemas.microsoft.com/office/drawing/2014/main" id="{AC324EDC-AFAD-4E7B-B4F1-9EDE24DDAE6F}"/>
                    </a:ext>
                  </a:extLst>
                </p:cNvPr>
                <p:cNvPicPr/>
                <p:nvPr/>
              </p:nvPicPr>
              <p:blipFill>
                <a:blip r:embed="rId1002"/>
                <a:stretch>
                  <a:fillRect/>
                </a:stretch>
              </p:blipFill>
              <p:spPr>
                <a:xfrm>
                  <a:off x="8348682" y="6066485"/>
                  <a:ext cx="78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04" name="Freihand 603">
                  <a:extLst>
                    <a:ext uri="{FF2B5EF4-FFF2-40B4-BE49-F238E27FC236}">
                      <a16:creationId xmlns:a16="http://schemas.microsoft.com/office/drawing/2014/main" id="{3E5286BB-1888-4481-83B8-FCE20ED723A3}"/>
                    </a:ext>
                  </a:extLst>
                </p14:cNvPr>
                <p14:cNvContentPartPr/>
                <p14:nvPr/>
              </p14:nvContentPartPr>
              <p14:xfrm>
                <a:off x="8417082" y="6083045"/>
                <a:ext cx="85320" cy="56160"/>
              </p14:xfrm>
            </p:contentPart>
          </mc:Choice>
          <mc:Fallback>
            <p:pic>
              <p:nvPicPr>
                <p:cNvPr id="604" name="Freihand 603">
                  <a:extLst>
                    <a:ext uri="{FF2B5EF4-FFF2-40B4-BE49-F238E27FC236}">
                      <a16:creationId xmlns:a16="http://schemas.microsoft.com/office/drawing/2014/main" id="{3E5286BB-1888-4481-83B8-FCE20ED723A3}"/>
                    </a:ext>
                  </a:extLst>
                </p:cNvPr>
                <p:cNvPicPr/>
                <p:nvPr/>
              </p:nvPicPr>
              <p:blipFill>
                <a:blip r:embed="rId1004"/>
                <a:stretch>
                  <a:fillRect/>
                </a:stretch>
              </p:blipFill>
              <p:spPr>
                <a:xfrm>
                  <a:off x="8412762" y="6078725"/>
                  <a:ext cx="93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05" name="Freihand 604">
                  <a:extLst>
                    <a:ext uri="{FF2B5EF4-FFF2-40B4-BE49-F238E27FC236}">
                      <a16:creationId xmlns:a16="http://schemas.microsoft.com/office/drawing/2014/main" id="{C5E857C5-92AA-4E2C-9900-949DFBE40DF3}"/>
                    </a:ext>
                  </a:extLst>
                </p14:cNvPr>
                <p14:cNvContentPartPr/>
                <p14:nvPr/>
              </p14:nvContentPartPr>
              <p14:xfrm>
                <a:off x="8496642" y="6013205"/>
                <a:ext cx="149400" cy="163080"/>
              </p14:xfrm>
            </p:contentPart>
          </mc:Choice>
          <mc:Fallback>
            <p:pic>
              <p:nvPicPr>
                <p:cNvPr id="605" name="Freihand 604">
                  <a:extLst>
                    <a:ext uri="{FF2B5EF4-FFF2-40B4-BE49-F238E27FC236}">
                      <a16:creationId xmlns:a16="http://schemas.microsoft.com/office/drawing/2014/main" id="{C5E857C5-92AA-4E2C-9900-949DFBE40DF3}"/>
                    </a:ext>
                  </a:extLst>
                </p:cNvPr>
                <p:cNvPicPr/>
                <p:nvPr/>
              </p:nvPicPr>
              <p:blipFill>
                <a:blip r:embed="rId1006"/>
                <a:stretch>
                  <a:fillRect/>
                </a:stretch>
              </p:blipFill>
              <p:spPr>
                <a:xfrm>
                  <a:off x="8492322" y="6008885"/>
                  <a:ext cx="158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09" name="Freihand 608">
                  <a:extLst>
                    <a:ext uri="{FF2B5EF4-FFF2-40B4-BE49-F238E27FC236}">
                      <a16:creationId xmlns:a16="http://schemas.microsoft.com/office/drawing/2014/main" id="{D5953157-5B78-4B25-893A-6AE81B0FBB34}"/>
                    </a:ext>
                  </a:extLst>
                </p14:cNvPr>
                <p14:cNvContentPartPr/>
                <p14:nvPr/>
              </p14:nvContentPartPr>
              <p14:xfrm>
                <a:off x="7611402" y="6373925"/>
                <a:ext cx="293760" cy="77760"/>
              </p14:xfrm>
            </p:contentPart>
          </mc:Choice>
          <mc:Fallback>
            <p:pic>
              <p:nvPicPr>
                <p:cNvPr id="609" name="Freihand 608">
                  <a:extLst>
                    <a:ext uri="{FF2B5EF4-FFF2-40B4-BE49-F238E27FC236}">
                      <a16:creationId xmlns:a16="http://schemas.microsoft.com/office/drawing/2014/main" id="{D5953157-5B78-4B25-893A-6AE81B0FBB34}"/>
                    </a:ext>
                  </a:extLst>
                </p:cNvPr>
                <p:cNvPicPr/>
                <p:nvPr/>
              </p:nvPicPr>
              <p:blipFill>
                <a:blip r:embed="rId1008"/>
                <a:stretch>
                  <a:fillRect/>
                </a:stretch>
              </p:blipFill>
              <p:spPr>
                <a:xfrm>
                  <a:off x="7607082" y="6369605"/>
                  <a:ext cx="302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0" name="Freihand 609">
                  <a:extLst>
                    <a:ext uri="{FF2B5EF4-FFF2-40B4-BE49-F238E27FC236}">
                      <a16:creationId xmlns:a16="http://schemas.microsoft.com/office/drawing/2014/main" id="{88E9AD4F-91E3-4F64-9506-D8F2C331F716}"/>
                    </a:ext>
                  </a:extLst>
                </p14:cNvPr>
                <p14:cNvContentPartPr/>
                <p14:nvPr/>
              </p14:nvContentPartPr>
              <p14:xfrm>
                <a:off x="8165442" y="6296165"/>
                <a:ext cx="40680" cy="66600"/>
              </p14:xfrm>
            </p:contentPart>
          </mc:Choice>
          <mc:Fallback>
            <p:pic>
              <p:nvPicPr>
                <p:cNvPr id="610" name="Freihand 609">
                  <a:extLst>
                    <a:ext uri="{FF2B5EF4-FFF2-40B4-BE49-F238E27FC236}">
                      <a16:creationId xmlns:a16="http://schemas.microsoft.com/office/drawing/2014/main" id="{88E9AD4F-91E3-4F64-9506-D8F2C331F716}"/>
                    </a:ext>
                  </a:extLst>
                </p:cNvPr>
                <p:cNvPicPr/>
                <p:nvPr/>
              </p:nvPicPr>
              <p:blipFill>
                <a:blip r:embed="rId1010"/>
                <a:stretch>
                  <a:fillRect/>
                </a:stretch>
              </p:blipFill>
              <p:spPr>
                <a:xfrm>
                  <a:off x="8161122" y="6291845"/>
                  <a:ext cx="49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11" name="Freihand 610">
                  <a:extLst>
                    <a:ext uri="{FF2B5EF4-FFF2-40B4-BE49-F238E27FC236}">
                      <a16:creationId xmlns:a16="http://schemas.microsoft.com/office/drawing/2014/main" id="{4FB94113-0CA1-4D3C-8F95-D677BF75FAF6}"/>
                    </a:ext>
                  </a:extLst>
                </p14:cNvPr>
                <p14:cNvContentPartPr/>
                <p14:nvPr/>
              </p14:nvContentPartPr>
              <p14:xfrm>
                <a:off x="8119722" y="6256205"/>
                <a:ext cx="96480" cy="64440"/>
              </p14:xfrm>
            </p:contentPart>
          </mc:Choice>
          <mc:Fallback>
            <p:pic>
              <p:nvPicPr>
                <p:cNvPr id="611" name="Freihand 610">
                  <a:extLst>
                    <a:ext uri="{FF2B5EF4-FFF2-40B4-BE49-F238E27FC236}">
                      <a16:creationId xmlns:a16="http://schemas.microsoft.com/office/drawing/2014/main" id="{4FB94113-0CA1-4D3C-8F95-D677BF75FAF6}"/>
                    </a:ext>
                  </a:extLst>
                </p:cNvPr>
                <p:cNvPicPr/>
                <p:nvPr/>
              </p:nvPicPr>
              <p:blipFill>
                <a:blip r:embed="rId1012"/>
                <a:stretch>
                  <a:fillRect/>
                </a:stretch>
              </p:blipFill>
              <p:spPr>
                <a:xfrm>
                  <a:off x="8115402" y="6251885"/>
                  <a:ext cx="105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13" name="Freihand 612">
                  <a:extLst>
                    <a:ext uri="{FF2B5EF4-FFF2-40B4-BE49-F238E27FC236}">
                      <a16:creationId xmlns:a16="http://schemas.microsoft.com/office/drawing/2014/main" id="{C8482402-30F7-47C6-94FD-D3A6B0954EC1}"/>
                    </a:ext>
                  </a:extLst>
                </p14:cNvPr>
                <p14:cNvContentPartPr/>
                <p14:nvPr/>
              </p14:nvContentPartPr>
              <p14:xfrm>
                <a:off x="8096682" y="6435125"/>
                <a:ext cx="77040" cy="64080"/>
              </p14:xfrm>
            </p:contentPart>
          </mc:Choice>
          <mc:Fallback>
            <p:pic>
              <p:nvPicPr>
                <p:cNvPr id="613" name="Freihand 612">
                  <a:extLst>
                    <a:ext uri="{FF2B5EF4-FFF2-40B4-BE49-F238E27FC236}">
                      <a16:creationId xmlns:a16="http://schemas.microsoft.com/office/drawing/2014/main" id="{C8482402-30F7-47C6-94FD-D3A6B0954EC1}"/>
                    </a:ext>
                  </a:extLst>
                </p:cNvPr>
                <p:cNvPicPr/>
                <p:nvPr/>
              </p:nvPicPr>
              <p:blipFill>
                <a:blip r:embed="rId1014"/>
                <a:stretch>
                  <a:fillRect/>
                </a:stretch>
              </p:blipFill>
              <p:spPr>
                <a:xfrm>
                  <a:off x="8092362" y="6430805"/>
                  <a:ext cx="85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14" name="Freihand 613">
                  <a:extLst>
                    <a:ext uri="{FF2B5EF4-FFF2-40B4-BE49-F238E27FC236}">
                      <a16:creationId xmlns:a16="http://schemas.microsoft.com/office/drawing/2014/main" id="{1B328F3C-246D-40B5-847A-8A9E1656DC71}"/>
                    </a:ext>
                  </a:extLst>
                </p14:cNvPr>
                <p14:cNvContentPartPr/>
                <p14:nvPr/>
              </p14:nvContentPartPr>
              <p14:xfrm>
                <a:off x="8204322" y="6414245"/>
                <a:ext cx="43560" cy="85320"/>
              </p14:xfrm>
            </p:contentPart>
          </mc:Choice>
          <mc:Fallback>
            <p:pic>
              <p:nvPicPr>
                <p:cNvPr id="614" name="Freihand 613">
                  <a:extLst>
                    <a:ext uri="{FF2B5EF4-FFF2-40B4-BE49-F238E27FC236}">
                      <a16:creationId xmlns:a16="http://schemas.microsoft.com/office/drawing/2014/main" id="{1B328F3C-246D-40B5-847A-8A9E1656DC71}"/>
                    </a:ext>
                  </a:extLst>
                </p:cNvPr>
                <p:cNvPicPr/>
                <p:nvPr/>
              </p:nvPicPr>
              <p:blipFill>
                <a:blip r:embed="rId1016"/>
                <a:stretch>
                  <a:fillRect/>
                </a:stretch>
              </p:blipFill>
              <p:spPr>
                <a:xfrm>
                  <a:off x="8200002" y="6409925"/>
                  <a:ext cx="52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15" name="Freihand 614">
                  <a:extLst>
                    <a:ext uri="{FF2B5EF4-FFF2-40B4-BE49-F238E27FC236}">
                      <a16:creationId xmlns:a16="http://schemas.microsoft.com/office/drawing/2014/main" id="{228466B9-EA85-4BED-919C-BC264CE4497A}"/>
                    </a:ext>
                  </a:extLst>
                </p14:cNvPr>
                <p14:cNvContentPartPr/>
                <p14:nvPr/>
              </p14:nvContentPartPr>
              <p14:xfrm>
                <a:off x="8251482" y="6382925"/>
                <a:ext cx="198360" cy="67320"/>
              </p14:xfrm>
            </p:contentPart>
          </mc:Choice>
          <mc:Fallback>
            <p:pic>
              <p:nvPicPr>
                <p:cNvPr id="615" name="Freihand 614">
                  <a:extLst>
                    <a:ext uri="{FF2B5EF4-FFF2-40B4-BE49-F238E27FC236}">
                      <a16:creationId xmlns:a16="http://schemas.microsoft.com/office/drawing/2014/main" id="{228466B9-EA85-4BED-919C-BC264CE4497A}"/>
                    </a:ext>
                  </a:extLst>
                </p:cNvPr>
                <p:cNvPicPr/>
                <p:nvPr/>
              </p:nvPicPr>
              <p:blipFill>
                <a:blip r:embed="rId1018"/>
                <a:stretch>
                  <a:fillRect/>
                </a:stretch>
              </p:blipFill>
              <p:spPr>
                <a:xfrm>
                  <a:off x="8247162" y="6378605"/>
                  <a:ext cx="207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17" name="Freihand 616">
                  <a:extLst>
                    <a:ext uri="{FF2B5EF4-FFF2-40B4-BE49-F238E27FC236}">
                      <a16:creationId xmlns:a16="http://schemas.microsoft.com/office/drawing/2014/main" id="{89902E15-6205-4054-8D28-F49256384A03}"/>
                    </a:ext>
                  </a:extLst>
                </p14:cNvPr>
                <p14:cNvContentPartPr/>
                <p14:nvPr/>
              </p14:nvContentPartPr>
              <p14:xfrm>
                <a:off x="32322" y="1485125"/>
                <a:ext cx="7385040" cy="1627560"/>
              </p14:xfrm>
            </p:contentPart>
          </mc:Choice>
          <mc:Fallback>
            <p:pic>
              <p:nvPicPr>
                <p:cNvPr id="617" name="Freihand 616">
                  <a:extLst>
                    <a:ext uri="{FF2B5EF4-FFF2-40B4-BE49-F238E27FC236}">
                      <a16:creationId xmlns:a16="http://schemas.microsoft.com/office/drawing/2014/main" id="{89902E15-6205-4054-8D28-F49256384A03}"/>
                    </a:ext>
                  </a:extLst>
                </p:cNvPr>
                <p:cNvPicPr/>
                <p:nvPr/>
              </p:nvPicPr>
              <p:blipFill>
                <a:blip r:embed="rId1020"/>
                <a:stretch>
                  <a:fillRect/>
                </a:stretch>
              </p:blipFill>
              <p:spPr>
                <a:xfrm>
                  <a:off x="28002" y="1480805"/>
                  <a:ext cx="7393680" cy="16362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1368</Words>
  <Application>Microsoft Office PowerPoint</Application>
  <PresentationFormat>Breitbild</PresentationFormat>
  <Paragraphs>225</Paragraphs>
  <Slides>29</Slides>
  <Notes>25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29</vt:i4>
      </vt:variant>
    </vt:vector>
  </HeadingPairs>
  <TitlesOfParts>
    <vt:vector size="39" baseType="lpstr">
      <vt:lpstr>Aptos</vt: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Köster</dc:creator>
  <cp:lastModifiedBy>Köster, Bernhard Johannes</cp:lastModifiedBy>
  <cp:revision>21</cp:revision>
  <dcterms:modified xsi:type="dcterms:W3CDTF">2024-05-02T07:48:39Z</dcterms:modified>
</cp:coreProperties>
</file>